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8" r:id="rId3"/>
    <p:sldId id="279" r:id="rId4"/>
    <p:sldId id="259" r:id="rId5"/>
    <p:sldId id="268" r:id="rId6"/>
    <p:sldId id="291" r:id="rId7"/>
    <p:sldId id="292" r:id="rId8"/>
    <p:sldId id="295" r:id="rId9"/>
    <p:sldId id="296" r:id="rId10"/>
    <p:sldId id="297" r:id="rId11"/>
    <p:sldId id="288" r:id="rId12"/>
    <p:sldId id="298" r:id="rId13"/>
    <p:sldId id="299" r:id="rId14"/>
    <p:sldId id="300" r:id="rId15"/>
    <p:sldId id="302" r:id="rId16"/>
    <p:sldId id="303" r:id="rId17"/>
    <p:sldId id="304" r:id="rId18"/>
    <p:sldId id="301" r:id="rId19"/>
    <p:sldId id="270" r:id="rId20"/>
    <p:sldId id="271" r:id="rId21"/>
    <p:sldId id="272" r:id="rId22"/>
    <p:sldId id="273" r:id="rId23"/>
    <p:sldId id="2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4B1"/>
    <a:srgbClr val="4FF363"/>
    <a:srgbClr val="10E629"/>
    <a:srgbClr val="A3CCAA"/>
    <a:srgbClr val="F4EECB"/>
    <a:srgbClr val="D61BF5"/>
    <a:srgbClr val="0AECC1"/>
    <a:srgbClr val="F04510"/>
    <a:srgbClr val="993300"/>
    <a:srgbClr val="DAFE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87" autoAdjust="0"/>
    <p:restoredTop sz="94660"/>
  </p:normalViewPr>
  <p:slideViewPr>
    <p:cSldViewPr snapToGrid="0">
      <p:cViewPr varScale="1">
        <p:scale>
          <a:sx n="105" d="100"/>
          <a:sy n="105" d="100"/>
        </p:scale>
        <p:origin x="348" y="42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B7B09F-3F68-4C63-B6C1-67E5DCD24EEA}" type="datetimeFigureOut">
              <a:rPr lang="en-IN" smtClean="0"/>
              <a:t>21-04-2024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76C959-A25C-49A2-A4ED-7A9DEC7483B0}" type="slidenum">
              <a:rPr lang="en-IN" smtClean="0"/>
              <a:t>‹#›</a:t>
            </a:fld>
            <a:endParaRPr lang="en-IN"/>
          </a:p>
        </p:txBody>
      </p:sp>
    </p:spTree>
    <p:extLst>
      <p:ext uri="{BB962C8B-B14F-4D97-AF65-F5344CB8AC3E}">
        <p14:creationId xmlns:p14="http://schemas.microsoft.com/office/powerpoint/2010/main" val="366507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97C3D-D893-013B-CC7D-A3374360AC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B7F9370-FF38-3A69-52F5-B3EC913F8F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95452B8-1CB0-AE55-AA2B-16470D90AEE0}"/>
              </a:ext>
            </a:extLst>
          </p:cNvPr>
          <p:cNvSpPr>
            <a:spLocks noGrp="1"/>
          </p:cNvSpPr>
          <p:nvPr>
            <p:ph type="dt" sz="half" idx="10"/>
          </p:nvPr>
        </p:nvSpPr>
        <p:spPr/>
        <p:txBody>
          <a:bodyPr/>
          <a:lstStyle/>
          <a:p>
            <a:fld id="{C72DE9F3-F259-46B6-89C5-A464DEBC570A}" type="datetimeFigureOut">
              <a:rPr lang="en-IN" smtClean="0"/>
              <a:t>21-04-2024</a:t>
            </a:fld>
            <a:endParaRPr lang="en-IN"/>
          </a:p>
        </p:txBody>
      </p:sp>
      <p:sp>
        <p:nvSpPr>
          <p:cNvPr id="5" name="Footer Placeholder 4">
            <a:extLst>
              <a:ext uri="{FF2B5EF4-FFF2-40B4-BE49-F238E27FC236}">
                <a16:creationId xmlns:a16="http://schemas.microsoft.com/office/drawing/2014/main" id="{6974906F-3273-67A4-0B8E-DB6D82453D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A25C4F-64A0-15FC-5E76-3366E70D6746}"/>
              </a:ext>
            </a:extLst>
          </p:cNvPr>
          <p:cNvSpPr>
            <a:spLocks noGrp="1"/>
          </p:cNvSpPr>
          <p:nvPr>
            <p:ph type="sldNum" sz="quarter" idx="12"/>
          </p:nvPr>
        </p:nvSpPr>
        <p:spPr/>
        <p:txBody>
          <a:bodyPr/>
          <a:lstStyle/>
          <a:p>
            <a:fld id="{104B34F6-6237-4604-85BB-D46DBA275550}" type="slidenum">
              <a:rPr lang="en-IN" smtClean="0"/>
              <a:t>‹#›</a:t>
            </a:fld>
            <a:endParaRPr lang="en-IN"/>
          </a:p>
        </p:txBody>
      </p:sp>
    </p:spTree>
    <p:extLst>
      <p:ext uri="{BB962C8B-B14F-4D97-AF65-F5344CB8AC3E}">
        <p14:creationId xmlns:p14="http://schemas.microsoft.com/office/powerpoint/2010/main" val="1905870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BE56E-1ABF-19AF-317D-ECAE3BE29BF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F1912B7-6BBD-944C-A92A-AB9FCB053F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7086FD-C873-A7B7-D470-89EE8E031FF7}"/>
              </a:ext>
            </a:extLst>
          </p:cNvPr>
          <p:cNvSpPr>
            <a:spLocks noGrp="1"/>
          </p:cNvSpPr>
          <p:nvPr>
            <p:ph type="dt" sz="half" idx="10"/>
          </p:nvPr>
        </p:nvSpPr>
        <p:spPr/>
        <p:txBody>
          <a:bodyPr/>
          <a:lstStyle/>
          <a:p>
            <a:fld id="{C72DE9F3-F259-46B6-89C5-A464DEBC570A}" type="datetimeFigureOut">
              <a:rPr lang="en-IN" smtClean="0"/>
              <a:t>21-04-2024</a:t>
            </a:fld>
            <a:endParaRPr lang="en-IN"/>
          </a:p>
        </p:txBody>
      </p:sp>
      <p:sp>
        <p:nvSpPr>
          <p:cNvPr id="5" name="Footer Placeholder 4">
            <a:extLst>
              <a:ext uri="{FF2B5EF4-FFF2-40B4-BE49-F238E27FC236}">
                <a16:creationId xmlns:a16="http://schemas.microsoft.com/office/drawing/2014/main" id="{8849FC5D-EB23-8F5C-40FC-141F52E3BD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9A0A2C-DEB6-A237-648B-16D2B9001B1A}"/>
              </a:ext>
            </a:extLst>
          </p:cNvPr>
          <p:cNvSpPr>
            <a:spLocks noGrp="1"/>
          </p:cNvSpPr>
          <p:nvPr>
            <p:ph type="sldNum" sz="quarter" idx="12"/>
          </p:nvPr>
        </p:nvSpPr>
        <p:spPr/>
        <p:txBody>
          <a:bodyPr/>
          <a:lstStyle/>
          <a:p>
            <a:fld id="{104B34F6-6237-4604-85BB-D46DBA275550}" type="slidenum">
              <a:rPr lang="en-IN" smtClean="0"/>
              <a:t>‹#›</a:t>
            </a:fld>
            <a:endParaRPr lang="en-IN"/>
          </a:p>
        </p:txBody>
      </p:sp>
    </p:spTree>
    <p:extLst>
      <p:ext uri="{BB962C8B-B14F-4D97-AF65-F5344CB8AC3E}">
        <p14:creationId xmlns:p14="http://schemas.microsoft.com/office/powerpoint/2010/main" val="839543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89AF40-DC8E-273B-BD16-A09C5EA8D44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28E5F24-03F0-AAEF-0A26-85C46AAD60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BD4A18-E561-A214-0194-F3F7899328FA}"/>
              </a:ext>
            </a:extLst>
          </p:cNvPr>
          <p:cNvSpPr>
            <a:spLocks noGrp="1"/>
          </p:cNvSpPr>
          <p:nvPr>
            <p:ph type="dt" sz="half" idx="10"/>
          </p:nvPr>
        </p:nvSpPr>
        <p:spPr/>
        <p:txBody>
          <a:bodyPr/>
          <a:lstStyle/>
          <a:p>
            <a:fld id="{C72DE9F3-F259-46B6-89C5-A464DEBC570A}" type="datetimeFigureOut">
              <a:rPr lang="en-IN" smtClean="0"/>
              <a:t>21-04-2024</a:t>
            </a:fld>
            <a:endParaRPr lang="en-IN"/>
          </a:p>
        </p:txBody>
      </p:sp>
      <p:sp>
        <p:nvSpPr>
          <p:cNvPr id="5" name="Footer Placeholder 4">
            <a:extLst>
              <a:ext uri="{FF2B5EF4-FFF2-40B4-BE49-F238E27FC236}">
                <a16:creationId xmlns:a16="http://schemas.microsoft.com/office/drawing/2014/main" id="{C0619D78-912B-4462-441C-4385664159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999D07-11D6-F0A3-5F38-8871FBCD03CC}"/>
              </a:ext>
            </a:extLst>
          </p:cNvPr>
          <p:cNvSpPr>
            <a:spLocks noGrp="1"/>
          </p:cNvSpPr>
          <p:nvPr>
            <p:ph type="sldNum" sz="quarter" idx="12"/>
          </p:nvPr>
        </p:nvSpPr>
        <p:spPr/>
        <p:txBody>
          <a:bodyPr/>
          <a:lstStyle/>
          <a:p>
            <a:fld id="{104B34F6-6237-4604-85BB-D46DBA275550}" type="slidenum">
              <a:rPr lang="en-IN" smtClean="0"/>
              <a:t>‹#›</a:t>
            </a:fld>
            <a:endParaRPr lang="en-IN"/>
          </a:p>
        </p:txBody>
      </p:sp>
    </p:spTree>
    <p:extLst>
      <p:ext uri="{BB962C8B-B14F-4D97-AF65-F5344CB8AC3E}">
        <p14:creationId xmlns:p14="http://schemas.microsoft.com/office/powerpoint/2010/main" val="43316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8BDF1-EBE3-1B6E-9573-A9DAD960C0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03B77CB-219A-0F9D-AC9A-B4A0546EF3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127631-0EA3-9FD3-828A-D9461FDBF5C2}"/>
              </a:ext>
            </a:extLst>
          </p:cNvPr>
          <p:cNvSpPr>
            <a:spLocks noGrp="1"/>
          </p:cNvSpPr>
          <p:nvPr>
            <p:ph type="dt" sz="half" idx="10"/>
          </p:nvPr>
        </p:nvSpPr>
        <p:spPr/>
        <p:txBody>
          <a:bodyPr/>
          <a:lstStyle/>
          <a:p>
            <a:fld id="{C72DE9F3-F259-46B6-89C5-A464DEBC570A}" type="datetimeFigureOut">
              <a:rPr lang="en-IN" smtClean="0"/>
              <a:t>21-04-2024</a:t>
            </a:fld>
            <a:endParaRPr lang="en-IN"/>
          </a:p>
        </p:txBody>
      </p:sp>
      <p:sp>
        <p:nvSpPr>
          <p:cNvPr id="5" name="Footer Placeholder 4">
            <a:extLst>
              <a:ext uri="{FF2B5EF4-FFF2-40B4-BE49-F238E27FC236}">
                <a16:creationId xmlns:a16="http://schemas.microsoft.com/office/drawing/2014/main" id="{425AD811-C9A0-7780-2E3F-09F54FBC05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D4C942-7A7F-5AC8-13D9-5FCF239E4089}"/>
              </a:ext>
            </a:extLst>
          </p:cNvPr>
          <p:cNvSpPr>
            <a:spLocks noGrp="1"/>
          </p:cNvSpPr>
          <p:nvPr>
            <p:ph type="sldNum" sz="quarter" idx="12"/>
          </p:nvPr>
        </p:nvSpPr>
        <p:spPr/>
        <p:txBody>
          <a:bodyPr/>
          <a:lstStyle/>
          <a:p>
            <a:fld id="{104B34F6-6237-4604-85BB-D46DBA275550}" type="slidenum">
              <a:rPr lang="en-IN" smtClean="0"/>
              <a:t>‹#›</a:t>
            </a:fld>
            <a:endParaRPr lang="en-IN"/>
          </a:p>
        </p:txBody>
      </p:sp>
    </p:spTree>
    <p:extLst>
      <p:ext uri="{BB962C8B-B14F-4D97-AF65-F5344CB8AC3E}">
        <p14:creationId xmlns:p14="http://schemas.microsoft.com/office/powerpoint/2010/main" val="1488965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F8C39-7C2F-DAAF-2FAC-73F23210F7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5F70618-A324-1EBB-45CD-2475276B98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388F0B-3981-9CF7-C10A-14621502477F}"/>
              </a:ext>
            </a:extLst>
          </p:cNvPr>
          <p:cNvSpPr>
            <a:spLocks noGrp="1"/>
          </p:cNvSpPr>
          <p:nvPr>
            <p:ph type="dt" sz="half" idx="10"/>
          </p:nvPr>
        </p:nvSpPr>
        <p:spPr/>
        <p:txBody>
          <a:bodyPr/>
          <a:lstStyle/>
          <a:p>
            <a:fld id="{C72DE9F3-F259-46B6-89C5-A464DEBC570A}" type="datetimeFigureOut">
              <a:rPr lang="en-IN" smtClean="0"/>
              <a:t>21-04-2024</a:t>
            </a:fld>
            <a:endParaRPr lang="en-IN"/>
          </a:p>
        </p:txBody>
      </p:sp>
      <p:sp>
        <p:nvSpPr>
          <p:cNvPr id="5" name="Footer Placeholder 4">
            <a:extLst>
              <a:ext uri="{FF2B5EF4-FFF2-40B4-BE49-F238E27FC236}">
                <a16:creationId xmlns:a16="http://schemas.microsoft.com/office/drawing/2014/main" id="{39C6A7A6-AAE8-6BA9-B4FD-228E33B672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870B34-D294-3EFE-3308-545066C8A0B6}"/>
              </a:ext>
            </a:extLst>
          </p:cNvPr>
          <p:cNvSpPr>
            <a:spLocks noGrp="1"/>
          </p:cNvSpPr>
          <p:nvPr>
            <p:ph type="sldNum" sz="quarter" idx="12"/>
          </p:nvPr>
        </p:nvSpPr>
        <p:spPr/>
        <p:txBody>
          <a:bodyPr/>
          <a:lstStyle/>
          <a:p>
            <a:fld id="{104B34F6-6237-4604-85BB-D46DBA275550}" type="slidenum">
              <a:rPr lang="en-IN" smtClean="0"/>
              <a:t>‹#›</a:t>
            </a:fld>
            <a:endParaRPr lang="en-IN"/>
          </a:p>
        </p:txBody>
      </p:sp>
    </p:spTree>
    <p:extLst>
      <p:ext uri="{BB962C8B-B14F-4D97-AF65-F5344CB8AC3E}">
        <p14:creationId xmlns:p14="http://schemas.microsoft.com/office/powerpoint/2010/main" val="464291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FA2D-8330-EC88-982E-542F7F9894E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5510DF0-FA18-FDF5-8CC2-E63AB8D62F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5E49E58-FB97-07CC-CDCA-655B2940DF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8DCD3DA-2A94-065D-2B5A-315F9CC6DC07}"/>
              </a:ext>
            </a:extLst>
          </p:cNvPr>
          <p:cNvSpPr>
            <a:spLocks noGrp="1"/>
          </p:cNvSpPr>
          <p:nvPr>
            <p:ph type="dt" sz="half" idx="10"/>
          </p:nvPr>
        </p:nvSpPr>
        <p:spPr/>
        <p:txBody>
          <a:bodyPr/>
          <a:lstStyle/>
          <a:p>
            <a:fld id="{C72DE9F3-F259-46B6-89C5-A464DEBC570A}" type="datetimeFigureOut">
              <a:rPr lang="en-IN" smtClean="0"/>
              <a:t>21-04-2024</a:t>
            </a:fld>
            <a:endParaRPr lang="en-IN"/>
          </a:p>
        </p:txBody>
      </p:sp>
      <p:sp>
        <p:nvSpPr>
          <p:cNvPr id="6" name="Footer Placeholder 5">
            <a:extLst>
              <a:ext uri="{FF2B5EF4-FFF2-40B4-BE49-F238E27FC236}">
                <a16:creationId xmlns:a16="http://schemas.microsoft.com/office/drawing/2014/main" id="{360856FF-123A-5D81-0ECD-68806070BBA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8BF737-0732-E88D-5F54-1B280E50130C}"/>
              </a:ext>
            </a:extLst>
          </p:cNvPr>
          <p:cNvSpPr>
            <a:spLocks noGrp="1"/>
          </p:cNvSpPr>
          <p:nvPr>
            <p:ph type="sldNum" sz="quarter" idx="12"/>
          </p:nvPr>
        </p:nvSpPr>
        <p:spPr/>
        <p:txBody>
          <a:bodyPr/>
          <a:lstStyle/>
          <a:p>
            <a:fld id="{104B34F6-6237-4604-85BB-D46DBA275550}" type="slidenum">
              <a:rPr lang="en-IN" smtClean="0"/>
              <a:t>‹#›</a:t>
            </a:fld>
            <a:endParaRPr lang="en-IN"/>
          </a:p>
        </p:txBody>
      </p:sp>
    </p:spTree>
    <p:extLst>
      <p:ext uri="{BB962C8B-B14F-4D97-AF65-F5344CB8AC3E}">
        <p14:creationId xmlns:p14="http://schemas.microsoft.com/office/powerpoint/2010/main" val="728478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6FB70-4123-C057-92A5-09C2BA878D9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33E71C6-2ACD-7A75-6ECE-BC6F050E5C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2401EF-4526-8C9B-CDEF-6787010948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2079AEE-5968-5799-C12F-ECC89EC158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0F1633-2DE4-483D-999E-BECF29C931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E30CDC7-4C6E-1BD3-9C9A-589964A8DEC0}"/>
              </a:ext>
            </a:extLst>
          </p:cNvPr>
          <p:cNvSpPr>
            <a:spLocks noGrp="1"/>
          </p:cNvSpPr>
          <p:nvPr>
            <p:ph type="dt" sz="half" idx="10"/>
          </p:nvPr>
        </p:nvSpPr>
        <p:spPr/>
        <p:txBody>
          <a:bodyPr/>
          <a:lstStyle/>
          <a:p>
            <a:fld id="{C72DE9F3-F259-46B6-89C5-A464DEBC570A}" type="datetimeFigureOut">
              <a:rPr lang="en-IN" smtClean="0"/>
              <a:t>21-04-2024</a:t>
            </a:fld>
            <a:endParaRPr lang="en-IN"/>
          </a:p>
        </p:txBody>
      </p:sp>
      <p:sp>
        <p:nvSpPr>
          <p:cNvPr id="8" name="Footer Placeholder 7">
            <a:extLst>
              <a:ext uri="{FF2B5EF4-FFF2-40B4-BE49-F238E27FC236}">
                <a16:creationId xmlns:a16="http://schemas.microsoft.com/office/drawing/2014/main" id="{89D17D73-F6A5-FC5C-6D6E-64F9678B517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885400C-5A59-EE3D-07FD-01DD3871924F}"/>
              </a:ext>
            </a:extLst>
          </p:cNvPr>
          <p:cNvSpPr>
            <a:spLocks noGrp="1"/>
          </p:cNvSpPr>
          <p:nvPr>
            <p:ph type="sldNum" sz="quarter" idx="12"/>
          </p:nvPr>
        </p:nvSpPr>
        <p:spPr/>
        <p:txBody>
          <a:bodyPr/>
          <a:lstStyle/>
          <a:p>
            <a:fld id="{104B34F6-6237-4604-85BB-D46DBA275550}" type="slidenum">
              <a:rPr lang="en-IN" smtClean="0"/>
              <a:t>‹#›</a:t>
            </a:fld>
            <a:endParaRPr lang="en-IN"/>
          </a:p>
        </p:txBody>
      </p:sp>
    </p:spTree>
    <p:extLst>
      <p:ext uri="{BB962C8B-B14F-4D97-AF65-F5344CB8AC3E}">
        <p14:creationId xmlns:p14="http://schemas.microsoft.com/office/powerpoint/2010/main" val="614388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A4D9B-0CA6-6D71-BA98-C71B876656A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5741703-5186-81D5-6595-918FDF61C4F2}"/>
              </a:ext>
            </a:extLst>
          </p:cNvPr>
          <p:cNvSpPr>
            <a:spLocks noGrp="1"/>
          </p:cNvSpPr>
          <p:nvPr>
            <p:ph type="dt" sz="half" idx="10"/>
          </p:nvPr>
        </p:nvSpPr>
        <p:spPr/>
        <p:txBody>
          <a:bodyPr/>
          <a:lstStyle/>
          <a:p>
            <a:fld id="{C72DE9F3-F259-46B6-89C5-A464DEBC570A}" type="datetimeFigureOut">
              <a:rPr lang="en-IN" smtClean="0"/>
              <a:t>21-04-2024</a:t>
            </a:fld>
            <a:endParaRPr lang="en-IN"/>
          </a:p>
        </p:txBody>
      </p:sp>
      <p:sp>
        <p:nvSpPr>
          <p:cNvPr id="4" name="Footer Placeholder 3">
            <a:extLst>
              <a:ext uri="{FF2B5EF4-FFF2-40B4-BE49-F238E27FC236}">
                <a16:creationId xmlns:a16="http://schemas.microsoft.com/office/drawing/2014/main" id="{84FD7362-EEA0-C4CB-FB28-BA85B13C916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37A5A51-874A-12BC-36FC-4AD3F72EBEB2}"/>
              </a:ext>
            </a:extLst>
          </p:cNvPr>
          <p:cNvSpPr>
            <a:spLocks noGrp="1"/>
          </p:cNvSpPr>
          <p:nvPr>
            <p:ph type="sldNum" sz="quarter" idx="12"/>
          </p:nvPr>
        </p:nvSpPr>
        <p:spPr/>
        <p:txBody>
          <a:bodyPr/>
          <a:lstStyle/>
          <a:p>
            <a:fld id="{104B34F6-6237-4604-85BB-D46DBA275550}" type="slidenum">
              <a:rPr lang="en-IN" smtClean="0"/>
              <a:t>‹#›</a:t>
            </a:fld>
            <a:endParaRPr lang="en-IN"/>
          </a:p>
        </p:txBody>
      </p:sp>
    </p:spTree>
    <p:extLst>
      <p:ext uri="{BB962C8B-B14F-4D97-AF65-F5344CB8AC3E}">
        <p14:creationId xmlns:p14="http://schemas.microsoft.com/office/powerpoint/2010/main" val="2104595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D1D0FB-CAEC-80E9-BECF-2254091418FF}"/>
              </a:ext>
            </a:extLst>
          </p:cNvPr>
          <p:cNvSpPr>
            <a:spLocks noGrp="1"/>
          </p:cNvSpPr>
          <p:nvPr>
            <p:ph type="dt" sz="half" idx="10"/>
          </p:nvPr>
        </p:nvSpPr>
        <p:spPr/>
        <p:txBody>
          <a:bodyPr/>
          <a:lstStyle/>
          <a:p>
            <a:fld id="{C72DE9F3-F259-46B6-89C5-A464DEBC570A}" type="datetimeFigureOut">
              <a:rPr lang="en-IN" smtClean="0"/>
              <a:t>21-04-2024</a:t>
            </a:fld>
            <a:endParaRPr lang="en-IN"/>
          </a:p>
        </p:txBody>
      </p:sp>
      <p:sp>
        <p:nvSpPr>
          <p:cNvPr id="3" name="Footer Placeholder 2">
            <a:extLst>
              <a:ext uri="{FF2B5EF4-FFF2-40B4-BE49-F238E27FC236}">
                <a16:creationId xmlns:a16="http://schemas.microsoft.com/office/drawing/2014/main" id="{DB807D05-75BD-18AA-6A89-50BF158573E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7A3AAB0-2A25-8C95-75A1-625375FE60F0}"/>
              </a:ext>
            </a:extLst>
          </p:cNvPr>
          <p:cNvSpPr>
            <a:spLocks noGrp="1"/>
          </p:cNvSpPr>
          <p:nvPr>
            <p:ph type="sldNum" sz="quarter" idx="12"/>
          </p:nvPr>
        </p:nvSpPr>
        <p:spPr/>
        <p:txBody>
          <a:bodyPr/>
          <a:lstStyle/>
          <a:p>
            <a:fld id="{104B34F6-6237-4604-85BB-D46DBA275550}" type="slidenum">
              <a:rPr lang="en-IN" smtClean="0"/>
              <a:t>‹#›</a:t>
            </a:fld>
            <a:endParaRPr lang="en-IN"/>
          </a:p>
        </p:txBody>
      </p:sp>
    </p:spTree>
    <p:extLst>
      <p:ext uri="{BB962C8B-B14F-4D97-AF65-F5344CB8AC3E}">
        <p14:creationId xmlns:p14="http://schemas.microsoft.com/office/powerpoint/2010/main" val="1957336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D84B-ACDE-DBBE-DEAC-B204799A50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CDA664B-A71D-AAF7-11D4-66C3A53E82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981BEA3-FEEA-6660-F596-C8CAFBDA4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A5B62B-BFD3-21D4-B5F5-EC53A34FB77C}"/>
              </a:ext>
            </a:extLst>
          </p:cNvPr>
          <p:cNvSpPr>
            <a:spLocks noGrp="1"/>
          </p:cNvSpPr>
          <p:nvPr>
            <p:ph type="dt" sz="half" idx="10"/>
          </p:nvPr>
        </p:nvSpPr>
        <p:spPr/>
        <p:txBody>
          <a:bodyPr/>
          <a:lstStyle/>
          <a:p>
            <a:fld id="{C72DE9F3-F259-46B6-89C5-A464DEBC570A}" type="datetimeFigureOut">
              <a:rPr lang="en-IN" smtClean="0"/>
              <a:t>21-04-2024</a:t>
            </a:fld>
            <a:endParaRPr lang="en-IN"/>
          </a:p>
        </p:txBody>
      </p:sp>
      <p:sp>
        <p:nvSpPr>
          <p:cNvPr id="6" name="Footer Placeholder 5">
            <a:extLst>
              <a:ext uri="{FF2B5EF4-FFF2-40B4-BE49-F238E27FC236}">
                <a16:creationId xmlns:a16="http://schemas.microsoft.com/office/drawing/2014/main" id="{E546BDAD-C300-49D7-2B36-7117BC00D6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20560F-FD36-D966-4365-091008EE6102}"/>
              </a:ext>
            </a:extLst>
          </p:cNvPr>
          <p:cNvSpPr>
            <a:spLocks noGrp="1"/>
          </p:cNvSpPr>
          <p:nvPr>
            <p:ph type="sldNum" sz="quarter" idx="12"/>
          </p:nvPr>
        </p:nvSpPr>
        <p:spPr/>
        <p:txBody>
          <a:bodyPr/>
          <a:lstStyle/>
          <a:p>
            <a:fld id="{104B34F6-6237-4604-85BB-D46DBA275550}" type="slidenum">
              <a:rPr lang="en-IN" smtClean="0"/>
              <a:t>‹#›</a:t>
            </a:fld>
            <a:endParaRPr lang="en-IN"/>
          </a:p>
        </p:txBody>
      </p:sp>
    </p:spTree>
    <p:extLst>
      <p:ext uri="{BB962C8B-B14F-4D97-AF65-F5344CB8AC3E}">
        <p14:creationId xmlns:p14="http://schemas.microsoft.com/office/powerpoint/2010/main" val="143482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C25F5-DABF-4172-D108-8443455A2F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8480843-B953-35BE-CEA0-3F1B99CE4B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27681F8-950B-0351-660D-16B2B9BB66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2A7F0D-DF15-6B44-BDCD-B0E221F9B5B8}"/>
              </a:ext>
            </a:extLst>
          </p:cNvPr>
          <p:cNvSpPr>
            <a:spLocks noGrp="1"/>
          </p:cNvSpPr>
          <p:nvPr>
            <p:ph type="dt" sz="half" idx="10"/>
          </p:nvPr>
        </p:nvSpPr>
        <p:spPr/>
        <p:txBody>
          <a:bodyPr/>
          <a:lstStyle/>
          <a:p>
            <a:fld id="{C72DE9F3-F259-46B6-89C5-A464DEBC570A}" type="datetimeFigureOut">
              <a:rPr lang="en-IN" smtClean="0"/>
              <a:t>21-04-2024</a:t>
            </a:fld>
            <a:endParaRPr lang="en-IN"/>
          </a:p>
        </p:txBody>
      </p:sp>
      <p:sp>
        <p:nvSpPr>
          <p:cNvPr id="6" name="Footer Placeholder 5">
            <a:extLst>
              <a:ext uri="{FF2B5EF4-FFF2-40B4-BE49-F238E27FC236}">
                <a16:creationId xmlns:a16="http://schemas.microsoft.com/office/drawing/2014/main" id="{EB42013B-A159-CB4A-FA12-F3525FB6F9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7A78F53-8C7D-1B51-65F7-50FE79B025B1}"/>
              </a:ext>
            </a:extLst>
          </p:cNvPr>
          <p:cNvSpPr>
            <a:spLocks noGrp="1"/>
          </p:cNvSpPr>
          <p:nvPr>
            <p:ph type="sldNum" sz="quarter" idx="12"/>
          </p:nvPr>
        </p:nvSpPr>
        <p:spPr/>
        <p:txBody>
          <a:bodyPr/>
          <a:lstStyle/>
          <a:p>
            <a:fld id="{104B34F6-6237-4604-85BB-D46DBA275550}" type="slidenum">
              <a:rPr lang="en-IN" smtClean="0"/>
              <a:t>‹#›</a:t>
            </a:fld>
            <a:endParaRPr lang="en-IN"/>
          </a:p>
        </p:txBody>
      </p:sp>
    </p:spTree>
    <p:extLst>
      <p:ext uri="{BB962C8B-B14F-4D97-AF65-F5344CB8AC3E}">
        <p14:creationId xmlns:p14="http://schemas.microsoft.com/office/powerpoint/2010/main" val="51702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A7963-DD80-CC62-05DC-1E57E4B126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EC835FB-EBE2-C1B8-8B7F-D514D4C722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F3ACE6-A229-72F2-5AFF-DC25EE2577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DE9F3-F259-46B6-89C5-A464DEBC570A}" type="datetimeFigureOut">
              <a:rPr lang="en-IN" smtClean="0"/>
              <a:t>21-04-2024</a:t>
            </a:fld>
            <a:endParaRPr lang="en-IN"/>
          </a:p>
        </p:txBody>
      </p:sp>
      <p:sp>
        <p:nvSpPr>
          <p:cNvPr id="5" name="Footer Placeholder 4">
            <a:extLst>
              <a:ext uri="{FF2B5EF4-FFF2-40B4-BE49-F238E27FC236}">
                <a16:creationId xmlns:a16="http://schemas.microsoft.com/office/drawing/2014/main" id="{3A9E4EF9-C050-01D8-C864-C61E8D5B5D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AC22EC0-3FCB-8D35-6E35-6C432FD903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4B34F6-6237-4604-85BB-D46DBA275550}" type="slidenum">
              <a:rPr lang="en-IN" smtClean="0"/>
              <a:t>‹#›</a:t>
            </a:fld>
            <a:endParaRPr lang="en-IN"/>
          </a:p>
        </p:txBody>
      </p:sp>
    </p:spTree>
    <p:extLst>
      <p:ext uri="{BB962C8B-B14F-4D97-AF65-F5344CB8AC3E}">
        <p14:creationId xmlns:p14="http://schemas.microsoft.com/office/powerpoint/2010/main" val="4205088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wallpaperflare.com/neon-dunes-8k-8k-uhd-purple-wave-waves-satin-line-satinette-wallpaper-cvflj/download/3840x216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 Target="slide20.xml"/><Relationship Id="rId7" Type="http://schemas.openxmlformats.org/officeDocument/2006/relationships/hyperlink" Target="https://computerscience.paris/structures/" TargetMode="External"/><Relationship Id="rId2" Type="http://schemas.openxmlformats.org/officeDocument/2006/relationships/slide" Target="slide19.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slide" Target="slide22.xml"/><Relationship Id="rId4" Type="http://schemas.openxmlformats.org/officeDocument/2006/relationships/slide" Target="slide2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 Target="slide20.xml"/><Relationship Id="rId7" Type="http://schemas.openxmlformats.org/officeDocument/2006/relationships/hyperlink" Target="https://crowintelligence.org/2021/04/30/getting-started-with-jupyter-is-freely-available-on-manning-liveproject/" TargetMode="External"/><Relationship Id="rId2" Type="http://schemas.openxmlformats.org/officeDocument/2006/relationships/slide" Target="slide19.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slide" Target="slide22.xml"/><Relationship Id="rId4" Type="http://schemas.openxmlformats.org/officeDocument/2006/relationships/slide" Target="slide21.xml"/></Relationships>
</file>

<file path=ppt/slides/_rels/slide21.xml.rels><?xml version="1.0" encoding="UTF-8" standalone="yes"?>
<Relationships xmlns="http://schemas.openxmlformats.org/package/2006/relationships"><Relationship Id="rId3" Type="http://schemas.openxmlformats.org/officeDocument/2006/relationships/slide" Target="slide20.xml"/><Relationship Id="rId7" Type="http://schemas.openxmlformats.org/officeDocument/2006/relationships/hyperlink" Target="https://www.marinedatascience.co/software/index.html" TargetMode="External"/><Relationship Id="rId2" Type="http://schemas.openxmlformats.org/officeDocument/2006/relationships/slide" Target="slide19.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slide" Target="slide22.xml"/><Relationship Id="rId4" Type="http://schemas.openxmlformats.org/officeDocument/2006/relationships/slide" Target="slide21.xml"/></Relationships>
</file>

<file path=ppt/slides/_rels/slide2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1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slide" Target="slide22.xml"/><Relationship Id="rId4" Type="http://schemas.openxmlformats.org/officeDocument/2006/relationships/slide" Target="slide21.xml"/></Relationships>
</file>

<file path=ppt/slides/_rels/slide2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freepngimg.com/png/5110-cloud-png-image" TargetMode="Externa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freepngimg.com/png/18108-cloud-png-4"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freepngimg.com/png/18108-cloud-png-4" TargetMode="External"/><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3000"/>
                    </a14:imgEffect>
                  </a14:imgLayer>
                </a14:imgProps>
              </a:ex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D64F58D-B3FA-15CE-82E9-13258087C8EA}"/>
              </a:ext>
            </a:extLst>
          </p:cNvPr>
          <p:cNvSpPr txBox="1"/>
          <p:nvPr/>
        </p:nvSpPr>
        <p:spPr>
          <a:xfrm>
            <a:off x="478577" y="566678"/>
            <a:ext cx="6523348" cy="1938992"/>
          </a:xfrm>
          <a:prstGeom prst="rect">
            <a:avLst/>
          </a:prstGeom>
          <a:noFill/>
        </p:spPr>
        <p:txBody>
          <a:bodyPr wrap="square" rtlCol="0">
            <a:spAutoFit/>
          </a:bodyPr>
          <a:lstStyle/>
          <a:p>
            <a:r>
              <a:rPr lang="en-US" sz="6000" b="1" dirty="0">
                <a:solidFill>
                  <a:schemeClr val="bg1"/>
                </a:solidFill>
                <a:latin typeface="Futura"/>
              </a:rPr>
              <a:t>PROJECT</a:t>
            </a:r>
          </a:p>
          <a:p>
            <a:r>
              <a:rPr lang="en-US" sz="6000" b="1" dirty="0">
                <a:solidFill>
                  <a:schemeClr val="bg1"/>
                </a:solidFill>
                <a:latin typeface="Futura"/>
              </a:rPr>
              <a:t>PRESENTATION</a:t>
            </a:r>
            <a:endParaRPr lang="en-IN" sz="6000" b="1" dirty="0">
              <a:solidFill>
                <a:schemeClr val="bg1"/>
              </a:solidFill>
              <a:latin typeface="Futura"/>
            </a:endParaRPr>
          </a:p>
        </p:txBody>
      </p:sp>
      <p:sp>
        <p:nvSpPr>
          <p:cNvPr id="8" name="TextBox 7">
            <a:extLst>
              <a:ext uri="{FF2B5EF4-FFF2-40B4-BE49-F238E27FC236}">
                <a16:creationId xmlns:a16="http://schemas.microsoft.com/office/drawing/2014/main" id="{56DB386B-874E-4630-7695-597D3A02317C}"/>
              </a:ext>
            </a:extLst>
          </p:cNvPr>
          <p:cNvSpPr txBox="1"/>
          <p:nvPr/>
        </p:nvSpPr>
        <p:spPr>
          <a:xfrm>
            <a:off x="9486507" y="353504"/>
            <a:ext cx="2705493" cy="369332"/>
          </a:xfrm>
          <a:prstGeom prst="rect">
            <a:avLst/>
          </a:prstGeom>
          <a:noFill/>
        </p:spPr>
        <p:txBody>
          <a:bodyPr wrap="square" rtlCol="0">
            <a:spAutoFit/>
          </a:bodyPr>
          <a:lstStyle/>
          <a:p>
            <a:r>
              <a:rPr lang="en-US" b="1" dirty="0">
                <a:solidFill>
                  <a:schemeClr val="bg1"/>
                </a:solidFill>
              </a:rPr>
              <a:t>B.TECH CSE 7</a:t>
            </a:r>
            <a:r>
              <a:rPr lang="en-US" b="1" baseline="30000" dirty="0">
                <a:solidFill>
                  <a:schemeClr val="bg1"/>
                </a:solidFill>
              </a:rPr>
              <a:t>TH</a:t>
            </a:r>
            <a:r>
              <a:rPr lang="en-US" b="1" dirty="0">
                <a:solidFill>
                  <a:schemeClr val="bg1"/>
                </a:solidFill>
              </a:rPr>
              <a:t> SEM</a:t>
            </a:r>
            <a:endParaRPr lang="en-IN" b="1" dirty="0">
              <a:solidFill>
                <a:schemeClr val="bg1"/>
              </a:solidFill>
            </a:endParaRPr>
          </a:p>
        </p:txBody>
      </p:sp>
      <p:sp>
        <p:nvSpPr>
          <p:cNvPr id="10" name="Minus Sign 9">
            <a:extLst>
              <a:ext uri="{FF2B5EF4-FFF2-40B4-BE49-F238E27FC236}">
                <a16:creationId xmlns:a16="http://schemas.microsoft.com/office/drawing/2014/main" id="{DB0BDDE2-4142-C2A6-2BCF-AD893BFB3572}"/>
              </a:ext>
            </a:extLst>
          </p:cNvPr>
          <p:cNvSpPr/>
          <p:nvPr/>
        </p:nvSpPr>
        <p:spPr>
          <a:xfrm>
            <a:off x="11406530" y="261171"/>
            <a:ext cx="1271245" cy="553997"/>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spc="5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4" name="TextBox 23">
            <a:extLst>
              <a:ext uri="{FF2B5EF4-FFF2-40B4-BE49-F238E27FC236}">
                <a16:creationId xmlns:a16="http://schemas.microsoft.com/office/drawing/2014/main" id="{2B1FB421-651F-7ECD-AE16-82B0ABACCF4D}"/>
              </a:ext>
            </a:extLst>
          </p:cNvPr>
          <p:cNvSpPr txBox="1"/>
          <p:nvPr/>
        </p:nvSpPr>
        <p:spPr>
          <a:xfrm>
            <a:off x="8542636" y="4257727"/>
            <a:ext cx="3166763" cy="1938992"/>
          </a:xfrm>
          <a:prstGeom prst="rect">
            <a:avLst/>
          </a:prstGeom>
          <a:noFill/>
        </p:spPr>
        <p:txBody>
          <a:bodyPr wrap="square" rtlCol="0">
            <a:spAutoFit/>
          </a:bodyPr>
          <a:lstStyle/>
          <a:p>
            <a:r>
              <a:rPr lang="en-US" sz="2000" b="1" dirty="0">
                <a:solidFill>
                  <a:schemeClr val="bg1"/>
                </a:solidFill>
                <a:latin typeface="Be Vietnam"/>
              </a:rPr>
              <a:t>PRESENTED TO:</a:t>
            </a:r>
          </a:p>
          <a:p>
            <a:r>
              <a:rPr lang="en-US" sz="2000" dirty="0">
                <a:solidFill>
                  <a:schemeClr val="bg1"/>
                </a:solidFill>
                <a:latin typeface="Be Vietnam"/>
              </a:rPr>
              <a:t>MR SANDEEP DAGAR (HOD)</a:t>
            </a:r>
          </a:p>
          <a:p>
            <a:r>
              <a:rPr lang="en-US" sz="2000" dirty="0">
                <a:solidFill>
                  <a:schemeClr val="bg1"/>
                </a:solidFill>
                <a:latin typeface="Be Vietnam"/>
              </a:rPr>
              <a:t>PROJECT HEAD</a:t>
            </a:r>
          </a:p>
          <a:p>
            <a:endParaRPr lang="en-US" sz="2000" dirty="0">
              <a:solidFill>
                <a:schemeClr val="bg1"/>
              </a:solidFill>
              <a:latin typeface="Be Vietnam"/>
            </a:endParaRPr>
          </a:p>
          <a:p>
            <a:r>
              <a:rPr lang="en-US" sz="2000" b="1" dirty="0">
                <a:solidFill>
                  <a:schemeClr val="bg1"/>
                </a:solidFill>
                <a:latin typeface="Be Vietnam"/>
              </a:rPr>
              <a:t>PRESENTED BY:</a:t>
            </a:r>
          </a:p>
          <a:p>
            <a:r>
              <a:rPr lang="en-US" sz="2000" dirty="0">
                <a:solidFill>
                  <a:schemeClr val="bg1"/>
                </a:solidFill>
                <a:latin typeface="Be Vietnam"/>
              </a:rPr>
              <a:t>KUSHAL SANGWAN (5218)</a:t>
            </a:r>
          </a:p>
        </p:txBody>
      </p:sp>
    </p:spTree>
    <p:extLst>
      <p:ext uri="{BB962C8B-B14F-4D97-AF65-F5344CB8AC3E}">
        <p14:creationId xmlns:p14="http://schemas.microsoft.com/office/powerpoint/2010/main" val="76088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2D2F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D9AA8F-C871-F1C8-0FDE-0DA180B4D033}"/>
              </a:ext>
            </a:extLst>
          </p:cNvPr>
          <p:cNvSpPr txBox="1"/>
          <p:nvPr/>
        </p:nvSpPr>
        <p:spPr>
          <a:xfrm>
            <a:off x="174879" y="88470"/>
            <a:ext cx="8019118" cy="1015663"/>
          </a:xfrm>
          <a:prstGeom prst="rect">
            <a:avLst/>
          </a:prstGeom>
          <a:noFill/>
        </p:spPr>
        <p:txBody>
          <a:bodyPr wrap="none" rtlCol="0">
            <a:spAutoFit/>
          </a:bodyPr>
          <a:lstStyle/>
          <a:p>
            <a:r>
              <a:rPr lang="en-US" sz="6000" b="1" dirty="0">
                <a:latin typeface="SF UI  Text G 8" panose="00000800000000000000" pitchFamily="50" charset="0"/>
                <a:cs typeface="SF UI  Text G 8" panose="00000800000000000000" pitchFamily="50" charset="0"/>
              </a:rPr>
              <a:t>DATA PREPARATION</a:t>
            </a:r>
          </a:p>
        </p:txBody>
      </p:sp>
      <p:sp>
        <p:nvSpPr>
          <p:cNvPr id="4" name="Flowchart: Connector 3">
            <a:extLst>
              <a:ext uri="{FF2B5EF4-FFF2-40B4-BE49-F238E27FC236}">
                <a16:creationId xmlns:a16="http://schemas.microsoft.com/office/drawing/2014/main" id="{CE7B605D-1A46-06FE-8FFC-3D6356BD849B}"/>
              </a:ext>
            </a:extLst>
          </p:cNvPr>
          <p:cNvSpPr/>
          <p:nvPr/>
        </p:nvSpPr>
        <p:spPr>
          <a:xfrm>
            <a:off x="10559796" y="-1846375"/>
            <a:ext cx="3264408" cy="3291840"/>
          </a:xfrm>
          <a:prstGeom prst="flowChartConnector">
            <a:avLst/>
          </a:prstGeom>
          <a:solidFill>
            <a:srgbClr val="9900FF"/>
          </a:solidFill>
          <a:ln>
            <a:solidFill>
              <a:srgbClr val="9900FF"/>
            </a:solid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57150" h="38100" prst="artDeco"/>
            </a:sp3d>
          </a:bodyPr>
          <a:lstStyle/>
          <a:p>
            <a:pPr algn="ctr"/>
            <a:endParaRPr lang="en-IN"/>
          </a:p>
        </p:txBody>
      </p:sp>
      <p:sp>
        <p:nvSpPr>
          <p:cNvPr id="6" name="TextBox 5">
            <a:extLst>
              <a:ext uri="{FF2B5EF4-FFF2-40B4-BE49-F238E27FC236}">
                <a16:creationId xmlns:a16="http://schemas.microsoft.com/office/drawing/2014/main" id="{36FF611B-3503-9586-B93D-0B5816A93AAF}"/>
              </a:ext>
            </a:extLst>
          </p:cNvPr>
          <p:cNvSpPr txBox="1"/>
          <p:nvPr/>
        </p:nvSpPr>
        <p:spPr>
          <a:xfrm>
            <a:off x="316992" y="1236228"/>
            <a:ext cx="10408158" cy="1477328"/>
          </a:xfrm>
          <a:prstGeom prst="rect">
            <a:avLst/>
          </a:prstGeom>
          <a:noFill/>
        </p:spPr>
        <p:txBody>
          <a:bodyPr wrap="square" rtlCol="0">
            <a:spAutoFit/>
          </a:bodyPr>
          <a:lstStyle/>
          <a:p>
            <a:r>
              <a:rPr lang="en-IN" b="1" i="0">
                <a:solidFill>
                  <a:srgbClr val="111111"/>
                </a:solidFill>
                <a:effectLst/>
                <a:latin typeface="SF UI  Text 2" panose="00000800000000000000" pitchFamily="50" charset="0"/>
                <a:cs typeface="SF UI  Text 2" panose="00000800000000000000" pitchFamily="50" charset="0"/>
              </a:rPr>
              <a:t>• </a:t>
            </a:r>
            <a:r>
              <a:rPr lang="en-US" b="1" i="0">
                <a:solidFill>
                  <a:srgbClr val="111111"/>
                </a:solidFill>
                <a:effectLst/>
                <a:latin typeface="SF UI  Text 2" panose="00000800000000000000" pitchFamily="50" charset="0"/>
                <a:cs typeface="SF UI  Text 2" panose="00000800000000000000" pitchFamily="50" charset="0"/>
              </a:rPr>
              <a:t>Data </a:t>
            </a:r>
            <a:r>
              <a:rPr lang="en-US" b="1" i="0" dirty="0">
                <a:solidFill>
                  <a:srgbClr val="111111"/>
                </a:solidFill>
                <a:effectLst/>
                <a:latin typeface="SF UI  Text 2" panose="00000800000000000000" pitchFamily="50" charset="0"/>
                <a:cs typeface="SF UI  Text 2" panose="00000800000000000000" pitchFamily="50" charset="0"/>
              </a:rPr>
              <a:t>Importing: </a:t>
            </a:r>
            <a:r>
              <a:rPr lang="en-US" b="1" i="0" dirty="0">
                <a:solidFill>
                  <a:srgbClr val="111111"/>
                </a:solidFill>
                <a:effectLst/>
                <a:latin typeface="SF UI Display" panose="00000500000000000000" pitchFamily="50" charset="0"/>
                <a:cs typeface="SF UI Display" panose="00000500000000000000" pitchFamily="50" charset="0"/>
              </a:rPr>
              <a:t>The first step in data preparation is importing your data into your Python environment. This could involve loading a CSV file, connecting to a database, or even scraping a website.</a:t>
            </a:r>
          </a:p>
          <a:p>
            <a:r>
              <a:rPr lang="en-IN" sz="1600" b="0" dirty="0" err="1">
                <a:solidFill>
                  <a:srgbClr val="9CDCFE"/>
                </a:solidFill>
                <a:effectLst/>
                <a:highlight>
                  <a:srgbClr val="000005"/>
                </a:highlight>
                <a:latin typeface="Consolas" panose="020B0609020204030204" pitchFamily="49" charset="0"/>
              </a:rPr>
              <a:t>df</a:t>
            </a:r>
            <a:r>
              <a:rPr lang="en-IN" sz="1600" b="0" dirty="0">
                <a:solidFill>
                  <a:srgbClr val="CCCCCC"/>
                </a:solidFill>
                <a:effectLst/>
                <a:highlight>
                  <a:srgbClr val="000005"/>
                </a:highlight>
                <a:latin typeface="Consolas" panose="020B0609020204030204" pitchFamily="49" charset="0"/>
              </a:rPr>
              <a:t> </a:t>
            </a:r>
            <a:r>
              <a:rPr lang="en-IN" sz="1600" b="0" dirty="0">
                <a:solidFill>
                  <a:srgbClr val="D4D4D4"/>
                </a:solidFill>
                <a:effectLst/>
                <a:highlight>
                  <a:srgbClr val="000005"/>
                </a:highlight>
                <a:latin typeface="Consolas" panose="020B0609020204030204" pitchFamily="49" charset="0"/>
              </a:rPr>
              <a:t>=</a:t>
            </a:r>
            <a:r>
              <a:rPr lang="en-IN" sz="1600" b="0" dirty="0">
                <a:solidFill>
                  <a:srgbClr val="CCCCCC"/>
                </a:solidFill>
                <a:effectLst/>
                <a:highlight>
                  <a:srgbClr val="000005"/>
                </a:highlight>
                <a:latin typeface="Consolas" panose="020B0609020204030204" pitchFamily="49" charset="0"/>
              </a:rPr>
              <a:t> </a:t>
            </a:r>
            <a:r>
              <a:rPr lang="en-IN" sz="1600" b="0" dirty="0" err="1">
                <a:solidFill>
                  <a:srgbClr val="4EC9B0"/>
                </a:solidFill>
                <a:effectLst/>
                <a:highlight>
                  <a:srgbClr val="000005"/>
                </a:highlight>
                <a:latin typeface="Consolas" panose="020B0609020204030204" pitchFamily="49" charset="0"/>
              </a:rPr>
              <a:t>pd</a:t>
            </a:r>
            <a:r>
              <a:rPr lang="en-IN" sz="1600" b="0" dirty="0" err="1">
                <a:solidFill>
                  <a:srgbClr val="CCCCCC"/>
                </a:solidFill>
                <a:effectLst/>
                <a:highlight>
                  <a:srgbClr val="000005"/>
                </a:highlight>
                <a:latin typeface="Consolas" panose="020B0609020204030204" pitchFamily="49" charset="0"/>
              </a:rPr>
              <a:t>.</a:t>
            </a:r>
            <a:r>
              <a:rPr lang="en-IN" sz="1600" b="0" dirty="0" err="1">
                <a:solidFill>
                  <a:srgbClr val="DCDCAA"/>
                </a:solidFill>
                <a:effectLst/>
                <a:highlight>
                  <a:srgbClr val="000005"/>
                </a:highlight>
                <a:latin typeface="Consolas" panose="020B0609020204030204" pitchFamily="49" charset="0"/>
              </a:rPr>
              <a:t>read_csv</a:t>
            </a:r>
            <a:r>
              <a:rPr lang="en-IN" sz="1600" b="0" dirty="0">
                <a:solidFill>
                  <a:srgbClr val="CCCCCC"/>
                </a:solidFill>
                <a:effectLst/>
                <a:highlight>
                  <a:srgbClr val="000005"/>
                </a:highlight>
                <a:latin typeface="Consolas" panose="020B0609020204030204" pitchFamily="49" charset="0"/>
              </a:rPr>
              <a:t>(</a:t>
            </a:r>
            <a:r>
              <a:rPr lang="en-IN" sz="1600" b="0" dirty="0">
                <a:solidFill>
                  <a:srgbClr val="CE9178"/>
                </a:solidFill>
                <a:effectLst/>
                <a:highlight>
                  <a:srgbClr val="000005"/>
                </a:highlight>
                <a:latin typeface="Consolas" panose="020B0609020204030204" pitchFamily="49" charset="0"/>
              </a:rPr>
              <a:t>'Mega Sales Data.csv'</a:t>
            </a:r>
            <a:r>
              <a:rPr lang="en-IN" sz="1600" b="0" dirty="0">
                <a:solidFill>
                  <a:srgbClr val="CCCCCC"/>
                </a:solidFill>
                <a:effectLst/>
                <a:highlight>
                  <a:srgbClr val="000005"/>
                </a:highlight>
                <a:latin typeface="Consolas" panose="020B0609020204030204" pitchFamily="49" charset="0"/>
              </a:rPr>
              <a:t>, </a:t>
            </a:r>
            <a:r>
              <a:rPr lang="en-IN" sz="1600" b="0" dirty="0">
                <a:solidFill>
                  <a:srgbClr val="9CDCFE"/>
                </a:solidFill>
                <a:effectLst/>
                <a:highlight>
                  <a:srgbClr val="000005"/>
                </a:highlight>
                <a:latin typeface="Consolas" panose="020B0609020204030204" pitchFamily="49" charset="0"/>
              </a:rPr>
              <a:t>encoding</a:t>
            </a:r>
            <a:r>
              <a:rPr lang="en-IN" sz="1600" b="0" dirty="0">
                <a:solidFill>
                  <a:srgbClr val="D4D4D4"/>
                </a:solidFill>
                <a:effectLst/>
                <a:highlight>
                  <a:srgbClr val="000005"/>
                </a:highlight>
                <a:latin typeface="Consolas" panose="020B0609020204030204" pitchFamily="49" charset="0"/>
              </a:rPr>
              <a:t>=</a:t>
            </a:r>
            <a:r>
              <a:rPr lang="en-IN" sz="1600" b="0" dirty="0">
                <a:solidFill>
                  <a:srgbClr val="CCCCCC"/>
                </a:solidFill>
                <a:effectLst/>
                <a:highlight>
                  <a:srgbClr val="000005"/>
                </a:highlight>
                <a:latin typeface="Consolas" panose="020B0609020204030204" pitchFamily="49" charset="0"/>
              </a:rPr>
              <a:t> </a:t>
            </a:r>
            <a:r>
              <a:rPr lang="en-IN" sz="1600" b="0" dirty="0">
                <a:solidFill>
                  <a:srgbClr val="CE9178"/>
                </a:solidFill>
                <a:effectLst/>
                <a:highlight>
                  <a:srgbClr val="000005"/>
                </a:highlight>
                <a:latin typeface="Consolas" panose="020B0609020204030204" pitchFamily="49" charset="0"/>
              </a:rPr>
              <a:t>'</a:t>
            </a:r>
            <a:r>
              <a:rPr lang="en-IN" sz="1600" b="0" dirty="0" err="1">
                <a:solidFill>
                  <a:srgbClr val="CE9178"/>
                </a:solidFill>
                <a:effectLst/>
                <a:highlight>
                  <a:srgbClr val="000005"/>
                </a:highlight>
                <a:latin typeface="Consolas" panose="020B0609020204030204" pitchFamily="49" charset="0"/>
              </a:rPr>
              <a:t>unicode_escape</a:t>
            </a:r>
            <a:r>
              <a:rPr lang="en-IN" sz="1600" b="0" dirty="0">
                <a:solidFill>
                  <a:srgbClr val="CE9178"/>
                </a:solidFill>
                <a:effectLst/>
                <a:highlight>
                  <a:srgbClr val="000005"/>
                </a:highlight>
                <a:latin typeface="Consolas" panose="020B0609020204030204" pitchFamily="49" charset="0"/>
              </a:rPr>
              <a:t>'</a:t>
            </a:r>
            <a:r>
              <a:rPr lang="en-IN" sz="1600" b="0" dirty="0">
                <a:solidFill>
                  <a:srgbClr val="CCCCCC"/>
                </a:solidFill>
                <a:effectLst/>
                <a:highlight>
                  <a:srgbClr val="000005"/>
                </a:highlight>
                <a:latin typeface="Consolas" panose="020B0609020204030204" pitchFamily="49" charset="0"/>
              </a:rPr>
              <a:t>)</a:t>
            </a:r>
          </a:p>
          <a:p>
            <a:endParaRPr lang="en-IN" dirty="0"/>
          </a:p>
        </p:txBody>
      </p:sp>
      <p:sp>
        <p:nvSpPr>
          <p:cNvPr id="7" name="Rectangle: Rounded Corners 6">
            <a:extLst>
              <a:ext uri="{FF2B5EF4-FFF2-40B4-BE49-F238E27FC236}">
                <a16:creationId xmlns:a16="http://schemas.microsoft.com/office/drawing/2014/main" id="{04DB103E-2450-951D-B638-6E4A89F06055}"/>
              </a:ext>
            </a:extLst>
          </p:cNvPr>
          <p:cNvSpPr/>
          <p:nvPr/>
        </p:nvSpPr>
        <p:spPr>
          <a:xfrm>
            <a:off x="195302" y="4791581"/>
            <a:ext cx="11249025" cy="1457325"/>
          </a:xfrm>
          <a:prstGeom prst="roundRect">
            <a:avLst>
              <a:gd name="adj" fmla="val 20588"/>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i="0" dirty="0">
              <a:solidFill>
                <a:srgbClr val="111111"/>
              </a:solidFill>
              <a:effectLst/>
              <a:latin typeface="-apple-system"/>
            </a:endParaRPr>
          </a:p>
          <a:p>
            <a:pPr algn="ctr"/>
            <a:endParaRPr lang="en-IN" dirty="0"/>
          </a:p>
        </p:txBody>
      </p:sp>
      <p:sp>
        <p:nvSpPr>
          <p:cNvPr id="8" name="TextBox 7">
            <a:extLst>
              <a:ext uri="{FF2B5EF4-FFF2-40B4-BE49-F238E27FC236}">
                <a16:creationId xmlns:a16="http://schemas.microsoft.com/office/drawing/2014/main" id="{156DDB50-5D44-E186-511C-D1BD908670DF}"/>
              </a:ext>
            </a:extLst>
          </p:cNvPr>
          <p:cNvSpPr txBox="1"/>
          <p:nvPr/>
        </p:nvSpPr>
        <p:spPr>
          <a:xfrm>
            <a:off x="316992" y="3089953"/>
            <a:ext cx="10859008" cy="1754326"/>
          </a:xfrm>
          <a:prstGeom prst="rect">
            <a:avLst/>
          </a:prstGeom>
          <a:noFill/>
        </p:spPr>
        <p:txBody>
          <a:bodyPr wrap="square" rtlCol="0">
            <a:spAutoFit/>
          </a:bodyPr>
          <a:lstStyle/>
          <a:p>
            <a:r>
              <a:rPr lang="en-IN" b="1" i="0" dirty="0">
                <a:solidFill>
                  <a:srgbClr val="111111"/>
                </a:solidFill>
                <a:effectLst/>
                <a:latin typeface="SF UI  Text 2" panose="00000800000000000000" pitchFamily="50" charset="0"/>
                <a:cs typeface="SF UI  Text 2" panose="00000800000000000000" pitchFamily="50" charset="0"/>
              </a:rPr>
              <a:t>• </a:t>
            </a:r>
            <a:r>
              <a:rPr lang="en-US" b="1" i="0" dirty="0">
                <a:solidFill>
                  <a:srgbClr val="111111"/>
                </a:solidFill>
                <a:effectLst/>
                <a:latin typeface="SF UI  Text 2" panose="00000800000000000000" pitchFamily="50" charset="0"/>
                <a:cs typeface="SF UI  Text 2" panose="00000800000000000000" pitchFamily="50" charset="0"/>
              </a:rPr>
              <a:t>Data Cleaning: </a:t>
            </a:r>
            <a:r>
              <a:rPr lang="en-US" b="1" i="0" dirty="0">
                <a:solidFill>
                  <a:srgbClr val="111111"/>
                </a:solidFill>
                <a:effectLst/>
                <a:latin typeface="SF UI Display" panose="00000500000000000000" pitchFamily="50" charset="0"/>
                <a:cs typeface="SF UI Display" panose="00000500000000000000" pitchFamily="50" charset="0"/>
              </a:rPr>
              <a:t>This step involves preparing your data for analysis. This could include dealing with missing or inconsistent data, removing duplicates, renaming the variables and correcting errors. Data cleaning is crucial because the quality of your data impacts the quality of your analysis.</a:t>
            </a:r>
          </a:p>
          <a:p>
            <a:r>
              <a:rPr lang="en-IN" sz="1600" b="0" dirty="0" err="1">
                <a:solidFill>
                  <a:srgbClr val="9CDCFE"/>
                </a:solidFill>
                <a:effectLst/>
                <a:highlight>
                  <a:srgbClr val="000005"/>
                </a:highlight>
                <a:latin typeface="Consolas" panose="020B0609020204030204" pitchFamily="49" charset="0"/>
              </a:rPr>
              <a:t>df</a:t>
            </a:r>
            <a:r>
              <a:rPr lang="en-IN" sz="1600" b="0" dirty="0" err="1">
                <a:solidFill>
                  <a:srgbClr val="CCCCCC"/>
                </a:solidFill>
                <a:effectLst/>
                <a:highlight>
                  <a:srgbClr val="000005"/>
                </a:highlight>
                <a:latin typeface="Consolas" panose="020B0609020204030204" pitchFamily="49" charset="0"/>
              </a:rPr>
              <a:t>.</a:t>
            </a:r>
            <a:r>
              <a:rPr lang="en-IN" sz="1600" b="0" dirty="0" err="1">
                <a:solidFill>
                  <a:srgbClr val="DCDCAA"/>
                </a:solidFill>
                <a:effectLst/>
                <a:highlight>
                  <a:srgbClr val="000005"/>
                </a:highlight>
                <a:latin typeface="Consolas" panose="020B0609020204030204" pitchFamily="49" charset="0"/>
              </a:rPr>
              <a:t>dropna</a:t>
            </a:r>
            <a:r>
              <a:rPr lang="en-IN" sz="1600" b="0" dirty="0">
                <a:solidFill>
                  <a:srgbClr val="CCCCCC"/>
                </a:solidFill>
                <a:effectLst/>
                <a:highlight>
                  <a:srgbClr val="000005"/>
                </a:highlight>
                <a:latin typeface="Consolas" panose="020B0609020204030204" pitchFamily="49" charset="0"/>
              </a:rPr>
              <a:t>(</a:t>
            </a:r>
            <a:r>
              <a:rPr lang="en-IN" sz="1600" b="0" dirty="0" err="1">
                <a:solidFill>
                  <a:srgbClr val="9CDCFE"/>
                </a:solidFill>
                <a:effectLst/>
                <a:highlight>
                  <a:srgbClr val="000005"/>
                </a:highlight>
                <a:latin typeface="Consolas" panose="020B0609020204030204" pitchFamily="49" charset="0"/>
              </a:rPr>
              <a:t>inplace</a:t>
            </a:r>
            <a:r>
              <a:rPr lang="en-IN" sz="1600" b="0" dirty="0">
                <a:solidFill>
                  <a:srgbClr val="D4D4D4"/>
                </a:solidFill>
                <a:effectLst/>
                <a:highlight>
                  <a:srgbClr val="000005"/>
                </a:highlight>
                <a:latin typeface="Consolas" panose="020B0609020204030204" pitchFamily="49" charset="0"/>
              </a:rPr>
              <a:t>=</a:t>
            </a:r>
            <a:r>
              <a:rPr lang="en-IN" sz="1600" b="0" dirty="0">
                <a:solidFill>
                  <a:srgbClr val="569CD6"/>
                </a:solidFill>
                <a:effectLst/>
                <a:highlight>
                  <a:srgbClr val="000005"/>
                </a:highlight>
                <a:latin typeface="Consolas" panose="020B0609020204030204" pitchFamily="49" charset="0"/>
              </a:rPr>
              <a:t>True</a:t>
            </a:r>
            <a:r>
              <a:rPr lang="en-IN" sz="1600" b="0" dirty="0">
                <a:solidFill>
                  <a:srgbClr val="CCCCCC"/>
                </a:solidFill>
                <a:effectLst/>
                <a:highlight>
                  <a:srgbClr val="000005"/>
                </a:highlight>
                <a:latin typeface="Consolas" panose="020B0609020204030204" pitchFamily="49" charset="0"/>
              </a:rPr>
              <a:t>), </a:t>
            </a:r>
            <a:r>
              <a:rPr lang="en-IN" b="0" dirty="0" err="1">
                <a:solidFill>
                  <a:srgbClr val="9CDCFE"/>
                </a:solidFill>
                <a:effectLst/>
                <a:highlight>
                  <a:srgbClr val="000005"/>
                </a:highlight>
                <a:latin typeface="Consolas" panose="020B0609020204030204" pitchFamily="49" charset="0"/>
              </a:rPr>
              <a:t>df</a:t>
            </a:r>
            <a:r>
              <a:rPr lang="en-IN" b="0" dirty="0" err="1">
                <a:solidFill>
                  <a:srgbClr val="CCCCCC"/>
                </a:solidFill>
                <a:effectLst/>
                <a:highlight>
                  <a:srgbClr val="000005"/>
                </a:highlight>
                <a:latin typeface="Consolas" panose="020B0609020204030204" pitchFamily="49" charset="0"/>
              </a:rPr>
              <a:t>.</a:t>
            </a:r>
            <a:r>
              <a:rPr lang="en-IN" b="0" dirty="0" err="1">
                <a:solidFill>
                  <a:srgbClr val="DCDCAA"/>
                </a:solidFill>
                <a:effectLst/>
                <a:highlight>
                  <a:srgbClr val="000005"/>
                </a:highlight>
                <a:latin typeface="Consolas" panose="020B0609020204030204" pitchFamily="49" charset="0"/>
              </a:rPr>
              <a:t>rename</a:t>
            </a:r>
            <a:r>
              <a:rPr lang="en-IN" b="0" dirty="0">
                <a:solidFill>
                  <a:srgbClr val="CCCCCC"/>
                </a:solidFill>
                <a:effectLst/>
                <a:highlight>
                  <a:srgbClr val="000005"/>
                </a:highlight>
                <a:latin typeface="Consolas" panose="020B0609020204030204" pitchFamily="49" charset="0"/>
              </a:rPr>
              <a:t>(</a:t>
            </a:r>
            <a:r>
              <a:rPr lang="en-IN" b="0" dirty="0">
                <a:solidFill>
                  <a:srgbClr val="9CDCFE"/>
                </a:solidFill>
                <a:effectLst/>
                <a:highlight>
                  <a:srgbClr val="000005"/>
                </a:highlight>
                <a:latin typeface="Consolas" panose="020B0609020204030204" pitchFamily="49" charset="0"/>
              </a:rPr>
              <a:t>columns</a:t>
            </a:r>
            <a:r>
              <a:rPr lang="en-IN" b="0" dirty="0">
                <a:solidFill>
                  <a:srgbClr val="D4D4D4"/>
                </a:solidFill>
                <a:effectLst/>
                <a:highlight>
                  <a:srgbClr val="000005"/>
                </a:highlight>
                <a:latin typeface="Consolas" panose="020B0609020204030204" pitchFamily="49" charset="0"/>
              </a:rPr>
              <a:t>=</a:t>
            </a:r>
            <a:r>
              <a:rPr lang="en-IN" b="0" dirty="0">
                <a:solidFill>
                  <a:srgbClr val="CCCCCC"/>
                </a:solidFill>
                <a:effectLst/>
                <a:highlight>
                  <a:srgbClr val="000005"/>
                </a:highlight>
                <a:latin typeface="Consolas" panose="020B0609020204030204" pitchFamily="49" charset="0"/>
              </a:rPr>
              <a:t> {</a:t>
            </a:r>
            <a:r>
              <a:rPr lang="en-IN" b="0" dirty="0">
                <a:solidFill>
                  <a:srgbClr val="CE9178"/>
                </a:solidFill>
                <a:effectLst/>
                <a:highlight>
                  <a:srgbClr val="000005"/>
                </a:highlight>
                <a:latin typeface="Consolas" panose="020B0609020204030204" pitchFamily="49" charset="0"/>
              </a:rPr>
              <a:t>'</a:t>
            </a:r>
            <a:r>
              <a:rPr lang="en-IN" b="0" dirty="0" err="1">
                <a:solidFill>
                  <a:srgbClr val="CE9178"/>
                </a:solidFill>
                <a:effectLst/>
                <a:highlight>
                  <a:srgbClr val="000005"/>
                </a:highlight>
                <a:latin typeface="Consolas" panose="020B0609020204030204" pitchFamily="49" charset="0"/>
              </a:rPr>
              <a:t>Marital_Status'</a:t>
            </a:r>
            <a:r>
              <a:rPr lang="en-IN" b="0" dirty="0" err="1">
                <a:solidFill>
                  <a:srgbClr val="CCCCCC"/>
                </a:solidFill>
                <a:effectLst/>
                <a:highlight>
                  <a:srgbClr val="000005"/>
                </a:highlight>
                <a:latin typeface="Consolas" panose="020B0609020204030204" pitchFamily="49" charset="0"/>
              </a:rPr>
              <a:t>:</a:t>
            </a:r>
            <a:r>
              <a:rPr lang="en-IN" b="0" dirty="0" err="1">
                <a:solidFill>
                  <a:srgbClr val="CE9178"/>
                </a:solidFill>
                <a:effectLst/>
                <a:highlight>
                  <a:srgbClr val="000005"/>
                </a:highlight>
                <a:latin typeface="Consolas" panose="020B0609020204030204" pitchFamily="49" charset="0"/>
              </a:rPr>
              <a:t>'Shaadi</a:t>
            </a:r>
            <a:r>
              <a:rPr lang="en-IN" b="0" dirty="0">
                <a:solidFill>
                  <a:srgbClr val="CE9178"/>
                </a:solidFill>
                <a:effectLst/>
                <a:highlight>
                  <a:srgbClr val="000005"/>
                </a:highlight>
                <a:latin typeface="Consolas" panose="020B0609020204030204" pitchFamily="49" charset="0"/>
              </a:rPr>
              <a:t>'</a:t>
            </a:r>
            <a:r>
              <a:rPr lang="en-IN" b="0" dirty="0">
                <a:solidFill>
                  <a:srgbClr val="CCCCCC"/>
                </a:solidFill>
                <a:effectLst/>
                <a:highlight>
                  <a:srgbClr val="000005"/>
                </a:highlight>
                <a:latin typeface="Consolas" panose="020B0609020204030204" pitchFamily="49" charset="0"/>
              </a:rPr>
              <a:t>})</a:t>
            </a:r>
          </a:p>
          <a:p>
            <a:endParaRPr lang="en-IN" b="0" dirty="0">
              <a:solidFill>
                <a:srgbClr val="CCCCCC"/>
              </a:solidFill>
              <a:effectLst/>
              <a:highlight>
                <a:srgbClr val="000005"/>
              </a:highlight>
              <a:latin typeface="Consolas" panose="020B0609020204030204" pitchFamily="49" charset="0"/>
            </a:endParaRPr>
          </a:p>
          <a:p>
            <a:endParaRPr lang="en-IN" dirty="0"/>
          </a:p>
        </p:txBody>
      </p:sp>
      <p:sp>
        <p:nvSpPr>
          <p:cNvPr id="10" name="TextBox 9">
            <a:extLst>
              <a:ext uri="{FF2B5EF4-FFF2-40B4-BE49-F238E27FC236}">
                <a16:creationId xmlns:a16="http://schemas.microsoft.com/office/drawing/2014/main" id="{EE1896A0-06CF-5ECF-6E8F-85815DD9E70F}"/>
              </a:ext>
            </a:extLst>
          </p:cNvPr>
          <p:cNvSpPr txBox="1"/>
          <p:nvPr/>
        </p:nvSpPr>
        <p:spPr>
          <a:xfrm>
            <a:off x="305430" y="4984244"/>
            <a:ext cx="10431282" cy="1200329"/>
          </a:xfrm>
          <a:prstGeom prst="rect">
            <a:avLst/>
          </a:prstGeom>
          <a:noFill/>
        </p:spPr>
        <p:txBody>
          <a:bodyPr wrap="square" rtlCol="0">
            <a:spAutoFit/>
          </a:bodyPr>
          <a:lstStyle/>
          <a:p>
            <a:r>
              <a:rPr lang="en-IN" b="1" i="0" dirty="0">
                <a:solidFill>
                  <a:srgbClr val="111111"/>
                </a:solidFill>
                <a:effectLst/>
                <a:latin typeface="SF UI  Text 2" panose="00000800000000000000" pitchFamily="50" charset="0"/>
                <a:cs typeface="SF UI  Text 2" panose="00000800000000000000" pitchFamily="50" charset="0"/>
              </a:rPr>
              <a:t>• </a:t>
            </a:r>
            <a:r>
              <a:rPr lang="en-US" b="1" i="0" dirty="0">
                <a:solidFill>
                  <a:srgbClr val="111111"/>
                </a:solidFill>
                <a:effectLst/>
                <a:latin typeface="SF UI  Text 2" panose="00000800000000000000" pitchFamily="50" charset="0"/>
                <a:cs typeface="SF UI  Text 2" panose="00000800000000000000" pitchFamily="50" charset="0"/>
              </a:rPr>
              <a:t>Data Transformation: </a:t>
            </a:r>
            <a:r>
              <a:rPr lang="en-US" b="1" i="0" dirty="0">
                <a:solidFill>
                  <a:srgbClr val="111111"/>
                </a:solidFill>
                <a:effectLst/>
                <a:latin typeface="SF UI Display" panose="00000500000000000000" pitchFamily="50" charset="0"/>
                <a:cs typeface="SF UI Display" panose="00000500000000000000" pitchFamily="50" charset="0"/>
              </a:rPr>
              <a:t>This could involve a wide range of operations, such as converting data types, creating new variables, etc..</a:t>
            </a:r>
            <a:endParaRPr lang="en-IN" b="1" dirty="0">
              <a:latin typeface="SF UI Display" panose="00000500000000000000" pitchFamily="50" charset="0"/>
              <a:cs typeface="SF UI Display" panose="00000500000000000000" pitchFamily="50" charset="0"/>
            </a:endParaRPr>
          </a:p>
          <a:p>
            <a:r>
              <a:rPr lang="en-US" sz="1600" b="0" dirty="0" err="1">
                <a:solidFill>
                  <a:srgbClr val="9CDCFE"/>
                </a:solidFill>
                <a:effectLst/>
                <a:highlight>
                  <a:srgbClr val="000005"/>
                </a:highlight>
                <a:latin typeface="Consolas" panose="020B0609020204030204" pitchFamily="49" charset="0"/>
              </a:rPr>
              <a:t>df</a:t>
            </a:r>
            <a:r>
              <a:rPr lang="en-US" sz="1600" b="0" dirty="0">
                <a:solidFill>
                  <a:srgbClr val="CCCCCC"/>
                </a:solidFill>
                <a:effectLst/>
                <a:highlight>
                  <a:srgbClr val="000005"/>
                </a:highlight>
                <a:latin typeface="Consolas" panose="020B0609020204030204" pitchFamily="49" charset="0"/>
              </a:rPr>
              <a:t>[</a:t>
            </a:r>
            <a:r>
              <a:rPr lang="en-US" sz="1600" b="0" dirty="0">
                <a:solidFill>
                  <a:srgbClr val="CE9178"/>
                </a:solidFill>
                <a:effectLst/>
                <a:highlight>
                  <a:srgbClr val="000005"/>
                </a:highlight>
                <a:latin typeface="Consolas" panose="020B0609020204030204" pitchFamily="49" charset="0"/>
              </a:rPr>
              <a:t>'Amount'</a:t>
            </a:r>
            <a:r>
              <a:rPr lang="en-US" sz="1600" b="0" dirty="0">
                <a:solidFill>
                  <a:srgbClr val="CCCCCC"/>
                </a:solidFill>
                <a:effectLst/>
                <a:highlight>
                  <a:srgbClr val="000005"/>
                </a:highlight>
                <a:latin typeface="Consolas" panose="020B0609020204030204" pitchFamily="49" charset="0"/>
              </a:rPr>
              <a:t>] </a:t>
            </a:r>
            <a:r>
              <a:rPr lang="en-US" sz="1600" b="0" dirty="0">
                <a:solidFill>
                  <a:srgbClr val="D4D4D4"/>
                </a:solidFill>
                <a:effectLst/>
                <a:highlight>
                  <a:srgbClr val="000005"/>
                </a:highlight>
                <a:latin typeface="Consolas" panose="020B0609020204030204" pitchFamily="49" charset="0"/>
              </a:rPr>
              <a:t>=</a:t>
            </a:r>
            <a:r>
              <a:rPr lang="en-US" sz="1600" b="0" dirty="0">
                <a:solidFill>
                  <a:srgbClr val="CCCCCC"/>
                </a:solidFill>
                <a:effectLst/>
                <a:highlight>
                  <a:srgbClr val="000005"/>
                </a:highlight>
                <a:latin typeface="Consolas" panose="020B0609020204030204" pitchFamily="49" charset="0"/>
              </a:rPr>
              <a:t> </a:t>
            </a:r>
            <a:r>
              <a:rPr lang="en-US" sz="1600" b="0" dirty="0" err="1">
                <a:solidFill>
                  <a:srgbClr val="9CDCFE"/>
                </a:solidFill>
                <a:effectLst/>
                <a:highlight>
                  <a:srgbClr val="000005"/>
                </a:highlight>
                <a:latin typeface="Consolas" panose="020B0609020204030204" pitchFamily="49" charset="0"/>
              </a:rPr>
              <a:t>df</a:t>
            </a:r>
            <a:r>
              <a:rPr lang="en-US" sz="1600" b="0" dirty="0">
                <a:solidFill>
                  <a:srgbClr val="CCCCCC"/>
                </a:solidFill>
                <a:effectLst/>
                <a:highlight>
                  <a:srgbClr val="000005"/>
                </a:highlight>
                <a:latin typeface="Consolas" panose="020B0609020204030204" pitchFamily="49" charset="0"/>
              </a:rPr>
              <a:t>[</a:t>
            </a:r>
            <a:r>
              <a:rPr lang="en-US" sz="1600" b="0" dirty="0">
                <a:solidFill>
                  <a:srgbClr val="CE9178"/>
                </a:solidFill>
                <a:effectLst/>
                <a:highlight>
                  <a:srgbClr val="000005"/>
                </a:highlight>
                <a:latin typeface="Consolas" panose="020B0609020204030204" pitchFamily="49" charset="0"/>
              </a:rPr>
              <a:t>'Amount'</a:t>
            </a:r>
            <a:r>
              <a:rPr lang="en-US" sz="1600" b="0" dirty="0">
                <a:solidFill>
                  <a:srgbClr val="CCCCCC"/>
                </a:solidFill>
                <a:effectLst/>
                <a:highlight>
                  <a:srgbClr val="000005"/>
                </a:highlight>
                <a:latin typeface="Consolas" panose="020B0609020204030204" pitchFamily="49" charset="0"/>
              </a:rPr>
              <a:t>].</a:t>
            </a:r>
            <a:r>
              <a:rPr lang="en-US" sz="1600" b="0" dirty="0" err="1">
                <a:solidFill>
                  <a:srgbClr val="DCDCAA"/>
                </a:solidFill>
                <a:effectLst/>
                <a:highlight>
                  <a:srgbClr val="000005"/>
                </a:highlight>
                <a:latin typeface="Consolas" panose="020B0609020204030204" pitchFamily="49" charset="0"/>
              </a:rPr>
              <a:t>astype</a:t>
            </a:r>
            <a:r>
              <a:rPr lang="en-US" sz="1600" b="0" dirty="0">
                <a:solidFill>
                  <a:srgbClr val="CCCCCC"/>
                </a:solidFill>
                <a:effectLst/>
                <a:highlight>
                  <a:srgbClr val="000005"/>
                </a:highlight>
                <a:latin typeface="Consolas" panose="020B0609020204030204" pitchFamily="49" charset="0"/>
              </a:rPr>
              <a:t>(</a:t>
            </a:r>
            <a:r>
              <a:rPr lang="en-US" sz="1600" b="0" dirty="0">
                <a:solidFill>
                  <a:srgbClr val="CE9178"/>
                </a:solidFill>
                <a:effectLst/>
                <a:highlight>
                  <a:srgbClr val="000005"/>
                </a:highlight>
                <a:latin typeface="Consolas" panose="020B0609020204030204" pitchFamily="49" charset="0"/>
              </a:rPr>
              <a:t>'int'</a:t>
            </a:r>
            <a:r>
              <a:rPr lang="en-US" sz="1600" b="0" dirty="0">
                <a:solidFill>
                  <a:srgbClr val="CCCCCC"/>
                </a:solidFill>
                <a:effectLst/>
                <a:highlight>
                  <a:srgbClr val="000005"/>
                </a:highlight>
                <a:latin typeface="Consolas" panose="020B0609020204030204" pitchFamily="49" charset="0"/>
              </a:rPr>
              <a:t>)</a:t>
            </a:r>
          </a:p>
          <a:p>
            <a:endParaRPr lang="en-IN" dirty="0"/>
          </a:p>
        </p:txBody>
      </p:sp>
    </p:spTree>
    <p:extLst>
      <p:ext uri="{BB962C8B-B14F-4D97-AF65-F5344CB8AC3E}">
        <p14:creationId xmlns:p14="http://schemas.microsoft.com/office/powerpoint/2010/main" val="2094671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0F9FC"/>
        </a:solidFill>
        <a:effectLst/>
      </p:bgPr>
    </p:bg>
    <p:spTree>
      <p:nvGrpSpPr>
        <p:cNvPr id="1" name=""/>
        <p:cNvGrpSpPr/>
        <p:nvPr/>
      </p:nvGrpSpPr>
      <p:grpSpPr>
        <a:xfrm>
          <a:off x="0" y="0"/>
          <a:ext cx="0" cy="0"/>
          <a:chOff x="0" y="0"/>
          <a:chExt cx="0" cy="0"/>
        </a:xfrm>
      </p:grpSpPr>
      <p:sp>
        <p:nvSpPr>
          <p:cNvPr id="7" name="Flowchart: Connector 6">
            <a:extLst>
              <a:ext uri="{FF2B5EF4-FFF2-40B4-BE49-F238E27FC236}">
                <a16:creationId xmlns:a16="http://schemas.microsoft.com/office/drawing/2014/main" id="{3DA05A03-8BC0-DD2F-B264-18EB99347FC1}"/>
              </a:ext>
            </a:extLst>
          </p:cNvPr>
          <p:cNvSpPr/>
          <p:nvPr/>
        </p:nvSpPr>
        <p:spPr>
          <a:xfrm>
            <a:off x="9924288" y="5216144"/>
            <a:ext cx="3606800" cy="3606800"/>
          </a:xfrm>
          <a:prstGeom prst="flowChartConnector">
            <a:avLst/>
          </a:prstGeom>
          <a:gradFill flip="none" rotWithShape="1">
            <a:gsLst>
              <a:gs pos="0">
                <a:schemeClr val="accent5">
                  <a:lumMod val="0"/>
                  <a:lumOff val="100000"/>
                </a:schemeClr>
              </a:gs>
              <a:gs pos="35000">
                <a:schemeClr val="accent5">
                  <a:lumMod val="0"/>
                  <a:lumOff val="100000"/>
                </a:schemeClr>
              </a:gs>
              <a:gs pos="78000">
                <a:srgbClr val="2BD3E5"/>
              </a:gs>
            </a:gsLst>
            <a:path path="circle">
              <a:fillToRect l="50000" t="-80000" r="50000" b="18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3E795A91-1E75-EBBE-2787-CFE40794DE26}"/>
              </a:ext>
            </a:extLst>
          </p:cNvPr>
          <p:cNvSpPr txBox="1"/>
          <p:nvPr/>
        </p:nvSpPr>
        <p:spPr>
          <a:xfrm>
            <a:off x="919988" y="381107"/>
            <a:ext cx="7486793" cy="646331"/>
          </a:xfrm>
          <a:prstGeom prst="rect">
            <a:avLst/>
          </a:prstGeom>
          <a:noFill/>
        </p:spPr>
        <p:txBody>
          <a:bodyPr wrap="none" rtlCol="0">
            <a:spAutoFit/>
          </a:bodyPr>
          <a:lstStyle/>
          <a:p>
            <a:r>
              <a:rPr lang="en-IN" sz="3600" b="1" dirty="0">
                <a:latin typeface="Segoe UI Black" panose="020B0A02040204020203" pitchFamily="34" charset="0"/>
                <a:ea typeface="Segoe UI Black" panose="020B0A02040204020203" pitchFamily="34" charset="0"/>
                <a:cs typeface="SF UI  Text G 8" panose="00000800000000000000" pitchFamily="50" charset="0"/>
              </a:rPr>
              <a:t>EXPLORATORY DATA ANALYSIS</a:t>
            </a:r>
          </a:p>
        </p:txBody>
      </p:sp>
      <p:sp>
        <p:nvSpPr>
          <p:cNvPr id="9" name="Rectangle 8">
            <a:extLst>
              <a:ext uri="{FF2B5EF4-FFF2-40B4-BE49-F238E27FC236}">
                <a16:creationId xmlns:a16="http://schemas.microsoft.com/office/drawing/2014/main" id="{41A43E8A-F35C-F760-ED68-902BAE1E973D}"/>
              </a:ext>
            </a:extLst>
          </p:cNvPr>
          <p:cNvSpPr/>
          <p:nvPr/>
        </p:nvSpPr>
        <p:spPr>
          <a:xfrm>
            <a:off x="1044575" y="1027438"/>
            <a:ext cx="7215981" cy="88900"/>
          </a:xfrm>
          <a:prstGeom prst="rect">
            <a:avLst/>
          </a:prstGeom>
          <a:solidFill>
            <a:srgbClr val="0000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C2CB8E2-F07E-D4A1-E341-DD1962FFD83A}"/>
              </a:ext>
            </a:extLst>
          </p:cNvPr>
          <p:cNvSpPr txBox="1"/>
          <p:nvPr/>
        </p:nvSpPr>
        <p:spPr>
          <a:xfrm>
            <a:off x="627888" y="1536174"/>
            <a:ext cx="10662412" cy="3785652"/>
          </a:xfrm>
          <a:prstGeom prst="rect">
            <a:avLst/>
          </a:prstGeom>
          <a:noFill/>
        </p:spPr>
        <p:txBody>
          <a:bodyPr wrap="square" rtlCol="0">
            <a:spAutoFit/>
          </a:bodyPr>
          <a:lstStyle/>
          <a:p>
            <a:pPr marL="285750" indent="-285750">
              <a:buFont typeface="Arial" panose="020B0604020202020204" pitchFamily="34" charset="0"/>
              <a:buChar char="•"/>
            </a:pPr>
            <a:r>
              <a:rPr lang="en-US" sz="2400" b="1" i="0" dirty="0">
                <a:solidFill>
                  <a:srgbClr val="111111"/>
                </a:solidFill>
                <a:effectLst/>
                <a:latin typeface="-apple-system"/>
              </a:rPr>
              <a:t>Exploratory Data Analysis (EDA)</a:t>
            </a:r>
            <a:r>
              <a:rPr lang="en-US" sz="2400" b="0" i="0" dirty="0">
                <a:solidFill>
                  <a:srgbClr val="111111"/>
                </a:solidFill>
                <a:effectLst/>
                <a:latin typeface="-apple-system"/>
              </a:rPr>
              <a:t>: EDA is an analysis approach that identifies general patterns in data, often visualizing it together.</a:t>
            </a:r>
          </a:p>
          <a:p>
            <a:pPr marL="285750" indent="-285750">
              <a:buFont typeface="Arial" panose="020B0604020202020204" pitchFamily="34" charset="0"/>
              <a:buChar char="•"/>
            </a:pPr>
            <a:endParaRPr lang="en-US" sz="2400" b="0" i="0" dirty="0">
              <a:solidFill>
                <a:srgbClr val="111111"/>
              </a:solidFill>
              <a:effectLst/>
              <a:latin typeface="-apple-system"/>
            </a:endParaRPr>
          </a:p>
          <a:p>
            <a:pPr marL="285750" indent="-285750">
              <a:buFont typeface="Arial" panose="020B0604020202020204" pitchFamily="34" charset="0"/>
              <a:buChar char="•"/>
            </a:pPr>
            <a:r>
              <a:rPr lang="en-US" sz="2400" b="0" i="0" dirty="0">
                <a:solidFill>
                  <a:srgbClr val="111111"/>
                </a:solidFill>
                <a:effectLst/>
                <a:latin typeface="-apple-system"/>
              </a:rPr>
              <a:t>EDA is an important first step in any data analysis.</a:t>
            </a:r>
          </a:p>
          <a:p>
            <a:pPr marL="285750" indent="-285750">
              <a:buFont typeface="Arial" panose="020B0604020202020204" pitchFamily="34" charset="0"/>
              <a:buChar char="•"/>
            </a:pPr>
            <a:endParaRPr lang="en-US" sz="2400" b="0" i="0" dirty="0">
              <a:solidFill>
                <a:srgbClr val="111111"/>
              </a:solidFill>
              <a:effectLst/>
              <a:latin typeface="-apple-system"/>
            </a:endParaRPr>
          </a:p>
          <a:p>
            <a:pPr marL="285750" indent="-285750">
              <a:buFont typeface="Arial" panose="020B0604020202020204" pitchFamily="34" charset="0"/>
              <a:buChar char="•"/>
            </a:pPr>
            <a:r>
              <a:rPr lang="en-US" sz="2400" dirty="0">
                <a:solidFill>
                  <a:srgbClr val="111111"/>
                </a:solidFill>
                <a:latin typeface="-apple-system"/>
              </a:rPr>
              <a:t>EDA shows the relation between the variables provided in the data and to find the best method.</a:t>
            </a:r>
          </a:p>
          <a:p>
            <a:pPr marL="285750" indent="-285750">
              <a:buFont typeface="Arial" panose="020B0604020202020204" pitchFamily="34" charset="0"/>
              <a:buChar char="•"/>
            </a:pPr>
            <a:endParaRPr lang="en-US" sz="2400" b="0" i="0" dirty="0">
              <a:solidFill>
                <a:srgbClr val="111111"/>
              </a:solidFill>
              <a:effectLst/>
              <a:latin typeface="-apple-system"/>
            </a:endParaRPr>
          </a:p>
          <a:p>
            <a:pPr marL="285750" indent="-285750">
              <a:buFont typeface="Arial" panose="020B0604020202020204" pitchFamily="34" charset="0"/>
              <a:buChar char="•"/>
            </a:pPr>
            <a:r>
              <a:rPr lang="en-US" sz="2400" dirty="0">
                <a:solidFill>
                  <a:srgbClr val="111111"/>
                </a:solidFill>
                <a:latin typeface="-apple-system"/>
              </a:rPr>
              <a:t>For visualization, certain types of graphs are used to present the information or pattern in an easy way. Graphs like </a:t>
            </a:r>
            <a:r>
              <a:rPr lang="en-US" sz="2400" dirty="0" err="1">
                <a:solidFill>
                  <a:srgbClr val="111111"/>
                </a:solidFill>
                <a:latin typeface="-apple-system"/>
              </a:rPr>
              <a:t>barplot</a:t>
            </a:r>
            <a:r>
              <a:rPr lang="en-US" sz="2400" dirty="0">
                <a:solidFill>
                  <a:srgbClr val="111111"/>
                </a:solidFill>
                <a:latin typeface="-apple-system"/>
              </a:rPr>
              <a:t>, </a:t>
            </a:r>
            <a:r>
              <a:rPr lang="en-US" sz="2400" dirty="0" err="1">
                <a:solidFill>
                  <a:srgbClr val="111111"/>
                </a:solidFill>
                <a:latin typeface="-apple-system"/>
              </a:rPr>
              <a:t>countplot</a:t>
            </a:r>
            <a:r>
              <a:rPr lang="en-US" sz="2400" dirty="0">
                <a:solidFill>
                  <a:srgbClr val="111111"/>
                </a:solidFill>
                <a:latin typeface="-apple-system"/>
              </a:rPr>
              <a:t>, histograms etc.</a:t>
            </a:r>
            <a:endParaRPr lang="en-IN" sz="2400" dirty="0"/>
          </a:p>
        </p:txBody>
      </p:sp>
      <p:sp>
        <p:nvSpPr>
          <p:cNvPr id="5" name="Flowchart: Connector 4">
            <a:extLst>
              <a:ext uri="{FF2B5EF4-FFF2-40B4-BE49-F238E27FC236}">
                <a16:creationId xmlns:a16="http://schemas.microsoft.com/office/drawing/2014/main" id="{3D35C0DD-390A-831E-3125-33B09410B57C}"/>
              </a:ext>
            </a:extLst>
          </p:cNvPr>
          <p:cNvSpPr/>
          <p:nvPr/>
        </p:nvSpPr>
        <p:spPr>
          <a:xfrm rot="7803183">
            <a:off x="-601006" y="-481128"/>
            <a:ext cx="1264378" cy="1246924"/>
          </a:xfrm>
          <a:prstGeom prst="flowChartConnector">
            <a:avLst/>
          </a:prstGeom>
          <a:gradFill flip="none" rotWithShape="1">
            <a:gsLst>
              <a:gs pos="0">
                <a:schemeClr val="accent5">
                  <a:lumMod val="0"/>
                  <a:lumOff val="100000"/>
                </a:schemeClr>
              </a:gs>
              <a:gs pos="35000">
                <a:schemeClr val="accent5">
                  <a:lumMod val="0"/>
                  <a:lumOff val="100000"/>
                </a:schemeClr>
              </a:gs>
              <a:gs pos="78000">
                <a:srgbClr val="2BD3E5"/>
              </a:gs>
            </a:gsLst>
            <a:path path="circle">
              <a:fillToRect l="50000" t="-80000" r="50000" b="18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52544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D1C9"/>
        </a:solidFill>
        <a:effectLst/>
      </p:bgPr>
    </p:bg>
    <p:spTree>
      <p:nvGrpSpPr>
        <p:cNvPr id="1" name=""/>
        <p:cNvGrpSpPr/>
        <p:nvPr/>
      </p:nvGrpSpPr>
      <p:grpSpPr>
        <a:xfrm>
          <a:off x="0" y="0"/>
          <a:ext cx="0" cy="0"/>
          <a:chOff x="0" y="0"/>
          <a:chExt cx="0" cy="0"/>
        </a:xfrm>
      </p:grpSpPr>
      <p:sp>
        <p:nvSpPr>
          <p:cNvPr id="7" name="Flowchart: Connector 6">
            <a:extLst>
              <a:ext uri="{FF2B5EF4-FFF2-40B4-BE49-F238E27FC236}">
                <a16:creationId xmlns:a16="http://schemas.microsoft.com/office/drawing/2014/main" id="{3DA05A03-8BC0-DD2F-B264-18EB99347FC1}"/>
              </a:ext>
            </a:extLst>
          </p:cNvPr>
          <p:cNvSpPr/>
          <p:nvPr/>
        </p:nvSpPr>
        <p:spPr>
          <a:xfrm rot="1281779">
            <a:off x="-1056545" y="6018105"/>
            <a:ext cx="2113092" cy="2087005"/>
          </a:xfrm>
          <a:prstGeom prst="flowChartConnector">
            <a:avLst/>
          </a:prstGeom>
          <a:gradFill flip="none" rotWithShape="1">
            <a:gsLst>
              <a:gs pos="0">
                <a:schemeClr val="accent5">
                  <a:lumMod val="0"/>
                  <a:lumOff val="100000"/>
                </a:schemeClr>
              </a:gs>
              <a:gs pos="35000">
                <a:schemeClr val="accent5">
                  <a:lumMod val="0"/>
                  <a:lumOff val="100000"/>
                </a:schemeClr>
              </a:gs>
              <a:gs pos="78000">
                <a:srgbClr val="FF0000"/>
              </a:gs>
            </a:gsLst>
            <a:path path="circle">
              <a:fillToRect l="50000" t="-80000" r="50000" b="18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3E795A91-1E75-EBBE-2787-CFE40794DE26}"/>
              </a:ext>
            </a:extLst>
          </p:cNvPr>
          <p:cNvSpPr txBox="1"/>
          <p:nvPr/>
        </p:nvSpPr>
        <p:spPr>
          <a:xfrm>
            <a:off x="538988" y="165207"/>
            <a:ext cx="1970411" cy="646331"/>
          </a:xfrm>
          <a:prstGeom prst="rect">
            <a:avLst/>
          </a:prstGeom>
          <a:noFill/>
        </p:spPr>
        <p:txBody>
          <a:bodyPr wrap="none" rtlCol="0">
            <a:spAutoFit/>
          </a:bodyPr>
          <a:lstStyle/>
          <a:p>
            <a:r>
              <a:rPr lang="en-US" sz="3600" b="1" dirty="0">
                <a:latin typeface="Segoe UI Black" panose="020B0A02040204020203" pitchFamily="34" charset="0"/>
                <a:ea typeface="Segoe UI Black" panose="020B0A02040204020203" pitchFamily="34" charset="0"/>
                <a:cs typeface="SF UI  Text G 8" panose="00000800000000000000" pitchFamily="50" charset="0"/>
              </a:rPr>
              <a:t>Gender</a:t>
            </a:r>
            <a:r>
              <a:rPr lang="en-IN" sz="3600" b="1" dirty="0">
                <a:latin typeface="Segoe UI Black" panose="020B0A02040204020203" pitchFamily="34" charset="0"/>
                <a:ea typeface="Segoe UI Black" panose="020B0A02040204020203" pitchFamily="34" charset="0"/>
                <a:cs typeface="SF UI  Text G 8" panose="00000800000000000000" pitchFamily="50" charset="0"/>
              </a:rPr>
              <a:t>:</a:t>
            </a:r>
          </a:p>
        </p:txBody>
      </p:sp>
      <p:sp>
        <p:nvSpPr>
          <p:cNvPr id="9" name="Rectangle 8">
            <a:extLst>
              <a:ext uri="{FF2B5EF4-FFF2-40B4-BE49-F238E27FC236}">
                <a16:creationId xmlns:a16="http://schemas.microsoft.com/office/drawing/2014/main" id="{41A43E8A-F35C-F760-ED68-902BAE1E973D}"/>
              </a:ext>
            </a:extLst>
          </p:cNvPr>
          <p:cNvSpPr/>
          <p:nvPr/>
        </p:nvSpPr>
        <p:spPr>
          <a:xfrm>
            <a:off x="663576" y="811538"/>
            <a:ext cx="1726904" cy="45719"/>
          </a:xfrm>
          <a:prstGeom prst="rect">
            <a:avLst/>
          </a:prstGeom>
          <a:solidFill>
            <a:srgbClr val="0000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lowchart: Connector 2">
            <a:extLst>
              <a:ext uri="{FF2B5EF4-FFF2-40B4-BE49-F238E27FC236}">
                <a16:creationId xmlns:a16="http://schemas.microsoft.com/office/drawing/2014/main" id="{6629CC46-7C9F-6911-FD35-AF44D22F8F60}"/>
              </a:ext>
            </a:extLst>
          </p:cNvPr>
          <p:cNvSpPr/>
          <p:nvPr/>
        </p:nvSpPr>
        <p:spPr>
          <a:xfrm rot="12717611">
            <a:off x="11232387" y="-759056"/>
            <a:ext cx="1531112" cy="1494537"/>
          </a:xfrm>
          <a:prstGeom prst="flowChartConnector">
            <a:avLst/>
          </a:prstGeom>
          <a:gradFill flip="none" rotWithShape="1">
            <a:gsLst>
              <a:gs pos="0">
                <a:schemeClr val="accent5">
                  <a:lumMod val="0"/>
                  <a:lumOff val="100000"/>
                </a:schemeClr>
              </a:gs>
              <a:gs pos="35000">
                <a:schemeClr val="accent5">
                  <a:lumMod val="0"/>
                  <a:lumOff val="100000"/>
                </a:schemeClr>
              </a:gs>
              <a:gs pos="78000">
                <a:srgbClr val="FF0000"/>
              </a:gs>
            </a:gsLst>
            <a:path path="circle">
              <a:fillToRect l="50000" t="-80000" r="50000" b="18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739EAAA0-33EF-7FDC-BB57-D34ED20A82FB}"/>
              </a:ext>
            </a:extLst>
          </p:cNvPr>
          <p:cNvSpPr txBox="1"/>
          <p:nvPr/>
        </p:nvSpPr>
        <p:spPr>
          <a:xfrm>
            <a:off x="538988" y="4463141"/>
            <a:ext cx="5702155" cy="1328023"/>
          </a:xfrm>
          <a:prstGeom prst="roundRect">
            <a:avLst/>
          </a:prstGeom>
          <a:solidFill>
            <a:schemeClr val="tx1">
              <a:lumMod val="85000"/>
              <a:lumOff val="15000"/>
            </a:schemeClr>
          </a:solidFill>
        </p:spPr>
        <p:txBody>
          <a:bodyPr wrap="square" rtlCol="0">
            <a:spAutoFit/>
          </a:bodyPr>
          <a:lstStyle/>
          <a:p>
            <a:r>
              <a:rPr lang="en-US" b="0" dirty="0">
                <a:solidFill>
                  <a:srgbClr val="9CDCFE"/>
                </a:solidFill>
                <a:effectLst/>
                <a:latin typeface="Consolas" panose="020B0609020204030204" pitchFamily="49" charset="0"/>
              </a:rPr>
              <a:t>ax</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sns</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countplot</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Gender'</a:t>
            </a:r>
            <a:r>
              <a:rPr lang="en-US" b="0" dirty="0" err="1">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data</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df</a:t>
            </a:r>
            <a:r>
              <a:rPr lang="en-US" b="0" dirty="0">
                <a:solidFill>
                  <a:srgbClr val="CCCCCC"/>
                </a:solidFill>
                <a:effectLst/>
                <a:latin typeface="Consolas" panose="020B0609020204030204" pitchFamily="49" charset="0"/>
              </a:rPr>
              <a:t>)</a:t>
            </a:r>
          </a:p>
          <a:p>
            <a:br>
              <a:rPr lang="en-US" b="0" dirty="0">
                <a:solidFill>
                  <a:srgbClr val="CCCCCC"/>
                </a:solidFill>
                <a:effectLst/>
                <a:latin typeface="Consolas" panose="020B0609020204030204" pitchFamily="49" charset="0"/>
              </a:rPr>
            </a:br>
            <a:r>
              <a:rPr lang="en-US" b="0" dirty="0">
                <a:solidFill>
                  <a:srgbClr val="C586C0"/>
                </a:solidFill>
                <a:effectLst/>
                <a:latin typeface="Consolas" panose="020B0609020204030204" pitchFamily="49" charset="0"/>
              </a:rPr>
              <a:t>for</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bars</a:t>
            </a: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in</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ax</a:t>
            </a:r>
            <a:r>
              <a:rPr lang="en-US" b="0" dirty="0" err="1">
                <a:solidFill>
                  <a:srgbClr val="CCCCCC"/>
                </a:solidFill>
                <a:effectLst/>
                <a:latin typeface="Consolas" panose="020B0609020204030204" pitchFamily="49" charset="0"/>
              </a:rPr>
              <a:t>.containers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ax</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bar_label</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bars</a:t>
            </a:r>
            <a:r>
              <a:rPr lang="en-US" b="0" dirty="0">
                <a:solidFill>
                  <a:srgbClr val="CCCCCC"/>
                </a:solidFill>
                <a:effectLst/>
                <a:latin typeface="Consolas" panose="020B0609020204030204" pitchFamily="49" charset="0"/>
              </a:rPr>
              <a:t>)</a:t>
            </a:r>
          </a:p>
        </p:txBody>
      </p:sp>
      <p:sp>
        <p:nvSpPr>
          <p:cNvPr id="6" name="Rectangle: Rounded Corners 5">
            <a:extLst>
              <a:ext uri="{FF2B5EF4-FFF2-40B4-BE49-F238E27FC236}">
                <a16:creationId xmlns:a16="http://schemas.microsoft.com/office/drawing/2014/main" id="{AFC9AF92-3011-B832-C8BD-04582ABADDAD}"/>
              </a:ext>
            </a:extLst>
          </p:cNvPr>
          <p:cNvSpPr/>
          <p:nvPr/>
        </p:nvSpPr>
        <p:spPr>
          <a:xfrm>
            <a:off x="6473371" y="1201091"/>
            <a:ext cx="5371410" cy="4503838"/>
          </a:xfrm>
          <a:prstGeom prst="roundRect">
            <a:avLst>
              <a:gd name="adj" fmla="val 3776"/>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68586B15-1A22-2FDE-4876-A35202B109D2}"/>
              </a:ext>
            </a:extLst>
          </p:cNvPr>
          <p:cNvSpPr/>
          <p:nvPr/>
        </p:nvSpPr>
        <p:spPr>
          <a:xfrm>
            <a:off x="538988" y="1201092"/>
            <a:ext cx="5702155" cy="2817190"/>
          </a:xfrm>
          <a:prstGeom prst="roundRect">
            <a:avLst>
              <a:gd name="adj" fmla="val 14091"/>
            </a:avLst>
          </a:prstGeom>
          <a:solidFill>
            <a:srgbClr val="FF3300"/>
          </a:solidFill>
          <a:ln>
            <a:noFill/>
          </a:ln>
          <a:scene3d>
            <a:camera prst="obliqueTop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latin typeface="SF UI  Text 2" panose="00000800000000000000" pitchFamily="50" charset="0"/>
                <a:cs typeface="SF UI  Text 2" panose="00000800000000000000" pitchFamily="50" charset="0"/>
              </a:rPr>
              <a:t>Plotting a bar chart for Gender to see which gender has more orders and how much.</a:t>
            </a:r>
            <a:endParaRPr lang="en-IN" sz="3200" b="1" dirty="0">
              <a:latin typeface="SF UI  Text 2" panose="00000800000000000000" pitchFamily="50" charset="0"/>
              <a:cs typeface="SF UI  Text 2" panose="00000800000000000000" pitchFamily="50" charset="0"/>
            </a:endParaRPr>
          </a:p>
        </p:txBody>
      </p:sp>
    </p:spTree>
    <p:extLst>
      <p:ext uri="{BB962C8B-B14F-4D97-AF65-F5344CB8AC3E}">
        <p14:creationId xmlns:p14="http://schemas.microsoft.com/office/powerpoint/2010/main" val="2710088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1C9"/>
        </a:solidFill>
        <a:effectLst/>
      </p:bgPr>
    </p:bg>
    <p:spTree>
      <p:nvGrpSpPr>
        <p:cNvPr id="1" name=""/>
        <p:cNvGrpSpPr/>
        <p:nvPr/>
      </p:nvGrpSpPr>
      <p:grpSpPr>
        <a:xfrm>
          <a:off x="0" y="0"/>
          <a:ext cx="0" cy="0"/>
          <a:chOff x="0" y="0"/>
          <a:chExt cx="0" cy="0"/>
        </a:xfrm>
      </p:grpSpPr>
      <p:sp>
        <p:nvSpPr>
          <p:cNvPr id="7" name="Flowchart: Connector 6">
            <a:extLst>
              <a:ext uri="{FF2B5EF4-FFF2-40B4-BE49-F238E27FC236}">
                <a16:creationId xmlns:a16="http://schemas.microsoft.com/office/drawing/2014/main" id="{3DA05A03-8BC0-DD2F-B264-18EB99347FC1}"/>
              </a:ext>
            </a:extLst>
          </p:cNvPr>
          <p:cNvSpPr/>
          <p:nvPr/>
        </p:nvSpPr>
        <p:spPr>
          <a:xfrm rot="7779757">
            <a:off x="-1527841" y="-1055291"/>
            <a:ext cx="2113092" cy="2087005"/>
          </a:xfrm>
          <a:prstGeom prst="flowChartConnector">
            <a:avLst/>
          </a:prstGeom>
          <a:gradFill flip="none" rotWithShape="1">
            <a:gsLst>
              <a:gs pos="0">
                <a:schemeClr val="accent5">
                  <a:lumMod val="0"/>
                  <a:lumOff val="100000"/>
                </a:schemeClr>
              </a:gs>
              <a:gs pos="35000">
                <a:schemeClr val="accent5">
                  <a:lumMod val="0"/>
                  <a:lumOff val="100000"/>
                </a:schemeClr>
              </a:gs>
              <a:gs pos="78000">
                <a:srgbClr val="FFFF00"/>
              </a:gs>
            </a:gsLst>
            <a:path path="circle">
              <a:fillToRect l="50000" t="-80000" r="50000" b="18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3E795A91-1E75-EBBE-2787-CFE40794DE26}"/>
              </a:ext>
            </a:extLst>
          </p:cNvPr>
          <p:cNvSpPr txBox="1"/>
          <p:nvPr/>
        </p:nvSpPr>
        <p:spPr>
          <a:xfrm>
            <a:off x="547638" y="13252"/>
            <a:ext cx="1246269" cy="646331"/>
          </a:xfrm>
          <a:prstGeom prst="rect">
            <a:avLst/>
          </a:prstGeom>
          <a:noFill/>
        </p:spPr>
        <p:txBody>
          <a:bodyPr wrap="square" rtlCol="0">
            <a:spAutoFit/>
          </a:bodyPr>
          <a:lstStyle/>
          <a:p>
            <a:r>
              <a:rPr lang="en-US" sz="3600" b="1" dirty="0">
                <a:latin typeface="Segoe UI Black" panose="020B0A02040204020203" pitchFamily="34" charset="0"/>
                <a:ea typeface="Segoe UI Black" panose="020B0A02040204020203" pitchFamily="34" charset="0"/>
                <a:cs typeface="SF UI  Text G 8" panose="00000800000000000000" pitchFamily="50" charset="0"/>
              </a:rPr>
              <a:t>Age</a:t>
            </a:r>
            <a:r>
              <a:rPr lang="en-IN" sz="3600" b="1" dirty="0">
                <a:latin typeface="Segoe UI Black" panose="020B0A02040204020203" pitchFamily="34" charset="0"/>
                <a:ea typeface="Segoe UI Black" panose="020B0A02040204020203" pitchFamily="34" charset="0"/>
                <a:cs typeface="SF UI  Text G 8" panose="00000800000000000000" pitchFamily="50" charset="0"/>
              </a:rPr>
              <a:t>:</a:t>
            </a:r>
          </a:p>
        </p:txBody>
      </p:sp>
      <p:sp>
        <p:nvSpPr>
          <p:cNvPr id="9" name="Rectangle 8">
            <a:extLst>
              <a:ext uri="{FF2B5EF4-FFF2-40B4-BE49-F238E27FC236}">
                <a16:creationId xmlns:a16="http://schemas.microsoft.com/office/drawing/2014/main" id="{41A43E8A-F35C-F760-ED68-902BAE1E973D}"/>
              </a:ext>
            </a:extLst>
          </p:cNvPr>
          <p:cNvSpPr/>
          <p:nvPr/>
        </p:nvSpPr>
        <p:spPr>
          <a:xfrm>
            <a:off x="620032" y="628378"/>
            <a:ext cx="1014395" cy="45719"/>
          </a:xfrm>
          <a:prstGeom prst="rect">
            <a:avLst/>
          </a:prstGeom>
          <a:solidFill>
            <a:srgbClr val="0000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lowchart: Connector 2">
            <a:extLst>
              <a:ext uri="{FF2B5EF4-FFF2-40B4-BE49-F238E27FC236}">
                <a16:creationId xmlns:a16="http://schemas.microsoft.com/office/drawing/2014/main" id="{6629CC46-7C9F-6911-FD35-AF44D22F8F60}"/>
              </a:ext>
            </a:extLst>
          </p:cNvPr>
          <p:cNvSpPr/>
          <p:nvPr/>
        </p:nvSpPr>
        <p:spPr>
          <a:xfrm rot="17265588">
            <a:off x="11624274" y="6110731"/>
            <a:ext cx="1531112" cy="1494537"/>
          </a:xfrm>
          <a:prstGeom prst="flowChartConnector">
            <a:avLst/>
          </a:prstGeom>
          <a:gradFill flip="none" rotWithShape="1">
            <a:gsLst>
              <a:gs pos="0">
                <a:schemeClr val="accent5">
                  <a:lumMod val="0"/>
                  <a:lumOff val="100000"/>
                </a:schemeClr>
              </a:gs>
              <a:gs pos="35000">
                <a:schemeClr val="accent5">
                  <a:lumMod val="0"/>
                  <a:lumOff val="100000"/>
                </a:schemeClr>
              </a:gs>
              <a:gs pos="78000">
                <a:srgbClr val="FFFF00"/>
              </a:gs>
            </a:gsLst>
            <a:path path="circle">
              <a:fillToRect l="50000" t="-80000" r="50000" b="18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739EAAA0-33EF-7FDC-BB57-D34ED20A82FB}"/>
              </a:ext>
            </a:extLst>
          </p:cNvPr>
          <p:cNvSpPr txBox="1"/>
          <p:nvPr/>
        </p:nvSpPr>
        <p:spPr>
          <a:xfrm>
            <a:off x="393845" y="912593"/>
            <a:ext cx="5702155" cy="1634490"/>
          </a:xfrm>
          <a:prstGeom prst="roundRect">
            <a:avLst/>
          </a:prstGeom>
          <a:solidFill>
            <a:schemeClr val="tx1">
              <a:lumMod val="85000"/>
              <a:lumOff val="15000"/>
            </a:schemeClr>
          </a:solidFill>
        </p:spPr>
        <p:txBody>
          <a:bodyPr wrap="square" rtlCol="0">
            <a:spAutoFit/>
          </a:bodyPr>
          <a:lstStyle/>
          <a:p>
            <a:r>
              <a:rPr lang="en-IN" b="0" dirty="0" err="1">
                <a:solidFill>
                  <a:srgbClr val="9CDCFE"/>
                </a:solidFill>
                <a:effectLst/>
                <a:latin typeface="Consolas" panose="020B0609020204030204" pitchFamily="49" charset="0"/>
              </a:rPr>
              <a:t>ax</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sns</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countplot</a:t>
            </a:r>
            <a:r>
              <a:rPr lang="en-IN" b="0" dirty="0">
                <a:solidFill>
                  <a:srgbClr val="CCCCCC"/>
                </a:solidFill>
                <a:effectLst/>
                <a:latin typeface="Consolas" panose="020B0609020204030204" pitchFamily="49" charset="0"/>
              </a:rPr>
              <a:t>(</a:t>
            </a:r>
            <a:r>
              <a:rPr lang="en-IN" b="0" dirty="0">
                <a:solidFill>
                  <a:srgbClr val="9CDCFE"/>
                </a:solidFill>
                <a:effectLst/>
                <a:latin typeface="Consolas" panose="020B0609020204030204" pitchFamily="49" charset="0"/>
              </a:rPr>
              <a:t>data</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df</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x</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'Age Group'</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hue</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'Gender'</a:t>
            </a:r>
            <a:r>
              <a:rPr lang="en-IN" b="0" dirty="0">
                <a:solidFill>
                  <a:srgbClr val="CCCCCC"/>
                </a:solidFill>
                <a:effectLst/>
                <a:latin typeface="Consolas" panose="020B0609020204030204" pitchFamily="49" charset="0"/>
              </a:rPr>
              <a:t>)</a:t>
            </a:r>
          </a:p>
          <a:p>
            <a:br>
              <a:rPr lang="en-IN" b="0" dirty="0">
                <a:solidFill>
                  <a:srgbClr val="CCCCCC"/>
                </a:solidFill>
                <a:effectLst/>
                <a:latin typeface="Consolas" panose="020B0609020204030204" pitchFamily="49" charset="0"/>
              </a:rPr>
            </a:br>
            <a:r>
              <a:rPr lang="en-IN" b="0" dirty="0">
                <a:solidFill>
                  <a:srgbClr val="C586C0"/>
                </a:solidFill>
                <a:effectLst/>
                <a:latin typeface="Consolas" panose="020B0609020204030204" pitchFamily="49" charset="0"/>
              </a:rPr>
              <a:t>for</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bars</a:t>
            </a:r>
            <a:r>
              <a:rPr lang="en-IN" b="0" dirty="0">
                <a:solidFill>
                  <a:srgbClr val="CCCCCC"/>
                </a:solidFill>
                <a:effectLst/>
                <a:latin typeface="Consolas" panose="020B0609020204030204" pitchFamily="49" charset="0"/>
              </a:rPr>
              <a:t> </a:t>
            </a:r>
            <a:r>
              <a:rPr lang="en-IN" b="0" dirty="0">
                <a:solidFill>
                  <a:srgbClr val="C586C0"/>
                </a:solidFill>
                <a:effectLst/>
                <a:latin typeface="Consolas" panose="020B0609020204030204" pitchFamily="49" charset="0"/>
              </a:rPr>
              <a:t>in</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ax</a:t>
            </a:r>
            <a:r>
              <a:rPr lang="en-IN" b="0" dirty="0" err="1">
                <a:solidFill>
                  <a:srgbClr val="CCCCCC"/>
                </a:solidFill>
                <a:effectLst/>
                <a:latin typeface="Consolas" panose="020B0609020204030204" pitchFamily="49" charset="0"/>
              </a:rPr>
              <a:t>.containers</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ax</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bar_label</a:t>
            </a:r>
            <a:r>
              <a:rPr lang="en-IN" b="0" dirty="0">
                <a:solidFill>
                  <a:srgbClr val="CCCCCC"/>
                </a:solidFill>
                <a:effectLst/>
                <a:latin typeface="Consolas" panose="020B0609020204030204" pitchFamily="49" charset="0"/>
              </a:rPr>
              <a:t>(</a:t>
            </a:r>
            <a:r>
              <a:rPr lang="en-IN" b="0" dirty="0">
                <a:solidFill>
                  <a:srgbClr val="9CDCFE"/>
                </a:solidFill>
                <a:effectLst/>
                <a:latin typeface="Consolas" panose="020B0609020204030204" pitchFamily="49" charset="0"/>
              </a:rPr>
              <a:t>bars</a:t>
            </a:r>
            <a:r>
              <a:rPr lang="en-IN" b="0" dirty="0">
                <a:solidFill>
                  <a:srgbClr val="CCCCCC"/>
                </a:solidFill>
                <a:effectLst/>
                <a:latin typeface="Consolas" panose="020B0609020204030204" pitchFamily="49" charset="0"/>
              </a:rPr>
              <a:t>)</a:t>
            </a:r>
          </a:p>
        </p:txBody>
      </p:sp>
      <p:sp>
        <p:nvSpPr>
          <p:cNvPr id="6" name="Rectangle: Rounded Corners 5">
            <a:extLst>
              <a:ext uri="{FF2B5EF4-FFF2-40B4-BE49-F238E27FC236}">
                <a16:creationId xmlns:a16="http://schemas.microsoft.com/office/drawing/2014/main" id="{AFC9AF92-3011-B832-C8BD-04582ABADDAD}"/>
              </a:ext>
            </a:extLst>
          </p:cNvPr>
          <p:cNvSpPr/>
          <p:nvPr/>
        </p:nvSpPr>
        <p:spPr>
          <a:xfrm>
            <a:off x="6281603" y="857258"/>
            <a:ext cx="5516551" cy="5189204"/>
          </a:xfrm>
          <a:prstGeom prst="roundRect">
            <a:avLst>
              <a:gd name="adj" fmla="val 3776"/>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68586B15-1A22-2FDE-4876-A35202B109D2}"/>
              </a:ext>
            </a:extLst>
          </p:cNvPr>
          <p:cNvSpPr/>
          <p:nvPr/>
        </p:nvSpPr>
        <p:spPr>
          <a:xfrm>
            <a:off x="329510" y="2902323"/>
            <a:ext cx="5702155" cy="2817190"/>
          </a:xfrm>
          <a:prstGeom prst="roundRect">
            <a:avLst>
              <a:gd name="adj" fmla="val 14091"/>
            </a:avLst>
          </a:prstGeom>
          <a:solidFill>
            <a:srgbClr val="FFCD2D"/>
          </a:solidFill>
          <a:ln>
            <a:noFill/>
          </a:ln>
          <a:scene3d>
            <a:camera prst="obliqueTop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latin typeface="SF UI  Text 2" panose="00000800000000000000" pitchFamily="50" charset="0"/>
                <a:cs typeface="SF UI  Text 2" panose="00000800000000000000" pitchFamily="50" charset="0"/>
              </a:rPr>
              <a:t>Finding which age group buys the most and which gender is dominant upon them.</a:t>
            </a:r>
            <a:endParaRPr lang="en-IN" sz="3200" b="1" dirty="0">
              <a:latin typeface="SF UI  Text 2" panose="00000800000000000000" pitchFamily="50" charset="0"/>
              <a:cs typeface="SF UI  Text 2" panose="00000800000000000000" pitchFamily="50" charset="0"/>
            </a:endParaRPr>
          </a:p>
        </p:txBody>
      </p:sp>
    </p:spTree>
    <p:extLst>
      <p:ext uri="{BB962C8B-B14F-4D97-AF65-F5344CB8AC3E}">
        <p14:creationId xmlns:p14="http://schemas.microsoft.com/office/powerpoint/2010/main" val="674952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AFEDA"/>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8586B15-1A22-2FDE-4876-A35202B109D2}"/>
              </a:ext>
            </a:extLst>
          </p:cNvPr>
          <p:cNvSpPr/>
          <p:nvPr/>
        </p:nvSpPr>
        <p:spPr>
          <a:xfrm>
            <a:off x="7939314" y="541295"/>
            <a:ext cx="4018321" cy="2336964"/>
          </a:xfrm>
          <a:prstGeom prst="roundRect">
            <a:avLst>
              <a:gd name="adj" fmla="val 14091"/>
            </a:avLst>
          </a:prstGeom>
          <a:solidFill>
            <a:schemeClr val="accent6">
              <a:lumMod val="75000"/>
            </a:schemeClr>
          </a:solidFill>
          <a:ln>
            <a:noFill/>
          </a:ln>
          <a:scene3d>
            <a:camera prst="obliqueTop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latin typeface="SF UI  Text 2" panose="00000800000000000000" pitchFamily="50" charset="0"/>
                <a:cs typeface="SF UI  Text 2" panose="00000800000000000000" pitchFamily="50" charset="0"/>
              </a:rPr>
              <a:t>Which state has the most purchasing power.</a:t>
            </a:r>
            <a:endParaRPr lang="en-IN" sz="3200" b="1" dirty="0">
              <a:latin typeface="SF UI  Text 2" panose="00000800000000000000" pitchFamily="50" charset="0"/>
              <a:cs typeface="SF UI  Text 2" panose="00000800000000000000" pitchFamily="50" charset="0"/>
            </a:endParaRPr>
          </a:p>
        </p:txBody>
      </p:sp>
      <p:sp>
        <p:nvSpPr>
          <p:cNvPr id="6" name="Rectangle: Rounded Corners 5">
            <a:extLst>
              <a:ext uri="{FF2B5EF4-FFF2-40B4-BE49-F238E27FC236}">
                <a16:creationId xmlns:a16="http://schemas.microsoft.com/office/drawing/2014/main" id="{AFC9AF92-3011-B832-C8BD-04582ABADDAD}"/>
              </a:ext>
            </a:extLst>
          </p:cNvPr>
          <p:cNvSpPr/>
          <p:nvPr/>
        </p:nvSpPr>
        <p:spPr>
          <a:xfrm>
            <a:off x="234365" y="3070611"/>
            <a:ext cx="11623806" cy="3347696"/>
          </a:xfrm>
          <a:prstGeom prst="roundRect">
            <a:avLst>
              <a:gd name="adj" fmla="val 3776"/>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Flowchart: Connector 6">
            <a:extLst>
              <a:ext uri="{FF2B5EF4-FFF2-40B4-BE49-F238E27FC236}">
                <a16:creationId xmlns:a16="http://schemas.microsoft.com/office/drawing/2014/main" id="{3DA05A03-8BC0-DD2F-B264-18EB99347FC1}"/>
              </a:ext>
            </a:extLst>
          </p:cNvPr>
          <p:cNvSpPr/>
          <p:nvPr/>
        </p:nvSpPr>
        <p:spPr>
          <a:xfrm rot="1281779">
            <a:off x="-1390374" y="5814497"/>
            <a:ext cx="2113092" cy="2087005"/>
          </a:xfrm>
          <a:prstGeom prst="flowChartConnector">
            <a:avLst/>
          </a:prstGeom>
          <a:gradFill flip="none" rotWithShape="1">
            <a:gsLst>
              <a:gs pos="0">
                <a:schemeClr val="accent5">
                  <a:lumMod val="0"/>
                  <a:lumOff val="100000"/>
                </a:schemeClr>
              </a:gs>
              <a:gs pos="35000">
                <a:schemeClr val="accent5">
                  <a:lumMod val="0"/>
                  <a:lumOff val="100000"/>
                </a:schemeClr>
              </a:gs>
              <a:gs pos="78000">
                <a:srgbClr val="92D050"/>
              </a:gs>
            </a:gsLst>
            <a:path path="circle">
              <a:fillToRect l="50000" t="-80000" r="50000" b="18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3E795A91-1E75-EBBE-2787-CFE40794DE26}"/>
              </a:ext>
            </a:extLst>
          </p:cNvPr>
          <p:cNvSpPr txBox="1"/>
          <p:nvPr/>
        </p:nvSpPr>
        <p:spPr>
          <a:xfrm>
            <a:off x="547638" y="13252"/>
            <a:ext cx="1934305" cy="646331"/>
          </a:xfrm>
          <a:prstGeom prst="rect">
            <a:avLst/>
          </a:prstGeom>
          <a:noFill/>
        </p:spPr>
        <p:txBody>
          <a:bodyPr wrap="square" rtlCol="0">
            <a:spAutoFit/>
          </a:bodyPr>
          <a:lstStyle/>
          <a:p>
            <a:r>
              <a:rPr lang="en-US" sz="3600" b="1" dirty="0">
                <a:latin typeface="Segoe UI Black" panose="020B0A02040204020203" pitchFamily="34" charset="0"/>
                <a:ea typeface="Segoe UI Black" panose="020B0A02040204020203" pitchFamily="34" charset="0"/>
                <a:cs typeface="SF UI  Text G 8" panose="00000800000000000000" pitchFamily="50" charset="0"/>
              </a:rPr>
              <a:t>State</a:t>
            </a:r>
            <a:r>
              <a:rPr lang="en-IN" sz="3600" b="1" dirty="0">
                <a:latin typeface="Segoe UI Black" panose="020B0A02040204020203" pitchFamily="34" charset="0"/>
                <a:ea typeface="Segoe UI Black" panose="020B0A02040204020203" pitchFamily="34" charset="0"/>
                <a:cs typeface="SF UI  Text G 8" panose="00000800000000000000" pitchFamily="50" charset="0"/>
              </a:rPr>
              <a:t>:</a:t>
            </a:r>
          </a:p>
        </p:txBody>
      </p:sp>
      <p:sp>
        <p:nvSpPr>
          <p:cNvPr id="9" name="Rectangle 8">
            <a:extLst>
              <a:ext uri="{FF2B5EF4-FFF2-40B4-BE49-F238E27FC236}">
                <a16:creationId xmlns:a16="http://schemas.microsoft.com/office/drawing/2014/main" id="{41A43E8A-F35C-F760-ED68-902BAE1E973D}"/>
              </a:ext>
            </a:extLst>
          </p:cNvPr>
          <p:cNvSpPr/>
          <p:nvPr/>
        </p:nvSpPr>
        <p:spPr>
          <a:xfrm>
            <a:off x="620032" y="628378"/>
            <a:ext cx="1321890" cy="45719"/>
          </a:xfrm>
          <a:prstGeom prst="rect">
            <a:avLst/>
          </a:prstGeom>
          <a:solidFill>
            <a:srgbClr val="0000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lowchart: Connector 2">
            <a:extLst>
              <a:ext uri="{FF2B5EF4-FFF2-40B4-BE49-F238E27FC236}">
                <a16:creationId xmlns:a16="http://schemas.microsoft.com/office/drawing/2014/main" id="{6629CC46-7C9F-6911-FD35-AF44D22F8F60}"/>
              </a:ext>
            </a:extLst>
          </p:cNvPr>
          <p:cNvSpPr/>
          <p:nvPr/>
        </p:nvSpPr>
        <p:spPr>
          <a:xfrm rot="12717611">
            <a:off x="11232387" y="-759056"/>
            <a:ext cx="1531112" cy="1494537"/>
          </a:xfrm>
          <a:prstGeom prst="flowChartConnector">
            <a:avLst/>
          </a:prstGeom>
          <a:gradFill flip="none" rotWithShape="1">
            <a:gsLst>
              <a:gs pos="0">
                <a:schemeClr val="accent5">
                  <a:lumMod val="0"/>
                  <a:lumOff val="100000"/>
                </a:schemeClr>
              </a:gs>
              <a:gs pos="35000">
                <a:schemeClr val="accent5">
                  <a:lumMod val="0"/>
                  <a:lumOff val="100000"/>
                </a:schemeClr>
              </a:gs>
              <a:gs pos="78000">
                <a:srgbClr val="92D050"/>
              </a:gs>
            </a:gsLst>
            <a:path path="circle">
              <a:fillToRect l="50000" t="-80000" r="50000" b="18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739EAAA0-33EF-7FDC-BB57-D34ED20A82FB}"/>
              </a:ext>
            </a:extLst>
          </p:cNvPr>
          <p:cNvSpPr txBox="1"/>
          <p:nvPr/>
        </p:nvSpPr>
        <p:spPr>
          <a:xfrm>
            <a:off x="183490" y="717918"/>
            <a:ext cx="7639709" cy="1940957"/>
          </a:xfrm>
          <a:prstGeom prst="roundRect">
            <a:avLst/>
          </a:prstGeom>
          <a:solidFill>
            <a:schemeClr val="tx1">
              <a:lumMod val="85000"/>
              <a:lumOff val="15000"/>
            </a:schemeClr>
          </a:solidFill>
        </p:spPr>
        <p:txBody>
          <a:bodyPr wrap="square" rtlCol="0">
            <a:spAutoFit/>
          </a:bodyPr>
          <a:lstStyle/>
          <a:p>
            <a:r>
              <a:rPr lang="en-IN" b="0" dirty="0" err="1">
                <a:solidFill>
                  <a:srgbClr val="9CDCFE"/>
                </a:solidFill>
                <a:effectLst/>
                <a:latin typeface="Consolas" panose="020B0609020204030204" pitchFamily="49" charset="0"/>
              </a:rPr>
              <a:t>sales_state</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df</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groupby</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'State'</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as_index</a:t>
            </a:r>
            <a:r>
              <a:rPr lang="en-IN" b="0" dirty="0">
                <a:solidFill>
                  <a:srgbClr val="D4D4D4"/>
                </a:solidFill>
                <a:effectLst/>
                <a:latin typeface="Consolas" panose="020B0609020204030204" pitchFamily="49" charset="0"/>
              </a:rPr>
              <a:t>=</a:t>
            </a:r>
            <a:r>
              <a:rPr lang="en-IN" b="0" dirty="0">
                <a:solidFill>
                  <a:srgbClr val="569CD6"/>
                </a:solidFill>
                <a:effectLst/>
                <a:latin typeface="Consolas" panose="020B0609020204030204" pitchFamily="49" charset="0"/>
              </a:rPr>
              <a:t>False</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'Amount'</a:t>
            </a:r>
            <a:r>
              <a:rPr lang="en-IN" b="0" dirty="0">
                <a:solidFill>
                  <a:srgbClr val="CCCCCC"/>
                </a:solidFill>
                <a:effectLst/>
                <a:latin typeface="Consolas" panose="020B0609020204030204" pitchFamily="49" charset="0"/>
              </a:rPr>
              <a:t>].</a:t>
            </a:r>
            <a:r>
              <a:rPr lang="en-IN" b="0" dirty="0">
                <a:solidFill>
                  <a:srgbClr val="DCDCAA"/>
                </a:solidFill>
                <a:effectLst/>
                <a:latin typeface="Consolas" panose="020B0609020204030204" pitchFamily="49" charset="0"/>
              </a:rPr>
              <a:t>sum</a:t>
            </a:r>
            <a:r>
              <a:rPr lang="en-IN" b="0" dirty="0">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sort_values</a:t>
            </a:r>
            <a:r>
              <a:rPr lang="en-IN" b="0" dirty="0">
                <a:solidFill>
                  <a:srgbClr val="CCCCCC"/>
                </a:solidFill>
                <a:effectLst/>
                <a:latin typeface="Consolas" panose="020B0609020204030204" pitchFamily="49" charset="0"/>
              </a:rPr>
              <a:t>(</a:t>
            </a:r>
            <a:r>
              <a:rPr lang="en-IN" b="0" dirty="0">
                <a:solidFill>
                  <a:srgbClr val="9CDCFE"/>
                </a:solidFill>
                <a:effectLst/>
                <a:latin typeface="Consolas" panose="020B0609020204030204" pitchFamily="49" charset="0"/>
              </a:rPr>
              <a:t>by</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'Amount'</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ascending</a:t>
            </a:r>
            <a:r>
              <a:rPr lang="en-IN" b="0" dirty="0">
                <a:solidFill>
                  <a:srgbClr val="D4D4D4"/>
                </a:solidFill>
                <a:effectLst/>
                <a:latin typeface="Consolas" panose="020B0609020204030204" pitchFamily="49" charset="0"/>
              </a:rPr>
              <a:t>=</a:t>
            </a:r>
            <a:r>
              <a:rPr lang="en-IN" b="0" dirty="0">
                <a:solidFill>
                  <a:srgbClr val="569CD6"/>
                </a:solidFill>
                <a:effectLst/>
                <a:latin typeface="Consolas" panose="020B0609020204030204" pitchFamily="49" charset="0"/>
              </a:rPr>
              <a:t>False</a:t>
            </a:r>
            <a:r>
              <a:rPr lang="en-IN" b="0" dirty="0">
                <a:solidFill>
                  <a:srgbClr val="CCCCCC"/>
                </a:solidFill>
                <a:effectLst/>
                <a:latin typeface="Consolas" panose="020B0609020204030204" pitchFamily="49" charset="0"/>
              </a:rPr>
              <a:t>).head(</a:t>
            </a:r>
            <a:r>
              <a:rPr lang="en-IN" b="0" dirty="0">
                <a:solidFill>
                  <a:srgbClr val="B5CEA8"/>
                </a:solidFill>
                <a:effectLst/>
                <a:latin typeface="Consolas" panose="020B0609020204030204" pitchFamily="49" charset="0"/>
              </a:rPr>
              <a:t>10</a:t>
            </a:r>
            <a:r>
              <a:rPr lang="en-IN" b="0" dirty="0">
                <a:solidFill>
                  <a:srgbClr val="CCCCCC"/>
                </a:solidFill>
                <a:effectLst/>
                <a:latin typeface="Consolas" panose="020B0609020204030204" pitchFamily="49" charset="0"/>
              </a:rPr>
              <a:t>)</a:t>
            </a:r>
          </a:p>
          <a:p>
            <a:br>
              <a:rPr lang="en-IN" b="0" dirty="0">
                <a:solidFill>
                  <a:srgbClr val="CCCCCC"/>
                </a:solidFill>
                <a:effectLst/>
                <a:latin typeface="Consolas" panose="020B0609020204030204" pitchFamily="49" charset="0"/>
              </a:rPr>
            </a:br>
            <a:r>
              <a:rPr lang="en-IN" b="0" dirty="0" err="1">
                <a:solidFill>
                  <a:srgbClr val="4EC9B0"/>
                </a:solidFill>
                <a:effectLst/>
                <a:latin typeface="Consolas" panose="020B0609020204030204" pitchFamily="49" charset="0"/>
              </a:rPr>
              <a:t>sns</a:t>
            </a:r>
            <a:r>
              <a:rPr lang="en-IN" b="0" dirty="0" err="1">
                <a:solidFill>
                  <a:srgbClr val="CCCCCC"/>
                </a:solidFill>
                <a:effectLst/>
                <a:latin typeface="Consolas" panose="020B0609020204030204" pitchFamily="49" charset="0"/>
              </a:rPr>
              <a:t>.</a:t>
            </a:r>
            <a:r>
              <a:rPr lang="en-IN" b="0" dirty="0" err="1">
                <a:solidFill>
                  <a:srgbClr val="9CDCFE"/>
                </a:solidFill>
                <a:effectLst/>
                <a:latin typeface="Consolas" panose="020B0609020204030204" pitchFamily="49" charset="0"/>
              </a:rPr>
              <a:t>set</a:t>
            </a:r>
            <a:r>
              <a:rPr lang="en-IN" b="0" dirty="0">
                <a:solidFill>
                  <a:srgbClr val="CCCCCC"/>
                </a:solidFill>
                <a:effectLst/>
                <a:latin typeface="Consolas" panose="020B0609020204030204" pitchFamily="49" charset="0"/>
              </a:rPr>
              <a:t>(</a:t>
            </a:r>
            <a:r>
              <a:rPr lang="en-IN" b="0" dirty="0" err="1">
                <a:solidFill>
                  <a:srgbClr val="9CDCFE"/>
                </a:solidFill>
                <a:effectLst/>
                <a:latin typeface="Consolas" panose="020B0609020204030204" pitchFamily="49" charset="0"/>
              </a:rPr>
              <a:t>rc</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figure.figsize</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a:t>
            </a:r>
            <a:r>
              <a:rPr lang="en-IN" b="0" dirty="0">
                <a:solidFill>
                  <a:srgbClr val="B5CEA8"/>
                </a:solidFill>
                <a:effectLst/>
                <a:latin typeface="Consolas" panose="020B0609020204030204" pitchFamily="49" charset="0"/>
              </a:rPr>
              <a:t>15</a:t>
            </a:r>
            <a:r>
              <a:rPr lang="en-IN" b="0" dirty="0">
                <a:solidFill>
                  <a:srgbClr val="CCCCCC"/>
                </a:solidFill>
                <a:effectLst/>
                <a:latin typeface="Consolas" panose="020B0609020204030204" pitchFamily="49" charset="0"/>
              </a:rPr>
              <a:t>,</a:t>
            </a:r>
            <a:r>
              <a:rPr lang="en-IN" b="0" dirty="0">
                <a:solidFill>
                  <a:srgbClr val="B5CEA8"/>
                </a:solidFill>
                <a:effectLst/>
                <a:latin typeface="Consolas" panose="020B0609020204030204" pitchFamily="49" charset="0"/>
              </a:rPr>
              <a:t>5</a:t>
            </a:r>
            <a:r>
              <a:rPr lang="en-IN" b="0" dirty="0">
                <a:solidFill>
                  <a:srgbClr val="CCCCCC"/>
                </a:solidFill>
                <a:effectLst/>
                <a:latin typeface="Consolas" panose="020B0609020204030204" pitchFamily="49" charset="0"/>
              </a:rPr>
              <a:t>)})</a:t>
            </a:r>
          </a:p>
          <a:p>
            <a:r>
              <a:rPr lang="en-IN" b="0" dirty="0" err="1">
                <a:solidFill>
                  <a:srgbClr val="4EC9B0"/>
                </a:solidFill>
                <a:effectLst/>
                <a:latin typeface="Consolas" panose="020B0609020204030204" pitchFamily="49" charset="0"/>
              </a:rPr>
              <a:t>sns</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barplot</a:t>
            </a:r>
            <a:r>
              <a:rPr lang="en-IN" b="0" dirty="0">
                <a:solidFill>
                  <a:srgbClr val="CCCCCC"/>
                </a:solidFill>
                <a:effectLst/>
                <a:latin typeface="Consolas" panose="020B0609020204030204" pitchFamily="49" charset="0"/>
              </a:rPr>
              <a:t>(</a:t>
            </a:r>
            <a:r>
              <a:rPr lang="en-IN" b="0" dirty="0">
                <a:solidFill>
                  <a:srgbClr val="9CDCFE"/>
                </a:solidFill>
                <a:effectLst/>
                <a:latin typeface="Consolas" panose="020B0609020204030204" pitchFamily="49" charset="0"/>
              </a:rPr>
              <a:t>data</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sales_state</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x</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State'</a:t>
            </a:r>
            <a:r>
              <a:rPr lang="en-IN" b="0" dirty="0" err="1">
                <a:solidFill>
                  <a:srgbClr val="CCCCCC"/>
                </a:solidFill>
                <a:effectLst/>
                <a:latin typeface="Consolas" panose="020B0609020204030204" pitchFamily="49" charset="0"/>
              </a:rPr>
              <a:t>,</a:t>
            </a:r>
            <a:r>
              <a:rPr lang="en-IN" b="0" dirty="0" err="1">
                <a:solidFill>
                  <a:srgbClr val="9CDCFE"/>
                </a:solidFill>
                <a:effectLst/>
                <a:latin typeface="Consolas" panose="020B0609020204030204" pitchFamily="49" charset="0"/>
              </a:rPr>
              <a:t>y</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'Amount'</a:t>
            </a:r>
            <a:r>
              <a:rPr lang="en-IN"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410939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8C3F9172-5BB1-BF9F-73F4-9DE8ADA6B58B}"/>
              </a:ext>
            </a:extLst>
          </p:cNvPr>
          <p:cNvSpPr/>
          <p:nvPr/>
        </p:nvSpPr>
        <p:spPr>
          <a:xfrm>
            <a:off x="148124" y="2508309"/>
            <a:ext cx="3707220" cy="3729205"/>
          </a:xfrm>
          <a:prstGeom prst="roundRect">
            <a:avLst>
              <a:gd name="adj" fmla="val 10688"/>
            </a:avLst>
          </a:prstGeom>
          <a:solidFill>
            <a:srgbClr val="F0451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8AD31A9C-E48E-C7C2-A6D6-3BC274A2C800}"/>
              </a:ext>
            </a:extLst>
          </p:cNvPr>
          <p:cNvSpPr txBox="1"/>
          <p:nvPr/>
        </p:nvSpPr>
        <p:spPr>
          <a:xfrm>
            <a:off x="347371" y="540592"/>
            <a:ext cx="6056466" cy="1323439"/>
          </a:xfrm>
          <a:prstGeom prst="rect">
            <a:avLst/>
          </a:prstGeom>
          <a:noFill/>
        </p:spPr>
        <p:txBody>
          <a:bodyPr wrap="none" rtlCol="0">
            <a:spAutoFit/>
          </a:bodyPr>
          <a:lstStyle/>
          <a:p>
            <a:r>
              <a:rPr lang="en-US" sz="8000" dirty="0">
                <a:solidFill>
                  <a:schemeClr val="bg1"/>
                </a:solidFill>
                <a:latin typeface="Aptos Black" panose="020B0004020202020204" pitchFamily="34" charset="0"/>
              </a:rPr>
              <a:t>C</a:t>
            </a:r>
            <a:r>
              <a:rPr lang="en-IN" sz="8000" dirty="0" err="1">
                <a:solidFill>
                  <a:schemeClr val="bg1"/>
                </a:solidFill>
                <a:latin typeface="Aptos Black" panose="020B0004020202020204" pitchFamily="34" charset="0"/>
              </a:rPr>
              <a:t>onclusion</a:t>
            </a:r>
            <a:r>
              <a:rPr lang="en-IN" sz="8000" dirty="0">
                <a:solidFill>
                  <a:schemeClr val="bg1"/>
                </a:solidFill>
                <a:latin typeface="Aptos Black" panose="020B0004020202020204" pitchFamily="34" charset="0"/>
              </a:rPr>
              <a:t>:</a:t>
            </a:r>
          </a:p>
        </p:txBody>
      </p:sp>
      <p:sp>
        <p:nvSpPr>
          <p:cNvPr id="6" name="TextBox 5">
            <a:extLst>
              <a:ext uri="{FF2B5EF4-FFF2-40B4-BE49-F238E27FC236}">
                <a16:creationId xmlns:a16="http://schemas.microsoft.com/office/drawing/2014/main" id="{88ACDDA0-9574-8364-5508-1461E6FAE534}"/>
              </a:ext>
            </a:extLst>
          </p:cNvPr>
          <p:cNvSpPr txBox="1"/>
          <p:nvPr/>
        </p:nvSpPr>
        <p:spPr>
          <a:xfrm>
            <a:off x="232106" y="2702800"/>
            <a:ext cx="3679223" cy="3354765"/>
          </a:xfrm>
          <a:prstGeom prst="rect">
            <a:avLst/>
          </a:prstGeom>
          <a:noFill/>
        </p:spPr>
        <p:txBody>
          <a:bodyPr wrap="square" rtlCol="0">
            <a:spAutoFit/>
          </a:bodyPr>
          <a:lstStyle/>
          <a:p>
            <a:r>
              <a:rPr lang="en-US" b="1" i="0" dirty="0">
                <a:solidFill>
                  <a:schemeClr val="bg1"/>
                </a:solidFill>
                <a:effectLst/>
                <a:latin typeface="SF UI  Text Med" panose="00000600000000000000" pitchFamily="50" charset="0"/>
                <a:cs typeface="SF UI  Text Med" panose="00000600000000000000" pitchFamily="50" charset="0"/>
              </a:rPr>
              <a:t>1.</a:t>
            </a:r>
          </a:p>
          <a:p>
            <a:r>
              <a:rPr lang="en-US" b="1" u="sng" dirty="0">
                <a:solidFill>
                  <a:schemeClr val="bg1"/>
                </a:solidFill>
                <a:latin typeface="SF UI  Text Med" panose="00000600000000000000" pitchFamily="50" charset="0"/>
                <a:cs typeface="SF UI  Text Med" panose="00000600000000000000" pitchFamily="50" charset="0"/>
              </a:rPr>
              <a:t>Patterns We Found:</a:t>
            </a:r>
            <a:r>
              <a:rPr lang="en-US" b="1" dirty="0">
                <a:solidFill>
                  <a:schemeClr val="bg1"/>
                </a:solidFill>
                <a:latin typeface="SF UI  Text Med" panose="00000600000000000000" pitchFamily="50" charset="0"/>
                <a:cs typeface="SF UI  Text Med" panose="00000600000000000000" pitchFamily="50" charset="0"/>
              </a:rPr>
              <a:t> </a:t>
            </a:r>
          </a:p>
          <a:p>
            <a:r>
              <a:rPr lang="en-US" b="1" dirty="0">
                <a:solidFill>
                  <a:schemeClr val="bg1"/>
                </a:solidFill>
                <a:latin typeface="SF UI  Text Med" panose="00000600000000000000" pitchFamily="50" charset="0"/>
                <a:cs typeface="SF UI  Text Med" panose="00000600000000000000" pitchFamily="50" charset="0"/>
              </a:rPr>
              <a:t>From our analysis, we found that age  group of 26-35 buys the most from which most of them are females. And the state of Uttar Pradesh (UP) has the most purchasing power.</a:t>
            </a:r>
          </a:p>
          <a:p>
            <a:endParaRPr lang="en-US" b="1" dirty="0">
              <a:solidFill>
                <a:schemeClr val="bg1"/>
              </a:solidFill>
              <a:latin typeface="SF UI  Text Med" panose="00000600000000000000" pitchFamily="50" charset="0"/>
              <a:cs typeface="SF UI  Text Med" panose="00000600000000000000" pitchFamily="50" charset="0"/>
            </a:endParaRPr>
          </a:p>
          <a:p>
            <a:r>
              <a:rPr lang="en-US" b="1" dirty="0">
                <a:solidFill>
                  <a:schemeClr val="bg1"/>
                </a:solidFill>
                <a:latin typeface="SF UI  Text Med" panose="00000600000000000000" pitchFamily="50" charset="0"/>
                <a:cs typeface="SF UI  Text Med" panose="00000600000000000000" pitchFamily="50" charset="0"/>
              </a:rPr>
              <a:t>	        </a:t>
            </a:r>
            <a:r>
              <a:rPr lang="en-US" sz="3200" b="1" dirty="0">
                <a:solidFill>
                  <a:schemeClr val="bg1"/>
                </a:solidFill>
                <a:latin typeface="SF UI  Text Med" panose="00000600000000000000" pitchFamily="50" charset="0"/>
                <a:cs typeface="SF UI  Text Med" panose="00000600000000000000" pitchFamily="50" charset="0"/>
              </a:rPr>
              <a:t>🚺</a:t>
            </a:r>
            <a:endParaRPr lang="en-IN" sz="3200" dirty="0"/>
          </a:p>
        </p:txBody>
      </p:sp>
    </p:spTree>
    <p:extLst>
      <p:ext uri="{BB962C8B-B14F-4D97-AF65-F5344CB8AC3E}">
        <p14:creationId xmlns:p14="http://schemas.microsoft.com/office/powerpoint/2010/main" val="109651542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8C3F9172-5BB1-BF9F-73F4-9DE8ADA6B58B}"/>
              </a:ext>
            </a:extLst>
          </p:cNvPr>
          <p:cNvSpPr/>
          <p:nvPr/>
        </p:nvSpPr>
        <p:spPr>
          <a:xfrm>
            <a:off x="3881541" y="2475652"/>
            <a:ext cx="4032132" cy="3729205"/>
          </a:xfrm>
          <a:prstGeom prst="roundRect">
            <a:avLst>
              <a:gd name="adj" fmla="val 10688"/>
            </a:avLst>
          </a:prstGeom>
          <a:solidFill>
            <a:srgbClr val="0AECC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8AD31A9C-E48E-C7C2-A6D6-3BC274A2C800}"/>
              </a:ext>
            </a:extLst>
          </p:cNvPr>
          <p:cNvSpPr txBox="1"/>
          <p:nvPr/>
        </p:nvSpPr>
        <p:spPr>
          <a:xfrm>
            <a:off x="347371" y="540592"/>
            <a:ext cx="6056466" cy="1323439"/>
          </a:xfrm>
          <a:prstGeom prst="rect">
            <a:avLst/>
          </a:prstGeom>
          <a:noFill/>
        </p:spPr>
        <p:txBody>
          <a:bodyPr wrap="none" rtlCol="0">
            <a:spAutoFit/>
          </a:bodyPr>
          <a:lstStyle/>
          <a:p>
            <a:r>
              <a:rPr lang="en-US" sz="8000" dirty="0">
                <a:solidFill>
                  <a:schemeClr val="bg1"/>
                </a:solidFill>
                <a:latin typeface="Aptos Black" panose="020B0004020202020204" pitchFamily="34" charset="0"/>
              </a:rPr>
              <a:t>C</a:t>
            </a:r>
            <a:r>
              <a:rPr lang="en-IN" sz="8000" dirty="0" err="1">
                <a:solidFill>
                  <a:schemeClr val="bg1"/>
                </a:solidFill>
                <a:latin typeface="Aptos Black" panose="020B0004020202020204" pitchFamily="34" charset="0"/>
              </a:rPr>
              <a:t>onclusion</a:t>
            </a:r>
            <a:r>
              <a:rPr lang="en-IN" sz="8000" dirty="0">
                <a:solidFill>
                  <a:schemeClr val="bg1"/>
                </a:solidFill>
                <a:latin typeface="Aptos Black" panose="020B0004020202020204" pitchFamily="34" charset="0"/>
              </a:rPr>
              <a:t>:</a:t>
            </a:r>
          </a:p>
        </p:txBody>
      </p:sp>
      <p:sp>
        <p:nvSpPr>
          <p:cNvPr id="6" name="TextBox 5">
            <a:extLst>
              <a:ext uri="{FF2B5EF4-FFF2-40B4-BE49-F238E27FC236}">
                <a16:creationId xmlns:a16="http://schemas.microsoft.com/office/drawing/2014/main" id="{88ACDDA0-9574-8364-5508-1461E6FAE534}"/>
              </a:ext>
            </a:extLst>
          </p:cNvPr>
          <p:cNvSpPr txBox="1"/>
          <p:nvPr/>
        </p:nvSpPr>
        <p:spPr>
          <a:xfrm>
            <a:off x="232106" y="2702800"/>
            <a:ext cx="3679223" cy="3354765"/>
          </a:xfrm>
          <a:prstGeom prst="rect">
            <a:avLst/>
          </a:prstGeom>
          <a:noFill/>
        </p:spPr>
        <p:txBody>
          <a:bodyPr wrap="square" rtlCol="0">
            <a:spAutoFit/>
          </a:bodyPr>
          <a:lstStyle/>
          <a:p>
            <a:r>
              <a:rPr lang="en-US" b="1" i="0" dirty="0">
                <a:solidFill>
                  <a:schemeClr val="bg1"/>
                </a:solidFill>
                <a:effectLst/>
                <a:latin typeface="SF UI  Text Med" panose="00000600000000000000" pitchFamily="50" charset="0"/>
                <a:cs typeface="SF UI  Text Med" panose="00000600000000000000" pitchFamily="50" charset="0"/>
              </a:rPr>
              <a:t>1.</a:t>
            </a:r>
          </a:p>
          <a:p>
            <a:r>
              <a:rPr lang="en-US" b="1" u="sng" dirty="0">
                <a:solidFill>
                  <a:schemeClr val="bg1"/>
                </a:solidFill>
                <a:latin typeface="SF UI  Text Med" panose="00000600000000000000" pitchFamily="50" charset="0"/>
                <a:cs typeface="SF UI  Text Med" panose="00000600000000000000" pitchFamily="50" charset="0"/>
              </a:rPr>
              <a:t>Patterns We Found:</a:t>
            </a:r>
            <a:r>
              <a:rPr lang="en-US" b="1" dirty="0">
                <a:solidFill>
                  <a:schemeClr val="bg1"/>
                </a:solidFill>
                <a:latin typeface="SF UI  Text Med" panose="00000600000000000000" pitchFamily="50" charset="0"/>
                <a:cs typeface="SF UI  Text Med" panose="00000600000000000000" pitchFamily="50" charset="0"/>
              </a:rPr>
              <a:t> </a:t>
            </a:r>
          </a:p>
          <a:p>
            <a:r>
              <a:rPr lang="en-US" b="1" dirty="0">
                <a:solidFill>
                  <a:schemeClr val="bg1"/>
                </a:solidFill>
                <a:latin typeface="SF UI  Text Med" panose="00000600000000000000" pitchFamily="50" charset="0"/>
                <a:cs typeface="SF UI  Text Med" panose="00000600000000000000" pitchFamily="50" charset="0"/>
              </a:rPr>
              <a:t>From our analysis, we found that age  group of 26-35 buys the most from which most of them are females. And the state of Uttar Pradesh (UP) has the most purchasing power.</a:t>
            </a:r>
          </a:p>
          <a:p>
            <a:endParaRPr lang="en-US" b="1" dirty="0">
              <a:solidFill>
                <a:schemeClr val="bg1"/>
              </a:solidFill>
              <a:latin typeface="SF UI  Text Med" panose="00000600000000000000" pitchFamily="50" charset="0"/>
              <a:cs typeface="SF UI  Text Med" panose="00000600000000000000" pitchFamily="50" charset="0"/>
            </a:endParaRPr>
          </a:p>
          <a:p>
            <a:r>
              <a:rPr lang="en-US" b="1" dirty="0">
                <a:solidFill>
                  <a:schemeClr val="bg1"/>
                </a:solidFill>
                <a:latin typeface="SF UI  Text Med" panose="00000600000000000000" pitchFamily="50" charset="0"/>
                <a:cs typeface="SF UI  Text Med" panose="00000600000000000000" pitchFamily="50" charset="0"/>
              </a:rPr>
              <a:t>	        </a:t>
            </a:r>
            <a:r>
              <a:rPr lang="en-US" sz="3200" b="1" dirty="0">
                <a:solidFill>
                  <a:schemeClr val="bg1"/>
                </a:solidFill>
                <a:latin typeface="SF UI  Text Med" panose="00000600000000000000" pitchFamily="50" charset="0"/>
                <a:cs typeface="SF UI  Text Med" panose="00000600000000000000" pitchFamily="50" charset="0"/>
              </a:rPr>
              <a:t>🚺</a:t>
            </a:r>
            <a:endParaRPr lang="en-IN" sz="3200" dirty="0"/>
          </a:p>
        </p:txBody>
      </p:sp>
      <p:sp>
        <p:nvSpPr>
          <p:cNvPr id="8" name="TextBox 7">
            <a:extLst>
              <a:ext uri="{FF2B5EF4-FFF2-40B4-BE49-F238E27FC236}">
                <a16:creationId xmlns:a16="http://schemas.microsoft.com/office/drawing/2014/main" id="{D45D737B-36B7-9228-4881-816AFD774DBD}"/>
              </a:ext>
            </a:extLst>
          </p:cNvPr>
          <p:cNvSpPr txBox="1"/>
          <p:nvPr/>
        </p:nvSpPr>
        <p:spPr>
          <a:xfrm>
            <a:off x="3954872" y="2697604"/>
            <a:ext cx="4032132" cy="3354765"/>
          </a:xfrm>
          <a:prstGeom prst="rect">
            <a:avLst/>
          </a:prstGeom>
          <a:noFill/>
        </p:spPr>
        <p:txBody>
          <a:bodyPr wrap="square" rtlCol="0">
            <a:spAutoFit/>
          </a:bodyPr>
          <a:lstStyle/>
          <a:p>
            <a:r>
              <a:rPr lang="en-US" b="1" i="0" dirty="0">
                <a:solidFill>
                  <a:schemeClr val="bg1"/>
                </a:solidFill>
                <a:effectLst/>
                <a:latin typeface="SF UI  Text Med" panose="00000600000000000000" pitchFamily="50" charset="0"/>
                <a:cs typeface="SF UI  Text Med" panose="00000600000000000000" pitchFamily="50" charset="0"/>
              </a:rPr>
              <a:t>2.</a:t>
            </a:r>
          </a:p>
          <a:p>
            <a:r>
              <a:rPr lang="en-US" b="1" u="sng" dirty="0">
                <a:solidFill>
                  <a:schemeClr val="bg1"/>
                </a:solidFill>
                <a:latin typeface="SF UI  Text Med" panose="00000600000000000000" pitchFamily="50" charset="0"/>
                <a:cs typeface="SF UI  Text Med" panose="00000600000000000000" pitchFamily="50" charset="0"/>
              </a:rPr>
              <a:t>How these results could benefit the organizations:</a:t>
            </a:r>
            <a:r>
              <a:rPr lang="en-US" b="1" dirty="0">
                <a:solidFill>
                  <a:schemeClr val="bg1"/>
                </a:solidFill>
                <a:latin typeface="SF UI  Text Med" panose="00000600000000000000" pitchFamily="50" charset="0"/>
                <a:cs typeface="SF UI  Text Med" panose="00000600000000000000" pitchFamily="50" charset="0"/>
              </a:rPr>
              <a:t> </a:t>
            </a:r>
          </a:p>
          <a:p>
            <a:r>
              <a:rPr lang="en-US" b="1" dirty="0">
                <a:solidFill>
                  <a:schemeClr val="bg1"/>
                </a:solidFill>
                <a:latin typeface="SF UI  Text Med" panose="00000600000000000000" pitchFamily="50" charset="0"/>
                <a:cs typeface="SF UI  Text Med" panose="00000600000000000000" pitchFamily="50" charset="0"/>
              </a:rPr>
              <a:t>This information tells them which type of users to target to get the most profit. Where should the organization put the resources and effort for better results.</a:t>
            </a:r>
          </a:p>
          <a:p>
            <a:endParaRPr lang="en-US" b="1" u="sng" dirty="0">
              <a:solidFill>
                <a:schemeClr val="bg1"/>
              </a:solidFill>
              <a:latin typeface="SF UI  Text Med" panose="00000600000000000000" pitchFamily="50" charset="0"/>
              <a:cs typeface="SF UI  Text Med" panose="00000600000000000000" pitchFamily="50" charset="0"/>
            </a:endParaRPr>
          </a:p>
          <a:p>
            <a:endParaRPr lang="en-US" b="1" u="sng" dirty="0">
              <a:solidFill>
                <a:schemeClr val="bg1"/>
              </a:solidFill>
              <a:latin typeface="SF UI  Text Med" panose="00000600000000000000" pitchFamily="50" charset="0"/>
              <a:cs typeface="SF UI  Text Med" panose="00000600000000000000" pitchFamily="50" charset="0"/>
            </a:endParaRPr>
          </a:p>
          <a:p>
            <a:r>
              <a:rPr lang="en-US" b="1" dirty="0">
                <a:solidFill>
                  <a:schemeClr val="bg1"/>
                </a:solidFill>
                <a:latin typeface="SF UI  Text Med" panose="00000600000000000000" pitchFamily="50" charset="0"/>
                <a:cs typeface="SF UI  Text Med" panose="00000600000000000000" pitchFamily="50" charset="0"/>
              </a:rPr>
              <a:t>	</a:t>
            </a:r>
            <a:r>
              <a:rPr lang="en-US" sz="3200" b="1" dirty="0">
                <a:solidFill>
                  <a:schemeClr val="bg1"/>
                </a:solidFill>
                <a:latin typeface="SF UI  Text Med" panose="00000600000000000000" pitchFamily="50" charset="0"/>
                <a:cs typeface="SF UI  Text Med" panose="00000600000000000000" pitchFamily="50" charset="0"/>
              </a:rPr>
              <a:t>      💵</a:t>
            </a:r>
          </a:p>
        </p:txBody>
      </p:sp>
    </p:spTree>
    <p:extLst>
      <p:ext uri="{BB962C8B-B14F-4D97-AF65-F5344CB8AC3E}">
        <p14:creationId xmlns:p14="http://schemas.microsoft.com/office/powerpoint/2010/main" val="3854547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8C3F9172-5BB1-BF9F-73F4-9DE8ADA6B58B}"/>
              </a:ext>
            </a:extLst>
          </p:cNvPr>
          <p:cNvSpPr/>
          <p:nvPr/>
        </p:nvSpPr>
        <p:spPr>
          <a:xfrm>
            <a:off x="7940349" y="2475652"/>
            <a:ext cx="3957345" cy="3729205"/>
          </a:xfrm>
          <a:prstGeom prst="roundRect">
            <a:avLst>
              <a:gd name="adj" fmla="val 10688"/>
            </a:avLst>
          </a:prstGeom>
          <a:solidFill>
            <a:srgbClr val="D61B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8AD31A9C-E48E-C7C2-A6D6-3BC274A2C800}"/>
              </a:ext>
            </a:extLst>
          </p:cNvPr>
          <p:cNvSpPr txBox="1"/>
          <p:nvPr/>
        </p:nvSpPr>
        <p:spPr>
          <a:xfrm>
            <a:off x="347371" y="540592"/>
            <a:ext cx="6056466" cy="1323439"/>
          </a:xfrm>
          <a:prstGeom prst="rect">
            <a:avLst/>
          </a:prstGeom>
          <a:noFill/>
        </p:spPr>
        <p:txBody>
          <a:bodyPr wrap="none" rtlCol="0">
            <a:spAutoFit/>
          </a:bodyPr>
          <a:lstStyle/>
          <a:p>
            <a:r>
              <a:rPr lang="en-US" sz="8000" dirty="0">
                <a:solidFill>
                  <a:schemeClr val="bg1"/>
                </a:solidFill>
                <a:latin typeface="Aptos Black" panose="020B0004020202020204" pitchFamily="34" charset="0"/>
              </a:rPr>
              <a:t>C</a:t>
            </a:r>
            <a:r>
              <a:rPr lang="en-IN" sz="8000" dirty="0" err="1">
                <a:solidFill>
                  <a:schemeClr val="bg1"/>
                </a:solidFill>
                <a:latin typeface="Aptos Black" panose="020B0004020202020204" pitchFamily="34" charset="0"/>
              </a:rPr>
              <a:t>onclusion</a:t>
            </a:r>
            <a:r>
              <a:rPr lang="en-IN" sz="8000" dirty="0">
                <a:solidFill>
                  <a:schemeClr val="bg1"/>
                </a:solidFill>
                <a:latin typeface="Aptos Black" panose="020B0004020202020204" pitchFamily="34" charset="0"/>
              </a:rPr>
              <a:t>:</a:t>
            </a:r>
          </a:p>
        </p:txBody>
      </p:sp>
      <p:sp>
        <p:nvSpPr>
          <p:cNvPr id="6" name="TextBox 5">
            <a:extLst>
              <a:ext uri="{FF2B5EF4-FFF2-40B4-BE49-F238E27FC236}">
                <a16:creationId xmlns:a16="http://schemas.microsoft.com/office/drawing/2014/main" id="{88ACDDA0-9574-8364-5508-1461E6FAE534}"/>
              </a:ext>
            </a:extLst>
          </p:cNvPr>
          <p:cNvSpPr txBox="1"/>
          <p:nvPr/>
        </p:nvSpPr>
        <p:spPr>
          <a:xfrm>
            <a:off x="232106" y="2702800"/>
            <a:ext cx="3679223" cy="3354765"/>
          </a:xfrm>
          <a:prstGeom prst="rect">
            <a:avLst/>
          </a:prstGeom>
          <a:noFill/>
        </p:spPr>
        <p:txBody>
          <a:bodyPr wrap="square" rtlCol="0">
            <a:spAutoFit/>
          </a:bodyPr>
          <a:lstStyle/>
          <a:p>
            <a:r>
              <a:rPr lang="en-US" b="1" i="0" dirty="0">
                <a:solidFill>
                  <a:schemeClr val="bg1"/>
                </a:solidFill>
                <a:effectLst/>
                <a:latin typeface="SF UI  Text Med" panose="00000600000000000000" pitchFamily="50" charset="0"/>
                <a:cs typeface="SF UI  Text Med" panose="00000600000000000000" pitchFamily="50" charset="0"/>
              </a:rPr>
              <a:t>1.</a:t>
            </a:r>
          </a:p>
          <a:p>
            <a:r>
              <a:rPr lang="en-US" b="1" u="sng" dirty="0">
                <a:solidFill>
                  <a:schemeClr val="bg1"/>
                </a:solidFill>
                <a:latin typeface="SF UI  Text Med" panose="00000600000000000000" pitchFamily="50" charset="0"/>
                <a:cs typeface="SF UI  Text Med" panose="00000600000000000000" pitchFamily="50" charset="0"/>
              </a:rPr>
              <a:t>Patterns We Found:</a:t>
            </a:r>
            <a:r>
              <a:rPr lang="en-US" b="1" dirty="0">
                <a:solidFill>
                  <a:schemeClr val="bg1"/>
                </a:solidFill>
                <a:latin typeface="SF UI  Text Med" panose="00000600000000000000" pitchFamily="50" charset="0"/>
                <a:cs typeface="SF UI  Text Med" panose="00000600000000000000" pitchFamily="50" charset="0"/>
              </a:rPr>
              <a:t> </a:t>
            </a:r>
          </a:p>
          <a:p>
            <a:r>
              <a:rPr lang="en-US" b="1" dirty="0">
                <a:solidFill>
                  <a:schemeClr val="bg1"/>
                </a:solidFill>
                <a:latin typeface="SF UI  Text Med" panose="00000600000000000000" pitchFamily="50" charset="0"/>
                <a:cs typeface="SF UI  Text Med" panose="00000600000000000000" pitchFamily="50" charset="0"/>
              </a:rPr>
              <a:t>From our analysis, we found that age  group of 26-35 buys the most from which most of them are females. And the state of Uttar Pradesh (UP) has the most purchasing power.</a:t>
            </a:r>
          </a:p>
          <a:p>
            <a:endParaRPr lang="en-US" b="1" dirty="0">
              <a:solidFill>
                <a:schemeClr val="bg1"/>
              </a:solidFill>
              <a:latin typeface="SF UI  Text Med" panose="00000600000000000000" pitchFamily="50" charset="0"/>
              <a:cs typeface="SF UI  Text Med" panose="00000600000000000000" pitchFamily="50" charset="0"/>
            </a:endParaRPr>
          </a:p>
          <a:p>
            <a:r>
              <a:rPr lang="en-US" b="1" dirty="0">
                <a:solidFill>
                  <a:schemeClr val="bg1"/>
                </a:solidFill>
                <a:latin typeface="SF UI  Text Med" panose="00000600000000000000" pitchFamily="50" charset="0"/>
                <a:cs typeface="SF UI  Text Med" panose="00000600000000000000" pitchFamily="50" charset="0"/>
              </a:rPr>
              <a:t>	        </a:t>
            </a:r>
            <a:r>
              <a:rPr lang="en-US" sz="3200" b="1" dirty="0">
                <a:solidFill>
                  <a:schemeClr val="bg1"/>
                </a:solidFill>
                <a:latin typeface="SF UI  Text Med" panose="00000600000000000000" pitchFamily="50" charset="0"/>
                <a:cs typeface="SF UI  Text Med" panose="00000600000000000000" pitchFamily="50" charset="0"/>
              </a:rPr>
              <a:t>🚺</a:t>
            </a:r>
            <a:endParaRPr lang="en-IN" sz="3200" dirty="0"/>
          </a:p>
        </p:txBody>
      </p:sp>
      <p:sp>
        <p:nvSpPr>
          <p:cNvPr id="8" name="TextBox 7">
            <a:extLst>
              <a:ext uri="{FF2B5EF4-FFF2-40B4-BE49-F238E27FC236}">
                <a16:creationId xmlns:a16="http://schemas.microsoft.com/office/drawing/2014/main" id="{D45D737B-36B7-9228-4881-816AFD774DBD}"/>
              </a:ext>
            </a:extLst>
          </p:cNvPr>
          <p:cNvSpPr txBox="1"/>
          <p:nvPr/>
        </p:nvSpPr>
        <p:spPr>
          <a:xfrm>
            <a:off x="3954872" y="2697604"/>
            <a:ext cx="4032132" cy="3354765"/>
          </a:xfrm>
          <a:prstGeom prst="rect">
            <a:avLst/>
          </a:prstGeom>
          <a:noFill/>
        </p:spPr>
        <p:txBody>
          <a:bodyPr wrap="square" rtlCol="0">
            <a:spAutoFit/>
          </a:bodyPr>
          <a:lstStyle/>
          <a:p>
            <a:r>
              <a:rPr lang="en-US" b="1" i="0" dirty="0">
                <a:solidFill>
                  <a:schemeClr val="bg1"/>
                </a:solidFill>
                <a:effectLst/>
                <a:latin typeface="SF UI  Text Med" panose="00000600000000000000" pitchFamily="50" charset="0"/>
                <a:cs typeface="SF UI  Text Med" panose="00000600000000000000" pitchFamily="50" charset="0"/>
              </a:rPr>
              <a:t>2.</a:t>
            </a:r>
          </a:p>
          <a:p>
            <a:r>
              <a:rPr lang="en-US" b="1" u="sng" dirty="0">
                <a:solidFill>
                  <a:schemeClr val="bg1"/>
                </a:solidFill>
                <a:latin typeface="SF UI  Text Med" panose="00000600000000000000" pitchFamily="50" charset="0"/>
                <a:cs typeface="SF UI  Text Med" panose="00000600000000000000" pitchFamily="50" charset="0"/>
              </a:rPr>
              <a:t>How these results could benefit the organizations:</a:t>
            </a:r>
            <a:r>
              <a:rPr lang="en-US" b="1" dirty="0">
                <a:solidFill>
                  <a:schemeClr val="bg1"/>
                </a:solidFill>
                <a:latin typeface="SF UI  Text Med" panose="00000600000000000000" pitchFamily="50" charset="0"/>
                <a:cs typeface="SF UI  Text Med" panose="00000600000000000000" pitchFamily="50" charset="0"/>
              </a:rPr>
              <a:t> </a:t>
            </a:r>
          </a:p>
          <a:p>
            <a:r>
              <a:rPr lang="en-US" b="1" dirty="0">
                <a:solidFill>
                  <a:schemeClr val="bg1"/>
                </a:solidFill>
                <a:latin typeface="SF UI  Text Med" panose="00000600000000000000" pitchFamily="50" charset="0"/>
                <a:cs typeface="SF UI  Text Med" panose="00000600000000000000" pitchFamily="50" charset="0"/>
              </a:rPr>
              <a:t>This information tells them which type of users to target to get the most profit. Where should the organization put the resources and effort for better results.</a:t>
            </a:r>
          </a:p>
          <a:p>
            <a:endParaRPr lang="en-US" b="1" u="sng" dirty="0">
              <a:solidFill>
                <a:schemeClr val="bg1"/>
              </a:solidFill>
              <a:latin typeface="SF UI  Text Med" panose="00000600000000000000" pitchFamily="50" charset="0"/>
              <a:cs typeface="SF UI  Text Med" panose="00000600000000000000" pitchFamily="50" charset="0"/>
            </a:endParaRPr>
          </a:p>
          <a:p>
            <a:endParaRPr lang="en-US" b="1" u="sng" dirty="0">
              <a:solidFill>
                <a:schemeClr val="bg1"/>
              </a:solidFill>
              <a:latin typeface="SF UI  Text Med" panose="00000600000000000000" pitchFamily="50" charset="0"/>
              <a:cs typeface="SF UI  Text Med" panose="00000600000000000000" pitchFamily="50" charset="0"/>
            </a:endParaRPr>
          </a:p>
          <a:p>
            <a:r>
              <a:rPr lang="en-US" b="1" dirty="0">
                <a:solidFill>
                  <a:schemeClr val="bg1"/>
                </a:solidFill>
                <a:latin typeface="SF UI  Text Med" panose="00000600000000000000" pitchFamily="50" charset="0"/>
                <a:cs typeface="SF UI  Text Med" panose="00000600000000000000" pitchFamily="50" charset="0"/>
              </a:rPr>
              <a:t>	</a:t>
            </a:r>
            <a:r>
              <a:rPr lang="en-US" sz="3200" b="1" dirty="0">
                <a:solidFill>
                  <a:schemeClr val="bg1"/>
                </a:solidFill>
                <a:latin typeface="SF UI  Text Med" panose="00000600000000000000" pitchFamily="50" charset="0"/>
                <a:cs typeface="SF UI  Text Med" panose="00000600000000000000" pitchFamily="50" charset="0"/>
              </a:rPr>
              <a:t>      💵</a:t>
            </a:r>
          </a:p>
        </p:txBody>
      </p:sp>
      <p:sp>
        <p:nvSpPr>
          <p:cNvPr id="9" name="TextBox 8">
            <a:extLst>
              <a:ext uri="{FF2B5EF4-FFF2-40B4-BE49-F238E27FC236}">
                <a16:creationId xmlns:a16="http://schemas.microsoft.com/office/drawing/2014/main" id="{6461A6EF-7039-0A5F-6D8B-5EC4E5287ADC}"/>
              </a:ext>
            </a:extLst>
          </p:cNvPr>
          <p:cNvSpPr txBox="1"/>
          <p:nvPr/>
        </p:nvSpPr>
        <p:spPr>
          <a:xfrm>
            <a:off x="8086533" y="2695530"/>
            <a:ext cx="3857816" cy="3354765"/>
          </a:xfrm>
          <a:prstGeom prst="rect">
            <a:avLst/>
          </a:prstGeom>
          <a:noFill/>
        </p:spPr>
        <p:txBody>
          <a:bodyPr wrap="square" rtlCol="0">
            <a:spAutoFit/>
          </a:bodyPr>
          <a:lstStyle/>
          <a:p>
            <a:r>
              <a:rPr lang="en-US" b="1" i="0" dirty="0">
                <a:solidFill>
                  <a:schemeClr val="bg1"/>
                </a:solidFill>
                <a:effectLst/>
                <a:latin typeface="SF UI  Text Med" panose="00000600000000000000" pitchFamily="50" charset="0"/>
                <a:cs typeface="SF UI  Text Med" panose="00000600000000000000" pitchFamily="50" charset="0"/>
              </a:rPr>
              <a:t>3.</a:t>
            </a:r>
          </a:p>
          <a:p>
            <a:r>
              <a:rPr lang="en-US" b="1" u="sng" dirty="0">
                <a:solidFill>
                  <a:schemeClr val="bg1"/>
                </a:solidFill>
                <a:latin typeface="SF UI  Text Med" panose="00000600000000000000" pitchFamily="50" charset="0"/>
                <a:cs typeface="SF UI  Text Med" panose="00000600000000000000" pitchFamily="50" charset="0"/>
              </a:rPr>
              <a:t>Recommendations:</a:t>
            </a:r>
            <a:r>
              <a:rPr lang="en-US" b="1" dirty="0">
                <a:solidFill>
                  <a:schemeClr val="bg1"/>
                </a:solidFill>
                <a:latin typeface="SF UI  Text Med" panose="00000600000000000000" pitchFamily="50" charset="0"/>
                <a:cs typeface="SF UI  Text Med" panose="00000600000000000000" pitchFamily="50" charset="0"/>
              </a:rPr>
              <a:t> </a:t>
            </a:r>
            <a:endParaRPr lang="en-IN" b="1" dirty="0">
              <a:solidFill>
                <a:schemeClr val="bg1"/>
              </a:solidFill>
              <a:latin typeface="SF UI  Text Med" panose="00000600000000000000" pitchFamily="50" charset="0"/>
              <a:cs typeface="SF UI  Text Med" panose="00000600000000000000" pitchFamily="50" charset="0"/>
            </a:endParaRPr>
          </a:p>
          <a:p>
            <a:r>
              <a:rPr lang="en-IN" b="1" dirty="0">
                <a:solidFill>
                  <a:schemeClr val="bg1"/>
                </a:solidFill>
                <a:latin typeface="SF UI  Text Med" panose="00000600000000000000" pitchFamily="50" charset="0"/>
                <a:cs typeface="SF UI  Text Med" panose="00000600000000000000" pitchFamily="50" charset="0"/>
              </a:rPr>
              <a:t>Where it’s best for the organization to apply more effort to attract more users and provide best services so users won’t move to other competitors.</a:t>
            </a:r>
          </a:p>
          <a:p>
            <a:endParaRPr lang="en-IN" b="1" dirty="0">
              <a:solidFill>
                <a:schemeClr val="bg1"/>
              </a:solidFill>
              <a:latin typeface="SF UI  Text Med" panose="00000600000000000000" pitchFamily="50" charset="0"/>
              <a:cs typeface="SF UI  Text Med" panose="00000600000000000000" pitchFamily="50" charset="0"/>
            </a:endParaRPr>
          </a:p>
          <a:p>
            <a:endParaRPr lang="en-IN" b="1" dirty="0">
              <a:solidFill>
                <a:schemeClr val="bg1"/>
              </a:solidFill>
              <a:latin typeface="SF UI  Text Med" panose="00000600000000000000" pitchFamily="50" charset="0"/>
              <a:cs typeface="SF UI  Text Med" panose="00000600000000000000" pitchFamily="50" charset="0"/>
            </a:endParaRPr>
          </a:p>
          <a:p>
            <a:r>
              <a:rPr lang="en-IN" b="1" dirty="0">
                <a:solidFill>
                  <a:schemeClr val="bg1"/>
                </a:solidFill>
                <a:latin typeface="SF UI  Text Med" panose="00000600000000000000" pitchFamily="50" charset="0"/>
                <a:cs typeface="SF UI  Text Med" panose="00000600000000000000" pitchFamily="50" charset="0"/>
              </a:rPr>
              <a:t>	          </a:t>
            </a:r>
            <a:r>
              <a:rPr lang="en-US" sz="3200" b="1" dirty="0">
                <a:solidFill>
                  <a:schemeClr val="bg1"/>
                </a:solidFill>
                <a:latin typeface="SF UI  Text Med" panose="00000600000000000000" pitchFamily="50" charset="0"/>
                <a:cs typeface="SF UI  Text Med" panose="00000600000000000000" pitchFamily="50" charset="0"/>
              </a:rPr>
              <a:t>📃</a:t>
            </a:r>
            <a:endParaRPr lang="en-IN" sz="3200" b="1" dirty="0">
              <a:solidFill>
                <a:schemeClr val="bg1"/>
              </a:solidFill>
              <a:latin typeface="SF UI  Text Med" panose="00000600000000000000" pitchFamily="50" charset="0"/>
              <a:cs typeface="SF UI  Text Med" panose="00000600000000000000" pitchFamily="50" charset="0"/>
            </a:endParaRPr>
          </a:p>
        </p:txBody>
      </p:sp>
    </p:spTree>
    <p:extLst>
      <p:ext uri="{BB962C8B-B14F-4D97-AF65-F5344CB8AC3E}">
        <p14:creationId xmlns:p14="http://schemas.microsoft.com/office/powerpoint/2010/main" val="1856415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31000">
              <a:schemeClr val="tx1"/>
            </a:gs>
            <a:gs pos="60000">
              <a:schemeClr val="accent1">
                <a:lumMod val="75000"/>
              </a:schemeClr>
            </a:gs>
            <a:gs pos="44000">
              <a:srgbClr val="FF0000"/>
            </a:gs>
            <a:gs pos="72000">
              <a:schemeClr val="accent1"/>
            </a:gs>
          </a:gsLst>
          <a:lin ang="2700000" scaled="1"/>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1DADADB-C3FA-D09D-5A5C-2274B1D6AD50}"/>
              </a:ext>
            </a:extLst>
          </p:cNvPr>
          <p:cNvGrpSpPr/>
          <p:nvPr/>
        </p:nvGrpSpPr>
        <p:grpSpPr>
          <a:xfrm>
            <a:off x="2789854" y="1978089"/>
            <a:ext cx="6130211" cy="2323323"/>
            <a:chOff x="3349691" y="1884783"/>
            <a:chExt cx="4721164" cy="2278271"/>
          </a:xfrm>
        </p:grpSpPr>
        <p:sp>
          <p:nvSpPr>
            <p:cNvPr id="3" name="TextBox 2">
              <a:extLst>
                <a:ext uri="{FF2B5EF4-FFF2-40B4-BE49-F238E27FC236}">
                  <a16:creationId xmlns:a16="http://schemas.microsoft.com/office/drawing/2014/main" id="{DBD4D77E-927D-E8EB-4D4E-BCC58416FA6F}"/>
                </a:ext>
              </a:extLst>
            </p:cNvPr>
            <p:cNvSpPr txBox="1"/>
            <p:nvPr/>
          </p:nvSpPr>
          <p:spPr>
            <a:xfrm>
              <a:off x="3349691" y="1884783"/>
              <a:ext cx="4721164" cy="1323439"/>
            </a:xfrm>
            <a:prstGeom prst="rect">
              <a:avLst/>
            </a:prstGeom>
            <a:noFill/>
          </p:spPr>
          <p:txBody>
            <a:bodyPr wrap="none" rtlCol="0">
              <a:spAutoFit/>
            </a:bodyPr>
            <a:lstStyle/>
            <a:p>
              <a:pPr algn="ctr"/>
              <a:r>
                <a:rPr lang="en-US" sz="8000" b="1" dirty="0">
                  <a:solidFill>
                    <a:schemeClr val="bg1"/>
                  </a:solidFill>
                  <a:latin typeface="ROG Fonts" panose="00000500000000000000" pitchFamily="50" charset="0"/>
                </a:rPr>
                <a:t>TOOLS</a:t>
              </a:r>
              <a:endParaRPr lang="en-IN" sz="8000" b="1" dirty="0">
                <a:solidFill>
                  <a:schemeClr val="bg1"/>
                </a:solidFill>
                <a:latin typeface="ROG Fonts" panose="00000500000000000000" pitchFamily="50" charset="0"/>
              </a:endParaRPr>
            </a:p>
          </p:txBody>
        </p:sp>
        <p:sp>
          <p:nvSpPr>
            <p:cNvPr id="4" name="TextBox 3">
              <a:extLst>
                <a:ext uri="{FF2B5EF4-FFF2-40B4-BE49-F238E27FC236}">
                  <a16:creationId xmlns:a16="http://schemas.microsoft.com/office/drawing/2014/main" id="{98D89B17-AF5E-89A9-5267-E423CB2EEE6F}"/>
                </a:ext>
              </a:extLst>
            </p:cNvPr>
            <p:cNvSpPr txBox="1"/>
            <p:nvPr/>
          </p:nvSpPr>
          <p:spPr>
            <a:xfrm>
              <a:off x="3893977" y="2839615"/>
              <a:ext cx="3813865" cy="1323439"/>
            </a:xfrm>
            <a:prstGeom prst="rect">
              <a:avLst/>
            </a:prstGeom>
            <a:noFill/>
          </p:spPr>
          <p:txBody>
            <a:bodyPr wrap="none" rtlCol="0">
              <a:spAutoFit/>
            </a:bodyPr>
            <a:lstStyle/>
            <a:p>
              <a:pPr algn="ctr"/>
              <a:r>
                <a:rPr lang="en-US" sz="8000" b="1" dirty="0">
                  <a:solidFill>
                    <a:schemeClr val="bg1"/>
                  </a:solidFill>
                  <a:latin typeface="ROG Fonts" panose="00000500000000000000" pitchFamily="50" charset="0"/>
                </a:rPr>
                <a:t>USED</a:t>
              </a:r>
              <a:endParaRPr lang="en-IN" sz="8000" b="1" dirty="0">
                <a:solidFill>
                  <a:schemeClr val="bg1"/>
                </a:solidFill>
                <a:latin typeface="ROG Fonts" panose="00000500000000000000" pitchFamily="50" charset="0"/>
              </a:endParaRPr>
            </a:p>
          </p:txBody>
        </p:sp>
      </p:grpSp>
      <p:sp>
        <p:nvSpPr>
          <p:cNvPr id="8" name="Flowchart: Connector 7">
            <a:extLst>
              <a:ext uri="{FF2B5EF4-FFF2-40B4-BE49-F238E27FC236}">
                <a16:creationId xmlns:a16="http://schemas.microsoft.com/office/drawing/2014/main" id="{9076C87B-7AD5-C501-A47C-566100BE36E5}"/>
              </a:ext>
            </a:extLst>
          </p:cNvPr>
          <p:cNvSpPr/>
          <p:nvPr/>
        </p:nvSpPr>
        <p:spPr>
          <a:xfrm rot="1063278">
            <a:off x="-702298" y="5288438"/>
            <a:ext cx="1951349" cy="1971414"/>
          </a:xfrm>
          <a:prstGeom prst="flowChartConnector">
            <a:avLst/>
          </a:prstGeom>
          <a:gradFill>
            <a:gsLst>
              <a:gs pos="31000">
                <a:schemeClr val="tx1"/>
              </a:gs>
              <a:gs pos="60000">
                <a:schemeClr val="accent1">
                  <a:lumMod val="75000"/>
                </a:schemeClr>
              </a:gs>
              <a:gs pos="44000">
                <a:srgbClr val="FF0000"/>
              </a:gs>
              <a:gs pos="72000">
                <a:schemeClr val="accent1"/>
              </a:gs>
            </a:gsLst>
            <a:lin ang="2700000" scaled="1"/>
          </a:gradFill>
          <a:ln>
            <a:noFill/>
          </a:ln>
          <a:effectLst>
            <a:outerShdw blurRad="1270000" dist="50800" dir="5400000" algn="ctr" rotWithShape="0">
              <a:srgbClr val="000000"/>
            </a:outerShdw>
          </a:effectLst>
          <a:scene3d>
            <a:camera prst="orthographicFront"/>
            <a:lightRig rig="threePt" dir="t"/>
          </a:scene3d>
          <a:sp3d prstMaterial="translucentPowder">
            <a:bevelT w="152400" h="50800" prst="softRound"/>
            <a:bevelB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Connector 8">
            <a:extLst>
              <a:ext uri="{FF2B5EF4-FFF2-40B4-BE49-F238E27FC236}">
                <a16:creationId xmlns:a16="http://schemas.microsoft.com/office/drawing/2014/main" id="{970CF7B0-A204-6A4E-0B55-650D8D1E0A19}"/>
              </a:ext>
            </a:extLst>
          </p:cNvPr>
          <p:cNvSpPr/>
          <p:nvPr/>
        </p:nvSpPr>
        <p:spPr>
          <a:xfrm rot="11707976">
            <a:off x="9635502" y="-1099663"/>
            <a:ext cx="1951349" cy="1971414"/>
          </a:xfrm>
          <a:prstGeom prst="flowChartConnector">
            <a:avLst/>
          </a:prstGeom>
          <a:gradFill>
            <a:gsLst>
              <a:gs pos="76000">
                <a:schemeClr val="tx1"/>
              </a:gs>
              <a:gs pos="0">
                <a:schemeClr val="accent1">
                  <a:lumMod val="75000"/>
                </a:schemeClr>
              </a:gs>
              <a:gs pos="35000">
                <a:srgbClr val="FF0000"/>
              </a:gs>
              <a:gs pos="0">
                <a:schemeClr val="accent1"/>
              </a:gs>
            </a:gsLst>
            <a:lin ang="2700000" scaled="1"/>
          </a:gradFill>
          <a:ln>
            <a:noFill/>
          </a:ln>
          <a:effectLst>
            <a:outerShdw blurRad="1270000" dist="50800" dir="5400000" algn="ctr" rotWithShape="0">
              <a:srgbClr val="000000"/>
            </a:outerShdw>
          </a:effectLst>
          <a:scene3d>
            <a:camera prst="orthographicFront"/>
            <a:lightRig rig="threePt" dir="t"/>
          </a:scene3d>
          <a:sp3d prstMaterial="translucentPowder">
            <a:bevelT w="152400" h="50800" prst="softRound"/>
            <a:bevelB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75999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379D750-6FC9-8DF5-7CF8-9E6E48264A13}"/>
              </a:ext>
            </a:extLst>
          </p:cNvPr>
          <p:cNvSpPr/>
          <p:nvPr/>
        </p:nvSpPr>
        <p:spPr>
          <a:xfrm>
            <a:off x="0" y="692726"/>
            <a:ext cx="3035299" cy="983673"/>
          </a:xfrm>
          <a:prstGeom prst="roundRect">
            <a:avLst/>
          </a:prstGeom>
          <a:solidFill>
            <a:srgbClr val="2E4C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0E66A4BC-6A40-E049-4A74-F2BF693A7BF4}"/>
              </a:ext>
            </a:extLst>
          </p:cNvPr>
          <p:cNvSpPr/>
          <p:nvPr/>
        </p:nvSpPr>
        <p:spPr>
          <a:xfrm>
            <a:off x="0" y="1366982"/>
            <a:ext cx="12192000" cy="5491018"/>
          </a:xfrm>
          <a:prstGeom prst="rect">
            <a:avLst/>
          </a:prstGeom>
          <a:solidFill>
            <a:srgbClr val="2E4C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hlinkClick r:id="rId2" action="ppaction://hlinksldjump"/>
            <a:extLst>
              <a:ext uri="{FF2B5EF4-FFF2-40B4-BE49-F238E27FC236}">
                <a16:creationId xmlns:a16="http://schemas.microsoft.com/office/drawing/2014/main" id="{392B4C4C-CEF0-DAC0-305D-2F98377AD985}"/>
              </a:ext>
            </a:extLst>
          </p:cNvPr>
          <p:cNvSpPr txBox="1"/>
          <p:nvPr/>
        </p:nvSpPr>
        <p:spPr>
          <a:xfrm>
            <a:off x="7068" y="875053"/>
            <a:ext cx="3037177" cy="369332"/>
          </a:xfrm>
          <a:prstGeom prst="rect">
            <a:avLst/>
          </a:prstGeom>
          <a:noFill/>
        </p:spPr>
        <p:txBody>
          <a:bodyPr wrap="square" rtlCol="0">
            <a:spAutoFit/>
          </a:bodyPr>
          <a:lstStyle/>
          <a:p>
            <a:pPr algn="ctr"/>
            <a:r>
              <a:rPr lang="en-IN" b="1" dirty="0">
                <a:solidFill>
                  <a:schemeClr val="accent1">
                    <a:lumMod val="50000"/>
                  </a:schemeClr>
                </a:solidFill>
                <a:latin typeface="Congenial Black" panose="02000503040000020004" pitchFamily="2" charset="0"/>
                <a:cs typeface="LilyUPC" panose="020B0502040204020203" pitchFamily="34" charset="-34"/>
              </a:rPr>
              <a:t>Visual Studio Code</a:t>
            </a:r>
          </a:p>
        </p:txBody>
      </p:sp>
      <p:sp>
        <p:nvSpPr>
          <p:cNvPr id="6" name="TextBox 5">
            <a:hlinkClick r:id="rId3" action="ppaction://hlinksldjump"/>
            <a:extLst>
              <a:ext uri="{FF2B5EF4-FFF2-40B4-BE49-F238E27FC236}">
                <a16:creationId xmlns:a16="http://schemas.microsoft.com/office/drawing/2014/main" id="{256189CD-C0DB-AF2C-B57A-419F83FC5163}"/>
              </a:ext>
            </a:extLst>
          </p:cNvPr>
          <p:cNvSpPr txBox="1"/>
          <p:nvPr/>
        </p:nvSpPr>
        <p:spPr>
          <a:xfrm>
            <a:off x="3044245" y="879794"/>
            <a:ext cx="3062577" cy="369332"/>
          </a:xfrm>
          <a:prstGeom prst="rect">
            <a:avLst/>
          </a:prstGeom>
          <a:noFill/>
        </p:spPr>
        <p:txBody>
          <a:bodyPr wrap="square" rtlCol="0">
            <a:spAutoFit/>
          </a:bodyPr>
          <a:lstStyle/>
          <a:p>
            <a:pPr algn="ctr"/>
            <a:r>
              <a:rPr lang="en-IN" b="1" dirty="0" err="1">
                <a:solidFill>
                  <a:schemeClr val="accent2">
                    <a:lumMod val="50000"/>
                  </a:schemeClr>
                </a:solidFill>
                <a:latin typeface="Congenial Black" panose="02000503040000020004" pitchFamily="2" charset="0"/>
                <a:cs typeface="Aharoni" panose="02010803020104030203" pitchFamily="2" charset="-79"/>
              </a:rPr>
              <a:t>Jupyter</a:t>
            </a:r>
            <a:r>
              <a:rPr lang="en-IN" b="1" dirty="0">
                <a:solidFill>
                  <a:schemeClr val="accent2">
                    <a:lumMod val="50000"/>
                  </a:schemeClr>
                </a:solidFill>
                <a:latin typeface="Congenial Black" panose="02000503040000020004" pitchFamily="2" charset="0"/>
                <a:cs typeface="Aharoni" panose="02010803020104030203" pitchFamily="2" charset="-79"/>
              </a:rPr>
              <a:t> Notebook</a:t>
            </a:r>
          </a:p>
        </p:txBody>
      </p:sp>
      <p:sp>
        <p:nvSpPr>
          <p:cNvPr id="7" name="TextBox 6">
            <a:hlinkClick r:id="rId4" action="ppaction://hlinksldjump"/>
            <a:extLst>
              <a:ext uri="{FF2B5EF4-FFF2-40B4-BE49-F238E27FC236}">
                <a16:creationId xmlns:a16="http://schemas.microsoft.com/office/drawing/2014/main" id="{F16AD993-D932-1547-12C6-61DE178BAEC9}"/>
              </a:ext>
            </a:extLst>
          </p:cNvPr>
          <p:cNvSpPr txBox="1"/>
          <p:nvPr/>
        </p:nvSpPr>
        <p:spPr>
          <a:xfrm>
            <a:off x="6096000" y="875053"/>
            <a:ext cx="3132137" cy="369332"/>
          </a:xfrm>
          <a:prstGeom prst="rect">
            <a:avLst/>
          </a:prstGeom>
          <a:noFill/>
        </p:spPr>
        <p:txBody>
          <a:bodyPr wrap="square" rtlCol="0">
            <a:spAutoFit/>
          </a:bodyPr>
          <a:lstStyle/>
          <a:p>
            <a:pPr algn="ctr"/>
            <a:r>
              <a:rPr lang="en-IN" b="1" dirty="0">
                <a:solidFill>
                  <a:schemeClr val="accent4">
                    <a:lumMod val="75000"/>
                  </a:schemeClr>
                </a:solidFill>
                <a:latin typeface="Congenial Black" panose="02000503040000020004" pitchFamily="2" charset="0"/>
                <a:cs typeface="Aharoni" panose="02010803020104030203" pitchFamily="2" charset="-79"/>
              </a:rPr>
              <a:t>Python</a:t>
            </a:r>
          </a:p>
        </p:txBody>
      </p:sp>
      <p:sp>
        <p:nvSpPr>
          <p:cNvPr id="8" name="TextBox 7">
            <a:hlinkClick r:id="rId5" action="ppaction://hlinksldjump"/>
            <a:extLst>
              <a:ext uri="{FF2B5EF4-FFF2-40B4-BE49-F238E27FC236}">
                <a16:creationId xmlns:a16="http://schemas.microsoft.com/office/drawing/2014/main" id="{E089B9A4-8512-266D-5082-7A8DBA9341FD}"/>
              </a:ext>
            </a:extLst>
          </p:cNvPr>
          <p:cNvSpPr txBox="1"/>
          <p:nvPr/>
        </p:nvSpPr>
        <p:spPr>
          <a:xfrm>
            <a:off x="9228138" y="881373"/>
            <a:ext cx="2963862" cy="369332"/>
          </a:xfrm>
          <a:prstGeom prst="rect">
            <a:avLst/>
          </a:prstGeom>
          <a:noFill/>
        </p:spPr>
        <p:txBody>
          <a:bodyPr wrap="square" rtlCol="0">
            <a:spAutoFit/>
          </a:bodyPr>
          <a:lstStyle/>
          <a:p>
            <a:pPr algn="ctr"/>
            <a:r>
              <a:rPr lang="en-IN" b="1" dirty="0">
                <a:solidFill>
                  <a:schemeClr val="accent6">
                    <a:lumMod val="75000"/>
                  </a:schemeClr>
                </a:solidFill>
                <a:latin typeface="Congenial Black" panose="02000503040000020004" pitchFamily="2" charset="0"/>
                <a:cs typeface="Aharoni" panose="02010803020104030203" pitchFamily="2" charset="-79"/>
              </a:rPr>
              <a:t>Excel</a:t>
            </a:r>
          </a:p>
        </p:txBody>
      </p:sp>
      <p:sp>
        <p:nvSpPr>
          <p:cNvPr id="12" name="TextBox 11">
            <a:extLst>
              <a:ext uri="{FF2B5EF4-FFF2-40B4-BE49-F238E27FC236}">
                <a16:creationId xmlns:a16="http://schemas.microsoft.com/office/drawing/2014/main" id="{BE6716D5-3A03-81CA-57CF-1E2CFC969321}"/>
              </a:ext>
            </a:extLst>
          </p:cNvPr>
          <p:cNvSpPr txBox="1"/>
          <p:nvPr/>
        </p:nvSpPr>
        <p:spPr>
          <a:xfrm>
            <a:off x="3238500" y="2897654"/>
            <a:ext cx="2676526" cy="1938992"/>
          </a:xfrm>
          <a:prstGeom prst="rect">
            <a:avLst/>
          </a:prstGeom>
          <a:noFill/>
        </p:spPr>
        <p:txBody>
          <a:bodyPr wrap="square" rtlCol="0">
            <a:spAutoFit/>
          </a:bodyPr>
          <a:lstStyle/>
          <a:p>
            <a:pPr algn="ctr"/>
            <a:r>
              <a:rPr lang="en-IN" sz="4000" b="1" dirty="0">
                <a:solidFill>
                  <a:schemeClr val="bg1"/>
                </a:solidFill>
                <a:latin typeface="Verdana Pro Black" panose="020F0502020204030204" pitchFamily="34" charset="0"/>
                <a:cs typeface="Aharoni" panose="02010803020104030203" pitchFamily="2" charset="-79"/>
              </a:rPr>
              <a:t>VISUAL</a:t>
            </a:r>
          </a:p>
          <a:p>
            <a:pPr algn="ctr"/>
            <a:r>
              <a:rPr lang="en-IN" sz="4000" b="1" dirty="0">
                <a:solidFill>
                  <a:schemeClr val="bg1"/>
                </a:solidFill>
                <a:latin typeface="Verdana Pro Black" panose="020F0502020204030204" pitchFamily="34" charset="0"/>
                <a:cs typeface="Aharoni" panose="02010803020104030203" pitchFamily="2" charset="-79"/>
              </a:rPr>
              <a:t>STUDIO</a:t>
            </a:r>
          </a:p>
          <a:p>
            <a:pPr algn="ctr"/>
            <a:r>
              <a:rPr lang="en-IN" sz="4000" b="1" dirty="0">
                <a:solidFill>
                  <a:schemeClr val="bg1"/>
                </a:solidFill>
                <a:latin typeface="Verdana Pro Black" panose="020F0502020204030204" pitchFamily="34" charset="0"/>
                <a:cs typeface="Aharoni" panose="02010803020104030203" pitchFamily="2" charset="-79"/>
              </a:rPr>
              <a:t>CODE</a:t>
            </a:r>
          </a:p>
        </p:txBody>
      </p:sp>
      <p:sp>
        <p:nvSpPr>
          <p:cNvPr id="13" name="TextBox 12">
            <a:extLst>
              <a:ext uri="{FF2B5EF4-FFF2-40B4-BE49-F238E27FC236}">
                <a16:creationId xmlns:a16="http://schemas.microsoft.com/office/drawing/2014/main" id="{BD6B5B24-F0A3-CDB2-C9B0-9C00508CF87D}"/>
              </a:ext>
            </a:extLst>
          </p:cNvPr>
          <p:cNvSpPr txBox="1"/>
          <p:nvPr/>
        </p:nvSpPr>
        <p:spPr>
          <a:xfrm>
            <a:off x="6544056" y="2628696"/>
            <a:ext cx="5162550" cy="3416320"/>
          </a:xfrm>
          <a:prstGeom prst="rect">
            <a:avLst/>
          </a:prstGeom>
          <a:noFill/>
        </p:spPr>
        <p:txBody>
          <a:bodyPr wrap="square" rtlCol="0">
            <a:spAutoFit/>
          </a:bodyPr>
          <a:lstStyle/>
          <a:p>
            <a:r>
              <a:rPr lang="en-IN" dirty="0">
                <a:solidFill>
                  <a:schemeClr val="bg1"/>
                </a:solidFill>
              </a:rPr>
              <a:t>Visual Studio Code, a very useful IDE will be used here.</a:t>
            </a:r>
          </a:p>
          <a:p>
            <a:endParaRPr lang="en-IN" dirty="0">
              <a:solidFill>
                <a:schemeClr val="bg1"/>
              </a:solidFill>
            </a:endParaRPr>
          </a:p>
          <a:p>
            <a:r>
              <a:rPr lang="en-IN" dirty="0">
                <a:solidFill>
                  <a:schemeClr val="bg1"/>
                </a:solidFill>
              </a:rPr>
              <a:t>One of the most famous IDE &amp; owned by Microsoft. It supports many programming languages for each purpose.</a:t>
            </a:r>
          </a:p>
          <a:p>
            <a:endParaRPr lang="en-IN" dirty="0">
              <a:solidFill>
                <a:schemeClr val="bg1"/>
              </a:solidFill>
            </a:endParaRPr>
          </a:p>
          <a:p>
            <a:r>
              <a:rPr lang="en-IN" dirty="0">
                <a:solidFill>
                  <a:schemeClr val="bg1"/>
                </a:solidFill>
              </a:rPr>
              <a:t>It is very reliable because of the extensions it supports which could help in all kinds of development.</a:t>
            </a:r>
          </a:p>
          <a:p>
            <a:endParaRPr lang="en-IN" dirty="0">
              <a:solidFill>
                <a:schemeClr val="bg1"/>
              </a:solidFill>
            </a:endParaRPr>
          </a:p>
          <a:p>
            <a:r>
              <a:rPr lang="en-IN" b="1" dirty="0">
                <a:solidFill>
                  <a:schemeClr val="bg1"/>
                </a:solidFill>
              </a:rPr>
              <a:t>Alternatives: </a:t>
            </a:r>
            <a:r>
              <a:rPr lang="en-IN" dirty="0">
                <a:solidFill>
                  <a:schemeClr val="bg1"/>
                </a:solidFill>
              </a:rPr>
              <a:t>Spyder IDE, PyCharm</a:t>
            </a:r>
            <a:endParaRPr lang="en-IN" b="1" dirty="0">
              <a:solidFill>
                <a:schemeClr val="bg1"/>
              </a:solidFill>
            </a:endParaRPr>
          </a:p>
        </p:txBody>
      </p:sp>
      <p:sp>
        <p:nvSpPr>
          <p:cNvPr id="14" name="Rectangle: Rounded Corners 13">
            <a:extLst>
              <a:ext uri="{FF2B5EF4-FFF2-40B4-BE49-F238E27FC236}">
                <a16:creationId xmlns:a16="http://schemas.microsoft.com/office/drawing/2014/main" id="{476AA759-03C4-9284-B6B1-AB5E1E92371B}"/>
              </a:ext>
            </a:extLst>
          </p:cNvPr>
          <p:cNvSpPr/>
          <p:nvPr/>
        </p:nvSpPr>
        <p:spPr>
          <a:xfrm>
            <a:off x="185737" y="2459504"/>
            <a:ext cx="2676526" cy="271462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descr="A blue logo with a black background">
            <a:extLst>
              <a:ext uri="{FF2B5EF4-FFF2-40B4-BE49-F238E27FC236}">
                <a16:creationId xmlns:a16="http://schemas.microsoft.com/office/drawing/2014/main" id="{97F5A8B5-DB7F-2E14-8CC0-E7B4C2B9D52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10383" y="2809414"/>
            <a:ext cx="2063221" cy="2052904"/>
          </a:xfrm>
          <a:prstGeom prst="rect">
            <a:avLst/>
          </a:prstGeom>
        </p:spPr>
      </p:pic>
    </p:spTree>
    <p:extLst>
      <p:ext uri="{BB962C8B-B14F-4D97-AF65-F5344CB8AC3E}">
        <p14:creationId xmlns:p14="http://schemas.microsoft.com/office/powerpoint/2010/main" val="4281439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 2" title="Binary data animation">
            <a:hlinkClick r:id="" action="ppaction://media"/>
            <a:extLst>
              <a:ext uri="{FF2B5EF4-FFF2-40B4-BE49-F238E27FC236}">
                <a16:creationId xmlns:a16="http://schemas.microsoft.com/office/drawing/2014/main" id="{92359A77-2DB8-9C2D-FC40-9A767803C78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52215" r="-52215"/>
          <a:stretch/>
        </p:blipFill>
        <p:spPr>
          <a:xfrm>
            <a:off x="6372000" y="0"/>
            <a:ext cx="12192000" cy="6858000"/>
          </a:xfrm>
          <a:prstGeom prst="rect">
            <a:avLst/>
          </a:prstGeom>
        </p:spPr>
      </p:pic>
      <p:sp>
        <p:nvSpPr>
          <p:cNvPr id="4" name="TextBox 3">
            <a:extLst>
              <a:ext uri="{FF2B5EF4-FFF2-40B4-BE49-F238E27FC236}">
                <a16:creationId xmlns:a16="http://schemas.microsoft.com/office/drawing/2014/main" id="{3FD4132A-2049-D273-7110-A6BF4AAA5F90}"/>
              </a:ext>
            </a:extLst>
          </p:cNvPr>
          <p:cNvSpPr txBox="1"/>
          <p:nvPr/>
        </p:nvSpPr>
        <p:spPr>
          <a:xfrm>
            <a:off x="445041" y="1478212"/>
            <a:ext cx="7839075" cy="4524315"/>
          </a:xfrm>
          <a:prstGeom prst="rect">
            <a:avLst/>
          </a:prstGeom>
          <a:noFill/>
        </p:spPr>
        <p:txBody>
          <a:bodyPr wrap="square" rtlCol="0">
            <a:spAutoFit/>
          </a:bodyPr>
          <a:lstStyle/>
          <a:p>
            <a:r>
              <a:rPr lang="en-US" sz="9600" dirty="0">
                <a:latin typeface="Aptos Black" panose="020B0004020202020204" pitchFamily="34" charset="0"/>
              </a:rPr>
              <a:t>M</a:t>
            </a:r>
            <a:r>
              <a:rPr lang="en-IN" sz="9600" dirty="0">
                <a:latin typeface="Aptos Black" panose="020B0004020202020204" pitchFamily="34" charset="0"/>
              </a:rPr>
              <a:t>EGA</a:t>
            </a:r>
          </a:p>
          <a:p>
            <a:r>
              <a:rPr lang="en-IN" sz="9600" dirty="0">
                <a:latin typeface="Aptos Black" panose="020B0004020202020204" pitchFamily="34" charset="0"/>
              </a:rPr>
              <a:t>SALES</a:t>
            </a:r>
          </a:p>
          <a:p>
            <a:r>
              <a:rPr lang="en-IN" sz="9600" dirty="0">
                <a:latin typeface="Aptos Black" panose="020B0004020202020204" pitchFamily="34" charset="0"/>
              </a:rPr>
              <a:t>ANALYSIS</a:t>
            </a:r>
          </a:p>
        </p:txBody>
      </p:sp>
      <p:grpSp>
        <p:nvGrpSpPr>
          <p:cNvPr id="17" name="Group 16">
            <a:extLst>
              <a:ext uri="{FF2B5EF4-FFF2-40B4-BE49-F238E27FC236}">
                <a16:creationId xmlns:a16="http://schemas.microsoft.com/office/drawing/2014/main" id="{6B602AE2-C4E4-5D56-8FA6-077730B3015B}"/>
              </a:ext>
            </a:extLst>
          </p:cNvPr>
          <p:cNvGrpSpPr/>
          <p:nvPr/>
        </p:nvGrpSpPr>
        <p:grpSpPr>
          <a:xfrm>
            <a:off x="773607" y="151065"/>
            <a:ext cx="647700" cy="647700"/>
            <a:chOff x="735507" y="132015"/>
            <a:chExt cx="647700" cy="647700"/>
          </a:xfrm>
        </p:grpSpPr>
        <p:sp>
          <p:nvSpPr>
            <p:cNvPr id="15" name="Freeform: Shape 14">
              <a:extLst>
                <a:ext uri="{FF2B5EF4-FFF2-40B4-BE49-F238E27FC236}">
                  <a16:creationId xmlns:a16="http://schemas.microsoft.com/office/drawing/2014/main" id="{683DF271-76F5-FE5A-25DC-F476B4776529}"/>
                </a:ext>
              </a:extLst>
            </p:cNvPr>
            <p:cNvSpPr/>
            <p:nvPr/>
          </p:nvSpPr>
          <p:spPr>
            <a:xfrm>
              <a:off x="735507" y="132015"/>
              <a:ext cx="647700" cy="647700"/>
            </a:xfrm>
            <a:custGeom>
              <a:avLst/>
              <a:gdLst>
                <a:gd name="connsiteX0" fmla="*/ 57150 w 647700"/>
                <a:gd name="connsiteY0" fmla="*/ 0 h 647700"/>
                <a:gd name="connsiteX1" fmla="*/ 0 w 647700"/>
                <a:gd name="connsiteY1" fmla="*/ 0 h 647700"/>
                <a:gd name="connsiteX2" fmla="*/ 0 w 647700"/>
                <a:gd name="connsiteY2" fmla="*/ 647700 h 647700"/>
                <a:gd name="connsiteX3" fmla="*/ 647700 w 647700"/>
                <a:gd name="connsiteY3" fmla="*/ 647700 h 647700"/>
                <a:gd name="connsiteX4" fmla="*/ 647700 w 647700"/>
                <a:gd name="connsiteY4" fmla="*/ 590550 h 647700"/>
                <a:gd name="connsiteX5" fmla="*/ 57150 w 647700"/>
                <a:gd name="connsiteY5" fmla="*/ 5905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647700">
                  <a:moveTo>
                    <a:pt x="57150" y="0"/>
                  </a:moveTo>
                  <a:lnTo>
                    <a:pt x="0" y="0"/>
                  </a:lnTo>
                  <a:lnTo>
                    <a:pt x="0" y="647700"/>
                  </a:lnTo>
                  <a:lnTo>
                    <a:pt x="647700" y="647700"/>
                  </a:lnTo>
                  <a:lnTo>
                    <a:pt x="647700" y="590550"/>
                  </a:lnTo>
                  <a:lnTo>
                    <a:pt x="57150" y="590550"/>
                  </a:lnTo>
                  <a:close/>
                </a:path>
              </a:pathLst>
            </a:custGeom>
            <a:solidFill>
              <a:srgbClr val="5DB2C3"/>
            </a:solidFill>
            <a:ln w="9525"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AD50A1CC-D7B3-30C9-662D-70E5DF4B031A}"/>
                </a:ext>
              </a:extLst>
            </p:cNvPr>
            <p:cNvSpPr/>
            <p:nvPr/>
          </p:nvSpPr>
          <p:spPr>
            <a:xfrm>
              <a:off x="829804" y="293940"/>
              <a:ext cx="553402" cy="324802"/>
            </a:xfrm>
            <a:custGeom>
              <a:avLst/>
              <a:gdLst>
                <a:gd name="connsiteX0" fmla="*/ 401003 w 553402"/>
                <a:gd name="connsiteY0" fmla="*/ 0 h 324802"/>
                <a:gd name="connsiteX1" fmla="*/ 457200 w 553402"/>
                <a:gd name="connsiteY1" fmla="*/ 56198 h 324802"/>
                <a:gd name="connsiteX2" fmla="*/ 381953 w 553402"/>
                <a:gd name="connsiteY2" fmla="*/ 131445 h 324802"/>
                <a:gd name="connsiteX3" fmla="*/ 324803 w 553402"/>
                <a:gd name="connsiteY3" fmla="*/ 74295 h 324802"/>
                <a:gd name="connsiteX4" fmla="*/ 229553 w 553402"/>
                <a:gd name="connsiteY4" fmla="*/ 169545 h 324802"/>
                <a:gd name="connsiteX5" fmla="*/ 172403 w 553402"/>
                <a:gd name="connsiteY5" fmla="*/ 112395 h 324802"/>
                <a:gd name="connsiteX6" fmla="*/ 0 w 553402"/>
                <a:gd name="connsiteY6" fmla="*/ 284798 h 324802"/>
                <a:gd name="connsiteX7" fmla="*/ 40005 w 553402"/>
                <a:gd name="connsiteY7" fmla="*/ 324803 h 324802"/>
                <a:gd name="connsiteX8" fmla="*/ 172403 w 553402"/>
                <a:gd name="connsiteY8" fmla="*/ 192405 h 324802"/>
                <a:gd name="connsiteX9" fmla="*/ 229553 w 553402"/>
                <a:gd name="connsiteY9" fmla="*/ 249555 h 324802"/>
                <a:gd name="connsiteX10" fmla="*/ 324803 w 553402"/>
                <a:gd name="connsiteY10" fmla="*/ 154305 h 324802"/>
                <a:gd name="connsiteX11" fmla="*/ 381953 w 553402"/>
                <a:gd name="connsiteY11" fmla="*/ 211455 h 324802"/>
                <a:gd name="connsiteX12" fmla="*/ 497205 w 553402"/>
                <a:gd name="connsiteY12" fmla="*/ 96202 h 324802"/>
                <a:gd name="connsiteX13" fmla="*/ 553403 w 553402"/>
                <a:gd name="connsiteY13" fmla="*/ 152400 h 324802"/>
                <a:gd name="connsiteX14" fmla="*/ 553403 w 553402"/>
                <a:gd name="connsiteY14" fmla="*/ 0 h 32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3402" h="324802">
                  <a:moveTo>
                    <a:pt x="401003" y="0"/>
                  </a:moveTo>
                  <a:lnTo>
                    <a:pt x="457200" y="56198"/>
                  </a:lnTo>
                  <a:lnTo>
                    <a:pt x="381953" y="131445"/>
                  </a:lnTo>
                  <a:lnTo>
                    <a:pt x="324803" y="74295"/>
                  </a:lnTo>
                  <a:lnTo>
                    <a:pt x="229553" y="169545"/>
                  </a:lnTo>
                  <a:lnTo>
                    <a:pt x="172403" y="112395"/>
                  </a:lnTo>
                  <a:lnTo>
                    <a:pt x="0" y="284798"/>
                  </a:lnTo>
                  <a:lnTo>
                    <a:pt x="40005" y="324803"/>
                  </a:lnTo>
                  <a:lnTo>
                    <a:pt x="172403" y="192405"/>
                  </a:lnTo>
                  <a:lnTo>
                    <a:pt x="229553" y="249555"/>
                  </a:lnTo>
                  <a:lnTo>
                    <a:pt x="324803" y="154305"/>
                  </a:lnTo>
                  <a:lnTo>
                    <a:pt x="381953" y="211455"/>
                  </a:lnTo>
                  <a:lnTo>
                    <a:pt x="497205" y="96202"/>
                  </a:lnTo>
                  <a:lnTo>
                    <a:pt x="553403" y="152400"/>
                  </a:lnTo>
                  <a:lnTo>
                    <a:pt x="553403" y="0"/>
                  </a:lnTo>
                  <a:close/>
                </a:path>
              </a:pathLst>
            </a:custGeom>
            <a:solidFill>
              <a:srgbClr val="FF0066"/>
            </a:solidFill>
            <a:ln w="9525" cap="flat">
              <a:noFill/>
              <a:prstDash val="solid"/>
              <a:miter/>
            </a:ln>
          </p:spPr>
          <p:txBody>
            <a:bodyPr rtlCol="0" anchor="ctr"/>
            <a:lstStyle/>
            <a:p>
              <a:endParaRPr lang="en-IN"/>
            </a:p>
          </p:txBody>
        </p:sp>
      </p:grpSp>
      <p:grpSp>
        <p:nvGrpSpPr>
          <p:cNvPr id="24" name="Group 23">
            <a:extLst>
              <a:ext uri="{FF2B5EF4-FFF2-40B4-BE49-F238E27FC236}">
                <a16:creationId xmlns:a16="http://schemas.microsoft.com/office/drawing/2014/main" id="{3382833D-7A97-9257-BDB9-B49BC41650FE}"/>
              </a:ext>
            </a:extLst>
          </p:cNvPr>
          <p:cNvGrpSpPr/>
          <p:nvPr/>
        </p:nvGrpSpPr>
        <p:grpSpPr>
          <a:xfrm>
            <a:off x="5422900" y="6002527"/>
            <a:ext cx="629873" cy="587682"/>
            <a:chOff x="3110502" y="5133838"/>
            <a:chExt cx="903921" cy="903921"/>
          </a:xfrm>
        </p:grpSpPr>
        <p:sp>
          <p:nvSpPr>
            <p:cNvPr id="19" name="Freeform: Shape 18">
              <a:extLst>
                <a:ext uri="{FF2B5EF4-FFF2-40B4-BE49-F238E27FC236}">
                  <a16:creationId xmlns:a16="http://schemas.microsoft.com/office/drawing/2014/main" id="{624AB85A-9F07-8D31-3C71-5BAE7A385326}"/>
                </a:ext>
              </a:extLst>
            </p:cNvPr>
            <p:cNvSpPr/>
            <p:nvPr/>
          </p:nvSpPr>
          <p:spPr>
            <a:xfrm>
              <a:off x="3110502" y="5133838"/>
              <a:ext cx="903921" cy="903921"/>
            </a:xfrm>
            <a:custGeom>
              <a:avLst/>
              <a:gdLst>
                <a:gd name="connsiteX0" fmla="*/ 79758 w 903921"/>
                <a:gd name="connsiteY0" fmla="*/ 0 h 903921"/>
                <a:gd name="connsiteX1" fmla="*/ 0 w 903921"/>
                <a:gd name="connsiteY1" fmla="*/ 0 h 903921"/>
                <a:gd name="connsiteX2" fmla="*/ 0 w 903921"/>
                <a:gd name="connsiteY2" fmla="*/ 903921 h 903921"/>
                <a:gd name="connsiteX3" fmla="*/ 903921 w 903921"/>
                <a:gd name="connsiteY3" fmla="*/ 903921 h 903921"/>
                <a:gd name="connsiteX4" fmla="*/ 903921 w 903921"/>
                <a:gd name="connsiteY4" fmla="*/ 824163 h 903921"/>
                <a:gd name="connsiteX5" fmla="*/ 79758 w 903921"/>
                <a:gd name="connsiteY5" fmla="*/ 824163 h 9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921" h="903921">
                  <a:moveTo>
                    <a:pt x="79758" y="0"/>
                  </a:moveTo>
                  <a:lnTo>
                    <a:pt x="0" y="0"/>
                  </a:lnTo>
                  <a:lnTo>
                    <a:pt x="0" y="903921"/>
                  </a:lnTo>
                  <a:lnTo>
                    <a:pt x="903921" y="903921"/>
                  </a:lnTo>
                  <a:lnTo>
                    <a:pt x="903921" y="824163"/>
                  </a:lnTo>
                  <a:lnTo>
                    <a:pt x="79758" y="824163"/>
                  </a:lnTo>
                  <a:close/>
                </a:path>
              </a:pathLst>
            </a:custGeom>
            <a:solidFill>
              <a:srgbClr val="000000"/>
            </a:solidFill>
            <a:ln w="13196"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466948E6-0C9A-1FB0-83D5-51162DC55663}"/>
                </a:ext>
              </a:extLst>
            </p:cNvPr>
            <p:cNvSpPr/>
            <p:nvPr/>
          </p:nvSpPr>
          <p:spPr>
            <a:xfrm>
              <a:off x="3270017" y="5412990"/>
              <a:ext cx="146222" cy="465253"/>
            </a:xfrm>
            <a:custGeom>
              <a:avLst/>
              <a:gdLst>
                <a:gd name="connsiteX0" fmla="*/ 0 w 146222"/>
                <a:gd name="connsiteY0" fmla="*/ 0 h 465253"/>
                <a:gd name="connsiteX1" fmla="*/ 146223 w 146222"/>
                <a:gd name="connsiteY1" fmla="*/ 0 h 465253"/>
                <a:gd name="connsiteX2" fmla="*/ 146223 w 146222"/>
                <a:gd name="connsiteY2" fmla="*/ 465254 h 465253"/>
                <a:gd name="connsiteX3" fmla="*/ 0 w 146222"/>
                <a:gd name="connsiteY3" fmla="*/ 465254 h 465253"/>
              </a:gdLst>
              <a:ahLst/>
              <a:cxnLst>
                <a:cxn ang="0">
                  <a:pos x="connsiteX0" y="connsiteY0"/>
                </a:cxn>
                <a:cxn ang="0">
                  <a:pos x="connsiteX1" y="connsiteY1"/>
                </a:cxn>
                <a:cxn ang="0">
                  <a:pos x="connsiteX2" y="connsiteY2"/>
                </a:cxn>
                <a:cxn ang="0">
                  <a:pos x="connsiteX3" y="connsiteY3"/>
                </a:cxn>
              </a:cxnLst>
              <a:rect l="l" t="t" r="r" b="b"/>
              <a:pathLst>
                <a:path w="146222" h="465253">
                  <a:moveTo>
                    <a:pt x="0" y="0"/>
                  </a:moveTo>
                  <a:lnTo>
                    <a:pt x="146223" y="0"/>
                  </a:lnTo>
                  <a:lnTo>
                    <a:pt x="146223" y="465254"/>
                  </a:lnTo>
                  <a:lnTo>
                    <a:pt x="0" y="465254"/>
                  </a:lnTo>
                  <a:close/>
                </a:path>
              </a:pathLst>
            </a:custGeom>
            <a:solidFill>
              <a:srgbClr val="E60000"/>
            </a:solidFill>
            <a:ln w="13196"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4A008BCE-E635-5BF2-BA0A-5CC2F3DED839}"/>
                </a:ext>
              </a:extLst>
            </p:cNvPr>
            <p:cNvSpPr/>
            <p:nvPr/>
          </p:nvSpPr>
          <p:spPr>
            <a:xfrm>
              <a:off x="3469412" y="5133838"/>
              <a:ext cx="146222" cy="744405"/>
            </a:xfrm>
            <a:custGeom>
              <a:avLst/>
              <a:gdLst>
                <a:gd name="connsiteX0" fmla="*/ 0 w 146222"/>
                <a:gd name="connsiteY0" fmla="*/ 0 h 744405"/>
                <a:gd name="connsiteX1" fmla="*/ 146223 w 146222"/>
                <a:gd name="connsiteY1" fmla="*/ 0 h 744405"/>
                <a:gd name="connsiteX2" fmla="*/ 146223 w 146222"/>
                <a:gd name="connsiteY2" fmla="*/ 744406 h 744405"/>
                <a:gd name="connsiteX3" fmla="*/ 0 w 146222"/>
                <a:gd name="connsiteY3" fmla="*/ 744406 h 744405"/>
              </a:gdLst>
              <a:ahLst/>
              <a:cxnLst>
                <a:cxn ang="0">
                  <a:pos x="connsiteX0" y="connsiteY0"/>
                </a:cxn>
                <a:cxn ang="0">
                  <a:pos x="connsiteX1" y="connsiteY1"/>
                </a:cxn>
                <a:cxn ang="0">
                  <a:pos x="connsiteX2" y="connsiteY2"/>
                </a:cxn>
                <a:cxn ang="0">
                  <a:pos x="connsiteX3" y="connsiteY3"/>
                </a:cxn>
              </a:cxnLst>
              <a:rect l="l" t="t" r="r" b="b"/>
              <a:pathLst>
                <a:path w="146222" h="744405">
                  <a:moveTo>
                    <a:pt x="0" y="0"/>
                  </a:moveTo>
                  <a:lnTo>
                    <a:pt x="146223" y="0"/>
                  </a:lnTo>
                  <a:lnTo>
                    <a:pt x="146223" y="744406"/>
                  </a:lnTo>
                  <a:lnTo>
                    <a:pt x="0" y="744406"/>
                  </a:lnTo>
                  <a:close/>
                </a:path>
              </a:pathLst>
            </a:custGeom>
            <a:solidFill>
              <a:srgbClr val="00B050"/>
            </a:solidFill>
            <a:ln w="13196"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890A7EFA-FF8D-F2B3-8C2D-44C2C462DACE}"/>
                </a:ext>
              </a:extLst>
            </p:cNvPr>
            <p:cNvSpPr/>
            <p:nvPr/>
          </p:nvSpPr>
          <p:spPr>
            <a:xfrm>
              <a:off x="3668806" y="5412990"/>
              <a:ext cx="146222" cy="465253"/>
            </a:xfrm>
            <a:custGeom>
              <a:avLst/>
              <a:gdLst>
                <a:gd name="connsiteX0" fmla="*/ 0 w 146222"/>
                <a:gd name="connsiteY0" fmla="*/ 0 h 465253"/>
                <a:gd name="connsiteX1" fmla="*/ 146223 w 146222"/>
                <a:gd name="connsiteY1" fmla="*/ 0 h 465253"/>
                <a:gd name="connsiteX2" fmla="*/ 146223 w 146222"/>
                <a:gd name="connsiteY2" fmla="*/ 465254 h 465253"/>
                <a:gd name="connsiteX3" fmla="*/ 0 w 146222"/>
                <a:gd name="connsiteY3" fmla="*/ 465254 h 465253"/>
              </a:gdLst>
              <a:ahLst/>
              <a:cxnLst>
                <a:cxn ang="0">
                  <a:pos x="connsiteX0" y="connsiteY0"/>
                </a:cxn>
                <a:cxn ang="0">
                  <a:pos x="connsiteX1" y="connsiteY1"/>
                </a:cxn>
                <a:cxn ang="0">
                  <a:pos x="connsiteX2" y="connsiteY2"/>
                </a:cxn>
                <a:cxn ang="0">
                  <a:pos x="connsiteX3" y="connsiteY3"/>
                </a:cxn>
              </a:cxnLst>
              <a:rect l="l" t="t" r="r" b="b"/>
              <a:pathLst>
                <a:path w="146222" h="465253">
                  <a:moveTo>
                    <a:pt x="0" y="0"/>
                  </a:moveTo>
                  <a:lnTo>
                    <a:pt x="146223" y="0"/>
                  </a:lnTo>
                  <a:lnTo>
                    <a:pt x="146223" y="465254"/>
                  </a:lnTo>
                  <a:lnTo>
                    <a:pt x="0" y="465254"/>
                  </a:lnTo>
                  <a:close/>
                </a:path>
              </a:pathLst>
            </a:custGeom>
            <a:solidFill>
              <a:srgbClr val="0070C0"/>
            </a:solidFill>
            <a:ln w="13196"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A95EE770-E5F9-C71F-16C7-9F470B12E449}"/>
                </a:ext>
              </a:extLst>
            </p:cNvPr>
            <p:cNvSpPr/>
            <p:nvPr/>
          </p:nvSpPr>
          <p:spPr>
            <a:xfrm>
              <a:off x="3868201" y="5638970"/>
              <a:ext cx="146222" cy="239273"/>
            </a:xfrm>
            <a:custGeom>
              <a:avLst/>
              <a:gdLst>
                <a:gd name="connsiteX0" fmla="*/ 0 w 146222"/>
                <a:gd name="connsiteY0" fmla="*/ 0 h 239273"/>
                <a:gd name="connsiteX1" fmla="*/ 146223 w 146222"/>
                <a:gd name="connsiteY1" fmla="*/ 0 h 239273"/>
                <a:gd name="connsiteX2" fmla="*/ 146223 w 146222"/>
                <a:gd name="connsiteY2" fmla="*/ 239273 h 239273"/>
                <a:gd name="connsiteX3" fmla="*/ 0 w 146222"/>
                <a:gd name="connsiteY3" fmla="*/ 239273 h 239273"/>
              </a:gdLst>
              <a:ahLst/>
              <a:cxnLst>
                <a:cxn ang="0">
                  <a:pos x="connsiteX0" y="connsiteY0"/>
                </a:cxn>
                <a:cxn ang="0">
                  <a:pos x="connsiteX1" y="connsiteY1"/>
                </a:cxn>
                <a:cxn ang="0">
                  <a:pos x="connsiteX2" y="connsiteY2"/>
                </a:cxn>
                <a:cxn ang="0">
                  <a:pos x="connsiteX3" y="connsiteY3"/>
                </a:cxn>
              </a:cxnLst>
              <a:rect l="l" t="t" r="r" b="b"/>
              <a:pathLst>
                <a:path w="146222" h="239273">
                  <a:moveTo>
                    <a:pt x="0" y="0"/>
                  </a:moveTo>
                  <a:lnTo>
                    <a:pt x="146223" y="0"/>
                  </a:lnTo>
                  <a:lnTo>
                    <a:pt x="146223" y="239273"/>
                  </a:lnTo>
                  <a:lnTo>
                    <a:pt x="0" y="239273"/>
                  </a:lnTo>
                  <a:close/>
                </a:path>
              </a:pathLst>
            </a:custGeom>
            <a:solidFill>
              <a:srgbClr val="FFC000"/>
            </a:solidFill>
            <a:ln w="13196" cap="flat">
              <a:noFill/>
              <a:prstDash val="solid"/>
              <a:miter/>
            </a:ln>
          </p:spPr>
          <p:txBody>
            <a:bodyPr rtlCol="0" anchor="ctr"/>
            <a:lstStyle/>
            <a:p>
              <a:endParaRPr lang="en-IN"/>
            </a:p>
          </p:txBody>
        </p:sp>
      </p:grpSp>
      <p:sp>
        <p:nvSpPr>
          <p:cNvPr id="25" name="TextBox 24">
            <a:extLst>
              <a:ext uri="{FF2B5EF4-FFF2-40B4-BE49-F238E27FC236}">
                <a16:creationId xmlns:a16="http://schemas.microsoft.com/office/drawing/2014/main" id="{26DB5F2B-863B-E52A-6209-5425CBF4B57E}"/>
              </a:ext>
            </a:extLst>
          </p:cNvPr>
          <p:cNvSpPr txBox="1"/>
          <p:nvPr/>
        </p:nvSpPr>
        <p:spPr>
          <a:xfrm>
            <a:off x="631661" y="1157390"/>
            <a:ext cx="2533650" cy="584775"/>
          </a:xfrm>
          <a:prstGeom prst="rect">
            <a:avLst/>
          </a:prstGeom>
          <a:noFill/>
        </p:spPr>
        <p:txBody>
          <a:bodyPr wrap="square" rtlCol="0">
            <a:spAutoFit/>
          </a:bodyPr>
          <a:lstStyle/>
          <a:p>
            <a:r>
              <a:rPr lang="en-IN" sz="3200" b="1" dirty="0">
                <a:latin typeface="Futura"/>
              </a:rPr>
              <a:t>On Topic:</a:t>
            </a:r>
          </a:p>
        </p:txBody>
      </p:sp>
      <p:sp>
        <p:nvSpPr>
          <p:cNvPr id="26" name="Rectangle 25">
            <a:extLst>
              <a:ext uri="{FF2B5EF4-FFF2-40B4-BE49-F238E27FC236}">
                <a16:creationId xmlns:a16="http://schemas.microsoft.com/office/drawing/2014/main" id="{8141DCB0-1445-E6C9-D4F9-A953F146CEAD}"/>
              </a:ext>
            </a:extLst>
          </p:cNvPr>
          <p:cNvSpPr/>
          <p:nvPr/>
        </p:nvSpPr>
        <p:spPr>
          <a:xfrm rot="5400000">
            <a:off x="-2378710" y="3548150"/>
            <a:ext cx="5000798" cy="285750"/>
          </a:xfrm>
          <a:prstGeom prst="rect">
            <a:avLst/>
          </a:prstGeom>
          <a:pattFill prst="pct80">
            <a:fgClr>
              <a:schemeClr val="tx1"/>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252065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2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379D750-6FC9-8DF5-7CF8-9E6E48264A13}"/>
              </a:ext>
            </a:extLst>
          </p:cNvPr>
          <p:cNvSpPr/>
          <p:nvPr/>
        </p:nvSpPr>
        <p:spPr>
          <a:xfrm>
            <a:off x="3048000" y="692727"/>
            <a:ext cx="3035299" cy="895928"/>
          </a:xfrm>
          <a:prstGeom prst="round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0E66A4BC-6A40-E049-4A74-F2BF693A7BF4}"/>
              </a:ext>
            </a:extLst>
          </p:cNvPr>
          <p:cNvSpPr/>
          <p:nvPr/>
        </p:nvSpPr>
        <p:spPr>
          <a:xfrm>
            <a:off x="0" y="1366982"/>
            <a:ext cx="12192000" cy="5491018"/>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hlinkClick r:id="rId2" action="ppaction://hlinksldjump"/>
            <a:extLst>
              <a:ext uri="{FF2B5EF4-FFF2-40B4-BE49-F238E27FC236}">
                <a16:creationId xmlns:a16="http://schemas.microsoft.com/office/drawing/2014/main" id="{7CBEEB17-1939-B4FA-4AF5-11CE3C88D4E5}"/>
              </a:ext>
            </a:extLst>
          </p:cNvPr>
          <p:cNvSpPr txBox="1"/>
          <p:nvPr/>
        </p:nvSpPr>
        <p:spPr>
          <a:xfrm>
            <a:off x="-1878" y="881373"/>
            <a:ext cx="3037177" cy="369332"/>
          </a:xfrm>
          <a:prstGeom prst="rect">
            <a:avLst/>
          </a:prstGeom>
          <a:noFill/>
        </p:spPr>
        <p:txBody>
          <a:bodyPr wrap="square" rtlCol="0">
            <a:spAutoFit/>
          </a:bodyPr>
          <a:lstStyle/>
          <a:p>
            <a:pPr algn="ctr"/>
            <a:r>
              <a:rPr lang="en-IN" b="1" dirty="0">
                <a:solidFill>
                  <a:schemeClr val="accent1">
                    <a:lumMod val="50000"/>
                  </a:schemeClr>
                </a:solidFill>
                <a:latin typeface="Congenial Black" panose="02000503040000020004" pitchFamily="2" charset="0"/>
                <a:cs typeface="LilyUPC" panose="020B0502040204020203" pitchFamily="34" charset="-34"/>
              </a:rPr>
              <a:t>Visual Studio Code</a:t>
            </a:r>
          </a:p>
        </p:txBody>
      </p:sp>
      <p:sp>
        <p:nvSpPr>
          <p:cNvPr id="16" name="TextBox 15">
            <a:hlinkClick r:id="rId3" action="ppaction://hlinksldjump"/>
            <a:extLst>
              <a:ext uri="{FF2B5EF4-FFF2-40B4-BE49-F238E27FC236}">
                <a16:creationId xmlns:a16="http://schemas.microsoft.com/office/drawing/2014/main" id="{E5DFCD99-9F5D-2D80-B044-EF4EA89A8817}"/>
              </a:ext>
            </a:extLst>
          </p:cNvPr>
          <p:cNvSpPr txBox="1"/>
          <p:nvPr/>
        </p:nvSpPr>
        <p:spPr>
          <a:xfrm>
            <a:off x="3044245" y="879794"/>
            <a:ext cx="3062577" cy="369332"/>
          </a:xfrm>
          <a:prstGeom prst="rect">
            <a:avLst/>
          </a:prstGeom>
          <a:noFill/>
        </p:spPr>
        <p:txBody>
          <a:bodyPr wrap="square" rtlCol="0">
            <a:spAutoFit/>
          </a:bodyPr>
          <a:lstStyle/>
          <a:p>
            <a:pPr algn="ctr"/>
            <a:r>
              <a:rPr lang="en-IN" b="1" dirty="0" err="1">
                <a:solidFill>
                  <a:schemeClr val="accent2">
                    <a:lumMod val="50000"/>
                  </a:schemeClr>
                </a:solidFill>
                <a:latin typeface="Congenial Black" panose="02000503040000020004" pitchFamily="2" charset="0"/>
                <a:cs typeface="Aharoni" panose="02010803020104030203" pitchFamily="2" charset="-79"/>
              </a:rPr>
              <a:t>Jupyter</a:t>
            </a:r>
            <a:r>
              <a:rPr lang="en-IN" b="1" dirty="0">
                <a:solidFill>
                  <a:schemeClr val="accent2">
                    <a:lumMod val="50000"/>
                  </a:schemeClr>
                </a:solidFill>
                <a:latin typeface="Congenial Black" panose="02000503040000020004" pitchFamily="2" charset="0"/>
                <a:cs typeface="Aharoni" panose="02010803020104030203" pitchFamily="2" charset="-79"/>
              </a:rPr>
              <a:t> Notebook</a:t>
            </a:r>
          </a:p>
        </p:txBody>
      </p:sp>
      <p:sp>
        <p:nvSpPr>
          <p:cNvPr id="17" name="TextBox 16">
            <a:hlinkClick r:id="rId4" action="ppaction://hlinksldjump"/>
            <a:extLst>
              <a:ext uri="{FF2B5EF4-FFF2-40B4-BE49-F238E27FC236}">
                <a16:creationId xmlns:a16="http://schemas.microsoft.com/office/drawing/2014/main" id="{0BC86F91-62A9-9B12-377C-0A659FC669CF}"/>
              </a:ext>
            </a:extLst>
          </p:cNvPr>
          <p:cNvSpPr txBox="1"/>
          <p:nvPr/>
        </p:nvSpPr>
        <p:spPr>
          <a:xfrm>
            <a:off x="6096000" y="875053"/>
            <a:ext cx="3132137" cy="369332"/>
          </a:xfrm>
          <a:prstGeom prst="rect">
            <a:avLst/>
          </a:prstGeom>
          <a:noFill/>
        </p:spPr>
        <p:txBody>
          <a:bodyPr wrap="square" rtlCol="0">
            <a:spAutoFit/>
          </a:bodyPr>
          <a:lstStyle/>
          <a:p>
            <a:pPr algn="ctr"/>
            <a:r>
              <a:rPr lang="en-IN" b="1" dirty="0">
                <a:solidFill>
                  <a:schemeClr val="accent4">
                    <a:lumMod val="75000"/>
                  </a:schemeClr>
                </a:solidFill>
                <a:latin typeface="Congenial Black" panose="02000503040000020004" pitchFamily="2" charset="0"/>
                <a:cs typeface="Aharoni" panose="02010803020104030203" pitchFamily="2" charset="-79"/>
              </a:rPr>
              <a:t>Python</a:t>
            </a:r>
          </a:p>
        </p:txBody>
      </p:sp>
      <p:sp>
        <p:nvSpPr>
          <p:cNvPr id="18" name="TextBox 17">
            <a:hlinkClick r:id="rId5" action="ppaction://hlinksldjump"/>
            <a:extLst>
              <a:ext uri="{FF2B5EF4-FFF2-40B4-BE49-F238E27FC236}">
                <a16:creationId xmlns:a16="http://schemas.microsoft.com/office/drawing/2014/main" id="{6D6155BA-C3A4-478C-A55A-00DD7B10C5CD}"/>
              </a:ext>
            </a:extLst>
          </p:cNvPr>
          <p:cNvSpPr txBox="1"/>
          <p:nvPr/>
        </p:nvSpPr>
        <p:spPr>
          <a:xfrm>
            <a:off x="9228138" y="881373"/>
            <a:ext cx="2963862" cy="369332"/>
          </a:xfrm>
          <a:prstGeom prst="rect">
            <a:avLst/>
          </a:prstGeom>
          <a:noFill/>
        </p:spPr>
        <p:txBody>
          <a:bodyPr wrap="square" rtlCol="0">
            <a:spAutoFit/>
          </a:bodyPr>
          <a:lstStyle/>
          <a:p>
            <a:pPr algn="ctr"/>
            <a:r>
              <a:rPr lang="en-IN" b="1" dirty="0">
                <a:solidFill>
                  <a:schemeClr val="accent6">
                    <a:lumMod val="75000"/>
                  </a:schemeClr>
                </a:solidFill>
                <a:latin typeface="Congenial Black" panose="02000503040000020004" pitchFamily="2" charset="0"/>
                <a:cs typeface="Aharoni" panose="02010803020104030203" pitchFamily="2" charset="-79"/>
              </a:rPr>
              <a:t>Excel</a:t>
            </a:r>
          </a:p>
        </p:txBody>
      </p:sp>
      <p:sp>
        <p:nvSpPr>
          <p:cNvPr id="22" name="Rectangle: Rounded Corners 21">
            <a:extLst>
              <a:ext uri="{FF2B5EF4-FFF2-40B4-BE49-F238E27FC236}">
                <a16:creationId xmlns:a16="http://schemas.microsoft.com/office/drawing/2014/main" id="{21A14B9F-3C90-0293-3C93-5FFC51A2B667}"/>
              </a:ext>
            </a:extLst>
          </p:cNvPr>
          <p:cNvSpPr/>
          <p:nvPr/>
        </p:nvSpPr>
        <p:spPr>
          <a:xfrm>
            <a:off x="3227386" y="2486024"/>
            <a:ext cx="2676525" cy="271462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19" descr="A logo with orange and grey circles">
            <a:extLst>
              <a:ext uri="{FF2B5EF4-FFF2-40B4-BE49-F238E27FC236}">
                <a16:creationId xmlns:a16="http://schemas.microsoft.com/office/drawing/2014/main" id="{214BAE3D-E3DC-124E-855F-F81AFEAF0D1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567882" y="2676524"/>
            <a:ext cx="2015302" cy="2336071"/>
          </a:xfrm>
          <a:prstGeom prst="rect">
            <a:avLst/>
          </a:prstGeom>
        </p:spPr>
      </p:pic>
      <p:sp>
        <p:nvSpPr>
          <p:cNvPr id="23" name="TextBox 22">
            <a:extLst>
              <a:ext uri="{FF2B5EF4-FFF2-40B4-BE49-F238E27FC236}">
                <a16:creationId xmlns:a16="http://schemas.microsoft.com/office/drawing/2014/main" id="{EC5F762A-A3B5-49DD-51C2-BF7D42AF8108}"/>
              </a:ext>
            </a:extLst>
          </p:cNvPr>
          <p:cNvSpPr txBox="1"/>
          <p:nvPr/>
        </p:nvSpPr>
        <p:spPr>
          <a:xfrm>
            <a:off x="-1" y="3164354"/>
            <a:ext cx="3035299" cy="1077218"/>
          </a:xfrm>
          <a:prstGeom prst="rect">
            <a:avLst/>
          </a:prstGeom>
          <a:noFill/>
        </p:spPr>
        <p:txBody>
          <a:bodyPr wrap="square" rtlCol="0">
            <a:spAutoFit/>
          </a:bodyPr>
          <a:lstStyle/>
          <a:p>
            <a:pPr algn="ctr"/>
            <a:r>
              <a:rPr lang="en-IN" sz="3200" b="1" dirty="0">
                <a:solidFill>
                  <a:schemeClr val="bg1"/>
                </a:solidFill>
                <a:latin typeface="Verdana Pro Black" panose="020F0502020204030204" pitchFamily="34" charset="0"/>
                <a:cs typeface="Aharoni" panose="02010803020104030203" pitchFamily="2" charset="-79"/>
              </a:rPr>
              <a:t>JUPYTER</a:t>
            </a:r>
          </a:p>
          <a:p>
            <a:pPr algn="ctr"/>
            <a:r>
              <a:rPr lang="en-IN" sz="3200" b="1" dirty="0">
                <a:solidFill>
                  <a:schemeClr val="bg1"/>
                </a:solidFill>
                <a:latin typeface="Verdana Pro Black" panose="020F0502020204030204" pitchFamily="34" charset="0"/>
                <a:cs typeface="Aharoni" panose="02010803020104030203" pitchFamily="2" charset="-79"/>
              </a:rPr>
              <a:t>NOTEBOOK</a:t>
            </a:r>
          </a:p>
        </p:txBody>
      </p:sp>
      <p:sp>
        <p:nvSpPr>
          <p:cNvPr id="24" name="TextBox 23">
            <a:extLst>
              <a:ext uri="{FF2B5EF4-FFF2-40B4-BE49-F238E27FC236}">
                <a16:creationId xmlns:a16="http://schemas.microsoft.com/office/drawing/2014/main" id="{2B1F7941-8CC1-6139-87B3-4ED435F66B94}"/>
              </a:ext>
            </a:extLst>
          </p:cNvPr>
          <p:cNvSpPr txBox="1"/>
          <p:nvPr/>
        </p:nvSpPr>
        <p:spPr>
          <a:xfrm>
            <a:off x="6646862" y="2295321"/>
            <a:ext cx="5162550" cy="3139321"/>
          </a:xfrm>
          <a:prstGeom prst="rect">
            <a:avLst/>
          </a:prstGeom>
          <a:noFill/>
        </p:spPr>
        <p:txBody>
          <a:bodyPr wrap="square" rtlCol="0">
            <a:spAutoFit/>
          </a:bodyPr>
          <a:lstStyle/>
          <a:p>
            <a:r>
              <a:rPr lang="en-US" dirty="0">
                <a:solidFill>
                  <a:schemeClr val="bg1"/>
                </a:solidFill>
              </a:rPr>
              <a:t>The </a:t>
            </a:r>
            <a:r>
              <a:rPr lang="en-US" dirty="0" err="1">
                <a:solidFill>
                  <a:schemeClr val="bg1"/>
                </a:solidFill>
              </a:rPr>
              <a:t>Jupyter</a:t>
            </a:r>
            <a:r>
              <a:rPr lang="en-US" dirty="0">
                <a:solidFill>
                  <a:schemeClr val="bg1"/>
                </a:solidFill>
              </a:rPr>
              <a:t> Notebook is an open-source, web-based interactive environment that allows you to create and share documents.</a:t>
            </a:r>
          </a:p>
          <a:p>
            <a:r>
              <a:rPr lang="en-US" dirty="0">
                <a:solidFill>
                  <a:schemeClr val="bg1"/>
                </a:solidFill>
              </a:rPr>
              <a:t> </a:t>
            </a:r>
          </a:p>
          <a:p>
            <a:r>
              <a:rPr lang="en-US" b="0" i="0" dirty="0">
                <a:solidFill>
                  <a:schemeClr val="bg1"/>
                </a:solidFill>
                <a:effectLst/>
                <a:latin typeface="-apple-system"/>
              </a:rPr>
              <a:t>You can write explanations, add images, and even run code all in the same document.</a:t>
            </a:r>
            <a:endParaRPr lang="en-US" dirty="0">
              <a:solidFill>
                <a:schemeClr val="bg1"/>
              </a:solidFill>
            </a:endParaRPr>
          </a:p>
          <a:p>
            <a:endParaRPr lang="en-US" dirty="0">
              <a:solidFill>
                <a:schemeClr val="bg1"/>
              </a:solidFill>
            </a:endParaRPr>
          </a:p>
          <a:p>
            <a:r>
              <a:rPr lang="en-US" dirty="0" err="1">
                <a:solidFill>
                  <a:schemeClr val="bg1"/>
                </a:solidFill>
              </a:rPr>
              <a:t>Jupyter</a:t>
            </a:r>
            <a:r>
              <a:rPr lang="en-US" dirty="0">
                <a:solidFill>
                  <a:schemeClr val="bg1"/>
                </a:solidFill>
              </a:rPr>
              <a:t> Notebook supports over 40 programming languages, including Python, R, Julia, and Scala.</a:t>
            </a:r>
          </a:p>
          <a:p>
            <a:endParaRPr lang="en-US" dirty="0">
              <a:solidFill>
                <a:schemeClr val="bg1"/>
              </a:solidFill>
            </a:endParaRPr>
          </a:p>
          <a:p>
            <a:r>
              <a:rPr lang="en-US" b="1" dirty="0">
                <a:solidFill>
                  <a:schemeClr val="bg1"/>
                </a:solidFill>
              </a:rPr>
              <a:t>Alternatives: </a:t>
            </a:r>
            <a:r>
              <a:rPr lang="en-US" dirty="0">
                <a:solidFill>
                  <a:schemeClr val="bg1"/>
                </a:solidFill>
              </a:rPr>
              <a:t>Google Collab</a:t>
            </a:r>
            <a:endParaRPr lang="en-IN" b="1" dirty="0">
              <a:solidFill>
                <a:schemeClr val="bg1"/>
              </a:solidFill>
            </a:endParaRPr>
          </a:p>
        </p:txBody>
      </p:sp>
    </p:spTree>
    <p:extLst>
      <p:ext uri="{BB962C8B-B14F-4D97-AF65-F5344CB8AC3E}">
        <p14:creationId xmlns:p14="http://schemas.microsoft.com/office/powerpoint/2010/main" val="2427602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379D750-6FC9-8DF5-7CF8-9E6E48264A13}"/>
              </a:ext>
            </a:extLst>
          </p:cNvPr>
          <p:cNvSpPr/>
          <p:nvPr/>
        </p:nvSpPr>
        <p:spPr>
          <a:xfrm>
            <a:off x="6105525" y="692727"/>
            <a:ext cx="3122612" cy="895928"/>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0E66A4BC-6A40-E049-4A74-F2BF693A7BF4}"/>
              </a:ext>
            </a:extLst>
          </p:cNvPr>
          <p:cNvSpPr/>
          <p:nvPr/>
        </p:nvSpPr>
        <p:spPr>
          <a:xfrm>
            <a:off x="0" y="1366982"/>
            <a:ext cx="12192000" cy="549101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hlinkClick r:id="rId2" action="ppaction://hlinksldjump"/>
            <a:extLst>
              <a:ext uri="{FF2B5EF4-FFF2-40B4-BE49-F238E27FC236}">
                <a16:creationId xmlns:a16="http://schemas.microsoft.com/office/drawing/2014/main" id="{7DE342C7-40AC-C31C-8112-D20481D08575}"/>
              </a:ext>
            </a:extLst>
          </p:cNvPr>
          <p:cNvSpPr txBox="1"/>
          <p:nvPr/>
        </p:nvSpPr>
        <p:spPr>
          <a:xfrm>
            <a:off x="-1878" y="881373"/>
            <a:ext cx="3037177" cy="369332"/>
          </a:xfrm>
          <a:prstGeom prst="rect">
            <a:avLst/>
          </a:prstGeom>
          <a:noFill/>
        </p:spPr>
        <p:txBody>
          <a:bodyPr wrap="square" rtlCol="0">
            <a:spAutoFit/>
          </a:bodyPr>
          <a:lstStyle/>
          <a:p>
            <a:pPr algn="ctr"/>
            <a:r>
              <a:rPr lang="en-IN" b="1" dirty="0">
                <a:solidFill>
                  <a:schemeClr val="accent1">
                    <a:lumMod val="50000"/>
                  </a:schemeClr>
                </a:solidFill>
                <a:latin typeface="Congenial Black" panose="02000503040000020004" pitchFamily="2" charset="0"/>
                <a:cs typeface="LilyUPC" panose="020B0502040204020203" pitchFamily="34" charset="-34"/>
              </a:rPr>
              <a:t>Visual Studio Code</a:t>
            </a:r>
          </a:p>
        </p:txBody>
      </p:sp>
      <p:sp>
        <p:nvSpPr>
          <p:cNvPr id="9" name="TextBox 8">
            <a:hlinkClick r:id="rId3" action="ppaction://hlinksldjump"/>
            <a:extLst>
              <a:ext uri="{FF2B5EF4-FFF2-40B4-BE49-F238E27FC236}">
                <a16:creationId xmlns:a16="http://schemas.microsoft.com/office/drawing/2014/main" id="{3738F472-C693-D690-86D3-6785D72F2672}"/>
              </a:ext>
            </a:extLst>
          </p:cNvPr>
          <p:cNvSpPr txBox="1"/>
          <p:nvPr/>
        </p:nvSpPr>
        <p:spPr>
          <a:xfrm>
            <a:off x="3044245" y="879794"/>
            <a:ext cx="3062577" cy="369332"/>
          </a:xfrm>
          <a:prstGeom prst="rect">
            <a:avLst/>
          </a:prstGeom>
          <a:noFill/>
        </p:spPr>
        <p:txBody>
          <a:bodyPr wrap="square" rtlCol="0">
            <a:spAutoFit/>
          </a:bodyPr>
          <a:lstStyle/>
          <a:p>
            <a:pPr algn="ctr"/>
            <a:r>
              <a:rPr lang="en-IN" b="1" dirty="0" err="1">
                <a:solidFill>
                  <a:schemeClr val="accent2">
                    <a:lumMod val="50000"/>
                  </a:schemeClr>
                </a:solidFill>
                <a:latin typeface="Congenial Black" panose="02000503040000020004" pitchFamily="2" charset="0"/>
                <a:cs typeface="Aharoni" panose="02010803020104030203" pitchFamily="2" charset="-79"/>
              </a:rPr>
              <a:t>Jupyter</a:t>
            </a:r>
            <a:r>
              <a:rPr lang="en-IN" b="1" dirty="0">
                <a:solidFill>
                  <a:schemeClr val="accent2">
                    <a:lumMod val="50000"/>
                  </a:schemeClr>
                </a:solidFill>
                <a:latin typeface="Congenial Black" panose="02000503040000020004" pitchFamily="2" charset="0"/>
                <a:cs typeface="Aharoni" panose="02010803020104030203" pitchFamily="2" charset="-79"/>
              </a:rPr>
              <a:t> Notebook</a:t>
            </a:r>
          </a:p>
        </p:txBody>
      </p:sp>
      <p:sp>
        <p:nvSpPr>
          <p:cNvPr id="10" name="TextBox 9">
            <a:hlinkClick r:id="rId4" action="ppaction://hlinksldjump"/>
            <a:extLst>
              <a:ext uri="{FF2B5EF4-FFF2-40B4-BE49-F238E27FC236}">
                <a16:creationId xmlns:a16="http://schemas.microsoft.com/office/drawing/2014/main" id="{1FE7D478-0D16-5916-F68B-4BD9E54965E4}"/>
              </a:ext>
            </a:extLst>
          </p:cNvPr>
          <p:cNvSpPr txBox="1"/>
          <p:nvPr/>
        </p:nvSpPr>
        <p:spPr>
          <a:xfrm>
            <a:off x="6096000" y="875053"/>
            <a:ext cx="3132137" cy="369332"/>
          </a:xfrm>
          <a:prstGeom prst="rect">
            <a:avLst/>
          </a:prstGeom>
          <a:noFill/>
        </p:spPr>
        <p:txBody>
          <a:bodyPr wrap="square" rtlCol="0">
            <a:spAutoFit/>
          </a:bodyPr>
          <a:lstStyle/>
          <a:p>
            <a:pPr algn="ctr"/>
            <a:r>
              <a:rPr lang="en-IN" b="1" dirty="0">
                <a:solidFill>
                  <a:schemeClr val="accent4">
                    <a:lumMod val="75000"/>
                  </a:schemeClr>
                </a:solidFill>
                <a:latin typeface="Congenial Black" panose="02000503040000020004" pitchFamily="2" charset="0"/>
                <a:cs typeface="Aharoni" panose="02010803020104030203" pitchFamily="2" charset="-79"/>
              </a:rPr>
              <a:t>Python</a:t>
            </a:r>
          </a:p>
        </p:txBody>
      </p:sp>
      <p:sp>
        <p:nvSpPr>
          <p:cNvPr id="11" name="TextBox 10">
            <a:hlinkClick r:id="rId5" action="ppaction://hlinksldjump"/>
            <a:extLst>
              <a:ext uri="{FF2B5EF4-FFF2-40B4-BE49-F238E27FC236}">
                <a16:creationId xmlns:a16="http://schemas.microsoft.com/office/drawing/2014/main" id="{629D9168-B6F7-38EF-72FF-7319F129F434}"/>
              </a:ext>
            </a:extLst>
          </p:cNvPr>
          <p:cNvSpPr txBox="1"/>
          <p:nvPr/>
        </p:nvSpPr>
        <p:spPr>
          <a:xfrm>
            <a:off x="9228138" y="881373"/>
            <a:ext cx="2963862" cy="369332"/>
          </a:xfrm>
          <a:prstGeom prst="rect">
            <a:avLst/>
          </a:prstGeom>
          <a:noFill/>
        </p:spPr>
        <p:txBody>
          <a:bodyPr wrap="square" rtlCol="0">
            <a:spAutoFit/>
          </a:bodyPr>
          <a:lstStyle/>
          <a:p>
            <a:pPr algn="ctr"/>
            <a:r>
              <a:rPr lang="en-IN" b="1" dirty="0">
                <a:solidFill>
                  <a:schemeClr val="accent6">
                    <a:lumMod val="75000"/>
                  </a:schemeClr>
                </a:solidFill>
                <a:latin typeface="Congenial Black" panose="02000503040000020004" pitchFamily="2" charset="0"/>
                <a:cs typeface="Aharoni" panose="02010803020104030203" pitchFamily="2" charset="-79"/>
              </a:rPr>
              <a:t>Excel</a:t>
            </a:r>
          </a:p>
        </p:txBody>
      </p:sp>
      <p:sp>
        <p:nvSpPr>
          <p:cNvPr id="12" name="Rectangle: Rounded Corners 11">
            <a:extLst>
              <a:ext uri="{FF2B5EF4-FFF2-40B4-BE49-F238E27FC236}">
                <a16:creationId xmlns:a16="http://schemas.microsoft.com/office/drawing/2014/main" id="{0710941D-4B2D-443C-075E-813668C5EF85}"/>
              </a:ext>
            </a:extLst>
          </p:cNvPr>
          <p:cNvSpPr/>
          <p:nvPr/>
        </p:nvSpPr>
        <p:spPr>
          <a:xfrm>
            <a:off x="6323805" y="2400299"/>
            <a:ext cx="2676525" cy="271462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descr="A blue and yellow snake logo">
            <a:extLst>
              <a:ext uri="{FF2B5EF4-FFF2-40B4-BE49-F238E27FC236}">
                <a16:creationId xmlns:a16="http://schemas.microsoft.com/office/drawing/2014/main" id="{EC6507F2-95B3-2BF6-122B-BCF588E412C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461917" y="2557461"/>
            <a:ext cx="2400299" cy="2400299"/>
          </a:xfrm>
          <a:prstGeom prst="rect">
            <a:avLst/>
          </a:prstGeom>
        </p:spPr>
      </p:pic>
      <p:sp>
        <p:nvSpPr>
          <p:cNvPr id="16" name="TextBox 15">
            <a:extLst>
              <a:ext uri="{FF2B5EF4-FFF2-40B4-BE49-F238E27FC236}">
                <a16:creationId xmlns:a16="http://schemas.microsoft.com/office/drawing/2014/main" id="{B2268C90-F113-166F-DD49-1D792FF1951C}"/>
              </a:ext>
            </a:extLst>
          </p:cNvPr>
          <p:cNvSpPr txBox="1"/>
          <p:nvPr/>
        </p:nvSpPr>
        <p:spPr>
          <a:xfrm>
            <a:off x="9371806" y="3095890"/>
            <a:ext cx="2676526" cy="1323439"/>
          </a:xfrm>
          <a:prstGeom prst="rect">
            <a:avLst/>
          </a:prstGeom>
          <a:noFill/>
        </p:spPr>
        <p:txBody>
          <a:bodyPr wrap="square" rtlCol="0">
            <a:spAutoFit/>
          </a:bodyPr>
          <a:lstStyle/>
          <a:p>
            <a:pPr algn="ctr"/>
            <a:r>
              <a:rPr lang="en-IN" sz="4000" b="1" dirty="0">
                <a:solidFill>
                  <a:schemeClr val="bg1"/>
                </a:solidFill>
                <a:latin typeface="Verdana Pro Black" panose="020F0502020204030204" pitchFamily="34" charset="0"/>
                <a:cs typeface="Aharoni" panose="02010803020104030203" pitchFamily="2" charset="-79"/>
              </a:rPr>
              <a:t>PYTHON</a:t>
            </a:r>
          </a:p>
          <a:p>
            <a:pPr algn="ctr"/>
            <a:r>
              <a:rPr lang="en-IN" sz="4000" b="1" dirty="0">
                <a:solidFill>
                  <a:schemeClr val="bg1"/>
                </a:solidFill>
                <a:latin typeface="Verdana Pro Black" panose="020F0502020204030204" pitchFamily="34" charset="0"/>
                <a:cs typeface="Aharoni" panose="02010803020104030203" pitchFamily="2" charset="-79"/>
              </a:rPr>
              <a:t>3</a:t>
            </a:r>
          </a:p>
        </p:txBody>
      </p:sp>
      <p:sp>
        <p:nvSpPr>
          <p:cNvPr id="17" name="TextBox 16">
            <a:extLst>
              <a:ext uri="{FF2B5EF4-FFF2-40B4-BE49-F238E27FC236}">
                <a16:creationId xmlns:a16="http://schemas.microsoft.com/office/drawing/2014/main" id="{A7CD8255-2AC9-AFB4-4927-FAD5C3CAC077}"/>
              </a:ext>
            </a:extLst>
          </p:cNvPr>
          <p:cNvSpPr txBox="1"/>
          <p:nvPr/>
        </p:nvSpPr>
        <p:spPr>
          <a:xfrm>
            <a:off x="550860" y="2276854"/>
            <a:ext cx="5162550" cy="3970318"/>
          </a:xfrm>
          <a:prstGeom prst="rect">
            <a:avLst/>
          </a:prstGeom>
          <a:noFill/>
        </p:spPr>
        <p:txBody>
          <a:bodyPr wrap="square" rtlCol="0">
            <a:spAutoFit/>
          </a:bodyPr>
          <a:lstStyle/>
          <a:p>
            <a:r>
              <a:rPr lang="en-US" dirty="0">
                <a:solidFill>
                  <a:schemeClr val="bg1"/>
                </a:solidFill>
              </a:rPr>
              <a:t>Python 3 is a high-level programming language that is known for its clear syntax and readability.</a:t>
            </a:r>
          </a:p>
          <a:p>
            <a:endParaRPr lang="en-US" dirty="0">
              <a:solidFill>
                <a:schemeClr val="bg1"/>
              </a:solidFill>
            </a:endParaRPr>
          </a:p>
          <a:p>
            <a:r>
              <a:rPr lang="en-US" dirty="0">
                <a:solidFill>
                  <a:schemeClr val="bg1"/>
                </a:solidFill>
              </a:rPr>
              <a:t>It supports multiple programming paradigms, including object-oriented, functional, and procedural programming.</a:t>
            </a:r>
          </a:p>
          <a:p>
            <a:endParaRPr lang="en-US" dirty="0">
              <a:solidFill>
                <a:schemeClr val="bg1"/>
              </a:solidFill>
            </a:endParaRPr>
          </a:p>
          <a:p>
            <a:r>
              <a:rPr lang="en-US" dirty="0">
                <a:solidFill>
                  <a:schemeClr val="bg1"/>
                </a:solidFill>
              </a:rPr>
              <a:t>Python is a popular language for data science because it is easy to learn, has a large and active community, offers powerful libraries for data analysis and visualization, and has excellent machine-learning libraries</a:t>
            </a:r>
          </a:p>
          <a:p>
            <a:endParaRPr lang="en-US" dirty="0">
              <a:solidFill>
                <a:schemeClr val="bg1"/>
              </a:solidFill>
            </a:endParaRPr>
          </a:p>
          <a:p>
            <a:r>
              <a:rPr lang="en-US" b="1" dirty="0">
                <a:solidFill>
                  <a:schemeClr val="bg1"/>
                </a:solidFill>
              </a:rPr>
              <a:t>Alternatives: </a:t>
            </a:r>
            <a:r>
              <a:rPr lang="en-US" dirty="0">
                <a:solidFill>
                  <a:schemeClr val="bg1"/>
                </a:solidFill>
              </a:rPr>
              <a:t>R, Julia</a:t>
            </a:r>
            <a:endParaRPr lang="en-IN" b="1" dirty="0">
              <a:solidFill>
                <a:schemeClr val="bg1"/>
              </a:solidFill>
            </a:endParaRPr>
          </a:p>
        </p:txBody>
      </p:sp>
    </p:spTree>
    <p:extLst>
      <p:ext uri="{BB962C8B-B14F-4D97-AF65-F5344CB8AC3E}">
        <p14:creationId xmlns:p14="http://schemas.microsoft.com/office/powerpoint/2010/main" val="1161625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379D750-6FC9-8DF5-7CF8-9E6E48264A13}"/>
              </a:ext>
            </a:extLst>
          </p:cNvPr>
          <p:cNvSpPr/>
          <p:nvPr/>
        </p:nvSpPr>
        <p:spPr>
          <a:xfrm>
            <a:off x="9228138" y="692727"/>
            <a:ext cx="2960686" cy="895928"/>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0E66A4BC-6A40-E049-4A74-F2BF693A7BF4}"/>
              </a:ext>
            </a:extLst>
          </p:cNvPr>
          <p:cNvSpPr/>
          <p:nvPr/>
        </p:nvSpPr>
        <p:spPr>
          <a:xfrm>
            <a:off x="0" y="1366982"/>
            <a:ext cx="12192000" cy="549101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hlinkClick r:id="rId2" action="ppaction://hlinksldjump"/>
            <a:extLst>
              <a:ext uri="{FF2B5EF4-FFF2-40B4-BE49-F238E27FC236}">
                <a16:creationId xmlns:a16="http://schemas.microsoft.com/office/drawing/2014/main" id="{E4E6EC8B-7D7E-01C7-83C7-D40143D3E2E9}"/>
              </a:ext>
            </a:extLst>
          </p:cNvPr>
          <p:cNvSpPr txBox="1"/>
          <p:nvPr/>
        </p:nvSpPr>
        <p:spPr>
          <a:xfrm>
            <a:off x="-1878" y="881373"/>
            <a:ext cx="3037177" cy="369332"/>
          </a:xfrm>
          <a:prstGeom prst="rect">
            <a:avLst/>
          </a:prstGeom>
          <a:noFill/>
        </p:spPr>
        <p:txBody>
          <a:bodyPr wrap="square" rtlCol="0">
            <a:spAutoFit/>
          </a:bodyPr>
          <a:lstStyle/>
          <a:p>
            <a:pPr algn="ctr"/>
            <a:r>
              <a:rPr lang="en-IN" b="1" dirty="0">
                <a:solidFill>
                  <a:schemeClr val="accent1">
                    <a:lumMod val="50000"/>
                  </a:schemeClr>
                </a:solidFill>
                <a:latin typeface="Congenial Black" panose="02000503040000020004" pitchFamily="2" charset="0"/>
                <a:cs typeface="LilyUPC" panose="020B0502040204020203" pitchFamily="34" charset="-34"/>
              </a:rPr>
              <a:t>Visual Studio Code</a:t>
            </a:r>
          </a:p>
        </p:txBody>
      </p:sp>
      <p:sp>
        <p:nvSpPr>
          <p:cNvPr id="9" name="TextBox 8">
            <a:hlinkClick r:id="rId3" action="ppaction://hlinksldjump"/>
            <a:extLst>
              <a:ext uri="{FF2B5EF4-FFF2-40B4-BE49-F238E27FC236}">
                <a16:creationId xmlns:a16="http://schemas.microsoft.com/office/drawing/2014/main" id="{72B955C0-988E-3D06-378B-65B0D00A015C}"/>
              </a:ext>
            </a:extLst>
          </p:cNvPr>
          <p:cNvSpPr txBox="1"/>
          <p:nvPr/>
        </p:nvSpPr>
        <p:spPr>
          <a:xfrm>
            <a:off x="3044245" y="879794"/>
            <a:ext cx="3062577" cy="369332"/>
          </a:xfrm>
          <a:prstGeom prst="rect">
            <a:avLst/>
          </a:prstGeom>
          <a:noFill/>
        </p:spPr>
        <p:txBody>
          <a:bodyPr wrap="square" rtlCol="0">
            <a:spAutoFit/>
          </a:bodyPr>
          <a:lstStyle/>
          <a:p>
            <a:pPr algn="ctr"/>
            <a:r>
              <a:rPr lang="en-IN" b="1" dirty="0" err="1">
                <a:solidFill>
                  <a:schemeClr val="accent2">
                    <a:lumMod val="50000"/>
                  </a:schemeClr>
                </a:solidFill>
                <a:latin typeface="Congenial Black" panose="02000503040000020004" pitchFamily="2" charset="0"/>
                <a:cs typeface="Aharoni" panose="02010803020104030203" pitchFamily="2" charset="-79"/>
              </a:rPr>
              <a:t>Jupyter</a:t>
            </a:r>
            <a:r>
              <a:rPr lang="en-IN" b="1" dirty="0">
                <a:solidFill>
                  <a:schemeClr val="accent2">
                    <a:lumMod val="50000"/>
                  </a:schemeClr>
                </a:solidFill>
                <a:latin typeface="Congenial Black" panose="02000503040000020004" pitchFamily="2" charset="0"/>
                <a:cs typeface="Aharoni" panose="02010803020104030203" pitchFamily="2" charset="-79"/>
              </a:rPr>
              <a:t> Notebook</a:t>
            </a:r>
          </a:p>
        </p:txBody>
      </p:sp>
      <p:sp>
        <p:nvSpPr>
          <p:cNvPr id="10" name="TextBox 9">
            <a:hlinkClick r:id="rId4" action="ppaction://hlinksldjump"/>
            <a:extLst>
              <a:ext uri="{FF2B5EF4-FFF2-40B4-BE49-F238E27FC236}">
                <a16:creationId xmlns:a16="http://schemas.microsoft.com/office/drawing/2014/main" id="{FC9FAB48-B652-8722-F1D9-5E80A7471ED0}"/>
              </a:ext>
            </a:extLst>
          </p:cNvPr>
          <p:cNvSpPr txBox="1"/>
          <p:nvPr/>
        </p:nvSpPr>
        <p:spPr>
          <a:xfrm>
            <a:off x="6096000" y="875053"/>
            <a:ext cx="3132137" cy="369332"/>
          </a:xfrm>
          <a:prstGeom prst="rect">
            <a:avLst/>
          </a:prstGeom>
          <a:noFill/>
        </p:spPr>
        <p:txBody>
          <a:bodyPr wrap="square" rtlCol="0">
            <a:spAutoFit/>
          </a:bodyPr>
          <a:lstStyle/>
          <a:p>
            <a:pPr algn="ctr"/>
            <a:r>
              <a:rPr lang="en-IN" b="1" dirty="0">
                <a:solidFill>
                  <a:schemeClr val="accent4">
                    <a:lumMod val="75000"/>
                  </a:schemeClr>
                </a:solidFill>
                <a:latin typeface="Congenial Black" panose="02000503040000020004" pitchFamily="2" charset="0"/>
                <a:cs typeface="Aharoni" panose="02010803020104030203" pitchFamily="2" charset="-79"/>
              </a:rPr>
              <a:t>Python</a:t>
            </a:r>
          </a:p>
        </p:txBody>
      </p:sp>
      <p:sp>
        <p:nvSpPr>
          <p:cNvPr id="11" name="TextBox 10">
            <a:hlinkClick r:id="rId5" action="ppaction://hlinksldjump"/>
            <a:extLst>
              <a:ext uri="{FF2B5EF4-FFF2-40B4-BE49-F238E27FC236}">
                <a16:creationId xmlns:a16="http://schemas.microsoft.com/office/drawing/2014/main" id="{69365A47-4A9D-C218-6092-EF6728FAAAE6}"/>
              </a:ext>
            </a:extLst>
          </p:cNvPr>
          <p:cNvSpPr txBox="1"/>
          <p:nvPr/>
        </p:nvSpPr>
        <p:spPr>
          <a:xfrm>
            <a:off x="9228138" y="881373"/>
            <a:ext cx="2963862" cy="369332"/>
          </a:xfrm>
          <a:prstGeom prst="rect">
            <a:avLst/>
          </a:prstGeom>
          <a:noFill/>
        </p:spPr>
        <p:txBody>
          <a:bodyPr wrap="square" rtlCol="0">
            <a:spAutoFit/>
          </a:bodyPr>
          <a:lstStyle/>
          <a:p>
            <a:pPr algn="ctr"/>
            <a:r>
              <a:rPr lang="en-IN" b="1" dirty="0">
                <a:solidFill>
                  <a:schemeClr val="accent6">
                    <a:lumMod val="75000"/>
                  </a:schemeClr>
                </a:solidFill>
                <a:latin typeface="Congenial Black" panose="02000503040000020004" pitchFamily="2" charset="0"/>
                <a:cs typeface="Aharoni" panose="02010803020104030203" pitchFamily="2" charset="-79"/>
              </a:rPr>
              <a:t>Excel</a:t>
            </a:r>
          </a:p>
        </p:txBody>
      </p:sp>
      <p:sp>
        <p:nvSpPr>
          <p:cNvPr id="12" name="Rectangle: Rounded Corners 11">
            <a:extLst>
              <a:ext uri="{FF2B5EF4-FFF2-40B4-BE49-F238E27FC236}">
                <a16:creationId xmlns:a16="http://schemas.microsoft.com/office/drawing/2014/main" id="{2C2B57BD-5E33-239E-9077-017E1CA60CA0}"/>
              </a:ext>
            </a:extLst>
          </p:cNvPr>
          <p:cNvSpPr/>
          <p:nvPr/>
        </p:nvSpPr>
        <p:spPr>
          <a:xfrm>
            <a:off x="9448800" y="2486024"/>
            <a:ext cx="2532061" cy="260985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descr="A green square with a white x on it">
            <a:extLst>
              <a:ext uri="{FF2B5EF4-FFF2-40B4-BE49-F238E27FC236}">
                <a16:creationId xmlns:a16="http://schemas.microsoft.com/office/drawing/2014/main" id="{4EB9AD7A-5E1F-5483-FC86-ADF2BB5964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53587" y="2783390"/>
            <a:ext cx="3204914" cy="2003071"/>
          </a:xfrm>
          <a:prstGeom prst="rect">
            <a:avLst/>
          </a:prstGeom>
        </p:spPr>
      </p:pic>
      <p:sp>
        <p:nvSpPr>
          <p:cNvPr id="15" name="TextBox 14">
            <a:extLst>
              <a:ext uri="{FF2B5EF4-FFF2-40B4-BE49-F238E27FC236}">
                <a16:creationId xmlns:a16="http://schemas.microsoft.com/office/drawing/2014/main" id="{B959B40E-D5DF-7F77-40E8-50A02BB90D18}"/>
              </a:ext>
            </a:extLst>
          </p:cNvPr>
          <p:cNvSpPr txBox="1"/>
          <p:nvPr/>
        </p:nvSpPr>
        <p:spPr>
          <a:xfrm>
            <a:off x="6310560" y="3516779"/>
            <a:ext cx="2676526" cy="707886"/>
          </a:xfrm>
          <a:prstGeom prst="rect">
            <a:avLst/>
          </a:prstGeom>
          <a:noFill/>
        </p:spPr>
        <p:txBody>
          <a:bodyPr wrap="square" rtlCol="0">
            <a:spAutoFit/>
          </a:bodyPr>
          <a:lstStyle/>
          <a:p>
            <a:pPr algn="ctr"/>
            <a:r>
              <a:rPr lang="en-IN" sz="4000" b="1" dirty="0">
                <a:solidFill>
                  <a:schemeClr val="bg1"/>
                </a:solidFill>
                <a:latin typeface="Verdana Pro Black" panose="020F0502020204030204" pitchFamily="34" charset="0"/>
                <a:cs typeface="Aharoni" panose="02010803020104030203" pitchFamily="2" charset="-79"/>
              </a:rPr>
              <a:t>EXCEL</a:t>
            </a:r>
          </a:p>
        </p:txBody>
      </p:sp>
      <p:sp>
        <p:nvSpPr>
          <p:cNvPr id="16" name="TextBox 15">
            <a:extLst>
              <a:ext uri="{FF2B5EF4-FFF2-40B4-BE49-F238E27FC236}">
                <a16:creationId xmlns:a16="http://schemas.microsoft.com/office/drawing/2014/main" id="{07864D37-258E-898A-923A-8EA7825B7FC9}"/>
              </a:ext>
            </a:extLst>
          </p:cNvPr>
          <p:cNvSpPr txBox="1"/>
          <p:nvPr/>
        </p:nvSpPr>
        <p:spPr>
          <a:xfrm>
            <a:off x="533400" y="2925560"/>
            <a:ext cx="5162550" cy="2585323"/>
          </a:xfrm>
          <a:prstGeom prst="rect">
            <a:avLst/>
          </a:prstGeom>
          <a:noFill/>
        </p:spPr>
        <p:txBody>
          <a:bodyPr wrap="square" rtlCol="0">
            <a:spAutoFit/>
          </a:bodyPr>
          <a:lstStyle/>
          <a:p>
            <a:r>
              <a:rPr lang="en-US" dirty="0">
                <a:solidFill>
                  <a:schemeClr val="bg1"/>
                </a:solidFill>
              </a:rPr>
              <a:t>Microsoft Excel is a spreadsheet software program that is part of the Microsoft Office suite.</a:t>
            </a:r>
          </a:p>
          <a:p>
            <a:endParaRPr lang="en-US" dirty="0">
              <a:solidFill>
                <a:schemeClr val="bg1"/>
              </a:solidFill>
            </a:endParaRPr>
          </a:p>
          <a:p>
            <a:r>
              <a:rPr lang="en-US" dirty="0">
                <a:solidFill>
                  <a:schemeClr val="bg1"/>
                </a:solidFill>
              </a:rPr>
              <a:t>It’s a powerful tool for data visualization and analysis. </a:t>
            </a:r>
          </a:p>
          <a:p>
            <a:endParaRPr lang="en-US" dirty="0">
              <a:solidFill>
                <a:schemeClr val="bg1"/>
              </a:solidFill>
            </a:endParaRPr>
          </a:p>
          <a:p>
            <a:r>
              <a:rPr lang="en-US" dirty="0">
                <a:solidFill>
                  <a:schemeClr val="bg1"/>
                </a:solidFill>
              </a:rPr>
              <a:t>Excel allows you to organize, manipulate, and manage all kinds of data.</a:t>
            </a:r>
          </a:p>
          <a:p>
            <a:endParaRPr lang="en-US" dirty="0">
              <a:solidFill>
                <a:schemeClr val="bg1"/>
              </a:solidFill>
            </a:endParaRPr>
          </a:p>
          <a:p>
            <a:r>
              <a:rPr lang="en-US" b="1" dirty="0">
                <a:solidFill>
                  <a:schemeClr val="bg1"/>
                </a:solidFill>
              </a:rPr>
              <a:t>Alternatives: </a:t>
            </a:r>
            <a:r>
              <a:rPr lang="en-US" dirty="0">
                <a:solidFill>
                  <a:schemeClr val="bg1"/>
                </a:solidFill>
              </a:rPr>
              <a:t>Google Sheets, Libre Calc</a:t>
            </a:r>
            <a:endParaRPr lang="en-IN" b="1" dirty="0">
              <a:solidFill>
                <a:schemeClr val="bg1"/>
              </a:solidFill>
            </a:endParaRPr>
          </a:p>
        </p:txBody>
      </p:sp>
    </p:spTree>
    <p:extLst>
      <p:ext uri="{BB962C8B-B14F-4D97-AF65-F5344CB8AC3E}">
        <p14:creationId xmlns:p14="http://schemas.microsoft.com/office/powerpoint/2010/main" val="3866429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nk glow GIF by Erica Anderson">
            <a:extLst>
              <a:ext uri="{FF2B5EF4-FFF2-40B4-BE49-F238E27FC236}">
                <a16:creationId xmlns:a16="http://schemas.microsoft.com/office/drawing/2014/main" id="{3784A284-E514-4BF2-08BB-5058433275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Shape 6">
            <a:extLst>
              <a:ext uri="{FF2B5EF4-FFF2-40B4-BE49-F238E27FC236}">
                <a16:creationId xmlns:a16="http://schemas.microsoft.com/office/drawing/2014/main" id="{EC124EE2-3FAD-4CFA-D968-41DE465A2765}"/>
              </a:ext>
            </a:extLst>
          </p:cNvPr>
          <p:cNvSpPr/>
          <p:nvPr/>
        </p:nvSpPr>
        <p:spPr>
          <a:xfrm>
            <a:off x="0" y="0"/>
            <a:ext cx="12192000" cy="6858000"/>
          </a:xfrm>
          <a:custGeom>
            <a:avLst/>
            <a:gdLst/>
            <a:ahLst/>
            <a:cxnLst/>
            <a:rect l="l" t="t" r="r" b="b"/>
            <a:pathLst>
              <a:path w="12192000" h="6858000">
                <a:moveTo>
                  <a:pt x="9747421" y="4343070"/>
                </a:moveTo>
                <a:cubicBezTo>
                  <a:pt x="9824439" y="4343977"/>
                  <a:pt x="9883941" y="4375655"/>
                  <a:pt x="9925927" y="4438105"/>
                </a:cubicBezTo>
                <a:cubicBezTo>
                  <a:pt x="9967913" y="4500554"/>
                  <a:pt x="9989173" y="4588333"/>
                  <a:pt x="9989708" y="4701442"/>
                </a:cubicBezTo>
                <a:cubicBezTo>
                  <a:pt x="9989243" y="4815527"/>
                  <a:pt x="9968122" y="4903586"/>
                  <a:pt x="9926346" y="4965618"/>
                </a:cubicBezTo>
                <a:cubicBezTo>
                  <a:pt x="9884569" y="5027649"/>
                  <a:pt x="9824927" y="5059049"/>
                  <a:pt x="9747421" y="5059817"/>
                </a:cubicBezTo>
                <a:cubicBezTo>
                  <a:pt x="9669915" y="5059119"/>
                  <a:pt x="9610274" y="5027859"/>
                  <a:pt x="9568496" y="4966036"/>
                </a:cubicBezTo>
                <a:cubicBezTo>
                  <a:pt x="9526720" y="4904214"/>
                  <a:pt x="9505598" y="4816016"/>
                  <a:pt x="9505133" y="4701442"/>
                </a:cubicBezTo>
                <a:cubicBezTo>
                  <a:pt x="9505668" y="4588333"/>
                  <a:pt x="9526929" y="4500554"/>
                  <a:pt x="9568915" y="4438105"/>
                </a:cubicBezTo>
                <a:cubicBezTo>
                  <a:pt x="9610902" y="4375655"/>
                  <a:pt x="9670404" y="4343977"/>
                  <a:pt x="9747421" y="4343070"/>
                </a:cubicBezTo>
                <a:close/>
                <a:moveTo>
                  <a:pt x="10584054" y="4082016"/>
                </a:moveTo>
                <a:lnTo>
                  <a:pt x="10584054" y="4883455"/>
                </a:lnTo>
                <a:cubicBezTo>
                  <a:pt x="10584632" y="4981949"/>
                  <a:pt x="10603683" y="5065809"/>
                  <a:pt x="10641208" y="5135034"/>
                </a:cubicBezTo>
                <a:cubicBezTo>
                  <a:pt x="10678734" y="5204259"/>
                  <a:pt x="10731263" y="5257117"/>
                  <a:pt x="10798797" y="5293607"/>
                </a:cubicBezTo>
                <a:cubicBezTo>
                  <a:pt x="10866331" y="5330097"/>
                  <a:pt x="10945400" y="5348487"/>
                  <a:pt x="11036004" y="5348776"/>
                </a:cubicBezTo>
                <a:cubicBezTo>
                  <a:pt x="11125490" y="5348357"/>
                  <a:pt x="11202207" y="5328553"/>
                  <a:pt x="11266153" y="5289364"/>
                </a:cubicBezTo>
                <a:cubicBezTo>
                  <a:pt x="11330098" y="5250174"/>
                  <a:pt x="11376947" y="5194109"/>
                  <a:pt x="11406698" y="5121169"/>
                </a:cubicBezTo>
                <a:lnTo>
                  <a:pt x="11427905" y="5121169"/>
                </a:lnTo>
                <a:lnTo>
                  <a:pt x="11427905" y="5320870"/>
                </a:lnTo>
                <a:lnTo>
                  <a:pt x="11789422" y="5320870"/>
                </a:lnTo>
                <a:lnTo>
                  <a:pt x="11789422" y="4082016"/>
                </a:lnTo>
                <a:lnTo>
                  <a:pt x="11417863" y="4082016"/>
                </a:lnTo>
                <a:lnTo>
                  <a:pt x="11417863" y="4791843"/>
                </a:lnTo>
                <a:cubicBezTo>
                  <a:pt x="11416746" y="4868576"/>
                  <a:pt x="11394695" y="4928689"/>
                  <a:pt x="11351708" y="4972184"/>
                </a:cubicBezTo>
                <a:cubicBezTo>
                  <a:pt x="11308721" y="5015678"/>
                  <a:pt x="11251498" y="5037820"/>
                  <a:pt x="11180038" y="5038609"/>
                </a:cubicBezTo>
                <a:cubicBezTo>
                  <a:pt x="11110650" y="5038585"/>
                  <a:pt x="11056264" y="5018540"/>
                  <a:pt x="11016882" y="4978473"/>
                </a:cubicBezTo>
                <a:cubicBezTo>
                  <a:pt x="10977501" y="4938405"/>
                  <a:pt x="10957450" y="4878456"/>
                  <a:pt x="10956728" y="4798623"/>
                </a:cubicBezTo>
                <a:lnTo>
                  <a:pt x="10956728" y="4082016"/>
                </a:lnTo>
                <a:close/>
                <a:moveTo>
                  <a:pt x="7761082" y="4082016"/>
                </a:moveTo>
                <a:lnTo>
                  <a:pt x="8187429" y="5331056"/>
                </a:lnTo>
                <a:lnTo>
                  <a:pt x="8179616" y="5367891"/>
                </a:lnTo>
                <a:cubicBezTo>
                  <a:pt x="8171152" y="5408470"/>
                  <a:pt x="8148738" y="5438375"/>
                  <a:pt x="8112372" y="5457606"/>
                </a:cubicBezTo>
                <a:cubicBezTo>
                  <a:pt x="8076006" y="5476838"/>
                  <a:pt x="8026247" y="5486372"/>
                  <a:pt x="7963094" y="5486209"/>
                </a:cubicBezTo>
                <a:cubicBezTo>
                  <a:pt x="7959891" y="5486216"/>
                  <a:pt x="7953153" y="5486202"/>
                  <a:pt x="7942881" y="5486168"/>
                </a:cubicBezTo>
                <a:cubicBezTo>
                  <a:pt x="7932609" y="5486133"/>
                  <a:pt x="7922398" y="5486037"/>
                  <a:pt x="7912250" y="5485878"/>
                </a:cubicBezTo>
                <a:cubicBezTo>
                  <a:pt x="7902102" y="5485720"/>
                  <a:pt x="7895612" y="5485458"/>
                  <a:pt x="7892781" y="5485093"/>
                </a:cubicBezTo>
                <a:lnTo>
                  <a:pt x="7892781" y="5771820"/>
                </a:lnTo>
                <a:cubicBezTo>
                  <a:pt x="7896790" y="5772185"/>
                  <a:pt x="7909233" y="5772447"/>
                  <a:pt x="7930108" y="5772605"/>
                </a:cubicBezTo>
                <a:cubicBezTo>
                  <a:pt x="7950983" y="5772764"/>
                  <a:pt x="7971858" y="5772860"/>
                  <a:pt x="7992733" y="5772894"/>
                </a:cubicBezTo>
                <a:cubicBezTo>
                  <a:pt x="8013608" y="5772929"/>
                  <a:pt x="8026050" y="5772943"/>
                  <a:pt x="8030060" y="5772936"/>
                </a:cubicBezTo>
                <a:cubicBezTo>
                  <a:pt x="8142882" y="5773460"/>
                  <a:pt x="8238797" y="5759024"/>
                  <a:pt x="8317805" y="5729628"/>
                </a:cubicBezTo>
                <a:cubicBezTo>
                  <a:pt x="8396813" y="5700233"/>
                  <a:pt x="8462800" y="5652735"/>
                  <a:pt x="8515766" y="5587134"/>
                </a:cubicBezTo>
                <a:cubicBezTo>
                  <a:pt x="8568732" y="5521532"/>
                  <a:pt x="8612563" y="5434685"/>
                  <a:pt x="8647258" y="5326591"/>
                </a:cubicBezTo>
                <a:lnTo>
                  <a:pt x="9054630" y="4082016"/>
                </a:lnTo>
                <a:lnTo>
                  <a:pt x="8660652" y="4082016"/>
                </a:lnTo>
                <a:lnTo>
                  <a:pt x="8427388" y="5000657"/>
                </a:lnTo>
                <a:lnTo>
                  <a:pt x="8406182" y="5000657"/>
                </a:lnTo>
                <a:lnTo>
                  <a:pt x="8172920" y="4082016"/>
                </a:lnTo>
                <a:close/>
                <a:moveTo>
                  <a:pt x="9747421" y="4054111"/>
                </a:moveTo>
                <a:cubicBezTo>
                  <a:pt x="9618129" y="4054688"/>
                  <a:pt x="9506994" y="4080929"/>
                  <a:pt x="9414015" y="4132836"/>
                </a:cubicBezTo>
                <a:cubicBezTo>
                  <a:pt x="9321036" y="4184743"/>
                  <a:pt x="9249515" y="4258853"/>
                  <a:pt x="9199450" y="4355165"/>
                </a:cubicBezTo>
                <a:cubicBezTo>
                  <a:pt x="9149386" y="4451478"/>
                  <a:pt x="9124079" y="4566531"/>
                  <a:pt x="9123529" y="4700325"/>
                </a:cubicBezTo>
                <a:cubicBezTo>
                  <a:pt x="9125106" y="4905611"/>
                  <a:pt x="9180252" y="5064619"/>
                  <a:pt x="9288966" y="5177350"/>
                </a:cubicBezTo>
                <a:cubicBezTo>
                  <a:pt x="9397680" y="5290082"/>
                  <a:pt x="9550499" y="5347224"/>
                  <a:pt x="9747421" y="5348776"/>
                </a:cubicBezTo>
                <a:cubicBezTo>
                  <a:pt x="9944878" y="5347293"/>
                  <a:pt x="10098021" y="5290291"/>
                  <a:pt x="10206852" y="5177769"/>
                </a:cubicBezTo>
                <a:cubicBezTo>
                  <a:pt x="10315682" y="5065247"/>
                  <a:pt x="10370875" y="4906099"/>
                  <a:pt x="10372429" y="4700325"/>
                </a:cubicBezTo>
                <a:cubicBezTo>
                  <a:pt x="10370596" y="4497576"/>
                  <a:pt x="10314846" y="4339638"/>
                  <a:pt x="10205178" y="4226512"/>
                </a:cubicBezTo>
                <a:cubicBezTo>
                  <a:pt x="10095511" y="4113386"/>
                  <a:pt x="9942925" y="4055919"/>
                  <a:pt x="9747421" y="4054111"/>
                </a:cubicBezTo>
                <a:close/>
                <a:moveTo>
                  <a:pt x="4040400" y="3358398"/>
                </a:moveTo>
                <a:lnTo>
                  <a:pt x="4040400" y="3443263"/>
                </a:lnTo>
                <a:cubicBezTo>
                  <a:pt x="4038887" y="3501475"/>
                  <a:pt x="4016230" y="3549217"/>
                  <a:pt x="3972426" y="3586490"/>
                </a:cubicBezTo>
                <a:cubicBezTo>
                  <a:pt x="3928623" y="3623762"/>
                  <a:pt x="3872747" y="3643026"/>
                  <a:pt x="3804798" y="3644283"/>
                </a:cubicBezTo>
                <a:cubicBezTo>
                  <a:pt x="3752109" y="3643887"/>
                  <a:pt x="3710097" y="3631835"/>
                  <a:pt x="3678763" y="3608127"/>
                </a:cubicBezTo>
                <a:cubicBezTo>
                  <a:pt x="3647429" y="3584419"/>
                  <a:pt x="3631378" y="3551427"/>
                  <a:pt x="3630611" y="3509153"/>
                </a:cubicBezTo>
                <a:cubicBezTo>
                  <a:pt x="3630680" y="3468856"/>
                  <a:pt x="3646452" y="3437214"/>
                  <a:pt x="3677926" y="3414227"/>
                </a:cubicBezTo>
                <a:cubicBezTo>
                  <a:pt x="3709400" y="3391240"/>
                  <a:pt x="3756157" y="3377467"/>
                  <a:pt x="3818197" y="3372907"/>
                </a:cubicBezTo>
                <a:close/>
                <a:moveTo>
                  <a:pt x="5448741" y="2622950"/>
                </a:moveTo>
                <a:cubicBezTo>
                  <a:pt x="5357136" y="2623763"/>
                  <a:pt x="5277675" y="2644451"/>
                  <a:pt x="5210356" y="2685011"/>
                </a:cubicBezTo>
                <a:cubicBezTo>
                  <a:pt x="5143037" y="2725572"/>
                  <a:pt x="5094840" y="2781125"/>
                  <a:pt x="5065762" y="2851670"/>
                </a:cubicBezTo>
                <a:lnTo>
                  <a:pt x="5045669" y="2851670"/>
                </a:lnTo>
                <a:lnTo>
                  <a:pt x="5045669" y="2650855"/>
                </a:lnTo>
                <a:lnTo>
                  <a:pt x="4683039" y="2650855"/>
                </a:lnTo>
                <a:lnTo>
                  <a:pt x="4683039" y="3889709"/>
                </a:lnTo>
                <a:lnTo>
                  <a:pt x="5055714" y="3889709"/>
                </a:lnTo>
                <a:lnTo>
                  <a:pt x="5055714" y="3179876"/>
                </a:lnTo>
                <a:cubicBezTo>
                  <a:pt x="5056668" y="3104029"/>
                  <a:pt x="5078208" y="3043825"/>
                  <a:pt x="5120335" y="2999262"/>
                </a:cubicBezTo>
                <a:cubicBezTo>
                  <a:pt x="5162461" y="2954698"/>
                  <a:pt x="5219451" y="2931906"/>
                  <a:pt x="5291306" y="2930884"/>
                </a:cubicBezTo>
                <a:cubicBezTo>
                  <a:pt x="5361882" y="2931210"/>
                  <a:pt x="5415569" y="2952046"/>
                  <a:pt x="5452369" y="2993392"/>
                </a:cubicBezTo>
                <a:cubicBezTo>
                  <a:pt x="5489169" y="3034739"/>
                  <a:pt x="5507687" y="3094642"/>
                  <a:pt x="5507919" y="3173103"/>
                </a:cubicBezTo>
                <a:lnTo>
                  <a:pt x="5507919" y="3889709"/>
                </a:lnTo>
                <a:lnTo>
                  <a:pt x="5880594" y="3889709"/>
                </a:lnTo>
                <a:lnTo>
                  <a:pt x="5880594" y="3089386"/>
                </a:lnTo>
                <a:cubicBezTo>
                  <a:pt x="5879827" y="2940080"/>
                  <a:pt x="5842307" y="2825235"/>
                  <a:pt x="5768032" y="2744850"/>
                </a:cubicBezTo>
                <a:cubicBezTo>
                  <a:pt x="5693758" y="2664465"/>
                  <a:pt x="5587327" y="2623832"/>
                  <a:pt x="5448741" y="2622950"/>
                </a:cubicBezTo>
                <a:close/>
                <a:moveTo>
                  <a:pt x="3877376" y="2622950"/>
                </a:moveTo>
                <a:cubicBezTo>
                  <a:pt x="3712016" y="2624156"/>
                  <a:pt x="3579745" y="2658560"/>
                  <a:pt x="3480561" y="2726162"/>
                </a:cubicBezTo>
                <a:cubicBezTo>
                  <a:pt x="3381378" y="2793763"/>
                  <a:pt x="3326139" y="2887324"/>
                  <a:pt x="3314845" y="3006845"/>
                </a:cubicBezTo>
                <a:lnTo>
                  <a:pt x="3651826" y="3006845"/>
                </a:lnTo>
                <a:cubicBezTo>
                  <a:pt x="3664876" y="2972176"/>
                  <a:pt x="3688743" y="2946024"/>
                  <a:pt x="3723427" y="2928387"/>
                </a:cubicBezTo>
                <a:cubicBezTo>
                  <a:pt x="3758111" y="2910751"/>
                  <a:pt x="3802355" y="2901909"/>
                  <a:pt x="3856161" y="2901863"/>
                </a:cubicBezTo>
                <a:cubicBezTo>
                  <a:pt x="3915619" y="2902165"/>
                  <a:pt x="3961120" y="2914683"/>
                  <a:pt x="3992664" y="2939416"/>
                </a:cubicBezTo>
                <a:cubicBezTo>
                  <a:pt x="4024209" y="2964149"/>
                  <a:pt x="4040120" y="2999283"/>
                  <a:pt x="4040400" y="3044817"/>
                </a:cubicBezTo>
                <a:lnTo>
                  <a:pt x="4040400" y="3143100"/>
                </a:lnTo>
                <a:lnTo>
                  <a:pt x="3760134" y="3159842"/>
                </a:lnTo>
                <a:cubicBezTo>
                  <a:pt x="3601533" y="3169206"/>
                  <a:pt x="3480397" y="3205695"/>
                  <a:pt x="3396727" y="3269313"/>
                </a:cubicBezTo>
                <a:cubicBezTo>
                  <a:pt x="3313057" y="3332929"/>
                  <a:pt x="3270886" y="3421038"/>
                  <a:pt x="3270214" y="3533638"/>
                </a:cubicBezTo>
                <a:cubicBezTo>
                  <a:pt x="3270772" y="3609979"/>
                  <a:pt x="3287881" y="3676136"/>
                  <a:pt x="3321541" y="3732111"/>
                </a:cubicBezTo>
                <a:cubicBezTo>
                  <a:pt x="3355202" y="3788085"/>
                  <a:pt x="3402067" y="3831405"/>
                  <a:pt x="3462137" y="3862070"/>
                </a:cubicBezTo>
                <a:cubicBezTo>
                  <a:pt x="3522207" y="3892734"/>
                  <a:pt x="3592136" y="3908273"/>
                  <a:pt x="3671924" y="3908685"/>
                </a:cubicBezTo>
                <a:cubicBezTo>
                  <a:pt x="3752318" y="3908150"/>
                  <a:pt x="3823501" y="3892485"/>
                  <a:pt x="3885471" y="3861690"/>
                </a:cubicBezTo>
                <a:cubicBezTo>
                  <a:pt x="3947442" y="3830894"/>
                  <a:pt x="3993501" y="3788175"/>
                  <a:pt x="4023648" y="3733534"/>
                </a:cubicBezTo>
                <a:lnTo>
                  <a:pt x="4044862" y="3733534"/>
                </a:lnTo>
                <a:lnTo>
                  <a:pt x="4044862" y="3889709"/>
                </a:lnTo>
                <a:lnTo>
                  <a:pt x="4406377" y="3889709"/>
                </a:lnTo>
                <a:lnTo>
                  <a:pt x="4406377" y="3044817"/>
                </a:lnTo>
                <a:cubicBezTo>
                  <a:pt x="4405473" y="2910518"/>
                  <a:pt x="4359581" y="2806858"/>
                  <a:pt x="4268702" y="2733837"/>
                </a:cubicBezTo>
                <a:cubicBezTo>
                  <a:pt x="4177823" y="2660815"/>
                  <a:pt x="4047381" y="2623853"/>
                  <a:pt x="3877376" y="2622950"/>
                </a:cubicBezTo>
                <a:close/>
                <a:moveTo>
                  <a:pt x="292758" y="2279157"/>
                </a:moveTo>
                <a:lnTo>
                  <a:pt x="292758" y="2593789"/>
                </a:lnTo>
                <a:lnTo>
                  <a:pt x="763799" y="2593789"/>
                </a:lnTo>
                <a:lnTo>
                  <a:pt x="763799" y="3889709"/>
                </a:lnTo>
                <a:lnTo>
                  <a:pt x="1149869" y="3889709"/>
                </a:lnTo>
                <a:lnTo>
                  <a:pt x="1149869" y="2593789"/>
                </a:lnTo>
                <a:lnTo>
                  <a:pt x="1619794" y="2593789"/>
                </a:lnTo>
                <a:lnTo>
                  <a:pt x="1619794" y="2279157"/>
                </a:lnTo>
                <a:close/>
                <a:moveTo>
                  <a:pt x="6156586" y="2184279"/>
                </a:moveTo>
                <a:lnTo>
                  <a:pt x="6156586" y="3889709"/>
                </a:lnTo>
                <a:lnTo>
                  <a:pt x="6529261" y="3889709"/>
                </a:lnTo>
                <a:lnTo>
                  <a:pt x="6529261" y="3494613"/>
                </a:lnTo>
                <a:lnTo>
                  <a:pt x="6609628" y="3406442"/>
                </a:lnTo>
                <a:lnTo>
                  <a:pt x="6935562" y="3889709"/>
                </a:lnTo>
                <a:lnTo>
                  <a:pt x="7370884" y="3889709"/>
                </a:lnTo>
                <a:lnTo>
                  <a:pt x="6888681" y="3183223"/>
                </a:lnTo>
                <a:lnTo>
                  <a:pt x="7339630" y="2650855"/>
                </a:lnTo>
                <a:lnTo>
                  <a:pt x="6921051" y="2650855"/>
                </a:lnTo>
                <a:lnTo>
                  <a:pt x="6550469" y="3121838"/>
                </a:lnTo>
                <a:lnTo>
                  <a:pt x="6529261" y="3121838"/>
                </a:lnTo>
                <a:lnTo>
                  <a:pt x="6529261" y="2184279"/>
                </a:lnTo>
                <a:close/>
                <a:moveTo>
                  <a:pt x="1855751" y="2184279"/>
                </a:moveTo>
                <a:lnTo>
                  <a:pt x="1855751" y="3889709"/>
                </a:lnTo>
                <a:lnTo>
                  <a:pt x="2228426" y="3889709"/>
                </a:lnTo>
                <a:lnTo>
                  <a:pt x="2228426" y="3184264"/>
                </a:lnTo>
                <a:cubicBezTo>
                  <a:pt x="2229566" y="3108944"/>
                  <a:pt x="2252130" y="3048901"/>
                  <a:pt x="2296117" y="3004136"/>
                </a:cubicBezTo>
                <a:cubicBezTo>
                  <a:pt x="2340105" y="2959371"/>
                  <a:pt x="2398677" y="2936442"/>
                  <a:pt x="2471835" y="2935349"/>
                </a:cubicBezTo>
                <a:cubicBezTo>
                  <a:pt x="2542201" y="2935512"/>
                  <a:pt x="2596864" y="2956115"/>
                  <a:pt x="2635827" y="2997159"/>
                </a:cubicBezTo>
                <a:cubicBezTo>
                  <a:pt x="2674789" y="3038203"/>
                  <a:pt x="2694561" y="3098711"/>
                  <a:pt x="2695142" y="3178683"/>
                </a:cubicBezTo>
                <a:lnTo>
                  <a:pt x="2695142" y="3889709"/>
                </a:lnTo>
                <a:lnTo>
                  <a:pt x="3067817" y="3889709"/>
                </a:lnTo>
                <a:lnTo>
                  <a:pt x="3067817" y="3093851"/>
                </a:lnTo>
                <a:cubicBezTo>
                  <a:pt x="3066632" y="2943569"/>
                  <a:pt x="3027717" y="2828444"/>
                  <a:pt x="2951071" y="2748478"/>
                </a:cubicBezTo>
                <a:cubicBezTo>
                  <a:pt x="2874425" y="2668511"/>
                  <a:pt x="2767158" y="2628157"/>
                  <a:pt x="2629268" y="2627415"/>
                </a:cubicBezTo>
                <a:cubicBezTo>
                  <a:pt x="2537967" y="2628089"/>
                  <a:pt x="2457901" y="2648497"/>
                  <a:pt x="2389070" y="2688640"/>
                </a:cubicBezTo>
                <a:cubicBezTo>
                  <a:pt x="2320240" y="2728782"/>
                  <a:pt x="2271158" y="2784613"/>
                  <a:pt x="2241825" y="2856135"/>
                </a:cubicBezTo>
                <a:lnTo>
                  <a:pt x="2220613" y="2856135"/>
                </a:lnTo>
                <a:lnTo>
                  <a:pt x="2220613" y="2184279"/>
                </a:lnTo>
                <a:close/>
                <a:moveTo>
                  <a:pt x="0" y="0"/>
                </a:moveTo>
                <a:lnTo>
                  <a:pt x="12192000" y="0"/>
                </a:lnTo>
                <a:lnTo>
                  <a:pt x="121920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8" name="TextBox 7">
            <a:extLst>
              <a:ext uri="{FF2B5EF4-FFF2-40B4-BE49-F238E27FC236}">
                <a16:creationId xmlns:a16="http://schemas.microsoft.com/office/drawing/2014/main" id="{7E974983-9A9A-67BA-D53F-966298607048}"/>
              </a:ext>
            </a:extLst>
          </p:cNvPr>
          <p:cNvSpPr txBox="1"/>
          <p:nvPr/>
        </p:nvSpPr>
        <p:spPr>
          <a:xfrm>
            <a:off x="483870" y="5441908"/>
            <a:ext cx="3599180" cy="707886"/>
          </a:xfrm>
          <a:prstGeom prst="rect">
            <a:avLst/>
          </a:prstGeom>
          <a:noFill/>
        </p:spPr>
        <p:txBody>
          <a:bodyPr wrap="square" rtlCol="0">
            <a:spAutoFit/>
          </a:bodyPr>
          <a:lstStyle/>
          <a:p>
            <a:r>
              <a:rPr lang="en-IN" sz="2000" b="1" dirty="0">
                <a:solidFill>
                  <a:schemeClr val="bg2">
                    <a:lumMod val="90000"/>
                  </a:schemeClr>
                </a:solidFill>
                <a:latin typeface="SF UI  Text Med" panose="00000600000000000000" pitchFamily="50" charset="0"/>
                <a:cs typeface="SF UI  Text Med" panose="00000600000000000000" pitchFamily="50" charset="0"/>
              </a:rPr>
              <a:t>- For Joining Me</a:t>
            </a:r>
          </a:p>
          <a:p>
            <a:r>
              <a:rPr lang="en-IN" sz="2000" b="1" dirty="0">
                <a:solidFill>
                  <a:schemeClr val="bg2">
                    <a:lumMod val="90000"/>
                  </a:schemeClr>
                </a:solidFill>
                <a:latin typeface="SF UI  Text Med" panose="00000600000000000000" pitchFamily="50" charset="0"/>
                <a:cs typeface="SF UI  Text Med" panose="00000600000000000000" pitchFamily="50" charset="0"/>
              </a:rPr>
              <a:t>   </a:t>
            </a:r>
            <a:r>
              <a:rPr lang="en-IN" dirty="0">
                <a:solidFill>
                  <a:schemeClr val="bg2">
                    <a:lumMod val="90000"/>
                  </a:schemeClr>
                </a:solidFill>
                <a:latin typeface="SF UI  Text Med" panose="00000600000000000000" pitchFamily="50" charset="0"/>
                <a:cs typeface="SF UI  Text Med" panose="00000600000000000000" pitchFamily="50" charset="0"/>
              </a:rPr>
              <a:t>That’s all for today.</a:t>
            </a:r>
          </a:p>
        </p:txBody>
      </p:sp>
    </p:spTree>
    <p:extLst>
      <p:ext uri="{BB962C8B-B14F-4D97-AF65-F5344CB8AC3E}">
        <p14:creationId xmlns:p14="http://schemas.microsoft.com/office/powerpoint/2010/main" val="200471335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0B050"/>
            </a:gs>
            <a:gs pos="50000">
              <a:schemeClr val="tx1"/>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CE052C-7CF2-A906-7A0C-237AF32562E2}"/>
              </a:ext>
            </a:extLst>
          </p:cNvPr>
          <p:cNvSpPr txBox="1"/>
          <p:nvPr/>
        </p:nvSpPr>
        <p:spPr>
          <a:xfrm>
            <a:off x="2201794" y="810174"/>
            <a:ext cx="4945225" cy="1107996"/>
          </a:xfrm>
          <a:prstGeom prst="rect">
            <a:avLst/>
          </a:prstGeom>
          <a:noFill/>
        </p:spPr>
        <p:txBody>
          <a:bodyPr wrap="square" rtlCol="0">
            <a:spAutoFit/>
          </a:bodyPr>
          <a:lstStyle/>
          <a:p>
            <a:r>
              <a:rPr lang="en-US" sz="6600" b="1" dirty="0">
                <a:solidFill>
                  <a:schemeClr val="bg1"/>
                </a:solidFill>
                <a:latin typeface="SF UI  Text G 8" panose="00000800000000000000" pitchFamily="50" charset="0"/>
                <a:cs typeface="SF UI  Text G 8" panose="00000800000000000000" pitchFamily="50" charset="0"/>
              </a:rPr>
              <a:t>Overview</a:t>
            </a:r>
            <a:endParaRPr lang="en-IN" sz="6600" b="1" dirty="0">
              <a:solidFill>
                <a:schemeClr val="bg1"/>
              </a:solidFill>
              <a:latin typeface="SF UI  Text G 8" panose="00000800000000000000" pitchFamily="50" charset="0"/>
              <a:cs typeface="SF UI  Text G 8" panose="00000800000000000000" pitchFamily="50" charset="0"/>
            </a:endParaRPr>
          </a:p>
        </p:txBody>
      </p:sp>
      <p:grpSp>
        <p:nvGrpSpPr>
          <p:cNvPr id="7" name="Group 6">
            <a:extLst>
              <a:ext uri="{FF2B5EF4-FFF2-40B4-BE49-F238E27FC236}">
                <a16:creationId xmlns:a16="http://schemas.microsoft.com/office/drawing/2014/main" id="{7C3C2FF9-C388-6E66-72A1-51713834EC79}"/>
              </a:ext>
            </a:extLst>
          </p:cNvPr>
          <p:cNvGrpSpPr/>
          <p:nvPr/>
        </p:nvGrpSpPr>
        <p:grpSpPr>
          <a:xfrm>
            <a:off x="382553" y="447685"/>
            <a:ext cx="1725221" cy="1875640"/>
            <a:chOff x="447869" y="391699"/>
            <a:chExt cx="1810139" cy="1875640"/>
          </a:xfrm>
          <a:effectLst>
            <a:outerShdw blurRad="63500" sx="102000" sy="102000" algn="ctr" rotWithShape="0">
              <a:schemeClr val="tx1">
                <a:lumMod val="75000"/>
                <a:lumOff val="25000"/>
              </a:schemeClr>
            </a:outerShdw>
          </a:effectLst>
        </p:grpSpPr>
        <p:sp>
          <p:nvSpPr>
            <p:cNvPr id="3" name="Rectangle 2">
              <a:extLst>
                <a:ext uri="{FF2B5EF4-FFF2-40B4-BE49-F238E27FC236}">
                  <a16:creationId xmlns:a16="http://schemas.microsoft.com/office/drawing/2014/main" id="{9867A95F-31A8-5531-6D5B-D86A9D5982BD}"/>
                </a:ext>
              </a:extLst>
            </p:cNvPr>
            <p:cNvSpPr/>
            <p:nvPr/>
          </p:nvSpPr>
          <p:spPr>
            <a:xfrm>
              <a:off x="447869" y="391699"/>
              <a:ext cx="1810139" cy="1875640"/>
            </a:xfrm>
            <a:prstGeom prst="rect">
              <a:avLst/>
            </a:prstGeom>
            <a:solidFill>
              <a:srgbClr val="4FF3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A computer screen with a graph&#10;&#10;Description automatically generated">
              <a:extLst>
                <a:ext uri="{FF2B5EF4-FFF2-40B4-BE49-F238E27FC236}">
                  <a16:creationId xmlns:a16="http://schemas.microsoft.com/office/drawing/2014/main" id="{06EA3286-33CE-33F5-FADD-16280C7EA0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703155" y="679736"/>
              <a:ext cx="1299566" cy="1299566"/>
            </a:xfrm>
            <a:prstGeom prst="rect">
              <a:avLst/>
            </a:prstGeom>
          </p:spPr>
        </p:pic>
        <p:sp>
          <p:nvSpPr>
            <p:cNvPr id="6" name="TextBox 5">
              <a:extLst>
                <a:ext uri="{FF2B5EF4-FFF2-40B4-BE49-F238E27FC236}">
                  <a16:creationId xmlns:a16="http://schemas.microsoft.com/office/drawing/2014/main" id="{CACC340D-D28B-72E8-6C12-DCFC0116A69B}"/>
                </a:ext>
              </a:extLst>
            </p:cNvPr>
            <p:cNvSpPr txBox="1"/>
            <p:nvPr/>
          </p:nvSpPr>
          <p:spPr>
            <a:xfrm>
              <a:off x="1873250" y="1898007"/>
              <a:ext cx="384757" cy="369332"/>
            </a:xfrm>
            <a:prstGeom prst="rect">
              <a:avLst/>
            </a:prstGeom>
            <a:noFill/>
          </p:spPr>
          <p:txBody>
            <a:bodyPr wrap="square" rtlCol="0">
              <a:spAutoFit/>
            </a:bodyPr>
            <a:lstStyle/>
            <a:p>
              <a:r>
                <a:rPr lang="en-US" b="1" dirty="0">
                  <a:latin typeface="SF UI  Text G 8" panose="00000800000000000000" pitchFamily="50" charset="0"/>
                  <a:cs typeface="SF UI  Text G 8" panose="00000800000000000000" pitchFamily="50" charset="0"/>
                </a:rPr>
                <a:t>…</a:t>
              </a:r>
              <a:endParaRPr lang="en-IN" b="1" dirty="0">
                <a:latin typeface="SF UI  Text G 8" panose="00000800000000000000" pitchFamily="50" charset="0"/>
                <a:cs typeface="SF UI  Text G 8" panose="00000800000000000000" pitchFamily="50" charset="0"/>
              </a:endParaRPr>
            </a:p>
          </p:txBody>
        </p:sp>
      </p:grpSp>
      <p:sp>
        <p:nvSpPr>
          <p:cNvPr id="8" name="TextBox 7">
            <a:extLst>
              <a:ext uri="{FF2B5EF4-FFF2-40B4-BE49-F238E27FC236}">
                <a16:creationId xmlns:a16="http://schemas.microsoft.com/office/drawing/2014/main" id="{E0895ED4-162D-A467-C95C-57DC06278A25}"/>
              </a:ext>
            </a:extLst>
          </p:cNvPr>
          <p:cNvSpPr txBox="1"/>
          <p:nvPr/>
        </p:nvSpPr>
        <p:spPr>
          <a:xfrm flipH="1">
            <a:off x="447870" y="3640838"/>
            <a:ext cx="6699599" cy="2537426"/>
          </a:xfrm>
          <a:prstGeom prst="rect">
            <a:avLst/>
          </a:prstGeom>
          <a:noFill/>
        </p:spPr>
        <p:txBody>
          <a:bodyPr wrap="square" rtlCol="0">
            <a:spAutoFit/>
          </a:bodyPr>
          <a:lstStyle/>
          <a:p>
            <a:pPr marL="342900" indent="-342900">
              <a:lnSpc>
                <a:spcPct val="150000"/>
              </a:lnSpc>
              <a:buFont typeface="+mj-lt"/>
              <a:buAutoNum type="arabicPeriod"/>
            </a:pPr>
            <a:r>
              <a:rPr lang="en-US" b="1" dirty="0">
                <a:solidFill>
                  <a:schemeClr val="bg1"/>
                </a:solidFill>
                <a:latin typeface="SF UI Display SemBd" panose="00000700000000000000" pitchFamily="50" charset="0"/>
                <a:cs typeface="SF UI Display SemBd" panose="00000700000000000000" pitchFamily="50" charset="0"/>
              </a:rPr>
              <a:t>Objectives of the Project</a:t>
            </a:r>
          </a:p>
          <a:p>
            <a:pPr marL="342900" indent="-342900">
              <a:lnSpc>
                <a:spcPct val="150000"/>
              </a:lnSpc>
              <a:buFont typeface="+mj-lt"/>
              <a:buAutoNum type="arabicPeriod"/>
            </a:pPr>
            <a:r>
              <a:rPr lang="en-IN" b="1" dirty="0">
                <a:solidFill>
                  <a:schemeClr val="bg1"/>
                </a:solidFill>
                <a:latin typeface="SF UI Display SemBd" panose="00000700000000000000" pitchFamily="50" charset="0"/>
                <a:cs typeface="SF UI Display SemBd" panose="00000700000000000000" pitchFamily="50" charset="0"/>
              </a:rPr>
              <a:t>Description of Our Data</a:t>
            </a:r>
          </a:p>
          <a:p>
            <a:pPr marL="342900" indent="-342900">
              <a:lnSpc>
                <a:spcPct val="150000"/>
              </a:lnSpc>
              <a:buFont typeface="+mj-lt"/>
              <a:buAutoNum type="arabicPeriod"/>
            </a:pPr>
            <a:r>
              <a:rPr lang="en-IN" b="1" dirty="0">
                <a:solidFill>
                  <a:schemeClr val="bg1"/>
                </a:solidFill>
                <a:latin typeface="SF UI Display SemBd" panose="00000700000000000000" pitchFamily="50" charset="0"/>
                <a:cs typeface="SF UI Display SemBd" panose="00000700000000000000" pitchFamily="50" charset="0"/>
              </a:rPr>
              <a:t>Data Preparation</a:t>
            </a:r>
          </a:p>
          <a:p>
            <a:pPr marL="342900" indent="-342900">
              <a:lnSpc>
                <a:spcPct val="150000"/>
              </a:lnSpc>
              <a:buFont typeface="+mj-lt"/>
              <a:buAutoNum type="arabicPeriod"/>
            </a:pPr>
            <a:r>
              <a:rPr lang="en-IN" b="1" dirty="0">
                <a:solidFill>
                  <a:schemeClr val="bg1"/>
                </a:solidFill>
                <a:latin typeface="SF UI Display SemBd" panose="00000700000000000000" pitchFamily="50" charset="0"/>
                <a:cs typeface="SF UI Display SemBd" panose="00000700000000000000" pitchFamily="50" charset="0"/>
              </a:rPr>
              <a:t>Exploratory Data Analysis</a:t>
            </a:r>
          </a:p>
          <a:p>
            <a:pPr marL="342900" indent="-342900">
              <a:lnSpc>
                <a:spcPct val="150000"/>
              </a:lnSpc>
              <a:buFont typeface="+mj-lt"/>
              <a:buAutoNum type="arabicPeriod"/>
            </a:pPr>
            <a:r>
              <a:rPr lang="en-IN" b="1" dirty="0">
                <a:solidFill>
                  <a:schemeClr val="bg1"/>
                </a:solidFill>
                <a:latin typeface="SF UI Display SemBd" panose="00000700000000000000" pitchFamily="50" charset="0"/>
                <a:cs typeface="SF UI Display SemBd" panose="00000700000000000000" pitchFamily="50" charset="0"/>
              </a:rPr>
              <a:t>Conclusion</a:t>
            </a:r>
          </a:p>
          <a:p>
            <a:pPr marL="342900" indent="-342900">
              <a:lnSpc>
                <a:spcPct val="150000"/>
              </a:lnSpc>
              <a:buFont typeface="+mj-lt"/>
              <a:buAutoNum type="arabicPeriod"/>
            </a:pPr>
            <a:r>
              <a:rPr lang="en-IN" b="1" dirty="0">
                <a:solidFill>
                  <a:schemeClr val="bg1"/>
                </a:solidFill>
                <a:latin typeface="SF UI Display SemBd" panose="00000700000000000000" pitchFamily="50" charset="0"/>
                <a:cs typeface="SF UI Display SemBd" panose="00000700000000000000" pitchFamily="50" charset="0"/>
              </a:rPr>
              <a:t>Tools Used</a:t>
            </a:r>
          </a:p>
        </p:txBody>
      </p:sp>
      <p:cxnSp>
        <p:nvCxnSpPr>
          <p:cNvPr id="10" name="Straight Connector 9">
            <a:extLst>
              <a:ext uri="{FF2B5EF4-FFF2-40B4-BE49-F238E27FC236}">
                <a16:creationId xmlns:a16="http://schemas.microsoft.com/office/drawing/2014/main" id="{4D04BE9A-3A44-D4FF-E6CE-4E3099FBBDB6}"/>
              </a:ext>
            </a:extLst>
          </p:cNvPr>
          <p:cNvCxnSpPr/>
          <p:nvPr/>
        </p:nvCxnSpPr>
        <p:spPr>
          <a:xfrm>
            <a:off x="513184" y="3517642"/>
            <a:ext cx="1094480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7F01D98-7896-6C9A-B962-3754C5B5236A}"/>
              </a:ext>
            </a:extLst>
          </p:cNvPr>
          <p:cNvSpPr txBox="1"/>
          <p:nvPr/>
        </p:nvSpPr>
        <p:spPr>
          <a:xfrm>
            <a:off x="539310" y="3186469"/>
            <a:ext cx="952505" cy="307777"/>
          </a:xfrm>
          <a:prstGeom prst="rect">
            <a:avLst/>
          </a:prstGeom>
          <a:noFill/>
        </p:spPr>
        <p:txBody>
          <a:bodyPr wrap="none" rtlCol="0">
            <a:spAutoFit/>
          </a:bodyPr>
          <a:lstStyle/>
          <a:p>
            <a:r>
              <a:rPr lang="en-US" sz="1400" dirty="0">
                <a:solidFill>
                  <a:schemeClr val="bg2">
                    <a:lumMod val="50000"/>
                  </a:schemeClr>
                </a:solidFill>
                <a:latin typeface="SF UI Display" panose="00000500000000000000" pitchFamily="50" charset="0"/>
                <a:cs typeface="SF UI Display" panose="00000500000000000000" pitchFamily="50" charset="0"/>
              </a:rPr>
              <a:t>#     TITLE</a:t>
            </a:r>
            <a:endParaRPr lang="en-IN" sz="1400" dirty="0">
              <a:solidFill>
                <a:schemeClr val="bg2">
                  <a:lumMod val="50000"/>
                </a:schemeClr>
              </a:solidFill>
              <a:latin typeface="SF UI Display" panose="00000500000000000000" pitchFamily="50" charset="0"/>
              <a:cs typeface="SF UI Display" panose="00000500000000000000" pitchFamily="50" charset="0"/>
            </a:endParaRPr>
          </a:p>
        </p:txBody>
      </p:sp>
      <p:sp>
        <p:nvSpPr>
          <p:cNvPr id="12" name="TextBox 11">
            <a:extLst>
              <a:ext uri="{FF2B5EF4-FFF2-40B4-BE49-F238E27FC236}">
                <a16:creationId xmlns:a16="http://schemas.microsoft.com/office/drawing/2014/main" id="{CBEBBBAA-FCF2-04CB-F50D-526FDBE3C4B8}"/>
              </a:ext>
            </a:extLst>
          </p:cNvPr>
          <p:cNvSpPr txBox="1"/>
          <p:nvPr/>
        </p:nvSpPr>
        <p:spPr>
          <a:xfrm>
            <a:off x="2351084" y="1904250"/>
            <a:ext cx="2220736" cy="276999"/>
          </a:xfrm>
          <a:prstGeom prst="rect">
            <a:avLst/>
          </a:prstGeom>
          <a:noFill/>
        </p:spPr>
        <p:txBody>
          <a:bodyPr wrap="none" rtlCol="0">
            <a:spAutoFit/>
          </a:bodyPr>
          <a:lstStyle/>
          <a:p>
            <a:r>
              <a:rPr lang="en-US" sz="1200" b="1" dirty="0">
                <a:solidFill>
                  <a:schemeClr val="bg1"/>
                </a:solidFill>
                <a:latin typeface="SF UI  Text G 8" panose="00000800000000000000" pitchFamily="50" charset="0"/>
                <a:cs typeface="SF UI  Text G 8" panose="00000800000000000000" pitchFamily="50" charset="0"/>
              </a:rPr>
              <a:t>Data Analytics • </a:t>
            </a:r>
            <a:r>
              <a:rPr lang="en-US" sz="1200" dirty="0" err="1">
                <a:solidFill>
                  <a:schemeClr val="bg1"/>
                </a:solidFill>
                <a:latin typeface="SF UI Display" panose="00000500000000000000" pitchFamily="50" charset="0"/>
                <a:cs typeface="SF UI Display" panose="00000500000000000000" pitchFamily="50" charset="0"/>
              </a:rPr>
              <a:t>Powerpoint</a:t>
            </a:r>
            <a:endParaRPr lang="en-IN" sz="1200" b="1" dirty="0">
              <a:solidFill>
                <a:schemeClr val="bg1"/>
              </a:solidFill>
              <a:latin typeface="SF UI  Text G 8" panose="00000800000000000000" pitchFamily="50" charset="0"/>
              <a:cs typeface="SF UI  Text G 8" panose="00000800000000000000" pitchFamily="50" charset="0"/>
            </a:endParaRPr>
          </a:p>
        </p:txBody>
      </p:sp>
      <p:sp>
        <p:nvSpPr>
          <p:cNvPr id="13" name="Rectangle 12">
            <a:extLst>
              <a:ext uri="{FF2B5EF4-FFF2-40B4-BE49-F238E27FC236}">
                <a16:creationId xmlns:a16="http://schemas.microsoft.com/office/drawing/2014/main" id="{C474863A-C623-5C12-B5CF-200B628075C4}"/>
              </a:ext>
            </a:extLst>
          </p:cNvPr>
          <p:cNvSpPr/>
          <p:nvPr/>
        </p:nvSpPr>
        <p:spPr>
          <a:xfrm>
            <a:off x="0" y="-1"/>
            <a:ext cx="12192000" cy="307747"/>
          </a:xfrm>
          <a:prstGeom prst="rect">
            <a:avLst/>
          </a:prstGeom>
          <a:solidFill>
            <a:schemeClr val="tx1">
              <a:lumMod val="85000"/>
              <a:lumOff val="15000"/>
              <a:alpha val="7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174FFDD5-4935-F366-0083-01617EBE4F07}"/>
              </a:ext>
            </a:extLst>
          </p:cNvPr>
          <p:cNvSpPr txBox="1"/>
          <p:nvPr/>
        </p:nvSpPr>
        <p:spPr>
          <a:xfrm>
            <a:off x="2351084" y="687063"/>
            <a:ext cx="498855" cy="246221"/>
          </a:xfrm>
          <a:prstGeom prst="rect">
            <a:avLst/>
          </a:prstGeom>
          <a:noFill/>
        </p:spPr>
        <p:txBody>
          <a:bodyPr wrap="none" rtlCol="0">
            <a:spAutoFit/>
          </a:bodyPr>
          <a:lstStyle/>
          <a:p>
            <a:r>
              <a:rPr lang="en-US" sz="1000" b="1" dirty="0">
                <a:solidFill>
                  <a:schemeClr val="bg1"/>
                </a:solidFill>
                <a:latin typeface="SF UI Display" panose="00000500000000000000" pitchFamily="50" charset="0"/>
                <a:cs typeface="SF UI Display" panose="00000500000000000000" pitchFamily="50" charset="0"/>
              </a:rPr>
              <a:t>PPTX</a:t>
            </a:r>
            <a:endParaRPr lang="en-IN" sz="1000" b="1" dirty="0">
              <a:solidFill>
                <a:schemeClr val="bg1"/>
              </a:solidFill>
              <a:latin typeface="SF UI Display" panose="00000500000000000000" pitchFamily="50" charset="0"/>
              <a:cs typeface="SF UI Display" panose="00000500000000000000" pitchFamily="50" charset="0"/>
            </a:endParaRPr>
          </a:p>
        </p:txBody>
      </p:sp>
    </p:spTree>
    <p:extLst>
      <p:ext uri="{BB962C8B-B14F-4D97-AF65-F5344CB8AC3E}">
        <p14:creationId xmlns:p14="http://schemas.microsoft.com/office/powerpoint/2010/main" val="272135391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D31A9C-E48E-C7C2-A6D6-3BC274A2C800}"/>
              </a:ext>
            </a:extLst>
          </p:cNvPr>
          <p:cNvSpPr txBox="1"/>
          <p:nvPr/>
        </p:nvSpPr>
        <p:spPr>
          <a:xfrm>
            <a:off x="2229967" y="3069042"/>
            <a:ext cx="7837980" cy="1569660"/>
          </a:xfrm>
          <a:prstGeom prst="rect">
            <a:avLst/>
          </a:prstGeom>
          <a:noFill/>
        </p:spPr>
        <p:txBody>
          <a:bodyPr wrap="none" rtlCol="0" anchor="ctr" anchorCtr="1">
            <a:spAutoFit/>
          </a:bodyPr>
          <a:lstStyle/>
          <a:p>
            <a:pPr algn="ctr"/>
            <a:r>
              <a:rPr lang="en-US" sz="9600" dirty="0">
                <a:solidFill>
                  <a:schemeClr val="bg1"/>
                </a:solidFill>
                <a:latin typeface="Aptos Black" panose="020B0004020202020204" pitchFamily="34" charset="0"/>
              </a:rPr>
              <a:t>T</a:t>
            </a:r>
            <a:r>
              <a:rPr lang="en-IN" sz="9600" dirty="0">
                <a:solidFill>
                  <a:schemeClr val="bg1"/>
                </a:solidFill>
                <a:latin typeface="Aptos Black" panose="020B0004020202020204" pitchFamily="34" charset="0"/>
              </a:rPr>
              <a:t>HE PROJECT</a:t>
            </a:r>
          </a:p>
        </p:txBody>
      </p:sp>
      <p:sp>
        <p:nvSpPr>
          <p:cNvPr id="5" name="TextBox 4">
            <a:extLst>
              <a:ext uri="{FF2B5EF4-FFF2-40B4-BE49-F238E27FC236}">
                <a16:creationId xmlns:a16="http://schemas.microsoft.com/office/drawing/2014/main" id="{7DE1E3F2-1922-06A9-1CBD-08AAEA7172EA}"/>
              </a:ext>
            </a:extLst>
          </p:cNvPr>
          <p:cNvSpPr txBox="1"/>
          <p:nvPr/>
        </p:nvSpPr>
        <p:spPr>
          <a:xfrm>
            <a:off x="3754470" y="2464421"/>
            <a:ext cx="4683059" cy="769441"/>
          </a:xfrm>
          <a:prstGeom prst="rect">
            <a:avLst/>
          </a:prstGeom>
          <a:noFill/>
        </p:spPr>
        <p:txBody>
          <a:bodyPr wrap="square" rtlCol="0">
            <a:spAutoFit/>
          </a:bodyPr>
          <a:lstStyle/>
          <a:p>
            <a:r>
              <a:rPr lang="en-IN" sz="4400" dirty="0">
                <a:solidFill>
                  <a:schemeClr val="bg1"/>
                </a:solidFill>
                <a:latin typeface="Bodoni MT" panose="02070603080606020203" pitchFamily="18" charset="0"/>
              </a:rPr>
              <a:t>OBJECTIVES OF</a:t>
            </a:r>
          </a:p>
        </p:txBody>
      </p:sp>
      <p:pic>
        <p:nvPicPr>
          <p:cNvPr id="4" name="Picture 3" descr="A white cloud on a black background&#10;&#10;Description automatically generated">
            <a:extLst>
              <a:ext uri="{FF2B5EF4-FFF2-40B4-BE49-F238E27FC236}">
                <a16:creationId xmlns:a16="http://schemas.microsoft.com/office/drawing/2014/main" id="{A0FB2CF8-B1D6-D571-72B5-FE4D6C58DA3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60497" y="-2902233"/>
            <a:ext cx="8574593" cy="6858000"/>
          </a:xfrm>
          <a:prstGeom prst="rect">
            <a:avLst/>
          </a:prstGeom>
        </p:spPr>
      </p:pic>
      <p:pic>
        <p:nvPicPr>
          <p:cNvPr id="8" name="Picture 7" descr="A white cloud on a black background">
            <a:extLst>
              <a:ext uri="{FF2B5EF4-FFF2-40B4-BE49-F238E27FC236}">
                <a16:creationId xmlns:a16="http://schemas.microsoft.com/office/drawing/2014/main" id="{FD059EC4-5CDA-E8EF-CEF0-724A5157458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710254" y="3771197"/>
            <a:ext cx="4001412" cy="3086803"/>
          </a:xfrm>
          <a:prstGeom prst="rect">
            <a:avLst/>
          </a:prstGeom>
        </p:spPr>
      </p:pic>
      <p:pic>
        <p:nvPicPr>
          <p:cNvPr id="10" name="Picture 9">
            <a:extLst>
              <a:ext uri="{FF2B5EF4-FFF2-40B4-BE49-F238E27FC236}">
                <a16:creationId xmlns:a16="http://schemas.microsoft.com/office/drawing/2014/main" id="{2F8A88A8-D655-A9E4-73B0-A35171140A1A}"/>
              </a:ext>
            </a:extLst>
          </p:cNvPr>
          <p:cNvPicPr>
            <a:picLocks noChangeAspect="1"/>
          </p:cNvPicPr>
          <p:nvPr/>
        </p:nvPicPr>
        <p:blipFill>
          <a:blip r:embed="rId6"/>
          <a:stretch>
            <a:fillRect/>
          </a:stretch>
        </p:blipFill>
        <p:spPr>
          <a:xfrm>
            <a:off x="10189290" y="4771901"/>
            <a:ext cx="4005419" cy="3084843"/>
          </a:xfrm>
          <a:prstGeom prst="rect">
            <a:avLst/>
          </a:prstGeom>
        </p:spPr>
      </p:pic>
    </p:spTree>
    <p:extLst>
      <p:ext uri="{BB962C8B-B14F-4D97-AF65-F5344CB8AC3E}">
        <p14:creationId xmlns:p14="http://schemas.microsoft.com/office/powerpoint/2010/main" val="392489195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81000">
              <a:srgbClr val="7030A0"/>
            </a:gs>
            <a:gs pos="95000">
              <a:schemeClr val="tx1">
                <a:lumMod val="85000"/>
                <a:lumOff val="15000"/>
              </a:schemeClr>
            </a:gs>
          </a:gsLst>
          <a:lin ang="5400000" scaled="1"/>
          <a:tileRect/>
        </a:gradFill>
        <a:effectLst/>
      </p:bgPr>
    </p:bg>
    <p:spTree>
      <p:nvGrpSpPr>
        <p:cNvPr id="1" name=""/>
        <p:cNvGrpSpPr/>
        <p:nvPr/>
      </p:nvGrpSpPr>
      <p:grpSpPr>
        <a:xfrm>
          <a:off x="0" y="0"/>
          <a:ext cx="0" cy="0"/>
          <a:chOff x="0" y="0"/>
          <a:chExt cx="0" cy="0"/>
        </a:xfrm>
      </p:grpSpPr>
      <p:pic>
        <p:nvPicPr>
          <p:cNvPr id="3" name="Picture 2" descr="A white cloud on a black background">
            <a:extLst>
              <a:ext uri="{FF2B5EF4-FFF2-40B4-BE49-F238E27FC236}">
                <a16:creationId xmlns:a16="http://schemas.microsoft.com/office/drawing/2014/main" id="{0CAC56B6-B914-4C17-122E-9D077FC408E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175668" y="-2049946"/>
            <a:ext cx="4001412" cy="3086803"/>
          </a:xfrm>
          <a:prstGeom prst="rect">
            <a:avLst/>
          </a:prstGeom>
        </p:spPr>
      </p:pic>
      <p:sp>
        <p:nvSpPr>
          <p:cNvPr id="4" name="TextBox 3">
            <a:extLst>
              <a:ext uri="{FF2B5EF4-FFF2-40B4-BE49-F238E27FC236}">
                <a16:creationId xmlns:a16="http://schemas.microsoft.com/office/drawing/2014/main" id="{18D30EBC-FD22-7882-39BF-E80947C0B082}"/>
              </a:ext>
            </a:extLst>
          </p:cNvPr>
          <p:cNvSpPr txBox="1"/>
          <p:nvPr/>
        </p:nvSpPr>
        <p:spPr>
          <a:xfrm>
            <a:off x="-657226" y="4114115"/>
            <a:ext cx="9477375" cy="646331"/>
          </a:xfrm>
          <a:prstGeom prst="rect">
            <a:avLst/>
          </a:prstGeom>
          <a:noFill/>
        </p:spPr>
        <p:txBody>
          <a:bodyPr wrap="square" rtlCol="0">
            <a:spAutoFit/>
          </a:bodyPr>
          <a:lstStyle/>
          <a:p>
            <a:endParaRPr lang="en-US" dirty="0">
              <a:solidFill>
                <a:schemeClr val="bg1"/>
              </a:solidFill>
              <a:latin typeface="Be Vietnam"/>
            </a:endParaRPr>
          </a:p>
          <a:p>
            <a:endParaRPr lang="en-US" dirty="0">
              <a:solidFill>
                <a:schemeClr val="bg1"/>
              </a:solidFill>
              <a:latin typeface="Be Vietnam"/>
            </a:endParaRPr>
          </a:p>
        </p:txBody>
      </p:sp>
      <p:graphicFrame>
        <p:nvGraphicFramePr>
          <p:cNvPr id="9" name="Table 8">
            <a:extLst>
              <a:ext uri="{FF2B5EF4-FFF2-40B4-BE49-F238E27FC236}">
                <a16:creationId xmlns:a16="http://schemas.microsoft.com/office/drawing/2014/main" id="{68ADA897-E182-D8E2-0FD7-9E5DE5FCA020}"/>
              </a:ext>
            </a:extLst>
          </p:cNvPr>
          <p:cNvGraphicFramePr>
            <a:graphicFrameLocks noGrp="1"/>
          </p:cNvGraphicFramePr>
          <p:nvPr>
            <p:extLst>
              <p:ext uri="{D42A27DB-BD31-4B8C-83A1-F6EECF244321}">
                <p14:modId xmlns:p14="http://schemas.microsoft.com/office/powerpoint/2010/main" val="3302256233"/>
              </p:ext>
            </p:extLst>
          </p:nvPr>
        </p:nvGraphicFramePr>
        <p:xfrm>
          <a:off x="971550" y="2356435"/>
          <a:ext cx="10020300" cy="3017041"/>
        </p:xfrm>
        <a:graphic>
          <a:graphicData uri="http://schemas.openxmlformats.org/drawingml/2006/table">
            <a:tbl>
              <a:tblPr firstRow="1" bandRow="1">
                <a:tableStyleId>{5C22544A-7EE6-4342-B048-85BDC9FD1C3A}</a:tableStyleId>
              </a:tblPr>
              <a:tblGrid>
                <a:gridCol w="3003133">
                  <a:extLst>
                    <a:ext uri="{9D8B030D-6E8A-4147-A177-3AD203B41FA5}">
                      <a16:colId xmlns:a16="http://schemas.microsoft.com/office/drawing/2014/main" val="3094173647"/>
                    </a:ext>
                  </a:extLst>
                </a:gridCol>
                <a:gridCol w="3677067">
                  <a:extLst>
                    <a:ext uri="{9D8B030D-6E8A-4147-A177-3AD203B41FA5}">
                      <a16:colId xmlns:a16="http://schemas.microsoft.com/office/drawing/2014/main" val="234904895"/>
                    </a:ext>
                  </a:extLst>
                </a:gridCol>
                <a:gridCol w="3340100">
                  <a:extLst>
                    <a:ext uri="{9D8B030D-6E8A-4147-A177-3AD203B41FA5}">
                      <a16:colId xmlns:a16="http://schemas.microsoft.com/office/drawing/2014/main" val="3299589318"/>
                    </a:ext>
                  </a:extLst>
                </a:gridCol>
              </a:tblGrid>
              <a:tr h="3017041">
                <a:tc>
                  <a:txBody>
                    <a:bodyPr/>
                    <a:lstStyle/>
                    <a:p>
                      <a:pPr algn="ctr"/>
                      <a:endParaRPr lang="en-US" sz="2000" dirty="0"/>
                    </a:p>
                    <a:p>
                      <a:pPr algn="ctr"/>
                      <a:endParaRPr lang="en-US" sz="2000" dirty="0"/>
                    </a:p>
                    <a:p>
                      <a:pPr algn="ctr"/>
                      <a:endParaRPr lang="en-US" sz="2000" dirty="0"/>
                    </a:p>
                    <a:p>
                      <a:pPr algn="ctr"/>
                      <a:endParaRPr lang="en-US" sz="2000" dirty="0"/>
                    </a:p>
                    <a:p>
                      <a:pPr algn="ctr"/>
                      <a:endParaRPr lang="en-US" sz="2000" dirty="0"/>
                    </a:p>
                    <a:p>
                      <a:pPr algn="ctr"/>
                      <a:r>
                        <a:rPr lang="en-US" sz="2000" dirty="0"/>
                        <a:t>Finding trends &amp; patterns and solving problems.</a:t>
                      </a:r>
                      <a:endParaRPr lang="en-IN" sz="2000" dirty="0"/>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dirty="0"/>
                    </a:p>
                    <a:p>
                      <a:pPr algn="ctr"/>
                      <a:endParaRPr lang="en-US" sz="2000" dirty="0"/>
                    </a:p>
                    <a:p>
                      <a:pPr algn="ctr"/>
                      <a:endParaRPr lang="en-US" sz="2000" dirty="0"/>
                    </a:p>
                    <a:p>
                      <a:pPr algn="ctr"/>
                      <a:endParaRPr lang="en-US" sz="2000" dirty="0"/>
                    </a:p>
                    <a:p>
                      <a:pPr algn="ctr"/>
                      <a:r>
                        <a:rPr lang="en-US" sz="2000" dirty="0"/>
                        <a:t>Increase customer experience.</a:t>
                      </a:r>
                      <a:endParaRPr lang="en-IN" sz="2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dirty="0"/>
                    </a:p>
                    <a:p>
                      <a:pPr algn="ctr"/>
                      <a:endParaRPr lang="en-US" sz="2000" dirty="0"/>
                    </a:p>
                    <a:p>
                      <a:pPr algn="ctr"/>
                      <a:endParaRPr lang="en-US" sz="2000" dirty="0"/>
                    </a:p>
                    <a:p>
                      <a:pPr algn="ctr"/>
                      <a:endParaRPr lang="en-US" sz="2000" dirty="0"/>
                    </a:p>
                    <a:p>
                      <a:pPr algn="ctr"/>
                      <a:endParaRPr lang="en-US" sz="2000" dirty="0"/>
                    </a:p>
                    <a:p>
                      <a:pPr algn="ctr"/>
                      <a:r>
                        <a:rPr lang="en-US" sz="2000" dirty="0"/>
                        <a:t>Increase revenue for the organization.</a:t>
                      </a:r>
                      <a:endParaRPr lang="en-IN" sz="2000" dirty="0"/>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9619924"/>
                  </a:ext>
                </a:extLst>
              </a:tr>
            </a:tbl>
          </a:graphicData>
        </a:graphic>
      </p:graphicFrame>
      <p:graphicFrame>
        <p:nvGraphicFramePr>
          <p:cNvPr id="10" name="Table 9">
            <a:extLst>
              <a:ext uri="{FF2B5EF4-FFF2-40B4-BE49-F238E27FC236}">
                <a16:creationId xmlns:a16="http://schemas.microsoft.com/office/drawing/2014/main" id="{98EFE48C-EBAE-5168-7AED-ECCDCABA8A23}"/>
              </a:ext>
            </a:extLst>
          </p:cNvPr>
          <p:cNvGraphicFramePr>
            <a:graphicFrameLocks noGrp="1"/>
          </p:cNvGraphicFramePr>
          <p:nvPr/>
        </p:nvGraphicFramePr>
        <p:xfrm>
          <a:off x="6286500" y="533400"/>
          <a:ext cx="628650" cy="409575"/>
        </p:xfrm>
        <a:graphic>
          <a:graphicData uri="http://schemas.openxmlformats.org/drawingml/2006/table">
            <a:tbl>
              <a:tblPr/>
              <a:tblGrid>
                <a:gridCol w="628650">
                  <a:extLst>
                    <a:ext uri="{9D8B030D-6E8A-4147-A177-3AD203B41FA5}">
                      <a16:colId xmlns:a16="http://schemas.microsoft.com/office/drawing/2014/main" val="3521414082"/>
                    </a:ext>
                  </a:extLst>
                </a:gridCol>
              </a:tblGrid>
              <a:tr h="409575">
                <a:tc>
                  <a:txBody>
                    <a:bodyPr/>
                    <a:lstStyle/>
                    <a:p>
                      <a:endParaRPr lang="en-IN" dirty="0"/>
                    </a:p>
                  </a:txBody>
                  <a:tcPr>
                    <a:lnL w="12700" cmpd="sng">
                      <a:solidFill>
                        <a:srgbClr val="7030A0"/>
                      </a:solidFill>
                      <a:prstDash val="solid"/>
                    </a:lnL>
                    <a:lnR w="12700" cmpd="sng">
                      <a:solidFill>
                        <a:srgbClr val="7030A0"/>
                      </a:solidFill>
                      <a:prstDash val="solid"/>
                    </a:lnR>
                    <a:lnT w="12700" cmpd="sng">
                      <a:solidFill>
                        <a:srgbClr val="7030A0"/>
                      </a:solidFill>
                      <a:prstDash val="solid"/>
                    </a:lnT>
                    <a:lnB w="12700" cmpd="sng">
                      <a:solidFill>
                        <a:srgbClr val="7030A0"/>
                      </a:solidFill>
                      <a:prstDash val="solid"/>
                    </a:lnB>
                  </a:tcPr>
                </a:tc>
                <a:extLst>
                  <a:ext uri="{0D108BD9-81ED-4DB2-BD59-A6C34878D82A}">
                    <a16:rowId xmlns:a16="http://schemas.microsoft.com/office/drawing/2014/main" val="2559884919"/>
                  </a:ext>
                </a:extLst>
              </a:tr>
            </a:tbl>
          </a:graphicData>
        </a:graphic>
      </p:graphicFrame>
      <p:sp>
        <p:nvSpPr>
          <p:cNvPr id="12" name="Cross 11">
            <a:extLst>
              <a:ext uri="{FF2B5EF4-FFF2-40B4-BE49-F238E27FC236}">
                <a16:creationId xmlns:a16="http://schemas.microsoft.com/office/drawing/2014/main" id="{084CFEE8-CC97-4AD6-9A1C-E417ED510C45}"/>
              </a:ext>
            </a:extLst>
          </p:cNvPr>
          <p:cNvSpPr/>
          <p:nvPr/>
        </p:nvSpPr>
        <p:spPr>
          <a:xfrm>
            <a:off x="257176" y="323851"/>
            <a:ext cx="647699" cy="646331"/>
          </a:xfrm>
          <a:prstGeom prst="plus">
            <a:avLst>
              <a:gd name="adj" fmla="val 4819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reeform: Shape 16">
            <a:extLst>
              <a:ext uri="{FF2B5EF4-FFF2-40B4-BE49-F238E27FC236}">
                <a16:creationId xmlns:a16="http://schemas.microsoft.com/office/drawing/2014/main" id="{F7CD5615-FE25-B1EE-A462-EFA8FB5B33E0}"/>
              </a:ext>
            </a:extLst>
          </p:cNvPr>
          <p:cNvSpPr/>
          <p:nvPr/>
        </p:nvSpPr>
        <p:spPr>
          <a:xfrm>
            <a:off x="5505450" y="770841"/>
            <a:ext cx="657225" cy="666750"/>
          </a:xfrm>
          <a:custGeom>
            <a:avLst/>
            <a:gdLst>
              <a:gd name="connsiteX0" fmla="*/ 57150 w 657225"/>
              <a:gd name="connsiteY0" fmla="*/ 0 h 666750"/>
              <a:gd name="connsiteX1" fmla="*/ 0 w 657225"/>
              <a:gd name="connsiteY1" fmla="*/ 0 h 666750"/>
              <a:gd name="connsiteX2" fmla="*/ 0 w 657225"/>
              <a:gd name="connsiteY2" fmla="*/ 666750 h 666750"/>
              <a:gd name="connsiteX3" fmla="*/ 657225 w 657225"/>
              <a:gd name="connsiteY3" fmla="*/ 666750 h 666750"/>
              <a:gd name="connsiteX4" fmla="*/ 657225 w 657225"/>
              <a:gd name="connsiteY4" fmla="*/ 609600 h 666750"/>
              <a:gd name="connsiteX5" fmla="*/ 57150 w 657225"/>
              <a:gd name="connsiteY5" fmla="*/ 609600 h 666750"/>
              <a:gd name="connsiteX6" fmla="*/ 57150 w 657225"/>
              <a:gd name="connsiteY6" fmla="*/ 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7225" h="666750">
                <a:moveTo>
                  <a:pt x="57150" y="0"/>
                </a:moveTo>
                <a:lnTo>
                  <a:pt x="0" y="0"/>
                </a:lnTo>
                <a:lnTo>
                  <a:pt x="0" y="666750"/>
                </a:lnTo>
                <a:lnTo>
                  <a:pt x="657225" y="666750"/>
                </a:lnTo>
                <a:lnTo>
                  <a:pt x="657225" y="609600"/>
                </a:lnTo>
                <a:lnTo>
                  <a:pt x="57150" y="609600"/>
                </a:lnTo>
                <a:lnTo>
                  <a:pt x="57150" y="0"/>
                </a:lnTo>
                <a:close/>
              </a:path>
            </a:pathLst>
          </a:custGeom>
          <a:solidFill>
            <a:srgbClr val="002060"/>
          </a:solidFill>
          <a:ln w="9525" cap="flat">
            <a:solidFill>
              <a:schemeClr val="tx1"/>
            </a:solid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7314A640-4FA7-C258-3F47-83F9FECD59EF}"/>
              </a:ext>
            </a:extLst>
          </p:cNvPr>
          <p:cNvSpPr/>
          <p:nvPr/>
        </p:nvSpPr>
        <p:spPr>
          <a:xfrm rot="10800000">
            <a:off x="6019800" y="770840"/>
            <a:ext cx="142875" cy="552450"/>
          </a:xfrm>
          <a:custGeom>
            <a:avLst/>
            <a:gdLst>
              <a:gd name="connsiteX0" fmla="*/ 0 w 142875"/>
              <a:gd name="connsiteY0" fmla="*/ 0 h 552450"/>
              <a:gd name="connsiteX1" fmla="*/ 142875 w 142875"/>
              <a:gd name="connsiteY1" fmla="*/ 0 h 552450"/>
              <a:gd name="connsiteX2" fmla="*/ 142875 w 142875"/>
              <a:gd name="connsiteY2" fmla="*/ 552450 h 552450"/>
              <a:gd name="connsiteX3" fmla="*/ 0 w 142875"/>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142875" h="552450">
                <a:moveTo>
                  <a:pt x="0" y="0"/>
                </a:moveTo>
                <a:lnTo>
                  <a:pt x="142875" y="0"/>
                </a:lnTo>
                <a:lnTo>
                  <a:pt x="142875" y="552450"/>
                </a:lnTo>
                <a:lnTo>
                  <a:pt x="0" y="552450"/>
                </a:lnTo>
                <a:close/>
              </a:path>
            </a:pathLst>
          </a:custGeom>
          <a:solidFill>
            <a:srgbClr val="00B050"/>
          </a:solidFill>
          <a:ln w="9525" cap="flat">
            <a:solidFill>
              <a:schemeClr val="tx1"/>
            </a:solid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15BA2F81-DD58-6F7F-D449-0054C8920B23}"/>
              </a:ext>
            </a:extLst>
          </p:cNvPr>
          <p:cNvSpPr/>
          <p:nvPr/>
        </p:nvSpPr>
        <p:spPr>
          <a:xfrm rot="10800000">
            <a:off x="5819775" y="961341"/>
            <a:ext cx="142875" cy="361950"/>
          </a:xfrm>
          <a:custGeom>
            <a:avLst/>
            <a:gdLst>
              <a:gd name="connsiteX0" fmla="*/ 0 w 142875"/>
              <a:gd name="connsiteY0" fmla="*/ 0 h 361950"/>
              <a:gd name="connsiteX1" fmla="*/ 142875 w 142875"/>
              <a:gd name="connsiteY1" fmla="*/ 0 h 361950"/>
              <a:gd name="connsiteX2" fmla="*/ 142875 w 142875"/>
              <a:gd name="connsiteY2" fmla="*/ 361950 h 361950"/>
              <a:gd name="connsiteX3" fmla="*/ 0 w 142875"/>
              <a:gd name="connsiteY3" fmla="*/ 361950 h 361950"/>
            </a:gdLst>
            <a:ahLst/>
            <a:cxnLst>
              <a:cxn ang="0">
                <a:pos x="connsiteX0" y="connsiteY0"/>
              </a:cxn>
              <a:cxn ang="0">
                <a:pos x="connsiteX1" y="connsiteY1"/>
              </a:cxn>
              <a:cxn ang="0">
                <a:pos x="connsiteX2" y="connsiteY2"/>
              </a:cxn>
              <a:cxn ang="0">
                <a:pos x="connsiteX3" y="connsiteY3"/>
              </a:cxn>
            </a:cxnLst>
            <a:rect l="l" t="t" r="r" b="b"/>
            <a:pathLst>
              <a:path w="142875" h="361950">
                <a:moveTo>
                  <a:pt x="0" y="0"/>
                </a:moveTo>
                <a:lnTo>
                  <a:pt x="142875" y="0"/>
                </a:lnTo>
                <a:lnTo>
                  <a:pt x="142875" y="361950"/>
                </a:lnTo>
                <a:lnTo>
                  <a:pt x="0" y="361950"/>
                </a:lnTo>
                <a:close/>
              </a:path>
            </a:pathLst>
          </a:custGeom>
          <a:solidFill>
            <a:srgbClr val="FFFF00"/>
          </a:solidFill>
          <a:ln w="9525" cap="flat">
            <a:solidFill>
              <a:schemeClr val="tx1"/>
            </a:solid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60A9A59C-D37B-D8D9-C4BF-40E0C5C27AD5}"/>
              </a:ext>
            </a:extLst>
          </p:cNvPr>
          <p:cNvSpPr/>
          <p:nvPr/>
        </p:nvSpPr>
        <p:spPr>
          <a:xfrm rot="10800000">
            <a:off x="5619750" y="1132791"/>
            <a:ext cx="142875" cy="190500"/>
          </a:xfrm>
          <a:custGeom>
            <a:avLst/>
            <a:gdLst>
              <a:gd name="connsiteX0" fmla="*/ 0 w 142875"/>
              <a:gd name="connsiteY0" fmla="*/ 0 h 190500"/>
              <a:gd name="connsiteX1" fmla="*/ 142875 w 142875"/>
              <a:gd name="connsiteY1" fmla="*/ 0 h 190500"/>
              <a:gd name="connsiteX2" fmla="*/ 142875 w 142875"/>
              <a:gd name="connsiteY2" fmla="*/ 190500 h 190500"/>
              <a:gd name="connsiteX3" fmla="*/ 0 w 142875"/>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42875" h="190500">
                <a:moveTo>
                  <a:pt x="0" y="0"/>
                </a:moveTo>
                <a:lnTo>
                  <a:pt x="142875" y="0"/>
                </a:lnTo>
                <a:lnTo>
                  <a:pt x="142875" y="190500"/>
                </a:lnTo>
                <a:lnTo>
                  <a:pt x="0" y="190500"/>
                </a:lnTo>
                <a:close/>
              </a:path>
            </a:pathLst>
          </a:custGeom>
          <a:solidFill>
            <a:srgbClr val="FF0000"/>
          </a:solidFill>
          <a:ln w="9525" cap="flat">
            <a:solidFill>
              <a:schemeClr val="tx1"/>
            </a:solid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BF8228B4-6647-A374-2DA4-CD7C60138006}"/>
              </a:ext>
            </a:extLst>
          </p:cNvPr>
          <p:cNvSpPr/>
          <p:nvPr/>
        </p:nvSpPr>
        <p:spPr>
          <a:xfrm>
            <a:off x="5615844" y="770841"/>
            <a:ext cx="308705" cy="308705"/>
          </a:xfrm>
          <a:custGeom>
            <a:avLst/>
            <a:gdLst>
              <a:gd name="connsiteX0" fmla="*/ 308705 w 308705"/>
              <a:gd name="connsiteY0" fmla="*/ 130874 h 308705"/>
              <a:gd name="connsiteX1" fmla="*/ 308705 w 308705"/>
              <a:gd name="connsiteY1" fmla="*/ 0 h 308705"/>
              <a:gd name="connsiteX2" fmla="*/ 177832 w 308705"/>
              <a:gd name="connsiteY2" fmla="*/ 0 h 308705"/>
              <a:gd name="connsiteX3" fmla="*/ 229838 w 308705"/>
              <a:gd name="connsiteY3" fmla="*/ 52006 h 308705"/>
              <a:gd name="connsiteX4" fmla="*/ 0 w 308705"/>
              <a:gd name="connsiteY4" fmla="*/ 281845 h 308705"/>
              <a:gd name="connsiteX5" fmla="*/ 26860 w 308705"/>
              <a:gd name="connsiteY5" fmla="*/ 308705 h 308705"/>
              <a:gd name="connsiteX6" fmla="*/ 256699 w 308705"/>
              <a:gd name="connsiteY6" fmla="*/ 78962 h 308705"/>
              <a:gd name="connsiteX7" fmla="*/ 308705 w 308705"/>
              <a:gd name="connsiteY7" fmla="*/ 130874 h 30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705" h="308705">
                <a:moveTo>
                  <a:pt x="308705" y="130874"/>
                </a:moveTo>
                <a:lnTo>
                  <a:pt x="308705" y="0"/>
                </a:lnTo>
                <a:lnTo>
                  <a:pt x="177832" y="0"/>
                </a:lnTo>
                <a:lnTo>
                  <a:pt x="229838" y="52006"/>
                </a:lnTo>
                <a:lnTo>
                  <a:pt x="0" y="281845"/>
                </a:lnTo>
                <a:lnTo>
                  <a:pt x="26860" y="308705"/>
                </a:lnTo>
                <a:lnTo>
                  <a:pt x="256699" y="78962"/>
                </a:lnTo>
                <a:lnTo>
                  <a:pt x="308705" y="130874"/>
                </a:lnTo>
                <a:close/>
              </a:path>
            </a:pathLst>
          </a:custGeom>
          <a:solidFill>
            <a:srgbClr val="92D050"/>
          </a:solidFill>
          <a:ln w="9525" cap="flat">
            <a:solidFill>
              <a:schemeClr val="tx1"/>
            </a:solidFill>
            <a:prstDash val="solid"/>
            <a:miter/>
          </a:ln>
        </p:spPr>
        <p:txBody>
          <a:bodyPr rtlCol="0" anchor="ctr"/>
          <a:lstStyle/>
          <a:p>
            <a:endParaRPr lang="en-IN"/>
          </a:p>
        </p:txBody>
      </p:sp>
      <p:pic>
        <p:nvPicPr>
          <p:cNvPr id="7" name="Graphic 6" descr="Business Growth with solid fill">
            <a:extLst>
              <a:ext uri="{FF2B5EF4-FFF2-40B4-BE49-F238E27FC236}">
                <a16:creationId xmlns:a16="http://schemas.microsoft.com/office/drawing/2014/main" id="{7C8301E9-4C9C-5343-BABA-D3F12D9326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11376" y="2781627"/>
            <a:ext cx="914400" cy="914400"/>
          </a:xfrm>
          <a:prstGeom prst="rect">
            <a:avLst/>
          </a:prstGeom>
        </p:spPr>
      </p:pic>
      <p:pic>
        <p:nvPicPr>
          <p:cNvPr id="11" name="Graphic 10" descr="Transfer1 with solid fill">
            <a:extLst>
              <a:ext uri="{FF2B5EF4-FFF2-40B4-BE49-F238E27FC236}">
                <a16:creationId xmlns:a16="http://schemas.microsoft.com/office/drawing/2014/main" id="{A0081026-9DB5-82D3-3D57-DDE48568559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70157" y="2781627"/>
            <a:ext cx="914400" cy="914400"/>
          </a:xfrm>
          <a:prstGeom prst="rect">
            <a:avLst/>
          </a:prstGeom>
        </p:spPr>
      </p:pic>
      <p:pic>
        <p:nvPicPr>
          <p:cNvPr id="15" name="Graphic 14" descr="Presentation with org chart with solid fill">
            <a:extLst>
              <a:ext uri="{FF2B5EF4-FFF2-40B4-BE49-F238E27FC236}">
                <a16:creationId xmlns:a16="http://schemas.microsoft.com/office/drawing/2014/main" id="{7A360249-67D3-BAC1-EA05-65FD63627A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68390" y="2778075"/>
            <a:ext cx="914400" cy="914400"/>
          </a:xfrm>
          <a:prstGeom prst="rect">
            <a:avLst/>
          </a:prstGeom>
        </p:spPr>
      </p:pic>
    </p:spTree>
    <p:extLst>
      <p:ext uri="{BB962C8B-B14F-4D97-AF65-F5344CB8AC3E}">
        <p14:creationId xmlns:p14="http://schemas.microsoft.com/office/powerpoint/2010/main" val="77032795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97"/>
                    </a14:imgEffect>
                    <a14:imgEffect>
                      <a14:sharpenSoften amount="53000"/>
                    </a14:imgEffect>
                    <a14:imgEffect>
                      <a14:brightnessContrast bright="-47000"/>
                    </a14:imgEffect>
                  </a14:imgLayer>
                </a14:imgProps>
              </a:ext>
            </a:extLst>
          </a:blip>
          <a:srcRect/>
          <a:stretch>
            <a:fillRect l="-2000" r="-2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D44255-3D8D-3F03-8222-0899466C0282}"/>
              </a:ext>
            </a:extLst>
          </p:cNvPr>
          <p:cNvSpPr txBox="1"/>
          <p:nvPr/>
        </p:nvSpPr>
        <p:spPr>
          <a:xfrm>
            <a:off x="1712431" y="2200306"/>
            <a:ext cx="8724094" cy="2189926"/>
          </a:xfrm>
          <a:custGeom>
            <a:avLst/>
            <a:gdLst>
              <a:gd name="connsiteX0" fmla="*/ 258928 w 8724094"/>
              <a:gd name="connsiteY0" fmla="*/ 2097269 h 2189926"/>
              <a:gd name="connsiteX1" fmla="*/ 255691 w 8724094"/>
              <a:gd name="connsiteY1" fmla="*/ 2100537 h 2189926"/>
              <a:gd name="connsiteX2" fmla="*/ 258928 w 8724094"/>
              <a:gd name="connsiteY2" fmla="*/ 2103804 h 2189926"/>
              <a:gd name="connsiteX3" fmla="*/ 263782 w 8724094"/>
              <a:gd name="connsiteY3" fmla="*/ 2097269 h 2189926"/>
              <a:gd name="connsiteX4" fmla="*/ 258928 w 8724094"/>
              <a:gd name="connsiteY4" fmla="*/ 2097269 h 2189926"/>
              <a:gd name="connsiteX5" fmla="*/ 213615 w 8724094"/>
              <a:gd name="connsiteY5" fmla="*/ 2095636 h 2189926"/>
              <a:gd name="connsiteX6" fmla="*/ 197432 w 8724094"/>
              <a:gd name="connsiteY6" fmla="*/ 2108706 h 2189926"/>
              <a:gd name="connsiteX7" fmla="*/ 182867 w 8724094"/>
              <a:gd name="connsiteY7" fmla="*/ 2120141 h 2189926"/>
              <a:gd name="connsiteX8" fmla="*/ 186105 w 8724094"/>
              <a:gd name="connsiteY8" fmla="*/ 2123408 h 2189926"/>
              <a:gd name="connsiteX9" fmla="*/ 191769 w 8724094"/>
              <a:gd name="connsiteY9" fmla="*/ 2119324 h 2189926"/>
              <a:gd name="connsiteX10" fmla="*/ 197432 w 8724094"/>
              <a:gd name="connsiteY10" fmla="*/ 2115239 h 2189926"/>
              <a:gd name="connsiteX11" fmla="*/ 199050 w 8724094"/>
              <a:gd name="connsiteY11" fmla="*/ 2115239 h 2189926"/>
              <a:gd name="connsiteX12" fmla="*/ 203906 w 8724094"/>
              <a:gd name="connsiteY12" fmla="*/ 2115239 h 2189926"/>
              <a:gd name="connsiteX13" fmla="*/ 210379 w 8724094"/>
              <a:gd name="connsiteY13" fmla="*/ 2107071 h 2189926"/>
              <a:gd name="connsiteX14" fmla="*/ 213615 w 8724094"/>
              <a:gd name="connsiteY14" fmla="*/ 2095636 h 2189926"/>
              <a:gd name="connsiteX15" fmla="*/ 228180 w 8724094"/>
              <a:gd name="connsiteY15" fmla="*/ 2085834 h 2189926"/>
              <a:gd name="connsiteX16" fmla="*/ 223325 w 8724094"/>
              <a:gd name="connsiteY16" fmla="*/ 2090734 h 2189926"/>
              <a:gd name="connsiteX17" fmla="*/ 228180 w 8724094"/>
              <a:gd name="connsiteY17" fmla="*/ 2087468 h 2189926"/>
              <a:gd name="connsiteX18" fmla="*/ 131082 w 8724094"/>
              <a:gd name="connsiteY18" fmla="*/ 2084201 h 2189926"/>
              <a:gd name="connsiteX19" fmla="*/ 124609 w 8724094"/>
              <a:gd name="connsiteY19" fmla="*/ 2089101 h 2189926"/>
              <a:gd name="connsiteX20" fmla="*/ 131082 w 8724094"/>
              <a:gd name="connsiteY20" fmla="*/ 2094819 h 2189926"/>
              <a:gd name="connsiteX21" fmla="*/ 140792 w 8724094"/>
              <a:gd name="connsiteY21" fmla="*/ 2095636 h 2189926"/>
              <a:gd name="connsiteX22" fmla="*/ 131082 w 8724094"/>
              <a:gd name="connsiteY22" fmla="*/ 2084201 h 2189926"/>
              <a:gd name="connsiteX23" fmla="*/ 343079 w 8724094"/>
              <a:gd name="connsiteY23" fmla="*/ 2069497 h 2189926"/>
              <a:gd name="connsiteX24" fmla="*/ 327706 w 8724094"/>
              <a:gd name="connsiteY24" fmla="*/ 2079299 h 2189926"/>
              <a:gd name="connsiteX25" fmla="*/ 315569 w 8724094"/>
              <a:gd name="connsiteY25" fmla="*/ 2094003 h 2189926"/>
              <a:gd name="connsiteX26" fmla="*/ 317187 w 8724094"/>
              <a:gd name="connsiteY26" fmla="*/ 2097269 h 2189926"/>
              <a:gd name="connsiteX27" fmla="*/ 322041 w 8724094"/>
              <a:gd name="connsiteY27" fmla="*/ 2094003 h 2189926"/>
              <a:gd name="connsiteX28" fmla="*/ 327706 w 8724094"/>
              <a:gd name="connsiteY28" fmla="*/ 2090734 h 2189926"/>
              <a:gd name="connsiteX29" fmla="*/ 333370 w 8724094"/>
              <a:gd name="connsiteY29" fmla="*/ 2085834 h 2189926"/>
              <a:gd name="connsiteX30" fmla="*/ 347935 w 8724094"/>
              <a:gd name="connsiteY30" fmla="*/ 2072764 h 2189926"/>
              <a:gd name="connsiteX31" fmla="*/ 343079 w 8724094"/>
              <a:gd name="connsiteY31" fmla="*/ 2069497 h 2189926"/>
              <a:gd name="connsiteX32" fmla="*/ 346317 w 8724094"/>
              <a:gd name="connsiteY32" fmla="*/ 2031922 h 2189926"/>
              <a:gd name="connsiteX33" fmla="*/ 339843 w 8724094"/>
              <a:gd name="connsiteY33" fmla="*/ 2035191 h 2189926"/>
              <a:gd name="connsiteX34" fmla="*/ 335797 w 8724094"/>
              <a:gd name="connsiteY34" fmla="*/ 2036824 h 2189926"/>
              <a:gd name="connsiteX35" fmla="*/ 330132 w 8724094"/>
              <a:gd name="connsiteY35" fmla="*/ 2038457 h 2189926"/>
              <a:gd name="connsiteX36" fmla="*/ 323660 w 8724094"/>
              <a:gd name="connsiteY36" fmla="*/ 2041724 h 2189926"/>
              <a:gd name="connsiteX37" fmla="*/ 304240 w 8724094"/>
              <a:gd name="connsiteY37" fmla="*/ 2056428 h 2189926"/>
              <a:gd name="connsiteX38" fmla="*/ 288057 w 8724094"/>
              <a:gd name="connsiteY38" fmla="*/ 2067864 h 2189926"/>
              <a:gd name="connsiteX39" fmla="*/ 279157 w 8724094"/>
              <a:gd name="connsiteY39" fmla="*/ 2080117 h 2189926"/>
              <a:gd name="connsiteX40" fmla="*/ 273493 w 8724094"/>
              <a:gd name="connsiteY40" fmla="*/ 2087468 h 2189926"/>
              <a:gd name="connsiteX41" fmla="*/ 281585 w 8724094"/>
              <a:gd name="connsiteY41" fmla="*/ 2089101 h 2189926"/>
              <a:gd name="connsiteX42" fmla="*/ 288057 w 8724094"/>
              <a:gd name="connsiteY42" fmla="*/ 2090734 h 2189926"/>
              <a:gd name="connsiteX43" fmla="*/ 291294 w 8724094"/>
              <a:gd name="connsiteY43" fmla="*/ 2089101 h 2189926"/>
              <a:gd name="connsiteX44" fmla="*/ 295340 w 8724094"/>
              <a:gd name="connsiteY44" fmla="*/ 2080933 h 2189926"/>
              <a:gd name="connsiteX45" fmla="*/ 299386 w 8724094"/>
              <a:gd name="connsiteY45" fmla="*/ 2072764 h 2189926"/>
              <a:gd name="connsiteX46" fmla="*/ 314759 w 8724094"/>
              <a:gd name="connsiteY46" fmla="*/ 2061329 h 2189926"/>
              <a:gd name="connsiteX47" fmla="*/ 331752 w 8724094"/>
              <a:gd name="connsiteY47" fmla="*/ 2054794 h 2189926"/>
              <a:gd name="connsiteX48" fmla="*/ 343079 w 8724094"/>
              <a:gd name="connsiteY48" fmla="*/ 2045808 h 2189926"/>
              <a:gd name="connsiteX49" fmla="*/ 349553 w 8724094"/>
              <a:gd name="connsiteY49" fmla="*/ 2033556 h 2189926"/>
              <a:gd name="connsiteX50" fmla="*/ 346317 w 8724094"/>
              <a:gd name="connsiteY50" fmla="*/ 2031922 h 2189926"/>
              <a:gd name="connsiteX51" fmla="*/ 105190 w 8724094"/>
              <a:gd name="connsiteY51" fmla="*/ 2012319 h 2189926"/>
              <a:gd name="connsiteX52" fmla="*/ 101954 w 8724094"/>
              <a:gd name="connsiteY52" fmla="*/ 2017219 h 2189926"/>
              <a:gd name="connsiteX53" fmla="*/ 106808 w 8724094"/>
              <a:gd name="connsiteY53" fmla="*/ 2022121 h 2189926"/>
              <a:gd name="connsiteX54" fmla="*/ 110044 w 8724094"/>
              <a:gd name="connsiteY54" fmla="*/ 2017219 h 2189926"/>
              <a:gd name="connsiteX55" fmla="*/ 105190 w 8724094"/>
              <a:gd name="connsiteY55" fmla="*/ 2012319 h 2189926"/>
              <a:gd name="connsiteX56" fmla="*/ 178013 w 8724094"/>
              <a:gd name="connsiteY56" fmla="*/ 1997616 h 2189926"/>
              <a:gd name="connsiteX57" fmla="*/ 174776 w 8724094"/>
              <a:gd name="connsiteY57" fmla="*/ 2000882 h 2189926"/>
              <a:gd name="connsiteX58" fmla="*/ 174776 w 8724094"/>
              <a:gd name="connsiteY58" fmla="*/ 2007417 h 2189926"/>
              <a:gd name="connsiteX59" fmla="*/ 176395 w 8724094"/>
              <a:gd name="connsiteY59" fmla="*/ 2009051 h 2189926"/>
              <a:gd name="connsiteX60" fmla="*/ 180441 w 8724094"/>
              <a:gd name="connsiteY60" fmla="*/ 2005784 h 2189926"/>
              <a:gd name="connsiteX61" fmla="*/ 181249 w 8724094"/>
              <a:gd name="connsiteY61" fmla="*/ 2000882 h 2189926"/>
              <a:gd name="connsiteX62" fmla="*/ 178013 w 8724094"/>
              <a:gd name="connsiteY62" fmla="*/ 1997616 h 2189926"/>
              <a:gd name="connsiteX63" fmla="*/ 352789 w 8724094"/>
              <a:gd name="connsiteY63" fmla="*/ 1986180 h 2189926"/>
              <a:gd name="connsiteX64" fmla="*/ 347935 w 8724094"/>
              <a:gd name="connsiteY64" fmla="*/ 1991081 h 2189926"/>
              <a:gd name="connsiteX65" fmla="*/ 341461 w 8724094"/>
              <a:gd name="connsiteY65" fmla="*/ 1995982 h 2189926"/>
              <a:gd name="connsiteX66" fmla="*/ 337415 w 8724094"/>
              <a:gd name="connsiteY66" fmla="*/ 1995165 h 2189926"/>
              <a:gd name="connsiteX67" fmla="*/ 333370 w 8724094"/>
              <a:gd name="connsiteY67" fmla="*/ 1994349 h 2189926"/>
              <a:gd name="connsiteX68" fmla="*/ 322850 w 8724094"/>
              <a:gd name="connsiteY68" fmla="*/ 2000882 h 2189926"/>
              <a:gd name="connsiteX69" fmla="*/ 313949 w 8724094"/>
              <a:gd name="connsiteY69" fmla="*/ 2010685 h 2189926"/>
              <a:gd name="connsiteX70" fmla="*/ 308285 w 8724094"/>
              <a:gd name="connsiteY70" fmla="*/ 2012319 h 2189926"/>
              <a:gd name="connsiteX71" fmla="*/ 302622 w 8724094"/>
              <a:gd name="connsiteY71" fmla="*/ 2015586 h 2189926"/>
              <a:gd name="connsiteX72" fmla="*/ 296148 w 8724094"/>
              <a:gd name="connsiteY72" fmla="*/ 2022938 h 2189926"/>
              <a:gd name="connsiteX73" fmla="*/ 288057 w 8724094"/>
              <a:gd name="connsiteY73" fmla="*/ 2027022 h 2189926"/>
              <a:gd name="connsiteX74" fmla="*/ 279965 w 8724094"/>
              <a:gd name="connsiteY74" fmla="*/ 2038457 h 2189926"/>
              <a:gd name="connsiteX75" fmla="*/ 265402 w 8724094"/>
              <a:gd name="connsiteY75" fmla="*/ 2043359 h 2189926"/>
              <a:gd name="connsiteX76" fmla="*/ 260546 w 8724094"/>
              <a:gd name="connsiteY76" fmla="*/ 2051527 h 2189926"/>
              <a:gd name="connsiteX77" fmla="*/ 255691 w 8724094"/>
              <a:gd name="connsiteY77" fmla="*/ 2059696 h 2189926"/>
              <a:gd name="connsiteX78" fmla="*/ 241126 w 8724094"/>
              <a:gd name="connsiteY78" fmla="*/ 2069497 h 2189926"/>
              <a:gd name="connsiteX79" fmla="*/ 229798 w 8724094"/>
              <a:gd name="connsiteY79" fmla="*/ 2084201 h 2189926"/>
              <a:gd name="connsiteX80" fmla="*/ 244363 w 8724094"/>
              <a:gd name="connsiteY80" fmla="*/ 2084201 h 2189926"/>
              <a:gd name="connsiteX81" fmla="*/ 252455 w 8724094"/>
              <a:gd name="connsiteY81" fmla="*/ 2076032 h 2189926"/>
              <a:gd name="connsiteX82" fmla="*/ 257309 w 8724094"/>
              <a:gd name="connsiteY82" fmla="*/ 2067864 h 2189926"/>
              <a:gd name="connsiteX83" fmla="*/ 279965 w 8724094"/>
              <a:gd name="connsiteY83" fmla="*/ 2053161 h 2189926"/>
              <a:gd name="connsiteX84" fmla="*/ 302622 w 8724094"/>
              <a:gd name="connsiteY84" fmla="*/ 2041724 h 2189926"/>
              <a:gd name="connsiteX85" fmla="*/ 305859 w 8724094"/>
              <a:gd name="connsiteY85" fmla="*/ 2035191 h 2189926"/>
              <a:gd name="connsiteX86" fmla="*/ 309095 w 8724094"/>
              <a:gd name="connsiteY86" fmla="*/ 2028656 h 2189926"/>
              <a:gd name="connsiteX87" fmla="*/ 321233 w 8724094"/>
              <a:gd name="connsiteY87" fmla="*/ 2027838 h 2189926"/>
              <a:gd name="connsiteX88" fmla="*/ 331752 w 8724094"/>
              <a:gd name="connsiteY88" fmla="*/ 2017219 h 2189926"/>
              <a:gd name="connsiteX89" fmla="*/ 344697 w 8724094"/>
              <a:gd name="connsiteY89" fmla="*/ 2006601 h 2189926"/>
              <a:gd name="connsiteX90" fmla="*/ 354407 w 8724094"/>
              <a:gd name="connsiteY90" fmla="*/ 1995982 h 2189926"/>
              <a:gd name="connsiteX91" fmla="*/ 354407 w 8724094"/>
              <a:gd name="connsiteY91" fmla="*/ 1987814 h 2189926"/>
              <a:gd name="connsiteX92" fmla="*/ 124609 w 8724094"/>
              <a:gd name="connsiteY92" fmla="*/ 1981279 h 2189926"/>
              <a:gd name="connsiteX93" fmla="*/ 121373 w 8724094"/>
              <a:gd name="connsiteY93" fmla="*/ 1984546 h 2189926"/>
              <a:gd name="connsiteX94" fmla="*/ 124609 w 8724094"/>
              <a:gd name="connsiteY94" fmla="*/ 1986180 h 2189926"/>
              <a:gd name="connsiteX95" fmla="*/ 127845 w 8724094"/>
              <a:gd name="connsiteY95" fmla="*/ 1984546 h 2189926"/>
              <a:gd name="connsiteX96" fmla="*/ 124609 w 8724094"/>
              <a:gd name="connsiteY96" fmla="*/ 1981279 h 2189926"/>
              <a:gd name="connsiteX97" fmla="*/ 169922 w 8724094"/>
              <a:gd name="connsiteY97" fmla="*/ 1964942 h 2189926"/>
              <a:gd name="connsiteX98" fmla="*/ 170730 w 8724094"/>
              <a:gd name="connsiteY98" fmla="*/ 1966575 h 2189926"/>
              <a:gd name="connsiteX99" fmla="*/ 171540 w 8724094"/>
              <a:gd name="connsiteY99" fmla="*/ 1964942 h 2189926"/>
              <a:gd name="connsiteX100" fmla="*/ 334988 w 8724094"/>
              <a:gd name="connsiteY100" fmla="*/ 1955140 h 2189926"/>
              <a:gd name="connsiteX101" fmla="*/ 326896 w 8724094"/>
              <a:gd name="connsiteY101" fmla="*/ 1958407 h 2189926"/>
              <a:gd name="connsiteX102" fmla="*/ 310713 w 8724094"/>
              <a:gd name="connsiteY102" fmla="*/ 1977195 h 2189926"/>
              <a:gd name="connsiteX103" fmla="*/ 288057 w 8724094"/>
              <a:gd name="connsiteY103" fmla="*/ 1984546 h 2189926"/>
              <a:gd name="connsiteX104" fmla="*/ 276729 w 8724094"/>
              <a:gd name="connsiteY104" fmla="*/ 1996798 h 2189926"/>
              <a:gd name="connsiteX105" fmla="*/ 265402 w 8724094"/>
              <a:gd name="connsiteY105" fmla="*/ 2007417 h 2189926"/>
              <a:gd name="connsiteX106" fmla="*/ 262164 w 8724094"/>
              <a:gd name="connsiteY106" fmla="*/ 2007417 h 2189926"/>
              <a:gd name="connsiteX107" fmla="*/ 250027 w 8724094"/>
              <a:gd name="connsiteY107" fmla="*/ 2019670 h 2189926"/>
              <a:gd name="connsiteX108" fmla="*/ 241126 w 8724094"/>
              <a:gd name="connsiteY108" fmla="*/ 2030289 h 2189926"/>
              <a:gd name="connsiteX109" fmla="*/ 228989 w 8724094"/>
              <a:gd name="connsiteY109" fmla="*/ 2038457 h 2189926"/>
              <a:gd name="connsiteX110" fmla="*/ 216851 w 8724094"/>
              <a:gd name="connsiteY110" fmla="*/ 2048259 h 2189926"/>
              <a:gd name="connsiteX111" fmla="*/ 210379 w 8724094"/>
              <a:gd name="connsiteY111" fmla="*/ 2051527 h 2189926"/>
              <a:gd name="connsiteX112" fmla="*/ 205524 w 8724094"/>
              <a:gd name="connsiteY112" fmla="*/ 2053161 h 2189926"/>
              <a:gd name="connsiteX113" fmla="*/ 199860 w 8724094"/>
              <a:gd name="connsiteY113" fmla="*/ 2063780 h 2189926"/>
              <a:gd name="connsiteX114" fmla="*/ 195814 w 8724094"/>
              <a:gd name="connsiteY114" fmla="*/ 2071131 h 2189926"/>
              <a:gd name="connsiteX115" fmla="*/ 199050 w 8724094"/>
              <a:gd name="connsiteY115" fmla="*/ 2072764 h 2189926"/>
              <a:gd name="connsiteX116" fmla="*/ 211187 w 8724094"/>
              <a:gd name="connsiteY116" fmla="*/ 2067047 h 2189926"/>
              <a:gd name="connsiteX117" fmla="*/ 221707 w 8724094"/>
              <a:gd name="connsiteY117" fmla="*/ 2058061 h 2189926"/>
              <a:gd name="connsiteX118" fmla="*/ 231416 w 8724094"/>
              <a:gd name="connsiteY118" fmla="*/ 2047443 h 2189926"/>
              <a:gd name="connsiteX119" fmla="*/ 241126 w 8724094"/>
              <a:gd name="connsiteY119" fmla="*/ 2038457 h 2189926"/>
              <a:gd name="connsiteX120" fmla="*/ 258928 w 8724094"/>
              <a:gd name="connsiteY120" fmla="*/ 2033556 h 2189926"/>
              <a:gd name="connsiteX121" fmla="*/ 265402 w 8724094"/>
              <a:gd name="connsiteY121" fmla="*/ 2026205 h 2189926"/>
              <a:gd name="connsiteX122" fmla="*/ 271874 w 8724094"/>
              <a:gd name="connsiteY122" fmla="*/ 2020487 h 2189926"/>
              <a:gd name="connsiteX123" fmla="*/ 279965 w 8724094"/>
              <a:gd name="connsiteY123" fmla="*/ 2015586 h 2189926"/>
              <a:gd name="connsiteX124" fmla="*/ 282393 w 8724094"/>
              <a:gd name="connsiteY124" fmla="*/ 2009051 h 2189926"/>
              <a:gd name="connsiteX125" fmla="*/ 284821 w 8724094"/>
              <a:gd name="connsiteY125" fmla="*/ 2004150 h 2189926"/>
              <a:gd name="connsiteX126" fmla="*/ 305049 w 8724094"/>
              <a:gd name="connsiteY126" fmla="*/ 1996798 h 2189926"/>
              <a:gd name="connsiteX127" fmla="*/ 317187 w 8724094"/>
              <a:gd name="connsiteY127" fmla="*/ 1981279 h 2189926"/>
              <a:gd name="connsiteX128" fmla="*/ 326086 w 8724094"/>
              <a:gd name="connsiteY128" fmla="*/ 1969844 h 2189926"/>
              <a:gd name="connsiteX129" fmla="*/ 334988 w 8724094"/>
              <a:gd name="connsiteY129" fmla="*/ 1955140 h 2189926"/>
              <a:gd name="connsiteX130" fmla="*/ 1109892 w 8724094"/>
              <a:gd name="connsiteY130" fmla="*/ 1949634 h 2189926"/>
              <a:gd name="connsiteX131" fmla="*/ 1107236 w 8724094"/>
              <a:gd name="connsiteY131" fmla="*/ 1956464 h 2189926"/>
              <a:gd name="connsiteX132" fmla="*/ 1106608 w 8724094"/>
              <a:gd name="connsiteY132" fmla="*/ 1952344 h 2189926"/>
              <a:gd name="connsiteX133" fmla="*/ 1109776 w 8724094"/>
              <a:gd name="connsiteY133" fmla="*/ 1949694 h 2189926"/>
              <a:gd name="connsiteX134" fmla="*/ 313949 w 8724094"/>
              <a:gd name="connsiteY134" fmla="*/ 1929002 h 2189926"/>
              <a:gd name="connsiteX135" fmla="*/ 298576 w 8724094"/>
              <a:gd name="connsiteY135" fmla="*/ 1937170 h 2189926"/>
              <a:gd name="connsiteX136" fmla="*/ 288057 w 8724094"/>
              <a:gd name="connsiteY136" fmla="*/ 1950239 h 2189926"/>
              <a:gd name="connsiteX137" fmla="*/ 268638 w 8724094"/>
              <a:gd name="connsiteY137" fmla="*/ 1964125 h 2189926"/>
              <a:gd name="connsiteX138" fmla="*/ 250837 w 8724094"/>
              <a:gd name="connsiteY138" fmla="*/ 1979645 h 2189926"/>
              <a:gd name="connsiteX139" fmla="*/ 236272 w 8724094"/>
              <a:gd name="connsiteY139" fmla="*/ 1987814 h 2189926"/>
              <a:gd name="connsiteX140" fmla="*/ 223325 w 8724094"/>
              <a:gd name="connsiteY140" fmla="*/ 1999249 h 2189926"/>
              <a:gd name="connsiteX141" fmla="*/ 220089 w 8724094"/>
              <a:gd name="connsiteY141" fmla="*/ 2005784 h 2189926"/>
              <a:gd name="connsiteX142" fmla="*/ 215233 w 8724094"/>
              <a:gd name="connsiteY142" fmla="*/ 2012319 h 2189926"/>
              <a:gd name="connsiteX143" fmla="*/ 197432 w 8724094"/>
              <a:gd name="connsiteY143" fmla="*/ 2017219 h 2189926"/>
              <a:gd name="connsiteX144" fmla="*/ 187723 w 8724094"/>
              <a:gd name="connsiteY144" fmla="*/ 2030289 h 2189926"/>
              <a:gd name="connsiteX145" fmla="*/ 190959 w 8724094"/>
              <a:gd name="connsiteY145" fmla="*/ 2035191 h 2189926"/>
              <a:gd name="connsiteX146" fmla="*/ 214425 w 8724094"/>
              <a:gd name="connsiteY146" fmla="*/ 2027022 h 2189926"/>
              <a:gd name="connsiteX147" fmla="*/ 231416 w 8724094"/>
              <a:gd name="connsiteY147" fmla="*/ 2009051 h 2189926"/>
              <a:gd name="connsiteX148" fmla="*/ 233034 w 8724094"/>
              <a:gd name="connsiteY148" fmla="*/ 2007417 h 2189926"/>
              <a:gd name="connsiteX149" fmla="*/ 239508 w 8724094"/>
              <a:gd name="connsiteY149" fmla="*/ 2006601 h 2189926"/>
              <a:gd name="connsiteX150" fmla="*/ 245981 w 8724094"/>
              <a:gd name="connsiteY150" fmla="*/ 2004150 h 2189926"/>
              <a:gd name="connsiteX151" fmla="*/ 258118 w 8724094"/>
              <a:gd name="connsiteY151" fmla="*/ 1992714 h 2189926"/>
              <a:gd name="connsiteX152" fmla="*/ 268638 w 8724094"/>
              <a:gd name="connsiteY152" fmla="*/ 1981279 h 2189926"/>
              <a:gd name="connsiteX153" fmla="*/ 278347 w 8724094"/>
              <a:gd name="connsiteY153" fmla="*/ 1972293 h 2189926"/>
              <a:gd name="connsiteX154" fmla="*/ 291294 w 8724094"/>
              <a:gd name="connsiteY154" fmla="*/ 1964942 h 2189926"/>
              <a:gd name="connsiteX155" fmla="*/ 292912 w 8724094"/>
              <a:gd name="connsiteY155" fmla="*/ 1964942 h 2189926"/>
              <a:gd name="connsiteX156" fmla="*/ 301813 w 8724094"/>
              <a:gd name="connsiteY156" fmla="*/ 1956774 h 2189926"/>
              <a:gd name="connsiteX157" fmla="*/ 309095 w 8724094"/>
              <a:gd name="connsiteY157" fmla="*/ 1951872 h 2189926"/>
              <a:gd name="connsiteX158" fmla="*/ 312331 w 8724094"/>
              <a:gd name="connsiteY158" fmla="*/ 1946972 h 2189926"/>
              <a:gd name="connsiteX159" fmla="*/ 317187 w 8724094"/>
              <a:gd name="connsiteY159" fmla="*/ 1937170 h 2189926"/>
              <a:gd name="connsiteX160" fmla="*/ 318805 w 8724094"/>
              <a:gd name="connsiteY160" fmla="*/ 1933902 h 2189926"/>
              <a:gd name="connsiteX161" fmla="*/ 313949 w 8724094"/>
              <a:gd name="connsiteY161" fmla="*/ 1929002 h 2189926"/>
              <a:gd name="connsiteX162" fmla="*/ 140792 w 8724094"/>
              <a:gd name="connsiteY162" fmla="*/ 1912665 h 2189926"/>
              <a:gd name="connsiteX163" fmla="*/ 140792 w 8724094"/>
              <a:gd name="connsiteY163" fmla="*/ 1914298 h 2189926"/>
              <a:gd name="connsiteX164" fmla="*/ 142410 w 8724094"/>
              <a:gd name="connsiteY164" fmla="*/ 1914298 h 2189926"/>
              <a:gd name="connsiteX165" fmla="*/ 142410 w 8724094"/>
              <a:gd name="connsiteY165" fmla="*/ 1912665 h 2189926"/>
              <a:gd name="connsiteX166" fmla="*/ 2231838 w 8724094"/>
              <a:gd name="connsiteY166" fmla="*/ 1911030 h 2189926"/>
              <a:gd name="connsiteX167" fmla="*/ 2230219 w 8724094"/>
              <a:gd name="connsiteY167" fmla="*/ 1914298 h 2189926"/>
              <a:gd name="connsiteX168" fmla="*/ 2235074 w 8724094"/>
              <a:gd name="connsiteY168" fmla="*/ 1920833 h 2189926"/>
              <a:gd name="connsiteX169" fmla="*/ 2241547 w 8724094"/>
              <a:gd name="connsiteY169" fmla="*/ 1919199 h 2189926"/>
              <a:gd name="connsiteX170" fmla="*/ 2244783 w 8724094"/>
              <a:gd name="connsiteY170" fmla="*/ 1914298 h 2189926"/>
              <a:gd name="connsiteX171" fmla="*/ 2240737 w 8724094"/>
              <a:gd name="connsiteY171" fmla="*/ 1911030 h 2189926"/>
              <a:gd name="connsiteX172" fmla="*/ 2235074 w 8724094"/>
              <a:gd name="connsiteY172" fmla="*/ 1911030 h 2189926"/>
              <a:gd name="connsiteX173" fmla="*/ 82533 w 8724094"/>
              <a:gd name="connsiteY173" fmla="*/ 1911030 h 2189926"/>
              <a:gd name="connsiteX174" fmla="*/ 80915 w 8724094"/>
              <a:gd name="connsiteY174" fmla="*/ 1914298 h 2189926"/>
              <a:gd name="connsiteX175" fmla="*/ 85769 w 8724094"/>
              <a:gd name="connsiteY175" fmla="*/ 1920833 h 2189926"/>
              <a:gd name="connsiteX176" fmla="*/ 92243 w 8724094"/>
              <a:gd name="connsiteY176" fmla="*/ 1919199 h 2189926"/>
              <a:gd name="connsiteX177" fmla="*/ 95480 w 8724094"/>
              <a:gd name="connsiteY177" fmla="*/ 1914298 h 2189926"/>
              <a:gd name="connsiteX178" fmla="*/ 91433 w 8724094"/>
              <a:gd name="connsiteY178" fmla="*/ 1911030 h 2189926"/>
              <a:gd name="connsiteX179" fmla="*/ 85769 w 8724094"/>
              <a:gd name="connsiteY179" fmla="*/ 1911030 h 2189926"/>
              <a:gd name="connsiteX180" fmla="*/ 7603176 w 8724094"/>
              <a:gd name="connsiteY180" fmla="*/ 1902862 h 2189926"/>
              <a:gd name="connsiteX181" fmla="*/ 7586183 w 8724094"/>
              <a:gd name="connsiteY181" fmla="*/ 1917565 h 2189926"/>
              <a:gd name="connsiteX182" fmla="*/ 7574047 w 8724094"/>
              <a:gd name="connsiteY182" fmla="*/ 1930635 h 2189926"/>
              <a:gd name="connsiteX183" fmla="*/ 7595085 w 8724094"/>
              <a:gd name="connsiteY183" fmla="*/ 1921649 h 2189926"/>
              <a:gd name="connsiteX184" fmla="*/ 7604794 w 8724094"/>
              <a:gd name="connsiteY184" fmla="*/ 1902862 h 2189926"/>
              <a:gd name="connsiteX185" fmla="*/ 304240 w 8724094"/>
              <a:gd name="connsiteY185" fmla="*/ 1899595 h 2189926"/>
              <a:gd name="connsiteX186" fmla="*/ 288867 w 8724094"/>
              <a:gd name="connsiteY186" fmla="*/ 1906946 h 2189926"/>
              <a:gd name="connsiteX187" fmla="*/ 273493 w 8724094"/>
              <a:gd name="connsiteY187" fmla="*/ 1917565 h 2189926"/>
              <a:gd name="connsiteX188" fmla="*/ 256501 w 8724094"/>
              <a:gd name="connsiteY188" fmla="*/ 1935535 h 2189926"/>
              <a:gd name="connsiteX189" fmla="*/ 236272 w 8724094"/>
              <a:gd name="connsiteY189" fmla="*/ 1950239 h 2189926"/>
              <a:gd name="connsiteX190" fmla="*/ 234654 w 8724094"/>
              <a:gd name="connsiteY190" fmla="*/ 1951872 h 2189926"/>
              <a:gd name="connsiteX191" fmla="*/ 229798 w 8724094"/>
              <a:gd name="connsiteY191" fmla="*/ 1958407 h 2189926"/>
              <a:gd name="connsiteX192" fmla="*/ 224943 w 8724094"/>
              <a:gd name="connsiteY192" fmla="*/ 1964942 h 2189926"/>
              <a:gd name="connsiteX193" fmla="*/ 209569 w 8724094"/>
              <a:gd name="connsiteY193" fmla="*/ 1971477 h 2189926"/>
              <a:gd name="connsiteX194" fmla="*/ 194196 w 8724094"/>
              <a:gd name="connsiteY194" fmla="*/ 1981279 h 2189926"/>
              <a:gd name="connsiteX195" fmla="*/ 187723 w 8724094"/>
              <a:gd name="connsiteY195" fmla="*/ 1984546 h 2189926"/>
              <a:gd name="connsiteX196" fmla="*/ 184487 w 8724094"/>
              <a:gd name="connsiteY196" fmla="*/ 1987814 h 2189926"/>
              <a:gd name="connsiteX197" fmla="*/ 195814 w 8724094"/>
              <a:gd name="connsiteY197" fmla="*/ 1999249 h 2189926"/>
              <a:gd name="connsiteX198" fmla="*/ 197432 w 8724094"/>
              <a:gd name="connsiteY198" fmla="*/ 1999249 h 2189926"/>
              <a:gd name="connsiteX199" fmla="*/ 217661 w 8724094"/>
              <a:gd name="connsiteY199" fmla="*/ 1984546 h 2189926"/>
              <a:gd name="connsiteX200" fmla="*/ 231416 w 8724094"/>
              <a:gd name="connsiteY200" fmla="*/ 1968209 h 2189926"/>
              <a:gd name="connsiteX201" fmla="*/ 245981 w 8724094"/>
              <a:gd name="connsiteY201" fmla="*/ 1958407 h 2189926"/>
              <a:gd name="connsiteX202" fmla="*/ 262164 w 8724094"/>
              <a:gd name="connsiteY202" fmla="*/ 1950239 h 2189926"/>
              <a:gd name="connsiteX203" fmla="*/ 270256 w 8724094"/>
              <a:gd name="connsiteY203" fmla="*/ 1936353 h 2189926"/>
              <a:gd name="connsiteX204" fmla="*/ 292912 w 8724094"/>
              <a:gd name="connsiteY204" fmla="*/ 1925734 h 2189926"/>
              <a:gd name="connsiteX205" fmla="*/ 301813 w 8724094"/>
              <a:gd name="connsiteY205" fmla="*/ 1913481 h 2189926"/>
              <a:gd name="connsiteX206" fmla="*/ 305859 w 8724094"/>
              <a:gd name="connsiteY206" fmla="*/ 1899595 h 2189926"/>
              <a:gd name="connsiteX207" fmla="*/ 6672250 w 8724094"/>
              <a:gd name="connsiteY207" fmla="*/ 1897962 h 2189926"/>
              <a:gd name="connsiteX208" fmla="*/ 6654448 w 8724094"/>
              <a:gd name="connsiteY208" fmla="*/ 1906946 h 2189926"/>
              <a:gd name="connsiteX209" fmla="*/ 6639883 w 8724094"/>
              <a:gd name="connsiteY209" fmla="*/ 1919199 h 2189926"/>
              <a:gd name="connsiteX210" fmla="*/ 6643120 w 8724094"/>
              <a:gd name="connsiteY210" fmla="*/ 1924100 h 2189926"/>
              <a:gd name="connsiteX211" fmla="*/ 6647974 w 8724094"/>
              <a:gd name="connsiteY211" fmla="*/ 1925734 h 2189926"/>
              <a:gd name="connsiteX212" fmla="*/ 6651212 w 8724094"/>
              <a:gd name="connsiteY212" fmla="*/ 1925734 h 2189926"/>
              <a:gd name="connsiteX213" fmla="*/ 6664157 w 8724094"/>
              <a:gd name="connsiteY213" fmla="*/ 1912665 h 2189926"/>
              <a:gd name="connsiteX214" fmla="*/ 6677104 w 8724094"/>
              <a:gd name="connsiteY214" fmla="*/ 1899595 h 2189926"/>
              <a:gd name="connsiteX215" fmla="*/ 6673868 w 8724094"/>
              <a:gd name="connsiteY215" fmla="*/ 1897962 h 2189926"/>
              <a:gd name="connsiteX216" fmla="*/ 4471564 w 8724094"/>
              <a:gd name="connsiteY216" fmla="*/ 1881625 h 2189926"/>
              <a:gd name="connsiteX217" fmla="*/ 4465091 w 8724094"/>
              <a:gd name="connsiteY217" fmla="*/ 1886525 h 2189926"/>
              <a:gd name="connsiteX218" fmla="*/ 4471564 w 8724094"/>
              <a:gd name="connsiteY218" fmla="*/ 1894694 h 2189926"/>
              <a:gd name="connsiteX219" fmla="*/ 4478037 w 8724094"/>
              <a:gd name="connsiteY219" fmla="*/ 1886525 h 2189926"/>
              <a:gd name="connsiteX220" fmla="*/ 4471564 w 8724094"/>
              <a:gd name="connsiteY220" fmla="*/ 1881625 h 2189926"/>
              <a:gd name="connsiteX221" fmla="*/ 1180853 w 8724094"/>
              <a:gd name="connsiteY221" fmla="*/ 1876723 h 2189926"/>
              <a:gd name="connsiteX222" fmla="*/ 1174380 w 8724094"/>
              <a:gd name="connsiteY222" fmla="*/ 1884892 h 2189926"/>
              <a:gd name="connsiteX223" fmla="*/ 1184089 w 8724094"/>
              <a:gd name="connsiteY223" fmla="*/ 1891427 h 2189926"/>
              <a:gd name="connsiteX224" fmla="*/ 1192181 w 8724094"/>
              <a:gd name="connsiteY224" fmla="*/ 1886525 h 2189926"/>
              <a:gd name="connsiteX225" fmla="*/ 1188135 w 8724094"/>
              <a:gd name="connsiteY225" fmla="*/ 1879992 h 2189926"/>
              <a:gd name="connsiteX226" fmla="*/ 1180853 w 8724094"/>
              <a:gd name="connsiteY226" fmla="*/ 1876723 h 2189926"/>
              <a:gd name="connsiteX227" fmla="*/ 4495839 w 8724094"/>
              <a:gd name="connsiteY227" fmla="*/ 1870188 h 2189926"/>
              <a:gd name="connsiteX228" fmla="*/ 4492602 w 8724094"/>
              <a:gd name="connsiteY228" fmla="*/ 1871823 h 2189926"/>
              <a:gd name="connsiteX229" fmla="*/ 4495839 w 8724094"/>
              <a:gd name="connsiteY229" fmla="*/ 1873457 h 2189926"/>
              <a:gd name="connsiteX230" fmla="*/ 1146869 w 8724094"/>
              <a:gd name="connsiteY230" fmla="*/ 1868555 h 2189926"/>
              <a:gd name="connsiteX231" fmla="*/ 1140396 w 8724094"/>
              <a:gd name="connsiteY231" fmla="*/ 1869372 h 2189926"/>
              <a:gd name="connsiteX232" fmla="*/ 1137158 w 8724094"/>
              <a:gd name="connsiteY232" fmla="*/ 1873457 h 2189926"/>
              <a:gd name="connsiteX233" fmla="*/ 1148487 w 8724094"/>
              <a:gd name="connsiteY233" fmla="*/ 1881625 h 2189926"/>
              <a:gd name="connsiteX234" fmla="*/ 1153341 w 8724094"/>
              <a:gd name="connsiteY234" fmla="*/ 1878357 h 2189926"/>
              <a:gd name="connsiteX235" fmla="*/ 1150105 w 8724094"/>
              <a:gd name="connsiteY235" fmla="*/ 1868555 h 2189926"/>
              <a:gd name="connsiteX236" fmla="*/ 4560571 w 8724094"/>
              <a:gd name="connsiteY236" fmla="*/ 1862020 h 2189926"/>
              <a:gd name="connsiteX237" fmla="*/ 4555716 w 8724094"/>
              <a:gd name="connsiteY237" fmla="*/ 1865288 h 2189926"/>
              <a:gd name="connsiteX238" fmla="*/ 4552479 w 8724094"/>
              <a:gd name="connsiteY238" fmla="*/ 1870188 h 2189926"/>
              <a:gd name="connsiteX239" fmla="*/ 4554097 w 8724094"/>
              <a:gd name="connsiteY239" fmla="*/ 1870188 h 2189926"/>
              <a:gd name="connsiteX240" fmla="*/ 4562189 w 8724094"/>
              <a:gd name="connsiteY240" fmla="*/ 1865288 h 2189926"/>
              <a:gd name="connsiteX241" fmla="*/ 4560571 w 8724094"/>
              <a:gd name="connsiteY241" fmla="*/ 1862020 h 2189926"/>
              <a:gd name="connsiteX242" fmla="*/ 1355629 w 8724094"/>
              <a:gd name="connsiteY242" fmla="*/ 1860387 h 2189926"/>
              <a:gd name="connsiteX243" fmla="*/ 1354011 w 8724094"/>
              <a:gd name="connsiteY243" fmla="*/ 1863655 h 2189926"/>
              <a:gd name="connsiteX244" fmla="*/ 1357248 w 8724094"/>
              <a:gd name="connsiteY244" fmla="*/ 1866922 h 2189926"/>
              <a:gd name="connsiteX245" fmla="*/ 1358866 w 8724094"/>
              <a:gd name="connsiteY245" fmla="*/ 1863655 h 2189926"/>
              <a:gd name="connsiteX246" fmla="*/ 1355629 w 8724094"/>
              <a:gd name="connsiteY246" fmla="*/ 1860387 h 2189926"/>
              <a:gd name="connsiteX247" fmla="*/ 210379 w 8724094"/>
              <a:gd name="connsiteY247" fmla="*/ 1857120 h 2189926"/>
              <a:gd name="connsiteX248" fmla="*/ 185295 w 8724094"/>
              <a:gd name="connsiteY248" fmla="*/ 1870188 h 2189926"/>
              <a:gd name="connsiteX249" fmla="*/ 161830 w 8724094"/>
              <a:gd name="connsiteY249" fmla="*/ 1891427 h 2189926"/>
              <a:gd name="connsiteX250" fmla="*/ 161830 w 8724094"/>
              <a:gd name="connsiteY250" fmla="*/ 1893060 h 2189926"/>
              <a:gd name="connsiteX251" fmla="*/ 165066 w 8724094"/>
              <a:gd name="connsiteY251" fmla="*/ 1894694 h 2189926"/>
              <a:gd name="connsiteX252" fmla="*/ 178013 w 8724094"/>
              <a:gd name="connsiteY252" fmla="*/ 1892244 h 2189926"/>
              <a:gd name="connsiteX253" fmla="*/ 181249 w 8724094"/>
              <a:gd name="connsiteY253" fmla="*/ 1881625 h 2189926"/>
              <a:gd name="connsiteX254" fmla="*/ 198242 w 8724094"/>
              <a:gd name="connsiteY254" fmla="*/ 1871006 h 2189926"/>
              <a:gd name="connsiteX255" fmla="*/ 210379 w 8724094"/>
              <a:gd name="connsiteY255" fmla="*/ 1857120 h 2189926"/>
              <a:gd name="connsiteX256" fmla="*/ 304240 w 8724094"/>
              <a:gd name="connsiteY256" fmla="*/ 1855486 h 2189926"/>
              <a:gd name="connsiteX257" fmla="*/ 285629 w 8724094"/>
              <a:gd name="connsiteY257" fmla="*/ 1875907 h 2189926"/>
              <a:gd name="connsiteX258" fmla="*/ 263782 w 8724094"/>
              <a:gd name="connsiteY258" fmla="*/ 1888160 h 2189926"/>
              <a:gd name="connsiteX259" fmla="*/ 262164 w 8724094"/>
              <a:gd name="connsiteY259" fmla="*/ 1888160 h 2189926"/>
              <a:gd name="connsiteX260" fmla="*/ 258928 w 8724094"/>
              <a:gd name="connsiteY260" fmla="*/ 1888160 h 2189926"/>
              <a:gd name="connsiteX261" fmla="*/ 257309 w 8724094"/>
              <a:gd name="connsiteY261" fmla="*/ 1886525 h 2189926"/>
              <a:gd name="connsiteX262" fmla="*/ 248409 w 8724094"/>
              <a:gd name="connsiteY262" fmla="*/ 1892244 h 2189926"/>
              <a:gd name="connsiteX263" fmla="*/ 241126 w 8724094"/>
              <a:gd name="connsiteY263" fmla="*/ 1899595 h 2189926"/>
              <a:gd name="connsiteX264" fmla="*/ 237081 w 8724094"/>
              <a:gd name="connsiteY264" fmla="*/ 1915114 h 2189926"/>
              <a:gd name="connsiteX265" fmla="*/ 226562 w 8724094"/>
              <a:gd name="connsiteY265" fmla="*/ 1920833 h 2189926"/>
              <a:gd name="connsiteX266" fmla="*/ 213615 w 8724094"/>
              <a:gd name="connsiteY266" fmla="*/ 1924918 h 2189926"/>
              <a:gd name="connsiteX267" fmla="*/ 202288 w 8724094"/>
              <a:gd name="connsiteY267" fmla="*/ 1933902 h 2189926"/>
              <a:gd name="connsiteX268" fmla="*/ 189341 w 8724094"/>
              <a:gd name="connsiteY268" fmla="*/ 1946972 h 2189926"/>
              <a:gd name="connsiteX269" fmla="*/ 179631 w 8724094"/>
              <a:gd name="connsiteY269" fmla="*/ 1955140 h 2189926"/>
              <a:gd name="connsiteX270" fmla="*/ 187723 w 8724094"/>
              <a:gd name="connsiteY270" fmla="*/ 1958407 h 2189926"/>
              <a:gd name="connsiteX271" fmla="*/ 209569 w 8724094"/>
              <a:gd name="connsiteY271" fmla="*/ 1947788 h 2189926"/>
              <a:gd name="connsiteX272" fmla="*/ 228180 w 8724094"/>
              <a:gd name="connsiteY272" fmla="*/ 1929002 h 2189926"/>
              <a:gd name="connsiteX273" fmla="*/ 254882 w 8724094"/>
              <a:gd name="connsiteY273" fmla="*/ 1911848 h 2189926"/>
              <a:gd name="connsiteX274" fmla="*/ 281585 w 8724094"/>
              <a:gd name="connsiteY274" fmla="*/ 1891427 h 2189926"/>
              <a:gd name="connsiteX275" fmla="*/ 284011 w 8724094"/>
              <a:gd name="connsiteY275" fmla="*/ 1885709 h 2189926"/>
              <a:gd name="connsiteX276" fmla="*/ 286439 w 8724094"/>
              <a:gd name="connsiteY276" fmla="*/ 1879992 h 2189926"/>
              <a:gd name="connsiteX277" fmla="*/ 301004 w 8724094"/>
              <a:gd name="connsiteY277" fmla="*/ 1873457 h 2189926"/>
              <a:gd name="connsiteX278" fmla="*/ 310713 w 8724094"/>
              <a:gd name="connsiteY278" fmla="*/ 1862020 h 2189926"/>
              <a:gd name="connsiteX279" fmla="*/ 304240 w 8724094"/>
              <a:gd name="connsiteY279" fmla="*/ 1855486 h 2189926"/>
              <a:gd name="connsiteX280" fmla="*/ 6677104 w 8724094"/>
              <a:gd name="connsiteY280" fmla="*/ 1853852 h 2189926"/>
              <a:gd name="connsiteX281" fmla="*/ 6667395 w 8724094"/>
              <a:gd name="connsiteY281" fmla="*/ 1862020 h 2189926"/>
              <a:gd name="connsiteX282" fmla="*/ 6667395 w 8724094"/>
              <a:gd name="connsiteY282" fmla="*/ 1865288 h 2189926"/>
              <a:gd name="connsiteX283" fmla="*/ 6677104 w 8724094"/>
              <a:gd name="connsiteY283" fmla="*/ 1853852 h 2189926"/>
              <a:gd name="connsiteX284" fmla="*/ 3399743 w 8724094"/>
              <a:gd name="connsiteY284" fmla="*/ 1850585 h 2189926"/>
              <a:gd name="connsiteX285" fmla="*/ 3394889 w 8724094"/>
              <a:gd name="connsiteY285" fmla="*/ 1857120 h 2189926"/>
              <a:gd name="connsiteX286" fmla="*/ 3401361 w 8724094"/>
              <a:gd name="connsiteY286" fmla="*/ 1863655 h 2189926"/>
              <a:gd name="connsiteX287" fmla="*/ 3402981 w 8724094"/>
              <a:gd name="connsiteY287" fmla="*/ 1857120 h 2189926"/>
              <a:gd name="connsiteX288" fmla="*/ 3399743 w 8724094"/>
              <a:gd name="connsiteY288" fmla="*/ 1850585 h 2189926"/>
              <a:gd name="connsiteX289" fmla="*/ 7569191 w 8724094"/>
              <a:gd name="connsiteY289" fmla="*/ 1848951 h 2189926"/>
              <a:gd name="connsiteX290" fmla="*/ 7559481 w 8724094"/>
              <a:gd name="connsiteY290" fmla="*/ 1855486 h 2189926"/>
              <a:gd name="connsiteX291" fmla="*/ 7553009 w 8724094"/>
              <a:gd name="connsiteY291" fmla="*/ 1865288 h 2189926"/>
              <a:gd name="connsiteX292" fmla="*/ 7557864 w 8724094"/>
              <a:gd name="connsiteY292" fmla="*/ 1872639 h 2189926"/>
              <a:gd name="connsiteX293" fmla="*/ 7565955 w 8724094"/>
              <a:gd name="connsiteY293" fmla="*/ 1875090 h 2189926"/>
              <a:gd name="connsiteX294" fmla="*/ 7574047 w 8724094"/>
              <a:gd name="connsiteY294" fmla="*/ 1866922 h 2189926"/>
              <a:gd name="connsiteX295" fmla="*/ 7574047 w 8724094"/>
              <a:gd name="connsiteY295" fmla="*/ 1853852 h 2189926"/>
              <a:gd name="connsiteX296" fmla="*/ 7569191 w 8724094"/>
              <a:gd name="connsiteY296" fmla="*/ 1848951 h 2189926"/>
              <a:gd name="connsiteX297" fmla="*/ 1243966 w 8724094"/>
              <a:gd name="connsiteY297" fmla="*/ 1847318 h 2189926"/>
              <a:gd name="connsiteX298" fmla="*/ 1243966 w 8724094"/>
              <a:gd name="connsiteY298" fmla="*/ 1848951 h 2189926"/>
              <a:gd name="connsiteX299" fmla="*/ 1245585 w 8724094"/>
              <a:gd name="connsiteY299" fmla="*/ 1848951 h 2189926"/>
              <a:gd name="connsiteX300" fmla="*/ 1245585 w 8724094"/>
              <a:gd name="connsiteY300" fmla="*/ 1847318 h 2189926"/>
              <a:gd name="connsiteX301" fmla="*/ 4432725 w 8724094"/>
              <a:gd name="connsiteY301" fmla="*/ 1845683 h 2189926"/>
              <a:gd name="connsiteX302" fmla="*/ 4426252 w 8724094"/>
              <a:gd name="connsiteY302" fmla="*/ 1853852 h 2189926"/>
              <a:gd name="connsiteX303" fmla="*/ 4429488 w 8724094"/>
              <a:gd name="connsiteY303" fmla="*/ 1857120 h 2189926"/>
              <a:gd name="connsiteX304" fmla="*/ 4435961 w 8724094"/>
              <a:gd name="connsiteY304" fmla="*/ 1848951 h 2189926"/>
              <a:gd name="connsiteX305" fmla="*/ 4435961 w 8724094"/>
              <a:gd name="connsiteY305" fmla="*/ 1847318 h 2189926"/>
              <a:gd name="connsiteX306" fmla="*/ 4432725 w 8724094"/>
              <a:gd name="connsiteY306" fmla="*/ 1845683 h 2189926"/>
              <a:gd name="connsiteX307" fmla="*/ 3377088 w 8724094"/>
              <a:gd name="connsiteY307" fmla="*/ 1842417 h 2189926"/>
              <a:gd name="connsiteX308" fmla="*/ 3378706 w 8724094"/>
              <a:gd name="connsiteY308" fmla="*/ 1844050 h 2189926"/>
              <a:gd name="connsiteX309" fmla="*/ 3380324 w 8724094"/>
              <a:gd name="connsiteY309" fmla="*/ 1842417 h 2189926"/>
              <a:gd name="connsiteX310" fmla="*/ 5562702 w 8724094"/>
              <a:gd name="connsiteY310" fmla="*/ 1837515 h 2189926"/>
              <a:gd name="connsiteX311" fmla="*/ 5561084 w 8724094"/>
              <a:gd name="connsiteY311" fmla="*/ 1839150 h 2189926"/>
              <a:gd name="connsiteX312" fmla="*/ 5562702 w 8724094"/>
              <a:gd name="connsiteY312" fmla="*/ 1840783 h 2189926"/>
              <a:gd name="connsiteX313" fmla="*/ 4497457 w 8724094"/>
              <a:gd name="connsiteY313" fmla="*/ 1829347 h 2189926"/>
              <a:gd name="connsiteX314" fmla="*/ 4494220 w 8724094"/>
              <a:gd name="connsiteY314" fmla="*/ 1832615 h 2189926"/>
              <a:gd name="connsiteX315" fmla="*/ 4495839 w 8724094"/>
              <a:gd name="connsiteY315" fmla="*/ 1839966 h 2189926"/>
              <a:gd name="connsiteX316" fmla="*/ 4500693 w 8724094"/>
              <a:gd name="connsiteY316" fmla="*/ 1844050 h 2189926"/>
              <a:gd name="connsiteX317" fmla="*/ 4508785 w 8724094"/>
              <a:gd name="connsiteY317" fmla="*/ 1835882 h 2189926"/>
              <a:gd name="connsiteX318" fmla="*/ 4497457 w 8724094"/>
              <a:gd name="connsiteY318" fmla="*/ 1829347 h 2189926"/>
              <a:gd name="connsiteX319" fmla="*/ 5674365 w 8724094"/>
              <a:gd name="connsiteY319" fmla="*/ 1824446 h 2189926"/>
              <a:gd name="connsiteX320" fmla="*/ 5667892 w 8724094"/>
              <a:gd name="connsiteY320" fmla="*/ 1827713 h 2189926"/>
              <a:gd name="connsiteX321" fmla="*/ 5669510 w 8724094"/>
              <a:gd name="connsiteY321" fmla="*/ 1827713 h 2189926"/>
              <a:gd name="connsiteX322" fmla="*/ 5674365 w 8724094"/>
              <a:gd name="connsiteY322" fmla="*/ 1824446 h 2189926"/>
              <a:gd name="connsiteX323" fmla="*/ 2401759 w 8724094"/>
              <a:gd name="connsiteY323" fmla="*/ 1824446 h 2189926"/>
              <a:gd name="connsiteX324" fmla="*/ 2395286 w 8724094"/>
              <a:gd name="connsiteY324" fmla="*/ 1827713 h 2189926"/>
              <a:gd name="connsiteX325" fmla="*/ 2398522 w 8724094"/>
              <a:gd name="connsiteY325" fmla="*/ 1830981 h 2189926"/>
              <a:gd name="connsiteX326" fmla="*/ 2401759 w 8724094"/>
              <a:gd name="connsiteY326" fmla="*/ 1824446 h 2189926"/>
              <a:gd name="connsiteX327" fmla="*/ 2293333 w 8724094"/>
              <a:gd name="connsiteY327" fmla="*/ 1824446 h 2189926"/>
              <a:gd name="connsiteX328" fmla="*/ 2293333 w 8724094"/>
              <a:gd name="connsiteY328" fmla="*/ 1826080 h 2189926"/>
              <a:gd name="connsiteX329" fmla="*/ 2294951 w 8724094"/>
              <a:gd name="connsiteY329" fmla="*/ 1824446 h 2189926"/>
              <a:gd name="connsiteX330" fmla="*/ 252455 w 8724094"/>
              <a:gd name="connsiteY330" fmla="*/ 1824446 h 2189926"/>
              <a:gd name="connsiteX331" fmla="*/ 245981 w 8724094"/>
              <a:gd name="connsiteY331" fmla="*/ 1827713 h 2189926"/>
              <a:gd name="connsiteX332" fmla="*/ 249217 w 8724094"/>
              <a:gd name="connsiteY332" fmla="*/ 1830981 h 2189926"/>
              <a:gd name="connsiteX333" fmla="*/ 252455 w 8724094"/>
              <a:gd name="connsiteY333" fmla="*/ 1824446 h 2189926"/>
              <a:gd name="connsiteX334" fmla="*/ 144029 w 8724094"/>
              <a:gd name="connsiteY334" fmla="*/ 1824446 h 2189926"/>
              <a:gd name="connsiteX335" fmla="*/ 144029 w 8724094"/>
              <a:gd name="connsiteY335" fmla="*/ 1826080 h 2189926"/>
              <a:gd name="connsiteX336" fmla="*/ 145647 w 8724094"/>
              <a:gd name="connsiteY336" fmla="*/ 1824446 h 2189926"/>
              <a:gd name="connsiteX337" fmla="*/ 2307897 w 8724094"/>
              <a:gd name="connsiteY337" fmla="*/ 1816278 h 2189926"/>
              <a:gd name="connsiteX338" fmla="*/ 2304661 w 8724094"/>
              <a:gd name="connsiteY338" fmla="*/ 1817911 h 2189926"/>
              <a:gd name="connsiteX339" fmla="*/ 2309517 w 8724094"/>
              <a:gd name="connsiteY339" fmla="*/ 1819545 h 2189926"/>
              <a:gd name="connsiteX340" fmla="*/ 2312753 w 8724094"/>
              <a:gd name="connsiteY340" fmla="*/ 1817911 h 2189926"/>
              <a:gd name="connsiteX341" fmla="*/ 2307897 w 8724094"/>
              <a:gd name="connsiteY341" fmla="*/ 1816278 h 2189926"/>
              <a:gd name="connsiteX342" fmla="*/ 158593 w 8724094"/>
              <a:gd name="connsiteY342" fmla="*/ 1816278 h 2189926"/>
              <a:gd name="connsiteX343" fmla="*/ 155357 w 8724094"/>
              <a:gd name="connsiteY343" fmla="*/ 1817911 h 2189926"/>
              <a:gd name="connsiteX344" fmla="*/ 160211 w 8724094"/>
              <a:gd name="connsiteY344" fmla="*/ 1819545 h 2189926"/>
              <a:gd name="connsiteX345" fmla="*/ 163448 w 8724094"/>
              <a:gd name="connsiteY345" fmla="*/ 1817911 h 2189926"/>
              <a:gd name="connsiteX346" fmla="*/ 158593 w 8724094"/>
              <a:gd name="connsiteY346" fmla="*/ 1816278 h 2189926"/>
              <a:gd name="connsiteX347" fmla="*/ 1430070 w 8724094"/>
              <a:gd name="connsiteY347" fmla="*/ 1814645 h 2189926"/>
              <a:gd name="connsiteX348" fmla="*/ 1425216 w 8724094"/>
              <a:gd name="connsiteY348" fmla="*/ 1816278 h 2189926"/>
              <a:gd name="connsiteX349" fmla="*/ 1426834 w 8724094"/>
              <a:gd name="connsiteY349" fmla="*/ 1819545 h 2189926"/>
              <a:gd name="connsiteX350" fmla="*/ 1430070 w 8724094"/>
              <a:gd name="connsiteY350" fmla="*/ 1814645 h 2189926"/>
              <a:gd name="connsiteX351" fmla="*/ 5562702 w 8724094"/>
              <a:gd name="connsiteY351" fmla="*/ 1813010 h 2189926"/>
              <a:gd name="connsiteX352" fmla="*/ 5556230 w 8724094"/>
              <a:gd name="connsiteY352" fmla="*/ 1813827 h 2189926"/>
              <a:gd name="connsiteX353" fmla="*/ 5552993 w 8724094"/>
              <a:gd name="connsiteY353" fmla="*/ 1819545 h 2189926"/>
              <a:gd name="connsiteX354" fmla="*/ 5554611 w 8724094"/>
              <a:gd name="connsiteY354" fmla="*/ 1821178 h 2189926"/>
              <a:gd name="connsiteX355" fmla="*/ 5562702 w 8724094"/>
              <a:gd name="connsiteY355" fmla="*/ 1813010 h 2189926"/>
              <a:gd name="connsiteX356" fmla="*/ 309095 w 8724094"/>
              <a:gd name="connsiteY356" fmla="*/ 1813010 h 2189926"/>
              <a:gd name="connsiteX357" fmla="*/ 296148 w 8724094"/>
              <a:gd name="connsiteY357" fmla="*/ 1819545 h 2189926"/>
              <a:gd name="connsiteX358" fmla="*/ 288867 w 8724094"/>
              <a:gd name="connsiteY358" fmla="*/ 1832615 h 2189926"/>
              <a:gd name="connsiteX359" fmla="*/ 273493 w 8724094"/>
              <a:gd name="connsiteY359" fmla="*/ 1834248 h 2189926"/>
              <a:gd name="connsiteX360" fmla="*/ 254073 w 8724094"/>
              <a:gd name="connsiteY360" fmla="*/ 1856302 h 2189926"/>
              <a:gd name="connsiteX361" fmla="*/ 233034 w 8724094"/>
              <a:gd name="connsiteY361" fmla="*/ 1868555 h 2189926"/>
              <a:gd name="connsiteX362" fmla="*/ 214425 w 8724094"/>
              <a:gd name="connsiteY362" fmla="*/ 1883258 h 2189926"/>
              <a:gd name="connsiteX363" fmla="*/ 197432 w 8724094"/>
              <a:gd name="connsiteY363" fmla="*/ 1899595 h 2189926"/>
              <a:gd name="connsiteX364" fmla="*/ 192578 w 8724094"/>
              <a:gd name="connsiteY364" fmla="*/ 1902862 h 2189926"/>
              <a:gd name="connsiteX365" fmla="*/ 186105 w 8724094"/>
              <a:gd name="connsiteY365" fmla="*/ 1904497 h 2189926"/>
              <a:gd name="connsiteX366" fmla="*/ 180441 w 8724094"/>
              <a:gd name="connsiteY366" fmla="*/ 1913481 h 2189926"/>
              <a:gd name="connsiteX367" fmla="*/ 174776 w 8724094"/>
              <a:gd name="connsiteY367" fmla="*/ 1924100 h 2189926"/>
              <a:gd name="connsiteX368" fmla="*/ 174776 w 8724094"/>
              <a:gd name="connsiteY368" fmla="*/ 1925734 h 2189926"/>
              <a:gd name="connsiteX369" fmla="*/ 176395 w 8724094"/>
              <a:gd name="connsiteY369" fmla="*/ 1925734 h 2189926"/>
              <a:gd name="connsiteX370" fmla="*/ 190959 w 8724094"/>
              <a:gd name="connsiteY370" fmla="*/ 1925734 h 2189926"/>
              <a:gd name="connsiteX371" fmla="*/ 194196 w 8724094"/>
              <a:gd name="connsiteY371" fmla="*/ 1924100 h 2189926"/>
              <a:gd name="connsiteX372" fmla="*/ 208761 w 8724094"/>
              <a:gd name="connsiteY372" fmla="*/ 1910214 h 2189926"/>
              <a:gd name="connsiteX373" fmla="*/ 221707 w 8724094"/>
              <a:gd name="connsiteY373" fmla="*/ 1901229 h 2189926"/>
              <a:gd name="connsiteX374" fmla="*/ 233034 w 8724094"/>
              <a:gd name="connsiteY374" fmla="*/ 1885709 h 2189926"/>
              <a:gd name="connsiteX375" fmla="*/ 245981 w 8724094"/>
              <a:gd name="connsiteY375" fmla="*/ 1873457 h 2189926"/>
              <a:gd name="connsiteX376" fmla="*/ 251645 w 8724094"/>
              <a:gd name="connsiteY376" fmla="*/ 1866104 h 2189926"/>
              <a:gd name="connsiteX377" fmla="*/ 257309 w 8724094"/>
              <a:gd name="connsiteY377" fmla="*/ 1858753 h 2189926"/>
              <a:gd name="connsiteX378" fmla="*/ 265402 w 8724094"/>
              <a:gd name="connsiteY378" fmla="*/ 1856302 h 2189926"/>
              <a:gd name="connsiteX379" fmla="*/ 273493 w 8724094"/>
              <a:gd name="connsiteY379" fmla="*/ 1853852 h 2189926"/>
              <a:gd name="connsiteX380" fmla="*/ 281585 w 8724094"/>
              <a:gd name="connsiteY380" fmla="*/ 1847318 h 2189926"/>
              <a:gd name="connsiteX381" fmla="*/ 294530 w 8724094"/>
              <a:gd name="connsiteY381" fmla="*/ 1837515 h 2189926"/>
              <a:gd name="connsiteX382" fmla="*/ 306667 w 8724094"/>
              <a:gd name="connsiteY382" fmla="*/ 1828531 h 2189926"/>
              <a:gd name="connsiteX383" fmla="*/ 312331 w 8724094"/>
              <a:gd name="connsiteY383" fmla="*/ 1821178 h 2189926"/>
              <a:gd name="connsiteX384" fmla="*/ 309095 w 8724094"/>
              <a:gd name="connsiteY384" fmla="*/ 1813010 h 2189926"/>
              <a:gd name="connsiteX385" fmla="*/ 3380324 w 8724094"/>
              <a:gd name="connsiteY385" fmla="*/ 1808110 h 2189926"/>
              <a:gd name="connsiteX386" fmla="*/ 3373041 w 8724094"/>
              <a:gd name="connsiteY386" fmla="*/ 1809743 h 2189926"/>
              <a:gd name="connsiteX387" fmla="*/ 3368995 w 8724094"/>
              <a:gd name="connsiteY387" fmla="*/ 1814645 h 2189926"/>
              <a:gd name="connsiteX388" fmla="*/ 3370614 w 8724094"/>
              <a:gd name="connsiteY388" fmla="*/ 1816278 h 2189926"/>
              <a:gd name="connsiteX389" fmla="*/ 3373851 w 8724094"/>
              <a:gd name="connsiteY389" fmla="*/ 1817911 h 2189926"/>
              <a:gd name="connsiteX390" fmla="*/ 3385178 w 8724094"/>
              <a:gd name="connsiteY390" fmla="*/ 1811376 h 2189926"/>
              <a:gd name="connsiteX391" fmla="*/ 3380324 w 8724094"/>
              <a:gd name="connsiteY391" fmla="*/ 1808110 h 2189926"/>
              <a:gd name="connsiteX392" fmla="*/ 3412690 w 8724094"/>
              <a:gd name="connsiteY392" fmla="*/ 1804841 h 2189926"/>
              <a:gd name="connsiteX393" fmla="*/ 3406217 w 8724094"/>
              <a:gd name="connsiteY393" fmla="*/ 1813010 h 2189926"/>
              <a:gd name="connsiteX394" fmla="*/ 3411072 w 8724094"/>
              <a:gd name="connsiteY394" fmla="*/ 1817911 h 2189926"/>
              <a:gd name="connsiteX395" fmla="*/ 3415926 w 8724094"/>
              <a:gd name="connsiteY395" fmla="*/ 1809743 h 2189926"/>
              <a:gd name="connsiteX396" fmla="*/ 3412690 w 8724094"/>
              <a:gd name="connsiteY396" fmla="*/ 1804841 h 2189926"/>
              <a:gd name="connsiteX397" fmla="*/ 5570794 w 8724094"/>
              <a:gd name="connsiteY397" fmla="*/ 1803208 h 2189926"/>
              <a:gd name="connsiteX398" fmla="*/ 5567558 w 8724094"/>
              <a:gd name="connsiteY398" fmla="*/ 1806476 h 2189926"/>
              <a:gd name="connsiteX399" fmla="*/ 5569176 w 8724094"/>
              <a:gd name="connsiteY399" fmla="*/ 1808110 h 2189926"/>
              <a:gd name="connsiteX400" fmla="*/ 5574031 w 8724094"/>
              <a:gd name="connsiteY400" fmla="*/ 1806476 h 2189926"/>
              <a:gd name="connsiteX401" fmla="*/ 5570794 w 8724094"/>
              <a:gd name="connsiteY401" fmla="*/ 1803208 h 2189926"/>
              <a:gd name="connsiteX402" fmla="*/ 2422796 w 8724094"/>
              <a:gd name="connsiteY402" fmla="*/ 1803208 h 2189926"/>
              <a:gd name="connsiteX403" fmla="*/ 2411468 w 8724094"/>
              <a:gd name="connsiteY403" fmla="*/ 1813010 h 2189926"/>
              <a:gd name="connsiteX404" fmla="*/ 2413086 w 8724094"/>
              <a:gd name="connsiteY404" fmla="*/ 1813010 h 2189926"/>
              <a:gd name="connsiteX405" fmla="*/ 2421178 w 8724094"/>
              <a:gd name="connsiteY405" fmla="*/ 1811376 h 2189926"/>
              <a:gd name="connsiteX406" fmla="*/ 2426034 w 8724094"/>
              <a:gd name="connsiteY406" fmla="*/ 1806476 h 2189926"/>
              <a:gd name="connsiteX407" fmla="*/ 2424415 w 8724094"/>
              <a:gd name="connsiteY407" fmla="*/ 1803208 h 2189926"/>
              <a:gd name="connsiteX408" fmla="*/ 273493 w 8724094"/>
              <a:gd name="connsiteY408" fmla="*/ 1803208 h 2189926"/>
              <a:gd name="connsiteX409" fmla="*/ 262164 w 8724094"/>
              <a:gd name="connsiteY409" fmla="*/ 1813010 h 2189926"/>
              <a:gd name="connsiteX410" fmla="*/ 263782 w 8724094"/>
              <a:gd name="connsiteY410" fmla="*/ 1813010 h 2189926"/>
              <a:gd name="connsiteX411" fmla="*/ 271874 w 8724094"/>
              <a:gd name="connsiteY411" fmla="*/ 1811376 h 2189926"/>
              <a:gd name="connsiteX412" fmla="*/ 276729 w 8724094"/>
              <a:gd name="connsiteY412" fmla="*/ 1806476 h 2189926"/>
              <a:gd name="connsiteX413" fmla="*/ 275111 w 8724094"/>
              <a:gd name="connsiteY413" fmla="*/ 1803208 h 2189926"/>
              <a:gd name="connsiteX414" fmla="*/ 2435743 w 8724094"/>
              <a:gd name="connsiteY414" fmla="*/ 1796673 h 2189926"/>
              <a:gd name="connsiteX415" fmla="*/ 2430888 w 8724094"/>
              <a:gd name="connsiteY415" fmla="*/ 1801575 h 2189926"/>
              <a:gd name="connsiteX416" fmla="*/ 2430888 w 8724094"/>
              <a:gd name="connsiteY416" fmla="*/ 1803208 h 2189926"/>
              <a:gd name="connsiteX417" fmla="*/ 2435743 w 8724094"/>
              <a:gd name="connsiteY417" fmla="*/ 1798308 h 2189926"/>
              <a:gd name="connsiteX418" fmla="*/ 286439 w 8724094"/>
              <a:gd name="connsiteY418" fmla="*/ 1796673 h 2189926"/>
              <a:gd name="connsiteX419" fmla="*/ 281585 w 8724094"/>
              <a:gd name="connsiteY419" fmla="*/ 1801575 h 2189926"/>
              <a:gd name="connsiteX420" fmla="*/ 281585 w 8724094"/>
              <a:gd name="connsiteY420" fmla="*/ 1803208 h 2189926"/>
              <a:gd name="connsiteX421" fmla="*/ 286439 w 8724094"/>
              <a:gd name="connsiteY421" fmla="*/ 1798308 h 2189926"/>
              <a:gd name="connsiteX422" fmla="*/ 5569176 w 8724094"/>
              <a:gd name="connsiteY422" fmla="*/ 1795040 h 2189926"/>
              <a:gd name="connsiteX423" fmla="*/ 5569176 w 8724094"/>
              <a:gd name="connsiteY423" fmla="*/ 1798308 h 2189926"/>
              <a:gd name="connsiteX424" fmla="*/ 5570794 w 8724094"/>
              <a:gd name="connsiteY424" fmla="*/ 1795040 h 2189926"/>
              <a:gd name="connsiteX425" fmla="*/ 7595085 w 8724094"/>
              <a:gd name="connsiteY425" fmla="*/ 1793406 h 2189926"/>
              <a:gd name="connsiteX426" fmla="*/ 7593466 w 8724094"/>
              <a:gd name="connsiteY426" fmla="*/ 1794224 h 2189926"/>
              <a:gd name="connsiteX427" fmla="*/ 7595085 w 8724094"/>
              <a:gd name="connsiteY427" fmla="*/ 1795040 h 2189926"/>
              <a:gd name="connsiteX428" fmla="*/ 5661420 w 8724094"/>
              <a:gd name="connsiteY428" fmla="*/ 1793406 h 2189926"/>
              <a:gd name="connsiteX429" fmla="*/ 5651709 w 8724094"/>
              <a:gd name="connsiteY429" fmla="*/ 1794224 h 2189926"/>
              <a:gd name="connsiteX430" fmla="*/ 5646855 w 8724094"/>
              <a:gd name="connsiteY430" fmla="*/ 1801575 h 2189926"/>
              <a:gd name="connsiteX431" fmla="*/ 5656564 w 8724094"/>
              <a:gd name="connsiteY431" fmla="*/ 1800757 h 2189926"/>
              <a:gd name="connsiteX432" fmla="*/ 5661420 w 8724094"/>
              <a:gd name="connsiteY432" fmla="*/ 1793406 h 2189926"/>
              <a:gd name="connsiteX433" fmla="*/ 1122595 w 8724094"/>
              <a:gd name="connsiteY433" fmla="*/ 1790139 h 2189926"/>
              <a:gd name="connsiteX434" fmla="*/ 1120975 w 8724094"/>
              <a:gd name="connsiteY434" fmla="*/ 1791773 h 2189926"/>
              <a:gd name="connsiteX435" fmla="*/ 1122595 w 8724094"/>
              <a:gd name="connsiteY435" fmla="*/ 1795040 h 2189926"/>
              <a:gd name="connsiteX436" fmla="*/ 1125831 w 8724094"/>
              <a:gd name="connsiteY436" fmla="*/ 1795040 h 2189926"/>
              <a:gd name="connsiteX437" fmla="*/ 1125831 w 8724094"/>
              <a:gd name="connsiteY437" fmla="*/ 1791773 h 2189926"/>
              <a:gd name="connsiteX438" fmla="*/ 1122595 w 8724094"/>
              <a:gd name="connsiteY438" fmla="*/ 1790139 h 2189926"/>
              <a:gd name="connsiteX439" fmla="*/ 2280387 w 8724094"/>
              <a:gd name="connsiteY439" fmla="*/ 1786871 h 2189926"/>
              <a:gd name="connsiteX440" fmla="*/ 2271485 w 8724094"/>
              <a:gd name="connsiteY440" fmla="*/ 1794224 h 2189926"/>
              <a:gd name="connsiteX441" fmla="*/ 2267440 w 8724094"/>
              <a:gd name="connsiteY441" fmla="*/ 1806476 h 2189926"/>
              <a:gd name="connsiteX442" fmla="*/ 2275531 w 8724094"/>
              <a:gd name="connsiteY442" fmla="*/ 1804841 h 2189926"/>
              <a:gd name="connsiteX443" fmla="*/ 2290096 w 8724094"/>
              <a:gd name="connsiteY443" fmla="*/ 1790139 h 2189926"/>
              <a:gd name="connsiteX444" fmla="*/ 2280387 w 8724094"/>
              <a:gd name="connsiteY444" fmla="*/ 1786871 h 2189926"/>
              <a:gd name="connsiteX445" fmla="*/ 131082 w 8724094"/>
              <a:gd name="connsiteY445" fmla="*/ 1786871 h 2189926"/>
              <a:gd name="connsiteX446" fmla="*/ 122181 w 8724094"/>
              <a:gd name="connsiteY446" fmla="*/ 1794224 h 2189926"/>
              <a:gd name="connsiteX447" fmla="*/ 118135 w 8724094"/>
              <a:gd name="connsiteY447" fmla="*/ 1806476 h 2189926"/>
              <a:gd name="connsiteX448" fmla="*/ 126227 w 8724094"/>
              <a:gd name="connsiteY448" fmla="*/ 1804841 h 2189926"/>
              <a:gd name="connsiteX449" fmla="*/ 140792 w 8724094"/>
              <a:gd name="connsiteY449" fmla="*/ 1790139 h 2189926"/>
              <a:gd name="connsiteX450" fmla="*/ 131082 w 8724094"/>
              <a:gd name="connsiteY450" fmla="*/ 1786871 h 2189926"/>
              <a:gd name="connsiteX451" fmla="*/ 2188143 w 8724094"/>
              <a:gd name="connsiteY451" fmla="*/ 1783605 h 2189926"/>
              <a:gd name="connsiteX452" fmla="*/ 2189762 w 8724094"/>
              <a:gd name="connsiteY452" fmla="*/ 1786871 h 2189926"/>
              <a:gd name="connsiteX453" fmla="*/ 2192998 w 8724094"/>
              <a:gd name="connsiteY453" fmla="*/ 1783605 h 2189926"/>
              <a:gd name="connsiteX454" fmla="*/ 38838 w 8724094"/>
              <a:gd name="connsiteY454" fmla="*/ 1783605 h 2189926"/>
              <a:gd name="connsiteX455" fmla="*/ 40458 w 8724094"/>
              <a:gd name="connsiteY455" fmla="*/ 1786871 h 2189926"/>
              <a:gd name="connsiteX456" fmla="*/ 43694 w 8724094"/>
              <a:gd name="connsiteY456" fmla="*/ 1783605 h 2189926"/>
              <a:gd name="connsiteX457" fmla="*/ 5675983 w 8724094"/>
              <a:gd name="connsiteY457" fmla="*/ 1780336 h 2189926"/>
              <a:gd name="connsiteX458" fmla="*/ 5671129 w 8724094"/>
              <a:gd name="connsiteY458" fmla="*/ 1786871 h 2189926"/>
              <a:gd name="connsiteX459" fmla="*/ 5672747 w 8724094"/>
              <a:gd name="connsiteY459" fmla="*/ 1788505 h 2189926"/>
              <a:gd name="connsiteX460" fmla="*/ 5675983 w 8724094"/>
              <a:gd name="connsiteY460" fmla="*/ 1785238 h 2189926"/>
              <a:gd name="connsiteX461" fmla="*/ 3538917 w 8724094"/>
              <a:gd name="connsiteY461" fmla="*/ 1777070 h 2189926"/>
              <a:gd name="connsiteX462" fmla="*/ 3530017 w 8724094"/>
              <a:gd name="connsiteY462" fmla="*/ 1779520 h 2189926"/>
              <a:gd name="connsiteX463" fmla="*/ 3519498 w 8724094"/>
              <a:gd name="connsiteY463" fmla="*/ 1781971 h 2189926"/>
              <a:gd name="connsiteX464" fmla="*/ 3515452 w 8724094"/>
              <a:gd name="connsiteY464" fmla="*/ 1787689 h 2189926"/>
              <a:gd name="connsiteX465" fmla="*/ 3511406 w 8724094"/>
              <a:gd name="connsiteY465" fmla="*/ 1793406 h 2189926"/>
              <a:gd name="connsiteX466" fmla="*/ 3494415 w 8724094"/>
              <a:gd name="connsiteY466" fmla="*/ 1806476 h 2189926"/>
              <a:gd name="connsiteX467" fmla="*/ 3480658 w 8724094"/>
              <a:gd name="connsiteY467" fmla="*/ 1819545 h 2189926"/>
              <a:gd name="connsiteX468" fmla="*/ 3482278 w 8724094"/>
              <a:gd name="connsiteY468" fmla="*/ 1822813 h 2189926"/>
              <a:gd name="connsiteX469" fmla="*/ 3483896 w 8724094"/>
              <a:gd name="connsiteY469" fmla="*/ 1822813 h 2189926"/>
              <a:gd name="connsiteX470" fmla="*/ 3491178 w 8724094"/>
              <a:gd name="connsiteY470" fmla="*/ 1816278 h 2189926"/>
              <a:gd name="connsiteX471" fmla="*/ 3500079 w 8724094"/>
              <a:gd name="connsiteY471" fmla="*/ 1809743 h 2189926"/>
              <a:gd name="connsiteX472" fmla="*/ 3503315 w 8724094"/>
              <a:gd name="connsiteY472" fmla="*/ 1810560 h 2189926"/>
              <a:gd name="connsiteX473" fmla="*/ 3508170 w 8724094"/>
              <a:gd name="connsiteY473" fmla="*/ 1811376 h 2189926"/>
              <a:gd name="connsiteX474" fmla="*/ 3518690 w 8724094"/>
              <a:gd name="connsiteY474" fmla="*/ 1804841 h 2189926"/>
              <a:gd name="connsiteX475" fmla="*/ 3525971 w 8724094"/>
              <a:gd name="connsiteY475" fmla="*/ 1795040 h 2189926"/>
              <a:gd name="connsiteX476" fmla="*/ 3536491 w 8724094"/>
              <a:gd name="connsiteY476" fmla="*/ 1791773 h 2189926"/>
              <a:gd name="connsiteX477" fmla="*/ 3542154 w 8724094"/>
              <a:gd name="connsiteY477" fmla="*/ 1780336 h 2189926"/>
              <a:gd name="connsiteX478" fmla="*/ 3538917 w 8724094"/>
              <a:gd name="connsiteY478" fmla="*/ 1777070 h 2189926"/>
              <a:gd name="connsiteX479" fmla="*/ 6670631 w 8724094"/>
              <a:gd name="connsiteY479" fmla="*/ 1775436 h 2189926"/>
              <a:gd name="connsiteX480" fmla="*/ 6669013 w 8724094"/>
              <a:gd name="connsiteY480" fmla="*/ 1778703 h 2189926"/>
              <a:gd name="connsiteX481" fmla="*/ 6670631 w 8724094"/>
              <a:gd name="connsiteY481" fmla="*/ 1778703 h 2189926"/>
              <a:gd name="connsiteX482" fmla="*/ 4533059 w 8724094"/>
              <a:gd name="connsiteY482" fmla="*/ 1775436 h 2189926"/>
              <a:gd name="connsiteX483" fmla="*/ 4520113 w 8724094"/>
              <a:gd name="connsiteY483" fmla="*/ 1777070 h 2189926"/>
              <a:gd name="connsiteX484" fmla="*/ 4512022 w 8724094"/>
              <a:gd name="connsiteY484" fmla="*/ 1786871 h 2189926"/>
              <a:gd name="connsiteX485" fmla="*/ 4513640 w 8724094"/>
              <a:gd name="connsiteY485" fmla="*/ 1793406 h 2189926"/>
              <a:gd name="connsiteX486" fmla="*/ 4518495 w 8724094"/>
              <a:gd name="connsiteY486" fmla="*/ 1796673 h 2189926"/>
              <a:gd name="connsiteX487" fmla="*/ 4528205 w 8724094"/>
              <a:gd name="connsiteY487" fmla="*/ 1795857 h 2189926"/>
              <a:gd name="connsiteX488" fmla="*/ 4539533 w 8724094"/>
              <a:gd name="connsiteY488" fmla="*/ 1795040 h 2189926"/>
              <a:gd name="connsiteX489" fmla="*/ 4545196 w 8724094"/>
              <a:gd name="connsiteY489" fmla="*/ 1798308 h 2189926"/>
              <a:gd name="connsiteX490" fmla="*/ 4552479 w 8724094"/>
              <a:gd name="connsiteY490" fmla="*/ 1801575 h 2189926"/>
              <a:gd name="connsiteX491" fmla="*/ 4558952 w 8724094"/>
              <a:gd name="connsiteY491" fmla="*/ 1793406 h 2189926"/>
              <a:gd name="connsiteX492" fmla="*/ 4547624 w 8724094"/>
              <a:gd name="connsiteY492" fmla="*/ 1782787 h 2189926"/>
              <a:gd name="connsiteX493" fmla="*/ 4533059 w 8724094"/>
              <a:gd name="connsiteY493" fmla="*/ 1775436 h 2189926"/>
              <a:gd name="connsiteX494" fmla="*/ 1269860 w 8724094"/>
              <a:gd name="connsiteY494" fmla="*/ 1775436 h 2189926"/>
              <a:gd name="connsiteX495" fmla="*/ 1263386 w 8724094"/>
              <a:gd name="connsiteY495" fmla="*/ 1780336 h 2189926"/>
              <a:gd name="connsiteX496" fmla="*/ 1261768 w 8724094"/>
              <a:gd name="connsiteY496" fmla="*/ 1788505 h 2189926"/>
              <a:gd name="connsiteX497" fmla="*/ 1261768 w 8724094"/>
              <a:gd name="connsiteY497" fmla="*/ 1795040 h 2189926"/>
              <a:gd name="connsiteX498" fmla="*/ 1269050 w 8724094"/>
              <a:gd name="connsiteY498" fmla="*/ 1804841 h 2189926"/>
              <a:gd name="connsiteX499" fmla="*/ 1276333 w 8724094"/>
              <a:gd name="connsiteY499" fmla="*/ 1811376 h 2189926"/>
              <a:gd name="connsiteX500" fmla="*/ 1281187 w 8724094"/>
              <a:gd name="connsiteY500" fmla="*/ 1808110 h 2189926"/>
              <a:gd name="connsiteX501" fmla="*/ 1279569 w 8724094"/>
              <a:gd name="connsiteY501" fmla="*/ 1804025 h 2189926"/>
              <a:gd name="connsiteX502" fmla="*/ 1277951 w 8724094"/>
              <a:gd name="connsiteY502" fmla="*/ 1801575 h 2189926"/>
              <a:gd name="connsiteX503" fmla="*/ 1279569 w 8724094"/>
              <a:gd name="connsiteY503" fmla="*/ 1797490 h 2189926"/>
              <a:gd name="connsiteX504" fmla="*/ 1281187 w 8724094"/>
              <a:gd name="connsiteY504" fmla="*/ 1793406 h 2189926"/>
              <a:gd name="connsiteX505" fmla="*/ 1280378 w 8724094"/>
              <a:gd name="connsiteY505" fmla="*/ 1790139 h 2189926"/>
              <a:gd name="connsiteX506" fmla="*/ 1276333 w 8724094"/>
              <a:gd name="connsiteY506" fmla="*/ 1786871 h 2189926"/>
              <a:gd name="connsiteX507" fmla="*/ 1273096 w 8724094"/>
              <a:gd name="connsiteY507" fmla="*/ 1780336 h 2189926"/>
              <a:gd name="connsiteX508" fmla="*/ 1269860 w 8724094"/>
              <a:gd name="connsiteY508" fmla="*/ 1775436 h 2189926"/>
              <a:gd name="connsiteX509" fmla="*/ 7624213 w 8724094"/>
              <a:gd name="connsiteY509" fmla="*/ 1773803 h 2189926"/>
              <a:gd name="connsiteX510" fmla="*/ 7616123 w 8724094"/>
              <a:gd name="connsiteY510" fmla="*/ 1778703 h 2189926"/>
              <a:gd name="connsiteX511" fmla="*/ 7608030 w 8724094"/>
              <a:gd name="connsiteY511" fmla="*/ 1786871 h 2189926"/>
              <a:gd name="connsiteX512" fmla="*/ 7611267 w 8724094"/>
              <a:gd name="connsiteY512" fmla="*/ 1788505 h 2189926"/>
              <a:gd name="connsiteX513" fmla="*/ 7621787 w 8724094"/>
              <a:gd name="connsiteY513" fmla="*/ 1783605 h 2189926"/>
              <a:gd name="connsiteX514" fmla="*/ 7625832 w 8724094"/>
              <a:gd name="connsiteY514" fmla="*/ 1773803 h 2189926"/>
              <a:gd name="connsiteX515" fmla="*/ 1465674 w 8724094"/>
              <a:gd name="connsiteY515" fmla="*/ 1764000 h 2189926"/>
              <a:gd name="connsiteX516" fmla="*/ 1459200 w 8724094"/>
              <a:gd name="connsiteY516" fmla="*/ 1770535 h 2189926"/>
              <a:gd name="connsiteX517" fmla="*/ 1461628 w 8724094"/>
              <a:gd name="connsiteY517" fmla="*/ 1779520 h 2189926"/>
              <a:gd name="connsiteX518" fmla="*/ 1468910 w 8724094"/>
              <a:gd name="connsiteY518" fmla="*/ 1785238 h 2189926"/>
              <a:gd name="connsiteX519" fmla="*/ 1472956 w 8724094"/>
              <a:gd name="connsiteY519" fmla="*/ 1782787 h 2189926"/>
              <a:gd name="connsiteX520" fmla="*/ 1473765 w 8724094"/>
              <a:gd name="connsiteY520" fmla="*/ 1778703 h 2189926"/>
              <a:gd name="connsiteX521" fmla="*/ 1472147 w 8724094"/>
              <a:gd name="connsiteY521" fmla="*/ 1769719 h 2189926"/>
              <a:gd name="connsiteX522" fmla="*/ 1465674 w 8724094"/>
              <a:gd name="connsiteY522" fmla="*/ 1764000 h 2189926"/>
              <a:gd name="connsiteX523" fmla="*/ 1407415 w 8724094"/>
              <a:gd name="connsiteY523" fmla="*/ 1752564 h 2189926"/>
              <a:gd name="connsiteX524" fmla="*/ 1400942 w 8724094"/>
              <a:gd name="connsiteY524" fmla="*/ 1755831 h 2189926"/>
              <a:gd name="connsiteX525" fmla="*/ 1402560 w 8724094"/>
              <a:gd name="connsiteY525" fmla="*/ 1757466 h 2189926"/>
              <a:gd name="connsiteX526" fmla="*/ 1407415 w 8724094"/>
              <a:gd name="connsiteY526" fmla="*/ 1752564 h 2189926"/>
              <a:gd name="connsiteX527" fmla="*/ 1308699 w 8724094"/>
              <a:gd name="connsiteY527" fmla="*/ 1752564 h 2189926"/>
              <a:gd name="connsiteX528" fmla="*/ 1304652 w 8724094"/>
              <a:gd name="connsiteY528" fmla="*/ 1757466 h 2189926"/>
              <a:gd name="connsiteX529" fmla="*/ 1300608 w 8724094"/>
              <a:gd name="connsiteY529" fmla="*/ 1764000 h 2189926"/>
              <a:gd name="connsiteX530" fmla="*/ 1303844 w 8724094"/>
              <a:gd name="connsiteY530" fmla="*/ 1768901 h 2189926"/>
              <a:gd name="connsiteX531" fmla="*/ 1321645 w 8724094"/>
              <a:gd name="connsiteY531" fmla="*/ 1768901 h 2189926"/>
              <a:gd name="connsiteX532" fmla="*/ 1325691 w 8724094"/>
              <a:gd name="connsiteY532" fmla="*/ 1764817 h 2189926"/>
              <a:gd name="connsiteX533" fmla="*/ 1326500 w 8724094"/>
              <a:gd name="connsiteY533" fmla="*/ 1757466 h 2189926"/>
              <a:gd name="connsiteX534" fmla="*/ 1326500 w 8724094"/>
              <a:gd name="connsiteY534" fmla="*/ 1754198 h 2189926"/>
              <a:gd name="connsiteX535" fmla="*/ 1323263 w 8724094"/>
              <a:gd name="connsiteY535" fmla="*/ 1752564 h 2189926"/>
              <a:gd name="connsiteX536" fmla="*/ 1310317 w 8724094"/>
              <a:gd name="connsiteY536" fmla="*/ 1752564 h 2189926"/>
              <a:gd name="connsiteX537" fmla="*/ 1598374 w 8724094"/>
              <a:gd name="connsiteY537" fmla="*/ 1750931 h 2189926"/>
              <a:gd name="connsiteX538" fmla="*/ 1593520 w 8724094"/>
              <a:gd name="connsiteY538" fmla="*/ 1755831 h 2189926"/>
              <a:gd name="connsiteX539" fmla="*/ 1598374 w 8724094"/>
              <a:gd name="connsiteY539" fmla="*/ 1760733 h 2189926"/>
              <a:gd name="connsiteX540" fmla="*/ 1603229 w 8724094"/>
              <a:gd name="connsiteY540" fmla="*/ 1755831 h 2189926"/>
              <a:gd name="connsiteX541" fmla="*/ 1598374 w 8724094"/>
              <a:gd name="connsiteY541" fmla="*/ 1750931 h 2189926"/>
              <a:gd name="connsiteX542" fmla="*/ 1357248 w 8724094"/>
              <a:gd name="connsiteY542" fmla="*/ 1750931 h 2189926"/>
              <a:gd name="connsiteX543" fmla="*/ 1348347 w 8724094"/>
              <a:gd name="connsiteY543" fmla="*/ 1751747 h 2189926"/>
              <a:gd name="connsiteX544" fmla="*/ 1342683 w 8724094"/>
              <a:gd name="connsiteY544" fmla="*/ 1755831 h 2189926"/>
              <a:gd name="connsiteX545" fmla="*/ 1349157 w 8724094"/>
              <a:gd name="connsiteY545" fmla="*/ 1760733 h 2189926"/>
              <a:gd name="connsiteX546" fmla="*/ 1360484 w 8724094"/>
              <a:gd name="connsiteY546" fmla="*/ 1752564 h 2189926"/>
              <a:gd name="connsiteX547" fmla="*/ 1357248 w 8724094"/>
              <a:gd name="connsiteY547" fmla="*/ 1750931 h 2189926"/>
              <a:gd name="connsiteX548" fmla="*/ 1498040 w 8724094"/>
              <a:gd name="connsiteY548" fmla="*/ 1747663 h 2189926"/>
              <a:gd name="connsiteX549" fmla="*/ 1491566 w 8724094"/>
              <a:gd name="connsiteY549" fmla="*/ 1752564 h 2189926"/>
              <a:gd name="connsiteX550" fmla="*/ 1494804 w 8724094"/>
              <a:gd name="connsiteY550" fmla="*/ 1760733 h 2189926"/>
              <a:gd name="connsiteX551" fmla="*/ 1502895 w 8724094"/>
              <a:gd name="connsiteY551" fmla="*/ 1750931 h 2189926"/>
              <a:gd name="connsiteX552" fmla="*/ 1498040 w 8724094"/>
              <a:gd name="connsiteY552" fmla="*/ 1747663 h 2189926"/>
              <a:gd name="connsiteX553" fmla="*/ 2390430 w 8724094"/>
              <a:gd name="connsiteY553" fmla="*/ 1746029 h 2189926"/>
              <a:gd name="connsiteX554" fmla="*/ 2379912 w 8724094"/>
              <a:gd name="connsiteY554" fmla="*/ 1755015 h 2189926"/>
              <a:gd name="connsiteX555" fmla="*/ 2372629 w 8724094"/>
              <a:gd name="connsiteY555" fmla="*/ 1765634 h 2189926"/>
              <a:gd name="connsiteX556" fmla="*/ 2384766 w 8724094"/>
              <a:gd name="connsiteY556" fmla="*/ 1760733 h 2189926"/>
              <a:gd name="connsiteX557" fmla="*/ 2392049 w 8724094"/>
              <a:gd name="connsiteY557" fmla="*/ 1749298 h 2189926"/>
              <a:gd name="connsiteX558" fmla="*/ 2392049 w 8724094"/>
              <a:gd name="connsiteY558" fmla="*/ 1747663 h 2189926"/>
              <a:gd name="connsiteX559" fmla="*/ 2390430 w 8724094"/>
              <a:gd name="connsiteY559" fmla="*/ 1746029 h 2189926"/>
              <a:gd name="connsiteX560" fmla="*/ 2346736 w 8724094"/>
              <a:gd name="connsiteY560" fmla="*/ 1746029 h 2189926"/>
              <a:gd name="connsiteX561" fmla="*/ 2341881 w 8724094"/>
              <a:gd name="connsiteY561" fmla="*/ 1746847 h 2189926"/>
              <a:gd name="connsiteX562" fmla="*/ 2337027 w 8724094"/>
              <a:gd name="connsiteY562" fmla="*/ 1747663 h 2189926"/>
              <a:gd name="connsiteX563" fmla="*/ 2333790 w 8724094"/>
              <a:gd name="connsiteY563" fmla="*/ 1749298 h 2189926"/>
              <a:gd name="connsiteX564" fmla="*/ 2337027 w 8724094"/>
              <a:gd name="connsiteY564" fmla="*/ 1752564 h 2189926"/>
              <a:gd name="connsiteX565" fmla="*/ 2348354 w 8724094"/>
              <a:gd name="connsiteY565" fmla="*/ 1747663 h 2189926"/>
              <a:gd name="connsiteX566" fmla="*/ 2346736 w 8724094"/>
              <a:gd name="connsiteY566" fmla="*/ 1746029 h 2189926"/>
              <a:gd name="connsiteX567" fmla="*/ 241126 w 8724094"/>
              <a:gd name="connsiteY567" fmla="*/ 1746029 h 2189926"/>
              <a:gd name="connsiteX568" fmla="*/ 230608 w 8724094"/>
              <a:gd name="connsiteY568" fmla="*/ 1755015 h 2189926"/>
              <a:gd name="connsiteX569" fmla="*/ 223325 w 8724094"/>
              <a:gd name="connsiteY569" fmla="*/ 1765634 h 2189926"/>
              <a:gd name="connsiteX570" fmla="*/ 235462 w 8724094"/>
              <a:gd name="connsiteY570" fmla="*/ 1760733 h 2189926"/>
              <a:gd name="connsiteX571" fmla="*/ 242745 w 8724094"/>
              <a:gd name="connsiteY571" fmla="*/ 1749298 h 2189926"/>
              <a:gd name="connsiteX572" fmla="*/ 242745 w 8724094"/>
              <a:gd name="connsiteY572" fmla="*/ 1747663 h 2189926"/>
              <a:gd name="connsiteX573" fmla="*/ 241126 w 8724094"/>
              <a:gd name="connsiteY573" fmla="*/ 1746029 h 2189926"/>
              <a:gd name="connsiteX574" fmla="*/ 197432 w 8724094"/>
              <a:gd name="connsiteY574" fmla="*/ 1746029 h 2189926"/>
              <a:gd name="connsiteX575" fmla="*/ 192578 w 8724094"/>
              <a:gd name="connsiteY575" fmla="*/ 1746847 h 2189926"/>
              <a:gd name="connsiteX576" fmla="*/ 187723 w 8724094"/>
              <a:gd name="connsiteY576" fmla="*/ 1747663 h 2189926"/>
              <a:gd name="connsiteX577" fmla="*/ 184487 w 8724094"/>
              <a:gd name="connsiteY577" fmla="*/ 1749298 h 2189926"/>
              <a:gd name="connsiteX578" fmla="*/ 187723 w 8724094"/>
              <a:gd name="connsiteY578" fmla="*/ 1752564 h 2189926"/>
              <a:gd name="connsiteX579" fmla="*/ 199050 w 8724094"/>
              <a:gd name="connsiteY579" fmla="*/ 1747663 h 2189926"/>
              <a:gd name="connsiteX580" fmla="*/ 197432 w 8724094"/>
              <a:gd name="connsiteY580" fmla="*/ 1746029 h 2189926"/>
              <a:gd name="connsiteX581" fmla="*/ 2472965 w 8724094"/>
              <a:gd name="connsiteY581" fmla="*/ 1742763 h 2189926"/>
              <a:gd name="connsiteX582" fmla="*/ 2472965 w 8724094"/>
              <a:gd name="connsiteY582" fmla="*/ 1744396 h 2189926"/>
              <a:gd name="connsiteX583" fmla="*/ 2476200 w 8724094"/>
              <a:gd name="connsiteY583" fmla="*/ 1742763 h 2189926"/>
              <a:gd name="connsiteX584" fmla="*/ 323660 w 8724094"/>
              <a:gd name="connsiteY584" fmla="*/ 1742763 h 2189926"/>
              <a:gd name="connsiteX585" fmla="*/ 323660 w 8724094"/>
              <a:gd name="connsiteY585" fmla="*/ 1744396 h 2189926"/>
              <a:gd name="connsiteX586" fmla="*/ 326896 w 8724094"/>
              <a:gd name="connsiteY586" fmla="*/ 1742763 h 2189926"/>
              <a:gd name="connsiteX587" fmla="*/ 4452144 w 8724094"/>
              <a:gd name="connsiteY587" fmla="*/ 1741129 h 2189926"/>
              <a:gd name="connsiteX588" fmla="*/ 4448908 w 8724094"/>
              <a:gd name="connsiteY588" fmla="*/ 1744396 h 2189926"/>
              <a:gd name="connsiteX589" fmla="*/ 4444053 w 8724094"/>
              <a:gd name="connsiteY589" fmla="*/ 1750931 h 2189926"/>
              <a:gd name="connsiteX590" fmla="*/ 4445671 w 8724094"/>
              <a:gd name="connsiteY590" fmla="*/ 1750931 h 2189926"/>
              <a:gd name="connsiteX591" fmla="*/ 4453763 w 8724094"/>
              <a:gd name="connsiteY591" fmla="*/ 1742763 h 2189926"/>
              <a:gd name="connsiteX592" fmla="*/ 4453763 w 8724094"/>
              <a:gd name="connsiteY592" fmla="*/ 1741129 h 2189926"/>
              <a:gd name="connsiteX593" fmla="*/ 7606413 w 8724094"/>
              <a:gd name="connsiteY593" fmla="*/ 1734594 h 2189926"/>
              <a:gd name="connsiteX594" fmla="*/ 7591847 w 8724094"/>
              <a:gd name="connsiteY594" fmla="*/ 1743579 h 2189926"/>
              <a:gd name="connsiteX595" fmla="*/ 7568382 w 8724094"/>
              <a:gd name="connsiteY595" fmla="*/ 1764000 h 2189926"/>
              <a:gd name="connsiteX596" fmla="*/ 7546535 w 8724094"/>
              <a:gd name="connsiteY596" fmla="*/ 1786055 h 2189926"/>
              <a:gd name="connsiteX597" fmla="*/ 7536826 w 8724094"/>
              <a:gd name="connsiteY597" fmla="*/ 1798308 h 2189926"/>
              <a:gd name="connsiteX598" fmla="*/ 7538444 w 8724094"/>
              <a:gd name="connsiteY598" fmla="*/ 1801575 h 2189926"/>
              <a:gd name="connsiteX599" fmla="*/ 7540062 w 8724094"/>
              <a:gd name="connsiteY599" fmla="*/ 1801575 h 2189926"/>
              <a:gd name="connsiteX600" fmla="*/ 7542489 w 8724094"/>
              <a:gd name="connsiteY600" fmla="*/ 1797490 h 2189926"/>
              <a:gd name="connsiteX601" fmla="*/ 7544917 w 8724094"/>
              <a:gd name="connsiteY601" fmla="*/ 1795040 h 2189926"/>
              <a:gd name="connsiteX602" fmla="*/ 7552199 w 8724094"/>
              <a:gd name="connsiteY602" fmla="*/ 1793406 h 2189926"/>
              <a:gd name="connsiteX603" fmla="*/ 7559481 w 8724094"/>
              <a:gd name="connsiteY603" fmla="*/ 1791773 h 2189926"/>
              <a:gd name="connsiteX604" fmla="*/ 7570001 w 8724094"/>
              <a:gd name="connsiteY604" fmla="*/ 1783605 h 2189926"/>
              <a:gd name="connsiteX605" fmla="*/ 7582137 w 8724094"/>
              <a:gd name="connsiteY605" fmla="*/ 1778703 h 2189926"/>
              <a:gd name="connsiteX606" fmla="*/ 7584565 w 8724094"/>
              <a:gd name="connsiteY606" fmla="*/ 1772985 h 2189926"/>
              <a:gd name="connsiteX607" fmla="*/ 7586993 w 8724094"/>
              <a:gd name="connsiteY607" fmla="*/ 1765634 h 2189926"/>
              <a:gd name="connsiteX608" fmla="*/ 7599129 w 8724094"/>
              <a:gd name="connsiteY608" fmla="*/ 1757466 h 2189926"/>
              <a:gd name="connsiteX609" fmla="*/ 7608030 w 8724094"/>
              <a:gd name="connsiteY609" fmla="*/ 1747663 h 2189926"/>
              <a:gd name="connsiteX610" fmla="*/ 7611267 w 8724094"/>
              <a:gd name="connsiteY610" fmla="*/ 1741945 h 2189926"/>
              <a:gd name="connsiteX611" fmla="*/ 7614503 w 8724094"/>
              <a:gd name="connsiteY611" fmla="*/ 1736228 h 2189926"/>
              <a:gd name="connsiteX612" fmla="*/ 7606413 w 8724094"/>
              <a:gd name="connsiteY612" fmla="*/ 1734594 h 2189926"/>
              <a:gd name="connsiteX613" fmla="*/ 3538917 w 8724094"/>
              <a:gd name="connsiteY613" fmla="*/ 1734594 h 2189926"/>
              <a:gd name="connsiteX614" fmla="*/ 3521116 w 8724094"/>
              <a:gd name="connsiteY614" fmla="*/ 1742763 h 2189926"/>
              <a:gd name="connsiteX615" fmla="*/ 3504933 w 8724094"/>
              <a:gd name="connsiteY615" fmla="*/ 1752564 h 2189926"/>
              <a:gd name="connsiteX616" fmla="*/ 3496841 w 8724094"/>
              <a:gd name="connsiteY616" fmla="*/ 1760733 h 2189926"/>
              <a:gd name="connsiteX617" fmla="*/ 3493605 w 8724094"/>
              <a:gd name="connsiteY617" fmla="*/ 1767268 h 2189926"/>
              <a:gd name="connsiteX618" fmla="*/ 3482278 w 8724094"/>
              <a:gd name="connsiteY618" fmla="*/ 1767268 h 2189926"/>
              <a:gd name="connsiteX619" fmla="*/ 3480658 w 8724094"/>
              <a:gd name="connsiteY619" fmla="*/ 1768901 h 2189926"/>
              <a:gd name="connsiteX620" fmla="*/ 3480658 w 8724094"/>
              <a:gd name="connsiteY620" fmla="*/ 1773803 h 2189926"/>
              <a:gd name="connsiteX621" fmla="*/ 3473377 w 8724094"/>
              <a:gd name="connsiteY621" fmla="*/ 1782787 h 2189926"/>
              <a:gd name="connsiteX622" fmla="*/ 3467713 w 8724094"/>
              <a:gd name="connsiteY622" fmla="*/ 1791773 h 2189926"/>
              <a:gd name="connsiteX623" fmla="*/ 3475804 w 8724094"/>
              <a:gd name="connsiteY623" fmla="*/ 1795040 h 2189926"/>
              <a:gd name="connsiteX624" fmla="*/ 3487942 w 8724094"/>
              <a:gd name="connsiteY624" fmla="*/ 1786055 h 2189926"/>
              <a:gd name="connsiteX625" fmla="*/ 3498461 w 8724094"/>
              <a:gd name="connsiteY625" fmla="*/ 1777070 h 2189926"/>
              <a:gd name="connsiteX626" fmla="*/ 3502507 w 8724094"/>
              <a:gd name="connsiteY626" fmla="*/ 1777887 h 2189926"/>
              <a:gd name="connsiteX627" fmla="*/ 3506551 w 8724094"/>
              <a:gd name="connsiteY627" fmla="*/ 1778703 h 2189926"/>
              <a:gd name="connsiteX628" fmla="*/ 3513024 w 8724094"/>
              <a:gd name="connsiteY628" fmla="*/ 1773803 h 2189926"/>
              <a:gd name="connsiteX629" fmla="*/ 3519498 w 8724094"/>
              <a:gd name="connsiteY629" fmla="*/ 1765634 h 2189926"/>
              <a:gd name="connsiteX630" fmla="*/ 3534873 w 8724094"/>
              <a:gd name="connsiteY630" fmla="*/ 1755831 h 2189926"/>
              <a:gd name="connsiteX631" fmla="*/ 3543772 w 8724094"/>
              <a:gd name="connsiteY631" fmla="*/ 1739495 h 2189926"/>
              <a:gd name="connsiteX632" fmla="*/ 3538917 w 8724094"/>
              <a:gd name="connsiteY632" fmla="*/ 1734594 h 2189926"/>
              <a:gd name="connsiteX633" fmla="*/ 1467292 w 8724094"/>
              <a:gd name="connsiteY633" fmla="*/ 1732961 h 2189926"/>
              <a:gd name="connsiteX634" fmla="*/ 1462438 w 8724094"/>
              <a:gd name="connsiteY634" fmla="*/ 1737861 h 2189926"/>
              <a:gd name="connsiteX635" fmla="*/ 1467292 w 8724094"/>
              <a:gd name="connsiteY635" fmla="*/ 1742763 h 2189926"/>
              <a:gd name="connsiteX636" fmla="*/ 1470529 w 8724094"/>
              <a:gd name="connsiteY636" fmla="*/ 1737861 h 2189926"/>
              <a:gd name="connsiteX637" fmla="*/ 1467292 w 8724094"/>
              <a:gd name="connsiteY637" fmla="*/ 1732961 h 2189926"/>
              <a:gd name="connsiteX638" fmla="*/ 2485910 w 8724094"/>
              <a:gd name="connsiteY638" fmla="*/ 1731326 h 2189926"/>
              <a:gd name="connsiteX639" fmla="*/ 2484292 w 8724094"/>
              <a:gd name="connsiteY639" fmla="*/ 1734594 h 2189926"/>
              <a:gd name="connsiteX640" fmla="*/ 2482674 w 8724094"/>
              <a:gd name="connsiteY640" fmla="*/ 1738678 h 2189926"/>
              <a:gd name="connsiteX641" fmla="*/ 2481056 w 8724094"/>
              <a:gd name="connsiteY641" fmla="*/ 1742763 h 2189926"/>
              <a:gd name="connsiteX642" fmla="*/ 2486720 w 8724094"/>
              <a:gd name="connsiteY642" fmla="*/ 1750114 h 2189926"/>
              <a:gd name="connsiteX643" fmla="*/ 2495621 w 8724094"/>
              <a:gd name="connsiteY643" fmla="*/ 1752564 h 2189926"/>
              <a:gd name="connsiteX644" fmla="*/ 2502093 w 8724094"/>
              <a:gd name="connsiteY644" fmla="*/ 1747663 h 2189926"/>
              <a:gd name="connsiteX645" fmla="*/ 2502093 w 8724094"/>
              <a:gd name="connsiteY645" fmla="*/ 1731326 h 2189926"/>
              <a:gd name="connsiteX646" fmla="*/ 336606 w 8724094"/>
              <a:gd name="connsiteY646" fmla="*/ 1731326 h 2189926"/>
              <a:gd name="connsiteX647" fmla="*/ 334988 w 8724094"/>
              <a:gd name="connsiteY647" fmla="*/ 1734594 h 2189926"/>
              <a:gd name="connsiteX648" fmla="*/ 333370 w 8724094"/>
              <a:gd name="connsiteY648" fmla="*/ 1738678 h 2189926"/>
              <a:gd name="connsiteX649" fmla="*/ 331752 w 8724094"/>
              <a:gd name="connsiteY649" fmla="*/ 1742763 h 2189926"/>
              <a:gd name="connsiteX650" fmla="*/ 337415 w 8724094"/>
              <a:gd name="connsiteY650" fmla="*/ 1750114 h 2189926"/>
              <a:gd name="connsiteX651" fmla="*/ 346317 w 8724094"/>
              <a:gd name="connsiteY651" fmla="*/ 1752564 h 2189926"/>
              <a:gd name="connsiteX652" fmla="*/ 352789 w 8724094"/>
              <a:gd name="connsiteY652" fmla="*/ 1747663 h 2189926"/>
              <a:gd name="connsiteX653" fmla="*/ 352789 w 8724094"/>
              <a:gd name="connsiteY653" fmla="*/ 1731326 h 2189926"/>
              <a:gd name="connsiteX654" fmla="*/ 7622596 w 8724094"/>
              <a:gd name="connsiteY654" fmla="*/ 1729693 h 2189926"/>
              <a:gd name="connsiteX655" fmla="*/ 7619359 w 8724094"/>
              <a:gd name="connsiteY655" fmla="*/ 1736228 h 2189926"/>
              <a:gd name="connsiteX656" fmla="*/ 7625832 w 8724094"/>
              <a:gd name="connsiteY656" fmla="*/ 1732961 h 2189926"/>
              <a:gd name="connsiteX657" fmla="*/ 7625832 w 8724094"/>
              <a:gd name="connsiteY657" fmla="*/ 1731326 h 2189926"/>
              <a:gd name="connsiteX658" fmla="*/ 7624213 w 8724094"/>
              <a:gd name="connsiteY658" fmla="*/ 1729693 h 2189926"/>
              <a:gd name="connsiteX659" fmla="*/ 5680839 w 8724094"/>
              <a:gd name="connsiteY659" fmla="*/ 1729693 h 2189926"/>
              <a:gd name="connsiteX660" fmla="*/ 5671937 w 8724094"/>
              <a:gd name="connsiteY660" fmla="*/ 1732961 h 2189926"/>
              <a:gd name="connsiteX661" fmla="*/ 5671129 w 8724094"/>
              <a:gd name="connsiteY661" fmla="*/ 1742763 h 2189926"/>
              <a:gd name="connsiteX662" fmla="*/ 5663846 w 8724094"/>
              <a:gd name="connsiteY662" fmla="*/ 1746847 h 2189926"/>
              <a:gd name="connsiteX663" fmla="*/ 5656564 w 8724094"/>
              <a:gd name="connsiteY663" fmla="*/ 1750931 h 2189926"/>
              <a:gd name="connsiteX664" fmla="*/ 5651709 w 8724094"/>
              <a:gd name="connsiteY664" fmla="*/ 1756649 h 2189926"/>
              <a:gd name="connsiteX665" fmla="*/ 5648473 w 8724094"/>
              <a:gd name="connsiteY665" fmla="*/ 1764000 h 2189926"/>
              <a:gd name="connsiteX666" fmla="*/ 5671129 w 8724094"/>
              <a:gd name="connsiteY666" fmla="*/ 1751747 h 2189926"/>
              <a:gd name="connsiteX667" fmla="*/ 5685694 w 8724094"/>
              <a:gd name="connsiteY667" fmla="*/ 1731326 h 2189926"/>
              <a:gd name="connsiteX668" fmla="*/ 5680839 w 8724094"/>
              <a:gd name="connsiteY668" fmla="*/ 1729693 h 2189926"/>
              <a:gd name="connsiteX669" fmla="*/ 4830826 w 8724094"/>
              <a:gd name="connsiteY669" fmla="*/ 1729693 h 2189926"/>
              <a:gd name="connsiteX670" fmla="*/ 4825163 w 8724094"/>
              <a:gd name="connsiteY670" fmla="*/ 1731326 h 2189926"/>
              <a:gd name="connsiteX671" fmla="*/ 4821117 w 8724094"/>
              <a:gd name="connsiteY671" fmla="*/ 1736228 h 2189926"/>
              <a:gd name="connsiteX672" fmla="*/ 4821117 w 8724094"/>
              <a:gd name="connsiteY672" fmla="*/ 1737861 h 2189926"/>
              <a:gd name="connsiteX673" fmla="*/ 4822735 w 8724094"/>
              <a:gd name="connsiteY673" fmla="*/ 1739495 h 2189926"/>
              <a:gd name="connsiteX674" fmla="*/ 4830826 w 8724094"/>
              <a:gd name="connsiteY674" fmla="*/ 1729693 h 2189926"/>
              <a:gd name="connsiteX675" fmla="*/ 2356446 w 8724094"/>
              <a:gd name="connsiteY675" fmla="*/ 1729693 h 2189926"/>
              <a:gd name="connsiteX676" fmla="*/ 2351592 w 8724094"/>
              <a:gd name="connsiteY676" fmla="*/ 1734594 h 2189926"/>
              <a:gd name="connsiteX677" fmla="*/ 2356446 w 8724094"/>
              <a:gd name="connsiteY677" fmla="*/ 1736228 h 2189926"/>
              <a:gd name="connsiteX678" fmla="*/ 2362920 w 8724094"/>
              <a:gd name="connsiteY678" fmla="*/ 1734594 h 2189926"/>
              <a:gd name="connsiteX679" fmla="*/ 2356446 w 8724094"/>
              <a:gd name="connsiteY679" fmla="*/ 1729693 h 2189926"/>
              <a:gd name="connsiteX680" fmla="*/ 207142 w 8724094"/>
              <a:gd name="connsiteY680" fmla="*/ 1729693 h 2189926"/>
              <a:gd name="connsiteX681" fmla="*/ 202288 w 8724094"/>
              <a:gd name="connsiteY681" fmla="*/ 1734594 h 2189926"/>
              <a:gd name="connsiteX682" fmla="*/ 207142 w 8724094"/>
              <a:gd name="connsiteY682" fmla="*/ 1736228 h 2189926"/>
              <a:gd name="connsiteX683" fmla="*/ 213615 w 8724094"/>
              <a:gd name="connsiteY683" fmla="*/ 1734594 h 2189926"/>
              <a:gd name="connsiteX684" fmla="*/ 207142 w 8724094"/>
              <a:gd name="connsiteY684" fmla="*/ 1729693 h 2189926"/>
              <a:gd name="connsiteX685" fmla="*/ 1598374 w 8724094"/>
              <a:gd name="connsiteY685" fmla="*/ 1728059 h 2189926"/>
              <a:gd name="connsiteX686" fmla="*/ 1592710 w 8724094"/>
              <a:gd name="connsiteY686" fmla="*/ 1731326 h 2189926"/>
              <a:gd name="connsiteX687" fmla="*/ 1590282 w 8724094"/>
              <a:gd name="connsiteY687" fmla="*/ 1737861 h 2189926"/>
              <a:gd name="connsiteX688" fmla="*/ 1596756 w 8724094"/>
              <a:gd name="connsiteY688" fmla="*/ 1746029 h 2189926"/>
              <a:gd name="connsiteX689" fmla="*/ 1601611 w 8724094"/>
              <a:gd name="connsiteY689" fmla="*/ 1742763 h 2189926"/>
              <a:gd name="connsiteX690" fmla="*/ 1603229 w 8724094"/>
              <a:gd name="connsiteY690" fmla="*/ 1736228 h 2189926"/>
              <a:gd name="connsiteX691" fmla="*/ 1602420 w 8724094"/>
              <a:gd name="connsiteY691" fmla="*/ 1731326 h 2189926"/>
              <a:gd name="connsiteX692" fmla="*/ 1598374 w 8724094"/>
              <a:gd name="connsiteY692" fmla="*/ 1728059 h 2189926"/>
              <a:gd name="connsiteX693" fmla="*/ 4787133 w 8724094"/>
              <a:gd name="connsiteY693" fmla="*/ 1724793 h 2189926"/>
              <a:gd name="connsiteX694" fmla="*/ 4774186 w 8724094"/>
              <a:gd name="connsiteY694" fmla="*/ 1732961 h 2189926"/>
              <a:gd name="connsiteX695" fmla="*/ 4774186 w 8724094"/>
              <a:gd name="connsiteY695" fmla="*/ 1734594 h 2189926"/>
              <a:gd name="connsiteX696" fmla="*/ 4775804 w 8724094"/>
              <a:gd name="connsiteY696" fmla="*/ 1734594 h 2189926"/>
              <a:gd name="connsiteX697" fmla="*/ 4783087 w 8724094"/>
              <a:gd name="connsiteY697" fmla="*/ 1731326 h 2189926"/>
              <a:gd name="connsiteX698" fmla="*/ 4787133 w 8724094"/>
              <a:gd name="connsiteY698" fmla="*/ 1724793 h 2189926"/>
              <a:gd name="connsiteX699" fmla="*/ 744418 w 8724094"/>
              <a:gd name="connsiteY699" fmla="*/ 1718258 h 2189926"/>
              <a:gd name="connsiteX700" fmla="*/ 745227 w 8724094"/>
              <a:gd name="connsiteY700" fmla="*/ 1719891 h 2189926"/>
              <a:gd name="connsiteX701" fmla="*/ 746036 w 8724094"/>
              <a:gd name="connsiteY701" fmla="*/ 1718258 h 2189926"/>
              <a:gd name="connsiteX702" fmla="*/ 1247203 w 8724094"/>
              <a:gd name="connsiteY702" fmla="*/ 1714989 h 2189926"/>
              <a:gd name="connsiteX703" fmla="*/ 1234256 w 8724094"/>
              <a:gd name="connsiteY703" fmla="*/ 1716624 h 2189926"/>
              <a:gd name="connsiteX704" fmla="*/ 1232638 w 8724094"/>
              <a:gd name="connsiteY704" fmla="*/ 1721524 h 2189926"/>
              <a:gd name="connsiteX705" fmla="*/ 1232638 w 8724094"/>
              <a:gd name="connsiteY705" fmla="*/ 1726426 h 2189926"/>
              <a:gd name="connsiteX706" fmla="*/ 1243157 w 8724094"/>
              <a:gd name="connsiteY706" fmla="*/ 1723975 h 2189926"/>
              <a:gd name="connsiteX707" fmla="*/ 1250439 w 8724094"/>
              <a:gd name="connsiteY707" fmla="*/ 1716624 h 2189926"/>
              <a:gd name="connsiteX708" fmla="*/ 1247203 w 8724094"/>
              <a:gd name="connsiteY708" fmla="*/ 1714989 h 2189926"/>
              <a:gd name="connsiteX709" fmla="*/ 4800078 w 8724094"/>
              <a:gd name="connsiteY709" fmla="*/ 1713356 h 2189926"/>
              <a:gd name="connsiteX710" fmla="*/ 4793606 w 8724094"/>
              <a:gd name="connsiteY710" fmla="*/ 1719891 h 2189926"/>
              <a:gd name="connsiteX711" fmla="*/ 4799270 w 8724094"/>
              <a:gd name="connsiteY711" fmla="*/ 1719074 h 2189926"/>
              <a:gd name="connsiteX712" fmla="*/ 4803316 w 8724094"/>
              <a:gd name="connsiteY712" fmla="*/ 1714989 h 2189926"/>
              <a:gd name="connsiteX713" fmla="*/ 4800078 w 8724094"/>
              <a:gd name="connsiteY713" fmla="*/ 1713356 h 2189926"/>
              <a:gd name="connsiteX714" fmla="*/ 8466134 w 8724094"/>
              <a:gd name="connsiteY714" fmla="*/ 1711723 h 2189926"/>
              <a:gd name="connsiteX715" fmla="*/ 8455614 w 8724094"/>
              <a:gd name="connsiteY715" fmla="*/ 1717440 h 2189926"/>
              <a:gd name="connsiteX716" fmla="*/ 8449952 w 8724094"/>
              <a:gd name="connsiteY716" fmla="*/ 1729693 h 2189926"/>
              <a:gd name="connsiteX717" fmla="*/ 8451569 w 8724094"/>
              <a:gd name="connsiteY717" fmla="*/ 1732961 h 2189926"/>
              <a:gd name="connsiteX718" fmla="*/ 8464515 w 8724094"/>
              <a:gd name="connsiteY718" fmla="*/ 1726426 h 2189926"/>
              <a:gd name="connsiteX719" fmla="*/ 8470989 w 8724094"/>
              <a:gd name="connsiteY719" fmla="*/ 1713356 h 2189926"/>
              <a:gd name="connsiteX720" fmla="*/ 8466134 w 8724094"/>
              <a:gd name="connsiteY720" fmla="*/ 1711723 h 2189926"/>
              <a:gd name="connsiteX721" fmla="*/ 6017444 w 8724094"/>
              <a:gd name="connsiteY721" fmla="*/ 1706821 h 2189926"/>
              <a:gd name="connsiteX722" fmla="*/ 6009354 w 8724094"/>
              <a:gd name="connsiteY722" fmla="*/ 1709272 h 2189926"/>
              <a:gd name="connsiteX723" fmla="*/ 6004499 w 8724094"/>
              <a:gd name="connsiteY723" fmla="*/ 1716624 h 2189926"/>
              <a:gd name="connsiteX724" fmla="*/ 6010972 w 8724094"/>
              <a:gd name="connsiteY724" fmla="*/ 1726426 h 2189926"/>
              <a:gd name="connsiteX725" fmla="*/ 6018254 w 8724094"/>
              <a:gd name="connsiteY725" fmla="*/ 1719891 h 2189926"/>
              <a:gd name="connsiteX726" fmla="*/ 6020682 w 8724094"/>
              <a:gd name="connsiteY726" fmla="*/ 1710089 h 2189926"/>
              <a:gd name="connsiteX727" fmla="*/ 6017444 w 8724094"/>
              <a:gd name="connsiteY727" fmla="*/ 1706821 h 2189926"/>
              <a:gd name="connsiteX728" fmla="*/ 5509299 w 8724094"/>
              <a:gd name="connsiteY728" fmla="*/ 1706821 h 2189926"/>
              <a:gd name="connsiteX729" fmla="*/ 5499590 w 8724094"/>
              <a:gd name="connsiteY729" fmla="*/ 1711723 h 2189926"/>
              <a:gd name="connsiteX730" fmla="*/ 5493116 w 8724094"/>
              <a:gd name="connsiteY730" fmla="*/ 1719891 h 2189926"/>
              <a:gd name="connsiteX731" fmla="*/ 5496352 w 8724094"/>
              <a:gd name="connsiteY731" fmla="*/ 1723158 h 2189926"/>
              <a:gd name="connsiteX732" fmla="*/ 5509299 w 8724094"/>
              <a:gd name="connsiteY732" fmla="*/ 1722342 h 2189926"/>
              <a:gd name="connsiteX733" fmla="*/ 5514153 w 8724094"/>
              <a:gd name="connsiteY733" fmla="*/ 1713356 h 2189926"/>
              <a:gd name="connsiteX734" fmla="*/ 5509299 w 8724094"/>
              <a:gd name="connsiteY734" fmla="*/ 1706821 h 2189926"/>
              <a:gd name="connsiteX735" fmla="*/ 4758003 w 8724094"/>
              <a:gd name="connsiteY735" fmla="*/ 1705188 h 2189926"/>
              <a:gd name="connsiteX736" fmla="*/ 4745056 w 8724094"/>
              <a:gd name="connsiteY736" fmla="*/ 1710089 h 2189926"/>
              <a:gd name="connsiteX737" fmla="*/ 4738584 w 8724094"/>
              <a:gd name="connsiteY737" fmla="*/ 1721524 h 2189926"/>
              <a:gd name="connsiteX738" fmla="*/ 4752339 w 8724094"/>
              <a:gd name="connsiteY738" fmla="*/ 1719074 h 2189926"/>
              <a:gd name="connsiteX739" fmla="*/ 4758003 w 8724094"/>
              <a:gd name="connsiteY739" fmla="*/ 1708456 h 2189926"/>
              <a:gd name="connsiteX740" fmla="*/ 914340 w 8724094"/>
              <a:gd name="connsiteY740" fmla="*/ 1705188 h 2189926"/>
              <a:gd name="connsiteX741" fmla="*/ 904629 w 8724094"/>
              <a:gd name="connsiteY741" fmla="*/ 1709272 h 2189926"/>
              <a:gd name="connsiteX742" fmla="*/ 886828 w 8724094"/>
              <a:gd name="connsiteY742" fmla="*/ 1718258 h 2189926"/>
              <a:gd name="connsiteX743" fmla="*/ 869027 w 8724094"/>
              <a:gd name="connsiteY743" fmla="*/ 1727242 h 2189926"/>
              <a:gd name="connsiteX744" fmla="*/ 860935 w 8724094"/>
              <a:gd name="connsiteY744" fmla="*/ 1732961 h 2189926"/>
              <a:gd name="connsiteX745" fmla="*/ 856081 w 8724094"/>
              <a:gd name="connsiteY745" fmla="*/ 1747663 h 2189926"/>
              <a:gd name="connsiteX746" fmla="*/ 854462 w 8724094"/>
              <a:gd name="connsiteY746" fmla="*/ 1747663 h 2189926"/>
              <a:gd name="connsiteX747" fmla="*/ 851226 w 8724094"/>
              <a:gd name="connsiteY747" fmla="*/ 1750114 h 2189926"/>
              <a:gd name="connsiteX748" fmla="*/ 847988 w 8724094"/>
              <a:gd name="connsiteY748" fmla="*/ 1752564 h 2189926"/>
              <a:gd name="connsiteX749" fmla="*/ 832615 w 8724094"/>
              <a:gd name="connsiteY749" fmla="*/ 1762366 h 2189926"/>
              <a:gd name="connsiteX750" fmla="*/ 811577 w 8724094"/>
              <a:gd name="connsiteY750" fmla="*/ 1776252 h 2189926"/>
              <a:gd name="connsiteX751" fmla="*/ 793775 w 8724094"/>
              <a:gd name="connsiteY751" fmla="*/ 1791773 h 2189926"/>
              <a:gd name="connsiteX752" fmla="*/ 786494 w 8724094"/>
              <a:gd name="connsiteY752" fmla="*/ 1806476 h 2189926"/>
              <a:gd name="connsiteX753" fmla="*/ 791348 w 8724094"/>
              <a:gd name="connsiteY753" fmla="*/ 1808110 h 2189926"/>
              <a:gd name="connsiteX754" fmla="*/ 796203 w 8724094"/>
              <a:gd name="connsiteY754" fmla="*/ 1804841 h 2189926"/>
              <a:gd name="connsiteX755" fmla="*/ 807531 w 8724094"/>
              <a:gd name="connsiteY755" fmla="*/ 1796673 h 2189926"/>
              <a:gd name="connsiteX756" fmla="*/ 820478 w 8724094"/>
              <a:gd name="connsiteY756" fmla="*/ 1791773 h 2189926"/>
              <a:gd name="connsiteX757" fmla="*/ 823715 w 8724094"/>
              <a:gd name="connsiteY757" fmla="*/ 1787689 h 2189926"/>
              <a:gd name="connsiteX758" fmla="*/ 826951 w 8724094"/>
              <a:gd name="connsiteY758" fmla="*/ 1785238 h 2189926"/>
              <a:gd name="connsiteX759" fmla="*/ 830997 w 8724094"/>
              <a:gd name="connsiteY759" fmla="*/ 1784421 h 2189926"/>
              <a:gd name="connsiteX760" fmla="*/ 836661 w 8724094"/>
              <a:gd name="connsiteY760" fmla="*/ 1781971 h 2189926"/>
              <a:gd name="connsiteX761" fmla="*/ 847988 w 8724094"/>
              <a:gd name="connsiteY761" fmla="*/ 1770535 h 2189926"/>
              <a:gd name="connsiteX762" fmla="*/ 852844 w 8724094"/>
              <a:gd name="connsiteY762" fmla="*/ 1768901 h 2189926"/>
              <a:gd name="connsiteX763" fmla="*/ 855271 w 8724094"/>
              <a:gd name="connsiteY763" fmla="*/ 1764000 h 2189926"/>
              <a:gd name="connsiteX764" fmla="*/ 857699 w 8724094"/>
              <a:gd name="connsiteY764" fmla="*/ 1757466 h 2189926"/>
              <a:gd name="connsiteX765" fmla="*/ 873882 w 8724094"/>
              <a:gd name="connsiteY765" fmla="*/ 1747663 h 2189926"/>
              <a:gd name="connsiteX766" fmla="*/ 890065 w 8724094"/>
              <a:gd name="connsiteY766" fmla="*/ 1739495 h 2189926"/>
              <a:gd name="connsiteX767" fmla="*/ 893301 w 8724094"/>
              <a:gd name="connsiteY767" fmla="*/ 1733777 h 2189926"/>
              <a:gd name="connsiteX768" fmla="*/ 896537 w 8724094"/>
              <a:gd name="connsiteY768" fmla="*/ 1729693 h 2189926"/>
              <a:gd name="connsiteX769" fmla="*/ 919194 w 8724094"/>
              <a:gd name="connsiteY769" fmla="*/ 1705188 h 2189926"/>
              <a:gd name="connsiteX770" fmla="*/ 5606397 w 8724094"/>
              <a:gd name="connsiteY770" fmla="*/ 1701921 h 2189926"/>
              <a:gd name="connsiteX771" fmla="*/ 5599924 w 8724094"/>
              <a:gd name="connsiteY771" fmla="*/ 1705188 h 2189926"/>
              <a:gd name="connsiteX772" fmla="*/ 5603160 w 8724094"/>
              <a:gd name="connsiteY772" fmla="*/ 1706821 h 2189926"/>
              <a:gd name="connsiteX773" fmla="*/ 5606397 w 8724094"/>
              <a:gd name="connsiteY773" fmla="*/ 1701921 h 2189926"/>
              <a:gd name="connsiteX774" fmla="*/ 5729388 w 8724094"/>
              <a:gd name="connsiteY774" fmla="*/ 1700287 h 2189926"/>
              <a:gd name="connsiteX775" fmla="*/ 5720486 w 8724094"/>
              <a:gd name="connsiteY775" fmla="*/ 1701921 h 2189926"/>
              <a:gd name="connsiteX776" fmla="*/ 5714823 w 8724094"/>
              <a:gd name="connsiteY776" fmla="*/ 1710089 h 2189926"/>
              <a:gd name="connsiteX777" fmla="*/ 5714823 w 8724094"/>
              <a:gd name="connsiteY777" fmla="*/ 1711723 h 2189926"/>
              <a:gd name="connsiteX778" fmla="*/ 5724532 w 8724094"/>
              <a:gd name="connsiteY778" fmla="*/ 1707638 h 2189926"/>
              <a:gd name="connsiteX779" fmla="*/ 5732624 w 8724094"/>
              <a:gd name="connsiteY779" fmla="*/ 1701921 h 2189926"/>
              <a:gd name="connsiteX780" fmla="*/ 5729388 w 8724094"/>
              <a:gd name="connsiteY780" fmla="*/ 1700287 h 2189926"/>
              <a:gd name="connsiteX781" fmla="*/ 4762858 w 8724094"/>
              <a:gd name="connsiteY781" fmla="*/ 1700287 h 2189926"/>
              <a:gd name="connsiteX782" fmla="*/ 4761239 w 8724094"/>
              <a:gd name="connsiteY782" fmla="*/ 1701921 h 2189926"/>
              <a:gd name="connsiteX783" fmla="*/ 4762858 w 8724094"/>
              <a:gd name="connsiteY783" fmla="*/ 1703554 h 2189926"/>
              <a:gd name="connsiteX784" fmla="*/ 4764476 w 8724094"/>
              <a:gd name="connsiteY784" fmla="*/ 1701921 h 2189926"/>
              <a:gd name="connsiteX785" fmla="*/ 4762858 w 8724094"/>
              <a:gd name="connsiteY785" fmla="*/ 1700287 h 2189926"/>
              <a:gd name="connsiteX786" fmla="*/ 5486643 w 8724094"/>
              <a:gd name="connsiteY786" fmla="*/ 1698653 h 2189926"/>
              <a:gd name="connsiteX787" fmla="*/ 5488261 w 8724094"/>
              <a:gd name="connsiteY787" fmla="*/ 1705188 h 2189926"/>
              <a:gd name="connsiteX788" fmla="*/ 5491498 w 8724094"/>
              <a:gd name="connsiteY788" fmla="*/ 1701921 h 2189926"/>
              <a:gd name="connsiteX789" fmla="*/ 5486643 w 8724094"/>
              <a:gd name="connsiteY789" fmla="*/ 1698653 h 2189926"/>
              <a:gd name="connsiteX790" fmla="*/ 927285 w 8724094"/>
              <a:gd name="connsiteY790" fmla="*/ 1697019 h 2189926"/>
              <a:gd name="connsiteX791" fmla="*/ 925667 w 8724094"/>
              <a:gd name="connsiteY791" fmla="*/ 1698653 h 2189926"/>
              <a:gd name="connsiteX792" fmla="*/ 927285 w 8724094"/>
              <a:gd name="connsiteY792" fmla="*/ 1698653 h 2189926"/>
              <a:gd name="connsiteX793" fmla="*/ 3530827 w 8724094"/>
              <a:gd name="connsiteY793" fmla="*/ 1695386 h 2189926"/>
              <a:gd name="connsiteX794" fmla="*/ 3516262 w 8724094"/>
              <a:gd name="connsiteY794" fmla="*/ 1703554 h 2189926"/>
              <a:gd name="connsiteX795" fmla="*/ 3492796 w 8724094"/>
              <a:gd name="connsiteY795" fmla="*/ 1722342 h 2189926"/>
              <a:gd name="connsiteX796" fmla="*/ 3470949 w 8724094"/>
              <a:gd name="connsiteY796" fmla="*/ 1742763 h 2189926"/>
              <a:gd name="connsiteX797" fmla="*/ 3461239 w 8724094"/>
              <a:gd name="connsiteY797" fmla="*/ 1755831 h 2189926"/>
              <a:gd name="connsiteX798" fmla="*/ 3470949 w 8724094"/>
              <a:gd name="connsiteY798" fmla="*/ 1755831 h 2189926"/>
              <a:gd name="connsiteX799" fmla="*/ 3474185 w 8724094"/>
              <a:gd name="connsiteY799" fmla="*/ 1752564 h 2189926"/>
              <a:gd name="connsiteX800" fmla="*/ 3477422 w 8724094"/>
              <a:gd name="connsiteY800" fmla="*/ 1747663 h 2189926"/>
              <a:gd name="connsiteX801" fmla="*/ 3512216 w 8724094"/>
              <a:gd name="connsiteY801" fmla="*/ 1729693 h 2189926"/>
              <a:gd name="connsiteX802" fmla="*/ 3534063 w 8724094"/>
              <a:gd name="connsiteY802" fmla="*/ 1700287 h 2189926"/>
              <a:gd name="connsiteX803" fmla="*/ 3530827 w 8724094"/>
              <a:gd name="connsiteY803" fmla="*/ 1695386 h 2189926"/>
              <a:gd name="connsiteX804" fmla="*/ 830187 w 8724094"/>
              <a:gd name="connsiteY804" fmla="*/ 1692119 h 2189926"/>
              <a:gd name="connsiteX805" fmla="*/ 809959 w 8724094"/>
              <a:gd name="connsiteY805" fmla="*/ 1702737 h 2189926"/>
              <a:gd name="connsiteX806" fmla="*/ 794585 w 8724094"/>
              <a:gd name="connsiteY806" fmla="*/ 1716624 h 2189926"/>
              <a:gd name="connsiteX807" fmla="*/ 784066 w 8724094"/>
              <a:gd name="connsiteY807" fmla="*/ 1724793 h 2189926"/>
              <a:gd name="connsiteX808" fmla="*/ 767883 w 8724094"/>
              <a:gd name="connsiteY808" fmla="*/ 1735410 h 2189926"/>
              <a:gd name="connsiteX809" fmla="*/ 752510 w 8724094"/>
              <a:gd name="connsiteY809" fmla="*/ 1746029 h 2189926"/>
              <a:gd name="connsiteX810" fmla="*/ 746036 w 8724094"/>
              <a:gd name="connsiteY810" fmla="*/ 1752564 h 2189926"/>
              <a:gd name="connsiteX811" fmla="*/ 749272 w 8724094"/>
              <a:gd name="connsiteY811" fmla="*/ 1755831 h 2189926"/>
              <a:gd name="connsiteX812" fmla="*/ 758982 w 8724094"/>
              <a:gd name="connsiteY812" fmla="*/ 1752564 h 2189926"/>
              <a:gd name="connsiteX813" fmla="*/ 771929 w 8724094"/>
              <a:gd name="connsiteY813" fmla="*/ 1741945 h 2189926"/>
              <a:gd name="connsiteX814" fmla="*/ 786494 w 8724094"/>
              <a:gd name="connsiteY814" fmla="*/ 1737861 h 2189926"/>
              <a:gd name="connsiteX815" fmla="*/ 797821 w 8724094"/>
              <a:gd name="connsiteY815" fmla="*/ 1728877 h 2189926"/>
              <a:gd name="connsiteX816" fmla="*/ 814004 w 8724094"/>
              <a:gd name="connsiteY816" fmla="*/ 1715807 h 2189926"/>
              <a:gd name="connsiteX817" fmla="*/ 828569 w 8724094"/>
              <a:gd name="connsiteY817" fmla="*/ 1702737 h 2189926"/>
              <a:gd name="connsiteX818" fmla="*/ 835043 w 8724094"/>
              <a:gd name="connsiteY818" fmla="*/ 1693752 h 2189926"/>
              <a:gd name="connsiteX819" fmla="*/ 831805 w 8724094"/>
              <a:gd name="connsiteY819" fmla="*/ 1692119 h 2189926"/>
              <a:gd name="connsiteX820" fmla="*/ 6127489 w 8724094"/>
              <a:gd name="connsiteY820" fmla="*/ 1690484 h 2189926"/>
              <a:gd name="connsiteX821" fmla="*/ 6122634 w 8724094"/>
              <a:gd name="connsiteY821" fmla="*/ 1693752 h 2189926"/>
              <a:gd name="connsiteX822" fmla="*/ 6129107 w 8724094"/>
              <a:gd name="connsiteY822" fmla="*/ 1700287 h 2189926"/>
              <a:gd name="connsiteX823" fmla="*/ 6132344 w 8724094"/>
              <a:gd name="connsiteY823" fmla="*/ 1695386 h 2189926"/>
              <a:gd name="connsiteX824" fmla="*/ 6127489 w 8724094"/>
              <a:gd name="connsiteY824" fmla="*/ 1690484 h 2189926"/>
              <a:gd name="connsiteX825" fmla="*/ 3547010 w 8724094"/>
              <a:gd name="connsiteY825" fmla="*/ 1688851 h 2189926"/>
              <a:gd name="connsiteX826" fmla="*/ 3545390 w 8724094"/>
              <a:gd name="connsiteY826" fmla="*/ 1690484 h 2189926"/>
              <a:gd name="connsiteX827" fmla="*/ 3545390 w 8724094"/>
              <a:gd name="connsiteY827" fmla="*/ 1692119 h 2189926"/>
              <a:gd name="connsiteX828" fmla="*/ 3547010 w 8724094"/>
              <a:gd name="connsiteY828" fmla="*/ 1692119 h 2189926"/>
              <a:gd name="connsiteX829" fmla="*/ 3548628 w 8724094"/>
              <a:gd name="connsiteY829" fmla="*/ 1692119 h 2189926"/>
              <a:gd name="connsiteX830" fmla="*/ 3548628 w 8724094"/>
              <a:gd name="connsiteY830" fmla="*/ 1690484 h 2189926"/>
              <a:gd name="connsiteX831" fmla="*/ 6741836 w 8724094"/>
              <a:gd name="connsiteY831" fmla="*/ 1687217 h 2189926"/>
              <a:gd name="connsiteX832" fmla="*/ 6738600 w 8724094"/>
              <a:gd name="connsiteY832" fmla="*/ 1692119 h 2189926"/>
              <a:gd name="connsiteX833" fmla="*/ 6741836 w 8724094"/>
              <a:gd name="connsiteY833" fmla="*/ 1695386 h 2189926"/>
              <a:gd name="connsiteX834" fmla="*/ 6746691 w 8724094"/>
              <a:gd name="connsiteY834" fmla="*/ 1692119 h 2189926"/>
              <a:gd name="connsiteX835" fmla="*/ 6741836 w 8724094"/>
              <a:gd name="connsiteY835" fmla="*/ 1687217 h 2189926"/>
              <a:gd name="connsiteX836" fmla="*/ 5476933 w 8724094"/>
              <a:gd name="connsiteY836" fmla="*/ 1687217 h 2189926"/>
              <a:gd name="connsiteX837" fmla="*/ 5475315 w 8724094"/>
              <a:gd name="connsiteY837" fmla="*/ 1688851 h 2189926"/>
              <a:gd name="connsiteX838" fmla="*/ 5473696 w 8724094"/>
              <a:gd name="connsiteY838" fmla="*/ 1692119 h 2189926"/>
              <a:gd name="connsiteX839" fmla="*/ 5475315 w 8724094"/>
              <a:gd name="connsiteY839" fmla="*/ 1693752 h 2189926"/>
              <a:gd name="connsiteX840" fmla="*/ 5485025 w 8724094"/>
              <a:gd name="connsiteY840" fmla="*/ 1693752 h 2189926"/>
              <a:gd name="connsiteX841" fmla="*/ 5476933 w 8724094"/>
              <a:gd name="connsiteY841" fmla="*/ 1687217 h 2189926"/>
              <a:gd name="connsiteX842" fmla="*/ 2359683 w 8724094"/>
              <a:gd name="connsiteY842" fmla="*/ 1687217 h 2189926"/>
              <a:gd name="connsiteX843" fmla="*/ 2345927 w 8724094"/>
              <a:gd name="connsiteY843" fmla="*/ 1693752 h 2189926"/>
              <a:gd name="connsiteX844" fmla="*/ 2341881 w 8724094"/>
              <a:gd name="connsiteY844" fmla="*/ 1708456 h 2189926"/>
              <a:gd name="connsiteX845" fmla="*/ 2345119 w 8724094"/>
              <a:gd name="connsiteY845" fmla="*/ 1708456 h 2189926"/>
              <a:gd name="connsiteX846" fmla="*/ 2356446 w 8724094"/>
              <a:gd name="connsiteY846" fmla="*/ 1704372 h 2189926"/>
              <a:gd name="connsiteX847" fmla="*/ 2364538 w 8724094"/>
              <a:gd name="connsiteY847" fmla="*/ 1695386 h 2189926"/>
              <a:gd name="connsiteX848" fmla="*/ 2359683 w 8724094"/>
              <a:gd name="connsiteY848" fmla="*/ 1687217 h 2189926"/>
              <a:gd name="connsiteX849" fmla="*/ 210379 w 8724094"/>
              <a:gd name="connsiteY849" fmla="*/ 1687217 h 2189926"/>
              <a:gd name="connsiteX850" fmla="*/ 196624 w 8724094"/>
              <a:gd name="connsiteY850" fmla="*/ 1693752 h 2189926"/>
              <a:gd name="connsiteX851" fmla="*/ 192578 w 8724094"/>
              <a:gd name="connsiteY851" fmla="*/ 1708456 h 2189926"/>
              <a:gd name="connsiteX852" fmla="*/ 195814 w 8724094"/>
              <a:gd name="connsiteY852" fmla="*/ 1708456 h 2189926"/>
              <a:gd name="connsiteX853" fmla="*/ 207142 w 8724094"/>
              <a:gd name="connsiteY853" fmla="*/ 1704372 h 2189926"/>
              <a:gd name="connsiteX854" fmla="*/ 215233 w 8724094"/>
              <a:gd name="connsiteY854" fmla="*/ 1695386 h 2189926"/>
              <a:gd name="connsiteX855" fmla="*/ 210379 w 8724094"/>
              <a:gd name="connsiteY855" fmla="*/ 1687217 h 2189926"/>
              <a:gd name="connsiteX856" fmla="*/ 4942489 w 8724094"/>
              <a:gd name="connsiteY856" fmla="*/ 1683951 h 2189926"/>
              <a:gd name="connsiteX857" fmla="*/ 4931970 w 8724094"/>
              <a:gd name="connsiteY857" fmla="*/ 1687217 h 2189926"/>
              <a:gd name="connsiteX858" fmla="*/ 4924688 w 8724094"/>
              <a:gd name="connsiteY858" fmla="*/ 1695386 h 2189926"/>
              <a:gd name="connsiteX859" fmla="*/ 4927924 w 8724094"/>
              <a:gd name="connsiteY859" fmla="*/ 1695386 h 2189926"/>
              <a:gd name="connsiteX860" fmla="*/ 4929542 w 8724094"/>
              <a:gd name="connsiteY860" fmla="*/ 1695386 h 2189926"/>
              <a:gd name="connsiteX861" fmla="*/ 4936826 w 8724094"/>
              <a:gd name="connsiteY861" fmla="*/ 1691302 h 2189926"/>
              <a:gd name="connsiteX862" fmla="*/ 4942489 w 8724094"/>
              <a:gd name="connsiteY862" fmla="*/ 1683951 h 2189926"/>
              <a:gd name="connsiteX863" fmla="*/ 4885849 w 8724094"/>
              <a:gd name="connsiteY863" fmla="*/ 1683951 h 2189926"/>
              <a:gd name="connsiteX864" fmla="*/ 4884231 w 8724094"/>
              <a:gd name="connsiteY864" fmla="*/ 1685584 h 2189926"/>
              <a:gd name="connsiteX865" fmla="*/ 4885849 w 8724094"/>
              <a:gd name="connsiteY865" fmla="*/ 1687217 h 2189926"/>
              <a:gd name="connsiteX866" fmla="*/ 5509299 w 8724094"/>
              <a:gd name="connsiteY866" fmla="*/ 1682316 h 2189926"/>
              <a:gd name="connsiteX867" fmla="*/ 5497970 w 8724094"/>
              <a:gd name="connsiteY867" fmla="*/ 1693752 h 2189926"/>
              <a:gd name="connsiteX868" fmla="*/ 5502826 w 8724094"/>
              <a:gd name="connsiteY868" fmla="*/ 1697019 h 2189926"/>
              <a:gd name="connsiteX869" fmla="*/ 5514153 w 8724094"/>
              <a:gd name="connsiteY869" fmla="*/ 1690484 h 2189926"/>
              <a:gd name="connsiteX870" fmla="*/ 5509299 w 8724094"/>
              <a:gd name="connsiteY870" fmla="*/ 1682316 h 2189926"/>
              <a:gd name="connsiteX871" fmla="*/ 5543283 w 8724094"/>
              <a:gd name="connsiteY871" fmla="*/ 1680683 h 2189926"/>
              <a:gd name="connsiteX872" fmla="*/ 5525482 w 8724094"/>
              <a:gd name="connsiteY872" fmla="*/ 1697019 h 2189926"/>
              <a:gd name="connsiteX873" fmla="*/ 5525482 w 8724094"/>
              <a:gd name="connsiteY873" fmla="*/ 1701921 h 2189926"/>
              <a:gd name="connsiteX874" fmla="*/ 5530336 w 8724094"/>
              <a:gd name="connsiteY874" fmla="*/ 1705188 h 2189926"/>
              <a:gd name="connsiteX875" fmla="*/ 5549757 w 8724094"/>
              <a:gd name="connsiteY875" fmla="*/ 1687217 h 2189926"/>
              <a:gd name="connsiteX876" fmla="*/ 5543283 w 8724094"/>
              <a:gd name="connsiteY876" fmla="*/ 1680683 h 2189926"/>
              <a:gd name="connsiteX877" fmla="*/ 2445452 w 8724094"/>
              <a:gd name="connsiteY877" fmla="*/ 1679049 h 2189926"/>
              <a:gd name="connsiteX878" fmla="*/ 2435743 w 8724094"/>
              <a:gd name="connsiteY878" fmla="*/ 1687217 h 2189926"/>
              <a:gd name="connsiteX879" fmla="*/ 2440599 w 8724094"/>
              <a:gd name="connsiteY879" fmla="*/ 1693752 h 2189926"/>
              <a:gd name="connsiteX880" fmla="*/ 2442217 w 8724094"/>
              <a:gd name="connsiteY880" fmla="*/ 1693752 h 2189926"/>
              <a:gd name="connsiteX881" fmla="*/ 2450308 w 8724094"/>
              <a:gd name="connsiteY881" fmla="*/ 1685584 h 2189926"/>
              <a:gd name="connsiteX882" fmla="*/ 2450308 w 8724094"/>
              <a:gd name="connsiteY882" fmla="*/ 1683951 h 2189926"/>
              <a:gd name="connsiteX883" fmla="*/ 2445452 w 8724094"/>
              <a:gd name="connsiteY883" fmla="*/ 1679049 h 2189926"/>
              <a:gd name="connsiteX884" fmla="*/ 296148 w 8724094"/>
              <a:gd name="connsiteY884" fmla="*/ 1679049 h 2189926"/>
              <a:gd name="connsiteX885" fmla="*/ 286439 w 8724094"/>
              <a:gd name="connsiteY885" fmla="*/ 1687217 h 2189926"/>
              <a:gd name="connsiteX886" fmla="*/ 291294 w 8724094"/>
              <a:gd name="connsiteY886" fmla="*/ 1693752 h 2189926"/>
              <a:gd name="connsiteX887" fmla="*/ 292912 w 8724094"/>
              <a:gd name="connsiteY887" fmla="*/ 1693752 h 2189926"/>
              <a:gd name="connsiteX888" fmla="*/ 301004 w 8724094"/>
              <a:gd name="connsiteY888" fmla="*/ 1685584 h 2189926"/>
              <a:gd name="connsiteX889" fmla="*/ 301004 w 8724094"/>
              <a:gd name="connsiteY889" fmla="*/ 1683951 h 2189926"/>
              <a:gd name="connsiteX890" fmla="*/ 296148 w 8724094"/>
              <a:gd name="connsiteY890" fmla="*/ 1679049 h 2189926"/>
              <a:gd name="connsiteX891" fmla="*/ 8522775 w 8724094"/>
              <a:gd name="connsiteY891" fmla="*/ 1674148 h 2189926"/>
              <a:gd name="connsiteX892" fmla="*/ 8516301 w 8724094"/>
              <a:gd name="connsiteY892" fmla="*/ 1674965 h 2189926"/>
              <a:gd name="connsiteX893" fmla="*/ 8513064 w 8724094"/>
              <a:gd name="connsiteY893" fmla="*/ 1679049 h 2189926"/>
              <a:gd name="connsiteX894" fmla="*/ 8519538 w 8724094"/>
              <a:gd name="connsiteY894" fmla="*/ 1678232 h 2189926"/>
              <a:gd name="connsiteX895" fmla="*/ 8522775 w 8724094"/>
              <a:gd name="connsiteY895" fmla="*/ 1674148 h 2189926"/>
              <a:gd name="connsiteX896" fmla="*/ 7005619 w 8724094"/>
              <a:gd name="connsiteY896" fmla="*/ 1674148 h 2189926"/>
              <a:gd name="connsiteX897" fmla="*/ 6999145 w 8724094"/>
              <a:gd name="connsiteY897" fmla="*/ 1674965 h 2189926"/>
              <a:gd name="connsiteX898" fmla="*/ 6995909 w 8724094"/>
              <a:gd name="connsiteY898" fmla="*/ 1679049 h 2189926"/>
              <a:gd name="connsiteX899" fmla="*/ 7002382 w 8724094"/>
              <a:gd name="connsiteY899" fmla="*/ 1678232 h 2189926"/>
              <a:gd name="connsiteX900" fmla="*/ 7005619 w 8724094"/>
              <a:gd name="connsiteY900" fmla="*/ 1674148 h 2189926"/>
              <a:gd name="connsiteX901" fmla="*/ 6905284 w 8724094"/>
              <a:gd name="connsiteY901" fmla="*/ 1672514 h 2189926"/>
              <a:gd name="connsiteX902" fmla="*/ 6885865 w 8724094"/>
              <a:gd name="connsiteY902" fmla="*/ 1681500 h 2189926"/>
              <a:gd name="connsiteX903" fmla="*/ 6874537 w 8724094"/>
              <a:gd name="connsiteY903" fmla="*/ 1693752 h 2189926"/>
              <a:gd name="connsiteX904" fmla="*/ 6874537 w 8724094"/>
              <a:gd name="connsiteY904" fmla="*/ 1695386 h 2189926"/>
              <a:gd name="connsiteX905" fmla="*/ 6882627 w 8724094"/>
              <a:gd name="connsiteY905" fmla="*/ 1697019 h 2189926"/>
              <a:gd name="connsiteX906" fmla="*/ 6895575 w 8724094"/>
              <a:gd name="connsiteY906" fmla="*/ 1687217 h 2189926"/>
              <a:gd name="connsiteX907" fmla="*/ 6905284 w 8724094"/>
              <a:gd name="connsiteY907" fmla="*/ 1674148 h 2189926"/>
              <a:gd name="connsiteX908" fmla="*/ 6046574 w 8724094"/>
              <a:gd name="connsiteY908" fmla="*/ 1672514 h 2189926"/>
              <a:gd name="connsiteX909" fmla="*/ 6041720 w 8724094"/>
              <a:gd name="connsiteY909" fmla="*/ 1675782 h 2189926"/>
              <a:gd name="connsiteX910" fmla="*/ 6046574 w 8724094"/>
              <a:gd name="connsiteY910" fmla="*/ 1677416 h 2189926"/>
              <a:gd name="connsiteX911" fmla="*/ 6051429 w 8724094"/>
              <a:gd name="connsiteY911" fmla="*/ 1674148 h 2189926"/>
              <a:gd name="connsiteX912" fmla="*/ 6046574 w 8724094"/>
              <a:gd name="connsiteY912" fmla="*/ 1672514 h 2189926"/>
              <a:gd name="connsiteX913" fmla="*/ 4008224 w 8724094"/>
              <a:gd name="connsiteY913" fmla="*/ 1672514 h 2189926"/>
              <a:gd name="connsiteX914" fmla="*/ 3998514 w 8724094"/>
              <a:gd name="connsiteY914" fmla="*/ 1685584 h 2189926"/>
              <a:gd name="connsiteX915" fmla="*/ 4006606 w 8724094"/>
              <a:gd name="connsiteY915" fmla="*/ 1692119 h 2189926"/>
              <a:gd name="connsiteX916" fmla="*/ 4016317 w 8724094"/>
              <a:gd name="connsiteY916" fmla="*/ 1683951 h 2189926"/>
              <a:gd name="connsiteX917" fmla="*/ 4013889 w 8724094"/>
              <a:gd name="connsiteY917" fmla="*/ 1676598 h 2189926"/>
              <a:gd name="connsiteX918" fmla="*/ 4008224 w 8724094"/>
              <a:gd name="connsiteY918" fmla="*/ 1672514 h 2189926"/>
              <a:gd name="connsiteX919" fmla="*/ 964507 w 8724094"/>
              <a:gd name="connsiteY919" fmla="*/ 1670881 h 2189926"/>
              <a:gd name="connsiteX920" fmla="*/ 948323 w 8724094"/>
              <a:gd name="connsiteY920" fmla="*/ 1675782 h 2189926"/>
              <a:gd name="connsiteX921" fmla="*/ 936995 w 8724094"/>
              <a:gd name="connsiteY921" fmla="*/ 1688851 h 2189926"/>
              <a:gd name="connsiteX922" fmla="*/ 936995 w 8724094"/>
              <a:gd name="connsiteY922" fmla="*/ 1692119 h 2189926"/>
              <a:gd name="connsiteX923" fmla="*/ 951560 w 8724094"/>
              <a:gd name="connsiteY923" fmla="*/ 1682316 h 2189926"/>
              <a:gd name="connsiteX924" fmla="*/ 964507 w 8724094"/>
              <a:gd name="connsiteY924" fmla="*/ 1670881 h 2189926"/>
              <a:gd name="connsiteX925" fmla="*/ 3826975 w 8724094"/>
              <a:gd name="connsiteY925" fmla="*/ 1669247 h 2189926"/>
              <a:gd name="connsiteX926" fmla="*/ 3818883 w 8724094"/>
              <a:gd name="connsiteY926" fmla="*/ 1677416 h 2189926"/>
              <a:gd name="connsiteX927" fmla="*/ 3818883 w 8724094"/>
              <a:gd name="connsiteY927" fmla="*/ 1680683 h 2189926"/>
              <a:gd name="connsiteX928" fmla="*/ 3831830 w 8724094"/>
              <a:gd name="connsiteY928" fmla="*/ 1670881 h 2189926"/>
              <a:gd name="connsiteX929" fmla="*/ 3830211 w 8724094"/>
              <a:gd name="connsiteY929" fmla="*/ 1670063 h 2189926"/>
              <a:gd name="connsiteX930" fmla="*/ 3828593 w 8724094"/>
              <a:gd name="connsiteY930" fmla="*/ 1669247 h 2189926"/>
              <a:gd name="connsiteX931" fmla="*/ 3375469 w 8724094"/>
              <a:gd name="connsiteY931" fmla="*/ 1664346 h 2189926"/>
              <a:gd name="connsiteX932" fmla="*/ 3368995 w 8724094"/>
              <a:gd name="connsiteY932" fmla="*/ 1665979 h 2189926"/>
              <a:gd name="connsiteX933" fmla="*/ 3356050 w 8724094"/>
              <a:gd name="connsiteY933" fmla="*/ 1679049 h 2189926"/>
              <a:gd name="connsiteX934" fmla="*/ 3352812 w 8724094"/>
              <a:gd name="connsiteY934" fmla="*/ 1679049 h 2189926"/>
              <a:gd name="connsiteX935" fmla="*/ 3351194 w 8724094"/>
              <a:gd name="connsiteY935" fmla="*/ 1679049 h 2189926"/>
              <a:gd name="connsiteX936" fmla="*/ 3346340 w 8724094"/>
              <a:gd name="connsiteY936" fmla="*/ 1679049 h 2189926"/>
              <a:gd name="connsiteX937" fmla="*/ 3335011 w 8724094"/>
              <a:gd name="connsiteY937" fmla="*/ 1685584 h 2189926"/>
              <a:gd name="connsiteX938" fmla="*/ 3325302 w 8724094"/>
              <a:gd name="connsiteY938" fmla="*/ 1695386 h 2189926"/>
              <a:gd name="connsiteX939" fmla="*/ 3320447 w 8724094"/>
              <a:gd name="connsiteY939" fmla="*/ 1695386 h 2189926"/>
              <a:gd name="connsiteX940" fmla="*/ 3313974 w 8724094"/>
              <a:gd name="connsiteY940" fmla="*/ 1697019 h 2189926"/>
              <a:gd name="connsiteX941" fmla="*/ 3301027 w 8724094"/>
              <a:gd name="connsiteY941" fmla="*/ 1713356 h 2189926"/>
              <a:gd name="connsiteX942" fmla="*/ 3291318 w 8724094"/>
              <a:gd name="connsiteY942" fmla="*/ 1732961 h 2189926"/>
              <a:gd name="connsiteX943" fmla="*/ 3292936 w 8724094"/>
              <a:gd name="connsiteY943" fmla="*/ 1732961 h 2189926"/>
              <a:gd name="connsiteX944" fmla="*/ 3299409 w 8724094"/>
              <a:gd name="connsiteY944" fmla="*/ 1726426 h 2189926"/>
              <a:gd name="connsiteX945" fmla="*/ 3301027 w 8724094"/>
              <a:gd name="connsiteY945" fmla="*/ 1726426 h 2189926"/>
              <a:gd name="connsiteX946" fmla="*/ 3309119 w 8724094"/>
              <a:gd name="connsiteY946" fmla="*/ 1726426 h 2189926"/>
              <a:gd name="connsiteX947" fmla="*/ 3318828 w 8724094"/>
              <a:gd name="connsiteY947" fmla="*/ 1717440 h 2189926"/>
              <a:gd name="connsiteX948" fmla="*/ 3325302 w 8724094"/>
              <a:gd name="connsiteY948" fmla="*/ 1705188 h 2189926"/>
              <a:gd name="connsiteX949" fmla="*/ 3334203 w 8724094"/>
              <a:gd name="connsiteY949" fmla="*/ 1702737 h 2189926"/>
              <a:gd name="connsiteX950" fmla="*/ 3339057 w 8724094"/>
              <a:gd name="connsiteY950" fmla="*/ 1703554 h 2189926"/>
              <a:gd name="connsiteX951" fmla="*/ 3343103 w 8724094"/>
              <a:gd name="connsiteY951" fmla="*/ 1701103 h 2189926"/>
              <a:gd name="connsiteX952" fmla="*/ 3347958 w 8724094"/>
              <a:gd name="connsiteY952" fmla="*/ 1688851 h 2189926"/>
              <a:gd name="connsiteX953" fmla="*/ 3347958 w 8724094"/>
              <a:gd name="connsiteY953" fmla="*/ 1687217 h 2189926"/>
              <a:gd name="connsiteX954" fmla="*/ 3352004 w 8724094"/>
              <a:gd name="connsiteY954" fmla="*/ 1683951 h 2189926"/>
              <a:gd name="connsiteX955" fmla="*/ 3356858 w 8724094"/>
              <a:gd name="connsiteY955" fmla="*/ 1683951 h 2189926"/>
              <a:gd name="connsiteX956" fmla="*/ 3362523 w 8724094"/>
              <a:gd name="connsiteY956" fmla="*/ 1681500 h 2189926"/>
              <a:gd name="connsiteX957" fmla="*/ 3370614 w 8724094"/>
              <a:gd name="connsiteY957" fmla="*/ 1669247 h 2189926"/>
              <a:gd name="connsiteX958" fmla="*/ 3373851 w 8724094"/>
              <a:gd name="connsiteY958" fmla="*/ 1666797 h 2189926"/>
              <a:gd name="connsiteX959" fmla="*/ 3375469 w 8724094"/>
              <a:gd name="connsiteY959" fmla="*/ 1664346 h 2189926"/>
              <a:gd name="connsiteX960" fmla="*/ 5711587 w 8724094"/>
              <a:gd name="connsiteY960" fmla="*/ 1661079 h 2189926"/>
              <a:gd name="connsiteX961" fmla="*/ 5703495 w 8724094"/>
              <a:gd name="connsiteY961" fmla="*/ 1665979 h 2189926"/>
              <a:gd name="connsiteX962" fmla="*/ 5690548 w 8724094"/>
              <a:gd name="connsiteY962" fmla="*/ 1679049 h 2189926"/>
              <a:gd name="connsiteX963" fmla="*/ 5683266 w 8724094"/>
              <a:gd name="connsiteY963" fmla="*/ 1687217 h 2189926"/>
              <a:gd name="connsiteX964" fmla="*/ 5677603 w 8724094"/>
              <a:gd name="connsiteY964" fmla="*/ 1695386 h 2189926"/>
              <a:gd name="connsiteX965" fmla="*/ 5664656 w 8724094"/>
              <a:gd name="connsiteY965" fmla="*/ 1701921 h 2189926"/>
              <a:gd name="connsiteX966" fmla="*/ 5654946 w 8724094"/>
              <a:gd name="connsiteY966" fmla="*/ 1711723 h 2189926"/>
              <a:gd name="connsiteX967" fmla="*/ 5654946 w 8724094"/>
              <a:gd name="connsiteY967" fmla="*/ 1713356 h 2189926"/>
              <a:gd name="connsiteX968" fmla="*/ 5656564 w 8724094"/>
              <a:gd name="connsiteY968" fmla="*/ 1716624 h 2189926"/>
              <a:gd name="connsiteX969" fmla="*/ 5659800 w 8724094"/>
              <a:gd name="connsiteY969" fmla="*/ 1714989 h 2189926"/>
              <a:gd name="connsiteX970" fmla="*/ 5675983 w 8724094"/>
              <a:gd name="connsiteY970" fmla="*/ 1703554 h 2189926"/>
              <a:gd name="connsiteX971" fmla="*/ 5692166 w 8724094"/>
              <a:gd name="connsiteY971" fmla="*/ 1692119 h 2189926"/>
              <a:gd name="connsiteX972" fmla="*/ 5697831 w 8724094"/>
              <a:gd name="connsiteY972" fmla="*/ 1691302 h 2189926"/>
              <a:gd name="connsiteX973" fmla="*/ 5703495 w 8724094"/>
              <a:gd name="connsiteY973" fmla="*/ 1688851 h 2189926"/>
              <a:gd name="connsiteX974" fmla="*/ 5705921 w 8724094"/>
              <a:gd name="connsiteY974" fmla="*/ 1681500 h 2189926"/>
              <a:gd name="connsiteX975" fmla="*/ 5709969 w 8724094"/>
              <a:gd name="connsiteY975" fmla="*/ 1674148 h 2189926"/>
              <a:gd name="connsiteX976" fmla="*/ 5718060 w 8724094"/>
              <a:gd name="connsiteY976" fmla="*/ 1670881 h 2189926"/>
              <a:gd name="connsiteX977" fmla="*/ 5722914 w 8724094"/>
              <a:gd name="connsiteY977" fmla="*/ 1662712 h 2189926"/>
              <a:gd name="connsiteX978" fmla="*/ 5717250 w 8724094"/>
              <a:gd name="connsiteY978" fmla="*/ 1661895 h 2189926"/>
              <a:gd name="connsiteX979" fmla="*/ 5711587 w 8724094"/>
              <a:gd name="connsiteY979" fmla="*/ 1661079 h 2189926"/>
              <a:gd name="connsiteX980" fmla="*/ 1187325 w 8724094"/>
              <a:gd name="connsiteY980" fmla="*/ 1661079 h 2189926"/>
              <a:gd name="connsiteX981" fmla="*/ 1177616 w 8724094"/>
              <a:gd name="connsiteY981" fmla="*/ 1669247 h 2189926"/>
              <a:gd name="connsiteX982" fmla="*/ 1185707 w 8724094"/>
              <a:gd name="connsiteY982" fmla="*/ 1674148 h 2189926"/>
              <a:gd name="connsiteX983" fmla="*/ 1192181 w 8724094"/>
              <a:gd name="connsiteY983" fmla="*/ 1665979 h 2189926"/>
              <a:gd name="connsiteX984" fmla="*/ 1187325 w 8724094"/>
              <a:gd name="connsiteY984" fmla="*/ 1661079 h 2189926"/>
              <a:gd name="connsiteX985" fmla="*/ 974216 w 8724094"/>
              <a:gd name="connsiteY985" fmla="*/ 1661079 h 2189926"/>
              <a:gd name="connsiteX986" fmla="*/ 969362 w 8724094"/>
              <a:gd name="connsiteY986" fmla="*/ 1667614 h 2189926"/>
              <a:gd name="connsiteX987" fmla="*/ 970980 w 8724094"/>
              <a:gd name="connsiteY987" fmla="*/ 1665979 h 2189926"/>
              <a:gd name="connsiteX988" fmla="*/ 974216 w 8724094"/>
              <a:gd name="connsiteY988" fmla="*/ 1661079 h 2189926"/>
              <a:gd name="connsiteX989" fmla="*/ 3896562 w 8724094"/>
              <a:gd name="connsiteY989" fmla="*/ 1659446 h 2189926"/>
              <a:gd name="connsiteX990" fmla="*/ 3868242 w 8724094"/>
              <a:gd name="connsiteY990" fmla="*/ 1671698 h 2189926"/>
              <a:gd name="connsiteX991" fmla="*/ 3844776 w 8724094"/>
              <a:gd name="connsiteY991" fmla="*/ 1693752 h 2189926"/>
              <a:gd name="connsiteX992" fmla="*/ 3828593 w 8724094"/>
              <a:gd name="connsiteY992" fmla="*/ 1701921 h 2189926"/>
              <a:gd name="connsiteX993" fmla="*/ 3818883 w 8724094"/>
              <a:gd name="connsiteY993" fmla="*/ 1716624 h 2189926"/>
              <a:gd name="connsiteX994" fmla="*/ 3820501 w 8724094"/>
              <a:gd name="connsiteY994" fmla="*/ 1718258 h 2189926"/>
              <a:gd name="connsiteX995" fmla="*/ 3822119 w 8724094"/>
              <a:gd name="connsiteY995" fmla="*/ 1718258 h 2189926"/>
              <a:gd name="connsiteX996" fmla="*/ 3837494 w 8724094"/>
              <a:gd name="connsiteY996" fmla="*/ 1713356 h 2189926"/>
              <a:gd name="connsiteX997" fmla="*/ 3849631 w 8724094"/>
              <a:gd name="connsiteY997" fmla="*/ 1703554 h 2189926"/>
              <a:gd name="connsiteX998" fmla="*/ 3856913 w 8724094"/>
              <a:gd name="connsiteY998" fmla="*/ 1698653 h 2189926"/>
              <a:gd name="connsiteX999" fmla="*/ 3865814 w 8724094"/>
              <a:gd name="connsiteY999" fmla="*/ 1695386 h 2189926"/>
              <a:gd name="connsiteX1000" fmla="*/ 3869050 w 8724094"/>
              <a:gd name="connsiteY1000" fmla="*/ 1693752 h 2189926"/>
              <a:gd name="connsiteX1001" fmla="*/ 3873906 w 8724094"/>
              <a:gd name="connsiteY1001" fmla="*/ 1692119 h 2189926"/>
              <a:gd name="connsiteX1002" fmla="*/ 3879570 w 8724094"/>
              <a:gd name="connsiteY1002" fmla="*/ 1681500 h 2189926"/>
              <a:gd name="connsiteX1003" fmla="*/ 3886853 w 8724094"/>
              <a:gd name="connsiteY1003" fmla="*/ 1672514 h 2189926"/>
              <a:gd name="connsiteX1004" fmla="*/ 3891707 w 8724094"/>
              <a:gd name="connsiteY1004" fmla="*/ 1670881 h 2189926"/>
              <a:gd name="connsiteX1005" fmla="*/ 3896562 w 8724094"/>
              <a:gd name="connsiteY1005" fmla="*/ 1667614 h 2189926"/>
              <a:gd name="connsiteX1006" fmla="*/ 3260247 w 8724094"/>
              <a:gd name="connsiteY1006" fmla="*/ 1658923 h 2189926"/>
              <a:gd name="connsiteX1007" fmla="*/ 3260451 w 8724094"/>
              <a:gd name="connsiteY1007" fmla="*/ 1662400 h 2189926"/>
              <a:gd name="connsiteX1008" fmla="*/ 3260192 w 8724094"/>
              <a:gd name="connsiteY1008" fmla="*/ 1659728 h 2189926"/>
              <a:gd name="connsiteX1009" fmla="*/ 6280090 w 8724094"/>
              <a:gd name="connsiteY1009" fmla="*/ 1658091 h 2189926"/>
              <a:gd name="connsiteX1010" fmla="*/ 6221637 w 8724094"/>
              <a:gd name="connsiteY1010" fmla="*/ 1675542 h 2189926"/>
              <a:gd name="connsiteX1011" fmla="*/ 6222037 w 8724094"/>
              <a:gd name="connsiteY1011" fmla="*/ 1675307 h 2189926"/>
              <a:gd name="connsiteX1012" fmla="*/ 6248896 w 8724094"/>
              <a:gd name="connsiteY1012" fmla="*/ 1667130 h 2189926"/>
              <a:gd name="connsiteX1013" fmla="*/ 6280090 w 8724094"/>
              <a:gd name="connsiteY1013" fmla="*/ 1658091 h 2189926"/>
              <a:gd name="connsiteX1014" fmla="*/ 4248239 w 8724094"/>
              <a:gd name="connsiteY1014" fmla="*/ 1657811 h 2189926"/>
              <a:gd name="connsiteX1015" fmla="*/ 4248239 w 8724094"/>
              <a:gd name="connsiteY1015" fmla="*/ 1661079 h 2189926"/>
              <a:gd name="connsiteX1016" fmla="*/ 4253094 w 8724094"/>
              <a:gd name="connsiteY1016" fmla="*/ 1657811 h 2189926"/>
              <a:gd name="connsiteX1017" fmla="*/ 3330157 w 8724094"/>
              <a:gd name="connsiteY1017" fmla="*/ 1657811 h 2189926"/>
              <a:gd name="connsiteX1018" fmla="*/ 3327730 w 8724094"/>
              <a:gd name="connsiteY1018" fmla="*/ 1659446 h 2189926"/>
              <a:gd name="connsiteX1019" fmla="*/ 3325302 w 8724094"/>
              <a:gd name="connsiteY1019" fmla="*/ 1661079 h 2189926"/>
              <a:gd name="connsiteX1020" fmla="*/ 3309929 w 8724094"/>
              <a:gd name="connsiteY1020" fmla="*/ 1670881 h 2189926"/>
              <a:gd name="connsiteX1021" fmla="*/ 3296173 w 8724094"/>
              <a:gd name="connsiteY1021" fmla="*/ 1680683 h 2189926"/>
              <a:gd name="connsiteX1022" fmla="*/ 3301027 w 8724094"/>
              <a:gd name="connsiteY1022" fmla="*/ 1683951 h 2189926"/>
              <a:gd name="connsiteX1023" fmla="*/ 3302645 w 8724094"/>
              <a:gd name="connsiteY1023" fmla="*/ 1683951 h 2189926"/>
              <a:gd name="connsiteX1024" fmla="*/ 3318828 w 8724094"/>
              <a:gd name="connsiteY1024" fmla="*/ 1671698 h 2189926"/>
              <a:gd name="connsiteX1025" fmla="*/ 3331775 w 8724094"/>
              <a:gd name="connsiteY1025" fmla="*/ 1657811 h 2189926"/>
              <a:gd name="connsiteX1026" fmla="*/ 6035246 w 8724094"/>
              <a:gd name="connsiteY1026" fmla="*/ 1656177 h 2189926"/>
              <a:gd name="connsiteX1027" fmla="*/ 6033628 w 8724094"/>
              <a:gd name="connsiteY1027" fmla="*/ 1657811 h 2189926"/>
              <a:gd name="connsiteX1028" fmla="*/ 6033628 w 8724094"/>
              <a:gd name="connsiteY1028" fmla="*/ 1659446 h 2189926"/>
              <a:gd name="connsiteX1029" fmla="*/ 6036865 w 8724094"/>
              <a:gd name="connsiteY1029" fmla="*/ 1657811 h 2189926"/>
              <a:gd name="connsiteX1030" fmla="*/ 3849631 w 8724094"/>
              <a:gd name="connsiteY1030" fmla="*/ 1652911 h 2189926"/>
              <a:gd name="connsiteX1031" fmla="*/ 3843158 w 8724094"/>
              <a:gd name="connsiteY1031" fmla="*/ 1657811 h 2189926"/>
              <a:gd name="connsiteX1032" fmla="*/ 3838302 w 8724094"/>
              <a:gd name="connsiteY1032" fmla="*/ 1665979 h 2189926"/>
              <a:gd name="connsiteX1033" fmla="*/ 3839922 w 8724094"/>
              <a:gd name="connsiteY1033" fmla="*/ 1667614 h 2189926"/>
              <a:gd name="connsiteX1034" fmla="*/ 3847204 w 8724094"/>
              <a:gd name="connsiteY1034" fmla="*/ 1661895 h 2189926"/>
              <a:gd name="connsiteX1035" fmla="*/ 3849631 w 8724094"/>
              <a:gd name="connsiteY1035" fmla="*/ 1652911 h 2189926"/>
              <a:gd name="connsiteX1036" fmla="*/ 3540536 w 8724094"/>
              <a:gd name="connsiteY1036" fmla="*/ 1652911 h 2189926"/>
              <a:gd name="connsiteX1037" fmla="*/ 3535681 w 8724094"/>
              <a:gd name="connsiteY1037" fmla="*/ 1656177 h 2189926"/>
              <a:gd name="connsiteX1038" fmla="*/ 3530827 w 8724094"/>
              <a:gd name="connsiteY1038" fmla="*/ 1659446 h 2189926"/>
              <a:gd name="connsiteX1039" fmla="*/ 3525971 w 8724094"/>
              <a:gd name="connsiteY1039" fmla="*/ 1658628 h 2189926"/>
              <a:gd name="connsiteX1040" fmla="*/ 3521116 w 8724094"/>
              <a:gd name="connsiteY1040" fmla="*/ 1657811 h 2189926"/>
              <a:gd name="connsiteX1041" fmla="*/ 3515452 w 8724094"/>
              <a:gd name="connsiteY1041" fmla="*/ 1661895 h 2189926"/>
              <a:gd name="connsiteX1042" fmla="*/ 3511406 w 8724094"/>
              <a:gd name="connsiteY1042" fmla="*/ 1669247 h 2189926"/>
              <a:gd name="connsiteX1043" fmla="*/ 3492796 w 8724094"/>
              <a:gd name="connsiteY1043" fmla="*/ 1685584 h 2189926"/>
              <a:gd name="connsiteX1044" fmla="*/ 3472567 w 8724094"/>
              <a:gd name="connsiteY1044" fmla="*/ 1700287 h 2189926"/>
              <a:gd name="connsiteX1045" fmla="*/ 3467713 w 8724094"/>
              <a:gd name="connsiteY1045" fmla="*/ 1700287 h 2189926"/>
              <a:gd name="connsiteX1046" fmla="*/ 3454766 w 8724094"/>
              <a:gd name="connsiteY1046" fmla="*/ 1718258 h 2189926"/>
              <a:gd name="connsiteX1047" fmla="*/ 3440201 w 8724094"/>
              <a:gd name="connsiteY1047" fmla="*/ 1731326 h 2189926"/>
              <a:gd name="connsiteX1048" fmla="*/ 3436965 w 8724094"/>
              <a:gd name="connsiteY1048" fmla="*/ 1729693 h 2189926"/>
              <a:gd name="connsiteX1049" fmla="*/ 3433727 w 8724094"/>
              <a:gd name="connsiteY1049" fmla="*/ 1729693 h 2189926"/>
              <a:gd name="connsiteX1050" fmla="*/ 3430491 w 8724094"/>
              <a:gd name="connsiteY1050" fmla="*/ 1729693 h 2189926"/>
              <a:gd name="connsiteX1051" fmla="*/ 3428873 w 8724094"/>
              <a:gd name="connsiteY1051" fmla="*/ 1731326 h 2189926"/>
              <a:gd name="connsiteX1052" fmla="*/ 3414308 w 8724094"/>
              <a:gd name="connsiteY1052" fmla="*/ 1750114 h 2189926"/>
              <a:gd name="connsiteX1053" fmla="*/ 3402981 w 8724094"/>
              <a:gd name="connsiteY1053" fmla="*/ 1762366 h 2189926"/>
              <a:gd name="connsiteX1054" fmla="*/ 3412690 w 8724094"/>
              <a:gd name="connsiteY1054" fmla="*/ 1758282 h 2189926"/>
              <a:gd name="connsiteX1055" fmla="*/ 3424018 w 8724094"/>
              <a:gd name="connsiteY1055" fmla="*/ 1755831 h 2189926"/>
              <a:gd name="connsiteX1056" fmla="*/ 3441011 w 8724094"/>
              <a:gd name="connsiteY1056" fmla="*/ 1741945 h 2189926"/>
              <a:gd name="connsiteX1057" fmla="*/ 3458002 w 8724094"/>
              <a:gd name="connsiteY1057" fmla="*/ 1728059 h 2189926"/>
              <a:gd name="connsiteX1058" fmla="*/ 3471759 w 8724094"/>
              <a:gd name="connsiteY1058" fmla="*/ 1722342 h 2189926"/>
              <a:gd name="connsiteX1059" fmla="*/ 3483896 w 8724094"/>
              <a:gd name="connsiteY1059" fmla="*/ 1711723 h 2189926"/>
              <a:gd name="connsiteX1060" fmla="*/ 3490368 w 8724094"/>
              <a:gd name="connsiteY1060" fmla="*/ 1707638 h 2189926"/>
              <a:gd name="connsiteX1061" fmla="*/ 3493605 w 8724094"/>
              <a:gd name="connsiteY1061" fmla="*/ 1705188 h 2189926"/>
              <a:gd name="connsiteX1062" fmla="*/ 3496033 w 8724094"/>
              <a:gd name="connsiteY1062" fmla="*/ 1695386 h 2189926"/>
              <a:gd name="connsiteX1063" fmla="*/ 3501697 w 8724094"/>
              <a:gd name="connsiteY1063" fmla="*/ 1688851 h 2189926"/>
              <a:gd name="connsiteX1064" fmla="*/ 3509788 w 8724094"/>
              <a:gd name="connsiteY1064" fmla="*/ 1687217 h 2189926"/>
              <a:gd name="connsiteX1065" fmla="*/ 3519498 w 8724094"/>
              <a:gd name="connsiteY1065" fmla="*/ 1685584 h 2189926"/>
              <a:gd name="connsiteX1066" fmla="*/ 3532445 w 8724094"/>
              <a:gd name="connsiteY1066" fmla="*/ 1672514 h 2189926"/>
              <a:gd name="connsiteX1067" fmla="*/ 3545390 w 8724094"/>
              <a:gd name="connsiteY1067" fmla="*/ 1657811 h 2189926"/>
              <a:gd name="connsiteX1068" fmla="*/ 3540536 w 8724094"/>
              <a:gd name="connsiteY1068" fmla="*/ 1652911 h 2189926"/>
              <a:gd name="connsiteX1069" fmla="*/ 4262804 w 8724094"/>
              <a:gd name="connsiteY1069" fmla="*/ 1649642 h 2189926"/>
              <a:gd name="connsiteX1070" fmla="*/ 4257948 w 8724094"/>
              <a:gd name="connsiteY1070" fmla="*/ 1656177 h 2189926"/>
              <a:gd name="connsiteX1071" fmla="*/ 4266040 w 8724094"/>
              <a:gd name="connsiteY1071" fmla="*/ 1651277 h 2189926"/>
              <a:gd name="connsiteX1072" fmla="*/ 4264422 w 8724094"/>
              <a:gd name="connsiteY1072" fmla="*/ 1649642 h 2189926"/>
              <a:gd name="connsiteX1073" fmla="*/ 2359683 w 8724094"/>
              <a:gd name="connsiteY1073" fmla="*/ 1649642 h 2189926"/>
              <a:gd name="connsiteX1074" fmla="*/ 2347546 w 8724094"/>
              <a:gd name="connsiteY1074" fmla="*/ 1657811 h 2189926"/>
              <a:gd name="connsiteX1075" fmla="*/ 2338645 w 8724094"/>
              <a:gd name="connsiteY1075" fmla="*/ 1669247 h 2189926"/>
              <a:gd name="connsiteX1076" fmla="*/ 2340263 w 8724094"/>
              <a:gd name="connsiteY1076" fmla="*/ 1670881 h 2189926"/>
              <a:gd name="connsiteX1077" fmla="*/ 2351592 w 8724094"/>
              <a:gd name="connsiteY1077" fmla="*/ 1661895 h 2189926"/>
              <a:gd name="connsiteX1078" fmla="*/ 2359683 w 8724094"/>
              <a:gd name="connsiteY1078" fmla="*/ 1649642 h 2189926"/>
              <a:gd name="connsiteX1079" fmla="*/ 210379 w 8724094"/>
              <a:gd name="connsiteY1079" fmla="*/ 1649642 h 2189926"/>
              <a:gd name="connsiteX1080" fmla="*/ 198242 w 8724094"/>
              <a:gd name="connsiteY1080" fmla="*/ 1657811 h 2189926"/>
              <a:gd name="connsiteX1081" fmla="*/ 189341 w 8724094"/>
              <a:gd name="connsiteY1081" fmla="*/ 1669247 h 2189926"/>
              <a:gd name="connsiteX1082" fmla="*/ 190959 w 8724094"/>
              <a:gd name="connsiteY1082" fmla="*/ 1670881 h 2189926"/>
              <a:gd name="connsiteX1083" fmla="*/ 202288 w 8724094"/>
              <a:gd name="connsiteY1083" fmla="*/ 1661895 h 2189926"/>
              <a:gd name="connsiteX1084" fmla="*/ 210379 w 8724094"/>
              <a:gd name="connsiteY1084" fmla="*/ 1649642 h 2189926"/>
              <a:gd name="connsiteX1085" fmla="*/ 6751545 w 8724094"/>
              <a:gd name="connsiteY1085" fmla="*/ 1648009 h 2189926"/>
              <a:gd name="connsiteX1086" fmla="*/ 6749927 w 8724094"/>
              <a:gd name="connsiteY1086" fmla="*/ 1649642 h 2189926"/>
              <a:gd name="connsiteX1087" fmla="*/ 6751545 w 8724094"/>
              <a:gd name="connsiteY1087" fmla="*/ 1651277 h 2189926"/>
              <a:gd name="connsiteX1088" fmla="*/ 4061628 w 8724094"/>
              <a:gd name="connsiteY1088" fmla="*/ 1648009 h 2189926"/>
              <a:gd name="connsiteX1089" fmla="*/ 4055155 w 8724094"/>
              <a:gd name="connsiteY1089" fmla="*/ 1652911 h 2189926"/>
              <a:gd name="connsiteX1090" fmla="*/ 4060010 w 8724094"/>
              <a:gd name="connsiteY1090" fmla="*/ 1656177 h 2189926"/>
              <a:gd name="connsiteX1091" fmla="*/ 4066484 w 8724094"/>
              <a:gd name="connsiteY1091" fmla="*/ 1649642 h 2189926"/>
              <a:gd name="connsiteX1092" fmla="*/ 4061628 w 8724094"/>
              <a:gd name="connsiteY1092" fmla="*/ 1648009 h 2189926"/>
              <a:gd name="connsiteX1093" fmla="*/ 1315171 w 8724094"/>
              <a:gd name="connsiteY1093" fmla="*/ 1648009 h 2189926"/>
              <a:gd name="connsiteX1094" fmla="*/ 1315171 w 8724094"/>
              <a:gd name="connsiteY1094" fmla="*/ 1652911 h 2189926"/>
              <a:gd name="connsiteX1095" fmla="*/ 1318409 w 8724094"/>
              <a:gd name="connsiteY1095" fmla="*/ 1648009 h 2189926"/>
              <a:gd name="connsiteX1096" fmla="*/ 1177616 w 8724094"/>
              <a:gd name="connsiteY1096" fmla="*/ 1648009 h 2189926"/>
              <a:gd name="connsiteX1097" fmla="*/ 1175998 w 8724094"/>
              <a:gd name="connsiteY1097" fmla="*/ 1648826 h 2189926"/>
              <a:gd name="connsiteX1098" fmla="*/ 1177616 w 8724094"/>
              <a:gd name="connsiteY1098" fmla="*/ 1649642 h 2189926"/>
              <a:gd name="connsiteX1099" fmla="*/ 5489879 w 8724094"/>
              <a:gd name="connsiteY1099" fmla="*/ 1643109 h 2189926"/>
              <a:gd name="connsiteX1100" fmla="*/ 5475315 w 8724094"/>
              <a:gd name="connsiteY1100" fmla="*/ 1657811 h 2189926"/>
              <a:gd name="connsiteX1101" fmla="*/ 5481787 w 8724094"/>
              <a:gd name="connsiteY1101" fmla="*/ 1662712 h 2189926"/>
              <a:gd name="connsiteX1102" fmla="*/ 5491498 w 8724094"/>
              <a:gd name="connsiteY1102" fmla="*/ 1658628 h 2189926"/>
              <a:gd name="connsiteX1103" fmla="*/ 5497970 w 8724094"/>
              <a:gd name="connsiteY1103" fmla="*/ 1649642 h 2189926"/>
              <a:gd name="connsiteX1104" fmla="*/ 5489879 w 8724094"/>
              <a:gd name="connsiteY1104" fmla="*/ 1643109 h 2189926"/>
              <a:gd name="connsiteX1105" fmla="*/ 4274131 w 8724094"/>
              <a:gd name="connsiteY1105" fmla="*/ 1643109 h 2189926"/>
              <a:gd name="connsiteX1106" fmla="*/ 4270895 w 8724094"/>
              <a:gd name="connsiteY1106" fmla="*/ 1646376 h 2189926"/>
              <a:gd name="connsiteX1107" fmla="*/ 4270895 w 8724094"/>
              <a:gd name="connsiteY1107" fmla="*/ 1648009 h 2189926"/>
              <a:gd name="connsiteX1108" fmla="*/ 4272513 w 8724094"/>
              <a:gd name="connsiteY1108" fmla="*/ 1645558 h 2189926"/>
              <a:gd name="connsiteX1109" fmla="*/ 4274131 w 8724094"/>
              <a:gd name="connsiteY1109" fmla="*/ 1643109 h 2189926"/>
              <a:gd name="connsiteX1110" fmla="*/ 3912745 w 8724094"/>
              <a:gd name="connsiteY1110" fmla="*/ 1643109 h 2189926"/>
              <a:gd name="connsiteX1111" fmla="*/ 3906272 w 8724094"/>
              <a:gd name="connsiteY1111" fmla="*/ 1654544 h 2189926"/>
              <a:gd name="connsiteX1112" fmla="*/ 3911936 w 8724094"/>
              <a:gd name="connsiteY1112" fmla="*/ 1650460 h 2189926"/>
              <a:gd name="connsiteX1113" fmla="*/ 3917599 w 8724094"/>
              <a:gd name="connsiteY1113" fmla="*/ 1643109 h 2189926"/>
              <a:gd name="connsiteX1114" fmla="*/ 3912745 w 8724094"/>
              <a:gd name="connsiteY1114" fmla="*/ 1643109 h 2189926"/>
              <a:gd name="connsiteX1115" fmla="*/ 2317607 w 8724094"/>
              <a:gd name="connsiteY1115" fmla="*/ 1641474 h 2189926"/>
              <a:gd name="connsiteX1116" fmla="*/ 2312753 w 8724094"/>
              <a:gd name="connsiteY1116" fmla="*/ 1646376 h 2189926"/>
              <a:gd name="connsiteX1117" fmla="*/ 2319226 w 8724094"/>
              <a:gd name="connsiteY1117" fmla="*/ 1644742 h 2189926"/>
              <a:gd name="connsiteX1118" fmla="*/ 2317607 w 8724094"/>
              <a:gd name="connsiteY1118" fmla="*/ 1641474 h 2189926"/>
              <a:gd name="connsiteX1119" fmla="*/ 168302 w 8724094"/>
              <a:gd name="connsiteY1119" fmla="*/ 1641474 h 2189926"/>
              <a:gd name="connsiteX1120" fmla="*/ 163448 w 8724094"/>
              <a:gd name="connsiteY1120" fmla="*/ 1646376 h 2189926"/>
              <a:gd name="connsiteX1121" fmla="*/ 169922 w 8724094"/>
              <a:gd name="connsiteY1121" fmla="*/ 1644742 h 2189926"/>
              <a:gd name="connsiteX1122" fmla="*/ 168302 w 8724094"/>
              <a:gd name="connsiteY1122" fmla="*/ 1641474 h 2189926"/>
              <a:gd name="connsiteX1123" fmla="*/ 3409454 w 8724094"/>
              <a:gd name="connsiteY1123" fmla="*/ 1639841 h 2189926"/>
              <a:gd name="connsiteX1124" fmla="*/ 3407835 w 8724094"/>
              <a:gd name="connsiteY1124" fmla="*/ 1640658 h 2189926"/>
              <a:gd name="connsiteX1125" fmla="*/ 3409454 w 8724094"/>
              <a:gd name="connsiteY1125" fmla="*/ 1641474 h 2189926"/>
              <a:gd name="connsiteX1126" fmla="*/ 3411072 w 8724094"/>
              <a:gd name="connsiteY1126" fmla="*/ 1640658 h 2189926"/>
              <a:gd name="connsiteX1127" fmla="*/ 3409454 w 8724094"/>
              <a:gd name="connsiteY1127" fmla="*/ 1639841 h 2189926"/>
              <a:gd name="connsiteX1128" fmla="*/ 1350775 w 8724094"/>
              <a:gd name="connsiteY1128" fmla="*/ 1639841 h 2189926"/>
              <a:gd name="connsiteX1129" fmla="*/ 1344301 w 8724094"/>
              <a:gd name="connsiteY1129" fmla="*/ 1646376 h 2189926"/>
              <a:gd name="connsiteX1130" fmla="*/ 1342683 w 8724094"/>
              <a:gd name="connsiteY1130" fmla="*/ 1646376 h 2189926"/>
              <a:gd name="connsiteX1131" fmla="*/ 1338637 w 8724094"/>
              <a:gd name="connsiteY1131" fmla="*/ 1645558 h 2189926"/>
              <a:gd name="connsiteX1132" fmla="*/ 1334592 w 8724094"/>
              <a:gd name="connsiteY1132" fmla="*/ 1644742 h 2189926"/>
              <a:gd name="connsiteX1133" fmla="*/ 1324882 w 8724094"/>
              <a:gd name="connsiteY1133" fmla="*/ 1656177 h 2189926"/>
              <a:gd name="connsiteX1134" fmla="*/ 1327309 w 8724094"/>
              <a:gd name="connsiteY1134" fmla="*/ 1664346 h 2189926"/>
              <a:gd name="connsiteX1135" fmla="*/ 1334592 w 8724094"/>
              <a:gd name="connsiteY1135" fmla="*/ 1669247 h 2189926"/>
              <a:gd name="connsiteX1136" fmla="*/ 1350775 w 8724094"/>
              <a:gd name="connsiteY1136" fmla="*/ 1661079 h 2189926"/>
              <a:gd name="connsiteX1137" fmla="*/ 1360484 w 8724094"/>
              <a:gd name="connsiteY1137" fmla="*/ 1646376 h 2189926"/>
              <a:gd name="connsiteX1138" fmla="*/ 1352393 w 8724094"/>
              <a:gd name="connsiteY1138" fmla="*/ 1639841 h 2189926"/>
              <a:gd name="connsiteX1139" fmla="*/ 2283622 w 8724094"/>
              <a:gd name="connsiteY1139" fmla="*/ 1638207 h 2189926"/>
              <a:gd name="connsiteX1140" fmla="*/ 2278769 w 8724094"/>
              <a:gd name="connsiteY1140" fmla="*/ 1643109 h 2189926"/>
              <a:gd name="connsiteX1141" fmla="*/ 2286860 w 8724094"/>
              <a:gd name="connsiteY1141" fmla="*/ 1652911 h 2189926"/>
              <a:gd name="connsiteX1142" fmla="*/ 2293333 w 8724094"/>
              <a:gd name="connsiteY1142" fmla="*/ 1646376 h 2189926"/>
              <a:gd name="connsiteX1143" fmla="*/ 2290096 w 8724094"/>
              <a:gd name="connsiteY1143" fmla="*/ 1640658 h 2189926"/>
              <a:gd name="connsiteX1144" fmla="*/ 2283622 w 8724094"/>
              <a:gd name="connsiteY1144" fmla="*/ 1638207 h 2189926"/>
              <a:gd name="connsiteX1145" fmla="*/ 134318 w 8724094"/>
              <a:gd name="connsiteY1145" fmla="*/ 1638207 h 2189926"/>
              <a:gd name="connsiteX1146" fmla="*/ 129464 w 8724094"/>
              <a:gd name="connsiteY1146" fmla="*/ 1643109 h 2189926"/>
              <a:gd name="connsiteX1147" fmla="*/ 137556 w 8724094"/>
              <a:gd name="connsiteY1147" fmla="*/ 1652911 h 2189926"/>
              <a:gd name="connsiteX1148" fmla="*/ 144029 w 8724094"/>
              <a:gd name="connsiteY1148" fmla="*/ 1646376 h 2189926"/>
              <a:gd name="connsiteX1149" fmla="*/ 140792 w 8724094"/>
              <a:gd name="connsiteY1149" fmla="*/ 1640658 h 2189926"/>
              <a:gd name="connsiteX1150" fmla="*/ 134318 w 8724094"/>
              <a:gd name="connsiteY1150" fmla="*/ 1638207 h 2189926"/>
              <a:gd name="connsiteX1151" fmla="*/ 6992673 w 8724094"/>
              <a:gd name="connsiteY1151" fmla="*/ 1636574 h 2189926"/>
              <a:gd name="connsiteX1152" fmla="*/ 6981345 w 8724094"/>
              <a:gd name="connsiteY1152" fmla="*/ 1646376 h 2189926"/>
              <a:gd name="connsiteX1153" fmla="*/ 6968398 w 8724094"/>
              <a:gd name="connsiteY1153" fmla="*/ 1654544 h 2189926"/>
              <a:gd name="connsiteX1154" fmla="*/ 6965162 w 8724094"/>
              <a:gd name="connsiteY1154" fmla="*/ 1661079 h 2189926"/>
              <a:gd name="connsiteX1155" fmla="*/ 6961925 w 8724094"/>
              <a:gd name="connsiteY1155" fmla="*/ 1665979 h 2189926"/>
              <a:gd name="connsiteX1156" fmla="*/ 6954643 w 8724094"/>
              <a:gd name="connsiteY1156" fmla="*/ 1668430 h 2189926"/>
              <a:gd name="connsiteX1157" fmla="*/ 6947359 w 8724094"/>
              <a:gd name="connsiteY1157" fmla="*/ 1670881 h 2189926"/>
              <a:gd name="connsiteX1158" fmla="*/ 6940887 w 8724094"/>
              <a:gd name="connsiteY1158" fmla="*/ 1681500 h 2189926"/>
              <a:gd name="connsiteX1159" fmla="*/ 6936032 w 8724094"/>
              <a:gd name="connsiteY1159" fmla="*/ 1690484 h 2189926"/>
              <a:gd name="connsiteX1160" fmla="*/ 6922277 w 8724094"/>
              <a:gd name="connsiteY1160" fmla="*/ 1697837 h 2189926"/>
              <a:gd name="connsiteX1161" fmla="*/ 6904475 w 8724094"/>
              <a:gd name="connsiteY1161" fmla="*/ 1706821 h 2189926"/>
              <a:gd name="connsiteX1162" fmla="*/ 6889101 w 8724094"/>
              <a:gd name="connsiteY1162" fmla="*/ 1717440 h 2189926"/>
              <a:gd name="connsiteX1163" fmla="*/ 6882627 w 8724094"/>
              <a:gd name="connsiteY1163" fmla="*/ 1729693 h 2189926"/>
              <a:gd name="connsiteX1164" fmla="*/ 6884245 w 8724094"/>
              <a:gd name="connsiteY1164" fmla="*/ 1731326 h 2189926"/>
              <a:gd name="connsiteX1165" fmla="*/ 6902048 w 8724094"/>
              <a:gd name="connsiteY1165" fmla="*/ 1719891 h 2189926"/>
              <a:gd name="connsiteX1166" fmla="*/ 6918231 w 8724094"/>
              <a:gd name="connsiteY1166" fmla="*/ 1718258 h 2189926"/>
              <a:gd name="connsiteX1167" fmla="*/ 6928749 w 8724094"/>
              <a:gd name="connsiteY1167" fmla="*/ 1709272 h 2189926"/>
              <a:gd name="connsiteX1168" fmla="*/ 6936032 w 8724094"/>
              <a:gd name="connsiteY1168" fmla="*/ 1697837 h 2189926"/>
              <a:gd name="connsiteX1169" fmla="*/ 6945741 w 8724094"/>
              <a:gd name="connsiteY1169" fmla="*/ 1687217 h 2189926"/>
              <a:gd name="connsiteX1170" fmla="*/ 6954643 w 8724094"/>
              <a:gd name="connsiteY1170" fmla="*/ 1682316 h 2189926"/>
              <a:gd name="connsiteX1171" fmla="*/ 6963543 w 8724094"/>
              <a:gd name="connsiteY1171" fmla="*/ 1679049 h 2189926"/>
              <a:gd name="connsiteX1172" fmla="*/ 6971634 w 8724094"/>
              <a:gd name="connsiteY1172" fmla="*/ 1668430 h 2189926"/>
              <a:gd name="connsiteX1173" fmla="*/ 6978107 w 8724094"/>
              <a:gd name="connsiteY1173" fmla="*/ 1661079 h 2189926"/>
              <a:gd name="connsiteX1174" fmla="*/ 6982153 w 8724094"/>
              <a:gd name="connsiteY1174" fmla="*/ 1661895 h 2189926"/>
              <a:gd name="connsiteX1175" fmla="*/ 6986199 w 8724094"/>
              <a:gd name="connsiteY1175" fmla="*/ 1662712 h 2189926"/>
              <a:gd name="connsiteX1176" fmla="*/ 6997528 w 8724094"/>
              <a:gd name="connsiteY1176" fmla="*/ 1656995 h 2189926"/>
              <a:gd name="connsiteX1177" fmla="*/ 7000764 w 8724094"/>
              <a:gd name="connsiteY1177" fmla="*/ 1644742 h 2189926"/>
              <a:gd name="connsiteX1178" fmla="*/ 6994291 w 8724094"/>
              <a:gd name="connsiteY1178" fmla="*/ 1636574 h 2189926"/>
              <a:gd name="connsiteX1179" fmla="*/ 6221351 w 8724094"/>
              <a:gd name="connsiteY1179" fmla="*/ 1633306 h 2189926"/>
              <a:gd name="connsiteX1180" fmla="*/ 6218114 w 8724094"/>
              <a:gd name="connsiteY1180" fmla="*/ 1634940 h 2189926"/>
              <a:gd name="connsiteX1181" fmla="*/ 6221351 w 8724094"/>
              <a:gd name="connsiteY1181" fmla="*/ 1636574 h 2189926"/>
              <a:gd name="connsiteX1182" fmla="*/ 1197036 w 8724094"/>
              <a:gd name="connsiteY1182" fmla="*/ 1631672 h 2189926"/>
              <a:gd name="connsiteX1183" fmla="*/ 1190563 w 8724094"/>
              <a:gd name="connsiteY1183" fmla="*/ 1636574 h 2189926"/>
              <a:gd name="connsiteX1184" fmla="*/ 1190563 w 8724094"/>
              <a:gd name="connsiteY1184" fmla="*/ 1638207 h 2189926"/>
              <a:gd name="connsiteX1185" fmla="*/ 1197036 w 8724094"/>
              <a:gd name="connsiteY1185" fmla="*/ 1631672 h 2189926"/>
              <a:gd name="connsiteX1186" fmla="*/ 5523864 w 8724094"/>
              <a:gd name="connsiteY1186" fmla="*/ 1630039 h 2189926"/>
              <a:gd name="connsiteX1187" fmla="*/ 5522245 w 8724094"/>
              <a:gd name="connsiteY1187" fmla="*/ 1633306 h 2189926"/>
              <a:gd name="connsiteX1188" fmla="*/ 5522245 w 8724094"/>
              <a:gd name="connsiteY1188" fmla="*/ 1634940 h 2189926"/>
              <a:gd name="connsiteX1189" fmla="*/ 5531956 w 8724094"/>
              <a:gd name="connsiteY1189" fmla="*/ 1644742 h 2189926"/>
              <a:gd name="connsiteX1190" fmla="*/ 5535192 w 8724094"/>
              <a:gd name="connsiteY1190" fmla="*/ 1654544 h 2189926"/>
              <a:gd name="connsiteX1191" fmla="*/ 5543283 w 8724094"/>
              <a:gd name="connsiteY1191" fmla="*/ 1659446 h 2189926"/>
              <a:gd name="connsiteX1192" fmla="*/ 5548139 w 8724094"/>
              <a:gd name="connsiteY1192" fmla="*/ 1651277 h 2189926"/>
              <a:gd name="connsiteX1193" fmla="*/ 5523864 w 8724094"/>
              <a:gd name="connsiteY1193" fmla="*/ 1630039 h 2189926"/>
              <a:gd name="connsiteX1194" fmla="*/ 5478551 w 8724094"/>
              <a:gd name="connsiteY1194" fmla="*/ 1630039 h 2189926"/>
              <a:gd name="connsiteX1195" fmla="*/ 5470460 w 8724094"/>
              <a:gd name="connsiteY1195" fmla="*/ 1639841 h 2189926"/>
              <a:gd name="connsiteX1196" fmla="*/ 5475315 w 8724094"/>
              <a:gd name="connsiteY1196" fmla="*/ 1644742 h 2189926"/>
              <a:gd name="connsiteX1197" fmla="*/ 5480979 w 8724094"/>
              <a:gd name="connsiteY1197" fmla="*/ 1640658 h 2189926"/>
              <a:gd name="connsiteX1198" fmla="*/ 5483407 w 8724094"/>
              <a:gd name="connsiteY1198" fmla="*/ 1633306 h 2189926"/>
              <a:gd name="connsiteX1199" fmla="*/ 5478551 w 8724094"/>
              <a:gd name="connsiteY1199" fmla="*/ 1630039 h 2189926"/>
              <a:gd name="connsiteX1200" fmla="*/ 4035736 w 8724094"/>
              <a:gd name="connsiteY1200" fmla="*/ 1630039 h 2189926"/>
              <a:gd name="connsiteX1201" fmla="*/ 4030880 w 8724094"/>
              <a:gd name="connsiteY1201" fmla="*/ 1631672 h 2189926"/>
              <a:gd name="connsiteX1202" fmla="*/ 4026026 w 8724094"/>
              <a:gd name="connsiteY1202" fmla="*/ 1631672 h 2189926"/>
              <a:gd name="connsiteX1203" fmla="*/ 4024407 w 8724094"/>
              <a:gd name="connsiteY1203" fmla="*/ 1633306 h 2189926"/>
              <a:gd name="connsiteX1204" fmla="*/ 4024407 w 8724094"/>
              <a:gd name="connsiteY1204" fmla="*/ 1634940 h 2189926"/>
              <a:gd name="connsiteX1205" fmla="*/ 4029262 w 8724094"/>
              <a:gd name="connsiteY1205" fmla="*/ 1639841 h 2189926"/>
              <a:gd name="connsiteX1206" fmla="*/ 4035736 w 8724094"/>
              <a:gd name="connsiteY1206" fmla="*/ 1638207 h 2189926"/>
              <a:gd name="connsiteX1207" fmla="*/ 4038972 w 8724094"/>
              <a:gd name="connsiteY1207" fmla="*/ 1633306 h 2189926"/>
              <a:gd name="connsiteX1208" fmla="*/ 4037354 w 8724094"/>
              <a:gd name="connsiteY1208" fmla="*/ 1630039 h 2189926"/>
              <a:gd name="connsiteX1209" fmla="*/ 4957054 w 8724094"/>
              <a:gd name="connsiteY1209" fmla="*/ 1626772 h 2189926"/>
              <a:gd name="connsiteX1210" fmla="*/ 4946535 w 8724094"/>
              <a:gd name="connsiteY1210" fmla="*/ 1633306 h 2189926"/>
              <a:gd name="connsiteX1211" fmla="*/ 4926306 w 8724094"/>
              <a:gd name="connsiteY1211" fmla="*/ 1647193 h 2189926"/>
              <a:gd name="connsiteX1212" fmla="*/ 4906078 w 8724094"/>
              <a:gd name="connsiteY1212" fmla="*/ 1661079 h 2189926"/>
              <a:gd name="connsiteX1213" fmla="*/ 4895558 w 8724094"/>
              <a:gd name="connsiteY1213" fmla="*/ 1669247 h 2189926"/>
              <a:gd name="connsiteX1214" fmla="*/ 4893940 w 8724094"/>
              <a:gd name="connsiteY1214" fmla="*/ 1682316 h 2189926"/>
              <a:gd name="connsiteX1215" fmla="*/ 4898796 w 8724094"/>
              <a:gd name="connsiteY1215" fmla="*/ 1683951 h 2189926"/>
              <a:gd name="connsiteX1216" fmla="*/ 4909314 w 8724094"/>
              <a:gd name="connsiteY1216" fmla="*/ 1677416 h 2189926"/>
              <a:gd name="connsiteX1217" fmla="*/ 4918215 w 8724094"/>
              <a:gd name="connsiteY1217" fmla="*/ 1665979 h 2189926"/>
              <a:gd name="connsiteX1218" fmla="*/ 4932780 w 8724094"/>
              <a:gd name="connsiteY1218" fmla="*/ 1661079 h 2189926"/>
              <a:gd name="connsiteX1219" fmla="*/ 4948963 w 8724094"/>
              <a:gd name="connsiteY1219" fmla="*/ 1643109 h 2189926"/>
              <a:gd name="connsiteX1220" fmla="*/ 4961908 w 8724094"/>
              <a:gd name="connsiteY1220" fmla="*/ 1628405 h 2189926"/>
              <a:gd name="connsiteX1221" fmla="*/ 4957054 w 8724094"/>
              <a:gd name="connsiteY1221" fmla="*/ 1626772 h 2189926"/>
              <a:gd name="connsiteX1222" fmla="*/ 4377703 w 8724094"/>
              <a:gd name="connsiteY1222" fmla="*/ 1623504 h 2189926"/>
              <a:gd name="connsiteX1223" fmla="*/ 4371229 w 8724094"/>
              <a:gd name="connsiteY1223" fmla="*/ 1631672 h 2189926"/>
              <a:gd name="connsiteX1224" fmla="*/ 4376085 w 8724094"/>
              <a:gd name="connsiteY1224" fmla="*/ 1634940 h 2189926"/>
              <a:gd name="connsiteX1225" fmla="*/ 4382558 w 8724094"/>
              <a:gd name="connsiteY1225" fmla="*/ 1630039 h 2189926"/>
              <a:gd name="connsiteX1226" fmla="*/ 4377703 w 8724094"/>
              <a:gd name="connsiteY1226" fmla="*/ 1623504 h 2189926"/>
              <a:gd name="connsiteX1227" fmla="*/ 7658198 w 8724094"/>
              <a:gd name="connsiteY1227" fmla="*/ 1621871 h 2189926"/>
              <a:gd name="connsiteX1228" fmla="*/ 7650107 w 8724094"/>
              <a:gd name="connsiteY1228" fmla="*/ 1626772 h 2189926"/>
              <a:gd name="connsiteX1229" fmla="*/ 7654962 w 8724094"/>
              <a:gd name="connsiteY1229" fmla="*/ 1631672 h 2189926"/>
              <a:gd name="connsiteX1230" fmla="*/ 7661435 w 8724094"/>
              <a:gd name="connsiteY1230" fmla="*/ 1625137 h 2189926"/>
              <a:gd name="connsiteX1231" fmla="*/ 7658198 w 8724094"/>
              <a:gd name="connsiteY1231" fmla="*/ 1621871 h 2189926"/>
              <a:gd name="connsiteX1232" fmla="*/ 2497239 w 8724094"/>
              <a:gd name="connsiteY1232" fmla="*/ 1621871 h 2189926"/>
              <a:gd name="connsiteX1233" fmla="*/ 2485910 w 8724094"/>
              <a:gd name="connsiteY1233" fmla="*/ 1631672 h 2189926"/>
              <a:gd name="connsiteX1234" fmla="*/ 2489147 w 8724094"/>
              <a:gd name="connsiteY1234" fmla="*/ 1633306 h 2189926"/>
              <a:gd name="connsiteX1235" fmla="*/ 2497239 w 8724094"/>
              <a:gd name="connsiteY1235" fmla="*/ 1631672 h 2189926"/>
              <a:gd name="connsiteX1236" fmla="*/ 2502093 w 8724094"/>
              <a:gd name="connsiteY1236" fmla="*/ 1626772 h 2189926"/>
              <a:gd name="connsiteX1237" fmla="*/ 2497239 w 8724094"/>
              <a:gd name="connsiteY1237" fmla="*/ 1621871 h 2189926"/>
              <a:gd name="connsiteX1238" fmla="*/ 347935 w 8724094"/>
              <a:gd name="connsiteY1238" fmla="*/ 1621871 h 2189926"/>
              <a:gd name="connsiteX1239" fmla="*/ 336606 w 8724094"/>
              <a:gd name="connsiteY1239" fmla="*/ 1631672 h 2189926"/>
              <a:gd name="connsiteX1240" fmla="*/ 339843 w 8724094"/>
              <a:gd name="connsiteY1240" fmla="*/ 1633306 h 2189926"/>
              <a:gd name="connsiteX1241" fmla="*/ 347935 w 8724094"/>
              <a:gd name="connsiteY1241" fmla="*/ 1631672 h 2189926"/>
              <a:gd name="connsiteX1242" fmla="*/ 352789 w 8724094"/>
              <a:gd name="connsiteY1242" fmla="*/ 1626772 h 2189926"/>
              <a:gd name="connsiteX1243" fmla="*/ 347935 w 8724094"/>
              <a:gd name="connsiteY1243" fmla="*/ 1621871 h 2189926"/>
              <a:gd name="connsiteX1244" fmla="*/ 867409 w 8724094"/>
              <a:gd name="connsiteY1244" fmla="*/ 1620237 h 2189926"/>
              <a:gd name="connsiteX1245" fmla="*/ 864171 w 8724094"/>
              <a:gd name="connsiteY1245" fmla="*/ 1623504 h 2189926"/>
              <a:gd name="connsiteX1246" fmla="*/ 869027 w 8724094"/>
              <a:gd name="connsiteY1246" fmla="*/ 1620237 h 2189926"/>
              <a:gd name="connsiteX1247" fmla="*/ 5722914 w 8724094"/>
              <a:gd name="connsiteY1247" fmla="*/ 1618604 h 2189926"/>
              <a:gd name="connsiteX1248" fmla="*/ 5707541 w 8724094"/>
              <a:gd name="connsiteY1248" fmla="*/ 1624321 h 2189926"/>
              <a:gd name="connsiteX1249" fmla="*/ 5696213 w 8724094"/>
              <a:gd name="connsiteY1249" fmla="*/ 1635756 h 2189926"/>
              <a:gd name="connsiteX1250" fmla="*/ 5684075 w 8724094"/>
              <a:gd name="connsiteY1250" fmla="*/ 1646376 h 2189926"/>
              <a:gd name="connsiteX1251" fmla="*/ 5669510 w 8724094"/>
              <a:gd name="connsiteY1251" fmla="*/ 1651277 h 2189926"/>
              <a:gd name="connsiteX1252" fmla="*/ 5656564 w 8724094"/>
              <a:gd name="connsiteY1252" fmla="*/ 1675782 h 2189926"/>
              <a:gd name="connsiteX1253" fmla="*/ 5675983 w 8724094"/>
              <a:gd name="connsiteY1253" fmla="*/ 1669247 h 2189926"/>
              <a:gd name="connsiteX1254" fmla="*/ 5692166 w 8724094"/>
              <a:gd name="connsiteY1254" fmla="*/ 1659446 h 2189926"/>
              <a:gd name="connsiteX1255" fmla="*/ 5690548 w 8724094"/>
              <a:gd name="connsiteY1255" fmla="*/ 1656177 h 2189926"/>
              <a:gd name="connsiteX1256" fmla="*/ 5690548 w 8724094"/>
              <a:gd name="connsiteY1256" fmla="*/ 1652911 h 2189926"/>
              <a:gd name="connsiteX1257" fmla="*/ 5696213 w 8724094"/>
              <a:gd name="connsiteY1257" fmla="*/ 1643109 h 2189926"/>
              <a:gd name="connsiteX1258" fmla="*/ 5707541 w 8724094"/>
              <a:gd name="connsiteY1258" fmla="*/ 1638207 h 2189926"/>
              <a:gd name="connsiteX1259" fmla="*/ 5718868 w 8724094"/>
              <a:gd name="connsiteY1259" fmla="*/ 1634123 h 2189926"/>
              <a:gd name="connsiteX1260" fmla="*/ 5724532 w 8724094"/>
              <a:gd name="connsiteY1260" fmla="*/ 1625137 h 2189926"/>
              <a:gd name="connsiteX1261" fmla="*/ 5724532 w 8724094"/>
              <a:gd name="connsiteY1261" fmla="*/ 1620237 h 2189926"/>
              <a:gd name="connsiteX1262" fmla="*/ 5724532 w 8724094"/>
              <a:gd name="connsiteY1262" fmla="*/ 1618604 h 2189926"/>
              <a:gd name="connsiteX1263" fmla="*/ 924049 w 8724094"/>
              <a:gd name="connsiteY1263" fmla="*/ 1616969 h 2189926"/>
              <a:gd name="connsiteX1264" fmla="*/ 907056 w 8724094"/>
              <a:gd name="connsiteY1264" fmla="*/ 1621871 h 2189926"/>
              <a:gd name="connsiteX1265" fmla="*/ 886019 w 8724094"/>
              <a:gd name="connsiteY1265" fmla="*/ 1634123 h 2189926"/>
              <a:gd name="connsiteX1266" fmla="*/ 868217 w 8724094"/>
              <a:gd name="connsiteY1266" fmla="*/ 1650460 h 2189926"/>
              <a:gd name="connsiteX1267" fmla="*/ 860935 w 8724094"/>
              <a:gd name="connsiteY1267" fmla="*/ 1665979 h 2189926"/>
              <a:gd name="connsiteX1268" fmla="*/ 860935 w 8724094"/>
              <a:gd name="connsiteY1268" fmla="*/ 1667614 h 2189926"/>
              <a:gd name="connsiteX1269" fmla="*/ 868217 w 8724094"/>
              <a:gd name="connsiteY1269" fmla="*/ 1666797 h 2189926"/>
              <a:gd name="connsiteX1270" fmla="*/ 875500 w 8724094"/>
              <a:gd name="connsiteY1270" fmla="*/ 1664346 h 2189926"/>
              <a:gd name="connsiteX1271" fmla="*/ 885210 w 8724094"/>
              <a:gd name="connsiteY1271" fmla="*/ 1656177 h 2189926"/>
              <a:gd name="connsiteX1272" fmla="*/ 903011 w 8724094"/>
              <a:gd name="connsiteY1272" fmla="*/ 1642291 h 2189926"/>
              <a:gd name="connsiteX1273" fmla="*/ 920003 w 8724094"/>
              <a:gd name="connsiteY1273" fmla="*/ 1628405 h 2189926"/>
              <a:gd name="connsiteX1274" fmla="*/ 927285 w 8724094"/>
              <a:gd name="connsiteY1274" fmla="*/ 1621871 h 2189926"/>
              <a:gd name="connsiteX1275" fmla="*/ 924049 w 8724094"/>
              <a:gd name="connsiteY1275" fmla="*/ 1616969 h 2189926"/>
              <a:gd name="connsiteX1276" fmla="*/ 2244783 w 8724094"/>
              <a:gd name="connsiteY1276" fmla="*/ 1615336 h 2189926"/>
              <a:gd name="connsiteX1277" fmla="*/ 2231838 w 8724094"/>
              <a:gd name="connsiteY1277" fmla="*/ 1625137 h 2189926"/>
              <a:gd name="connsiteX1278" fmla="*/ 2236692 w 8724094"/>
              <a:gd name="connsiteY1278" fmla="*/ 1628405 h 2189926"/>
              <a:gd name="connsiteX1279" fmla="*/ 2248021 w 8724094"/>
              <a:gd name="connsiteY1279" fmla="*/ 1620237 h 2189926"/>
              <a:gd name="connsiteX1280" fmla="*/ 2244783 w 8724094"/>
              <a:gd name="connsiteY1280" fmla="*/ 1615336 h 2189926"/>
              <a:gd name="connsiteX1281" fmla="*/ 95480 w 8724094"/>
              <a:gd name="connsiteY1281" fmla="*/ 1615336 h 2189926"/>
              <a:gd name="connsiteX1282" fmla="*/ 82533 w 8724094"/>
              <a:gd name="connsiteY1282" fmla="*/ 1625137 h 2189926"/>
              <a:gd name="connsiteX1283" fmla="*/ 87389 w 8724094"/>
              <a:gd name="connsiteY1283" fmla="*/ 1628405 h 2189926"/>
              <a:gd name="connsiteX1284" fmla="*/ 98716 w 8724094"/>
              <a:gd name="connsiteY1284" fmla="*/ 1620237 h 2189926"/>
              <a:gd name="connsiteX1285" fmla="*/ 95480 w 8724094"/>
              <a:gd name="connsiteY1285" fmla="*/ 1615336 h 2189926"/>
              <a:gd name="connsiteX1286" fmla="*/ 8500118 w 8724094"/>
              <a:gd name="connsiteY1286" fmla="*/ 1613702 h 2189926"/>
              <a:gd name="connsiteX1287" fmla="*/ 8473417 w 8724094"/>
              <a:gd name="connsiteY1287" fmla="*/ 1625137 h 2189926"/>
              <a:gd name="connsiteX1288" fmla="*/ 8462897 w 8724094"/>
              <a:gd name="connsiteY1288" fmla="*/ 1639841 h 2189926"/>
              <a:gd name="connsiteX1289" fmla="*/ 8450760 w 8724094"/>
              <a:gd name="connsiteY1289" fmla="*/ 1644742 h 2189926"/>
              <a:gd name="connsiteX1290" fmla="*/ 8443477 w 8724094"/>
              <a:gd name="connsiteY1290" fmla="*/ 1654544 h 2189926"/>
              <a:gd name="connsiteX1291" fmla="*/ 8443477 w 8724094"/>
              <a:gd name="connsiteY1291" fmla="*/ 1656177 h 2189926"/>
              <a:gd name="connsiteX1292" fmla="*/ 8445096 w 8724094"/>
              <a:gd name="connsiteY1292" fmla="*/ 1656177 h 2189926"/>
              <a:gd name="connsiteX1293" fmla="*/ 8448333 w 8724094"/>
              <a:gd name="connsiteY1293" fmla="*/ 1657811 h 2189926"/>
              <a:gd name="connsiteX1294" fmla="*/ 8456424 w 8724094"/>
              <a:gd name="connsiteY1294" fmla="*/ 1656177 h 2189926"/>
              <a:gd name="connsiteX1295" fmla="*/ 8465325 w 8724094"/>
              <a:gd name="connsiteY1295" fmla="*/ 1644742 h 2189926"/>
              <a:gd name="connsiteX1296" fmla="*/ 8475843 w 8724094"/>
              <a:gd name="connsiteY1296" fmla="*/ 1633306 h 2189926"/>
              <a:gd name="connsiteX1297" fmla="*/ 8491216 w 8724094"/>
              <a:gd name="connsiteY1297" fmla="*/ 1626772 h 2189926"/>
              <a:gd name="connsiteX1298" fmla="*/ 8501737 w 8724094"/>
              <a:gd name="connsiteY1298" fmla="*/ 1615336 h 2189926"/>
              <a:gd name="connsiteX1299" fmla="*/ 8500118 w 8724094"/>
              <a:gd name="connsiteY1299" fmla="*/ 1613702 h 2189926"/>
              <a:gd name="connsiteX1300" fmla="*/ 6982961 w 8724094"/>
              <a:gd name="connsiteY1300" fmla="*/ 1613702 h 2189926"/>
              <a:gd name="connsiteX1301" fmla="*/ 6956261 w 8724094"/>
              <a:gd name="connsiteY1301" fmla="*/ 1625137 h 2189926"/>
              <a:gd name="connsiteX1302" fmla="*/ 6945741 w 8724094"/>
              <a:gd name="connsiteY1302" fmla="*/ 1639841 h 2189926"/>
              <a:gd name="connsiteX1303" fmla="*/ 6933605 w 8724094"/>
              <a:gd name="connsiteY1303" fmla="*/ 1644742 h 2189926"/>
              <a:gd name="connsiteX1304" fmla="*/ 6926323 w 8724094"/>
              <a:gd name="connsiteY1304" fmla="*/ 1654544 h 2189926"/>
              <a:gd name="connsiteX1305" fmla="*/ 6926323 w 8724094"/>
              <a:gd name="connsiteY1305" fmla="*/ 1656177 h 2189926"/>
              <a:gd name="connsiteX1306" fmla="*/ 6927941 w 8724094"/>
              <a:gd name="connsiteY1306" fmla="*/ 1656177 h 2189926"/>
              <a:gd name="connsiteX1307" fmla="*/ 6931177 w 8724094"/>
              <a:gd name="connsiteY1307" fmla="*/ 1657811 h 2189926"/>
              <a:gd name="connsiteX1308" fmla="*/ 6939269 w 8724094"/>
              <a:gd name="connsiteY1308" fmla="*/ 1656177 h 2189926"/>
              <a:gd name="connsiteX1309" fmla="*/ 6948169 w 8724094"/>
              <a:gd name="connsiteY1309" fmla="*/ 1644742 h 2189926"/>
              <a:gd name="connsiteX1310" fmla="*/ 6958687 w 8724094"/>
              <a:gd name="connsiteY1310" fmla="*/ 1633306 h 2189926"/>
              <a:gd name="connsiteX1311" fmla="*/ 6974061 w 8724094"/>
              <a:gd name="connsiteY1311" fmla="*/ 1626772 h 2189926"/>
              <a:gd name="connsiteX1312" fmla="*/ 6984581 w 8724094"/>
              <a:gd name="connsiteY1312" fmla="*/ 1615336 h 2189926"/>
              <a:gd name="connsiteX1313" fmla="*/ 6982961 w 8724094"/>
              <a:gd name="connsiteY1313" fmla="*/ 1613702 h 2189926"/>
              <a:gd name="connsiteX1314" fmla="*/ 5485025 w 8724094"/>
              <a:gd name="connsiteY1314" fmla="*/ 1613702 h 2189926"/>
              <a:gd name="connsiteX1315" fmla="*/ 5481787 w 8724094"/>
              <a:gd name="connsiteY1315" fmla="*/ 1618604 h 2189926"/>
              <a:gd name="connsiteX1316" fmla="*/ 5485025 w 8724094"/>
              <a:gd name="connsiteY1316" fmla="*/ 1624321 h 2189926"/>
              <a:gd name="connsiteX1317" fmla="*/ 5491498 w 8724094"/>
              <a:gd name="connsiteY1317" fmla="*/ 1626772 h 2189926"/>
              <a:gd name="connsiteX1318" fmla="*/ 5496352 w 8724094"/>
              <a:gd name="connsiteY1318" fmla="*/ 1621871 h 2189926"/>
              <a:gd name="connsiteX1319" fmla="*/ 5492306 w 8724094"/>
              <a:gd name="connsiteY1319" fmla="*/ 1616153 h 2189926"/>
              <a:gd name="connsiteX1320" fmla="*/ 5485025 w 8724094"/>
              <a:gd name="connsiteY1320" fmla="*/ 1613702 h 2189926"/>
              <a:gd name="connsiteX1321" fmla="*/ 4461854 w 8724094"/>
              <a:gd name="connsiteY1321" fmla="*/ 1613702 h 2189926"/>
              <a:gd name="connsiteX1322" fmla="*/ 4448098 w 8724094"/>
              <a:gd name="connsiteY1322" fmla="*/ 1620237 h 2189926"/>
              <a:gd name="connsiteX1323" fmla="*/ 4442435 w 8724094"/>
              <a:gd name="connsiteY1323" fmla="*/ 1633306 h 2189926"/>
              <a:gd name="connsiteX1324" fmla="*/ 4454572 w 8724094"/>
              <a:gd name="connsiteY1324" fmla="*/ 1625955 h 2189926"/>
              <a:gd name="connsiteX1325" fmla="*/ 4463473 w 8724094"/>
              <a:gd name="connsiteY1325" fmla="*/ 1615336 h 2189926"/>
              <a:gd name="connsiteX1326" fmla="*/ 4061628 w 8724094"/>
              <a:gd name="connsiteY1326" fmla="*/ 1613702 h 2189926"/>
              <a:gd name="connsiteX1327" fmla="*/ 4047063 w 8724094"/>
              <a:gd name="connsiteY1327" fmla="*/ 1625137 h 2189926"/>
              <a:gd name="connsiteX1328" fmla="*/ 4055964 w 8724094"/>
              <a:gd name="connsiteY1328" fmla="*/ 1621053 h 2189926"/>
              <a:gd name="connsiteX1329" fmla="*/ 4061628 w 8724094"/>
              <a:gd name="connsiteY1329" fmla="*/ 1613702 h 2189926"/>
              <a:gd name="connsiteX1330" fmla="*/ 2406613 w 8724094"/>
              <a:gd name="connsiteY1330" fmla="*/ 1613702 h 2189926"/>
              <a:gd name="connsiteX1331" fmla="*/ 2406613 w 8724094"/>
              <a:gd name="connsiteY1331" fmla="*/ 1615336 h 2189926"/>
              <a:gd name="connsiteX1332" fmla="*/ 2409851 w 8724094"/>
              <a:gd name="connsiteY1332" fmla="*/ 1613702 h 2189926"/>
              <a:gd name="connsiteX1333" fmla="*/ 1336210 w 8724094"/>
              <a:gd name="connsiteY1333" fmla="*/ 1613702 h 2189926"/>
              <a:gd name="connsiteX1334" fmla="*/ 1328118 w 8724094"/>
              <a:gd name="connsiteY1334" fmla="*/ 1621871 h 2189926"/>
              <a:gd name="connsiteX1335" fmla="*/ 1330546 w 8724094"/>
              <a:gd name="connsiteY1335" fmla="*/ 1629222 h 2189926"/>
              <a:gd name="connsiteX1336" fmla="*/ 1336210 w 8724094"/>
              <a:gd name="connsiteY1336" fmla="*/ 1633306 h 2189926"/>
              <a:gd name="connsiteX1337" fmla="*/ 1341873 w 8724094"/>
              <a:gd name="connsiteY1337" fmla="*/ 1626772 h 2189926"/>
              <a:gd name="connsiteX1338" fmla="*/ 1344301 w 8724094"/>
              <a:gd name="connsiteY1338" fmla="*/ 1618604 h 2189926"/>
              <a:gd name="connsiteX1339" fmla="*/ 1336210 w 8724094"/>
              <a:gd name="connsiteY1339" fmla="*/ 1613702 h 2189926"/>
              <a:gd name="connsiteX1340" fmla="*/ 257309 w 8724094"/>
              <a:gd name="connsiteY1340" fmla="*/ 1613702 h 2189926"/>
              <a:gd name="connsiteX1341" fmla="*/ 257309 w 8724094"/>
              <a:gd name="connsiteY1341" fmla="*/ 1615336 h 2189926"/>
              <a:gd name="connsiteX1342" fmla="*/ 260546 w 8724094"/>
              <a:gd name="connsiteY1342" fmla="*/ 1613702 h 2189926"/>
              <a:gd name="connsiteX1343" fmla="*/ 6830843 w 8724094"/>
              <a:gd name="connsiteY1343" fmla="*/ 1612069 h 2189926"/>
              <a:gd name="connsiteX1344" fmla="*/ 6822751 w 8724094"/>
              <a:gd name="connsiteY1344" fmla="*/ 1616153 h 2189926"/>
              <a:gd name="connsiteX1345" fmla="*/ 6811423 w 8724094"/>
              <a:gd name="connsiteY1345" fmla="*/ 1618604 h 2189926"/>
              <a:gd name="connsiteX1346" fmla="*/ 6809804 w 8724094"/>
              <a:gd name="connsiteY1346" fmla="*/ 1625137 h 2189926"/>
              <a:gd name="connsiteX1347" fmla="*/ 6822751 w 8724094"/>
              <a:gd name="connsiteY1347" fmla="*/ 1623504 h 2189926"/>
              <a:gd name="connsiteX1348" fmla="*/ 6832461 w 8724094"/>
              <a:gd name="connsiteY1348" fmla="*/ 1613702 h 2189926"/>
              <a:gd name="connsiteX1349" fmla="*/ 6830843 w 8724094"/>
              <a:gd name="connsiteY1349" fmla="*/ 1612069 h 2189926"/>
              <a:gd name="connsiteX1350" fmla="*/ 809150 w 8724094"/>
              <a:gd name="connsiteY1350" fmla="*/ 1610435 h 2189926"/>
              <a:gd name="connsiteX1351" fmla="*/ 794585 w 8724094"/>
              <a:gd name="connsiteY1351" fmla="*/ 1612069 h 2189926"/>
              <a:gd name="connsiteX1352" fmla="*/ 786494 w 8724094"/>
              <a:gd name="connsiteY1352" fmla="*/ 1621871 h 2189926"/>
              <a:gd name="connsiteX1353" fmla="*/ 791348 w 8724094"/>
              <a:gd name="connsiteY1353" fmla="*/ 1631672 h 2189926"/>
              <a:gd name="connsiteX1354" fmla="*/ 799439 w 8724094"/>
              <a:gd name="connsiteY1354" fmla="*/ 1638207 h 2189926"/>
              <a:gd name="connsiteX1355" fmla="*/ 812386 w 8724094"/>
              <a:gd name="connsiteY1355" fmla="*/ 1634123 h 2189926"/>
              <a:gd name="connsiteX1356" fmla="*/ 820478 w 8724094"/>
              <a:gd name="connsiteY1356" fmla="*/ 1625137 h 2189926"/>
              <a:gd name="connsiteX1357" fmla="*/ 818860 w 8724094"/>
              <a:gd name="connsiteY1357" fmla="*/ 1616969 h 2189926"/>
              <a:gd name="connsiteX1358" fmla="*/ 814004 w 8724094"/>
              <a:gd name="connsiteY1358" fmla="*/ 1610435 h 2189926"/>
              <a:gd name="connsiteX1359" fmla="*/ 671595 w 8724094"/>
              <a:gd name="connsiteY1359" fmla="*/ 1610435 h 2189926"/>
              <a:gd name="connsiteX1360" fmla="*/ 668357 w 8724094"/>
              <a:gd name="connsiteY1360" fmla="*/ 1613702 h 2189926"/>
              <a:gd name="connsiteX1361" fmla="*/ 671595 w 8724094"/>
              <a:gd name="connsiteY1361" fmla="*/ 1615336 h 2189926"/>
              <a:gd name="connsiteX1362" fmla="*/ 676449 w 8724094"/>
              <a:gd name="connsiteY1362" fmla="*/ 1610435 h 2189926"/>
              <a:gd name="connsiteX1363" fmla="*/ 671595 w 8724094"/>
              <a:gd name="connsiteY1363" fmla="*/ 1610435 h 2189926"/>
              <a:gd name="connsiteX1364" fmla="*/ 4681943 w 8724094"/>
              <a:gd name="connsiteY1364" fmla="*/ 1608801 h 2189926"/>
              <a:gd name="connsiteX1365" fmla="*/ 4677898 w 8724094"/>
              <a:gd name="connsiteY1365" fmla="*/ 1612069 h 2189926"/>
              <a:gd name="connsiteX1366" fmla="*/ 4677088 w 8724094"/>
              <a:gd name="connsiteY1366" fmla="*/ 1618604 h 2189926"/>
              <a:gd name="connsiteX1367" fmla="*/ 4685179 w 8724094"/>
              <a:gd name="connsiteY1367" fmla="*/ 1612069 h 2189926"/>
              <a:gd name="connsiteX1368" fmla="*/ 4685179 w 8724094"/>
              <a:gd name="connsiteY1368" fmla="*/ 1610435 h 2189926"/>
              <a:gd name="connsiteX1369" fmla="*/ 4681943 w 8724094"/>
              <a:gd name="connsiteY1369" fmla="*/ 1608801 h 2189926"/>
              <a:gd name="connsiteX1370" fmla="*/ 4314589 w 8724094"/>
              <a:gd name="connsiteY1370" fmla="*/ 1608801 h 2189926"/>
              <a:gd name="connsiteX1371" fmla="*/ 4301643 w 8724094"/>
              <a:gd name="connsiteY1371" fmla="*/ 1615336 h 2189926"/>
              <a:gd name="connsiteX1372" fmla="*/ 4303261 w 8724094"/>
              <a:gd name="connsiteY1372" fmla="*/ 1620237 h 2189926"/>
              <a:gd name="connsiteX1373" fmla="*/ 4306497 w 8724094"/>
              <a:gd name="connsiteY1373" fmla="*/ 1621871 h 2189926"/>
              <a:gd name="connsiteX1374" fmla="*/ 4319444 w 8724094"/>
              <a:gd name="connsiteY1374" fmla="*/ 1608801 h 2189926"/>
              <a:gd name="connsiteX1375" fmla="*/ 4317826 w 8724094"/>
              <a:gd name="connsiteY1375" fmla="*/ 1608801 h 2189926"/>
              <a:gd name="connsiteX1376" fmla="*/ 3846394 w 8724094"/>
              <a:gd name="connsiteY1376" fmla="*/ 1608801 h 2189926"/>
              <a:gd name="connsiteX1377" fmla="*/ 3826975 w 8724094"/>
              <a:gd name="connsiteY1377" fmla="*/ 1631672 h 2189926"/>
              <a:gd name="connsiteX1378" fmla="*/ 3828593 w 8724094"/>
              <a:gd name="connsiteY1378" fmla="*/ 1631672 h 2189926"/>
              <a:gd name="connsiteX1379" fmla="*/ 3845586 w 8724094"/>
              <a:gd name="connsiteY1379" fmla="*/ 1623504 h 2189926"/>
              <a:gd name="connsiteX1380" fmla="*/ 3859341 w 8724094"/>
              <a:gd name="connsiteY1380" fmla="*/ 1612069 h 2189926"/>
              <a:gd name="connsiteX1381" fmla="*/ 3855295 w 8724094"/>
              <a:gd name="connsiteY1381" fmla="*/ 1608801 h 2189926"/>
              <a:gd name="connsiteX1382" fmla="*/ 3849631 w 8724094"/>
              <a:gd name="connsiteY1382" fmla="*/ 1608801 h 2189926"/>
              <a:gd name="connsiteX1383" fmla="*/ 2359683 w 8724094"/>
              <a:gd name="connsiteY1383" fmla="*/ 1608801 h 2189926"/>
              <a:gd name="connsiteX1384" fmla="*/ 2351592 w 8724094"/>
              <a:gd name="connsiteY1384" fmla="*/ 1614520 h 2189926"/>
              <a:gd name="connsiteX1385" fmla="*/ 2346736 w 8724094"/>
              <a:gd name="connsiteY1385" fmla="*/ 1621871 h 2189926"/>
              <a:gd name="connsiteX1386" fmla="*/ 2346736 w 8724094"/>
              <a:gd name="connsiteY1386" fmla="*/ 1623504 h 2189926"/>
              <a:gd name="connsiteX1387" fmla="*/ 2354828 w 8724094"/>
              <a:gd name="connsiteY1387" fmla="*/ 1618604 h 2189926"/>
              <a:gd name="connsiteX1388" fmla="*/ 2359683 w 8724094"/>
              <a:gd name="connsiteY1388" fmla="*/ 1610435 h 2189926"/>
              <a:gd name="connsiteX1389" fmla="*/ 210379 w 8724094"/>
              <a:gd name="connsiteY1389" fmla="*/ 1608801 h 2189926"/>
              <a:gd name="connsiteX1390" fmla="*/ 202288 w 8724094"/>
              <a:gd name="connsiteY1390" fmla="*/ 1614520 h 2189926"/>
              <a:gd name="connsiteX1391" fmla="*/ 197432 w 8724094"/>
              <a:gd name="connsiteY1391" fmla="*/ 1621871 h 2189926"/>
              <a:gd name="connsiteX1392" fmla="*/ 197432 w 8724094"/>
              <a:gd name="connsiteY1392" fmla="*/ 1623504 h 2189926"/>
              <a:gd name="connsiteX1393" fmla="*/ 205524 w 8724094"/>
              <a:gd name="connsiteY1393" fmla="*/ 1618604 h 2189926"/>
              <a:gd name="connsiteX1394" fmla="*/ 210379 w 8724094"/>
              <a:gd name="connsiteY1394" fmla="*/ 1610435 h 2189926"/>
              <a:gd name="connsiteX1395" fmla="*/ 5510917 w 8724094"/>
              <a:gd name="connsiteY1395" fmla="*/ 1605534 h 2189926"/>
              <a:gd name="connsiteX1396" fmla="*/ 5504444 w 8724094"/>
              <a:gd name="connsiteY1396" fmla="*/ 1610435 h 2189926"/>
              <a:gd name="connsiteX1397" fmla="*/ 5506062 w 8724094"/>
              <a:gd name="connsiteY1397" fmla="*/ 1613702 h 2189926"/>
              <a:gd name="connsiteX1398" fmla="*/ 5514153 w 8724094"/>
              <a:gd name="connsiteY1398" fmla="*/ 1613702 h 2189926"/>
              <a:gd name="connsiteX1399" fmla="*/ 5517391 w 8724094"/>
              <a:gd name="connsiteY1399" fmla="*/ 1610435 h 2189926"/>
              <a:gd name="connsiteX1400" fmla="*/ 5510917 w 8724094"/>
              <a:gd name="connsiteY1400" fmla="*/ 1605534 h 2189926"/>
              <a:gd name="connsiteX1401" fmla="*/ 3550246 w 8724094"/>
              <a:gd name="connsiteY1401" fmla="*/ 1605534 h 2189926"/>
              <a:gd name="connsiteX1402" fmla="*/ 3542154 w 8724094"/>
              <a:gd name="connsiteY1402" fmla="*/ 1610435 h 2189926"/>
              <a:gd name="connsiteX1403" fmla="*/ 3535681 w 8724094"/>
              <a:gd name="connsiteY1403" fmla="*/ 1618604 h 2189926"/>
              <a:gd name="connsiteX1404" fmla="*/ 3522734 w 8724094"/>
              <a:gd name="connsiteY1404" fmla="*/ 1618604 h 2189926"/>
              <a:gd name="connsiteX1405" fmla="*/ 3518690 w 8724094"/>
              <a:gd name="connsiteY1405" fmla="*/ 1622688 h 2189926"/>
              <a:gd name="connsiteX1406" fmla="*/ 3514644 w 8724094"/>
              <a:gd name="connsiteY1406" fmla="*/ 1628405 h 2189926"/>
              <a:gd name="connsiteX1407" fmla="*/ 3502507 w 8724094"/>
              <a:gd name="connsiteY1407" fmla="*/ 1637390 h 2189926"/>
              <a:gd name="connsiteX1408" fmla="*/ 3488750 w 8724094"/>
              <a:gd name="connsiteY1408" fmla="*/ 1646376 h 2189926"/>
              <a:gd name="connsiteX1409" fmla="*/ 3487132 w 8724094"/>
              <a:gd name="connsiteY1409" fmla="*/ 1646376 h 2189926"/>
              <a:gd name="connsiteX1410" fmla="*/ 3483896 w 8724094"/>
              <a:gd name="connsiteY1410" fmla="*/ 1648009 h 2189926"/>
              <a:gd name="connsiteX1411" fmla="*/ 3480658 w 8724094"/>
              <a:gd name="connsiteY1411" fmla="*/ 1653727 h 2189926"/>
              <a:gd name="connsiteX1412" fmla="*/ 3469331 w 8724094"/>
              <a:gd name="connsiteY1412" fmla="*/ 1656177 h 2189926"/>
              <a:gd name="connsiteX1413" fmla="*/ 3467713 w 8724094"/>
              <a:gd name="connsiteY1413" fmla="*/ 1656177 h 2189926"/>
              <a:gd name="connsiteX1414" fmla="*/ 3458812 w 8724094"/>
              <a:gd name="connsiteY1414" fmla="*/ 1674148 h 2189926"/>
              <a:gd name="connsiteX1415" fmla="*/ 3438583 w 8724094"/>
              <a:gd name="connsiteY1415" fmla="*/ 1680683 h 2189926"/>
              <a:gd name="connsiteX1416" fmla="*/ 3433727 w 8724094"/>
              <a:gd name="connsiteY1416" fmla="*/ 1686400 h 2189926"/>
              <a:gd name="connsiteX1417" fmla="*/ 3428873 w 8724094"/>
              <a:gd name="connsiteY1417" fmla="*/ 1692119 h 2189926"/>
              <a:gd name="connsiteX1418" fmla="*/ 3402981 w 8724094"/>
              <a:gd name="connsiteY1418" fmla="*/ 1713356 h 2189926"/>
              <a:gd name="connsiteX1419" fmla="*/ 3377088 w 8724094"/>
              <a:gd name="connsiteY1419" fmla="*/ 1734594 h 2189926"/>
              <a:gd name="connsiteX1420" fmla="*/ 3376279 w 8724094"/>
              <a:gd name="connsiteY1420" fmla="*/ 1739495 h 2189926"/>
              <a:gd name="connsiteX1421" fmla="*/ 3375469 w 8724094"/>
              <a:gd name="connsiteY1421" fmla="*/ 1744396 h 2189926"/>
              <a:gd name="connsiteX1422" fmla="*/ 3368187 w 8724094"/>
              <a:gd name="connsiteY1422" fmla="*/ 1750114 h 2189926"/>
              <a:gd name="connsiteX1423" fmla="*/ 3362523 w 8724094"/>
              <a:gd name="connsiteY1423" fmla="*/ 1755831 h 2189926"/>
              <a:gd name="connsiteX1424" fmla="*/ 3365759 w 8724094"/>
              <a:gd name="connsiteY1424" fmla="*/ 1757466 h 2189926"/>
              <a:gd name="connsiteX1425" fmla="*/ 3390034 w 8724094"/>
              <a:gd name="connsiteY1425" fmla="*/ 1746029 h 2189926"/>
              <a:gd name="connsiteX1426" fmla="*/ 3398125 w 8724094"/>
              <a:gd name="connsiteY1426" fmla="*/ 1732961 h 2189926"/>
              <a:gd name="connsiteX1427" fmla="*/ 3414308 w 8724094"/>
              <a:gd name="connsiteY1427" fmla="*/ 1722342 h 2189926"/>
              <a:gd name="connsiteX1428" fmla="*/ 3430491 w 8724094"/>
              <a:gd name="connsiteY1428" fmla="*/ 1713356 h 2189926"/>
              <a:gd name="connsiteX1429" fmla="*/ 3441011 w 8724094"/>
              <a:gd name="connsiteY1429" fmla="*/ 1706821 h 2189926"/>
              <a:gd name="connsiteX1430" fmla="*/ 3448292 w 8724094"/>
              <a:gd name="connsiteY1430" fmla="*/ 1697019 h 2189926"/>
              <a:gd name="connsiteX1431" fmla="*/ 3459621 w 8724094"/>
              <a:gd name="connsiteY1431" fmla="*/ 1688851 h 2189926"/>
              <a:gd name="connsiteX1432" fmla="*/ 3470949 w 8724094"/>
              <a:gd name="connsiteY1432" fmla="*/ 1682316 h 2189926"/>
              <a:gd name="connsiteX1433" fmla="*/ 3474995 w 8724094"/>
              <a:gd name="connsiteY1433" fmla="*/ 1676598 h 2189926"/>
              <a:gd name="connsiteX1434" fmla="*/ 3479040 w 8724094"/>
              <a:gd name="connsiteY1434" fmla="*/ 1670881 h 2189926"/>
              <a:gd name="connsiteX1435" fmla="*/ 3524353 w 8724094"/>
              <a:gd name="connsiteY1435" fmla="*/ 1639841 h 2189926"/>
              <a:gd name="connsiteX1436" fmla="*/ 3527589 w 8724094"/>
              <a:gd name="connsiteY1436" fmla="*/ 1633306 h 2189926"/>
              <a:gd name="connsiteX1437" fmla="*/ 3532445 w 8724094"/>
              <a:gd name="connsiteY1437" fmla="*/ 1626772 h 2189926"/>
              <a:gd name="connsiteX1438" fmla="*/ 3545390 w 8724094"/>
              <a:gd name="connsiteY1438" fmla="*/ 1618604 h 2189926"/>
              <a:gd name="connsiteX1439" fmla="*/ 3555100 w 8724094"/>
              <a:gd name="connsiteY1439" fmla="*/ 1608801 h 2189926"/>
              <a:gd name="connsiteX1440" fmla="*/ 3550246 w 8724094"/>
              <a:gd name="connsiteY1440" fmla="*/ 1605534 h 2189926"/>
              <a:gd name="connsiteX1441" fmla="*/ 726617 w 8724094"/>
              <a:gd name="connsiteY1441" fmla="*/ 1605534 h 2189926"/>
              <a:gd name="connsiteX1442" fmla="*/ 724998 w 8724094"/>
              <a:gd name="connsiteY1442" fmla="*/ 1607167 h 2189926"/>
              <a:gd name="connsiteX1443" fmla="*/ 728235 w 8724094"/>
              <a:gd name="connsiteY1443" fmla="*/ 1610435 h 2189926"/>
              <a:gd name="connsiteX1444" fmla="*/ 731471 w 8724094"/>
              <a:gd name="connsiteY1444" fmla="*/ 1608801 h 2189926"/>
              <a:gd name="connsiteX1445" fmla="*/ 733089 w 8724094"/>
              <a:gd name="connsiteY1445" fmla="*/ 1607167 h 2189926"/>
              <a:gd name="connsiteX1446" fmla="*/ 726617 w 8724094"/>
              <a:gd name="connsiteY1446" fmla="*/ 1605534 h 2189926"/>
              <a:gd name="connsiteX1447" fmla="*/ 5556230 w 8724094"/>
              <a:gd name="connsiteY1447" fmla="*/ 1603900 h 2189926"/>
              <a:gd name="connsiteX1448" fmla="*/ 5548139 w 8724094"/>
              <a:gd name="connsiteY1448" fmla="*/ 1607985 h 2189926"/>
              <a:gd name="connsiteX1449" fmla="*/ 5543283 w 8724094"/>
              <a:gd name="connsiteY1449" fmla="*/ 1615336 h 2189926"/>
              <a:gd name="connsiteX1450" fmla="*/ 5544901 w 8724094"/>
              <a:gd name="connsiteY1450" fmla="*/ 1618604 h 2189926"/>
              <a:gd name="connsiteX1451" fmla="*/ 5551375 w 8724094"/>
              <a:gd name="connsiteY1451" fmla="*/ 1618604 h 2189926"/>
              <a:gd name="connsiteX1452" fmla="*/ 5561084 w 8724094"/>
              <a:gd name="connsiteY1452" fmla="*/ 1612069 h 2189926"/>
              <a:gd name="connsiteX1453" fmla="*/ 5556230 w 8724094"/>
              <a:gd name="connsiteY1453" fmla="*/ 1603900 h 2189926"/>
              <a:gd name="connsiteX1454" fmla="*/ 2471346 w 8724094"/>
              <a:gd name="connsiteY1454" fmla="*/ 1603900 h 2189926"/>
              <a:gd name="connsiteX1455" fmla="*/ 2469727 w 8724094"/>
              <a:gd name="connsiteY1455" fmla="*/ 1604716 h 2189926"/>
              <a:gd name="connsiteX1456" fmla="*/ 2471346 w 8724094"/>
              <a:gd name="connsiteY1456" fmla="*/ 1605534 h 2189926"/>
              <a:gd name="connsiteX1457" fmla="*/ 2379102 w 8724094"/>
              <a:gd name="connsiteY1457" fmla="*/ 1603900 h 2189926"/>
              <a:gd name="connsiteX1458" fmla="*/ 2371821 w 8724094"/>
              <a:gd name="connsiteY1458" fmla="*/ 1608801 h 2189926"/>
              <a:gd name="connsiteX1459" fmla="*/ 2367775 w 8724094"/>
              <a:gd name="connsiteY1459" fmla="*/ 1616969 h 2189926"/>
              <a:gd name="connsiteX1460" fmla="*/ 2372629 w 8724094"/>
              <a:gd name="connsiteY1460" fmla="*/ 1618604 h 2189926"/>
              <a:gd name="connsiteX1461" fmla="*/ 2384766 w 8724094"/>
              <a:gd name="connsiteY1461" fmla="*/ 1616153 h 2189926"/>
              <a:gd name="connsiteX1462" fmla="*/ 2392049 w 8724094"/>
              <a:gd name="connsiteY1462" fmla="*/ 1607167 h 2189926"/>
              <a:gd name="connsiteX1463" fmla="*/ 2392049 w 8724094"/>
              <a:gd name="connsiteY1463" fmla="*/ 1605534 h 2189926"/>
              <a:gd name="connsiteX1464" fmla="*/ 2385576 w 8724094"/>
              <a:gd name="connsiteY1464" fmla="*/ 1604716 h 2189926"/>
              <a:gd name="connsiteX1465" fmla="*/ 2379102 w 8724094"/>
              <a:gd name="connsiteY1465" fmla="*/ 1603900 h 2189926"/>
              <a:gd name="connsiteX1466" fmla="*/ 2286860 w 8724094"/>
              <a:gd name="connsiteY1466" fmla="*/ 1603900 h 2189926"/>
              <a:gd name="connsiteX1467" fmla="*/ 2283622 w 8724094"/>
              <a:gd name="connsiteY1467" fmla="*/ 1608801 h 2189926"/>
              <a:gd name="connsiteX1468" fmla="*/ 2290096 w 8724094"/>
              <a:gd name="connsiteY1468" fmla="*/ 1616969 h 2189926"/>
              <a:gd name="connsiteX1469" fmla="*/ 2294951 w 8724094"/>
              <a:gd name="connsiteY1469" fmla="*/ 1612069 h 2189926"/>
              <a:gd name="connsiteX1470" fmla="*/ 2286860 w 8724094"/>
              <a:gd name="connsiteY1470" fmla="*/ 1603900 h 2189926"/>
              <a:gd name="connsiteX1471" fmla="*/ 1305462 w 8724094"/>
              <a:gd name="connsiteY1471" fmla="*/ 1603900 h 2189926"/>
              <a:gd name="connsiteX1472" fmla="*/ 1299798 w 8724094"/>
              <a:gd name="connsiteY1472" fmla="*/ 1607985 h 2189926"/>
              <a:gd name="connsiteX1473" fmla="*/ 1295752 w 8724094"/>
              <a:gd name="connsiteY1473" fmla="*/ 1612069 h 2189926"/>
              <a:gd name="connsiteX1474" fmla="*/ 1294134 w 8724094"/>
              <a:gd name="connsiteY1474" fmla="*/ 1612069 h 2189926"/>
              <a:gd name="connsiteX1475" fmla="*/ 1292516 w 8724094"/>
              <a:gd name="connsiteY1475" fmla="*/ 1610435 h 2189926"/>
              <a:gd name="connsiteX1476" fmla="*/ 1289279 w 8724094"/>
              <a:gd name="connsiteY1476" fmla="*/ 1607167 h 2189926"/>
              <a:gd name="connsiteX1477" fmla="*/ 1286043 w 8724094"/>
              <a:gd name="connsiteY1477" fmla="*/ 1608801 h 2189926"/>
              <a:gd name="connsiteX1478" fmla="*/ 1286043 w 8724094"/>
              <a:gd name="connsiteY1478" fmla="*/ 1626772 h 2189926"/>
              <a:gd name="connsiteX1479" fmla="*/ 1289279 w 8724094"/>
              <a:gd name="connsiteY1479" fmla="*/ 1628405 h 2189926"/>
              <a:gd name="connsiteX1480" fmla="*/ 1292516 w 8724094"/>
              <a:gd name="connsiteY1480" fmla="*/ 1628405 h 2189926"/>
              <a:gd name="connsiteX1481" fmla="*/ 1307080 w 8724094"/>
              <a:gd name="connsiteY1481" fmla="*/ 1624321 h 2189926"/>
              <a:gd name="connsiteX1482" fmla="*/ 1315171 w 8724094"/>
              <a:gd name="connsiteY1482" fmla="*/ 1613702 h 2189926"/>
              <a:gd name="connsiteX1483" fmla="*/ 1305462 w 8724094"/>
              <a:gd name="connsiteY1483" fmla="*/ 1603900 h 2189926"/>
              <a:gd name="connsiteX1484" fmla="*/ 940232 w 8724094"/>
              <a:gd name="connsiteY1484" fmla="*/ 1603900 h 2189926"/>
              <a:gd name="connsiteX1485" fmla="*/ 930523 w 8724094"/>
              <a:gd name="connsiteY1485" fmla="*/ 1608801 h 2189926"/>
              <a:gd name="connsiteX1486" fmla="*/ 940232 w 8724094"/>
              <a:gd name="connsiteY1486" fmla="*/ 1608801 h 2189926"/>
              <a:gd name="connsiteX1487" fmla="*/ 943468 w 8724094"/>
              <a:gd name="connsiteY1487" fmla="*/ 1605534 h 2189926"/>
              <a:gd name="connsiteX1488" fmla="*/ 940232 w 8724094"/>
              <a:gd name="connsiteY1488" fmla="*/ 1603900 h 2189926"/>
              <a:gd name="connsiteX1489" fmla="*/ 322041 w 8724094"/>
              <a:gd name="connsiteY1489" fmla="*/ 1603900 h 2189926"/>
              <a:gd name="connsiteX1490" fmla="*/ 320423 w 8724094"/>
              <a:gd name="connsiteY1490" fmla="*/ 1604716 h 2189926"/>
              <a:gd name="connsiteX1491" fmla="*/ 322041 w 8724094"/>
              <a:gd name="connsiteY1491" fmla="*/ 1605534 h 2189926"/>
              <a:gd name="connsiteX1492" fmla="*/ 229798 w 8724094"/>
              <a:gd name="connsiteY1492" fmla="*/ 1603900 h 2189926"/>
              <a:gd name="connsiteX1493" fmla="*/ 222516 w 8724094"/>
              <a:gd name="connsiteY1493" fmla="*/ 1608801 h 2189926"/>
              <a:gd name="connsiteX1494" fmla="*/ 218471 w 8724094"/>
              <a:gd name="connsiteY1494" fmla="*/ 1616969 h 2189926"/>
              <a:gd name="connsiteX1495" fmla="*/ 223325 w 8724094"/>
              <a:gd name="connsiteY1495" fmla="*/ 1618604 h 2189926"/>
              <a:gd name="connsiteX1496" fmla="*/ 235462 w 8724094"/>
              <a:gd name="connsiteY1496" fmla="*/ 1616153 h 2189926"/>
              <a:gd name="connsiteX1497" fmla="*/ 242745 w 8724094"/>
              <a:gd name="connsiteY1497" fmla="*/ 1607167 h 2189926"/>
              <a:gd name="connsiteX1498" fmla="*/ 242745 w 8724094"/>
              <a:gd name="connsiteY1498" fmla="*/ 1605534 h 2189926"/>
              <a:gd name="connsiteX1499" fmla="*/ 236272 w 8724094"/>
              <a:gd name="connsiteY1499" fmla="*/ 1604716 h 2189926"/>
              <a:gd name="connsiteX1500" fmla="*/ 229798 w 8724094"/>
              <a:gd name="connsiteY1500" fmla="*/ 1603900 h 2189926"/>
              <a:gd name="connsiteX1501" fmla="*/ 137556 w 8724094"/>
              <a:gd name="connsiteY1501" fmla="*/ 1603900 h 2189926"/>
              <a:gd name="connsiteX1502" fmla="*/ 134318 w 8724094"/>
              <a:gd name="connsiteY1502" fmla="*/ 1608801 h 2189926"/>
              <a:gd name="connsiteX1503" fmla="*/ 140792 w 8724094"/>
              <a:gd name="connsiteY1503" fmla="*/ 1616969 h 2189926"/>
              <a:gd name="connsiteX1504" fmla="*/ 145647 w 8724094"/>
              <a:gd name="connsiteY1504" fmla="*/ 1612069 h 2189926"/>
              <a:gd name="connsiteX1505" fmla="*/ 137556 w 8724094"/>
              <a:gd name="connsiteY1505" fmla="*/ 1603900 h 2189926"/>
              <a:gd name="connsiteX1506" fmla="*/ 6111306 w 8724094"/>
              <a:gd name="connsiteY1506" fmla="*/ 1602267 h 2189926"/>
              <a:gd name="connsiteX1507" fmla="*/ 6108070 w 8724094"/>
              <a:gd name="connsiteY1507" fmla="*/ 1603900 h 2189926"/>
              <a:gd name="connsiteX1508" fmla="*/ 6108070 w 8724094"/>
              <a:gd name="connsiteY1508" fmla="*/ 1605534 h 2189926"/>
              <a:gd name="connsiteX1509" fmla="*/ 6111306 w 8724094"/>
              <a:gd name="connsiteY1509" fmla="*/ 1602267 h 2189926"/>
              <a:gd name="connsiteX1510" fmla="*/ 6009354 w 8724094"/>
              <a:gd name="connsiteY1510" fmla="*/ 1600632 h 2189926"/>
              <a:gd name="connsiteX1511" fmla="*/ 6007736 w 8724094"/>
              <a:gd name="connsiteY1511" fmla="*/ 1603900 h 2189926"/>
              <a:gd name="connsiteX1512" fmla="*/ 6010972 w 8724094"/>
              <a:gd name="connsiteY1512" fmla="*/ 1600632 h 2189926"/>
              <a:gd name="connsiteX1513" fmla="*/ 3336630 w 8724094"/>
              <a:gd name="connsiteY1513" fmla="*/ 1600632 h 2189926"/>
              <a:gd name="connsiteX1514" fmla="*/ 3330157 w 8724094"/>
              <a:gd name="connsiteY1514" fmla="*/ 1603900 h 2189926"/>
              <a:gd name="connsiteX1515" fmla="*/ 3335821 w 8724094"/>
              <a:gd name="connsiteY1515" fmla="*/ 1614520 h 2189926"/>
              <a:gd name="connsiteX1516" fmla="*/ 3344722 w 8724094"/>
              <a:gd name="connsiteY1516" fmla="*/ 1621871 h 2189926"/>
              <a:gd name="connsiteX1517" fmla="*/ 3349576 w 8724094"/>
              <a:gd name="connsiteY1517" fmla="*/ 1617786 h 2189926"/>
              <a:gd name="connsiteX1518" fmla="*/ 3351194 w 8724094"/>
              <a:gd name="connsiteY1518" fmla="*/ 1610435 h 2189926"/>
              <a:gd name="connsiteX1519" fmla="*/ 3345531 w 8724094"/>
              <a:gd name="connsiteY1519" fmla="*/ 1603083 h 2189926"/>
              <a:gd name="connsiteX1520" fmla="*/ 3336630 w 8724094"/>
              <a:gd name="connsiteY1520" fmla="*/ 1600632 h 2189926"/>
              <a:gd name="connsiteX1521" fmla="*/ 2396904 w 8724094"/>
              <a:gd name="connsiteY1521" fmla="*/ 1600632 h 2189926"/>
              <a:gd name="connsiteX1522" fmla="*/ 2396904 w 8724094"/>
              <a:gd name="connsiteY1522" fmla="*/ 1603900 h 2189926"/>
              <a:gd name="connsiteX1523" fmla="*/ 2400141 w 8724094"/>
              <a:gd name="connsiteY1523" fmla="*/ 1600632 h 2189926"/>
              <a:gd name="connsiteX1524" fmla="*/ 247599 w 8724094"/>
              <a:gd name="connsiteY1524" fmla="*/ 1600632 h 2189926"/>
              <a:gd name="connsiteX1525" fmla="*/ 247599 w 8724094"/>
              <a:gd name="connsiteY1525" fmla="*/ 1603900 h 2189926"/>
              <a:gd name="connsiteX1526" fmla="*/ 250837 w 8724094"/>
              <a:gd name="connsiteY1526" fmla="*/ 1600632 h 2189926"/>
              <a:gd name="connsiteX1527" fmla="*/ 6166328 w 8724094"/>
              <a:gd name="connsiteY1527" fmla="*/ 1595732 h 2189926"/>
              <a:gd name="connsiteX1528" fmla="*/ 6164710 w 8724094"/>
              <a:gd name="connsiteY1528" fmla="*/ 1598999 h 2189926"/>
              <a:gd name="connsiteX1529" fmla="*/ 6166328 w 8724094"/>
              <a:gd name="connsiteY1529" fmla="*/ 1598999 h 2189926"/>
              <a:gd name="connsiteX1530" fmla="*/ 3912745 w 8724094"/>
              <a:gd name="connsiteY1530" fmla="*/ 1595732 h 2189926"/>
              <a:gd name="connsiteX1531" fmla="*/ 3909508 w 8724094"/>
              <a:gd name="connsiteY1531" fmla="*/ 1598999 h 2189926"/>
              <a:gd name="connsiteX1532" fmla="*/ 3912745 w 8724094"/>
              <a:gd name="connsiteY1532" fmla="*/ 1602267 h 2189926"/>
              <a:gd name="connsiteX1533" fmla="*/ 3915981 w 8724094"/>
              <a:gd name="connsiteY1533" fmla="*/ 1598999 h 2189926"/>
              <a:gd name="connsiteX1534" fmla="*/ 3912745 w 8724094"/>
              <a:gd name="connsiteY1534" fmla="*/ 1595732 h 2189926"/>
              <a:gd name="connsiteX1535" fmla="*/ 691014 w 8724094"/>
              <a:gd name="connsiteY1535" fmla="*/ 1595732 h 2189926"/>
              <a:gd name="connsiteX1536" fmla="*/ 682922 w 8724094"/>
              <a:gd name="connsiteY1536" fmla="*/ 1607167 h 2189926"/>
              <a:gd name="connsiteX1537" fmla="*/ 692632 w 8724094"/>
              <a:gd name="connsiteY1537" fmla="*/ 1595732 h 2189926"/>
              <a:gd name="connsiteX1538" fmla="*/ 6688431 w 8724094"/>
              <a:gd name="connsiteY1538" fmla="*/ 1594099 h 2189926"/>
              <a:gd name="connsiteX1539" fmla="*/ 6680340 w 8724094"/>
              <a:gd name="connsiteY1539" fmla="*/ 1602267 h 2189926"/>
              <a:gd name="connsiteX1540" fmla="*/ 6686813 w 8724094"/>
              <a:gd name="connsiteY1540" fmla="*/ 1612069 h 2189926"/>
              <a:gd name="connsiteX1541" fmla="*/ 6694905 w 8724094"/>
              <a:gd name="connsiteY1541" fmla="*/ 1607167 h 2189926"/>
              <a:gd name="connsiteX1542" fmla="*/ 6699761 w 8724094"/>
              <a:gd name="connsiteY1542" fmla="*/ 1598999 h 2189926"/>
              <a:gd name="connsiteX1543" fmla="*/ 6695715 w 8724094"/>
              <a:gd name="connsiteY1543" fmla="*/ 1594915 h 2189926"/>
              <a:gd name="connsiteX1544" fmla="*/ 6688431 w 8724094"/>
              <a:gd name="connsiteY1544" fmla="*/ 1594099 h 2189926"/>
              <a:gd name="connsiteX1545" fmla="*/ 8114963 w 8724094"/>
              <a:gd name="connsiteY1545" fmla="*/ 1592464 h 2189926"/>
              <a:gd name="connsiteX1546" fmla="*/ 8110109 w 8724094"/>
              <a:gd name="connsiteY1546" fmla="*/ 1594099 h 2189926"/>
              <a:gd name="connsiteX1547" fmla="*/ 8105253 w 8724094"/>
              <a:gd name="connsiteY1547" fmla="*/ 1595732 h 2189926"/>
              <a:gd name="connsiteX1548" fmla="*/ 8100398 w 8724094"/>
              <a:gd name="connsiteY1548" fmla="*/ 1594915 h 2189926"/>
              <a:gd name="connsiteX1549" fmla="*/ 8095543 w 8724094"/>
              <a:gd name="connsiteY1549" fmla="*/ 1594099 h 2189926"/>
              <a:gd name="connsiteX1550" fmla="*/ 8088261 w 8724094"/>
              <a:gd name="connsiteY1550" fmla="*/ 1598999 h 2189926"/>
              <a:gd name="connsiteX1551" fmla="*/ 8076123 w 8724094"/>
              <a:gd name="connsiteY1551" fmla="*/ 1610435 h 2189926"/>
              <a:gd name="connsiteX1552" fmla="*/ 8064796 w 8724094"/>
              <a:gd name="connsiteY1552" fmla="*/ 1622688 h 2189926"/>
              <a:gd name="connsiteX1553" fmla="*/ 8058323 w 8724094"/>
              <a:gd name="connsiteY1553" fmla="*/ 1630039 h 2189926"/>
              <a:gd name="connsiteX1554" fmla="*/ 8049423 w 8724094"/>
              <a:gd name="connsiteY1554" fmla="*/ 1638207 h 2189926"/>
              <a:gd name="connsiteX1555" fmla="*/ 8042139 w 8724094"/>
              <a:gd name="connsiteY1555" fmla="*/ 1643109 h 2189926"/>
              <a:gd name="connsiteX1556" fmla="*/ 8045377 w 8724094"/>
              <a:gd name="connsiteY1556" fmla="*/ 1644742 h 2189926"/>
              <a:gd name="connsiteX1557" fmla="*/ 8060751 w 8724094"/>
              <a:gd name="connsiteY1557" fmla="*/ 1640658 h 2189926"/>
              <a:gd name="connsiteX1558" fmla="*/ 8071268 w 8724094"/>
              <a:gd name="connsiteY1558" fmla="*/ 1628405 h 2189926"/>
              <a:gd name="connsiteX1559" fmla="*/ 8082597 w 8724094"/>
              <a:gd name="connsiteY1559" fmla="*/ 1622688 h 2189926"/>
              <a:gd name="connsiteX1560" fmla="*/ 8095543 w 8724094"/>
              <a:gd name="connsiteY1560" fmla="*/ 1616969 h 2189926"/>
              <a:gd name="connsiteX1561" fmla="*/ 8109299 w 8724094"/>
              <a:gd name="connsiteY1561" fmla="*/ 1607985 h 2189926"/>
              <a:gd name="connsiteX1562" fmla="*/ 8114963 w 8724094"/>
              <a:gd name="connsiteY1562" fmla="*/ 1592464 h 2189926"/>
              <a:gd name="connsiteX1563" fmla="*/ 4949771 w 8724094"/>
              <a:gd name="connsiteY1563" fmla="*/ 1591648 h 2189926"/>
              <a:gd name="connsiteX1564" fmla="*/ 4945725 w 8724094"/>
              <a:gd name="connsiteY1564" fmla="*/ 1594099 h 2189926"/>
              <a:gd name="connsiteX1565" fmla="*/ 4932780 w 8724094"/>
              <a:gd name="connsiteY1565" fmla="*/ 1604716 h 2189926"/>
              <a:gd name="connsiteX1566" fmla="*/ 4916597 w 8724094"/>
              <a:gd name="connsiteY1566" fmla="*/ 1613702 h 2189926"/>
              <a:gd name="connsiteX1567" fmla="*/ 4898796 w 8724094"/>
              <a:gd name="connsiteY1567" fmla="*/ 1630039 h 2189926"/>
              <a:gd name="connsiteX1568" fmla="*/ 4880993 w 8724094"/>
              <a:gd name="connsiteY1568" fmla="*/ 1648009 h 2189926"/>
              <a:gd name="connsiteX1569" fmla="*/ 4882613 w 8724094"/>
              <a:gd name="connsiteY1569" fmla="*/ 1649642 h 2189926"/>
              <a:gd name="connsiteX1570" fmla="*/ 4898796 w 8724094"/>
              <a:gd name="connsiteY1570" fmla="*/ 1643109 h 2189926"/>
              <a:gd name="connsiteX1571" fmla="*/ 4922261 w 8724094"/>
              <a:gd name="connsiteY1571" fmla="*/ 1627588 h 2189926"/>
              <a:gd name="connsiteX1572" fmla="*/ 4944107 w 8724094"/>
              <a:gd name="connsiteY1572" fmla="*/ 1608801 h 2189926"/>
              <a:gd name="connsiteX1573" fmla="*/ 4953818 w 8724094"/>
              <a:gd name="connsiteY1573" fmla="*/ 1592464 h 2189926"/>
              <a:gd name="connsiteX1574" fmla="*/ 4949771 w 8724094"/>
              <a:gd name="connsiteY1574" fmla="*/ 1591648 h 2189926"/>
              <a:gd name="connsiteX1575" fmla="*/ 6796859 w 8724094"/>
              <a:gd name="connsiteY1575" fmla="*/ 1590830 h 2189926"/>
              <a:gd name="connsiteX1576" fmla="*/ 6790385 w 8724094"/>
              <a:gd name="connsiteY1576" fmla="*/ 1592464 h 2189926"/>
              <a:gd name="connsiteX1577" fmla="*/ 6785529 w 8724094"/>
              <a:gd name="connsiteY1577" fmla="*/ 1597365 h 2189926"/>
              <a:gd name="connsiteX1578" fmla="*/ 6787147 w 8724094"/>
              <a:gd name="connsiteY1578" fmla="*/ 1600632 h 2189926"/>
              <a:gd name="connsiteX1579" fmla="*/ 6800095 w 8724094"/>
              <a:gd name="connsiteY1579" fmla="*/ 1600632 h 2189926"/>
              <a:gd name="connsiteX1580" fmla="*/ 6801714 w 8724094"/>
              <a:gd name="connsiteY1580" fmla="*/ 1598999 h 2189926"/>
              <a:gd name="connsiteX1581" fmla="*/ 6801714 w 8724094"/>
              <a:gd name="connsiteY1581" fmla="*/ 1595732 h 2189926"/>
              <a:gd name="connsiteX1582" fmla="*/ 6796859 w 8724094"/>
              <a:gd name="connsiteY1582" fmla="*/ 1590830 h 2189926"/>
              <a:gd name="connsiteX1583" fmla="*/ 6125871 w 8724094"/>
              <a:gd name="connsiteY1583" fmla="*/ 1590830 h 2189926"/>
              <a:gd name="connsiteX1584" fmla="*/ 6125871 w 8724094"/>
              <a:gd name="connsiteY1584" fmla="*/ 1592464 h 2189926"/>
              <a:gd name="connsiteX1585" fmla="*/ 6127489 w 8724094"/>
              <a:gd name="connsiteY1585" fmla="*/ 1592464 h 2189926"/>
              <a:gd name="connsiteX1586" fmla="*/ 6127489 w 8724094"/>
              <a:gd name="connsiteY1586" fmla="*/ 1590830 h 2189926"/>
              <a:gd name="connsiteX1587" fmla="*/ 6070849 w 8724094"/>
              <a:gd name="connsiteY1587" fmla="*/ 1590830 h 2189926"/>
              <a:gd name="connsiteX1588" fmla="*/ 6047384 w 8724094"/>
              <a:gd name="connsiteY1588" fmla="*/ 1606351 h 2189926"/>
              <a:gd name="connsiteX1589" fmla="*/ 6027155 w 8724094"/>
              <a:gd name="connsiteY1589" fmla="*/ 1625137 h 2189926"/>
              <a:gd name="connsiteX1590" fmla="*/ 6027155 w 8724094"/>
              <a:gd name="connsiteY1590" fmla="*/ 1628405 h 2189926"/>
              <a:gd name="connsiteX1591" fmla="*/ 6044146 w 8724094"/>
              <a:gd name="connsiteY1591" fmla="*/ 1619420 h 2189926"/>
              <a:gd name="connsiteX1592" fmla="*/ 6051429 w 8724094"/>
              <a:gd name="connsiteY1592" fmla="*/ 1608801 h 2189926"/>
              <a:gd name="connsiteX1593" fmla="*/ 6063567 w 8724094"/>
              <a:gd name="connsiteY1593" fmla="*/ 1602267 h 2189926"/>
              <a:gd name="connsiteX1594" fmla="*/ 6070849 w 8724094"/>
              <a:gd name="connsiteY1594" fmla="*/ 1592464 h 2189926"/>
              <a:gd name="connsiteX1595" fmla="*/ 4662523 w 8724094"/>
              <a:gd name="connsiteY1595" fmla="*/ 1590830 h 2189926"/>
              <a:gd name="connsiteX1596" fmla="*/ 4664141 w 8724094"/>
              <a:gd name="connsiteY1596" fmla="*/ 1592464 h 2189926"/>
              <a:gd name="connsiteX1597" fmla="*/ 4662523 w 8724094"/>
              <a:gd name="connsiteY1597" fmla="*/ 1595732 h 2189926"/>
              <a:gd name="connsiteX1598" fmla="*/ 4654432 w 8724094"/>
              <a:gd name="connsiteY1598" fmla="*/ 1595732 h 2189926"/>
              <a:gd name="connsiteX1599" fmla="*/ 4662523 w 8724094"/>
              <a:gd name="connsiteY1599" fmla="*/ 1590830 h 2189926"/>
              <a:gd name="connsiteX1600" fmla="*/ 2435743 w 8724094"/>
              <a:gd name="connsiteY1600" fmla="*/ 1589197 h 2189926"/>
              <a:gd name="connsiteX1601" fmla="*/ 2430888 w 8724094"/>
              <a:gd name="connsiteY1601" fmla="*/ 1594099 h 2189926"/>
              <a:gd name="connsiteX1602" fmla="*/ 2437361 w 8724094"/>
              <a:gd name="connsiteY1602" fmla="*/ 1590830 h 2189926"/>
              <a:gd name="connsiteX1603" fmla="*/ 2435743 w 8724094"/>
              <a:gd name="connsiteY1603" fmla="*/ 1589197 h 2189926"/>
              <a:gd name="connsiteX1604" fmla="*/ 286439 w 8724094"/>
              <a:gd name="connsiteY1604" fmla="*/ 1589197 h 2189926"/>
              <a:gd name="connsiteX1605" fmla="*/ 281585 w 8724094"/>
              <a:gd name="connsiteY1605" fmla="*/ 1594099 h 2189926"/>
              <a:gd name="connsiteX1606" fmla="*/ 288057 w 8724094"/>
              <a:gd name="connsiteY1606" fmla="*/ 1590830 h 2189926"/>
              <a:gd name="connsiteX1607" fmla="*/ 286439 w 8724094"/>
              <a:gd name="connsiteY1607" fmla="*/ 1589197 h 2189926"/>
              <a:gd name="connsiteX1608" fmla="*/ 8480698 w 8724094"/>
              <a:gd name="connsiteY1608" fmla="*/ 1587564 h 2189926"/>
              <a:gd name="connsiteX1609" fmla="*/ 8470179 w 8724094"/>
              <a:gd name="connsiteY1609" fmla="*/ 1590830 h 2189926"/>
              <a:gd name="connsiteX1610" fmla="*/ 8464515 w 8724094"/>
              <a:gd name="connsiteY1610" fmla="*/ 1600632 h 2189926"/>
              <a:gd name="connsiteX1611" fmla="*/ 8459660 w 8724094"/>
              <a:gd name="connsiteY1611" fmla="*/ 1603900 h 2189926"/>
              <a:gd name="connsiteX1612" fmla="*/ 8456424 w 8724094"/>
              <a:gd name="connsiteY1612" fmla="*/ 1607167 h 2189926"/>
              <a:gd name="connsiteX1613" fmla="*/ 8462897 w 8724094"/>
              <a:gd name="connsiteY1613" fmla="*/ 1610435 h 2189926"/>
              <a:gd name="connsiteX1614" fmla="*/ 8475035 w 8724094"/>
              <a:gd name="connsiteY1614" fmla="*/ 1602267 h 2189926"/>
              <a:gd name="connsiteX1615" fmla="*/ 8480698 w 8724094"/>
              <a:gd name="connsiteY1615" fmla="*/ 1587564 h 2189926"/>
              <a:gd name="connsiteX1616" fmla="*/ 6963543 w 8724094"/>
              <a:gd name="connsiteY1616" fmla="*/ 1587564 h 2189926"/>
              <a:gd name="connsiteX1617" fmla="*/ 6953023 w 8724094"/>
              <a:gd name="connsiteY1617" fmla="*/ 1590830 h 2189926"/>
              <a:gd name="connsiteX1618" fmla="*/ 6947359 w 8724094"/>
              <a:gd name="connsiteY1618" fmla="*/ 1600632 h 2189926"/>
              <a:gd name="connsiteX1619" fmla="*/ 6942504 w 8724094"/>
              <a:gd name="connsiteY1619" fmla="*/ 1603900 h 2189926"/>
              <a:gd name="connsiteX1620" fmla="*/ 6939269 w 8724094"/>
              <a:gd name="connsiteY1620" fmla="*/ 1607167 h 2189926"/>
              <a:gd name="connsiteX1621" fmla="*/ 6945741 w 8724094"/>
              <a:gd name="connsiteY1621" fmla="*/ 1610435 h 2189926"/>
              <a:gd name="connsiteX1622" fmla="*/ 6957879 w 8724094"/>
              <a:gd name="connsiteY1622" fmla="*/ 1602267 h 2189926"/>
              <a:gd name="connsiteX1623" fmla="*/ 6963543 w 8724094"/>
              <a:gd name="connsiteY1623" fmla="*/ 1587564 h 2189926"/>
              <a:gd name="connsiteX1624" fmla="*/ 1106412 w 8724094"/>
              <a:gd name="connsiteY1624" fmla="*/ 1587564 h 2189926"/>
              <a:gd name="connsiteX1625" fmla="*/ 1108030 w 8724094"/>
              <a:gd name="connsiteY1625" fmla="*/ 1587564 h 2189926"/>
              <a:gd name="connsiteX1626" fmla="*/ 1106412 w 8724094"/>
              <a:gd name="connsiteY1626" fmla="*/ 1607167 h 2189926"/>
              <a:gd name="connsiteX1627" fmla="*/ 1101556 w 8724094"/>
              <a:gd name="connsiteY1627" fmla="*/ 1598999 h 2189926"/>
              <a:gd name="connsiteX1628" fmla="*/ 1102365 w 8724094"/>
              <a:gd name="connsiteY1628" fmla="*/ 1591648 h 2189926"/>
              <a:gd name="connsiteX1629" fmla="*/ 1106412 w 8724094"/>
              <a:gd name="connsiteY1629" fmla="*/ 1587564 h 2189926"/>
              <a:gd name="connsiteX1630" fmla="*/ 1201890 w 8724094"/>
              <a:gd name="connsiteY1630" fmla="*/ 1582662 h 2189926"/>
              <a:gd name="connsiteX1631" fmla="*/ 1192181 w 8724094"/>
              <a:gd name="connsiteY1631" fmla="*/ 1584295 h 2189926"/>
              <a:gd name="connsiteX1632" fmla="*/ 1187325 w 8724094"/>
              <a:gd name="connsiteY1632" fmla="*/ 1592464 h 2189926"/>
              <a:gd name="connsiteX1633" fmla="*/ 1192181 w 8724094"/>
              <a:gd name="connsiteY1633" fmla="*/ 1599816 h 2189926"/>
              <a:gd name="connsiteX1634" fmla="*/ 1200274 w 8724094"/>
              <a:gd name="connsiteY1634" fmla="*/ 1602267 h 2189926"/>
              <a:gd name="connsiteX1635" fmla="*/ 1205936 w 8724094"/>
              <a:gd name="connsiteY1635" fmla="*/ 1597365 h 2189926"/>
              <a:gd name="connsiteX1636" fmla="*/ 1208364 w 8724094"/>
              <a:gd name="connsiteY1636" fmla="*/ 1589197 h 2189926"/>
              <a:gd name="connsiteX1637" fmla="*/ 1201890 w 8724094"/>
              <a:gd name="connsiteY1637" fmla="*/ 1582662 h 2189926"/>
              <a:gd name="connsiteX1638" fmla="*/ 862553 w 8724094"/>
              <a:gd name="connsiteY1638" fmla="*/ 1582662 h 2189926"/>
              <a:gd name="connsiteX1639" fmla="*/ 854462 w 8724094"/>
              <a:gd name="connsiteY1639" fmla="*/ 1589197 h 2189926"/>
              <a:gd name="connsiteX1640" fmla="*/ 857699 w 8724094"/>
              <a:gd name="connsiteY1640" fmla="*/ 1592464 h 2189926"/>
              <a:gd name="connsiteX1641" fmla="*/ 862553 w 8724094"/>
              <a:gd name="connsiteY1641" fmla="*/ 1584295 h 2189926"/>
              <a:gd name="connsiteX1642" fmla="*/ 8385220 w 8724094"/>
              <a:gd name="connsiteY1642" fmla="*/ 1581029 h 2189926"/>
              <a:gd name="connsiteX1643" fmla="*/ 8381983 w 8724094"/>
              <a:gd name="connsiteY1643" fmla="*/ 1582662 h 2189926"/>
              <a:gd name="connsiteX1644" fmla="*/ 8385220 w 8724094"/>
              <a:gd name="connsiteY1644" fmla="*/ 1582662 h 2189926"/>
              <a:gd name="connsiteX1645" fmla="*/ 6868064 w 8724094"/>
              <a:gd name="connsiteY1645" fmla="*/ 1581029 h 2189926"/>
              <a:gd name="connsiteX1646" fmla="*/ 6864827 w 8724094"/>
              <a:gd name="connsiteY1646" fmla="*/ 1582662 h 2189926"/>
              <a:gd name="connsiteX1647" fmla="*/ 6868064 w 8724094"/>
              <a:gd name="connsiteY1647" fmla="*/ 1582662 h 2189926"/>
              <a:gd name="connsiteX1648" fmla="*/ 4448908 w 8724094"/>
              <a:gd name="connsiteY1648" fmla="*/ 1581029 h 2189926"/>
              <a:gd name="connsiteX1649" fmla="*/ 4442435 w 8724094"/>
              <a:gd name="connsiteY1649" fmla="*/ 1585930 h 2189926"/>
              <a:gd name="connsiteX1650" fmla="*/ 4444053 w 8724094"/>
              <a:gd name="connsiteY1650" fmla="*/ 1587564 h 2189926"/>
              <a:gd name="connsiteX1651" fmla="*/ 4448908 w 8724094"/>
              <a:gd name="connsiteY1651" fmla="*/ 1581029 h 2189926"/>
              <a:gd name="connsiteX1652" fmla="*/ 3284844 w 8724094"/>
              <a:gd name="connsiteY1652" fmla="*/ 1579395 h 2189926"/>
              <a:gd name="connsiteX1653" fmla="*/ 3275135 w 8724094"/>
              <a:gd name="connsiteY1653" fmla="*/ 1590830 h 2189926"/>
              <a:gd name="connsiteX1654" fmla="*/ 3275135 w 8724094"/>
              <a:gd name="connsiteY1654" fmla="*/ 1595732 h 2189926"/>
              <a:gd name="connsiteX1655" fmla="*/ 3279989 w 8724094"/>
              <a:gd name="connsiteY1655" fmla="*/ 1597365 h 2189926"/>
              <a:gd name="connsiteX1656" fmla="*/ 3288081 w 8724094"/>
              <a:gd name="connsiteY1656" fmla="*/ 1594915 h 2189926"/>
              <a:gd name="connsiteX1657" fmla="*/ 3292936 w 8724094"/>
              <a:gd name="connsiteY1657" fmla="*/ 1587564 h 2189926"/>
              <a:gd name="connsiteX1658" fmla="*/ 3286462 w 8724094"/>
              <a:gd name="connsiteY1658" fmla="*/ 1579395 h 2189926"/>
              <a:gd name="connsiteX1659" fmla="*/ 1362102 w 8724094"/>
              <a:gd name="connsiteY1659" fmla="*/ 1579395 h 2189926"/>
              <a:gd name="connsiteX1660" fmla="*/ 1357248 w 8724094"/>
              <a:gd name="connsiteY1660" fmla="*/ 1585930 h 2189926"/>
              <a:gd name="connsiteX1661" fmla="*/ 1362102 w 8724094"/>
              <a:gd name="connsiteY1661" fmla="*/ 1592464 h 2189926"/>
              <a:gd name="connsiteX1662" fmla="*/ 1366958 w 8724094"/>
              <a:gd name="connsiteY1662" fmla="*/ 1585930 h 2189926"/>
              <a:gd name="connsiteX1663" fmla="*/ 1362102 w 8724094"/>
              <a:gd name="connsiteY1663" fmla="*/ 1579395 h 2189926"/>
              <a:gd name="connsiteX1664" fmla="*/ 1164670 w 8724094"/>
              <a:gd name="connsiteY1664" fmla="*/ 1579395 h 2189926"/>
              <a:gd name="connsiteX1665" fmla="*/ 1155769 w 8724094"/>
              <a:gd name="connsiteY1665" fmla="*/ 1585113 h 2189926"/>
              <a:gd name="connsiteX1666" fmla="*/ 1150105 w 8724094"/>
              <a:gd name="connsiteY1666" fmla="*/ 1594099 h 2189926"/>
              <a:gd name="connsiteX1667" fmla="*/ 1157387 w 8724094"/>
              <a:gd name="connsiteY1667" fmla="*/ 1603083 h 2189926"/>
              <a:gd name="connsiteX1668" fmla="*/ 1169524 w 8724094"/>
              <a:gd name="connsiteY1668" fmla="*/ 1605534 h 2189926"/>
              <a:gd name="connsiteX1669" fmla="*/ 1179234 w 8724094"/>
              <a:gd name="connsiteY1669" fmla="*/ 1592464 h 2189926"/>
              <a:gd name="connsiteX1670" fmla="*/ 1178425 w 8724094"/>
              <a:gd name="connsiteY1670" fmla="*/ 1589197 h 2189926"/>
              <a:gd name="connsiteX1671" fmla="*/ 1174380 w 8724094"/>
              <a:gd name="connsiteY1671" fmla="*/ 1587564 h 2189926"/>
              <a:gd name="connsiteX1672" fmla="*/ 1168716 w 8724094"/>
              <a:gd name="connsiteY1672" fmla="*/ 1583479 h 2189926"/>
              <a:gd name="connsiteX1673" fmla="*/ 1164670 w 8724094"/>
              <a:gd name="connsiteY1673" fmla="*/ 1579395 h 2189926"/>
              <a:gd name="connsiteX1674" fmla="*/ 920812 w 8724094"/>
              <a:gd name="connsiteY1674" fmla="*/ 1579395 h 2189926"/>
              <a:gd name="connsiteX1675" fmla="*/ 911102 w 8724094"/>
              <a:gd name="connsiteY1675" fmla="*/ 1582662 h 2189926"/>
              <a:gd name="connsiteX1676" fmla="*/ 896537 w 8724094"/>
              <a:gd name="connsiteY1676" fmla="*/ 1590014 h 2189926"/>
              <a:gd name="connsiteX1677" fmla="*/ 882782 w 8724094"/>
              <a:gd name="connsiteY1677" fmla="*/ 1597365 h 2189926"/>
              <a:gd name="connsiteX1678" fmla="*/ 877118 w 8724094"/>
              <a:gd name="connsiteY1678" fmla="*/ 1602267 h 2189926"/>
              <a:gd name="connsiteX1679" fmla="*/ 877928 w 8724094"/>
              <a:gd name="connsiteY1679" fmla="*/ 1608801 h 2189926"/>
              <a:gd name="connsiteX1680" fmla="*/ 878736 w 8724094"/>
              <a:gd name="connsiteY1680" fmla="*/ 1618604 h 2189926"/>
              <a:gd name="connsiteX1681" fmla="*/ 880356 w 8724094"/>
              <a:gd name="connsiteY1681" fmla="*/ 1618604 h 2189926"/>
              <a:gd name="connsiteX1682" fmla="*/ 883591 w 8724094"/>
              <a:gd name="connsiteY1682" fmla="*/ 1618604 h 2189926"/>
              <a:gd name="connsiteX1683" fmla="*/ 907056 w 8724094"/>
              <a:gd name="connsiteY1683" fmla="*/ 1603900 h 2189926"/>
              <a:gd name="connsiteX1684" fmla="*/ 922431 w 8724094"/>
              <a:gd name="connsiteY1684" fmla="*/ 1581029 h 2189926"/>
              <a:gd name="connsiteX1685" fmla="*/ 920812 w 8724094"/>
              <a:gd name="connsiteY1685" fmla="*/ 1579395 h 2189926"/>
              <a:gd name="connsiteX1686" fmla="*/ 4811407 w 8724094"/>
              <a:gd name="connsiteY1686" fmla="*/ 1577762 h 2189926"/>
              <a:gd name="connsiteX1687" fmla="*/ 4804124 w 8724094"/>
              <a:gd name="connsiteY1687" fmla="*/ 1581029 h 2189926"/>
              <a:gd name="connsiteX1688" fmla="*/ 4800078 w 8724094"/>
              <a:gd name="connsiteY1688" fmla="*/ 1587564 h 2189926"/>
              <a:gd name="connsiteX1689" fmla="*/ 4808980 w 8724094"/>
              <a:gd name="connsiteY1689" fmla="*/ 1585113 h 2189926"/>
              <a:gd name="connsiteX1690" fmla="*/ 4814643 w 8724094"/>
              <a:gd name="connsiteY1690" fmla="*/ 1579395 h 2189926"/>
              <a:gd name="connsiteX1691" fmla="*/ 4811407 w 8724094"/>
              <a:gd name="connsiteY1691" fmla="*/ 1577762 h 2189926"/>
              <a:gd name="connsiteX1692" fmla="*/ 5731006 w 8724094"/>
              <a:gd name="connsiteY1692" fmla="*/ 1576127 h 2189926"/>
              <a:gd name="connsiteX1693" fmla="*/ 5705113 w 8724094"/>
              <a:gd name="connsiteY1693" fmla="*/ 1585930 h 2189926"/>
              <a:gd name="connsiteX1694" fmla="*/ 5680839 w 8724094"/>
              <a:gd name="connsiteY1694" fmla="*/ 1602267 h 2189926"/>
              <a:gd name="connsiteX1695" fmla="*/ 5671129 w 8724094"/>
              <a:gd name="connsiteY1695" fmla="*/ 1612885 h 2189926"/>
              <a:gd name="connsiteX1696" fmla="*/ 5659800 w 8724094"/>
              <a:gd name="connsiteY1696" fmla="*/ 1621871 h 2189926"/>
              <a:gd name="connsiteX1697" fmla="*/ 5657374 w 8724094"/>
              <a:gd name="connsiteY1697" fmla="*/ 1627588 h 2189926"/>
              <a:gd name="connsiteX1698" fmla="*/ 5654946 w 8724094"/>
              <a:gd name="connsiteY1698" fmla="*/ 1631672 h 2189926"/>
              <a:gd name="connsiteX1699" fmla="*/ 5646855 w 8724094"/>
              <a:gd name="connsiteY1699" fmla="*/ 1631672 h 2189926"/>
              <a:gd name="connsiteX1700" fmla="*/ 5643617 w 8724094"/>
              <a:gd name="connsiteY1700" fmla="*/ 1637390 h 2189926"/>
              <a:gd name="connsiteX1701" fmla="*/ 5641999 w 8724094"/>
              <a:gd name="connsiteY1701" fmla="*/ 1644742 h 2189926"/>
              <a:gd name="connsiteX1702" fmla="*/ 5658992 w 8724094"/>
              <a:gd name="connsiteY1702" fmla="*/ 1639025 h 2189926"/>
              <a:gd name="connsiteX1703" fmla="*/ 5672747 w 8724094"/>
              <a:gd name="connsiteY1703" fmla="*/ 1628405 h 2189926"/>
              <a:gd name="connsiteX1704" fmla="*/ 5684884 w 8724094"/>
              <a:gd name="connsiteY1704" fmla="*/ 1623504 h 2189926"/>
              <a:gd name="connsiteX1705" fmla="*/ 5693786 w 8724094"/>
              <a:gd name="connsiteY1705" fmla="*/ 1616969 h 2189926"/>
              <a:gd name="connsiteX1706" fmla="*/ 5702685 w 8724094"/>
              <a:gd name="connsiteY1706" fmla="*/ 1606351 h 2189926"/>
              <a:gd name="connsiteX1707" fmla="*/ 5711587 w 8724094"/>
              <a:gd name="connsiteY1707" fmla="*/ 1595732 h 2189926"/>
              <a:gd name="connsiteX1708" fmla="*/ 5713205 w 8724094"/>
              <a:gd name="connsiteY1708" fmla="*/ 1592464 h 2189926"/>
              <a:gd name="connsiteX1709" fmla="*/ 5716441 w 8724094"/>
              <a:gd name="connsiteY1709" fmla="*/ 1589197 h 2189926"/>
              <a:gd name="connsiteX1710" fmla="*/ 5726152 w 8724094"/>
              <a:gd name="connsiteY1710" fmla="*/ 1584295 h 2189926"/>
              <a:gd name="connsiteX1711" fmla="*/ 5731006 w 8724094"/>
              <a:gd name="connsiteY1711" fmla="*/ 1576127 h 2189926"/>
              <a:gd name="connsiteX1712" fmla="*/ 2565207 w 8724094"/>
              <a:gd name="connsiteY1712" fmla="*/ 1572860 h 2189926"/>
              <a:gd name="connsiteX1713" fmla="*/ 2548215 w 8724094"/>
              <a:gd name="connsiteY1713" fmla="*/ 1577762 h 2189926"/>
              <a:gd name="connsiteX1714" fmla="*/ 2539314 w 8724094"/>
              <a:gd name="connsiteY1714" fmla="*/ 1590830 h 2189926"/>
              <a:gd name="connsiteX1715" fmla="*/ 2554688 w 8724094"/>
              <a:gd name="connsiteY1715" fmla="*/ 1585113 h 2189926"/>
              <a:gd name="connsiteX1716" fmla="*/ 2565207 w 8724094"/>
              <a:gd name="connsiteY1716" fmla="*/ 1572860 h 2189926"/>
              <a:gd name="connsiteX1717" fmla="*/ 415903 w 8724094"/>
              <a:gd name="connsiteY1717" fmla="*/ 1572860 h 2189926"/>
              <a:gd name="connsiteX1718" fmla="*/ 398911 w 8724094"/>
              <a:gd name="connsiteY1718" fmla="*/ 1577762 h 2189926"/>
              <a:gd name="connsiteX1719" fmla="*/ 390010 w 8724094"/>
              <a:gd name="connsiteY1719" fmla="*/ 1590830 h 2189926"/>
              <a:gd name="connsiteX1720" fmla="*/ 405383 w 8724094"/>
              <a:gd name="connsiteY1720" fmla="*/ 1585113 h 2189926"/>
              <a:gd name="connsiteX1721" fmla="*/ 415903 w 8724094"/>
              <a:gd name="connsiteY1721" fmla="*/ 1572860 h 2189926"/>
              <a:gd name="connsiteX1722" fmla="*/ 1137158 w 8724094"/>
              <a:gd name="connsiteY1722" fmla="*/ 1571227 h 2189926"/>
              <a:gd name="connsiteX1723" fmla="*/ 1130686 w 8724094"/>
              <a:gd name="connsiteY1723" fmla="*/ 1579395 h 2189926"/>
              <a:gd name="connsiteX1724" fmla="*/ 1137158 w 8724094"/>
              <a:gd name="connsiteY1724" fmla="*/ 1584295 h 2189926"/>
              <a:gd name="connsiteX1725" fmla="*/ 1143632 w 8724094"/>
              <a:gd name="connsiteY1725" fmla="*/ 1577762 h 2189926"/>
              <a:gd name="connsiteX1726" fmla="*/ 1137158 w 8724094"/>
              <a:gd name="connsiteY1726" fmla="*/ 1571227 h 2189926"/>
              <a:gd name="connsiteX1727" fmla="*/ 8498501 w 8724094"/>
              <a:gd name="connsiteY1727" fmla="*/ 1569593 h 2189926"/>
              <a:gd name="connsiteX1728" fmla="*/ 8489600 w 8724094"/>
              <a:gd name="connsiteY1728" fmla="*/ 1574494 h 2189926"/>
              <a:gd name="connsiteX1729" fmla="*/ 8485554 w 8724094"/>
              <a:gd name="connsiteY1729" fmla="*/ 1584295 h 2189926"/>
              <a:gd name="connsiteX1730" fmla="*/ 8496072 w 8724094"/>
              <a:gd name="connsiteY1730" fmla="*/ 1581029 h 2189926"/>
              <a:gd name="connsiteX1731" fmla="*/ 8504973 w 8724094"/>
              <a:gd name="connsiteY1731" fmla="*/ 1574494 h 2189926"/>
              <a:gd name="connsiteX1732" fmla="*/ 8498501 w 8724094"/>
              <a:gd name="connsiteY1732" fmla="*/ 1569593 h 2189926"/>
              <a:gd name="connsiteX1733" fmla="*/ 8441859 w 8724094"/>
              <a:gd name="connsiteY1733" fmla="*/ 1569593 h 2189926"/>
              <a:gd name="connsiteX1734" fmla="*/ 8434577 w 8724094"/>
              <a:gd name="connsiteY1734" fmla="*/ 1573678 h 2189926"/>
              <a:gd name="connsiteX1735" fmla="*/ 8428913 w 8724094"/>
              <a:gd name="connsiteY1735" fmla="*/ 1581029 h 2189926"/>
              <a:gd name="connsiteX1736" fmla="*/ 8430531 w 8724094"/>
              <a:gd name="connsiteY1736" fmla="*/ 1584295 h 2189926"/>
              <a:gd name="connsiteX1737" fmla="*/ 8440241 w 8724094"/>
              <a:gd name="connsiteY1737" fmla="*/ 1581029 h 2189926"/>
              <a:gd name="connsiteX1738" fmla="*/ 8446714 w 8724094"/>
              <a:gd name="connsiteY1738" fmla="*/ 1572860 h 2189926"/>
              <a:gd name="connsiteX1739" fmla="*/ 8441859 w 8724094"/>
              <a:gd name="connsiteY1739" fmla="*/ 1569593 h 2189926"/>
              <a:gd name="connsiteX1740" fmla="*/ 6981345 w 8724094"/>
              <a:gd name="connsiteY1740" fmla="*/ 1569593 h 2189926"/>
              <a:gd name="connsiteX1741" fmla="*/ 6972444 w 8724094"/>
              <a:gd name="connsiteY1741" fmla="*/ 1574494 h 2189926"/>
              <a:gd name="connsiteX1742" fmla="*/ 6968398 w 8724094"/>
              <a:gd name="connsiteY1742" fmla="*/ 1584295 h 2189926"/>
              <a:gd name="connsiteX1743" fmla="*/ 6978916 w 8724094"/>
              <a:gd name="connsiteY1743" fmla="*/ 1581029 h 2189926"/>
              <a:gd name="connsiteX1744" fmla="*/ 6987817 w 8724094"/>
              <a:gd name="connsiteY1744" fmla="*/ 1574494 h 2189926"/>
              <a:gd name="connsiteX1745" fmla="*/ 6981345 w 8724094"/>
              <a:gd name="connsiteY1745" fmla="*/ 1569593 h 2189926"/>
              <a:gd name="connsiteX1746" fmla="*/ 6924703 w 8724094"/>
              <a:gd name="connsiteY1746" fmla="*/ 1569593 h 2189926"/>
              <a:gd name="connsiteX1747" fmla="*/ 6917421 w 8724094"/>
              <a:gd name="connsiteY1747" fmla="*/ 1573678 h 2189926"/>
              <a:gd name="connsiteX1748" fmla="*/ 6911757 w 8724094"/>
              <a:gd name="connsiteY1748" fmla="*/ 1581029 h 2189926"/>
              <a:gd name="connsiteX1749" fmla="*/ 6913375 w 8724094"/>
              <a:gd name="connsiteY1749" fmla="*/ 1584295 h 2189926"/>
              <a:gd name="connsiteX1750" fmla="*/ 6923085 w 8724094"/>
              <a:gd name="connsiteY1750" fmla="*/ 1581029 h 2189926"/>
              <a:gd name="connsiteX1751" fmla="*/ 6929559 w 8724094"/>
              <a:gd name="connsiteY1751" fmla="*/ 1572860 h 2189926"/>
              <a:gd name="connsiteX1752" fmla="*/ 6924703 w 8724094"/>
              <a:gd name="connsiteY1752" fmla="*/ 1569593 h 2189926"/>
              <a:gd name="connsiteX1753" fmla="*/ 4931160 w 8724094"/>
              <a:gd name="connsiteY1753" fmla="*/ 1569593 h 2189926"/>
              <a:gd name="connsiteX1754" fmla="*/ 4922261 w 8724094"/>
              <a:gd name="connsiteY1754" fmla="*/ 1572043 h 2189926"/>
              <a:gd name="connsiteX1755" fmla="*/ 4907696 w 8724094"/>
              <a:gd name="connsiteY1755" fmla="*/ 1578578 h 2189926"/>
              <a:gd name="connsiteX1756" fmla="*/ 4893940 w 8724094"/>
              <a:gd name="connsiteY1756" fmla="*/ 1585930 h 2189926"/>
              <a:gd name="connsiteX1757" fmla="*/ 4887467 w 8724094"/>
              <a:gd name="connsiteY1757" fmla="*/ 1590830 h 2189926"/>
              <a:gd name="connsiteX1758" fmla="*/ 4888277 w 8724094"/>
              <a:gd name="connsiteY1758" fmla="*/ 1595732 h 2189926"/>
              <a:gd name="connsiteX1759" fmla="*/ 4889085 w 8724094"/>
              <a:gd name="connsiteY1759" fmla="*/ 1600632 h 2189926"/>
              <a:gd name="connsiteX1760" fmla="*/ 4883421 w 8724094"/>
              <a:gd name="connsiteY1760" fmla="*/ 1609618 h 2189926"/>
              <a:gd name="connsiteX1761" fmla="*/ 4871284 w 8724094"/>
              <a:gd name="connsiteY1761" fmla="*/ 1613702 h 2189926"/>
              <a:gd name="connsiteX1762" fmla="*/ 4859147 w 8724094"/>
              <a:gd name="connsiteY1762" fmla="*/ 1617786 h 2189926"/>
              <a:gd name="connsiteX1763" fmla="*/ 4853483 w 8724094"/>
              <a:gd name="connsiteY1763" fmla="*/ 1626772 h 2189926"/>
              <a:gd name="connsiteX1764" fmla="*/ 4855101 w 8724094"/>
              <a:gd name="connsiteY1764" fmla="*/ 1628405 h 2189926"/>
              <a:gd name="connsiteX1765" fmla="*/ 4875330 w 8724094"/>
              <a:gd name="connsiteY1765" fmla="*/ 1622688 h 2189926"/>
              <a:gd name="connsiteX1766" fmla="*/ 4892322 w 8724094"/>
              <a:gd name="connsiteY1766" fmla="*/ 1612069 h 2189926"/>
              <a:gd name="connsiteX1767" fmla="*/ 4894750 w 8724094"/>
              <a:gd name="connsiteY1767" fmla="*/ 1605534 h 2189926"/>
              <a:gd name="connsiteX1768" fmla="*/ 4898796 w 8724094"/>
              <a:gd name="connsiteY1768" fmla="*/ 1600632 h 2189926"/>
              <a:gd name="connsiteX1769" fmla="*/ 4920643 w 8724094"/>
              <a:gd name="connsiteY1769" fmla="*/ 1590830 h 2189926"/>
              <a:gd name="connsiteX1770" fmla="*/ 4931160 w 8724094"/>
              <a:gd name="connsiteY1770" fmla="*/ 1569593 h 2189926"/>
              <a:gd name="connsiteX1771" fmla="*/ 3851249 w 8724094"/>
              <a:gd name="connsiteY1771" fmla="*/ 1569593 h 2189926"/>
              <a:gd name="connsiteX1772" fmla="*/ 3836684 w 8724094"/>
              <a:gd name="connsiteY1772" fmla="*/ 1579395 h 2189926"/>
              <a:gd name="connsiteX1773" fmla="*/ 3825357 w 8724094"/>
              <a:gd name="connsiteY1773" fmla="*/ 1592464 h 2189926"/>
              <a:gd name="connsiteX1774" fmla="*/ 3825357 w 8724094"/>
              <a:gd name="connsiteY1774" fmla="*/ 1595732 h 2189926"/>
              <a:gd name="connsiteX1775" fmla="*/ 3842348 w 8724094"/>
              <a:gd name="connsiteY1775" fmla="*/ 1588380 h 2189926"/>
              <a:gd name="connsiteX1776" fmla="*/ 3852867 w 8724094"/>
              <a:gd name="connsiteY1776" fmla="*/ 1572860 h 2189926"/>
              <a:gd name="connsiteX1777" fmla="*/ 3852867 w 8724094"/>
              <a:gd name="connsiteY1777" fmla="*/ 1571227 h 2189926"/>
              <a:gd name="connsiteX1778" fmla="*/ 3852867 w 8724094"/>
              <a:gd name="connsiteY1778" fmla="*/ 1569593 h 2189926"/>
              <a:gd name="connsiteX1779" fmla="*/ 2615374 w 8724094"/>
              <a:gd name="connsiteY1779" fmla="*/ 1569593 h 2189926"/>
              <a:gd name="connsiteX1780" fmla="*/ 2612138 w 8724094"/>
              <a:gd name="connsiteY1780" fmla="*/ 1574494 h 2189926"/>
              <a:gd name="connsiteX1781" fmla="*/ 2616993 w 8724094"/>
              <a:gd name="connsiteY1781" fmla="*/ 1571227 h 2189926"/>
              <a:gd name="connsiteX1782" fmla="*/ 2615374 w 8724094"/>
              <a:gd name="connsiteY1782" fmla="*/ 1569593 h 2189926"/>
              <a:gd name="connsiteX1783" fmla="*/ 2464873 w 8724094"/>
              <a:gd name="connsiteY1783" fmla="*/ 1569593 h 2189926"/>
              <a:gd name="connsiteX1784" fmla="*/ 2453544 w 8724094"/>
              <a:gd name="connsiteY1784" fmla="*/ 1577762 h 2189926"/>
              <a:gd name="connsiteX1785" fmla="*/ 2456781 w 8724094"/>
              <a:gd name="connsiteY1785" fmla="*/ 1581029 h 2189926"/>
              <a:gd name="connsiteX1786" fmla="*/ 2464873 w 8724094"/>
              <a:gd name="connsiteY1786" fmla="*/ 1569593 h 2189926"/>
              <a:gd name="connsiteX1787" fmla="*/ 466070 w 8724094"/>
              <a:gd name="connsiteY1787" fmla="*/ 1569593 h 2189926"/>
              <a:gd name="connsiteX1788" fmla="*/ 462834 w 8724094"/>
              <a:gd name="connsiteY1788" fmla="*/ 1574494 h 2189926"/>
              <a:gd name="connsiteX1789" fmla="*/ 467688 w 8724094"/>
              <a:gd name="connsiteY1789" fmla="*/ 1571227 h 2189926"/>
              <a:gd name="connsiteX1790" fmla="*/ 466070 w 8724094"/>
              <a:gd name="connsiteY1790" fmla="*/ 1569593 h 2189926"/>
              <a:gd name="connsiteX1791" fmla="*/ 315569 w 8724094"/>
              <a:gd name="connsiteY1791" fmla="*/ 1569593 h 2189926"/>
              <a:gd name="connsiteX1792" fmla="*/ 304240 w 8724094"/>
              <a:gd name="connsiteY1792" fmla="*/ 1577762 h 2189926"/>
              <a:gd name="connsiteX1793" fmla="*/ 307477 w 8724094"/>
              <a:gd name="connsiteY1793" fmla="*/ 1581029 h 2189926"/>
              <a:gd name="connsiteX1794" fmla="*/ 315569 w 8724094"/>
              <a:gd name="connsiteY1794" fmla="*/ 1569593 h 2189926"/>
              <a:gd name="connsiteX1795" fmla="*/ 8093926 w 8724094"/>
              <a:gd name="connsiteY1795" fmla="*/ 1567959 h 2189926"/>
              <a:gd name="connsiteX1796" fmla="*/ 8084215 w 8724094"/>
              <a:gd name="connsiteY1796" fmla="*/ 1574494 h 2189926"/>
              <a:gd name="connsiteX1797" fmla="*/ 8076123 w 8724094"/>
              <a:gd name="connsiteY1797" fmla="*/ 1584295 h 2189926"/>
              <a:gd name="connsiteX1798" fmla="*/ 8089880 w 8724094"/>
              <a:gd name="connsiteY1798" fmla="*/ 1582662 h 2189926"/>
              <a:gd name="connsiteX1799" fmla="*/ 8097162 w 8724094"/>
              <a:gd name="connsiteY1799" fmla="*/ 1572860 h 2189926"/>
              <a:gd name="connsiteX1800" fmla="*/ 8093926 w 8724094"/>
              <a:gd name="connsiteY1800" fmla="*/ 1567959 h 2189926"/>
              <a:gd name="connsiteX1801" fmla="*/ 6576770 w 8724094"/>
              <a:gd name="connsiteY1801" fmla="*/ 1567959 h 2189926"/>
              <a:gd name="connsiteX1802" fmla="*/ 6567061 w 8724094"/>
              <a:gd name="connsiteY1802" fmla="*/ 1574494 h 2189926"/>
              <a:gd name="connsiteX1803" fmla="*/ 6558968 w 8724094"/>
              <a:gd name="connsiteY1803" fmla="*/ 1584295 h 2189926"/>
              <a:gd name="connsiteX1804" fmla="*/ 6572725 w 8724094"/>
              <a:gd name="connsiteY1804" fmla="*/ 1582662 h 2189926"/>
              <a:gd name="connsiteX1805" fmla="*/ 6580006 w 8724094"/>
              <a:gd name="connsiteY1805" fmla="*/ 1572860 h 2189926"/>
              <a:gd name="connsiteX1806" fmla="*/ 6576770 w 8724094"/>
              <a:gd name="connsiteY1806" fmla="*/ 1567959 h 2189926"/>
              <a:gd name="connsiteX1807" fmla="*/ 4366375 w 8724094"/>
              <a:gd name="connsiteY1807" fmla="*/ 1566325 h 2189926"/>
              <a:gd name="connsiteX1808" fmla="*/ 4359902 w 8724094"/>
              <a:gd name="connsiteY1808" fmla="*/ 1572860 h 2189926"/>
              <a:gd name="connsiteX1809" fmla="*/ 4363138 w 8724094"/>
              <a:gd name="connsiteY1809" fmla="*/ 1574494 h 2189926"/>
              <a:gd name="connsiteX1810" fmla="*/ 4366375 w 8724094"/>
              <a:gd name="connsiteY1810" fmla="*/ 1566325 h 2189926"/>
              <a:gd name="connsiteX1811" fmla="*/ 2362920 w 8724094"/>
              <a:gd name="connsiteY1811" fmla="*/ 1566325 h 2189926"/>
              <a:gd name="connsiteX1812" fmla="*/ 2352400 w 8724094"/>
              <a:gd name="connsiteY1812" fmla="*/ 1568776 h 2189926"/>
              <a:gd name="connsiteX1813" fmla="*/ 2345119 w 8724094"/>
              <a:gd name="connsiteY1813" fmla="*/ 1577762 h 2189926"/>
              <a:gd name="connsiteX1814" fmla="*/ 2348354 w 8724094"/>
              <a:gd name="connsiteY1814" fmla="*/ 1581029 h 2189926"/>
              <a:gd name="connsiteX1815" fmla="*/ 2360492 w 8724094"/>
              <a:gd name="connsiteY1815" fmla="*/ 1579395 h 2189926"/>
              <a:gd name="connsiteX1816" fmla="*/ 2371011 w 8724094"/>
              <a:gd name="connsiteY1816" fmla="*/ 1574494 h 2189926"/>
              <a:gd name="connsiteX1817" fmla="*/ 2374247 w 8724094"/>
              <a:gd name="connsiteY1817" fmla="*/ 1581846 h 2189926"/>
              <a:gd name="connsiteX1818" fmla="*/ 2382339 w 8724094"/>
              <a:gd name="connsiteY1818" fmla="*/ 1584295 h 2189926"/>
              <a:gd name="connsiteX1819" fmla="*/ 2390430 w 8724094"/>
              <a:gd name="connsiteY1819" fmla="*/ 1579395 h 2189926"/>
              <a:gd name="connsiteX1820" fmla="*/ 2379912 w 8724094"/>
              <a:gd name="connsiteY1820" fmla="*/ 1568776 h 2189926"/>
              <a:gd name="connsiteX1821" fmla="*/ 2362920 w 8724094"/>
              <a:gd name="connsiteY1821" fmla="*/ 1566325 h 2189926"/>
              <a:gd name="connsiteX1822" fmla="*/ 213615 w 8724094"/>
              <a:gd name="connsiteY1822" fmla="*/ 1566325 h 2189926"/>
              <a:gd name="connsiteX1823" fmla="*/ 203096 w 8724094"/>
              <a:gd name="connsiteY1823" fmla="*/ 1568776 h 2189926"/>
              <a:gd name="connsiteX1824" fmla="*/ 195814 w 8724094"/>
              <a:gd name="connsiteY1824" fmla="*/ 1577762 h 2189926"/>
              <a:gd name="connsiteX1825" fmla="*/ 199050 w 8724094"/>
              <a:gd name="connsiteY1825" fmla="*/ 1581029 h 2189926"/>
              <a:gd name="connsiteX1826" fmla="*/ 211187 w 8724094"/>
              <a:gd name="connsiteY1826" fmla="*/ 1579395 h 2189926"/>
              <a:gd name="connsiteX1827" fmla="*/ 221707 w 8724094"/>
              <a:gd name="connsiteY1827" fmla="*/ 1574494 h 2189926"/>
              <a:gd name="connsiteX1828" fmla="*/ 224943 w 8724094"/>
              <a:gd name="connsiteY1828" fmla="*/ 1581846 h 2189926"/>
              <a:gd name="connsiteX1829" fmla="*/ 233034 w 8724094"/>
              <a:gd name="connsiteY1829" fmla="*/ 1584295 h 2189926"/>
              <a:gd name="connsiteX1830" fmla="*/ 241126 w 8724094"/>
              <a:gd name="connsiteY1830" fmla="*/ 1579395 h 2189926"/>
              <a:gd name="connsiteX1831" fmla="*/ 230608 w 8724094"/>
              <a:gd name="connsiteY1831" fmla="*/ 1568776 h 2189926"/>
              <a:gd name="connsiteX1832" fmla="*/ 213615 w 8724094"/>
              <a:gd name="connsiteY1832" fmla="*/ 1566325 h 2189926"/>
              <a:gd name="connsiteX1833" fmla="*/ 8404639 w 8724094"/>
              <a:gd name="connsiteY1833" fmla="*/ 1564692 h 2189926"/>
              <a:gd name="connsiteX1834" fmla="*/ 8398974 w 8724094"/>
              <a:gd name="connsiteY1834" fmla="*/ 1568776 h 2189926"/>
              <a:gd name="connsiteX1835" fmla="*/ 8393311 w 8724094"/>
              <a:gd name="connsiteY1835" fmla="*/ 1574494 h 2189926"/>
              <a:gd name="connsiteX1836" fmla="*/ 8396547 w 8724094"/>
              <a:gd name="connsiteY1836" fmla="*/ 1574494 h 2189926"/>
              <a:gd name="connsiteX1837" fmla="*/ 8406257 w 8724094"/>
              <a:gd name="connsiteY1837" fmla="*/ 1567959 h 2189926"/>
              <a:gd name="connsiteX1838" fmla="*/ 8404639 w 8724094"/>
              <a:gd name="connsiteY1838" fmla="*/ 1564692 h 2189926"/>
              <a:gd name="connsiteX1839" fmla="*/ 6887483 w 8724094"/>
              <a:gd name="connsiteY1839" fmla="*/ 1564692 h 2189926"/>
              <a:gd name="connsiteX1840" fmla="*/ 6881819 w 8724094"/>
              <a:gd name="connsiteY1840" fmla="*/ 1568776 h 2189926"/>
              <a:gd name="connsiteX1841" fmla="*/ 6876155 w 8724094"/>
              <a:gd name="connsiteY1841" fmla="*/ 1574494 h 2189926"/>
              <a:gd name="connsiteX1842" fmla="*/ 6879391 w 8724094"/>
              <a:gd name="connsiteY1842" fmla="*/ 1574494 h 2189926"/>
              <a:gd name="connsiteX1843" fmla="*/ 6889101 w 8724094"/>
              <a:gd name="connsiteY1843" fmla="*/ 1567959 h 2189926"/>
              <a:gd name="connsiteX1844" fmla="*/ 6887483 w 8724094"/>
              <a:gd name="connsiteY1844" fmla="*/ 1564692 h 2189926"/>
              <a:gd name="connsiteX1845" fmla="*/ 6057902 w 8724094"/>
              <a:gd name="connsiteY1845" fmla="*/ 1564692 h 2189926"/>
              <a:gd name="connsiteX1846" fmla="*/ 6045766 w 8724094"/>
              <a:gd name="connsiteY1846" fmla="*/ 1569593 h 2189926"/>
              <a:gd name="connsiteX1847" fmla="*/ 6033628 w 8724094"/>
              <a:gd name="connsiteY1847" fmla="*/ 1572860 h 2189926"/>
              <a:gd name="connsiteX1848" fmla="*/ 6027155 w 8724094"/>
              <a:gd name="connsiteY1848" fmla="*/ 1580211 h 2189926"/>
              <a:gd name="connsiteX1849" fmla="*/ 6022300 w 8724094"/>
              <a:gd name="connsiteY1849" fmla="*/ 1587564 h 2189926"/>
              <a:gd name="connsiteX1850" fmla="*/ 6014208 w 8724094"/>
              <a:gd name="connsiteY1850" fmla="*/ 1590830 h 2189926"/>
              <a:gd name="connsiteX1851" fmla="*/ 6010972 w 8724094"/>
              <a:gd name="connsiteY1851" fmla="*/ 1597365 h 2189926"/>
              <a:gd name="connsiteX1852" fmla="*/ 6015018 w 8724094"/>
              <a:gd name="connsiteY1852" fmla="*/ 1595732 h 2189926"/>
              <a:gd name="connsiteX1853" fmla="*/ 6020682 w 8724094"/>
              <a:gd name="connsiteY1853" fmla="*/ 1592464 h 2189926"/>
              <a:gd name="connsiteX1854" fmla="*/ 6030391 w 8724094"/>
              <a:gd name="connsiteY1854" fmla="*/ 1589197 h 2189926"/>
              <a:gd name="connsiteX1855" fmla="*/ 6036865 w 8724094"/>
              <a:gd name="connsiteY1855" fmla="*/ 1581029 h 2189926"/>
              <a:gd name="connsiteX1856" fmla="*/ 6049002 w 8724094"/>
              <a:gd name="connsiteY1856" fmla="*/ 1575311 h 2189926"/>
              <a:gd name="connsiteX1857" fmla="*/ 6057902 w 8724094"/>
              <a:gd name="connsiteY1857" fmla="*/ 1566325 h 2189926"/>
              <a:gd name="connsiteX1858" fmla="*/ 4316208 w 8724094"/>
              <a:gd name="connsiteY1858" fmla="*/ 1563059 h 2189926"/>
              <a:gd name="connsiteX1859" fmla="*/ 4304879 w 8724094"/>
              <a:gd name="connsiteY1859" fmla="*/ 1567959 h 2189926"/>
              <a:gd name="connsiteX1860" fmla="*/ 4287888 w 8724094"/>
              <a:gd name="connsiteY1860" fmla="*/ 1579395 h 2189926"/>
              <a:gd name="connsiteX1861" fmla="*/ 4272513 w 8724094"/>
              <a:gd name="connsiteY1861" fmla="*/ 1592464 h 2189926"/>
              <a:gd name="connsiteX1862" fmla="*/ 4266040 w 8724094"/>
              <a:gd name="connsiteY1862" fmla="*/ 1600632 h 2189926"/>
              <a:gd name="connsiteX1863" fmla="*/ 4272513 w 8724094"/>
              <a:gd name="connsiteY1863" fmla="*/ 1607167 h 2189926"/>
              <a:gd name="connsiteX1864" fmla="*/ 4278987 w 8724094"/>
              <a:gd name="connsiteY1864" fmla="*/ 1602267 h 2189926"/>
              <a:gd name="connsiteX1865" fmla="*/ 4283842 w 8724094"/>
              <a:gd name="connsiteY1865" fmla="*/ 1594099 h 2189926"/>
              <a:gd name="connsiteX1866" fmla="*/ 4291124 w 8724094"/>
              <a:gd name="connsiteY1866" fmla="*/ 1593281 h 2189926"/>
              <a:gd name="connsiteX1867" fmla="*/ 4298406 w 8724094"/>
              <a:gd name="connsiteY1867" fmla="*/ 1592464 h 2189926"/>
              <a:gd name="connsiteX1868" fmla="*/ 4310543 w 8724094"/>
              <a:gd name="connsiteY1868" fmla="*/ 1581846 h 2189926"/>
              <a:gd name="connsiteX1869" fmla="*/ 4322680 w 8724094"/>
              <a:gd name="connsiteY1869" fmla="*/ 1572860 h 2189926"/>
              <a:gd name="connsiteX1870" fmla="*/ 4322680 w 8724094"/>
              <a:gd name="connsiteY1870" fmla="*/ 1569593 h 2189926"/>
              <a:gd name="connsiteX1871" fmla="*/ 4319444 w 8724094"/>
              <a:gd name="connsiteY1871" fmla="*/ 1563059 h 2189926"/>
              <a:gd name="connsiteX1872" fmla="*/ 3380324 w 8724094"/>
              <a:gd name="connsiteY1872" fmla="*/ 1561425 h 2189926"/>
              <a:gd name="connsiteX1873" fmla="*/ 3377088 w 8724094"/>
              <a:gd name="connsiteY1873" fmla="*/ 1563059 h 2189926"/>
              <a:gd name="connsiteX1874" fmla="*/ 3381133 w 8724094"/>
              <a:gd name="connsiteY1874" fmla="*/ 1569593 h 2189926"/>
              <a:gd name="connsiteX1875" fmla="*/ 3388416 w 8724094"/>
              <a:gd name="connsiteY1875" fmla="*/ 1571227 h 2189926"/>
              <a:gd name="connsiteX1876" fmla="*/ 3380324 w 8724094"/>
              <a:gd name="connsiteY1876" fmla="*/ 1561425 h 2189926"/>
              <a:gd name="connsiteX1877" fmla="*/ 838279 w 8724094"/>
              <a:gd name="connsiteY1877" fmla="*/ 1561425 h 2189926"/>
              <a:gd name="connsiteX1878" fmla="*/ 826951 w 8724094"/>
              <a:gd name="connsiteY1878" fmla="*/ 1569593 h 2189926"/>
              <a:gd name="connsiteX1879" fmla="*/ 830187 w 8724094"/>
              <a:gd name="connsiteY1879" fmla="*/ 1574494 h 2189926"/>
              <a:gd name="connsiteX1880" fmla="*/ 835851 w 8724094"/>
              <a:gd name="connsiteY1880" fmla="*/ 1569593 h 2189926"/>
              <a:gd name="connsiteX1881" fmla="*/ 838279 w 8724094"/>
              <a:gd name="connsiteY1881" fmla="*/ 1561425 h 2189926"/>
              <a:gd name="connsiteX1882" fmla="*/ 4072957 w 8724094"/>
              <a:gd name="connsiteY1882" fmla="*/ 1559790 h 2189926"/>
              <a:gd name="connsiteX1883" fmla="*/ 4061628 w 8724094"/>
              <a:gd name="connsiteY1883" fmla="*/ 1567143 h 2189926"/>
              <a:gd name="connsiteX1884" fmla="*/ 4050301 w 8724094"/>
              <a:gd name="connsiteY1884" fmla="*/ 1574494 h 2189926"/>
              <a:gd name="connsiteX1885" fmla="*/ 4046255 w 8724094"/>
              <a:gd name="connsiteY1885" fmla="*/ 1572860 h 2189926"/>
              <a:gd name="connsiteX1886" fmla="*/ 4042209 w 8724094"/>
              <a:gd name="connsiteY1886" fmla="*/ 1571227 h 2189926"/>
              <a:gd name="connsiteX1887" fmla="*/ 4037354 w 8724094"/>
              <a:gd name="connsiteY1887" fmla="*/ 1572860 h 2189926"/>
              <a:gd name="connsiteX1888" fmla="*/ 4029262 w 8724094"/>
              <a:gd name="connsiteY1888" fmla="*/ 1579395 h 2189926"/>
              <a:gd name="connsiteX1889" fmla="*/ 4022789 w 8724094"/>
              <a:gd name="connsiteY1889" fmla="*/ 1587564 h 2189926"/>
              <a:gd name="connsiteX1890" fmla="*/ 4015507 w 8724094"/>
              <a:gd name="connsiteY1890" fmla="*/ 1596548 h 2189926"/>
              <a:gd name="connsiteX1891" fmla="*/ 4008224 w 8724094"/>
              <a:gd name="connsiteY1891" fmla="*/ 1605534 h 2189926"/>
              <a:gd name="connsiteX1892" fmla="*/ 3996087 w 8724094"/>
              <a:gd name="connsiteY1892" fmla="*/ 1616153 h 2189926"/>
              <a:gd name="connsiteX1893" fmla="*/ 3987187 w 8724094"/>
              <a:gd name="connsiteY1893" fmla="*/ 1630039 h 2189926"/>
              <a:gd name="connsiteX1894" fmla="*/ 3990423 w 8724094"/>
              <a:gd name="connsiteY1894" fmla="*/ 1630039 h 2189926"/>
              <a:gd name="connsiteX1895" fmla="*/ 4009843 w 8724094"/>
              <a:gd name="connsiteY1895" fmla="*/ 1615336 h 2189926"/>
              <a:gd name="connsiteX1896" fmla="*/ 4032498 w 8724094"/>
              <a:gd name="connsiteY1896" fmla="*/ 1605534 h 2189926"/>
              <a:gd name="connsiteX1897" fmla="*/ 4034118 w 8724094"/>
              <a:gd name="connsiteY1897" fmla="*/ 1603900 h 2189926"/>
              <a:gd name="connsiteX1898" fmla="*/ 4036545 w 8724094"/>
              <a:gd name="connsiteY1898" fmla="*/ 1598999 h 2189926"/>
              <a:gd name="connsiteX1899" fmla="*/ 4038972 w 8724094"/>
              <a:gd name="connsiteY1899" fmla="*/ 1595732 h 2189926"/>
              <a:gd name="connsiteX1900" fmla="*/ 4048681 w 8724094"/>
              <a:gd name="connsiteY1900" fmla="*/ 1591648 h 2189926"/>
              <a:gd name="connsiteX1901" fmla="*/ 4051919 w 8724094"/>
              <a:gd name="connsiteY1901" fmla="*/ 1582662 h 2189926"/>
              <a:gd name="connsiteX1902" fmla="*/ 4063246 w 8724094"/>
              <a:gd name="connsiteY1902" fmla="*/ 1572860 h 2189926"/>
              <a:gd name="connsiteX1903" fmla="*/ 4072957 w 8724094"/>
              <a:gd name="connsiteY1903" fmla="*/ 1559790 h 2189926"/>
              <a:gd name="connsiteX1904" fmla="*/ 6712706 w 8724094"/>
              <a:gd name="connsiteY1904" fmla="*/ 1558157 h 2189926"/>
              <a:gd name="connsiteX1905" fmla="*/ 6702997 w 8724094"/>
              <a:gd name="connsiteY1905" fmla="*/ 1560608 h 2189926"/>
              <a:gd name="connsiteX1906" fmla="*/ 6691669 w 8724094"/>
              <a:gd name="connsiteY1906" fmla="*/ 1563059 h 2189926"/>
              <a:gd name="connsiteX1907" fmla="*/ 6691669 w 8724094"/>
              <a:gd name="connsiteY1907" fmla="*/ 1566325 h 2189926"/>
              <a:gd name="connsiteX1908" fmla="*/ 6698143 w 8724094"/>
              <a:gd name="connsiteY1908" fmla="*/ 1571227 h 2189926"/>
              <a:gd name="connsiteX1909" fmla="*/ 6709470 w 8724094"/>
              <a:gd name="connsiteY1909" fmla="*/ 1571227 h 2189926"/>
              <a:gd name="connsiteX1910" fmla="*/ 6717561 w 8724094"/>
              <a:gd name="connsiteY1910" fmla="*/ 1564692 h 2189926"/>
              <a:gd name="connsiteX1911" fmla="*/ 6712706 w 8724094"/>
              <a:gd name="connsiteY1911" fmla="*/ 1558157 h 2189926"/>
              <a:gd name="connsiteX1912" fmla="*/ 6164710 w 8724094"/>
              <a:gd name="connsiteY1912" fmla="*/ 1556524 h 2189926"/>
              <a:gd name="connsiteX1913" fmla="*/ 6164710 w 8724094"/>
              <a:gd name="connsiteY1913" fmla="*/ 1559790 h 2189926"/>
              <a:gd name="connsiteX1914" fmla="*/ 6166328 w 8724094"/>
              <a:gd name="connsiteY1914" fmla="*/ 1556524 h 2189926"/>
              <a:gd name="connsiteX1915" fmla="*/ 8192641 w 8724094"/>
              <a:gd name="connsiteY1915" fmla="*/ 1554890 h 2189926"/>
              <a:gd name="connsiteX1916" fmla="*/ 8186169 w 8724094"/>
              <a:gd name="connsiteY1916" fmla="*/ 1564692 h 2189926"/>
              <a:gd name="connsiteX1917" fmla="*/ 8191024 w 8724094"/>
              <a:gd name="connsiteY1917" fmla="*/ 1571227 h 2189926"/>
              <a:gd name="connsiteX1918" fmla="*/ 8199114 w 8724094"/>
              <a:gd name="connsiteY1918" fmla="*/ 1567143 h 2189926"/>
              <a:gd name="connsiteX1919" fmla="*/ 8203969 w 8724094"/>
              <a:gd name="connsiteY1919" fmla="*/ 1559790 h 2189926"/>
              <a:gd name="connsiteX1920" fmla="*/ 8192641 w 8724094"/>
              <a:gd name="connsiteY1920" fmla="*/ 1554890 h 2189926"/>
              <a:gd name="connsiteX1921" fmla="*/ 6675486 w 8724094"/>
              <a:gd name="connsiteY1921" fmla="*/ 1554890 h 2189926"/>
              <a:gd name="connsiteX1922" fmla="*/ 6669013 w 8724094"/>
              <a:gd name="connsiteY1922" fmla="*/ 1564692 h 2189926"/>
              <a:gd name="connsiteX1923" fmla="*/ 6673868 w 8724094"/>
              <a:gd name="connsiteY1923" fmla="*/ 1571227 h 2189926"/>
              <a:gd name="connsiteX1924" fmla="*/ 6681958 w 8724094"/>
              <a:gd name="connsiteY1924" fmla="*/ 1567143 h 2189926"/>
              <a:gd name="connsiteX1925" fmla="*/ 6686813 w 8724094"/>
              <a:gd name="connsiteY1925" fmla="*/ 1559790 h 2189926"/>
              <a:gd name="connsiteX1926" fmla="*/ 6675486 w 8724094"/>
              <a:gd name="connsiteY1926" fmla="*/ 1554890 h 2189926"/>
              <a:gd name="connsiteX1927" fmla="*/ 5798975 w 8724094"/>
              <a:gd name="connsiteY1927" fmla="*/ 1553257 h 2189926"/>
              <a:gd name="connsiteX1928" fmla="*/ 5795738 w 8724094"/>
              <a:gd name="connsiteY1928" fmla="*/ 1556524 h 2189926"/>
              <a:gd name="connsiteX1929" fmla="*/ 5798975 w 8724094"/>
              <a:gd name="connsiteY1929" fmla="*/ 1558157 h 2189926"/>
              <a:gd name="connsiteX1930" fmla="*/ 5802211 w 8724094"/>
              <a:gd name="connsiteY1930" fmla="*/ 1556524 h 2189926"/>
              <a:gd name="connsiteX1931" fmla="*/ 5798975 w 8724094"/>
              <a:gd name="connsiteY1931" fmla="*/ 1553257 h 2189926"/>
              <a:gd name="connsiteX1932" fmla="*/ 4534678 w 8724094"/>
              <a:gd name="connsiteY1932" fmla="*/ 1553257 h 2189926"/>
              <a:gd name="connsiteX1933" fmla="*/ 4520113 w 8724094"/>
              <a:gd name="connsiteY1933" fmla="*/ 1557341 h 2189926"/>
              <a:gd name="connsiteX1934" fmla="*/ 4508785 w 8724094"/>
              <a:gd name="connsiteY1934" fmla="*/ 1566325 h 2189926"/>
              <a:gd name="connsiteX1935" fmla="*/ 4508785 w 8724094"/>
              <a:gd name="connsiteY1935" fmla="*/ 1581029 h 2189926"/>
              <a:gd name="connsiteX1936" fmla="*/ 4500693 w 8724094"/>
              <a:gd name="connsiteY1936" fmla="*/ 1587564 h 2189926"/>
              <a:gd name="connsiteX1937" fmla="*/ 4500693 w 8724094"/>
              <a:gd name="connsiteY1937" fmla="*/ 1592464 h 2189926"/>
              <a:gd name="connsiteX1938" fmla="*/ 4507167 w 8724094"/>
              <a:gd name="connsiteY1938" fmla="*/ 1598999 h 2189926"/>
              <a:gd name="connsiteX1939" fmla="*/ 4507167 w 8724094"/>
              <a:gd name="connsiteY1939" fmla="*/ 1600632 h 2189926"/>
              <a:gd name="connsiteX1940" fmla="*/ 4503930 w 8724094"/>
              <a:gd name="connsiteY1940" fmla="*/ 1610435 h 2189926"/>
              <a:gd name="connsiteX1941" fmla="*/ 4500693 w 8724094"/>
              <a:gd name="connsiteY1941" fmla="*/ 1620237 h 2189926"/>
              <a:gd name="connsiteX1942" fmla="*/ 4502312 w 8724094"/>
              <a:gd name="connsiteY1942" fmla="*/ 1632490 h 2189926"/>
              <a:gd name="connsiteX1943" fmla="*/ 4503930 w 8724094"/>
              <a:gd name="connsiteY1943" fmla="*/ 1644742 h 2189926"/>
              <a:gd name="connsiteX1944" fmla="*/ 4503121 w 8724094"/>
              <a:gd name="connsiteY1944" fmla="*/ 1648009 h 2189926"/>
              <a:gd name="connsiteX1945" fmla="*/ 4502312 w 8724094"/>
              <a:gd name="connsiteY1945" fmla="*/ 1652911 h 2189926"/>
              <a:gd name="connsiteX1946" fmla="*/ 4504739 w 8724094"/>
              <a:gd name="connsiteY1946" fmla="*/ 1660262 h 2189926"/>
              <a:gd name="connsiteX1947" fmla="*/ 4507167 w 8724094"/>
              <a:gd name="connsiteY1947" fmla="*/ 1667614 h 2189926"/>
              <a:gd name="connsiteX1948" fmla="*/ 4504739 w 8724094"/>
              <a:gd name="connsiteY1948" fmla="*/ 1672514 h 2189926"/>
              <a:gd name="connsiteX1949" fmla="*/ 4502312 w 8724094"/>
              <a:gd name="connsiteY1949" fmla="*/ 1677416 h 2189926"/>
              <a:gd name="connsiteX1950" fmla="*/ 4504739 w 8724094"/>
              <a:gd name="connsiteY1950" fmla="*/ 1687217 h 2189926"/>
              <a:gd name="connsiteX1951" fmla="*/ 4507167 w 8724094"/>
              <a:gd name="connsiteY1951" fmla="*/ 1697019 h 2189926"/>
              <a:gd name="connsiteX1952" fmla="*/ 4503121 w 8724094"/>
              <a:gd name="connsiteY1952" fmla="*/ 1709272 h 2189926"/>
              <a:gd name="connsiteX1953" fmla="*/ 4499075 w 8724094"/>
              <a:gd name="connsiteY1953" fmla="*/ 1723158 h 2189926"/>
              <a:gd name="connsiteX1954" fmla="*/ 4502312 w 8724094"/>
              <a:gd name="connsiteY1954" fmla="*/ 1728877 h 2189926"/>
              <a:gd name="connsiteX1955" fmla="*/ 4507167 w 8724094"/>
              <a:gd name="connsiteY1955" fmla="*/ 1734594 h 2189926"/>
              <a:gd name="connsiteX1956" fmla="*/ 4507167 w 8724094"/>
              <a:gd name="connsiteY1956" fmla="*/ 1737861 h 2189926"/>
              <a:gd name="connsiteX1957" fmla="*/ 4508785 w 8724094"/>
              <a:gd name="connsiteY1957" fmla="*/ 1742763 h 2189926"/>
              <a:gd name="connsiteX1958" fmla="*/ 4518495 w 8724094"/>
              <a:gd name="connsiteY1958" fmla="*/ 1750931 h 2189926"/>
              <a:gd name="connsiteX1959" fmla="*/ 4531441 w 8724094"/>
              <a:gd name="connsiteY1959" fmla="*/ 1752564 h 2189926"/>
              <a:gd name="connsiteX1960" fmla="*/ 4543578 w 8724094"/>
              <a:gd name="connsiteY1960" fmla="*/ 1748480 h 2189926"/>
              <a:gd name="connsiteX1961" fmla="*/ 4554097 w 8724094"/>
              <a:gd name="connsiteY1961" fmla="*/ 1744396 h 2189926"/>
              <a:gd name="connsiteX1962" fmla="*/ 4558143 w 8724094"/>
              <a:gd name="connsiteY1962" fmla="*/ 1749298 h 2189926"/>
              <a:gd name="connsiteX1963" fmla="*/ 4563807 w 8724094"/>
              <a:gd name="connsiteY1963" fmla="*/ 1754198 h 2189926"/>
              <a:gd name="connsiteX1964" fmla="*/ 4572708 w 8724094"/>
              <a:gd name="connsiteY1964" fmla="*/ 1750114 h 2189926"/>
              <a:gd name="connsiteX1965" fmla="*/ 4579990 w 8724094"/>
              <a:gd name="connsiteY1965" fmla="*/ 1742763 h 2189926"/>
              <a:gd name="connsiteX1966" fmla="*/ 4589700 w 8724094"/>
              <a:gd name="connsiteY1966" fmla="*/ 1742763 h 2189926"/>
              <a:gd name="connsiteX1967" fmla="*/ 4596173 w 8724094"/>
              <a:gd name="connsiteY1967" fmla="*/ 1747663 h 2189926"/>
              <a:gd name="connsiteX1968" fmla="*/ 4612356 w 8724094"/>
              <a:gd name="connsiteY1968" fmla="*/ 1741945 h 2189926"/>
              <a:gd name="connsiteX1969" fmla="*/ 4628539 w 8724094"/>
              <a:gd name="connsiteY1969" fmla="*/ 1732961 h 2189926"/>
              <a:gd name="connsiteX1970" fmla="*/ 4639868 w 8724094"/>
              <a:gd name="connsiteY1970" fmla="*/ 1721524 h 2189926"/>
              <a:gd name="connsiteX1971" fmla="*/ 4651195 w 8724094"/>
              <a:gd name="connsiteY1971" fmla="*/ 1714989 h 2189926"/>
              <a:gd name="connsiteX1972" fmla="*/ 4654432 w 8724094"/>
              <a:gd name="connsiteY1972" fmla="*/ 1700287 h 2189926"/>
              <a:gd name="connsiteX1973" fmla="*/ 4659287 w 8724094"/>
              <a:gd name="connsiteY1973" fmla="*/ 1689668 h 2189926"/>
              <a:gd name="connsiteX1974" fmla="*/ 4662523 w 8724094"/>
              <a:gd name="connsiteY1974" fmla="*/ 1677416 h 2189926"/>
              <a:gd name="connsiteX1975" fmla="*/ 4661715 w 8724094"/>
              <a:gd name="connsiteY1975" fmla="*/ 1671698 h 2189926"/>
              <a:gd name="connsiteX1976" fmla="*/ 4660905 w 8724094"/>
              <a:gd name="connsiteY1976" fmla="*/ 1665979 h 2189926"/>
              <a:gd name="connsiteX1977" fmla="*/ 4662523 w 8724094"/>
              <a:gd name="connsiteY1977" fmla="*/ 1659446 h 2189926"/>
              <a:gd name="connsiteX1978" fmla="*/ 4664141 w 8724094"/>
              <a:gd name="connsiteY1978" fmla="*/ 1652911 h 2189926"/>
              <a:gd name="connsiteX1979" fmla="*/ 4663333 w 8724094"/>
              <a:gd name="connsiteY1979" fmla="*/ 1647193 h 2189926"/>
              <a:gd name="connsiteX1980" fmla="*/ 4662523 w 8724094"/>
              <a:gd name="connsiteY1980" fmla="*/ 1641474 h 2189926"/>
              <a:gd name="connsiteX1981" fmla="*/ 4664951 w 8724094"/>
              <a:gd name="connsiteY1981" fmla="*/ 1632490 h 2189926"/>
              <a:gd name="connsiteX1982" fmla="*/ 4667378 w 8724094"/>
              <a:gd name="connsiteY1982" fmla="*/ 1623504 h 2189926"/>
              <a:gd name="connsiteX1983" fmla="*/ 4663333 w 8724094"/>
              <a:gd name="connsiteY1983" fmla="*/ 1617786 h 2189926"/>
              <a:gd name="connsiteX1984" fmla="*/ 4657669 w 8724094"/>
              <a:gd name="connsiteY1984" fmla="*/ 1613702 h 2189926"/>
              <a:gd name="connsiteX1985" fmla="*/ 4659287 w 8724094"/>
              <a:gd name="connsiteY1985" fmla="*/ 1607985 h 2189926"/>
              <a:gd name="connsiteX1986" fmla="*/ 4667378 w 8724094"/>
              <a:gd name="connsiteY1986" fmla="*/ 1603900 h 2189926"/>
              <a:gd name="connsiteX1987" fmla="*/ 4676280 w 8724094"/>
              <a:gd name="connsiteY1987" fmla="*/ 1599816 h 2189926"/>
              <a:gd name="connsiteX1988" fmla="*/ 4680324 w 8724094"/>
              <a:gd name="connsiteY1988" fmla="*/ 1594099 h 2189926"/>
              <a:gd name="connsiteX1989" fmla="*/ 4669806 w 8724094"/>
              <a:gd name="connsiteY1989" fmla="*/ 1581846 h 2189926"/>
              <a:gd name="connsiteX1990" fmla="*/ 4657669 w 8724094"/>
              <a:gd name="connsiteY1990" fmla="*/ 1566325 h 2189926"/>
              <a:gd name="connsiteX1991" fmla="*/ 4660905 w 8724094"/>
              <a:gd name="connsiteY1991" fmla="*/ 1563059 h 2189926"/>
              <a:gd name="connsiteX1992" fmla="*/ 4664951 w 8724094"/>
              <a:gd name="connsiteY1992" fmla="*/ 1563875 h 2189926"/>
              <a:gd name="connsiteX1993" fmla="*/ 4668996 w 8724094"/>
              <a:gd name="connsiteY1993" fmla="*/ 1564692 h 2189926"/>
              <a:gd name="connsiteX1994" fmla="*/ 4670615 w 8724094"/>
              <a:gd name="connsiteY1994" fmla="*/ 1564692 h 2189926"/>
              <a:gd name="connsiteX1995" fmla="*/ 4672234 w 8724094"/>
              <a:gd name="connsiteY1995" fmla="*/ 1563059 h 2189926"/>
              <a:gd name="connsiteX1996" fmla="*/ 4666569 w 8724094"/>
              <a:gd name="connsiteY1996" fmla="*/ 1557341 h 2189926"/>
              <a:gd name="connsiteX1997" fmla="*/ 4657669 w 8724094"/>
              <a:gd name="connsiteY1997" fmla="*/ 1554890 h 2189926"/>
              <a:gd name="connsiteX1998" fmla="*/ 4656051 w 8724094"/>
              <a:gd name="connsiteY1998" fmla="*/ 1554890 h 2189926"/>
              <a:gd name="connsiteX1999" fmla="*/ 4647958 w 8724094"/>
              <a:gd name="connsiteY1999" fmla="*/ 1563059 h 2189926"/>
              <a:gd name="connsiteX2000" fmla="*/ 4638249 w 8724094"/>
              <a:gd name="connsiteY2000" fmla="*/ 1579395 h 2189926"/>
              <a:gd name="connsiteX2001" fmla="*/ 4629349 w 8724094"/>
              <a:gd name="connsiteY2001" fmla="*/ 1574494 h 2189926"/>
              <a:gd name="connsiteX2002" fmla="*/ 4622066 w 8724094"/>
              <a:gd name="connsiteY2002" fmla="*/ 1569593 h 2189926"/>
              <a:gd name="connsiteX2003" fmla="*/ 4598601 w 8724094"/>
              <a:gd name="connsiteY2003" fmla="*/ 1564692 h 2189926"/>
              <a:gd name="connsiteX2004" fmla="*/ 4575136 w 8724094"/>
              <a:gd name="connsiteY2004" fmla="*/ 1561425 h 2189926"/>
              <a:gd name="connsiteX2005" fmla="*/ 4571899 w 8724094"/>
              <a:gd name="connsiteY2005" fmla="*/ 1563059 h 2189926"/>
              <a:gd name="connsiteX2006" fmla="*/ 4568662 w 8724094"/>
              <a:gd name="connsiteY2006" fmla="*/ 1564692 h 2189926"/>
              <a:gd name="connsiteX2007" fmla="*/ 4552479 w 8724094"/>
              <a:gd name="connsiteY2007" fmla="*/ 1558974 h 2189926"/>
              <a:gd name="connsiteX2008" fmla="*/ 4534678 w 8724094"/>
              <a:gd name="connsiteY2008" fmla="*/ 1553257 h 2189926"/>
              <a:gd name="connsiteX2009" fmla="*/ 4952199 w 8724094"/>
              <a:gd name="connsiteY2009" fmla="*/ 1551622 h 2189926"/>
              <a:gd name="connsiteX2010" fmla="*/ 4942489 w 8724094"/>
              <a:gd name="connsiteY2010" fmla="*/ 1557341 h 2189926"/>
              <a:gd name="connsiteX2011" fmla="*/ 4936016 w 8724094"/>
              <a:gd name="connsiteY2011" fmla="*/ 1567959 h 2189926"/>
              <a:gd name="connsiteX2012" fmla="*/ 4945725 w 8724094"/>
              <a:gd name="connsiteY2012" fmla="*/ 1561425 h 2189926"/>
              <a:gd name="connsiteX2013" fmla="*/ 4952199 w 8724094"/>
              <a:gd name="connsiteY2013" fmla="*/ 1551622 h 2189926"/>
              <a:gd name="connsiteX2014" fmla="*/ 3317210 w 8724094"/>
              <a:gd name="connsiteY2014" fmla="*/ 1551622 h 2189926"/>
              <a:gd name="connsiteX2015" fmla="*/ 3312356 w 8724094"/>
              <a:gd name="connsiteY2015" fmla="*/ 1558157 h 2189926"/>
              <a:gd name="connsiteX2016" fmla="*/ 3317210 w 8724094"/>
              <a:gd name="connsiteY2016" fmla="*/ 1563059 h 2189926"/>
              <a:gd name="connsiteX2017" fmla="*/ 3322066 w 8724094"/>
              <a:gd name="connsiteY2017" fmla="*/ 1558157 h 2189926"/>
              <a:gd name="connsiteX2018" fmla="*/ 3317210 w 8724094"/>
              <a:gd name="connsiteY2018" fmla="*/ 1551622 h 2189926"/>
              <a:gd name="connsiteX2019" fmla="*/ 6176038 w 8724094"/>
              <a:gd name="connsiteY2019" fmla="*/ 1548355 h 2189926"/>
              <a:gd name="connsiteX2020" fmla="*/ 6174420 w 8724094"/>
              <a:gd name="connsiteY2020" fmla="*/ 1549989 h 2189926"/>
              <a:gd name="connsiteX2021" fmla="*/ 6176038 w 8724094"/>
              <a:gd name="connsiteY2021" fmla="*/ 1551622 h 2189926"/>
              <a:gd name="connsiteX2022" fmla="*/ 6179275 w 8724094"/>
              <a:gd name="connsiteY2022" fmla="*/ 1548355 h 2189926"/>
              <a:gd name="connsiteX2023" fmla="*/ 6177656 w 8724094"/>
              <a:gd name="connsiteY2023" fmla="*/ 1548355 h 2189926"/>
              <a:gd name="connsiteX2024" fmla="*/ 896537 w 8724094"/>
              <a:gd name="connsiteY2024" fmla="*/ 1548355 h 2189926"/>
              <a:gd name="connsiteX2025" fmla="*/ 888447 w 8724094"/>
              <a:gd name="connsiteY2025" fmla="*/ 1554073 h 2189926"/>
              <a:gd name="connsiteX2026" fmla="*/ 885210 w 8724094"/>
              <a:gd name="connsiteY2026" fmla="*/ 1561425 h 2189926"/>
              <a:gd name="connsiteX2027" fmla="*/ 874691 w 8724094"/>
              <a:gd name="connsiteY2027" fmla="*/ 1568776 h 2189926"/>
              <a:gd name="connsiteX2028" fmla="*/ 867409 w 8724094"/>
              <a:gd name="connsiteY2028" fmla="*/ 1579395 h 2189926"/>
              <a:gd name="connsiteX2029" fmla="*/ 886019 w 8724094"/>
              <a:gd name="connsiteY2029" fmla="*/ 1577762 h 2189926"/>
              <a:gd name="connsiteX2030" fmla="*/ 901393 w 8724094"/>
              <a:gd name="connsiteY2030" fmla="*/ 1567959 h 2189926"/>
              <a:gd name="connsiteX2031" fmla="*/ 902202 w 8724094"/>
              <a:gd name="connsiteY2031" fmla="*/ 1563059 h 2189926"/>
              <a:gd name="connsiteX2032" fmla="*/ 904629 w 8724094"/>
              <a:gd name="connsiteY2032" fmla="*/ 1559790 h 2189926"/>
              <a:gd name="connsiteX2033" fmla="*/ 910294 w 8724094"/>
              <a:gd name="connsiteY2033" fmla="*/ 1554890 h 2189926"/>
              <a:gd name="connsiteX2034" fmla="*/ 912722 w 8724094"/>
              <a:gd name="connsiteY2034" fmla="*/ 1548355 h 2189926"/>
              <a:gd name="connsiteX2035" fmla="*/ 8424058 w 8724094"/>
              <a:gd name="connsiteY2035" fmla="*/ 1546722 h 2189926"/>
              <a:gd name="connsiteX2036" fmla="*/ 8415157 w 8724094"/>
              <a:gd name="connsiteY2036" fmla="*/ 1550806 h 2189926"/>
              <a:gd name="connsiteX2037" fmla="*/ 8409493 w 8724094"/>
              <a:gd name="connsiteY2037" fmla="*/ 1559790 h 2189926"/>
              <a:gd name="connsiteX2038" fmla="*/ 8411111 w 8724094"/>
              <a:gd name="connsiteY2038" fmla="*/ 1561425 h 2189926"/>
              <a:gd name="connsiteX2039" fmla="*/ 8412730 w 8724094"/>
              <a:gd name="connsiteY2039" fmla="*/ 1561425 h 2189926"/>
              <a:gd name="connsiteX2040" fmla="*/ 8424058 w 8724094"/>
              <a:gd name="connsiteY2040" fmla="*/ 1546722 h 2189926"/>
              <a:gd name="connsiteX2041" fmla="*/ 6906903 w 8724094"/>
              <a:gd name="connsiteY2041" fmla="*/ 1546722 h 2189926"/>
              <a:gd name="connsiteX2042" fmla="*/ 6898002 w 8724094"/>
              <a:gd name="connsiteY2042" fmla="*/ 1550806 h 2189926"/>
              <a:gd name="connsiteX2043" fmla="*/ 6892337 w 8724094"/>
              <a:gd name="connsiteY2043" fmla="*/ 1559790 h 2189926"/>
              <a:gd name="connsiteX2044" fmla="*/ 6893957 w 8724094"/>
              <a:gd name="connsiteY2044" fmla="*/ 1561425 h 2189926"/>
              <a:gd name="connsiteX2045" fmla="*/ 6895575 w 8724094"/>
              <a:gd name="connsiteY2045" fmla="*/ 1561425 h 2189926"/>
              <a:gd name="connsiteX2046" fmla="*/ 6906903 w 8724094"/>
              <a:gd name="connsiteY2046" fmla="*/ 1546722 h 2189926"/>
              <a:gd name="connsiteX2047" fmla="*/ 2494001 w 8724094"/>
              <a:gd name="connsiteY2047" fmla="*/ 1543454 h 2189926"/>
              <a:gd name="connsiteX2048" fmla="*/ 2481864 w 8724094"/>
              <a:gd name="connsiteY2048" fmla="*/ 1552439 h 2189926"/>
              <a:gd name="connsiteX2049" fmla="*/ 2472965 w 8724094"/>
              <a:gd name="connsiteY2049" fmla="*/ 1564692 h 2189926"/>
              <a:gd name="connsiteX2050" fmla="*/ 2484292 w 8724094"/>
              <a:gd name="connsiteY2050" fmla="*/ 1564692 h 2189926"/>
              <a:gd name="connsiteX2051" fmla="*/ 2494001 w 8724094"/>
              <a:gd name="connsiteY2051" fmla="*/ 1558157 h 2189926"/>
              <a:gd name="connsiteX2052" fmla="*/ 2500475 w 8724094"/>
              <a:gd name="connsiteY2052" fmla="*/ 1549989 h 2189926"/>
              <a:gd name="connsiteX2053" fmla="*/ 2494001 w 8724094"/>
              <a:gd name="connsiteY2053" fmla="*/ 1543454 h 2189926"/>
              <a:gd name="connsiteX2054" fmla="*/ 344697 w 8724094"/>
              <a:gd name="connsiteY2054" fmla="*/ 1543454 h 2189926"/>
              <a:gd name="connsiteX2055" fmla="*/ 332560 w 8724094"/>
              <a:gd name="connsiteY2055" fmla="*/ 1552439 h 2189926"/>
              <a:gd name="connsiteX2056" fmla="*/ 323660 w 8724094"/>
              <a:gd name="connsiteY2056" fmla="*/ 1564692 h 2189926"/>
              <a:gd name="connsiteX2057" fmla="*/ 334988 w 8724094"/>
              <a:gd name="connsiteY2057" fmla="*/ 1564692 h 2189926"/>
              <a:gd name="connsiteX2058" fmla="*/ 344697 w 8724094"/>
              <a:gd name="connsiteY2058" fmla="*/ 1558157 h 2189926"/>
              <a:gd name="connsiteX2059" fmla="*/ 351171 w 8724094"/>
              <a:gd name="connsiteY2059" fmla="*/ 1549989 h 2189926"/>
              <a:gd name="connsiteX2060" fmla="*/ 344697 w 8724094"/>
              <a:gd name="connsiteY2060" fmla="*/ 1543454 h 2189926"/>
              <a:gd name="connsiteX2061" fmla="*/ 6185748 w 8724094"/>
              <a:gd name="connsiteY2061" fmla="*/ 1540187 h 2189926"/>
              <a:gd name="connsiteX2062" fmla="*/ 6180893 w 8724094"/>
              <a:gd name="connsiteY2062" fmla="*/ 1543454 h 2189926"/>
              <a:gd name="connsiteX2063" fmla="*/ 6184130 w 8724094"/>
              <a:gd name="connsiteY2063" fmla="*/ 1545088 h 2189926"/>
              <a:gd name="connsiteX2064" fmla="*/ 6188985 w 8724094"/>
              <a:gd name="connsiteY2064" fmla="*/ 1541820 h 2189926"/>
              <a:gd name="connsiteX2065" fmla="*/ 6185748 w 8724094"/>
              <a:gd name="connsiteY2065" fmla="*/ 1540187 h 2189926"/>
              <a:gd name="connsiteX2066" fmla="*/ 5663038 w 8724094"/>
              <a:gd name="connsiteY2066" fmla="*/ 1540187 h 2189926"/>
              <a:gd name="connsiteX2067" fmla="*/ 5656564 w 8724094"/>
              <a:gd name="connsiteY2067" fmla="*/ 1546722 h 2189926"/>
              <a:gd name="connsiteX2068" fmla="*/ 5650091 w 8724094"/>
              <a:gd name="connsiteY2068" fmla="*/ 1553257 h 2189926"/>
              <a:gd name="connsiteX2069" fmla="*/ 5643617 w 8724094"/>
              <a:gd name="connsiteY2069" fmla="*/ 1554073 h 2189926"/>
              <a:gd name="connsiteX2070" fmla="*/ 5637144 w 8724094"/>
              <a:gd name="connsiteY2070" fmla="*/ 1554890 h 2189926"/>
              <a:gd name="connsiteX2071" fmla="*/ 5633099 w 8724094"/>
              <a:gd name="connsiteY2071" fmla="*/ 1560608 h 2189926"/>
              <a:gd name="connsiteX2072" fmla="*/ 5630672 w 8724094"/>
              <a:gd name="connsiteY2072" fmla="*/ 1566325 h 2189926"/>
              <a:gd name="connsiteX2073" fmla="*/ 5613679 w 8724094"/>
              <a:gd name="connsiteY2073" fmla="*/ 1575311 h 2189926"/>
              <a:gd name="connsiteX2074" fmla="*/ 5603160 w 8724094"/>
              <a:gd name="connsiteY2074" fmla="*/ 1589197 h 2189926"/>
              <a:gd name="connsiteX2075" fmla="*/ 5603160 w 8724094"/>
              <a:gd name="connsiteY2075" fmla="*/ 1590830 h 2189926"/>
              <a:gd name="connsiteX2076" fmla="*/ 5604778 w 8724094"/>
              <a:gd name="connsiteY2076" fmla="*/ 1592464 h 2189926"/>
              <a:gd name="connsiteX2077" fmla="*/ 5617725 w 8724094"/>
              <a:gd name="connsiteY2077" fmla="*/ 1585930 h 2189926"/>
              <a:gd name="connsiteX2078" fmla="*/ 5638763 w 8724094"/>
              <a:gd name="connsiteY2078" fmla="*/ 1581029 h 2189926"/>
              <a:gd name="connsiteX2079" fmla="*/ 5640381 w 8724094"/>
              <a:gd name="connsiteY2079" fmla="*/ 1577762 h 2189926"/>
              <a:gd name="connsiteX2080" fmla="*/ 5640381 w 8724094"/>
              <a:gd name="connsiteY2080" fmla="*/ 1574494 h 2189926"/>
              <a:gd name="connsiteX2081" fmla="*/ 5638763 w 8724094"/>
              <a:gd name="connsiteY2081" fmla="*/ 1569593 h 2189926"/>
              <a:gd name="connsiteX2082" fmla="*/ 5643617 w 8724094"/>
              <a:gd name="connsiteY2082" fmla="*/ 1563059 h 2189926"/>
              <a:gd name="connsiteX2083" fmla="*/ 5654136 w 8724094"/>
              <a:gd name="connsiteY2083" fmla="*/ 1559790 h 2189926"/>
              <a:gd name="connsiteX2084" fmla="*/ 5664656 w 8724094"/>
              <a:gd name="connsiteY2084" fmla="*/ 1555706 h 2189926"/>
              <a:gd name="connsiteX2085" fmla="*/ 5669510 w 8724094"/>
              <a:gd name="connsiteY2085" fmla="*/ 1546722 h 2189926"/>
              <a:gd name="connsiteX2086" fmla="*/ 5663038 w 8724094"/>
              <a:gd name="connsiteY2086" fmla="*/ 1540187 h 2189926"/>
              <a:gd name="connsiteX2087" fmla="*/ 5722914 w 8724094"/>
              <a:gd name="connsiteY2087" fmla="*/ 1538553 h 2189926"/>
              <a:gd name="connsiteX2088" fmla="*/ 5717250 w 8724094"/>
              <a:gd name="connsiteY2088" fmla="*/ 1539369 h 2189926"/>
              <a:gd name="connsiteX2089" fmla="*/ 5711587 w 8724094"/>
              <a:gd name="connsiteY2089" fmla="*/ 1541820 h 2189926"/>
              <a:gd name="connsiteX2090" fmla="*/ 5704303 w 8724094"/>
              <a:gd name="connsiteY2090" fmla="*/ 1548355 h 2189926"/>
              <a:gd name="connsiteX2091" fmla="*/ 5698640 w 8724094"/>
              <a:gd name="connsiteY2091" fmla="*/ 1553257 h 2189926"/>
              <a:gd name="connsiteX2092" fmla="*/ 5690548 w 8724094"/>
              <a:gd name="connsiteY2092" fmla="*/ 1553257 h 2189926"/>
              <a:gd name="connsiteX2093" fmla="*/ 5675983 w 8724094"/>
              <a:gd name="connsiteY2093" fmla="*/ 1565509 h 2189926"/>
              <a:gd name="connsiteX2094" fmla="*/ 5659800 w 8724094"/>
              <a:gd name="connsiteY2094" fmla="*/ 1579395 h 2189926"/>
              <a:gd name="connsiteX2095" fmla="*/ 5654136 w 8724094"/>
              <a:gd name="connsiteY2095" fmla="*/ 1580211 h 2189926"/>
              <a:gd name="connsiteX2096" fmla="*/ 5650091 w 8724094"/>
              <a:gd name="connsiteY2096" fmla="*/ 1582662 h 2189926"/>
              <a:gd name="connsiteX2097" fmla="*/ 5642809 w 8724094"/>
              <a:gd name="connsiteY2097" fmla="*/ 1590830 h 2189926"/>
              <a:gd name="connsiteX2098" fmla="*/ 5630672 w 8724094"/>
              <a:gd name="connsiteY2098" fmla="*/ 1602267 h 2189926"/>
              <a:gd name="connsiteX2099" fmla="*/ 5618534 w 8724094"/>
              <a:gd name="connsiteY2099" fmla="*/ 1613702 h 2189926"/>
              <a:gd name="connsiteX2100" fmla="*/ 5612871 w 8724094"/>
              <a:gd name="connsiteY2100" fmla="*/ 1618604 h 2189926"/>
              <a:gd name="connsiteX2101" fmla="*/ 5612871 w 8724094"/>
              <a:gd name="connsiteY2101" fmla="*/ 1626772 h 2189926"/>
              <a:gd name="connsiteX2102" fmla="*/ 5629054 w 8724094"/>
              <a:gd name="connsiteY2102" fmla="*/ 1622688 h 2189926"/>
              <a:gd name="connsiteX2103" fmla="*/ 5640381 w 8724094"/>
              <a:gd name="connsiteY2103" fmla="*/ 1613702 h 2189926"/>
              <a:gd name="connsiteX2104" fmla="*/ 5650091 w 8724094"/>
              <a:gd name="connsiteY2104" fmla="*/ 1604716 h 2189926"/>
              <a:gd name="connsiteX2105" fmla="*/ 5659800 w 8724094"/>
              <a:gd name="connsiteY2105" fmla="*/ 1600632 h 2189926"/>
              <a:gd name="connsiteX2106" fmla="*/ 5664656 w 8724094"/>
              <a:gd name="connsiteY2106" fmla="*/ 1592464 h 2189926"/>
              <a:gd name="connsiteX2107" fmla="*/ 5670319 w 8724094"/>
              <a:gd name="connsiteY2107" fmla="*/ 1590014 h 2189926"/>
              <a:gd name="connsiteX2108" fmla="*/ 5675983 w 8724094"/>
              <a:gd name="connsiteY2108" fmla="*/ 1589197 h 2189926"/>
              <a:gd name="connsiteX2109" fmla="*/ 5684075 w 8724094"/>
              <a:gd name="connsiteY2109" fmla="*/ 1581029 h 2189926"/>
              <a:gd name="connsiteX2110" fmla="*/ 5695404 w 8724094"/>
              <a:gd name="connsiteY2110" fmla="*/ 1574494 h 2189926"/>
              <a:gd name="connsiteX2111" fmla="*/ 5705113 w 8724094"/>
              <a:gd name="connsiteY2111" fmla="*/ 1567959 h 2189926"/>
              <a:gd name="connsiteX2112" fmla="*/ 5714823 w 8724094"/>
              <a:gd name="connsiteY2112" fmla="*/ 1558157 h 2189926"/>
              <a:gd name="connsiteX2113" fmla="*/ 5718868 w 8724094"/>
              <a:gd name="connsiteY2113" fmla="*/ 1548355 h 2189926"/>
              <a:gd name="connsiteX2114" fmla="*/ 5722914 w 8724094"/>
              <a:gd name="connsiteY2114" fmla="*/ 1538553 h 2189926"/>
              <a:gd name="connsiteX2115" fmla="*/ 7765005 w 8724094"/>
              <a:gd name="connsiteY2115" fmla="*/ 1535285 h 2189926"/>
              <a:gd name="connsiteX2116" fmla="*/ 7761769 w 8724094"/>
              <a:gd name="connsiteY2116" fmla="*/ 1538553 h 2189926"/>
              <a:gd name="connsiteX2117" fmla="*/ 7765005 w 8724094"/>
              <a:gd name="connsiteY2117" fmla="*/ 1540187 h 2189926"/>
              <a:gd name="connsiteX2118" fmla="*/ 7769860 w 8724094"/>
              <a:gd name="connsiteY2118" fmla="*/ 1535285 h 2189926"/>
              <a:gd name="connsiteX2119" fmla="*/ 7765005 w 8724094"/>
              <a:gd name="connsiteY2119" fmla="*/ 1535285 h 2189926"/>
              <a:gd name="connsiteX2120" fmla="*/ 7661435 w 8724094"/>
              <a:gd name="connsiteY2120" fmla="*/ 1535285 h 2189926"/>
              <a:gd name="connsiteX2121" fmla="*/ 7646869 w 8724094"/>
              <a:gd name="connsiteY2121" fmla="*/ 1545904 h 2189926"/>
              <a:gd name="connsiteX2122" fmla="*/ 7635542 w 8724094"/>
              <a:gd name="connsiteY2122" fmla="*/ 1559790 h 2189926"/>
              <a:gd name="connsiteX2123" fmla="*/ 7653343 w 8724094"/>
              <a:gd name="connsiteY2123" fmla="*/ 1552439 h 2189926"/>
              <a:gd name="connsiteX2124" fmla="*/ 7664671 w 8724094"/>
              <a:gd name="connsiteY2124" fmla="*/ 1538553 h 2189926"/>
              <a:gd name="connsiteX2125" fmla="*/ 7661435 w 8724094"/>
              <a:gd name="connsiteY2125" fmla="*/ 1535285 h 2189926"/>
              <a:gd name="connsiteX2126" fmla="*/ 3432109 w 8724094"/>
              <a:gd name="connsiteY2126" fmla="*/ 1535285 h 2189926"/>
              <a:gd name="connsiteX2127" fmla="*/ 3430491 w 8724094"/>
              <a:gd name="connsiteY2127" fmla="*/ 1538553 h 2189926"/>
              <a:gd name="connsiteX2128" fmla="*/ 3433727 w 8724094"/>
              <a:gd name="connsiteY2128" fmla="*/ 1536920 h 2189926"/>
              <a:gd name="connsiteX2129" fmla="*/ 6804950 w 8724094"/>
              <a:gd name="connsiteY2129" fmla="*/ 1533652 h 2189926"/>
              <a:gd name="connsiteX2130" fmla="*/ 6793621 w 8724094"/>
              <a:gd name="connsiteY2130" fmla="*/ 1545088 h 2189926"/>
              <a:gd name="connsiteX2131" fmla="*/ 6800095 w 8724094"/>
              <a:gd name="connsiteY2131" fmla="*/ 1551622 h 2189926"/>
              <a:gd name="connsiteX2132" fmla="*/ 6811423 w 8724094"/>
              <a:gd name="connsiteY2132" fmla="*/ 1541820 h 2189926"/>
              <a:gd name="connsiteX2133" fmla="*/ 6804950 w 8724094"/>
              <a:gd name="connsiteY2133" fmla="*/ 1533652 h 2189926"/>
              <a:gd name="connsiteX2134" fmla="*/ 5732624 w 8724094"/>
              <a:gd name="connsiteY2134" fmla="*/ 1533652 h 2189926"/>
              <a:gd name="connsiteX2135" fmla="*/ 5727770 w 8724094"/>
              <a:gd name="connsiteY2135" fmla="*/ 1536920 h 2189926"/>
              <a:gd name="connsiteX2136" fmla="*/ 5729388 w 8724094"/>
              <a:gd name="connsiteY2136" fmla="*/ 1536920 h 2189926"/>
              <a:gd name="connsiteX2137" fmla="*/ 5734243 w 8724094"/>
              <a:gd name="connsiteY2137" fmla="*/ 1533652 h 2189926"/>
              <a:gd name="connsiteX2138" fmla="*/ 1129067 w 8724094"/>
              <a:gd name="connsiteY2138" fmla="*/ 1532018 h 2189926"/>
              <a:gd name="connsiteX2139" fmla="*/ 1122595 w 8724094"/>
              <a:gd name="connsiteY2139" fmla="*/ 1535285 h 2189926"/>
              <a:gd name="connsiteX2140" fmla="*/ 1119357 w 8724094"/>
              <a:gd name="connsiteY2140" fmla="*/ 1541820 h 2189926"/>
              <a:gd name="connsiteX2141" fmla="*/ 1121785 w 8724094"/>
              <a:gd name="connsiteY2141" fmla="*/ 1549989 h 2189926"/>
              <a:gd name="connsiteX2142" fmla="*/ 1127449 w 8724094"/>
              <a:gd name="connsiteY2142" fmla="*/ 1554890 h 2189926"/>
              <a:gd name="connsiteX2143" fmla="*/ 1137158 w 8724094"/>
              <a:gd name="connsiteY2143" fmla="*/ 1543454 h 2189926"/>
              <a:gd name="connsiteX2144" fmla="*/ 1129067 w 8724094"/>
              <a:gd name="connsiteY2144" fmla="*/ 1532018 h 2189926"/>
              <a:gd name="connsiteX2145" fmla="*/ 5625816 w 8724094"/>
              <a:gd name="connsiteY2145" fmla="*/ 1530385 h 2189926"/>
              <a:gd name="connsiteX2146" fmla="*/ 5609633 w 8724094"/>
              <a:gd name="connsiteY2146" fmla="*/ 1537736 h 2189926"/>
              <a:gd name="connsiteX2147" fmla="*/ 5599924 w 8724094"/>
              <a:gd name="connsiteY2147" fmla="*/ 1551622 h 2189926"/>
              <a:gd name="connsiteX2148" fmla="*/ 5608015 w 8724094"/>
              <a:gd name="connsiteY2148" fmla="*/ 1554890 h 2189926"/>
              <a:gd name="connsiteX2149" fmla="*/ 5620961 w 8724094"/>
              <a:gd name="connsiteY2149" fmla="*/ 1545904 h 2189926"/>
              <a:gd name="connsiteX2150" fmla="*/ 5630672 w 8724094"/>
              <a:gd name="connsiteY2150" fmla="*/ 1533652 h 2189926"/>
              <a:gd name="connsiteX2151" fmla="*/ 5625816 w 8724094"/>
              <a:gd name="connsiteY2151" fmla="*/ 1530385 h 2189926"/>
              <a:gd name="connsiteX2152" fmla="*/ 880356 w 8724094"/>
              <a:gd name="connsiteY2152" fmla="*/ 1530385 h 2189926"/>
              <a:gd name="connsiteX2153" fmla="*/ 860935 w 8724094"/>
              <a:gd name="connsiteY2153" fmla="*/ 1540187 h 2189926"/>
              <a:gd name="connsiteX2154" fmla="*/ 847988 w 8724094"/>
              <a:gd name="connsiteY2154" fmla="*/ 1556524 h 2189926"/>
              <a:gd name="connsiteX2155" fmla="*/ 871454 w 8724094"/>
              <a:gd name="connsiteY2155" fmla="*/ 1549989 h 2189926"/>
              <a:gd name="connsiteX2156" fmla="*/ 885210 w 8724094"/>
              <a:gd name="connsiteY2156" fmla="*/ 1532018 h 2189926"/>
              <a:gd name="connsiteX2157" fmla="*/ 885210 w 8724094"/>
              <a:gd name="connsiteY2157" fmla="*/ 1530385 h 2189926"/>
              <a:gd name="connsiteX2158" fmla="*/ 7213166 w 8724094"/>
              <a:gd name="connsiteY2158" fmla="*/ 1528752 h 2189926"/>
              <a:gd name="connsiteX2159" fmla="*/ 7197793 w 8724094"/>
              <a:gd name="connsiteY2159" fmla="*/ 1536920 h 2189926"/>
              <a:gd name="connsiteX2160" fmla="*/ 7185655 w 8724094"/>
              <a:gd name="connsiteY2160" fmla="*/ 1546722 h 2189926"/>
              <a:gd name="connsiteX2161" fmla="*/ 7187272 w 8724094"/>
              <a:gd name="connsiteY2161" fmla="*/ 1548355 h 2189926"/>
              <a:gd name="connsiteX2162" fmla="*/ 7201839 w 8724094"/>
              <a:gd name="connsiteY2162" fmla="*/ 1539369 h 2189926"/>
              <a:gd name="connsiteX2163" fmla="*/ 7214784 w 8724094"/>
              <a:gd name="connsiteY2163" fmla="*/ 1530385 h 2189926"/>
              <a:gd name="connsiteX2164" fmla="*/ 7213166 w 8724094"/>
              <a:gd name="connsiteY2164" fmla="*/ 1528752 h 2189926"/>
              <a:gd name="connsiteX2165" fmla="*/ 3949965 w 8724094"/>
              <a:gd name="connsiteY2165" fmla="*/ 1528752 h 2189926"/>
              <a:gd name="connsiteX2166" fmla="*/ 3948347 w 8724094"/>
              <a:gd name="connsiteY2166" fmla="*/ 1530385 h 2189926"/>
              <a:gd name="connsiteX2167" fmla="*/ 3940256 w 8724094"/>
              <a:gd name="connsiteY2167" fmla="*/ 1543454 h 2189926"/>
              <a:gd name="connsiteX2168" fmla="*/ 3938638 w 8724094"/>
              <a:gd name="connsiteY2168" fmla="*/ 1544271 h 2189926"/>
              <a:gd name="connsiteX2169" fmla="*/ 3937020 w 8724094"/>
              <a:gd name="connsiteY2169" fmla="*/ 1545088 h 2189926"/>
              <a:gd name="connsiteX2170" fmla="*/ 3933782 w 8724094"/>
              <a:gd name="connsiteY2170" fmla="*/ 1545088 h 2189926"/>
              <a:gd name="connsiteX2171" fmla="*/ 3932164 w 8724094"/>
              <a:gd name="connsiteY2171" fmla="*/ 1546722 h 2189926"/>
              <a:gd name="connsiteX2172" fmla="*/ 3935402 w 8724094"/>
              <a:gd name="connsiteY2172" fmla="*/ 1548355 h 2189926"/>
              <a:gd name="connsiteX2173" fmla="*/ 3945920 w 8724094"/>
              <a:gd name="connsiteY2173" fmla="*/ 1541004 h 2189926"/>
              <a:gd name="connsiteX2174" fmla="*/ 3953203 w 8724094"/>
              <a:gd name="connsiteY2174" fmla="*/ 1530385 h 2189926"/>
              <a:gd name="connsiteX2175" fmla="*/ 3949965 w 8724094"/>
              <a:gd name="connsiteY2175" fmla="*/ 1528752 h 2189926"/>
              <a:gd name="connsiteX2176" fmla="*/ 4926306 w 8724094"/>
              <a:gd name="connsiteY2176" fmla="*/ 1527117 h 2189926"/>
              <a:gd name="connsiteX2177" fmla="*/ 4920643 w 8724094"/>
              <a:gd name="connsiteY2177" fmla="*/ 1532836 h 2189926"/>
              <a:gd name="connsiteX2178" fmla="*/ 4916597 w 8724094"/>
              <a:gd name="connsiteY2178" fmla="*/ 1538553 h 2189926"/>
              <a:gd name="connsiteX2179" fmla="*/ 4905269 w 8724094"/>
              <a:gd name="connsiteY2179" fmla="*/ 1538553 h 2189926"/>
              <a:gd name="connsiteX2180" fmla="*/ 4901222 w 8724094"/>
              <a:gd name="connsiteY2180" fmla="*/ 1544271 h 2189926"/>
              <a:gd name="connsiteX2181" fmla="*/ 4895558 w 8724094"/>
              <a:gd name="connsiteY2181" fmla="*/ 1553257 h 2189926"/>
              <a:gd name="connsiteX2182" fmla="*/ 4886659 w 8724094"/>
              <a:gd name="connsiteY2182" fmla="*/ 1559790 h 2189926"/>
              <a:gd name="connsiteX2183" fmla="*/ 4877757 w 8724094"/>
              <a:gd name="connsiteY2183" fmla="*/ 1567959 h 2189926"/>
              <a:gd name="connsiteX2184" fmla="*/ 4868856 w 8724094"/>
              <a:gd name="connsiteY2184" fmla="*/ 1574494 h 2189926"/>
              <a:gd name="connsiteX2185" fmla="*/ 4861574 w 8724094"/>
              <a:gd name="connsiteY2185" fmla="*/ 1581029 h 2189926"/>
              <a:gd name="connsiteX2186" fmla="*/ 4848627 w 8724094"/>
              <a:gd name="connsiteY2186" fmla="*/ 1585930 h 2189926"/>
              <a:gd name="connsiteX2187" fmla="*/ 4840536 w 8724094"/>
              <a:gd name="connsiteY2187" fmla="*/ 1595732 h 2189926"/>
              <a:gd name="connsiteX2188" fmla="*/ 4843773 w 8724094"/>
              <a:gd name="connsiteY2188" fmla="*/ 1600632 h 2189926"/>
              <a:gd name="connsiteX2189" fmla="*/ 4845391 w 8724094"/>
              <a:gd name="connsiteY2189" fmla="*/ 1600632 h 2189926"/>
              <a:gd name="connsiteX2190" fmla="*/ 4861574 w 8724094"/>
              <a:gd name="connsiteY2190" fmla="*/ 1588380 h 2189926"/>
              <a:gd name="connsiteX2191" fmla="*/ 4879375 w 8724094"/>
              <a:gd name="connsiteY2191" fmla="*/ 1579395 h 2189926"/>
              <a:gd name="connsiteX2192" fmla="*/ 4886659 w 8724094"/>
              <a:gd name="connsiteY2192" fmla="*/ 1572860 h 2189926"/>
              <a:gd name="connsiteX2193" fmla="*/ 4893940 w 8724094"/>
              <a:gd name="connsiteY2193" fmla="*/ 1566325 h 2189926"/>
              <a:gd name="connsiteX2194" fmla="*/ 4899604 w 8724094"/>
              <a:gd name="connsiteY2194" fmla="*/ 1563875 h 2189926"/>
              <a:gd name="connsiteX2195" fmla="*/ 4905269 w 8724094"/>
              <a:gd name="connsiteY2195" fmla="*/ 1561425 h 2189926"/>
              <a:gd name="connsiteX2196" fmla="*/ 4921452 w 8724094"/>
              <a:gd name="connsiteY2196" fmla="*/ 1545088 h 2189926"/>
              <a:gd name="connsiteX2197" fmla="*/ 4928734 w 8724094"/>
              <a:gd name="connsiteY2197" fmla="*/ 1537736 h 2189926"/>
              <a:gd name="connsiteX2198" fmla="*/ 4934398 w 8724094"/>
              <a:gd name="connsiteY2198" fmla="*/ 1528752 h 2189926"/>
              <a:gd name="connsiteX2199" fmla="*/ 4926306 w 8724094"/>
              <a:gd name="connsiteY2199" fmla="*/ 1527117 h 2189926"/>
              <a:gd name="connsiteX2200" fmla="*/ 4469946 w 8724094"/>
              <a:gd name="connsiteY2200" fmla="*/ 1527117 h 2189926"/>
              <a:gd name="connsiteX2201" fmla="*/ 4461854 w 8724094"/>
              <a:gd name="connsiteY2201" fmla="*/ 1530385 h 2189926"/>
              <a:gd name="connsiteX2202" fmla="*/ 4455381 w 8724094"/>
              <a:gd name="connsiteY2202" fmla="*/ 1536920 h 2189926"/>
              <a:gd name="connsiteX2203" fmla="*/ 4450526 w 8724094"/>
              <a:gd name="connsiteY2203" fmla="*/ 1536920 h 2189926"/>
              <a:gd name="connsiteX2204" fmla="*/ 4444053 w 8724094"/>
              <a:gd name="connsiteY2204" fmla="*/ 1540187 h 2189926"/>
              <a:gd name="connsiteX2205" fmla="*/ 4437580 w 8724094"/>
              <a:gd name="connsiteY2205" fmla="*/ 1545904 h 2189926"/>
              <a:gd name="connsiteX2206" fmla="*/ 4431107 w 8724094"/>
              <a:gd name="connsiteY2206" fmla="*/ 1553257 h 2189926"/>
              <a:gd name="connsiteX2207" fmla="*/ 4424634 w 8724094"/>
              <a:gd name="connsiteY2207" fmla="*/ 1556524 h 2189926"/>
              <a:gd name="connsiteX2208" fmla="*/ 4421397 w 8724094"/>
              <a:gd name="connsiteY2208" fmla="*/ 1561425 h 2189926"/>
              <a:gd name="connsiteX2209" fmla="*/ 4423015 w 8724094"/>
              <a:gd name="connsiteY2209" fmla="*/ 1564692 h 2189926"/>
              <a:gd name="connsiteX2210" fmla="*/ 4426252 w 8724094"/>
              <a:gd name="connsiteY2210" fmla="*/ 1564692 h 2189926"/>
              <a:gd name="connsiteX2211" fmla="*/ 4442435 w 8724094"/>
              <a:gd name="connsiteY2211" fmla="*/ 1557341 h 2189926"/>
              <a:gd name="connsiteX2212" fmla="*/ 4455381 w 8724094"/>
              <a:gd name="connsiteY2212" fmla="*/ 1543454 h 2189926"/>
              <a:gd name="connsiteX2213" fmla="*/ 4466709 w 8724094"/>
              <a:gd name="connsiteY2213" fmla="*/ 1536103 h 2189926"/>
              <a:gd name="connsiteX2214" fmla="*/ 4474801 w 8724094"/>
              <a:gd name="connsiteY2214" fmla="*/ 1528752 h 2189926"/>
              <a:gd name="connsiteX2215" fmla="*/ 4471564 w 8724094"/>
              <a:gd name="connsiteY2215" fmla="*/ 1527117 h 2189926"/>
              <a:gd name="connsiteX2216" fmla="*/ 2723801 w 8724094"/>
              <a:gd name="connsiteY2216" fmla="*/ 1527117 h 2189926"/>
              <a:gd name="connsiteX2217" fmla="*/ 2712472 w 8724094"/>
              <a:gd name="connsiteY2217" fmla="*/ 1532018 h 2189926"/>
              <a:gd name="connsiteX2218" fmla="*/ 2705998 w 8724094"/>
              <a:gd name="connsiteY2218" fmla="*/ 1541820 h 2189926"/>
              <a:gd name="connsiteX2219" fmla="*/ 2716518 w 8724094"/>
              <a:gd name="connsiteY2219" fmla="*/ 1536920 h 2189926"/>
              <a:gd name="connsiteX2220" fmla="*/ 2723801 w 8724094"/>
              <a:gd name="connsiteY2220" fmla="*/ 1528752 h 2189926"/>
              <a:gd name="connsiteX2221" fmla="*/ 574497 w 8724094"/>
              <a:gd name="connsiteY2221" fmla="*/ 1527117 h 2189926"/>
              <a:gd name="connsiteX2222" fmla="*/ 563168 w 8724094"/>
              <a:gd name="connsiteY2222" fmla="*/ 1532018 h 2189926"/>
              <a:gd name="connsiteX2223" fmla="*/ 556694 w 8724094"/>
              <a:gd name="connsiteY2223" fmla="*/ 1541820 h 2189926"/>
              <a:gd name="connsiteX2224" fmla="*/ 567213 w 8724094"/>
              <a:gd name="connsiteY2224" fmla="*/ 1536920 h 2189926"/>
              <a:gd name="connsiteX2225" fmla="*/ 574497 w 8724094"/>
              <a:gd name="connsiteY2225" fmla="*/ 1528752 h 2189926"/>
              <a:gd name="connsiteX2226" fmla="*/ 4063246 w 8724094"/>
              <a:gd name="connsiteY2226" fmla="*/ 1525483 h 2189926"/>
              <a:gd name="connsiteX2227" fmla="*/ 4048681 w 8724094"/>
              <a:gd name="connsiteY2227" fmla="*/ 1530385 h 2189926"/>
              <a:gd name="connsiteX2228" fmla="*/ 4035736 w 8724094"/>
              <a:gd name="connsiteY2228" fmla="*/ 1536920 h 2189926"/>
              <a:gd name="connsiteX2229" fmla="*/ 4034118 w 8724094"/>
              <a:gd name="connsiteY2229" fmla="*/ 1538553 h 2189926"/>
              <a:gd name="connsiteX2230" fmla="*/ 4030072 w 8724094"/>
              <a:gd name="connsiteY2230" fmla="*/ 1545904 h 2189926"/>
              <a:gd name="connsiteX2231" fmla="*/ 4024407 w 8724094"/>
              <a:gd name="connsiteY2231" fmla="*/ 1551622 h 2189926"/>
              <a:gd name="connsiteX2232" fmla="*/ 4009843 w 8724094"/>
              <a:gd name="connsiteY2232" fmla="*/ 1560608 h 2189926"/>
              <a:gd name="connsiteX2233" fmla="*/ 3998514 w 8724094"/>
              <a:gd name="connsiteY2233" fmla="*/ 1572860 h 2189926"/>
              <a:gd name="connsiteX2234" fmla="*/ 3979095 w 8724094"/>
              <a:gd name="connsiteY2234" fmla="*/ 1584295 h 2189926"/>
              <a:gd name="connsiteX2235" fmla="*/ 3964530 w 8724094"/>
              <a:gd name="connsiteY2235" fmla="*/ 1598999 h 2189926"/>
              <a:gd name="connsiteX2236" fmla="*/ 3967768 w 8724094"/>
              <a:gd name="connsiteY2236" fmla="*/ 1600632 h 2189926"/>
              <a:gd name="connsiteX2237" fmla="*/ 3981523 w 8724094"/>
              <a:gd name="connsiteY2237" fmla="*/ 1598999 h 2189926"/>
              <a:gd name="connsiteX2238" fmla="*/ 3993660 w 8724094"/>
              <a:gd name="connsiteY2238" fmla="*/ 1592464 h 2189926"/>
              <a:gd name="connsiteX2239" fmla="*/ 3995278 w 8724094"/>
              <a:gd name="connsiteY2239" fmla="*/ 1588380 h 2189926"/>
              <a:gd name="connsiteX2240" fmla="*/ 3998514 w 8724094"/>
              <a:gd name="connsiteY2240" fmla="*/ 1584295 h 2189926"/>
              <a:gd name="connsiteX2241" fmla="*/ 4004179 w 8724094"/>
              <a:gd name="connsiteY2241" fmla="*/ 1582662 h 2189926"/>
              <a:gd name="connsiteX2242" fmla="*/ 4009843 w 8724094"/>
              <a:gd name="connsiteY2242" fmla="*/ 1581029 h 2189926"/>
              <a:gd name="connsiteX2243" fmla="*/ 4021171 w 8724094"/>
              <a:gd name="connsiteY2243" fmla="*/ 1570410 h 2189926"/>
              <a:gd name="connsiteX2244" fmla="*/ 4034118 w 8724094"/>
              <a:gd name="connsiteY2244" fmla="*/ 1563059 h 2189926"/>
              <a:gd name="connsiteX2245" fmla="*/ 4052728 w 8724094"/>
              <a:gd name="connsiteY2245" fmla="*/ 1547538 h 2189926"/>
              <a:gd name="connsiteX2246" fmla="*/ 4063246 w 8724094"/>
              <a:gd name="connsiteY2246" fmla="*/ 1525483 h 2189926"/>
              <a:gd name="connsiteX2247" fmla="*/ 2992438 w 8724094"/>
              <a:gd name="connsiteY2247" fmla="*/ 1523850 h 2189926"/>
              <a:gd name="connsiteX2248" fmla="*/ 2985965 w 8724094"/>
              <a:gd name="connsiteY2248" fmla="*/ 1528752 h 2189926"/>
              <a:gd name="connsiteX2249" fmla="*/ 2987583 w 8724094"/>
              <a:gd name="connsiteY2249" fmla="*/ 1530385 h 2189926"/>
              <a:gd name="connsiteX2250" fmla="*/ 2992438 w 8724094"/>
              <a:gd name="connsiteY2250" fmla="*/ 1523850 h 2189926"/>
              <a:gd name="connsiteX2251" fmla="*/ 843134 w 8724094"/>
              <a:gd name="connsiteY2251" fmla="*/ 1523850 h 2189926"/>
              <a:gd name="connsiteX2252" fmla="*/ 836661 w 8724094"/>
              <a:gd name="connsiteY2252" fmla="*/ 1528752 h 2189926"/>
              <a:gd name="connsiteX2253" fmla="*/ 838279 w 8724094"/>
              <a:gd name="connsiteY2253" fmla="*/ 1530385 h 2189926"/>
              <a:gd name="connsiteX2254" fmla="*/ 843134 w 8724094"/>
              <a:gd name="connsiteY2254" fmla="*/ 1523850 h 2189926"/>
              <a:gd name="connsiteX2255" fmla="*/ 5588595 w 8724094"/>
              <a:gd name="connsiteY2255" fmla="*/ 1522217 h 2189926"/>
              <a:gd name="connsiteX2256" fmla="*/ 5571603 w 8724094"/>
              <a:gd name="connsiteY2256" fmla="*/ 1531201 h 2189926"/>
              <a:gd name="connsiteX2257" fmla="*/ 5556230 w 8724094"/>
              <a:gd name="connsiteY2257" fmla="*/ 1545088 h 2189926"/>
              <a:gd name="connsiteX2258" fmla="*/ 5557848 w 8724094"/>
              <a:gd name="connsiteY2258" fmla="*/ 1548355 h 2189926"/>
              <a:gd name="connsiteX2259" fmla="*/ 5562702 w 8724094"/>
              <a:gd name="connsiteY2259" fmla="*/ 1548355 h 2189926"/>
              <a:gd name="connsiteX2260" fmla="*/ 5580505 w 8724094"/>
              <a:gd name="connsiteY2260" fmla="*/ 1540187 h 2189926"/>
              <a:gd name="connsiteX2261" fmla="*/ 5590214 w 8724094"/>
              <a:gd name="connsiteY2261" fmla="*/ 1523850 h 2189926"/>
              <a:gd name="connsiteX2262" fmla="*/ 3553482 w 8724094"/>
              <a:gd name="connsiteY2262" fmla="*/ 1522217 h 2189926"/>
              <a:gd name="connsiteX2263" fmla="*/ 3542154 w 8724094"/>
              <a:gd name="connsiteY2263" fmla="*/ 1527117 h 2189926"/>
              <a:gd name="connsiteX2264" fmla="*/ 3534063 w 8724094"/>
              <a:gd name="connsiteY2264" fmla="*/ 1535285 h 2189926"/>
              <a:gd name="connsiteX2265" fmla="*/ 3526780 w 8724094"/>
              <a:gd name="connsiteY2265" fmla="*/ 1537736 h 2189926"/>
              <a:gd name="connsiteX2266" fmla="*/ 3519498 w 8724094"/>
              <a:gd name="connsiteY2266" fmla="*/ 1540187 h 2189926"/>
              <a:gd name="connsiteX2267" fmla="*/ 3513834 w 8724094"/>
              <a:gd name="connsiteY2267" fmla="*/ 1547538 h 2189926"/>
              <a:gd name="connsiteX2268" fmla="*/ 3509788 w 8724094"/>
              <a:gd name="connsiteY2268" fmla="*/ 1553257 h 2189926"/>
              <a:gd name="connsiteX2269" fmla="*/ 3496841 w 8724094"/>
              <a:gd name="connsiteY2269" fmla="*/ 1558157 h 2189926"/>
              <a:gd name="connsiteX2270" fmla="*/ 3483896 w 8724094"/>
              <a:gd name="connsiteY2270" fmla="*/ 1566325 h 2189926"/>
              <a:gd name="connsiteX2271" fmla="*/ 3474185 w 8724094"/>
              <a:gd name="connsiteY2271" fmla="*/ 1579395 h 2189926"/>
              <a:gd name="connsiteX2272" fmla="*/ 3462857 w 8724094"/>
              <a:gd name="connsiteY2272" fmla="*/ 1592464 h 2189926"/>
              <a:gd name="connsiteX2273" fmla="*/ 3445056 w 8724094"/>
              <a:gd name="connsiteY2273" fmla="*/ 1600632 h 2189926"/>
              <a:gd name="connsiteX2274" fmla="*/ 3429683 w 8724094"/>
              <a:gd name="connsiteY2274" fmla="*/ 1614520 h 2189926"/>
              <a:gd name="connsiteX2275" fmla="*/ 3419164 w 8724094"/>
              <a:gd name="connsiteY2275" fmla="*/ 1626772 h 2189926"/>
              <a:gd name="connsiteX2276" fmla="*/ 3436965 w 8724094"/>
              <a:gd name="connsiteY2276" fmla="*/ 1620237 h 2189926"/>
              <a:gd name="connsiteX2277" fmla="*/ 3450720 w 8724094"/>
              <a:gd name="connsiteY2277" fmla="*/ 1612885 h 2189926"/>
              <a:gd name="connsiteX2278" fmla="*/ 3459621 w 8724094"/>
              <a:gd name="connsiteY2278" fmla="*/ 1608801 h 2189926"/>
              <a:gd name="connsiteX2279" fmla="*/ 3474185 w 8724094"/>
              <a:gd name="connsiteY2279" fmla="*/ 1595732 h 2189926"/>
              <a:gd name="connsiteX2280" fmla="*/ 3477422 w 8724094"/>
              <a:gd name="connsiteY2280" fmla="*/ 1594099 h 2189926"/>
              <a:gd name="connsiteX2281" fmla="*/ 3482278 w 8724094"/>
              <a:gd name="connsiteY2281" fmla="*/ 1593281 h 2189926"/>
              <a:gd name="connsiteX2282" fmla="*/ 3487132 w 8724094"/>
              <a:gd name="connsiteY2282" fmla="*/ 1592464 h 2189926"/>
              <a:gd name="connsiteX2283" fmla="*/ 3491178 w 8724094"/>
              <a:gd name="connsiteY2283" fmla="*/ 1588380 h 2189926"/>
              <a:gd name="connsiteX2284" fmla="*/ 3490368 w 8724094"/>
              <a:gd name="connsiteY2284" fmla="*/ 1584295 h 2189926"/>
              <a:gd name="connsiteX2285" fmla="*/ 3492796 w 8724094"/>
              <a:gd name="connsiteY2285" fmla="*/ 1580211 h 2189926"/>
              <a:gd name="connsiteX2286" fmla="*/ 3503315 w 8724094"/>
              <a:gd name="connsiteY2286" fmla="*/ 1576127 h 2189926"/>
              <a:gd name="connsiteX2287" fmla="*/ 3513834 w 8724094"/>
              <a:gd name="connsiteY2287" fmla="*/ 1564692 h 2189926"/>
              <a:gd name="connsiteX2288" fmla="*/ 3527589 w 8724094"/>
              <a:gd name="connsiteY2288" fmla="*/ 1553257 h 2189926"/>
              <a:gd name="connsiteX2289" fmla="*/ 3533253 w 8724094"/>
              <a:gd name="connsiteY2289" fmla="*/ 1550806 h 2189926"/>
              <a:gd name="connsiteX2290" fmla="*/ 3538917 w 8724094"/>
              <a:gd name="connsiteY2290" fmla="*/ 1546722 h 2189926"/>
              <a:gd name="connsiteX2291" fmla="*/ 3545390 w 8724094"/>
              <a:gd name="connsiteY2291" fmla="*/ 1536103 h 2189926"/>
              <a:gd name="connsiteX2292" fmla="*/ 3553482 w 8724094"/>
              <a:gd name="connsiteY2292" fmla="*/ 1525483 h 2189926"/>
              <a:gd name="connsiteX2293" fmla="*/ 2477818 w 8724094"/>
              <a:gd name="connsiteY2293" fmla="*/ 1522217 h 2189926"/>
              <a:gd name="connsiteX2294" fmla="*/ 2474583 w 8724094"/>
              <a:gd name="connsiteY2294" fmla="*/ 1527117 h 2189926"/>
              <a:gd name="connsiteX2295" fmla="*/ 2479438 w 8724094"/>
              <a:gd name="connsiteY2295" fmla="*/ 1532018 h 2189926"/>
              <a:gd name="connsiteX2296" fmla="*/ 2482674 w 8724094"/>
              <a:gd name="connsiteY2296" fmla="*/ 1528752 h 2189926"/>
              <a:gd name="connsiteX2297" fmla="*/ 2477818 w 8724094"/>
              <a:gd name="connsiteY2297" fmla="*/ 1522217 h 2189926"/>
              <a:gd name="connsiteX2298" fmla="*/ 328514 w 8724094"/>
              <a:gd name="connsiteY2298" fmla="*/ 1522217 h 2189926"/>
              <a:gd name="connsiteX2299" fmla="*/ 325278 w 8724094"/>
              <a:gd name="connsiteY2299" fmla="*/ 1527117 h 2189926"/>
              <a:gd name="connsiteX2300" fmla="*/ 330132 w 8724094"/>
              <a:gd name="connsiteY2300" fmla="*/ 1532018 h 2189926"/>
              <a:gd name="connsiteX2301" fmla="*/ 333370 w 8724094"/>
              <a:gd name="connsiteY2301" fmla="*/ 1528752 h 2189926"/>
              <a:gd name="connsiteX2302" fmla="*/ 328514 w 8724094"/>
              <a:gd name="connsiteY2302" fmla="*/ 1522217 h 2189926"/>
              <a:gd name="connsiteX2303" fmla="*/ 5900927 w 8724094"/>
              <a:gd name="connsiteY2303" fmla="*/ 1517315 h 2189926"/>
              <a:gd name="connsiteX2304" fmla="*/ 5891218 w 8724094"/>
              <a:gd name="connsiteY2304" fmla="*/ 1527117 h 2189926"/>
              <a:gd name="connsiteX2305" fmla="*/ 5879080 w 8724094"/>
              <a:gd name="connsiteY2305" fmla="*/ 1532018 h 2189926"/>
              <a:gd name="connsiteX2306" fmla="*/ 5873417 w 8724094"/>
              <a:gd name="connsiteY2306" fmla="*/ 1545088 h 2189926"/>
              <a:gd name="connsiteX2307" fmla="*/ 5878271 w 8724094"/>
              <a:gd name="connsiteY2307" fmla="*/ 1548355 h 2189926"/>
              <a:gd name="connsiteX2308" fmla="*/ 5883934 w 8724094"/>
              <a:gd name="connsiteY2308" fmla="*/ 1541820 h 2189926"/>
              <a:gd name="connsiteX2309" fmla="*/ 5887980 w 8724094"/>
              <a:gd name="connsiteY2309" fmla="*/ 1535285 h 2189926"/>
              <a:gd name="connsiteX2310" fmla="*/ 5896073 w 8724094"/>
              <a:gd name="connsiteY2310" fmla="*/ 1535285 h 2189926"/>
              <a:gd name="connsiteX2311" fmla="*/ 5901737 w 8724094"/>
              <a:gd name="connsiteY2311" fmla="*/ 1527117 h 2189926"/>
              <a:gd name="connsiteX2312" fmla="*/ 5904164 w 8724094"/>
              <a:gd name="connsiteY2312" fmla="*/ 1517315 h 2189926"/>
              <a:gd name="connsiteX2313" fmla="*/ 4076193 w 8724094"/>
              <a:gd name="connsiteY2313" fmla="*/ 1517315 h 2189926"/>
              <a:gd name="connsiteX2314" fmla="*/ 4069720 w 8724094"/>
              <a:gd name="connsiteY2314" fmla="*/ 1520583 h 2189926"/>
              <a:gd name="connsiteX2315" fmla="*/ 4074575 w 8724094"/>
              <a:gd name="connsiteY2315" fmla="*/ 1522217 h 2189926"/>
              <a:gd name="connsiteX2316" fmla="*/ 4079429 w 8724094"/>
              <a:gd name="connsiteY2316" fmla="*/ 1518949 h 2189926"/>
              <a:gd name="connsiteX2317" fmla="*/ 4077811 w 8724094"/>
              <a:gd name="connsiteY2317" fmla="*/ 1517315 h 2189926"/>
              <a:gd name="connsiteX2318" fmla="*/ 3456384 w 8724094"/>
              <a:gd name="connsiteY2318" fmla="*/ 1517315 h 2189926"/>
              <a:gd name="connsiteX2319" fmla="*/ 3446674 w 8724094"/>
              <a:gd name="connsiteY2319" fmla="*/ 1520583 h 2189926"/>
              <a:gd name="connsiteX2320" fmla="*/ 3440201 w 8724094"/>
              <a:gd name="connsiteY2320" fmla="*/ 1528752 h 2189926"/>
              <a:gd name="connsiteX2321" fmla="*/ 3441819 w 8724094"/>
              <a:gd name="connsiteY2321" fmla="*/ 1530385 h 2189926"/>
              <a:gd name="connsiteX2322" fmla="*/ 3451530 w 8724094"/>
              <a:gd name="connsiteY2322" fmla="*/ 1528752 h 2189926"/>
              <a:gd name="connsiteX2323" fmla="*/ 3459621 w 8724094"/>
              <a:gd name="connsiteY2323" fmla="*/ 1527117 h 2189926"/>
              <a:gd name="connsiteX2324" fmla="*/ 3462857 w 8724094"/>
              <a:gd name="connsiteY2324" fmla="*/ 1522217 h 2189926"/>
              <a:gd name="connsiteX2325" fmla="*/ 3456384 w 8724094"/>
              <a:gd name="connsiteY2325" fmla="*/ 1517315 h 2189926"/>
              <a:gd name="connsiteX2326" fmla="*/ 2735128 w 8724094"/>
              <a:gd name="connsiteY2326" fmla="*/ 1517315 h 2189926"/>
              <a:gd name="connsiteX2327" fmla="*/ 2731892 w 8724094"/>
              <a:gd name="connsiteY2327" fmla="*/ 1520583 h 2189926"/>
              <a:gd name="connsiteX2328" fmla="*/ 2736746 w 8724094"/>
              <a:gd name="connsiteY2328" fmla="*/ 1518949 h 2189926"/>
              <a:gd name="connsiteX2329" fmla="*/ 2735128 w 8724094"/>
              <a:gd name="connsiteY2329" fmla="*/ 1517315 h 2189926"/>
              <a:gd name="connsiteX2330" fmla="*/ 2273913 w 8724094"/>
              <a:gd name="connsiteY2330" fmla="*/ 1517315 h 2189926"/>
              <a:gd name="connsiteX2331" fmla="*/ 2269059 w 8724094"/>
              <a:gd name="connsiteY2331" fmla="*/ 1523850 h 2189926"/>
              <a:gd name="connsiteX2332" fmla="*/ 2273913 w 8724094"/>
              <a:gd name="connsiteY2332" fmla="*/ 1527117 h 2189926"/>
              <a:gd name="connsiteX2333" fmla="*/ 2278769 w 8724094"/>
              <a:gd name="connsiteY2333" fmla="*/ 1522217 h 2189926"/>
              <a:gd name="connsiteX2334" fmla="*/ 2273913 w 8724094"/>
              <a:gd name="connsiteY2334" fmla="*/ 1517315 h 2189926"/>
              <a:gd name="connsiteX2335" fmla="*/ 1705183 w 8724094"/>
              <a:gd name="connsiteY2335" fmla="*/ 1517315 h 2189926"/>
              <a:gd name="connsiteX2336" fmla="*/ 1703563 w 8724094"/>
              <a:gd name="connsiteY2336" fmla="*/ 1518949 h 2189926"/>
              <a:gd name="connsiteX2337" fmla="*/ 1703563 w 8724094"/>
              <a:gd name="connsiteY2337" fmla="*/ 1530385 h 2189926"/>
              <a:gd name="connsiteX2338" fmla="*/ 1710037 w 8724094"/>
              <a:gd name="connsiteY2338" fmla="*/ 1525483 h 2189926"/>
              <a:gd name="connsiteX2339" fmla="*/ 1709227 w 8724094"/>
              <a:gd name="connsiteY2339" fmla="*/ 1520583 h 2189926"/>
              <a:gd name="connsiteX2340" fmla="*/ 1705183 w 8724094"/>
              <a:gd name="connsiteY2340" fmla="*/ 1517315 h 2189926"/>
              <a:gd name="connsiteX2341" fmla="*/ 1151723 w 8724094"/>
              <a:gd name="connsiteY2341" fmla="*/ 1517315 h 2189926"/>
              <a:gd name="connsiteX2342" fmla="*/ 1148487 w 8724094"/>
              <a:gd name="connsiteY2342" fmla="*/ 1520583 h 2189926"/>
              <a:gd name="connsiteX2343" fmla="*/ 1150105 w 8724094"/>
              <a:gd name="connsiteY2343" fmla="*/ 1523850 h 2189926"/>
              <a:gd name="connsiteX2344" fmla="*/ 1154961 w 8724094"/>
              <a:gd name="connsiteY2344" fmla="*/ 1520583 h 2189926"/>
              <a:gd name="connsiteX2345" fmla="*/ 1151723 w 8724094"/>
              <a:gd name="connsiteY2345" fmla="*/ 1517315 h 2189926"/>
              <a:gd name="connsiteX2346" fmla="*/ 585824 w 8724094"/>
              <a:gd name="connsiteY2346" fmla="*/ 1517315 h 2189926"/>
              <a:gd name="connsiteX2347" fmla="*/ 582588 w 8724094"/>
              <a:gd name="connsiteY2347" fmla="*/ 1520583 h 2189926"/>
              <a:gd name="connsiteX2348" fmla="*/ 587442 w 8724094"/>
              <a:gd name="connsiteY2348" fmla="*/ 1518949 h 2189926"/>
              <a:gd name="connsiteX2349" fmla="*/ 585824 w 8724094"/>
              <a:gd name="connsiteY2349" fmla="*/ 1517315 h 2189926"/>
              <a:gd name="connsiteX2350" fmla="*/ 124609 w 8724094"/>
              <a:gd name="connsiteY2350" fmla="*/ 1517315 h 2189926"/>
              <a:gd name="connsiteX2351" fmla="*/ 119753 w 8724094"/>
              <a:gd name="connsiteY2351" fmla="*/ 1523850 h 2189926"/>
              <a:gd name="connsiteX2352" fmla="*/ 124609 w 8724094"/>
              <a:gd name="connsiteY2352" fmla="*/ 1527117 h 2189926"/>
              <a:gd name="connsiteX2353" fmla="*/ 129464 w 8724094"/>
              <a:gd name="connsiteY2353" fmla="*/ 1522217 h 2189926"/>
              <a:gd name="connsiteX2354" fmla="*/ 124609 w 8724094"/>
              <a:gd name="connsiteY2354" fmla="*/ 1517315 h 2189926"/>
              <a:gd name="connsiteX2355" fmla="*/ 4550860 w 8724094"/>
              <a:gd name="connsiteY2355" fmla="*/ 1515682 h 2189926"/>
              <a:gd name="connsiteX2356" fmla="*/ 4543578 w 8724094"/>
              <a:gd name="connsiteY2356" fmla="*/ 1517315 h 2189926"/>
              <a:gd name="connsiteX2357" fmla="*/ 4539533 w 8724094"/>
              <a:gd name="connsiteY2357" fmla="*/ 1522217 h 2189926"/>
              <a:gd name="connsiteX2358" fmla="*/ 4546006 w 8724094"/>
              <a:gd name="connsiteY2358" fmla="*/ 1530385 h 2189926"/>
              <a:gd name="connsiteX2359" fmla="*/ 4557334 w 8724094"/>
              <a:gd name="connsiteY2359" fmla="*/ 1520583 h 2189926"/>
              <a:gd name="connsiteX2360" fmla="*/ 4550860 w 8724094"/>
              <a:gd name="connsiteY2360" fmla="*/ 1515682 h 2189926"/>
              <a:gd name="connsiteX2361" fmla="*/ 4022789 w 8724094"/>
              <a:gd name="connsiteY2361" fmla="*/ 1515682 h 2189926"/>
              <a:gd name="connsiteX2362" fmla="*/ 4007415 w 8724094"/>
              <a:gd name="connsiteY2362" fmla="*/ 1523033 h 2189926"/>
              <a:gd name="connsiteX2363" fmla="*/ 3996896 w 8724094"/>
              <a:gd name="connsiteY2363" fmla="*/ 1535285 h 2189926"/>
              <a:gd name="connsiteX2364" fmla="*/ 3987187 w 8724094"/>
              <a:gd name="connsiteY2364" fmla="*/ 1535285 h 2189926"/>
              <a:gd name="connsiteX2365" fmla="*/ 3971004 w 8724094"/>
              <a:gd name="connsiteY2365" fmla="*/ 1553257 h 2189926"/>
              <a:gd name="connsiteX2366" fmla="*/ 3958057 w 8724094"/>
              <a:gd name="connsiteY2366" fmla="*/ 1569593 h 2189926"/>
              <a:gd name="connsiteX2367" fmla="*/ 3982331 w 8724094"/>
              <a:gd name="connsiteY2367" fmla="*/ 1557341 h 2189926"/>
              <a:gd name="connsiteX2368" fmla="*/ 4006606 w 8724094"/>
              <a:gd name="connsiteY2368" fmla="*/ 1541820 h 2189926"/>
              <a:gd name="connsiteX2369" fmla="*/ 4009034 w 8724094"/>
              <a:gd name="connsiteY2369" fmla="*/ 1537736 h 2189926"/>
              <a:gd name="connsiteX2370" fmla="*/ 4011461 w 8724094"/>
              <a:gd name="connsiteY2370" fmla="*/ 1532018 h 2189926"/>
              <a:gd name="connsiteX2371" fmla="*/ 4019553 w 8724094"/>
              <a:gd name="connsiteY2371" fmla="*/ 1529568 h 2189926"/>
              <a:gd name="connsiteX2372" fmla="*/ 4024407 w 8724094"/>
              <a:gd name="connsiteY2372" fmla="*/ 1525483 h 2189926"/>
              <a:gd name="connsiteX2373" fmla="*/ 4024407 w 8724094"/>
              <a:gd name="connsiteY2373" fmla="*/ 1523850 h 2189926"/>
              <a:gd name="connsiteX2374" fmla="*/ 4024407 w 8724094"/>
              <a:gd name="connsiteY2374" fmla="*/ 1520583 h 2189926"/>
              <a:gd name="connsiteX2375" fmla="*/ 4022789 w 8724094"/>
              <a:gd name="connsiteY2375" fmla="*/ 1515682 h 2189926"/>
              <a:gd name="connsiteX2376" fmla="*/ 3972622 w 8724094"/>
              <a:gd name="connsiteY2376" fmla="*/ 1515682 h 2189926"/>
              <a:gd name="connsiteX2377" fmla="*/ 3965340 w 8724094"/>
              <a:gd name="connsiteY2377" fmla="*/ 1520583 h 2189926"/>
              <a:gd name="connsiteX2378" fmla="*/ 3961294 w 8724094"/>
              <a:gd name="connsiteY2378" fmla="*/ 1527117 h 2189926"/>
              <a:gd name="connsiteX2379" fmla="*/ 3964530 w 8724094"/>
              <a:gd name="connsiteY2379" fmla="*/ 1527117 h 2189926"/>
              <a:gd name="connsiteX2380" fmla="*/ 3971004 w 8724094"/>
              <a:gd name="connsiteY2380" fmla="*/ 1523850 h 2189926"/>
              <a:gd name="connsiteX2381" fmla="*/ 3974240 w 8724094"/>
              <a:gd name="connsiteY2381" fmla="*/ 1517315 h 2189926"/>
              <a:gd name="connsiteX2382" fmla="*/ 3972622 w 8724094"/>
              <a:gd name="connsiteY2382" fmla="*/ 1515682 h 2189926"/>
              <a:gd name="connsiteX2383" fmla="*/ 2953599 w 8724094"/>
              <a:gd name="connsiteY2383" fmla="*/ 1515682 h 2189926"/>
              <a:gd name="connsiteX2384" fmla="*/ 2947125 w 8724094"/>
              <a:gd name="connsiteY2384" fmla="*/ 1520583 h 2189926"/>
              <a:gd name="connsiteX2385" fmla="*/ 2947125 w 8724094"/>
              <a:gd name="connsiteY2385" fmla="*/ 1522217 h 2189926"/>
              <a:gd name="connsiteX2386" fmla="*/ 2948743 w 8724094"/>
              <a:gd name="connsiteY2386" fmla="*/ 1522217 h 2189926"/>
              <a:gd name="connsiteX2387" fmla="*/ 2953599 w 8724094"/>
              <a:gd name="connsiteY2387" fmla="*/ 1515682 h 2189926"/>
              <a:gd name="connsiteX2388" fmla="*/ 2646122 w 8724094"/>
              <a:gd name="connsiteY2388" fmla="*/ 1515682 h 2189926"/>
              <a:gd name="connsiteX2389" fmla="*/ 2641266 w 8724094"/>
              <a:gd name="connsiteY2389" fmla="*/ 1516499 h 2189926"/>
              <a:gd name="connsiteX2390" fmla="*/ 2638030 w 8724094"/>
              <a:gd name="connsiteY2390" fmla="*/ 1520583 h 2189926"/>
              <a:gd name="connsiteX2391" fmla="*/ 2641266 w 8724094"/>
              <a:gd name="connsiteY2391" fmla="*/ 1525483 h 2189926"/>
              <a:gd name="connsiteX2392" fmla="*/ 2647740 w 8724094"/>
              <a:gd name="connsiteY2392" fmla="*/ 1527117 h 2189926"/>
              <a:gd name="connsiteX2393" fmla="*/ 2654213 w 8724094"/>
              <a:gd name="connsiteY2393" fmla="*/ 1522217 h 2189926"/>
              <a:gd name="connsiteX2394" fmla="*/ 2646122 w 8724094"/>
              <a:gd name="connsiteY2394" fmla="*/ 1515682 h 2189926"/>
              <a:gd name="connsiteX2395" fmla="*/ 2369393 w 8724094"/>
              <a:gd name="connsiteY2395" fmla="*/ 1515682 h 2189926"/>
              <a:gd name="connsiteX2396" fmla="*/ 2362920 w 8724094"/>
              <a:gd name="connsiteY2396" fmla="*/ 1520583 h 2189926"/>
              <a:gd name="connsiteX2397" fmla="*/ 2359683 w 8724094"/>
              <a:gd name="connsiteY2397" fmla="*/ 1528752 h 2189926"/>
              <a:gd name="connsiteX2398" fmla="*/ 2366156 w 8724094"/>
              <a:gd name="connsiteY2398" fmla="*/ 1532018 h 2189926"/>
              <a:gd name="connsiteX2399" fmla="*/ 2374247 w 8724094"/>
              <a:gd name="connsiteY2399" fmla="*/ 1523850 h 2189926"/>
              <a:gd name="connsiteX2400" fmla="*/ 2369393 w 8724094"/>
              <a:gd name="connsiteY2400" fmla="*/ 1515682 h 2189926"/>
              <a:gd name="connsiteX2401" fmla="*/ 804295 w 8724094"/>
              <a:gd name="connsiteY2401" fmla="*/ 1515682 h 2189926"/>
              <a:gd name="connsiteX2402" fmla="*/ 797821 w 8724094"/>
              <a:gd name="connsiteY2402" fmla="*/ 1520583 h 2189926"/>
              <a:gd name="connsiteX2403" fmla="*/ 797821 w 8724094"/>
              <a:gd name="connsiteY2403" fmla="*/ 1522217 h 2189926"/>
              <a:gd name="connsiteX2404" fmla="*/ 799439 w 8724094"/>
              <a:gd name="connsiteY2404" fmla="*/ 1522217 h 2189926"/>
              <a:gd name="connsiteX2405" fmla="*/ 804295 w 8724094"/>
              <a:gd name="connsiteY2405" fmla="*/ 1515682 h 2189926"/>
              <a:gd name="connsiteX2406" fmla="*/ 496818 w 8724094"/>
              <a:gd name="connsiteY2406" fmla="*/ 1515682 h 2189926"/>
              <a:gd name="connsiteX2407" fmla="*/ 491964 w 8724094"/>
              <a:gd name="connsiteY2407" fmla="*/ 1516499 h 2189926"/>
              <a:gd name="connsiteX2408" fmla="*/ 488726 w 8724094"/>
              <a:gd name="connsiteY2408" fmla="*/ 1520583 h 2189926"/>
              <a:gd name="connsiteX2409" fmla="*/ 491964 w 8724094"/>
              <a:gd name="connsiteY2409" fmla="*/ 1525483 h 2189926"/>
              <a:gd name="connsiteX2410" fmla="*/ 498436 w 8724094"/>
              <a:gd name="connsiteY2410" fmla="*/ 1527117 h 2189926"/>
              <a:gd name="connsiteX2411" fmla="*/ 504909 w 8724094"/>
              <a:gd name="connsiteY2411" fmla="*/ 1522217 h 2189926"/>
              <a:gd name="connsiteX2412" fmla="*/ 496818 w 8724094"/>
              <a:gd name="connsiteY2412" fmla="*/ 1515682 h 2189926"/>
              <a:gd name="connsiteX2413" fmla="*/ 220089 w 8724094"/>
              <a:gd name="connsiteY2413" fmla="*/ 1515682 h 2189926"/>
              <a:gd name="connsiteX2414" fmla="*/ 213615 w 8724094"/>
              <a:gd name="connsiteY2414" fmla="*/ 1520583 h 2189926"/>
              <a:gd name="connsiteX2415" fmla="*/ 210379 w 8724094"/>
              <a:gd name="connsiteY2415" fmla="*/ 1528752 h 2189926"/>
              <a:gd name="connsiteX2416" fmla="*/ 216851 w 8724094"/>
              <a:gd name="connsiteY2416" fmla="*/ 1532018 h 2189926"/>
              <a:gd name="connsiteX2417" fmla="*/ 224943 w 8724094"/>
              <a:gd name="connsiteY2417" fmla="*/ 1523850 h 2189926"/>
              <a:gd name="connsiteX2418" fmla="*/ 220089 w 8724094"/>
              <a:gd name="connsiteY2418" fmla="*/ 1515682 h 2189926"/>
              <a:gd name="connsiteX2419" fmla="*/ 5551375 w 8724094"/>
              <a:gd name="connsiteY2419" fmla="*/ 1514048 h 2189926"/>
              <a:gd name="connsiteX2420" fmla="*/ 5543283 w 8724094"/>
              <a:gd name="connsiteY2420" fmla="*/ 1515682 h 2189926"/>
              <a:gd name="connsiteX2421" fmla="*/ 5538428 w 8724094"/>
              <a:gd name="connsiteY2421" fmla="*/ 1520583 h 2189926"/>
              <a:gd name="connsiteX2422" fmla="*/ 5547329 w 8724094"/>
              <a:gd name="connsiteY2422" fmla="*/ 1520583 h 2189926"/>
              <a:gd name="connsiteX2423" fmla="*/ 5551375 w 8724094"/>
              <a:gd name="connsiteY2423" fmla="*/ 1514048 h 2189926"/>
              <a:gd name="connsiteX2424" fmla="*/ 4484510 w 8724094"/>
              <a:gd name="connsiteY2424" fmla="*/ 1514048 h 2189926"/>
              <a:gd name="connsiteX2425" fmla="*/ 4481274 w 8724094"/>
              <a:gd name="connsiteY2425" fmla="*/ 1518949 h 2189926"/>
              <a:gd name="connsiteX2426" fmla="*/ 4487747 w 8724094"/>
              <a:gd name="connsiteY2426" fmla="*/ 1515682 h 2189926"/>
              <a:gd name="connsiteX2427" fmla="*/ 4486129 w 8724094"/>
              <a:gd name="connsiteY2427" fmla="*/ 1514048 h 2189926"/>
              <a:gd name="connsiteX2428" fmla="*/ 1321645 w 8724094"/>
              <a:gd name="connsiteY2428" fmla="*/ 1514048 h 2189926"/>
              <a:gd name="connsiteX2429" fmla="*/ 1313553 w 8724094"/>
              <a:gd name="connsiteY2429" fmla="*/ 1523850 h 2189926"/>
              <a:gd name="connsiteX2430" fmla="*/ 1314363 w 8724094"/>
              <a:gd name="connsiteY2430" fmla="*/ 1527117 h 2189926"/>
              <a:gd name="connsiteX2431" fmla="*/ 1315171 w 8724094"/>
              <a:gd name="connsiteY2431" fmla="*/ 1530385 h 2189926"/>
              <a:gd name="connsiteX2432" fmla="*/ 1308699 w 8724094"/>
              <a:gd name="connsiteY2432" fmla="*/ 1535285 h 2189926"/>
              <a:gd name="connsiteX2433" fmla="*/ 1303844 w 8724094"/>
              <a:gd name="connsiteY2433" fmla="*/ 1533652 h 2189926"/>
              <a:gd name="connsiteX2434" fmla="*/ 1298988 w 8724094"/>
              <a:gd name="connsiteY2434" fmla="*/ 1532018 h 2189926"/>
              <a:gd name="connsiteX2435" fmla="*/ 1286043 w 8724094"/>
              <a:gd name="connsiteY2435" fmla="*/ 1541820 h 2189926"/>
              <a:gd name="connsiteX2436" fmla="*/ 1276333 w 8724094"/>
              <a:gd name="connsiteY2436" fmla="*/ 1554890 h 2189926"/>
              <a:gd name="connsiteX2437" fmla="*/ 1282805 w 8724094"/>
              <a:gd name="connsiteY2437" fmla="*/ 1561425 h 2189926"/>
              <a:gd name="connsiteX2438" fmla="*/ 1303844 w 8724094"/>
              <a:gd name="connsiteY2438" fmla="*/ 1557341 h 2189926"/>
              <a:gd name="connsiteX2439" fmla="*/ 1321645 w 8724094"/>
              <a:gd name="connsiteY2439" fmla="*/ 1546722 h 2189926"/>
              <a:gd name="connsiteX2440" fmla="*/ 1322455 w 8724094"/>
              <a:gd name="connsiteY2440" fmla="*/ 1541004 h 2189926"/>
              <a:gd name="connsiteX2441" fmla="*/ 1324882 w 8724094"/>
              <a:gd name="connsiteY2441" fmla="*/ 1536920 h 2189926"/>
              <a:gd name="connsiteX2442" fmla="*/ 1331354 w 8724094"/>
              <a:gd name="connsiteY2442" fmla="*/ 1535285 h 2189926"/>
              <a:gd name="connsiteX2443" fmla="*/ 1332974 w 8724094"/>
              <a:gd name="connsiteY2443" fmla="*/ 1528752 h 2189926"/>
              <a:gd name="connsiteX2444" fmla="*/ 1330546 w 8724094"/>
              <a:gd name="connsiteY2444" fmla="*/ 1519766 h 2189926"/>
              <a:gd name="connsiteX2445" fmla="*/ 1321645 w 8724094"/>
              <a:gd name="connsiteY2445" fmla="*/ 1514048 h 2189926"/>
              <a:gd name="connsiteX2446" fmla="*/ 6216496 w 8724094"/>
              <a:gd name="connsiteY2446" fmla="*/ 1510780 h 2189926"/>
              <a:gd name="connsiteX2447" fmla="*/ 6204358 w 8724094"/>
              <a:gd name="connsiteY2447" fmla="*/ 1518949 h 2189926"/>
              <a:gd name="connsiteX2448" fmla="*/ 6197076 w 8724094"/>
              <a:gd name="connsiteY2448" fmla="*/ 1532018 h 2189926"/>
              <a:gd name="connsiteX2449" fmla="*/ 6197076 w 8724094"/>
              <a:gd name="connsiteY2449" fmla="*/ 1535285 h 2189926"/>
              <a:gd name="connsiteX2450" fmla="*/ 6210023 w 8724094"/>
              <a:gd name="connsiteY2450" fmla="*/ 1525483 h 2189926"/>
              <a:gd name="connsiteX2451" fmla="*/ 6218114 w 8724094"/>
              <a:gd name="connsiteY2451" fmla="*/ 1514048 h 2189926"/>
              <a:gd name="connsiteX2452" fmla="*/ 6216496 w 8724094"/>
              <a:gd name="connsiteY2452" fmla="*/ 1510780 h 2189926"/>
              <a:gd name="connsiteX2453" fmla="*/ 4681943 w 8724094"/>
              <a:gd name="connsiteY2453" fmla="*/ 1510780 h 2189926"/>
              <a:gd name="connsiteX2454" fmla="*/ 4680324 w 8724094"/>
              <a:gd name="connsiteY2454" fmla="*/ 1512415 h 2189926"/>
              <a:gd name="connsiteX2455" fmla="*/ 4680324 w 8724094"/>
              <a:gd name="connsiteY2455" fmla="*/ 1515682 h 2189926"/>
              <a:gd name="connsiteX2456" fmla="*/ 4681943 w 8724094"/>
              <a:gd name="connsiteY2456" fmla="*/ 1518949 h 2189926"/>
              <a:gd name="connsiteX2457" fmla="*/ 4685179 w 8724094"/>
              <a:gd name="connsiteY2457" fmla="*/ 1515682 h 2189926"/>
              <a:gd name="connsiteX2458" fmla="*/ 4681943 w 8724094"/>
              <a:gd name="connsiteY2458" fmla="*/ 1510780 h 2189926"/>
              <a:gd name="connsiteX2459" fmla="*/ 7646869 w 8724094"/>
              <a:gd name="connsiteY2459" fmla="*/ 1509147 h 2189926"/>
              <a:gd name="connsiteX2460" fmla="*/ 7638779 w 8724094"/>
              <a:gd name="connsiteY2460" fmla="*/ 1514048 h 2189926"/>
              <a:gd name="connsiteX2461" fmla="*/ 7640396 w 8724094"/>
              <a:gd name="connsiteY2461" fmla="*/ 1515682 h 2189926"/>
              <a:gd name="connsiteX2462" fmla="*/ 7646869 w 8724094"/>
              <a:gd name="connsiteY2462" fmla="*/ 1509147 h 2189926"/>
              <a:gd name="connsiteX2463" fmla="*/ 5991552 w 8724094"/>
              <a:gd name="connsiteY2463" fmla="*/ 1509147 h 2189926"/>
              <a:gd name="connsiteX2464" fmla="*/ 5978606 w 8724094"/>
              <a:gd name="connsiteY2464" fmla="*/ 1509964 h 2189926"/>
              <a:gd name="connsiteX2465" fmla="*/ 5973751 w 8724094"/>
              <a:gd name="connsiteY2465" fmla="*/ 1518949 h 2189926"/>
              <a:gd name="connsiteX2466" fmla="*/ 5985078 w 8724094"/>
              <a:gd name="connsiteY2466" fmla="*/ 1527117 h 2189926"/>
              <a:gd name="connsiteX2467" fmla="*/ 5998025 w 8724094"/>
              <a:gd name="connsiteY2467" fmla="*/ 1520583 h 2189926"/>
              <a:gd name="connsiteX2468" fmla="*/ 5991552 w 8724094"/>
              <a:gd name="connsiteY2468" fmla="*/ 1509147 h 2189926"/>
              <a:gd name="connsiteX2469" fmla="*/ 3928928 w 8724094"/>
              <a:gd name="connsiteY2469" fmla="*/ 1509147 h 2189926"/>
              <a:gd name="connsiteX2470" fmla="*/ 3916791 w 8724094"/>
              <a:gd name="connsiteY2470" fmla="*/ 1514048 h 2189926"/>
              <a:gd name="connsiteX2471" fmla="*/ 3901416 w 8724094"/>
              <a:gd name="connsiteY2471" fmla="*/ 1524667 h 2189926"/>
              <a:gd name="connsiteX2472" fmla="*/ 3887661 w 8724094"/>
              <a:gd name="connsiteY2472" fmla="*/ 1536920 h 2189926"/>
              <a:gd name="connsiteX2473" fmla="*/ 3881997 w 8724094"/>
              <a:gd name="connsiteY2473" fmla="*/ 1548355 h 2189926"/>
              <a:gd name="connsiteX2474" fmla="*/ 3886853 w 8724094"/>
              <a:gd name="connsiteY2474" fmla="*/ 1547538 h 2189926"/>
              <a:gd name="connsiteX2475" fmla="*/ 3891707 w 8724094"/>
              <a:gd name="connsiteY2475" fmla="*/ 1543454 h 2189926"/>
              <a:gd name="connsiteX2476" fmla="*/ 3902226 w 8724094"/>
              <a:gd name="connsiteY2476" fmla="*/ 1536103 h 2189926"/>
              <a:gd name="connsiteX2477" fmla="*/ 3905462 w 8724094"/>
              <a:gd name="connsiteY2477" fmla="*/ 1532018 h 2189926"/>
              <a:gd name="connsiteX2478" fmla="*/ 3906272 w 8724094"/>
              <a:gd name="connsiteY2478" fmla="*/ 1529568 h 2189926"/>
              <a:gd name="connsiteX2479" fmla="*/ 3909508 w 8724094"/>
              <a:gd name="connsiteY2479" fmla="*/ 1525483 h 2189926"/>
              <a:gd name="connsiteX2480" fmla="*/ 3919219 w 8724094"/>
              <a:gd name="connsiteY2480" fmla="*/ 1519766 h 2189926"/>
              <a:gd name="connsiteX2481" fmla="*/ 3928928 w 8724094"/>
              <a:gd name="connsiteY2481" fmla="*/ 1514048 h 2189926"/>
              <a:gd name="connsiteX2482" fmla="*/ 3930546 w 8724094"/>
              <a:gd name="connsiteY2482" fmla="*/ 1512415 h 2189926"/>
              <a:gd name="connsiteX2483" fmla="*/ 3928928 w 8724094"/>
              <a:gd name="connsiteY2483" fmla="*/ 1509147 h 2189926"/>
              <a:gd name="connsiteX2484" fmla="*/ 3875524 w 8724094"/>
              <a:gd name="connsiteY2484" fmla="*/ 1509147 h 2189926"/>
              <a:gd name="connsiteX2485" fmla="*/ 3861769 w 8724094"/>
              <a:gd name="connsiteY2485" fmla="*/ 1520583 h 2189926"/>
              <a:gd name="connsiteX2486" fmla="*/ 3851249 w 8724094"/>
              <a:gd name="connsiteY2486" fmla="*/ 1532018 h 2189926"/>
              <a:gd name="connsiteX2487" fmla="*/ 3847204 w 8724094"/>
              <a:gd name="connsiteY2487" fmla="*/ 1531201 h 2189926"/>
              <a:gd name="connsiteX2488" fmla="*/ 3843158 w 8724094"/>
              <a:gd name="connsiteY2488" fmla="*/ 1530385 h 2189926"/>
              <a:gd name="connsiteX2489" fmla="*/ 3835066 w 8724094"/>
              <a:gd name="connsiteY2489" fmla="*/ 1536920 h 2189926"/>
              <a:gd name="connsiteX2490" fmla="*/ 3830211 w 8724094"/>
              <a:gd name="connsiteY2490" fmla="*/ 1543454 h 2189926"/>
              <a:gd name="connsiteX2491" fmla="*/ 3830211 w 8724094"/>
              <a:gd name="connsiteY2491" fmla="*/ 1546722 h 2189926"/>
              <a:gd name="connsiteX2492" fmla="*/ 3852867 w 8724094"/>
              <a:gd name="connsiteY2492" fmla="*/ 1540187 h 2189926"/>
              <a:gd name="connsiteX2493" fmla="*/ 3870670 w 8724094"/>
              <a:gd name="connsiteY2493" fmla="*/ 1525483 h 2189926"/>
              <a:gd name="connsiteX2494" fmla="*/ 3873096 w 8724094"/>
              <a:gd name="connsiteY2494" fmla="*/ 1517315 h 2189926"/>
              <a:gd name="connsiteX2495" fmla="*/ 3875524 w 8724094"/>
              <a:gd name="connsiteY2495" fmla="*/ 1509147 h 2189926"/>
              <a:gd name="connsiteX2496" fmla="*/ 1130686 w 8724094"/>
              <a:gd name="connsiteY2496" fmla="*/ 1509147 h 2189926"/>
              <a:gd name="connsiteX2497" fmla="*/ 1127449 w 8724094"/>
              <a:gd name="connsiteY2497" fmla="*/ 1512415 h 2189926"/>
              <a:gd name="connsiteX2498" fmla="*/ 1129877 w 8724094"/>
              <a:gd name="connsiteY2498" fmla="*/ 1518949 h 2189926"/>
              <a:gd name="connsiteX2499" fmla="*/ 1135540 w 8724094"/>
              <a:gd name="connsiteY2499" fmla="*/ 1522217 h 2189926"/>
              <a:gd name="connsiteX2500" fmla="*/ 1140396 w 8724094"/>
              <a:gd name="connsiteY2500" fmla="*/ 1517315 h 2189926"/>
              <a:gd name="connsiteX2501" fmla="*/ 1137158 w 8724094"/>
              <a:gd name="connsiteY2501" fmla="*/ 1511598 h 2189926"/>
              <a:gd name="connsiteX2502" fmla="*/ 1130686 w 8724094"/>
              <a:gd name="connsiteY2502" fmla="*/ 1509147 h 2189926"/>
              <a:gd name="connsiteX2503" fmla="*/ 4035736 w 8724094"/>
              <a:gd name="connsiteY2503" fmla="*/ 1507513 h 2189926"/>
              <a:gd name="connsiteX2504" fmla="*/ 4032498 w 8724094"/>
              <a:gd name="connsiteY2504" fmla="*/ 1512415 h 2189926"/>
              <a:gd name="connsiteX2505" fmla="*/ 4037354 w 8724094"/>
              <a:gd name="connsiteY2505" fmla="*/ 1507513 h 2189926"/>
              <a:gd name="connsiteX2506" fmla="*/ 8314013 w 8724094"/>
              <a:gd name="connsiteY2506" fmla="*/ 1505880 h 2189926"/>
              <a:gd name="connsiteX2507" fmla="*/ 8304303 w 8724094"/>
              <a:gd name="connsiteY2507" fmla="*/ 1517315 h 2189926"/>
              <a:gd name="connsiteX2508" fmla="*/ 8307541 w 8724094"/>
              <a:gd name="connsiteY2508" fmla="*/ 1522217 h 2189926"/>
              <a:gd name="connsiteX2509" fmla="*/ 8315633 w 8724094"/>
              <a:gd name="connsiteY2509" fmla="*/ 1517315 h 2189926"/>
              <a:gd name="connsiteX2510" fmla="*/ 8320488 w 8724094"/>
              <a:gd name="connsiteY2510" fmla="*/ 1509147 h 2189926"/>
              <a:gd name="connsiteX2511" fmla="*/ 8314013 w 8724094"/>
              <a:gd name="connsiteY2511" fmla="*/ 1505880 h 2189926"/>
              <a:gd name="connsiteX2512" fmla="*/ 8286503 w 8724094"/>
              <a:gd name="connsiteY2512" fmla="*/ 1505880 h 2189926"/>
              <a:gd name="connsiteX2513" fmla="*/ 8281647 w 8724094"/>
              <a:gd name="connsiteY2513" fmla="*/ 1510780 h 2189926"/>
              <a:gd name="connsiteX2514" fmla="*/ 8286503 w 8724094"/>
              <a:gd name="connsiteY2514" fmla="*/ 1517315 h 2189926"/>
              <a:gd name="connsiteX2515" fmla="*/ 8288122 w 8724094"/>
              <a:gd name="connsiteY2515" fmla="*/ 1517315 h 2189926"/>
              <a:gd name="connsiteX2516" fmla="*/ 8289739 w 8724094"/>
              <a:gd name="connsiteY2516" fmla="*/ 1515682 h 2189926"/>
              <a:gd name="connsiteX2517" fmla="*/ 8289739 w 8724094"/>
              <a:gd name="connsiteY2517" fmla="*/ 1507513 h 2189926"/>
              <a:gd name="connsiteX2518" fmla="*/ 8288122 w 8724094"/>
              <a:gd name="connsiteY2518" fmla="*/ 1505880 h 2189926"/>
              <a:gd name="connsiteX2519" fmla="*/ 6796859 w 8724094"/>
              <a:gd name="connsiteY2519" fmla="*/ 1505880 h 2189926"/>
              <a:gd name="connsiteX2520" fmla="*/ 6787147 w 8724094"/>
              <a:gd name="connsiteY2520" fmla="*/ 1517315 h 2189926"/>
              <a:gd name="connsiteX2521" fmla="*/ 6790385 w 8724094"/>
              <a:gd name="connsiteY2521" fmla="*/ 1522217 h 2189926"/>
              <a:gd name="connsiteX2522" fmla="*/ 6798477 w 8724094"/>
              <a:gd name="connsiteY2522" fmla="*/ 1517315 h 2189926"/>
              <a:gd name="connsiteX2523" fmla="*/ 6803332 w 8724094"/>
              <a:gd name="connsiteY2523" fmla="*/ 1509147 h 2189926"/>
              <a:gd name="connsiteX2524" fmla="*/ 6796859 w 8724094"/>
              <a:gd name="connsiteY2524" fmla="*/ 1505880 h 2189926"/>
              <a:gd name="connsiteX2525" fmla="*/ 6769348 w 8724094"/>
              <a:gd name="connsiteY2525" fmla="*/ 1505880 h 2189926"/>
              <a:gd name="connsiteX2526" fmla="*/ 6764493 w 8724094"/>
              <a:gd name="connsiteY2526" fmla="*/ 1510780 h 2189926"/>
              <a:gd name="connsiteX2527" fmla="*/ 6769348 w 8724094"/>
              <a:gd name="connsiteY2527" fmla="*/ 1517315 h 2189926"/>
              <a:gd name="connsiteX2528" fmla="*/ 6770966 w 8724094"/>
              <a:gd name="connsiteY2528" fmla="*/ 1517315 h 2189926"/>
              <a:gd name="connsiteX2529" fmla="*/ 6772584 w 8724094"/>
              <a:gd name="connsiteY2529" fmla="*/ 1515682 h 2189926"/>
              <a:gd name="connsiteX2530" fmla="*/ 6772584 w 8724094"/>
              <a:gd name="connsiteY2530" fmla="*/ 1507513 h 2189926"/>
              <a:gd name="connsiteX2531" fmla="*/ 6770966 w 8724094"/>
              <a:gd name="connsiteY2531" fmla="*/ 1505880 h 2189926"/>
              <a:gd name="connsiteX2532" fmla="*/ 3880379 w 8724094"/>
              <a:gd name="connsiteY2532" fmla="*/ 1505880 h 2189926"/>
              <a:gd name="connsiteX2533" fmla="*/ 3878760 w 8724094"/>
              <a:gd name="connsiteY2533" fmla="*/ 1507513 h 2189926"/>
              <a:gd name="connsiteX2534" fmla="*/ 3881997 w 8724094"/>
              <a:gd name="connsiteY2534" fmla="*/ 1505880 h 2189926"/>
              <a:gd name="connsiteX2535" fmla="*/ 3470949 w 8724094"/>
              <a:gd name="connsiteY2535" fmla="*/ 1505880 h 2189926"/>
              <a:gd name="connsiteX2536" fmla="*/ 3469331 w 8724094"/>
              <a:gd name="connsiteY2536" fmla="*/ 1507513 h 2189926"/>
              <a:gd name="connsiteX2537" fmla="*/ 3470949 w 8724094"/>
              <a:gd name="connsiteY2537" fmla="*/ 1507513 h 2189926"/>
              <a:gd name="connsiteX2538" fmla="*/ 8203969 w 8724094"/>
              <a:gd name="connsiteY2538" fmla="*/ 1504247 h 2189926"/>
              <a:gd name="connsiteX2539" fmla="*/ 8195878 w 8724094"/>
              <a:gd name="connsiteY2539" fmla="*/ 1508331 h 2189926"/>
              <a:gd name="connsiteX2540" fmla="*/ 8191024 w 8724094"/>
              <a:gd name="connsiteY2540" fmla="*/ 1514048 h 2189926"/>
              <a:gd name="connsiteX2541" fmla="*/ 8197496 w 8724094"/>
              <a:gd name="connsiteY2541" fmla="*/ 1522217 h 2189926"/>
              <a:gd name="connsiteX2542" fmla="*/ 8204778 w 8724094"/>
              <a:gd name="connsiteY2542" fmla="*/ 1518132 h 2189926"/>
              <a:gd name="connsiteX2543" fmla="*/ 8208823 w 8724094"/>
              <a:gd name="connsiteY2543" fmla="*/ 1510780 h 2189926"/>
              <a:gd name="connsiteX2544" fmla="*/ 8207205 w 8724094"/>
              <a:gd name="connsiteY2544" fmla="*/ 1507513 h 2189926"/>
              <a:gd name="connsiteX2545" fmla="*/ 8207205 w 8724094"/>
              <a:gd name="connsiteY2545" fmla="*/ 1505880 h 2189926"/>
              <a:gd name="connsiteX2546" fmla="*/ 8205587 w 8724094"/>
              <a:gd name="connsiteY2546" fmla="*/ 1504247 h 2189926"/>
              <a:gd name="connsiteX2547" fmla="*/ 6686813 w 8724094"/>
              <a:gd name="connsiteY2547" fmla="*/ 1504247 h 2189926"/>
              <a:gd name="connsiteX2548" fmla="*/ 6678722 w 8724094"/>
              <a:gd name="connsiteY2548" fmla="*/ 1508331 h 2189926"/>
              <a:gd name="connsiteX2549" fmla="*/ 6673868 w 8724094"/>
              <a:gd name="connsiteY2549" fmla="*/ 1514048 h 2189926"/>
              <a:gd name="connsiteX2550" fmla="*/ 6680340 w 8724094"/>
              <a:gd name="connsiteY2550" fmla="*/ 1522217 h 2189926"/>
              <a:gd name="connsiteX2551" fmla="*/ 6687622 w 8724094"/>
              <a:gd name="connsiteY2551" fmla="*/ 1518132 h 2189926"/>
              <a:gd name="connsiteX2552" fmla="*/ 6691669 w 8724094"/>
              <a:gd name="connsiteY2552" fmla="*/ 1510780 h 2189926"/>
              <a:gd name="connsiteX2553" fmla="*/ 6690049 w 8724094"/>
              <a:gd name="connsiteY2553" fmla="*/ 1507513 h 2189926"/>
              <a:gd name="connsiteX2554" fmla="*/ 6690049 w 8724094"/>
              <a:gd name="connsiteY2554" fmla="*/ 1505880 h 2189926"/>
              <a:gd name="connsiteX2555" fmla="*/ 6688431 w 8724094"/>
              <a:gd name="connsiteY2555" fmla="*/ 1504247 h 2189926"/>
              <a:gd name="connsiteX2556" fmla="*/ 6184130 w 8724094"/>
              <a:gd name="connsiteY2556" fmla="*/ 1504247 h 2189926"/>
              <a:gd name="connsiteX2557" fmla="*/ 6163092 w 8724094"/>
              <a:gd name="connsiteY2557" fmla="*/ 1518949 h 2189926"/>
              <a:gd name="connsiteX2558" fmla="*/ 6166328 w 8724094"/>
              <a:gd name="connsiteY2558" fmla="*/ 1518949 h 2189926"/>
              <a:gd name="connsiteX2559" fmla="*/ 6176038 w 8724094"/>
              <a:gd name="connsiteY2559" fmla="*/ 1512415 h 2189926"/>
              <a:gd name="connsiteX2560" fmla="*/ 6184130 w 8724094"/>
              <a:gd name="connsiteY2560" fmla="*/ 1504247 h 2189926"/>
              <a:gd name="connsiteX2561" fmla="*/ 4283842 w 8724094"/>
              <a:gd name="connsiteY2561" fmla="*/ 1504247 h 2189926"/>
              <a:gd name="connsiteX2562" fmla="*/ 4282223 w 8724094"/>
              <a:gd name="connsiteY2562" fmla="*/ 1505880 h 2189926"/>
              <a:gd name="connsiteX2563" fmla="*/ 4277368 w 8724094"/>
              <a:gd name="connsiteY2563" fmla="*/ 1509147 h 2189926"/>
              <a:gd name="connsiteX2564" fmla="*/ 4263612 w 8724094"/>
              <a:gd name="connsiteY2564" fmla="*/ 1516499 h 2189926"/>
              <a:gd name="connsiteX2565" fmla="*/ 4251476 w 8724094"/>
              <a:gd name="connsiteY2565" fmla="*/ 1523850 h 2189926"/>
              <a:gd name="connsiteX2566" fmla="*/ 4239337 w 8724094"/>
              <a:gd name="connsiteY2566" fmla="*/ 1539369 h 2189926"/>
              <a:gd name="connsiteX2567" fmla="*/ 4225582 w 8724094"/>
              <a:gd name="connsiteY2567" fmla="*/ 1553257 h 2189926"/>
              <a:gd name="connsiteX2568" fmla="*/ 4233674 w 8724094"/>
              <a:gd name="connsiteY2568" fmla="*/ 1554890 h 2189926"/>
              <a:gd name="connsiteX2569" fmla="*/ 4246621 w 8724094"/>
              <a:gd name="connsiteY2569" fmla="*/ 1547538 h 2189926"/>
              <a:gd name="connsiteX2570" fmla="*/ 4254712 w 8724094"/>
              <a:gd name="connsiteY2570" fmla="*/ 1540187 h 2189926"/>
              <a:gd name="connsiteX2571" fmla="*/ 4264422 w 8724094"/>
              <a:gd name="connsiteY2571" fmla="*/ 1540187 h 2189926"/>
              <a:gd name="connsiteX2572" fmla="*/ 4266040 w 8724094"/>
              <a:gd name="connsiteY2572" fmla="*/ 1538553 h 2189926"/>
              <a:gd name="connsiteX2573" fmla="*/ 4277368 w 8724094"/>
              <a:gd name="connsiteY2573" fmla="*/ 1522217 h 2189926"/>
              <a:gd name="connsiteX2574" fmla="*/ 4285460 w 8724094"/>
              <a:gd name="connsiteY2574" fmla="*/ 1507513 h 2189926"/>
              <a:gd name="connsiteX2575" fmla="*/ 4283842 w 8724094"/>
              <a:gd name="connsiteY2575" fmla="*/ 1504247 h 2189926"/>
              <a:gd name="connsiteX2576" fmla="*/ 6007736 w 8724094"/>
              <a:gd name="connsiteY2576" fmla="*/ 1502612 h 2189926"/>
              <a:gd name="connsiteX2577" fmla="*/ 6002880 w 8724094"/>
              <a:gd name="connsiteY2577" fmla="*/ 1509147 h 2189926"/>
              <a:gd name="connsiteX2578" fmla="*/ 6007736 w 8724094"/>
              <a:gd name="connsiteY2578" fmla="*/ 1514048 h 2189926"/>
              <a:gd name="connsiteX2579" fmla="*/ 6020682 w 8724094"/>
              <a:gd name="connsiteY2579" fmla="*/ 1514048 h 2189926"/>
              <a:gd name="connsiteX2580" fmla="*/ 6007736 w 8724094"/>
              <a:gd name="connsiteY2580" fmla="*/ 1502612 h 2189926"/>
              <a:gd name="connsiteX2581" fmla="*/ 3524353 w 8724094"/>
              <a:gd name="connsiteY2581" fmla="*/ 1502612 h 2189926"/>
              <a:gd name="connsiteX2582" fmla="*/ 3501697 w 8724094"/>
              <a:gd name="connsiteY2582" fmla="*/ 1514048 h 2189926"/>
              <a:gd name="connsiteX2583" fmla="*/ 3483896 w 8724094"/>
              <a:gd name="connsiteY2583" fmla="*/ 1533652 h 2189926"/>
              <a:gd name="connsiteX2584" fmla="*/ 3467713 w 8724094"/>
              <a:gd name="connsiteY2584" fmla="*/ 1540187 h 2189926"/>
              <a:gd name="connsiteX2585" fmla="*/ 3451530 w 8724094"/>
              <a:gd name="connsiteY2585" fmla="*/ 1548355 h 2189926"/>
              <a:gd name="connsiteX2586" fmla="*/ 3444247 w 8724094"/>
              <a:gd name="connsiteY2586" fmla="*/ 1558157 h 2189926"/>
              <a:gd name="connsiteX2587" fmla="*/ 3440201 w 8724094"/>
              <a:gd name="connsiteY2587" fmla="*/ 1569593 h 2189926"/>
              <a:gd name="connsiteX2588" fmla="*/ 3443438 w 8724094"/>
              <a:gd name="connsiteY2588" fmla="*/ 1571227 h 2189926"/>
              <a:gd name="connsiteX2589" fmla="*/ 3462049 w 8724094"/>
              <a:gd name="connsiteY2589" fmla="*/ 1560608 h 2189926"/>
              <a:gd name="connsiteX2590" fmla="*/ 3479040 w 8724094"/>
              <a:gd name="connsiteY2590" fmla="*/ 1546722 h 2189926"/>
              <a:gd name="connsiteX2591" fmla="*/ 3483896 w 8724094"/>
              <a:gd name="connsiteY2591" fmla="*/ 1545088 h 2189926"/>
              <a:gd name="connsiteX2592" fmla="*/ 3487942 w 8724094"/>
              <a:gd name="connsiteY2592" fmla="*/ 1541004 h 2189926"/>
              <a:gd name="connsiteX2593" fmla="*/ 3491987 w 8724094"/>
              <a:gd name="connsiteY2593" fmla="*/ 1535285 h 2189926"/>
              <a:gd name="connsiteX2594" fmla="*/ 3513834 w 8724094"/>
              <a:gd name="connsiteY2594" fmla="*/ 1523850 h 2189926"/>
              <a:gd name="connsiteX2595" fmla="*/ 3527589 w 8724094"/>
              <a:gd name="connsiteY2595" fmla="*/ 1505880 h 2189926"/>
              <a:gd name="connsiteX2596" fmla="*/ 3524353 w 8724094"/>
              <a:gd name="connsiteY2596" fmla="*/ 1502612 h 2189926"/>
              <a:gd name="connsiteX2597" fmla="*/ 8477462 w 8724094"/>
              <a:gd name="connsiteY2597" fmla="*/ 1500978 h 2189926"/>
              <a:gd name="connsiteX2598" fmla="*/ 8474225 w 8724094"/>
              <a:gd name="connsiteY2598" fmla="*/ 1504247 h 2189926"/>
              <a:gd name="connsiteX2599" fmla="*/ 8474225 w 8724094"/>
              <a:gd name="connsiteY2599" fmla="*/ 1510780 h 2189926"/>
              <a:gd name="connsiteX2600" fmla="*/ 8474225 w 8724094"/>
              <a:gd name="connsiteY2600" fmla="*/ 1515682 h 2189926"/>
              <a:gd name="connsiteX2601" fmla="*/ 8479889 w 8724094"/>
              <a:gd name="connsiteY2601" fmla="*/ 1518949 h 2189926"/>
              <a:gd name="connsiteX2602" fmla="*/ 8485554 w 8724094"/>
              <a:gd name="connsiteY2602" fmla="*/ 1520583 h 2189926"/>
              <a:gd name="connsiteX2603" fmla="*/ 8490409 w 8724094"/>
              <a:gd name="connsiteY2603" fmla="*/ 1515682 h 2189926"/>
              <a:gd name="connsiteX2604" fmla="*/ 8477462 w 8724094"/>
              <a:gd name="connsiteY2604" fmla="*/ 1500978 h 2189926"/>
              <a:gd name="connsiteX2605" fmla="*/ 7854012 w 8724094"/>
              <a:gd name="connsiteY2605" fmla="*/ 1500978 h 2189926"/>
              <a:gd name="connsiteX2606" fmla="*/ 7848349 w 8724094"/>
              <a:gd name="connsiteY2606" fmla="*/ 1503429 h 2189926"/>
              <a:gd name="connsiteX2607" fmla="*/ 7844303 w 8724094"/>
              <a:gd name="connsiteY2607" fmla="*/ 1507513 h 2189926"/>
              <a:gd name="connsiteX2608" fmla="*/ 7844303 w 8724094"/>
              <a:gd name="connsiteY2608" fmla="*/ 1509147 h 2189926"/>
              <a:gd name="connsiteX2609" fmla="*/ 7849157 w 8724094"/>
              <a:gd name="connsiteY2609" fmla="*/ 1514048 h 2189926"/>
              <a:gd name="connsiteX2610" fmla="*/ 7857249 w 8724094"/>
              <a:gd name="connsiteY2610" fmla="*/ 1505880 h 2189926"/>
              <a:gd name="connsiteX2611" fmla="*/ 7854012 w 8724094"/>
              <a:gd name="connsiteY2611" fmla="*/ 1500978 h 2189926"/>
              <a:gd name="connsiteX2612" fmla="*/ 6960307 w 8724094"/>
              <a:gd name="connsiteY2612" fmla="*/ 1500978 h 2189926"/>
              <a:gd name="connsiteX2613" fmla="*/ 6957069 w 8724094"/>
              <a:gd name="connsiteY2613" fmla="*/ 1504247 h 2189926"/>
              <a:gd name="connsiteX2614" fmla="*/ 6957069 w 8724094"/>
              <a:gd name="connsiteY2614" fmla="*/ 1510780 h 2189926"/>
              <a:gd name="connsiteX2615" fmla="*/ 6957069 w 8724094"/>
              <a:gd name="connsiteY2615" fmla="*/ 1515682 h 2189926"/>
              <a:gd name="connsiteX2616" fmla="*/ 6962733 w 8724094"/>
              <a:gd name="connsiteY2616" fmla="*/ 1518949 h 2189926"/>
              <a:gd name="connsiteX2617" fmla="*/ 6968398 w 8724094"/>
              <a:gd name="connsiteY2617" fmla="*/ 1520583 h 2189926"/>
              <a:gd name="connsiteX2618" fmla="*/ 6973253 w 8724094"/>
              <a:gd name="connsiteY2618" fmla="*/ 1515682 h 2189926"/>
              <a:gd name="connsiteX2619" fmla="*/ 6960307 w 8724094"/>
              <a:gd name="connsiteY2619" fmla="*/ 1500978 h 2189926"/>
              <a:gd name="connsiteX2620" fmla="*/ 5926820 w 8724094"/>
              <a:gd name="connsiteY2620" fmla="*/ 1500978 h 2189926"/>
              <a:gd name="connsiteX2621" fmla="*/ 5920346 w 8724094"/>
              <a:gd name="connsiteY2621" fmla="*/ 1504247 h 2189926"/>
              <a:gd name="connsiteX2622" fmla="*/ 5917110 w 8724094"/>
              <a:gd name="connsiteY2622" fmla="*/ 1510780 h 2189926"/>
              <a:gd name="connsiteX2623" fmla="*/ 5925202 w 8724094"/>
              <a:gd name="connsiteY2623" fmla="*/ 1508331 h 2189926"/>
              <a:gd name="connsiteX2624" fmla="*/ 5930057 w 8724094"/>
              <a:gd name="connsiteY2624" fmla="*/ 1502612 h 2189926"/>
              <a:gd name="connsiteX2625" fmla="*/ 5926820 w 8724094"/>
              <a:gd name="connsiteY2625" fmla="*/ 1500978 h 2189926"/>
              <a:gd name="connsiteX2626" fmla="*/ 4724019 w 8724094"/>
              <a:gd name="connsiteY2626" fmla="*/ 1500978 h 2189926"/>
              <a:gd name="connsiteX2627" fmla="*/ 4720783 w 8724094"/>
              <a:gd name="connsiteY2627" fmla="*/ 1504247 h 2189926"/>
              <a:gd name="connsiteX2628" fmla="*/ 4725637 w 8724094"/>
              <a:gd name="connsiteY2628" fmla="*/ 1510780 h 2189926"/>
              <a:gd name="connsiteX2629" fmla="*/ 4728873 w 8724094"/>
              <a:gd name="connsiteY2629" fmla="*/ 1505880 h 2189926"/>
              <a:gd name="connsiteX2630" fmla="*/ 4724019 w 8724094"/>
              <a:gd name="connsiteY2630" fmla="*/ 1500978 h 2189926"/>
              <a:gd name="connsiteX2631" fmla="*/ 4245003 w 8724094"/>
              <a:gd name="connsiteY2631" fmla="*/ 1500978 h 2189926"/>
              <a:gd name="connsiteX2632" fmla="*/ 4238529 w 8724094"/>
              <a:gd name="connsiteY2632" fmla="*/ 1504247 h 2189926"/>
              <a:gd name="connsiteX2633" fmla="*/ 4240147 w 8724094"/>
              <a:gd name="connsiteY2633" fmla="*/ 1504247 h 2189926"/>
              <a:gd name="connsiteX2634" fmla="*/ 4245003 w 8724094"/>
              <a:gd name="connsiteY2634" fmla="*/ 1500978 h 2189926"/>
              <a:gd name="connsiteX2635" fmla="*/ 2353210 w 8724094"/>
              <a:gd name="connsiteY2635" fmla="*/ 1500978 h 2189926"/>
              <a:gd name="connsiteX2636" fmla="*/ 2349973 w 8724094"/>
              <a:gd name="connsiteY2636" fmla="*/ 1505880 h 2189926"/>
              <a:gd name="connsiteX2637" fmla="*/ 2356446 w 8724094"/>
              <a:gd name="connsiteY2637" fmla="*/ 1512415 h 2189926"/>
              <a:gd name="connsiteX2638" fmla="*/ 2364538 w 8724094"/>
              <a:gd name="connsiteY2638" fmla="*/ 1507513 h 2189926"/>
              <a:gd name="connsiteX2639" fmla="*/ 2360492 w 8724094"/>
              <a:gd name="connsiteY2639" fmla="*/ 1502612 h 2189926"/>
              <a:gd name="connsiteX2640" fmla="*/ 2353210 w 8724094"/>
              <a:gd name="connsiteY2640" fmla="*/ 1500978 h 2189926"/>
              <a:gd name="connsiteX2641" fmla="*/ 203906 w 8724094"/>
              <a:gd name="connsiteY2641" fmla="*/ 1500978 h 2189926"/>
              <a:gd name="connsiteX2642" fmla="*/ 200670 w 8724094"/>
              <a:gd name="connsiteY2642" fmla="*/ 1505880 h 2189926"/>
              <a:gd name="connsiteX2643" fmla="*/ 207142 w 8724094"/>
              <a:gd name="connsiteY2643" fmla="*/ 1512415 h 2189926"/>
              <a:gd name="connsiteX2644" fmla="*/ 215233 w 8724094"/>
              <a:gd name="connsiteY2644" fmla="*/ 1507513 h 2189926"/>
              <a:gd name="connsiteX2645" fmla="*/ 211187 w 8724094"/>
              <a:gd name="connsiteY2645" fmla="*/ 1502612 h 2189926"/>
              <a:gd name="connsiteX2646" fmla="*/ 203906 w 8724094"/>
              <a:gd name="connsiteY2646" fmla="*/ 1500978 h 2189926"/>
              <a:gd name="connsiteX2647" fmla="*/ 6239152 w 8724094"/>
              <a:gd name="connsiteY2647" fmla="*/ 1499345 h 2189926"/>
              <a:gd name="connsiteX2648" fmla="*/ 6231060 w 8724094"/>
              <a:gd name="connsiteY2648" fmla="*/ 1501796 h 2189926"/>
              <a:gd name="connsiteX2649" fmla="*/ 6226205 w 8724094"/>
              <a:gd name="connsiteY2649" fmla="*/ 1507513 h 2189926"/>
              <a:gd name="connsiteX2650" fmla="*/ 6229442 w 8724094"/>
              <a:gd name="connsiteY2650" fmla="*/ 1509147 h 2189926"/>
              <a:gd name="connsiteX2651" fmla="*/ 6239152 w 8724094"/>
              <a:gd name="connsiteY2651" fmla="*/ 1499345 h 2189926"/>
              <a:gd name="connsiteX2652" fmla="*/ 3378706 w 8724094"/>
              <a:gd name="connsiteY2652" fmla="*/ 1499345 h 2189926"/>
              <a:gd name="connsiteX2653" fmla="*/ 3369805 w 8724094"/>
              <a:gd name="connsiteY2653" fmla="*/ 1501796 h 2189926"/>
              <a:gd name="connsiteX2654" fmla="*/ 3364141 w 8724094"/>
              <a:gd name="connsiteY2654" fmla="*/ 1507513 h 2189926"/>
              <a:gd name="connsiteX2655" fmla="*/ 3370614 w 8724094"/>
              <a:gd name="connsiteY2655" fmla="*/ 1509147 h 2189926"/>
              <a:gd name="connsiteX2656" fmla="*/ 3377897 w 8724094"/>
              <a:gd name="connsiteY2656" fmla="*/ 1507513 h 2189926"/>
              <a:gd name="connsiteX2657" fmla="*/ 3381942 w 8724094"/>
              <a:gd name="connsiteY2657" fmla="*/ 1502612 h 2189926"/>
              <a:gd name="connsiteX2658" fmla="*/ 3378706 w 8724094"/>
              <a:gd name="connsiteY2658" fmla="*/ 1499345 h 2189926"/>
              <a:gd name="connsiteX2659" fmla="*/ 8189405 w 8724094"/>
              <a:gd name="connsiteY2659" fmla="*/ 1496078 h 2189926"/>
              <a:gd name="connsiteX2660" fmla="*/ 8182933 w 8724094"/>
              <a:gd name="connsiteY2660" fmla="*/ 1500978 h 2189926"/>
              <a:gd name="connsiteX2661" fmla="*/ 8189405 w 8724094"/>
              <a:gd name="connsiteY2661" fmla="*/ 1505880 h 2189926"/>
              <a:gd name="connsiteX2662" fmla="*/ 8194260 w 8724094"/>
              <a:gd name="connsiteY2662" fmla="*/ 1500978 h 2189926"/>
              <a:gd name="connsiteX2663" fmla="*/ 8189405 w 8724094"/>
              <a:gd name="connsiteY2663" fmla="*/ 1496078 h 2189926"/>
              <a:gd name="connsiteX2664" fmla="*/ 6672250 w 8724094"/>
              <a:gd name="connsiteY2664" fmla="*/ 1496078 h 2189926"/>
              <a:gd name="connsiteX2665" fmla="*/ 6665777 w 8724094"/>
              <a:gd name="connsiteY2665" fmla="*/ 1500978 h 2189926"/>
              <a:gd name="connsiteX2666" fmla="*/ 6672250 w 8724094"/>
              <a:gd name="connsiteY2666" fmla="*/ 1505880 h 2189926"/>
              <a:gd name="connsiteX2667" fmla="*/ 6677104 w 8724094"/>
              <a:gd name="connsiteY2667" fmla="*/ 1500978 h 2189926"/>
              <a:gd name="connsiteX2668" fmla="*/ 6672250 w 8724094"/>
              <a:gd name="connsiteY2668" fmla="*/ 1496078 h 2189926"/>
              <a:gd name="connsiteX2669" fmla="*/ 4924688 w 8724094"/>
              <a:gd name="connsiteY2669" fmla="*/ 1496078 h 2189926"/>
              <a:gd name="connsiteX2670" fmla="*/ 4910933 w 8724094"/>
              <a:gd name="connsiteY2670" fmla="*/ 1499345 h 2189926"/>
              <a:gd name="connsiteX2671" fmla="*/ 4898796 w 8724094"/>
              <a:gd name="connsiteY2671" fmla="*/ 1502612 h 2189926"/>
              <a:gd name="connsiteX2672" fmla="*/ 4885849 w 8724094"/>
              <a:gd name="connsiteY2672" fmla="*/ 1515682 h 2189926"/>
              <a:gd name="connsiteX2673" fmla="*/ 4874521 w 8724094"/>
              <a:gd name="connsiteY2673" fmla="*/ 1522217 h 2189926"/>
              <a:gd name="connsiteX2674" fmla="*/ 4856719 w 8724094"/>
              <a:gd name="connsiteY2674" fmla="*/ 1537736 h 2189926"/>
              <a:gd name="connsiteX2675" fmla="*/ 4839728 w 8724094"/>
              <a:gd name="connsiteY2675" fmla="*/ 1554073 h 2189926"/>
              <a:gd name="connsiteX2676" fmla="*/ 4832444 w 8724094"/>
              <a:gd name="connsiteY2676" fmla="*/ 1564692 h 2189926"/>
              <a:gd name="connsiteX2677" fmla="*/ 4835682 w 8724094"/>
              <a:gd name="connsiteY2677" fmla="*/ 1566325 h 2189926"/>
              <a:gd name="connsiteX2678" fmla="*/ 4849437 w 8724094"/>
              <a:gd name="connsiteY2678" fmla="*/ 1559790 h 2189926"/>
              <a:gd name="connsiteX2679" fmla="*/ 4864810 w 8724094"/>
              <a:gd name="connsiteY2679" fmla="*/ 1553257 h 2189926"/>
              <a:gd name="connsiteX2680" fmla="*/ 4882613 w 8724094"/>
              <a:gd name="connsiteY2680" fmla="*/ 1539369 h 2189926"/>
              <a:gd name="connsiteX2681" fmla="*/ 4895558 w 8724094"/>
              <a:gd name="connsiteY2681" fmla="*/ 1522217 h 2189926"/>
              <a:gd name="connsiteX2682" fmla="*/ 4897176 w 8724094"/>
              <a:gd name="connsiteY2682" fmla="*/ 1520583 h 2189926"/>
              <a:gd name="connsiteX2683" fmla="*/ 4898796 w 8724094"/>
              <a:gd name="connsiteY2683" fmla="*/ 1518949 h 2189926"/>
              <a:gd name="connsiteX2684" fmla="*/ 4913359 w 8724094"/>
              <a:gd name="connsiteY2684" fmla="*/ 1510780 h 2189926"/>
              <a:gd name="connsiteX2685" fmla="*/ 4924688 w 8724094"/>
              <a:gd name="connsiteY2685" fmla="*/ 1497712 h 2189926"/>
              <a:gd name="connsiteX2686" fmla="*/ 2807952 w 8724094"/>
              <a:gd name="connsiteY2686" fmla="*/ 1496078 h 2189926"/>
              <a:gd name="connsiteX2687" fmla="*/ 2795005 w 8724094"/>
              <a:gd name="connsiteY2687" fmla="*/ 1510780 h 2189926"/>
              <a:gd name="connsiteX2688" fmla="*/ 2798242 w 8724094"/>
              <a:gd name="connsiteY2688" fmla="*/ 1514048 h 2189926"/>
              <a:gd name="connsiteX2689" fmla="*/ 2803906 w 8724094"/>
              <a:gd name="connsiteY2689" fmla="*/ 1514048 h 2189926"/>
              <a:gd name="connsiteX2690" fmla="*/ 2807952 w 8724094"/>
              <a:gd name="connsiteY2690" fmla="*/ 1510780 h 2189926"/>
              <a:gd name="connsiteX2691" fmla="*/ 658648 w 8724094"/>
              <a:gd name="connsiteY2691" fmla="*/ 1496078 h 2189926"/>
              <a:gd name="connsiteX2692" fmla="*/ 645701 w 8724094"/>
              <a:gd name="connsiteY2692" fmla="*/ 1510780 h 2189926"/>
              <a:gd name="connsiteX2693" fmla="*/ 648938 w 8724094"/>
              <a:gd name="connsiteY2693" fmla="*/ 1514048 h 2189926"/>
              <a:gd name="connsiteX2694" fmla="*/ 654602 w 8724094"/>
              <a:gd name="connsiteY2694" fmla="*/ 1514048 h 2189926"/>
              <a:gd name="connsiteX2695" fmla="*/ 658648 w 8724094"/>
              <a:gd name="connsiteY2695" fmla="*/ 1510780 h 2189926"/>
              <a:gd name="connsiteX2696" fmla="*/ 6140436 w 8724094"/>
              <a:gd name="connsiteY2696" fmla="*/ 1494443 h 2189926"/>
              <a:gd name="connsiteX2697" fmla="*/ 6121016 w 8724094"/>
              <a:gd name="connsiteY2697" fmla="*/ 1502612 h 2189926"/>
              <a:gd name="connsiteX2698" fmla="*/ 6106452 w 8724094"/>
              <a:gd name="connsiteY2698" fmla="*/ 1518949 h 2189926"/>
              <a:gd name="connsiteX2699" fmla="*/ 6108070 w 8724094"/>
              <a:gd name="connsiteY2699" fmla="*/ 1518949 h 2189926"/>
              <a:gd name="connsiteX2700" fmla="*/ 6119398 w 8724094"/>
              <a:gd name="connsiteY2700" fmla="*/ 1518949 h 2189926"/>
              <a:gd name="connsiteX2701" fmla="*/ 6122634 w 8724094"/>
              <a:gd name="connsiteY2701" fmla="*/ 1517315 h 2189926"/>
              <a:gd name="connsiteX2702" fmla="*/ 6133963 w 8724094"/>
              <a:gd name="connsiteY2702" fmla="*/ 1505880 h 2189926"/>
              <a:gd name="connsiteX2703" fmla="*/ 6142054 w 8724094"/>
              <a:gd name="connsiteY2703" fmla="*/ 1496078 h 2189926"/>
              <a:gd name="connsiteX2704" fmla="*/ 6140436 w 8724094"/>
              <a:gd name="connsiteY2704" fmla="*/ 1494443 h 2189926"/>
              <a:gd name="connsiteX2705" fmla="*/ 4251476 w 8724094"/>
              <a:gd name="connsiteY2705" fmla="*/ 1492810 h 2189926"/>
              <a:gd name="connsiteX2706" fmla="*/ 4248239 w 8724094"/>
              <a:gd name="connsiteY2706" fmla="*/ 1497712 h 2189926"/>
              <a:gd name="connsiteX2707" fmla="*/ 4251476 w 8724094"/>
              <a:gd name="connsiteY2707" fmla="*/ 1496078 h 2189926"/>
              <a:gd name="connsiteX2708" fmla="*/ 4699744 w 8724094"/>
              <a:gd name="connsiteY2708" fmla="*/ 1491177 h 2189926"/>
              <a:gd name="connsiteX2709" fmla="*/ 4691653 w 8724094"/>
              <a:gd name="connsiteY2709" fmla="*/ 1493627 h 2189926"/>
              <a:gd name="connsiteX2710" fmla="*/ 4686798 w 8724094"/>
              <a:gd name="connsiteY2710" fmla="*/ 1499345 h 2189926"/>
              <a:gd name="connsiteX2711" fmla="*/ 4694889 w 8724094"/>
              <a:gd name="connsiteY2711" fmla="*/ 1509147 h 2189926"/>
              <a:gd name="connsiteX2712" fmla="*/ 4706218 w 8724094"/>
              <a:gd name="connsiteY2712" fmla="*/ 1499345 h 2189926"/>
              <a:gd name="connsiteX2713" fmla="*/ 4699744 w 8724094"/>
              <a:gd name="connsiteY2713" fmla="*/ 1491177 h 2189926"/>
              <a:gd name="connsiteX2714" fmla="*/ 2451926 w 8724094"/>
              <a:gd name="connsiteY2714" fmla="*/ 1491177 h 2189926"/>
              <a:gd name="connsiteX2715" fmla="*/ 2440599 w 8724094"/>
              <a:gd name="connsiteY2715" fmla="*/ 1500978 h 2189926"/>
              <a:gd name="connsiteX2716" fmla="*/ 2445452 w 8724094"/>
              <a:gd name="connsiteY2716" fmla="*/ 1505880 h 2189926"/>
              <a:gd name="connsiteX2717" fmla="*/ 2454354 w 8724094"/>
              <a:gd name="connsiteY2717" fmla="*/ 1504247 h 2189926"/>
              <a:gd name="connsiteX2718" fmla="*/ 2460018 w 8724094"/>
              <a:gd name="connsiteY2718" fmla="*/ 1499345 h 2189926"/>
              <a:gd name="connsiteX2719" fmla="*/ 2460018 w 8724094"/>
              <a:gd name="connsiteY2719" fmla="*/ 1497712 h 2189926"/>
              <a:gd name="connsiteX2720" fmla="*/ 2453544 w 8724094"/>
              <a:gd name="connsiteY2720" fmla="*/ 1491177 h 2189926"/>
              <a:gd name="connsiteX2721" fmla="*/ 1203508 w 8724094"/>
              <a:gd name="connsiteY2721" fmla="*/ 1491177 h 2189926"/>
              <a:gd name="connsiteX2722" fmla="*/ 1192181 w 8724094"/>
              <a:gd name="connsiteY2722" fmla="*/ 1494443 h 2189926"/>
              <a:gd name="connsiteX2723" fmla="*/ 1180853 w 8724094"/>
              <a:gd name="connsiteY2723" fmla="*/ 1497712 h 2189926"/>
              <a:gd name="connsiteX2724" fmla="*/ 1172762 w 8724094"/>
              <a:gd name="connsiteY2724" fmla="*/ 1496078 h 2189926"/>
              <a:gd name="connsiteX2725" fmla="*/ 1164670 w 8724094"/>
              <a:gd name="connsiteY2725" fmla="*/ 1494443 h 2189926"/>
              <a:gd name="connsiteX2726" fmla="*/ 1159815 w 8724094"/>
              <a:gd name="connsiteY2726" fmla="*/ 1499345 h 2189926"/>
              <a:gd name="connsiteX2727" fmla="*/ 1163861 w 8724094"/>
              <a:gd name="connsiteY2727" fmla="*/ 1505880 h 2189926"/>
              <a:gd name="connsiteX2728" fmla="*/ 1171144 w 8724094"/>
              <a:gd name="connsiteY2728" fmla="*/ 1512415 h 2189926"/>
              <a:gd name="connsiteX2729" fmla="*/ 1172762 w 8724094"/>
              <a:gd name="connsiteY2729" fmla="*/ 1512415 h 2189926"/>
              <a:gd name="connsiteX2730" fmla="*/ 1188135 w 8724094"/>
              <a:gd name="connsiteY2730" fmla="*/ 1505880 h 2189926"/>
              <a:gd name="connsiteX2731" fmla="*/ 1200274 w 8724094"/>
              <a:gd name="connsiteY2731" fmla="*/ 1499345 h 2189926"/>
              <a:gd name="connsiteX2732" fmla="*/ 1207556 w 8724094"/>
              <a:gd name="connsiteY2732" fmla="*/ 1500978 h 2189926"/>
              <a:gd name="connsiteX2733" fmla="*/ 1214837 w 8724094"/>
              <a:gd name="connsiteY2733" fmla="*/ 1502612 h 2189926"/>
              <a:gd name="connsiteX2734" fmla="*/ 1218073 w 8724094"/>
              <a:gd name="connsiteY2734" fmla="*/ 1499345 h 2189926"/>
              <a:gd name="connsiteX2735" fmla="*/ 1214837 w 8724094"/>
              <a:gd name="connsiteY2735" fmla="*/ 1492810 h 2189926"/>
              <a:gd name="connsiteX2736" fmla="*/ 1209173 w 8724094"/>
              <a:gd name="connsiteY2736" fmla="*/ 1491177 h 2189926"/>
              <a:gd name="connsiteX2737" fmla="*/ 1203508 w 8724094"/>
              <a:gd name="connsiteY2737" fmla="*/ 1491177 h 2189926"/>
              <a:gd name="connsiteX2738" fmla="*/ 302622 w 8724094"/>
              <a:gd name="connsiteY2738" fmla="*/ 1491177 h 2189926"/>
              <a:gd name="connsiteX2739" fmla="*/ 291294 w 8724094"/>
              <a:gd name="connsiteY2739" fmla="*/ 1500978 h 2189926"/>
              <a:gd name="connsiteX2740" fmla="*/ 296148 w 8724094"/>
              <a:gd name="connsiteY2740" fmla="*/ 1505880 h 2189926"/>
              <a:gd name="connsiteX2741" fmla="*/ 305049 w 8724094"/>
              <a:gd name="connsiteY2741" fmla="*/ 1504247 h 2189926"/>
              <a:gd name="connsiteX2742" fmla="*/ 310713 w 8724094"/>
              <a:gd name="connsiteY2742" fmla="*/ 1499345 h 2189926"/>
              <a:gd name="connsiteX2743" fmla="*/ 310713 w 8724094"/>
              <a:gd name="connsiteY2743" fmla="*/ 1497712 h 2189926"/>
              <a:gd name="connsiteX2744" fmla="*/ 304240 w 8724094"/>
              <a:gd name="connsiteY2744" fmla="*/ 1491177 h 2189926"/>
              <a:gd name="connsiteX2745" fmla="*/ 2472965 w 8724094"/>
              <a:gd name="connsiteY2745" fmla="*/ 1487910 h 2189926"/>
              <a:gd name="connsiteX2746" fmla="*/ 2471346 w 8724094"/>
              <a:gd name="connsiteY2746" fmla="*/ 1489543 h 2189926"/>
              <a:gd name="connsiteX2747" fmla="*/ 2468919 w 8724094"/>
              <a:gd name="connsiteY2747" fmla="*/ 1496894 h 2189926"/>
              <a:gd name="connsiteX2748" fmla="*/ 2466491 w 8724094"/>
              <a:gd name="connsiteY2748" fmla="*/ 1504247 h 2189926"/>
              <a:gd name="connsiteX2749" fmla="*/ 2468109 w 8724094"/>
              <a:gd name="connsiteY2749" fmla="*/ 1510780 h 2189926"/>
              <a:gd name="connsiteX2750" fmla="*/ 2472965 w 8724094"/>
              <a:gd name="connsiteY2750" fmla="*/ 1514048 h 2189926"/>
              <a:gd name="connsiteX2751" fmla="*/ 2478628 w 8724094"/>
              <a:gd name="connsiteY2751" fmla="*/ 1507513 h 2189926"/>
              <a:gd name="connsiteX2752" fmla="*/ 2481056 w 8724094"/>
              <a:gd name="connsiteY2752" fmla="*/ 1499345 h 2189926"/>
              <a:gd name="connsiteX2753" fmla="*/ 2478628 w 8724094"/>
              <a:gd name="connsiteY2753" fmla="*/ 1491994 h 2189926"/>
              <a:gd name="connsiteX2754" fmla="*/ 2472965 w 8724094"/>
              <a:gd name="connsiteY2754" fmla="*/ 1487910 h 2189926"/>
              <a:gd name="connsiteX2755" fmla="*/ 1119357 w 8724094"/>
              <a:gd name="connsiteY2755" fmla="*/ 1487910 h 2189926"/>
              <a:gd name="connsiteX2756" fmla="*/ 1116121 w 8724094"/>
              <a:gd name="connsiteY2756" fmla="*/ 1491177 h 2189926"/>
              <a:gd name="connsiteX2757" fmla="*/ 1119357 w 8724094"/>
              <a:gd name="connsiteY2757" fmla="*/ 1491177 h 2189926"/>
              <a:gd name="connsiteX2758" fmla="*/ 323660 w 8724094"/>
              <a:gd name="connsiteY2758" fmla="*/ 1487910 h 2189926"/>
              <a:gd name="connsiteX2759" fmla="*/ 322041 w 8724094"/>
              <a:gd name="connsiteY2759" fmla="*/ 1489543 h 2189926"/>
              <a:gd name="connsiteX2760" fmla="*/ 319614 w 8724094"/>
              <a:gd name="connsiteY2760" fmla="*/ 1496894 h 2189926"/>
              <a:gd name="connsiteX2761" fmla="*/ 317187 w 8724094"/>
              <a:gd name="connsiteY2761" fmla="*/ 1504247 h 2189926"/>
              <a:gd name="connsiteX2762" fmla="*/ 318805 w 8724094"/>
              <a:gd name="connsiteY2762" fmla="*/ 1510780 h 2189926"/>
              <a:gd name="connsiteX2763" fmla="*/ 323660 w 8724094"/>
              <a:gd name="connsiteY2763" fmla="*/ 1514048 h 2189926"/>
              <a:gd name="connsiteX2764" fmla="*/ 329324 w 8724094"/>
              <a:gd name="connsiteY2764" fmla="*/ 1507513 h 2189926"/>
              <a:gd name="connsiteX2765" fmla="*/ 331752 w 8724094"/>
              <a:gd name="connsiteY2765" fmla="*/ 1499345 h 2189926"/>
              <a:gd name="connsiteX2766" fmla="*/ 329324 w 8724094"/>
              <a:gd name="connsiteY2766" fmla="*/ 1491994 h 2189926"/>
              <a:gd name="connsiteX2767" fmla="*/ 323660 w 8724094"/>
              <a:gd name="connsiteY2767" fmla="*/ 1487910 h 2189926"/>
              <a:gd name="connsiteX2768" fmla="*/ 4064864 w 8724094"/>
              <a:gd name="connsiteY2768" fmla="*/ 1486275 h 2189926"/>
              <a:gd name="connsiteX2769" fmla="*/ 4053537 w 8724094"/>
              <a:gd name="connsiteY2769" fmla="*/ 1487910 h 2189926"/>
              <a:gd name="connsiteX2770" fmla="*/ 4043827 w 8724094"/>
              <a:gd name="connsiteY2770" fmla="*/ 1492810 h 2189926"/>
              <a:gd name="connsiteX2771" fmla="*/ 4043827 w 8724094"/>
              <a:gd name="connsiteY2771" fmla="*/ 1502612 h 2189926"/>
              <a:gd name="connsiteX2772" fmla="*/ 4045445 w 8724094"/>
              <a:gd name="connsiteY2772" fmla="*/ 1504247 h 2189926"/>
              <a:gd name="connsiteX2773" fmla="*/ 4047063 w 8724094"/>
              <a:gd name="connsiteY2773" fmla="*/ 1504247 h 2189926"/>
              <a:gd name="connsiteX2774" fmla="*/ 4050301 w 8724094"/>
              <a:gd name="connsiteY2774" fmla="*/ 1504247 h 2189926"/>
              <a:gd name="connsiteX2775" fmla="*/ 4055155 w 8724094"/>
              <a:gd name="connsiteY2775" fmla="*/ 1498528 h 2189926"/>
              <a:gd name="connsiteX2776" fmla="*/ 4060010 w 8724094"/>
              <a:gd name="connsiteY2776" fmla="*/ 1492810 h 2189926"/>
              <a:gd name="connsiteX2777" fmla="*/ 4068102 w 8724094"/>
              <a:gd name="connsiteY2777" fmla="*/ 1487910 h 2189926"/>
              <a:gd name="connsiteX2778" fmla="*/ 4064864 w 8724094"/>
              <a:gd name="connsiteY2778" fmla="*/ 1486275 h 2189926"/>
              <a:gd name="connsiteX2779" fmla="*/ 1269860 w 8724094"/>
              <a:gd name="connsiteY2779" fmla="*/ 1484642 h 2189926"/>
              <a:gd name="connsiteX2780" fmla="*/ 1263386 w 8724094"/>
              <a:gd name="connsiteY2780" fmla="*/ 1489543 h 2189926"/>
              <a:gd name="connsiteX2781" fmla="*/ 1269860 w 8724094"/>
              <a:gd name="connsiteY2781" fmla="*/ 1492810 h 2189926"/>
              <a:gd name="connsiteX2782" fmla="*/ 1277951 w 8724094"/>
              <a:gd name="connsiteY2782" fmla="*/ 1489543 h 2189926"/>
              <a:gd name="connsiteX2783" fmla="*/ 1269860 w 8724094"/>
              <a:gd name="connsiteY2783" fmla="*/ 1484642 h 2189926"/>
              <a:gd name="connsiteX2784" fmla="*/ 5842669 w 8724094"/>
              <a:gd name="connsiteY2784" fmla="*/ 1483008 h 2189926"/>
              <a:gd name="connsiteX2785" fmla="*/ 5824868 w 8724094"/>
              <a:gd name="connsiteY2785" fmla="*/ 1496078 h 2189926"/>
              <a:gd name="connsiteX2786" fmla="*/ 5811921 w 8724094"/>
              <a:gd name="connsiteY2786" fmla="*/ 1507513 h 2189926"/>
              <a:gd name="connsiteX2787" fmla="*/ 5818394 w 8724094"/>
              <a:gd name="connsiteY2787" fmla="*/ 1512415 h 2189926"/>
              <a:gd name="connsiteX2788" fmla="*/ 5823248 w 8724094"/>
              <a:gd name="connsiteY2788" fmla="*/ 1509147 h 2189926"/>
              <a:gd name="connsiteX2789" fmla="*/ 5832959 w 8724094"/>
              <a:gd name="connsiteY2789" fmla="*/ 1497712 h 2189926"/>
              <a:gd name="connsiteX2790" fmla="*/ 5844287 w 8724094"/>
              <a:gd name="connsiteY2790" fmla="*/ 1486275 h 2189926"/>
              <a:gd name="connsiteX2791" fmla="*/ 5844287 w 8724094"/>
              <a:gd name="connsiteY2791" fmla="*/ 1484642 h 2189926"/>
              <a:gd name="connsiteX2792" fmla="*/ 5842669 w 8724094"/>
              <a:gd name="connsiteY2792" fmla="*/ 1483008 h 2189926"/>
              <a:gd name="connsiteX2793" fmla="*/ 5692166 w 8724094"/>
              <a:gd name="connsiteY2793" fmla="*/ 1483008 h 2189926"/>
              <a:gd name="connsiteX2794" fmla="*/ 5684075 w 8724094"/>
              <a:gd name="connsiteY2794" fmla="*/ 1487910 h 2189926"/>
              <a:gd name="connsiteX2795" fmla="*/ 5688120 w 8724094"/>
              <a:gd name="connsiteY2795" fmla="*/ 1492810 h 2189926"/>
              <a:gd name="connsiteX2796" fmla="*/ 5695404 w 8724094"/>
              <a:gd name="connsiteY2796" fmla="*/ 1492810 h 2189926"/>
              <a:gd name="connsiteX2797" fmla="*/ 5700258 w 8724094"/>
              <a:gd name="connsiteY2797" fmla="*/ 1487910 h 2189926"/>
              <a:gd name="connsiteX2798" fmla="*/ 5692166 w 8724094"/>
              <a:gd name="connsiteY2798" fmla="*/ 1483008 h 2189926"/>
              <a:gd name="connsiteX2799" fmla="*/ 7724549 w 8724094"/>
              <a:gd name="connsiteY2799" fmla="*/ 1481375 h 2189926"/>
              <a:gd name="connsiteX2800" fmla="*/ 7721311 w 8724094"/>
              <a:gd name="connsiteY2800" fmla="*/ 1484642 h 2189926"/>
              <a:gd name="connsiteX2801" fmla="*/ 7724549 w 8724094"/>
              <a:gd name="connsiteY2801" fmla="*/ 1484642 h 2189926"/>
              <a:gd name="connsiteX2802" fmla="*/ 4622066 w 8724094"/>
              <a:gd name="connsiteY2802" fmla="*/ 1481375 h 2189926"/>
              <a:gd name="connsiteX2803" fmla="*/ 4617211 w 8724094"/>
              <a:gd name="connsiteY2803" fmla="*/ 1487910 h 2189926"/>
              <a:gd name="connsiteX2804" fmla="*/ 4620447 w 8724094"/>
              <a:gd name="connsiteY2804" fmla="*/ 1492810 h 2189926"/>
              <a:gd name="connsiteX2805" fmla="*/ 4625303 w 8724094"/>
              <a:gd name="connsiteY2805" fmla="*/ 1487910 h 2189926"/>
              <a:gd name="connsiteX2806" fmla="*/ 4622066 w 8724094"/>
              <a:gd name="connsiteY2806" fmla="*/ 1481375 h 2189926"/>
              <a:gd name="connsiteX2807" fmla="*/ 7852394 w 8724094"/>
              <a:gd name="connsiteY2807" fmla="*/ 1479741 h 2189926"/>
              <a:gd name="connsiteX2808" fmla="*/ 7847539 w 8724094"/>
              <a:gd name="connsiteY2808" fmla="*/ 1483008 h 2189926"/>
              <a:gd name="connsiteX2809" fmla="*/ 7854012 w 8724094"/>
              <a:gd name="connsiteY2809" fmla="*/ 1487910 h 2189926"/>
              <a:gd name="connsiteX2810" fmla="*/ 7857249 w 8724094"/>
              <a:gd name="connsiteY2810" fmla="*/ 1484642 h 2189926"/>
              <a:gd name="connsiteX2811" fmla="*/ 7852394 w 8724094"/>
              <a:gd name="connsiteY2811" fmla="*/ 1479741 h 2189926"/>
              <a:gd name="connsiteX2812" fmla="*/ 2413086 w 8724094"/>
              <a:gd name="connsiteY2812" fmla="*/ 1478107 h 2189926"/>
              <a:gd name="connsiteX2813" fmla="*/ 2407423 w 8724094"/>
              <a:gd name="connsiteY2813" fmla="*/ 1483008 h 2189926"/>
              <a:gd name="connsiteX2814" fmla="*/ 2404995 w 8724094"/>
              <a:gd name="connsiteY2814" fmla="*/ 1491177 h 2189926"/>
              <a:gd name="connsiteX2815" fmla="*/ 2410660 w 8724094"/>
              <a:gd name="connsiteY2815" fmla="*/ 1499345 h 2189926"/>
              <a:gd name="connsiteX2816" fmla="*/ 2419560 w 8724094"/>
              <a:gd name="connsiteY2816" fmla="*/ 1504247 h 2189926"/>
              <a:gd name="connsiteX2817" fmla="*/ 2424415 w 8724094"/>
              <a:gd name="connsiteY2817" fmla="*/ 1497712 h 2189926"/>
              <a:gd name="connsiteX2818" fmla="*/ 2421988 w 8724094"/>
              <a:gd name="connsiteY2818" fmla="*/ 1485459 h 2189926"/>
              <a:gd name="connsiteX2819" fmla="*/ 2413086 w 8724094"/>
              <a:gd name="connsiteY2819" fmla="*/ 1478107 h 2189926"/>
              <a:gd name="connsiteX2820" fmla="*/ 263782 w 8724094"/>
              <a:gd name="connsiteY2820" fmla="*/ 1478107 h 2189926"/>
              <a:gd name="connsiteX2821" fmla="*/ 258118 w 8724094"/>
              <a:gd name="connsiteY2821" fmla="*/ 1483008 h 2189926"/>
              <a:gd name="connsiteX2822" fmla="*/ 255691 w 8724094"/>
              <a:gd name="connsiteY2822" fmla="*/ 1491177 h 2189926"/>
              <a:gd name="connsiteX2823" fmla="*/ 261355 w 8724094"/>
              <a:gd name="connsiteY2823" fmla="*/ 1499345 h 2189926"/>
              <a:gd name="connsiteX2824" fmla="*/ 270256 w 8724094"/>
              <a:gd name="connsiteY2824" fmla="*/ 1504247 h 2189926"/>
              <a:gd name="connsiteX2825" fmla="*/ 275111 w 8724094"/>
              <a:gd name="connsiteY2825" fmla="*/ 1497712 h 2189926"/>
              <a:gd name="connsiteX2826" fmla="*/ 272683 w 8724094"/>
              <a:gd name="connsiteY2826" fmla="*/ 1485459 h 2189926"/>
              <a:gd name="connsiteX2827" fmla="*/ 263782 w 8724094"/>
              <a:gd name="connsiteY2827" fmla="*/ 1478107 h 2189926"/>
              <a:gd name="connsiteX2828" fmla="*/ 8292976 w 8724094"/>
              <a:gd name="connsiteY2828" fmla="*/ 1474840 h 2189926"/>
              <a:gd name="connsiteX2829" fmla="*/ 8281647 w 8724094"/>
              <a:gd name="connsiteY2829" fmla="*/ 1480557 h 2189926"/>
              <a:gd name="connsiteX2830" fmla="*/ 8273555 w 8724094"/>
              <a:gd name="connsiteY2830" fmla="*/ 1489543 h 2189926"/>
              <a:gd name="connsiteX2831" fmla="*/ 8284883 w 8724094"/>
              <a:gd name="connsiteY2831" fmla="*/ 1497712 h 2189926"/>
              <a:gd name="connsiteX2832" fmla="*/ 8288929 w 8724094"/>
              <a:gd name="connsiteY2832" fmla="*/ 1496894 h 2189926"/>
              <a:gd name="connsiteX2833" fmla="*/ 8292976 w 8724094"/>
              <a:gd name="connsiteY2833" fmla="*/ 1496078 h 2189926"/>
              <a:gd name="connsiteX2834" fmla="*/ 8297021 w 8724094"/>
              <a:gd name="connsiteY2834" fmla="*/ 1498528 h 2189926"/>
              <a:gd name="connsiteX2835" fmla="*/ 8301067 w 8724094"/>
              <a:gd name="connsiteY2835" fmla="*/ 1500978 h 2189926"/>
              <a:gd name="connsiteX2836" fmla="*/ 8306731 w 8724094"/>
              <a:gd name="connsiteY2836" fmla="*/ 1496894 h 2189926"/>
              <a:gd name="connsiteX2837" fmla="*/ 8312397 w 8724094"/>
              <a:gd name="connsiteY2837" fmla="*/ 1489543 h 2189926"/>
              <a:gd name="connsiteX2838" fmla="*/ 8312397 w 8724094"/>
              <a:gd name="connsiteY2838" fmla="*/ 1487910 h 2189926"/>
              <a:gd name="connsiteX2839" fmla="*/ 8305113 w 8724094"/>
              <a:gd name="connsiteY2839" fmla="*/ 1477291 h 2189926"/>
              <a:gd name="connsiteX2840" fmla="*/ 8292976 w 8724094"/>
              <a:gd name="connsiteY2840" fmla="*/ 1474840 h 2189926"/>
              <a:gd name="connsiteX2841" fmla="*/ 6775820 w 8724094"/>
              <a:gd name="connsiteY2841" fmla="*/ 1474840 h 2189926"/>
              <a:gd name="connsiteX2842" fmla="*/ 6764493 w 8724094"/>
              <a:gd name="connsiteY2842" fmla="*/ 1480557 h 2189926"/>
              <a:gd name="connsiteX2843" fmla="*/ 6756401 w 8724094"/>
              <a:gd name="connsiteY2843" fmla="*/ 1489543 h 2189926"/>
              <a:gd name="connsiteX2844" fmla="*/ 6767729 w 8724094"/>
              <a:gd name="connsiteY2844" fmla="*/ 1497712 h 2189926"/>
              <a:gd name="connsiteX2845" fmla="*/ 6771775 w 8724094"/>
              <a:gd name="connsiteY2845" fmla="*/ 1496894 h 2189926"/>
              <a:gd name="connsiteX2846" fmla="*/ 6775820 w 8724094"/>
              <a:gd name="connsiteY2846" fmla="*/ 1496078 h 2189926"/>
              <a:gd name="connsiteX2847" fmla="*/ 6779866 w 8724094"/>
              <a:gd name="connsiteY2847" fmla="*/ 1498528 h 2189926"/>
              <a:gd name="connsiteX2848" fmla="*/ 6783911 w 8724094"/>
              <a:gd name="connsiteY2848" fmla="*/ 1500978 h 2189926"/>
              <a:gd name="connsiteX2849" fmla="*/ 6789575 w 8724094"/>
              <a:gd name="connsiteY2849" fmla="*/ 1496894 h 2189926"/>
              <a:gd name="connsiteX2850" fmla="*/ 6795241 w 8724094"/>
              <a:gd name="connsiteY2850" fmla="*/ 1489543 h 2189926"/>
              <a:gd name="connsiteX2851" fmla="*/ 6795241 w 8724094"/>
              <a:gd name="connsiteY2851" fmla="*/ 1487910 h 2189926"/>
              <a:gd name="connsiteX2852" fmla="*/ 6787957 w 8724094"/>
              <a:gd name="connsiteY2852" fmla="*/ 1477291 h 2189926"/>
              <a:gd name="connsiteX2853" fmla="*/ 6775820 w 8724094"/>
              <a:gd name="connsiteY2853" fmla="*/ 1474840 h 2189926"/>
              <a:gd name="connsiteX2854" fmla="*/ 3917599 w 8724094"/>
              <a:gd name="connsiteY2854" fmla="*/ 1474840 h 2189926"/>
              <a:gd name="connsiteX2855" fmla="*/ 3906272 w 8724094"/>
              <a:gd name="connsiteY2855" fmla="*/ 1483826 h 2189926"/>
              <a:gd name="connsiteX2856" fmla="*/ 3898180 w 8724094"/>
              <a:gd name="connsiteY2856" fmla="*/ 1492810 h 2189926"/>
              <a:gd name="connsiteX2857" fmla="*/ 3901416 w 8724094"/>
              <a:gd name="connsiteY2857" fmla="*/ 1497712 h 2189926"/>
              <a:gd name="connsiteX2858" fmla="*/ 3913554 w 8724094"/>
              <a:gd name="connsiteY2858" fmla="*/ 1488726 h 2189926"/>
              <a:gd name="connsiteX2859" fmla="*/ 3922455 w 8724094"/>
              <a:gd name="connsiteY2859" fmla="*/ 1476473 h 2189926"/>
              <a:gd name="connsiteX2860" fmla="*/ 3919219 w 8724094"/>
              <a:gd name="connsiteY2860" fmla="*/ 1474840 h 2189926"/>
              <a:gd name="connsiteX2861" fmla="*/ 2896958 w 8724094"/>
              <a:gd name="connsiteY2861" fmla="*/ 1474840 h 2189926"/>
              <a:gd name="connsiteX2862" fmla="*/ 2884013 w 8724094"/>
              <a:gd name="connsiteY2862" fmla="*/ 1481375 h 2189926"/>
              <a:gd name="connsiteX2863" fmla="*/ 2885631 w 8724094"/>
              <a:gd name="connsiteY2863" fmla="*/ 1483008 h 2189926"/>
              <a:gd name="connsiteX2864" fmla="*/ 2888867 w 8724094"/>
              <a:gd name="connsiteY2864" fmla="*/ 1483008 h 2189926"/>
              <a:gd name="connsiteX2865" fmla="*/ 2896958 w 8724094"/>
              <a:gd name="connsiteY2865" fmla="*/ 1474840 h 2189926"/>
              <a:gd name="connsiteX2866" fmla="*/ 1384759 w 8724094"/>
              <a:gd name="connsiteY2866" fmla="*/ 1474840 h 2189926"/>
              <a:gd name="connsiteX2867" fmla="*/ 1374239 w 8724094"/>
              <a:gd name="connsiteY2867" fmla="*/ 1477291 h 2189926"/>
              <a:gd name="connsiteX2868" fmla="*/ 1366958 w 8724094"/>
              <a:gd name="connsiteY2868" fmla="*/ 1483008 h 2189926"/>
              <a:gd name="connsiteX2869" fmla="*/ 1366958 w 8724094"/>
              <a:gd name="connsiteY2869" fmla="*/ 1484642 h 2189926"/>
              <a:gd name="connsiteX2870" fmla="*/ 1368576 w 8724094"/>
              <a:gd name="connsiteY2870" fmla="*/ 1487910 h 2189926"/>
              <a:gd name="connsiteX2871" fmla="*/ 1366958 w 8724094"/>
              <a:gd name="connsiteY2871" fmla="*/ 1491177 h 2189926"/>
              <a:gd name="connsiteX2872" fmla="*/ 1365340 w 8724094"/>
              <a:gd name="connsiteY2872" fmla="*/ 1491177 h 2189926"/>
              <a:gd name="connsiteX2873" fmla="*/ 1360484 w 8724094"/>
              <a:gd name="connsiteY2873" fmla="*/ 1483008 h 2189926"/>
              <a:gd name="connsiteX2874" fmla="*/ 1354011 w 8724094"/>
              <a:gd name="connsiteY2874" fmla="*/ 1489543 h 2189926"/>
              <a:gd name="connsiteX2875" fmla="*/ 1352393 w 8724094"/>
              <a:gd name="connsiteY2875" fmla="*/ 1499345 h 2189926"/>
              <a:gd name="connsiteX2876" fmla="*/ 1358057 w 8724094"/>
              <a:gd name="connsiteY2876" fmla="*/ 1509147 h 2189926"/>
              <a:gd name="connsiteX2877" fmla="*/ 1366958 w 8724094"/>
              <a:gd name="connsiteY2877" fmla="*/ 1515682 h 2189926"/>
              <a:gd name="connsiteX2878" fmla="*/ 1379903 w 8724094"/>
              <a:gd name="connsiteY2878" fmla="*/ 1503429 h 2189926"/>
              <a:gd name="connsiteX2879" fmla="*/ 1387995 w 8724094"/>
              <a:gd name="connsiteY2879" fmla="*/ 1486275 h 2189926"/>
              <a:gd name="connsiteX2880" fmla="*/ 1387995 w 8724094"/>
              <a:gd name="connsiteY2880" fmla="*/ 1479741 h 2189926"/>
              <a:gd name="connsiteX2881" fmla="*/ 1384759 w 8724094"/>
              <a:gd name="connsiteY2881" fmla="*/ 1474840 h 2189926"/>
              <a:gd name="connsiteX2882" fmla="*/ 1171144 w 8724094"/>
              <a:gd name="connsiteY2882" fmla="*/ 1474840 h 2189926"/>
              <a:gd name="connsiteX2883" fmla="*/ 1166288 w 8724094"/>
              <a:gd name="connsiteY2883" fmla="*/ 1479741 h 2189926"/>
              <a:gd name="connsiteX2884" fmla="*/ 1169524 w 8724094"/>
              <a:gd name="connsiteY2884" fmla="*/ 1479741 h 2189926"/>
              <a:gd name="connsiteX2885" fmla="*/ 1174380 w 8724094"/>
              <a:gd name="connsiteY2885" fmla="*/ 1478107 h 2189926"/>
              <a:gd name="connsiteX2886" fmla="*/ 1171144 w 8724094"/>
              <a:gd name="connsiteY2886" fmla="*/ 1474840 h 2189926"/>
              <a:gd name="connsiteX2887" fmla="*/ 747654 w 8724094"/>
              <a:gd name="connsiteY2887" fmla="*/ 1474840 h 2189926"/>
              <a:gd name="connsiteX2888" fmla="*/ 734708 w 8724094"/>
              <a:gd name="connsiteY2888" fmla="*/ 1481375 h 2189926"/>
              <a:gd name="connsiteX2889" fmla="*/ 736327 w 8724094"/>
              <a:gd name="connsiteY2889" fmla="*/ 1483008 h 2189926"/>
              <a:gd name="connsiteX2890" fmla="*/ 739563 w 8724094"/>
              <a:gd name="connsiteY2890" fmla="*/ 1483008 h 2189926"/>
              <a:gd name="connsiteX2891" fmla="*/ 747654 w 8724094"/>
              <a:gd name="connsiteY2891" fmla="*/ 1474840 h 2189926"/>
              <a:gd name="connsiteX2892" fmla="*/ 7174327 w 8724094"/>
              <a:gd name="connsiteY2892" fmla="*/ 1473206 h 2189926"/>
              <a:gd name="connsiteX2893" fmla="*/ 7171089 w 8724094"/>
              <a:gd name="connsiteY2893" fmla="*/ 1474840 h 2189926"/>
              <a:gd name="connsiteX2894" fmla="*/ 7171089 w 8724094"/>
              <a:gd name="connsiteY2894" fmla="*/ 1476473 h 2189926"/>
              <a:gd name="connsiteX2895" fmla="*/ 7172709 w 8724094"/>
              <a:gd name="connsiteY2895" fmla="*/ 1476473 h 2189926"/>
              <a:gd name="connsiteX2896" fmla="*/ 7174327 w 8724094"/>
              <a:gd name="connsiteY2896" fmla="*/ 1473206 h 2189926"/>
              <a:gd name="connsiteX2897" fmla="*/ 4541151 w 8724094"/>
              <a:gd name="connsiteY2897" fmla="*/ 1473206 h 2189926"/>
              <a:gd name="connsiteX2898" fmla="*/ 4537914 w 8724094"/>
              <a:gd name="connsiteY2898" fmla="*/ 1476473 h 2189926"/>
              <a:gd name="connsiteX2899" fmla="*/ 4542769 w 8724094"/>
              <a:gd name="connsiteY2899" fmla="*/ 1473206 h 2189926"/>
              <a:gd name="connsiteX2900" fmla="*/ 7232585 w 8724094"/>
              <a:gd name="connsiteY2900" fmla="*/ 1469938 h 2189926"/>
              <a:gd name="connsiteX2901" fmla="*/ 7222067 w 8724094"/>
              <a:gd name="connsiteY2901" fmla="*/ 1477291 h 2189926"/>
              <a:gd name="connsiteX2902" fmla="*/ 7211548 w 8724094"/>
              <a:gd name="connsiteY2902" fmla="*/ 1484642 h 2189926"/>
              <a:gd name="connsiteX2903" fmla="*/ 7198601 w 8724094"/>
              <a:gd name="connsiteY2903" fmla="*/ 1484642 h 2189926"/>
              <a:gd name="connsiteX2904" fmla="*/ 7191317 w 8724094"/>
              <a:gd name="connsiteY2904" fmla="*/ 1491177 h 2189926"/>
              <a:gd name="connsiteX2905" fmla="*/ 7187272 w 8724094"/>
              <a:gd name="connsiteY2905" fmla="*/ 1500978 h 2189926"/>
              <a:gd name="connsiteX2906" fmla="*/ 7179990 w 8724094"/>
              <a:gd name="connsiteY2906" fmla="*/ 1506696 h 2189926"/>
              <a:gd name="connsiteX2907" fmla="*/ 7175945 w 8724094"/>
              <a:gd name="connsiteY2907" fmla="*/ 1512415 h 2189926"/>
              <a:gd name="connsiteX2908" fmla="*/ 7182418 w 8724094"/>
              <a:gd name="connsiteY2908" fmla="*/ 1514048 h 2189926"/>
              <a:gd name="connsiteX2909" fmla="*/ 7200219 w 8724094"/>
              <a:gd name="connsiteY2909" fmla="*/ 1505063 h 2189926"/>
              <a:gd name="connsiteX2910" fmla="*/ 7214784 w 8724094"/>
              <a:gd name="connsiteY2910" fmla="*/ 1492810 h 2189926"/>
              <a:gd name="connsiteX2911" fmla="*/ 7227729 w 8724094"/>
              <a:gd name="connsiteY2911" fmla="*/ 1479741 h 2189926"/>
              <a:gd name="connsiteX2912" fmla="*/ 7232585 w 8724094"/>
              <a:gd name="connsiteY2912" fmla="*/ 1477291 h 2189926"/>
              <a:gd name="connsiteX2913" fmla="*/ 7235821 w 8724094"/>
              <a:gd name="connsiteY2913" fmla="*/ 1473206 h 2189926"/>
              <a:gd name="connsiteX2914" fmla="*/ 7234205 w 8724094"/>
              <a:gd name="connsiteY2914" fmla="*/ 1469938 h 2189926"/>
              <a:gd name="connsiteX2915" fmla="*/ 4903650 w 8724094"/>
              <a:gd name="connsiteY2915" fmla="*/ 1469938 h 2189926"/>
              <a:gd name="connsiteX2916" fmla="*/ 4898796 w 8724094"/>
              <a:gd name="connsiteY2916" fmla="*/ 1471573 h 2189926"/>
              <a:gd name="connsiteX2917" fmla="*/ 4893940 w 8724094"/>
              <a:gd name="connsiteY2917" fmla="*/ 1474840 h 2189926"/>
              <a:gd name="connsiteX2918" fmla="*/ 4872902 w 8724094"/>
              <a:gd name="connsiteY2918" fmla="*/ 1491177 h 2189926"/>
              <a:gd name="connsiteX2919" fmla="*/ 4848627 w 8724094"/>
              <a:gd name="connsiteY2919" fmla="*/ 1500978 h 2189926"/>
              <a:gd name="connsiteX2920" fmla="*/ 4840536 w 8724094"/>
              <a:gd name="connsiteY2920" fmla="*/ 1514048 h 2189926"/>
              <a:gd name="connsiteX2921" fmla="*/ 4832444 w 8724094"/>
              <a:gd name="connsiteY2921" fmla="*/ 1528752 h 2189926"/>
              <a:gd name="connsiteX2922" fmla="*/ 4850247 w 8724094"/>
              <a:gd name="connsiteY2922" fmla="*/ 1523033 h 2189926"/>
              <a:gd name="connsiteX2923" fmla="*/ 4858338 w 8724094"/>
              <a:gd name="connsiteY2923" fmla="*/ 1510780 h 2189926"/>
              <a:gd name="connsiteX2924" fmla="*/ 4869666 w 8724094"/>
              <a:gd name="connsiteY2924" fmla="*/ 1507513 h 2189926"/>
              <a:gd name="connsiteX2925" fmla="*/ 4877757 w 8724094"/>
              <a:gd name="connsiteY2925" fmla="*/ 1499345 h 2189926"/>
              <a:gd name="connsiteX2926" fmla="*/ 4880185 w 8724094"/>
              <a:gd name="connsiteY2926" fmla="*/ 1496894 h 2189926"/>
              <a:gd name="connsiteX2927" fmla="*/ 4884231 w 8724094"/>
              <a:gd name="connsiteY2927" fmla="*/ 1496078 h 2189926"/>
              <a:gd name="connsiteX2928" fmla="*/ 4885849 w 8724094"/>
              <a:gd name="connsiteY2928" fmla="*/ 1490359 h 2189926"/>
              <a:gd name="connsiteX2929" fmla="*/ 4887467 w 8724094"/>
              <a:gd name="connsiteY2929" fmla="*/ 1486275 h 2189926"/>
              <a:gd name="connsiteX2930" fmla="*/ 4897176 w 8724094"/>
              <a:gd name="connsiteY2930" fmla="*/ 1478924 h 2189926"/>
              <a:gd name="connsiteX2931" fmla="*/ 4903650 w 8724094"/>
              <a:gd name="connsiteY2931" fmla="*/ 1471573 h 2189926"/>
              <a:gd name="connsiteX2932" fmla="*/ 1714892 w 8724094"/>
              <a:gd name="connsiteY2932" fmla="*/ 1469938 h 2189926"/>
              <a:gd name="connsiteX2933" fmla="*/ 1704373 w 8724094"/>
              <a:gd name="connsiteY2933" fmla="*/ 1472389 h 2189926"/>
              <a:gd name="connsiteX2934" fmla="*/ 1701136 w 8724094"/>
              <a:gd name="connsiteY2934" fmla="*/ 1478924 h 2189926"/>
              <a:gd name="connsiteX2935" fmla="*/ 1700327 w 8724094"/>
              <a:gd name="connsiteY2935" fmla="*/ 1485459 h 2189926"/>
              <a:gd name="connsiteX2936" fmla="*/ 1695472 w 8724094"/>
              <a:gd name="connsiteY2936" fmla="*/ 1487910 h 2189926"/>
              <a:gd name="connsiteX2937" fmla="*/ 1693854 w 8724094"/>
              <a:gd name="connsiteY2937" fmla="*/ 1487910 h 2189926"/>
              <a:gd name="connsiteX2938" fmla="*/ 1688998 w 8724094"/>
              <a:gd name="connsiteY2938" fmla="*/ 1487910 h 2189926"/>
              <a:gd name="connsiteX2939" fmla="*/ 1677671 w 8724094"/>
              <a:gd name="connsiteY2939" fmla="*/ 1496078 h 2189926"/>
              <a:gd name="connsiteX2940" fmla="*/ 1684144 w 8724094"/>
              <a:gd name="connsiteY2940" fmla="*/ 1500162 h 2189926"/>
              <a:gd name="connsiteX2941" fmla="*/ 1693854 w 8724094"/>
              <a:gd name="connsiteY2941" fmla="*/ 1502612 h 2189926"/>
              <a:gd name="connsiteX2942" fmla="*/ 1699518 w 8724094"/>
              <a:gd name="connsiteY2942" fmla="*/ 1496894 h 2189926"/>
              <a:gd name="connsiteX2943" fmla="*/ 1705183 w 8724094"/>
              <a:gd name="connsiteY2943" fmla="*/ 1491177 h 2189926"/>
              <a:gd name="connsiteX2944" fmla="*/ 1714892 w 8724094"/>
              <a:gd name="connsiteY2944" fmla="*/ 1487092 h 2189926"/>
              <a:gd name="connsiteX2945" fmla="*/ 1718128 w 8724094"/>
              <a:gd name="connsiteY2945" fmla="*/ 1478107 h 2189926"/>
              <a:gd name="connsiteX2946" fmla="*/ 1718938 w 8724094"/>
              <a:gd name="connsiteY2946" fmla="*/ 1474840 h 2189926"/>
              <a:gd name="connsiteX2947" fmla="*/ 1718128 w 8724094"/>
              <a:gd name="connsiteY2947" fmla="*/ 1469938 h 2189926"/>
              <a:gd name="connsiteX2948" fmla="*/ 1297370 w 8724094"/>
              <a:gd name="connsiteY2948" fmla="*/ 1469938 h 2189926"/>
              <a:gd name="connsiteX2949" fmla="*/ 1294134 w 8724094"/>
              <a:gd name="connsiteY2949" fmla="*/ 1473206 h 2189926"/>
              <a:gd name="connsiteX2950" fmla="*/ 1294134 w 8724094"/>
              <a:gd name="connsiteY2950" fmla="*/ 1483008 h 2189926"/>
              <a:gd name="connsiteX2951" fmla="*/ 1298180 w 8724094"/>
              <a:gd name="connsiteY2951" fmla="*/ 1486275 h 2189926"/>
              <a:gd name="connsiteX2952" fmla="*/ 1305462 w 8724094"/>
              <a:gd name="connsiteY2952" fmla="*/ 1487910 h 2189926"/>
              <a:gd name="connsiteX2953" fmla="*/ 1311126 w 8724094"/>
              <a:gd name="connsiteY2953" fmla="*/ 1483008 h 2189926"/>
              <a:gd name="connsiteX2954" fmla="*/ 1313553 w 8724094"/>
              <a:gd name="connsiteY2954" fmla="*/ 1476473 h 2189926"/>
              <a:gd name="connsiteX2955" fmla="*/ 1302226 w 8724094"/>
              <a:gd name="connsiteY2955" fmla="*/ 1469938 h 2189926"/>
              <a:gd name="connsiteX2956" fmla="*/ 1297370 w 8724094"/>
              <a:gd name="connsiteY2956" fmla="*/ 1469938 h 2189926"/>
              <a:gd name="connsiteX2957" fmla="*/ 5915492 w 8724094"/>
              <a:gd name="connsiteY2957" fmla="*/ 1468305 h 2189926"/>
              <a:gd name="connsiteX2958" fmla="*/ 5896073 w 8724094"/>
              <a:gd name="connsiteY2958" fmla="*/ 1474840 h 2189926"/>
              <a:gd name="connsiteX2959" fmla="*/ 5878271 w 8724094"/>
              <a:gd name="connsiteY2959" fmla="*/ 1487910 h 2189926"/>
              <a:gd name="connsiteX2960" fmla="*/ 5875035 w 8724094"/>
              <a:gd name="connsiteY2960" fmla="*/ 1495261 h 2189926"/>
              <a:gd name="connsiteX2961" fmla="*/ 5871798 w 8724094"/>
              <a:gd name="connsiteY2961" fmla="*/ 1500978 h 2189926"/>
              <a:gd name="connsiteX2962" fmla="*/ 5857234 w 8724094"/>
              <a:gd name="connsiteY2962" fmla="*/ 1508331 h 2189926"/>
              <a:gd name="connsiteX2963" fmla="*/ 5849142 w 8724094"/>
              <a:gd name="connsiteY2963" fmla="*/ 1520583 h 2189926"/>
              <a:gd name="connsiteX2964" fmla="*/ 5849142 w 8724094"/>
              <a:gd name="connsiteY2964" fmla="*/ 1522217 h 2189926"/>
              <a:gd name="connsiteX2965" fmla="*/ 5852378 w 8724094"/>
              <a:gd name="connsiteY2965" fmla="*/ 1522217 h 2189926"/>
              <a:gd name="connsiteX2966" fmla="*/ 5866943 w 8724094"/>
              <a:gd name="connsiteY2966" fmla="*/ 1514048 h 2189926"/>
              <a:gd name="connsiteX2967" fmla="*/ 5878271 w 8724094"/>
              <a:gd name="connsiteY2967" fmla="*/ 1508331 h 2189926"/>
              <a:gd name="connsiteX2968" fmla="*/ 5887980 w 8724094"/>
              <a:gd name="connsiteY2968" fmla="*/ 1504247 h 2189926"/>
              <a:gd name="connsiteX2969" fmla="*/ 5900927 w 8724094"/>
              <a:gd name="connsiteY2969" fmla="*/ 1485459 h 2189926"/>
              <a:gd name="connsiteX2970" fmla="*/ 5918728 w 8724094"/>
              <a:gd name="connsiteY2970" fmla="*/ 1474840 h 2189926"/>
              <a:gd name="connsiteX2971" fmla="*/ 5918728 w 8724094"/>
              <a:gd name="connsiteY2971" fmla="*/ 1473206 h 2189926"/>
              <a:gd name="connsiteX2972" fmla="*/ 5915492 w 8724094"/>
              <a:gd name="connsiteY2972" fmla="*/ 1468305 h 2189926"/>
              <a:gd name="connsiteX2973" fmla="*/ 7590230 w 8724094"/>
              <a:gd name="connsiteY2973" fmla="*/ 1466671 h 2189926"/>
              <a:gd name="connsiteX2974" fmla="*/ 7586993 w 8724094"/>
              <a:gd name="connsiteY2974" fmla="*/ 1469938 h 2189926"/>
              <a:gd name="connsiteX2975" fmla="*/ 7589421 w 8724094"/>
              <a:gd name="connsiteY2975" fmla="*/ 1476473 h 2189926"/>
              <a:gd name="connsiteX2976" fmla="*/ 7595085 w 8724094"/>
              <a:gd name="connsiteY2976" fmla="*/ 1479741 h 2189926"/>
              <a:gd name="connsiteX2977" fmla="*/ 7598321 w 8724094"/>
              <a:gd name="connsiteY2977" fmla="*/ 1473206 h 2189926"/>
              <a:gd name="connsiteX2978" fmla="*/ 7590230 w 8724094"/>
              <a:gd name="connsiteY2978" fmla="*/ 1466671 h 2189926"/>
              <a:gd name="connsiteX2979" fmla="*/ 5739097 w 8724094"/>
              <a:gd name="connsiteY2979" fmla="*/ 1466671 h 2189926"/>
              <a:gd name="connsiteX2980" fmla="*/ 5732624 w 8724094"/>
              <a:gd name="connsiteY2980" fmla="*/ 1469122 h 2189926"/>
              <a:gd name="connsiteX2981" fmla="*/ 5729388 w 8724094"/>
              <a:gd name="connsiteY2981" fmla="*/ 1474840 h 2189926"/>
              <a:gd name="connsiteX2982" fmla="*/ 5735861 w 8724094"/>
              <a:gd name="connsiteY2982" fmla="*/ 1479741 h 2189926"/>
              <a:gd name="connsiteX2983" fmla="*/ 5743953 w 8724094"/>
              <a:gd name="connsiteY2983" fmla="*/ 1471573 h 2189926"/>
              <a:gd name="connsiteX2984" fmla="*/ 5739097 w 8724094"/>
              <a:gd name="connsiteY2984" fmla="*/ 1466671 h 2189926"/>
              <a:gd name="connsiteX2985" fmla="*/ 2995674 w 8724094"/>
              <a:gd name="connsiteY2985" fmla="*/ 1466671 h 2189926"/>
              <a:gd name="connsiteX2986" fmla="*/ 2994056 w 8724094"/>
              <a:gd name="connsiteY2986" fmla="*/ 1468305 h 2189926"/>
              <a:gd name="connsiteX2987" fmla="*/ 2994056 w 8724094"/>
              <a:gd name="connsiteY2987" fmla="*/ 1471573 h 2189926"/>
              <a:gd name="connsiteX2988" fmla="*/ 2998102 w 8724094"/>
              <a:gd name="connsiteY2988" fmla="*/ 1474840 h 2189926"/>
              <a:gd name="connsiteX2989" fmla="*/ 3003766 w 8724094"/>
              <a:gd name="connsiteY2989" fmla="*/ 1478107 h 2189926"/>
              <a:gd name="connsiteX2990" fmla="*/ 3008621 w 8724094"/>
              <a:gd name="connsiteY2990" fmla="*/ 1471573 h 2189926"/>
              <a:gd name="connsiteX2991" fmla="*/ 3005385 w 8724094"/>
              <a:gd name="connsiteY2991" fmla="*/ 1466671 h 2189926"/>
              <a:gd name="connsiteX2992" fmla="*/ 2948743 w 8724094"/>
              <a:gd name="connsiteY2992" fmla="*/ 1466671 h 2189926"/>
              <a:gd name="connsiteX2993" fmla="*/ 2928515 w 8724094"/>
              <a:gd name="connsiteY2993" fmla="*/ 1478924 h 2189926"/>
              <a:gd name="connsiteX2994" fmla="*/ 2913141 w 8724094"/>
              <a:gd name="connsiteY2994" fmla="*/ 1499345 h 2189926"/>
              <a:gd name="connsiteX2995" fmla="*/ 2913141 w 8724094"/>
              <a:gd name="connsiteY2995" fmla="*/ 1502612 h 2189926"/>
              <a:gd name="connsiteX2996" fmla="*/ 2922851 w 8724094"/>
              <a:gd name="connsiteY2996" fmla="*/ 1498528 h 2189926"/>
              <a:gd name="connsiteX2997" fmla="*/ 2935798 w 8724094"/>
              <a:gd name="connsiteY2997" fmla="*/ 1488726 h 2189926"/>
              <a:gd name="connsiteX2998" fmla="*/ 2947125 w 8724094"/>
              <a:gd name="connsiteY2998" fmla="*/ 1478107 h 2189926"/>
              <a:gd name="connsiteX2999" fmla="*/ 2951981 w 8724094"/>
              <a:gd name="connsiteY2999" fmla="*/ 1471573 h 2189926"/>
              <a:gd name="connsiteX3000" fmla="*/ 2948743 w 8724094"/>
              <a:gd name="connsiteY3000" fmla="*/ 1466671 h 2189926"/>
              <a:gd name="connsiteX3001" fmla="*/ 1148487 w 8724094"/>
              <a:gd name="connsiteY3001" fmla="*/ 1466671 h 2189926"/>
              <a:gd name="connsiteX3002" fmla="*/ 1143632 w 8724094"/>
              <a:gd name="connsiteY3002" fmla="*/ 1469938 h 2189926"/>
              <a:gd name="connsiteX3003" fmla="*/ 1143632 w 8724094"/>
              <a:gd name="connsiteY3003" fmla="*/ 1471573 h 2189926"/>
              <a:gd name="connsiteX3004" fmla="*/ 1148487 w 8724094"/>
              <a:gd name="connsiteY3004" fmla="*/ 1466671 h 2189926"/>
              <a:gd name="connsiteX3005" fmla="*/ 846372 w 8724094"/>
              <a:gd name="connsiteY3005" fmla="*/ 1466671 h 2189926"/>
              <a:gd name="connsiteX3006" fmla="*/ 844752 w 8724094"/>
              <a:gd name="connsiteY3006" fmla="*/ 1468305 h 2189926"/>
              <a:gd name="connsiteX3007" fmla="*/ 844752 w 8724094"/>
              <a:gd name="connsiteY3007" fmla="*/ 1471573 h 2189926"/>
              <a:gd name="connsiteX3008" fmla="*/ 848798 w 8724094"/>
              <a:gd name="connsiteY3008" fmla="*/ 1474840 h 2189926"/>
              <a:gd name="connsiteX3009" fmla="*/ 854462 w 8724094"/>
              <a:gd name="connsiteY3009" fmla="*/ 1478107 h 2189926"/>
              <a:gd name="connsiteX3010" fmla="*/ 859317 w 8724094"/>
              <a:gd name="connsiteY3010" fmla="*/ 1471573 h 2189926"/>
              <a:gd name="connsiteX3011" fmla="*/ 856081 w 8724094"/>
              <a:gd name="connsiteY3011" fmla="*/ 1466671 h 2189926"/>
              <a:gd name="connsiteX3012" fmla="*/ 799439 w 8724094"/>
              <a:gd name="connsiteY3012" fmla="*/ 1466671 h 2189926"/>
              <a:gd name="connsiteX3013" fmla="*/ 779212 w 8724094"/>
              <a:gd name="connsiteY3013" fmla="*/ 1478924 h 2189926"/>
              <a:gd name="connsiteX3014" fmla="*/ 763837 w 8724094"/>
              <a:gd name="connsiteY3014" fmla="*/ 1499345 h 2189926"/>
              <a:gd name="connsiteX3015" fmla="*/ 763837 w 8724094"/>
              <a:gd name="connsiteY3015" fmla="*/ 1502612 h 2189926"/>
              <a:gd name="connsiteX3016" fmla="*/ 773547 w 8724094"/>
              <a:gd name="connsiteY3016" fmla="*/ 1498528 h 2189926"/>
              <a:gd name="connsiteX3017" fmla="*/ 786494 w 8724094"/>
              <a:gd name="connsiteY3017" fmla="*/ 1488726 h 2189926"/>
              <a:gd name="connsiteX3018" fmla="*/ 797821 w 8724094"/>
              <a:gd name="connsiteY3018" fmla="*/ 1478107 h 2189926"/>
              <a:gd name="connsiteX3019" fmla="*/ 802677 w 8724094"/>
              <a:gd name="connsiteY3019" fmla="*/ 1471573 h 2189926"/>
              <a:gd name="connsiteX3020" fmla="*/ 799439 w 8724094"/>
              <a:gd name="connsiteY3020" fmla="*/ 1466671 h 2189926"/>
              <a:gd name="connsiteX3021" fmla="*/ 7703511 w 8724094"/>
              <a:gd name="connsiteY3021" fmla="*/ 1465038 h 2189926"/>
              <a:gd name="connsiteX3022" fmla="*/ 7695419 w 8724094"/>
              <a:gd name="connsiteY3022" fmla="*/ 1469938 h 2189926"/>
              <a:gd name="connsiteX3023" fmla="*/ 7698655 w 8724094"/>
              <a:gd name="connsiteY3023" fmla="*/ 1469938 h 2189926"/>
              <a:gd name="connsiteX3024" fmla="*/ 7703511 w 8724094"/>
              <a:gd name="connsiteY3024" fmla="*/ 1465038 h 2189926"/>
              <a:gd name="connsiteX3025" fmla="*/ 3525971 w 8724094"/>
              <a:gd name="connsiteY3025" fmla="*/ 1465038 h 2189926"/>
              <a:gd name="connsiteX3026" fmla="*/ 3515452 w 8724094"/>
              <a:gd name="connsiteY3026" fmla="*/ 1468305 h 2189926"/>
              <a:gd name="connsiteX3027" fmla="*/ 3504933 w 8724094"/>
              <a:gd name="connsiteY3027" fmla="*/ 1473206 h 2189926"/>
              <a:gd name="connsiteX3028" fmla="*/ 3488750 w 8724094"/>
              <a:gd name="connsiteY3028" fmla="*/ 1486275 h 2189926"/>
              <a:gd name="connsiteX3029" fmla="*/ 3475804 w 8724094"/>
              <a:gd name="connsiteY3029" fmla="*/ 1500978 h 2189926"/>
              <a:gd name="connsiteX3030" fmla="*/ 3487942 w 8724094"/>
              <a:gd name="connsiteY3030" fmla="*/ 1496894 h 2189926"/>
              <a:gd name="connsiteX3031" fmla="*/ 3501697 w 8724094"/>
              <a:gd name="connsiteY3031" fmla="*/ 1492810 h 2189926"/>
              <a:gd name="connsiteX3032" fmla="*/ 3515452 w 8724094"/>
              <a:gd name="connsiteY3032" fmla="*/ 1479741 h 2189926"/>
              <a:gd name="connsiteX3033" fmla="*/ 3525971 w 8724094"/>
              <a:gd name="connsiteY3033" fmla="*/ 1465038 h 2189926"/>
              <a:gd name="connsiteX3034" fmla="*/ 3373851 w 8724094"/>
              <a:gd name="connsiteY3034" fmla="*/ 1463405 h 2189926"/>
              <a:gd name="connsiteX3035" fmla="*/ 3360905 w 8724094"/>
              <a:gd name="connsiteY3035" fmla="*/ 1466671 h 2189926"/>
              <a:gd name="connsiteX3036" fmla="*/ 3349576 w 8724094"/>
              <a:gd name="connsiteY3036" fmla="*/ 1478107 h 2189926"/>
              <a:gd name="connsiteX3037" fmla="*/ 3347958 w 8724094"/>
              <a:gd name="connsiteY3037" fmla="*/ 1479741 h 2189926"/>
              <a:gd name="connsiteX3038" fmla="*/ 3351194 w 8724094"/>
              <a:gd name="connsiteY3038" fmla="*/ 1483008 h 2189926"/>
              <a:gd name="connsiteX3039" fmla="*/ 3356050 w 8724094"/>
              <a:gd name="connsiteY3039" fmla="*/ 1483008 h 2189926"/>
              <a:gd name="connsiteX3040" fmla="*/ 3357668 w 8724094"/>
              <a:gd name="connsiteY3040" fmla="*/ 1483008 h 2189926"/>
              <a:gd name="connsiteX3041" fmla="*/ 3367377 w 8724094"/>
              <a:gd name="connsiteY3041" fmla="*/ 1474840 h 2189926"/>
              <a:gd name="connsiteX3042" fmla="*/ 3373851 w 8724094"/>
              <a:gd name="connsiteY3042" fmla="*/ 1463405 h 2189926"/>
              <a:gd name="connsiteX3043" fmla="*/ 2385576 w 8724094"/>
              <a:gd name="connsiteY3043" fmla="*/ 1463405 h 2189926"/>
              <a:gd name="connsiteX3044" fmla="*/ 2375867 w 8724094"/>
              <a:gd name="connsiteY3044" fmla="*/ 1473206 h 2189926"/>
              <a:gd name="connsiteX3045" fmla="*/ 2390430 w 8724094"/>
              <a:gd name="connsiteY3045" fmla="*/ 1487910 h 2189926"/>
              <a:gd name="connsiteX3046" fmla="*/ 2395286 w 8724094"/>
              <a:gd name="connsiteY3046" fmla="*/ 1481375 h 2189926"/>
              <a:gd name="connsiteX3047" fmla="*/ 2393668 w 8724094"/>
              <a:gd name="connsiteY3047" fmla="*/ 1469938 h 2189926"/>
              <a:gd name="connsiteX3048" fmla="*/ 2385576 w 8724094"/>
              <a:gd name="connsiteY3048" fmla="*/ 1463405 h 2189926"/>
              <a:gd name="connsiteX3049" fmla="*/ 236272 w 8724094"/>
              <a:gd name="connsiteY3049" fmla="*/ 1463405 h 2189926"/>
              <a:gd name="connsiteX3050" fmla="*/ 226562 w 8724094"/>
              <a:gd name="connsiteY3050" fmla="*/ 1473206 h 2189926"/>
              <a:gd name="connsiteX3051" fmla="*/ 241126 w 8724094"/>
              <a:gd name="connsiteY3051" fmla="*/ 1487910 h 2189926"/>
              <a:gd name="connsiteX3052" fmla="*/ 245981 w 8724094"/>
              <a:gd name="connsiteY3052" fmla="*/ 1481375 h 2189926"/>
              <a:gd name="connsiteX3053" fmla="*/ 244363 w 8724094"/>
              <a:gd name="connsiteY3053" fmla="*/ 1469938 h 2189926"/>
              <a:gd name="connsiteX3054" fmla="*/ 236272 w 8724094"/>
              <a:gd name="connsiteY3054" fmla="*/ 1463405 h 2189926"/>
              <a:gd name="connsiteX3055" fmla="*/ 7399271 w 8724094"/>
              <a:gd name="connsiteY3055" fmla="*/ 1461770 h 2189926"/>
              <a:gd name="connsiteX3056" fmla="*/ 7397651 w 8724094"/>
              <a:gd name="connsiteY3056" fmla="*/ 1463405 h 2189926"/>
              <a:gd name="connsiteX3057" fmla="*/ 7399271 w 8724094"/>
              <a:gd name="connsiteY3057" fmla="*/ 1465038 h 2189926"/>
              <a:gd name="connsiteX3058" fmla="*/ 7400889 w 8724094"/>
              <a:gd name="connsiteY3058" fmla="*/ 1463405 h 2189926"/>
              <a:gd name="connsiteX3059" fmla="*/ 7399271 w 8724094"/>
              <a:gd name="connsiteY3059" fmla="*/ 1461770 h 2189926"/>
              <a:gd name="connsiteX3060" fmla="*/ 5976988 w 8724094"/>
              <a:gd name="connsiteY3060" fmla="*/ 1461770 h 2189926"/>
              <a:gd name="connsiteX3061" fmla="*/ 5970515 w 8724094"/>
              <a:gd name="connsiteY3061" fmla="*/ 1466671 h 2189926"/>
              <a:gd name="connsiteX3062" fmla="*/ 5974560 w 8724094"/>
              <a:gd name="connsiteY3062" fmla="*/ 1476473 h 2189926"/>
              <a:gd name="connsiteX3063" fmla="*/ 5981842 w 8724094"/>
              <a:gd name="connsiteY3063" fmla="*/ 1483008 h 2189926"/>
              <a:gd name="connsiteX3064" fmla="*/ 5986697 w 8724094"/>
              <a:gd name="connsiteY3064" fmla="*/ 1478107 h 2189926"/>
              <a:gd name="connsiteX3065" fmla="*/ 5976988 w 8724094"/>
              <a:gd name="connsiteY3065" fmla="*/ 1461770 h 2189926"/>
              <a:gd name="connsiteX3066" fmla="*/ 1276333 w 8724094"/>
              <a:gd name="connsiteY3066" fmla="*/ 1461770 h 2189926"/>
              <a:gd name="connsiteX3067" fmla="*/ 1273096 w 8724094"/>
              <a:gd name="connsiteY3067" fmla="*/ 1468305 h 2189926"/>
              <a:gd name="connsiteX3068" fmla="*/ 1279569 w 8724094"/>
              <a:gd name="connsiteY3068" fmla="*/ 1465038 h 2189926"/>
              <a:gd name="connsiteX3069" fmla="*/ 1276333 w 8724094"/>
              <a:gd name="connsiteY3069" fmla="*/ 1461770 h 2189926"/>
              <a:gd name="connsiteX3070" fmla="*/ 5640381 w 8724094"/>
              <a:gd name="connsiteY3070" fmla="*/ 1460137 h 2189926"/>
              <a:gd name="connsiteX3071" fmla="*/ 5632290 w 8724094"/>
              <a:gd name="connsiteY3071" fmla="*/ 1468305 h 2189926"/>
              <a:gd name="connsiteX3072" fmla="*/ 5638763 w 8724094"/>
              <a:gd name="connsiteY3072" fmla="*/ 1474840 h 2189926"/>
              <a:gd name="connsiteX3073" fmla="*/ 5646855 w 8724094"/>
              <a:gd name="connsiteY3073" fmla="*/ 1468305 h 2189926"/>
              <a:gd name="connsiteX3074" fmla="*/ 5640381 w 8724094"/>
              <a:gd name="connsiteY3074" fmla="*/ 1460137 h 2189926"/>
              <a:gd name="connsiteX3075" fmla="*/ 2856501 w 8724094"/>
              <a:gd name="connsiteY3075" fmla="*/ 1460137 h 2189926"/>
              <a:gd name="connsiteX3076" fmla="*/ 2841127 w 8724094"/>
              <a:gd name="connsiteY3076" fmla="*/ 1469938 h 2189926"/>
              <a:gd name="connsiteX3077" fmla="*/ 2830608 w 8724094"/>
              <a:gd name="connsiteY3077" fmla="*/ 1486275 h 2189926"/>
              <a:gd name="connsiteX3078" fmla="*/ 2832226 w 8724094"/>
              <a:gd name="connsiteY3078" fmla="*/ 1487910 h 2189926"/>
              <a:gd name="connsiteX3079" fmla="*/ 2845173 w 8724094"/>
              <a:gd name="connsiteY3079" fmla="*/ 1474840 h 2189926"/>
              <a:gd name="connsiteX3080" fmla="*/ 2858119 w 8724094"/>
              <a:gd name="connsiteY3080" fmla="*/ 1461770 h 2189926"/>
              <a:gd name="connsiteX3081" fmla="*/ 2856501 w 8724094"/>
              <a:gd name="connsiteY3081" fmla="*/ 1460137 h 2189926"/>
              <a:gd name="connsiteX3082" fmla="*/ 707197 w 8724094"/>
              <a:gd name="connsiteY3082" fmla="*/ 1460137 h 2189926"/>
              <a:gd name="connsiteX3083" fmla="*/ 691823 w 8724094"/>
              <a:gd name="connsiteY3083" fmla="*/ 1469938 h 2189926"/>
              <a:gd name="connsiteX3084" fmla="*/ 681304 w 8724094"/>
              <a:gd name="connsiteY3084" fmla="*/ 1486275 h 2189926"/>
              <a:gd name="connsiteX3085" fmla="*/ 682922 w 8724094"/>
              <a:gd name="connsiteY3085" fmla="*/ 1487910 h 2189926"/>
              <a:gd name="connsiteX3086" fmla="*/ 695869 w 8724094"/>
              <a:gd name="connsiteY3086" fmla="*/ 1474840 h 2189926"/>
              <a:gd name="connsiteX3087" fmla="*/ 708815 w 8724094"/>
              <a:gd name="connsiteY3087" fmla="*/ 1461770 h 2189926"/>
              <a:gd name="connsiteX3088" fmla="*/ 707197 w 8724094"/>
              <a:gd name="connsiteY3088" fmla="*/ 1460137 h 2189926"/>
              <a:gd name="connsiteX3089" fmla="*/ 5695404 w 8724094"/>
              <a:gd name="connsiteY3089" fmla="*/ 1458503 h 2189926"/>
              <a:gd name="connsiteX3090" fmla="*/ 5690548 w 8724094"/>
              <a:gd name="connsiteY3090" fmla="*/ 1466671 h 2189926"/>
              <a:gd name="connsiteX3091" fmla="*/ 5697022 w 8724094"/>
              <a:gd name="connsiteY3091" fmla="*/ 1471573 h 2189926"/>
              <a:gd name="connsiteX3092" fmla="*/ 5701877 w 8724094"/>
              <a:gd name="connsiteY3092" fmla="*/ 1466671 h 2189926"/>
              <a:gd name="connsiteX3093" fmla="*/ 5695404 w 8724094"/>
              <a:gd name="connsiteY3093" fmla="*/ 1458503 h 2189926"/>
              <a:gd name="connsiteX3094" fmla="*/ 4450526 w 8724094"/>
              <a:gd name="connsiteY3094" fmla="*/ 1458503 h 2189926"/>
              <a:gd name="connsiteX3095" fmla="*/ 4443244 w 8724094"/>
              <a:gd name="connsiteY3095" fmla="*/ 1462587 h 2189926"/>
              <a:gd name="connsiteX3096" fmla="*/ 4427061 w 8724094"/>
              <a:gd name="connsiteY3096" fmla="*/ 1471573 h 2189926"/>
              <a:gd name="connsiteX3097" fmla="*/ 4410878 w 8724094"/>
              <a:gd name="connsiteY3097" fmla="*/ 1481375 h 2189926"/>
              <a:gd name="connsiteX3098" fmla="*/ 4403595 w 8724094"/>
              <a:gd name="connsiteY3098" fmla="*/ 1486275 h 2189926"/>
              <a:gd name="connsiteX3099" fmla="*/ 4401169 w 8724094"/>
              <a:gd name="connsiteY3099" fmla="*/ 1492810 h 2189926"/>
              <a:gd name="connsiteX3100" fmla="*/ 4398741 w 8724094"/>
              <a:gd name="connsiteY3100" fmla="*/ 1497712 h 2189926"/>
              <a:gd name="connsiteX3101" fmla="*/ 4393076 w 8724094"/>
              <a:gd name="connsiteY3101" fmla="*/ 1499345 h 2189926"/>
              <a:gd name="connsiteX3102" fmla="*/ 4389031 w 8724094"/>
              <a:gd name="connsiteY3102" fmla="*/ 1500978 h 2189926"/>
              <a:gd name="connsiteX3103" fmla="*/ 4384176 w 8724094"/>
              <a:gd name="connsiteY3103" fmla="*/ 1507513 h 2189926"/>
              <a:gd name="connsiteX3104" fmla="*/ 4379321 w 8724094"/>
              <a:gd name="connsiteY3104" fmla="*/ 1514048 h 2189926"/>
              <a:gd name="connsiteX3105" fmla="*/ 4367993 w 8724094"/>
              <a:gd name="connsiteY3105" fmla="*/ 1518949 h 2189926"/>
              <a:gd name="connsiteX3106" fmla="*/ 4363138 w 8724094"/>
              <a:gd name="connsiteY3106" fmla="*/ 1527117 h 2189926"/>
              <a:gd name="connsiteX3107" fmla="*/ 4363138 w 8724094"/>
              <a:gd name="connsiteY3107" fmla="*/ 1532018 h 2189926"/>
              <a:gd name="connsiteX3108" fmla="*/ 4366375 w 8724094"/>
              <a:gd name="connsiteY3108" fmla="*/ 1533652 h 2189926"/>
              <a:gd name="connsiteX3109" fmla="*/ 4384986 w 8724094"/>
              <a:gd name="connsiteY3109" fmla="*/ 1523850 h 2189926"/>
              <a:gd name="connsiteX3110" fmla="*/ 4414114 w 8724094"/>
              <a:gd name="connsiteY3110" fmla="*/ 1501796 h 2189926"/>
              <a:gd name="connsiteX3111" fmla="*/ 4441625 w 8724094"/>
              <a:gd name="connsiteY3111" fmla="*/ 1477291 h 2189926"/>
              <a:gd name="connsiteX3112" fmla="*/ 4453763 w 8724094"/>
              <a:gd name="connsiteY3112" fmla="*/ 1461770 h 2189926"/>
              <a:gd name="connsiteX3113" fmla="*/ 4450526 w 8724094"/>
              <a:gd name="connsiteY3113" fmla="*/ 1458503 h 2189926"/>
              <a:gd name="connsiteX3114" fmla="*/ 1305462 w 8724094"/>
              <a:gd name="connsiteY3114" fmla="*/ 1458503 h 2189926"/>
              <a:gd name="connsiteX3115" fmla="*/ 1303844 w 8724094"/>
              <a:gd name="connsiteY3115" fmla="*/ 1460137 h 2189926"/>
              <a:gd name="connsiteX3116" fmla="*/ 1305462 w 8724094"/>
              <a:gd name="connsiteY3116" fmla="*/ 1461770 h 2189926"/>
              <a:gd name="connsiteX3117" fmla="*/ 1307080 w 8724094"/>
              <a:gd name="connsiteY3117" fmla="*/ 1461770 h 2189926"/>
              <a:gd name="connsiteX3118" fmla="*/ 1307080 w 8724094"/>
              <a:gd name="connsiteY3118" fmla="*/ 1460137 h 2189926"/>
              <a:gd name="connsiteX3119" fmla="*/ 1307080 w 8724094"/>
              <a:gd name="connsiteY3119" fmla="*/ 1458503 h 2189926"/>
              <a:gd name="connsiteX3120" fmla="*/ 4868048 w 8724094"/>
              <a:gd name="connsiteY3120" fmla="*/ 1456870 h 2189926"/>
              <a:gd name="connsiteX3121" fmla="*/ 4845391 w 8724094"/>
              <a:gd name="connsiteY3121" fmla="*/ 1473206 h 2189926"/>
              <a:gd name="connsiteX3122" fmla="*/ 4838918 w 8724094"/>
              <a:gd name="connsiteY3122" fmla="*/ 1474840 h 2189926"/>
              <a:gd name="connsiteX3123" fmla="*/ 4834064 w 8724094"/>
              <a:gd name="connsiteY3123" fmla="*/ 1484642 h 2189926"/>
              <a:gd name="connsiteX3124" fmla="*/ 4834064 w 8724094"/>
              <a:gd name="connsiteY3124" fmla="*/ 1486275 h 2189926"/>
              <a:gd name="connsiteX3125" fmla="*/ 4837300 w 8724094"/>
              <a:gd name="connsiteY3125" fmla="*/ 1484642 h 2189926"/>
              <a:gd name="connsiteX3126" fmla="*/ 4842155 w 8724094"/>
              <a:gd name="connsiteY3126" fmla="*/ 1481375 h 2189926"/>
              <a:gd name="connsiteX3127" fmla="*/ 4847009 w 8724094"/>
              <a:gd name="connsiteY3127" fmla="*/ 1476473 h 2189926"/>
              <a:gd name="connsiteX3128" fmla="*/ 4856719 w 8724094"/>
              <a:gd name="connsiteY3128" fmla="*/ 1473206 h 2189926"/>
              <a:gd name="connsiteX3129" fmla="*/ 4868048 w 8724094"/>
              <a:gd name="connsiteY3129" fmla="*/ 1468305 h 2189926"/>
              <a:gd name="connsiteX3130" fmla="*/ 3322066 w 8724094"/>
              <a:gd name="connsiteY3130" fmla="*/ 1456870 h 2189926"/>
              <a:gd name="connsiteX3131" fmla="*/ 3307501 w 8724094"/>
              <a:gd name="connsiteY3131" fmla="*/ 1473206 h 2189926"/>
              <a:gd name="connsiteX3132" fmla="*/ 3307501 w 8724094"/>
              <a:gd name="connsiteY3132" fmla="*/ 1476473 h 2189926"/>
              <a:gd name="connsiteX3133" fmla="*/ 3319638 w 8724094"/>
              <a:gd name="connsiteY3133" fmla="*/ 1470756 h 2189926"/>
              <a:gd name="connsiteX3134" fmla="*/ 3328539 w 8724094"/>
              <a:gd name="connsiteY3134" fmla="*/ 1460137 h 2189926"/>
              <a:gd name="connsiteX3135" fmla="*/ 3325302 w 8724094"/>
              <a:gd name="connsiteY3135" fmla="*/ 1456870 h 2189926"/>
              <a:gd name="connsiteX3136" fmla="*/ 7250387 w 8724094"/>
              <a:gd name="connsiteY3136" fmla="*/ 1455236 h 2189926"/>
              <a:gd name="connsiteX3137" fmla="*/ 7240677 w 8724094"/>
              <a:gd name="connsiteY3137" fmla="*/ 1461770 h 2189926"/>
              <a:gd name="connsiteX3138" fmla="*/ 7243914 w 8724094"/>
              <a:gd name="connsiteY3138" fmla="*/ 1465038 h 2189926"/>
              <a:gd name="connsiteX3139" fmla="*/ 7251195 w 8724094"/>
              <a:gd name="connsiteY3139" fmla="*/ 1463405 h 2189926"/>
              <a:gd name="connsiteX3140" fmla="*/ 7253623 w 8724094"/>
              <a:gd name="connsiteY3140" fmla="*/ 1456870 h 2189926"/>
              <a:gd name="connsiteX3141" fmla="*/ 7250387 w 8724094"/>
              <a:gd name="connsiteY3141" fmla="*/ 1455236 h 2189926"/>
              <a:gd name="connsiteX3142" fmla="*/ 4456999 w 8724094"/>
              <a:gd name="connsiteY3142" fmla="*/ 1455236 h 2189926"/>
              <a:gd name="connsiteX3143" fmla="*/ 4456999 w 8724094"/>
              <a:gd name="connsiteY3143" fmla="*/ 1456870 h 2189926"/>
              <a:gd name="connsiteX3144" fmla="*/ 4458618 w 8724094"/>
              <a:gd name="connsiteY3144" fmla="*/ 1456052 h 2189926"/>
              <a:gd name="connsiteX3145" fmla="*/ 4456999 w 8724094"/>
              <a:gd name="connsiteY3145" fmla="*/ 1455236 h 2189926"/>
              <a:gd name="connsiteX3146" fmla="*/ 2398522 w 8724094"/>
              <a:gd name="connsiteY3146" fmla="*/ 1455236 h 2189926"/>
              <a:gd name="connsiteX3147" fmla="*/ 2393668 w 8724094"/>
              <a:gd name="connsiteY3147" fmla="*/ 1458503 h 2189926"/>
              <a:gd name="connsiteX3148" fmla="*/ 2401759 w 8724094"/>
              <a:gd name="connsiteY3148" fmla="*/ 1466671 h 2189926"/>
              <a:gd name="connsiteX3149" fmla="*/ 2408233 w 8724094"/>
              <a:gd name="connsiteY3149" fmla="*/ 1466671 h 2189926"/>
              <a:gd name="connsiteX3150" fmla="*/ 2411468 w 8724094"/>
              <a:gd name="connsiteY3150" fmla="*/ 1463405 h 2189926"/>
              <a:gd name="connsiteX3151" fmla="*/ 2406613 w 8724094"/>
              <a:gd name="connsiteY3151" fmla="*/ 1456870 h 2189926"/>
              <a:gd name="connsiteX3152" fmla="*/ 2398522 w 8724094"/>
              <a:gd name="connsiteY3152" fmla="*/ 1455236 h 2189926"/>
              <a:gd name="connsiteX3153" fmla="*/ 249217 w 8724094"/>
              <a:gd name="connsiteY3153" fmla="*/ 1455236 h 2189926"/>
              <a:gd name="connsiteX3154" fmla="*/ 244363 w 8724094"/>
              <a:gd name="connsiteY3154" fmla="*/ 1458503 h 2189926"/>
              <a:gd name="connsiteX3155" fmla="*/ 252455 w 8724094"/>
              <a:gd name="connsiteY3155" fmla="*/ 1466671 h 2189926"/>
              <a:gd name="connsiteX3156" fmla="*/ 258928 w 8724094"/>
              <a:gd name="connsiteY3156" fmla="*/ 1466671 h 2189926"/>
              <a:gd name="connsiteX3157" fmla="*/ 262164 w 8724094"/>
              <a:gd name="connsiteY3157" fmla="*/ 1463405 h 2189926"/>
              <a:gd name="connsiteX3158" fmla="*/ 257309 w 8724094"/>
              <a:gd name="connsiteY3158" fmla="*/ 1456870 h 2189926"/>
              <a:gd name="connsiteX3159" fmla="*/ 249217 w 8724094"/>
              <a:gd name="connsiteY3159" fmla="*/ 1455236 h 2189926"/>
              <a:gd name="connsiteX3160" fmla="*/ 8210443 w 8724094"/>
              <a:gd name="connsiteY3160" fmla="*/ 1453602 h 2189926"/>
              <a:gd name="connsiteX3161" fmla="*/ 8203969 w 8724094"/>
              <a:gd name="connsiteY3161" fmla="*/ 1461770 h 2189926"/>
              <a:gd name="connsiteX3162" fmla="*/ 8206397 w 8724094"/>
              <a:gd name="connsiteY3162" fmla="*/ 1475657 h 2189926"/>
              <a:gd name="connsiteX3163" fmla="*/ 8216915 w 8724094"/>
              <a:gd name="connsiteY3163" fmla="*/ 1483008 h 2189926"/>
              <a:gd name="connsiteX3164" fmla="*/ 8219344 w 8724094"/>
              <a:gd name="connsiteY3164" fmla="*/ 1482191 h 2189926"/>
              <a:gd name="connsiteX3165" fmla="*/ 8223390 w 8724094"/>
              <a:gd name="connsiteY3165" fmla="*/ 1481375 h 2189926"/>
              <a:gd name="connsiteX3166" fmla="*/ 8226626 w 8724094"/>
              <a:gd name="connsiteY3166" fmla="*/ 1487092 h 2189926"/>
              <a:gd name="connsiteX3167" fmla="*/ 8233098 w 8724094"/>
              <a:gd name="connsiteY3167" fmla="*/ 1492810 h 2189926"/>
              <a:gd name="connsiteX3168" fmla="*/ 8241189 w 8724094"/>
              <a:gd name="connsiteY3168" fmla="*/ 1489543 h 2189926"/>
              <a:gd name="connsiteX3169" fmla="*/ 8249281 w 8724094"/>
              <a:gd name="connsiteY3169" fmla="*/ 1486275 h 2189926"/>
              <a:gd name="connsiteX3170" fmla="*/ 8249281 w 8724094"/>
              <a:gd name="connsiteY3170" fmla="*/ 1471573 h 2189926"/>
              <a:gd name="connsiteX3171" fmla="*/ 8247665 w 8724094"/>
              <a:gd name="connsiteY3171" fmla="*/ 1469938 h 2189926"/>
              <a:gd name="connsiteX3172" fmla="*/ 8242809 w 8724094"/>
              <a:gd name="connsiteY3172" fmla="*/ 1469938 h 2189926"/>
              <a:gd name="connsiteX3173" fmla="*/ 8234717 w 8724094"/>
              <a:gd name="connsiteY3173" fmla="*/ 1472389 h 2189926"/>
              <a:gd name="connsiteX3174" fmla="*/ 8228244 w 8724094"/>
              <a:gd name="connsiteY3174" fmla="*/ 1474840 h 2189926"/>
              <a:gd name="connsiteX3175" fmla="*/ 8219344 w 8724094"/>
              <a:gd name="connsiteY3175" fmla="*/ 1464221 h 2189926"/>
              <a:gd name="connsiteX3176" fmla="*/ 8210443 w 8724094"/>
              <a:gd name="connsiteY3176" fmla="*/ 1453602 h 2189926"/>
              <a:gd name="connsiteX3177" fmla="*/ 6693287 w 8724094"/>
              <a:gd name="connsiteY3177" fmla="*/ 1453602 h 2189926"/>
              <a:gd name="connsiteX3178" fmla="*/ 6686813 w 8724094"/>
              <a:gd name="connsiteY3178" fmla="*/ 1461770 h 2189926"/>
              <a:gd name="connsiteX3179" fmla="*/ 6689241 w 8724094"/>
              <a:gd name="connsiteY3179" fmla="*/ 1475657 h 2189926"/>
              <a:gd name="connsiteX3180" fmla="*/ 6699761 w 8724094"/>
              <a:gd name="connsiteY3180" fmla="*/ 1483008 h 2189926"/>
              <a:gd name="connsiteX3181" fmla="*/ 6702188 w 8724094"/>
              <a:gd name="connsiteY3181" fmla="*/ 1482191 h 2189926"/>
              <a:gd name="connsiteX3182" fmla="*/ 6706234 w 8724094"/>
              <a:gd name="connsiteY3182" fmla="*/ 1481375 h 2189926"/>
              <a:gd name="connsiteX3183" fmla="*/ 6709470 w 8724094"/>
              <a:gd name="connsiteY3183" fmla="*/ 1487092 h 2189926"/>
              <a:gd name="connsiteX3184" fmla="*/ 6715943 w 8724094"/>
              <a:gd name="connsiteY3184" fmla="*/ 1492810 h 2189926"/>
              <a:gd name="connsiteX3185" fmla="*/ 6724035 w 8724094"/>
              <a:gd name="connsiteY3185" fmla="*/ 1489543 h 2189926"/>
              <a:gd name="connsiteX3186" fmla="*/ 6732127 w 8724094"/>
              <a:gd name="connsiteY3186" fmla="*/ 1486275 h 2189926"/>
              <a:gd name="connsiteX3187" fmla="*/ 6732127 w 8724094"/>
              <a:gd name="connsiteY3187" fmla="*/ 1471573 h 2189926"/>
              <a:gd name="connsiteX3188" fmla="*/ 6730509 w 8724094"/>
              <a:gd name="connsiteY3188" fmla="*/ 1469938 h 2189926"/>
              <a:gd name="connsiteX3189" fmla="*/ 6725653 w 8724094"/>
              <a:gd name="connsiteY3189" fmla="*/ 1469938 h 2189926"/>
              <a:gd name="connsiteX3190" fmla="*/ 6717561 w 8724094"/>
              <a:gd name="connsiteY3190" fmla="*/ 1472389 h 2189926"/>
              <a:gd name="connsiteX3191" fmla="*/ 6711088 w 8724094"/>
              <a:gd name="connsiteY3191" fmla="*/ 1474840 h 2189926"/>
              <a:gd name="connsiteX3192" fmla="*/ 6702188 w 8724094"/>
              <a:gd name="connsiteY3192" fmla="*/ 1464221 h 2189926"/>
              <a:gd name="connsiteX3193" fmla="*/ 6693287 w 8724094"/>
              <a:gd name="connsiteY3193" fmla="*/ 1453602 h 2189926"/>
              <a:gd name="connsiteX3194" fmla="*/ 4513640 w 8724094"/>
              <a:gd name="connsiteY3194" fmla="*/ 1453602 h 2189926"/>
              <a:gd name="connsiteX3195" fmla="*/ 4503121 w 8724094"/>
              <a:gd name="connsiteY3195" fmla="*/ 1455236 h 2189926"/>
              <a:gd name="connsiteX3196" fmla="*/ 4490984 w 8724094"/>
              <a:gd name="connsiteY3196" fmla="*/ 1456870 h 2189926"/>
              <a:gd name="connsiteX3197" fmla="*/ 4480464 w 8724094"/>
              <a:gd name="connsiteY3197" fmla="*/ 1467489 h 2189926"/>
              <a:gd name="connsiteX3198" fmla="*/ 4469946 w 8724094"/>
              <a:gd name="connsiteY3198" fmla="*/ 1478107 h 2189926"/>
              <a:gd name="connsiteX3199" fmla="*/ 4468327 w 8724094"/>
              <a:gd name="connsiteY3199" fmla="*/ 1478924 h 2189926"/>
              <a:gd name="connsiteX3200" fmla="*/ 4466709 w 8724094"/>
              <a:gd name="connsiteY3200" fmla="*/ 1479741 h 2189926"/>
              <a:gd name="connsiteX3201" fmla="*/ 4465091 w 8724094"/>
              <a:gd name="connsiteY3201" fmla="*/ 1479741 h 2189926"/>
              <a:gd name="connsiteX3202" fmla="*/ 4457808 w 8724094"/>
              <a:gd name="connsiteY3202" fmla="*/ 1488726 h 2189926"/>
              <a:gd name="connsiteX3203" fmla="*/ 4450526 w 8724094"/>
              <a:gd name="connsiteY3203" fmla="*/ 1497712 h 2189926"/>
              <a:gd name="connsiteX3204" fmla="*/ 4444862 w 8724094"/>
              <a:gd name="connsiteY3204" fmla="*/ 1500162 h 2189926"/>
              <a:gd name="connsiteX3205" fmla="*/ 4439198 w 8724094"/>
              <a:gd name="connsiteY3205" fmla="*/ 1500978 h 2189926"/>
              <a:gd name="connsiteX3206" fmla="*/ 4418970 w 8724094"/>
              <a:gd name="connsiteY3206" fmla="*/ 1516499 h 2189926"/>
              <a:gd name="connsiteX3207" fmla="*/ 4405214 w 8724094"/>
              <a:gd name="connsiteY3207" fmla="*/ 1535285 h 2189926"/>
              <a:gd name="connsiteX3208" fmla="*/ 4410069 w 8724094"/>
              <a:gd name="connsiteY3208" fmla="*/ 1535285 h 2189926"/>
              <a:gd name="connsiteX3209" fmla="*/ 4427061 w 8724094"/>
              <a:gd name="connsiteY3209" fmla="*/ 1526301 h 2189926"/>
              <a:gd name="connsiteX3210" fmla="*/ 4445671 w 8724094"/>
              <a:gd name="connsiteY3210" fmla="*/ 1512415 h 2189926"/>
              <a:gd name="connsiteX3211" fmla="*/ 4456190 w 8724094"/>
              <a:gd name="connsiteY3211" fmla="*/ 1506696 h 2189926"/>
              <a:gd name="connsiteX3212" fmla="*/ 4465091 w 8724094"/>
              <a:gd name="connsiteY3212" fmla="*/ 1497712 h 2189926"/>
              <a:gd name="connsiteX3213" fmla="*/ 4476419 w 8724094"/>
              <a:gd name="connsiteY3213" fmla="*/ 1491994 h 2189926"/>
              <a:gd name="connsiteX3214" fmla="*/ 4487747 w 8724094"/>
              <a:gd name="connsiteY3214" fmla="*/ 1486275 h 2189926"/>
              <a:gd name="connsiteX3215" fmla="*/ 4494220 w 8724094"/>
              <a:gd name="connsiteY3215" fmla="*/ 1476473 h 2189926"/>
              <a:gd name="connsiteX3216" fmla="*/ 4498265 w 8724094"/>
              <a:gd name="connsiteY3216" fmla="*/ 1472389 h 2189926"/>
              <a:gd name="connsiteX3217" fmla="*/ 4505548 w 8724094"/>
              <a:gd name="connsiteY3217" fmla="*/ 1466671 h 2189926"/>
              <a:gd name="connsiteX3218" fmla="*/ 4516876 w 8724094"/>
              <a:gd name="connsiteY3218" fmla="*/ 1458503 h 2189926"/>
              <a:gd name="connsiteX3219" fmla="*/ 4513640 w 8724094"/>
              <a:gd name="connsiteY3219" fmla="*/ 1453602 h 2189926"/>
              <a:gd name="connsiteX3220" fmla="*/ 3849631 w 8724094"/>
              <a:gd name="connsiteY3220" fmla="*/ 1453602 h 2189926"/>
              <a:gd name="connsiteX3221" fmla="*/ 3844776 w 8724094"/>
              <a:gd name="connsiteY3221" fmla="*/ 1456870 h 2189926"/>
              <a:gd name="connsiteX3222" fmla="*/ 3846394 w 8724094"/>
              <a:gd name="connsiteY3222" fmla="*/ 1458503 h 2189926"/>
              <a:gd name="connsiteX3223" fmla="*/ 3852867 w 8724094"/>
              <a:gd name="connsiteY3223" fmla="*/ 1455236 h 2189926"/>
              <a:gd name="connsiteX3224" fmla="*/ 3849631 w 8724094"/>
              <a:gd name="connsiteY3224" fmla="*/ 1453602 h 2189926"/>
              <a:gd name="connsiteX3225" fmla="*/ 5891218 w 8724094"/>
              <a:gd name="connsiteY3225" fmla="*/ 1448701 h 2189926"/>
              <a:gd name="connsiteX3226" fmla="*/ 5875844 w 8724094"/>
              <a:gd name="connsiteY3226" fmla="*/ 1456052 h 2189926"/>
              <a:gd name="connsiteX3227" fmla="*/ 5860470 w 8724094"/>
              <a:gd name="connsiteY3227" fmla="*/ 1466671 h 2189926"/>
              <a:gd name="connsiteX3228" fmla="*/ 5857234 w 8724094"/>
              <a:gd name="connsiteY3228" fmla="*/ 1478107 h 2189926"/>
              <a:gd name="connsiteX3229" fmla="*/ 5877462 w 8724094"/>
              <a:gd name="connsiteY3229" fmla="*/ 1465854 h 2189926"/>
              <a:gd name="connsiteX3230" fmla="*/ 5891218 w 8724094"/>
              <a:gd name="connsiteY3230" fmla="*/ 1448701 h 2189926"/>
              <a:gd name="connsiteX3231" fmla="*/ 5552993 w 8724094"/>
              <a:gd name="connsiteY3231" fmla="*/ 1448701 h 2189926"/>
              <a:gd name="connsiteX3232" fmla="*/ 5546519 w 8724094"/>
              <a:gd name="connsiteY3232" fmla="*/ 1460137 h 2189926"/>
              <a:gd name="connsiteX3233" fmla="*/ 5549757 w 8724094"/>
              <a:gd name="connsiteY3233" fmla="*/ 1463405 h 2189926"/>
              <a:gd name="connsiteX3234" fmla="*/ 5555420 w 8724094"/>
              <a:gd name="connsiteY3234" fmla="*/ 1460137 h 2189926"/>
              <a:gd name="connsiteX3235" fmla="*/ 5557848 w 8724094"/>
              <a:gd name="connsiteY3235" fmla="*/ 1453602 h 2189926"/>
              <a:gd name="connsiteX3236" fmla="*/ 5552993 w 8724094"/>
              <a:gd name="connsiteY3236" fmla="*/ 1448701 h 2189926"/>
              <a:gd name="connsiteX3237" fmla="*/ 4654432 w 8724094"/>
              <a:gd name="connsiteY3237" fmla="*/ 1448701 h 2189926"/>
              <a:gd name="connsiteX3238" fmla="*/ 4652813 w 8724094"/>
              <a:gd name="connsiteY3238" fmla="*/ 1450335 h 2189926"/>
              <a:gd name="connsiteX3239" fmla="*/ 4662523 w 8724094"/>
              <a:gd name="connsiteY3239" fmla="*/ 1458503 h 2189926"/>
              <a:gd name="connsiteX3240" fmla="*/ 4675470 w 8724094"/>
              <a:gd name="connsiteY3240" fmla="*/ 1458503 h 2189926"/>
              <a:gd name="connsiteX3241" fmla="*/ 4681943 w 8724094"/>
              <a:gd name="connsiteY3241" fmla="*/ 1456870 h 2189926"/>
              <a:gd name="connsiteX3242" fmla="*/ 4683561 w 8724094"/>
              <a:gd name="connsiteY3242" fmla="*/ 1456870 h 2189926"/>
              <a:gd name="connsiteX3243" fmla="*/ 4683561 w 8724094"/>
              <a:gd name="connsiteY3243" fmla="*/ 1455236 h 2189926"/>
              <a:gd name="connsiteX3244" fmla="*/ 4680324 w 8724094"/>
              <a:gd name="connsiteY3244" fmla="*/ 1450335 h 2189926"/>
              <a:gd name="connsiteX3245" fmla="*/ 4675470 w 8724094"/>
              <a:gd name="connsiteY3245" fmla="*/ 1448701 h 2189926"/>
              <a:gd name="connsiteX3246" fmla="*/ 8226626 w 8724094"/>
              <a:gd name="connsiteY3246" fmla="*/ 1447068 h 2189926"/>
              <a:gd name="connsiteX3247" fmla="*/ 8225007 w 8724094"/>
              <a:gd name="connsiteY3247" fmla="*/ 1450335 h 2189926"/>
              <a:gd name="connsiteX3248" fmla="*/ 8229862 w 8724094"/>
              <a:gd name="connsiteY3248" fmla="*/ 1461770 h 2189926"/>
              <a:gd name="connsiteX3249" fmla="*/ 8239571 w 8724094"/>
              <a:gd name="connsiteY3249" fmla="*/ 1455236 h 2189926"/>
              <a:gd name="connsiteX3250" fmla="*/ 8234717 w 8724094"/>
              <a:gd name="connsiteY3250" fmla="*/ 1448701 h 2189926"/>
              <a:gd name="connsiteX3251" fmla="*/ 8226626 w 8724094"/>
              <a:gd name="connsiteY3251" fmla="*/ 1447068 h 2189926"/>
              <a:gd name="connsiteX3252" fmla="*/ 6709470 w 8724094"/>
              <a:gd name="connsiteY3252" fmla="*/ 1447068 h 2189926"/>
              <a:gd name="connsiteX3253" fmla="*/ 6707852 w 8724094"/>
              <a:gd name="connsiteY3253" fmla="*/ 1450335 h 2189926"/>
              <a:gd name="connsiteX3254" fmla="*/ 6712706 w 8724094"/>
              <a:gd name="connsiteY3254" fmla="*/ 1461770 h 2189926"/>
              <a:gd name="connsiteX3255" fmla="*/ 6722415 w 8724094"/>
              <a:gd name="connsiteY3255" fmla="*/ 1455236 h 2189926"/>
              <a:gd name="connsiteX3256" fmla="*/ 6717561 w 8724094"/>
              <a:gd name="connsiteY3256" fmla="*/ 1448701 h 2189926"/>
              <a:gd name="connsiteX3257" fmla="*/ 6709470 w 8724094"/>
              <a:gd name="connsiteY3257" fmla="*/ 1447068 h 2189926"/>
              <a:gd name="connsiteX3258" fmla="*/ 2822517 w 8724094"/>
              <a:gd name="connsiteY3258" fmla="*/ 1447068 h 2189926"/>
              <a:gd name="connsiteX3259" fmla="*/ 2803906 w 8724094"/>
              <a:gd name="connsiteY3259" fmla="*/ 1459320 h 2189926"/>
              <a:gd name="connsiteX3260" fmla="*/ 2788533 w 8724094"/>
              <a:gd name="connsiteY3260" fmla="*/ 1471573 h 2189926"/>
              <a:gd name="connsiteX3261" fmla="*/ 2784487 w 8724094"/>
              <a:gd name="connsiteY3261" fmla="*/ 1470756 h 2189926"/>
              <a:gd name="connsiteX3262" fmla="*/ 2782059 w 8724094"/>
              <a:gd name="connsiteY3262" fmla="*/ 1469938 h 2189926"/>
              <a:gd name="connsiteX3263" fmla="*/ 2774776 w 8724094"/>
              <a:gd name="connsiteY3263" fmla="*/ 1475657 h 2189926"/>
              <a:gd name="connsiteX3264" fmla="*/ 2762639 w 8724094"/>
              <a:gd name="connsiteY3264" fmla="*/ 1489543 h 2189926"/>
              <a:gd name="connsiteX3265" fmla="*/ 2751311 w 8724094"/>
              <a:gd name="connsiteY3265" fmla="*/ 1505063 h 2189926"/>
              <a:gd name="connsiteX3266" fmla="*/ 2746456 w 8724094"/>
              <a:gd name="connsiteY3266" fmla="*/ 1514048 h 2189926"/>
              <a:gd name="connsiteX3267" fmla="*/ 2773968 w 8724094"/>
              <a:gd name="connsiteY3267" fmla="*/ 1497712 h 2189926"/>
              <a:gd name="connsiteX3268" fmla="*/ 2798242 w 8724094"/>
              <a:gd name="connsiteY3268" fmla="*/ 1474840 h 2189926"/>
              <a:gd name="connsiteX3269" fmla="*/ 2816043 w 8724094"/>
              <a:gd name="connsiteY3269" fmla="*/ 1467489 h 2189926"/>
              <a:gd name="connsiteX3270" fmla="*/ 2827371 w 8724094"/>
              <a:gd name="connsiteY3270" fmla="*/ 1453602 h 2189926"/>
              <a:gd name="connsiteX3271" fmla="*/ 2822517 w 8724094"/>
              <a:gd name="connsiteY3271" fmla="*/ 1447068 h 2189926"/>
              <a:gd name="connsiteX3272" fmla="*/ 673213 w 8724094"/>
              <a:gd name="connsiteY3272" fmla="*/ 1447068 h 2189926"/>
              <a:gd name="connsiteX3273" fmla="*/ 654602 w 8724094"/>
              <a:gd name="connsiteY3273" fmla="*/ 1459320 h 2189926"/>
              <a:gd name="connsiteX3274" fmla="*/ 639229 w 8724094"/>
              <a:gd name="connsiteY3274" fmla="*/ 1471573 h 2189926"/>
              <a:gd name="connsiteX3275" fmla="*/ 635183 w 8724094"/>
              <a:gd name="connsiteY3275" fmla="*/ 1470756 h 2189926"/>
              <a:gd name="connsiteX3276" fmla="*/ 632755 w 8724094"/>
              <a:gd name="connsiteY3276" fmla="*/ 1469938 h 2189926"/>
              <a:gd name="connsiteX3277" fmla="*/ 625472 w 8724094"/>
              <a:gd name="connsiteY3277" fmla="*/ 1475657 h 2189926"/>
              <a:gd name="connsiteX3278" fmla="*/ 613336 w 8724094"/>
              <a:gd name="connsiteY3278" fmla="*/ 1489543 h 2189926"/>
              <a:gd name="connsiteX3279" fmla="*/ 602007 w 8724094"/>
              <a:gd name="connsiteY3279" fmla="*/ 1505063 h 2189926"/>
              <a:gd name="connsiteX3280" fmla="*/ 597152 w 8724094"/>
              <a:gd name="connsiteY3280" fmla="*/ 1514048 h 2189926"/>
              <a:gd name="connsiteX3281" fmla="*/ 624664 w 8724094"/>
              <a:gd name="connsiteY3281" fmla="*/ 1497712 h 2189926"/>
              <a:gd name="connsiteX3282" fmla="*/ 648938 w 8724094"/>
              <a:gd name="connsiteY3282" fmla="*/ 1474840 h 2189926"/>
              <a:gd name="connsiteX3283" fmla="*/ 666741 w 8724094"/>
              <a:gd name="connsiteY3283" fmla="*/ 1467489 h 2189926"/>
              <a:gd name="connsiteX3284" fmla="*/ 678068 w 8724094"/>
              <a:gd name="connsiteY3284" fmla="*/ 1453602 h 2189926"/>
              <a:gd name="connsiteX3285" fmla="*/ 673213 w 8724094"/>
              <a:gd name="connsiteY3285" fmla="*/ 1447068 h 2189926"/>
              <a:gd name="connsiteX3286" fmla="*/ 5847523 w 8724094"/>
              <a:gd name="connsiteY3286" fmla="*/ 1442166 h 2189926"/>
              <a:gd name="connsiteX3287" fmla="*/ 5842669 w 8724094"/>
              <a:gd name="connsiteY3287" fmla="*/ 1443800 h 2189926"/>
              <a:gd name="connsiteX3288" fmla="*/ 5844287 w 8724094"/>
              <a:gd name="connsiteY3288" fmla="*/ 1445433 h 2189926"/>
              <a:gd name="connsiteX3289" fmla="*/ 5847523 w 8724094"/>
              <a:gd name="connsiteY3289" fmla="*/ 1442166 h 2189926"/>
              <a:gd name="connsiteX3290" fmla="*/ 4285460 w 8724094"/>
              <a:gd name="connsiteY3290" fmla="*/ 1442166 h 2189926"/>
              <a:gd name="connsiteX3291" fmla="*/ 4280605 w 8724094"/>
              <a:gd name="connsiteY3291" fmla="*/ 1447068 h 2189926"/>
              <a:gd name="connsiteX3292" fmla="*/ 4285460 w 8724094"/>
              <a:gd name="connsiteY3292" fmla="*/ 1451968 h 2189926"/>
              <a:gd name="connsiteX3293" fmla="*/ 4290314 w 8724094"/>
              <a:gd name="connsiteY3293" fmla="*/ 1447068 h 2189926"/>
              <a:gd name="connsiteX3294" fmla="*/ 4285460 w 8724094"/>
              <a:gd name="connsiteY3294" fmla="*/ 1442166 h 2189926"/>
              <a:gd name="connsiteX3295" fmla="*/ 4060010 w 8724094"/>
              <a:gd name="connsiteY3295" fmla="*/ 1442166 h 2189926"/>
              <a:gd name="connsiteX3296" fmla="*/ 4051919 w 8724094"/>
              <a:gd name="connsiteY3296" fmla="*/ 1447884 h 2189926"/>
              <a:gd name="connsiteX3297" fmla="*/ 4048681 w 8724094"/>
              <a:gd name="connsiteY3297" fmla="*/ 1456870 h 2189926"/>
              <a:gd name="connsiteX3298" fmla="*/ 4053537 w 8724094"/>
              <a:gd name="connsiteY3298" fmla="*/ 1456870 h 2189926"/>
              <a:gd name="connsiteX3299" fmla="*/ 4060010 w 8724094"/>
              <a:gd name="connsiteY3299" fmla="*/ 1451968 h 2189926"/>
              <a:gd name="connsiteX3300" fmla="*/ 4064864 w 8724094"/>
              <a:gd name="connsiteY3300" fmla="*/ 1445433 h 2189926"/>
              <a:gd name="connsiteX3301" fmla="*/ 4060010 w 8724094"/>
              <a:gd name="connsiteY3301" fmla="*/ 1442166 h 2189926"/>
              <a:gd name="connsiteX3302" fmla="*/ 1177616 w 8724094"/>
              <a:gd name="connsiteY3302" fmla="*/ 1442166 h 2189926"/>
              <a:gd name="connsiteX3303" fmla="*/ 1174380 w 8724094"/>
              <a:gd name="connsiteY3303" fmla="*/ 1443800 h 2189926"/>
              <a:gd name="connsiteX3304" fmla="*/ 1174380 w 8724094"/>
              <a:gd name="connsiteY3304" fmla="*/ 1445433 h 2189926"/>
              <a:gd name="connsiteX3305" fmla="*/ 1175998 w 8724094"/>
              <a:gd name="connsiteY3305" fmla="*/ 1445433 h 2189926"/>
              <a:gd name="connsiteX3306" fmla="*/ 1177616 w 8724094"/>
              <a:gd name="connsiteY3306" fmla="*/ 1442166 h 2189926"/>
              <a:gd name="connsiteX3307" fmla="*/ 8428913 w 8724094"/>
              <a:gd name="connsiteY3307" fmla="*/ 1440533 h 2189926"/>
              <a:gd name="connsiteX3308" fmla="*/ 8424058 w 8724094"/>
              <a:gd name="connsiteY3308" fmla="*/ 1448701 h 2189926"/>
              <a:gd name="connsiteX3309" fmla="*/ 8427294 w 8724094"/>
              <a:gd name="connsiteY3309" fmla="*/ 1455236 h 2189926"/>
              <a:gd name="connsiteX3310" fmla="*/ 8440241 w 8724094"/>
              <a:gd name="connsiteY3310" fmla="*/ 1455236 h 2189926"/>
              <a:gd name="connsiteX3311" fmla="*/ 8443477 w 8724094"/>
              <a:gd name="connsiteY3311" fmla="*/ 1450335 h 2189926"/>
              <a:gd name="connsiteX3312" fmla="*/ 8437813 w 8724094"/>
              <a:gd name="connsiteY3312" fmla="*/ 1444617 h 2189926"/>
              <a:gd name="connsiteX3313" fmla="*/ 8428913 w 8724094"/>
              <a:gd name="connsiteY3313" fmla="*/ 1440533 h 2189926"/>
              <a:gd name="connsiteX3314" fmla="*/ 7368523 w 8724094"/>
              <a:gd name="connsiteY3314" fmla="*/ 1440533 h 2189926"/>
              <a:gd name="connsiteX3315" fmla="*/ 7365285 w 8724094"/>
              <a:gd name="connsiteY3315" fmla="*/ 1442166 h 2189926"/>
              <a:gd name="connsiteX3316" fmla="*/ 7368523 w 8724094"/>
              <a:gd name="connsiteY3316" fmla="*/ 1443800 h 2189926"/>
              <a:gd name="connsiteX3317" fmla="*/ 7370141 w 8724094"/>
              <a:gd name="connsiteY3317" fmla="*/ 1442166 h 2189926"/>
              <a:gd name="connsiteX3318" fmla="*/ 7370141 w 8724094"/>
              <a:gd name="connsiteY3318" fmla="*/ 1440533 h 2189926"/>
              <a:gd name="connsiteX3319" fmla="*/ 6911757 w 8724094"/>
              <a:gd name="connsiteY3319" fmla="*/ 1440533 h 2189926"/>
              <a:gd name="connsiteX3320" fmla="*/ 6906903 w 8724094"/>
              <a:gd name="connsiteY3320" fmla="*/ 1448701 h 2189926"/>
              <a:gd name="connsiteX3321" fmla="*/ 6910139 w 8724094"/>
              <a:gd name="connsiteY3321" fmla="*/ 1455236 h 2189926"/>
              <a:gd name="connsiteX3322" fmla="*/ 6923085 w 8724094"/>
              <a:gd name="connsiteY3322" fmla="*/ 1455236 h 2189926"/>
              <a:gd name="connsiteX3323" fmla="*/ 6926323 w 8724094"/>
              <a:gd name="connsiteY3323" fmla="*/ 1450335 h 2189926"/>
              <a:gd name="connsiteX3324" fmla="*/ 6920657 w 8724094"/>
              <a:gd name="connsiteY3324" fmla="*/ 1444617 h 2189926"/>
              <a:gd name="connsiteX3325" fmla="*/ 6911757 w 8724094"/>
              <a:gd name="connsiteY3325" fmla="*/ 1440533 h 2189926"/>
              <a:gd name="connsiteX3326" fmla="*/ 8132764 w 8724094"/>
              <a:gd name="connsiteY3326" fmla="*/ 1437265 h 2189926"/>
              <a:gd name="connsiteX3327" fmla="*/ 8126292 w 8724094"/>
              <a:gd name="connsiteY3327" fmla="*/ 1443800 h 2189926"/>
              <a:gd name="connsiteX3328" fmla="*/ 8128719 w 8724094"/>
              <a:gd name="connsiteY3328" fmla="*/ 1449517 h 2189926"/>
              <a:gd name="connsiteX3329" fmla="*/ 8131146 w 8724094"/>
              <a:gd name="connsiteY3329" fmla="*/ 1455236 h 2189926"/>
              <a:gd name="connsiteX3330" fmla="*/ 8125483 w 8724094"/>
              <a:gd name="connsiteY3330" fmla="*/ 1464221 h 2189926"/>
              <a:gd name="connsiteX3331" fmla="*/ 8114963 w 8724094"/>
              <a:gd name="connsiteY3331" fmla="*/ 1469938 h 2189926"/>
              <a:gd name="connsiteX3332" fmla="*/ 8108489 w 8724094"/>
              <a:gd name="connsiteY3332" fmla="*/ 1469122 h 2189926"/>
              <a:gd name="connsiteX3333" fmla="*/ 8102016 w 8724094"/>
              <a:gd name="connsiteY3333" fmla="*/ 1468305 h 2189926"/>
              <a:gd name="connsiteX3334" fmla="*/ 8096353 w 8724094"/>
              <a:gd name="connsiteY3334" fmla="*/ 1472389 h 2189926"/>
              <a:gd name="connsiteX3335" fmla="*/ 8093926 w 8724094"/>
              <a:gd name="connsiteY3335" fmla="*/ 1479741 h 2189926"/>
              <a:gd name="connsiteX3336" fmla="*/ 8102016 w 8724094"/>
              <a:gd name="connsiteY3336" fmla="*/ 1487910 h 2189926"/>
              <a:gd name="connsiteX3337" fmla="*/ 8106871 w 8724094"/>
              <a:gd name="connsiteY3337" fmla="*/ 1485459 h 2189926"/>
              <a:gd name="connsiteX3338" fmla="*/ 8111725 w 8724094"/>
              <a:gd name="connsiteY3338" fmla="*/ 1483008 h 2189926"/>
              <a:gd name="connsiteX3339" fmla="*/ 8113345 w 8724094"/>
              <a:gd name="connsiteY3339" fmla="*/ 1483008 h 2189926"/>
              <a:gd name="connsiteX3340" fmla="*/ 8118201 w 8724094"/>
              <a:gd name="connsiteY3340" fmla="*/ 1483008 h 2189926"/>
              <a:gd name="connsiteX3341" fmla="*/ 8121437 w 8724094"/>
              <a:gd name="connsiteY3341" fmla="*/ 1483008 h 2189926"/>
              <a:gd name="connsiteX3342" fmla="*/ 8123053 w 8724094"/>
              <a:gd name="connsiteY3342" fmla="*/ 1481375 h 2189926"/>
              <a:gd name="connsiteX3343" fmla="*/ 8134382 w 8724094"/>
              <a:gd name="connsiteY3343" fmla="*/ 1481375 h 2189926"/>
              <a:gd name="connsiteX3344" fmla="*/ 8140855 w 8724094"/>
              <a:gd name="connsiteY3344" fmla="*/ 1469938 h 2189926"/>
              <a:gd name="connsiteX3345" fmla="*/ 8137619 w 8724094"/>
              <a:gd name="connsiteY3345" fmla="*/ 1461770 h 2189926"/>
              <a:gd name="connsiteX3346" fmla="*/ 8143283 w 8724094"/>
              <a:gd name="connsiteY3346" fmla="*/ 1456870 h 2189926"/>
              <a:gd name="connsiteX3347" fmla="*/ 8145711 w 8724094"/>
              <a:gd name="connsiteY3347" fmla="*/ 1448701 h 2189926"/>
              <a:gd name="connsiteX3348" fmla="*/ 8132764 w 8724094"/>
              <a:gd name="connsiteY3348" fmla="*/ 1437265 h 2189926"/>
              <a:gd name="connsiteX3349" fmla="*/ 7735877 w 8724094"/>
              <a:gd name="connsiteY3349" fmla="*/ 1437265 h 2189926"/>
              <a:gd name="connsiteX3350" fmla="*/ 7731021 w 8724094"/>
              <a:gd name="connsiteY3350" fmla="*/ 1442166 h 2189926"/>
              <a:gd name="connsiteX3351" fmla="*/ 7737494 w 8724094"/>
              <a:gd name="connsiteY3351" fmla="*/ 1437265 h 2189926"/>
              <a:gd name="connsiteX3352" fmla="*/ 6615608 w 8724094"/>
              <a:gd name="connsiteY3352" fmla="*/ 1437265 h 2189926"/>
              <a:gd name="connsiteX3353" fmla="*/ 6609136 w 8724094"/>
              <a:gd name="connsiteY3353" fmla="*/ 1443800 h 2189926"/>
              <a:gd name="connsiteX3354" fmla="*/ 6611563 w 8724094"/>
              <a:gd name="connsiteY3354" fmla="*/ 1449517 h 2189926"/>
              <a:gd name="connsiteX3355" fmla="*/ 6613990 w 8724094"/>
              <a:gd name="connsiteY3355" fmla="*/ 1455236 h 2189926"/>
              <a:gd name="connsiteX3356" fmla="*/ 6608327 w 8724094"/>
              <a:gd name="connsiteY3356" fmla="*/ 1464221 h 2189926"/>
              <a:gd name="connsiteX3357" fmla="*/ 6597807 w 8724094"/>
              <a:gd name="connsiteY3357" fmla="*/ 1469938 h 2189926"/>
              <a:gd name="connsiteX3358" fmla="*/ 6591334 w 8724094"/>
              <a:gd name="connsiteY3358" fmla="*/ 1469122 h 2189926"/>
              <a:gd name="connsiteX3359" fmla="*/ 6584860 w 8724094"/>
              <a:gd name="connsiteY3359" fmla="*/ 1468305 h 2189926"/>
              <a:gd name="connsiteX3360" fmla="*/ 6579197 w 8724094"/>
              <a:gd name="connsiteY3360" fmla="*/ 1472389 h 2189926"/>
              <a:gd name="connsiteX3361" fmla="*/ 6576770 w 8724094"/>
              <a:gd name="connsiteY3361" fmla="*/ 1479741 h 2189926"/>
              <a:gd name="connsiteX3362" fmla="*/ 6584860 w 8724094"/>
              <a:gd name="connsiteY3362" fmla="*/ 1487910 h 2189926"/>
              <a:gd name="connsiteX3363" fmla="*/ 6589716 w 8724094"/>
              <a:gd name="connsiteY3363" fmla="*/ 1485459 h 2189926"/>
              <a:gd name="connsiteX3364" fmla="*/ 6594571 w 8724094"/>
              <a:gd name="connsiteY3364" fmla="*/ 1483008 h 2189926"/>
              <a:gd name="connsiteX3365" fmla="*/ 6596189 w 8724094"/>
              <a:gd name="connsiteY3365" fmla="*/ 1483008 h 2189926"/>
              <a:gd name="connsiteX3366" fmla="*/ 6601045 w 8724094"/>
              <a:gd name="connsiteY3366" fmla="*/ 1483008 h 2189926"/>
              <a:gd name="connsiteX3367" fmla="*/ 6604281 w 8724094"/>
              <a:gd name="connsiteY3367" fmla="*/ 1483008 h 2189926"/>
              <a:gd name="connsiteX3368" fmla="*/ 6605899 w 8724094"/>
              <a:gd name="connsiteY3368" fmla="*/ 1481375 h 2189926"/>
              <a:gd name="connsiteX3369" fmla="*/ 6617226 w 8724094"/>
              <a:gd name="connsiteY3369" fmla="*/ 1481375 h 2189926"/>
              <a:gd name="connsiteX3370" fmla="*/ 6623700 w 8724094"/>
              <a:gd name="connsiteY3370" fmla="*/ 1469938 h 2189926"/>
              <a:gd name="connsiteX3371" fmla="*/ 6620464 w 8724094"/>
              <a:gd name="connsiteY3371" fmla="*/ 1461770 h 2189926"/>
              <a:gd name="connsiteX3372" fmla="*/ 6626128 w 8724094"/>
              <a:gd name="connsiteY3372" fmla="*/ 1456870 h 2189926"/>
              <a:gd name="connsiteX3373" fmla="*/ 6628555 w 8724094"/>
              <a:gd name="connsiteY3373" fmla="*/ 1448701 h 2189926"/>
              <a:gd name="connsiteX3374" fmla="*/ 6615608 w 8724094"/>
              <a:gd name="connsiteY3374" fmla="*/ 1437265 h 2189926"/>
              <a:gd name="connsiteX3375" fmla="*/ 2338645 w 8724094"/>
              <a:gd name="connsiteY3375" fmla="*/ 1437265 h 2189926"/>
              <a:gd name="connsiteX3376" fmla="*/ 2338645 w 8724094"/>
              <a:gd name="connsiteY3376" fmla="*/ 1440533 h 2189926"/>
              <a:gd name="connsiteX3377" fmla="*/ 2338645 w 8724094"/>
              <a:gd name="connsiteY3377" fmla="*/ 1442166 h 2189926"/>
              <a:gd name="connsiteX3378" fmla="*/ 2340263 w 8724094"/>
              <a:gd name="connsiteY3378" fmla="*/ 1440533 h 2189926"/>
              <a:gd name="connsiteX3379" fmla="*/ 2338645 w 8724094"/>
              <a:gd name="connsiteY3379" fmla="*/ 1437265 h 2189926"/>
              <a:gd name="connsiteX3380" fmla="*/ 189341 w 8724094"/>
              <a:gd name="connsiteY3380" fmla="*/ 1437265 h 2189926"/>
              <a:gd name="connsiteX3381" fmla="*/ 189341 w 8724094"/>
              <a:gd name="connsiteY3381" fmla="*/ 1440533 h 2189926"/>
              <a:gd name="connsiteX3382" fmla="*/ 189341 w 8724094"/>
              <a:gd name="connsiteY3382" fmla="*/ 1442166 h 2189926"/>
              <a:gd name="connsiteX3383" fmla="*/ 190959 w 8724094"/>
              <a:gd name="connsiteY3383" fmla="*/ 1440533 h 2189926"/>
              <a:gd name="connsiteX3384" fmla="*/ 189341 w 8724094"/>
              <a:gd name="connsiteY3384" fmla="*/ 1437265 h 2189926"/>
              <a:gd name="connsiteX3385" fmla="*/ 1421979 w 8724094"/>
              <a:gd name="connsiteY3385" fmla="*/ 1433998 h 2189926"/>
              <a:gd name="connsiteX3386" fmla="*/ 1413887 w 8724094"/>
              <a:gd name="connsiteY3386" fmla="*/ 1438900 h 2189926"/>
              <a:gd name="connsiteX3387" fmla="*/ 1405796 w 8724094"/>
              <a:gd name="connsiteY3387" fmla="*/ 1443800 h 2189926"/>
              <a:gd name="connsiteX3388" fmla="*/ 1400942 w 8724094"/>
              <a:gd name="connsiteY3388" fmla="*/ 1442166 h 2189926"/>
              <a:gd name="connsiteX3389" fmla="*/ 1396086 w 8724094"/>
              <a:gd name="connsiteY3389" fmla="*/ 1440533 h 2189926"/>
              <a:gd name="connsiteX3390" fmla="*/ 1387995 w 8724094"/>
              <a:gd name="connsiteY3390" fmla="*/ 1445433 h 2189926"/>
              <a:gd name="connsiteX3391" fmla="*/ 1379903 w 8724094"/>
              <a:gd name="connsiteY3391" fmla="*/ 1453602 h 2189926"/>
              <a:gd name="connsiteX3392" fmla="*/ 1378285 w 8724094"/>
              <a:gd name="connsiteY3392" fmla="*/ 1453602 h 2189926"/>
              <a:gd name="connsiteX3393" fmla="*/ 1374239 w 8724094"/>
              <a:gd name="connsiteY3393" fmla="*/ 1448701 h 2189926"/>
              <a:gd name="connsiteX3394" fmla="*/ 1366958 w 8724094"/>
              <a:gd name="connsiteY3394" fmla="*/ 1445433 h 2189926"/>
              <a:gd name="connsiteX3395" fmla="*/ 1354011 w 8724094"/>
              <a:gd name="connsiteY3395" fmla="*/ 1452786 h 2189926"/>
              <a:gd name="connsiteX3396" fmla="*/ 1347537 w 8724094"/>
              <a:gd name="connsiteY3396" fmla="*/ 1465038 h 2189926"/>
              <a:gd name="connsiteX3397" fmla="*/ 1347537 w 8724094"/>
              <a:gd name="connsiteY3397" fmla="*/ 1466671 h 2189926"/>
              <a:gd name="connsiteX3398" fmla="*/ 1353203 w 8724094"/>
              <a:gd name="connsiteY3398" fmla="*/ 1472389 h 2189926"/>
              <a:gd name="connsiteX3399" fmla="*/ 1358866 w 8724094"/>
              <a:gd name="connsiteY3399" fmla="*/ 1474840 h 2189926"/>
              <a:gd name="connsiteX3400" fmla="*/ 1379903 w 8724094"/>
              <a:gd name="connsiteY3400" fmla="*/ 1461770 h 2189926"/>
              <a:gd name="connsiteX3401" fmla="*/ 1381521 w 8724094"/>
              <a:gd name="connsiteY3401" fmla="*/ 1461770 h 2189926"/>
              <a:gd name="connsiteX3402" fmla="*/ 1385569 w 8724094"/>
              <a:gd name="connsiteY3402" fmla="*/ 1462587 h 2189926"/>
              <a:gd name="connsiteX3403" fmla="*/ 1387995 w 8724094"/>
              <a:gd name="connsiteY3403" fmla="*/ 1463405 h 2189926"/>
              <a:gd name="connsiteX3404" fmla="*/ 1404987 w 8724094"/>
              <a:gd name="connsiteY3404" fmla="*/ 1458503 h 2189926"/>
              <a:gd name="connsiteX3405" fmla="*/ 1420361 w 8724094"/>
              <a:gd name="connsiteY3405" fmla="*/ 1450335 h 2189926"/>
              <a:gd name="connsiteX3406" fmla="*/ 1421979 w 8724094"/>
              <a:gd name="connsiteY3406" fmla="*/ 1450335 h 2189926"/>
              <a:gd name="connsiteX3407" fmla="*/ 1433308 w 8724094"/>
              <a:gd name="connsiteY3407" fmla="*/ 1455236 h 2189926"/>
              <a:gd name="connsiteX3408" fmla="*/ 1444635 w 8724094"/>
              <a:gd name="connsiteY3408" fmla="*/ 1458503 h 2189926"/>
              <a:gd name="connsiteX3409" fmla="*/ 1453537 w 8724094"/>
              <a:gd name="connsiteY3409" fmla="*/ 1466671 h 2189926"/>
              <a:gd name="connsiteX3410" fmla="*/ 1460818 w 8724094"/>
              <a:gd name="connsiteY3410" fmla="*/ 1473206 h 2189926"/>
              <a:gd name="connsiteX3411" fmla="*/ 1462438 w 8724094"/>
              <a:gd name="connsiteY3411" fmla="*/ 1473206 h 2189926"/>
              <a:gd name="connsiteX3412" fmla="*/ 1470529 w 8724094"/>
              <a:gd name="connsiteY3412" fmla="*/ 1466671 h 2189926"/>
              <a:gd name="connsiteX3413" fmla="*/ 1473765 w 8724094"/>
              <a:gd name="connsiteY3413" fmla="*/ 1465038 h 2189926"/>
              <a:gd name="connsiteX3414" fmla="*/ 1481047 w 8724094"/>
              <a:gd name="connsiteY3414" fmla="*/ 1465854 h 2189926"/>
              <a:gd name="connsiteX3415" fmla="*/ 1488330 w 8724094"/>
              <a:gd name="connsiteY3415" fmla="*/ 1466671 h 2189926"/>
              <a:gd name="connsiteX3416" fmla="*/ 1491566 w 8724094"/>
              <a:gd name="connsiteY3416" fmla="*/ 1461770 h 2189926"/>
              <a:gd name="connsiteX3417" fmla="*/ 1491566 w 8724094"/>
              <a:gd name="connsiteY3417" fmla="*/ 1460137 h 2189926"/>
              <a:gd name="connsiteX3418" fmla="*/ 1489948 w 8724094"/>
              <a:gd name="connsiteY3418" fmla="*/ 1456870 h 2189926"/>
              <a:gd name="connsiteX3419" fmla="*/ 1486712 w 8724094"/>
              <a:gd name="connsiteY3419" fmla="*/ 1457686 h 2189926"/>
              <a:gd name="connsiteX3420" fmla="*/ 1483475 w 8724094"/>
              <a:gd name="connsiteY3420" fmla="*/ 1458503 h 2189926"/>
              <a:gd name="connsiteX3421" fmla="*/ 1481857 w 8724094"/>
              <a:gd name="connsiteY3421" fmla="*/ 1458503 h 2189926"/>
              <a:gd name="connsiteX3422" fmla="*/ 1480239 w 8724094"/>
              <a:gd name="connsiteY3422" fmla="*/ 1456870 h 2189926"/>
              <a:gd name="connsiteX3423" fmla="*/ 1478621 w 8724094"/>
              <a:gd name="connsiteY3423" fmla="*/ 1453602 h 2189926"/>
              <a:gd name="connsiteX3424" fmla="*/ 1479429 w 8724094"/>
              <a:gd name="connsiteY3424" fmla="*/ 1450335 h 2189926"/>
              <a:gd name="connsiteX3425" fmla="*/ 1480239 w 8724094"/>
              <a:gd name="connsiteY3425" fmla="*/ 1447068 h 2189926"/>
              <a:gd name="connsiteX3426" fmla="*/ 1478621 w 8724094"/>
              <a:gd name="connsiteY3426" fmla="*/ 1443800 h 2189926"/>
              <a:gd name="connsiteX3427" fmla="*/ 1460818 w 8724094"/>
              <a:gd name="connsiteY3427" fmla="*/ 1442166 h 2189926"/>
              <a:gd name="connsiteX3428" fmla="*/ 1452727 w 8724094"/>
              <a:gd name="connsiteY3428" fmla="*/ 1442984 h 2189926"/>
              <a:gd name="connsiteX3429" fmla="*/ 1444635 w 8724094"/>
              <a:gd name="connsiteY3429" fmla="*/ 1443800 h 2189926"/>
              <a:gd name="connsiteX3430" fmla="*/ 1431690 w 8724094"/>
              <a:gd name="connsiteY3430" fmla="*/ 1438900 h 2189926"/>
              <a:gd name="connsiteX3431" fmla="*/ 1421979 w 8724094"/>
              <a:gd name="connsiteY3431" fmla="*/ 1433998 h 2189926"/>
              <a:gd name="connsiteX3432" fmla="*/ 3522734 w 8724094"/>
              <a:gd name="connsiteY3432" fmla="*/ 1430731 h 2189926"/>
              <a:gd name="connsiteX3433" fmla="*/ 3518690 w 8724094"/>
              <a:gd name="connsiteY3433" fmla="*/ 1432365 h 2189926"/>
              <a:gd name="connsiteX3434" fmla="*/ 3514644 w 8724094"/>
              <a:gd name="connsiteY3434" fmla="*/ 1433998 h 2189926"/>
              <a:gd name="connsiteX3435" fmla="*/ 3509788 w 8724094"/>
              <a:gd name="connsiteY3435" fmla="*/ 1433181 h 2189926"/>
              <a:gd name="connsiteX3436" fmla="*/ 3504933 w 8724094"/>
              <a:gd name="connsiteY3436" fmla="*/ 1432365 h 2189926"/>
              <a:gd name="connsiteX3437" fmla="*/ 3493605 w 8724094"/>
              <a:gd name="connsiteY3437" fmla="*/ 1440533 h 2189926"/>
              <a:gd name="connsiteX3438" fmla="*/ 3488750 w 8724094"/>
              <a:gd name="connsiteY3438" fmla="*/ 1453602 h 2189926"/>
              <a:gd name="connsiteX3439" fmla="*/ 3499269 w 8724094"/>
              <a:gd name="connsiteY3439" fmla="*/ 1451152 h 2189926"/>
              <a:gd name="connsiteX3440" fmla="*/ 3504933 w 8724094"/>
              <a:gd name="connsiteY3440" fmla="*/ 1443800 h 2189926"/>
              <a:gd name="connsiteX3441" fmla="*/ 3516262 w 8724094"/>
              <a:gd name="connsiteY3441" fmla="*/ 1438082 h 2189926"/>
              <a:gd name="connsiteX3442" fmla="*/ 3524353 w 8724094"/>
              <a:gd name="connsiteY3442" fmla="*/ 1432365 h 2189926"/>
              <a:gd name="connsiteX3443" fmla="*/ 3522734 w 8724094"/>
              <a:gd name="connsiteY3443" fmla="*/ 1430731 h 2189926"/>
              <a:gd name="connsiteX3444" fmla="*/ 2377485 w 8724094"/>
              <a:gd name="connsiteY3444" fmla="*/ 1430731 h 2189926"/>
              <a:gd name="connsiteX3445" fmla="*/ 2374247 w 8724094"/>
              <a:gd name="connsiteY3445" fmla="*/ 1435631 h 2189926"/>
              <a:gd name="connsiteX3446" fmla="*/ 2375867 w 8724094"/>
              <a:gd name="connsiteY3446" fmla="*/ 1442166 h 2189926"/>
              <a:gd name="connsiteX3447" fmla="*/ 2380720 w 8724094"/>
              <a:gd name="connsiteY3447" fmla="*/ 1445433 h 2189926"/>
              <a:gd name="connsiteX3448" fmla="*/ 2385576 w 8724094"/>
              <a:gd name="connsiteY3448" fmla="*/ 1440533 h 2189926"/>
              <a:gd name="connsiteX3449" fmla="*/ 2383148 w 8724094"/>
              <a:gd name="connsiteY3449" fmla="*/ 1434815 h 2189926"/>
              <a:gd name="connsiteX3450" fmla="*/ 2377485 w 8724094"/>
              <a:gd name="connsiteY3450" fmla="*/ 1430731 h 2189926"/>
              <a:gd name="connsiteX3451" fmla="*/ 1190563 w 8724094"/>
              <a:gd name="connsiteY3451" fmla="*/ 1430731 h 2189926"/>
              <a:gd name="connsiteX3452" fmla="*/ 1187325 w 8724094"/>
              <a:gd name="connsiteY3452" fmla="*/ 1433998 h 2189926"/>
              <a:gd name="connsiteX3453" fmla="*/ 1188945 w 8724094"/>
              <a:gd name="connsiteY3453" fmla="*/ 1435631 h 2189926"/>
              <a:gd name="connsiteX3454" fmla="*/ 1195417 w 8724094"/>
              <a:gd name="connsiteY3454" fmla="*/ 1430731 h 2189926"/>
              <a:gd name="connsiteX3455" fmla="*/ 1190563 w 8724094"/>
              <a:gd name="connsiteY3455" fmla="*/ 1430731 h 2189926"/>
              <a:gd name="connsiteX3456" fmla="*/ 228180 w 8724094"/>
              <a:gd name="connsiteY3456" fmla="*/ 1430731 h 2189926"/>
              <a:gd name="connsiteX3457" fmla="*/ 224943 w 8724094"/>
              <a:gd name="connsiteY3457" fmla="*/ 1435631 h 2189926"/>
              <a:gd name="connsiteX3458" fmla="*/ 226562 w 8724094"/>
              <a:gd name="connsiteY3458" fmla="*/ 1442166 h 2189926"/>
              <a:gd name="connsiteX3459" fmla="*/ 231416 w 8724094"/>
              <a:gd name="connsiteY3459" fmla="*/ 1445433 h 2189926"/>
              <a:gd name="connsiteX3460" fmla="*/ 236272 w 8724094"/>
              <a:gd name="connsiteY3460" fmla="*/ 1440533 h 2189926"/>
              <a:gd name="connsiteX3461" fmla="*/ 233844 w 8724094"/>
              <a:gd name="connsiteY3461" fmla="*/ 1434815 h 2189926"/>
              <a:gd name="connsiteX3462" fmla="*/ 228180 w 8724094"/>
              <a:gd name="connsiteY3462" fmla="*/ 1430731 h 2189926"/>
              <a:gd name="connsiteX3463" fmla="*/ 4843773 w 8724094"/>
              <a:gd name="connsiteY3463" fmla="*/ 1429096 h 2189926"/>
              <a:gd name="connsiteX3464" fmla="*/ 4831636 w 8724094"/>
              <a:gd name="connsiteY3464" fmla="*/ 1437265 h 2189926"/>
              <a:gd name="connsiteX3465" fmla="*/ 4824353 w 8724094"/>
              <a:gd name="connsiteY3465" fmla="*/ 1448701 h 2189926"/>
              <a:gd name="connsiteX3466" fmla="*/ 4825972 w 8724094"/>
              <a:gd name="connsiteY3466" fmla="*/ 1448701 h 2189926"/>
              <a:gd name="connsiteX3467" fmla="*/ 4835682 w 8724094"/>
              <a:gd name="connsiteY3467" fmla="*/ 1448701 h 2189926"/>
              <a:gd name="connsiteX3468" fmla="*/ 4837300 w 8724094"/>
              <a:gd name="connsiteY3468" fmla="*/ 1448701 h 2189926"/>
              <a:gd name="connsiteX3469" fmla="*/ 4838110 w 8724094"/>
              <a:gd name="connsiteY3469" fmla="*/ 1444617 h 2189926"/>
              <a:gd name="connsiteX3470" fmla="*/ 4838918 w 8724094"/>
              <a:gd name="connsiteY3470" fmla="*/ 1440533 h 2189926"/>
              <a:gd name="connsiteX3471" fmla="*/ 4847009 w 8724094"/>
              <a:gd name="connsiteY3471" fmla="*/ 1436449 h 2189926"/>
              <a:gd name="connsiteX3472" fmla="*/ 4851865 w 8724094"/>
              <a:gd name="connsiteY3472" fmla="*/ 1432365 h 2189926"/>
              <a:gd name="connsiteX3473" fmla="*/ 4851865 w 8724094"/>
              <a:gd name="connsiteY3473" fmla="*/ 1430731 h 2189926"/>
              <a:gd name="connsiteX3474" fmla="*/ 4848627 w 8724094"/>
              <a:gd name="connsiteY3474" fmla="*/ 1429914 h 2189926"/>
              <a:gd name="connsiteX3475" fmla="*/ 4845391 w 8724094"/>
              <a:gd name="connsiteY3475" fmla="*/ 1429096 h 2189926"/>
              <a:gd name="connsiteX3476" fmla="*/ 8103634 w 8724094"/>
              <a:gd name="connsiteY3476" fmla="*/ 1427463 h 2189926"/>
              <a:gd name="connsiteX3477" fmla="*/ 8097162 w 8724094"/>
              <a:gd name="connsiteY3477" fmla="*/ 1433998 h 2189926"/>
              <a:gd name="connsiteX3478" fmla="*/ 8102016 w 8724094"/>
              <a:gd name="connsiteY3478" fmla="*/ 1437265 h 2189926"/>
              <a:gd name="connsiteX3479" fmla="*/ 8106871 w 8724094"/>
              <a:gd name="connsiteY3479" fmla="*/ 1432365 h 2189926"/>
              <a:gd name="connsiteX3480" fmla="*/ 8103634 w 8724094"/>
              <a:gd name="connsiteY3480" fmla="*/ 1427463 h 2189926"/>
              <a:gd name="connsiteX3481" fmla="*/ 6586478 w 8724094"/>
              <a:gd name="connsiteY3481" fmla="*/ 1427463 h 2189926"/>
              <a:gd name="connsiteX3482" fmla="*/ 6580006 w 8724094"/>
              <a:gd name="connsiteY3482" fmla="*/ 1433998 h 2189926"/>
              <a:gd name="connsiteX3483" fmla="*/ 6584860 w 8724094"/>
              <a:gd name="connsiteY3483" fmla="*/ 1437265 h 2189926"/>
              <a:gd name="connsiteX3484" fmla="*/ 6589716 w 8724094"/>
              <a:gd name="connsiteY3484" fmla="*/ 1432365 h 2189926"/>
              <a:gd name="connsiteX3485" fmla="*/ 6586478 w 8724094"/>
              <a:gd name="connsiteY3485" fmla="*/ 1427463 h 2189926"/>
              <a:gd name="connsiteX3486" fmla="*/ 1622648 w 8724094"/>
              <a:gd name="connsiteY3486" fmla="*/ 1425830 h 2189926"/>
              <a:gd name="connsiteX3487" fmla="*/ 1624266 w 8724094"/>
              <a:gd name="connsiteY3487" fmla="*/ 1427463 h 2189926"/>
              <a:gd name="connsiteX3488" fmla="*/ 1617794 w 8724094"/>
              <a:gd name="connsiteY3488" fmla="*/ 1430731 h 2189926"/>
              <a:gd name="connsiteX3489" fmla="*/ 1622648 w 8724094"/>
              <a:gd name="connsiteY3489" fmla="*/ 1425830 h 2189926"/>
              <a:gd name="connsiteX3490" fmla="*/ 8208823 w 8724094"/>
              <a:gd name="connsiteY3490" fmla="*/ 1422563 h 2189926"/>
              <a:gd name="connsiteX3491" fmla="*/ 8203969 w 8724094"/>
              <a:gd name="connsiteY3491" fmla="*/ 1427463 h 2189926"/>
              <a:gd name="connsiteX3492" fmla="*/ 8207205 w 8724094"/>
              <a:gd name="connsiteY3492" fmla="*/ 1432365 h 2189926"/>
              <a:gd name="connsiteX3493" fmla="*/ 8212061 w 8724094"/>
              <a:gd name="connsiteY3493" fmla="*/ 1427463 h 2189926"/>
              <a:gd name="connsiteX3494" fmla="*/ 8208823 w 8724094"/>
              <a:gd name="connsiteY3494" fmla="*/ 1422563 h 2189926"/>
              <a:gd name="connsiteX3495" fmla="*/ 7755296 w 8724094"/>
              <a:gd name="connsiteY3495" fmla="*/ 1422563 h 2189926"/>
              <a:gd name="connsiteX3496" fmla="*/ 7753677 w 8724094"/>
              <a:gd name="connsiteY3496" fmla="*/ 1423379 h 2189926"/>
              <a:gd name="connsiteX3497" fmla="*/ 7755296 w 8724094"/>
              <a:gd name="connsiteY3497" fmla="*/ 1424196 h 2189926"/>
              <a:gd name="connsiteX3498" fmla="*/ 7756914 w 8724094"/>
              <a:gd name="connsiteY3498" fmla="*/ 1423379 h 2189926"/>
              <a:gd name="connsiteX3499" fmla="*/ 7755296 w 8724094"/>
              <a:gd name="connsiteY3499" fmla="*/ 1422563 h 2189926"/>
              <a:gd name="connsiteX3500" fmla="*/ 6691669 w 8724094"/>
              <a:gd name="connsiteY3500" fmla="*/ 1422563 h 2189926"/>
              <a:gd name="connsiteX3501" fmla="*/ 6686813 w 8724094"/>
              <a:gd name="connsiteY3501" fmla="*/ 1427463 h 2189926"/>
              <a:gd name="connsiteX3502" fmla="*/ 6690049 w 8724094"/>
              <a:gd name="connsiteY3502" fmla="*/ 1432365 h 2189926"/>
              <a:gd name="connsiteX3503" fmla="*/ 6694905 w 8724094"/>
              <a:gd name="connsiteY3503" fmla="*/ 1427463 h 2189926"/>
              <a:gd name="connsiteX3504" fmla="*/ 6691669 w 8724094"/>
              <a:gd name="connsiteY3504" fmla="*/ 1422563 h 2189926"/>
              <a:gd name="connsiteX3505" fmla="*/ 8166748 w 8724094"/>
              <a:gd name="connsiteY3505" fmla="*/ 1420928 h 2189926"/>
              <a:gd name="connsiteX3506" fmla="*/ 8161894 w 8724094"/>
              <a:gd name="connsiteY3506" fmla="*/ 1429096 h 2189926"/>
              <a:gd name="connsiteX3507" fmla="*/ 8166748 w 8724094"/>
              <a:gd name="connsiteY3507" fmla="*/ 1434815 h 2189926"/>
              <a:gd name="connsiteX3508" fmla="*/ 8176457 w 8724094"/>
              <a:gd name="connsiteY3508" fmla="*/ 1435631 h 2189926"/>
              <a:gd name="connsiteX3509" fmla="*/ 8173221 w 8724094"/>
              <a:gd name="connsiteY3509" fmla="*/ 1426647 h 2189926"/>
              <a:gd name="connsiteX3510" fmla="*/ 8166748 w 8724094"/>
              <a:gd name="connsiteY3510" fmla="*/ 1420928 h 2189926"/>
              <a:gd name="connsiteX3511" fmla="*/ 6649592 w 8724094"/>
              <a:gd name="connsiteY3511" fmla="*/ 1420928 h 2189926"/>
              <a:gd name="connsiteX3512" fmla="*/ 6644738 w 8724094"/>
              <a:gd name="connsiteY3512" fmla="*/ 1429096 h 2189926"/>
              <a:gd name="connsiteX3513" fmla="*/ 6649592 w 8724094"/>
              <a:gd name="connsiteY3513" fmla="*/ 1434815 h 2189926"/>
              <a:gd name="connsiteX3514" fmla="*/ 6659303 w 8724094"/>
              <a:gd name="connsiteY3514" fmla="*/ 1435631 h 2189926"/>
              <a:gd name="connsiteX3515" fmla="*/ 6656066 w 8724094"/>
              <a:gd name="connsiteY3515" fmla="*/ 1426647 h 2189926"/>
              <a:gd name="connsiteX3516" fmla="*/ 6649592 w 8724094"/>
              <a:gd name="connsiteY3516" fmla="*/ 1420928 h 2189926"/>
              <a:gd name="connsiteX3517" fmla="*/ 4555716 w 8724094"/>
              <a:gd name="connsiteY3517" fmla="*/ 1419295 h 2189926"/>
              <a:gd name="connsiteX3518" fmla="*/ 4547624 w 8724094"/>
              <a:gd name="connsiteY3518" fmla="*/ 1422563 h 2189926"/>
              <a:gd name="connsiteX3519" fmla="*/ 4542769 w 8724094"/>
              <a:gd name="connsiteY3519" fmla="*/ 1429096 h 2189926"/>
              <a:gd name="connsiteX3520" fmla="*/ 4547624 w 8724094"/>
              <a:gd name="connsiteY3520" fmla="*/ 1432365 h 2189926"/>
              <a:gd name="connsiteX3521" fmla="*/ 4553288 w 8724094"/>
              <a:gd name="connsiteY3521" fmla="*/ 1427463 h 2189926"/>
              <a:gd name="connsiteX3522" fmla="*/ 4557334 w 8724094"/>
              <a:gd name="connsiteY3522" fmla="*/ 1419295 h 2189926"/>
              <a:gd name="connsiteX3523" fmla="*/ 4442435 w 8724094"/>
              <a:gd name="connsiteY3523" fmla="*/ 1419295 h 2189926"/>
              <a:gd name="connsiteX3524" fmla="*/ 4439198 w 8724094"/>
              <a:gd name="connsiteY3524" fmla="*/ 1422563 h 2189926"/>
              <a:gd name="connsiteX3525" fmla="*/ 4422206 w 8724094"/>
              <a:gd name="connsiteY3525" fmla="*/ 1434815 h 2189926"/>
              <a:gd name="connsiteX3526" fmla="*/ 4405214 w 8724094"/>
              <a:gd name="connsiteY3526" fmla="*/ 1445433 h 2189926"/>
              <a:gd name="connsiteX3527" fmla="*/ 4389840 w 8724094"/>
              <a:gd name="connsiteY3527" fmla="*/ 1461770 h 2189926"/>
              <a:gd name="connsiteX3528" fmla="*/ 4374466 w 8724094"/>
              <a:gd name="connsiteY3528" fmla="*/ 1479741 h 2189926"/>
              <a:gd name="connsiteX3529" fmla="*/ 4366375 w 8724094"/>
              <a:gd name="connsiteY3529" fmla="*/ 1483008 h 2189926"/>
              <a:gd name="connsiteX3530" fmla="*/ 4358283 w 8724094"/>
              <a:gd name="connsiteY3530" fmla="*/ 1486275 h 2189926"/>
              <a:gd name="connsiteX3531" fmla="*/ 4348573 w 8724094"/>
              <a:gd name="connsiteY3531" fmla="*/ 1493627 h 2189926"/>
              <a:gd name="connsiteX3532" fmla="*/ 4345337 w 8724094"/>
              <a:gd name="connsiteY3532" fmla="*/ 1500978 h 2189926"/>
              <a:gd name="connsiteX3533" fmla="*/ 4338863 w 8724094"/>
              <a:gd name="connsiteY3533" fmla="*/ 1506696 h 2189926"/>
              <a:gd name="connsiteX3534" fmla="*/ 4321062 w 8724094"/>
              <a:gd name="connsiteY3534" fmla="*/ 1509147 h 2189926"/>
              <a:gd name="connsiteX3535" fmla="*/ 4317826 w 8724094"/>
              <a:gd name="connsiteY3535" fmla="*/ 1512415 h 2189926"/>
              <a:gd name="connsiteX3536" fmla="*/ 4317826 w 8724094"/>
              <a:gd name="connsiteY3536" fmla="*/ 1516499 h 2189926"/>
              <a:gd name="connsiteX3537" fmla="*/ 4315398 w 8724094"/>
              <a:gd name="connsiteY3537" fmla="*/ 1521399 h 2189926"/>
              <a:gd name="connsiteX3538" fmla="*/ 4306497 w 8724094"/>
              <a:gd name="connsiteY3538" fmla="*/ 1525483 h 2189926"/>
              <a:gd name="connsiteX3539" fmla="*/ 4304879 w 8724094"/>
              <a:gd name="connsiteY3539" fmla="*/ 1527117 h 2189926"/>
              <a:gd name="connsiteX3540" fmla="*/ 4296788 w 8724094"/>
              <a:gd name="connsiteY3540" fmla="*/ 1534469 h 2189926"/>
              <a:gd name="connsiteX3541" fmla="*/ 4294360 w 8724094"/>
              <a:gd name="connsiteY3541" fmla="*/ 1538553 h 2189926"/>
              <a:gd name="connsiteX3542" fmla="*/ 4290314 w 8724094"/>
              <a:gd name="connsiteY3542" fmla="*/ 1541820 h 2189926"/>
              <a:gd name="connsiteX3543" fmla="*/ 4277368 w 8724094"/>
              <a:gd name="connsiteY3543" fmla="*/ 1548355 h 2189926"/>
              <a:gd name="connsiteX3544" fmla="*/ 4266040 w 8724094"/>
              <a:gd name="connsiteY3544" fmla="*/ 1558157 h 2189926"/>
              <a:gd name="connsiteX3545" fmla="*/ 4249048 w 8724094"/>
              <a:gd name="connsiteY3545" fmla="*/ 1572043 h 2189926"/>
              <a:gd name="connsiteX3546" fmla="*/ 4232865 w 8724094"/>
              <a:gd name="connsiteY3546" fmla="*/ 1586746 h 2189926"/>
              <a:gd name="connsiteX3547" fmla="*/ 4225582 w 8724094"/>
              <a:gd name="connsiteY3547" fmla="*/ 1598999 h 2189926"/>
              <a:gd name="connsiteX3548" fmla="*/ 4228820 w 8724094"/>
              <a:gd name="connsiteY3548" fmla="*/ 1598999 h 2189926"/>
              <a:gd name="connsiteX3549" fmla="*/ 4242575 w 8724094"/>
              <a:gd name="connsiteY3549" fmla="*/ 1587564 h 2189926"/>
              <a:gd name="connsiteX3550" fmla="*/ 4257948 w 8724094"/>
              <a:gd name="connsiteY3550" fmla="*/ 1581029 h 2189926"/>
              <a:gd name="connsiteX3551" fmla="*/ 4266040 w 8724094"/>
              <a:gd name="connsiteY3551" fmla="*/ 1579395 h 2189926"/>
              <a:gd name="connsiteX3552" fmla="*/ 4268467 w 8724094"/>
              <a:gd name="connsiteY3552" fmla="*/ 1573678 h 2189926"/>
              <a:gd name="connsiteX3553" fmla="*/ 4270895 w 8724094"/>
              <a:gd name="connsiteY3553" fmla="*/ 1569593 h 2189926"/>
              <a:gd name="connsiteX3554" fmla="*/ 4287888 w 8724094"/>
              <a:gd name="connsiteY3554" fmla="*/ 1560608 h 2189926"/>
              <a:gd name="connsiteX3555" fmla="*/ 4298406 w 8724094"/>
              <a:gd name="connsiteY3555" fmla="*/ 1546722 h 2189926"/>
              <a:gd name="connsiteX3556" fmla="*/ 4302451 w 8724094"/>
              <a:gd name="connsiteY3556" fmla="*/ 1544271 h 2189926"/>
              <a:gd name="connsiteX3557" fmla="*/ 4306497 w 8724094"/>
              <a:gd name="connsiteY3557" fmla="*/ 1541820 h 2189926"/>
              <a:gd name="connsiteX3558" fmla="*/ 4308115 w 8724094"/>
              <a:gd name="connsiteY3558" fmla="*/ 1536103 h 2189926"/>
              <a:gd name="connsiteX3559" fmla="*/ 4311353 w 8724094"/>
              <a:gd name="connsiteY3559" fmla="*/ 1532018 h 2189926"/>
              <a:gd name="connsiteX3560" fmla="*/ 4317016 w 8724094"/>
              <a:gd name="connsiteY3560" fmla="*/ 1530385 h 2189926"/>
              <a:gd name="connsiteX3561" fmla="*/ 4322680 w 8724094"/>
              <a:gd name="connsiteY3561" fmla="*/ 1527117 h 2189926"/>
              <a:gd name="connsiteX3562" fmla="*/ 4328344 w 8724094"/>
              <a:gd name="connsiteY3562" fmla="*/ 1520583 h 2189926"/>
              <a:gd name="connsiteX3563" fmla="*/ 4335627 w 8724094"/>
              <a:gd name="connsiteY3563" fmla="*/ 1514048 h 2189926"/>
              <a:gd name="connsiteX3564" fmla="*/ 4351810 w 8724094"/>
              <a:gd name="connsiteY3564" fmla="*/ 1506696 h 2189926"/>
              <a:gd name="connsiteX3565" fmla="*/ 4366375 w 8724094"/>
              <a:gd name="connsiteY3565" fmla="*/ 1500978 h 2189926"/>
              <a:gd name="connsiteX3566" fmla="*/ 4371229 w 8724094"/>
              <a:gd name="connsiteY3566" fmla="*/ 1493627 h 2189926"/>
              <a:gd name="connsiteX3567" fmla="*/ 4376085 w 8724094"/>
              <a:gd name="connsiteY3567" fmla="*/ 1487910 h 2189926"/>
              <a:gd name="connsiteX3568" fmla="*/ 4384176 w 8724094"/>
              <a:gd name="connsiteY3568" fmla="*/ 1479741 h 2189926"/>
              <a:gd name="connsiteX3569" fmla="*/ 4392268 w 8724094"/>
              <a:gd name="connsiteY3569" fmla="*/ 1474840 h 2189926"/>
              <a:gd name="connsiteX3570" fmla="*/ 4401977 w 8724094"/>
              <a:gd name="connsiteY3570" fmla="*/ 1474840 h 2189926"/>
              <a:gd name="connsiteX3571" fmla="*/ 4413305 w 8724094"/>
              <a:gd name="connsiteY3571" fmla="*/ 1461770 h 2189926"/>
              <a:gd name="connsiteX3572" fmla="*/ 4426252 w 8724094"/>
              <a:gd name="connsiteY3572" fmla="*/ 1448701 h 2189926"/>
              <a:gd name="connsiteX3573" fmla="*/ 4440816 w 8724094"/>
              <a:gd name="connsiteY3573" fmla="*/ 1438900 h 2189926"/>
              <a:gd name="connsiteX3574" fmla="*/ 4447290 w 8724094"/>
              <a:gd name="connsiteY3574" fmla="*/ 1422563 h 2189926"/>
              <a:gd name="connsiteX3575" fmla="*/ 4442435 w 8724094"/>
              <a:gd name="connsiteY3575" fmla="*/ 1419295 h 2189926"/>
              <a:gd name="connsiteX3576" fmla="*/ 4866430 w 8724094"/>
              <a:gd name="connsiteY3576" fmla="*/ 1417661 h 2189926"/>
              <a:gd name="connsiteX3577" fmla="*/ 4859956 w 8724094"/>
              <a:gd name="connsiteY3577" fmla="*/ 1424196 h 2189926"/>
              <a:gd name="connsiteX3578" fmla="*/ 4866430 w 8724094"/>
              <a:gd name="connsiteY3578" fmla="*/ 1423379 h 2189926"/>
              <a:gd name="connsiteX3579" fmla="*/ 4869666 w 8724094"/>
              <a:gd name="connsiteY3579" fmla="*/ 1419295 h 2189926"/>
              <a:gd name="connsiteX3580" fmla="*/ 4866430 w 8724094"/>
              <a:gd name="connsiteY3580" fmla="*/ 1417661 h 2189926"/>
              <a:gd name="connsiteX3581" fmla="*/ 4715927 w 8724094"/>
              <a:gd name="connsiteY3581" fmla="*/ 1417661 h 2189926"/>
              <a:gd name="connsiteX3582" fmla="*/ 4712690 w 8724094"/>
              <a:gd name="connsiteY3582" fmla="*/ 1420928 h 2189926"/>
              <a:gd name="connsiteX3583" fmla="*/ 4716736 w 8724094"/>
              <a:gd name="connsiteY3583" fmla="*/ 1424196 h 2189926"/>
              <a:gd name="connsiteX3584" fmla="*/ 4722401 w 8724094"/>
              <a:gd name="connsiteY3584" fmla="*/ 1427463 h 2189926"/>
              <a:gd name="connsiteX3585" fmla="*/ 4725637 w 8724094"/>
              <a:gd name="connsiteY3585" fmla="*/ 1441349 h 2189926"/>
              <a:gd name="connsiteX3586" fmla="*/ 4732110 w 8724094"/>
              <a:gd name="connsiteY3586" fmla="*/ 1451968 h 2189926"/>
              <a:gd name="connsiteX3587" fmla="*/ 4740202 w 8724094"/>
              <a:gd name="connsiteY3587" fmla="*/ 1442984 h 2189926"/>
              <a:gd name="connsiteX3588" fmla="*/ 4740202 w 8724094"/>
              <a:gd name="connsiteY3588" fmla="*/ 1429096 h 2189926"/>
              <a:gd name="connsiteX3589" fmla="*/ 4729683 w 8724094"/>
              <a:gd name="connsiteY3589" fmla="*/ 1421745 h 2189926"/>
              <a:gd name="connsiteX3590" fmla="*/ 4715927 w 8724094"/>
              <a:gd name="connsiteY3590" fmla="*/ 1417661 h 2189926"/>
              <a:gd name="connsiteX3591" fmla="*/ 3867432 w 8724094"/>
              <a:gd name="connsiteY3591" fmla="*/ 1417661 h 2189926"/>
              <a:gd name="connsiteX3592" fmla="*/ 3864196 w 8724094"/>
              <a:gd name="connsiteY3592" fmla="*/ 1422563 h 2189926"/>
              <a:gd name="connsiteX3593" fmla="*/ 3869050 w 8724094"/>
              <a:gd name="connsiteY3593" fmla="*/ 1430731 h 2189926"/>
              <a:gd name="connsiteX3594" fmla="*/ 3875524 w 8724094"/>
              <a:gd name="connsiteY3594" fmla="*/ 1424196 h 2189926"/>
              <a:gd name="connsiteX3595" fmla="*/ 3867432 w 8724094"/>
              <a:gd name="connsiteY3595" fmla="*/ 1417661 h 2189926"/>
              <a:gd name="connsiteX3596" fmla="*/ 2367775 w 8724094"/>
              <a:gd name="connsiteY3596" fmla="*/ 1414394 h 2189926"/>
              <a:gd name="connsiteX3597" fmla="*/ 2364538 w 8724094"/>
              <a:gd name="connsiteY3597" fmla="*/ 1419295 h 2189926"/>
              <a:gd name="connsiteX3598" fmla="*/ 2371011 w 8724094"/>
              <a:gd name="connsiteY3598" fmla="*/ 1424196 h 2189926"/>
              <a:gd name="connsiteX3599" fmla="*/ 2377485 w 8724094"/>
              <a:gd name="connsiteY3599" fmla="*/ 1417661 h 2189926"/>
              <a:gd name="connsiteX3600" fmla="*/ 2377485 w 8724094"/>
              <a:gd name="connsiteY3600" fmla="*/ 1416028 h 2189926"/>
              <a:gd name="connsiteX3601" fmla="*/ 2372629 w 8724094"/>
              <a:gd name="connsiteY3601" fmla="*/ 1415210 h 2189926"/>
              <a:gd name="connsiteX3602" fmla="*/ 2367775 w 8724094"/>
              <a:gd name="connsiteY3602" fmla="*/ 1414394 h 2189926"/>
              <a:gd name="connsiteX3603" fmla="*/ 218471 w 8724094"/>
              <a:gd name="connsiteY3603" fmla="*/ 1414394 h 2189926"/>
              <a:gd name="connsiteX3604" fmla="*/ 215233 w 8724094"/>
              <a:gd name="connsiteY3604" fmla="*/ 1419295 h 2189926"/>
              <a:gd name="connsiteX3605" fmla="*/ 221707 w 8724094"/>
              <a:gd name="connsiteY3605" fmla="*/ 1424196 h 2189926"/>
              <a:gd name="connsiteX3606" fmla="*/ 228180 w 8724094"/>
              <a:gd name="connsiteY3606" fmla="*/ 1417661 h 2189926"/>
              <a:gd name="connsiteX3607" fmla="*/ 228180 w 8724094"/>
              <a:gd name="connsiteY3607" fmla="*/ 1416028 h 2189926"/>
              <a:gd name="connsiteX3608" fmla="*/ 223325 w 8724094"/>
              <a:gd name="connsiteY3608" fmla="*/ 1415210 h 2189926"/>
              <a:gd name="connsiteX3609" fmla="*/ 218471 w 8724094"/>
              <a:gd name="connsiteY3609" fmla="*/ 1414394 h 2189926"/>
              <a:gd name="connsiteX3610" fmla="*/ 2519894 w 8724094"/>
              <a:gd name="connsiteY3610" fmla="*/ 1412760 h 2189926"/>
              <a:gd name="connsiteX3611" fmla="*/ 2510184 w 8724094"/>
              <a:gd name="connsiteY3611" fmla="*/ 1419295 h 2189926"/>
              <a:gd name="connsiteX3612" fmla="*/ 2518276 w 8724094"/>
              <a:gd name="connsiteY3612" fmla="*/ 1431547 h 2189926"/>
              <a:gd name="connsiteX3613" fmla="*/ 2532841 w 8724094"/>
              <a:gd name="connsiteY3613" fmla="*/ 1440533 h 2189926"/>
              <a:gd name="connsiteX3614" fmla="*/ 2536077 w 8724094"/>
              <a:gd name="connsiteY3614" fmla="*/ 1440533 h 2189926"/>
              <a:gd name="connsiteX3615" fmla="*/ 2536077 w 8724094"/>
              <a:gd name="connsiteY3615" fmla="*/ 1437265 h 2189926"/>
              <a:gd name="connsiteX3616" fmla="*/ 2532032 w 8724094"/>
              <a:gd name="connsiteY3616" fmla="*/ 1422563 h 2189926"/>
              <a:gd name="connsiteX3617" fmla="*/ 2519894 w 8724094"/>
              <a:gd name="connsiteY3617" fmla="*/ 1412760 h 2189926"/>
              <a:gd name="connsiteX3618" fmla="*/ 1211600 w 8724094"/>
              <a:gd name="connsiteY3618" fmla="*/ 1412760 h 2189926"/>
              <a:gd name="connsiteX3619" fmla="*/ 1208364 w 8724094"/>
              <a:gd name="connsiteY3619" fmla="*/ 1416028 h 2189926"/>
              <a:gd name="connsiteX3620" fmla="*/ 1211600 w 8724094"/>
              <a:gd name="connsiteY3620" fmla="*/ 1419295 h 2189926"/>
              <a:gd name="connsiteX3621" fmla="*/ 1213219 w 8724094"/>
              <a:gd name="connsiteY3621" fmla="*/ 1414394 h 2189926"/>
              <a:gd name="connsiteX3622" fmla="*/ 1211600 w 8724094"/>
              <a:gd name="connsiteY3622" fmla="*/ 1412760 h 2189926"/>
              <a:gd name="connsiteX3623" fmla="*/ 370590 w 8724094"/>
              <a:gd name="connsiteY3623" fmla="*/ 1412760 h 2189926"/>
              <a:gd name="connsiteX3624" fmla="*/ 360880 w 8724094"/>
              <a:gd name="connsiteY3624" fmla="*/ 1419295 h 2189926"/>
              <a:gd name="connsiteX3625" fmla="*/ 368972 w 8724094"/>
              <a:gd name="connsiteY3625" fmla="*/ 1431547 h 2189926"/>
              <a:gd name="connsiteX3626" fmla="*/ 383537 w 8724094"/>
              <a:gd name="connsiteY3626" fmla="*/ 1440533 h 2189926"/>
              <a:gd name="connsiteX3627" fmla="*/ 386774 w 8724094"/>
              <a:gd name="connsiteY3627" fmla="*/ 1440533 h 2189926"/>
              <a:gd name="connsiteX3628" fmla="*/ 386774 w 8724094"/>
              <a:gd name="connsiteY3628" fmla="*/ 1437265 h 2189926"/>
              <a:gd name="connsiteX3629" fmla="*/ 382728 w 8724094"/>
              <a:gd name="connsiteY3629" fmla="*/ 1422563 h 2189926"/>
              <a:gd name="connsiteX3630" fmla="*/ 370590 w 8724094"/>
              <a:gd name="connsiteY3630" fmla="*/ 1412760 h 2189926"/>
              <a:gd name="connsiteX3631" fmla="*/ 5583741 w 8724094"/>
              <a:gd name="connsiteY3631" fmla="*/ 1409493 h 2189926"/>
              <a:gd name="connsiteX3632" fmla="*/ 5574031 w 8724094"/>
              <a:gd name="connsiteY3632" fmla="*/ 1422563 h 2189926"/>
              <a:gd name="connsiteX3633" fmla="*/ 5577267 w 8724094"/>
              <a:gd name="connsiteY3633" fmla="*/ 1427463 h 2189926"/>
              <a:gd name="connsiteX3634" fmla="*/ 5578885 w 8724094"/>
              <a:gd name="connsiteY3634" fmla="*/ 1427463 h 2189926"/>
              <a:gd name="connsiteX3635" fmla="*/ 5584550 w 8724094"/>
              <a:gd name="connsiteY3635" fmla="*/ 1420112 h 2189926"/>
              <a:gd name="connsiteX3636" fmla="*/ 5588595 w 8724094"/>
              <a:gd name="connsiteY3636" fmla="*/ 1412760 h 2189926"/>
              <a:gd name="connsiteX3637" fmla="*/ 5583741 w 8724094"/>
              <a:gd name="connsiteY3637" fmla="*/ 1409493 h 2189926"/>
              <a:gd name="connsiteX3638" fmla="*/ 4612356 w 8724094"/>
              <a:gd name="connsiteY3638" fmla="*/ 1409493 h 2189926"/>
              <a:gd name="connsiteX3639" fmla="*/ 4596983 w 8724094"/>
              <a:gd name="connsiteY3639" fmla="*/ 1423379 h 2189926"/>
              <a:gd name="connsiteX3640" fmla="*/ 4591319 w 8724094"/>
              <a:gd name="connsiteY3640" fmla="*/ 1445433 h 2189926"/>
              <a:gd name="connsiteX3641" fmla="*/ 4595363 w 8724094"/>
              <a:gd name="connsiteY3641" fmla="*/ 1454419 h 2189926"/>
              <a:gd name="connsiteX3642" fmla="*/ 4602646 w 8724094"/>
              <a:gd name="connsiteY3642" fmla="*/ 1460137 h 2189926"/>
              <a:gd name="connsiteX3643" fmla="*/ 4608310 w 8724094"/>
              <a:gd name="connsiteY3643" fmla="*/ 1469122 h 2189926"/>
              <a:gd name="connsiteX3644" fmla="*/ 4613974 w 8724094"/>
              <a:gd name="connsiteY3644" fmla="*/ 1474840 h 2189926"/>
              <a:gd name="connsiteX3645" fmla="*/ 4618829 w 8724094"/>
              <a:gd name="connsiteY3645" fmla="*/ 1468305 h 2189926"/>
              <a:gd name="connsiteX3646" fmla="*/ 4618020 w 8724094"/>
              <a:gd name="connsiteY3646" fmla="*/ 1462587 h 2189926"/>
              <a:gd name="connsiteX3647" fmla="*/ 4617211 w 8724094"/>
              <a:gd name="connsiteY3647" fmla="*/ 1456870 h 2189926"/>
              <a:gd name="connsiteX3648" fmla="*/ 4617211 w 8724094"/>
              <a:gd name="connsiteY3648" fmla="*/ 1455236 h 2189926"/>
              <a:gd name="connsiteX3649" fmla="*/ 4624493 w 8724094"/>
              <a:gd name="connsiteY3649" fmla="*/ 1440533 h 2189926"/>
              <a:gd name="connsiteX3650" fmla="*/ 4626921 w 8724094"/>
              <a:gd name="connsiteY3650" fmla="*/ 1422563 h 2189926"/>
              <a:gd name="connsiteX3651" fmla="*/ 4626921 w 8724094"/>
              <a:gd name="connsiteY3651" fmla="*/ 1419295 h 2189926"/>
              <a:gd name="connsiteX3652" fmla="*/ 4620447 w 8724094"/>
              <a:gd name="connsiteY3652" fmla="*/ 1412760 h 2189926"/>
              <a:gd name="connsiteX3653" fmla="*/ 4612356 w 8724094"/>
              <a:gd name="connsiteY3653" fmla="*/ 1409493 h 2189926"/>
              <a:gd name="connsiteX3654" fmla="*/ 1391232 w 8724094"/>
              <a:gd name="connsiteY3654" fmla="*/ 1409493 h 2189926"/>
              <a:gd name="connsiteX3655" fmla="*/ 1384759 w 8724094"/>
              <a:gd name="connsiteY3655" fmla="*/ 1412760 h 2189926"/>
              <a:gd name="connsiteX3656" fmla="*/ 1389613 w 8724094"/>
              <a:gd name="connsiteY3656" fmla="*/ 1417661 h 2189926"/>
              <a:gd name="connsiteX3657" fmla="*/ 1394468 w 8724094"/>
              <a:gd name="connsiteY3657" fmla="*/ 1412760 h 2189926"/>
              <a:gd name="connsiteX3658" fmla="*/ 1391232 w 8724094"/>
              <a:gd name="connsiteY3658" fmla="*/ 1409493 h 2189926"/>
              <a:gd name="connsiteX3659" fmla="*/ 7779571 w 8724094"/>
              <a:gd name="connsiteY3659" fmla="*/ 1407859 h 2189926"/>
              <a:gd name="connsiteX3660" fmla="*/ 7766624 w 8724094"/>
              <a:gd name="connsiteY3660" fmla="*/ 1414394 h 2189926"/>
              <a:gd name="connsiteX3661" fmla="*/ 7768243 w 8724094"/>
              <a:gd name="connsiteY3661" fmla="*/ 1414394 h 2189926"/>
              <a:gd name="connsiteX3662" fmla="*/ 7779571 w 8724094"/>
              <a:gd name="connsiteY3662" fmla="*/ 1407859 h 2189926"/>
              <a:gd name="connsiteX3663" fmla="*/ 8351235 w 8724094"/>
              <a:gd name="connsiteY3663" fmla="*/ 1406226 h 2189926"/>
              <a:gd name="connsiteX3664" fmla="*/ 8343143 w 8724094"/>
              <a:gd name="connsiteY3664" fmla="*/ 1412760 h 2189926"/>
              <a:gd name="connsiteX3665" fmla="*/ 8344761 w 8724094"/>
              <a:gd name="connsiteY3665" fmla="*/ 1425012 h 2189926"/>
              <a:gd name="connsiteX3666" fmla="*/ 8352854 w 8724094"/>
              <a:gd name="connsiteY3666" fmla="*/ 1433998 h 2189926"/>
              <a:gd name="connsiteX3667" fmla="*/ 8360945 w 8724094"/>
              <a:gd name="connsiteY3667" fmla="*/ 1430731 h 2189926"/>
              <a:gd name="connsiteX3668" fmla="*/ 8365799 w 8724094"/>
              <a:gd name="connsiteY3668" fmla="*/ 1424196 h 2189926"/>
              <a:gd name="connsiteX3669" fmla="*/ 8360945 w 8724094"/>
              <a:gd name="connsiteY3669" fmla="*/ 1412760 h 2189926"/>
              <a:gd name="connsiteX3670" fmla="*/ 8351235 w 8724094"/>
              <a:gd name="connsiteY3670" fmla="*/ 1406226 h 2189926"/>
              <a:gd name="connsiteX3671" fmla="*/ 6834080 w 8724094"/>
              <a:gd name="connsiteY3671" fmla="*/ 1406226 h 2189926"/>
              <a:gd name="connsiteX3672" fmla="*/ 6825987 w 8724094"/>
              <a:gd name="connsiteY3672" fmla="*/ 1412760 h 2189926"/>
              <a:gd name="connsiteX3673" fmla="*/ 6827605 w 8724094"/>
              <a:gd name="connsiteY3673" fmla="*/ 1425012 h 2189926"/>
              <a:gd name="connsiteX3674" fmla="*/ 6835698 w 8724094"/>
              <a:gd name="connsiteY3674" fmla="*/ 1433998 h 2189926"/>
              <a:gd name="connsiteX3675" fmla="*/ 6843789 w 8724094"/>
              <a:gd name="connsiteY3675" fmla="*/ 1430731 h 2189926"/>
              <a:gd name="connsiteX3676" fmla="*/ 6848643 w 8724094"/>
              <a:gd name="connsiteY3676" fmla="*/ 1424196 h 2189926"/>
              <a:gd name="connsiteX3677" fmla="*/ 6843789 w 8724094"/>
              <a:gd name="connsiteY3677" fmla="*/ 1412760 h 2189926"/>
              <a:gd name="connsiteX3678" fmla="*/ 6834080 w 8724094"/>
              <a:gd name="connsiteY3678" fmla="*/ 1406226 h 2189926"/>
              <a:gd name="connsiteX3679" fmla="*/ 8123053 w 8724094"/>
              <a:gd name="connsiteY3679" fmla="*/ 1404591 h 2189926"/>
              <a:gd name="connsiteX3680" fmla="*/ 8119817 w 8724094"/>
              <a:gd name="connsiteY3680" fmla="*/ 1406226 h 2189926"/>
              <a:gd name="connsiteX3681" fmla="*/ 8121437 w 8724094"/>
              <a:gd name="connsiteY3681" fmla="*/ 1407859 h 2189926"/>
              <a:gd name="connsiteX3682" fmla="*/ 8123053 w 8724094"/>
              <a:gd name="connsiteY3682" fmla="*/ 1407859 h 2189926"/>
              <a:gd name="connsiteX3683" fmla="*/ 8123053 w 8724094"/>
              <a:gd name="connsiteY3683" fmla="*/ 1406226 h 2189926"/>
              <a:gd name="connsiteX3684" fmla="*/ 6605899 w 8724094"/>
              <a:gd name="connsiteY3684" fmla="*/ 1404591 h 2189926"/>
              <a:gd name="connsiteX3685" fmla="*/ 6602663 w 8724094"/>
              <a:gd name="connsiteY3685" fmla="*/ 1406226 h 2189926"/>
              <a:gd name="connsiteX3686" fmla="*/ 6604281 w 8724094"/>
              <a:gd name="connsiteY3686" fmla="*/ 1407859 h 2189926"/>
              <a:gd name="connsiteX3687" fmla="*/ 6605899 w 8724094"/>
              <a:gd name="connsiteY3687" fmla="*/ 1407859 h 2189926"/>
              <a:gd name="connsiteX3688" fmla="*/ 6605899 w 8724094"/>
              <a:gd name="connsiteY3688" fmla="*/ 1406226 h 2189926"/>
              <a:gd name="connsiteX3689" fmla="*/ 4827590 w 8724094"/>
              <a:gd name="connsiteY3689" fmla="*/ 1404591 h 2189926"/>
              <a:gd name="connsiteX3690" fmla="*/ 4816261 w 8724094"/>
              <a:gd name="connsiteY3690" fmla="*/ 1416028 h 2189926"/>
              <a:gd name="connsiteX3691" fmla="*/ 4819499 w 8724094"/>
              <a:gd name="connsiteY3691" fmla="*/ 1419295 h 2189926"/>
              <a:gd name="connsiteX3692" fmla="*/ 4825972 w 8724094"/>
              <a:gd name="connsiteY3692" fmla="*/ 1413577 h 2189926"/>
              <a:gd name="connsiteX3693" fmla="*/ 4827590 w 8724094"/>
              <a:gd name="connsiteY3693" fmla="*/ 1404591 h 2189926"/>
              <a:gd name="connsiteX3694" fmla="*/ 5527100 w 8724094"/>
              <a:gd name="connsiteY3694" fmla="*/ 1402958 h 2189926"/>
              <a:gd name="connsiteX3695" fmla="*/ 5520627 w 8724094"/>
              <a:gd name="connsiteY3695" fmla="*/ 1409493 h 2189926"/>
              <a:gd name="connsiteX3696" fmla="*/ 5526290 w 8724094"/>
              <a:gd name="connsiteY3696" fmla="*/ 1421745 h 2189926"/>
              <a:gd name="connsiteX3697" fmla="*/ 5538428 w 8724094"/>
              <a:gd name="connsiteY3697" fmla="*/ 1427463 h 2189926"/>
              <a:gd name="connsiteX3698" fmla="*/ 5541665 w 8724094"/>
              <a:gd name="connsiteY3698" fmla="*/ 1427463 h 2189926"/>
              <a:gd name="connsiteX3699" fmla="*/ 5543283 w 8724094"/>
              <a:gd name="connsiteY3699" fmla="*/ 1418479 h 2189926"/>
              <a:gd name="connsiteX3700" fmla="*/ 5544901 w 8724094"/>
              <a:gd name="connsiteY3700" fmla="*/ 1411126 h 2189926"/>
              <a:gd name="connsiteX3701" fmla="*/ 5537619 w 8724094"/>
              <a:gd name="connsiteY3701" fmla="*/ 1405409 h 2189926"/>
              <a:gd name="connsiteX3702" fmla="*/ 5527100 w 8724094"/>
              <a:gd name="connsiteY3702" fmla="*/ 1402958 h 2189926"/>
              <a:gd name="connsiteX3703" fmla="*/ 2827371 w 8724094"/>
              <a:gd name="connsiteY3703" fmla="*/ 1402958 h 2189926"/>
              <a:gd name="connsiteX3704" fmla="*/ 2821707 w 8724094"/>
              <a:gd name="connsiteY3704" fmla="*/ 1407859 h 2189926"/>
              <a:gd name="connsiteX3705" fmla="*/ 2814425 w 8724094"/>
              <a:gd name="connsiteY3705" fmla="*/ 1414394 h 2189926"/>
              <a:gd name="connsiteX3706" fmla="*/ 2803096 w 8724094"/>
              <a:gd name="connsiteY3706" fmla="*/ 1416028 h 2189926"/>
              <a:gd name="connsiteX3707" fmla="*/ 2793387 w 8724094"/>
              <a:gd name="connsiteY3707" fmla="*/ 1419295 h 2189926"/>
              <a:gd name="connsiteX3708" fmla="*/ 2793387 w 8724094"/>
              <a:gd name="connsiteY3708" fmla="*/ 1427463 h 2189926"/>
              <a:gd name="connsiteX3709" fmla="*/ 2790959 w 8724094"/>
              <a:gd name="connsiteY3709" fmla="*/ 1429914 h 2189926"/>
              <a:gd name="connsiteX3710" fmla="*/ 2788533 w 8724094"/>
              <a:gd name="connsiteY3710" fmla="*/ 1432365 h 2189926"/>
              <a:gd name="connsiteX3711" fmla="*/ 2774776 w 8724094"/>
              <a:gd name="connsiteY3711" fmla="*/ 1442984 h 2189926"/>
              <a:gd name="connsiteX3712" fmla="*/ 2762639 w 8724094"/>
              <a:gd name="connsiteY3712" fmla="*/ 1453602 h 2189926"/>
              <a:gd name="connsiteX3713" fmla="*/ 2756975 w 8724094"/>
              <a:gd name="connsiteY3713" fmla="*/ 1452786 h 2189926"/>
              <a:gd name="connsiteX3714" fmla="*/ 2749693 w 8724094"/>
              <a:gd name="connsiteY3714" fmla="*/ 1453602 h 2189926"/>
              <a:gd name="connsiteX3715" fmla="*/ 2731892 w 8724094"/>
              <a:gd name="connsiteY3715" fmla="*/ 1473206 h 2189926"/>
              <a:gd name="connsiteX3716" fmla="*/ 2720563 w 8724094"/>
              <a:gd name="connsiteY3716" fmla="*/ 1484642 h 2189926"/>
              <a:gd name="connsiteX3717" fmla="*/ 2707618 w 8724094"/>
              <a:gd name="connsiteY3717" fmla="*/ 1494443 h 2189926"/>
              <a:gd name="connsiteX3718" fmla="*/ 2707618 w 8724094"/>
              <a:gd name="connsiteY3718" fmla="*/ 1496078 h 2189926"/>
              <a:gd name="connsiteX3719" fmla="*/ 2712472 w 8724094"/>
              <a:gd name="connsiteY3719" fmla="*/ 1500978 h 2189926"/>
              <a:gd name="connsiteX3720" fmla="*/ 2722181 w 8724094"/>
              <a:gd name="connsiteY3720" fmla="*/ 1495261 h 2189926"/>
              <a:gd name="connsiteX3721" fmla="*/ 2728655 w 8724094"/>
              <a:gd name="connsiteY3721" fmla="*/ 1486275 h 2189926"/>
              <a:gd name="connsiteX3722" fmla="*/ 2756975 w 8724094"/>
              <a:gd name="connsiteY3722" fmla="*/ 1469122 h 2189926"/>
              <a:gd name="connsiteX3723" fmla="*/ 2783677 w 8724094"/>
              <a:gd name="connsiteY3723" fmla="*/ 1451968 h 2189926"/>
              <a:gd name="connsiteX3724" fmla="*/ 2786105 w 8724094"/>
              <a:gd name="connsiteY3724" fmla="*/ 1447068 h 2189926"/>
              <a:gd name="connsiteX3725" fmla="*/ 2788533 w 8724094"/>
              <a:gd name="connsiteY3725" fmla="*/ 1440533 h 2189926"/>
              <a:gd name="connsiteX3726" fmla="*/ 2799052 w 8724094"/>
              <a:gd name="connsiteY3726" fmla="*/ 1438082 h 2189926"/>
              <a:gd name="connsiteX3727" fmla="*/ 2809570 w 8724094"/>
              <a:gd name="connsiteY3727" fmla="*/ 1435631 h 2189926"/>
              <a:gd name="connsiteX3728" fmla="*/ 2817661 w 8724094"/>
              <a:gd name="connsiteY3728" fmla="*/ 1419295 h 2189926"/>
              <a:gd name="connsiteX3729" fmla="*/ 2823325 w 8724094"/>
              <a:gd name="connsiteY3729" fmla="*/ 1412760 h 2189926"/>
              <a:gd name="connsiteX3730" fmla="*/ 2827371 w 8724094"/>
              <a:gd name="connsiteY3730" fmla="*/ 1404591 h 2189926"/>
              <a:gd name="connsiteX3731" fmla="*/ 678068 w 8724094"/>
              <a:gd name="connsiteY3731" fmla="*/ 1402958 h 2189926"/>
              <a:gd name="connsiteX3732" fmla="*/ 672403 w 8724094"/>
              <a:gd name="connsiteY3732" fmla="*/ 1407859 h 2189926"/>
              <a:gd name="connsiteX3733" fmla="*/ 665121 w 8724094"/>
              <a:gd name="connsiteY3733" fmla="*/ 1414394 h 2189926"/>
              <a:gd name="connsiteX3734" fmla="*/ 653794 w 8724094"/>
              <a:gd name="connsiteY3734" fmla="*/ 1416028 h 2189926"/>
              <a:gd name="connsiteX3735" fmla="*/ 644083 w 8724094"/>
              <a:gd name="connsiteY3735" fmla="*/ 1419295 h 2189926"/>
              <a:gd name="connsiteX3736" fmla="*/ 644083 w 8724094"/>
              <a:gd name="connsiteY3736" fmla="*/ 1427463 h 2189926"/>
              <a:gd name="connsiteX3737" fmla="*/ 641656 w 8724094"/>
              <a:gd name="connsiteY3737" fmla="*/ 1429914 h 2189926"/>
              <a:gd name="connsiteX3738" fmla="*/ 639229 w 8724094"/>
              <a:gd name="connsiteY3738" fmla="*/ 1432365 h 2189926"/>
              <a:gd name="connsiteX3739" fmla="*/ 625472 w 8724094"/>
              <a:gd name="connsiteY3739" fmla="*/ 1442984 h 2189926"/>
              <a:gd name="connsiteX3740" fmla="*/ 613336 w 8724094"/>
              <a:gd name="connsiteY3740" fmla="*/ 1453602 h 2189926"/>
              <a:gd name="connsiteX3741" fmla="*/ 607672 w 8724094"/>
              <a:gd name="connsiteY3741" fmla="*/ 1452786 h 2189926"/>
              <a:gd name="connsiteX3742" fmla="*/ 600389 w 8724094"/>
              <a:gd name="connsiteY3742" fmla="*/ 1453602 h 2189926"/>
              <a:gd name="connsiteX3743" fmla="*/ 582588 w 8724094"/>
              <a:gd name="connsiteY3743" fmla="*/ 1473206 h 2189926"/>
              <a:gd name="connsiteX3744" fmla="*/ 571260 w 8724094"/>
              <a:gd name="connsiteY3744" fmla="*/ 1484642 h 2189926"/>
              <a:gd name="connsiteX3745" fmla="*/ 558314 w 8724094"/>
              <a:gd name="connsiteY3745" fmla="*/ 1494443 h 2189926"/>
              <a:gd name="connsiteX3746" fmla="*/ 558314 w 8724094"/>
              <a:gd name="connsiteY3746" fmla="*/ 1496078 h 2189926"/>
              <a:gd name="connsiteX3747" fmla="*/ 563168 w 8724094"/>
              <a:gd name="connsiteY3747" fmla="*/ 1500978 h 2189926"/>
              <a:gd name="connsiteX3748" fmla="*/ 572877 w 8724094"/>
              <a:gd name="connsiteY3748" fmla="*/ 1495261 h 2189926"/>
              <a:gd name="connsiteX3749" fmla="*/ 579351 w 8724094"/>
              <a:gd name="connsiteY3749" fmla="*/ 1486275 h 2189926"/>
              <a:gd name="connsiteX3750" fmla="*/ 607672 w 8724094"/>
              <a:gd name="connsiteY3750" fmla="*/ 1469122 h 2189926"/>
              <a:gd name="connsiteX3751" fmla="*/ 634373 w 8724094"/>
              <a:gd name="connsiteY3751" fmla="*/ 1451968 h 2189926"/>
              <a:gd name="connsiteX3752" fmla="*/ 636801 w 8724094"/>
              <a:gd name="connsiteY3752" fmla="*/ 1447068 h 2189926"/>
              <a:gd name="connsiteX3753" fmla="*/ 639229 w 8724094"/>
              <a:gd name="connsiteY3753" fmla="*/ 1440533 h 2189926"/>
              <a:gd name="connsiteX3754" fmla="*/ 649748 w 8724094"/>
              <a:gd name="connsiteY3754" fmla="*/ 1438082 h 2189926"/>
              <a:gd name="connsiteX3755" fmla="*/ 660266 w 8724094"/>
              <a:gd name="connsiteY3755" fmla="*/ 1435631 h 2189926"/>
              <a:gd name="connsiteX3756" fmla="*/ 668357 w 8724094"/>
              <a:gd name="connsiteY3756" fmla="*/ 1419295 h 2189926"/>
              <a:gd name="connsiteX3757" fmla="*/ 674021 w 8724094"/>
              <a:gd name="connsiteY3757" fmla="*/ 1412760 h 2189926"/>
              <a:gd name="connsiteX3758" fmla="*/ 678068 w 8724094"/>
              <a:gd name="connsiteY3758" fmla="*/ 1404591 h 2189926"/>
              <a:gd name="connsiteX3759" fmla="*/ 7311882 w 8724094"/>
              <a:gd name="connsiteY3759" fmla="*/ 1399691 h 2189926"/>
              <a:gd name="connsiteX3760" fmla="*/ 7300553 w 8724094"/>
              <a:gd name="connsiteY3760" fmla="*/ 1408676 h 2189926"/>
              <a:gd name="connsiteX3761" fmla="*/ 7283561 w 8724094"/>
              <a:gd name="connsiteY3761" fmla="*/ 1420928 h 2189926"/>
              <a:gd name="connsiteX3762" fmla="*/ 7268187 w 8724094"/>
              <a:gd name="connsiteY3762" fmla="*/ 1433181 h 2189926"/>
              <a:gd name="connsiteX3763" fmla="*/ 7261715 w 8724094"/>
              <a:gd name="connsiteY3763" fmla="*/ 1440533 h 2189926"/>
              <a:gd name="connsiteX3764" fmla="*/ 7264951 w 8724094"/>
              <a:gd name="connsiteY3764" fmla="*/ 1447068 h 2189926"/>
              <a:gd name="connsiteX3765" fmla="*/ 7268997 w 8724094"/>
              <a:gd name="connsiteY3765" fmla="*/ 1443800 h 2189926"/>
              <a:gd name="connsiteX3766" fmla="*/ 7273043 w 8724094"/>
              <a:gd name="connsiteY3766" fmla="*/ 1440533 h 2189926"/>
              <a:gd name="connsiteX3767" fmla="*/ 7274661 w 8724094"/>
              <a:gd name="connsiteY3767" fmla="*/ 1440533 h 2189926"/>
              <a:gd name="connsiteX3768" fmla="*/ 7290845 w 8724094"/>
              <a:gd name="connsiteY3768" fmla="*/ 1433181 h 2189926"/>
              <a:gd name="connsiteX3769" fmla="*/ 7305409 w 8724094"/>
              <a:gd name="connsiteY3769" fmla="*/ 1422563 h 2189926"/>
              <a:gd name="connsiteX3770" fmla="*/ 7311882 w 8724094"/>
              <a:gd name="connsiteY3770" fmla="*/ 1417661 h 2189926"/>
              <a:gd name="connsiteX3771" fmla="*/ 7316736 w 8724094"/>
              <a:gd name="connsiteY3771" fmla="*/ 1412760 h 2189926"/>
              <a:gd name="connsiteX3772" fmla="*/ 7316736 w 8724094"/>
              <a:gd name="connsiteY3772" fmla="*/ 1409493 h 2189926"/>
              <a:gd name="connsiteX3773" fmla="*/ 7315118 w 8724094"/>
              <a:gd name="connsiteY3773" fmla="*/ 1402958 h 2189926"/>
              <a:gd name="connsiteX3774" fmla="*/ 7315118 w 8724094"/>
              <a:gd name="connsiteY3774" fmla="*/ 1399691 h 2189926"/>
              <a:gd name="connsiteX3775" fmla="*/ 5643617 w 8724094"/>
              <a:gd name="connsiteY3775" fmla="*/ 1399691 h 2189926"/>
              <a:gd name="connsiteX3776" fmla="*/ 5633099 w 8724094"/>
              <a:gd name="connsiteY3776" fmla="*/ 1403775 h 2189926"/>
              <a:gd name="connsiteX3777" fmla="*/ 5625816 w 8724094"/>
              <a:gd name="connsiteY3777" fmla="*/ 1412760 h 2189926"/>
              <a:gd name="connsiteX3778" fmla="*/ 5636335 w 8724094"/>
              <a:gd name="connsiteY3778" fmla="*/ 1410310 h 2189926"/>
              <a:gd name="connsiteX3779" fmla="*/ 5643617 w 8724094"/>
              <a:gd name="connsiteY3779" fmla="*/ 1402958 h 2189926"/>
              <a:gd name="connsiteX3780" fmla="*/ 3341485 w 8724094"/>
              <a:gd name="connsiteY3780" fmla="*/ 1399691 h 2189926"/>
              <a:gd name="connsiteX3781" fmla="*/ 3333393 w 8724094"/>
              <a:gd name="connsiteY3781" fmla="*/ 1406226 h 2189926"/>
              <a:gd name="connsiteX3782" fmla="*/ 3336630 w 8724094"/>
              <a:gd name="connsiteY3782" fmla="*/ 1409493 h 2189926"/>
              <a:gd name="connsiteX3783" fmla="*/ 3340675 w 8724094"/>
              <a:gd name="connsiteY3783" fmla="*/ 1406226 h 2189926"/>
              <a:gd name="connsiteX3784" fmla="*/ 3341485 w 8724094"/>
              <a:gd name="connsiteY3784" fmla="*/ 1399691 h 2189926"/>
              <a:gd name="connsiteX3785" fmla="*/ 8205587 w 8724094"/>
              <a:gd name="connsiteY3785" fmla="*/ 1398058 h 2189926"/>
              <a:gd name="connsiteX3786" fmla="*/ 8194260 w 8724094"/>
              <a:gd name="connsiteY3786" fmla="*/ 1406226 h 2189926"/>
              <a:gd name="connsiteX3787" fmla="*/ 8202351 w 8724094"/>
              <a:gd name="connsiteY3787" fmla="*/ 1414394 h 2189926"/>
              <a:gd name="connsiteX3788" fmla="*/ 8213679 w 8724094"/>
              <a:gd name="connsiteY3788" fmla="*/ 1404591 h 2189926"/>
              <a:gd name="connsiteX3789" fmla="*/ 8205587 w 8724094"/>
              <a:gd name="connsiteY3789" fmla="*/ 1398058 h 2189926"/>
              <a:gd name="connsiteX3790" fmla="*/ 7273043 w 8724094"/>
              <a:gd name="connsiteY3790" fmla="*/ 1398058 h 2189926"/>
              <a:gd name="connsiteX3791" fmla="*/ 7260095 w 8724094"/>
              <a:gd name="connsiteY3791" fmla="*/ 1401325 h 2189926"/>
              <a:gd name="connsiteX3792" fmla="*/ 7252004 w 8724094"/>
              <a:gd name="connsiteY3792" fmla="*/ 1409493 h 2189926"/>
              <a:gd name="connsiteX3793" fmla="*/ 7253623 w 8724094"/>
              <a:gd name="connsiteY3793" fmla="*/ 1416028 h 2189926"/>
              <a:gd name="connsiteX3794" fmla="*/ 7255241 w 8724094"/>
              <a:gd name="connsiteY3794" fmla="*/ 1416028 h 2189926"/>
              <a:gd name="connsiteX3795" fmla="*/ 7256859 w 8724094"/>
              <a:gd name="connsiteY3795" fmla="*/ 1414394 h 2189926"/>
              <a:gd name="connsiteX3796" fmla="*/ 7268187 w 8724094"/>
              <a:gd name="connsiteY3796" fmla="*/ 1407042 h 2189926"/>
              <a:gd name="connsiteX3797" fmla="*/ 7276280 w 8724094"/>
              <a:gd name="connsiteY3797" fmla="*/ 1401325 h 2189926"/>
              <a:gd name="connsiteX3798" fmla="*/ 7273043 w 8724094"/>
              <a:gd name="connsiteY3798" fmla="*/ 1398058 h 2189926"/>
              <a:gd name="connsiteX3799" fmla="*/ 6688431 w 8724094"/>
              <a:gd name="connsiteY3799" fmla="*/ 1398058 h 2189926"/>
              <a:gd name="connsiteX3800" fmla="*/ 6677104 w 8724094"/>
              <a:gd name="connsiteY3800" fmla="*/ 1406226 h 2189926"/>
              <a:gd name="connsiteX3801" fmla="*/ 6685195 w 8724094"/>
              <a:gd name="connsiteY3801" fmla="*/ 1414394 h 2189926"/>
              <a:gd name="connsiteX3802" fmla="*/ 6696523 w 8724094"/>
              <a:gd name="connsiteY3802" fmla="*/ 1404591 h 2189926"/>
              <a:gd name="connsiteX3803" fmla="*/ 6688431 w 8724094"/>
              <a:gd name="connsiteY3803" fmla="*/ 1398058 h 2189926"/>
              <a:gd name="connsiteX3804" fmla="*/ 1323263 w 8724094"/>
              <a:gd name="connsiteY3804" fmla="*/ 1398058 h 2189926"/>
              <a:gd name="connsiteX3805" fmla="*/ 1316791 w 8724094"/>
              <a:gd name="connsiteY3805" fmla="*/ 1404591 h 2189926"/>
              <a:gd name="connsiteX3806" fmla="*/ 1321645 w 8724094"/>
              <a:gd name="connsiteY3806" fmla="*/ 1409493 h 2189926"/>
              <a:gd name="connsiteX3807" fmla="*/ 1329736 w 8724094"/>
              <a:gd name="connsiteY3807" fmla="*/ 1402958 h 2189926"/>
              <a:gd name="connsiteX3808" fmla="*/ 1323263 w 8724094"/>
              <a:gd name="connsiteY3808" fmla="*/ 1398058 h 2189926"/>
              <a:gd name="connsiteX3809" fmla="*/ 5960805 w 8724094"/>
              <a:gd name="connsiteY3809" fmla="*/ 1396423 h 2189926"/>
              <a:gd name="connsiteX3810" fmla="*/ 5951094 w 8724094"/>
              <a:gd name="connsiteY3810" fmla="*/ 1404591 h 2189926"/>
              <a:gd name="connsiteX3811" fmla="*/ 5957568 w 8724094"/>
              <a:gd name="connsiteY3811" fmla="*/ 1402142 h 2189926"/>
              <a:gd name="connsiteX3812" fmla="*/ 5960805 w 8724094"/>
              <a:gd name="connsiteY3812" fmla="*/ 1396423 h 2189926"/>
              <a:gd name="connsiteX3813" fmla="*/ 4696507 w 8724094"/>
              <a:gd name="connsiteY3813" fmla="*/ 1394790 h 2189926"/>
              <a:gd name="connsiteX3814" fmla="*/ 4696507 w 8724094"/>
              <a:gd name="connsiteY3814" fmla="*/ 1398058 h 2189926"/>
              <a:gd name="connsiteX3815" fmla="*/ 4699744 w 8724094"/>
              <a:gd name="connsiteY3815" fmla="*/ 1401325 h 2189926"/>
              <a:gd name="connsiteX3816" fmla="*/ 4702172 w 8724094"/>
              <a:gd name="connsiteY3816" fmla="*/ 1404591 h 2189926"/>
              <a:gd name="connsiteX3817" fmla="*/ 4704600 w 8724094"/>
              <a:gd name="connsiteY3817" fmla="*/ 1407859 h 2189926"/>
              <a:gd name="connsiteX3818" fmla="*/ 4711072 w 8724094"/>
              <a:gd name="connsiteY3818" fmla="*/ 1411126 h 2189926"/>
              <a:gd name="connsiteX3819" fmla="*/ 4714309 w 8724094"/>
              <a:gd name="connsiteY3819" fmla="*/ 1407859 h 2189926"/>
              <a:gd name="connsiteX3820" fmla="*/ 4707836 w 8724094"/>
              <a:gd name="connsiteY3820" fmla="*/ 1397240 h 2189926"/>
              <a:gd name="connsiteX3821" fmla="*/ 4696507 w 8724094"/>
              <a:gd name="connsiteY3821" fmla="*/ 1394790 h 2189926"/>
              <a:gd name="connsiteX3822" fmla="*/ 2903432 w 8724094"/>
              <a:gd name="connsiteY3822" fmla="*/ 1394790 h 2189926"/>
              <a:gd name="connsiteX3823" fmla="*/ 2887249 w 8724094"/>
              <a:gd name="connsiteY3823" fmla="*/ 1395607 h 2189926"/>
              <a:gd name="connsiteX3824" fmla="*/ 2879157 w 8724094"/>
              <a:gd name="connsiteY3824" fmla="*/ 1406226 h 2189926"/>
              <a:gd name="connsiteX3825" fmla="*/ 2885631 w 8724094"/>
              <a:gd name="connsiteY3825" fmla="*/ 1414394 h 2189926"/>
              <a:gd name="connsiteX3826" fmla="*/ 2887249 w 8724094"/>
              <a:gd name="connsiteY3826" fmla="*/ 1414394 h 2189926"/>
              <a:gd name="connsiteX3827" fmla="*/ 2896958 w 8724094"/>
              <a:gd name="connsiteY3827" fmla="*/ 1405409 h 2189926"/>
              <a:gd name="connsiteX3828" fmla="*/ 2903432 w 8724094"/>
              <a:gd name="connsiteY3828" fmla="*/ 1394790 h 2189926"/>
              <a:gd name="connsiteX3829" fmla="*/ 754128 w 8724094"/>
              <a:gd name="connsiteY3829" fmla="*/ 1394790 h 2189926"/>
              <a:gd name="connsiteX3830" fmla="*/ 737945 w 8724094"/>
              <a:gd name="connsiteY3830" fmla="*/ 1395607 h 2189926"/>
              <a:gd name="connsiteX3831" fmla="*/ 729853 w 8724094"/>
              <a:gd name="connsiteY3831" fmla="*/ 1406226 h 2189926"/>
              <a:gd name="connsiteX3832" fmla="*/ 736327 w 8724094"/>
              <a:gd name="connsiteY3832" fmla="*/ 1414394 h 2189926"/>
              <a:gd name="connsiteX3833" fmla="*/ 737945 w 8724094"/>
              <a:gd name="connsiteY3833" fmla="*/ 1414394 h 2189926"/>
              <a:gd name="connsiteX3834" fmla="*/ 747654 w 8724094"/>
              <a:gd name="connsiteY3834" fmla="*/ 1405409 h 2189926"/>
              <a:gd name="connsiteX3835" fmla="*/ 754128 w 8724094"/>
              <a:gd name="connsiteY3835" fmla="*/ 1394790 h 2189926"/>
              <a:gd name="connsiteX3836" fmla="*/ 6009354 w 8724094"/>
              <a:gd name="connsiteY3836" fmla="*/ 1393156 h 2189926"/>
              <a:gd name="connsiteX3837" fmla="*/ 5998025 w 8724094"/>
              <a:gd name="connsiteY3837" fmla="*/ 1398058 h 2189926"/>
              <a:gd name="connsiteX3838" fmla="*/ 5986697 w 8724094"/>
              <a:gd name="connsiteY3838" fmla="*/ 1404591 h 2189926"/>
              <a:gd name="connsiteX3839" fmla="*/ 5985888 w 8724094"/>
              <a:gd name="connsiteY3839" fmla="*/ 1410310 h 2189926"/>
              <a:gd name="connsiteX3840" fmla="*/ 5985078 w 8724094"/>
              <a:gd name="connsiteY3840" fmla="*/ 1416028 h 2189926"/>
              <a:gd name="connsiteX3841" fmla="*/ 5985078 w 8724094"/>
              <a:gd name="connsiteY3841" fmla="*/ 1417661 h 2189926"/>
              <a:gd name="connsiteX3842" fmla="*/ 6000453 w 8724094"/>
              <a:gd name="connsiteY3842" fmla="*/ 1411126 h 2189926"/>
              <a:gd name="connsiteX3843" fmla="*/ 6012590 w 8724094"/>
              <a:gd name="connsiteY3843" fmla="*/ 1396423 h 2189926"/>
              <a:gd name="connsiteX3844" fmla="*/ 6010972 w 8724094"/>
              <a:gd name="connsiteY3844" fmla="*/ 1393156 h 2189926"/>
              <a:gd name="connsiteX3845" fmla="*/ 4431107 w 8724094"/>
              <a:gd name="connsiteY3845" fmla="*/ 1391523 h 2189926"/>
              <a:gd name="connsiteX3846" fmla="*/ 4417352 w 8724094"/>
              <a:gd name="connsiteY3846" fmla="*/ 1396423 h 2189926"/>
              <a:gd name="connsiteX3847" fmla="*/ 4410069 w 8724094"/>
              <a:gd name="connsiteY3847" fmla="*/ 1406226 h 2189926"/>
              <a:gd name="connsiteX3848" fmla="*/ 4400359 w 8724094"/>
              <a:gd name="connsiteY3848" fmla="*/ 1410310 h 2189926"/>
              <a:gd name="connsiteX3849" fmla="*/ 4390649 w 8724094"/>
              <a:gd name="connsiteY3849" fmla="*/ 1414394 h 2189926"/>
              <a:gd name="connsiteX3850" fmla="*/ 4356664 w 8724094"/>
              <a:gd name="connsiteY3850" fmla="*/ 1445433 h 2189926"/>
              <a:gd name="connsiteX3851" fmla="*/ 4352620 w 8724094"/>
              <a:gd name="connsiteY3851" fmla="*/ 1453602 h 2189926"/>
              <a:gd name="connsiteX3852" fmla="*/ 4348573 w 8724094"/>
              <a:gd name="connsiteY3852" fmla="*/ 1461770 h 2189926"/>
              <a:gd name="connsiteX3853" fmla="*/ 4337245 w 8724094"/>
              <a:gd name="connsiteY3853" fmla="*/ 1465854 h 2189926"/>
              <a:gd name="connsiteX3854" fmla="*/ 4329154 w 8724094"/>
              <a:gd name="connsiteY3854" fmla="*/ 1474840 h 2189926"/>
              <a:gd name="connsiteX3855" fmla="*/ 4329154 w 8724094"/>
              <a:gd name="connsiteY3855" fmla="*/ 1476473 h 2189926"/>
              <a:gd name="connsiteX3856" fmla="*/ 4332391 w 8724094"/>
              <a:gd name="connsiteY3856" fmla="*/ 1478107 h 2189926"/>
              <a:gd name="connsiteX3857" fmla="*/ 4355046 w 8724094"/>
              <a:gd name="connsiteY3857" fmla="*/ 1465854 h 2189926"/>
              <a:gd name="connsiteX3858" fmla="*/ 4377703 w 8724094"/>
              <a:gd name="connsiteY3858" fmla="*/ 1451968 h 2189926"/>
              <a:gd name="connsiteX3859" fmla="*/ 4383366 w 8724094"/>
              <a:gd name="connsiteY3859" fmla="*/ 1440533 h 2189926"/>
              <a:gd name="connsiteX3860" fmla="*/ 4389031 w 8724094"/>
              <a:gd name="connsiteY3860" fmla="*/ 1432365 h 2189926"/>
              <a:gd name="connsiteX3861" fmla="*/ 4390649 w 8724094"/>
              <a:gd name="connsiteY3861" fmla="*/ 1432365 h 2189926"/>
              <a:gd name="connsiteX3862" fmla="*/ 4393886 w 8724094"/>
              <a:gd name="connsiteY3862" fmla="*/ 1433998 h 2189926"/>
              <a:gd name="connsiteX3863" fmla="*/ 4397122 w 8724094"/>
              <a:gd name="connsiteY3863" fmla="*/ 1435631 h 2189926"/>
              <a:gd name="connsiteX3864" fmla="*/ 4401169 w 8724094"/>
              <a:gd name="connsiteY3864" fmla="*/ 1427463 h 2189926"/>
              <a:gd name="connsiteX3865" fmla="*/ 4410069 w 8724094"/>
              <a:gd name="connsiteY3865" fmla="*/ 1417661 h 2189926"/>
              <a:gd name="connsiteX3866" fmla="*/ 4413305 w 8724094"/>
              <a:gd name="connsiteY3866" fmla="*/ 1417661 h 2189926"/>
              <a:gd name="connsiteX3867" fmla="*/ 4416542 w 8724094"/>
              <a:gd name="connsiteY3867" fmla="*/ 1416028 h 2189926"/>
              <a:gd name="connsiteX3868" fmla="*/ 4427061 w 8724094"/>
              <a:gd name="connsiteY3868" fmla="*/ 1405409 h 2189926"/>
              <a:gd name="connsiteX3869" fmla="*/ 4434343 w 8724094"/>
              <a:gd name="connsiteY3869" fmla="*/ 1393156 h 2189926"/>
              <a:gd name="connsiteX3870" fmla="*/ 4431107 w 8724094"/>
              <a:gd name="connsiteY3870" fmla="*/ 1391523 h 2189926"/>
              <a:gd name="connsiteX3871" fmla="*/ 3904654 w 8724094"/>
              <a:gd name="connsiteY3871" fmla="*/ 1389889 h 2189926"/>
              <a:gd name="connsiteX3872" fmla="*/ 3898990 w 8724094"/>
              <a:gd name="connsiteY3872" fmla="*/ 1403775 h 2189926"/>
              <a:gd name="connsiteX3873" fmla="*/ 3891707 w 8724094"/>
              <a:gd name="connsiteY3873" fmla="*/ 1420928 h 2189926"/>
              <a:gd name="connsiteX3874" fmla="*/ 3891707 w 8724094"/>
              <a:gd name="connsiteY3874" fmla="*/ 1422563 h 2189926"/>
              <a:gd name="connsiteX3875" fmla="*/ 3893325 w 8724094"/>
              <a:gd name="connsiteY3875" fmla="*/ 1425830 h 2189926"/>
              <a:gd name="connsiteX3876" fmla="*/ 3905462 w 8724094"/>
              <a:gd name="connsiteY3876" fmla="*/ 1420112 h 2189926"/>
              <a:gd name="connsiteX3877" fmla="*/ 3914363 w 8724094"/>
              <a:gd name="connsiteY3877" fmla="*/ 1411126 h 2189926"/>
              <a:gd name="connsiteX3878" fmla="*/ 3915981 w 8724094"/>
              <a:gd name="connsiteY3878" fmla="*/ 1394790 h 2189926"/>
              <a:gd name="connsiteX3879" fmla="*/ 3912745 w 8724094"/>
              <a:gd name="connsiteY3879" fmla="*/ 1389889 h 2189926"/>
              <a:gd name="connsiteX3880" fmla="*/ 8192641 w 8724094"/>
              <a:gd name="connsiteY3880" fmla="*/ 1388255 h 2189926"/>
              <a:gd name="connsiteX3881" fmla="*/ 8184549 w 8724094"/>
              <a:gd name="connsiteY3881" fmla="*/ 1398058 h 2189926"/>
              <a:gd name="connsiteX3882" fmla="*/ 8189405 w 8724094"/>
              <a:gd name="connsiteY3882" fmla="*/ 1401325 h 2189926"/>
              <a:gd name="connsiteX3883" fmla="*/ 8195878 w 8724094"/>
              <a:gd name="connsiteY3883" fmla="*/ 1394790 h 2189926"/>
              <a:gd name="connsiteX3884" fmla="*/ 8192641 w 8724094"/>
              <a:gd name="connsiteY3884" fmla="*/ 1388255 h 2189926"/>
              <a:gd name="connsiteX3885" fmla="*/ 6675486 w 8724094"/>
              <a:gd name="connsiteY3885" fmla="*/ 1388255 h 2189926"/>
              <a:gd name="connsiteX3886" fmla="*/ 6667395 w 8724094"/>
              <a:gd name="connsiteY3886" fmla="*/ 1398058 h 2189926"/>
              <a:gd name="connsiteX3887" fmla="*/ 6672250 w 8724094"/>
              <a:gd name="connsiteY3887" fmla="*/ 1401325 h 2189926"/>
              <a:gd name="connsiteX3888" fmla="*/ 6678722 w 8724094"/>
              <a:gd name="connsiteY3888" fmla="*/ 1394790 h 2189926"/>
              <a:gd name="connsiteX3889" fmla="*/ 6675486 w 8724094"/>
              <a:gd name="connsiteY3889" fmla="*/ 1388255 h 2189926"/>
              <a:gd name="connsiteX3890" fmla="*/ 2638030 w 8724094"/>
              <a:gd name="connsiteY3890" fmla="*/ 1388255 h 2189926"/>
              <a:gd name="connsiteX3891" fmla="*/ 2631557 w 8724094"/>
              <a:gd name="connsiteY3891" fmla="*/ 1393156 h 2189926"/>
              <a:gd name="connsiteX3892" fmla="*/ 2632367 w 8724094"/>
              <a:gd name="connsiteY3892" fmla="*/ 1397240 h 2189926"/>
              <a:gd name="connsiteX3893" fmla="*/ 2633176 w 8724094"/>
              <a:gd name="connsiteY3893" fmla="*/ 1401325 h 2189926"/>
              <a:gd name="connsiteX3894" fmla="*/ 2628321 w 8724094"/>
              <a:gd name="connsiteY3894" fmla="*/ 1415210 h 2189926"/>
              <a:gd name="connsiteX3895" fmla="*/ 2623465 w 8724094"/>
              <a:gd name="connsiteY3895" fmla="*/ 1429096 h 2189926"/>
              <a:gd name="connsiteX3896" fmla="*/ 2625083 w 8724094"/>
              <a:gd name="connsiteY3896" fmla="*/ 1440533 h 2189926"/>
              <a:gd name="connsiteX3897" fmla="*/ 2626703 w 8724094"/>
              <a:gd name="connsiteY3897" fmla="*/ 1451968 h 2189926"/>
              <a:gd name="connsiteX3898" fmla="*/ 2623465 w 8724094"/>
              <a:gd name="connsiteY3898" fmla="*/ 1457686 h 2189926"/>
              <a:gd name="connsiteX3899" fmla="*/ 2616993 w 8724094"/>
              <a:gd name="connsiteY3899" fmla="*/ 1461770 h 2189926"/>
              <a:gd name="connsiteX3900" fmla="*/ 2616993 w 8724094"/>
              <a:gd name="connsiteY3900" fmla="*/ 1463405 h 2189926"/>
              <a:gd name="connsiteX3901" fmla="*/ 2609710 w 8724094"/>
              <a:gd name="connsiteY3901" fmla="*/ 1460137 h 2189926"/>
              <a:gd name="connsiteX3902" fmla="*/ 2602428 w 8724094"/>
              <a:gd name="connsiteY3902" fmla="*/ 1456870 h 2189926"/>
              <a:gd name="connsiteX3903" fmla="*/ 2599191 w 8724094"/>
              <a:gd name="connsiteY3903" fmla="*/ 1460137 h 2189926"/>
              <a:gd name="connsiteX3904" fmla="*/ 2603237 w 8724094"/>
              <a:gd name="connsiteY3904" fmla="*/ 1467489 h 2189926"/>
              <a:gd name="connsiteX3905" fmla="*/ 2607282 w 8724094"/>
              <a:gd name="connsiteY3905" fmla="*/ 1473206 h 2189926"/>
              <a:gd name="connsiteX3906" fmla="*/ 2606474 w 8724094"/>
              <a:gd name="connsiteY3906" fmla="*/ 1479741 h 2189926"/>
              <a:gd name="connsiteX3907" fmla="*/ 2602428 w 8724094"/>
              <a:gd name="connsiteY3907" fmla="*/ 1484642 h 2189926"/>
              <a:gd name="connsiteX3908" fmla="*/ 2587863 w 8724094"/>
              <a:gd name="connsiteY3908" fmla="*/ 1468305 h 2189926"/>
              <a:gd name="connsiteX3909" fmla="*/ 2589481 w 8724094"/>
              <a:gd name="connsiteY3909" fmla="*/ 1457686 h 2189926"/>
              <a:gd name="connsiteX3910" fmla="*/ 2591099 w 8724094"/>
              <a:gd name="connsiteY3910" fmla="*/ 1447068 h 2189926"/>
              <a:gd name="connsiteX3911" fmla="*/ 2586245 w 8724094"/>
              <a:gd name="connsiteY3911" fmla="*/ 1439716 h 2189926"/>
              <a:gd name="connsiteX3912" fmla="*/ 2581390 w 8724094"/>
              <a:gd name="connsiteY3912" fmla="*/ 1425830 h 2189926"/>
              <a:gd name="connsiteX3913" fmla="*/ 2591909 w 8724094"/>
              <a:gd name="connsiteY3913" fmla="*/ 1411944 h 2189926"/>
              <a:gd name="connsiteX3914" fmla="*/ 2602428 w 8724094"/>
              <a:gd name="connsiteY3914" fmla="*/ 1402958 h 2189926"/>
              <a:gd name="connsiteX3915" fmla="*/ 2601619 w 8724094"/>
              <a:gd name="connsiteY3915" fmla="*/ 1396423 h 2189926"/>
              <a:gd name="connsiteX3916" fmla="*/ 2597573 w 8724094"/>
              <a:gd name="connsiteY3916" fmla="*/ 1393156 h 2189926"/>
              <a:gd name="connsiteX3917" fmla="*/ 2588672 w 8724094"/>
              <a:gd name="connsiteY3917" fmla="*/ 1399691 h 2189926"/>
              <a:gd name="connsiteX3918" fmla="*/ 2573298 w 8724094"/>
              <a:gd name="connsiteY3918" fmla="*/ 1406226 h 2189926"/>
              <a:gd name="connsiteX3919" fmla="*/ 2565207 w 8724094"/>
              <a:gd name="connsiteY3919" fmla="*/ 1403775 h 2189926"/>
              <a:gd name="connsiteX3920" fmla="*/ 2557115 w 8724094"/>
              <a:gd name="connsiteY3920" fmla="*/ 1401325 h 2189926"/>
              <a:gd name="connsiteX3921" fmla="*/ 2548215 w 8724094"/>
              <a:gd name="connsiteY3921" fmla="*/ 1404591 h 2189926"/>
              <a:gd name="connsiteX3922" fmla="*/ 2542550 w 8724094"/>
              <a:gd name="connsiteY3922" fmla="*/ 1412760 h 2189926"/>
              <a:gd name="connsiteX3923" fmla="*/ 2552260 w 8724094"/>
              <a:gd name="connsiteY3923" fmla="*/ 1420112 h 2189926"/>
              <a:gd name="connsiteX3924" fmla="*/ 2561971 w 8724094"/>
              <a:gd name="connsiteY3924" fmla="*/ 1424196 h 2189926"/>
              <a:gd name="connsiteX3925" fmla="*/ 2558733 w 8724094"/>
              <a:gd name="connsiteY3925" fmla="*/ 1429096 h 2189926"/>
              <a:gd name="connsiteX3926" fmla="*/ 2555497 w 8724094"/>
              <a:gd name="connsiteY3926" fmla="*/ 1433998 h 2189926"/>
              <a:gd name="connsiteX3927" fmla="*/ 2555497 w 8724094"/>
              <a:gd name="connsiteY3927" fmla="*/ 1435631 h 2189926"/>
              <a:gd name="connsiteX3928" fmla="*/ 2557115 w 8724094"/>
              <a:gd name="connsiteY3928" fmla="*/ 1441349 h 2189926"/>
              <a:gd name="connsiteX3929" fmla="*/ 2558733 w 8724094"/>
              <a:gd name="connsiteY3929" fmla="*/ 1447068 h 2189926"/>
              <a:gd name="connsiteX3930" fmla="*/ 2558733 w 8724094"/>
              <a:gd name="connsiteY3930" fmla="*/ 1460137 h 2189926"/>
              <a:gd name="connsiteX3931" fmla="*/ 2552260 w 8724094"/>
              <a:gd name="connsiteY3931" fmla="*/ 1460137 h 2189926"/>
              <a:gd name="connsiteX3932" fmla="*/ 2549834 w 8724094"/>
              <a:gd name="connsiteY3932" fmla="*/ 1454419 h 2189926"/>
              <a:gd name="connsiteX3933" fmla="*/ 2547406 w 8724094"/>
              <a:gd name="connsiteY3933" fmla="*/ 1448701 h 2189926"/>
              <a:gd name="connsiteX3934" fmla="*/ 2544168 w 8724094"/>
              <a:gd name="connsiteY3934" fmla="*/ 1448701 h 2189926"/>
              <a:gd name="connsiteX3935" fmla="*/ 2540932 w 8724094"/>
              <a:gd name="connsiteY3935" fmla="*/ 1448701 h 2189926"/>
              <a:gd name="connsiteX3936" fmla="*/ 2540932 w 8724094"/>
              <a:gd name="connsiteY3936" fmla="*/ 1453602 h 2189926"/>
              <a:gd name="connsiteX3937" fmla="*/ 2544168 w 8724094"/>
              <a:gd name="connsiteY3937" fmla="*/ 1467489 h 2189926"/>
              <a:gd name="connsiteX3938" fmla="*/ 2552260 w 8724094"/>
              <a:gd name="connsiteY3938" fmla="*/ 1479741 h 2189926"/>
              <a:gd name="connsiteX3939" fmla="*/ 2564398 w 8724094"/>
              <a:gd name="connsiteY3939" fmla="*/ 1481375 h 2189926"/>
              <a:gd name="connsiteX3940" fmla="*/ 2570062 w 8724094"/>
              <a:gd name="connsiteY3940" fmla="*/ 1492810 h 2189926"/>
              <a:gd name="connsiteX3941" fmla="*/ 2567635 w 8724094"/>
              <a:gd name="connsiteY3941" fmla="*/ 1500162 h 2189926"/>
              <a:gd name="connsiteX3942" fmla="*/ 2565207 w 8724094"/>
              <a:gd name="connsiteY3942" fmla="*/ 1507513 h 2189926"/>
              <a:gd name="connsiteX3943" fmla="*/ 2574916 w 8724094"/>
              <a:gd name="connsiteY3943" fmla="*/ 1523850 h 2189926"/>
              <a:gd name="connsiteX3944" fmla="*/ 2578154 w 8724094"/>
              <a:gd name="connsiteY3944" fmla="*/ 1518949 h 2189926"/>
              <a:gd name="connsiteX3945" fmla="*/ 2578154 w 8724094"/>
              <a:gd name="connsiteY3945" fmla="*/ 1510780 h 2189926"/>
              <a:gd name="connsiteX3946" fmla="*/ 2583008 w 8724094"/>
              <a:gd name="connsiteY3946" fmla="*/ 1505880 h 2189926"/>
              <a:gd name="connsiteX3947" fmla="*/ 2600810 w 8724094"/>
              <a:gd name="connsiteY3947" fmla="*/ 1510780 h 2189926"/>
              <a:gd name="connsiteX3948" fmla="*/ 2618611 w 8724094"/>
              <a:gd name="connsiteY3948" fmla="*/ 1518949 h 2189926"/>
              <a:gd name="connsiteX3949" fmla="*/ 2620229 w 8724094"/>
              <a:gd name="connsiteY3949" fmla="*/ 1518949 h 2189926"/>
              <a:gd name="connsiteX3950" fmla="*/ 2642076 w 8724094"/>
              <a:gd name="connsiteY3950" fmla="*/ 1502612 h 2189926"/>
              <a:gd name="connsiteX3951" fmla="*/ 2652595 w 8724094"/>
              <a:gd name="connsiteY3951" fmla="*/ 1476473 h 2189926"/>
              <a:gd name="connsiteX3952" fmla="*/ 2652595 w 8724094"/>
              <a:gd name="connsiteY3952" fmla="*/ 1474840 h 2189926"/>
              <a:gd name="connsiteX3953" fmla="*/ 2645312 w 8724094"/>
              <a:gd name="connsiteY3953" fmla="*/ 1460137 h 2189926"/>
              <a:gd name="connsiteX3954" fmla="*/ 2638030 w 8724094"/>
              <a:gd name="connsiteY3954" fmla="*/ 1445433 h 2189926"/>
              <a:gd name="connsiteX3955" fmla="*/ 2645312 w 8724094"/>
              <a:gd name="connsiteY3955" fmla="*/ 1433998 h 2189926"/>
              <a:gd name="connsiteX3956" fmla="*/ 2652595 w 8724094"/>
              <a:gd name="connsiteY3956" fmla="*/ 1424196 h 2189926"/>
              <a:gd name="connsiteX3957" fmla="*/ 2651786 w 8724094"/>
              <a:gd name="connsiteY3957" fmla="*/ 1417661 h 2189926"/>
              <a:gd name="connsiteX3958" fmla="*/ 2650977 w 8724094"/>
              <a:gd name="connsiteY3958" fmla="*/ 1411126 h 2189926"/>
              <a:gd name="connsiteX3959" fmla="*/ 2651786 w 8724094"/>
              <a:gd name="connsiteY3959" fmla="*/ 1405409 h 2189926"/>
              <a:gd name="connsiteX3960" fmla="*/ 2652595 w 8724094"/>
              <a:gd name="connsiteY3960" fmla="*/ 1399691 h 2189926"/>
              <a:gd name="connsiteX3961" fmla="*/ 2647740 w 8724094"/>
              <a:gd name="connsiteY3961" fmla="*/ 1391523 h 2189926"/>
              <a:gd name="connsiteX3962" fmla="*/ 2638030 w 8724094"/>
              <a:gd name="connsiteY3962" fmla="*/ 1388255 h 2189926"/>
              <a:gd name="connsiteX3963" fmla="*/ 488726 w 8724094"/>
              <a:gd name="connsiteY3963" fmla="*/ 1388255 h 2189926"/>
              <a:gd name="connsiteX3964" fmla="*/ 482253 w 8724094"/>
              <a:gd name="connsiteY3964" fmla="*/ 1393156 h 2189926"/>
              <a:gd name="connsiteX3965" fmla="*/ 483063 w 8724094"/>
              <a:gd name="connsiteY3965" fmla="*/ 1397240 h 2189926"/>
              <a:gd name="connsiteX3966" fmla="*/ 483872 w 8724094"/>
              <a:gd name="connsiteY3966" fmla="*/ 1401325 h 2189926"/>
              <a:gd name="connsiteX3967" fmla="*/ 479017 w 8724094"/>
              <a:gd name="connsiteY3967" fmla="*/ 1415210 h 2189926"/>
              <a:gd name="connsiteX3968" fmla="*/ 474161 w 8724094"/>
              <a:gd name="connsiteY3968" fmla="*/ 1429096 h 2189926"/>
              <a:gd name="connsiteX3969" fmla="*/ 475781 w 8724094"/>
              <a:gd name="connsiteY3969" fmla="*/ 1440533 h 2189926"/>
              <a:gd name="connsiteX3970" fmla="*/ 477399 w 8724094"/>
              <a:gd name="connsiteY3970" fmla="*/ 1451968 h 2189926"/>
              <a:gd name="connsiteX3971" fmla="*/ 474161 w 8724094"/>
              <a:gd name="connsiteY3971" fmla="*/ 1457686 h 2189926"/>
              <a:gd name="connsiteX3972" fmla="*/ 467688 w 8724094"/>
              <a:gd name="connsiteY3972" fmla="*/ 1461770 h 2189926"/>
              <a:gd name="connsiteX3973" fmla="*/ 467688 w 8724094"/>
              <a:gd name="connsiteY3973" fmla="*/ 1463405 h 2189926"/>
              <a:gd name="connsiteX3974" fmla="*/ 460406 w 8724094"/>
              <a:gd name="connsiteY3974" fmla="*/ 1460137 h 2189926"/>
              <a:gd name="connsiteX3975" fmla="*/ 453124 w 8724094"/>
              <a:gd name="connsiteY3975" fmla="*/ 1456870 h 2189926"/>
              <a:gd name="connsiteX3976" fmla="*/ 449887 w 8724094"/>
              <a:gd name="connsiteY3976" fmla="*/ 1460137 h 2189926"/>
              <a:gd name="connsiteX3977" fmla="*/ 453933 w 8724094"/>
              <a:gd name="connsiteY3977" fmla="*/ 1467489 h 2189926"/>
              <a:gd name="connsiteX3978" fmla="*/ 457978 w 8724094"/>
              <a:gd name="connsiteY3978" fmla="*/ 1473206 h 2189926"/>
              <a:gd name="connsiteX3979" fmla="*/ 457170 w 8724094"/>
              <a:gd name="connsiteY3979" fmla="*/ 1479741 h 2189926"/>
              <a:gd name="connsiteX3980" fmla="*/ 453124 w 8724094"/>
              <a:gd name="connsiteY3980" fmla="*/ 1484642 h 2189926"/>
              <a:gd name="connsiteX3981" fmla="*/ 438559 w 8724094"/>
              <a:gd name="connsiteY3981" fmla="*/ 1468305 h 2189926"/>
              <a:gd name="connsiteX3982" fmla="*/ 440177 w 8724094"/>
              <a:gd name="connsiteY3982" fmla="*/ 1457686 h 2189926"/>
              <a:gd name="connsiteX3983" fmla="*/ 441795 w 8724094"/>
              <a:gd name="connsiteY3983" fmla="*/ 1447068 h 2189926"/>
              <a:gd name="connsiteX3984" fmla="*/ 436941 w 8724094"/>
              <a:gd name="connsiteY3984" fmla="*/ 1439716 h 2189926"/>
              <a:gd name="connsiteX3985" fmla="*/ 432086 w 8724094"/>
              <a:gd name="connsiteY3985" fmla="*/ 1425830 h 2189926"/>
              <a:gd name="connsiteX3986" fmla="*/ 442605 w 8724094"/>
              <a:gd name="connsiteY3986" fmla="*/ 1411944 h 2189926"/>
              <a:gd name="connsiteX3987" fmla="*/ 453124 w 8724094"/>
              <a:gd name="connsiteY3987" fmla="*/ 1402958 h 2189926"/>
              <a:gd name="connsiteX3988" fmla="*/ 452315 w 8724094"/>
              <a:gd name="connsiteY3988" fmla="*/ 1396423 h 2189926"/>
              <a:gd name="connsiteX3989" fmla="*/ 448269 w 8724094"/>
              <a:gd name="connsiteY3989" fmla="*/ 1393156 h 2189926"/>
              <a:gd name="connsiteX3990" fmla="*/ 439369 w 8724094"/>
              <a:gd name="connsiteY3990" fmla="*/ 1399691 h 2189926"/>
              <a:gd name="connsiteX3991" fmla="*/ 423994 w 8724094"/>
              <a:gd name="connsiteY3991" fmla="*/ 1406226 h 2189926"/>
              <a:gd name="connsiteX3992" fmla="*/ 415903 w 8724094"/>
              <a:gd name="connsiteY3992" fmla="*/ 1403775 h 2189926"/>
              <a:gd name="connsiteX3993" fmla="*/ 407811 w 8724094"/>
              <a:gd name="connsiteY3993" fmla="*/ 1401325 h 2189926"/>
              <a:gd name="connsiteX3994" fmla="*/ 398911 w 8724094"/>
              <a:gd name="connsiteY3994" fmla="*/ 1404591 h 2189926"/>
              <a:gd name="connsiteX3995" fmla="*/ 393246 w 8724094"/>
              <a:gd name="connsiteY3995" fmla="*/ 1412760 h 2189926"/>
              <a:gd name="connsiteX3996" fmla="*/ 402957 w 8724094"/>
              <a:gd name="connsiteY3996" fmla="*/ 1420112 h 2189926"/>
              <a:gd name="connsiteX3997" fmla="*/ 412667 w 8724094"/>
              <a:gd name="connsiteY3997" fmla="*/ 1424196 h 2189926"/>
              <a:gd name="connsiteX3998" fmla="*/ 409429 w 8724094"/>
              <a:gd name="connsiteY3998" fmla="*/ 1429096 h 2189926"/>
              <a:gd name="connsiteX3999" fmla="*/ 406193 w 8724094"/>
              <a:gd name="connsiteY3999" fmla="*/ 1433998 h 2189926"/>
              <a:gd name="connsiteX4000" fmla="*/ 406193 w 8724094"/>
              <a:gd name="connsiteY4000" fmla="*/ 1435631 h 2189926"/>
              <a:gd name="connsiteX4001" fmla="*/ 407811 w 8724094"/>
              <a:gd name="connsiteY4001" fmla="*/ 1441349 h 2189926"/>
              <a:gd name="connsiteX4002" fmla="*/ 409429 w 8724094"/>
              <a:gd name="connsiteY4002" fmla="*/ 1447068 h 2189926"/>
              <a:gd name="connsiteX4003" fmla="*/ 409429 w 8724094"/>
              <a:gd name="connsiteY4003" fmla="*/ 1460137 h 2189926"/>
              <a:gd name="connsiteX4004" fmla="*/ 402957 w 8724094"/>
              <a:gd name="connsiteY4004" fmla="*/ 1460137 h 2189926"/>
              <a:gd name="connsiteX4005" fmla="*/ 400530 w 8724094"/>
              <a:gd name="connsiteY4005" fmla="*/ 1454419 h 2189926"/>
              <a:gd name="connsiteX4006" fmla="*/ 398102 w 8724094"/>
              <a:gd name="connsiteY4006" fmla="*/ 1448701 h 2189926"/>
              <a:gd name="connsiteX4007" fmla="*/ 394866 w 8724094"/>
              <a:gd name="connsiteY4007" fmla="*/ 1448701 h 2189926"/>
              <a:gd name="connsiteX4008" fmla="*/ 391630 w 8724094"/>
              <a:gd name="connsiteY4008" fmla="*/ 1448701 h 2189926"/>
              <a:gd name="connsiteX4009" fmla="*/ 391630 w 8724094"/>
              <a:gd name="connsiteY4009" fmla="*/ 1453602 h 2189926"/>
              <a:gd name="connsiteX4010" fmla="*/ 394866 w 8724094"/>
              <a:gd name="connsiteY4010" fmla="*/ 1467489 h 2189926"/>
              <a:gd name="connsiteX4011" fmla="*/ 402957 w 8724094"/>
              <a:gd name="connsiteY4011" fmla="*/ 1479741 h 2189926"/>
              <a:gd name="connsiteX4012" fmla="*/ 415093 w 8724094"/>
              <a:gd name="connsiteY4012" fmla="*/ 1481375 h 2189926"/>
              <a:gd name="connsiteX4013" fmla="*/ 420758 w 8724094"/>
              <a:gd name="connsiteY4013" fmla="*/ 1492810 h 2189926"/>
              <a:gd name="connsiteX4014" fmla="*/ 418331 w 8724094"/>
              <a:gd name="connsiteY4014" fmla="*/ 1500162 h 2189926"/>
              <a:gd name="connsiteX4015" fmla="*/ 415903 w 8724094"/>
              <a:gd name="connsiteY4015" fmla="*/ 1507513 h 2189926"/>
              <a:gd name="connsiteX4016" fmla="*/ 425612 w 8724094"/>
              <a:gd name="connsiteY4016" fmla="*/ 1523850 h 2189926"/>
              <a:gd name="connsiteX4017" fmla="*/ 428850 w 8724094"/>
              <a:gd name="connsiteY4017" fmla="*/ 1518949 h 2189926"/>
              <a:gd name="connsiteX4018" fmla="*/ 428850 w 8724094"/>
              <a:gd name="connsiteY4018" fmla="*/ 1510780 h 2189926"/>
              <a:gd name="connsiteX4019" fmla="*/ 433704 w 8724094"/>
              <a:gd name="connsiteY4019" fmla="*/ 1505880 h 2189926"/>
              <a:gd name="connsiteX4020" fmla="*/ 451506 w 8724094"/>
              <a:gd name="connsiteY4020" fmla="*/ 1510780 h 2189926"/>
              <a:gd name="connsiteX4021" fmla="*/ 469307 w 8724094"/>
              <a:gd name="connsiteY4021" fmla="*/ 1518949 h 2189926"/>
              <a:gd name="connsiteX4022" fmla="*/ 470925 w 8724094"/>
              <a:gd name="connsiteY4022" fmla="*/ 1518949 h 2189926"/>
              <a:gd name="connsiteX4023" fmla="*/ 492772 w 8724094"/>
              <a:gd name="connsiteY4023" fmla="*/ 1502612 h 2189926"/>
              <a:gd name="connsiteX4024" fmla="*/ 503291 w 8724094"/>
              <a:gd name="connsiteY4024" fmla="*/ 1476473 h 2189926"/>
              <a:gd name="connsiteX4025" fmla="*/ 503291 w 8724094"/>
              <a:gd name="connsiteY4025" fmla="*/ 1474840 h 2189926"/>
              <a:gd name="connsiteX4026" fmla="*/ 496008 w 8724094"/>
              <a:gd name="connsiteY4026" fmla="*/ 1460137 h 2189926"/>
              <a:gd name="connsiteX4027" fmla="*/ 488726 w 8724094"/>
              <a:gd name="connsiteY4027" fmla="*/ 1445433 h 2189926"/>
              <a:gd name="connsiteX4028" fmla="*/ 496008 w 8724094"/>
              <a:gd name="connsiteY4028" fmla="*/ 1433998 h 2189926"/>
              <a:gd name="connsiteX4029" fmla="*/ 503291 w 8724094"/>
              <a:gd name="connsiteY4029" fmla="*/ 1424196 h 2189926"/>
              <a:gd name="connsiteX4030" fmla="*/ 502481 w 8724094"/>
              <a:gd name="connsiteY4030" fmla="*/ 1417661 h 2189926"/>
              <a:gd name="connsiteX4031" fmla="*/ 501673 w 8724094"/>
              <a:gd name="connsiteY4031" fmla="*/ 1411126 h 2189926"/>
              <a:gd name="connsiteX4032" fmla="*/ 502481 w 8724094"/>
              <a:gd name="connsiteY4032" fmla="*/ 1405409 h 2189926"/>
              <a:gd name="connsiteX4033" fmla="*/ 503291 w 8724094"/>
              <a:gd name="connsiteY4033" fmla="*/ 1399691 h 2189926"/>
              <a:gd name="connsiteX4034" fmla="*/ 498436 w 8724094"/>
              <a:gd name="connsiteY4034" fmla="*/ 1391523 h 2189926"/>
              <a:gd name="connsiteX4035" fmla="*/ 488726 w 8724094"/>
              <a:gd name="connsiteY4035" fmla="*/ 1388255 h 2189926"/>
              <a:gd name="connsiteX4036" fmla="*/ 3961294 w 8724094"/>
              <a:gd name="connsiteY4036" fmla="*/ 1386621 h 2189926"/>
              <a:gd name="connsiteX4037" fmla="*/ 3959675 w 8724094"/>
              <a:gd name="connsiteY4037" fmla="*/ 1388255 h 2189926"/>
              <a:gd name="connsiteX4038" fmla="*/ 3959675 w 8724094"/>
              <a:gd name="connsiteY4038" fmla="*/ 1393156 h 2189926"/>
              <a:gd name="connsiteX4039" fmla="*/ 3959675 w 8724094"/>
              <a:gd name="connsiteY4039" fmla="*/ 1398058 h 2189926"/>
              <a:gd name="connsiteX4040" fmla="*/ 3962912 w 8724094"/>
              <a:gd name="connsiteY4040" fmla="*/ 1401325 h 2189926"/>
              <a:gd name="connsiteX4041" fmla="*/ 3975858 w 8724094"/>
              <a:gd name="connsiteY4041" fmla="*/ 1401325 h 2189926"/>
              <a:gd name="connsiteX4042" fmla="*/ 3980713 w 8724094"/>
              <a:gd name="connsiteY4042" fmla="*/ 1396423 h 2189926"/>
              <a:gd name="connsiteX4043" fmla="*/ 3974240 w 8724094"/>
              <a:gd name="connsiteY4043" fmla="*/ 1389072 h 2189926"/>
              <a:gd name="connsiteX4044" fmla="*/ 3962912 w 8724094"/>
              <a:gd name="connsiteY4044" fmla="*/ 1386621 h 2189926"/>
              <a:gd name="connsiteX4045" fmla="*/ 4609120 w 8724094"/>
              <a:gd name="connsiteY4045" fmla="*/ 1383354 h 2189926"/>
              <a:gd name="connsiteX4046" fmla="*/ 4605883 w 8724094"/>
              <a:gd name="connsiteY4046" fmla="*/ 1385805 h 2189926"/>
              <a:gd name="connsiteX4047" fmla="*/ 4602646 w 8724094"/>
              <a:gd name="connsiteY4047" fmla="*/ 1388255 h 2189926"/>
              <a:gd name="connsiteX4048" fmla="*/ 4599409 w 8724094"/>
              <a:gd name="connsiteY4048" fmla="*/ 1388255 h 2189926"/>
              <a:gd name="connsiteX4049" fmla="*/ 4597791 w 8724094"/>
              <a:gd name="connsiteY4049" fmla="*/ 1388255 h 2189926"/>
              <a:gd name="connsiteX4050" fmla="*/ 4594555 w 8724094"/>
              <a:gd name="connsiteY4050" fmla="*/ 1391523 h 2189926"/>
              <a:gd name="connsiteX4051" fmla="*/ 4599409 w 8724094"/>
              <a:gd name="connsiteY4051" fmla="*/ 1398058 h 2189926"/>
              <a:gd name="connsiteX4052" fmla="*/ 4609120 w 8724094"/>
              <a:gd name="connsiteY4052" fmla="*/ 1396423 h 2189926"/>
              <a:gd name="connsiteX4053" fmla="*/ 4613974 w 8724094"/>
              <a:gd name="connsiteY4053" fmla="*/ 1388255 h 2189926"/>
              <a:gd name="connsiteX4054" fmla="*/ 4609120 w 8724094"/>
              <a:gd name="connsiteY4054" fmla="*/ 1383354 h 2189926"/>
              <a:gd name="connsiteX4055" fmla="*/ 3948347 w 8724094"/>
              <a:gd name="connsiteY4055" fmla="*/ 1383354 h 2189926"/>
              <a:gd name="connsiteX4056" fmla="*/ 3943492 w 8724094"/>
              <a:gd name="connsiteY4056" fmla="*/ 1388255 h 2189926"/>
              <a:gd name="connsiteX4057" fmla="*/ 3949965 w 8724094"/>
              <a:gd name="connsiteY4057" fmla="*/ 1393156 h 2189926"/>
              <a:gd name="connsiteX4058" fmla="*/ 3953203 w 8724094"/>
              <a:gd name="connsiteY4058" fmla="*/ 1388255 h 2189926"/>
              <a:gd name="connsiteX4059" fmla="*/ 3948347 w 8724094"/>
              <a:gd name="connsiteY4059" fmla="*/ 1383354 h 2189926"/>
              <a:gd name="connsiteX4060" fmla="*/ 2390430 w 8724094"/>
              <a:gd name="connsiteY4060" fmla="*/ 1383354 h 2189926"/>
              <a:gd name="connsiteX4061" fmla="*/ 2387194 w 8724094"/>
              <a:gd name="connsiteY4061" fmla="*/ 1388255 h 2189926"/>
              <a:gd name="connsiteX4062" fmla="*/ 2392049 w 8724094"/>
              <a:gd name="connsiteY4062" fmla="*/ 1398058 h 2189926"/>
              <a:gd name="connsiteX4063" fmla="*/ 2401759 w 8724094"/>
              <a:gd name="connsiteY4063" fmla="*/ 1402958 h 2189926"/>
              <a:gd name="connsiteX4064" fmla="*/ 2397713 w 8724094"/>
              <a:gd name="connsiteY4064" fmla="*/ 1391523 h 2189926"/>
              <a:gd name="connsiteX4065" fmla="*/ 2390430 w 8724094"/>
              <a:gd name="connsiteY4065" fmla="*/ 1383354 h 2189926"/>
              <a:gd name="connsiteX4066" fmla="*/ 1389613 w 8724094"/>
              <a:gd name="connsiteY4066" fmla="*/ 1383354 h 2189926"/>
              <a:gd name="connsiteX4067" fmla="*/ 1384759 w 8724094"/>
              <a:gd name="connsiteY4067" fmla="*/ 1391523 h 2189926"/>
              <a:gd name="connsiteX4068" fmla="*/ 1392850 w 8724094"/>
              <a:gd name="connsiteY4068" fmla="*/ 1386621 h 2189926"/>
              <a:gd name="connsiteX4069" fmla="*/ 1389613 w 8724094"/>
              <a:gd name="connsiteY4069" fmla="*/ 1383354 h 2189926"/>
              <a:gd name="connsiteX4070" fmla="*/ 1350775 w 8724094"/>
              <a:gd name="connsiteY4070" fmla="*/ 1383354 h 2189926"/>
              <a:gd name="connsiteX4071" fmla="*/ 1347537 w 8724094"/>
              <a:gd name="connsiteY4071" fmla="*/ 1388255 h 2189926"/>
              <a:gd name="connsiteX4072" fmla="*/ 1352393 w 8724094"/>
              <a:gd name="connsiteY4072" fmla="*/ 1384988 h 2189926"/>
              <a:gd name="connsiteX4073" fmla="*/ 1350775 w 8724094"/>
              <a:gd name="connsiteY4073" fmla="*/ 1383354 h 2189926"/>
              <a:gd name="connsiteX4074" fmla="*/ 241126 w 8724094"/>
              <a:gd name="connsiteY4074" fmla="*/ 1383354 h 2189926"/>
              <a:gd name="connsiteX4075" fmla="*/ 237890 w 8724094"/>
              <a:gd name="connsiteY4075" fmla="*/ 1388255 h 2189926"/>
              <a:gd name="connsiteX4076" fmla="*/ 242745 w 8724094"/>
              <a:gd name="connsiteY4076" fmla="*/ 1398058 h 2189926"/>
              <a:gd name="connsiteX4077" fmla="*/ 252455 w 8724094"/>
              <a:gd name="connsiteY4077" fmla="*/ 1402958 h 2189926"/>
              <a:gd name="connsiteX4078" fmla="*/ 248409 w 8724094"/>
              <a:gd name="connsiteY4078" fmla="*/ 1391523 h 2189926"/>
              <a:gd name="connsiteX4079" fmla="*/ 241126 w 8724094"/>
              <a:gd name="connsiteY4079" fmla="*/ 1383354 h 2189926"/>
              <a:gd name="connsiteX4080" fmla="*/ 4342100 w 8724094"/>
              <a:gd name="connsiteY4080" fmla="*/ 1381721 h 2189926"/>
              <a:gd name="connsiteX4081" fmla="*/ 4340481 w 8724094"/>
              <a:gd name="connsiteY4081" fmla="*/ 1383354 h 2189926"/>
              <a:gd name="connsiteX4082" fmla="*/ 4342100 w 8724094"/>
              <a:gd name="connsiteY4082" fmla="*/ 1384988 h 2189926"/>
              <a:gd name="connsiteX4083" fmla="*/ 4345337 w 8724094"/>
              <a:gd name="connsiteY4083" fmla="*/ 1383354 h 2189926"/>
              <a:gd name="connsiteX4084" fmla="*/ 4342100 w 8724094"/>
              <a:gd name="connsiteY4084" fmla="*/ 1381721 h 2189926"/>
              <a:gd name="connsiteX4085" fmla="*/ 1713274 w 8724094"/>
              <a:gd name="connsiteY4085" fmla="*/ 1381721 h 2189926"/>
              <a:gd name="connsiteX4086" fmla="*/ 1705183 w 8724094"/>
              <a:gd name="connsiteY4086" fmla="*/ 1387439 h 2189926"/>
              <a:gd name="connsiteX4087" fmla="*/ 1701945 w 8724094"/>
              <a:gd name="connsiteY4087" fmla="*/ 1398058 h 2189926"/>
              <a:gd name="connsiteX4088" fmla="*/ 1708419 w 8724094"/>
              <a:gd name="connsiteY4088" fmla="*/ 1404591 h 2189926"/>
              <a:gd name="connsiteX4089" fmla="*/ 1718128 w 8724094"/>
              <a:gd name="connsiteY4089" fmla="*/ 1391523 h 2189926"/>
              <a:gd name="connsiteX4090" fmla="*/ 1718128 w 8724094"/>
              <a:gd name="connsiteY4090" fmla="*/ 1384170 h 2189926"/>
              <a:gd name="connsiteX4091" fmla="*/ 1713274 w 8724094"/>
              <a:gd name="connsiteY4091" fmla="*/ 1381721 h 2189926"/>
              <a:gd name="connsiteX4092" fmla="*/ 1570863 w 8724094"/>
              <a:gd name="connsiteY4092" fmla="*/ 1381721 h 2189926"/>
              <a:gd name="connsiteX4093" fmla="*/ 1566008 w 8724094"/>
              <a:gd name="connsiteY4093" fmla="*/ 1384988 h 2189926"/>
              <a:gd name="connsiteX4094" fmla="*/ 1566008 w 8724094"/>
              <a:gd name="connsiteY4094" fmla="*/ 1389889 h 2189926"/>
              <a:gd name="connsiteX4095" fmla="*/ 1569245 w 8724094"/>
              <a:gd name="connsiteY4095" fmla="*/ 1402142 h 2189926"/>
              <a:gd name="connsiteX4096" fmla="*/ 1578955 w 8724094"/>
              <a:gd name="connsiteY4096" fmla="*/ 1407859 h 2189926"/>
              <a:gd name="connsiteX4097" fmla="*/ 1587046 w 8724094"/>
              <a:gd name="connsiteY4097" fmla="*/ 1401325 h 2189926"/>
              <a:gd name="connsiteX4098" fmla="*/ 1583809 w 8724094"/>
              <a:gd name="connsiteY4098" fmla="*/ 1395607 h 2189926"/>
              <a:gd name="connsiteX4099" fmla="*/ 1583809 w 8724094"/>
              <a:gd name="connsiteY4099" fmla="*/ 1388255 h 2189926"/>
              <a:gd name="connsiteX4100" fmla="*/ 1570863 w 8724094"/>
              <a:gd name="connsiteY4100" fmla="*/ 1381721 h 2189926"/>
              <a:gd name="connsiteX4101" fmla="*/ 1491566 w 8724094"/>
              <a:gd name="connsiteY4101" fmla="*/ 1381721 h 2189926"/>
              <a:gd name="connsiteX4102" fmla="*/ 1483475 w 8724094"/>
              <a:gd name="connsiteY4102" fmla="*/ 1388255 h 2189926"/>
              <a:gd name="connsiteX4103" fmla="*/ 1489948 w 8724094"/>
              <a:gd name="connsiteY4103" fmla="*/ 1396423 h 2189926"/>
              <a:gd name="connsiteX4104" fmla="*/ 1498040 w 8724094"/>
              <a:gd name="connsiteY4104" fmla="*/ 1388255 h 2189926"/>
              <a:gd name="connsiteX4105" fmla="*/ 1491566 w 8724094"/>
              <a:gd name="connsiteY4105" fmla="*/ 1381721 h 2189926"/>
              <a:gd name="connsiteX4106" fmla="*/ 4450526 w 8724094"/>
              <a:gd name="connsiteY4106" fmla="*/ 1380086 h 2189926"/>
              <a:gd name="connsiteX4107" fmla="*/ 4442435 w 8724094"/>
              <a:gd name="connsiteY4107" fmla="*/ 1383354 h 2189926"/>
              <a:gd name="connsiteX4108" fmla="*/ 4437580 w 8724094"/>
              <a:gd name="connsiteY4108" fmla="*/ 1389889 h 2189926"/>
              <a:gd name="connsiteX4109" fmla="*/ 4439198 w 8724094"/>
              <a:gd name="connsiteY4109" fmla="*/ 1391523 h 2189926"/>
              <a:gd name="connsiteX4110" fmla="*/ 4442435 w 8724094"/>
              <a:gd name="connsiteY4110" fmla="*/ 1393156 h 2189926"/>
              <a:gd name="connsiteX4111" fmla="*/ 4450526 w 8724094"/>
              <a:gd name="connsiteY4111" fmla="*/ 1380086 h 2189926"/>
              <a:gd name="connsiteX4112" fmla="*/ 3391652 w 8724094"/>
              <a:gd name="connsiteY4112" fmla="*/ 1380086 h 2189926"/>
              <a:gd name="connsiteX4113" fmla="*/ 3388416 w 8724094"/>
              <a:gd name="connsiteY4113" fmla="*/ 1384988 h 2189926"/>
              <a:gd name="connsiteX4114" fmla="*/ 3391652 w 8724094"/>
              <a:gd name="connsiteY4114" fmla="*/ 1388255 h 2189926"/>
              <a:gd name="connsiteX4115" fmla="*/ 3394889 w 8724094"/>
              <a:gd name="connsiteY4115" fmla="*/ 1384988 h 2189926"/>
              <a:gd name="connsiteX4116" fmla="*/ 3391652 w 8724094"/>
              <a:gd name="connsiteY4116" fmla="*/ 1380086 h 2189926"/>
              <a:gd name="connsiteX4117" fmla="*/ 1250439 w 8724094"/>
              <a:gd name="connsiteY4117" fmla="*/ 1380086 h 2189926"/>
              <a:gd name="connsiteX4118" fmla="*/ 1234256 w 8724094"/>
              <a:gd name="connsiteY4118" fmla="*/ 1386621 h 2189926"/>
              <a:gd name="connsiteX4119" fmla="*/ 1221311 w 8724094"/>
              <a:gd name="connsiteY4119" fmla="*/ 1398058 h 2189926"/>
              <a:gd name="connsiteX4120" fmla="*/ 1229402 w 8724094"/>
              <a:gd name="connsiteY4120" fmla="*/ 1402958 h 2189926"/>
              <a:gd name="connsiteX4121" fmla="*/ 1247203 w 8724094"/>
              <a:gd name="connsiteY4121" fmla="*/ 1397240 h 2189926"/>
              <a:gd name="connsiteX4122" fmla="*/ 1256913 w 8724094"/>
              <a:gd name="connsiteY4122" fmla="*/ 1384988 h 2189926"/>
              <a:gd name="connsiteX4123" fmla="*/ 1250439 w 8724094"/>
              <a:gd name="connsiteY4123" fmla="*/ 1380086 h 2189926"/>
              <a:gd name="connsiteX4124" fmla="*/ 7811937 w 8724094"/>
              <a:gd name="connsiteY4124" fmla="*/ 1376819 h 2189926"/>
              <a:gd name="connsiteX4125" fmla="*/ 7803845 w 8724094"/>
              <a:gd name="connsiteY4125" fmla="*/ 1379270 h 2189926"/>
              <a:gd name="connsiteX4126" fmla="*/ 7798990 w 8724094"/>
              <a:gd name="connsiteY4126" fmla="*/ 1386621 h 2189926"/>
              <a:gd name="connsiteX4127" fmla="*/ 7805463 w 8724094"/>
              <a:gd name="connsiteY4127" fmla="*/ 1393156 h 2189926"/>
              <a:gd name="connsiteX4128" fmla="*/ 7816791 w 8724094"/>
              <a:gd name="connsiteY4128" fmla="*/ 1381721 h 2189926"/>
              <a:gd name="connsiteX4129" fmla="*/ 7811937 w 8724094"/>
              <a:gd name="connsiteY4129" fmla="*/ 1376819 h 2189926"/>
              <a:gd name="connsiteX4130" fmla="*/ 7519023 w 8724094"/>
              <a:gd name="connsiteY4130" fmla="*/ 1376819 h 2189926"/>
              <a:gd name="connsiteX4131" fmla="*/ 7520643 w 8724094"/>
              <a:gd name="connsiteY4131" fmla="*/ 1380904 h 2189926"/>
              <a:gd name="connsiteX4132" fmla="*/ 7522261 w 8724094"/>
              <a:gd name="connsiteY4132" fmla="*/ 1383354 h 2189926"/>
              <a:gd name="connsiteX4133" fmla="*/ 7521453 w 8724094"/>
              <a:gd name="connsiteY4133" fmla="*/ 1387439 h 2189926"/>
              <a:gd name="connsiteX4134" fmla="*/ 7520643 w 8724094"/>
              <a:gd name="connsiteY4134" fmla="*/ 1389889 h 2189926"/>
              <a:gd name="connsiteX4135" fmla="*/ 7522261 w 8724094"/>
              <a:gd name="connsiteY4135" fmla="*/ 1393156 h 2189926"/>
              <a:gd name="connsiteX4136" fmla="*/ 7527115 w 8724094"/>
              <a:gd name="connsiteY4136" fmla="*/ 1388255 h 2189926"/>
              <a:gd name="connsiteX4137" fmla="*/ 7519023 w 8724094"/>
              <a:gd name="connsiteY4137" fmla="*/ 1376819 h 2189926"/>
              <a:gd name="connsiteX4138" fmla="*/ 5724532 w 8724094"/>
              <a:gd name="connsiteY4138" fmla="*/ 1376819 h 2189926"/>
              <a:gd name="connsiteX4139" fmla="*/ 5716441 w 8724094"/>
              <a:gd name="connsiteY4139" fmla="*/ 1385805 h 2189926"/>
              <a:gd name="connsiteX4140" fmla="*/ 5711587 w 8724094"/>
              <a:gd name="connsiteY4140" fmla="*/ 1396423 h 2189926"/>
              <a:gd name="connsiteX4141" fmla="*/ 5715632 w 8724094"/>
              <a:gd name="connsiteY4141" fmla="*/ 1400507 h 2189926"/>
              <a:gd name="connsiteX4142" fmla="*/ 5722914 w 8724094"/>
              <a:gd name="connsiteY4142" fmla="*/ 1401325 h 2189926"/>
              <a:gd name="connsiteX4143" fmla="*/ 5729388 w 8724094"/>
              <a:gd name="connsiteY4143" fmla="*/ 1401325 h 2189926"/>
              <a:gd name="connsiteX4144" fmla="*/ 5733433 w 8724094"/>
              <a:gd name="connsiteY4144" fmla="*/ 1394790 h 2189926"/>
              <a:gd name="connsiteX4145" fmla="*/ 5734243 w 8724094"/>
              <a:gd name="connsiteY4145" fmla="*/ 1386621 h 2189926"/>
              <a:gd name="connsiteX4146" fmla="*/ 5724532 w 8724094"/>
              <a:gd name="connsiteY4146" fmla="*/ 1376819 h 2189926"/>
              <a:gd name="connsiteX4147" fmla="*/ 8221771 w 8724094"/>
              <a:gd name="connsiteY4147" fmla="*/ 1375186 h 2189926"/>
              <a:gd name="connsiteX4148" fmla="*/ 8218535 w 8724094"/>
              <a:gd name="connsiteY4148" fmla="*/ 1376819 h 2189926"/>
              <a:gd name="connsiteX4149" fmla="*/ 8218535 w 8724094"/>
              <a:gd name="connsiteY4149" fmla="*/ 1380086 h 2189926"/>
              <a:gd name="connsiteX4150" fmla="*/ 8225817 w 8724094"/>
              <a:gd name="connsiteY4150" fmla="*/ 1386621 h 2189926"/>
              <a:gd name="connsiteX4151" fmla="*/ 8234717 w 8724094"/>
              <a:gd name="connsiteY4151" fmla="*/ 1389889 h 2189926"/>
              <a:gd name="connsiteX4152" fmla="*/ 8239571 w 8724094"/>
              <a:gd name="connsiteY4152" fmla="*/ 1386621 h 2189926"/>
              <a:gd name="connsiteX4153" fmla="*/ 8232290 w 8724094"/>
              <a:gd name="connsiteY4153" fmla="*/ 1379270 h 2189926"/>
              <a:gd name="connsiteX4154" fmla="*/ 8221771 w 8724094"/>
              <a:gd name="connsiteY4154" fmla="*/ 1375186 h 2189926"/>
              <a:gd name="connsiteX4155" fmla="*/ 7726167 w 8724094"/>
              <a:gd name="connsiteY4155" fmla="*/ 1375186 h 2189926"/>
              <a:gd name="connsiteX4156" fmla="*/ 7719693 w 8724094"/>
              <a:gd name="connsiteY4156" fmla="*/ 1381721 h 2189926"/>
              <a:gd name="connsiteX4157" fmla="*/ 7731021 w 8724094"/>
              <a:gd name="connsiteY4157" fmla="*/ 1393156 h 2189926"/>
              <a:gd name="connsiteX4158" fmla="*/ 7742349 w 8724094"/>
              <a:gd name="connsiteY4158" fmla="*/ 1384988 h 2189926"/>
              <a:gd name="connsiteX4159" fmla="*/ 7740731 w 8724094"/>
              <a:gd name="connsiteY4159" fmla="*/ 1383354 h 2189926"/>
              <a:gd name="connsiteX4160" fmla="*/ 7733448 w 8724094"/>
              <a:gd name="connsiteY4160" fmla="*/ 1378453 h 2189926"/>
              <a:gd name="connsiteX4161" fmla="*/ 7726167 w 8724094"/>
              <a:gd name="connsiteY4161" fmla="*/ 1375186 h 2189926"/>
              <a:gd name="connsiteX4162" fmla="*/ 6704616 w 8724094"/>
              <a:gd name="connsiteY4162" fmla="*/ 1375186 h 2189926"/>
              <a:gd name="connsiteX4163" fmla="*/ 6701379 w 8724094"/>
              <a:gd name="connsiteY4163" fmla="*/ 1376819 h 2189926"/>
              <a:gd name="connsiteX4164" fmla="*/ 6701379 w 8724094"/>
              <a:gd name="connsiteY4164" fmla="*/ 1380086 h 2189926"/>
              <a:gd name="connsiteX4165" fmla="*/ 6708661 w 8724094"/>
              <a:gd name="connsiteY4165" fmla="*/ 1386621 h 2189926"/>
              <a:gd name="connsiteX4166" fmla="*/ 6717561 w 8724094"/>
              <a:gd name="connsiteY4166" fmla="*/ 1389889 h 2189926"/>
              <a:gd name="connsiteX4167" fmla="*/ 6722415 w 8724094"/>
              <a:gd name="connsiteY4167" fmla="*/ 1386621 h 2189926"/>
              <a:gd name="connsiteX4168" fmla="*/ 6715134 w 8724094"/>
              <a:gd name="connsiteY4168" fmla="*/ 1379270 h 2189926"/>
              <a:gd name="connsiteX4169" fmla="*/ 6704616 w 8724094"/>
              <a:gd name="connsiteY4169" fmla="*/ 1375186 h 2189926"/>
              <a:gd name="connsiteX4170" fmla="*/ 4395504 w 8724094"/>
              <a:gd name="connsiteY4170" fmla="*/ 1375186 h 2189926"/>
              <a:gd name="connsiteX4171" fmla="*/ 4387412 w 8724094"/>
              <a:gd name="connsiteY4171" fmla="*/ 1382537 h 2189926"/>
              <a:gd name="connsiteX4172" fmla="*/ 4376085 w 8724094"/>
              <a:gd name="connsiteY4172" fmla="*/ 1386621 h 2189926"/>
              <a:gd name="connsiteX4173" fmla="*/ 4359902 w 8724094"/>
              <a:gd name="connsiteY4173" fmla="*/ 1404591 h 2189926"/>
              <a:gd name="connsiteX4174" fmla="*/ 4355046 w 8724094"/>
              <a:gd name="connsiteY4174" fmla="*/ 1410310 h 2189926"/>
              <a:gd name="connsiteX4175" fmla="*/ 4350192 w 8724094"/>
              <a:gd name="connsiteY4175" fmla="*/ 1416028 h 2189926"/>
              <a:gd name="connsiteX4176" fmla="*/ 4345337 w 8724094"/>
              <a:gd name="connsiteY4176" fmla="*/ 1422563 h 2189926"/>
              <a:gd name="connsiteX4177" fmla="*/ 4345337 w 8724094"/>
              <a:gd name="connsiteY4177" fmla="*/ 1424196 h 2189926"/>
              <a:gd name="connsiteX4178" fmla="*/ 4346955 w 8724094"/>
              <a:gd name="connsiteY4178" fmla="*/ 1424196 h 2189926"/>
              <a:gd name="connsiteX4179" fmla="*/ 4356664 w 8724094"/>
              <a:gd name="connsiteY4179" fmla="*/ 1419295 h 2189926"/>
              <a:gd name="connsiteX4180" fmla="*/ 4374466 w 8724094"/>
              <a:gd name="connsiteY4180" fmla="*/ 1404591 h 2189926"/>
              <a:gd name="connsiteX4181" fmla="*/ 4384176 w 8724094"/>
              <a:gd name="connsiteY4181" fmla="*/ 1393156 h 2189926"/>
              <a:gd name="connsiteX4182" fmla="*/ 4396313 w 8724094"/>
              <a:gd name="connsiteY4182" fmla="*/ 1388255 h 2189926"/>
              <a:gd name="connsiteX4183" fmla="*/ 4401977 w 8724094"/>
              <a:gd name="connsiteY4183" fmla="*/ 1378453 h 2189926"/>
              <a:gd name="connsiteX4184" fmla="*/ 4398741 w 8724094"/>
              <a:gd name="connsiteY4184" fmla="*/ 1375186 h 2189926"/>
              <a:gd name="connsiteX4185" fmla="*/ 4395504 w 8724094"/>
              <a:gd name="connsiteY4185" fmla="*/ 1375186 h 2189926"/>
              <a:gd name="connsiteX4186" fmla="*/ 4068102 w 8724094"/>
              <a:gd name="connsiteY4186" fmla="*/ 1375186 h 2189926"/>
              <a:gd name="connsiteX4187" fmla="*/ 4063246 w 8724094"/>
              <a:gd name="connsiteY4187" fmla="*/ 1381721 h 2189926"/>
              <a:gd name="connsiteX4188" fmla="*/ 4068911 w 8724094"/>
              <a:gd name="connsiteY4188" fmla="*/ 1387439 h 2189926"/>
              <a:gd name="connsiteX4189" fmla="*/ 4077811 w 8724094"/>
              <a:gd name="connsiteY4189" fmla="*/ 1388255 h 2189926"/>
              <a:gd name="connsiteX4190" fmla="*/ 4084285 w 8724094"/>
              <a:gd name="connsiteY4190" fmla="*/ 1385805 h 2189926"/>
              <a:gd name="connsiteX4191" fmla="*/ 4087521 w 8724094"/>
              <a:gd name="connsiteY4191" fmla="*/ 1380086 h 2189926"/>
              <a:gd name="connsiteX4192" fmla="*/ 4079429 w 8724094"/>
              <a:gd name="connsiteY4192" fmla="*/ 1375186 h 2189926"/>
              <a:gd name="connsiteX4193" fmla="*/ 4296788 w 8724094"/>
              <a:gd name="connsiteY4193" fmla="*/ 1371918 h 2189926"/>
              <a:gd name="connsiteX4194" fmla="*/ 4285460 w 8724094"/>
              <a:gd name="connsiteY4194" fmla="*/ 1373553 h 2189926"/>
              <a:gd name="connsiteX4195" fmla="*/ 4277368 w 8724094"/>
              <a:gd name="connsiteY4195" fmla="*/ 1380086 h 2189926"/>
              <a:gd name="connsiteX4196" fmla="*/ 4277368 w 8724094"/>
              <a:gd name="connsiteY4196" fmla="*/ 1396423 h 2189926"/>
              <a:gd name="connsiteX4197" fmla="*/ 4278987 w 8724094"/>
              <a:gd name="connsiteY4197" fmla="*/ 1396423 h 2189926"/>
              <a:gd name="connsiteX4198" fmla="*/ 4283842 w 8724094"/>
              <a:gd name="connsiteY4198" fmla="*/ 1398058 h 2189926"/>
              <a:gd name="connsiteX4199" fmla="*/ 4296788 w 8724094"/>
              <a:gd name="connsiteY4199" fmla="*/ 1395607 h 2189926"/>
              <a:gd name="connsiteX4200" fmla="*/ 4303261 w 8724094"/>
              <a:gd name="connsiteY4200" fmla="*/ 1384988 h 2189926"/>
              <a:gd name="connsiteX4201" fmla="*/ 4303261 w 8724094"/>
              <a:gd name="connsiteY4201" fmla="*/ 1376819 h 2189926"/>
              <a:gd name="connsiteX4202" fmla="*/ 4296788 w 8724094"/>
              <a:gd name="connsiteY4202" fmla="*/ 1371918 h 2189926"/>
              <a:gd name="connsiteX4203" fmla="*/ 4011461 w 8724094"/>
              <a:gd name="connsiteY4203" fmla="*/ 1371918 h 2189926"/>
              <a:gd name="connsiteX4204" fmla="*/ 4003370 w 8724094"/>
              <a:gd name="connsiteY4204" fmla="*/ 1378453 h 2189926"/>
              <a:gd name="connsiteX4205" fmla="*/ 4006606 w 8724094"/>
              <a:gd name="connsiteY4205" fmla="*/ 1383354 h 2189926"/>
              <a:gd name="connsiteX4206" fmla="*/ 4009843 w 8724094"/>
              <a:gd name="connsiteY4206" fmla="*/ 1383354 h 2189926"/>
              <a:gd name="connsiteX4207" fmla="*/ 4016317 w 8724094"/>
              <a:gd name="connsiteY4207" fmla="*/ 1382537 h 2189926"/>
              <a:gd name="connsiteX4208" fmla="*/ 4019553 w 8724094"/>
              <a:gd name="connsiteY4208" fmla="*/ 1378453 h 2189926"/>
              <a:gd name="connsiteX4209" fmla="*/ 4011461 w 8724094"/>
              <a:gd name="connsiteY4209" fmla="*/ 1371918 h 2189926"/>
              <a:gd name="connsiteX4210" fmla="*/ 2817661 w 8724094"/>
              <a:gd name="connsiteY4210" fmla="*/ 1371918 h 2189926"/>
              <a:gd name="connsiteX4211" fmla="*/ 2806334 w 8724094"/>
              <a:gd name="connsiteY4211" fmla="*/ 1378453 h 2189926"/>
              <a:gd name="connsiteX4212" fmla="*/ 2796624 w 8724094"/>
              <a:gd name="connsiteY4212" fmla="*/ 1388255 h 2189926"/>
              <a:gd name="connsiteX4213" fmla="*/ 2779632 w 8724094"/>
              <a:gd name="connsiteY4213" fmla="*/ 1398058 h 2189926"/>
              <a:gd name="connsiteX4214" fmla="*/ 2762639 w 8724094"/>
              <a:gd name="connsiteY4214" fmla="*/ 1404591 h 2189926"/>
              <a:gd name="connsiteX4215" fmla="*/ 2761021 w 8724094"/>
              <a:gd name="connsiteY4215" fmla="*/ 1406226 h 2189926"/>
              <a:gd name="connsiteX4216" fmla="*/ 2757785 w 8724094"/>
              <a:gd name="connsiteY4216" fmla="*/ 1417661 h 2189926"/>
              <a:gd name="connsiteX4217" fmla="*/ 2743220 w 8724094"/>
              <a:gd name="connsiteY4217" fmla="*/ 1419295 h 2189926"/>
              <a:gd name="connsiteX4218" fmla="*/ 2739174 w 8724094"/>
              <a:gd name="connsiteY4218" fmla="*/ 1425012 h 2189926"/>
              <a:gd name="connsiteX4219" fmla="*/ 2735128 w 8724094"/>
              <a:gd name="connsiteY4219" fmla="*/ 1430731 h 2189926"/>
              <a:gd name="connsiteX4220" fmla="*/ 2714900 w 8724094"/>
              <a:gd name="connsiteY4220" fmla="*/ 1442166 h 2189926"/>
              <a:gd name="connsiteX4221" fmla="*/ 2702762 w 8724094"/>
              <a:gd name="connsiteY4221" fmla="*/ 1460137 h 2189926"/>
              <a:gd name="connsiteX4222" fmla="*/ 2704380 w 8724094"/>
              <a:gd name="connsiteY4222" fmla="*/ 1463405 h 2189926"/>
              <a:gd name="connsiteX4223" fmla="*/ 2717327 w 8724094"/>
              <a:gd name="connsiteY4223" fmla="*/ 1459320 h 2189926"/>
              <a:gd name="connsiteX4224" fmla="*/ 2727037 w 8724094"/>
              <a:gd name="connsiteY4224" fmla="*/ 1451968 h 2189926"/>
              <a:gd name="connsiteX4225" fmla="*/ 2733510 w 8724094"/>
              <a:gd name="connsiteY4225" fmla="*/ 1449517 h 2189926"/>
              <a:gd name="connsiteX4226" fmla="*/ 2739984 w 8724094"/>
              <a:gd name="connsiteY4226" fmla="*/ 1448701 h 2189926"/>
              <a:gd name="connsiteX4227" fmla="*/ 2742410 w 8724094"/>
              <a:gd name="connsiteY4227" fmla="*/ 1443800 h 2189926"/>
              <a:gd name="connsiteX4228" fmla="*/ 2744838 w 8724094"/>
              <a:gd name="connsiteY4228" fmla="*/ 1438900 h 2189926"/>
              <a:gd name="connsiteX4229" fmla="*/ 2750503 w 8724094"/>
              <a:gd name="connsiteY4229" fmla="*/ 1433181 h 2189926"/>
              <a:gd name="connsiteX4230" fmla="*/ 2756167 w 8724094"/>
              <a:gd name="connsiteY4230" fmla="*/ 1427463 h 2189926"/>
              <a:gd name="connsiteX4231" fmla="*/ 2769922 w 8724094"/>
              <a:gd name="connsiteY4231" fmla="*/ 1417661 h 2189926"/>
              <a:gd name="connsiteX4232" fmla="*/ 2790959 w 8724094"/>
              <a:gd name="connsiteY4232" fmla="*/ 1401325 h 2189926"/>
              <a:gd name="connsiteX4233" fmla="*/ 2809570 w 8724094"/>
              <a:gd name="connsiteY4233" fmla="*/ 1384988 h 2189926"/>
              <a:gd name="connsiteX4234" fmla="*/ 2817661 w 8724094"/>
              <a:gd name="connsiteY4234" fmla="*/ 1371918 h 2189926"/>
              <a:gd name="connsiteX4235" fmla="*/ 668357 w 8724094"/>
              <a:gd name="connsiteY4235" fmla="*/ 1371918 h 2189926"/>
              <a:gd name="connsiteX4236" fmla="*/ 657030 w 8724094"/>
              <a:gd name="connsiteY4236" fmla="*/ 1378453 h 2189926"/>
              <a:gd name="connsiteX4237" fmla="*/ 647320 w 8724094"/>
              <a:gd name="connsiteY4237" fmla="*/ 1388255 h 2189926"/>
              <a:gd name="connsiteX4238" fmla="*/ 630327 w 8724094"/>
              <a:gd name="connsiteY4238" fmla="*/ 1398058 h 2189926"/>
              <a:gd name="connsiteX4239" fmla="*/ 613336 w 8724094"/>
              <a:gd name="connsiteY4239" fmla="*/ 1404591 h 2189926"/>
              <a:gd name="connsiteX4240" fmla="*/ 611717 w 8724094"/>
              <a:gd name="connsiteY4240" fmla="*/ 1406226 h 2189926"/>
              <a:gd name="connsiteX4241" fmla="*/ 608481 w 8724094"/>
              <a:gd name="connsiteY4241" fmla="*/ 1417661 h 2189926"/>
              <a:gd name="connsiteX4242" fmla="*/ 593916 w 8724094"/>
              <a:gd name="connsiteY4242" fmla="*/ 1419295 h 2189926"/>
              <a:gd name="connsiteX4243" fmla="*/ 589870 w 8724094"/>
              <a:gd name="connsiteY4243" fmla="*/ 1425012 h 2189926"/>
              <a:gd name="connsiteX4244" fmla="*/ 585824 w 8724094"/>
              <a:gd name="connsiteY4244" fmla="*/ 1430731 h 2189926"/>
              <a:gd name="connsiteX4245" fmla="*/ 565595 w 8724094"/>
              <a:gd name="connsiteY4245" fmla="*/ 1442166 h 2189926"/>
              <a:gd name="connsiteX4246" fmla="*/ 553458 w 8724094"/>
              <a:gd name="connsiteY4246" fmla="*/ 1460137 h 2189926"/>
              <a:gd name="connsiteX4247" fmla="*/ 555076 w 8724094"/>
              <a:gd name="connsiteY4247" fmla="*/ 1463405 h 2189926"/>
              <a:gd name="connsiteX4248" fmla="*/ 568023 w 8724094"/>
              <a:gd name="connsiteY4248" fmla="*/ 1459320 h 2189926"/>
              <a:gd name="connsiteX4249" fmla="*/ 577733 w 8724094"/>
              <a:gd name="connsiteY4249" fmla="*/ 1451968 h 2189926"/>
              <a:gd name="connsiteX4250" fmla="*/ 584206 w 8724094"/>
              <a:gd name="connsiteY4250" fmla="*/ 1449517 h 2189926"/>
              <a:gd name="connsiteX4251" fmla="*/ 590680 w 8724094"/>
              <a:gd name="connsiteY4251" fmla="*/ 1448701 h 2189926"/>
              <a:gd name="connsiteX4252" fmla="*/ 593106 w 8724094"/>
              <a:gd name="connsiteY4252" fmla="*/ 1443800 h 2189926"/>
              <a:gd name="connsiteX4253" fmla="*/ 595534 w 8724094"/>
              <a:gd name="connsiteY4253" fmla="*/ 1438900 h 2189926"/>
              <a:gd name="connsiteX4254" fmla="*/ 601199 w 8724094"/>
              <a:gd name="connsiteY4254" fmla="*/ 1433181 h 2189926"/>
              <a:gd name="connsiteX4255" fmla="*/ 606863 w 8724094"/>
              <a:gd name="connsiteY4255" fmla="*/ 1427463 h 2189926"/>
              <a:gd name="connsiteX4256" fmla="*/ 620618 w 8724094"/>
              <a:gd name="connsiteY4256" fmla="*/ 1417661 h 2189926"/>
              <a:gd name="connsiteX4257" fmla="*/ 641656 w 8724094"/>
              <a:gd name="connsiteY4257" fmla="*/ 1401325 h 2189926"/>
              <a:gd name="connsiteX4258" fmla="*/ 660266 w 8724094"/>
              <a:gd name="connsiteY4258" fmla="*/ 1384988 h 2189926"/>
              <a:gd name="connsiteX4259" fmla="*/ 668357 w 8724094"/>
              <a:gd name="connsiteY4259" fmla="*/ 1371918 h 2189926"/>
              <a:gd name="connsiteX4260" fmla="*/ 8289739 w 8724094"/>
              <a:gd name="connsiteY4260" fmla="*/ 1370284 h 2189926"/>
              <a:gd name="connsiteX4261" fmla="*/ 8281647 w 8724094"/>
              <a:gd name="connsiteY4261" fmla="*/ 1380086 h 2189926"/>
              <a:gd name="connsiteX4262" fmla="*/ 8281647 w 8724094"/>
              <a:gd name="connsiteY4262" fmla="*/ 1381721 h 2189926"/>
              <a:gd name="connsiteX4263" fmla="*/ 8286503 w 8724094"/>
              <a:gd name="connsiteY4263" fmla="*/ 1378453 h 2189926"/>
              <a:gd name="connsiteX4264" fmla="*/ 8289739 w 8724094"/>
              <a:gd name="connsiteY4264" fmla="*/ 1373553 h 2189926"/>
              <a:gd name="connsiteX4265" fmla="*/ 7667907 w 8724094"/>
              <a:gd name="connsiteY4265" fmla="*/ 1370284 h 2189926"/>
              <a:gd name="connsiteX4266" fmla="*/ 7663053 w 8724094"/>
              <a:gd name="connsiteY4266" fmla="*/ 1378453 h 2189926"/>
              <a:gd name="connsiteX4267" fmla="*/ 7666289 w 8724094"/>
              <a:gd name="connsiteY4267" fmla="*/ 1381721 h 2189926"/>
              <a:gd name="connsiteX4268" fmla="*/ 7672762 w 8724094"/>
              <a:gd name="connsiteY4268" fmla="*/ 1375186 h 2189926"/>
              <a:gd name="connsiteX4269" fmla="*/ 7667907 w 8724094"/>
              <a:gd name="connsiteY4269" fmla="*/ 1370284 h 2189926"/>
              <a:gd name="connsiteX4270" fmla="*/ 6772584 w 8724094"/>
              <a:gd name="connsiteY4270" fmla="*/ 1370284 h 2189926"/>
              <a:gd name="connsiteX4271" fmla="*/ 6764493 w 8724094"/>
              <a:gd name="connsiteY4271" fmla="*/ 1380086 h 2189926"/>
              <a:gd name="connsiteX4272" fmla="*/ 6764493 w 8724094"/>
              <a:gd name="connsiteY4272" fmla="*/ 1381721 h 2189926"/>
              <a:gd name="connsiteX4273" fmla="*/ 6769348 w 8724094"/>
              <a:gd name="connsiteY4273" fmla="*/ 1378453 h 2189926"/>
              <a:gd name="connsiteX4274" fmla="*/ 6772584 w 8724094"/>
              <a:gd name="connsiteY4274" fmla="*/ 1373553 h 2189926"/>
              <a:gd name="connsiteX4275" fmla="*/ 2773968 w 8724094"/>
              <a:gd name="connsiteY4275" fmla="*/ 1370284 h 2189926"/>
              <a:gd name="connsiteX4276" fmla="*/ 2769922 w 8724094"/>
              <a:gd name="connsiteY4276" fmla="*/ 1372735 h 2189926"/>
              <a:gd name="connsiteX4277" fmla="*/ 2765876 w 8724094"/>
              <a:gd name="connsiteY4277" fmla="*/ 1375186 h 2189926"/>
              <a:gd name="connsiteX4278" fmla="*/ 2752121 w 8724094"/>
              <a:gd name="connsiteY4278" fmla="*/ 1380086 h 2189926"/>
              <a:gd name="connsiteX4279" fmla="*/ 2739984 w 8724094"/>
              <a:gd name="connsiteY4279" fmla="*/ 1384988 h 2189926"/>
              <a:gd name="connsiteX4280" fmla="*/ 2737556 w 8724094"/>
              <a:gd name="connsiteY4280" fmla="*/ 1389889 h 2189926"/>
              <a:gd name="connsiteX4281" fmla="*/ 2735128 w 8724094"/>
              <a:gd name="connsiteY4281" fmla="*/ 1396423 h 2189926"/>
              <a:gd name="connsiteX4282" fmla="*/ 2726227 w 8724094"/>
              <a:gd name="connsiteY4282" fmla="*/ 1399691 h 2189926"/>
              <a:gd name="connsiteX4283" fmla="*/ 2720563 w 8724094"/>
              <a:gd name="connsiteY4283" fmla="*/ 1406226 h 2189926"/>
              <a:gd name="connsiteX4284" fmla="*/ 2723801 w 8724094"/>
              <a:gd name="connsiteY4284" fmla="*/ 1409493 h 2189926"/>
              <a:gd name="connsiteX4285" fmla="*/ 2728655 w 8724094"/>
              <a:gd name="connsiteY4285" fmla="*/ 1409493 h 2189926"/>
              <a:gd name="connsiteX4286" fmla="*/ 2748075 w 8724094"/>
              <a:gd name="connsiteY4286" fmla="*/ 1400507 h 2189926"/>
              <a:gd name="connsiteX4287" fmla="*/ 2762639 w 8724094"/>
              <a:gd name="connsiteY4287" fmla="*/ 1383354 h 2189926"/>
              <a:gd name="connsiteX4288" fmla="*/ 2770730 w 8724094"/>
              <a:gd name="connsiteY4288" fmla="*/ 1377637 h 2189926"/>
              <a:gd name="connsiteX4289" fmla="*/ 2775586 w 8724094"/>
              <a:gd name="connsiteY4289" fmla="*/ 1371918 h 2189926"/>
              <a:gd name="connsiteX4290" fmla="*/ 2773968 w 8724094"/>
              <a:gd name="connsiteY4290" fmla="*/ 1370284 h 2189926"/>
              <a:gd name="connsiteX4291" fmla="*/ 624664 w 8724094"/>
              <a:gd name="connsiteY4291" fmla="*/ 1370284 h 2189926"/>
              <a:gd name="connsiteX4292" fmla="*/ 620618 w 8724094"/>
              <a:gd name="connsiteY4292" fmla="*/ 1372735 h 2189926"/>
              <a:gd name="connsiteX4293" fmla="*/ 616572 w 8724094"/>
              <a:gd name="connsiteY4293" fmla="*/ 1375186 h 2189926"/>
              <a:gd name="connsiteX4294" fmla="*/ 602817 w 8724094"/>
              <a:gd name="connsiteY4294" fmla="*/ 1380086 h 2189926"/>
              <a:gd name="connsiteX4295" fmla="*/ 590680 w 8724094"/>
              <a:gd name="connsiteY4295" fmla="*/ 1384988 h 2189926"/>
              <a:gd name="connsiteX4296" fmla="*/ 588252 w 8724094"/>
              <a:gd name="connsiteY4296" fmla="*/ 1389889 h 2189926"/>
              <a:gd name="connsiteX4297" fmla="*/ 585824 w 8724094"/>
              <a:gd name="connsiteY4297" fmla="*/ 1396423 h 2189926"/>
              <a:gd name="connsiteX4298" fmla="*/ 576924 w 8724094"/>
              <a:gd name="connsiteY4298" fmla="*/ 1399691 h 2189926"/>
              <a:gd name="connsiteX4299" fmla="*/ 571260 w 8724094"/>
              <a:gd name="connsiteY4299" fmla="*/ 1406226 h 2189926"/>
              <a:gd name="connsiteX4300" fmla="*/ 574497 w 8724094"/>
              <a:gd name="connsiteY4300" fmla="*/ 1409493 h 2189926"/>
              <a:gd name="connsiteX4301" fmla="*/ 579351 w 8724094"/>
              <a:gd name="connsiteY4301" fmla="*/ 1409493 h 2189926"/>
              <a:gd name="connsiteX4302" fmla="*/ 598771 w 8724094"/>
              <a:gd name="connsiteY4302" fmla="*/ 1400507 h 2189926"/>
              <a:gd name="connsiteX4303" fmla="*/ 613336 w 8724094"/>
              <a:gd name="connsiteY4303" fmla="*/ 1383354 h 2189926"/>
              <a:gd name="connsiteX4304" fmla="*/ 621426 w 8724094"/>
              <a:gd name="connsiteY4304" fmla="*/ 1377637 h 2189926"/>
              <a:gd name="connsiteX4305" fmla="*/ 626282 w 8724094"/>
              <a:gd name="connsiteY4305" fmla="*/ 1371918 h 2189926"/>
              <a:gd name="connsiteX4306" fmla="*/ 624664 w 8724094"/>
              <a:gd name="connsiteY4306" fmla="*/ 1370284 h 2189926"/>
              <a:gd name="connsiteX4307" fmla="*/ 1166288 w 8724094"/>
              <a:gd name="connsiteY4307" fmla="*/ 1368651 h 2189926"/>
              <a:gd name="connsiteX4308" fmla="*/ 1161433 w 8724094"/>
              <a:gd name="connsiteY4308" fmla="*/ 1373553 h 2189926"/>
              <a:gd name="connsiteX4309" fmla="*/ 1161433 w 8724094"/>
              <a:gd name="connsiteY4309" fmla="*/ 1375186 h 2189926"/>
              <a:gd name="connsiteX4310" fmla="*/ 1166288 w 8724094"/>
              <a:gd name="connsiteY4310" fmla="*/ 1368651 h 2189926"/>
              <a:gd name="connsiteX4311" fmla="*/ 7685709 w 8724094"/>
              <a:gd name="connsiteY4311" fmla="*/ 1367018 h 2189926"/>
              <a:gd name="connsiteX4312" fmla="*/ 7682473 w 8724094"/>
              <a:gd name="connsiteY4312" fmla="*/ 1368651 h 2189926"/>
              <a:gd name="connsiteX4313" fmla="*/ 7687327 w 8724094"/>
              <a:gd name="connsiteY4313" fmla="*/ 1376819 h 2189926"/>
              <a:gd name="connsiteX4314" fmla="*/ 7690564 w 8724094"/>
              <a:gd name="connsiteY4314" fmla="*/ 1371918 h 2189926"/>
              <a:gd name="connsiteX4315" fmla="*/ 7685709 w 8724094"/>
              <a:gd name="connsiteY4315" fmla="*/ 1367018 h 2189926"/>
              <a:gd name="connsiteX4316" fmla="*/ 3799464 w 8724094"/>
              <a:gd name="connsiteY4316" fmla="*/ 1367018 h 2189926"/>
              <a:gd name="connsiteX4317" fmla="*/ 3792991 w 8724094"/>
              <a:gd name="connsiteY4317" fmla="*/ 1373553 h 2189926"/>
              <a:gd name="connsiteX4318" fmla="*/ 3796227 w 8724094"/>
              <a:gd name="connsiteY4318" fmla="*/ 1376819 h 2189926"/>
              <a:gd name="connsiteX4319" fmla="*/ 3801082 w 8724094"/>
              <a:gd name="connsiteY4319" fmla="*/ 1370284 h 2189926"/>
              <a:gd name="connsiteX4320" fmla="*/ 3799464 w 8724094"/>
              <a:gd name="connsiteY4320" fmla="*/ 1367018 h 2189926"/>
              <a:gd name="connsiteX4321" fmla="*/ 4584845 w 8724094"/>
              <a:gd name="connsiteY4321" fmla="*/ 1365384 h 2189926"/>
              <a:gd name="connsiteX4322" fmla="*/ 4576754 w 8724094"/>
              <a:gd name="connsiteY4322" fmla="*/ 1371918 h 2189926"/>
              <a:gd name="connsiteX4323" fmla="*/ 4581608 w 8724094"/>
              <a:gd name="connsiteY4323" fmla="*/ 1376819 h 2189926"/>
              <a:gd name="connsiteX4324" fmla="*/ 4589700 w 8724094"/>
              <a:gd name="connsiteY4324" fmla="*/ 1368651 h 2189926"/>
              <a:gd name="connsiteX4325" fmla="*/ 4584845 w 8724094"/>
              <a:gd name="connsiteY4325" fmla="*/ 1365384 h 2189926"/>
              <a:gd name="connsiteX4326" fmla="*/ 3928928 w 8724094"/>
              <a:gd name="connsiteY4326" fmla="*/ 1363749 h 2189926"/>
              <a:gd name="connsiteX4327" fmla="*/ 3923263 w 8724094"/>
              <a:gd name="connsiteY4327" fmla="*/ 1368651 h 2189926"/>
              <a:gd name="connsiteX4328" fmla="*/ 3920837 w 8724094"/>
              <a:gd name="connsiteY4328" fmla="*/ 1376819 h 2189926"/>
              <a:gd name="connsiteX4329" fmla="*/ 3927309 w 8724094"/>
              <a:gd name="connsiteY4329" fmla="*/ 1381721 h 2189926"/>
              <a:gd name="connsiteX4330" fmla="*/ 3941065 w 8724094"/>
              <a:gd name="connsiteY4330" fmla="*/ 1380086 h 2189926"/>
              <a:gd name="connsiteX4331" fmla="*/ 3951585 w 8724094"/>
              <a:gd name="connsiteY4331" fmla="*/ 1373553 h 2189926"/>
              <a:gd name="connsiteX4332" fmla="*/ 3942684 w 8724094"/>
              <a:gd name="connsiteY4332" fmla="*/ 1364567 h 2189926"/>
              <a:gd name="connsiteX4333" fmla="*/ 3928928 w 8724094"/>
              <a:gd name="connsiteY4333" fmla="*/ 1363749 h 2189926"/>
              <a:gd name="connsiteX4334" fmla="*/ 4421397 w 8724094"/>
              <a:gd name="connsiteY4334" fmla="*/ 1360483 h 2189926"/>
              <a:gd name="connsiteX4335" fmla="*/ 4418160 w 8724094"/>
              <a:gd name="connsiteY4335" fmla="*/ 1363749 h 2189926"/>
              <a:gd name="connsiteX4336" fmla="*/ 4419778 w 8724094"/>
              <a:gd name="connsiteY4336" fmla="*/ 1367018 h 2189926"/>
              <a:gd name="connsiteX4337" fmla="*/ 4423824 w 8724094"/>
              <a:gd name="connsiteY4337" fmla="*/ 1365384 h 2189926"/>
              <a:gd name="connsiteX4338" fmla="*/ 4426252 w 8724094"/>
              <a:gd name="connsiteY4338" fmla="*/ 1362116 h 2189926"/>
              <a:gd name="connsiteX4339" fmla="*/ 4421397 w 8724094"/>
              <a:gd name="connsiteY4339" fmla="*/ 1360483 h 2189926"/>
              <a:gd name="connsiteX4340" fmla="*/ 3297791 w 8724094"/>
              <a:gd name="connsiteY4340" fmla="*/ 1360483 h 2189926"/>
              <a:gd name="connsiteX4341" fmla="*/ 3294554 w 8724094"/>
              <a:gd name="connsiteY4341" fmla="*/ 1362116 h 2189926"/>
              <a:gd name="connsiteX4342" fmla="*/ 3291318 w 8724094"/>
              <a:gd name="connsiteY4342" fmla="*/ 1373553 h 2189926"/>
              <a:gd name="connsiteX4343" fmla="*/ 3286462 w 8724094"/>
              <a:gd name="connsiteY4343" fmla="*/ 1384988 h 2189926"/>
              <a:gd name="connsiteX4344" fmla="*/ 3286462 w 8724094"/>
              <a:gd name="connsiteY4344" fmla="*/ 1386621 h 2189926"/>
              <a:gd name="connsiteX4345" fmla="*/ 3291318 w 8724094"/>
              <a:gd name="connsiteY4345" fmla="*/ 1390705 h 2189926"/>
              <a:gd name="connsiteX4346" fmla="*/ 3297791 w 8724094"/>
              <a:gd name="connsiteY4346" fmla="*/ 1393156 h 2189926"/>
              <a:gd name="connsiteX4347" fmla="*/ 3309119 w 8724094"/>
              <a:gd name="connsiteY4347" fmla="*/ 1389072 h 2189926"/>
              <a:gd name="connsiteX4348" fmla="*/ 3317210 w 8724094"/>
              <a:gd name="connsiteY4348" fmla="*/ 1380086 h 2189926"/>
              <a:gd name="connsiteX4349" fmla="*/ 3317210 w 8724094"/>
              <a:gd name="connsiteY4349" fmla="*/ 1378453 h 2189926"/>
              <a:gd name="connsiteX4350" fmla="*/ 3309119 w 8724094"/>
              <a:gd name="connsiteY4350" fmla="*/ 1366200 h 2189926"/>
              <a:gd name="connsiteX4351" fmla="*/ 3297791 w 8724094"/>
              <a:gd name="connsiteY4351" fmla="*/ 1360483 h 2189926"/>
              <a:gd name="connsiteX4352" fmla="*/ 7407362 w 8724094"/>
              <a:gd name="connsiteY4352" fmla="*/ 1358849 h 2189926"/>
              <a:gd name="connsiteX4353" fmla="*/ 7400889 w 8724094"/>
              <a:gd name="connsiteY4353" fmla="*/ 1362116 h 2189926"/>
              <a:gd name="connsiteX4354" fmla="*/ 7394415 w 8724094"/>
              <a:gd name="connsiteY4354" fmla="*/ 1368651 h 2189926"/>
              <a:gd name="connsiteX4355" fmla="*/ 7375804 w 8724094"/>
              <a:gd name="connsiteY4355" fmla="*/ 1371102 h 2189926"/>
              <a:gd name="connsiteX4356" fmla="*/ 7362049 w 8724094"/>
              <a:gd name="connsiteY4356" fmla="*/ 1381721 h 2189926"/>
              <a:gd name="connsiteX4357" fmla="*/ 7374996 w 8724094"/>
              <a:gd name="connsiteY4357" fmla="*/ 1390705 h 2189926"/>
              <a:gd name="connsiteX4358" fmla="*/ 7391179 w 8724094"/>
              <a:gd name="connsiteY4358" fmla="*/ 1393156 h 2189926"/>
              <a:gd name="connsiteX4359" fmla="*/ 7395225 w 8724094"/>
              <a:gd name="connsiteY4359" fmla="*/ 1392339 h 2189926"/>
              <a:gd name="connsiteX4360" fmla="*/ 7397651 w 8724094"/>
              <a:gd name="connsiteY4360" fmla="*/ 1391523 h 2189926"/>
              <a:gd name="connsiteX4361" fmla="*/ 7400889 w 8724094"/>
              <a:gd name="connsiteY4361" fmla="*/ 1396423 h 2189926"/>
              <a:gd name="connsiteX4362" fmla="*/ 7405743 w 8724094"/>
              <a:gd name="connsiteY4362" fmla="*/ 1401325 h 2189926"/>
              <a:gd name="connsiteX4363" fmla="*/ 7418689 w 8724094"/>
              <a:gd name="connsiteY4363" fmla="*/ 1391523 h 2189926"/>
              <a:gd name="connsiteX4364" fmla="*/ 7417071 w 8724094"/>
              <a:gd name="connsiteY4364" fmla="*/ 1384988 h 2189926"/>
              <a:gd name="connsiteX4365" fmla="*/ 7408980 w 8724094"/>
              <a:gd name="connsiteY4365" fmla="*/ 1383354 h 2189926"/>
              <a:gd name="connsiteX4366" fmla="*/ 7405743 w 8724094"/>
              <a:gd name="connsiteY4366" fmla="*/ 1381721 h 2189926"/>
              <a:gd name="connsiteX4367" fmla="*/ 7405743 w 8724094"/>
              <a:gd name="connsiteY4367" fmla="*/ 1380086 h 2189926"/>
              <a:gd name="connsiteX4368" fmla="*/ 7415453 w 8724094"/>
              <a:gd name="connsiteY4368" fmla="*/ 1365384 h 2189926"/>
              <a:gd name="connsiteX4369" fmla="*/ 7407362 w 8724094"/>
              <a:gd name="connsiteY4369" fmla="*/ 1358849 h 2189926"/>
              <a:gd name="connsiteX4370" fmla="*/ 1418743 w 8724094"/>
              <a:gd name="connsiteY4370" fmla="*/ 1358849 h 2189926"/>
              <a:gd name="connsiteX4371" fmla="*/ 1418743 w 8724094"/>
              <a:gd name="connsiteY4371" fmla="*/ 1360483 h 2189926"/>
              <a:gd name="connsiteX4372" fmla="*/ 1418743 w 8724094"/>
              <a:gd name="connsiteY4372" fmla="*/ 1375186 h 2189926"/>
              <a:gd name="connsiteX4373" fmla="*/ 1418743 w 8724094"/>
              <a:gd name="connsiteY4373" fmla="*/ 1376819 h 2189926"/>
              <a:gd name="connsiteX4374" fmla="*/ 1426834 w 8724094"/>
              <a:gd name="connsiteY4374" fmla="*/ 1383354 h 2189926"/>
              <a:gd name="connsiteX4375" fmla="*/ 1431690 w 8724094"/>
              <a:gd name="connsiteY4375" fmla="*/ 1388255 h 2189926"/>
              <a:gd name="connsiteX4376" fmla="*/ 1430880 w 8724094"/>
              <a:gd name="connsiteY4376" fmla="*/ 1391523 h 2189926"/>
              <a:gd name="connsiteX4377" fmla="*/ 1430070 w 8724094"/>
              <a:gd name="connsiteY4377" fmla="*/ 1396423 h 2189926"/>
              <a:gd name="connsiteX4378" fmla="*/ 1431690 w 8724094"/>
              <a:gd name="connsiteY4378" fmla="*/ 1403775 h 2189926"/>
              <a:gd name="connsiteX4379" fmla="*/ 1434926 w 8724094"/>
              <a:gd name="connsiteY4379" fmla="*/ 1411126 h 2189926"/>
              <a:gd name="connsiteX4380" fmla="*/ 1438162 w 8724094"/>
              <a:gd name="connsiteY4380" fmla="*/ 1412760 h 2189926"/>
              <a:gd name="connsiteX4381" fmla="*/ 1445445 w 8724094"/>
              <a:gd name="connsiteY4381" fmla="*/ 1405409 h 2189926"/>
              <a:gd name="connsiteX4382" fmla="*/ 1452727 w 8724094"/>
              <a:gd name="connsiteY4382" fmla="*/ 1398058 h 2189926"/>
              <a:gd name="connsiteX4383" fmla="*/ 1455964 w 8724094"/>
              <a:gd name="connsiteY4383" fmla="*/ 1401325 h 2189926"/>
              <a:gd name="connsiteX4384" fmla="*/ 1459200 w 8724094"/>
              <a:gd name="connsiteY4384" fmla="*/ 1404591 h 2189926"/>
              <a:gd name="connsiteX4385" fmla="*/ 1467292 w 8724094"/>
              <a:gd name="connsiteY4385" fmla="*/ 1396423 h 2189926"/>
              <a:gd name="connsiteX4386" fmla="*/ 1467292 w 8724094"/>
              <a:gd name="connsiteY4386" fmla="*/ 1394790 h 2189926"/>
              <a:gd name="connsiteX4387" fmla="*/ 1459200 w 8724094"/>
              <a:gd name="connsiteY4387" fmla="*/ 1384988 h 2189926"/>
              <a:gd name="connsiteX4388" fmla="*/ 1462438 w 8724094"/>
              <a:gd name="connsiteY4388" fmla="*/ 1380904 h 2189926"/>
              <a:gd name="connsiteX4389" fmla="*/ 1465674 w 8724094"/>
              <a:gd name="connsiteY4389" fmla="*/ 1376819 h 2189926"/>
              <a:gd name="connsiteX4390" fmla="*/ 1459200 w 8724094"/>
              <a:gd name="connsiteY4390" fmla="*/ 1370284 h 2189926"/>
              <a:gd name="connsiteX4391" fmla="*/ 1452727 w 8724094"/>
              <a:gd name="connsiteY4391" fmla="*/ 1374369 h 2189926"/>
              <a:gd name="connsiteX4392" fmla="*/ 1444635 w 8724094"/>
              <a:gd name="connsiteY4392" fmla="*/ 1376819 h 2189926"/>
              <a:gd name="connsiteX4393" fmla="*/ 1443017 w 8724094"/>
              <a:gd name="connsiteY4393" fmla="*/ 1375186 h 2189926"/>
              <a:gd name="connsiteX4394" fmla="*/ 1420361 w 8724094"/>
              <a:gd name="connsiteY4394" fmla="*/ 1358849 h 2189926"/>
              <a:gd name="connsiteX4395" fmla="*/ 8187785 w 8724094"/>
              <a:gd name="connsiteY4395" fmla="*/ 1357216 h 2189926"/>
              <a:gd name="connsiteX4396" fmla="*/ 8186169 w 8724094"/>
              <a:gd name="connsiteY4396" fmla="*/ 1358849 h 2189926"/>
              <a:gd name="connsiteX4397" fmla="*/ 8197496 w 8724094"/>
              <a:gd name="connsiteY4397" fmla="*/ 1371918 h 2189926"/>
              <a:gd name="connsiteX4398" fmla="*/ 8203969 w 8724094"/>
              <a:gd name="connsiteY4398" fmla="*/ 1368651 h 2189926"/>
              <a:gd name="connsiteX4399" fmla="*/ 8197496 w 8724094"/>
              <a:gd name="connsiteY4399" fmla="*/ 1361300 h 2189926"/>
              <a:gd name="connsiteX4400" fmla="*/ 8187785 w 8724094"/>
              <a:gd name="connsiteY4400" fmla="*/ 1357216 h 2189926"/>
              <a:gd name="connsiteX4401" fmla="*/ 6670631 w 8724094"/>
              <a:gd name="connsiteY4401" fmla="*/ 1357216 h 2189926"/>
              <a:gd name="connsiteX4402" fmla="*/ 6669013 w 8724094"/>
              <a:gd name="connsiteY4402" fmla="*/ 1358849 h 2189926"/>
              <a:gd name="connsiteX4403" fmla="*/ 6680340 w 8724094"/>
              <a:gd name="connsiteY4403" fmla="*/ 1371918 h 2189926"/>
              <a:gd name="connsiteX4404" fmla="*/ 6686813 w 8724094"/>
              <a:gd name="connsiteY4404" fmla="*/ 1368651 h 2189926"/>
              <a:gd name="connsiteX4405" fmla="*/ 6680340 w 8724094"/>
              <a:gd name="connsiteY4405" fmla="*/ 1361300 h 2189926"/>
              <a:gd name="connsiteX4406" fmla="*/ 6670631 w 8724094"/>
              <a:gd name="connsiteY4406" fmla="*/ 1357216 h 2189926"/>
              <a:gd name="connsiteX4407" fmla="*/ 4095612 w 8724094"/>
              <a:gd name="connsiteY4407" fmla="*/ 1357216 h 2189926"/>
              <a:gd name="connsiteX4408" fmla="*/ 4089140 w 8724094"/>
              <a:gd name="connsiteY4408" fmla="*/ 1362116 h 2189926"/>
              <a:gd name="connsiteX4409" fmla="*/ 4093994 w 8724094"/>
              <a:gd name="connsiteY4409" fmla="*/ 1367018 h 2189926"/>
              <a:gd name="connsiteX4410" fmla="*/ 4100468 w 8724094"/>
              <a:gd name="connsiteY4410" fmla="*/ 1362116 h 2189926"/>
              <a:gd name="connsiteX4411" fmla="*/ 4095612 w 8724094"/>
              <a:gd name="connsiteY4411" fmla="*/ 1357216 h 2189926"/>
              <a:gd name="connsiteX4412" fmla="*/ 5768227 w 8724094"/>
              <a:gd name="connsiteY4412" fmla="*/ 1355581 h 2189926"/>
              <a:gd name="connsiteX4413" fmla="*/ 5757708 w 8724094"/>
              <a:gd name="connsiteY4413" fmla="*/ 1360483 h 2189926"/>
              <a:gd name="connsiteX4414" fmla="*/ 5752043 w 8724094"/>
              <a:gd name="connsiteY4414" fmla="*/ 1370284 h 2189926"/>
              <a:gd name="connsiteX4415" fmla="*/ 5755280 w 8724094"/>
              <a:gd name="connsiteY4415" fmla="*/ 1373553 h 2189926"/>
              <a:gd name="connsiteX4416" fmla="*/ 5760136 w 8724094"/>
              <a:gd name="connsiteY4416" fmla="*/ 1376819 h 2189926"/>
              <a:gd name="connsiteX4417" fmla="*/ 5765799 w 8724094"/>
              <a:gd name="connsiteY4417" fmla="*/ 1395607 h 2189926"/>
              <a:gd name="connsiteX4418" fmla="*/ 5779555 w 8724094"/>
              <a:gd name="connsiteY4418" fmla="*/ 1406226 h 2189926"/>
              <a:gd name="connsiteX4419" fmla="*/ 5787646 w 8724094"/>
              <a:gd name="connsiteY4419" fmla="*/ 1399691 h 2189926"/>
              <a:gd name="connsiteX4420" fmla="*/ 5787646 w 8724094"/>
              <a:gd name="connsiteY4420" fmla="*/ 1389072 h 2189926"/>
              <a:gd name="connsiteX4421" fmla="*/ 5789264 w 8724094"/>
              <a:gd name="connsiteY4421" fmla="*/ 1380086 h 2189926"/>
              <a:gd name="connsiteX4422" fmla="*/ 5780364 w 8724094"/>
              <a:gd name="connsiteY4422" fmla="*/ 1367018 h 2189926"/>
              <a:gd name="connsiteX4423" fmla="*/ 5768227 w 8724094"/>
              <a:gd name="connsiteY4423" fmla="*/ 1355581 h 2189926"/>
              <a:gd name="connsiteX4424" fmla="*/ 3513024 w 8724094"/>
              <a:gd name="connsiteY4424" fmla="*/ 1355581 h 2189926"/>
              <a:gd name="connsiteX4425" fmla="*/ 3506551 w 8724094"/>
              <a:gd name="connsiteY4425" fmla="*/ 1362116 h 2189926"/>
              <a:gd name="connsiteX4426" fmla="*/ 3504933 w 8724094"/>
              <a:gd name="connsiteY4426" fmla="*/ 1373553 h 2189926"/>
              <a:gd name="connsiteX4427" fmla="*/ 3511406 w 8724094"/>
              <a:gd name="connsiteY4427" fmla="*/ 1378453 h 2189926"/>
              <a:gd name="connsiteX4428" fmla="*/ 3518690 w 8724094"/>
              <a:gd name="connsiteY4428" fmla="*/ 1371102 h 2189926"/>
              <a:gd name="connsiteX4429" fmla="*/ 3522734 w 8724094"/>
              <a:gd name="connsiteY4429" fmla="*/ 1360483 h 2189926"/>
              <a:gd name="connsiteX4430" fmla="*/ 3518690 w 8724094"/>
              <a:gd name="connsiteY4430" fmla="*/ 1356398 h 2189926"/>
              <a:gd name="connsiteX4431" fmla="*/ 3513024 w 8724094"/>
              <a:gd name="connsiteY4431" fmla="*/ 1355581 h 2189926"/>
              <a:gd name="connsiteX4432" fmla="*/ 1541733 w 8724094"/>
              <a:gd name="connsiteY4432" fmla="*/ 1355581 h 2189926"/>
              <a:gd name="connsiteX4433" fmla="*/ 1538497 w 8724094"/>
              <a:gd name="connsiteY4433" fmla="*/ 1358849 h 2189926"/>
              <a:gd name="connsiteX4434" fmla="*/ 1543353 w 8724094"/>
              <a:gd name="connsiteY4434" fmla="*/ 1363749 h 2189926"/>
              <a:gd name="connsiteX4435" fmla="*/ 1548207 w 8724094"/>
              <a:gd name="connsiteY4435" fmla="*/ 1360483 h 2189926"/>
              <a:gd name="connsiteX4436" fmla="*/ 1541733 w 8724094"/>
              <a:gd name="connsiteY4436" fmla="*/ 1355581 h 2189926"/>
              <a:gd name="connsiteX4437" fmla="*/ 7735877 w 8724094"/>
              <a:gd name="connsiteY4437" fmla="*/ 1353948 h 2189926"/>
              <a:gd name="connsiteX4438" fmla="*/ 7731831 w 8724094"/>
              <a:gd name="connsiteY4438" fmla="*/ 1357216 h 2189926"/>
              <a:gd name="connsiteX4439" fmla="*/ 7731021 w 8724094"/>
              <a:gd name="connsiteY4439" fmla="*/ 1363749 h 2189926"/>
              <a:gd name="connsiteX4440" fmla="*/ 7735877 w 8724094"/>
              <a:gd name="connsiteY4440" fmla="*/ 1370284 h 2189926"/>
              <a:gd name="connsiteX4441" fmla="*/ 7742349 w 8724094"/>
              <a:gd name="connsiteY4441" fmla="*/ 1363749 h 2189926"/>
              <a:gd name="connsiteX4442" fmla="*/ 7740731 w 8724094"/>
              <a:gd name="connsiteY4442" fmla="*/ 1357216 h 2189926"/>
              <a:gd name="connsiteX4443" fmla="*/ 7735877 w 8724094"/>
              <a:gd name="connsiteY4443" fmla="*/ 1353948 h 2189926"/>
              <a:gd name="connsiteX4444" fmla="*/ 4513640 w 8724094"/>
              <a:gd name="connsiteY4444" fmla="*/ 1353948 h 2189926"/>
              <a:gd name="connsiteX4445" fmla="*/ 4508785 w 8724094"/>
              <a:gd name="connsiteY4445" fmla="*/ 1358849 h 2189926"/>
              <a:gd name="connsiteX4446" fmla="*/ 4499075 w 8724094"/>
              <a:gd name="connsiteY4446" fmla="*/ 1366200 h 2189926"/>
              <a:gd name="connsiteX4447" fmla="*/ 4492602 w 8724094"/>
              <a:gd name="connsiteY4447" fmla="*/ 1373553 h 2189926"/>
              <a:gd name="connsiteX4448" fmla="*/ 4498265 w 8724094"/>
              <a:gd name="connsiteY4448" fmla="*/ 1381721 h 2189926"/>
              <a:gd name="connsiteX4449" fmla="*/ 4507167 w 8724094"/>
              <a:gd name="connsiteY4449" fmla="*/ 1384988 h 2189926"/>
              <a:gd name="connsiteX4450" fmla="*/ 4508785 w 8724094"/>
              <a:gd name="connsiteY4450" fmla="*/ 1384988 h 2189926"/>
              <a:gd name="connsiteX4451" fmla="*/ 4517686 w 8724094"/>
              <a:gd name="connsiteY4451" fmla="*/ 1381721 h 2189926"/>
              <a:gd name="connsiteX4452" fmla="*/ 4524968 w 8724094"/>
              <a:gd name="connsiteY4452" fmla="*/ 1373553 h 2189926"/>
              <a:gd name="connsiteX4453" fmla="*/ 4524968 w 8724094"/>
              <a:gd name="connsiteY4453" fmla="*/ 1371918 h 2189926"/>
              <a:gd name="connsiteX4454" fmla="*/ 4524159 w 8724094"/>
              <a:gd name="connsiteY4454" fmla="*/ 1365384 h 2189926"/>
              <a:gd name="connsiteX4455" fmla="*/ 4523350 w 8724094"/>
              <a:gd name="connsiteY4455" fmla="*/ 1358849 h 2189926"/>
              <a:gd name="connsiteX4456" fmla="*/ 4513640 w 8724094"/>
              <a:gd name="connsiteY4456" fmla="*/ 1353948 h 2189926"/>
              <a:gd name="connsiteX4457" fmla="*/ 4047063 w 8724094"/>
              <a:gd name="connsiteY4457" fmla="*/ 1352314 h 2189926"/>
              <a:gd name="connsiteX4458" fmla="*/ 4038972 w 8724094"/>
              <a:gd name="connsiteY4458" fmla="*/ 1358849 h 2189926"/>
              <a:gd name="connsiteX4459" fmla="*/ 4034118 w 8724094"/>
              <a:gd name="connsiteY4459" fmla="*/ 1365384 h 2189926"/>
              <a:gd name="connsiteX4460" fmla="*/ 4032498 w 8724094"/>
              <a:gd name="connsiteY4460" fmla="*/ 1367018 h 2189926"/>
              <a:gd name="connsiteX4461" fmla="*/ 4037354 w 8724094"/>
              <a:gd name="connsiteY4461" fmla="*/ 1372735 h 2189926"/>
              <a:gd name="connsiteX4462" fmla="*/ 4042209 w 8724094"/>
              <a:gd name="connsiteY4462" fmla="*/ 1376819 h 2189926"/>
              <a:gd name="connsiteX4463" fmla="*/ 4041400 w 8724094"/>
              <a:gd name="connsiteY4463" fmla="*/ 1380904 h 2189926"/>
              <a:gd name="connsiteX4464" fmla="*/ 4040590 w 8724094"/>
              <a:gd name="connsiteY4464" fmla="*/ 1383354 h 2189926"/>
              <a:gd name="connsiteX4465" fmla="*/ 4047063 w 8724094"/>
              <a:gd name="connsiteY4465" fmla="*/ 1388255 h 2189926"/>
              <a:gd name="connsiteX4466" fmla="*/ 4055155 w 8724094"/>
              <a:gd name="connsiteY4466" fmla="*/ 1383354 h 2189926"/>
              <a:gd name="connsiteX4467" fmla="*/ 4055155 w 8724094"/>
              <a:gd name="connsiteY4467" fmla="*/ 1375186 h 2189926"/>
              <a:gd name="connsiteX4468" fmla="*/ 4054346 w 8724094"/>
              <a:gd name="connsiteY4468" fmla="*/ 1362116 h 2189926"/>
              <a:gd name="connsiteX4469" fmla="*/ 4048681 w 8724094"/>
              <a:gd name="connsiteY4469" fmla="*/ 1352314 h 2189926"/>
              <a:gd name="connsiteX4470" fmla="*/ 5894454 w 8724094"/>
              <a:gd name="connsiteY4470" fmla="*/ 1350681 h 2189926"/>
              <a:gd name="connsiteX4471" fmla="*/ 5885554 w 8724094"/>
              <a:gd name="connsiteY4471" fmla="*/ 1351497 h 2189926"/>
              <a:gd name="connsiteX4472" fmla="*/ 5879890 w 8724094"/>
              <a:gd name="connsiteY4472" fmla="*/ 1353948 h 2189926"/>
              <a:gd name="connsiteX4473" fmla="*/ 5879890 w 8724094"/>
              <a:gd name="connsiteY4473" fmla="*/ 1367018 h 2189926"/>
              <a:gd name="connsiteX4474" fmla="*/ 5871798 w 8724094"/>
              <a:gd name="connsiteY4474" fmla="*/ 1378453 h 2189926"/>
              <a:gd name="connsiteX4475" fmla="*/ 5874225 w 8724094"/>
              <a:gd name="connsiteY4475" fmla="*/ 1388255 h 2189926"/>
              <a:gd name="connsiteX4476" fmla="*/ 5879890 w 8724094"/>
              <a:gd name="connsiteY4476" fmla="*/ 1396423 h 2189926"/>
              <a:gd name="connsiteX4477" fmla="*/ 5894454 w 8724094"/>
              <a:gd name="connsiteY4477" fmla="*/ 1396423 h 2189926"/>
              <a:gd name="connsiteX4478" fmla="*/ 5900927 w 8724094"/>
              <a:gd name="connsiteY4478" fmla="*/ 1386621 h 2189926"/>
              <a:gd name="connsiteX4479" fmla="*/ 5905783 w 8724094"/>
              <a:gd name="connsiteY4479" fmla="*/ 1375186 h 2189926"/>
              <a:gd name="connsiteX4480" fmla="*/ 5900119 w 8724094"/>
              <a:gd name="connsiteY4480" fmla="*/ 1368651 h 2189926"/>
              <a:gd name="connsiteX4481" fmla="*/ 5894454 w 8724094"/>
              <a:gd name="connsiteY4481" fmla="*/ 1362116 h 2189926"/>
              <a:gd name="connsiteX4482" fmla="*/ 5895263 w 8724094"/>
              <a:gd name="connsiteY4482" fmla="*/ 1357216 h 2189926"/>
              <a:gd name="connsiteX4483" fmla="*/ 5896073 w 8724094"/>
              <a:gd name="connsiteY4483" fmla="*/ 1352314 h 2189926"/>
              <a:gd name="connsiteX4484" fmla="*/ 5894454 w 8724094"/>
              <a:gd name="connsiteY4484" fmla="*/ 1350681 h 2189926"/>
              <a:gd name="connsiteX4485" fmla="*/ 3972622 w 8724094"/>
              <a:gd name="connsiteY4485" fmla="*/ 1350681 h 2189926"/>
              <a:gd name="connsiteX4486" fmla="*/ 3966148 w 8724094"/>
              <a:gd name="connsiteY4486" fmla="*/ 1353948 h 2189926"/>
              <a:gd name="connsiteX4487" fmla="*/ 3966148 w 8724094"/>
              <a:gd name="connsiteY4487" fmla="*/ 1370284 h 2189926"/>
              <a:gd name="connsiteX4488" fmla="*/ 3972622 w 8724094"/>
              <a:gd name="connsiteY4488" fmla="*/ 1375186 h 2189926"/>
              <a:gd name="connsiteX4489" fmla="*/ 3982331 w 8724094"/>
              <a:gd name="connsiteY4489" fmla="*/ 1363749 h 2189926"/>
              <a:gd name="connsiteX4490" fmla="*/ 3979095 w 8724094"/>
              <a:gd name="connsiteY4490" fmla="*/ 1355581 h 2189926"/>
              <a:gd name="connsiteX4491" fmla="*/ 3972622 w 8724094"/>
              <a:gd name="connsiteY4491" fmla="*/ 1350681 h 2189926"/>
              <a:gd name="connsiteX4492" fmla="*/ 8179695 w 8724094"/>
              <a:gd name="connsiteY4492" fmla="*/ 1349047 h 2189926"/>
              <a:gd name="connsiteX4493" fmla="*/ 8178077 w 8724094"/>
              <a:gd name="connsiteY4493" fmla="*/ 1353948 h 2189926"/>
              <a:gd name="connsiteX4494" fmla="*/ 8181313 w 8724094"/>
              <a:gd name="connsiteY4494" fmla="*/ 1353948 h 2189926"/>
              <a:gd name="connsiteX4495" fmla="*/ 8179695 w 8724094"/>
              <a:gd name="connsiteY4495" fmla="*/ 1349047 h 2189926"/>
              <a:gd name="connsiteX4496" fmla="*/ 7616123 w 8724094"/>
              <a:gd name="connsiteY4496" fmla="*/ 1349047 h 2189926"/>
              <a:gd name="connsiteX4497" fmla="*/ 7610457 w 8724094"/>
              <a:gd name="connsiteY4497" fmla="*/ 1353132 h 2189926"/>
              <a:gd name="connsiteX4498" fmla="*/ 7609649 w 8724094"/>
              <a:gd name="connsiteY4498" fmla="*/ 1360483 h 2189926"/>
              <a:gd name="connsiteX4499" fmla="*/ 7620977 w 8724094"/>
              <a:gd name="connsiteY4499" fmla="*/ 1371918 h 2189926"/>
              <a:gd name="connsiteX4500" fmla="*/ 7633114 w 8724094"/>
              <a:gd name="connsiteY4500" fmla="*/ 1366200 h 2189926"/>
              <a:gd name="connsiteX4501" fmla="*/ 7638779 w 8724094"/>
              <a:gd name="connsiteY4501" fmla="*/ 1353948 h 2189926"/>
              <a:gd name="connsiteX4502" fmla="*/ 7633923 w 8724094"/>
              <a:gd name="connsiteY4502" fmla="*/ 1349047 h 2189926"/>
              <a:gd name="connsiteX4503" fmla="*/ 7630687 w 8724094"/>
              <a:gd name="connsiteY4503" fmla="*/ 1351497 h 2189926"/>
              <a:gd name="connsiteX4504" fmla="*/ 7627451 w 8724094"/>
              <a:gd name="connsiteY4504" fmla="*/ 1353948 h 2189926"/>
              <a:gd name="connsiteX4505" fmla="*/ 7621787 w 8724094"/>
              <a:gd name="connsiteY4505" fmla="*/ 1351497 h 2189926"/>
              <a:gd name="connsiteX4506" fmla="*/ 7616123 w 8724094"/>
              <a:gd name="connsiteY4506" fmla="*/ 1349047 h 2189926"/>
              <a:gd name="connsiteX4507" fmla="*/ 6662539 w 8724094"/>
              <a:gd name="connsiteY4507" fmla="*/ 1349047 h 2189926"/>
              <a:gd name="connsiteX4508" fmla="*/ 6660921 w 8724094"/>
              <a:gd name="connsiteY4508" fmla="*/ 1353948 h 2189926"/>
              <a:gd name="connsiteX4509" fmla="*/ 6664157 w 8724094"/>
              <a:gd name="connsiteY4509" fmla="*/ 1353948 h 2189926"/>
              <a:gd name="connsiteX4510" fmla="*/ 6662539 w 8724094"/>
              <a:gd name="connsiteY4510" fmla="*/ 1349047 h 2189926"/>
              <a:gd name="connsiteX4511" fmla="*/ 3381942 w 8724094"/>
              <a:gd name="connsiteY4511" fmla="*/ 1349047 h 2189926"/>
              <a:gd name="connsiteX4512" fmla="*/ 3365759 w 8724094"/>
              <a:gd name="connsiteY4512" fmla="*/ 1356398 h 2189926"/>
              <a:gd name="connsiteX4513" fmla="*/ 3352812 w 8724094"/>
              <a:gd name="connsiteY4513" fmla="*/ 1367018 h 2189926"/>
              <a:gd name="connsiteX4514" fmla="*/ 3360905 w 8724094"/>
              <a:gd name="connsiteY4514" fmla="*/ 1375186 h 2189926"/>
              <a:gd name="connsiteX4515" fmla="*/ 3368187 w 8724094"/>
              <a:gd name="connsiteY4515" fmla="*/ 1374369 h 2189926"/>
              <a:gd name="connsiteX4516" fmla="*/ 3377088 w 8724094"/>
              <a:gd name="connsiteY4516" fmla="*/ 1375186 h 2189926"/>
              <a:gd name="connsiteX4517" fmla="*/ 3390034 w 8724094"/>
              <a:gd name="connsiteY4517" fmla="*/ 1357216 h 2189926"/>
              <a:gd name="connsiteX4518" fmla="*/ 3390034 w 8724094"/>
              <a:gd name="connsiteY4518" fmla="*/ 1352314 h 2189926"/>
              <a:gd name="connsiteX4519" fmla="*/ 3381942 w 8724094"/>
              <a:gd name="connsiteY4519" fmla="*/ 1349047 h 2189926"/>
              <a:gd name="connsiteX4520" fmla="*/ 8346379 w 8724094"/>
              <a:gd name="connsiteY4520" fmla="*/ 1347413 h 2189926"/>
              <a:gd name="connsiteX4521" fmla="*/ 8346379 w 8724094"/>
              <a:gd name="connsiteY4521" fmla="*/ 1349047 h 2189926"/>
              <a:gd name="connsiteX4522" fmla="*/ 8347999 w 8724094"/>
              <a:gd name="connsiteY4522" fmla="*/ 1348230 h 2189926"/>
              <a:gd name="connsiteX4523" fmla="*/ 8346379 w 8724094"/>
              <a:gd name="connsiteY4523" fmla="*/ 1347413 h 2189926"/>
              <a:gd name="connsiteX4524" fmla="*/ 6829225 w 8724094"/>
              <a:gd name="connsiteY4524" fmla="*/ 1347413 h 2189926"/>
              <a:gd name="connsiteX4525" fmla="*/ 6829225 w 8724094"/>
              <a:gd name="connsiteY4525" fmla="*/ 1349047 h 2189926"/>
              <a:gd name="connsiteX4526" fmla="*/ 6830843 w 8724094"/>
              <a:gd name="connsiteY4526" fmla="*/ 1348230 h 2189926"/>
              <a:gd name="connsiteX4527" fmla="*/ 6829225 w 8724094"/>
              <a:gd name="connsiteY4527" fmla="*/ 1347413 h 2189926"/>
              <a:gd name="connsiteX4528" fmla="*/ 1287661 w 8724094"/>
              <a:gd name="connsiteY4528" fmla="*/ 1347413 h 2189926"/>
              <a:gd name="connsiteX4529" fmla="*/ 1284425 w 8724094"/>
              <a:gd name="connsiteY4529" fmla="*/ 1352314 h 2189926"/>
              <a:gd name="connsiteX4530" fmla="*/ 1286043 w 8724094"/>
              <a:gd name="connsiteY4530" fmla="*/ 1361300 h 2189926"/>
              <a:gd name="connsiteX4531" fmla="*/ 1290897 w 8724094"/>
              <a:gd name="connsiteY4531" fmla="*/ 1367018 h 2189926"/>
              <a:gd name="connsiteX4532" fmla="*/ 1295752 w 8724094"/>
              <a:gd name="connsiteY4532" fmla="*/ 1363749 h 2189926"/>
              <a:gd name="connsiteX4533" fmla="*/ 1295752 w 8724094"/>
              <a:gd name="connsiteY4533" fmla="*/ 1358849 h 2189926"/>
              <a:gd name="connsiteX4534" fmla="*/ 1287661 w 8724094"/>
              <a:gd name="connsiteY4534" fmla="*/ 1347413 h 2189926"/>
              <a:gd name="connsiteX4535" fmla="*/ 7190509 w 8724094"/>
              <a:gd name="connsiteY4535" fmla="*/ 1345779 h 2189926"/>
              <a:gd name="connsiteX4536" fmla="*/ 7187272 w 8724094"/>
              <a:gd name="connsiteY4536" fmla="*/ 1349047 h 2189926"/>
              <a:gd name="connsiteX4537" fmla="*/ 7190509 w 8724094"/>
              <a:gd name="connsiteY4537" fmla="*/ 1352314 h 2189926"/>
              <a:gd name="connsiteX4538" fmla="*/ 7192127 w 8724094"/>
              <a:gd name="connsiteY4538" fmla="*/ 1349047 h 2189926"/>
              <a:gd name="connsiteX4539" fmla="*/ 7190509 w 8724094"/>
              <a:gd name="connsiteY4539" fmla="*/ 1345779 h 2189926"/>
              <a:gd name="connsiteX4540" fmla="*/ 7371759 w 8724094"/>
              <a:gd name="connsiteY4540" fmla="*/ 1344146 h 2189926"/>
              <a:gd name="connsiteX4541" fmla="*/ 7366905 w 8724094"/>
              <a:gd name="connsiteY4541" fmla="*/ 1349047 h 2189926"/>
              <a:gd name="connsiteX4542" fmla="*/ 7369331 w 8724094"/>
              <a:gd name="connsiteY4542" fmla="*/ 1357216 h 2189926"/>
              <a:gd name="connsiteX4543" fmla="*/ 7376614 w 8724094"/>
              <a:gd name="connsiteY4543" fmla="*/ 1362116 h 2189926"/>
              <a:gd name="connsiteX4544" fmla="*/ 7380659 w 8724094"/>
              <a:gd name="connsiteY4544" fmla="*/ 1358032 h 2189926"/>
              <a:gd name="connsiteX4545" fmla="*/ 7381468 w 8724094"/>
              <a:gd name="connsiteY4545" fmla="*/ 1350681 h 2189926"/>
              <a:gd name="connsiteX4546" fmla="*/ 7371759 w 8724094"/>
              <a:gd name="connsiteY4546" fmla="*/ 1344146 h 2189926"/>
              <a:gd name="connsiteX4547" fmla="*/ 5719678 w 8724094"/>
              <a:gd name="connsiteY4547" fmla="*/ 1344146 h 2189926"/>
              <a:gd name="connsiteX4548" fmla="*/ 5711587 w 8724094"/>
              <a:gd name="connsiteY4548" fmla="*/ 1352314 h 2189926"/>
              <a:gd name="connsiteX4549" fmla="*/ 5711587 w 8724094"/>
              <a:gd name="connsiteY4549" fmla="*/ 1353948 h 2189926"/>
              <a:gd name="connsiteX4550" fmla="*/ 5718060 w 8724094"/>
              <a:gd name="connsiteY4550" fmla="*/ 1355581 h 2189926"/>
              <a:gd name="connsiteX4551" fmla="*/ 5724532 w 8724094"/>
              <a:gd name="connsiteY4551" fmla="*/ 1353948 h 2189926"/>
              <a:gd name="connsiteX4552" fmla="*/ 5724532 w 8724094"/>
              <a:gd name="connsiteY4552" fmla="*/ 1350681 h 2189926"/>
              <a:gd name="connsiteX4553" fmla="*/ 5719678 w 8724094"/>
              <a:gd name="connsiteY4553" fmla="*/ 1344146 h 2189926"/>
              <a:gd name="connsiteX4554" fmla="*/ 1659870 w 8724094"/>
              <a:gd name="connsiteY4554" fmla="*/ 1344146 h 2189926"/>
              <a:gd name="connsiteX4555" fmla="*/ 1654206 w 8724094"/>
              <a:gd name="connsiteY4555" fmla="*/ 1348230 h 2189926"/>
              <a:gd name="connsiteX4556" fmla="*/ 1651778 w 8724094"/>
              <a:gd name="connsiteY4556" fmla="*/ 1355581 h 2189926"/>
              <a:gd name="connsiteX4557" fmla="*/ 1656632 w 8724094"/>
              <a:gd name="connsiteY4557" fmla="*/ 1360483 h 2189926"/>
              <a:gd name="connsiteX4558" fmla="*/ 1662297 w 8724094"/>
              <a:gd name="connsiteY4558" fmla="*/ 1357216 h 2189926"/>
              <a:gd name="connsiteX4559" fmla="*/ 1664724 w 8724094"/>
              <a:gd name="connsiteY4559" fmla="*/ 1350681 h 2189926"/>
              <a:gd name="connsiteX4560" fmla="*/ 1659870 w 8724094"/>
              <a:gd name="connsiteY4560" fmla="*/ 1344146 h 2189926"/>
              <a:gd name="connsiteX4561" fmla="*/ 1588664 w 8724094"/>
              <a:gd name="connsiteY4561" fmla="*/ 1344146 h 2189926"/>
              <a:gd name="connsiteX4562" fmla="*/ 1585428 w 8724094"/>
              <a:gd name="connsiteY4562" fmla="*/ 1349047 h 2189926"/>
              <a:gd name="connsiteX4563" fmla="*/ 1587046 w 8724094"/>
              <a:gd name="connsiteY4563" fmla="*/ 1353948 h 2189926"/>
              <a:gd name="connsiteX4564" fmla="*/ 1591900 w 8724094"/>
              <a:gd name="connsiteY4564" fmla="*/ 1349047 h 2189926"/>
              <a:gd name="connsiteX4565" fmla="*/ 1588664 w 8724094"/>
              <a:gd name="connsiteY4565" fmla="*/ 1344146 h 2189926"/>
              <a:gd name="connsiteX4566" fmla="*/ 1261768 w 8724094"/>
              <a:gd name="connsiteY4566" fmla="*/ 1344146 h 2189926"/>
              <a:gd name="connsiteX4567" fmla="*/ 1249631 w 8724094"/>
              <a:gd name="connsiteY4567" fmla="*/ 1350681 h 2189926"/>
              <a:gd name="connsiteX4568" fmla="*/ 1245585 w 8724094"/>
              <a:gd name="connsiteY4568" fmla="*/ 1363749 h 2189926"/>
              <a:gd name="connsiteX4569" fmla="*/ 1250439 w 8724094"/>
              <a:gd name="connsiteY4569" fmla="*/ 1371918 h 2189926"/>
              <a:gd name="connsiteX4570" fmla="*/ 1260959 w 8724094"/>
              <a:gd name="connsiteY4570" fmla="*/ 1362933 h 2189926"/>
              <a:gd name="connsiteX4571" fmla="*/ 1266622 w 8724094"/>
              <a:gd name="connsiteY4571" fmla="*/ 1349047 h 2189926"/>
              <a:gd name="connsiteX4572" fmla="*/ 1261768 w 8724094"/>
              <a:gd name="connsiteY4572" fmla="*/ 1344146 h 2189926"/>
              <a:gd name="connsiteX4573" fmla="*/ 4058392 w 8724094"/>
              <a:gd name="connsiteY4573" fmla="*/ 1342513 h 2189926"/>
              <a:gd name="connsiteX4574" fmla="*/ 4058392 w 8724094"/>
              <a:gd name="connsiteY4574" fmla="*/ 1355581 h 2189926"/>
              <a:gd name="connsiteX4575" fmla="*/ 4062438 w 8724094"/>
              <a:gd name="connsiteY4575" fmla="*/ 1358849 h 2189926"/>
              <a:gd name="connsiteX4576" fmla="*/ 4069720 w 8724094"/>
              <a:gd name="connsiteY4576" fmla="*/ 1358849 h 2189926"/>
              <a:gd name="connsiteX4577" fmla="*/ 4073766 w 8724094"/>
              <a:gd name="connsiteY4577" fmla="*/ 1355581 h 2189926"/>
              <a:gd name="connsiteX4578" fmla="*/ 4074575 w 8724094"/>
              <a:gd name="connsiteY4578" fmla="*/ 1349047 h 2189926"/>
              <a:gd name="connsiteX4579" fmla="*/ 4068102 w 8724094"/>
              <a:gd name="connsiteY4579" fmla="*/ 1342513 h 2189926"/>
              <a:gd name="connsiteX4580" fmla="*/ 4058392 w 8724094"/>
              <a:gd name="connsiteY4580" fmla="*/ 1342513 h 2189926"/>
              <a:gd name="connsiteX4581" fmla="*/ 3320447 w 8724094"/>
              <a:gd name="connsiteY4581" fmla="*/ 1340879 h 2189926"/>
              <a:gd name="connsiteX4582" fmla="*/ 3314783 w 8724094"/>
              <a:gd name="connsiteY4582" fmla="*/ 1341695 h 2189926"/>
              <a:gd name="connsiteX4583" fmla="*/ 3310737 w 8724094"/>
              <a:gd name="connsiteY4583" fmla="*/ 1345779 h 2189926"/>
              <a:gd name="connsiteX4584" fmla="*/ 3309119 w 8724094"/>
              <a:gd name="connsiteY4584" fmla="*/ 1362116 h 2189926"/>
              <a:gd name="connsiteX4585" fmla="*/ 3315592 w 8724094"/>
              <a:gd name="connsiteY4585" fmla="*/ 1363749 h 2189926"/>
              <a:gd name="connsiteX4586" fmla="*/ 3326920 w 8724094"/>
              <a:gd name="connsiteY4586" fmla="*/ 1361300 h 2189926"/>
              <a:gd name="connsiteX4587" fmla="*/ 3333393 w 8724094"/>
              <a:gd name="connsiteY4587" fmla="*/ 1352314 h 2189926"/>
              <a:gd name="connsiteX4588" fmla="*/ 3320447 w 8724094"/>
              <a:gd name="connsiteY4588" fmla="*/ 1340879 h 2189926"/>
              <a:gd name="connsiteX4589" fmla="*/ 1373430 w 8724094"/>
              <a:gd name="connsiteY4589" fmla="*/ 1340879 h 2189926"/>
              <a:gd name="connsiteX4590" fmla="*/ 1365340 w 8724094"/>
              <a:gd name="connsiteY4590" fmla="*/ 1347413 h 2189926"/>
              <a:gd name="connsiteX4591" fmla="*/ 1371812 w 8724094"/>
              <a:gd name="connsiteY4591" fmla="*/ 1352314 h 2189926"/>
              <a:gd name="connsiteX4592" fmla="*/ 1375858 w 8724094"/>
              <a:gd name="connsiteY4592" fmla="*/ 1350681 h 2189926"/>
              <a:gd name="connsiteX4593" fmla="*/ 1379903 w 8724094"/>
              <a:gd name="connsiteY4593" fmla="*/ 1349047 h 2189926"/>
              <a:gd name="connsiteX4594" fmla="*/ 1384759 w 8724094"/>
              <a:gd name="connsiteY4594" fmla="*/ 1355581 h 2189926"/>
              <a:gd name="connsiteX4595" fmla="*/ 1396086 w 8724094"/>
              <a:gd name="connsiteY4595" fmla="*/ 1362116 h 2189926"/>
              <a:gd name="connsiteX4596" fmla="*/ 1402560 w 8724094"/>
              <a:gd name="connsiteY4596" fmla="*/ 1357216 h 2189926"/>
              <a:gd name="connsiteX4597" fmla="*/ 1397704 w 8724094"/>
              <a:gd name="connsiteY4597" fmla="*/ 1345779 h 2189926"/>
              <a:gd name="connsiteX4598" fmla="*/ 1392041 w 8724094"/>
              <a:gd name="connsiteY4598" fmla="*/ 1348230 h 2189926"/>
              <a:gd name="connsiteX4599" fmla="*/ 1386377 w 8724094"/>
              <a:gd name="connsiteY4599" fmla="*/ 1350681 h 2189926"/>
              <a:gd name="connsiteX4600" fmla="*/ 1383949 w 8724094"/>
              <a:gd name="connsiteY4600" fmla="*/ 1343329 h 2189926"/>
              <a:gd name="connsiteX4601" fmla="*/ 1375049 w 8724094"/>
              <a:gd name="connsiteY4601" fmla="*/ 1340879 h 2189926"/>
              <a:gd name="connsiteX4602" fmla="*/ 7565955 w 8724094"/>
              <a:gd name="connsiteY4602" fmla="*/ 1335978 h 2189926"/>
              <a:gd name="connsiteX4603" fmla="*/ 7561101 w 8724094"/>
              <a:gd name="connsiteY4603" fmla="*/ 1340879 h 2189926"/>
              <a:gd name="connsiteX4604" fmla="*/ 7552199 w 8724094"/>
              <a:gd name="connsiteY4604" fmla="*/ 1349047 h 2189926"/>
              <a:gd name="connsiteX4605" fmla="*/ 7546535 w 8724094"/>
              <a:gd name="connsiteY4605" fmla="*/ 1357216 h 2189926"/>
              <a:gd name="connsiteX4606" fmla="*/ 7556245 w 8724094"/>
              <a:gd name="connsiteY4606" fmla="*/ 1368651 h 2189926"/>
              <a:gd name="connsiteX4607" fmla="*/ 7561910 w 8724094"/>
              <a:gd name="connsiteY4607" fmla="*/ 1362933 h 2189926"/>
              <a:gd name="connsiteX4608" fmla="*/ 7561101 w 8724094"/>
              <a:gd name="connsiteY4608" fmla="*/ 1353948 h 2189926"/>
              <a:gd name="connsiteX4609" fmla="*/ 7569191 w 8724094"/>
              <a:gd name="connsiteY4609" fmla="*/ 1350681 h 2189926"/>
              <a:gd name="connsiteX4610" fmla="*/ 7575664 w 8724094"/>
              <a:gd name="connsiteY4610" fmla="*/ 1344146 h 2189926"/>
              <a:gd name="connsiteX4611" fmla="*/ 7565955 w 8724094"/>
              <a:gd name="connsiteY4611" fmla="*/ 1335978 h 2189926"/>
              <a:gd name="connsiteX4612" fmla="*/ 1515841 w 8724094"/>
              <a:gd name="connsiteY4612" fmla="*/ 1335978 h 2189926"/>
              <a:gd name="connsiteX4613" fmla="*/ 1509367 w 8724094"/>
              <a:gd name="connsiteY4613" fmla="*/ 1342513 h 2189926"/>
              <a:gd name="connsiteX4614" fmla="*/ 1506131 w 8724094"/>
              <a:gd name="connsiteY4614" fmla="*/ 1342513 h 2189926"/>
              <a:gd name="connsiteX4615" fmla="*/ 1509367 w 8724094"/>
              <a:gd name="connsiteY4615" fmla="*/ 1337611 h 2189926"/>
              <a:gd name="connsiteX4616" fmla="*/ 1515841 w 8724094"/>
              <a:gd name="connsiteY4616" fmla="*/ 1335978 h 2189926"/>
              <a:gd name="connsiteX4617" fmla="*/ 7680855 w 8724094"/>
              <a:gd name="connsiteY4617" fmla="*/ 1334344 h 2189926"/>
              <a:gd name="connsiteX4618" fmla="*/ 7675999 w 8724094"/>
              <a:gd name="connsiteY4618" fmla="*/ 1341695 h 2189926"/>
              <a:gd name="connsiteX4619" fmla="*/ 7671145 w 8724094"/>
              <a:gd name="connsiteY4619" fmla="*/ 1345779 h 2189926"/>
              <a:gd name="connsiteX4620" fmla="*/ 7658198 w 8724094"/>
              <a:gd name="connsiteY4620" fmla="*/ 1340879 h 2189926"/>
              <a:gd name="connsiteX4621" fmla="*/ 7656579 w 8724094"/>
              <a:gd name="connsiteY4621" fmla="*/ 1340879 h 2189926"/>
              <a:gd name="connsiteX4622" fmla="*/ 7654962 w 8724094"/>
              <a:gd name="connsiteY4622" fmla="*/ 1342513 h 2189926"/>
              <a:gd name="connsiteX4623" fmla="*/ 7654962 w 8724094"/>
              <a:gd name="connsiteY4623" fmla="*/ 1350681 h 2189926"/>
              <a:gd name="connsiteX4624" fmla="*/ 7654153 w 8724094"/>
              <a:gd name="connsiteY4624" fmla="*/ 1354765 h 2189926"/>
              <a:gd name="connsiteX4625" fmla="*/ 7653343 w 8724094"/>
              <a:gd name="connsiteY4625" fmla="*/ 1358849 h 2189926"/>
              <a:gd name="connsiteX4626" fmla="*/ 7658198 w 8724094"/>
              <a:gd name="connsiteY4626" fmla="*/ 1362116 h 2189926"/>
              <a:gd name="connsiteX4627" fmla="*/ 7666289 w 8724094"/>
              <a:gd name="connsiteY4627" fmla="*/ 1362116 h 2189926"/>
              <a:gd name="connsiteX4628" fmla="*/ 7672762 w 8724094"/>
              <a:gd name="connsiteY4628" fmla="*/ 1361300 h 2189926"/>
              <a:gd name="connsiteX4629" fmla="*/ 7680855 w 8724094"/>
              <a:gd name="connsiteY4629" fmla="*/ 1362116 h 2189926"/>
              <a:gd name="connsiteX4630" fmla="*/ 7687327 w 8724094"/>
              <a:gd name="connsiteY4630" fmla="*/ 1352314 h 2189926"/>
              <a:gd name="connsiteX4631" fmla="*/ 7685709 w 8724094"/>
              <a:gd name="connsiteY4631" fmla="*/ 1341695 h 2189926"/>
              <a:gd name="connsiteX4632" fmla="*/ 7680855 w 8724094"/>
              <a:gd name="connsiteY4632" fmla="*/ 1334344 h 2189926"/>
              <a:gd name="connsiteX4633" fmla="*/ 7300553 w 8724094"/>
              <a:gd name="connsiteY4633" fmla="*/ 1332711 h 2189926"/>
              <a:gd name="connsiteX4634" fmla="*/ 7294081 w 8724094"/>
              <a:gd name="connsiteY4634" fmla="*/ 1338428 h 2189926"/>
              <a:gd name="connsiteX4635" fmla="*/ 7290845 w 8724094"/>
              <a:gd name="connsiteY4635" fmla="*/ 1347413 h 2189926"/>
              <a:gd name="connsiteX4636" fmla="*/ 7302173 w 8724094"/>
              <a:gd name="connsiteY4636" fmla="*/ 1357216 h 2189926"/>
              <a:gd name="connsiteX4637" fmla="*/ 7316736 w 8724094"/>
              <a:gd name="connsiteY4637" fmla="*/ 1350681 h 2189926"/>
              <a:gd name="connsiteX4638" fmla="*/ 7316736 w 8724094"/>
              <a:gd name="connsiteY4638" fmla="*/ 1347413 h 2189926"/>
              <a:gd name="connsiteX4639" fmla="*/ 7314309 w 8724094"/>
              <a:gd name="connsiteY4639" fmla="*/ 1338428 h 2189926"/>
              <a:gd name="connsiteX4640" fmla="*/ 7308646 w 8724094"/>
              <a:gd name="connsiteY4640" fmla="*/ 1332711 h 2189926"/>
              <a:gd name="connsiteX4641" fmla="*/ 5944622 w 8724094"/>
              <a:gd name="connsiteY4641" fmla="*/ 1332711 h 2189926"/>
              <a:gd name="connsiteX4642" fmla="*/ 5947858 w 8724094"/>
              <a:gd name="connsiteY4642" fmla="*/ 1339244 h 2189926"/>
              <a:gd name="connsiteX4643" fmla="*/ 5952712 w 8724094"/>
              <a:gd name="connsiteY4643" fmla="*/ 1335978 h 2189926"/>
              <a:gd name="connsiteX4644" fmla="*/ 5944622 w 8724094"/>
              <a:gd name="connsiteY4644" fmla="*/ 1332711 h 2189926"/>
              <a:gd name="connsiteX4645" fmla="*/ 7485039 w 8724094"/>
              <a:gd name="connsiteY4645" fmla="*/ 1331076 h 2189926"/>
              <a:gd name="connsiteX4646" fmla="*/ 7478567 w 8724094"/>
              <a:gd name="connsiteY4646" fmla="*/ 1333527 h 2189926"/>
              <a:gd name="connsiteX4647" fmla="*/ 7470475 w 8724094"/>
              <a:gd name="connsiteY4647" fmla="*/ 1337611 h 2189926"/>
              <a:gd name="connsiteX4648" fmla="*/ 7467239 w 8724094"/>
              <a:gd name="connsiteY4648" fmla="*/ 1343329 h 2189926"/>
              <a:gd name="connsiteX4649" fmla="*/ 7462383 w 8724094"/>
              <a:gd name="connsiteY4649" fmla="*/ 1345779 h 2189926"/>
              <a:gd name="connsiteX4650" fmla="*/ 7456721 w 8724094"/>
              <a:gd name="connsiteY4650" fmla="*/ 1344146 h 2189926"/>
              <a:gd name="connsiteX4651" fmla="*/ 7451055 w 8724094"/>
              <a:gd name="connsiteY4651" fmla="*/ 1342513 h 2189926"/>
              <a:gd name="connsiteX4652" fmla="*/ 7441346 w 8724094"/>
              <a:gd name="connsiteY4652" fmla="*/ 1348230 h 2189926"/>
              <a:gd name="connsiteX4653" fmla="*/ 7434873 w 8724094"/>
              <a:gd name="connsiteY4653" fmla="*/ 1358849 h 2189926"/>
              <a:gd name="connsiteX4654" fmla="*/ 7439728 w 8724094"/>
              <a:gd name="connsiteY4654" fmla="*/ 1370284 h 2189926"/>
              <a:gd name="connsiteX4655" fmla="*/ 7445391 w 8724094"/>
              <a:gd name="connsiteY4655" fmla="*/ 1380904 h 2189926"/>
              <a:gd name="connsiteX4656" fmla="*/ 7451055 w 8724094"/>
              <a:gd name="connsiteY4656" fmla="*/ 1384170 h 2189926"/>
              <a:gd name="connsiteX4657" fmla="*/ 7458337 w 8724094"/>
              <a:gd name="connsiteY4657" fmla="*/ 1384988 h 2189926"/>
              <a:gd name="connsiteX4658" fmla="*/ 7470475 w 8724094"/>
              <a:gd name="connsiteY4658" fmla="*/ 1388255 h 2189926"/>
              <a:gd name="connsiteX4659" fmla="*/ 7473712 w 8724094"/>
              <a:gd name="connsiteY4659" fmla="*/ 1389889 h 2189926"/>
              <a:gd name="connsiteX4660" fmla="*/ 7480185 w 8724094"/>
              <a:gd name="connsiteY4660" fmla="*/ 1384988 h 2189926"/>
              <a:gd name="connsiteX4661" fmla="*/ 7489087 w 8724094"/>
              <a:gd name="connsiteY4661" fmla="*/ 1377637 h 2189926"/>
              <a:gd name="connsiteX4662" fmla="*/ 7496369 w 8724094"/>
              <a:gd name="connsiteY4662" fmla="*/ 1373553 h 2189926"/>
              <a:gd name="connsiteX4663" fmla="*/ 7497985 w 8724094"/>
              <a:gd name="connsiteY4663" fmla="*/ 1371102 h 2189926"/>
              <a:gd name="connsiteX4664" fmla="*/ 7497985 w 8724094"/>
              <a:gd name="connsiteY4664" fmla="*/ 1367018 h 2189926"/>
              <a:gd name="connsiteX4665" fmla="*/ 7502841 w 8724094"/>
              <a:gd name="connsiteY4665" fmla="*/ 1362933 h 2189926"/>
              <a:gd name="connsiteX4666" fmla="*/ 7506078 w 8724094"/>
              <a:gd name="connsiteY4666" fmla="*/ 1357216 h 2189926"/>
              <a:gd name="connsiteX4667" fmla="*/ 7500414 w 8724094"/>
              <a:gd name="connsiteY4667" fmla="*/ 1340062 h 2189926"/>
              <a:gd name="connsiteX4668" fmla="*/ 7486657 w 8724094"/>
              <a:gd name="connsiteY4668" fmla="*/ 1331076 h 2189926"/>
              <a:gd name="connsiteX4669" fmla="*/ 3537299 w 8724094"/>
              <a:gd name="connsiteY4669" fmla="*/ 1329443 h 2189926"/>
              <a:gd name="connsiteX4670" fmla="*/ 3532445 w 8724094"/>
              <a:gd name="connsiteY4670" fmla="*/ 1332711 h 2189926"/>
              <a:gd name="connsiteX4671" fmla="*/ 3532445 w 8724094"/>
              <a:gd name="connsiteY4671" fmla="*/ 1337611 h 2189926"/>
              <a:gd name="connsiteX4672" fmla="*/ 3534063 w 8724094"/>
              <a:gd name="connsiteY4672" fmla="*/ 1340879 h 2189926"/>
              <a:gd name="connsiteX4673" fmla="*/ 3540536 w 8724094"/>
              <a:gd name="connsiteY4673" fmla="*/ 1332711 h 2189926"/>
              <a:gd name="connsiteX4674" fmla="*/ 3538917 w 8724094"/>
              <a:gd name="connsiteY4674" fmla="*/ 1329443 h 2189926"/>
              <a:gd name="connsiteX4675" fmla="*/ 7795753 w 8724094"/>
              <a:gd name="connsiteY4675" fmla="*/ 1326176 h 2189926"/>
              <a:gd name="connsiteX4676" fmla="*/ 7792517 w 8724094"/>
              <a:gd name="connsiteY4676" fmla="*/ 1329443 h 2189926"/>
              <a:gd name="connsiteX4677" fmla="*/ 7793326 w 8724094"/>
              <a:gd name="connsiteY4677" fmla="*/ 1337611 h 2189926"/>
              <a:gd name="connsiteX4678" fmla="*/ 7798990 w 8724094"/>
              <a:gd name="connsiteY4678" fmla="*/ 1342513 h 2189926"/>
              <a:gd name="connsiteX4679" fmla="*/ 7803845 w 8724094"/>
              <a:gd name="connsiteY4679" fmla="*/ 1337611 h 2189926"/>
              <a:gd name="connsiteX4680" fmla="*/ 7801416 w 8724094"/>
              <a:gd name="connsiteY4680" fmla="*/ 1330260 h 2189926"/>
              <a:gd name="connsiteX4681" fmla="*/ 7795753 w 8724094"/>
              <a:gd name="connsiteY4681" fmla="*/ 1326176 h 2189926"/>
              <a:gd name="connsiteX4682" fmla="*/ 7637160 w 8724094"/>
              <a:gd name="connsiteY4682" fmla="*/ 1326176 h 2189926"/>
              <a:gd name="connsiteX4683" fmla="*/ 7626642 w 8724094"/>
              <a:gd name="connsiteY4683" fmla="*/ 1330260 h 2189926"/>
              <a:gd name="connsiteX4684" fmla="*/ 7619359 w 8724094"/>
              <a:gd name="connsiteY4684" fmla="*/ 1339244 h 2189926"/>
              <a:gd name="connsiteX4685" fmla="*/ 7633923 w 8724094"/>
              <a:gd name="connsiteY4685" fmla="*/ 1338428 h 2189926"/>
              <a:gd name="connsiteX4686" fmla="*/ 7645251 w 8724094"/>
              <a:gd name="connsiteY4686" fmla="*/ 1332711 h 2189926"/>
              <a:gd name="connsiteX4687" fmla="*/ 7637160 w 8724094"/>
              <a:gd name="connsiteY4687" fmla="*/ 1326176 h 2189926"/>
              <a:gd name="connsiteX4688" fmla="*/ 7216402 w 8724094"/>
              <a:gd name="connsiteY4688" fmla="*/ 1326176 h 2189926"/>
              <a:gd name="connsiteX4689" fmla="*/ 7211548 w 8724094"/>
              <a:gd name="connsiteY4689" fmla="*/ 1332711 h 2189926"/>
              <a:gd name="connsiteX4690" fmla="*/ 7213974 w 8724094"/>
              <a:gd name="connsiteY4690" fmla="*/ 1340879 h 2189926"/>
              <a:gd name="connsiteX4691" fmla="*/ 7221257 w 8724094"/>
              <a:gd name="connsiteY4691" fmla="*/ 1345779 h 2189926"/>
              <a:gd name="connsiteX4692" fmla="*/ 7226113 w 8724094"/>
              <a:gd name="connsiteY4692" fmla="*/ 1340879 h 2189926"/>
              <a:gd name="connsiteX4693" fmla="*/ 7222875 w 8724094"/>
              <a:gd name="connsiteY4693" fmla="*/ 1331893 h 2189926"/>
              <a:gd name="connsiteX4694" fmla="*/ 7216402 w 8724094"/>
              <a:gd name="connsiteY4694" fmla="*/ 1326176 h 2189926"/>
              <a:gd name="connsiteX4695" fmla="*/ 8359326 w 8724094"/>
              <a:gd name="connsiteY4695" fmla="*/ 1322908 h 2189926"/>
              <a:gd name="connsiteX4696" fmla="*/ 8354471 w 8724094"/>
              <a:gd name="connsiteY4696" fmla="*/ 1324542 h 2189926"/>
              <a:gd name="connsiteX4697" fmla="*/ 8354471 w 8724094"/>
              <a:gd name="connsiteY4697" fmla="*/ 1329443 h 2189926"/>
              <a:gd name="connsiteX4698" fmla="*/ 8360135 w 8724094"/>
              <a:gd name="connsiteY4698" fmla="*/ 1339244 h 2189926"/>
              <a:gd name="connsiteX4699" fmla="*/ 8370655 w 8724094"/>
              <a:gd name="connsiteY4699" fmla="*/ 1344146 h 2189926"/>
              <a:gd name="connsiteX4700" fmla="*/ 8377127 w 8724094"/>
              <a:gd name="connsiteY4700" fmla="*/ 1337611 h 2189926"/>
              <a:gd name="connsiteX4701" fmla="*/ 8369845 w 8724094"/>
              <a:gd name="connsiteY4701" fmla="*/ 1328627 h 2189926"/>
              <a:gd name="connsiteX4702" fmla="*/ 8359326 w 8724094"/>
              <a:gd name="connsiteY4702" fmla="*/ 1322908 h 2189926"/>
              <a:gd name="connsiteX4703" fmla="*/ 6842170 w 8724094"/>
              <a:gd name="connsiteY4703" fmla="*/ 1322908 h 2189926"/>
              <a:gd name="connsiteX4704" fmla="*/ 6837316 w 8724094"/>
              <a:gd name="connsiteY4704" fmla="*/ 1324542 h 2189926"/>
              <a:gd name="connsiteX4705" fmla="*/ 6837316 w 8724094"/>
              <a:gd name="connsiteY4705" fmla="*/ 1329443 h 2189926"/>
              <a:gd name="connsiteX4706" fmla="*/ 6842980 w 8724094"/>
              <a:gd name="connsiteY4706" fmla="*/ 1339244 h 2189926"/>
              <a:gd name="connsiteX4707" fmla="*/ 6853499 w 8724094"/>
              <a:gd name="connsiteY4707" fmla="*/ 1344146 h 2189926"/>
              <a:gd name="connsiteX4708" fmla="*/ 6859971 w 8724094"/>
              <a:gd name="connsiteY4708" fmla="*/ 1337611 h 2189926"/>
              <a:gd name="connsiteX4709" fmla="*/ 6852689 w 8724094"/>
              <a:gd name="connsiteY4709" fmla="*/ 1328627 h 2189926"/>
              <a:gd name="connsiteX4710" fmla="*/ 6842170 w 8724094"/>
              <a:gd name="connsiteY4710" fmla="*/ 1322908 h 2189926"/>
              <a:gd name="connsiteX4711" fmla="*/ 4275749 w 8724094"/>
              <a:gd name="connsiteY4711" fmla="*/ 1322908 h 2189926"/>
              <a:gd name="connsiteX4712" fmla="*/ 4269277 w 8724094"/>
              <a:gd name="connsiteY4712" fmla="*/ 1329443 h 2189926"/>
              <a:gd name="connsiteX4713" fmla="*/ 4277368 w 8724094"/>
              <a:gd name="connsiteY4713" fmla="*/ 1340879 h 2189926"/>
              <a:gd name="connsiteX4714" fmla="*/ 4287078 w 8724094"/>
              <a:gd name="connsiteY4714" fmla="*/ 1339244 h 2189926"/>
              <a:gd name="connsiteX4715" fmla="*/ 4291932 w 8724094"/>
              <a:gd name="connsiteY4715" fmla="*/ 1332711 h 2189926"/>
              <a:gd name="connsiteX4716" fmla="*/ 4290314 w 8724094"/>
              <a:gd name="connsiteY4716" fmla="*/ 1326176 h 2189926"/>
              <a:gd name="connsiteX4717" fmla="*/ 4281414 w 8724094"/>
              <a:gd name="connsiteY4717" fmla="*/ 1325358 h 2189926"/>
              <a:gd name="connsiteX4718" fmla="*/ 4275749 w 8724094"/>
              <a:gd name="connsiteY4718" fmla="*/ 1322908 h 2189926"/>
              <a:gd name="connsiteX4719" fmla="*/ 3385178 w 8724094"/>
              <a:gd name="connsiteY4719" fmla="*/ 1322908 h 2189926"/>
              <a:gd name="connsiteX4720" fmla="*/ 3378706 w 8724094"/>
              <a:gd name="connsiteY4720" fmla="*/ 1331076 h 2189926"/>
              <a:gd name="connsiteX4721" fmla="*/ 3378706 w 8724094"/>
              <a:gd name="connsiteY4721" fmla="*/ 1332711 h 2189926"/>
              <a:gd name="connsiteX4722" fmla="*/ 3383560 w 8724094"/>
              <a:gd name="connsiteY4722" fmla="*/ 1339244 h 2189926"/>
              <a:gd name="connsiteX4723" fmla="*/ 3389224 w 8724094"/>
              <a:gd name="connsiteY4723" fmla="*/ 1335160 h 2189926"/>
              <a:gd name="connsiteX4724" fmla="*/ 3391652 w 8724094"/>
              <a:gd name="connsiteY4724" fmla="*/ 1327809 h 2189926"/>
              <a:gd name="connsiteX4725" fmla="*/ 3386798 w 8724094"/>
              <a:gd name="connsiteY4725" fmla="*/ 1322908 h 2189926"/>
              <a:gd name="connsiteX4726" fmla="*/ 8466134 w 8724094"/>
              <a:gd name="connsiteY4726" fmla="*/ 1318007 h 2189926"/>
              <a:gd name="connsiteX4727" fmla="*/ 8470989 w 8724094"/>
              <a:gd name="connsiteY4727" fmla="*/ 1324542 h 2189926"/>
              <a:gd name="connsiteX4728" fmla="*/ 8463706 w 8724094"/>
              <a:gd name="connsiteY4728" fmla="*/ 1332711 h 2189926"/>
              <a:gd name="connsiteX4729" fmla="*/ 8453188 w 8724094"/>
              <a:gd name="connsiteY4729" fmla="*/ 1340879 h 2189926"/>
              <a:gd name="connsiteX4730" fmla="*/ 8451569 w 8724094"/>
              <a:gd name="connsiteY4730" fmla="*/ 1342513 h 2189926"/>
              <a:gd name="connsiteX4731" fmla="*/ 8448333 w 8724094"/>
              <a:gd name="connsiteY4731" fmla="*/ 1334344 h 2189926"/>
              <a:gd name="connsiteX4732" fmla="*/ 8454805 w 8724094"/>
              <a:gd name="connsiteY4732" fmla="*/ 1325358 h 2189926"/>
              <a:gd name="connsiteX4733" fmla="*/ 8466134 w 8724094"/>
              <a:gd name="connsiteY4733" fmla="*/ 1319641 h 2189926"/>
              <a:gd name="connsiteX4734" fmla="*/ 6948979 w 8724094"/>
              <a:gd name="connsiteY4734" fmla="*/ 1318007 h 2189926"/>
              <a:gd name="connsiteX4735" fmla="*/ 6953833 w 8724094"/>
              <a:gd name="connsiteY4735" fmla="*/ 1324542 h 2189926"/>
              <a:gd name="connsiteX4736" fmla="*/ 6946550 w 8724094"/>
              <a:gd name="connsiteY4736" fmla="*/ 1332711 h 2189926"/>
              <a:gd name="connsiteX4737" fmla="*/ 6936032 w 8724094"/>
              <a:gd name="connsiteY4737" fmla="*/ 1340879 h 2189926"/>
              <a:gd name="connsiteX4738" fmla="*/ 6934414 w 8724094"/>
              <a:gd name="connsiteY4738" fmla="*/ 1342513 h 2189926"/>
              <a:gd name="connsiteX4739" fmla="*/ 6931177 w 8724094"/>
              <a:gd name="connsiteY4739" fmla="*/ 1334344 h 2189926"/>
              <a:gd name="connsiteX4740" fmla="*/ 6937650 w 8724094"/>
              <a:gd name="connsiteY4740" fmla="*/ 1325358 h 2189926"/>
              <a:gd name="connsiteX4741" fmla="*/ 6948979 w 8724094"/>
              <a:gd name="connsiteY4741" fmla="*/ 1319641 h 2189926"/>
              <a:gd name="connsiteX4742" fmla="*/ 2616993 w 8724094"/>
              <a:gd name="connsiteY4742" fmla="*/ 1316374 h 2189926"/>
              <a:gd name="connsiteX4743" fmla="*/ 2606474 w 8724094"/>
              <a:gd name="connsiteY4743" fmla="*/ 1332711 h 2189926"/>
              <a:gd name="connsiteX4744" fmla="*/ 2604046 w 8724094"/>
              <a:gd name="connsiteY4744" fmla="*/ 1352314 h 2189926"/>
              <a:gd name="connsiteX4745" fmla="*/ 2610520 w 8724094"/>
              <a:gd name="connsiteY4745" fmla="*/ 1360483 h 2189926"/>
              <a:gd name="connsiteX4746" fmla="*/ 2621847 w 8724094"/>
              <a:gd name="connsiteY4746" fmla="*/ 1358849 h 2189926"/>
              <a:gd name="connsiteX4747" fmla="*/ 2626703 w 8724094"/>
              <a:gd name="connsiteY4747" fmla="*/ 1367834 h 2189926"/>
              <a:gd name="connsiteX4748" fmla="*/ 2634794 w 8724094"/>
              <a:gd name="connsiteY4748" fmla="*/ 1373553 h 2189926"/>
              <a:gd name="connsiteX4749" fmla="*/ 2640458 w 8724094"/>
              <a:gd name="connsiteY4749" fmla="*/ 1367834 h 2189926"/>
              <a:gd name="connsiteX4750" fmla="*/ 2644504 w 8724094"/>
              <a:gd name="connsiteY4750" fmla="*/ 1362116 h 2189926"/>
              <a:gd name="connsiteX4751" fmla="*/ 2650977 w 8724094"/>
              <a:gd name="connsiteY4751" fmla="*/ 1375186 h 2189926"/>
              <a:gd name="connsiteX4752" fmla="*/ 2655831 w 8724094"/>
              <a:gd name="connsiteY4752" fmla="*/ 1388255 h 2189926"/>
              <a:gd name="connsiteX4753" fmla="*/ 2664733 w 8724094"/>
              <a:gd name="connsiteY4753" fmla="*/ 1377637 h 2189926"/>
              <a:gd name="connsiteX4754" fmla="*/ 2672014 w 8724094"/>
              <a:gd name="connsiteY4754" fmla="*/ 1363749 h 2189926"/>
              <a:gd name="connsiteX4755" fmla="*/ 2668778 w 8724094"/>
              <a:gd name="connsiteY4755" fmla="*/ 1358849 h 2189926"/>
              <a:gd name="connsiteX4756" fmla="*/ 2645312 w 8724094"/>
              <a:gd name="connsiteY4756" fmla="*/ 1348230 h 2189926"/>
              <a:gd name="connsiteX4757" fmla="*/ 2638030 w 8724094"/>
              <a:gd name="connsiteY4757" fmla="*/ 1339244 h 2189926"/>
              <a:gd name="connsiteX4758" fmla="*/ 2629939 w 8724094"/>
              <a:gd name="connsiteY4758" fmla="*/ 1342513 h 2189926"/>
              <a:gd name="connsiteX4759" fmla="*/ 2623465 w 8724094"/>
              <a:gd name="connsiteY4759" fmla="*/ 1349047 h 2189926"/>
              <a:gd name="connsiteX4760" fmla="*/ 2621847 w 8724094"/>
              <a:gd name="connsiteY4760" fmla="*/ 1350681 h 2189926"/>
              <a:gd name="connsiteX4761" fmla="*/ 2620229 w 8724094"/>
              <a:gd name="connsiteY4761" fmla="*/ 1347413 h 2189926"/>
              <a:gd name="connsiteX4762" fmla="*/ 2624275 w 8724094"/>
              <a:gd name="connsiteY4762" fmla="*/ 1337611 h 2189926"/>
              <a:gd name="connsiteX4763" fmla="*/ 2628321 w 8724094"/>
              <a:gd name="connsiteY4763" fmla="*/ 1329443 h 2189926"/>
              <a:gd name="connsiteX4764" fmla="*/ 2624275 w 8724094"/>
              <a:gd name="connsiteY4764" fmla="*/ 1321274 h 2189926"/>
              <a:gd name="connsiteX4765" fmla="*/ 2616993 w 8724094"/>
              <a:gd name="connsiteY4765" fmla="*/ 1316374 h 2189926"/>
              <a:gd name="connsiteX4766" fmla="*/ 1530406 w 8724094"/>
              <a:gd name="connsiteY4766" fmla="*/ 1316374 h 2189926"/>
              <a:gd name="connsiteX4767" fmla="*/ 1533642 w 8724094"/>
              <a:gd name="connsiteY4767" fmla="*/ 1321274 h 2189926"/>
              <a:gd name="connsiteX4768" fmla="*/ 1530406 w 8724094"/>
              <a:gd name="connsiteY4768" fmla="*/ 1327809 h 2189926"/>
              <a:gd name="connsiteX4769" fmla="*/ 1525550 w 8724094"/>
              <a:gd name="connsiteY4769" fmla="*/ 1321274 h 2189926"/>
              <a:gd name="connsiteX4770" fmla="*/ 1530406 w 8724094"/>
              <a:gd name="connsiteY4770" fmla="*/ 1316374 h 2189926"/>
              <a:gd name="connsiteX4771" fmla="*/ 467688 w 8724094"/>
              <a:gd name="connsiteY4771" fmla="*/ 1316374 h 2189926"/>
              <a:gd name="connsiteX4772" fmla="*/ 457170 w 8724094"/>
              <a:gd name="connsiteY4772" fmla="*/ 1332711 h 2189926"/>
              <a:gd name="connsiteX4773" fmla="*/ 454742 w 8724094"/>
              <a:gd name="connsiteY4773" fmla="*/ 1352314 h 2189926"/>
              <a:gd name="connsiteX4774" fmla="*/ 461216 w 8724094"/>
              <a:gd name="connsiteY4774" fmla="*/ 1360483 h 2189926"/>
              <a:gd name="connsiteX4775" fmla="*/ 472543 w 8724094"/>
              <a:gd name="connsiteY4775" fmla="*/ 1358849 h 2189926"/>
              <a:gd name="connsiteX4776" fmla="*/ 477399 w 8724094"/>
              <a:gd name="connsiteY4776" fmla="*/ 1367834 h 2189926"/>
              <a:gd name="connsiteX4777" fmla="*/ 485490 w 8724094"/>
              <a:gd name="connsiteY4777" fmla="*/ 1373553 h 2189926"/>
              <a:gd name="connsiteX4778" fmla="*/ 491154 w 8724094"/>
              <a:gd name="connsiteY4778" fmla="*/ 1367834 h 2189926"/>
              <a:gd name="connsiteX4779" fmla="*/ 495200 w 8724094"/>
              <a:gd name="connsiteY4779" fmla="*/ 1362116 h 2189926"/>
              <a:gd name="connsiteX4780" fmla="*/ 501673 w 8724094"/>
              <a:gd name="connsiteY4780" fmla="*/ 1375186 h 2189926"/>
              <a:gd name="connsiteX4781" fmla="*/ 506527 w 8724094"/>
              <a:gd name="connsiteY4781" fmla="*/ 1388255 h 2189926"/>
              <a:gd name="connsiteX4782" fmla="*/ 515429 w 8724094"/>
              <a:gd name="connsiteY4782" fmla="*/ 1377637 h 2189926"/>
              <a:gd name="connsiteX4783" fmla="*/ 522710 w 8724094"/>
              <a:gd name="connsiteY4783" fmla="*/ 1363749 h 2189926"/>
              <a:gd name="connsiteX4784" fmla="*/ 519474 w 8724094"/>
              <a:gd name="connsiteY4784" fmla="*/ 1358849 h 2189926"/>
              <a:gd name="connsiteX4785" fmla="*/ 496008 w 8724094"/>
              <a:gd name="connsiteY4785" fmla="*/ 1348230 h 2189926"/>
              <a:gd name="connsiteX4786" fmla="*/ 488726 w 8724094"/>
              <a:gd name="connsiteY4786" fmla="*/ 1339244 h 2189926"/>
              <a:gd name="connsiteX4787" fmla="*/ 480635 w 8724094"/>
              <a:gd name="connsiteY4787" fmla="*/ 1342513 h 2189926"/>
              <a:gd name="connsiteX4788" fmla="*/ 474161 w 8724094"/>
              <a:gd name="connsiteY4788" fmla="*/ 1349047 h 2189926"/>
              <a:gd name="connsiteX4789" fmla="*/ 472543 w 8724094"/>
              <a:gd name="connsiteY4789" fmla="*/ 1350681 h 2189926"/>
              <a:gd name="connsiteX4790" fmla="*/ 470925 w 8724094"/>
              <a:gd name="connsiteY4790" fmla="*/ 1347413 h 2189926"/>
              <a:gd name="connsiteX4791" fmla="*/ 474971 w 8724094"/>
              <a:gd name="connsiteY4791" fmla="*/ 1337611 h 2189926"/>
              <a:gd name="connsiteX4792" fmla="*/ 479017 w 8724094"/>
              <a:gd name="connsiteY4792" fmla="*/ 1329443 h 2189926"/>
              <a:gd name="connsiteX4793" fmla="*/ 474971 w 8724094"/>
              <a:gd name="connsiteY4793" fmla="*/ 1321274 h 2189926"/>
              <a:gd name="connsiteX4794" fmla="*/ 467688 w 8724094"/>
              <a:gd name="connsiteY4794" fmla="*/ 1316374 h 2189926"/>
              <a:gd name="connsiteX4795" fmla="*/ 5459132 w 8724094"/>
              <a:gd name="connsiteY4795" fmla="*/ 1314739 h 2189926"/>
              <a:gd name="connsiteX4796" fmla="*/ 5476933 w 8724094"/>
              <a:gd name="connsiteY4796" fmla="*/ 1314739 h 2189926"/>
              <a:gd name="connsiteX4797" fmla="*/ 5497970 w 8724094"/>
              <a:gd name="connsiteY4797" fmla="*/ 1319641 h 2189926"/>
              <a:gd name="connsiteX4798" fmla="*/ 5514153 w 8724094"/>
              <a:gd name="connsiteY4798" fmla="*/ 1322908 h 2189926"/>
              <a:gd name="connsiteX4799" fmla="*/ 5511727 w 8724094"/>
              <a:gd name="connsiteY4799" fmla="*/ 1327809 h 2189926"/>
              <a:gd name="connsiteX4800" fmla="*/ 5509299 w 8724094"/>
              <a:gd name="connsiteY4800" fmla="*/ 1332711 h 2189926"/>
              <a:gd name="connsiteX4801" fmla="*/ 5521436 w 8724094"/>
              <a:gd name="connsiteY4801" fmla="*/ 1326176 h 2189926"/>
              <a:gd name="connsiteX4802" fmla="*/ 5527100 w 8724094"/>
              <a:gd name="connsiteY4802" fmla="*/ 1318007 h 2189926"/>
              <a:gd name="connsiteX4803" fmla="*/ 5531956 w 8724094"/>
              <a:gd name="connsiteY4803" fmla="*/ 1319641 h 2189926"/>
              <a:gd name="connsiteX4804" fmla="*/ 5565940 w 8724094"/>
              <a:gd name="connsiteY4804" fmla="*/ 1319641 h 2189926"/>
              <a:gd name="connsiteX4805" fmla="*/ 5569176 w 8724094"/>
              <a:gd name="connsiteY4805" fmla="*/ 1320458 h 2189926"/>
              <a:gd name="connsiteX4806" fmla="*/ 5572412 w 8724094"/>
              <a:gd name="connsiteY4806" fmla="*/ 1321274 h 2189926"/>
              <a:gd name="connsiteX4807" fmla="*/ 5574031 w 8724094"/>
              <a:gd name="connsiteY4807" fmla="*/ 1321274 h 2189926"/>
              <a:gd name="connsiteX4808" fmla="*/ 5582123 w 8724094"/>
              <a:gd name="connsiteY4808" fmla="*/ 1319641 h 2189926"/>
              <a:gd name="connsiteX4809" fmla="*/ 5590214 w 8724094"/>
              <a:gd name="connsiteY4809" fmla="*/ 1318007 h 2189926"/>
              <a:gd name="connsiteX4810" fmla="*/ 5609633 w 8724094"/>
              <a:gd name="connsiteY4810" fmla="*/ 1320458 h 2189926"/>
              <a:gd name="connsiteX4811" fmla="*/ 5629054 w 8724094"/>
              <a:gd name="connsiteY4811" fmla="*/ 1322908 h 2189926"/>
              <a:gd name="connsiteX4812" fmla="*/ 5639571 w 8724094"/>
              <a:gd name="connsiteY4812" fmla="*/ 1321274 h 2189926"/>
              <a:gd name="connsiteX4813" fmla="*/ 5650091 w 8724094"/>
              <a:gd name="connsiteY4813" fmla="*/ 1316374 h 2189926"/>
              <a:gd name="connsiteX4814" fmla="*/ 5651709 w 8724094"/>
              <a:gd name="connsiteY4814" fmla="*/ 1316374 h 2189926"/>
              <a:gd name="connsiteX4815" fmla="*/ 5660610 w 8724094"/>
              <a:gd name="connsiteY4815" fmla="*/ 1319641 h 2189926"/>
              <a:gd name="connsiteX4816" fmla="*/ 5669510 w 8724094"/>
              <a:gd name="connsiteY4816" fmla="*/ 1322908 h 2189926"/>
              <a:gd name="connsiteX4817" fmla="*/ 5680839 w 8724094"/>
              <a:gd name="connsiteY4817" fmla="*/ 1319641 h 2189926"/>
              <a:gd name="connsiteX4818" fmla="*/ 5692166 w 8724094"/>
              <a:gd name="connsiteY4818" fmla="*/ 1316374 h 2189926"/>
              <a:gd name="connsiteX4819" fmla="*/ 5697831 w 8724094"/>
              <a:gd name="connsiteY4819" fmla="*/ 1318007 h 2189926"/>
              <a:gd name="connsiteX4820" fmla="*/ 5703495 w 8724094"/>
              <a:gd name="connsiteY4820" fmla="*/ 1319641 h 2189926"/>
              <a:gd name="connsiteX4821" fmla="*/ 5709159 w 8724094"/>
              <a:gd name="connsiteY4821" fmla="*/ 1318823 h 2189926"/>
              <a:gd name="connsiteX4822" fmla="*/ 5714823 w 8724094"/>
              <a:gd name="connsiteY4822" fmla="*/ 1318007 h 2189926"/>
              <a:gd name="connsiteX4823" fmla="*/ 5721296 w 8724094"/>
              <a:gd name="connsiteY4823" fmla="*/ 1320458 h 2189926"/>
              <a:gd name="connsiteX4824" fmla="*/ 5727770 w 8724094"/>
              <a:gd name="connsiteY4824" fmla="*/ 1322908 h 2189926"/>
              <a:gd name="connsiteX4825" fmla="*/ 5731815 w 8724094"/>
              <a:gd name="connsiteY4825" fmla="*/ 1321274 h 2189926"/>
              <a:gd name="connsiteX4826" fmla="*/ 5735861 w 8724094"/>
              <a:gd name="connsiteY4826" fmla="*/ 1319641 h 2189926"/>
              <a:gd name="connsiteX4827" fmla="*/ 5739907 w 8724094"/>
              <a:gd name="connsiteY4827" fmla="*/ 1320458 h 2189926"/>
              <a:gd name="connsiteX4828" fmla="*/ 5743953 w 8724094"/>
              <a:gd name="connsiteY4828" fmla="*/ 1321274 h 2189926"/>
              <a:gd name="connsiteX4829" fmla="*/ 5754470 w 8724094"/>
              <a:gd name="connsiteY4829" fmla="*/ 1319641 h 2189926"/>
              <a:gd name="connsiteX4830" fmla="*/ 5766609 w 8724094"/>
              <a:gd name="connsiteY4830" fmla="*/ 1318007 h 2189926"/>
              <a:gd name="connsiteX4831" fmla="*/ 5770655 w 8724094"/>
              <a:gd name="connsiteY4831" fmla="*/ 1318823 h 2189926"/>
              <a:gd name="connsiteX4832" fmla="*/ 5774701 w 8724094"/>
              <a:gd name="connsiteY4832" fmla="*/ 1319641 h 2189926"/>
              <a:gd name="connsiteX4833" fmla="*/ 5786028 w 8724094"/>
              <a:gd name="connsiteY4833" fmla="*/ 1318007 h 2189926"/>
              <a:gd name="connsiteX4834" fmla="*/ 5795738 w 8724094"/>
              <a:gd name="connsiteY4834" fmla="*/ 1316374 h 2189926"/>
              <a:gd name="connsiteX4835" fmla="*/ 5805448 w 8724094"/>
              <a:gd name="connsiteY4835" fmla="*/ 1319641 h 2189926"/>
              <a:gd name="connsiteX4836" fmla="*/ 5823248 w 8724094"/>
              <a:gd name="connsiteY4836" fmla="*/ 1319641 h 2189926"/>
              <a:gd name="connsiteX4837" fmla="*/ 5831341 w 8724094"/>
              <a:gd name="connsiteY4837" fmla="*/ 1321274 h 2189926"/>
              <a:gd name="connsiteX4838" fmla="*/ 5837814 w 8724094"/>
              <a:gd name="connsiteY4838" fmla="*/ 1319641 h 2189926"/>
              <a:gd name="connsiteX4839" fmla="*/ 5844287 w 8724094"/>
              <a:gd name="connsiteY4839" fmla="*/ 1318007 h 2189926"/>
              <a:gd name="connsiteX4840" fmla="*/ 5850760 w 8724094"/>
              <a:gd name="connsiteY4840" fmla="*/ 1318823 h 2189926"/>
              <a:gd name="connsiteX4841" fmla="*/ 5857234 w 8724094"/>
              <a:gd name="connsiteY4841" fmla="*/ 1319641 h 2189926"/>
              <a:gd name="connsiteX4842" fmla="*/ 5871798 w 8724094"/>
              <a:gd name="connsiteY4842" fmla="*/ 1318007 h 2189926"/>
              <a:gd name="connsiteX4843" fmla="*/ 5886362 w 8724094"/>
              <a:gd name="connsiteY4843" fmla="*/ 1316374 h 2189926"/>
              <a:gd name="connsiteX4844" fmla="*/ 5890408 w 8724094"/>
              <a:gd name="connsiteY4844" fmla="*/ 1318007 h 2189926"/>
              <a:gd name="connsiteX4845" fmla="*/ 5894454 w 8724094"/>
              <a:gd name="connsiteY4845" fmla="*/ 1319641 h 2189926"/>
              <a:gd name="connsiteX4846" fmla="*/ 5900927 w 8724094"/>
              <a:gd name="connsiteY4846" fmla="*/ 1319641 h 2189926"/>
              <a:gd name="connsiteX4847" fmla="*/ 5912256 w 8724094"/>
              <a:gd name="connsiteY4847" fmla="*/ 1319641 h 2189926"/>
              <a:gd name="connsiteX4848" fmla="*/ 5917110 w 8724094"/>
              <a:gd name="connsiteY4848" fmla="*/ 1320458 h 2189926"/>
              <a:gd name="connsiteX4849" fmla="*/ 5921966 w 8724094"/>
              <a:gd name="connsiteY4849" fmla="*/ 1321274 h 2189926"/>
              <a:gd name="connsiteX4850" fmla="*/ 5926820 w 8724094"/>
              <a:gd name="connsiteY4850" fmla="*/ 1320458 h 2189926"/>
              <a:gd name="connsiteX4851" fmla="*/ 5930057 w 8724094"/>
              <a:gd name="connsiteY4851" fmla="*/ 1319641 h 2189926"/>
              <a:gd name="connsiteX4852" fmla="*/ 5940576 w 8724094"/>
              <a:gd name="connsiteY4852" fmla="*/ 1322092 h 2189926"/>
              <a:gd name="connsiteX4853" fmla="*/ 5951094 w 8724094"/>
              <a:gd name="connsiteY4853" fmla="*/ 1324542 h 2189926"/>
              <a:gd name="connsiteX4854" fmla="*/ 5957568 w 8724094"/>
              <a:gd name="connsiteY4854" fmla="*/ 1322908 h 2189926"/>
              <a:gd name="connsiteX4855" fmla="*/ 5964041 w 8724094"/>
              <a:gd name="connsiteY4855" fmla="*/ 1321274 h 2189926"/>
              <a:gd name="connsiteX4856" fmla="*/ 5970515 w 8724094"/>
              <a:gd name="connsiteY4856" fmla="*/ 1324542 h 2189926"/>
              <a:gd name="connsiteX4857" fmla="*/ 5981842 w 8724094"/>
              <a:gd name="connsiteY4857" fmla="*/ 1327809 h 2189926"/>
              <a:gd name="connsiteX4858" fmla="*/ 5998025 w 8724094"/>
              <a:gd name="connsiteY4858" fmla="*/ 1327809 h 2189926"/>
              <a:gd name="connsiteX4859" fmla="*/ 6005308 w 8724094"/>
              <a:gd name="connsiteY4859" fmla="*/ 1330260 h 2189926"/>
              <a:gd name="connsiteX4860" fmla="*/ 6012590 w 8724094"/>
              <a:gd name="connsiteY4860" fmla="*/ 1332711 h 2189926"/>
              <a:gd name="connsiteX4861" fmla="*/ 6021490 w 8724094"/>
              <a:gd name="connsiteY4861" fmla="*/ 1331076 h 2189926"/>
              <a:gd name="connsiteX4862" fmla="*/ 6028773 w 8724094"/>
              <a:gd name="connsiteY4862" fmla="*/ 1329443 h 2189926"/>
              <a:gd name="connsiteX4863" fmla="*/ 6036865 w 8724094"/>
              <a:gd name="connsiteY4863" fmla="*/ 1332711 h 2189926"/>
              <a:gd name="connsiteX4864" fmla="*/ 6043338 w 8724094"/>
              <a:gd name="connsiteY4864" fmla="*/ 1337611 h 2189926"/>
              <a:gd name="connsiteX4865" fmla="*/ 6068422 w 8724094"/>
              <a:gd name="connsiteY4865" fmla="*/ 1349864 h 2189926"/>
              <a:gd name="connsiteX4866" fmla="*/ 6095123 w 8724094"/>
              <a:gd name="connsiteY4866" fmla="*/ 1353948 h 2189926"/>
              <a:gd name="connsiteX4867" fmla="*/ 6112924 w 8724094"/>
              <a:gd name="connsiteY4867" fmla="*/ 1365384 h 2189926"/>
              <a:gd name="connsiteX4868" fmla="*/ 6125871 w 8724094"/>
              <a:gd name="connsiteY4868" fmla="*/ 1381721 h 2189926"/>
              <a:gd name="connsiteX4869" fmla="*/ 6124253 w 8724094"/>
              <a:gd name="connsiteY4869" fmla="*/ 1385805 h 2189926"/>
              <a:gd name="connsiteX4870" fmla="*/ 6122634 w 8724094"/>
              <a:gd name="connsiteY4870" fmla="*/ 1389889 h 2189926"/>
              <a:gd name="connsiteX4871" fmla="*/ 6129107 w 8724094"/>
              <a:gd name="connsiteY4871" fmla="*/ 1401325 h 2189926"/>
              <a:gd name="connsiteX4872" fmla="*/ 6140436 w 8724094"/>
              <a:gd name="connsiteY4872" fmla="*/ 1396423 h 2189926"/>
              <a:gd name="connsiteX4873" fmla="*/ 6151764 w 8724094"/>
              <a:gd name="connsiteY4873" fmla="*/ 1391523 h 2189926"/>
              <a:gd name="connsiteX4874" fmla="*/ 6163901 w 8724094"/>
              <a:gd name="connsiteY4874" fmla="*/ 1398874 h 2189926"/>
              <a:gd name="connsiteX4875" fmla="*/ 6184939 w 8724094"/>
              <a:gd name="connsiteY4875" fmla="*/ 1414394 h 2189926"/>
              <a:gd name="connsiteX4876" fmla="*/ 6205168 w 8724094"/>
              <a:gd name="connsiteY4876" fmla="*/ 1431547 h 2189926"/>
              <a:gd name="connsiteX4877" fmla="*/ 6216496 w 8724094"/>
              <a:gd name="connsiteY4877" fmla="*/ 1442166 h 2189926"/>
              <a:gd name="connsiteX4878" fmla="*/ 6218923 w 8724094"/>
              <a:gd name="connsiteY4878" fmla="*/ 1450335 h 2189926"/>
              <a:gd name="connsiteX4879" fmla="*/ 6221351 w 8724094"/>
              <a:gd name="connsiteY4879" fmla="*/ 1460137 h 2189926"/>
              <a:gd name="connsiteX4880" fmla="*/ 6230251 w 8724094"/>
              <a:gd name="connsiteY4880" fmla="*/ 1467489 h 2189926"/>
              <a:gd name="connsiteX4881" fmla="*/ 6239152 w 8724094"/>
              <a:gd name="connsiteY4881" fmla="*/ 1473206 h 2189926"/>
              <a:gd name="connsiteX4882" fmla="*/ 6242389 w 8724094"/>
              <a:gd name="connsiteY4882" fmla="*/ 1477291 h 2189926"/>
              <a:gd name="connsiteX4883" fmla="*/ 6244007 w 8724094"/>
              <a:gd name="connsiteY4883" fmla="*/ 1484642 h 2189926"/>
              <a:gd name="connsiteX4884" fmla="*/ 6255335 w 8724094"/>
              <a:gd name="connsiteY4884" fmla="*/ 1495261 h 2189926"/>
              <a:gd name="connsiteX4885" fmla="*/ 6265045 w 8724094"/>
              <a:gd name="connsiteY4885" fmla="*/ 1512415 h 2189926"/>
              <a:gd name="connsiteX4886" fmla="*/ 6264236 w 8724094"/>
              <a:gd name="connsiteY4886" fmla="*/ 1516499 h 2189926"/>
              <a:gd name="connsiteX4887" fmla="*/ 6263426 w 8724094"/>
              <a:gd name="connsiteY4887" fmla="*/ 1520583 h 2189926"/>
              <a:gd name="connsiteX4888" fmla="*/ 6270710 w 8724094"/>
              <a:gd name="connsiteY4888" fmla="*/ 1532018 h 2189926"/>
              <a:gd name="connsiteX4889" fmla="*/ 6281228 w 8724094"/>
              <a:gd name="connsiteY4889" fmla="*/ 1543454 h 2189926"/>
              <a:gd name="connsiteX4890" fmla="*/ 6282846 w 8724094"/>
              <a:gd name="connsiteY4890" fmla="*/ 1556524 h 2189926"/>
              <a:gd name="connsiteX4891" fmla="*/ 6286083 w 8724094"/>
              <a:gd name="connsiteY4891" fmla="*/ 1567959 h 2189926"/>
              <a:gd name="connsiteX4892" fmla="*/ 6290129 w 8724094"/>
              <a:gd name="connsiteY4892" fmla="*/ 1571227 h 2189926"/>
              <a:gd name="connsiteX4893" fmla="*/ 6294174 w 8724094"/>
              <a:gd name="connsiteY4893" fmla="*/ 1574494 h 2189926"/>
              <a:gd name="connsiteX4894" fmla="*/ 6297411 w 8724094"/>
              <a:gd name="connsiteY4894" fmla="*/ 1594915 h 2189926"/>
              <a:gd name="connsiteX4895" fmla="*/ 6303884 w 8724094"/>
              <a:gd name="connsiteY4895" fmla="*/ 1615336 h 2189926"/>
              <a:gd name="connsiteX4896" fmla="*/ 6308739 w 8724094"/>
              <a:gd name="connsiteY4896" fmla="*/ 1639025 h 2189926"/>
              <a:gd name="connsiteX4897" fmla="*/ 6309488 w 8724094"/>
              <a:gd name="connsiteY4897" fmla="*/ 1644508 h 2189926"/>
              <a:gd name="connsiteX4898" fmla="*/ 6274573 w 8724094"/>
              <a:gd name="connsiteY4898" fmla="*/ 1653237 h 2189926"/>
              <a:gd name="connsiteX4899" fmla="*/ 6229823 w 8724094"/>
              <a:gd name="connsiteY4899" fmla="*/ 1670737 h 2189926"/>
              <a:gd name="connsiteX4900" fmla="*/ 6222037 w 8724094"/>
              <a:gd name="connsiteY4900" fmla="*/ 1675307 h 2189926"/>
              <a:gd name="connsiteX4901" fmla="*/ 6171936 w 8724094"/>
              <a:gd name="connsiteY4901" fmla="*/ 1690559 h 2189926"/>
              <a:gd name="connsiteX4902" fmla="*/ 6170182 w 8724094"/>
              <a:gd name="connsiteY4902" fmla="*/ 1691107 h 2189926"/>
              <a:gd name="connsiteX4903" fmla="*/ 6166328 w 8724094"/>
              <a:gd name="connsiteY4903" fmla="*/ 1687217 h 2189926"/>
              <a:gd name="connsiteX4904" fmla="*/ 6163092 w 8724094"/>
              <a:gd name="connsiteY4904" fmla="*/ 1690484 h 2189926"/>
              <a:gd name="connsiteX4905" fmla="*/ 6165240 w 8724094"/>
              <a:gd name="connsiteY4905" fmla="*/ 1692652 h 2189926"/>
              <a:gd name="connsiteX4906" fmla="*/ 6114573 w 8724094"/>
              <a:gd name="connsiteY4906" fmla="*/ 1708486 h 2189926"/>
              <a:gd name="connsiteX4907" fmla="*/ 6114543 w 8724094"/>
              <a:gd name="connsiteY4907" fmla="*/ 1708456 h 2189926"/>
              <a:gd name="connsiteX4908" fmla="*/ 6112886 w 8724094"/>
              <a:gd name="connsiteY4908" fmla="*/ 1709013 h 2189926"/>
              <a:gd name="connsiteX4909" fmla="*/ 6074488 w 8724094"/>
              <a:gd name="connsiteY4909" fmla="*/ 1721013 h 2189926"/>
              <a:gd name="connsiteX4910" fmla="*/ 6070849 w 8724094"/>
              <a:gd name="connsiteY4910" fmla="*/ 1718258 h 2189926"/>
              <a:gd name="connsiteX4911" fmla="*/ 6064375 w 8724094"/>
              <a:gd name="connsiteY4911" fmla="*/ 1719074 h 2189926"/>
              <a:gd name="connsiteX4912" fmla="*/ 6061139 w 8724094"/>
              <a:gd name="connsiteY4912" fmla="*/ 1723158 h 2189926"/>
              <a:gd name="connsiteX4913" fmla="*/ 6062539 w 8724094"/>
              <a:gd name="connsiteY4913" fmla="*/ 1724747 h 2189926"/>
              <a:gd name="connsiteX4914" fmla="*/ 5985475 w 8724094"/>
              <a:gd name="connsiteY4914" fmla="*/ 1748830 h 2189926"/>
              <a:gd name="connsiteX4915" fmla="*/ 5985078 w 8724094"/>
              <a:gd name="connsiteY4915" fmla="*/ 1746029 h 2189926"/>
              <a:gd name="connsiteX4916" fmla="*/ 5994789 w 8724094"/>
              <a:gd name="connsiteY4916" fmla="*/ 1734594 h 2189926"/>
              <a:gd name="connsiteX4917" fmla="*/ 5994789 w 8724094"/>
              <a:gd name="connsiteY4917" fmla="*/ 1731326 h 2189926"/>
              <a:gd name="connsiteX4918" fmla="*/ 5990743 w 8724094"/>
              <a:gd name="connsiteY4918" fmla="*/ 1719891 h 2189926"/>
              <a:gd name="connsiteX4919" fmla="*/ 5985078 w 8724094"/>
              <a:gd name="connsiteY4919" fmla="*/ 1705188 h 2189926"/>
              <a:gd name="connsiteX4920" fmla="*/ 5975369 w 8724094"/>
              <a:gd name="connsiteY4920" fmla="*/ 1691302 h 2189926"/>
              <a:gd name="connsiteX4921" fmla="*/ 5968896 w 8724094"/>
              <a:gd name="connsiteY4921" fmla="*/ 1683951 h 2189926"/>
              <a:gd name="connsiteX4922" fmla="*/ 5970515 w 8724094"/>
              <a:gd name="connsiteY4922" fmla="*/ 1677416 h 2189926"/>
              <a:gd name="connsiteX4923" fmla="*/ 5972133 w 8724094"/>
              <a:gd name="connsiteY4923" fmla="*/ 1669247 h 2189926"/>
              <a:gd name="connsiteX4924" fmla="*/ 5965659 w 8724094"/>
              <a:gd name="connsiteY4924" fmla="*/ 1662712 h 2189926"/>
              <a:gd name="connsiteX4925" fmla="*/ 5956758 w 8724094"/>
              <a:gd name="connsiteY4925" fmla="*/ 1650460 h 2189926"/>
              <a:gd name="connsiteX4926" fmla="*/ 5951094 w 8724094"/>
              <a:gd name="connsiteY4926" fmla="*/ 1641474 h 2189926"/>
              <a:gd name="connsiteX4927" fmla="*/ 5949476 w 8724094"/>
              <a:gd name="connsiteY4927" fmla="*/ 1642291 h 2189926"/>
              <a:gd name="connsiteX4928" fmla="*/ 5947858 w 8724094"/>
              <a:gd name="connsiteY4928" fmla="*/ 1643109 h 2189926"/>
              <a:gd name="connsiteX4929" fmla="*/ 5946240 w 8724094"/>
              <a:gd name="connsiteY4929" fmla="*/ 1643109 h 2189926"/>
              <a:gd name="connsiteX4930" fmla="*/ 5943003 w 8724094"/>
              <a:gd name="connsiteY4930" fmla="*/ 1643109 h 2189926"/>
              <a:gd name="connsiteX4931" fmla="*/ 5938149 w 8724094"/>
              <a:gd name="connsiteY4931" fmla="*/ 1637390 h 2189926"/>
              <a:gd name="connsiteX4932" fmla="*/ 5938149 w 8724094"/>
              <a:gd name="connsiteY4932" fmla="*/ 1628405 h 2189926"/>
              <a:gd name="connsiteX4933" fmla="*/ 5930865 w 8724094"/>
              <a:gd name="connsiteY4933" fmla="*/ 1623504 h 2189926"/>
              <a:gd name="connsiteX4934" fmla="*/ 5913874 w 8724094"/>
              <a:gd name="connsiteY4934" fmla="*/ 1612885 h 2189926"/>
              <a:gd name="connsiteX4935" fmla="*/ 5896073 w 8724094"/>
              <a:gd name="connsiteY4935" fmla="*/ 1602267 h 2189926"/>
              <a:gd name="connsiteX4936" fmla="*/ 5887980 w 8724094"/>
              <a:gd name="connsiteY4936" fmla="*/ 1597365 h 2189926"/>
              <a:gd name="connsiteX4937" fmla="*/ 5870989 w 8724094"/>
              <a:gd name="connsiteY4937" fmla="*/ 1596548 h 2189926"/>
              <a:gd name="connsiteX4938" fmla="*/ 5853996 w 8724094"/>
              <a:gd name="connsiteY4938" fmla="*/ 1595732 h 2189926"/>
              <a:gd name="connsiteX4939" fmla="*/ 5849142 w 8724094"/>
              <a:gd name="connsiteY4939" fmla="*/ 1592464 h 2189926"/>
              <a:gd name="connsiteX4940" fmla="*/ 5844287 w 8724094"/>
              <a:gd name="connsiteY4940" fmla="*/ 1589197 h 2189926"/>
              <a:gd name="connsiteX4941" fmla="*/ 5827295 w 8724094"/>
              <a:gd name="connsiteY4941" fmla="*/ 1585930 h 2189926"/>
              <a:gd name="connsiteX4942" fmla="*/ 5811921 w 8724094"/>
              <a:gd name="connsiteY4942" fmla="*/ 1581029 h 2189926"/>
              <a:gd name="connsiteX4943" fmla="*/ 5794929 w 8724094"/>
              <a:gd name="connsiteY4943" fmla="*/ 1584295 h 2189926"/>
              <a:gd name="connsiteX4944" fmla="*/ 5777937 w 8724094"/>
              <a:gd name="connsiteY4944" fmla="*/ 1587564 h 2189926"/>
              <a:gd name="connsiteX4945" fmla="*/ 5771463 w 8724094"/>
              <a:gd name="connsiteY4945" fmla="*/ 1603900 h 2189926"/>
              <a:gd name="connsiteX4946" fmla="*/ 5773891 w 8724094"/>
              <a:gd name="connsiteY4946" fmla="*/ 1608801 h 2189926"/>
              <a:gd name="connsiteX4947" fmla="*/ 5776319 w 8724094"/>
              <a:gd name="connsiteY4947" fmla="*/ 1613702 h 2189926"/>
              <a:gd name="connsiteX4948" fmla="*/ 5773081 w 8724094"/>
              <a:gd name="connsiteY4948" fmla="*/ 1622688 h 2189926"/>
              <a:gd name="connsiteX4949" fmla="*/ 5769845 w 8724094"/>
              <a:gd name="connsiteY4949" fmla="*/ 1631672 h 2189926"/>
              <a:gd name="connsiteX4950" fmla="*/ 5770655 w 8724094"/>
              <a:gd name="connsiteY4950" fmla="*/ 1635756 h 2189926"/>
              <a:gd name="connsiteX4951" fmla="*/ 5771463 w 8724094"/>
              <a:gd name="connsiteY4951" fmla="*/ 1639841 h 2189926"/>
              <a:gd name="connsiteX4952" fmla="*/ 5769845 w 8724094"/>
              <a:gd name="connsiteY4952" fmla="*/ 1645558 h 2189926"/>
              <a:gd name="connsiteX4953" fmla="*/ 5768227 w 8724094"/>
              <a:gd name="connsiteY4953" fmla="*/ 1651277 h 2189926"/>
              <a:gd name="connsiteX4954" fmla="*/ 5773081 w 8724094"/>
              <a:gd name="connsiteY4954" fmla="*/ 1678232 h 2189926"/>
              <a:gd name="connsiteX4955" fmla="*/ 5776319 w 8724094"/>
              <a:gd name="connsiteY4955" fmla="*/ 1705188 h 2189926"/>
              <a:gd name="connsiteX4956" fmla="*/ 5773891 w 8724094"/>
              <a:gd name="connsiteY4956" fmla="*/ 1712540 h 2189926"/>
              <a:gd name="connsiteX4957" fmla="*/ 5771463 w 8724094"/>
              <a:gd name="connsiteY4957" fmla="*/ 1721524 h 2189926"/>
              <a:gd name="connsiteX4958" fmla="*/ 5773891 w 8724094"/>
              <a:gd name="connsiteY4958" fmla="*/ 1728059 h 2189926"/>
              <a:gd name="connsiteX4959" fmla="*/ 5776319 w 8724094"/>
              <a:gd name="connsiteY4959" fmla="*/ 1734594 h 2189926"/>
              <a:gd name="connsiteX4960" fmla="*/ 5774701 w 8724094"/>
              <a:gd name="connsiteY4960" fmla="*/ 1741129 h 2189926"/>
              <a:gd name="connsiteX4961" fmla="*/ 5773081 w 8724094"/>
              <a:gd name="connsiteY4961" fmla="*/ 1747663 h 2189926"/>
              <a:gd name="connsiteX4962" fmla="*/ 5774701 w 8724094"/>
              <a:gd name="connsiteY4962" fmla="*/ 1751747 h 2189926"/>
              <a:gd name="connsiteX4963" fmla="*/ 5776319 w 8724094"/>
              <a:gd name="connsiteY4963" fmla="*/ 1755831 h 2189926"/>
              <a:gd name="connsiteX4964" fmla="*/ 5773891 w 8724094"/>
              <a:gd name="connsiteY4964" fmla="*/ 1759915 h 2189926"/>
              <a:gd name="connsiteX4965" fmla="*/ 5771463 w 8724094"/>
              <a:gd name="connsiteY4965" fmla="*/ 1764000 h 2189926"/>
              <a:gd name="connsiteX4966" fmla="*/ 5773081 w 8724094"/>
              <a:gd name="connsiteY4966" fmla="*/ 1768901 h 2189926"/>
              <a:gd name="connsiteX4967" fmla="*/ 5774701 w 8724094"/>
              <a:gd name="connsiteY4967" fmla="*/ 1773803 h 2189926"/>
              <a:gd name="connsiteX4968" fmla="*/ 5773891 w 8724094"/>
              <a:gd name="connsiteY4968" fmla="*/ 1777887 h 2189926"/>
              <a:gd name="connsiteX4969" fmla="*/ 5773081 w 8724094"/>
              <a:gd name="connsiteY4969" fmla="*/ 1780336 h 2189926"/>
              <a:gd name="connsiteX4970" fmla="*/ 5774701 w 8724094"/>
              <a:gd name="connsiteY4970" fmla="*/ 1788505 h 2189926"/>
              <a:gd name="connsiteX4971" fmla="*/ 5776319 w 8724094"/>
              <a:gd name="connsiteY4971" fmla="*/ 1795040 h 2189926"/>
              <a:gd name="connsiteX4972" fmla="*/ 5775509 w 8724094"/>
              <a:gd name="connsiteY4972" fmla="*/ 1804025 h 2189926"/>
              <a:gd name="connsiteX4973" fmla="*/ 5774701 w 8724094"/>
              <a:gd name="connsiteY4973" fmla="*/ 1811376 h 2189926"/>
              <a:gd name="connsiteX4974" fmla="*/ 5775563 w 8724094"/>
              <a:gd name="connsiteY4974" fmla="*/ 1817470 h 2189926"/>
              <a:gd name="connsiteX4975" fmla="*/ 5768823 w 8724094"/>
              <a:gd name="connsiteY4975" fmla="*/ 1819720 h 2189926"/>
              <a:gd name="connsiteX4976" fmla="*/ 5552040 w 8724094"/>
              <a:gd name="connsiteY4976" fmla="*/ 1873690 h 2189926"/>
              <a:gd name="connsiteX4977" fmla="*/ 5447395 w 8724094"/>
              <a:gd name="connsiteY4977" fmla="*/ 1893457 h 2189926"/>
              <a:gd name="connsiteX4978" fmla="*/ 5446185 w 8724094"/>
              <a:gd name="connsiteY4978" fmla="*/ 1889793 h 2189926"/>
              <a:gd name="connsiteX4979" fmla="*/ 5444567 w 8724094"/>
              <a:gd name="connsiteY4979" fmla="*/ 1884892 h 2189926"/>
              <a:gd name="connsiteX4980" fmla="*/ 5445375 w 8724094"/>
              <a:gd name="connsiteY4980" fmla="*/ 1880808 h 2189926"/>
              <a:gd name="connsiteX4981" fmla="*/ 5446185 w 8724094"/>
              <a:gd name="connsiteY4981" fmla="*/ 1876723 h 2189926"/>
              <a:gd name="connsiteX4982" fmla="*/ 5443757 w 8724094"/>
              <a:gd name="connsiteY4982" fmla="*/ 1871823 h 2189926"/>
              <a:gd name="connsiteX4983" fmla="*/ 5441330 w 8724094"/>
              <a:gd name="connsiteY4983" fmla="*/ 1866922 h 2189926"/>
              <a:gd name="connsiteX4984" fmla="*/ 5446995 w 8724094"/>
              <a:gd name="connsiteY4984" fmla="*/ 1861204 h 2189926"/>
              <a:gd name="connsiteX4985" fmla="*/ 5455895 w 8724094"/>
              <a:gd name="connsiteY4985" fmla="*/ 1860387 h 2189926"/>
              <a:gd name="connsiteX4986" fmla="*/ 5465604 w 8724094"/>
              <a:gd name="connsiteY4986" fmla="*/ 1865288 h 2189926"/>
              <a:gd name="connsiteX4987" fmla="*/ 5473696 w 8724094"/>
              <a:gd name="connsiteY4987" fmla="*/ 1870188 h 2189926"/>
              <a:gd name="connsiteX4988" fmla="*/ 5491498 w 8724094"/>
              <a:gd name="connsiteY4988" fmla="*/ 1857120 h 2189926"/>
              <a:gd name="connsiteX4989" fmla="*/ 5499590 w 8724094"/>
              <a:gd name="connsiteY4989" fmla="*/ 1835882 h 2189926"/>
              <a:gd name="connsiteX4990" fmla="*/ 5494734 w 8724094"/>
              <a:gd name="connsiteY4990" fmla="*/ 1820362 h 2189926"/>
              <a:gd name="connsiteX4991" fmla="*/ 5483407 w 8724094"/>
              <a:gd name="connsiteY4991" fmla="*/ 1808110 h 2189926"/>
              <a:gd name="connsiteX4992" fmla="*/ 5460750 w 8724094"/>
              <a:gd name="connsiteY4992" fmla="*/ 1809743 h 2189926"/>
              <a:gd name="connsiteX4993" fmla="*/ 5447803 w 8724094"/>
              <a:gd name="connsiteY4993" fmla="*/ 1796673 h 2189926"/>
              <a:gd name="connsiteX4994" fmla="*/ 5447803 w 8724094"/>
              <a:gd name="connsiteY4994" fmla="*/ 1793406 h 2189926"/>
              <a:gd name="connsiteX4995" fmla="*/ 5459132 w 8724094"/>
              <a:gd name="connsiteY4995" fmla="*/ 1783605 h 2189926"/>
              <a:gd name="connsiteX4996" fmla="*/ 5451849 w 8724094"/>
              <a:gd name="connsiteY4996" fmla="*/ 1775436 h 2189926"/>
              <a:gd name="connsiteX4997" fmla="*/ 5444567 w 8724094"/>
              <a:gd name="connsiteY4997" fmla="*/ 1772168 h 2189926"/>
              <a:gd name="connsiteX4998" fmla="*/ 5451039 w 8724094"/>
              <a:gd name="connsiteY4998" fmla="*/ 1768901 h 2189926"/>
              <a:gd name="connsiteX4999" fmla="*/ 5456704 w 8724094"/>
              <a:gd name="connsiteY4999" fmla="*/ 1769719 h 2189926"/>
              <a:gd name="connsiteX5000" fmla="*/ 5462368 w 8724094"/>
              <a:gd name="connsiteY5000" fmla="*/ 1770535 h 2189926"/>
              <a:gd name="connsiteX5001" fmla="*/ 5471268 w 8724094"/>
              <a:gd name="connsiteY5001" fmla="*/ 1767268 h 2189926"/>
              <a:gd name="connsiteX5002" fmla="*/ 5476933 w 8724094"/>
              <a:gd name="connsiteY5002" fmla="*/ 1760733 h 2189926"/>
              <a:gd name="connsiteX5003" fmla="*/ 5470460 w 8724094"/>
              <a:gd name="connsiteY5003" fmla="*/ 1755831 h 2189926"/>
              <a:gd name="connsiteX5004" fmla="*/ 5463986 w 8724094"/>
              <a:gd name="connsiteY5004" fmla="*/ 1756649 h 2189926"/>
              <a:gd name="connsiteX5005" fmla="*/ 5457513 w 8724094"/>
              <a:gd name="connsiteY5005" fmla="*/ 1757466 h 2189926"/>
              <a:gd name="connsiteX5006" fmla="*/ 5449421 w 8724094"/>
              <a:gd name="connsiteY5006" fmla="*/ 1754198 h 2189926"/>
              <a:gd name="connsiteX5007" fmla="*/ 5444567 w 8724094"/>
              <a:gd name="connsiteY5007" fmla="*/ 1747663 h 2189926"/>
              <a:gd name="connsiteX5008" fmla="*/ 5445375 w 8724094"/>
              <a:gd name="connsiteY5008" fmla="*/ 1741129 h 2189926"/>
              <a:gd name="connsiteX5009" fmla="*/ 5446185 w 8724094"/>
              <a:gd name="connsiteY5009" fmla="*/ 1734594 h 2189926"/>
              <a:gd name="connsiteX5010" fmla="*/ 5445375 w 8724094"/>
              <a:gd name="connsiteY5010" fmla="*/ 1727242 h 2189926"/>
              <a:gd name="connsiteX5011" fmla="*/ 5444567 w 8724094"/>
              <a:gd name="connsiteY5011" fmla="*/ 1719891 h 2189926"/>
              <a:gd name="connsiteX5012" fmla="*/ 5446185 w 8724094"/>
              <a:gd name="connsiteY5012" fmla="*/ 1710905 h 2189926"/>
              <a:gd name="connsiteX5013" fmla="*/ 5449421 w 8724094"/>
              <a:gd name="connsiteY5013" fmla="*/ 1701921 h 2189926"/>
              <a:gd name="connsiteX5014" fmla="*/ 5449421 w 8724094"/>
              <a:gd name="connsiteY5014" fmla="*/ 1695386 h 2189926"/>
              <a:gd name="connsiteX5015" fmla="*/ 5452659 w 8724094"/>
              <a:gd name="connsiteY5015" fmla="*/ 1690484 h 2189926"/>
              <a:gd name="connsiteX5016" fmla="*/ 5455895 w 8724094"/>
              <a:gd name="connsiteY5016" fmla="*/ 1685584 h 2189926"/>
              <a:gd name="connsiteX5017" fmla="*/ 5451849 w 8724094"/>
              <a:gd name="connsiteY5017" fmla="*/ 1676598 h 2189926"/>
              <a:gd name="connsiteX5018" fmla="*/ 5447803 w 8724094"/>
              <a:gd name="connsiteY5018" fmla="*/ 1665979 h 2189926"/>
              <a:gd name="connsiteX5019" fmla="*/ 5457513 w 8724094"/>
              <a:gd name="connsiteY5019" fmla="*/ 1659446 h 2189926"/>
              <a:gd name="connsiteX5020" fmla="*/ 5467224 w 8724094"/>
              <a:gd name="connsiteY5020" fmla="*/ 1652911 h 2189926"/>
              <a:gd name="connsiteX5021" fmla="*/ 5466414 w 8724094"/>
              <a:gd name="connsiteY5021" fmla="*/ 1643925 h 2189926"/>
              <a:gd name="connsiteX5022" fmla="*/ 5460750 w 8724094"/>
              <a:gd name="connsiteY5022" fmla="*/ 1638207 h 2189926"/>
              <a:gd name="connsiteX5023" fmla="*/ 5455086 w 8724094"/>
              <a:gd name="connsiteY5023" fmla="*/ 1641474 h 2189926"/>
              <a:gd name="connsiteX5024" fmla="*/ 5449421 w 8724094"/>
              <a:gd name="connsiteY5024" fmla="*/ 1644742 h 2189926"/>
              <a:gd name="connsiteX5025" fmla="*/ 5446185 w 8724094"/>
              <a:gd name="connsiteY5025" fmla="*/ 1638207 h 2189926"/>
              <a:gd name="connsiteX5026" fmla="*/ 5448613 w 8724094"/>
              <a:gd name="connsiteY5026" fmla="*/ 1626772 h 2189926"/>
              <a:gd name="connsiteX5027" fmla="*/ 5451039 w 8724094"/>
              <a:gd name="connsiteY5027" fmla="*/ 1615336 h 2189926"/>
              <a:gd name="connsiteX5028" fmla="*/ 5446185 w 8724094"/>
              <a:gd name="connsiteY5028" fmla="*/ 1594099 h 2189926"/>
              <a:gd name="connsiteX5029" fmla="*/ 5441330 w 8724094"/>
              <a:gd name="connsiteY5029" fmla="*/ 1572860 h 2189926"/>
              <a:gd name="connsiteX5030" fmla="*/ 5441330 w 8724094"/>
              <a:gd name="connsiteY5030" fmla="*/ 1567959 h 2189926"/>
              <a:gd name="connsiteX5031" fmla="*/ 5449421 w 8724094"/>
              <a:gd name="connsiteY5031" fmla="*/ 1559790 h 2189926"/>
              <a:gd name="connsiteX5032" fmla="*/ 5449421 w 8724094"/>
              <a:gd name="connsiteY5032" fmla="*/ 1556524 h 2189926"/>
              <a:gd name="connsiteX5033" fmla="*/ 5446185 w 8724094"/>
              <a:gd name="connsiteY5033" fmla="*/ 1549989 h 2189926"/>
              <a:gd name="connsiteX5034" fmla="*/ 5442949 w 8724094"/>
              <a:gd name="connsiteY5034" fmla="*/ 1543454 h 2189926"/>
              <a:gd name="connsiteX5035" fmla="*/ 5445375 w 8724094"/>
              <a:gd name="connsiteY5035" fmla="*/ 1539369 h 2189926"/>
              <a:gd name="connsiteX5036" fmla="*/ 5447803 w 8724094"/>
              <a:gd name="connsiteY5036" fmla="*/ 1535285 h 2189926"/>
              <a:gd name="connsiteX5037" fmla="*/ 5443757 w 8724094"/>
              <a:gd name="connsiteY5037" fmla="*/ 1518949 h 2189926"/>
              <a:gd name="connsiteX5038" fmla="*/ 5441330 w 8724094"/>
              <a:gd name="connsiteY5038" fmla="*/ 1502612 h 2189926"/>
              <a:gd name="connsiteX5039" fmla="*/ 5446185 w 8724094"/>
              <a:gd name="connsiteY5039" fmla="*/ 1494443 h 2189926"/>
              <a:gd name="connsiteX5040" fmla="*/ 5451039 w 8724094"/>
              <a:gd name="connsiteY5040" fmla="*/ 1486275 h 2189926"/>
              <a:gd name="connsiteX5041" fmla="*/ 5447803 w 8724094"/>
              <a:gd name="connsiteY5041" fmla="*/ 1475657 h 2189926"/>
              <a:gd name="connsiteX5042" fmla="*/ 5444567 w 8724094"/>
              <a:gd name="connsiteY5042" fmla="*/ 1466671 h 2189926"/>
              <a:gd name="connsiteX5043" fmla="*/ 5446995 w 8724094"/>
              <a:gd name="connsiteY5043" fmla="*/ 1459320 h 2189926"/>
              <a:gd name="connsiteX5044" fmla="*/ 5449421 w 8724094"/>
              <a:gd name="connsiteY5044" fmla="*/ 1451968 h 2189926"/>
              <a:gd name="connsiteX5045" fmla="*/ 5446995 w 8724094"/>
              <a:gd name="connsiteY5045" fmla="*/ 1439716 h 2189926"/>
              <a:gd name="connsiteX5046" fmla="*/ 5444567 w 8724094"/>
              <a:gd name="connsiteY5046" fmla="*/ 1427463 h 2189926"/>
              <a:gd name="connsiteX5047" fmla="*/ 5446995 w 8724094"/>
              <a:gd name="connsiteY5047" fmla="*/ 1423379 h 2189926"/>
              <a:gd name="connsiteX5048" fmla="*/ 5449421 w 8724094"/>
              <a:gd name="connsiteY5048" fmla="*/ 1419295 h 2189926"/>
              <a:gd name="connsiteX5049" fmla="*/ 5447803 w 8724094"/>
              <a:gd name="connsiteY5049" fmla="*/ 1411944 h 2189926"/>
              <a:gd name="connsiteX5050" fmla="*/ 5446185 w 8724094"/>
              <a:gd name="connsiteY5050" fmla="*/ 1404591 h 2189926"/>
              <a:gd name="connsiteX5051" fmla="*/ 5447803 w 8724094"/>
              <a:gd name="connsiteY5051" fmla="*/ 1394790 h 2189926"/>
              <a:gd name="connsiteX5052" fmla="*/ 5449421 w 8724094"/>
              <a:gd name="connsiteY5052" fmla="*/ 1383354 h 2189926"/>
              <a:gd name="connsiteX5053" fmla="*/ 5447803 w 8724094"/>
              <a:gd name="connsiteY5053" fmla="*/ 1371102 h 2189926"/>
              <a:gd name="connsiteX5054" fmla="*/ 5446185 w 8724094"/>
              <a:gd name="connsiteY5054" fmla="*/ 1358849 h 2189926"/>
              <a:gd name="connsiteX5055" fmla="*/ 5446995 w 8724094"/>
              <a:gd name="connsiteY5055" fmla="*/ 1349864 h 2189926"/>
              <a:gd name="connsiteX5056" fmla="*/ 5447803 w 8724094"/>
              <a:gd name="connsiteY5056" fmla="*/ 1342513 h 2189926"/>
              <a:gd name="connsiteX5057" fmla="*/ 5446995 w 8724094"/>
              <a:gd name="connsiteY5057" fmla="*/ 1338428 h 2189926"/>
              <a:gd name="connsiteX5058" fmla="*/ 5446185 w 8724094"/>
              <a:gd name="connsiteY5058" fmla="*/ 1334344 h 2189926"/>
              <a:gd name="connsiteX5059" fmla="*/ 5451039 w 8724094"/>
              <a:gd name="connsiteY5059" fmla="*/ 1322908 h 2189926"/>
              <a:gd name="connsiteX5060" fmla="*/ 5459132 w 8724094"/>
              <a:gd name="connsiteY5060" fmla="*/ 1314739 h 2189926"/>
              <a:gd name="connsiteX5061" fmla="*/ 4238529 w 8724094"/>
              <a:gd name="connsiteY5061" fmla="*/ 1314739 h 2189926"/>
              <a:gd name="connsiteX5062" fmla="*/ 4259566 w 8724094"/>
              <a:gd name="connsiteY5062" fmla="*/ 1318007 h 2189926"/>
              <a:gd name="connsiteX5063" fmla="*/ 4261186 w 8724094"/>
              <a:gd name="connsiteY5063" fmla="*/ 1318007 h 2189926"/>
              <a:gd name="connsiteX5064" fmla="*/ 4262804 w 8724094"/>
              <a:gd name="connsiteY5064" fmla="*/ 1317190 h 2189926"/>
              <a:gd name="connsiteX5065" fmla="*/ 4264422 w 8724094"/>
              <a:gd name="connsiteY5065" fmla="*/ 1316374 h 2189926"/>
              <a:gd name="connsiteX5066" fmla="*/ 4266040 w 8724094"/>
              <a:gd name="connsiteY5066" fmla="*/ 1316374 h 2189926"/>
              <a:gd name="connsiteX5067" fmla="*/ 4270085 w 8724094"/>
              <a:gd name="connsiteY5067" fmla="*/ 1318007 h 2189926"/>
              <a:gd name="connsiteX5068" fmla="*/ 4274131 w 8724094"/>
              <a:gd name="connsiteY5068" fmla="*/ 1319641 h 2189926"/>
              <a:gd name="connsiteX5069" fmla="*/ 4279795 w 8724094"/>
              <a:gd name="connsiteY5069" fmla="*/ 1318823 h 2189926"/>
              <a:gd name="connsiteX5070" fmla="*/ 4285460 w 8724094"/>
              <a:gd name="connsiteY5070" fmla="*/ 1318007 h 2189926"/>
              <a:gd name="connsiteX5071" fmla="*/ 4292742 w 8724094"/>
              <a:gd name="connsiteY5071" fmla="*/ 1319641 h 2189926"/>
              <a:gd name="connsiteX5072" fmla="*/ 4300025 w 8724094"/>
              <a:gd name="connsiteY5072" fmla="*/ 1321274 h 2189926"/>
              <a:gd name="connsiteX5073" fmla="*/ 4305689 w 8724094"/>
              <a:gd name="connsiteY5073" fmla="*/ 1319641 h 2189926"/>
              <a:gd name="connsiteX5074" fmla="*/ 4311353 w 8724094"/>
              <a:gd name="connsiteY5074" fmla="*/ 1318007 h 2189926"/>
              <a:gd name="connsiteX5075" fmla="*/ 4346955 w 8724094"/>
              <a:gd name="connsiteY5075" fmla="*/ 1318007 h 2189926"/>
              <a:gd name="connsiteX5076" fmla="*/ 4350192 w 8724094"/>
              <a:gd name="connsiteY5076" fmla="*/ 1319641 h 2189926"/>
              <a:gd name="connsiteX5077" fmla="*/ 4353428 w 8724094"/>
              <a:gd name="connsiteY5077" fmla="*/ 1321274 h 2189926"/>
              <a:gd name="connsiteX5078" fmla="*/ 4355046 w 8724094"/>
              <a:gd name="connsiteY5078" fmla="*/ 1321274 h 2189926"/>
              <a:gd name="connsiteX5079" fmla="*/ 4358283 w 8724094"/>
              <a:gd name="connsiteY5079" fmla="*/ 1319641 h 2189926"/>
              <a:gd name="connsiteX5080" fmla="*/ 4363947 w 8724094"/>
              <a:gd name="connsiteY5080" fmla="*/ 1318823 h 2189926"/>
              <a:gd name="connsiteX5081" fmla="*/ 4369611 w 8724094"/>
              <a:gd name="connsiteY5081" fmla="*/ 1318007 h 2189926"/>
              <a:gd name="connsiteX5082" fmla="*/ 4383366 w 8724094"/>
              <a:gd name="connsiteY5082" fmla="*/ 1319641 h 2189926"/>
              <a:gd name="connsiteX5083" fmla="*/ 4397122 w 8724094"/>
              <a:gd name="connsiteY5083" fmla="*/ 1321274 h 2189926"/>
              <a:gd name="connsiteX5084" fmla="*/ 4408451 w 8724094"/>
              <a:gd name="connsiteY5084" fmla="*/ 1320458 h 2189926"/>
              <a:gd name="connsiteX5085" fmla="*/ 4418160 w 8724094"/>
              <a:gd name="connsiteY5085" fmla="*/ 1318007 h 2189926"/>
              <a:gd name="connsiteX5086" fmla="*/ 4424634 w 8724094"/>
              <a:gd name="connsiteY5086" fmla="*/ 1320458 h 2189926"/>
              <a:gd name="connsiteX5087" fmla="*/ 4431107 w 8724094"/>
              <a:gd name="connsiteY5087" fmla="*/ 1322908 h 2189926"/>
              <a:gd name="connsiteX5088" fmla="*/ 4435961 w 8724094"/>
              <a:gd name="connsiteY5088" fmla="*/ 1320458 h 2189926"/>
              <a:gd name="connsiteX5089" fmla="*/ 4440816 w 8724094"/>
              <a:gd name="connsiteY5089" fmla="*/ 1316374 h 2189926"/>
              <a:gd name="connsiteX5090" fmla="*/ 4447290 w 8724094"/>
              <a:gd name="connsiteY5090" fmla="*/ 1316374 h 2189926"/>
              <a:gd name="connsiteX5091" fmla="*/ 4459427 w 8724094"/>
              <a:gd name="connsiteY5091" fmla="*/ 1318007 h 2189926"/>
              <a:gd name="connsiteX5092" fmla="*/ 4469946 w 8724094"/>
              <a:gd name="connsiteY5092" fmla="*/ 1319641 h 2189926"/>
              <a:gd name="connsiteX5093" fmla="*/ 4477228 w 8724094"/>
              <a:gd name="connsiteY5093" fmla="*/ 1318007 h 2189926"/>
              <a:gd name="connsiteX5094" fmla="*/ 4486129 w 8724094"/>
              <a:gd name="connsiteY5094" fmla="*/ 1316374 h 2189926"/>
              <a:gd name="connsiteX5095" fmla="*/ 4494220 w 8724094"/>
              <a:gd name="connsiteY5095" fmla="*/ 1319641 h 2189926"/>
              <a:gd name="connsiteX5096" fmla="*/ 4515258 w 8724094"/>
              <a:gd name="connsiteY5096" fmla="*/ 1318823 h 2189926"/>
              <a:gd name="connsiteX5097" fmla="*/ 4536296 w 8724094"/>
              <a:gd name="connsiteY5097" fmla="*/ 1319641 h 2189926"/>
              <a:gd name="connsiteX5098" fmla="*/ 4539533 w 8724094"/>
              <a:gd name="connsiteY5098" fmla="*/ 1319641 h 2189926"/>
              <a:gd name="connsiteX5099" fmla="*/ 4544388 w 8724094"/>
              <a:gd name="connsiteY5099" fmla="*/ 1319641 h 2189926"/>
              <a:gd name="connsiteX5100" fmla="*/ 4555716 w 8724094"/>
              <a:gd name="connsiteY5100" fmla="*/ 1320458 h 2189926"/>
              <a:gd name="connsiteX5101" fmla="*/ 4567043 w 8724094"/>
              <a:gd name="connsiteY5101" fmla="*/ 1321274 h 2189926"/>
              <a:gd name="connsiteX5102" fmla="*/ 4575136 w 8724094"/>
              <a:gd name="connsiteY5102" fmla="*/ 1319641 h 2189926"/>
              <a:gd name="connsiteX5103" fmla="*/ 4589700 w 8724094"/>
              <a:gd name="connsiteY5103" fmla="*/ 1318007 h 2189926"/>
              <a:gd name="connsiteX5104" fmla="*/ 4604264 w 8724094"/>
              <a:gd name="connsiteY5104" fmla="*/ 1316374 h 2189926"/>
              <a:gd name="connsiteX5105" fmla="*/ 4609120 w 8724094"/>
              <a:gd name="connsiteY5105" fmla="*/ 1318007 h 2189926"/>
              <a:gd name="connsiteX5106" fmla="*/ 4613974 w 8724094"/>
              <a:gd name="connsiteY5106" fmla="*/ 1319641 h 2189926"/>
              <a:gd name="connsiteX5107" fmla="*/ 4622875 w 8724094"/>
              <a:gd name="connsiteY5107" fmla="*/ 1318007 h 2189926"/>
              <a:gd name="connsiteX5108" fmla="*/ 4631775 w 8724094"/>
              <a:gd name="connsiteY5108" fmla="*/ 1316374 h 2189926"/>
              <a:gd name="connsiteX5109" fmla="*/ 4635822 w 8724094"/>
              <a:gd name="connsiteY5109" fmla="*/ 1318007 h 2189926"/>
              <a:gd name="connsiteX5110" fmla="*/ 4639868 w 8724094"/>
              <a:gd name="connsiteY5110" fmla="*/ 1319641 h 2189926"/>
              <a:gd name="connsiteX5111" fmla="*/ 4659287 w 8724094"/>
              <a:gd name="connsiteY5111" fmla="*/ 1319641 h 2189926"/>
              <a:gd name="connsiteX5112" fmla="*/ 4660905 w 8724094"/>
              <a:gd name="connsiteY5112" fmla="*/ 1319641 h 2189926"/>
              <a:gd name="connsiteX5113" fmla="*/ 4674660 w 8724094"/>
              <a:gd name="connsiteY5113" fmla="*/ 1322092 h 2189926"/>
              <a:gd name="connsiteX5114" fmla="*/ 4686798 w 8724094"/>
              <a:gd name="connsiteY5114" fmla="*/ 1324542 h 2189926"/>
              <a:gd name="connsiteX5115" fmla="*/ 4691653 w 8724094"/>
              <a:gd name="connsiteY5115" fmla="*/ 1322908 h 2189926"/>
              <a:gd name="connsiteX5116" fmla="*/ 4696507 w 8724094"/>
              <a:gd name="connsiteY5116" fmla="*/ 1321274 h 2189926"/>
              <a:gd name="connsiteX5117" fmla="*/ 4707836 w 8724094"/>
              <a:gd name="connsiteY5117" fmla="*/ 1324542 h 2189926"/>
              <a:gd name="connsiteX5118" fmla="*/ 4719164 w 8724094"/>
              <a:gd name="connsiteY5118" fmla="*/ 1327809 h 2189926"/>
              <a:gd name="connsiteX5119" fmla="*/ 4748293 w 8724094"/>
              <a:gd name="connsiteY5119" fmla="*/ 1327809 h 2189926"/>
              <a:gd name="connsiteX5120" fmla="*/ 4760431 w 8724094"/>
              <a:gd name="connsiteY5120" fmla="*/ 1323725 h 2189926"/>
              <a:gd name="connsiteX5121" fmla="*/ 4772568 w 8724094"/>
              <a:gd name="connsiteY5121" fmla="*/ 1319641 h 2189926"/>
              <a:gd name="connsiteX5122" fmla="*/ 4783895 w 8724094"/>
              <a:gd name="connsiteY5122" fmla="*/ 1323725 h 2189926"/>
              <a:gd name="connsiteX5123" fmla="*/ 4793606 w 8724094"/>
              <a:gd name="connsiteY5123" fmla="*/ 1329443 h 2189926"/>
              <a:gd name="connsiteX5124" fmla="*/ 4810598 w 8724094"/>
              <a:gd name="connsiteY5124" fmla="*/ 1332711 h 2189926"/>
              <a:gd name="connsiteX5125" fmla="*/ 4829208 w 8724094"/>
              <a:gd name="connsiteY5125" fmla="*/ 1334344 h 2189926"/>
              <a:gd name="connsiteX5126" fmla="*/ 4830826 w 8724094"/>
              <a:gd name="connsiteY5126" fmla="*/ 1335978 h 2189926"/>
              <a:gd name="connsiteX5127" fmla="*/ 4854293 w 8724094"/>
              <a:gd name="connsiteY5127" fmla="*/ 1353948 h 2189926"/>
              <a:gd name="connsiteX5128" fmla="*/ 4879375 w 8724094"/>
              <a:gd name="connsiteY5128" fmla="*/ 1367018 h 2189926"/>
              <a:gd name="connsiteX5129" fmla="*/ 4884231 w 8724094"/>
              <a:gd name="connsiteY5129" fmla="*/ 1373553 h 2189926"/>
              <a:gd name="connsiteX5130" fmla="*/ 4892322 w 8724094"/>
              <a:gd name="connsiteY5130" fmla="*/ 1376819 h 2189926"/>
              <a:gd name="connsiteX5131" fmla="*/ 4897176 w 8724094"/>
              <a:gd name="connsiteY5131" fmla="*/ 1376002 h 2189926"/>
              <a:gd name="connsiteX5132" fmla="*/ 4902032 w 8724094"/>
              <a:gd name="connsiteY5132" fmla="*/ 1375186 h 2189926"/>
              <a:gd name="connsiteX5133" fmla="*/ 4903650 w 8724094"/>
              <a:gd name="connsiteY5133" fmla="*/ 1375186 h 2189926"/>
              <a:gd name="connsiteX5134" fmla="*/ 4926306 w 8724094"/>
              <a:gd name="connsiteY5134" fmla="*/ 1404591 h 2189926"/>
              <a:gd name="connsiteX5135" fmla="*/ 4931160 w 8724094"/>
              <a:gd name="connsiteY5135" fmla="*/ 1407859 h 2189926"/>
              <a:gd name="connsiteX5136" fmla="*/ 4937635 w 8724094"/>
              <a:gd name="connsiteY5136" fmla="*/ 1411126 h 2189926"/>
              <a:gd name="connsiteX5137" fmla="*/ 4948153 w 8724094"/>
              <a:gd name="connsiteY5137" fmla="*/ 1425012 h 2189926"/>
              <a:gd name="connsiteX5138" fmla="*/ 4958672 w 8724094"/>
              <a:gd name="connsiteY5138" fmla="*/ 1433998 h 2189926"/>
              <a:gd name="connsiteX5139" fmla="*/ 4970810 w 8724094"/>
              <a:gd name="connsiteY5139" fmla="*/ 1456052 h 2189926"/>
              <a:gd name="connsiteX5140" fmla="*/ 4976473 w 8724094"/>
              <a:gd name="connsiteY5140" fmla="*/ 1479741 h 2189926"/>
              <a:gd name="connsiteX5141" fmla="*/ 4987802 w 8724094"/>
              <a:gd name="connsiteY5141" fmla="*/ 1490359 h 2189926"/>
              <a:gd name="connsiteX5142" fmla="*/ 4994274 w 8724094"/>
              <a:gd name="connsiteY5142" fmla="*/ 1505880 h 2189926"/>
              <a:gd name="connsiteX5143" fmla="*/ 4992656 w 8724094"/>
              <a:gd name="connsiteY5143" fmla="*/ 1509147 h 2189926"/>
              <a:gd name="connsiteX5144" fmla="*/ 4991038 w 8724094"/>
              <a:gd name="connsiteY5144" fmla="*/ 1514048 h 2189926"/>
              <a:gd name="connsiteX5145" fmla="*/ 4991038 w 8724094"/>
              <a:gd name="connsiteY5145" fmla="*/ 1518949 h 2189926"/>
              <a:gd name="connsiteX5146" fmla="*/ 4999130 w 8724094"/>
              <a:gd name="connsiteY5146" fmla="*/ 1540187 h 2189926"/>
              <a:gd name="connsiteX5147" fmla="*/ 4998320 w 8724094"/>
              <a:gd name="connsiteY5147" fmla="*/ 1547538 h 2189926"/>
              <a:gd name="connsiteX5148" fmla="*/ 4997512 w 8724094"/>
              <a:gd name="connsiteY5148" fmla="*/ 1556524 h 2189926"/>
              <a:gd name="connsiteX5149" fmla="*/ 5002366 w 8724094"/>
              <a:gd name="connsiteY5149" fmla="*/ 1562241 h 2189926"/>
              <a:gd name="connsiteX5150" fmla="*/ 5007221 w 8724094"/>
              <a:gd name="connsiteY5150" fmla="*/ 1566325 h 2189926"/>
              <a:gd name="connsiteX5151" fmla="*/ 5007221 w 8724094"/>
              <a:gd name="connsiteY5151" fmla="*/ 1567959 h 2189926"/>
              <a:gd name="connsiteX5152" fmla="*/ 5002366 w 8724094"/>
              <a:gd name="connsiteY5152" fmla="*/ 1582662 h 2189926"/>
              <a:gd name="connsiteX5153" fmla="*/ 5000748 w 8724094"/>
              <a:gd name="connsiteY5153" fmla="*/ 1597365 h 2189926"/>
              <a:gd name="connsiteX5154" fmla="*/ 5002366 w 8724094"/>
              <a:gd name="connsiteY5154" fmla="*/ 1604716 h 2189926"/>
              <a:gd name="connsiteX5155" fmla="*/ 5003985 w 8724094"/>
              <a:gd name="connsiteY5155" fmla="*/ 1612069 h 2189926"/>
              <a:gd name="connsiteX5156" fmla="*/ 5001558 w 8724094"/>
              <a:gd name="connsiteY5156" fmla="*/ 1617786 h 2189926"/>
              <a:gd name="connsiteX5157" fmla="*/ 4999130 w 8724094"/>
              <a:gd name="connsiteY5157" fmla="*/ 1623504 h 2189926"/>
              <a:gd name="connsiteX5158" fmla="*/ 5002366 w 8724094"/>
              <a:gd name="connsiteY5158" fmla="*/ 1635756 h 2189926"/>
              <a:gd name="connsiteX5159" fmla="*/ 5005603 w 8724094"/>
              <a:gd name="connsiteY5159" fmla="*/ 1648009 h 2189926"/>
              <a:gd name="connsiteX5160" fmla="*/ 5005603 w 8724094"/>
              <a:gd name="connsiteY5160" fmla="*/ 1651277 h 2189926"/>
              <a:gd name="connsiteX5161" fmla="*/ 5005603 w 8724094"/>
              <a:gd name="connsiteY5161" fmla="*/ 1656177 h 2189926"/>
              <a:gd name="connsiteX5162" fmla="*/ 5007221 w 8724094"/>
              <a:gd name="connsiteY5162" fmla="*/ 1662712 h 2189926"/>
              <a:gd name="connsiteX5163" fmla="*/ 5008839 w 8724094"/>
              <a:gd name="connsiteY5163" fmla="*/ 1669247 h 2189926"/>
              <a:gd name="connsiteX5164" fmla="*/ 5007221 w 8724094"/>
              <a:gd name="connsiteY5164" fmla="*/ 1680683 h 2189926"/>
              <a:gd name="connsiteX5165" fmla="*/ 5003176 w 8724094"/>
              <a:gd name="connsiteY5165" fmla="*/ 1684767 h 2189926"/>
              <a:gd name="connsiteX5166" fmla="*/ 4997512 w 8724094"/>
              <a:gd name="connsiteY5166" fmla="*/ 1685584 h 2189926"/>
              <a:gd name="connsiteX5167" fmla="*/ 4992656 w 8724094"/>
              <a:gd name="connsiteY5167" fmla="*/ 1690484 h 2189926"/>
              <a:gd name="connsiteX5168" fmla="*/ 4992656 w 8724094"/>
              <a:gd name="connsiteY5168" fmla="*/ 1698653 h 2189926"/>
              <a:gd name="connsiteX5169" fmla="*/ 4992927 w 8724094"/>
              <a:gd name="connsiteY5169" fmla="*/ 1701114 h 2189926"/>
              <a:gd name="connsiteX5170" fmla="*/ 4990598 w 8724094"/>
              <a:gd name="connsiteY5170" fmla="*/ 1702167 h 2189926"/>
              <a:gd name="connsiteX5171" fmla="*/ 4884312 w 8724094"/>
              <a:gd name="connsiteY5171" fmla="*/ 1755874 h 2189926"/>
              <a:gd name="connsiteX5172" fmla="*/ 4739404 w 8724094"/>
              <a:gd name="connsiteY5172" fmla="*/ 1820520 h 2189926"/>
              <a:gd name="connsiteX5173" fmla="*/ 4738792 w 8724094"/>
              <a:gd name="connsiteY5173" fmla="*/ 1820746 h 2189926"/>
              <a:gd name="connsiteX5174" fmla="*/ 4736156 w 8724094"/>
              <a:gd name="connsiteY5174" fmla="*/ 1813827 h 2189926"/>
              <a:gd name="connsiteX5175" fmla="*/ 4727255 w 8724094"/>
              <a:gd name="connsiteY5175" fmla="*/ 1808110 h 2189926"/>
              <a:gd name="connsiteX5176" fmla="*/ 4721591 w 8724094"/>
              <a:gd name="connsiteY5176" fmla="*/ 1810560 h 2189926"/>
              <a:gd name="connsiteX5177" fmla="*/ 4715927 w 8724094"/>
              <a:gd name="connsiteY5177" fmla="*/ 1813010 h 2189926"/>
              <a:gd name="connsiteX5178" fmla="*/ 4712690 w 8724094"/>
              <a:gd name="connsiteY5178" fmla="*/ 1809743 h 2189926"/>
              <a:gd name="connsiteX5179" fmla="*/ 4712690 w 8724094"/>
              <a:gd name="connsiteY5179" fmla="*/ 1808110 h 2189926"/>
              <a:gd name="connsiteX5180" fmla="*/ 4727255 w 8724094"/>
              <a:gd name="connsiteY5180" fmla="*/ 1798308 h 2189926"/>
              <a:gd name="connsiteX5181" fmla="*/ 4727255 w 8724094"/>
              <a:gd name="connsiteY5181" fmla="*/ 1795040 h 2189926"/>
              <a:gd name="connsiteX5182" fmla="*/ 4717545 w 8724094"/>
              <a:gd name="connsiteY5182" fmla="*/ 1787689 h 2189926"/>
              <a:gd name="connsiteX5183" fmla="*/ 4702981 w 8724094"/>
              <a:gd name="connsiteY5183" fmla="*/ 1786871 h 2189926"/>
              <a:gd name="connsiteX5184" fmla="*/ 4698126 w 8724094"/>
              <a:gd name="connsiteY5184" fmla="*/ 1789322 h 2189926"/>
              <a:gd name="connsiteX5185" fmla="*/ 4693271 w 8724094"/>
              <a:gd name="connsiteY5185" fmla="*/ 1791773 h 2189926"/>
              <a:gd name="connsiteX5186" fmla="*/ 4686798 w 8724094"/>
              <a:gd name="connsiteY5186" fmla="*/ 1790139 h 2189926"/>
              <a:gd name="connsiteX5187" fmla="*/ 4680324 w 8724094"/>
              <a:gd name="connsiteY5187" fmla="*/ 1788505 h 2189926"/>
              <a:gd name="connsiteX5188" fmla="*/ 4677088 w 8724094"/>
              <a:gd name="connsiteY5188" fmla="*/ 1788505 h 2189926"/>
              <a:gd name="connsiteX5189" fmla="*/ 4665760 w 8724094"/>
              <a:gd name="connsiteY5189" fmla="*/ 1799941 h 2189926"/>
              <a:gd name="connsiteX5190" fmla="*/ 4664141 w 8724094"/>
              <a:gd name="connsiteY5190" fmla="*/ 1799941 h 2189926"/>
              <a:gd name="connsiteX5191" fmla="*/ 4660905 w 8724094"/>
              <a:gd name="connsiteY5191" fmla="*/ 1799941 h 2189926"/>
              <a:gd name="connsiteX5192" fmla="*/ 4650386 w 8724094"/>
              <a:gd name="connsiteY5192" fmla="*/ 1798308 h 2189926"/>
              <a:gd name="connsiteX5193" fmla="*/ 4639868 w 8724094"/>
              <a:gd name="connsiteY5193" fmla="*/ 1798308 h 2189926"/>
              <a:gd name="connsiteX5194" fmla="*/ 4613974 w 8724094"/>
              <a:gd name="connsiteY5194" fmla="*/ 1790139 h 2189926"/>
              <a:gd name="connsiteX5195" fmla="*/ 4617211 w 8724094"/>
              <a:gd name="connsiteY5195" fmla="*/ 1804841 h 2189926"/>
              <a:gd name="connsiteX5196" fmla="*/ 4633394 w 8724094"/>
              <a:gd name="connsiteY5196" fmla="*/ 1808110 h 2189926"/>
              <a:gd name="connsiteX5197" fmla="*/ 4633394 w 8724094"/>
              <a:gd name="connsiteY5197" fmla="*/ 1809743 h 2189926"/>
              <a:gd name="connsiteX5198" fmla="*/ 4630967 w 8724094"/>
              <a:gd name="connsiteY5198" fmla="*/ 1814645 h 2189926"/>
              <a:gd name="connsiteX5199" fmla="*/ 4628539 w 8724094"/>
              <a:gd name="connsiteY5199" fmla="*/ 1819545 h 2189926"/>
              <a:gd name="connsiteX5200" fmla="*/ 4638249 w 8724094"/>
              <a:gd name="connsiteY5200" fmla="*/ 1835066 h 2189926"/>
              <a:gd name="connsiteX5201" fmla="*/ 4656051 w 8724094"/>
              <a:gd name="connsiteY5201" fmla="*/ 1840783 h 2189926"/>
              <a:gd name="connsiteX5202" fmla="*/ 4662434 w 8724094"/>
              <a:gd name="connsiteY5202" fmla="*/ 1847228 h 2189926"/>
              <a:gd name="connsiteX5203" fmla="*/ 4650897 w 8724094"/>
              <a:gd name="connsiteY5203" fmla="*/ 1850792 h 2189926"/>
              <a:gd name="connsiteX5204" fmla="*/ 4464434 w 8724094"/>
              <a:gd name="connsiteY5204" fmla="*/ 1905163 h 2189926"/>
              <a:gd name="connsiteX5205" fmla="*/ 4399120 w 8724094"/>
              <a:gd name="connsiteY5205" fmla="*/ 1933155 h 2189926"/>
              <a:gd name="connsiteX5206" fmla="*/ 4371128 w 8724094"/>
              <a:gd name="connsiteY5206" fmla="*/ 1942486 h 2189926"/>
              <a:gd name="connsiteX5207" fmla="*/ 4389789 w 8724094"/>
              <a:gd name="connsiteY5207" fmla="*/ 1886502 h 2189926"/>
              <a:gd name="connsiteX5208" fmla="*/ 4395601 w 8724094"/>
              <a:gd name="connsiteY5208" fmla="*/ 1752841 h 2189926"/>
              <a:gd name="connsiteX5209" fmla="*/ 4406832 w 8724094"/>
              <a:gd name="connsiteY5209" fmla="*/ 1749298 h 2189926"/>
              <a:gd name="connsiteX5210" fmla="*/ 4410069 w 8724094"/>
              <a:gd name="connsiteY5210" fmla="*/ 1741129 h 2189926"/>
              <a:gd name="connsiteX5211" fmla="*/ 4408451 w 8724094"/>
              <a:gd name="connsiteY5211" fmla="*/ 1739495 h 2189926"/>
              <a:gd name="connsiteX5212" fmla="*/ 4406832 w 8724094"/>
              <a:gd name="connsiteY5212" fmla="*/ 1739495 h 2189926"/>
              <a:gd name="connsiteX5213" fmla="*/ 4395996 w 8724094"/>
              <a:gd name="connsiteY5213" fmla="*/ 1743749 h 2189926"/>
              <a:gd name="connsiteX5214" fmla="*/ 4397062 w 8724094"/>
              <a:gd name="connsiteY5214" fmla="*/ 1719243 h 2189926"/>
              <a:gd name="connsiteX5215" fmla="*/ 4401977 w 8724094"/>
              <a:gd name="connsiteY5215" fmla="*/ 1714989 h 2189926"/>
              <a:gd name="connsiteX5216" fmla="*/ 4410069 w 8724094"/>
              <a:gd name="connsiteY5216" fmla="*/ 1706821 h 2189926"/>
              <a:gd name="connsiteX5217" fmla="*/ 4409259 w 8724094"/>
              <a:gd name="connsiteY5217" fmla="*/ 1700287 h 2189926"/>
              <a:gd name="connsiteX5218" fmla="*/ 4405214 w 8724094"/>
              <a:gd name="connsiteY5218" fmla="*/ 1697019 h 2189926"/>
              <a:gd name="connsiteX5219" fmla="*/ 4397806 w 8724094"/>
              <a:gd name="connsiteY5219" fmla="*/ 1702118 h 2189926"/>
              <a:gd name="connsiteX5220" fmla="*/ 4399120 w 8724094"/>
              <a:gd name="connsiteY5220" fmla="*/ 1671898 h 2189926"/>
              <a:gd name="connsiteX5221" fmla="*/ 4408451 w 8724094"/>
              <a:gd name="connsiteY5221" fmla="*/ 1634576 h 2189926"/>
              <a:gd name="connsiteX5222" fmla="*/ 4343136 w 8724094"/>
              <a:gd name="connsiteY5222" fmla="*/ 1653237 h 2189926"/>
              <a:gd name="connsiteX5223" fmla="*/ 4313932 w 8724094"/>
              <a:gd name="connsiteY5223" fmla="*/ 1657409 h 2189926"/>
              <a:gd name="connsiteX5224" fmla="*/ 4314589 w 8724094"/>
              <a:gd name="connsiteY5224" fmla="*/ 1656995 h 2189926"/>
              <a:gd name="connsiteX5225" fmla="*/ 4319444 w 8724094"/>
              <a:gd name="connsiteY5225" fmla="*/ 1649642 h 2189926"/>
              <a:gd name="connsiteX5226" fmla="*/ 4314589 w 8724094"/>
              <a:gd name="connsiteY5226" fmla="*/ 1648009 h 2189926"/>
              <a:gd name="connsiteX5227" fmla="*/ 4306497 w 8724094"/>
              <a:gd name="connsiteY5227" fmla="*/ 1657811 h 2189926"/>
              <a:gd name="connsiteX5228" fmla="*/ 4306803 w 8724094"/>
              <a:gd name="connsiteY5228" fmla="*/ 1658428 h 2189926"/>
              <a:gd name="connsiteX5229" fmla="*/ 4212508 w 8724094"/>
              <a:gd name="connsiteY5229" fmla="*/ 1671898 h 2189926"/>
              <a:gd name="connsiteX5230" fmla="*/ 4174633 w 8724094"/>
              <a:gd name="connsiteY5230" fmla="*/ 1678369 h 2189926"/>
              <a:gd name="connsiteX5231" fmla="*/ 4174605 w 8724094"/>
              <a:gd name="connsiteY5231" fmla="*/ 1678232 h 2189926"/>
              <a:gd name="connsiteX5232" fmla="*/ 4173797 w 8724094"/>
              <a:gd name="connsiteY5232" fmla="*/ 1674148 h 2189926"/>
              <a:gd name="connsiteX5233" fmla="*/ 4173797 w 8724094"/>
              <a:gd name="connsiteY5233" fmla="*/ 1672514 h 2189926"/>
              <a:gd name="connsiteX5234" fmla="*/ 4176225 w 8724094"/>
              <a:gd name="connsiteY5234" fmla="*/ 1666797 h 2189926"/>
              <a:gd name="connsiteX5235" fmla="*/ 4178651 w 8724094"/>
              <a:gd name="connsiteY5235" fmla="*/ 1659446 h 2189926"/>
              <a:gd name="connsiteX5236" fmla="*/ 4177843 w 8724094"/>
              <a:gd name="connsiteY5236" fmla="*/ 1652911 h 2189926"/>
              <a:gd name="connsiteX5237" fmla="*/ 4177033 w 8724094"/>
              <a:gd name="connsiteY5237" fmla="*/ 1646376 h 2189926"/>
              <a:gd name="connsiteX5238" fmla="*/ 4177843 w 8724094"/>
              <a:gd name="connsiteY5238" fmla="*/ 1642291 h 2189926"/>
              <a:gd name="connsiteX5239" fmla="*/ 4178651 w 8724094"/>
              <a:gd name="connsiteY5239" fmla="*/ 1638207 h 2189926"/>
              <a:gd name="connsiteX5240" fmla="*/ 4176225 w 8724094"/>
              <a:gd name="connsiteY5240" fmla="*/ 1632490 h 2189926"/>
              <a:gd name="connsiteX5241" fmla="*/ 4173797 w 8724094"/>
              <a:gd name="connsiteY5241" fmla="*/ 1626772 h 2189926"/>
              <a:gd name="connsiteX5242" fmla="*/ 4178651 w 8724094"/>
              <a:gd name="connsiteY5242" fmla="*/ 1621053 h 2189926"/>
              <a:gd name="connsiteX5243" fmla="*/ 4183506 w 8724094"/>
              <a:gd name="connsiteY5243" fmla="*/ 1616969 h 2189926"/>
              <a:gd name="connsiteX5244" fmla="*/ 4183506 w 8724094"/>
              <a:gd name="connsiteY5244" fmla="*/ 1602267 h 2189926"/>
              <a:gd name="connsiteX5245" fmla="*/ 4178651 w 8724094"/>
              <a:gd name="connsiteY5245" fmla="*/ 1595732 h 2189926"/>
              <a:gd name="connsiteX5246" fmla="*/ 4180270 w 8724094"/>
              <a:gd name="connsiteY5246" fmla="*/ 1592464 h 2189926"/>
              <a:gd name="connsiteX5247" fmla="*/ 4181888 w 8724094"/>
              <a:gd name="connsiteY5247" fmla="*/ 1590830 h 2189926"/>
              <a:gd name="connsiteX5248" fmla="*/ 4181888 w 8724094"/>
              <a:gd name="connsiteY5248" fmla="*/ 1564692 h 2189926"/>
              <a:gd name="connsiteX5249" fmla="*/ 4177843 w 8724094"/>
              <a:gd name="connsiteY5249" fmla="*/ 1554890 h 2189926"/>
              <a:gd name="connsiteX5250" fmla="*/ 4177033 w 8724094"/>
              <a:gd name="connsiteY5250" fmla="*/ 1545088 h 2189926"/>
              <a:gd name="connsiteX5251" fmla="*/ 4177033 w 8724094"/>
              <a:gd name="connsiteY5251" fmla="*/ 1531201 h 2189926"/>
              <a:gd name="connsiteX5252" fmla="*/ 4178651 w 8724094"/>
              <a:gd name="connsiteY5252" fmla="*/ 1517315 h 2189926"/>
              <a:gd name="connsiteX5253" fmla="*/ 4183506 w 8724094"/>
              <a:gd name="connsiteY5253" fmla="*/ 1509964 h 2189926"/>
              <a:gd name="connsiteX5254" fmla="*/ 4185124 w 8724094"/>
              <a:gd name="connsiteY5254" fmla="*/ 1502612 h 2189926"/>
              <a:gd name="connsiteX5255" fmla="*/ 4184316 w 8724094"/>
              <a:gd name="connsiteY5255" fmla="*/ 1493627 h 2189926"/>
              <a:gd name="connsiteX5256" fmla="*/ 4183506 w 8724094"/>
              <a:gd name="connsiteY5256" fmla="*/ 1484642 h 2189926"/>
              <a:gd name="connsiteX5257" fmla="*/ 4177033 w 8724094"/>
              <a:gd name="connsiteY5257" fmla="*/ 1480557 h 2189926"/>
              <a:gd name="connsiteX5258" fmla="*/ 4173797 w 8724094"/>
              <a:gd name="connsiteY5258" fmla="*/ 1474840 h 2189926"/>
              <a:gd name="connsiteX5259" fmla="*/ 4174605 w 8724094"/>
              <a:gd name="connsiteY5259" fmla="*/ 1468305 h 2189926"/>
              <a:gd name="connsiteX5260" fmla="*/ 4175415 w 8724094"/>
              <a:gd name="connsiteY5260" fmla="*/ 1461770 h 2189926"/>
              <a:gd name="connsiteX5261" fmla="*/ 4175415 w 8724094"/>
              <a:gd name="connsiteY5261" fmla="*/ 1460137 h 2189926"/>
              <a:gd name="connsiteX5262" fmla="*/ 4174605 w 8724094"/>
              <a:gd name="connsiteY5262" fmla="*/ 1455236 h 2189926"/>
              <a:gd name="connsiteX5263" fmla="*/ 4173797 w 8724094"/>
              <a:gd name="connsiteY5263" fmla="*/ 1450335 h 2189926"/>
              <a:gd name="connsiteX5264" fmla="*/ 4177843 w 8724094"/>
              <a:gd name="connsiteY5264" fmla="*/ 1447884 h 2189926"/>
              <a:gd name="connsiteX5265" fmla="*/ 4180270 w 8724094"/>
              <a:gd name="connsiteY5265" fmla="*/ 1443800 h 2189926"/>
              <a:gd name="connsiteX5266" fmla="*/ 4172179 w 8724094"/>
              <a:gd name="connsiteY5266" fmla="*/ 1435631 h 2189926"/>
              <a:gd name="connsiteX5267" fmla="*/ 4172179 w 8724094"/>
              <a:gd name="connsiteY5267" fmla="*/ 1433998 h 2189926"/>
              <a:gd name="connsiteX5268" fmla="*/ 4173797 w 8724094"/>
              <a:gd name="connsiteY5268" fmla="*/ 1422563 h 2189926"/>
              <a:gd name="connsiteX5269" fmla="*/ 4175415 w 8724094"/>
              <a:gd name="connsiteY5269" fmla="*/ 1411126 h 2189926"/>
              <a:gd name="connsiteX5270" fmla="*/ 4174605 w 8724094"/>
              <a:gd name="connsiteY5270" fmla="*/ 1406226 h 2189926"/>
              <a:gd name="connsiteX5271" fmla="*/ 4173797 w 8724094"/>
              <a:gd name="connsiteY5271" fmla="*/ 1401325 h 2189926"/>
              <a:gd name="connsiteX5272" fmla="*/ 4178651 w 8724094"/>
              <a:gd name="connsiteY5272" fmla="*/ 1392339 h 2189926"/>
              <a:gd name="connsiteX5273" fmla="*/ 4183506 w 8724094"/>
              <a:gd name="connsiteY5273" fmla="*/ 1383354 h 2189926"/>
              <a:gd name="connsiteX5274" fmla="*/ 4177843 w 8724094"/>
              <a:gd name="connsiteY5274" fmla="*/ 1377637 h 2189926"/>
              <a:gd name="connsiteX5275" fmla="*/ 4172179 w 8724094"/>
              <a:gd name="connsiteY5275" fmla="*/ 1368651 h 2189926"/>
              <a:gd name="connsiteX5276" fmla="*/ 4174605 w 8724094"/>
              <a:gd name="connsiteY5276" fmla="*/ 1364567 h 2189926"/>
              <a:gd name="connsiteX5277" fmla="*/ 4178651 w 8724094"/>
              <a:gd name="connsiteY5277" fmla="*/ 1362116 h 2189926"/>
              <a:gd name="connsiteX5278" fmla="*/ 4181888 w 8724094"/>
              <a:gd name="connsiteY5278" fmla="*/ 1340062 h 2189926"/>
              <a:gd name="connsiteX5279" fmla="*/ 4185124 w 8724094"/>
              <a:gd name="connsiteY5279" fmla="*/ 1322908 h 2189926"/>
              <a:gd name="connsiteX5280" fmla="*/ 4186744 w 8724094"/>
              <a:gd name="connsiteY5280" fmla="*/ 1321274 h 2189926"/>
              <a:gd name="connsiteX5281" fmla="*/ 4196454 w 8724094"/>
              <a:gd name="connsiteY5281" fmla="*/ 1320458 h 2189926"/>
              <a:gd name="connsiteX5282" fmla="*/ 4204545 w 8724094"/>
              <a:gd name="connsiteY5282" fmla="*/ 1316374 h 2189926"/>
              <a:gd name="connsiteX5283" fmla="*/ 4206163 w 8724094"/>
              <a:gd name="connsiteY5283" fmla="*/ 1316374 h 2189926"/>
              <a:gd name="connsiteX5284" fmla="*/ 4211827 w 8724094"/>
              <a:gd name="connsiteY5284" fmla="*/ 1318007 h 2189926"/>
              <a:gd name="connsiteX5285" fmla="*/ 4217491 w 8724094"/>
              <a:gd name="connsiteY5285" fmla="*/ 1319641 h 2189926"/>
              <a:gd name="connsiteX5286" fmla="*/ 4228820 w 8724094"/>
              <a:gd name="connsiteY5286" fmla="*/ 1317190 h 2189926"/>
              <a:gd name="connsiteX5287" fmla="*/ 4238529 w 8724094"/>
              <a:gd name="connsiteY5287" fmla="*/ 1314739 h 2189926"/>
              <a:gd name="connsiteX5288" fmla="*/ 8441859 w 8724094"/>
              <a:gd name="connsiteY5288" fmla="*/ 1313106 h 2189926"/>
              <a:gd name="connsiteX5289" fmla="*/ 8436195 w 8724094"/>
              <a:gd name="connsiteY5289" fmla="*/ 1327809 h 2189926"/>
              <a:gd name="connsiteX5290" fmla="*/ 8430531 w 8724094"/>
              <a:gd name="connsiteY5290" fmla="*/ 1342513 h 2189926"/>
              <a:gd name="connsiteX5291" fmla="*/ 8438623 w 8724094"/>
              <a:gd name="connsiteY5291" fmla="*/ 1350681 h 2189926"/>
              <a:gd name="connsiteX5292" fmla="*/ 8449952 w 8724094"/>
              <a:gd name="connsiteY5292" fmla="*/ 1345779 h 2189926"/>
              <a:gd name="connsiteX5293" fmla="*/ 8450760 w 8724094"/>
              <a:gd name="connsiteY5293" fmla="*/ 1353132 h 2189926"/>
              <a:gd name="connsiteX5294" fmla="*/ 8454805 w 8724094"/>
              <a:gd name="connsiteY5294" fmla="*/ 1358849 h 2189926"/>
              <a:gd name="connsiteX5295" fmla="*/ 8453998 w 8724094"/>
              <a:gd name="connsiteY5295" fmla="*/ 1362933 h 2189926"/>
              <a:gd name="connsiteX5296" fmla="*/ 8453188 w 8724094"/>
              <a:gd name="connsiteY5296" fmla="*/ 1365384 h 2189926"/>
              <a:gd name="connsiteX5297" fmla="*/ 8462897 w 8724094"/>
              <a:gd name="connsiteY5297" fmla="*/ 1375186 h 2189926"/>
              <a:gd name="connsiteX5298" fmla="*/ 8471799 w 8724094"/>
              <a:gd name="connsiteY5298" fmla="*/ 1364567 h 2189926"/>
              <a:gd name="connsiteX5299" fmla="*/ 8477462 w 8724094"/>
              <a:gd name="connsiteY5299" fmla="*/ 1353948 h 2189926"/>
              <a:gd name="connsiteX5300" fmla="*/ 8482318 w 8724094"/>
              <a:gd name="connsiteY5300" fmla="*/ 1355581 h 2189926"/>
              <a:gd name="connsiteX5301" fmla="*/ 8482318 w 8724094"/>
              <a:gd name="connsiteY5301" fmla="*/ 1357216 h 2189926"/>
              <a:gd name="connsiteX5302" fmla="*/ 8479080 w 8724094"/>
              <a:gd name="connsiteY5302" fmla="*/ 1363749 h 2189926"/>
              <a:gd name="connsiteX5303" fmla="*/ 8477462 w 8724094"/>
              <a:gd name="connsiteY5303" fmla="*/ 1371102 h 2189926"/>
              <a:gd name="connsiteX5304" fmla="*/ 8479080 w 8724094"/>
              <a:gd name="connsiteY5304" fmla="*/ 1378453 h 2189926"/>
              <a:gd name="connsiteX5305" fmla="*/ 8477462 w 8724094"/>
              <a:gd name="connsiteY5305" fmla="*/ 1380086 h 2189926"/>
              <a:gd name="connsiteX5306" fmla="*/ 8459660 w 8724094"/>
              <a:gd name="connsiteY5306" fmla="*/ 1389072 h 2189926"/>
              <a:gd name="connsiteX5307" fmla="*/ 8454805 w 8724094"/>
              <a:gd name="connsiteY5307" fmla="*/ 1412760 h 2189926"/>
              <a:gd name="connsiteX5308" fmla="*/ 8449952 w 8724094"/>
              <a:gd name="connsiteY5308" fmla="*/ 1422563 h 2189926"/>
              <a:gd name="connsiteX5309" fmla="*/ 8448333 w 8724094"/>
              <a:gd name="connsiteY5309" fmla="*/ 1433998 h 2189926"/>
              <a:gd name="connsiteX5310" fmla="*/ 8450760 w 8724094"/>
              <a:gd name="connsiteY5310" fmla="*/ 1438900 h 2189926"/>
              <a:gd name="connsiteX5311" fmla="*/ 8453188 w 8724094"/>
              <a:gd name="connsiteY5311" fmla="*/ 1443800 h 2189926"/>
              <a:gd name="connsiteX5312" fmla="*/ 8447523 w 8724094"/>
              <a:gd name="connsiteY5312" fmla="*/ 1453602 h 2189926"/>
              <a:gd name="connsiteX5313" fmla="*/ 8443477 w 8724094"/>
              <a:gd name="connsiteY5313" fmla="*/ 1466671 h 2189926"/>
              <a:gd name="connsiteX5314" fmla="*/ 8435386 w 8724094"/>
              <a:gd name="connsiteY5314" fmla="*/ 1468305 h 2189926"/>
              <a:gd name="connsiteX5315" fmla="*/ 8425677 w 8724094"/>
              <a:gd name="connsiteY5315" fmla="*/ 1466671 h 2189926"/>
              <a:gd name="connsiteX5316" fmla="*/ 8419203 w 8724094"/>
              <a:gd name="connsiteY5316" fmla="*/ 1461770 h 2189926"/>
              <a:gd name="connsiteX5317" fmla="*/ 8419203 w 8724094"/>
              <a:gd name="connsiteY5317" fmla="*/ 1445433 h 2189926"/>
              <a:gd name="connsiteX5318" fmla="*/ 8412730 w 8724094"/>
              <a:gd name="connsiteY5318" fmla="*/ 1431547 h 2189926"/>
              <a:gd name="connsiteX5319" fmla="*/ 8399784 w 8724094"/>
              <a:gd name="connsiteY5319" fmla="*/ 1422563 h 2189926"/>
              <a:gd name="connsiteX5320" fmla="*/ 8398165 w 8724094"/>
              <a:gd name="connsiteY5320" fmla="*/ 1420928 h 2189926"/>
              <a:gd name="connsiteX5321" fmla="*/ 8403829 w 8724094"/>
              <a:gd name="connsiteY5321" fmla="*/ 1415210 h 2189926"/>
              <a:gd name="connsiteX5322" fmla="*/ 8416776 w 8724094"/>
              <a:gd name="connsiteY5322" fmla="*/ 1406226 h 2189926"/>
              <a:gd name="connsiteX5323" fmla="*/ 8430531 w 8724094"/>
              <a:gd name="connsiteY5323" fmla="*/ 1397240 h 2189926"/>
              <a:gd name="connsiteX5324" fmla="*/ 8437005 w 8724094"/>
              <a:gd name="connsiteY5324" fmla="*/ 1389889 h 2189926"/>
              <a:gd name="connsiteX5325" fmla="*/ 8425677 w 8724094"/>
              <a:gd name="connsiteY5325" fmla="*/ 1381721 h 2189926"/>
              <a:gd name="connsiteX5326" fmla="*/ 8416776 w 8724094"/>
              <a:gd name="connsiteY5326" fmla="*/ 1387439 h 2189926"/>
              <a:gd name="connsiteX5327" fmla="*/ 8407875 w 8724094"/>
              <a:gd name="connsiteY5327" fmla="*/ 1393156 h 2189926"/>
              <a:gd name="connsiteX5328" fmla="*/ 8403020 w 8724094"/>
              <a:gd name="connsiteY5328" fmla="*/ 1390705 h 2189926"/>
              <a:gd name="connsiteX5329" fmla="*/ 8398165 w 8724094"/>
              <a:gd name="connsiteY5329" fmla="*/ 1388255 h 2189926"/>
              <a:gd name="connsiteX5330" fmla="*/ 8386027 w 8724094"/>
              <a:gd name="connsiteY5330" fmla="*/ 1393974 h 2189926"/>
              <a:gd name="connsiteX5331" fmla="*/ 8377127 w 8724094"/>
              <a:gd name="connsiteY5331" fmla="*/ 1402958 h 2189926"/>
              <a:gd name="connsiteX5332" fmla="*/ 8381983 w 8724094"/>
              <a:gd name="connsiteY5332" fmla="*/ 1411126 h 2189926"/>
              <a:gd name="connsiteX5333" fmla="*/ 8386837 w 8724094"/>
              <a:gd name="connsiteY5333" fmla="*/ 1424196 h 2189926"/>
              <a:gd name="connsiteX5334" fmla="*/ 8386027 w 8724094"/>
              <a:gd name="connsiteY5334" fmla="*/ 1428280 h 2189926"/>
              <a:gd name="connsiteX5335" fmla="*/ 8385220 w 8724094"/>
              <a:gd name="connsiteY5335" fmla="*/ 1432365 h 2189926"/>
              <a:gd name="connsiteX5336" fmla="*/ 8386837 w 8724094"/>
              <a:gd name="connsiteY5336" fmla="*/ 1438900 h 2189926"/>
              <a:gd name="connsiteX5337" fmla="*/ 8388456 w 8724094"/>
              <a:gd name="connsiteY5337" fmla="*/ 1445433 h 2189926"/>
              <a:gd name="connsiteX5338" fmla="*/ 8386837 w 8724094"/>
              <a:gd name="connsiteY5338" fmla="*/ 1448701 h 2189926"/>
              <a:gd name="connsiteX5339" fmla="*/ 8385220 w 8724094"/>
              <a:gd name="connsiteY5339" fmla="*/ 1447068 h 2189926"/>
              <a:gd name="connsiteX5340" fmla="*/ 8380365 w 8724094"/>
              <a:gd name="connsiteY5340" fmla="*/ 1437265 h 2189926"/>
              <a:gd name="connsiteX5341" fmla="*/ 8378745 w 8724094"/>
              <a:gd name="connsiteY5341" fmla="*/ 1435631 h 2189926"/>
              <a:gd name="connsiteX5342" fmla="*/ 8373891 w 8724094"/>
              <a:gd name="connsiteY5342" fmla="*/ 1435631 h 2189926"/>
              <a:gd name="connsiteX5343" fmla="*/ 8362562 w 8724094"/>
              <a:gd name="connsiteY5343" fmla="*/ 1443800 h 2189926"/>
              <a:gd name="connsiteX5344" fmla="*/ 8377937 w 8724094"/>
              <a:gd name="connsiteY5344" fmla="*/ 1468305 h 2189926"/>
              <a:gd name="connsiteX5345" fmla="*/ 8393311 w 8724094"/>
              <a:gd name="connsiteY5345" fmla="*/ 1484642 h 2189926"/>
              <a:gd name="connsiteX5346" fmla="*/ 8390882 w 8724094"/>
              <a:gd name="connsiteY5346" fmla="*/ 1491177 h 2189926"/>
              <a:gd name="connsiteX5347" fmla="*/ 8388456 w 8724094"/>
              <a:gd name="connsiteY5347" fmla="*/ 1497712 h 2189926"/>
              <a:gd name="connsiteX5348" fmla="*/ 8394120 w 8724094"/>
              <a:gd name="connsiteY5348" fmla="*/ 1506696 h 2189926"/>
              <a:gd name="connsiteX5349" fmla="*/ 8404639 w 8724094"/>
              <a:gd name="connsiteY5349" fmla="*/ 1510780 h 2189926"/>
              <a:gd name="connsiteX5350" fmla="*/ 8408685 w 8724094"/>
              <a:gd name="connsiteY5350" fmla="*/ 1506696 h 2189926"/>
              <a:gd name="connsiteX5351" fmla="*/ 8417586 w 8724094"/>
              <a:gd name="connsiteY5351" fmla="*/ 1502612 h 2189926"/>
              <a:gd name="connsiteX5352" fmla="*/ 8427294 w 8724094"/>
              <a:gd name="connsiteY5352" fmla="*/ 1506696 h 2189926"/>
              <a:gd name="connsiteX5353" fmla="*/ 8438623 w 8724094"/>
              <a:gd name="connsiteY5353" fmla="*/ 1510780 h 2189926"/>
              <a:gd name="connsiteX5354" fmla="*/ 8446714 w 8724094"/>
              <a:gd name="connsiteY5354" fmla="*/ 1506696 h 2189926"/>
              <a:gd name="connsiteX5355" fmla="*/ 8454805 w 8724094"/>
              <a:gd name="connsiteY5355" fmla="*/ 1502612 h 2189926"/>
              <a:gd name="connsiteX5356" fmla="*/ 8459660 w 8724094"/>
              <a:gd name="connsiteY5356" fmla="*/ 1504247 h 2189926"/>
              <a:gd name="connsiteX5357" fmla="*/ 8464515 w 8724094"/>
              <a:gd name="connsiteY5357" fmla="*/ 1505880 h 2189926"/>
              <a:gd name="connsiteX5358" fmla="*/ 8478271 w 8724094"/>
              <a:gd name="connsiteY5358" fmla="*/ 1490359 h 2189926"/>
              <a:gd name="connsiteX5359" fmla="*/ 8483935 w 8724094"/>
              <a:gd name="connsiteY5359" fmla="*/ 1469938 h 2189926"/>
              <a:gd name="connsiteX5360" fmla="*/ 8480698 w 8724094"/>
              <a:gd name="connsiteY5360" fmla="*/ 1447068 h 2189926"/>
              <a:gd name="connsiteX5361" fmla="*/ 8476653 w 8724094"/>
              <a:gd name="connsiteY5361" fmla="*/ 1441349 h 2189926"/>
              <a:gd name="connsiteX5362" fmla="*/ 8474225 w 8724094"/>
              <a:gd name="connsiteY5362" fmla="*/ 1435631 h 2189926"/>
              <a:gd name="connsiteX5363" fmla="*/ 8478271 w 8724094"/>
              <a:gd name="connsiteY5363" fmla="*/ 1422563 h 2189926"/>
              <a:gd name="connsiteX5364" fmla="*/ 8482318 w 8724094"/>
              <a:gd name="connsiteY5364" fmla="*/ 1412760 h 2189926"/>
              <a:gd name="connsiteX5365" fmla="*/ 8482318 w 8724094"/>
              <a:gd name="connsiteY5365" fmla="*/ 1386621 h 2189926"/>
              <a:gd name="connsiteX5366" fmla="*/ 8485554 w 8724094"/>
              <a:gd name="connsiteY5366" fmla="*/ 1384170 h 2189926"/>
              <a:gd name="connsiteX5367" fmla="*/ 8490409 w 8724094"/>
              <a:gd name="connsiteY5367" fmla="*/ 1383354 h 2189926"/>
              <a:gd name="connsiteX5368" fmla="*/ 8496072 w 8724094"/>
              <a:gd name="connsiteY5368" fmla="*/ 1393156 h 2189926"/>
              <a:gd name="connsiteX5369" fmla="*/ 8500118 w 8724094"/>
              <a:gd name="connsiteY5369" fmla="*/ 1406226 h 2189926"/>
              <a:gd name="connsiteX5370" fmla="*/ 8504163 w 8724094"/>
              <a:gd name="connsiteY5370" fmla="*/ 1408676 h 2189926"/>
              <a:gd name="connsiteX5371" fmla="*/ 8508209 w 8724094"/>
              <a:gd name="connsiteY5371" fmla="*/ 1412760 h 2189926"/>
              <a:gd name="connsiteX5372" fmla="*/ 8508209 w 8724094"/>
              <a:gd name="connsiteY5372" fmla="*/ 1414394 h 2189926"/>
              <a:gd name="connsiteX5373" fmla="*/ 8507401 w 8724094"/>
              <a:gd name="connsiteY5373" fmla="*/ 1418479 h 2189926"/>
              <a:gd name="connsiteX5374" fmla="*/ 8506591 w 8724094"/>
              <a:gd name="connsiteY5374" fmla="*/ 1422563 h 2189926"/>
              <a:gd name="connsiteX5375" fmla="*/ 8506591 w 8724094"/>
              <a:gd name="connsiteY5375" fmla="*/ 1425830 h 2189926"/>
              <a:gd name="connsiteX5376" fmla="*/ 8517110 w 8724094"/>
              <a:gd name="connsiteY5376" fmla="*/ 1443800 h 2189926"/>
              <a:gd name="connsiteX5377" fmla="*/ 8524392 w 8724094"/>
              <a:gd name="connsiteY5377" fmla="*/ 1461770 h 2189926"/>
              <a:gd name="connsiteX5378" fmla="*/ 8521156 w 8724094"/>
              <a:gd name="connsiteY5378" fmla="*/ 1465854 h 2189926"/>
              <a:gd name="connsiteX5379" fmla="*/ 8517920 w 8724094"/>
              <a:gd name="connsiteY5379" fmla="*/ 1469938 h 2189926"/>
              <a:gd name="connsiteX5380" fmla="*/ 8521966 w 8724094"/>
              <a:gd name="connsiteY5380" fmla="*/ 1474840 h 2189926"/>
              <a:gd name="connsiteX5381" fmla="*/ 8526011 w 8724094"/>
              <a:gd name="connsiteY5381" fmla="*/ 1478107 h 2189926"/>
              <a:gd name="connsiteX5382" fmla="*/ 8526011 w 8724094"/>
              <a:gd name="connsiteY5382" fmla="*/ 1481375 h 2189926"/>
              <a:gd name="connsiteX5383" fmla="*/ 8526011 w 8724094"/>
              <a:gd name="connsiteY5383" fmla="*/ 1483008 h 2189926"/>
              <a:gd name="connsiteX5384" fmla="*/ 8526011 w 8724094"/>
              <a:gd name="connsiteY5384" fmla="*/ 1486275 h 2189926"/>
              <a:gd name="connsiteX5385" fmla="*/ 8542194 w 8724094"/>
              <a:gd name="connsiteY5385" fmla="*/ 1512415 h 2189926"/>
              <a:gd name="connsiteX5386" fmla="*/ 8551904 w 8724094"/>
              <a:gd name="connsiteY5386" fmla="*/ 1541820 h 2189926"/>
              <a:gd name="connsiteX5387" fmla="*/ 8551096 w 8724094"/>
              <a:gd name="connsiteY5387" fmla="*/ 1546722 h 2189926"/>
              <a:gd name="connsiteX5388" fmla="*/ 8550286 w 8724094"/>
              <a:gd name="connsiteY5388" fmla="*/ 1551622 h 2189926"/>
              <a:gd name="connsiteX5389" fmla="*/ 8555948 w 8724094"/>
              <a:gd name="connsiteY5389" fmla="*/ 1569593 h 2189926"/>
              <a:gd name="connsiteX5390" fmla="*/ 8561613 w 8724094"/>
              <a:gd name="connsiteY5390" fmla="*/ 1589197 h 2189926"/>
              <a:gd name="connsiteX5391" fmla="*/ 8560804 w 8724094"/>
              <a:gd name="connsiteY5391" fmla="*/ 1594099 h 2189926"/>
              <a:gd name="connsiteX5392" fmla="*/ 8559994 w 8724094"/>
              <a:gd name="connsiteY5392" fmla="*/ 1598999 h 2189926"/>
              <a:gd name="connsiteX5393" fmla="*/ 8564041 w 8724094"/>
              <a:gd name="connsiteY5393" fmla="*/ 1605534 h 2189926"/>
              <a:gd name="connsiteX5394" fmla="*/ 8569705 w 8724094"/>
              <a:gd name="connsiteY5394" fmla="*/ 1608801 h 2189926"/>
              <a:gd name="connsiteX5395" fmla="*/ 8576987 w 8724094"/>
              <a:gd name="connsiteY5395" fmla="*/ 1631672 h 2189926"/>
              <a:gd name="connsiteX5396" fmla="*/ 8585888 w 8724094"/>
              <a:gd name="connsiteY5396" fmla="*/ 1646376 h 2189926"/>
              <a:gd name="connsiteX5397" fmla="*/ 8582652 w 8724094"/>
              <a:gd name="connsiteY5397" fmla="*/ 1653727 h 2189926"/>
              <a:gd name="connsiteX5398" fmla="*/ 8579415 w 8724094"/>
              <a:gd name="connsiteY5398" fmla="*/ 1659446 h 2189926"/>
              <a:gd name="connsiteX5399" fmla="*/ 8580071 w 8724094"/>
              <a:gd name="connsiteY5399" fmla="*/ 1660391 h 2189926"/>
              <a:gd name="connsiteX5400" fmla="*/ 8560412 w 8724094"/>
              <a:gd name="connsiteY5400" fmla="*/ 1670898 h 2189926"/>
              <a:gd name="connsiteX5401" fmla="*/ 8502506 w 8724094"/>
              <a:gd name="connsiteY5401" fmla="*/ 1704720 h 2189926"/>
              <a:gd name="connsiteX5402" fmla="*/ 8502212 w 8724094"/>
              <a:gd name="connsiteY5402" fmla="*/ 1704934 h 2189926"/>
              <a:gd name="connsiteX5403" fmla="*/ 8509828 w 8724094"/>
              <a:gd name="connsiteY5403" fmla="*/ 1693752 h 2189926"/>
              <a:gd name="connsiteX5404" fmla="*/ 8508209 w 8724094"/>
              <a:gd name="connsiteY5404" fmla="*/ 1692119 h 2189926"/>
              <a:gd name="connsiteX5405" fmla="*/ 8508209 w 8724094"/>
              <a:gd name="connsiteY5405" fmla="*/ 1688851 h 2189926"/>
              <a:gd name="connsiteX5406" fmla="*/ 8506591 w 8724094"/>
              <a:gd name="connsiteY5406" fmla="*/ 1687217 h 2189926"/>
              <a:gd name="connsiteX5407" fmla="*/ 8487171 w 8724094"/>
              <a:gd name="connsiteY5407" fmla="*/ 1692935 h 2189926"/>
              <a:gd name="connsiteX5408" fmla="*/ 8475843 w 8724094"/>
              <a:gd name="connsiteY5408" fmla="*/ 1708456 h 2189926"/>
              <a:gd name="connsiteX5409" fmla="*/ 8477462 w 8724094"/>
              <a:gd name="connsiteY5409" fmla="*/ 1710089 h 2189926"/>
              <a:gd name="connsiteX5410" fmla="*/ 8483935 w 8724094"/>
              <a:gd name="connsiteY5410" fmla="*/ 1710089 h 2189926"/>
              <a:gd name="connsiteX5411" fmla="*/ 8499157 w 8724094"/>
              <a:gd name="connsiteY5411" fmla="*/ 1707162 h 2189926"/>
              <a:gd name="connsiteX5412" fmla="*/ 8457936 w 8724094"/>
              <a:gd name="connsiteY5412" fmla="*/ 1737212 h 2189926"/>
              <a:gd name="connsiteX5413" fmla="*/ 8429945 w 8724094"/>
              <a:gd name="connsiteY5413" fmla="*/ 1849180 h 2189926"/>
              <a:gd name="connsiteX5414" fmla="*/ 8422614 w 8724094"/>
              <a:gd name="connsiteY5414" fmla="*/ 1838184 h 2189926"/>
              <a:gd name="connsiteX5415" fmla="*/ 8425677 w 8724094"/>
              <a:gd name="connsiteY5415" fmla="*/ 1834248 h 2189926"/>
              <a:gd name="connsiteX5416" fmla="*/ 8424058 w 8724094"/>
              <a:gd name="connsiteY5416" fmla="*/ 1832615 h 2189926"/>
              <a:gd name="connsiteX5417" fmla="*/ 8420030 w 8724094"/>
              <a:gd name="connsiteY5417" fmla="*/ 1834309 h 2189926"/>
              <a:gd name="connsiteX5418" fmla="*/ 8411283 w 8724094"/>
              <a:gd name="connsiteY5418" fmla="*/ 1821188 h 2189926"/>
              <a:gd name="connsiteX5419" fmla="*/ 8409901 w 8724094"/>
              <a:gd name="connsiteY5419" fmla="*/ 1812532 h 2189926"/>
              <a:gd name="connsiteX5420" fmla="*/ 8415967 w 8724094"/>
              <a:gd name="connsiteY5420" fmla="*/ 1808110 h 2189926"/>
              <a:gd name="connsiteX5421" fmla="*/ 8422439 w 8724094"/>
              <a:gd name="connsiteY5421" fmla="*/ 1800757 h 2189926"/>
              <a:gd name="connsiteX5422" fmla="*/ 8425677 w 8724094"/>
              <a:gd name="connsiteY5422" fmla="*/ 1791773 h 2189926"/>
              <a:gd name="connsiteX5423" fmla="*/ 8424058 w 8724094"/>
              <a:gd name="connsiteY5423" fmla="*/ 1788505 h 2189926"/>
              <a:gd name="connsiteX5424" fmla="*/ 8420012 w 8724094"/>
              <a:gd name="connsiteY5424" fmla="*/ 1790956 h 2189926"/>
              <a:gd name="connsiteX5425" fmla="*/ 8415967 w 8724094"/>
              <a:gd name="connsiteY5425" fmla="*/ 1795040 h 2189926"/>
              <a:gd name="connsiteX5426" fmla="*/ 8407679 w 8724094"/>
              <a:gd name="connsiteY5426" fmla="*/ 1795040 h 2189926"/>
              <a:gd name="connsiteX5427" fmla="*/ 8406305 w 8724094"/>
              <a:gd name="connsiteY5427" fmla="*/ 1782858 h 2189926"/>
              <a:gd name="connsiteX5428" fmla="*/ 8405654 w 8724094"/>
              <a:gd name="connsiteY5428" fmla="*/ 1775877 h 2189926"/>
              <a:gd name="connsiteX5429" fmla="*/ 8415967 w 8724094"/>
              <a:gd name="connsiteY5429" fmla="*/ 1772985 h 2189926"/>
              <a:gd name="connsiteX5430" fmla="*/ 8424058 w 8724094"/>
              <a:gd name="connsiteY5430" fmla="*/ 1757466 h 2189926"/>
              <a:gd name="connsiteX5431" fmla="*/ 8428104 w 8724094"/>
              <a:gd name="connsiteY5431" fmla="*/ 1754198 h 2189926"/>
              <a:gd name="connsiteX5432" fmla="*/ 8430531 w 8724094"/>
              <a:gd name="connsiteY5432" fmla="*/ 1749298 h 2189926"/>
              <a:gd name="connsiteX5433" fmla="*/ 8425677 w 8724094"/>
              <a:gd name="connsiteY5433" fmla="*/ 1747663 h 2189926"/>
              <a:gd name="connsiteX5434" fmla="*/ 8420012 w 8724094"/>
              <a:gd name="connsiteY5434" fmla="*/ 1752564 h 2189926"/>
              <a:gd name="connsiteX5435" fmla="*/ 8415967 w 8724094"/>
              <a:gd name="connsiteY5435" fmla="*/ 1760733 h 2189926"/>
              <a:gd name="connsiteX5436" fmla="*/ 8404807 w 8724094"/>
              <a:gd name="connsiteY5436" fmla="*/ 1766798 h 2189926"/>
              <a:gd name="connsiteX5437" fmla="*/ 8401495 w 8724094"/>
              <a:gd name="connsiteY5437" fmla="*/ 1731266 h 2189926"/>
              <a:gd name="connsiteX5438" fmla="*/ 8419203 w 8724094"/>
              <a:gd name="connsiteY5438" fmla="*/ 1719891 h 2189926"/>
              <a:gd name="connsiteX5439" fmla="*/ 8435386 w 8724094"/>
              <a:gd name="connsiteY5439" fmla="*/ 1718258 h 2189926"/>
              <a:gd name="connsiteX5440" fmla="*/ 8445905 w 8724094"/>
              <a:gd name="connsiteY5440" fmla="*/ 1709272 h 2189926"/>
              <a:gd name="connsiteX5441" fmla="*/ 8453188 w 8724094"/>
              <a:gd name="connsiteY5441" fmla="*/ 1697837 h 2189926"/>
              <a:gd name="connsiteX5442" fmla="*/ 8462897 w 8724094"/>
              <a:gd name="connsiteY5442" fmla="*/ 1687217 h 2189926"/>
              <a:gd name="connsiteX5443" fmla="*/ 8471799 w 8724094"/>
              <a:gd name="connsiteY5443" fmla="*/ 1682316 h 2189926"/>
              <a:gd name="connsiteX5444" fmla="*/ 8480698 w 8724094"/>
              <a:gd name="connsiteY5444" fmla="*/ 1679049 h 2189926"/>
              <a:gd name="connsiteX5445" fmla="*/ 8488790 w 8724094"/>
              <a:gd name="connsiteY5445" fmla="*/ 1668430 h 2189926"/>
              <a:gd name="connsiteX5446" fmla="*/ 8495263 w 8724094"/>
              <a:gd name="connsiteY5446" fmla="*/ 1661079 h 2189926"/>
              <a:gd name="connsiteX5447" fmla="*/ 8499309 w 8724094"/>
              <a:gd name="connsiteY5447" fmla="*/ 1661895 h 2189926"/>
              <a:gd name="connsiteX5448" fmla="*/ 8503355 w 8724094"/>
              <a:gd name="connsiteY5448" fmla="*/ 1662712 h 2189926"/>
              <a:gd name="connsiteX5449" fmla="*/ 8514684 w 8724094"/>
              <a:gd name="connsiteY5449" fmla="*/ 1656995 h 2189926"/>
              <a:gd name="connsiteX5450" fmla="*/ 8517920 w 8724094"/>
              <a:gd name="connsiteY5450" fmla="*/ 1644742 h 2189926"/>
              <a:gd name="connsiteX5451" fmla="*/ 8511446 w 8724094"/>
              <a:gd name="connsiteY5451" fmla="*/ 1636574 h 2189926"/>
              <a:gd name="connsiteX5452" fmla="*/ 8509828 w 8724094"/>
              <a:gd name="connsiteY5452" fmla="*/ 1636574 h 2189926"/>
              <a:gd name="connsiteX5453" fmla="*/ 8498501 w 8724094"/>
              <a:gd name="connsiteY5453" fmla="*/ 1646376 h 2189926"/>
              <a:gd name="connsiteX5454" fmla="*/ 8485554 w 8724094"/>
              <a:gd name="connsiteY5454" fmla="*/ 1654544 h 2189926"/>
              <a:gd name="connsiteX5455" fmla="*/ 8482318 w 8724094"/>
              <a:gd name="connsiteY5455" fmla="*/ 1661079 h 2189926"/>
              <a:gd name="connsiteX5456" fmla="*/ 8479080 w 8724094"/>
              <a:gd name="connsiteY5456" fmla="*/ 1665979 h 2189926"/>
              <a:gd name="connsiteX5457" fmla="*/ 8471799 w 8724094"/>
              <a:gd name="connsiteY5457" fmla="*/ 1668430 h 2189926"/>
              <a:gd name="connsiteX5458" fmla="*/ 8464515 w 8724094"/>
              <a:gd name="connsiteY5458" fmla="*/ 1670881 h 2189926"/>
              <a:gd name="connsiteX5459" fmla="*/ 8458043 w 8724094"/>
              <a:gd name="connsiteY5459" fmla="*/ 1681500 h 2189926"/>
              <a:gd name="connsiteX5460" fmla="*/ 8453188 w 8724094"/>
              <a:gd name="connsiteY5460" fmla="*/ 1690484 h 2189926"/>
              <a:gd name="connsiteX5461" fmla="*/ 8439431 w 8724094"/>
              <a:gd name="connsiteY5461" fmla="*/ 1697837 h 2189926"/>
              <a:gd name="connsiteX5462" fmla="*/ 8421632 w 8724094"/>
              <a:gd name="connsiteY5462" fmla="*/ 1706821 h 2189926"/>
              <a:gd name="connsiteX5463" fmla="*/ 8406257 w 8724094"/>
              <a:gd name="connsiteY5463" fmla="*/ 1717440 h 2189926"/>
              <a:gd name="connsiteX5464" fmla="*/ 8401114 w 8724094"/>
              <a:gd name="connsiteY5464" fmla="*/ 1727176 h 2189926"/>
              <a:gd name="connsiteX5465" fmla="*/ 8400238 w 8724094"/>
              <a:gd name="connsiteY5465" fmla="*/ 1717789 h 2189926"/>
              <a:gd name="connsiteX5466" fmla="*/ 8398451 w 8724094"/>
              <a:gd name="connsiteY5466" fmla="*/ 1696750 h 2189926"/>
              <a:gd name="connsiteX5467" fmla="*/ 8399784 w 8724094"/>
              <a:gd name="connsiteY5467" fmla="*/ 1697019 h 2189926"/>
              <a:gd name="connsiteX5468" fmla="*/ 8412730 w 8724094"/>
              <a:gd name="connsiteY5468" fmla="*/ 1687217 h 2189926"/>
              <a:gd name="connsiteX5469" fmla="*/ 8422439 w 8724094"/>
              <a:gd name="connsiteY5469" fmla="*/ 1674148 h 2189926"/>
              <a:gd name="connsiteX5470" fmla="*/ 8422439 w 8724094"/>
              <a:gd name="connsiteY5470" fmla="*/ 1672514 h 2189926"/>
              <a:gd name="connsiteX5471" fmla="*/ 8403020 w 8724094"/>
              <a:gd name="connsiteY5471" fmla="*/ 1681500 h 2189926"/>
              <a:gd name="connsiteX5472" fmla="*/ 8397649 w 8724094"/>
              <a:gd name="connsiteY5472" fmla="*/ 1687309 h 2189926"/>
              <a:gd name="connsiteX5473" fmla="*/ 8397405 w 8724094"/>
              <a:gd name="connsiteY5473" fmla="*/ 1684432 h 2189926"/>
              <a:gd name="connsiteX5474" fmla="*/ 8392622 w 8724094"/>
              <a:gd name="connsiteY5474" fmla="*/ 1625245 h 2189926"/>
              <a:gd name="connsiteX5475" fmla="*/ 8373961 w 8724094"/>
              <a:gd name="connsiteY5475" fmla="*/ 1559931 h 2189926"/>
              <a:gd name="connsiteX5476" fmla="*/ 8355300 w 8724094"/>
              <a:gd name="connsiteY5476" fmla="*/ 1531939 h 2189926"/>
              <a:gd name="connsiteX5477" fmla="*/ 8289985 w 8724094"/>
              <a:gd name="connsiteY5477" fmla="*/ 1522608 h 2189926"/>
              <a:gd name="connsiteX5478" fmla="*/ 8247429 w 8724094"/>
              <a:gd name="connsiteY5478" fmla="*/ 1544023 h 2189926"/>
              <a:gd name="connsiteX5479" fmla="*/ 8220254 w 8724094"/>
              <a:gd name="connsiteY5479" fmla="*/ 1560582 h 2189926"/>
              <a:gd name="connsiteX5480" fmla="*/ 8220151 w 8724094"/>
              <a:gd name="connsiteY5480" fmla="*/ 1560608 h 2189926"/>
              <a:gd name="connsiteX5481" fmla="*/ 8208823 w 8724094"/>
              <a:gd name="connsiteY5481" fmla="*/ 1563059 h 2189926"/>
              <a:gd name="connsiteX5482" fmla="*/ 8208823 w 8724094"/>
              <a:gd name="connsiteY5482" fmla="*/ 1566325 h 2189926"/>
              <a:gd name="connsiteX5483" fmla="*/ 8209717 w 8724094"/>
              <a:gd name="connsiteY5483" fmla="*/ 1567002 h 2189926"/>
              <a:gd name="connsiteX5484" fmla="*/ 8206010 w 8724094"/>
              <a:gd name="connsiteY5484" fmla="*/ 1569261 h 2189926"/>
              <a:gd name="connsiteX5485" fmla="*/ 8131365 w 8724094"/>
              <a:gd name="connsiteY5485" fmla="*/ 1625245 h 2189926"/>
              <a:gd name="connsiteX5486" fmla="*/ 8127159 w 8724094"/>
              <a:gd name="connsiteY5486" fmla="*/ 1627450 h 2189926"/>
              <a:gd name="connsiteX5487" fmla="*/ 8136001 w 8724094"/>
              <a:gd name="connsiteY5487" fmla="*/ 1615336 h 2189926"/>
              <a:gd name="connsiteX5488" fmla="*/ 8114963 w 8724094"/>
              <a:gd name="connsiteY5488" fmla="*/ 1625955 h 2189926"/>
              <a:gd name="connsiteX5489" fmla="*/ 8103634 w 8724094"/>
              <a:gd name="connsiteY5489" fmla="*/ 1636574 h 2189926"/>
              <a:gd name="connsiteX5490" fmla="*/ 8102016 w 8724094"/>
              <a:gd name="connsiteY5490" fmla="*/ 1636574 h 2189926"/>
              <a:gd name="connsiteX5491" fmla="*/ 8097162 w 8724094"/>
              <a:gd name="connsiteY5491" fmla="*/ 1634940 h 2189926"/>
              <a:gd name="connsiteX5492" fmla="*/ 8095543 w 8724094"/>
              <a:gd name="connsiteY5492" fmla="*/ 1634940 h 2189926"/>
              <a:gd name="connsiteX5493" fmla="*/ 8088261 w 8724094"/>
              <a:gd name="connsiteY5493" fmla="*/ 1639841 h 2189926"/>
              <a:gd name="connsiteX5494" fmla="*/ 8085835 w 8724094"/>
              <a:gd name="connsiteY5494" fmla="*/ 1648009 h 2189926"/>
              <a:gd name="connsiteX5495" fmla="*/ 8081092 w 8724094"/>
              <a:gd name="connsiteY5495" fmla="*/ 1651599 h 2189926"/>
              <a:gd name="connsiteX5496" fmla="*/ 8075959 w 8724094"/>
              <a:gd name="connsiteY5496" fmla="*/ 1654290 h 2189926"/>
              <a:gd name="connsiteX5497" fmla="*/ 8019398 w 8724094"/>
              <a:gd name="connsiteY5497" fmla="*/ 1681229 h 2189926"/>
              <a:gd name="connsiteX5498" fmla="*/ 7971408 w 8724094"/>
              <a:gd name="connsiteY5498" fmla="*/ 1709091 h 2189926"/>
              <a:gd name="connsiteX5499" fmla="*/ 7977407 w 8724094"/>
              <a:gd name="connsiteY5499" fmla="*/ 1675782 h 2189926"/>
              <a:gd name="connsiteX5500" fmla="*/ 7983881 w 8724094"/>
              <a:gd name="connsiteY5500" fmla="*/ 1665163 h 2189926"/>
              <a:gd name="connsiteX5501" fmla="*/ 7988737 w 8724094"/>
              <a:gd name="connsiteY5501" fmla="*/ 1652911 h 2189926"/>
              <a:gd name="connsiteX5502" fmla="*/ 7987117 w 8724094"/>
              <a:gd name="connsiteY5502" fmla="*/ 1645558 h 2189926"/>
              <a:gd name="connsiteX5503" fmla="*/ 7985497 w 8724094"/>
              <a:gd name="connsiteY5503" fmla="*/ 1638207 h 2189926"/>
              <a:gd name="connsiteX5504" fmla="*/ 7985497 w 8724094"/>
              <a:gd name="connsiteY5504" fmla="*/ 1636574 h 2189926"/>
              <a:gd name="connsiteX5505" fmla="*/ 7992782 w 8724094"/>
              <a:gd name="connsiteY5505" fmla="*/ 1625955 h 2189926"/>
              <a:gd name="connsiteX5506" fmla="*/ 8000064 w 8724094"/>
              <a:gd name="connsiteY5506" fmla="*/ 1616969 h 2189926"/>
              <a:gd name="connsiteX5507" fmla="*/ 8000064 w 8724094"/>
              <a:gd name="connsiteY5507" fmla="*/ 1598999 h 2189926"/>
              <a:gd name="connsiteX5508" fmla="*/ 8001682 w 8724094"/>
              <a:gd name="connsiteY5508" fmla="*/ 1595732 h 2189926"/>
              <a:gd name="connsiteX5509" fmla="*/ 8010582 w 8724094"/>
              <a:gd name="connsiteY5509" fmla="*/ 1576944 h 2189926"/>
              <a:gd name="connsiteX5510" fmla="*/ 8016247 w 8724094"/>
              <a:gd name="connsiteY5510" fmla="*/ 1556524 h 2189926"/>
              <a:gd name="connsiteX5511" fmla="*/ 8021909 w 8724094"/>
              <a:gd name="connsiteY5511" fmla="*/ 1548355 h 2189926"/>
              <a:gd name="connsiteX5512" fmla="*/ 8027575 w 8724094"/>
              <a:gd name="connsiteY5512" fmla="*/ 1538553 h 2189926"/>
              <a:gd name="connsiteX5513" fmla="*/ 8025148 w 8724094"/>
              <a:gd name="connsiteY5513" fmla="*/ 1532018 h 2189926"/>
              <a:gd name="connsiteX5514" fmla="*/ 8022719 w 8724094"/>
              <a:gd name="connsiteY5514" fmla="*/ 1525483 h 2189926"/>
              <a:gd name="connsiteX5515" fmla="*/ 8025957 w 8724094"/>
              <a:gd name="connsiteY5515" fmla="*/ 1510780 h 2189926"/>
              <a:gd name="connsiteX5516" fmla="*/ 8032430 w 8724094"/>
              <a:gd name="connsiteY5516" fmla="*/ 1497712 h 2189926"/>
              <a:gd name="connsiteX5517" fmla="*/ 8042948 w 8724094"/>
              <a:gd name="connsiteY5517" fmla="*/ 1492810 h 2189926"/>
              <a:gd name="connsiteX5518" fmla="*/ 8055085 w 8724094"/>
              <a:gd name="connsiteY5518" fmla="*/ 1491177 h 2189926"/>
              <a:gd name="connsiteX5519" fmla="*/ 8055085 w 8724094"/>
              <a:gd name="connsiteY5519" fmla="*/ 1489543 h 2189926"/>
              <a:gd name="connsiteX5520" fmla="*/ 8051039 w 8724094"/>
              <a:gd name="connsiteY5520" fmla="*/ 1484642 h 2189926"/>
              <a:gd name="connsiteX5521" fmla="*/ 8046993 w 8724094"/>
              <a:gd name="connsiteY5521" fmla="*/ 1478107 h 2189926"/>
              <a:gd name="connsiteX5522" fmla="*/ 8055085 w 8724094"/>
              <a:gd name="connsiteY5522" fmla="*/ 1471573 h 2189926"/>
              <a:gd name="connsiteX5523" fmla="*/ 8063177 w 8724094"/>
              <a:gd name="connsiteY5523" fmla="*/ 1461770 h 2189926"/>
              <a:gd name="connsiteX5524" fmla="*/ 8059131 w 8724094"/>
              <a:gd name="connsiteY5524" fmla="*/ 1448701 h 2189926"/>
              <a:gd name="connsiteX5525" fmla="*/ 8055085 w 8724094"/>
              <a:gd name="connsiteY5525" fmla="*/ 1435631 h 2189926"/>
              <a:gd name="connsiteX5526" fmla="*/ 8059941 w 8724094"/>
              <a:gd name="connsiteY5526" fmla="*/ 1430731 h 2189926"/>
              <a:gd name="connsiteX5527" fmla="*/ 8063177 w 8724094"/>
              <a:gd name="connsiteY5527" fmla="*/ 1425830 h 2189926"/>
              <a:gd name="connsiteX5528" fmla="*/ 8064796 w 8724094"/>
              <a:gd name="connsiteY5528" fmla="*/ 1422563 h 2189926"/>
              <a:gd name="connsiteX5529" fmla="*/ 8066414 w 8724094"/>
              <a:gd name="connsiteY5529" fmla="*/ 1414394 h 2189926"/>
              <a:gd name="connsiteX5530" fmla="*/ 8068842 w 8724094"/>
              <a:gd name="connsiteY5530" fmla="*/ 1407042 h 2189926"/>
              <a:gd name="connsiteX5531" fmla="*/ 8071268 w 8724094"/>
              <a:gd name="connsiteY5531" fmla="*/ 1401325 h 2189926"/>
              <a:gd name="connsiteX5532" fmla="*/ 8078551 w 8724094"/>
              <a:gd name="connsiteY5532" fmla="*/ 1392339 h 2189926"/>
              <a:gd name="connsiteX5533" fmla="*/ 8080979 w 8724094"/>
              <a:gd name="connsiteY5533" fmla="*/ 1381721 h 2189926"/>
              <a:gd name="connsiteX5534" fmla="*/ 8080169 w 8724094"/>
              <a:gd name="connsiteY5534" fmla="*/ 1377637 h 2189926"/>
              <a:gd name="connsiteX5535" fmla="*/ 8079359 w 8724094"/>
              <a:gd name="connsiteY5535" fmla="*/ 1373553 h 2189926"/>
              <a:gd name="connsiteX5536" fmla="*/ 8082597 w 8724094"/>
              <a:gd name="connsiteY5536" fmla="*/ 1368651 h 2189926"/>
              <a:gd name="connsiteX5537" fmla="*/ 8085025 w 8724094"/>
              <a:gd name="connsiteY5537" fmla="*/ 1369468 h 2189926"/>
              <a:gd name="connsiteX5538" fmla="*/ 8087451 w 8724094"/>
              <a:gd name="connsiteY5538" fmla="*/ 1370284 h 2189926"/>
              <a:gd name="connsiteX5539" fmla="*/ 8094735 w 8724094"/>
              <a:gd name="connsiteY5539" fmla="*/ 1368651 h 2189926"/>
              <a:gd name="connsiteX5540" fmla="*/ 8102016 w 8724094"/>
              <a:gd name="connsiteY5540" fmla="*/ 1367018 h 2189926"/>
              <a:gd name="connsiteX5541" fmla="*/ 8111725 w 8724094"/>
              <a:gd name="connsiteY5541" fmla="*/ 1367018 h 2189926"/>
              <a:gd name="connsiteX5542" fmla="*/ 8121437 w 8724094"/>
              <a:gd name="connsiteY5542" fmla="*/ 1355581 h 2189926"/>
              <a:gd name="connsiteX5543" fmla="*/ 8114155 w 8724094"/>
              <a:gd name="connsiteY5543" fmla="*/ 1348230 h 2189926"/>
              <a:gd name="connsiteX5544" fmla="*/ 8103634 w 8724094"/>
              <a:gd name="connsiteY5544" fmla="*/ 1345779 h 2189926"/>
              <a:gd name="connsiteX5545" fmla="*/ 8096353 w 8724094"/>
              <a:gd name="connsiteY5545" fmla="*/ 1349864 h 2189926"/>
              <a:gd name="connsiteX5546" fmla="*/ 8090689 w 8724094"/>
              <a:gd name="connsiteY5546" fmla="*/ 1353948 h 2189926"/>
              <a:gd name="connsiteX5547" fmla="*/ 8089071 w 8724094"/>
              <a:gd name="connsiteY5547" fmla="*/ 1352314 h 2189926"/>
              <a:gd name="connsiteX5548" fmla="*/ 8093117 w 8724094"/>
              <a:gd name="connsiteY5548" fmla="*/ 1345779 h 2189926"/>
              <a:gd name="connsiteX5549" fmla="*/ 8097162 w 8724094"/>
              <a:gd name="connsiteY5549" fmla="*/ 1339244 h 2189926"/>
              <a:gd name="connsiteX5550" fmla="*/ 8096353 w 8724094"/>
              <a:gd name="connsiteY5550" fmla="*/ 1334344 h 2189926"/>
              <a:gd name="connsiteX5551" fmla="*/ 8095543 w 8724094"/>
              <a:gd name="connsiteY5551" fmla="*/ 1329443 h 2189926"/>
              <a:gd name="connsiteX5552" fmla="*/ 8097971 w 8724094"/>
              <a:gd name="connsiteY5552" fmla="*/ 1323725 h 2189926"/>
              <a:gd name="connsiteX5553" fmla="*/ 8102016 w 8724094"/>
              <a:gd name="connsiteY5553" fmla="*/ 1318007 h 2189926"/>
              <a:gd name="connsiteX5554" fmla="*/ 8102016 w 8724094"/>
              <a:gd name="connsiteY5554" fmla="*/ 1316374 h 2189926"/>
              <a:gd name="connsiteX5555" fmla="*/ 8105253 w 8724094"/>
              <a:gd name="connsiteY5555" fmla="*/ 1314739 h 2189926"/>
              <a:gd name="connsiteX5556" fmla="*/ 8112535 w 8724094"/>
              <a:gd name="connsiteY5556" fmla="*/ 1319641 h 2189926"/>
              <a:gd name="connsiteX5557" fmla="*/ 8121437 w 8724094"/>
              <a:gd name="connsiteY5557" fmla="*/ 1324542 h 2189926"/>
              <a:gd name="connsiteX5558" fmla="*/ 8127101 w 8724094"/>
              <a:gd name="connsiteY5558" fmla="*/ 1322092 h 2189926"/>
              <a:gd name="connsiteX5559" fmla="*/ 8134382 w 8724094"/>
              <a:gd name="connsiteY5559" fmla="*/ 1319641 h 2189926"/>
              <a:gd name="connsiteX5560" fmla="*/ 8173221 w 8724094"/>
              <a:gd name="connsiteY5560" fmla="*/ 1319641 h 2189926"/>
              <a:gd name="connsiteX5561" fmla="*/ 8178077 w 8724094"/>
              <a:gd name="connsiteY5561" fmla="*/ 1318007 h 2189926"/>
              <a:gd name="connsiteX5562" fmla="*/ 8182123 w 8724094"/>
              <a:gd name="connsiteY5562" fmla="*/ 1319641 h 2189926"/>
              <a:gd name="connsiteX5563" fmla="*/ 8186169 w 8724094"/>
              <a:gd name="connsiteY5563" fmla="*/ 1321274 h 2189926"/>
              <a:gd name="connsiteX5564" fmla="*/ 8191833 w 8724094"/>
              <a:gd name="connsiteY5564" fmla="*/ 1318007 h 2189926"/>
              <a:gd name="connsiteX5565" fmla="*/ 8197496 w 8724094"/>
              <a:gd name="connsiteY5565" fmla="*/ 1314739 h 2189926"/>
              <a:gd name="connsiteX5566" fmla="*/ 8211253 w 8724094"/>
              <a:gd name="connsiteY5566" fmla="*/ 1317190 h 2189926"/>
              <a:gd name="connsiteX5567" fmla="*/ 8225007 w 8724094"/>
              <a:gd name="connsiteY5567" fmla="*/ 1319641 h 2189926"/>
              <a:gd name="connsiteX5568" fmla="*/ 8233098 w 8724094"/>
              <a:gd name="connsiteY5568" fmla="*/ 1318007 h 2189926"/>
              <a:gd name="connsiteX5569" fmla="*/ 8239571 w 8724094"/>
              <a:gd name="connsiteY5569" fmla="*/ 1316374 h 2189926"/>
              <a:gd name="connsiteX5570" fmla="*/ 8252517 w 8724094"/>
              <a:gd name="connsiteY5570" fmla="*/ 1320458 h 2189926"/>
              <a:gd name="connsiteX5571" fmla="*/ 8262228 w 8724094"/>
              <a:gd name="connsiteY5571" fmla="*/ 1324542 h 2189926"/>
              <a:gd name="connsiteX5572" fmla="*/ 8266274 w 8724094"/>
              <a:gd name="connsiteY5572" fmla="*/ 1321274 h 2189926"/>
              <a:gd name="connsiteX5573" fmla="*/ 8268701 w 8724094"/>
              <a:gd name="connsiteY5573" fmla="*/ 1314739 h 2189926"/>
              <a:gd name="connsiteX5574" fmla="*/ 8270319 w 8724094"/>
              <a:gd name="connsiteY5574" fmla="*/ 1314739 h 2189926"/>
              <a:gd name="connsiteX5575" fmla="*/ 8295403 w 8724094"/>
              <a:gd name="connsiteY5575" fmla="*/ 1320458 h 2189926"/>
              <a:gd name="connsiteX5576" fmla="*/ 8320488 w 8724094"/>
              <a:gd name="connsiteY5576" fmla="*/ 1326176 h 2189926"/>
              <a:gd name="connsiteX5577" fmla="*/ 8333433 w 8724094"/>
              <a:gd name="connsiteY5577" fmla="*/ 1320458 h 2189926"/>
              <a:gd name="connsiteX5578" fmla="*/ 8346379 w 8724094"/>
              <a:gd name="connsiteY5578" fmla="*/ 1314739 h 2189926"/>
              <a:gd name="connsiteX5579" fmla="*/ 8354471 w 8724094"/>
              <a:gd name="connsiteY5579" fmla="*/ 1317190 h 2189926"/>
              <a:gd name="connsiteX5580" fmla="*/ 8362562 w 8724094"/>
              <a:gd name="connsiteY5580" fmla="*/ 1318007 h 2189926"/>
              <a:gd name="connsiteX5581" fmla="*/ 8364181 w 8724094"/>
              <a:gd name="connsiteY5581" fmla="*/ 1318007 h 2189926"/>
              <a:gd name="connsiteX5582" fmla="*/ 8368227 w 8724094"/>
              <a:gd name="connsiteY5582" fmla="*/ 1316374 h 2189926"/>
              <a:gd name="connsiteX5583" fmla="*/ 8372273 w 8724094"/>
              <a:gd name="connsiteY5583" fmla="*/ 1314739 h 2189926"/>
              <a:gd name="connsiteX5584" fmla="*/ 8385220 w 8724094"/>
              <a:gd name="connsiteY5584" fmla="*/ 1316374 h 2189926"/>
              <a:gd name="connsiteX5585" fmla="*/ 8396547 w 8724094"/>
              <a:gd name="connsiteY5585" fmla="*/ 1318007 h 2189926"/>
              <a:gd name="connsiteX5586" fmla="*/ 8402211 w 8724094"/>
              <a:gd name="connsiteY5586" fmla="*/ 1316374 h 2189926"/>
              <a:gd name="connsiteX5587" fmla="*/ 8407875 w 8724094"/>
              <a:gd name="connsiteY5587" fmla="*/ 1314739 h 2189926"/>
              <a:gd name="connsiteX5588" fmla="*/ 8411921 w 8724094"/>
              <a:gd name="connsiteY5588" fmla="*/ 1317190 h 2189926"/>
              <a:gd name="connsiteX5589" fmla="*/ 8415967 w 8724094"/>
              <a:gd name="connsiteY5589" fmla="*/ 1319641 h 2189926"/>
              <a:gd name="connsiteX5590" fmla="*/ 8428104 w 8724094"/>
              <a:gd name="connsiteY5590" fmla="*/ 1316374 h 2189926"/>
              <a:gd name="connsiteX5591" fmla="*/ 8441859 w 8724094"/>
              <a:gd name="connsiteY5591" fmla="*/ 1313106 h 2189926"/>
              <a:gd name="connsiteX5592" fmla="*/ 6924703 w 8724094"/>
              <a:gd name="connsiteY5592" fmla="*/ 1313106 h 2189926"/>
              <a:gd name="connsiteX5593" fmla="*/ 6919039 w 8724094"/>
              <a:gd name="connsiteY5593" fmla="*/ 1327809 h 2189926"/>
              <a:gd name="connsiteX5594" fmla="*/ 6913375 w 8724094"/>
              <a:gd name="connsiteY5594" fmla="*/ 1342513 h 2189926"/>
              <a:gd name="connsiteX5595" fmla="*/ 6921467 w 8724094"/>
              <a:gd name="connsiteY5595" fmla="*/ 1350681 h 2189926"/>
              <a:gd name="connsiteX5596" fmla="*/ 6932796 w 8724094"/>
              <a:gd name="connsiteY5596" fmla="*/ 1345779 h 2189926"/>
              <a:gd name="connsiteX5597" fmla="*/ 6933605 w 8724094"/>
              <a:gd name="connsiteY5597" fmla="*/ 1353132 h 2189926"/>
              <a:gd name="connsiteX5598" fmla="*/ 6937650 w 8724094"/>
              <a:gd name="connsiteY5598" fmla="*/ 1358849 h 2189926"/>
              <a:gd name="connsiteX5599" fmla="*/ 6936841 w 8724094"/>
              <a:gd name="connsiteY5599" fmla="*/ 1362933 h 2189926"/>
              <a:gd name="connsiteX5600" fmla="*/ 6936032 w 8724094"/>
              <a:gd name="connsiteY5600" fmla="*/ 1365384 h 2189926"/>
              <a:gd name="connsiteX5601" fmla="*/ 6945741 w 8724094"/>
              <a:gd name="connsiteY5601" fmla="*/ 1375186 h 2189926"/>
              <a:gd name="connsiteX5602" fmla="*/ 6954643 w 8724094"/>
              <a:gd name="connsiteY5602" fmla="*/ 1364567 h 2189926"/>
              <a:gd name="connsiteX5603" fmla="*/ 6960307 w 8724094"/>
              <a:gd name="connsiteY5603" fmla="*/ 1353948 h 2189926"/>
              <a:gd name="connsiteX5604" fmla="*/ 6965162 w 8724094"/>
              <a:gd name="connsiteY5604" fmla="*/ 1355581 h 2189926"/>
              <a:gd name="connsiteX5605" fmla="*/ 6965162 w 8724094"/>
              <a:gd name="connsiteY5605" fmla="*/ 1357216 h 2189926"/>
              <a:gd name="connsiteX5606" fmla="*/ 6961925 w 8724094"/>
              <a:gd name="connsiteY5606" fmla="*/ 1363749 h 2189926"/>
              <a:gd name="connsiteX5607" fmla="*/ 6960307 w 8724094"/>
              <a:gd name="connsiteY5607" fmla="*/ 1371102 h 2189926"/>
              <a:gd name="connsiteX5608" fmla="*/ 6961925 w 8724094"/>
              <a:gd name="connsiteY5608" fmla="*/ 1378453 h 2189926"/>
              <a:gd name="connsiteX5609" fmla="*/ 6960307 w 8724094"/>
              <a:gd name="connsiteY5609" fmla="*/ 1380086 h 2189926"/>
              <a:gd name="connsiteX5610" fmla="*/ 6942504 w 8724094"/>
              <a:gd name="connsiteY5610" fmla="*/ 1389072 h 2189926"/>
              <a:gd name="connsiteX5611" fmla="*/ 6937650 w 8724094"/>
              <a:gd name="connsiteY5611" fmla="*/ 1412760 h 2189926"/>
              <a:gd name="connsiteX5612" fmla="*/ 6932796 w 8724094"/>
              <a:gd name="connsiteY5612" fmla="*/ 1422563 h 2189926"/>
              <a:gd name="connsiteX5613" fmla="*/ 6931177 w 8724094"/>
              <a:gd name="connsiteY5613" fmla="*/ 1433998 h 2189926"/>
              <a:gd name="connsiteX5614" fmla="*/ 6933605 w 8724094"/>
              <a:gd name="connsiteY5614" fmla="*/ 1438900 h 2189926"/>
              <a:gd name="connsiteX5615" fmla="*/ 6936032 w 8724094"/>
              <a:gd name="connsiteY5615" fmla="*/ 1443800 h 2189926"/>
              <a:gd name="connsiteX5616" fmla="*/ 6930368 w 8724094"/>
              <a:gd name="connsiteY5616" fmla="*/ 1453602 h 2189926"/>
              <a:gd name="connsiteX5617" fmla="*/ 6926323 w 8724094"/>
              <a:gd name="connsiteY5617" fmla="*/ 1466671 h 2189926"/>
              <a:gd name="connsiteX5618" fmla="*/ 6918231 w 8724094"/>
              <a:gd name="connsiteY5618" fmla="*/ 1468305 h 2189926"/>
              <a:gd name="connsiteX5619" fmla="*/ 6908521 w 8724094"/>
              <a:gd name="connsiteY5619" fmla="*/ 1466671 h 2189926"/>
              <a:gd name="connsiteX5620" fmla="*/ 6902048 w 8724094"/>
              <a:gd name="connsiteY5620" fmla="*/ 1461770 h 2189926"/>
              <a:gd name="connsiteX5621" fmla="*/ 6902048 w 8724094"/>
              <a:gd name="connsiteY5621" fmla="*/ 1445433 h 2189926"/>
              <a:gd name="connsiteX5622" fmla="*/ 6895575 w 8724094"/>
              <a:gd name="connsiteY5622" fmla="*/ 1431547 h 2189926"/>
              <a:gd name="connsiteX5623" fmla="*/ 6882627 w 8724094"/>
              <a:gd name="connsiteY5623" fmla="*/ 1422563 h 2189926"/>
              <a:gd name="connsiteX5624" fmla="*/ 6881009 w 8724094"/>
              <a:gd name="connsiteY5624" fmla="*/ 1420928 h 2189926"/>
              <a:gd name="connsiteX5625" fmla="*/ 6886673 w 8724094"/>
              <a:gd name="connsiteY5625" fmla="*/ 1415210 h 2189926"/>
              <a:gd name="connsiteX5626" fmla="*/ 6899621 w 8724094"/>
              <a:gd name="connsiteY5626" fmla="*/ 1406226 h 2189926"/>
              <a:gd name="connsiteX5627" fmla="*/ 6913375 w 8724094"/>
              <a:gd name="connsiteY5627" fmla="*/ 1397240 h 2189926"/>
              <a:gd name="connsiteX5628" fmla="*/ 6919849 w 8724094"/>
              <a:gd name="connsiteY5628" fmla="*/ 1389889 h 2189926"/>
              <a:gd name="connsiteX5629" fmla="*/ 6908521 w 8724094"/>
              <a:gd name="connsiteY5629" fmla="*/ 1381721 h 2189926"/>
              <a:gd name="connsiteX5630" fmla="*/ 6899621 w 8724094"/>
              <a:gd name="connsiteY5630" fmla="*/ 1387439 h 2189926"/>
              <a:gd name="connsiteX5631" fmla="*/ 6890719 w 8724094"/>
              <a:gd name="connsiteY5631" fmla="*/ 1393156 h 2189926"/>
              <a:gd name="connsiteX5632" fmla="*/ 6885865 w 8724094"/>
              <a:gd name="connsiteY5632" fmla="*/ 1390705 h 2189926"/>
              <a:gd name="connsiteX5633" fmla="*/ 6881009 w 8724094"/>
              <a:gd name="connsiteY5633" fmla="*/ 1388255 h 2189926"/>
              <a:gd name="connsiteX5634" fmla="*/ 6868873 w 8724094"/>
              <a:gd name="connsiteY5634" fmla="*/ 1393974 h 2189926"/>
              <a:gd name="connsiteX5635" fmla="*/ 6859971 w 8724094"/>
              <a:gd name="connsiteY5635" fmla="*/ 1402958 h 2189926"/>
              <a:gd name="connsiteX5636" fmla="*/ 6864827 w 8724094"/>
              <a:gd name="connsiteY5636" fmla="*/ 1411126 h 2189926"/>
              <a:gd name="connsiteX5637" fmla="*/ 6869682 w 8724094"/>
              <a:gd name="connsiteY5637" fmla="*/ 1424196 h 2189926"/>
              <a:gd name="connsiteX5638" fmla="*/ 6868873 w 8724094"/>
              <a:gd name="connsiteY5638" fmla="*/ 1428280 h 2189926"/>
              <a:gd name="connsiteX5639" fmla="*/ 6868064 w 8724094"/>
              <a:gd name="connsiteY5639" fmla="*/ 1432365 h 2189926"/>
              <a:gd name="connsiteX5640" fmla="*/ 6869682 w 8724094"/>
              <a:gd name="connsiteY5640" fmla="*/ 1438900 h 2189926"/>
              <a:gd name="connsiteX5641" fmla="*/ 6871300 w 8724094"/>
              <a:gd name="connsiteY5641" fmla="*/ 1445433 h 2189926"/>
              <a:gd name="connsiteX5642" fmla="*/ 6869682 w 8724094"/>
              <a:gd name="connsiteY5642" fmla="*/ 1448701 h 2189926"/>
              <a:gd name="connsiteX5643" fmla="*/ 6868064 w 8724094"/>
              <a:gd name="connsiteY5643" fmla="*/ 1447068 h 2189926"/>
              <a:gd name="connsiteX5644" fmla="*/ 6863209 w 8724094"/>
              <a:gd name="connsiteY5644" fmla="*/ 1437265 h 2189926"/>
              <a:gd name="connsiteX5645" fmla="*/ 6861591 w 8724094"/>
              <a:gd name="connsiteY5645" fmla="*/ 1435631 h 2189926"/>
              <a:gd name="connsiteX5646" fmla="*/ 6856735 w 8724094"/>
              <a:gd name="connsiteY5646" fmla="*/ 1435631 h 2189926"/>
              <a:gd name="connsiteX5647" fmla="*/ 6845407 w 8724094"/>
              <a:gd name="connsiteY5647" fmla="*/ 1443800 h 2189926"/>
              <a:gd name="connsiteX5648" fmla="*/ 6860781 w 8724094"/>
              <a:gd name="connsiteY5648" fmla="*/ 1468305 h 2189926"/>
              <a:gd name="connsiteX5649" fmla="*/ 6876155 w 8724094"/>
              <a:gd name="connsiteY5649" fmla="*/ 1484642 h 2189926"/>
              <a:gd name="connsiteX5650" fmla="*/ 6873727 w 8724094"/>
              <a:gd name="connsiteY5650" fmla="*/ 1491177 h 2189926"/>
              <a:gd name="connsiteX5651" fmla="*/ 6871300 w 8724094"/>
              <a:gd name="connsiteY5651" fmla="*/ 1497712 h 2189926"/>
              <a:gd name="connsiteX5652" fmla="*/ 6876964 w 8724094"/>
              <a:gd name="connsiteY5652" fmla="*/ 1506696 h 2189926"/>
              <a:gd name="connsiteX5653" fmla="*/ 6887483 w 8724094"/>
              <a:gd name="connsiteY5653" fmla="*/ 1510780 h 2189926"/>
              <a:gd name="connsiteX5654" fmla="*/ 6891529 w 8724094"/>
              <a:gd name="connsiteY5654" fmla="*/ 1506696 h 2189926"/>
              <a:gd name="connsiteX5655" fmla="*/ 6900430 w 8724094"/>
              <a:gd name="connsiteY5655" fmla="*/ 1502612 h 2189926"/>
              <a:gd name="connsiteX5656" fmla="*/ 6910139 w 8724094"/>
              <a:gd name="connsiteY5656" fmla="*/ 1506696 h 2189926"/>
              <a:gd name="connsiteX5657" fmla="*/ 6921467 w 8724094"/>
              <a:gd name="connsiteY5657" fmla="*/ 1510780 h 2189926"/>
              <a:gd name="connsiteX5658" fmla="*/ 6929559 w 8724094"/>
              <a:gd name="connsiteY5658" fmla="*/ 1506696 h 2189926"/>
              <a:gd name="connsiteX5659" fmla="*/ 6937650 w 8724094"/>
              <a:gd name="connsiteY5659" fmla="*/ 1502612 h 2189926"/>
              <a:gd name="connsiteX5660" fmla="*/ 6942504 w 8724094"/>
              <a:gd name="connsiteY5660" fmla="*/ 1504247 h 2189926"/>
              <a:gd name="connsiteX5661" fmla="*/ 6947359 w 8724094"/>
              <a:gd name="connsiteY5661" fmla="*/ 1505880 h 2189926"/>
              <a:gd name="connsiteX5662" fmla="*/ 6961115 w 8724094"/>
              <a:gd name="connsiteY5662" fmla="*/ 1490359 h 2189926"/>
              <a:gd name="connsiteX5663" fmla="*/ 6966779 w 8724094"/>
              <a:gd name="connsiteY5663" fmla="*/ 1469938 h 2189926"/>
              <a:gd name="connsiteX5664" fmla="*/ 6963543 w 8724094"/>
              <a:gd name="connsiteY5664" fmla="*/ 1447068 h 2189926"/>
              <a:gd name="connsiteX5665" fmla="*/ 6959497 w 8724094"/>
              <a:gd name="connsiteY5665" fmla="*/ 1441349 h 2189926"/>
              <a:gd name="connsiteX5666" fmla="*/ 6957069 w 8724094"/>
              <a:gd name="connsiteY5666" fmla="*/ 1435631 h 2189926"/>
              <a:gd name="connsiteX5667" fmla="*/ 6961115 w 8724094"/>
              <a:gd name="connsiteY5667" fmla="*/ 1422563 h 2189926"/>
              <a:gd name="connsiteX5668" fmla="*/ 6965162 w 8724094"/>
              <a:gd name="connsiteY5668" fmla="*/ 1412760 h 2189926"/>
              <a:gd name="connsiteX5669" fmla="*/ 6965162 w 8724094"/>
              <a:gd name="connsiteY5669" fmla="*/ 1386621 h 2189926"/>
              <a:gd name="connsiteX5670" fmla="*/ 6968398 w 8724094"/>
              <a:gd name="connsiteY5670" fmla="*/ 1384170 h 2189926"/>
              <a:gd name="connsiteX5671" fmla="*/ 6973253 w 8724094"/>
              <a:gd name="connsiteY5671" fmla="*/ 1383354 h 2189926"/>
              <a:gd name="connsiteX5672" fmla="*/ 6978916 w 8724094"/>
              <a:gd name="connsiteY5672" fmla="*/ 1393156 h 2189926"/>
              <a:gd name="connsiteX5673" fmla="*/ 6982961 w 8724094"/>
              <a:gd name="connsiteY5673" fmla="*/ 1406226 h 2189926"/>
              <a:gd name="connsiteX5674" fmla="*/ 6987007 w 8724094"/>
              <a:gd name="connsiteY5674" fmla="*/ 1408676 h 2189926"/>
              <a:gd name="connsiteX5675" fmla="*/ 6991053 w 8724094"/>
              <a:gd name="connsiteY5675" fmla="*/ 1412760 h 2189926"/>
              <a:gd name="connsiteX5676" fmla="*/ 6991053 w 8724094"/>
              <a:gd name="connsiteY5676" fmla="*/ 1414394 h 2189926"/>
              <a:gd name="connsiteX5677" fmla="*/ 6990245 w 8724094"/>
              <a:gd name="connsiteY5677" fmla="*/ 1418479 h 2189926"/>
              <a:gd name="connsiteX5678" fmla="*/ 6989435 w 8724094"/>
              <a:gd name="connsiteY5678" fmla="*/ 1422563 h 2189926"/>
              <a:gd name="connsiteX5679" fmla="*/ 6989435 w 8724094"/>
              <a:gd name="connsiteY5679" fmla="*/ 1425830 h 2189926"/>
              <a:gd name="connsiteX5680" fmla="*/ 6999955 w 8724094"/>
              <a:gd name="connsiteY5680" fmla="*/ 1443800 h 2189926"/>
              <a:gd name="connsiteX5681" fmla="*/ 7007236 w 8724094"/>
              <a:gd name="connsiteY5681" fmla="*/ 1461770 h 2189926"/>
              <a:gd name="connsiteX5682" fmla="*/ 7004000 w 8724094"/>
              <a:gd name="connsiteY5682" fmla="*/ 1465854 h 2189926"/>
              <a:gd name="connsiteX5683" fmla="*/ 7000764 w 8724094"/>
              <a:gd name="connsiteY5683" fmla="*/ 1469938 h 2189926"/>
              <a:gd name="connsiteX5684" fmla="*/ 7004809 w 8724094"/>
              <a:gd name="connsiteY5684" fmla="*/ 1474840 h 2189926"/>
              <a:gd name="connsiteX5685" fmla="*/ 7008855 w 8724094"/>
              <a:gd name="connsiteY5685" fmla="*/ 1478107 h 2189926"/>
              <a:gd name="connsiteX5686" fmla="*/ 7008855 w 8724094"/>
              <a:gd name="connsiteY5686" fmla="*/ 1481375 h 2189926"/>
              <a:gd name="connsiteX5687" fmla="*/ 7008855 w 8724094"/>
              <a:gd name="connsiteY5687" fmla="*/ 1483008 h 2189926"/>
              <a:gd name="connsiteX5688" fmla="*/ 7008855 w 8724094"/>
              <a:gd name="connsiteY5688" fmla="*/ 1486275 h 2189926"/>
              <a:gd name="connsiteX5689" fmla="*/ 7025039 w 8724094"/>
              <a:gd name="connsiteY5689" fmla="*/ 1512415 h 2189926"/>
              <a:gd name="connsiteX5690" fmla="*/ 7034748 w 8724094"/>
              <a:gd name="connsiteY5690" fmla="*/ 1541820 h 2189926"/>
              <a:gd name="connsiteX5691" fmla="*/ 7033939 w 8724094"/>
              <a:gd name="connsiteY5691" fmla="*/ 1546722 h 2189926"/>
              <a:gd name="connsiteX5692" fmla="*/ 7033130 w 8724094"/>
              <a:gd name="connsiteY5692" fmla="*/ 1551622 h 2189926"/>
              <a:gd name="connsiteX5693" fmla="*/ 7038794 w 8724094"/>
              <a:gd name="connsiteY5693" fmla="*/ 1569593 h 2189926"/>
              <a:gd name="connsiteX5694" fmla="*/ 7044457 w 8724094"/>
              <a:gd name="connsiteY5694" fmla="*/ 1589197 h 2189926"/>
              <a:gd name="connsiteX5695" fmla="*/ 7043648 w 8724094"/>
              <a:gd name="connsiteY5695" fmla="*/ 1594099 h 2189926"/>
              <a:gd name="connsiteX5696" fmla="*/ 7042838 w 8724094"/>
              <a:gd name="connsiteY5696" fmla="*/ 1598999 h 2189926"/>
              <a:gd name="connsiteX5697" fmla="*/ 7046885 w 8724094"/>
              <a:gd name="connsiteY5697" fmla="*/ 1605534 h 2189926"/>
              <a:gd name="connsiteX5698" fmla="*/ 7052549 w 8724094"/>
              <a:gd name="connsiteY5698" fmla="*/ 1608801 h 2189926"/>
              <a:gd name="connsiteX5699" fmla="*/ 7059832 w 8724094"/>
              <a:gd name="connsiteY5699" fmla="*/ 1631672 h 2189926"/>
              <a:gd name="connsiteX5700" fmla="*/ 7068732 w 8724094"/>
              <a:gd name="connsiteY5700" fmla="*/ 1646376 h 2189926"/>
              <a:gd name="connsiteX5701" fmla="*/ 7067898 w 8724094"/>
              <a:gd name="connsiteY5701" fmla="*/ 1648269 h 2189926"/>
              <a:gd name="connsiteX5702" fmla="*/ 7058345 w 8724094"/>
              <a:gd name="connsiteY5702" fmla="*/ 1653237 h 2189926"/>
              <a:gd name="connsiteX5703" fmla="*/ 6991527 w 8724094"/>
              <a:gd name="connsiteY5703" fmla="*/ 1692597 h 2189926"/>
              <a:gd name="connsiteX5704" fmla="*/ 6991053 w 8724094"/>
              <a:gd name="connsiteY5704" fmla="*/ 1692119 h 2189926"/>
              <a:gd name="connsiteX5705" fmla="*/ 6991053 w 8724094"/>
              <a:gd name="connsiteY5705" fmla="*/ 1688851 h 2189926"/>
              <a:gd name="connsiteX5706" fmla="*/ 6989435 w 8724094"/>
              <a:gd name="connsiteY5706" fmla="*/ 1687217 h 2189926"/>
              <a:gd name="connsiteX5707" fmla="*/ 6970016 w 8724094"/>
              <a:gd name="connsiteY5707" fmla="*/ 1692935 h 2189926"/>
              <a:gd name="connsiteX5708" fmla="*/ 6958687 w 8724094"/>
              <a:gd name="connsiteY5708" fmla="*/ 1708456 h 2189926"/>
              <a:gd name="connsiteX5709" fmla="*/ 6960307 w 8724094"/>
              <a:gd name="connsiteY5709" fmla="*/ 1710089 h 2189926"/>
              <a:gd name="connsiteX5710" fmla="*/ 6961833 w 8724094"/>
              <a:gd name="connsiteY5710" fmla="*/ 1710089 h 2189926"/>
              <a:gd name="connsiteX5711" fmla="*/ 6961521 w 8724094"/>
              <a:gd name="connsiteY5711" fmla="*/ 1710273 h 2189926"/>
              <a:gd name="connsiteX5712" fmla="*/ 6952144 w 8724094"/>
              <a:gd name="connsiteY5712" fmla="*/ 1716766 h 2189926"/>
              <a:gd name="connsiteX5713" fmla="*/ 6953833 w 8724094"/>
              <a:gd name="connsiteY5713" fmla="*/ 1713356 h 2189926"/>
              <a:gd name="connsiteX5714" fmla="*/ 6948979 w 8724094"/>
              <a:gd name="connsiteY5714" fmla="*/ 1711723 h 2189926"/>
              <a:gd name="connsiteX5715" fmla="*/ 6938459 w 8724094"/>
              <a:gd name="connsiteY5715" fmla="*/ 1717440 h 2189926"/>
              <a:gd name="connsiteX5716" fmla="*/ 6932796 w 8724094"/>
              <a:gd name="connsiteY5716" fmla="*/ 1729693 h 2189926"/>
              <a:gd name="connsiteX5717" fmla="*/ 6932969 w 8724094"/>
              <a:gd name="connsiteY5717" fmla="*/ 1730043 h 2189926"/>
              <a:gd name="connsiteX5718" fmla="*/ 6868921 w 8724094"/>
              <a:gd name="connsiteY5718" fmla="*/ 1774391 h 2189926"/>
              <a:gd name="connsiteX5719" fmla="*/ 6809497 w 8724094"/>
              <a:gd name="connsiteY5719" fmla="*/ 1816670 h 2189926"/>
              <a:gd name="connsiteX5720" fmla="*/ 6806568 w 8724094"/>
              <a:gd name="connsiteY5720" fmla="*/ 1804841 h 2189926"/>
              <a:gd name="connsiteX5721" fmla="*/ 6796049 w 8724094"/>
              <a:gd name="connsiteY5721" fmla="*/ 1793406 h 2189926"/>
              <a:gd name="connsiteX5722" fmla="*/ 6788765 w 8724094"/>
              <a:gd name="connsiteY5722" fmla="*/ 1778703 h 2189926"/>
              <a:gd name="connsiteX5723" fmla="*/ 6792003 w 8724094"/>
              <a:gd name="connsiteY5723" fmla="*/ 1772168 h 2189926"/>
              <a:gd name="connsiteX5724" fmla="*/ 6795241 w 8724094"/>
              <a:gd name="connsiteY5724" fmla="*/ 1765634 h 2189926"/>
              <a:gd name="connsiteX5725" fmla="*/ 6791193 w 8724094"/>
              <a:gd name="connsiteY5725" fmla="*/ 1755831 h 2189926"/>
              <a:gd name="connsiteX5726" fmla="*/ 6787147 w 8724094"/>
              <a:gd name="connsiteY5726" fmla="*/ 1747663 h 2189926"/>
              <a:gd name="connsiteX5727" fmla="*/ 6792813 w 8724094"/>
              <a:gd name="connsiteY5727" fmla="*/ 1737861 h 2189926"/>
              <a:gd name="connsiteX5728" fmla="*/ 6803332 w 8724094"/>
              <a:gd name="connsiteY5728" fmla="*/ 1734594 h 2189926"/>
              <a:gd name="connsiteX5729" fmla="*/ 6806568 w 8724094"/>
              <a:gd name="connsiteY5729" fmla="*/ 1737861 h 2189926"/>
              <a:gd name="connsiteX5730" fmla="*/ 6809804 w 8724094"/>
              <a:gd name="connsiteY5730" fmla="*/ 1741129 h 2189926"/>
              <a:gd name="connsiteX5731" fmla="*/ 6814659 w 8724094"/>
              <a:gd name="connsiteY5731" fmla="*/ 1736228 h 2189926"/>
              <a:gd name="connsiteX5732" fmla="*/ 6809804 w 8724094"/>
              <a:gd name="connsiteY5732" fmla="*/ 1727242 h 2189926"/>
              <a:gd name="connsiteX5733" fmla="*/ 6801714 w 8724094"/>
              <a:gd name="connsiteY5733" fmla="*/ 1721524 h 2189926"/>
              <a:gd name="connsiteX5734" fmla="*/ 6796049 w 8724094"/>
              <a:gd name="connsiteY5734" fmla="*/ 1725609 h 2189926"/>
              <a:gd name="connsiteX5735" fmla="*/ 6792003 w 8724094"/>
              <a:gd name="connsiteY5735" fmla="*/ 1731326 h 2189926"/>
              <a:gd name="connsiteX5736" fmla="*/ 6788765 w 8724094"/>
              <a:gd name="connsiteY5736" fmla="*/ 1729693 h 2189926"/>
              <a:gd name="connsiteX5737" fmla="*/ 6788765 w 8724094"/>
              <a:gd name="connsiteY5737" fmla="*/ 1718258 h 2189926"/>
              <a:gd name="connsiteX5738" fmla="*/ 6782293 w 8724094"/>
              <a:gd name="connsiteY5738" fmla="*/ 1714989 h 2189926"/>
              <a:gd name="connsiteX5739" fmla="*/ 6775820 w 8724094"/>
              <a:gd name="connsiteY5739" fmla="*/ 1705188 h 2189926"/>
              <a:gd name="connsiteX5740" fmla="*/ 6778248 w 8724094"/>
              <a:gd name="connsiteY5740" fmla="*/ 1695386 h 2189926"/>
              <a:gd name="connsiteX5741" fmla="*/ 6780675 w 8724094"/>
              <a:gd name="connsiteY5741" fmla="*/ 1685584 h 2189926"/>
              <a:gd name="connsiteX5742" fmla="*/ 6770966 w 8724094"/>
              <a:gd name="connsiteY5742" fmla="*/ 1674965 h 2189926"/>
              <a:gd name="connsiteX5743" fmla="*/ 6756401 w 8724094"/>
              <a:gd name="connsiteY5743" fmla="*/ 1669247 h 2189926"/>
              <a:gd name="connsiteX5744" fmla="*/ 6749927 w 8724094"/>
              <a:gd name="connsiteY5744" fmla="*/ 1679049 h 2189926"/>
              <a:gd name="connsiteX5745" fmla="*/ 6750736 w 8724094"/>
              <a:gd name="connsiteY5745" fmla="*/ 1688851 h 2189926"/>
              <a:gd name="connsiteX5746" fmla="*/ 6751545 w 8724094"/>
              <a:gd name="connsiteY5746" fmla="*/ 1700287 h 2189926"/>
              <a:gd name="connsiteX5747" fmla="*/ 6756401 w 8724094"/>
              <a:gd name="connsiteY5747" fmla="*/ 1718258 h 2189926"/>
              <a:gd name="connsiteX5748" fmla="*/ 6751545 w 8724094"/>
              <a:gd name="connsiteY5748" fmla="*/ 1733777 h 2189926"/>
              <a:gd name="connsiteX5749" fmla="*/ 6746691 w 8724094"/>
              <a:gd name="connsiteY5749" fmla="*/ 1741129 h 2189926"/>
              <a:gd name="connsiteX5750" fmla="*/ 6748309 w 8724094"/>
              <a:gd name="connsiteY5750" fmla="*/ 1747663 h 2189926"/>
              <a:gd name="connsiteX5751" fmla="*/ 6749927 w 8724094"/>
              <a:gd name="connsiteY5751" fmla="*/ 1754198 h 2189926"/>
              <a:gd name="connsiteX5752" fmla="*/ 6746691 w 8724094"/>
              <a:gd name="connsiteY5752" fmla="*/ 1759915 h 2189926"/>
              <a:gd name="connsiteX5753" fmla="*/ 6743454 w 8724094"/>
              <a:gd name="connsiteY5753" fmla="*/ 1767268 h 2189926"/>
              <a:gd name="connsiteX5754" fmla="*/ 6743454 w 8724094"/>
              <a:gd name="connsiteY5754" fmla="*/ 1775436 h 2189926"/>
              <a:gd name="connsiteX5755" fmla="*/ 6736173 w 8724094"/>
              <a:gd name="connsiteY5755" fmla="*/ 1785238 h 2189926"/>
              <a:gd name="connsiteX5756" fmla="*/ 6728889 w 8724094"/>
              <a:gd name="connsiteY5756" fmla="*/ 1798308 h 2189926"/>
              <a:gd name="connsiteX5757" fmla="*/ 6736173 w 8724094"/>
              <a:gd name="connsiteY5757" fmla="*/ 1802392 h 2189926"/>
              <a:gd name="connsiteX5758" fmla="*/ 6743454 w 8724094"/>
              <a:gd name="connsiteY5758" fmla="*/ 1808110 h 2189926"/>
              <a:gd name="connsiteX5759" fmla="*/ 6741836 w 8724094"/>
              <a:gd name="connsiteY5759" fmla="*/ 1809743 h 2189926"/>
              <a:gd name="connsiteX5760" fmla="*/ 6731317 w 8724094"/>
              <a:gd name="connsiteY5760" fmla="*/ 1820362 h 2189926"/>
              <a:gd name="connsiteX5761" fmla="*/ 6724035 w 8724094"/>
              <a:gd name="connsiteY5761" fmla="*/ 1826080 h 2189926"/>
              <a:gd name="connsiteX5762" fmla="*/ 6727271 w 8724094"/>
              <a:gd name="connsiteY5762" fmla="*/ 1831797 h 2189926"/>
              <a:gd name="connsiteX5763" fmla="*/ 6730509 w 8724094"/>
              <a:gd name="connsiteY5763" fmla="*/ 1837515 h 2189926"/>
              <a:gd name="connsiteX5764" fmla="*/ 6722415 w 8724094"/>
              <a:gd name="connsiteY5764" fmla="*/ 1869372 h 2189926"/>
              <a:gd name="connsiteX5765" fmla="*/ 6718587 w 8724094"/>
              <a:gd name="connsiteY5765" fmla="*/ 1881352 h 2189926"/>
              <a:gd name="connsiteX5766" fmla="*/ 6685120 w 8724094"/>
              <a:gd name="connsiteY5766" fmla="*/ 1905163 h 2189926"/>
              <a:gd name="connsiteX5767" fmla="*/ 6601145 w 8724094"/>
              <a:gd name="connsiteY5767" fmla="*/ 1951816 h 2189926"/>
              <a:gd name="connsiteX5768" fmla="*/ 6599863 w 8724094"/>
              <a:gd name="connsiteY5768" fmla="*/ 1934437 h 2189926"/>
              <a:gd name="connsiteX5769" fmla="*/ 6607712 w 8724094"/>
              <a:gd name="connsiteY5769" fmla="*/ 1912786 h 2189926"/>
              <a:gd name="connsiteX5770" fmla="*/ 6622082 w 8724094"/>
              <a:gd name="connsiteY5770" fmla="*/ 1904497 h 2189926"/>
              <a:gd name="connsiteX5771" fmla="*/ 6641502 w 8724094"/>
              <a:gd name="connsiteY5771" fmla="*/ 1888160 h 2189926"/>
              <a:gd name="connsiteX5772" fmla="*/ 6646356 w 8724094"/>
              <a:gd name="connsiteY5772" fmla="*/ 1886525 h 2189926"/>
              <a:gd name="connsiteX5773" fmla="*/ 6651212 w 8724094"/>
              <a:gd name="connsiteY5773" fmla="*/ 1886525 h 2189926"/>
              <a:gd name="connsiteX5774" fmla="*/ 6659303 w 8724094"/>
              <a:gd name="connsiteY5774" fmla="*/ 1879174 h 2189926"/>
              <a:gd name="connsiteX5775" fmla="*/ 6664157 w 8724094"/>
              <a:gd name="connsiteY5775" fmla="*/ 1868555 h 2189926"/>
              <a:gd name="connsiteX5776" fmla="*/ 6652830 w 8724094"/>
              <a:gd name="connsiteY5776" fmla="*/ 1871823 h 2189926"/>
              <a:gd name="connsiteX5777" fmla="*/ 6644738 w 8724094"/>
              <a:gd name="connsiteY5777" fmla="*/ 1878357 h 2189926"/>
              <a:gd name="connsiteX5778" fmla="*/ 6635838 w 8724094"/>
              <a:gd name="connsiteY5778" fmla="*/ 1881625 h 2189926"/>
              <a:gd name="connsiteX5779" fmla="*/ 6626937 w 8724094"/>
              <a:gd name="connsiteY5779" fmla="*/ 1883258 h 2189926"/>
              <a:gd name="connsiteX5780" fmla="*/ 6623700 w 8724094"/>
              <a:gd name="connsiteY5780" fmla="*/ 1887343 h 2189926"/>
              <a:gd name="connsiteX5781" fmla="*/ 6620464 w 8724094"/>
              <a:gd name="connsiteY5781" fmla="*/ 1891427 h 2189926"/>
              <a:gd name="connsiteX5782" fmla="*/ 6610116 w 8724094"/>
              <a:gd name="connsiteY5782" fmla="*/ 1903365 h 2189926"/>
              <a:gd name="connsiteX5783" fmla="*/ 6604295 w 8724094"/>
              <a:gd name="connsiteY5783" fmla="*/ 1874258 h 2189926"/>
              <a:gd name="connsiteX5784" fmla="*/ 6609136 w 8724094"/>
              <a:gd name="connsiteY5784" fmla="*/ 1868555 h 2189926"/>
              <a:gd name="connsiteX5785" fmla="*/ 6622892 w 8724094"/>
              <a:gd name="connsiteY5785" fmla="*/ 1866104 h 2189926"/>
              <a:gd name="connsiteX5786" fmla="*/ 6628555 w 8724094"/>
              <a:gd name="connsiteY5786" fmla="*/ 1853852 h 2189926"/>
              <a:gd name="connsiteX5787" fmla="*/ 6628555 w 8724094"/>
              <a:gd name="connsiteY5787" fmla="*/ 1848951 h 2189926"/>
              <a:gd name="connsiteX5788" fmla="*/ 6626937 w 8724094"/>
              <a:gd name="connsiteY5788" fmla="*/ 1847318 h 2189926"/>
              <a:gd name="connsiteX5789" fmla="*/ 6622892 w 8724094"/>
              <a:gd name="connsiteY5789" fmla="*/ 1851402 h 2189926"/>
              <a:gd name="connsiteX5790" fmla="*/ 6618846 w 8724094"/>
              <a:gd name="connsiteY5790" fmla="*/ 1857120 h 2189926"/>
              <a:gd name="connsiteX5791" fmla="*/ 6601853 w 8724094"/>
              <a:gd name="connsiteY5791" fmla="*/ 1860387 h 2189926"/>
              <a:gd name="connsiteX5792" fmla="*/ 6601574 w 8724094"/>
              <a:gd name="connsiteY5792" fmla="*/ 1860652 h 2189926"/>
              <a:gd name="connsiteX5793" fmla="*/ 6601145 w 8724094"/>
              <a:gd name="connsiteY5793" fmla="*/ 1858510 h 2189926"/>
              <a:gd name="connsiteX5794" fmla="*/ 6599234 w 8724094"/>
              <a:gd name="connsiteY5794" fmla="*/ 1837492 h 2189926"/>
              <a:gd name="connsiteX5795" fmla="*/ 6602663 w 8724094"/>
              <a:gd name="connsiteY5795" fmla="*/ 1834248 h 2189926"/>
              <a:gd name="connsiteX5796" fmla="*/ 6622892 w 8724094"/>
              <a:gd name="connsiteY5796" fmla="*/ 1822813 h 2189926"/>
              <a:gd name="connsiteX5797" fmla="*/ 6638265 w 8724094"/>
              <a:gd name="connsiteY5797" fmla="*/ 1806476 h 2189926"/>
              <a:gd name="connsiteX5798" fmla="*/ 6635029 w 8724094"/>
              <a:gd name="connsiteY5798" fmla="*/ 1803208 h 2189926"/>
              <a:gd name="connsiteX5799" fmla="*/ 6619654 w 8724094"/>
              <a:gd name="connsiteY5799" fmla="*/ 1812194 h 2189926"/>
              <a:gd name="connsiteX5800" fmla="*/ 6605899 w 8724094"/>
              <a:gd name="connsiteY5800" fmla="*/ 1824446 h 2189926"/>
              <a:gd name="connsiteX5801" fmla="*/ 6598617 w 8724094"/>
              <a:gd name="connsiteY5801" fmla="*/ 1829347 h 2189926"/>
              <a:gd name="connsiteX5802" fmla="*/ 6598503 w 8724094"/>
              <a:gd name="connsiteY5802" fmla="*/ 1829446 h 2189926"/>
              <a:gd name="connsiteX5803" fmla="*/ 6596045 w 8724094"/>
              <a:gd name="connsiteY5803" fmla="*/ 1802410 h 2189926"/>
              <a:gd name="connsiteX5804" fmla="*/ 6601853 w 8724094"/>
              <a:gd name="connsiteY5804" fmla="*/ 1799941 h 2189926"/>
              <a:gd name="connsiteX5805" fmla="*/ 6609136 w 8724094"/>
              <a:gd name="connsiteY5805" fmla="*/ 1785238 h 2189926"/>
              <a:gd name="connsiteX5806" fmla="*/ 6604281 w 8724094"/>
              <a:gd name="connsiteY5806" fmla="*/ 1781971 h 2189926"/>
              <a:gd name="connsiteX5807" fmla="*/ 6601045 w 8724094"/>
              <a:gd name="connsiteY5807" fmla="*/ 1783605 h 2189926"/>
              <a:gd name="connsiteX5808" fmla="*/ 6595054 w 8724094"/>
              <a:gd name="connsiteY5808" fmla="*/ 1791512 h 2189926"/>
              <a:gd name="connsiteX5809" fmla="*/ 6592249 w 8724094"/>
              <a:gd name="connsiteY5809" fmla="*/ 1760661 h 2189926"/>
              <a:gd name="connsiteX5810" fmla="*/ 6599427 w 8724094"/>
              <a:gd name="connsiteY5810" fmla="*/ 1755831 h 2189926"/>
              <a:gd name="connsiteX5811" fmla="*/ 6607517 w 8724094"/>
              <a:gd name="connsiteY5811" fmla="*/ 1755015 h 2189926"/>
              <a:gd name="connsiteX5812" fmla="*/ 6610754 w 8724094"/>
              <a:gd name="connsiteY5812" fmla="*/ 1747663 h 2189926"/>
              <a:gd name="connsiteX5813" fmla="*/ 6618036 w 8724094"/>
              <a:gd name="connsiteY5813" fmla="*/ 1739495 h 2189926"/>
              <a:gd name="connsiteX5814" fmla="*/ 6623700 w 8724094"/>
              <a:gd name="connsiteY5814" fmla="*/ 1732961 h 2189926"/>
              <a:gd name="connsiteX5815" fmla="*/ 6623700 w 8724094"/>
              <a:gd name="connsiteY5815" fmla="*/ 1731326 h 2189926"/>
              <a:gd name="connsiteX5816" fmla="*/ 6622082 w 8724094"/>
              <a:gd name="connsiteY5816" fmla="*/ 1731326 h 2189926"/>
              <a:gd name="connsiteX5817" fmla="*/ 6615608 w 8724094"/>
              <a:gd name="connsiteY5817" fmla="*/ 1733777 h 2189926"/>
              <a:gd name="connsiteX5818" fmla="*/ 6610754 w 8724094"/>
              <a:gd name="connsiteY5818" fmla="*/ 1739495 h 2189926"/>
              <a:gd name="connsiteX5819" fmla="*/ 6599427 w 8724094"/>
              <a:gd name="connsiteY5819" fmla="*/ 1743579 h 2189926"/>
              <a:gd name="connsiteX5820" fmla="*/ 6594571 w 8724094"/>
              <a:gd name="connsiteY5820" fmla="*/ 1745213 h 2189926"/>
              <a:gd name="connsiteX5821" fmla="*/ 6591334 w 8724094"/>
              <a:gd name="connsiteY5821" fmla="*/ 1750114 h 2189926"/>
              <a:gd name="connsiteX5822" fmla="*/ 6590470 w 8724094"/>
              <a:gd name="connsiteY5822" fmla="*/ 1751421 h 2189926"/>
              <a:gd name="connsiteX5823" fmla="*/ 6584286 w 8724094"/>
              <a:gd name="connsiteY5823" fmla="*/ 1730933 h 2189926"/>
              <a:gd name="connsiteX5824" fmla="*/ 6597807 w 8724094"/>
              <a:gd name="connsiteY5824" fmla="*/ 1718258 h 2189926"/>
              <a:gd name="connsiteX5825" fmla="*/ 6615608 w 8724094"/>
              <a:gd name="connsiteY5825" fmla="*/ 1700287 h 2189926"/>
              <a:gd name="connsiteX5826" fmla="*/ 6615608 w 8724094"/>
              <a:gd name="connsiteY5826" fmla="*/ 1697019 h 2189926"/>
              <a:gd name="connsiteX5827" fmla="*/ 6593762 w 8724094"/>
              <a:gd name="connsiteY5827" fmla="*/ 1706005 h 2189926"/>
              <a:gd name="connsiteX5828" fmla="*/ 6580721 w 8724094"/>
              <a:gd name="connsiteY5828" fmla="*/ 1719171 h 2189926"/>
              <a:gd name="connsiteX5829" fmla="*/ 6575194 w 8724094"/>
              <a:gd name="connsiteY5829" fmla="*/ 1701105 h 2189926"/>
              <a:gd name="connsiteX5830" fmla="*/ 6580815 w 8724094"/>
              <a:gd name="connsiteY5830" fmla="*/ 1697019 h 2189926"/>
              <a:gd name="connsiteX5831" fmla="*/ 6602663 w 8724094"/>
              <a:gd name="connsiteY5831" fmla="*/ 1680683 h 2189926"/>
              <a:gd name="connsiteX5832" fmla="*/ 6610754 w 8724094"/>
              <a:gd name="connsiteY5832" fmla="*/ 1665979 h 2189926"/>
              <a:gd name="connsiteX5833" fmla="*/ 6610754 w 8724094"/>
              <a:gd name="connsiteY5833" fmla="*/ 1661079 h 2189926"/>
              <a:gd name="connsiteX5834" fmla="*/ 6609136 w 8724094"/>
              <a:gd name="connsiteY5834" fmla="*/ 1661079 h 2189926"/>
              <a:gd name="connsiteX5835" fmla="*/ 6590526 w 8724094"/>
              <a:gd name="connsiteY5835" fmla="*/ 1668430 h 2189926"/>
              <a:gd name="connsiteX5836" fmla="*/ 6573533 w 8724094"/>
              <a:gd name="connsiteY5836" fmla="*/ 1679049 h 2189926"/>
              <a:gd name="connsiteX5837" fmla="*/ 6571915 w 8724094"/>
              <a:gd name="connsiteY5837" fmla="*/ 1685584 h 2189926"/>
              <a:gd name="connsiteX5838" fmla="*/ 6570848 w 8724094"/>
              <a:gd name="connsiteY5838" fmla="*/ 1687021 h 2189926"/>
              <a:gd name="connsiteX5839" fmla="*/ 6570621 w 8724094"/>
              <a:gd name="connsiteY5839" fmla="*/ 1686287 h 2189926"/>
              <a:gd name="connsiteX5840" fmla="*/ 6567727 w 8724094"/>
              <a:gd name="connsiteY5840" fmla="*/ 1676772 h 2189926"/>
              <a:gd name="connsiteX5841" fmla="*/ 6564505 w 8724094"/>
              <a:gd name="connsiteY5841" fmla="*/ 1664912 h 2189926"/>
              <a:gd name="connsiteX5842" fmla="*/ 6581624 w 8724094"/>
              <a:gd name="connsiteY5842" fmla="*/ 1652911 h 2189926"/>
              <a:gd name="connsiteX5843" fmla="*/ 6607517 w 8724094"/>
              <a:gd name="connsiteY5843" fmla="*/ 1630856 h 2189926"/>
              <a:gd name="connsiteX5844" fmla="*/ 6618846 w 8724094"/>
              <a:gd name="connsiteY5844" fmla="*/ 1615336 h 2189926"/>
              <a:gd name="connsiteX5845" fmla="*/ 6597807 w 8724094"/>
              <a:gd name="connsiteY5845" fmla="*/ 1625955 h 2189926"/>
              <a:gd name="connsiteX5846" fmla="*/ 6586478 w 8724094"/>
              <a:gd name="connsiteY5846" fmla="*/ 1636574 h 2189926"/>
              <a:gd name="connsiteX5847" fmla="*/ 6584860 w 8724094"/>
              <a:gd name="connsiteY5847" fmla="*/ 1636574 h 2189926"/>
              <a:gd name="connsiteX5848" fmla="*/ 6580006 w 8724094"/>
              <a:gd name="connsiteY5848" fmla="*/ 1634940 h 2189926"/>
              <a:gd name="connsiteX5849" fmla="*/ 6578388 w 8724094"/>
              <a:gd name="connsiteY5849" fmla="*/ 1634940 h 2189926"/>
              <a:gd name="connsiteX5850" fmla="*/ 6571106 w 8724094"/>
              <a:gd name="connsiteY5850" fmla="*/ 1639841 h 2189926"/>
              <a:gd name="connsiteX5851" fmla="*/ 6568679 w 8724094"/>
              <a:gd name="connsiteY5851" fmla="*/ 1648009 h 2189926"/>
              <a:gd name="connsiteX5852" fmla="*/ 6561522 w 8724094"/>
              <a:gd name="connsiteY5852" fmla="*/ 1653427 h 2189926"/>
              <a:gd name="connsiteX5853" fmla="*/ 6559736 w 8724094"/>
              <a:gd name="connsiteY5853" fmla="*/ 1646287 h 2189926"/>
              <a:gd name="connsiteX5854" fmla="*/ 6555149 w 8724094"/>
              <a:gd name="connsiteY5854" fmla="*/ 1627883 h 2189926"/>
              <a:gd name="connsiteX5855" fmla="*/ 6565441 w 8724094"/>
              <a:gd name="connsiteY5855" fmla="*/ 1622688 h 2189926"/>
              <a:gd name="connsiteX5856" fmla="*/ 6578388 w 8724094"/>
              <a:gd name="connsiteY5856" fmla="*/ 1616969 h 2189926"/>
              <a:gd name="connsiteX5857" fmla="*/ 6592144 w 8724094"/>
              <a:gd name="connsiteY5857" fmla="*/ 1607985 h 2189926"/>
              <a:gd name="connsiteX5858" fmla="*/ 6597807 w 8724094"/>
              <a:gd name="connsiteY5858" fmla="*/ 1592464 h 2189926"/>
              <a:gd name="connsiteX5859" fmla="*/ 6592953 w 8724094"/>
              <a:gd name="connsiteY5859" fmla="*/ 1594099 h 2189926"/>
              <a:gd name="connsiteX5860" fmla="*/ 6588098 w 8724094"/>
              <a:gd name="connsiteY5860" fmla="*/ 1595732 h 2189926"/>
              <a:gd name="connsiteX5861" fmla="*/ 6583242 w 8724094"/>
              <a:gd name="connsiteY5861" fmla="*/ 1594915 h 2189926"/>
              <a:gd name="connsiteX5862" fmla="*/ 6578388 w 8724094"/>
              <a:gd name="connsiteY5862" fmla="*/ 1594099 h 2189926"/>
              <a:gd name="connsiteX5863" fmla="*/ 6571106 w 8724094"/>
              <a:gd name="connsiteY5863" fmla="*/ 1598999 h 2189926"/>
              <a:gd name="connsiteX5864" fmla="*/ 6558968 w 8724094"/>
              <a:gd name="connsiteY5864" fmla="*/ 1610435 h 2189926"/>
              <a:gd name="connsiteX5865" fmla="*/ 6553021 w 8724094"/>
              <a:gd name="connsiteY5865" fmla="*/ 1616868 h 2189926"/>
              <a:gd name="connsiteX5866" fmla="*/ 6549132 w 8724094"/>
              <a:gd name="connsiteY5866" fmla="*/ 1594705 h 2189926"/>
              <a:gd name="connsiteX5867" fmla="*/ 6535830 w 8724094"/>
              <a:gd name="connsiteY5867" fmla="*/ 1569261 h 2189926"/>
              <a:gd name="connsiteX5868" fmla="*/ 6507838 w 8724094"/>
              <a:gd name="connsiteY5868" fmla="*/ 1587923 h 2189926"/>
              <a:gd name="connsiteX5869" fmla="*/ 6485731 w 8724094"/>
              <a:gd name="connsiteY5869" fmla="*/ 1593190 h 2189926"/>
              <a:gd name="connsiteX5870" fmla="*/ 6493428 w 8724094"/>
              <a:gd name="connsiteY5870" fmla="*/ 1576944 h 2189926"/>
              <a:gd name="connsiteX5871" fmla="*/ 6499091 w 8724094"/>
              <a:gd name="connsiteY5871" fmla="*/ 1556524 h 2189926"/>
              <a:gd name="connsiteX5872" fmla="*/ 6504755 w 8724094"/>
              <a:gd name="connsiteY5872" fmla="*/ 1548355 h 2189926"/>
              <a:gd name="connsiteX5873" fmla="*/ 6510419 w 8724094"/>
              <a:gd name="connsiteY5873" fmla="*/ 1538553 h 2189926"/>
              <a:gd name="connsiteX5874" fmla="*/ 6507993 w 8724094"/>
              <a:gd name="connsiteY5874" fmla="*/ 1532018 h 2189926"/>
              <a:gd name="connsiteX5875" fmla="*/ 6505565 w 8724094"/>
              <a:gd name="connsiteY5875" fmla="*/ 1525483 h 2189926"/>
              <a:gd name="connsiteX5876" fmla="*/ 6508801 w 8724094"/>
              <a:gd name="connsiteY5876" fmla="*/ 1510780 h 2189926"/>
              <a:gd name="connsiteX5877" fmla="*/ 6515274 w 8724094"/>
              <a:gd name="connsiteY5877" fmla="*/ 1497712 h 2189926"/>
              <a:gd name="connsiteX5878" fmla="*/ 6525794 w 8724094"/>
              <a:gd name="connsiteY5878" fmla="*/ 1492810 h 2189926"/>
              <a:gd name="connsiteX5879" fmla="*/ 6537931 w 8724094"/>
              <a:gd name="connsiteY5879" fmla="*/ 1491177 h 2189926"/>
              <a:gd name="connsiteX5880" fmla="*/ 6537931 w 8724094"/>
              <a:gd name="connsiteY5880" fmla="*/ 1489543 h 2189926"/>
              <a:gd name="connsiteX5881" fmla="*/ 6533885 w 8724094"/>
              <a:gd name="connsiteY5881" fmla="*/ 1484642 h 2189926"/>
              <a:gd name="connsiteX5882" fmla="*/ 6529839 w 8724094"/>
              <a:gd name="connsiteY5882" fmla="*/ 1478107 h 2189926"/>
              <a:gd name="connsiteX5883" fmla="*/ 6537931 w 8724094"/>
              <a:gd name="connsiteY5883" fmla="*/ 1471573 h 2189926"/>
              <a:gd name="connsiteX5884" fmla="*/ 6546022 w 8724094"/>
              <a:gd name="connsiteY5884" fmla="*/ 1461770 h 2189926"/>
              <a:gd name="connsiteX5885" fmla="*/ 6541977 w 8724094"/>
              <a:gd name="connsiteY5885" fmla="*/ 1448701 h 2189926"/>
              <a:gd name="connsiteX5886" fmla="*/ 6537931 w 8724094"/>
              <a:gd name="connsiteY5886" fmla="*/ 1435631 h 2189926"/>
              <a:gd name="connsiteX5887" fmla="*/ 6542785 w 8724094"/>
              <a:gd name="connsiteY5887" fmla="*/ 1430731 h 2189926"/>
              <a:gd name="connsiteX5888" fmla="*/ 6546022 w 8724094"/>
              <a:gd name="connsiteY5888" fmla="*/ 1425830 h 2189926"/>
              <a:gd name="connsiteX5889" fmla="*/ 6547640 w 8724094"/>
              <a:gd name="connsiteY5889" fmla="*/ 1422563 h 2189926"/>
              <a:gd name="connsiteX5890" fmla="*/ 6549258 w 8724094"/>
              <a:gd name="connsiteY5890" fmla="*/ 1414394 h 2189926"/>
              <a:gd name="connsiteX5891" fmla="*/ 6551686 w 8724094"/>
              <a:gd name="connsiteY5891" fmla="*/ 1407042 h 2189926"/>
              <a:gd name="connsiteX5892" fmla="*/ 6554114 w 8724094"/>
              <a:gd name="connsiteY5892" fmla="*/ 1401325 h 2189926"/>
              <a:gd name="connsiteX5893" fmla="*/ 6561396 w 8724094"/>
              <a:gd name="connsiteY5893" fmla="*/ 1392339 h 2189926"/>
              <a:gd name="connsiteX5894" fmla="*/ 6563823 w 8724094"/>
              <a:gd name="connsiteY5894" fmla="*/ 1381721 h 2189926"/>
              <a:gd name="connsiteX5895" fmla="*/ 6563014 w 8724094"/>
              <a:gd name="connsiteY5895" fmla="*/ 1377637 h 2189926"/>
              <a:gd name="connsiteX5896" fmla="*/ 6562205 w 8724094"/>
              <a:gd name="connsiteY5896" fmla="*/ 1373553 h 2189926"/>
              <a:gd name="connsiteX5897" fmla="*/ 6565441 w 8724094"/>
              <a:gd name="connsiteY5897" fmla="*/ 1368651 h 2189926"/>
              <a:gd name="connsiteX5898" fmla="*/ 6567869 w 8724094"/>
              <a:gd name="connsiteY5898" fmla="*/ 1369468 h 2189926"/>
              <a:gd name="connsiteX5899" fmla="*/ 6570297 w 8724094"/>
              <a:gd name="connsiteY5899" fmla="*/ 1370284 h 2189926"/>
              <a:gd name="connsiteX5900" fmla="*/ 6577579 w 8724094"/>
              <a:gd name="connsiteY5900" fmla="*/ 1368651 h 2189926"/>
              <a:gd name="connsiteX5901" fmla="*/ 6584860 w 8724094"/>
              <a:gd name="connsiteY5901" fmla="*/ 1367018 h 2189926"/>
              <a:gd name="connsiteX5902" fmla="*/ 6594571 w 8724094"/>
              <a:gd name="connsiteY5902" fmla="*/ 1367018 h 2189926"/>
              <a:gd name="connsiteX5903" fmla="*/ 6604281 w 8724094"/>
              <a:gd name="connsiteY5903" fmla="*/ 1355581 h 2189926"/>
              <a:gd name="connsiteX5904" fmla="*/ 6596999 w 8724094"/>
              <a:gd name="connsiteY5904" fmla="*/ 1348230 h 2189926"/>
              <a:gd name="connsiteX5905" fmla="*/ 6586478 w 8724094"/>
              <a:gd name="connsiteY5905" fmla="*/ 1345779 h 2189926"/>
              <a:gd name="connsiteX5906" fmla="*/ 6579197 w 8724094"/>
              <a:gd name="connsiteY5906" fmla="*/ 1349864 h 2189926"/>
              <a:gd name="connsiteX5907" fmla="*/ 6573533 w 8724094"/>
              <a:gd name="connsiteY5907" fmla="*/ 1353948 h 2189926"/>
              <a:gd name="connsiteX5908" fmla="*/ 6571915 w 8724094"/>
              <a:gd name="connsiteY5908" fmla="*/ 1352314 h 2189926"/>
              <a:gd name="connsiteX5909" fmla="*/ 6575961 w 8724094"/>
              <a:gd name="connsiteY5909" fmla="*/ 1345779 h 2189926"/>
              <a:gd name="connsiteX5910" fmla="*/ 6580006 w 8724094"/>
              <a:gd name="connsiteY5910" fmla="*/ 1339244 h 2189926"/>
              <a:gd name="connsiteX5911" fmla="*/ 6579197 w 8724094"/>
              <a:gd name="connsiteY5911" fmla="*/ 1334344 h 2189926"/>
              <a:gd name="connsiteX5912" fmla="*/ 6578388 w 8724094"/>
              <a:gd name="connsiteY5912" fmla="*/ 1329443 h 2189926"/>
              <a:gd name="connsiteX5913" fmla="*/ 6580815 w 8724094"/>
              <a:gd name="connsiteY5913" fmla="*/ 1323725 h 2189926"/>
              <a:gd name="connsiteX5914" fmla="*/ 6584860 w 8724094"/>
              <a:gd name="connsiteY5914" fmla="*/ 1318007 h 2189926"/>
              <a:gd name="connsiteX5915" fmla="*/ 6584860 w 8724094"/>
              <a:gd name="connsiteY5915" fmla="*/ 1316374 h 2189926"/>
              <a:gd name="connsiteX5916" fmla="*/ 6588098 w 8724094"/>
              <a:gd name="connsiteY5916" fmla="*/ 1314739 h 2189926"/>
              <a:gd name="connsiteX5917" fmla="*/ 6595380 w 8724094"/>
              <a:gd name="connsiteY5917" fmla="*/ 1319641 h 2189926"/>
              <a:gd name="connsiteX5918" fmla="*/ 6604281 w 8724094"/>
              <a:gd name="connsiteY5918" fmla="*/ 1324542 h 2189926"/>
              <a:gd name="connsiteX5919" fmla="*/ 6609945 w 8724094"/>
              <a:gd name="connsiteY5919" fmla="*/ 1322092 h 2189926"/>
              <a:gd name="connsiteX5920" fmla="*/ 6617226 w 8724094"/>
              <a:gd name="connsiteY5920" fmla="*/ 1319641 h 2189926"/>
              <a:gd name="connsiteX5921" fmla="*/ 6656066 w 8724094"/>
              <a:gd name="connsiteY5921" fmla="*/ 1319641 h 2189926"/>
              <a:gd name="connsiteX5922" fmla="*/ 6660921 w 8724094"/>
              <a:gd name="connsiteY5922" fmla="*/ 1318007 h 2189926"/>
              <a:gd name="connsiteX5923" fmla="*/ 6664967 w 8724094"/>
              <a:gd name="connsiteY5923" fmla="*/ 1319641 h 2189926"/>
              <a:gd name="connsiteX5924" fmla="*/ 6669013 w 8724094"/>
              <a:gd name="connsiteY5924" fmla="*/ 1321274 h 2189926"/>
              <a:gd name="connsiteX5925" fmla="*/ 6674677 w 8724094"/>
              <a:gd name="connsiteY5925" fmla="*/ 1318007 h 2189926"/>
              <a:gd name="connsiteX5926" fmla="*/ 6680340 w 8724094"/>
              <a:gd name="connsiteY5926" fmla="*/ 1314739 h 2189926"/>
              <a:gd name="connsiteX5927" fmla="*/ 6694097 w 8724094"/>
              <a:gd name="connsiteY5927" fmla="*/ 1317190 h 2189926"/>
              <a:gd name="connsiteX5928" fmla="*/ 6707852 w 8724094"/>
              <a:gd name="connsiteY5928" fmla="*/ 1319641 h 2189926"/>
              <a:gd name="connsiteX5929" fmla="*/ 6715943 w 8724094"/>
              <a:gd name="connsiteY5929" fmla="*/ 1318007 h 2189926"/>
              <a:gd name="connsiteX5930" fmla="*/ 6722415 w 8724094"/>
              <a:gd name="connsiteY5930" fmla="*/ 1316374 h 2189926"/>
              <a:gd name="connsiteX5931" fmla="*/ 6735363 w 8724094"/>
              <a:gd name="connsiteY5931" fmla="*/ 1320458 h 2189926"/>
              <a:gd name="connsiteX5932" fmla="*/ 6745072 w 8724094"/>
              <a:gd name="connsiteY5932" fmla="*/ 1324542 h 2189926"/>
              <a:gd name="connsiteX5933" fmla="*/ 6749118 w 8724094"/>
              <a:gd name="connsiteY5933" fmla="*/ 1321274 h 2189926"/>
              <a:gd name="connsiteX5934" fmla="*/ 6751545 w 8724094"/>
              <a:gd name="connsiteY5934" fmla="*/ 1314739 h 2189926"/>
              <a:gd name="connsiteX5935" fmla="*/ 6753163 w 8724094"/>
              <a:gd name="connsiteY5935" fmla="*/ 1314739 h 2189926"/>
              <a:gd name="connsiteX5936" fmla="*/ 6778248 w 8724094"/>
              <a:gd name="connsiteY5936" fmla="*/ 1320458 h 2189926"/>
              <a:gd name="connsiteX5937" fmla="*/ 6803332 w 8724094"/>
              <a:gd name="connsiteY5937" fmla="*/ 1326176 h 2189926"/>
              <a:gd name="connsiteX5938" fmla="*/ 6816277 w 8724094"/>
              <a:gd name="connsiteY5938" fmla="*/ 1320458 h 2189926"/>
              <a:gd name="connsiteX5939" fmla="*/ 6829225 w 8724094"/>
              <a:gd name="connsiteY5939" fmla="*/ 1314739 h 2189926"/>
              <a:gd name="connsiteX5940" fmla="*/ 6837316 w 8724094"/>
              <a:gd name="connsiteY5940" fmla="*/ 1317190 h 2189926"/>
              <a:gd name="connsiteX5941" fmla="*/ 6845407 w 8724094"/>
              <a:gd name="connsiteY5941" fmla="*/ 1318007 h 2189926"/>
              <a:gd name="connsiteX5942" fmla="*/ 6847025 w 8724094"/>
              <a:gd name="connsiteY5942" fmla="*/ 1318007 h 2189926"/>
              <a:gd name="connsiteX5943" fmla="*/ 6851071 w 8724094"/>
              <a:gd name="connsiteY5943" fmla="*/ 1316374 h 2189926"/>
              <a:gd name="connsiteX5944" fmla="*/ 6855117 w 8724094"/>
              <a:gd name="connsiteY5944" fmla="*/ 1314739 h 2189926"/>
              <a:gd name="connsiteX5945" fmla="*/ 6868064 w 8724094"/>
              <a:gd name="connsiteY5945" fmla="*/ 1316374 h 2189926"/>
              <a:gd name="connsiteX5946" fmla="*/ 6879391 w 8724094"/>
              <a:gd name="connsiteY5946" fmla="*/ 1318007 h 2189926"/>
              <a:gd name="connsiteX5947" fmla="*/ 6885055 w 8724094"/>
              <a:gd name="connsiteY5947" fmla="*/ 1316374 h 2189926"/>
              <a:gd name="connsiteX5948" fmla="*/ 6890719 w 8724094"/>
              <a:gd name="connsiteY5948" fmla="*/ 1314739 h 2189926"/>
              <a:gd name="connsiteX5949" fmla="*/ 6894765 w 8724094"/>
              <a:gd name="connsiteY5949" fmla="*/ 1317190 h 2189926"/>
              <a:gd name="connsiteX5950" fmla="*/ 6898811 w 8724094"/>
              <a:gd name="connsiteY5950" fmla="*/ 1319641 h 2189926"/>
              <a:gd name="connsiteX5951" fmla="*/ 6910948 w 8724094"/>
              <a:gd name="connsiteY5951" fmla="*/ 1316374 h 2189926"/>
              <a:gd name="connsiteX5952" fmla="*/ 6924703 w 8724094"/>
              <a:gd name="connsiteY5952" fmla="*/ 1313106 h 2189926"/>
              <a:gd name="connsiteX5953" fmla="*/ 1203508 w 8724094"/>
              <a:gd name="connsiteY5953" fmla="*/ 1313106 h 2189926"/>
              <a:gd name="connsiteX5954" fmla="*/ 1209982 w 8724094"/>
              <a:gd name="connsiteY5954" fmla="*/ 1313106 h 2189926"/>
              <a:gd name="connsiteX5955" fmla="*/ 1237494 w 8724094"/>
              <a:gd name="connsiteY5955" fmla="*/ 1327809 h 2189926"/>
              <a:gd name="connsiteX5956" fmla="*/ 1239112 w 8724094"/>
              <a:gd name="connsiteY5956" fmla="*/ 1327809 h 2189926"/>
              <a:gd name="connsiteX5957" fmla="*/ 1250439 w 8724094"/>
              <a:gd name="connsiteY5957" fmla="*/ 1319641 h 2189926"/>
              <a:gd name="connsiteX5958" fmla="*/ 1261768 w 8724094"/>
              <a:gd name="connsiteY5958" fmla="*/ 1318823 h 2189926"/>
              <a:gd name="connsiteX5959" fmla="*/ 1269860 w 8724094"/>
              <a:gd name="connsiteY5959" fmla="*/ 1314739 h 2189926"/>
              <a:gd name="connsiteX5960" fmla="*/ 1279569 w 8724094"/>
              <a:gd name="connsiteY5960" fmla="*/ 1314739 h 2189926"/>
              <a:gd name="connsiteX5961" fmla="*/ 1289279 w 8724094"/>
              <a:gd name="connsiteY5961" fmla="*/ 1314739 h 2189926"/>
              <a:gd name="connsiteX5962" fmla="*/ 1308699 w 8724094"/>
              <a:gd name="connsiteY5962" fmla="*/ 1332711 h 2189926"/>
              <a:gd name="connsiteX5963" fmla="*/ 1313553 w 8724094"/>
              <a:gd name="connsiteY5963" fmla="*/ 1334344 h 2189926"/>
              <a:gd name="connsiteX5964" fmla="*/ 1323263 w 8724094"/>
              <a:gd name="connsiteY5964" fmla="*/ 1327809 h 2189926"/>
              <a:gd name="connsiteX5965" fmla="*/ 1332974 w 8724094"/>
              <a:gd name="connsiteY5965" fmla="*/ 1321274 h 2189926"/>
              <a:gd name="connsiteX5966" fmla="*/ 1354011 w 8724094"/>
              <a:gd name="connsiteY5966" fmla="*/ 1321274 h 2189926"/>
              <a:gd name="connsiteX5967" fmla="*/ 1356439 w 8724094"/>
              <a:gd name="connsiteY5967" fmla="*/ 1327809 h 2189926"/>
              <a:gd name="connsiteX5968" fmla="*/ 1363720 w 8724094"/>
              <a:gd name="connsiteY5968" fmla="*/ 1334344 h 2189926"/>
              <a:gd name="connsiteX5969" fmla="*/ 1388805 w 8724094"/>
              <a:gd name="connsiteY5969" fmla="*/ 1325358 h 2189926"/>
              <a:gd name="connsiteX5970" fmla="*/ 1396086 w 8724094"/>
              <a:gd name="connsiteY5970" fmla="*/ 1316374 h 2189926"/>
              <a:gd name="connsiteX5971" fmla="*/ 1404178 w 8724094"/>
              <a:gd name="connsiteY5971" fmla="*/ 1322092 h 2189926"/>
              <a:gd name="connsiteX5972" fmla="*/ 1410651 w 8724094"/>
              <a:gd name="connsiteY5972" fmla="*/ 1334344 h 2189926"/>
              <a:gd name="connsiteX5973" fmla="*/ 1416315 w 8724094"/>
              <a:gd name="connsiteY5973" fmla="*/ 1346597 h 2189926"/>
              <a:gd name="connsiteX5974" fmla="*/ 1423598 w 8724094"/>
              <a:gd name="connsiteY5974" fmla="*/ 1352314 h 2189926"/>
              <a:gd name="connsiteX5975" fmla="*/ 1431690 w 8724094"/>
              <a:gd name="connsiteY5975" fmla="*/ 1349047 h 2189926"/>
              <a:gd name="connsiteX5976" fmla="*/ 1438162 w 8724094"/>
              <a:gd name="connsiteY5976" fmla="*/ 1345779 h 2189926"/>
              <a:gd name="connsiteX5977" fmla="*/ 1439781 w 8724094"/>
              <a:gd name="connsiteY5977" fmla="*/ 1342513 h 2189926"/>
              <a:gd name="connsiteX5978" fmla="*/ 1432498 w 8724094"/>
              <a:gd name="connsiteY5978" fmla="*/ 1333527 h 2189926"/>
              <a:gd name="connsiteX5979" fmla="*/ 1421979 w 8724094"/>
              <a:gd name="connsiteY5979" fmla="*/ 1332711 h 2189926"/>
              <a:gd name="connsiteX5980" fmla="*/ 1426834 w 8724094"/>
              <a:gd name="connsiteY5980" fmla="*/ 1322092 h 2189926"/>
              <a:gd name="connsiteX5981" fmla="*/ 1439781 w 8724094"/>
              <a:gd name="connsiteY5981" fmla="*/ 1319641 h 2189926"/>
              <a:gd name="connsiteX5982" fmla="*/ 1442209 w 8724094"/>
              <a:gd name="connsiteY5982" fmla="*/ 1317190 h 2189926"/>
              <a:gd name="connsiteX5983" fmla="*/ 1444635 w 8724094"/>
              <a:gd name="connsiteY5983" fmla="*/ 1314739 h 2189926"/>
              <a:gd name="connsiteX5984" fmla="*/ 1446253 w 8724094"/>
              <a:gd name="connsiteY5984" fmla="*/ 1314739 h 2189926"/>
              <a:gd name="connsiteX5985" fmla="*/ 1447873 w 8724094"/>
              <a:gd name="connsiteY5985" fmla="*/ 1314739 h 2189926"/>
              <a:gd name="connsiteX5986" fmla="*/ 1449491 w 8724094"/>
              <a:gd name="connsiteY5986" fmla="*/ 1316374 h 2189926"/>
              <a:gd name="connsiteX5987" fmla="*/ 1452727 w 8724094"/>
              <a:gd name="connsiteY5987" fmla="*/ 1318007 h 2189926"/>
              <a:gd name="connsiteX5988" fmla="*/ 1457582 w 8724094"/>
              <a:gd name="connsiteY5988" fmla="*/ 1314739 h 2189926"/>
              <a:gd name="connsiteX5989" fmla="*/ 1473765 w 8724094"/>
              <a:gd name="connsiteY5989" fmla="*/ 1314739 h 2189926"/>
              <a:gd name="connsiteX5990" fmla="*/ 1473765 w 8724094"/>
              <a:gd name="connsiteY5990" fmla="*/ 1318007 h 2189926"/>
              <a:gd name="connsiteX5991" fmla="*/ 1472147 w 8724094"/>
              <a:gd name="connsiteY5991" fmla="*/ 1324542 h 2189926"/>
              <a:gd name="connsiteX5992" fmla="*/ 1470529 w 8724094"/>
              <a:gd name="connsiteY5992" fmla="*/ 1331076 h 2189926"/>
              <a:gd name="connsiteX5993" fmla="*/ 1477001 w 8724094"/>
              <a:gd name="connsiteY5993" fmla="*/ 1335978 h 2189926"/>
              <a:gd name="connsiteX5994" fmla="*/ 1483475 w 8724094"/>
              <a:gd name="connsiteY5994" fmla="*/ 1342513 h 2189926"/>
              <a:gd name="connsiteX5995" fmla="*/ 1481857 w 8724094"/>
              <a:gd name="connsiteY5995" fmla="*/ 1344146 h 2189926"/>
              <a:gd name="connsiteX5996" fmla="*/ 1468101 w 8724094"/>
              <a:gd name="connsiteY5996" fmla="*/ 1344963 h 2189926"/>
              <a:gd name="connsiteX5997" fmla="*/ 1457582 w 8724094"/>
              <a:gd name="connsiteY5997" fmla="*/ 1353948 h 2189926"/>
              <a:gd name="connsiteX5998" fmla="*/ 1471338 w 8724094"/>
              <a:gd name="connsiteY5998" fmla="*/ 1366200 h 2189926"/>
              <a:gd name="connsiteX5999" fmla="*/ 1493184 w 8724094"/>
              <a:gd name="connsiteY5999" fmla="*/ 1368651 h 2189926"/>
              <a:gd name="connsiteX6000" fmla="*/ 1511795 w 8724094"/>
              <a:gd name="connsiteY6000" fmla="*/ 1367018 h 2189926"/>
              <a:gd name="connsiteX6001" fmla="*/ 1516651 w 8724094"/>
              <a:gd name="connsiteY6001" fmla="*/ 1362933 h 2189926"/>
              <a:gd name="connsiteX6002" fmla="*/ 1517459 w 8724094"/>
              <a:gd name="connsiteY6002" fmla="*/ 1356398 h 2189926"/>
              <a:gd name="connsiteX6003" fmla="*/ 1525550 w 8724094"/>
              <a:gd name="connsiteY6003" fmla="*/ 1347413 h 2189926"/>
              <a:gd name="connsiteX6004" fmla="*/ 1535261 w 8724094"/>
              <a:gd name="connsiteY6004" fmla="*/ 1342513 h 2189926"/>
              <a:gd name="connsiteX6005" fmla="*/ 1555490 w 8724094"/>
              <a:gd name="connsiteY6005" fmla="*/ 1324542 h 2189926"/>
              <a:gd name="connsiteX6006" fmla="*/ 1583809 w 8724094"/>
              <a:gd name="connsiteY6006" fmla="*/ 1314739 h 2189926"/>
              <a:gd name="connsiteX6007" fmla="*/ 1590282 w 8724094"/>
              <a:gd name="connsiteY6007" fmla="*/ 1314739 h 2189926"/>
              <a:gd name="connsiteX6008" fmla="*/ 1593520 w 8724094"/>
              <a:gd name="connsiteY6008" fmla="*/ 1320458 h 2189926"/>
              <a:gd name="connsiteX6009" fmla="*/ 1596756 w 8724094"/>
              <a:gd name="connsiteY6009" fmla="*/ 1322908 h 2189926"/>
              <a:gd name="connsiteX6010" fmla="*/ 1602420 w 8724094"/>
              <a:gd name="connsiteY6010" fmla="*/ 1321274 h 2189926"/>
              <a:gd name="connsiteX6011" fmla="*/ 1606465 w 8724094"/>
              <a:gd name="connsiteY6011" fmla="*/ 1318007 h 2189926"/>
              <a:gd name="connsiteX6012" fmla="*/ 1617794 w 8724094"/>
              <a:gd name="connsiteY6012" fmla="*/ 1314739 h 2189926"/>
              <a:gd name="connsiteX6013" fmla="*/ 1630740 w 8724094"/>
              <a:gd name="connsiteY6013" fmla="*/ 1314739 h 2189926"/>
              <a:gd name="connsiteX6014" fmla="*/ 1637213 w 8724094"/>
              <a:gd name="connsiteY6014" fmla="*/ 1318823 h 2189926"/>
              <a:gd name="connsiteX6015" fmla="*/ 1646923 w 8724094"/>
              <a:gd name="connsiteY6015" fmla="*/ 1319641 h 2189926"/>
              <a:gd name="connsiteX6016" fmla="*/ 1650160 w 8724094"/>
              <a:gd name="connsiteY6016" fmla="*/ 1327809 h 2189926"/>
              <a:gd name="connsiteX6017" fmla="*/ 1650160 w 8724094"/>
              <a:gd name="connsiteY6017" fmla="*/ 1329443 h 2189926"/>
              <a:gd name="connsiteX6018" fmla="*/ 1638023 w 8724094"/>
              <a:gd name="connsiteY6018" fmla="*/ 1332711 h 2189926"/>
              <a:gd name="connsiteX6019" fmla="*/ 1630740 w 8724094"/>
              <a:gd name="connsiteY6019" fmla="*/ 1344146 h 2189926"/>
              <a:gd name="connsiteX6020" fmla="*/ 1633977 w 8724094"/>
              <a:gd name="connsiteY6020" fmla="*/ 1349047 h 2189926"/>
              <a:gd name="connsiteX6021" fmla="*/ 1640449 w 8724094"/>
              <a:gd name="connsiteY6021" fmla="*/ 1350681 h 2189926"/>
              <a:gd name="connsiteX6022" fmla="*/ 1646923 w 8724094"/>
              <a:gd name="connsiteY6022" fmla="*/ 1343329 h 2189926"/>
              <a:gd name="connsiteX6023" fmla="*/ 1651778 w 8724094"/>
              <a:gd name="connsiteY6023" fmla="*/ 1332711 h 2189926"/>
              <a:gd name="connsiteX6024" fmla="*/ 1662297 w 8724094"/>
              <a:gd name="connsiteY6024" fmla="*/ 1330260 h 2189926"/>
              <a:gd name="connsiteX6025" fmla="*/ 1667152 w 8724094"/>
              <a:gd name="connsiteY6025" fmla="*/ 1323725 h 2189926"/>
              <a:gd name="connsiteX6026" fmla="*/ 1672815 w 8724094"/>
              <a:gd name="connsiteY6026" fmla="*/ 1317190 h 2189926"/>
              <a:gd name="connsiteX6027" fmla="*/ 1685762 w 8724094"/>
              <a:gd name="connsiteY6027" fmla="*/ 1314739 h 2189926"/>
              <a:gd name="connsiteX6028" fmla="*/ 1697090 w 8724094"/>
              <a:gd name="connsiteY6028" fmla="*/ 1318007 h 2189926"/>
              <a:gd name="connsiteX6029" fmla="*/ 1709227 w 8724094"/>
              <a:gd name="connsiteY6029" fmla="*/ 1318007 h 2189926"/>
              <a:gd name="connsiteX6030" fmla="*/ 1721366 w 8724094"/>
              <a:gd name="connsiteY6030" fmla="*/ 1319641 h 2189926"/>
              <a:gd name="connsiteX6031" fmla="*/ 1726220 w 8724094"/>
              <a:gd name="connsiteY6031" fmla="*/ 1317190 h 2189926"/>
              <a:gd name="connsiteX6032" fmla="*/ 1731075 w 8724094"/>
              <a:gd name="connsiteY6032" fmla="*/ 1314739 h 2189926"/>
              <a:gd name="connsiteX6033" fmla="*/ 1740785 w 8724094"/>
              <a:gd name="connsiteY6033" fmla="*/ 1322908 h 2189926"/>
              <a:gd name="connsiteX6034" fmla="*/ 1744021 w 8724094"/>
              <a:gd name="connsiteY6034" fmla="*/ 1355581 h 2189926"/>
              <a:gd name="connsiteX6035" fmla="*/ 1748876 w 8724094"/>
              <a:gd name="connsiteY6035" fmla="*/ 1365384 h 2189926"/>
              <a:gd name="connsiteX6036" fmla="*/ 1748876 w 8724094"/>
              <a:gd name="connsiteY6036" fmla="*/ 1367018 h 2189926"/>
              <a:gd name="connsiteX6037" fmla="*/ 1748066 w 8724094"/>
              <a:gd name="connsiteY6037" fmla="*/ 1373553 h 2189926"/>
              <a:gd name="connsiteX6038" fmla="*/ 1747258 w 8724094"/>
              <a:gd name="connsiteY6038" fmla="*/ 1380086 h 2189926"/>
              <a:gd name="connsiteX6039" fmla="*/ 1748066 w 8724094"/>
              <a:gd name="connsiteY6039" fmla="*/ 1384988 h 2189926"/>
              <a:gd name="connsiteX6040" fmla="*/ 1748876 w 8724094"/>
              <a:gd name="connsiteY6040" fmla="*/ 1389889 h 2189926"/>
              <a:gd name="connsiteX6041" fmla="*/ 1748066 w 8724094"/>
              <a:gd name="connsiteY6041" fmla="*/ 1391523 h 2189926"/>
              <a:gd name="connsiteX6042" fmla="*/ 1747258 w 8724094"/>
              <a:gd name="connsiteY6042" fmla="*/ 1393156 h 2189926"/>
              <a:gd name="connsiteX6043" fmla="*/ 1745640 w 8724094"/>
              <a:gd name="connsiteY6043" fmla="*/ 1396423 h 2189926"/>
              <a:gd name="connsiteX6044" fmla="*/ 1745640 w 8724094"/>
              <a:gd name="connsiteY6044" fmla="*/ 1398058 h 2189926"/>
              <a:gd name="connsiteX6045" fmla="*/ 1748066 w 8724094"/>
              <a:gd name="connsiteY6045" fmla="*/ 1402142 h 2189926"/>
              <a:gd name="connsiteX6046" fmla="*/ 1750494 w 8724094"/>
              <a:gd name="connsiteY6046" fmla="*/ 1406226 h 2189926"/>
              <a:gd name="connsiteX6047" fmla="*/ 1748876 w 8724094"/>
              <a:gd name="connsiteY6047" fmla="*/ 1418479 h 2189926"/>
              <a:gd name="connsiteX6048" fmla="*/ 1747258 w 8724094"/>
              <a:gd name="connsiteY6048" fmla="*/ 1430731 h 2189926"/>
              <a:gd name="connsiteX6049" fmla="*/ 1749684 w 8724094"/>
              <a:gd name="connsiteY6049" fmla="*/ 1438082 h 2189926"/>
              <a:gd name="connsiteX6050" fmla="*/ 1752112 w 8724094"/>
              <a:gd name="connsiteY6050" fmla="*/ 1445433 h 2189926"/>
              <a:gd name="connsiteX6051" fmla="*/ 1748876 w 8724094"/>
              <a:gd name="connsiteY6051" fmla="*/ 1448701 h 2189926"/>
              <a:gd name="connsiteX6052" fmla="*/ 1744021 w 8724094"/>
              <a:gd name="connsiteY6052" fmla="*/ 1451968 h 2189926"/>
              <a:gd name="connsiteX6053" fmla="*/ 1748876 w 8724094"/>
              <a:gd name="connsiteY6053" fmla="*/ 1460137 h 2189926"/>
              <a:gd name="connsiteX6054" fmla="*/ 1748876 w 8724094"/>
              <a:gd name="connsiteY6054" fmla="*/ 1461770 h 2189926"/>
              <a:gd name="connsiteX6055" fmla="*/ 1747258 w 8724094"/>
              <a:gd name="connsiteY6055" fmla="*/ 1463405 h 2189926"/>
              <a:gd name="connsiteX6056" fmla="*/ 1743212 w 8724094"/>
              <a:gd name="connsiteY6056" fmla="*/ 1462587 h 2189926"/>
              <a:gd name="connsiteX6057" fmla="*/ 1740785 w 8724094"/>
              <a:gd name="connsiteY6057" fmla="*/ 1461770 h 2189926"/>
              <a:gd name="connsiteX6058" fmla="*/ 1735929 w 8724094"/>
              <a:gd name="connsiteY6058" fmla="*/ 1468305 h 2189926"/>
              <a:gd name="connsiteX6059" fmla="*/ 1741593 w 8724094"/>
              <a:gd name="connsiteY6059" fmla="*/ 1474022 h 2189926"/>
              <a:gd name="connsiteX6060" fmla="*/ 1747258 w 8724094"/>
              <a:gd name="connsiteY6060" fmla="*/ 1476473 h 2189926"/>
              <a:gd name="connsiteX6061" fmla="*/ 1743212 w 8724094"/>
              <a:gd name="connsiteY6061" fmla="*/ 1488726 h 2189926"/>
              <a:gd name="connsiteX6062" fmla="*/ 1735929 w 8724094"/>
              <a:gd name="connsiteY6062" fmla="*/ 1492810 h 2189926"/>
              <a:gd name="connsiteX6063" fmla="*/ 1735929 w 8724094"/>
              <a:gd name="connsiteY6063" fmla="*/ 1497712 h 2189926"/>
              <a:gd name="connsiteX6064" fmla="*/ 1739167 w 8724094"/>
              <a:gd name="connsiteY6064" fmla="*/ 1509964 h 2189926"/>
              <a:gd name="connsiteX6065" fmla="*/ 1747258 w 8724094"/>
              <a:gd name="connsiteY6065" fmla="*/ 1518949 h 2189926"/>
              <a:gd name="connsiteX6066" fmla="*/ 1747258 w 8724094"/>
              <a:gd name="connsiteY6066" fmla="*/ 1522217 h 2189926"/>
              <a:gd name="connsiteX6067" fmla="*/ 1744830 w 8724094"/>
              <a:gd name="connsiteY6067" fmla="*/ 1535285 h 2189926"/>
              <a:gd name="connsiteX6068" fmla="*/ 1744021 w 8724094"/>
              <a:gd name="connsiteY6068" fmla="*/ 1548355 h 2189926"/>
              <a:gd name="connsiteX6069" fmla="*/ 1737549 w 8724094"/>
              <a:gd name="connsiteY6069" fmla="*/ 1551622 h 2189926"/>
              <a:gd name="connsiteX6070" fmla="*/ 1729457 w 8724094"/>
              <a:gd name="connsiteY6070" fmla="*/ 1551622 h 2189926"/>
              <a:gd name="connsiteX6071" fmla="*/ 1722174 w 8724094"/>
              <a:gd name="connsiteY6071" fmla="*/ 1549173 h 2189926"/>
              <a:gd name="connsiteX6072" fmla="*/ 1713274 w 8724094"/>
              <a:gd name="connsiteY6072" fmla="*/ 1546722 h 2189926"/>
              <a:gd name="connsiteX6073" fmla="*/ 1703563 w 8724094"/>
              <a:gd name="connsiteY6073" fmla="*/ 1548355 h 2189926"/>
              <a:gd name="connsiteX6074" fmla="*/ 1693854 w 8724094"/>
              <a:gd name="connsiteY6074" fmla="*/ 1549989 h 2189926"/>
              <a:gd name="connsiteX6075" fmla="*/ 1688190 w 8724094"/>
              <a:gd name="connsiteY6075" fmla="*/ 1549173 h 2189926"/>
              <a:gd name="connsiteX6076" fmla="*/ 1682526 w 8724094"/>
              <a:gd name="connsiteY6076" fmla="*/ 1548355 h 2189926"/>
              <a:gd name="connsiteX6077" fmla="*/ 1673625 w 8724094"/>
              <a:gd name="connsiteY6077" fmla="*/ 1550806 h 2189926"/>
              <a:gd name="connsiteX6078" fmla="*/ 1664724 w 8724094"/>
              <a:gd name="connsiteY6078" fmla="*/ 1553257 h 2189926"/>
              <a:gd name="connsiteX6079" fmla="*/ 1654206 w 8724094"/>
              <a:gd name="connsiteY6079" fmla="*/ 1552439 h 2189926"/>
              <a:gd name="connsiteX6080" fmla="*/ 1642069 w 8724094"/>
              <a:gd name="connsiteY6080" fmla="*/ 1551622 h 2189926"/>
              <a:gd name="connsiteX6081" fmla="*/ 1640449 w 8724094"/>
              <a:gd name="connsiteY6081" fmla="*/ 1546722 h 2189926"/>
              <a:gd name="connsiteX6082" fmla="*/ 1649351 w 8724094"/>
              <a:gd name="connsiteY6082" fmla="*/ 1537736 h 2189926"/>
              <a:gd name="connsiteX6083" fmla="*/ 1658252 w 8724094"/>
              <a:gd name="connsiteY6083" fmla="*/ 1527117 h 2189926"/>
              <a:gd name="connsiteX6084" fmla="*/ 1651778 w 8724094"/>
              <a:gd name="connsiteY6084" fmla="*/ 1514864 h 2189926"/>
              <a:gd name="connsiteX6085" fmla="*/ 1645305 w 8724094"/>
              <a:gd name="connsiteY6085" fmla="*/ 1502612 h 2189926"/>
              <a:gd name="connsiteX6086" fmla="*/ 1645305 w 8724094"/>
              <a:gd name="connsiteY6086" fmla="*/ 1500978 h 2189926"/>
              <a:gd name="connsiteX6087" fmla="*/ 1652588 w 8724094"/>
              <a:gd name="connsiteY6087" fmla="*/ 1493627 h 2189926"/>
              <a:gd name="connsiteX6088" fmla="*/ 1656632 w 8724094"/>
              <a:gd name="connsiteY6088" fmla="*/ 1484642 h 2189926"/>
              <a:gd name="connsiteX6089" fmla="*/ 1650160 w 8724094"/>
              <a:gd name="connsiteY6089" fmla="*/ 1476473 h 2189926"/>
              <a:gd name="connsiteX6090" fmla="*/ 1646114 w 8724094"/>
              <a:gd name="connsiteY6090" fmla="*/ 1478107 h 2189926"/>
              <a:gd name="connsiteX6091" fmla="*/ 1642069 w 8724094"/>
              <a:gd name="connsiteY6091" fmla="*/ 1479741 h 2189926"/>
              <a:gd name="connsiteX6092" fmla="*/ 1642069 w 8724094"/>
              <a:gd name="connsiteY6092" fmla="*/ 1469938 h 2189926"/>
              <a:gd name="connsiteX6093" fmla="*/ 1647733 w 8724094"/>
              <a:gd name="connsiteY6093" fmla="*/ 1463405 h 2189926"/>
              <a:gd name="connsiteX6094" fmla="*/ 1660678 w 8724094"/>
              <a:gd name="connsiteY6094" fmla="*/ 1460137 h 2189926"/>
              <a:gd name="connsiteX6095" fmla="*/ 1674435 w 8724094"/>
              <a:gd name="connsiteY6095" fmla="*/ 1456052 h 2189926"/>
              <a:gd name="connsiteX6096" fmla="*/ 1680907 w 8724094"/>
              <a:gd name="connsiteY6096" fmla="*/ 1445433 h 2189926"/>
              <a:gd name="connsiteX6097" fmla="*/ 1669579 w 8724094"/>
              <a:gd name="connsiteY6097" fmla="*/ 1433998 h 2189926"/>
              <a:gd name="connsiteX6098" fmla="*/ 1666343 w 8724094"/>
              <a:gd name="connsiteY6098" fmla="*/ 1435631 h 2189926"/>
              <a:gd name="connsiteX6099" fmla="*/ 1663106 w 8724094"/>
              <a:gd name="connsiteY6099" fmla="*/ 1437265 h 2189926"/>
              <a:gd name="connsiteX6100" fmla="*/ 1655014 w 8724094"/>
              <a:gd name="connsiteY6100" fmla="*/ 1435631 h 2189926"/>
              <a:gd name="connsiteX6101" fmla="*/ 1650160 w 8724094"/>
              <a:gd name="connsiteY6101" fmla="*/ 1429096 h 2189926"/>
              <a:gd name="connsiteX6102" fmla="*/ 1650968 w 8724094"/>
              <a:gd name="connsiteY6102" fmla="*/ 1424196 h 2189926"/>
              <a:gd name="connsiteX6103" fmla="*/ 1651778 w 8724094"/>
              <a:gd name="connsiteY6103" fmla="*/ 1419295 h 2189926"/>
              <a:gd name="connsiteX6104" fmla="*/ 1649351 w 8724094"/>
              <a:gd name="connsiteY6104" fmla="*/ 1408676 h 2189926"/>
              <a:gd name="connsiteX6105" fmla="*/ 1648541 w 8724094"/>
              <a:gd name="connsiteY6105" fmla="*/ 1398058 h 2189926"/>
              <a:gd name="connsiteX6106" fmla="*/ 1643687 w 8724094"/>
              <a:gd name="connsiteY6106" fmla="*/ 1396423 h 2189926"/>
              <a:gd name="connsiteX6107" fmla="*/ 1640449 w 8724094"/>
              <a:gd name="connsiteY6107" fmla="*/ 1396423 h 2189926"/>
              <a:gd name="connsiteX6108" fmla="*/ 1627504 w 8724094"/>
              <a:gd name="connsiteY6108" fmla="*/ 1405409 h 2189926"/>
              <a:gd name="connsiteX6109" fmla="*/ 1611321 w 8724094"/>
              <a:gd name="connsiteY6109" fmla="*/ 1406226 h 2189926"/>
              <a:gd name="connsiteX6110" fmla="*/ 1608083 w 8724094"/>
              <a:gd name="connsiteY6110" fmla="*/ 1409493 h 2189926"/>
              <a:gd name="connsiteX6111" fmla="*/ 1609703 w 8724094"/>
              <a:gd name="connsiteY6111" fmla="*/ 1412760 h 2189926"/>
              <a:gd name="connsiteX6112" fmla="*/ 1611321 w 8724094"/>
              <a:gd name="connsiteY6112" fmla="*/ 1416028 h 2189926"/>
              <a:gd name="connsiteX6113" fmla="*/ 1604847 w 8724094"/>
              <a:gd name="connsiteY6113" fmla="*/ 1424196 h 2189926"/>
              <a:gd name="connsiteX6114" fmla="*/ 1600802 w 8724094"/>
              <a:gd name="connsiteY6114" fmla="*/ 1423379 h 2189926"/>
              <a:gd name="connsiteX6115" fmla="*/ 1598374 w 8724094"/>
              <a:gd name="connsiteY6115" fmla="*/ 1422563 h 2189926"/>
              <a:gd name="connsiteX6116" fmla="*/ 1594328 w 8724094"/>
              <a:gd name="connsiteY6116" fmla="*/ 1425012 h 2189926"/>
              <a:gd name="connsiteX6117" fmla="*/ 1590282 w 8724094"/>
              <a:gd name="connsiteY6117" fmla="*/ 1427463 h 2189926"/>
              <a:gd name="connsiteX6118" fmla="*/ 1574909 w 8724094"/>
              <a:gd name="connsiteY6118" fmla="*/ 1416844 h 2189926"/>
              <a:gd name="connsiteX6119" fmla="*/ 1567626 w 8724094"/>
              <a:gd name="connsiteY6119" fmla="*/ 1406226 h 2189926"/>
              <a:gd name="connsiteX6120" fmla="*/ 1561154 w 8724094"/>
              <a:gd name="connsiteY6120" fmla="*/ 1406226 h 2189926"/>
              <a:gd name="connsiteX6121" fmla="*/ 1559534 w 8724094"/>
              <a:gd name="connsiteY6121" fmla="*/ 1404591 h 2189926"/>
              <a:gd name="connsiteX6122" fmla="*/ 1559534 w 8724094"/>
              <a:gd name="connsiteY6122" fmla="*/ 1386621 h 2189926"/>
              <a:gd name="connsiteX6123" fmla="*/ 1553062 w 8724094"/>
              <a:gd name="connsiteY6123" fmla="*/ 1383354 h 2189926"/>
              <a:gd name="connsiteX6124" fmla="*/ 1544161 w 8724094"/>
              <a:gd name="connsiteY6124" fmla="*/ 1388255 h 2189926"/>
              <a:gd name="connsiteX6125" fmla="*/ 1541733 w 8724094"/>
              <a:gd name="connsiteY6125" fmla="*/ 1398058 h 2189926"/>
              <a:gd name="connsiteX6126" fmla="*/ 1546589 w 8724094"/>
              <a:gd name="connsiteY6126" fmla="*/ 1411944 h 2189926"/>
              <a:gd name="connsiteX6127" fmla="*/ 1554680 w 8724094"/>
              <a:gd name="connsiteY6127" fmla="*/ 1422563 h 2189926"/>
              <a:gd name="connsiteX6128" fmla="*/ 1564390 w 8724094"/>
              <a:gd name="connsiteY6128" fmla="*/ 1422563 h 2189926"/>
              <a:gd name="connsiteX6129" fmla="*/ 1553870 w 8724094"/>
              <a:gd name="connsiteY6129" fmla="*/ 1429096 h 2189926"/>
              <a:gd name="connsiteX6130" fmla="*/ 1538497 w 8724094"/>
              <a:gd name="connsiteY6130" fmla="*/ 1437265 h 2189926"/>
              <a:gd name="connsiteX6131" fmla="*/ 1519078 w 8724094"/>
              <a:gd name="connsiteY6131" fmla="*/ 1425830 h 2189926"/>
              <a:gd name="connsiteX6132" fmla="*/ 1499658 w 8724094"/>
              <a:gd name="connsiteY6132" fmla="*/ 1414394 h 2189926"/>
              <a:gd name="connsiteX6133" fmla="*/ 1494804 w 8724094"/>
              <a:gd name="connsiteY6133" fmla="*/ 1419295 h 2189926"/>
              <a:gd name="connsiteX6134" fmla="*/ 1495612 w 8724094"/>
              <a:gd name="connsiteY6134" fmla="*/ 1423379 h 2189926"/>
              <a:gd name="connsiteX6135" fmla="*/ 1496422 w 8724094"/>
              <a:gd name="connsiteY6135" fmla="*/ 1427463 h 2189926"/>
              <a:gd name="connsiteX6136" fmla="*/ 1495612 w 8724094"/>
              <a:gd name="connsiteY6136" fmla="*/ 1432365 h 2189926"/>
              <a:gd name="connsiteX6137" fmla="*/ 1494804 w 8724094"/>
              <a:gd name="connsiteY6137" fmla="*/ 1437265 h 2189926"/>
              <a:gd name="connsiteX6138" fmla="*/ 1512605 w 8724094"/>
              <a:gd name="connsiteY6138" fmla="*/ 1453602 h 2189926"/>
              <a:gd name="connsiteX6139" fmla="*/ 1532024 w 8724094"/>
              <a:gd name="connsiteY6139" fmla="*/ 1468305 h 2189926"/>
              <a:gd name="connsiteX6140" fmla="*/ 1541733 w 8724094"/>
              <a:gd name="connsiteY6140" fmla="*/ 1468305 h 2189926"/>
              <a:gd name="connsiteX6141" fmla="*/ 1546589 w 8724094"/>
              <a:gd name="connsiteY6141" fmla="*/ 1474840 h 2189926"/>
              <a:gd name="connsiteX6142" fmla="*/ 1541733 w 8724094"/>
              <a:gd name="connsiteY6142" fmla="*/ 1481375 h 2189926"/>
              <a:gd name="connsiteX6143" fmla="*/ 1552253 w 8724094"/>
              <a:gd name="connsiteY6143" fmla="*/ 1491994 h 2189926"/>
              <a:gd name="connsiteX6144" fmla="*/ 1567626 w 8724094"/>
              <a:gd name="connsiteY6144" fmla="*/ 1496078 h 2189926"/>
              <a:gd name="connsiteX6145" fmla="*/ 1574099 w 8724094"/>
              <a:gd name="connsiteY6145" fmla="*/ 1490359 h 2189926"/>
              <a:gd name="connsiteX6146" fmla="*/ 1577337 w 8724094"/>
              <a:gd name="connsiteY6146" fmla="*/ 1481375 h 2189926"/>
              <a:gd name="connsiteX6147" fmla="*/ 1573291 w 8724094"/>
              <a:gd name="connsiteY6147" fmla="*/ 1476473 h 2189926"/>
              <a:gd name="connsiteX6148" fmla="*/ 1567626 w 8724094"/>
              <a:gd name="connsiteY6148" fmla="*/ 1471573 h 2189926"/>
              <a:gd name="connsiteX6149" fmla="*/ 1570863 w 8724094"/>
              <a:gd name="connsiteY6149" fmla="*/ 1469938 h 2189926"/>
              <a:gd name="connsiteX6150" fmla="*/ 1583809 w 8724094"/>
              <a:gd name="connsiteY6150" fmla="*/ 1469938 h 2189926"/>
              <a:gd name="connsiteX6151" fmla="*/ 1595138 w 8724094"/>
              <a:gd name="connsiteY6151" fmla="*/ 1473206 h 2189926"/>
              <a:gd name="connsiteX6152" fmla="*/ 1599992 w 8724094"/>
              <a:gd name="connsiteY6152" fmla="*/ 1482191 h 2189926"/>
              <a:gd name="connsiteX6153" fmla="*/ 1604847 w 8724094"/>
              <a:gd name="connsiteY6153" fmla="*/ 1487910 h 2189926"/>
              <a:gd name="connsiteX6154" fmla="*/ 1609703 w 8724094"/>
              <a:gd name="connsiteY6154" fmla="*/ 1478924 h 2189926"/>
              <a:gd name="connsiteX6155" fmla="*/ 1612939 w 8724094"/>
              <a:gd name="connsiteY6155" fmla="*/ 1469938 h 2189926"/>
              <a:gd name="connsiteX6156" fmla="*/ 1626694 w 8724094"/>
              <a:gd name="connsiteY6156" fmla="*/ 1474840 h 2189926"/>
              <a:gd name="connsiteX6157" fmla="*/ 1637213 w 8724094"/>
              <a:gd name="connsiteY6157" fmla="*/ 1484642 h 2189926"/>
              <a:gd name="connsiteX6158" fmla="*/ 1637213 w 8724094"/>
              <a:gd name="connsiteY6158" fmla="*/ 1496078 h 2189926"/>
              <a:gd name="connsiteX6159" fmla="*/ 1635595 w 8724094"/>
              <a:gd name="connsiteY6159" fmla="*/ 1496078 h 2189926"/>
              <a:gd name="connsiteX6160" fmla="*/ 1614557 w 8724094"/>
              <a:gd name="connsiteY6160" fmla="*/ 1506696 h 2189926"/>
              <a:gd name="connsiteX6161" fmla="*/ 1606465 w 8724094"/>
              <a:gd name="connsiteY6161" fmla="*/ 1530385 h 2189926"/>
              <a:gd name="connsiteX6162" fmla="*/ 1609703 w 8724094"/>
              <a:gd name="connsiteY6162" fmla="*/ 1536920 h 2189926"/>
              <a:gd name="connsiteX6163" fmla="*/ 1612939 w 8724094"/>
              <a:gd name="connsiteY6163" fmla="*/ 1545088 h 2189926"/>
              <a:gd name="connsiteX6164" fmla="*/ 1611321 w 8724094"/>
              <a:gd name="connsiteY6164" fmla="*/ 1548355 h 2189926"/>
              <a:gd name="connsiteX6165" fmla="*/ 1609703 w 8724094"/>
              <a:gd name="connsiteY6165" fmla="*/ 1549989 h 2189926"/>
              <a:gd name="connsiteX6166" fmla="*/ 1597565 w 8724094"/>
              <a:gd name="connsiteY6166" fmla="*/ 1550806 h 2189926"/>
              <a:gd name="connsiteX6167" fmla="*/ 1587046 w 8724094"/>
              <a:gd name="connsiteY6167" fmla="*/ 1551622 h 2189926"/>
              <a:gd name="connsiteX6168" fmla="*/ 1574909 w 8724094"/>
              <a:gd name="connsiteY6168" fmla="*/ 1549989 h 2189926"/>
              <a:gd name="connsiteX6169" fmla="*/ 1562772 w 8724094"/>
              <a:gd name="connsiteY6169" fmla="*/ 1548355 h 2189926"/>
              <a:gd name="connsiteX6170" fmla="*/ 1556298 w 8724094"/>
              <a:gd name="connsiteY6170" fmla="*/ 1550806 h 2189926"/>
              <a:gd name="connsiteX6171" fmla="*/ 1548207 w 8724094"/>
              <a:gd name="connsiteY6171" fmla="*/ 1553257 h 2189926"/>
              <a:gd name="connsiteX6172" fmla="*/ 1543353 w 8724094"/>
              <a:gd name="connsiteY6172" fmla="*/ 1552439 h 2189926"/>
              <a:gd name="connsiteX6173" fmla="*/ 1538497 w 8724094"/>
              <a:gd name="connsiteY6173" fmla="*/ 1549989 h 2189926"/>
              <a:gd name="connsiteX6174" fmla="*/ 1525550 w 8724094"/>
              <a:gd name="connsiteY6174" fmla="*/ 1549173 h 2189926"/>
              <a:gd name="connsiteX6175" fmla="*/ 1512605 w 8724094"/>
              <a:gd name="connsiteY6175" fmla="*/ 1548355 h 2189926"/>
              <a:gd name="connsiteX6176" fmla="*/ 1509367 w 8724094"/>
              <a:gd name="connsiteY6176" fmla="*/ 1548355 h 2189926"/>
              <a:gd name="connsiteX6177" fmla="*/ 1499658 w 8724094"/>
              <a:gd name="connsiteY6177" fmla="*/ 1553257 h 2189926"/>
              <a:gd name="connsiteX6178" fmla="*/ 1480239 w 8724094"/>
              <a:gd name="connsiteY6178" fmla="*/ 1553257 h 2189926"/>
              <a:gd name="connsiteX6179" fmla="*/ 1467292 w 8724094"/>
              <a:gd name="connsiteY6179" fmla="*/ 1549989 h 2189926"/>
              <a:gd name="connsiteX6180" fmla="*/ 1452727 w 8724094"/>
              <a:gd name="connsiteY6180" fmla="*/ 1552439 h 2189926"/>
              <a:gd name="connsiteX6181" fmla="*/ 1444635 w 8724094"/>
              <a:gd name="connsiteY6181" fmla="*/ 1563059 h 2189926"/>
              <a:gd name="connsiteX6182" fmla="*/ 1445445 w 8724094"/>
              <a:gd name="connsiteY6182" fmla="*/ 1576127 h 2189926"/>
              <a:gd name="connsiteX6183" fmla="*/ 1446253 w 8724094"/>
              <a:gd name="connsiteY6183" fmla="*/ 1587564 h 2189926"/>
              <a:gd name="connsiteX6184" fmla="*/ 1445445 w 8724094"/>
              <a:gd name="connsiteY6184" fmla="*/ 1594099 h 2189926"/>
              <a:gd name="connsiteX6185" fmla="*/ 1444635 w 8724094"/>
              <a:gd name="connsiteY6185" fmla="*/ 1600632 h 2189926"/>
              <a:gd name="connsiteX6186" fmla="*/ 1445445 w 8724094"/>
              <a:gd name="connsiteY6186" fmla="*/ 1621871 h 2189926"/>
              <a:gd name="connsiteX6187" fmla="*/ 1447873 w 8724094"/>
              <a:gd name="connsiteY6187" fmla="*/ 1643109 h 2189926"/>
              <a:gd name="connsiteX6188" fmla="*/ 1451109 w 8724094"/>
              <a:gd name="connsiteY6188" fmla="*/ 1649642 h 2189926"/>
              <a:gd name="connsiteX6189" fmla="*/ 1452727 w 8724094"/>
              <a:gd name="connsiteY6189" fmla="*/ 1656177 h 2189926"/>
              <a:gd name="connsiteX6190" fmla="*/ 1447063 w 8724094"/>
              <a:gd name="connsiteY6190" fmla="*/ 1664346 h 2189926"/>
              <a:gd name="connsiteX6191" fmla="*/ 1441399 w 8724094"/>
              <a:gd name="connsiteY6191" fmla="*/ 1670881 h 2189926"/>
              <a:gd name="connsiteX6192" fmla="*/ 1467292 w 8724094"/>
              <a:gd name="connsiteY6192" fmla="*/ 1692119 h 2189926"/>
              <a:gd name="connsiteX6193" fmla="*/ 1481047 w 8724094"/>
              <a:gd name="connsiteY6193" fmla="*/ 1689668 h 2189926"/>
              <a:gd name="connsiteX6194" fmla="*/ 1494804 w 8724094"/>
              <a:gd name="connsiteY6194" fmla="*/ 1687217 h 2189926"/>
              <a:gd name="connsiteX6195" fmla="*/ 1501276 w 8724094"/>
              <a:gd name="connsiteY6195" fmla="*/ 1691302 h 2189926"/>
              <a:gd name="connsiteX6196" fmla="*/ 1507749 w 8724094"/>
              <a:gd name="connsiteY6196" fmla="*/ 1695386 h 2189926"/>
              <a:gd name="connsiteX6197" fmla="*/ 1515841 w 8724094"/>
              <a:gd name="connsiteY6197" fmla="*/ 1692935 h 2189926"/>
              <a:gd name="connsiteX6198" fmla="*/ 1522314 w 8724094"/>
              <a:gd name="connsiteY6198" fmla="*/ 1690484 h 2189926"/>
              <a:gd name="connsiteX6199" fmla="*/ 1527170 w 8724094"/>
              <a:gd name="connsiteY6199" fmla="*/ 1691302 h 2189926"/>
              <a:gd name="connsiteX6200" fmla="*/ 1532024 w 8724094"/>
              <a:gd name="connsiteY6200" fmla="*/ 1692119 h 2189926"/>
              <a:gd name="connsiteX6201" fmla="*/ 1536070 w 8724094"/>
              <a:gd name="connsiteY6201" fmla="*/ 1691302 h 2189926"/>
              <a:gd name="connsiteX6202" fmla="*/ 1540115 w 8724094"/>
              <a:gd name="connsiteY6202" fmla="*/ 1690484 h 2189926"/>
              <a:gd name="connsiteX6203" fmla="*/ 1549825 w 8724094"/>
              <a:gd name="connsiteY6203" fmla="*/ 1691302 h 2189926"/>
              <a:gd name="connsiteX6204" fmla="*/ 1559534 w 8724094"/>
              <a:gd name="connsiteY6204" fmla="*/ 1692119 h 2189926"/>
              <a:gd name="connsiteX6205" fmla="*/ 1568436 w 8724094"/>
              <a:gd name="connsiteY6205" fmla="*/ 1688851 h 2189926"/>
              <a:gd name="connsiteX6206" fmla="*/ 1578955 w 8724094"/>
              <a:gd name="connsiteY6206" fmla="*/ 1685584 h 2189926"/>
              <a:gd name="connsiteX6207" fmla="*/ 1585428 w 8724094"/>
              <a:gd name="connsiteY6207" fmla="*/ 1688035 h 2189926"/>
              <a:gd name="connsiteX6208" fmla="*/ 1591900 w 8724094"/>
              <a:gd name="connsiteY6208" fmla="*/ 1690484 h 2189926"/>
              <a:gd name="connsiteX6209" fmla="*/ 1596756 w 8724094"/>
              <a:gd name="connsiteY6209" fmla="*/ 1688851 h 2189926"/>
              <a:gd name="connsiteX6210" fmla="*/ 1601611 w 8724094"/>
              <a:gd name="connsiteY6210" fmla="*/ 1687217 h 2189926"/>
              <a:gd name="connsiteX6211" fmla="*/ 1611321 w 8724094"/>
              <a:gd name="connsiteY6211" fmla="*/ 1688851 h 2189926"/>
              <a:gd name="connsiteX6212" fmla="*/ 1619412 w 8724094"/>
              <a:gd name="connsiteY6212" fmla="*/ 1690484 h 2189926"/>
              <a:gd name="connsiteX6213" fmla="*/ 1627504 w 8724094"/>
              <a:gd name="connsiteY6213" fmla="*/ 1687217 h 2189926"/>
              <a:gd name="connsiteX6214" fmla="*/ 1650160 w 8724094"/>
              <a:gd name="connsiteY6214" fmla="*/ 1687217 h 2189926"/>
              <a:gd name="connsiteX6215" fmla="*/ 1672815 w 8724094"/>
              <a:gd name="connsiteY6215" fmla="*/ 1682316 h 2189926"/>
              <a:gd name="connsiteX6216" fmla="*/ 1678480 w 8724094"/>
              <a:gd name="connsiteY6216" fmla="*/ 1687217 h 2189926"/>
              <a:gd name="connsiteX6217" fmla="*/ 1684144 w 8724094"/>
              <a:gd name="connsiteY6217" fmla="*/ 1692119 h 2189926"/>
              <a:gd name="connsiteX6218" fmla="*/ 1693044 w 8724094"/>
              <a:gd name="connsiteY6218" fmla="*/ 1687217 h 2189926"/>
              <a:gd name="connsiteX6219" fmla="*/ 1703563 w 8724094"/>
              <a:gd name="connsiteY6219" fmla="*/ 1682316 h 2189926"/>
              <a:gd name="connsiteX6220" fmla="*/ 1710846 w 8724094"/>
              <a:gd name="connsiteY6220" fmla="*/ 1692119 h 2189926"/>
              <a:gd name="connsiteX6221" fmla="*/ 1713274 w 8724094"/>
              <a:gd name="connsiteY6221" fmla="*/ 1705188 h 2189926"/>
              <a:gd name="connsiteX6222" fmla="*/ 1712465 w 8724094"/>
              <a:gd name="connsiteY6222" fmla="*/ 1710089 h 2189926"/>
              <a:gd name="connsiteX6223" fmla="*/ 1711655 w 8724094"/>
              <a:gd name="connsiteY6223" fmla="*/ 1714989 h 2189926"/>
              <a:gd name="connsiteX6224" fmla="*/ 1714025 w 8724094"/>
              <a:gd name="connsiteY6224" fmla="*/ 1740506 h 2189926"/>
              <a:gd name="connsiteX6225" fmla="*/ 1705098 w 8724094"/>
              <a:gd name="connsiteY6225" fmla="*/ 1745062 h 2189926"/>
              <a:gd name="connsiteX6226" fmla="*/ 1646589 w 8724094"/>
              <a:gd name="connsiteY6226" fmla="*/ 1774535 h 2189926"/>
              <a:gd name="connsiteX6227" fmla="*/ 1495094 w 8724094"/>
              <a:gd name="connsiteY6227" fmla="*/ 1836618 h 2189926"/>
              <a:gd name="connsiteX6228" fmla="*/ 1425570 w 8724094"/>
              <a:gd name="connsiteY6228" fmla="*/ 1858791 h 2189926"/>
              <a:gd name="connsiteX6229" fmla="*/ 1423598 w 8724094"/>
              <a:gd name="connsiteY6229" fmla="*/ 1856302 h 2189926"/>
              <a:gd name="connsiteX6230" fmla="*/ 1417125 w 8724094"/>
              <a:gd name="connsiteY6230" fmla="*/ 1855486 h 2189926"/>
              <a:gd name="connsiteX6231" fmla="*/ 1407415 w 8724094"/>
              <a:gd name="connsiteY6231" fmla="*/ 1863655 h 2189926"/>
              <a:gd name="connsiteX6232" fmla="*/ 1408540 w 8724094"/>
              <a:gd name="connsiteY6232" fmla="*/ 1864222 h 2189926"/>
              <a:gd name="connsiteX6233" fmla="*/ 1338679 w 8724094"/>
              <a:gd name="connsiteY6233" fmla="*/ 1886502 h 2189926"/>
              <a:gd name="connsiteX6234" fmla="*/ 1325952 w 8724094"/>
              <a:gd name="connsiteY6234" fmla="*/ 1889239 h 2189926"/>
              <a:gd name="connsiteX6235" fmla="*/ 1323263 w 8724094"/>
              <a:gd name="connsiteY6235" fmla="*/ 1886525 h 2189926"/>
              <a:gd name="connsiteX6236" fmla="*/ 1316791 w 8724094"/>
              <a:gd name="connsiteY6236" fmla="*/ 1888976 h 2189926"/>
              <a:gd name="connsiteX6237" fmla="*/ 1310317 w 8724094"/>
              <a:gd name="connsiteY6237" fmla="*/ 1891427 h 2189926"/>
              <a:gd name="connsiteX6238" fmla="*/ 1299798 w 8724094"/>
              <a:gd name="connsiteY6238" fmla="*/ 1884892 h 2189926"/>
              <a:gd name="connsiteX6239" fmla="*/ 1295752 w 8724094"/>
              <a:gd name="connsiteY6239" fmla="*/ 1873457 h 2189926"/>
              <a:gd name="connsiteX6240" fmla="*/ 1298988 w 8724094"/>
              <a:gd name="connsiteY6240" fmla="*/ 1867739 h 2189926"/>
              <a:gd name="connsiteX6241" fmla="*/ 1302226 w 8724094"/>
              <a:gd name="connsiteY6241" fmla="*/ 1862020 h 2189926"/>
              <a:gd name="connsiteX6242" fmla="*/ 1302226 w 8724094"/>
              <a:gd name="connsiteY6242" fmla="*/ 1860387 h 2189926"/>
              <a:gd name="connsiteX6243" fmla="*/ 1300608 w 8724094"/>
              <a:gd name="connsiteY6243" fmla="*/ 1858753 h 2189926"/>
              <a:gd name="connsiteX6244" fmla="*/ 1298988 w 8724094"/>
              <a:gd name="connsiteY6244" fmla="*/ 1855486 h 2189926"/>
              <a:gd name="connsiteX6245" fmla="*/ 1301416 w 8724094"/>
              <a:gd name="connsiteY6245" fmla="*/ 1850585 h 2189926"/>
              <a:gd name="connsiteX6246" fmla="*/ 1303844 w 8724094"/>
              <a:gd name="connsiteY6246" fmla="*/ 1845683 h 2189926"/>
              <a:gd name="connsiteX6247" fmla="*/ 1303034 w 8724094"/>
              <a:gd name="connsiteY6247" fmla="*/ 1842417 h 2189926"/>
              <a:gd name="connsiteX6248" fmla="*/ 1302226 w 8724094"/>
              <a:gd name="connsiteY6248" fmla="*/ 1839150 h 2189926"/>
              <a:gd name="connsiteX6249" fmla="*/ 1309508 w 8724094"/>
              <a:gd name="connsiteY6249" fmla="*/ 1831797 h 2189926"/>
              <a:gd name="connsiteX6250" fmla="*/ 1316791 w 8724094"/>
              <a:gd name="connsiteY6250" fmla="*/ 1824446 h 2189926"/>
              <a:gd name="connsiteX6251" fmla="*/ 1315981 w 8724094"/>
              <a:gd name="connsiteY6251" fmla="*/ 1820362 h 2189926"/>
              <a:gd name="connsiteX6252" fmla="*/ 1315171 w 8724094"/>
              <a:gd name="connsiteY6252" fmla="*/ 1816278 h 2189926"/>
              <a:gd name="connsiteX6253" fmla="*/ 1315171 w 8724094"/>
              <a:gd name="connsiteY6253" fmla="*/ 1814645 h 2189926"/>
              <a:gd name="connsiteX6254" fmla="*/ 1317599 w 8724094"/>
              <a:gd name="connsiteY6254" fmla="*/ 1811376 h 2189926"/>
              <a:gd name="connsiteX6255" fmla="*/ 1320027 w 8724094"/>
              <a:gd name="connsiteY6255" fmla="*/ 1808110 h 2189926"/>
              <a:gd name="connsiteX6256" fmla="*/ 1320027 w 8724094"/>
              <a:gd name="connsiteY6256" fmla="*/ 1806476 h 2189926"/>
              <a:gd name="connsiteX6257" fmla="*/ 1313553 w 8724094"/>
              <a:gd name="connsiteY6257" fmla="*/ 1801575 h 2189926"/>
              <a:gd name="connsiteX6258" fmla="*/ 1307080 w 8724094"/>
              <a:gd name="connsiteY6258" fmla="*/ 1806476 h 2189926"/>
              <a:gd name="connsiteX6259" fmla="*/ 1305462 w 8724094"/>
              <a:gd name="connsiteY6259" fmla="*/ 1814645 h 2189926"/>
              <a:gd name="connsiteX6260" fmla="*/ 1298180 w 8724094"/>
              <a:gd name="connsiteY6260" fmla="*/ 1823629 h 2189926"/>
              <a:gd name="connsiteX6261" fmla="*/ 1286043 w 8724094"/>
              <a:gd name="connsiteY6261" fmla="*/ 1835882 h 2189926"/>
              <a:gd name="connsiteX6262" fmla="*/ 1273905 w 8724094"/>
              <a:gd name="connsiteY6262" fmla="*/ 1847318 h 2189926"/>
              <a:gd name="connsiteX6263" fmla="*/ 1268242 w 8724094"/>
              <a:gd name="connsiteY6263" fmla="*/ 1855486 h 2189926"/>
              <a:gd name="connsiteX6264" fmla="*/ 1269860 w 8724094"/>
              <a:gd name="connsiteY6264" fmla="*/ 1857120 h 2189926"/>
              <a:gd name="connsiteX6265" fmla="*/ 1288469 w 8724094"/>
              <a:gd name="connsiteY6265" fmla="*/ 1881625 h 2189926"/>
              <a:gd name="connsiteX6266" fmla="*/ 1292703 w 8724094"/>
              <a:gd name="connsiteY6266" fmla="*/ 1896390 h 2189926"/>
              <a:gd name="connsiteX6267" fmla="*/ 1268979 w 8724094"/>
              <a:gd name="connsiteY6267" fmla="*/ 1901493 h 2189926"/>
              <a:gd name="connsiteX6268" fmla="*/ 1198720 w 8724094"/>
              <a:gd name="connsiteY6268" fmla="*/ 1914494 h 2189926"/>
              <a:gd name="connsiteX6269" fmla="*/ 1153070 w 8724094"/>
              <a:gd name="connsiteY6269" fmla="*/ 1932754 h 2189926"/>
              <a:gd name="connsiteX6270" fmla="*/ 1153341 w 8724094"/>
              <a:gd name="connsiteY6270" fmla="*/ 1931451 h 2189926"/>
              <a:gd name="connsiteX6271" fmla="*/ 1156579 w 8724094"/>
              <a:gd name="connsiteY6271" fmla="*/ 1915932 h 2189926"/>
              <a:gd name="connsiteX6272" fmla="*/ 1152533 w 8724094"/>
              <a:gd name="connsiteY6272" fmla="*/ 1906130 h 2189926"/>
              <a:gd name="connsiteX6273" fmla="*/ 1142014 w 8724094"/>
              <a:gd name="connsiteY6273" fmla="*/ 1901229 h 2189926"/>
              <a:gd name="connsiteX6274" fmla="*/ 1130686 w 8724094"/>
              <a:gd name="connsiteY6274" fmla="*/ 1909397 h 2189926"/>
              <a:gd name="connsiteX6275" fmla="*/ 1130686 w 8724094"/>
              <a:gd name="connsiteY6275" fmla="*/ 1911030 h 2189926"/>
              <a:gd name="connsiteX6276" fmla="*/ 1132304 w 8724094"/>
              <a:gd name="connsiteY6276" fmla="*/ 1915932 h 2189926"/>
              <a:gd name="connsiteX6277" fmla="*/ 1132304 w 8724094"/>
              <a:gd name="connsiteY6277" fmla="*/ 1917565 h 2189926"/>
              <a:gd name="connsiteX6278" fmla="*/ 1130686 w 8724094"/>
              <a:gd name="connsiteY6278" fmla="*/ 1922467 h 2189926"/>
              <a:gd name="connsiteX6279" fmla="*/ 1129067 w 8724094"/>
              <a:gd name="connsiteY6279" fmla="*/ 1927367 h 2189926"/>
              <a:gd name="connsiteX6280" fmla="*/ 1134731 w 8724094"/>
              <a:gd name="connsiteY6280" fmla="*/ 1937170 h 2189926"/>
              <a:gd name="connsiteX6281" fmla="*/ 1136163 w 8724094"/>
              <a:gd name="connsiteY6281" fmla="*/ 1938505 h 2189926"/>
              <a:gd name="connsiteX6282" fmla="*/ 1122400 w 8724094"/>
              <a:gd name="connsiteY6282" fmla="*/ 1943135 h 2189926"/>
              <a:gd name="connsiteX6283" fmla="*/ 1109892 w 8724094"/>
              <a:gd name="connsiteY6283" fmla="*/ 1949634 h 2189926"/>
              <a:gd name="connsiteX6284" fmla="*/ 1111600 w 8724094"/>
              <a:gd name="connsiteY6284" fmla="*/ 1945242 h 2189926"/>
              <a:gd name="connsiteX6285" fmla="*/ 1124075 w 8724094"/>
              <a:gd name="connsiteY6285" fmla="*/ 1886502 h 2189926"/>
              <a:gd name="connsiteX6286" fmla="*/ 1106320 w 8724094"/>
              <a:gd name="connsiteY6286" fmla="*/ 1844474 h 2189926"/>
              <a:gd name="connsiteX6287" fmla="*/ 1103198 w 8724094"/>
              <a:gd name="connsiteY6287" fmla="*/ 1837373 h 2189926"/>
              <a:gd name="connsiteX6288" fmla="*/ 1103984 w 8724094"/>
              <a:gd name="connsiteY6288" fmla="*/ 1832615 h 2189926"/>
              <a:gd name="connsiteX6289" fmla="*/ 1104792 w 8724094"/>
              <a:gd name="connsiteY6289" fmla="*/ 1827713 h 2189926"/>
              <a:gd name="connsiteX6290" fmla="*/ 1103174 w 8724094"/>
              <a:gd name="connsiteY6290" fmla="*/ 1823629 h 2189926"/>
              <a:gd name="connsiteX6291" fmla="*/ 1101556 w 8724094"/>
              <a:gd name="connsiteY6291" fmla="*/ 1819545 h 2189926"/>
              <a:gd name="connsiteX6292" fmla="*/ 1103174 w 8724094"/>
              <a:gd name="connsiteY6292" fmla="*/ 1813827 h 2189926"/>
              <a:gd name="connsiteX6293" fmla="*/ 1104792 w 8724094"/>
              <a:gd name="connsiteY6293" fmla="*/ 1808110 h 2189926"/>
              <a:gd name="connsiteX6294" fmla="*/ 1104792 w 8724094"/>
              <a:gd name="connsiteY6294" fmla="*/ 1803208 h 2189926"/>
              <a:gd name="connsiteX6295" fmla="*/ 1106412 w 8724094"/>
              <a:gd name="connsiteY6295" fmla="*/ 1783605 h 2189926"/>
              <a:gd name="connsiteX6296" fmla="*/ 1103984 w 8724094"/>
              <a:gd name="connsiteY6296" fmla="*/ 1776252 h 2189926"/>
              <a:gd name="connsiteX6297" fmla="*/ 1101556 w 8724094"/>
              <a:gd name="connsiteY6297" fmla="*/ 1768901 h 2189926"/>
              <a:gd name="connsiteX6298" fmla="*/ 1105602 w 8724094"/>
              <a:gd name="connsiteY6298" fmla="*/ 1755831 h 2189926"/>
              <a:gd name="connsiteX6299" fmla="*/ 1109648 w 8724094"/>
              <a:gd name="connsiteY6299" fmla="*/ 1744396 h 2189926"/>
              <a:gd name="connsiteX6300" fmla="*/ 1106412 w 8724094"/>
              <a:gd name="connsiteY6300" fmla="*/ 1735410 h 2189926"/>
              <a:gd name="connsiteX6301" fmla="*/ 1103174 w 8724094"/>
              <a:gd name="connsiteY6301" fmla="*/ 1726426 h 2189926"/>
              <a:gd name="connsiteX6302" fmla="*/ 1106412 w 8724094"/>
              <a:gd name="connsiteY6302" fmla="*/ 1720708 h 2189926"/>
              <a:gd name="connsiteX6303" fmla="*/ 1109648 w 8724094"/>
              <a:gd name="connsiteY6303" fmla="*/ 1714989 h 2189926"/>
              <a:gd name="connsiteX6304" fmla="*/ 1107221 w 8724094"/>
              <a:gd name="connsiteY6304" fmla="*/ 1707638 h 2189926"/>
              <a:gd name="connsiteX6305" fmla="*/ 1104792 w 8724094"/>
              <a:gd name="connsiteY6305" fmla="*/ 1700287 h 2189926"/>
              <a:gd name="connsiteX6306" fmla="*/ 1105602 w 8724094"/>
              <a:gd name="connsiteY6306" fmla="*/ 1696203 h 2189926"/>
              <a:gd name="connsiteX6307" fmla="*/ 1106412 w 8724094"/>
              <a:gd name="connsiteY6307" fmla="*/ 1692119 h 2189926"/>
              <a:gd name="connsiteX6308" fmla="*/ 1103984 w 8724094"/>
              <a:gd name="connsiteY6308" fmla="*/ 1688035 h 2189926"/>
              <a:gd name="connsiteX6309" fmla="*/ 1101556 w 8724094"/>
              <a:gd name="connsiteY6309" fmla="*/ 1683951 h 2189926"/>
              <a:gd name="connsiteX6310" fmla="*/ 1107221 w 8724094"/>
              <a:gd name="connsiteY6310" fmla="*/ 1670881 h 2189926"/>
              <a:gd name="connsiteX6311" fmla="*/ 1117739 w 8724094"/>
              <a:gd name="connsiteY6311" fmla="*/ 1662712 h 2189926"/>
              <a:gd name="connsiteX6312" fmla="*/ 1119357 w 8724094"/>
              <a:gd name="connsiteY6312" fmla="*/ 1662712 h 2189926"/>
              <a:gd name="connsiteX6313" fmla="*/ 1123403 w 8724094"/>
              <a:gd name="connsiteY6313" fmla="*/ 1663530 h 2189926"/>
              <a:gd name="connsiteX6314" fmla="*/ 1125831 w 8724094"/>
              <a:gd name="connsiteY6314" fmla="*/ 1664346 h 2189926"/>
              <a:gd name="connsiteX6315" fmla="*/ 1129067 w 8724094"/>
              <a:gd name="connsiteY6315" fmla="*/ 1662712 h 2189926"/>
              <a:gd name="connsiteX6316" fmla="*/ 1130686 w 8724094"/>
              <a:gd name="connsiteY6316" fmla="*/ 1652911 h 2189926"/>
              <a:gd name="connsiteX6317" fmla="*/ 1132304 w 8724094"/>
              <a:gd name="connsiteY6317" fmla="*/ 1644742 h 2189926"/>
              <a:gd name="connsiteX6318" fmla="*/ 1128259 w 8724094"/>
              <a:gd name="connsiteY6318" fmla="*/ 1639025 h 2189926"/>
              <a:gd name="connsiteX6319" fmla="*/ 1124213 w 8724094"/>
              <a:gd name="connsiteY6319" fmla="*/ 1634940 h 2189926"/>
              <a:gd name="connsiteX6320" fmla="*/ 1128259 w 8724094"/>
              <a:gd name="connsiteY6320" fmla="*/ 1630039 h 2189926"/>
              <a:gd name="connsiteX6321" fmla="*/ 1132304 w 8724094"/>
              <a:gd name="connsiteY6321" fmla="*/ 1625137 h 2189926"/>
              <a:gd name="connsiteX6322" fmla="*/ 1125831 w 8724094"/>
              <a:gd name="connsiteY6322" fmla="*/ 1620237 h 2189926"/>
              <a:gd name="connsiteX6323" fmla="*/ 1117739 w 8724094"/>
              <a:gd name="connsiteY6323" fmla="*/ 1620237 h 2189926"/>
              <a:gd name="connsiteX6324" fmla="*/ 1114503 w 8724094"/>
              <a:gd name="connsiteY6324" fmla="*/ 1617786 h 2189926"/>
              <a:gd name="connsiteX6325" fmla="*/ 1111266 w 8724094"/>
              <a:gd name="connsiteY6325" fmla="*/ 1613702 h 2189926"/>
              <a:gd name="connsiteX6326" fmla="*/ 1108030 w 8724094"/>
              <a:gd name="connsiteY6326" fmla="*/ 1608801 h 2189926"/>
              <a:gd name="connsiteX6327" fmla="*/ 1116121 w 8724094"/>
              <a:gd name="connsiteY6327" fmla="*/ 1604716 h 2189926"/>
              <a:gd name="connsiteX6328" fmla="*/ 1122595 w 8724094"/>
              <a:gd name="connsiteY6328" fmla="*/ 1598999 h 2189926"/>
              <a:gd name="connsiteX6329" fmla="*/ 1117739 w 8724094"/>
              <a:gd name="connsiteY6329" fmla="*/ 1590014 h 2189926"/>
              <a:gd name="connsiteX6330" fmla="*/ 1111266 w 8724094"/>
              <a:gd name="connsiteY6330" fmla="*/ 1582662 h 2189926"/>
              <a:gd name="connsiteX6331" fmla="*/ 1108030 w 8724094"/>
              <a:gd name="connsiteY6331" fmla="*/ 1571227 h 2189926"/>
              <a:gd name="connsiteX6332" fmla="*/ 1108030 w 8724094"/>
              <a:gd name="connsiteY6332" fmla="*/ 1558157 h 2189926"/>
              <a:gd name="connsiteX6333" fmla="*/ 1112884 w 8724094"/>
              <a:gd name="connsiteY6333" fmla="*/ 1545088 h 2189926"/>
              <a:gd name="connsiteX6334" fmla="*/ 1117739 w 8724094"/>
              <a:gd name="connsiteY6334" fmla="*/ 1532018 h 2189926"/>
              <a:gd name="connsiteX6335" fmla="*/ 1112884 w 8724094"/>
              <a:gd name="connsiteY6335" fmla="*/ 1526301 h 2189926"/>
              <a:gd name="connsiteX6336" fmla="*/ 1108030 w 8724094"/>
              <a:gd name="connsiteY6336" fmla="*/ 1522217 h 2189926"/>
              <a:gd name="connsiteX6337" fmla="*/ 1108030 w 8724094"/>
              <a:gd name="connsiteY6337" fmla="*/ 1520583 h 2189926"/>
              <a:gd name="connsiteX6338" fmla="*/ 1116121 w 8724094"/>
              <a:gd name="connsiteY6338" fmla="*/ 1509147 h 2189926"/>
              <a:gd name="connsiteX6339" fmla="*/ 1109648 w 8724094"/>
              <a:gd name="connsiteY6339" fmla="*/ 1501796 h 2189926"/>
              <a:gd name="connsiteX6340" fmla="*/ 1103174 w 8724094"/>
              <a:gd name="connsiteY6340" fmla="*/ 1492810 h 2189926"/>
              <a:gd name="connsiteX6341" fmla="*/ 1104792 w 8724094"/>
              <a:gd name="connsiteY6341" fmla="*/ 1486275 h 2189926"/>
              <a:gd name="connsiteX6342" fmla="*/ 1106412 w 8724094"/>
              <a:gd name="connsiteY6342" fmla="*/ 1472389 h 2189926"/>
              <a:gd name="connsiteX6343" fmla="*/ 1108030 w 8724094"/>
              <a:gd name="connsiteY6343" fmla="*/ 1458503 h 2189926"/>
              <a:gd name="connsiteX6344" fmla="*/ 1106412 w 8724094"/>
              <a:gd name="connsiteY6344" fmla="*/ 1452786 h 2189926"/>
              <a:gd name="connsiteX6345" fmla="*/ 1104792 w 8724094"/>
              <a:gd name="connsiteY6345" fmla="*/ 1447068 h 2189926"/>
              <a:gd name="connsiteX6346" fmla="*/ 1107221 w 8724094"/>
              <a:gd name="connsiteY6346" fmla="*/ 1438082 h 2189926"/>
              <a:gd name="connsiteX6347" fmla="*/ 1109648 w 8724094"/>
              <a:gd name="connsiteY6347" fmla="*/ 1427463 h 2189926"/>
              <a:gd name="connsiteX6348" fmla="*/ 1108030 w 8724094"/>
              <a:gd name="connsiteY6348" fmla="*/ 1421745 h 2189926"/>
              <a:gd name="connsiteX6349" fmla="*/ 1106412 w 8724094"/>
              <a:gd name="connsiteY6349" fmla="*/ 1416028 h 2189926"/>
              <a:gd name="connsiteX6350" fmla="*/ 1108838 w 8724094"/>
              <a:gd name="connsiteY6350" fmla="*/ 1407859 h 2189926"/>
              <a:gd name="connsiteX6351" fmla="*/ 1111266 w 8724094"/>
              <a:gd name="connsiteY6351" fmla="*/ 1399691 h 2189926"/>
              <a:gd name="connsiteX6352" fmla="*/ 1111266 w 8724094"/>
              <a:gd name="connsiteY6352" fmla="*/ 1396423 h 2189926"/>
              <a:gd name="connsiteX6353" fmla="*/ 1110456 w 8724094"/>
              <a:gd name="connsiteY6353" fmla="*/ 1392339 h 2189926"/>
              <a:gd name="connsiteX6354" fmla="*/ 1109648 w 8724094"/>
              <a:gd name="connsiteY6354" fmla="*/ 1388255 h 2189926"/>
              <a:gd name="connsiteX6355" fmla="*/ 1111266 w 8724094"/>
              <a:gd name="connsiteY6355" fmla="*/ 1383354 h 2189926"/>
              <a:gd name="connsiteX6356" fmla="*/ 1111266 w 8724094"/>
              <a:gd name="connsiteY6356" fmla="*/ 1380086 h 2189926"/>
              <a:gd name="connsiteX6357" fmla="*/ 1108838 w 8724094"/>
              <a:gd name="connsiteY6357" fmla="*/ 1371102 h 2189926"/>
              <a:gd name="connsiteX6358" fmla="*/ 1106412 w 8724094"/>
              <a:gd name="connsiteY6358" fmla="*/ 1363749 h 2189926"/>
              <a:gd name="connsiteX6359" fmla="*/ 1107221 w 8724094"/>
              <a:gd name="connsiteY6359" fmla="*/ 1358849 h 2189926"/>
              <a:gd name="connsiteX6360" fmla="*/ 1108030 w 8724094"/>
              <a:gd name="connsiteY6360" fmla="*/ 1353948 h 2189926"/>
              <a:gd name="connsiteX6361" fmla="*/ 1106412 w 8724094"/>
              <a:gd name="connsiteY6361" fmla="*/ 1339244 h 2189926"/>
              <a:gd name="connsiteX6362" fmla="*/ 1104792 w 8724094"/>
              <a:gd name="connsiteY6362" fmla="*/ 1324542 h 2189926"/>
              <a:gd name="connsiteX6363" fmla="*/ 1108030 w 8724094"/>
              <a:gd name="connsiteY6363" fmla="*/ 1319641 h 2189926"/>
              <a:gd name="connsiteX6364" fmla="*/ 1120975 w 8724094"/>
              <a:gd name="connsiteY6364" fmla="*/ 1318823 h 2189926"/>
              <a:gd name="connsiteX6365" fmla="*/ 1132304 w 8724094"/>
              <a:gd name="connsiteY6365" fmla="*/ 1316374 h 2189926"/>
              <a:gd name="connsiteX6366" fmla="*/ 1135540 w 8724094"/>
              <a:gd name="connsiteY6366" fmla="*/ 1317190 h 2189926"/>
              <a:gd name="connsiteX6367" fmla="*/ 1140396 w 8724094"/>
              <a:gd name="connsiteY6367" fmla="*/ 1318007 h 2189926"/>
              <a:gd name="connsiteX6368" fmla="*/ 1143632 w 8724094"/>
              <a:gd name="connsiteY6368" fmla="*/ 1317190 h 2189926"/>
              <a:gd name="connsiteX6369" fmla="*/ 1148487 w 8724094"/>
              <a:gd name="connsiteY6369" fmla="*/ 1316374 h 2189926"/>
              <a:gd name="connsiteX6370" fmla="*/ 1153341 w 8724094"/>
              <a:gd name="connsiteY6370" fmla="*/ 1317190 h 2189926"/>
              <a:gd name="connsiteX6371" fmla="*/ 1158197 w 8724094"/>
              <a:gd name="connsiteY6371" fmla="*/ 1318007 h 2189926"/>
              <a:gd name="connsiteX6372" fmla="*/ 1162243 w 8724094"/>
              <a:gd name="connsiteY6372" fmla="*/ 1316374 h 2189926"/>
              <a:gd name="connsiteX6373" fmla="*/ 1166288 w 8724094"/>
              <a:gd name="connsiteY6373" fmla="*/ 1314739 h 2189926"/>
              <a:gd name="connsiteX6374" fmla="*/ 1171952 w 8724094"/>
              <a:gd name="connsiteY6374" fmla="*/ 1317190 h 2189926"/>
              <a:gd name="connsiteX6375" fmla="*/ 1177616 w 8724094"/>
              <a:gd name="connsiteY6375" fmla="*/ 1319641 h 2189926"/>
              <a:gd name="connsiteX6376" fmla="*/ 1184089 w 8724094"/>
              <a:gd name="connsiteY6376" fmla="*/ 1318007 h 2189926"/>
              <a:gd name="connsiteX6377" fmla="*/ 1190563 w 8724094"/>
              <a:gd name="connsiteY6377" fmla="*/ 1316374 h 2189926"/>
              <a:gd name="connsiteX6378" fmla="*/ 1194609 w 8724094"/>
              <a:gd name="connsiteY6378" fmla="*/ 1317190 h 2189926"/>
              <a:gd name="connsiteX6379" fmla="*/ 1197036 w 8724094"/>
              <a:gd name="connsiteY6379" fmla="*/ 1318007 h 2189926"/>
              <a:gd name="connsiteX6380" fmla="*/ 1203508 w 8724094"/>
              <a:gd name="connsiteY6380" fmla="*/ 1313106 h 2189926"/>
              <a:gd name="connsiteX6381" fmla="*/ 7334539 w 8724094"/>
              <a:gd name="connsiteY6381" fmla="*/ 1306571 h 2189926"/>
              <a:gd name="connsiteX6382" fmla="*/ 7337775 w 8724094"/>
              <a:gd name="connsiteY6382" fmla="*/ 1308206 h 2189926"/>
              <a:gd name="connsiteX6383" fmla="*/ 7332919 w 8724094"/>
              <a:gd name="connsiteY6383" fmla="*/ 1310655 h 2189926"/>
              <a:gd name="connsiteX6384" fmla="*/ 7328063 w 8724094"/>
              <a:gd name="connsiteY6384" fmla="*/ 1313106 h 2189926"/>
              <a:gd name="connsiteX6385" fmla="*/ 7334539 w 8724094"/>
              <a:gd name="connsiteY6385" fmla="*/ 1319641 h 2189926"/>
              <a:gd name="connsiteX6386" fmla="*/ 7345866 w 8724094"/>
              <a:gd name="connsiteY6386" fmla="*/ 1332711 h 2189926"/>
              <a:gd name="connsiteX6387" fmla="*/ 7349102 w 8724094"/>
              <a:gd name="connsiteY6387" fmla="*/ 1335978 h 2189926"/>
              <a:gd name="connsiteX6388" fmla="*/ 7355577 w 8724094"/>
              <a:gd name="connsiteY6388" fmla="*/ 1331076 h 2189926"/>
              <a:gd name="connsiteX6389" fmla="*/ 7358813 w 8724094"/>
              <a:gd name="connsiteY6389" fmla="*/ 1322908 h 2189926"/>
              <a:gd name="connsiteX6390" fmla="*/ 7362049 w 8724094"/>
              <a:gd name="connsiteY6390" fmla="*/ 1322908 h 2189926"/>
              <a:gd name="connsiteX6391" fmla="*/ 7364475 w 8724094"/>
              <a:gd name="connsiteY6391" fmla="*/ 1325358 h 2189926"/>
              <a:gd name="connsiteX6392" fmla="*/ 7368523 w 8724094"/>
              <a:gd name="connsiteY6392" fmla="*/ 1327809 h 2189926"/>
              <a:gd name="connsiteX6393" fmla="*/ 7372568 w 8724094"/>
              <a:gd name="connsiteY6393" fmla="*/ 1324542 h 2189926"/>
              <a:gd name="connsiteX6394" fmla="*/ 7374996 w 8724094"/>
              <a:gd name="connsiteY6394" fmla="*/ 1319641 h 2189926"/>
              <a:gd name="connsiteX6395" fmla="*/ 7379041 w 8724094"/>
              <a:gd name="connsiteY6395" fmla="*/ 1325358 h 2189926"/>
              <a:gd name="connsiteX6396" fmla="*/ 7383087 w 8724094"/>
              <a:gd name="connsiteY6396" fmla="*/ 1327809 h 2189926"/>
              <a:gd name="connsiteX6397" fmla="*/ 7389559 w 8724094"/>
              <a:gd name="connsiteY6397" fmla="*/ 1324542 h 2189926"/>
              <a:gd name="connsiteX6398" fmla="*/ 7401697 w 8724094"/>
              <a:gd name="connsiteY6398" fmla="*/ 1324542 h 2189926"/>
              <a:gd name="connsiteX6399" fmla="*/ 7410598 w 8724094"/>
              <a:gd name="connsiteY6399" fmla="*/ 1322908 h 2189926"/>
              <a:gd name="connsiteX6400" fmla="*/ 7412216 w 8724094"/>
              <a:gd name="connsiteY6400" fmla="*/ 1322908 h 2189926"/>
              <a:gd name="connsiteX6401" fmla="*/ 7419499 w 8724094"/>
              <a:gd name="connsiteY6401" fmla="*/ 1328627 h 2189926"/>
              <a:gd name="connsiteX6402" fmla="*/ 7428400 w 8724094"/>
              <a:gd name="connsiteY6402" fmla="*/ 1332711 h 2189926"/>
              <a:gd name="connsiteX6403" fmla="*/ 7431637 w 8724094"/>
              <a:gd name="connsiteY6403" fmla="*/ 1331076 h 2189926"/>
              <a:gd name="connsiteX6404" fmla="*/ 7438918 w 8724094"/>
              <a:gd name="connsiteY6404" fmla="*/ 1318823 h 2189926"/>
              <a:gd name="connsiteX6405" fmla="*/ 7455911 w 8724094"/>
              <a:gd name="connsiteY6405" fmla="*/ 1316374 h 2189926"/>
              <a:gd name="connsiteX6406" fmla="*/ 7462383 w 8724094"/>
              <a:gd name="connsiteY6406" fmla="*/ 1318823 h 2189926"/>
              <a:gd name="connsiteX6407" fmla="*/ 7468857 w 8724094"/>
              <a:gd name="connsiteY6407" fmla="*/ 1321274 h 2189926"/>
              <a:gd name="connsiteX6408" fmla="*/ 7470475 w 8724094"/>
              <a:gd name="connsiteY6408" fmla="*/ 1321274 h 2189926"/>
              <a:gd name="connsiteX6409" fmla="*/ 7476948 w 8724094"/>
              <a:gd name="connsiteY6409" fmla="*/ 1319641 h 2189926"/>
              <a:gd name="connsiteX6410" fmla="*/ 7482611 w 8724094"/>
              <a:gd name="connsiteY6410" fmla="*/ 1322092 h 2189926"/>
              <a:gd name="connsiteX6411" fmla="*/ 7488277 w 8724094"/>
              <a:gd name="connsiteY6411" fmla="*/ 1324542 h 2189926"/>
              <a:gd name="connsiteX6412" fmla="*/ 7499605 w 8724094"/>
              <a:gd name="connsiteY6412" fmla="*/ 1322092 h 2189926"/>
              <a:gd name="connsiteX6413" fmla="*/ 7509314 w 8724094"/>
              <a:gd name="connsiteY6413" fmla="*/ 1319641 h 2189926"/>
              <a:gd name="connsiteX6414" fmla="*/ 7514169 w 8724094"/>
              <a:gd name="connsiteY6414" fmla="*/ 1323725 h 2189926"/>
              <a:gd name="connsiteX6415" fmla="*/ 7520643 w 8724094"/>
              <a:gd name="connsiteY6415" fmla="*/ 1327809 h 2189926"/>
              <a:gd name="connsiteX6416" fmla="*/ 7522261 w 8724094"/>
              <a:gd name="connsiteY6416" fmla="*/ 1327809 h 2189926"/>
              <a:gd name="connsiteX6417" fmla="*/ 7527115 w 8724094"/>
              <a:gd name="connsiteY6417" fmla="*/ 1321274 h 2189926"/>
              <a:gd name="connsiteX6418" fmla="*/ 7533589 w 8724094"/>
              <a:gd name="connsiteY6418" fmla="*/ 1316374 h 2189926"/>
              <a:gd name="connsiteX6419" fmla="*/ 7535207 w 8724094"/>
              <a:gd name="connsiteY6419" fmla="*/ 1316374 h 2189926"/>
              <a:gd name="connsiteX6420" fmla="*/ 7541681 w 8724094"/>
              <a:gd name="connsiteY6420" fmla="*/ 1319641 h 2189926"/>
              <a:gd name="connsiteX6421" fmla="*/ 7543298 w 8724094"/>
              <a:gd name="connsiteY6421" fmla="*/ 1319641 h 2189926"/>
              <a:gd name="connsiteX6422" fmla="*/ 7548963 w 8724094"/>
              <a:gd name="connsiteY6422" fmla="*/ 1316374 h 2189926"/>
              <a:gd name="connsiteX6423" fmla="*/ 7554627 w 8724094"/>
              <a:gd name="connsiteY6423" fmla="*/ 1313106 h 2189926"/>
              <a:gd name="connsiteX6424" fmla="*/ 7567573 w 8724094"/>
              <a:gd name="connsiteY6424" fmla="*/ 1318823 h 2189926"/>
              <a:gd name="connsiteX6425" fmla="*/ 7588611 w 8724094"/>
              <a:gd name="connsiteY6425" fmla="*/ 1324542 h 2189926"/>
              <a:gd name="connsiteX6426" fmla="*/ 7595893 w 8724094"/>
              <a:gd name="connsiteY6426" fmla="*/ 1320458 h 2189926"/>
              <a:gd name="connsiteX6427" fmla="*/ 7601557 w 8724094"/>
              <a:gd name="connsiteY6427" fmla="*/ 1316374 h 2189926"/>
              <a:gd name="connsiteX6428" fmla="*/ 7606413 w 8724094"/>
              <a:gd name="connsiteY6428" fmla="*/ 1318007 h 2189926"/>
              <a:gd name="connsiteX6429" fmla="*/ 7611267 w 8724094"/>
              <a:gd name="connsiteY6429" fmla="*/ 1319641 h 2189926"/>
              <a:gd name="connsiteX6430" fmla="*/ 7616931 w 8724094"/>
              <a:gd name="connsiteY6430" fmla="*/ 1317190 h 2189926"/>
              <a:gd name="connsiteX6431" fmla="*/ 7622596 w 8724094"/>
              <a:gd name="connsiteY6431" fmla="*/ 1314739 h 2189926"/>
              <a:gd name="connsiteX6432" fmla="*/ 7628259 w 8724094"/>
              <a:gd name="connsiteY6432" fmla="*/ 1317190 h 2189926"/>
              <a:gd name="connsiteX6433" fmla="*/ 7633923 w 8724094"/>
              <a:gd name="connsiteY6433" fmla="*/ 1319641 h 2189926"/>
              <a:gd name="connsiteX6434" fmla="*/ 7638779 w 8724094"/>
              <a:gd name="connsiteY6434" fmla="*/ 1318007 h 2189926"/>
              <a:gd name="connsiteX6435" fmla="*/ 7643633 w 8724094"/>
              <a:gd name="connsiteY6435" fmla="*/ 1316374 h 2189926"/>
              <a:gd name="connsiteX6436" fmla="*/ 7647679 w 8724094"/>
              <a:gd name="connsiteY6436" fmla="*/ 1322092 h 2189926"/>
              <a:gd name="connsiteX6437" fmla="*/ 7658198 w 8724094"/>
              <a:gd name="connsiteY6437" fmla="*/ 1327809 h 2189926"/>
              <a:gd name="connsiteX6438" fmla="*/ 7663861 w 8724094"/>
              <a:gd name="connsiteY6438" fmla="*/ 1325358 h 2189926"/>
              <a:gd name="connsiteX6439" fmla="*/ 7667907 w 8724094"/>
              <a:gd name="connsiteY6439" fmla="*/ 1321274 h 2189926"/>
              <a:gd name="connsiteX6440" fmla="*/ 7669526 w 8724094"/>
              <a:gd name="connsiteY6440" fmla="*/ 1321274 h 2189926"/>
              <a:gd name="connsiteX6441" fmla="*/ 7674381 w 8724094"/>
              <a:gd name="connsiteY6441" fmla="*/ 1326176 h 2189926"/>
              <a:gd name="connsiteX6442" fmla="*/ 7679235 w 8724094"/>
              <a:gd name="connsiteY6442" fmla="*/ 1331076 h 2189926"/>
              <a:gd name="connsiteX6443" fmla="*/ 7684899 w 8724094"/>
              <a:gd name="connsiteY6443" fmla="*/ 1323725 h 2189926"/>
              <a:gd name="connsiteX6444" fmla="*/ 7690564 w 8724094"/>
              <a:gd name="connsiteY6444" fmla="*/ 1316374 h 2189926"/>
              <a:gd name="connsiteX6445" fmla="*/ 7695419 w 8724094"/>
              <a:gd name="connsiteY6445" fmla="*/ 1318007 h 2189926"/>
              <a:gd name="connsiteX6446" fmla="*/ 7700273 w 8724094"/>
              <a:gd name="connsiteY6446" fmla="*/ 1319641 h 2189926"/>
              <a:gd name="connsiteX6447" fmla="*/ 7708365 w 8724094"/>
              <a:gd name="connsiteY6447" fmla="*/ 1314739 h 2189926"/>
              <a:gd name="connsiteX6448" fmla="*/ 7719693 w 8724094"/>
              <a:gd name="connsiteY6448" fmla="*/ 1314739 h 2189926"/>
              <a:gd name="connsiteX6449" fmla="*/ 7737494 w 8724094"/>
              <a:gd name="connsiteY6449" fmla="*/ 1315557 h 2189926"/>
              <a:gd name="connsiteX6450" fmla="*/ 7750441 w 8724094"/>
              <a:gd name="connsiteY6450" fmla="*/ 1326176 h 2189926"/>
              <a:gd name="connsiteX6451" fmla="*/ 7748013 w 8724094"/>
              <a:gd name="connsiteY6451" fmla="*/ 1331893 h 2189926"/>
              <a:gd name="connsiteX6452" fmla="*/ 7745585 w 8724094"/>
              <a:gd name="connsiteY6452" fmla="*/ 1337611 h 2189926"/>
              <a:gd name="connsiteX6453" fmla="*/ 7755296 w 8724094"/>
              <a:gd name="connsiteY6453" fmla="*/ 1351497 h 2189926"/>
              <a:gd name="connsiteX6454" fmla="*/ 7768243 w 8724094"/>
              <a:gd name="connsiteY6454" fmla="*/ 1362116 h 2189926"/>
              <a:gd name="connsiteX6455" fmla="*/ 7779571 w 8724094"/>
              <a:gd name="connsiteY6455" fmla="*/ 1353948 h 2189926"/>
              <a:gd name="connsiteX6456" fmla="*/ 7786043 w 8724094"/>
              <a:gd name="connsiteY6456" fmla="*/ 1340879 h 2189926"/>
              <a:gd name="connsiteX6457" fmla="*/ 7781189 w 8724094"/>
              <a:gd name="connsiteY6457" fmla="*/ 1337611 h 2189926"/>
              <a:gd name="connsiteX6458" fmla="*/ 7776335 w 8724094"/>
              <a:gd name="connsiteY6458" fmla="*/ 1341695 h 2189926"/>
              <a:gd name="connsiteX6459" fmla="*/ 7773097 w 8724094"/>
              <a:gd name="connsiteY6459" fmla="*/ 1345779 h 2189926"/>
              <a:gd name="connsiteX6460" fmla="*/ 7763387 w 8724094"/>
              <a:gd name="connsiteY6460" fmla="*/ 1342513 h 2189926"/>
              <a:gd name="connsiteX6461" fmla="*/ 7761769 w 8724094"/>
              <a:gd name="connsiteY6461" fmla="*/ 1340879 h 2189926"/>
              <a:gd name="connsiteX6462" fmla="*/ 7761769 w 8724094"/>
              <a:gd name="connsiteY6462" fmla="*/ 1339244 h 2189926"/>
              <a:gd name="connsiteX6463" fmla="*/ 7768243 w 8724094"/>
              <a:gd name="connsiteY6463" fmla="*/ 1326992 h 2189926"/>
              <a:gd name="connsiteX6464" fmla="*/ 7777951 w 8724094"/>
              <a:gd name="connsiteY6464" fmla="*/ 1318007 h 2189926"/>
              <a:gd name="connsiteX6465" fmla="*/ 7790899 w 8724094"/>
              <a:gd name="connsiteY6465" fmla="*/ 1314739 h 2189926"/>
              <a:gd name="connsiteX6466" fmla="*/ 7801416 w 8724094"/>
              <a:gd name="connsiteY6466" fmla="*/ 1317190 h 2189926"/>
              <a:gd name="connsiteX6467" fmla="*/ 7813555 w 8724094"/>
              <a:gd name="connsiteY6467" fmla="*/ 1319641 h 2189926"/>
              <a:gd name="connsiteX6468" fmla="*/ 7824883 w 8724094"/>
              <a:gd name="connsiteY6468" fmla="*/ 1324542 h 2189926"/>
              <a:gd name="connsiteX6469" fmla="*/ 7831356 w 8724094"/>
              <a:gd name="connsiteY6469" fmla="*/ 1322092 h 2189926"/>
              <a:gd name="connsiteX6470" fmla="*/ 7837829 w 8724094"/>
              <a:gd name="connsiteY6470" fmla="*/ 1319641 h 2189926"/>
              <a:gd name="connsiteX6471" fmla="*/ 7862103 w 8724094"/>
              <a:gd name="connsiteY6471" fmla="*/ 1345779 h 2189926"/>
              <a:gd name="connsiteX6472" fmla="*/ 7866148 w 8724094"/>
              <a:gd name="connsiteY6472" fmla="*/ 1350681 h 2189926"/>
              <a:gd name="connsiteX6473" fmla="*/ 7868577 w 8724094"/>
              <a:gd name="connsiteY6473" fmla="*/ 1355581 h 2189926"/>
              <a:gd name="connsiteX6474" fmla="*/ 7866148 w 8724094"/>
              <a:gd name="connsiteY6474" fmla="*/ 1363749 h 2189926"/>
              <a:gd name="connsiteX6475" fmla="*/ 7858867 w 8724094"/>
              <a:gd name="connsiteY6475" fmla="*/ 1368651 h 2189926"/>
              <a:gd name="connsiteX6476" fmla="*/ 7849157 w 8724094"/>
              <a:gd name="connsiteY6476" fmla="*/ 1366200 h 2189926"/>
              <a:gd name="connsiteX6477" fmla="*/ 7842683 w 8724094"/>
              <a:gd name="connsiteY6477" fmla="*/ 1360483 h 2189926"/>
              <a:gd name="connsiteX6478" fmla="*/ 7842683 w 8724094"/>
              <a:gd name="connsiteY6478" fmla="*/ 1358849 h 2189926"/>
              <a:gd name="connsiteX6479" fmla="*/ 7849157 w 8724094"/>
              <a:gd name="connsiteY6479" fmla="*/ 1344146 h 2189926"/>
              <a:gd name="connsiteX6480" fmla="*/ 7843493 w 8724094"/>
              <a:gd name="connsiteY6480" fmla="*/ 1339244 h 2189926"/>
              <a:gd name="connsiteX6481" fmla="*/ 7834592 w 8724094"/>
              <a:gd name="connsiteY6481" fmla="*/ 1339244 h 2189926"/>
              <a:gd name="connsiteX6482" fmla="*/ 7829737 w 8724094"/>
              <a:gd name="connsiteY6482" fmla="*/ 1342513 h 2189926"/>
              <a:gd name="connsiteX6483" fmla="*/ 7831356 w 8724094"/>
              <a:gd name="connsiteY6483" fmla="*/ 1348230 h 2189926"/>
              <a:gd name="connsiteX6484" fmla="*/ 7832975 w 8724094"/>
              <a:gd name="connsiteY6484" fmla="*/ 1353948 h 2189926"/>
              <a:gd name="connsiteX6485" fmla="*/ 7830546 w 8724094"/>
              <a:gd name="connsiteY6485" fmla="*/ 1358849 h 2189926"/>
              <a:gd name="connsiteX6486" fmla="*/ 7828119 w 8724094"/>
              <a:gd name="connsiteY6486" fmla="*/ 1363749 h 2189926"/>
              <a:gd name="connsiteX6487" fmla="*/ 7829737 w 8724094"/>
              <a:gd name="connsiteY6487" fmla="*/ 1367018 h 2189926"/>
              <a:gd name="connsiteX6488" fmla="*/ 7831356 w 8724094"/>
              <a:gd name="connsiteY6488" fmla="*/ 1370284 h 2189926"/>
              <a:gd name="connsiteX6489" fmla="*/ 7829737 w 8724094"/>
              <a:gd name="connsiteY6489" fmla="*/ 1376002 h 2189926"/>
              <a:gd name="connsiteX6490" fmla="*/ 7828119 w 8724094"/>
              <a:gd name="connsiteY6490" fmla="*/ 1381721 h 2189926"/>
              <a:gd name="connsiteX6491" fmla="*/ 7837829 w 8724094"/>
              <a:gd name="connsiteY6491" fmla="*/ 1381721 h 2189926"/>
              <a:gd name="connsiteX6492" fmla="*/ 7842683 w 8724094"/>
              <a:gd name="connsiteY6492" fmla="*/ 1387439 h 2189926"/>
              <a:gd name="connsiteX6493" fmla="*/ 7849157 w 8724094"/>
              <a:gd name="connsiteY6493" fmla="*/ 1393156 h 2189926"/>
              <a:gd name="connsiteX6494" fmla="*/ 7857249 w 8724094"/>
              <a:gd name="connsiteY6494" fmla="*/ 1393156 h 2189926"/>
              <a:gd name="connsiteX6495" fmla="*/ 7865341 w 8724094"/>
              <a:gd name="connsiteY6495" fmla="*/ 1399691 h 2189926"/>
              <a:gd name="connsiteX6496" fmla="*/ 7870194 w 8724094"/>
              <a:gd name="connsiteY6496" fmla="*/ 1409493 h 2189926"/>
              <a:gd name="connsiteX6497" fmla="*/ 7862103 w 8724094"/>
              <a:gd name="connsiteY6497" fmla="*/ 1453602 h 2189926"/>
              <a:gd name="connsiteX6498" fmla="*/ 7862103 w 8724094"/>
              <a:gd name="connsiteY6498" fmla="*/ 1461770 h 2189926"/>
              <a:gd name="connsiteX6499" fmla="*/ 7864531 w 8724094"/>
              <a:gd name="connsiteY6499" fmla="*/ 1465854 h 2189926"/>
              <a:gd name="connsiteX6500" fmla="*/ 7865341 w 8724094"/>
              <a:gd name="connsiteY6500" fmla="*/ 1469938 h 2189926"/>
              <a:gd name="connsiteX6501" fmla="*/ 7863722 w 8724094"/>
              <a:gd name="connsiteY6501" fmla="*/ 1479741 h 2189926"/>
              <a:gd name="connsiteX6502" fmla="*/ 7862103 w 8724094"/>
              <a:gd name="connsiteY6502" fmla="*/ 1489543 h 2189926"/>
              <a:gd name="connsiteX6503" fmla="*/ 7866148 w 8724094"/>
              <a:gd name="connsiteY6503" fmla="*/ 1497712 h 2189926"/>
              <a:gd name="connsiteX6504" fmla="*/ 7870194 w 8724094"/>
              <a:gd name="connsiteY6504" fmla="*/ 1505880 h 2189926"/>
              <a:gd name="connsiteX6505" fmla="*/ 7867767 w 8724094"/>
              <a:gd name="connsiteY6505" fmla="*/ 1520583 h 2189926"/>
              <a:gd name="connsiteX6506" fmla="*/ 7865341 w 8724094"/>
              <a:gd name="connsiteY6506" fmla="*/ 1536920 h 2189926"/>
              <a:gd name="connsiteX6507" fmla="*/ 7866958 w 8724094"/>
              <a:gd name="connsiteY6507" fmla="*/ 1546722 h 2189926"/>
              <a:gd name="connsiteX6508" fmla="*/ 7868577 w 8724094"/>
              <a:gd name="connsiteY6508" fmla="*/ 1554890 h 2189926"/>
              <a:gd name="connsiteX6509" fmla="*/ 7860485 w 8724094"/>
              <a:gd name="connsiteY6509" fmla="*/ 1563875 h 2189926"/>
              <a:gd name="connsiteX6510" fmla="*/ 7852394 w 8724094"/>
              <a:gd name="connsiteY6510" fmla="*/ 1572860 h 2189926"/>
              <a:gd name="connsiteX6511" fmla="*/ 7855631 w 8724094"/>
              <a:gd name="connsiteY6511" fmla="*/ 1578578 h 2189926"/>
              <a:gd name="connsiteX6512" fmla="*/ 7858867 w 8724094"/>
              <a:gd name="connsiteY6512" fmla="*/ 1585930 h 2189926"/>
              <a:gd name="connsiteX6513" fmla="*/ 7845921 w 8724094"/>
              <a:gd name="connsiteY6513" fmla="*/ 1595732 h 2189926"/>
              <a:gd name="connsiteX6514" fmla="*/ 7828119 w 8724094"/>
              <a:gd name="connsiteY6514" fmla="*/ 1600632 h 2189926"/>
              <a:gd name="connsiteX6515" fmla="*/ 7826501 w 8724094"/>
              <a:gd name="connsiteY6515" fmla="*/ 1600632 h 2189926"/>
              <a:gd name="connsiteX6516" fmla="*/ 7822455 w 8724094"/>
              <a:gd name="connsiteY6516" fmla="*/ 1598999 h 2189926"/>
              <a:gd name="connsiteX6517" fmla="*/ 7818410 w 8724094"/>
              <a:gd name="connsiteY6517" fmla="*/ 1597365 h 2189926"/>
              <a:gd name="connsiteX6518" fmla="*/ 7815173 w 8724094"/>
              <a:gd name="connsiteY6518" fmla="*/ 1598999 h 2189926"/>
              <a:gd name="connsiteX6519" fmla="*/ 7808701 w 8724094"/>
              <a:gd name="connsiteY6519" fmla="*/ 1602267 h 2189926"/>
              <a:gd name="connsiteX6520" fmla="*/ 7798990 w 8724094"/>
              <a:gd name="connsiteY6520" fmla="*/ 1602267 h 2189926"/>
              <a:gd name="connsiteX6521" fmla="*/ 7781189 w 8724094"/>
              <a:gd name="connsiteY6521" fmla="*/ 1601450 h 2189926"/>
              <a:gd name="connsiteX6522" fmla="*/ 7763387 w 8724094"/>
              <a:gd name="connsiteY6522" fmla="*/ 1600632 h 2189926"/>
              <a:gd name="connsiteX6523" fmla="*/ 7751251 w 8724094"/>
              <a:gd name="connsiteY6523" fmla="*/ 1596548 h 2189926"/>
              <a:gd name="connsiteX6524" fmla="*/ 7737494 w 8724094"/>
              <a:gd name="connsiteY6524" fmla="*/ 1594099 h 2189926"/>
              <a:gd name="connsiteX6525" fmla="*/ 7730212 w 8724094"/>
              <a:gd name="connsiteY6525" fmla="*/ 1595732 h 2189926"/>
              <a:gd name="connsiteX6526" fmla="*/ 7722930 w 8724094"/>
              <a:gd name="connsiteY6526" fmla="*/ 1597365 h 2189926"/>
              <a:gd name="connsiteX6527" fmla="*/ 7713221 w 8724094"/>
              <a:gd name="connsiteY6527" fmla="*/ 1596548 h 2189926"/>
              <a:gd name="connsiteX6528" fmla="*/ 7703511 w 8724094"/>
              <a:gd name="connsiteY6528" fmla="*/ 1595732 h 2189926"/>
              <a:gd name="connsiteX6529" fmla="*/ 7677617 w 8724094"/>
              <a:gd name="connsiteY6529" fmla="*/ 1598999 h 2189926"/>
              <a:gd name="connsiteX6530" fmla="*/ 7663053 w 8724094"/>
              <a:gd name="connsiteY6530" fmla="*/ 1616969 h 2189926"/>
              <a:gd name="connsiteX6531" fmla="*/ 7665480 w 8724094"/>
              <a:gd name="connsiteY6531" fmla="*/ 1625137 h 2189926"/>
              <a:gd name="connsiteX6532" fmla="*/ 7667907 w 8724094"/>
              <a:gd name="connsiteY6532" fmla="*/ 1631672 h 2189926"/>
              <a:gd name="connsiteX6533" fmla="*/ 7666289 w 8724094"/>
              <a:gd name="connsiteY6533" fmla="*/ 1636574 h 2189926"/>
              <a:gd name="connsiteX6534" fmla="*/ 7664671 w 8724094"/>
              <a:gd name="connsiteY6534" fmla="*/ 1641474 h 2189926"/>
              <a:gd name="connsiteX6535" fmla="*/ 7665480 w 8724094"/>
              <a:gd name="connsiteY6535" fmla="*/ 1646376 h 2189926"/>
              <a:gd name="connsiteX6536" fmla="*/ 7666289 w 8724094"/>
              <a:gd name="connsiteY6536" fmla="*/ 1651277 h 2189926"/>
              <a:gd name="connsiteX6537" fmla="*/ 7664671 w 8724094"/>
              <a:gd name="connsiteY6537" fmla="*/ 1656177 h 2189926"/>
              <a:gd name="connsiteX6538" fmla="*/ 7663053 w 8724094"/>
              <a:gd name="connsiteY6538" fmla="*/ 1661079 h 2189926"/>
              <a:gd name="connsiteX6539" fmla="*/ 7665480 w 8724094"/>
              <a:gd name="connsiteY6539" fmla="*/ 1665979 h 2189926"/>
              <a:gd name="connsiteX6540" fmla="*/ 7667907 w 8724094"/>
              <a:gd name="connsiteY6540" fmla="*/ 1670881 h 2189926"/>
              <a:gd name="connsiteX6541" fmla="*/ 7667099 w 8724094"/>
              <a:gd name="connsiteY6541" fmla="*/ 1674148 h 2189926"/>
              <a:gd name="connsiteX6542" fmla="*/ 7664671 w 8724094"/>
              <a:gd name="connsiteY6542" fmla="*/ 1677416 h 2189926"/>
              <a:gd name="connsiteX6543" fmla="*/ 7664671 w 8724094"/>
              <a:gd name="connsiteY6543" fmla="*/ 1685584 h 2189926"/>
              <a:gd name="connsiteX6544" fmla="*/ 7667907 w 8724094"/>
              <a:gd name="connsiteY6544" fmla="*/ 1697837 h 2189926"/>
              <a:gd name="connsiteX6545" fmla="*/ 7671145 w 8724094"/>
              <a:gd name="connsiteY6545" fmla="*/ 1710089 h 2189926"/>
              <a:gd name="connsiteX6546" fmla="*/ 7667907 w 8724094"/>
              <a:gd name="connsiteY6546" fmla="*/ 1719074 h 2189926"/>
              <a:gd name="connsiteX6547" fmla="*/ 7664671 w 8724094"/>
              <a:gd name="connsiteY6547" fmla="*/ 1728059 h 2189926"/>
              <a:gd name="connsiteX6548" fmla="*/ 7664671 w 8724094"/>
              <a:gd name="connsiteY6548" fmla="*/ 1745213 h 2189926"/>
              <a:gd name="connsiteX6549" fmla="*/ 7671145 w 8724094"/>
              <a:gd name="connsiteY6549" fmla="*/ 1760733 h 2189926"/>
              <a:gd name="connsiteX6550" fmla="*/ 7671145 w 8724094"/>
              <a:gd name="connsiteY6550" fmla="*/ 1770535 h 2189926"/>
              <a:gd name="connsiteX6551" fmla="*/ 7668716 w 8724094"/>
              <a:gd name="connsiteY6551" fmla="*/ 1782787 h 2189926"/>
              <a:gd name="connsiteX6552" fmla="*/ 7666289 w 8724094"/>
              <a:gd name="connsiteY6552" fmla="*/ 1795040 h 2189926"/>
              <a:gd name="connsiteX6553" fmla="*/ 7667907 w 8724094"/>
              <a:gd name="connsiteY6553" fmla="*/ 1799124 h 2189926"/>
              <a:gd name="connsiteX6554" fmla="*/ 7669526 w 8724094"/>
              <a:gd name="connsiteY6554" fmla="*/ 1803208 h 2189926"/>
              <a:gd name="connsiteX6555" fmla="*/ 7668716 w 8724094"/>
              <a:gd name="connsiteY6555" fmla="*/ 1813010 h 2189926"/>
              <a:gd name="connsiteX6556" fmla="*/ 7667907 w 8724094"/>
              <a:gd name="connsiteY6556" fmla="*/ 1824446 h 2189926"/>
              <a:gd name="connsiteX6557" fmla="*/ 7667907 w 8724094"/>
              <a:gd name="connsiteY6557" fmla="*/ 1832615 h 2189926"/>
              <a:gd name="connsiteX6558" fmla="*/ 7665480 w 8724094"/>
              <a:gd name="connsiteY6558" fmla="*/ 1838332 h 2189926"/>
              <a:gd name="connsiteX6559" fmla="*/ 7663053 w 8724094"/>
              <a:gd name="connsiteY6559" fmla="*/ 1844050 h 2189926"/>
              <a:gd name="connsiteX6560" fmla="*/ 7664671 w 8724094"/>
              <a:gd name="connsiteY6560" fmla="*/ 1850585 h 2189926"/>
              <a:gd name="connsiteX6561" fmla="*/ 7666289 w 8724094"/>
              <a:gd name="connsiteY6561" fmla="*/ 1857120 h 2189926"/>
              <a:gd name="connsiteX6562" fmla="*/ 7664671 w 8724094"/>
              <a:gd name="connsiteY6562" fmla="*/ 1872639 h 2189926"/>
              <a:gd name="connsiteX6563" fmla="*/ 7663053 w 8724094"/>
              <a:gd name="connsiteY6563" fmla="*/ 1888160 h 2189926"/>
              <a:gd name="connsiteX6564" fmla="*/ 7665480 w 8724094"/>
              <a:gd name="connsiteY6564" fmla="*/ 1897144 h 2189926"/>
              <a:gd name="connsiteX6565" fmla="*/ 7667601 w 8724094"/>
              <a:gd name="connsiteY6565" fmla="*/ 1904996 h 2189926"/>
              <a:gd name="connsiteX6566" fmla="*/ 7600065 w 8724094"/>
              <a:gd name="connsiteY6566" fmla="*/ 1939092 h 2189926"/>
              <a:gd name="connsiteX6567" fmla="*/ 7524875 w 8724094"/>
              <a:gd name="connsiteY6567" fmla="*/ 1951816 h 2189926"/>
              <a:gd name="connsiteX6568" fmla="*/ 7534206 w 8724094"/>
              <a:gd name="connsiteY6568" fmla="*/ 1802527 h 2189926"/>
              <a:gd name="connsiteX6569" fmla="*/ 7531720 w 8724094"/>
              <a:gd name="connsiteY6569" fmla="*/ 1790336 h 2189926"/>
              <a:gd name="connsiteX6570" fmla="*/ 7528428 w 8724094"/>
              <a:gd name="connsiteY6570" fmla="*/ 1773206 h 2189926"/>
              <a:gd name="connsiteX6571" fmla="*/ 7531971 w 8724094"/>
              <a:gd name="connsiteY6571" fmla="*/ 1773803 h 2189926"/>
              <a:gd name="connsiteX6572" fmla="*/ 7541681 w 8724094"/>
              <a:gd name="connsiteY6572" fmla="*/ 1762366 h 2189926"/>
              <a:gd name="connsiteX6573" fmla="*/ 7556245 w 8724094"/>
              <a:gd name="connsiteY6573" fmla="*/ 1749298 h 2189926"/>
              <a:gd name="connsiteX6574" fmla="*/ 7563527 w 8724094"/>
              <a:gd name="connsiteY6574" fmla="*/ 1748480 h 2189926"/>
              <a:gd name="connsiteX6575" fmla="*/ 7569191 w 8724094"/>
              <a:gd name="connsiteY6575" fmla="*/ 1747663 h 2189926"/>
              <a:gd name="connsiteX6576" fmla="*/ 7577283 w 8724094"/>
              <a:gd name="connsiteY6576" fmla="*/ 1737045 h 2189926"/>
              <a:gd name="connsiteX6577" fmla="*/ 7583755 w 8724094"/>
              <a:gd name="connsiteY6577" fmla="*/ 1726426 h 2189926"/>
              <a:gd name="connsiteX6578" fmla="*/ 7593466 w 8724094"/>
              <a:gd name="connsiteY6578" fmla="*/ 1723975 h 2189926"/>
              <a:gd name="connsiteX6579" fmla="*/ 7603176 w 8724094"/>
              <a:gd name="connsiteY6579" fmla="*/ 1719891 h 2189926"/>
              <a:gd name="connsiteX6580" fmla="*/ 7604794 w 8724094"/>
              <a:gd name="connsiteY6580" fmla="*/ 1711723 h 2189926"/>
              <a:gd name="connsiteX6581" fmla="*/ 7608030 w 8724094"/>
              <a:gd name="connsiteY6581" fmla="*/ 1701921 h 2189926"/>
              <a:gd name="connsiteX6582" fmla="*/ 7606413 w 8724094"/>
              <a:gd name="connsiteY6582" fmla="*/ 1701921 h 2189926"/>
              <a:gd name="connsiteX6583" fmla="*/ 7601557 w 8724094"/>
              <a:gd name="connsiteY6583" fmla="*/ 1703554 h 2189926"/>
              <a:gd name="connsiteX6584" fmla="*/ 7591847 w 8724094"/>
              <a:gd name="connsiteY6584" fmla="*/ 1706005 h 2189926"/>
              <a:gd name="connsiteX6585" fmla="*/ 7582137 w 8724094"/>
              <a:gd name="connsiteY6585" fmla="*/ 1710089 h 2189926"/>
              <a:gd name="connsiteX6586" fmla="*/ 7574855 w 8724094"/>
              <a:gd name="connsiteY6586" fmla="*/ 1720708 h 2189926"/>
              <a:gd name="connsiteX6587" fmla="*/ 7569191 w 8724094"/>
              <a:gd name="connsiteY6587" fmla="*/ 1729693 h 2189926"/>
              <a:gd name="connsiteX6588" fmla="*/ 7560291 w 8724094"/>
              <a:gd name="connsiteY6588" fmla="*/ 1732144 h 2189926"/>
              <a:gd name="connsiteX6589" fmla="*/ 7551389 w 8724094"/>
              <a:gd name="connsiteY6589" fmla="*/ 1734594 h 2189926"/>
              <a:gd name="connsiteX6590" fmla="*/ 7543298 w 8724094"/>
              <a:gd name="connsiteY6590" fmla="*/ 1746029 h 2189926"/>
              <a:gd name="connsiteX6591" fmla="*/ 7535207 w 8724094"/>
              <a:gd name="connsiteY6591" fmla="*/ 1755831 h 2189926"/>
              <a:gd name="connsiteX6592" fmla="*/ 7525864 w 8724094"/>
              <a:gd name="connsiteY6592" fmla="*/ 1759761 h 2189926"/>
              <a:gd name="connsiteX6593" fmla="*/ 7522387 w 8724094"/>
              <a:gd name="connsiteY6593" fmla="*/ 1739401 h 2189926"/>
              <a:gd name="connsiteX6594" fmla="*/ 7553009 w 8724094"/>
              <a:gd name="connsiteY6594" fmla="*/ 1716624 h 2189926"/>
              <a:gd name="connsiteX6595" fmla="*/ 7556245 w 8724094"/>
              <a:gd name="connsiteY6595" fmla="*/ 1714989 h 2189926"/>
              <a:gd name="connsiteX6596" fmla="*/ 7564337 w 8724094"/>
              <a:gd name="connsiteY6596" fmla="*/ 1710089 h 2189926"/>
              <a:gd name="connsiteX6597" fmla="*/ 7575664 w 8724094"/>
              <a:gd name="connsiteY6597" fmla="*/ 1703554 h 2189926"/>
              <a:gd name="connsiteX6598" fmla="*/ 7575664 w 8724094"/>
              <a:gd name="connsiteY6598" fmla="*/ 1701921 h 2189926"/>
              <a:gd name="connsiteX6599" fmla="*/ 7574047 w 8724094"/>
              <a:gd name="connsiteY6599" fmla="*/ 1697019 h 2189926"/>
              <a:gd name="connsiteX6600" fmla="*/ 7574047 w 8724094"/>
              <a:gd name="connsiteY6600" fmla="*/ 1695386 h 2189926"/>
              <a:gd name="connsiteX6601" fmla="*/ 7575664 w 8724094"/>
              <a:gd name="connsiteY6601" fmla="*/ 1693752 h 2189926"/>
              <a:gd name="connsiteX6602" fmla="*/ 7591039 w 8724094"/>
              <a:gd name="connsiteY6602" fmla="*/ 1683951 h 2189926"/>
              <a:gd name="connsiteX6603" fmla="*/ 7603176 w 8724094"/>
              <a:gd name="connsiteY6603" fmla="*/ 1665979 h 2189926"/>
              <a:gd name="connsiteX6604" fmla="*/ 7603176 w 8724094"/>
              <a:gd name="connsiteY6604" fmla="*/ 1664346 h 2189926"/>
              <a:gd name="connsiteX6605" fmla="*/ 7574047 w 8724094"/>
              <a:gd name="connsiteY6605" fmla="*/ 1678232 h 2189926"/>
              <a:gd name="connsiteX6606" fmla="*/ 7549771 w 8724094"/>
              <a:gd name="connsiteY6606" fmla="*/ 1700287 h 2189926"/>
              <a:gd name="connsiteX6607" fmla="*/ 7539252 w 8724094"/>
              <a:gd name="connsiteY6607" fmla="*/ 1704372 h 2189926"/>
              <a:gd name="connsiteX6608" fmla="*/ 7528735 w 8724094"/>
              <a:gd name="connsiteY6608" fmla="*/ 1708456 h 2189926"/>
              <a:gd name="connsiteX6609" fmla="*/ 7518872 w 8724094"/>
              <a:gd name="connsiteY6609" fmla="*/ 1716988 h 2189926"/>
              <a:gd name="connsiteX6610" fmla="*/ 7517019 w 8724094"/>
              <a:gd name="connsiteY6610" fmla="*/ 1702270 h 2189926"/>
              <a:gd name="connsiteX6611" fmla="*/ 7522261 w 8724094"/>
              <a:gd name="connsiteY6611" fmla="*/ 1700287 h 2189926"/>
              <a:gd name="connsiteX6612" fmla="*/ 7527925 w 8724094"/>
              <a:gd name="connsiteY6612" fmla="*/ 1692119 h 2189926"/>
              <a:gd name="connsiteX6613" fmla="*/ 7533589 w 8724094"/>
              <a:gd name="connsiteY6613" fmla="*/ 1685584 h 2189926"/>
              <a:gd name="connsiteX6614" fmla="*/ 7550581 w 8724094"/>
              <a:gd name="connsiteY6614" fmla="*/ 1674148 h 2189926"/>
              <a:gd name="connsiteX6615" fmla="*/ 7565955 w 8724094"/>
              <a:gd name="connsiteY6615" fmla="*/ 1661079 h 2189926"/>
              <a:gd name="connsiteX6616" fmla="*/ 7578901 w 8724094"/>
              <a:gd name="connsiteY6616" fmla="*/ 1653727 h 2189926"/>
              <a:gd name="connsiteX6617" fmla="*/ 7591847 w 8724094"/>
              <a:gd name="connsiteY6617" fmla="*/ 1648009 h 2189926"/>
              <a:gd name="connsiteX6618" fmla="*/ 7596703 w 8724094"/>
              <a:gd name="connsiteY6618" fmla="*/ 1636574 h 2189926"/>
              <a:gd name="connsiteX6619" fmla="*/ 7603176 w 8724094"/>
              <a:gd name="connsiteY6619" fmla="*/ 1625137 h 2189926"/>
              <a:gd name="connsiteX6620" fmla="*/ 7601557 w 8724094"/>
              <a:gd name="connsiteY6620" fmla="*/ 1625137 h 2189926"/>
              <a:gd name="connsiteX6621" fmla="*/ 7594276 w 8724094"/>
              <a:gd name="connsiteY6621" fmla="*/ 1628405 h 2189926"/>
              <a:gd name="connsiteX6622" fmla="*/ 7582137 w 8724094"/>
              <a:gd name="connsiteY6622" fmla="*/ 1630039 h 2189926"/>
              <a:gd name="connsiteX6623" fmla="*/ 7570810 w 8724094"/>
              <a:gd name="connsiteY6623" fmla="*/ 1643925 h 2189926"/>
              <a:gd name="connsiteX6624" fmla="*/ 7554627 w 8724094"/>
              <a:gd name="connsiteY6624" fmla="*/ 1649642 h 2189926"/>
              <a:gd name="connsiteX6625" fmla="*/ 7550581 w 8724094"/>
              <a:gd name="connsiteY6625" fmla="*/ 1655361 h 2189926"/>
              <a:gd name="connsiteX6626" fmla="*/ 7544917 w 8724094"/>
              <a:gd name="connsiteY6626" fmla="*/ 1661079 h 2189926"/>
              <a:gd name="connsiteX6627" fmla="*/ 7528735 w 8724094"/>
              <a:gd name="connsiteY6627" fmla="*/ 1675782 h 2189926"/>
              <a:gd name="connsiteX6628" fmla="*/ 7519023 w 8724094"/>
              <a:gd name="connsiteY6628" fmla="*/ 1687217 h 2189926"/>
              <a:gd name="connsiteX6629" fmla="*/ 7515787 w 8724094"/>
              <a:gd name="connsiteY6629" fmla="*/ 1688851 h 2189926"/>
              <a:gd name="connsiteX6630" fmla="*/ 7515423 w 8724094"/>
              <a:gd name="connsiteY6630" fmla="*/ 1688851 h 2189926"/>
              <a:gd name="connsiteX6631" fmla="*/ 7513907 w 8724094"/>
              <a:gd name="connsiteY6631" fmla="*/ 1667667 h 2189926"/>
              <a:gd name="connsiteX6632" fmla="*/ 7514169 w 8724094"/>
              <a:gd name="connsiteY6632" fmla="*/ 1667614 h 2189926"/>
              <a:gd name="connsiteX6633" fmla="*/ 7520643 w 8724094"/>
              <a:gd name="connsiteY6633" fmla="*/ 1660262 h 2189926"/>
              <a:gd name="connsiteX6634" fmla="*/ 7525498 w 8724094"/>
              <a:gd name="connsiteY6634" fmla="*/ 1652911 h 2189926"/>
              <a:gd name="connsiteX6635" fmla="*/ 7529544 w 8724094"/>
              <a:gd name="connsiteY6635" fmla="*/ 1652093 h 2189926"/>
              <a:gd name="connsiteX6636" fmla="*/ 7535207 w 8724094"/>
              <a:gd name="connsiteY6636" fmla="*/ 1651277 h 2189926"/>
              <a:gd name="connsiteX6637" fmla="*/ 7540062 w 8724094"/>
              <a:gd name="connsiteY6637" fmla="*/ 1643925 h 2189926"/>
              <a:gd name="connsiteX6638" fmla="*/ 7546535 w 8724094"/>
              <a:gd name="connsiteY6638" fmla="*/ 1638207 h 2189926"/>
              <a:gd name="connsiteX6639" fmla="*/ 7567573 w 8724094"/>
              <a:gd name="connsiteY6639" fmla="*/ 1622688 h 2189926"/>
              <a:gd name="connsiteX6640" fmla="*/ 7586993 w 8724094"/>
              <a:gd name="connsiteY6640" fmla="*/ 1608801 h 2189926"/>
              <a:gd name="connsiteX6641" fmla="*/ 7588611 w 8724094"/>
              <a:gd name="connsiteY6641" fmla="*/ 1603083 h 2189926"/>
              <a:gd name="connsiteX6642" fmla="*/ 7591847 w 8724094"/>
              <a:gd name="connsiteY6642" fmla="*/ 1597365 h 2189926"/>
              <a:gd name="connsiteX6643" fmla="*/ 7606413 w 8724094"/>
              <a:gd name="connsiteY6643" fmla="*/ 1588380 h 2189926"/>
              <a:gd name="connsiteX6644" fmla="*/ 7619359 w 8724094"/>
              <a:gd name="connsiteY6644" fmla="*/ 1574494 h 2189926"/>
              <a:gd name="connsiteX6645" fmla="*/ 7619359 w 8724094"/>
              <a:gd name="connsiteY6645" fmla="*/ 1569593 h 2189926"/>
              <a:gd name="connsiteX6646" fmla="*/ 7604794 w 8724094"/>
              <a:gd name="connsiteY6646" fmla="*/ 1577762 h 2189926"/>
              <a:gd name="connsiteX6647" fmla="*/ 7603984 w 8724094"/>
              <a:gd name="connsiteY6647" fmla="*/ 1583479 h 2189926"/>
              <a:gd name="connsiteX6648" fmla="*/ 7603176 w 8724094"/>
              <a:gd name="connsiteY6648" fmla="*/ 1587564 h 2189926"/>
              <a:gd name="connsiteX6649" fmla="*/ 7580519 w 8724094"/>
              <a:gd name="connsiteY6649" fmla="*/ 1590014 h 2189926"/>
              <a:gd name="connsiteX6650" fmla="*/ 7561101 w 8724094"/>
              <a:gd name="connsiteY6650" fmla="*/ 1602267 h 2189926"/>
              <a:gd name="connsiteX6651" fmla="*/ 7559481 w 8724094"/>
              <a:gd name="connsiteY6651" fmla="*/ 1607985 h 2189926"/>
              <a:gd name="connsiteX6652" fmla="*/ 7556245 w 8724094"/>
              <a:gd name="connsiteY6652" fmla="*/ 1612069 h 2189926"/>
              <a:gd name="connsiteX6653" fmla="*/ 7552199 w 8724094"/>
              <a:gd name="connsiteY6653" fmla="*/ 1612885 h 2189926"/>
              <a:gd name="connsiteX6654" fmla="*/ 7548153 w 8724094"/>
              <a:gd name="connsiteY6654" fmla="*/ 1615336 h 2189926"/>
              <a:gd name="connsiteX6655" fmla="*/ 7544107 w 8724094"/>
              <a:gd name="connsiteY6655" fmla="*/ 1623504 h 2189926"/>
              <a:gd name="connsiteX6656" fmla="*/ 7540062 w 8724094"/>
              <a:gd name="connsiteY6656" fmla="*/ 1630039 h 2189926"/>
              <a:gd name="connsiteX6657" fmla="*/ 7526307 w 8724094"/>
              <a:gd name="connsiteY6657" fmla="*/ 1640658 h 2189926"/>
              <a:gd name="connsiteX6658" fmla="*/ 7514169 w 8724094"/>
              <a:gd name="connsiteY6658" fmla="*/ 1648009 h 2189926"/>
              <a:gd name="connsiteX6659" fmla="*/ 7512536 w 8724094"/>
              <a:gd name="connsiteY6659" fmla="*/ 1648504 h 2189926"/>
              <a:gd name="connsiteX6660" fmla="*/ 7512215 w 8724094"/>
              <a:gd name="connsiteY6660" fmla="*/ 1644017 h 2189926"/>
              <a:gd name="connsiteX6661" fmla="*/ 7511407 w 8724094"/>
              <a:gd name="connsiteY6661" fmla="*/ 1627750 h 2189926"/>
              <a:gd name="connsiteX6662" fmla="*/ 7519023 w 8724094"/>
              <a:gd name="connsiteY6662" fmla="*/ 1621871 h 2189926"/>
              <a:gd name="connsiteX6663" fmla="*/ 7522261 w 8724094"/>
              <a:gd name="connsiteY6663" fmla="*/ 1618604 h 2189926"/>
              <a:gd name="connsiteX6664" fmla="*/ 7524689 w 8724094"/>
              <a:gd name="connsiteY6664" fmla="*/ 1616969 h 2189926"/>
              <a:gd name="connsiteX6665" fmla="*/ 7527115 w 8724094"/>
              <a:gd name="connsiteY6665" fmla="*/ 1615336 h 2189926"/>
              <a:gd name="connsiteX6666" fmla="*/ 7529544 w 8724094"/>
              <a:gd name="connsiteY6666" fmla="*/ 1611251 h 2189926"/>
              <a:gd name="connsiteX6667" fmla="*/ 7533589 w 8724094"/>
              <a:gd name="connsiteY6667" fmla="*/ 1607167 h 2189926"/>
              <a:gd name="connsiteX6668" fmla="*/ 7552199 w 8724094"/>
              <a:gd name="connsiteY6668" fmla="*/ 1596548 h 2189926"/>
              <a:gd name="connsiteX6669" fmla="*/ 7570810 w 8724094"/>
              <a:gd name="connsiteY6669" fmla="*/ 1585930 h 2189926"/>
              <a:gd name="connsiteX6670" fmla="*/ 7583755 w 8724094"/>
              <a:gd name="connsiteY6670" fmla="*/ 1571227 h 2189926"/>
              <a:gd name="connsiteX6671" fmla="*/ 7593466 w 8724094"/>
              <a:gd name="connsiteY6671" fmla="*/ 1558157 h 2189926"/>
              <a:gd name="connsiteX6672" fmla="*/ 7591847 w 8724094"/>
              <a:gd name="connsiteY6672" fmla="*/ 1554890 h 2189926"/>
              <a:gd name="connsiteX6673" fmla="*/ 7590230 w 8724094"/>
              <a:gd name="connsiteY6673" fmla="*/ 1551622 h 2189926"/>
              <a:gd name="connsiteX6674" fmla="*/ 7593466 w 8724094"/>
              <a:gd name="connsiteY6674" fmla="*/ 1548355 h 2189926"/>
              <a:gd name="connsiteX6675" fmla="*/ 7596703 w 8724094"/>
              <a:gd name="connsiteY6675" fmla="*/ 1549173 h 2189926"/>
              <a:gd name="connsiteX6676" fmla="*/ 7599939 w 8724094"/>
              <a:gd name="connsiteY6676" fmla="*/ 1549989 h 2189926"/>
              <a:gd name="connsiteX6677" fmla="*/ 7603176 w 8724094"/>
              <a:gd name="connsiteY6677" fmla="*/ 1548355 h 2189926"/>
              <a:gd name="connsiteX6678" fmla="*/ 7606413 w 8724094"/>
              <a:gd name="connsiteY6678" fmla="*/ 1543454 h 2189926"/>
              <a:gd name="connsiteX6679" fmla="*/ 7619359 w 8724094"/>
              <a:gd name="connsiteY6679" fmla="*/ 1533652 h 2189926"/>
              <a:gd name="connsiteX6680" fmla="*/ 7632305 w 8724094"/>
              <a:gd name="connsiteY6680" fmla="*/ 1525483 h 2189926"/>
              <a:gd name="connsiteX6681" fmla="*/ 7629069 w 8724094"/>
              <a:gd name="connsiteY6681" fmla="*/ 1522217 h 2189926"/>
              <a:gd name="connsiteX6682" fmla="*/ 7599939 w 8724094"/>
              <a:gd name="connsiteY6682" fmla="*/ 1538553 h 2189926"/>
              <a:gd name="connsiteX6683" fmla="*/ 7579711 w 8724094"/>
              <a:gd name="connsiteY6683" fmla="*/ 1550806 h 2189926"/>
              <a:gd name="connsiteX6684" fmla="*/ 7569191 w 8724094"/>
              <a:gd name="connsiteY6684" fmla="*/ 1556524 h 2189926"/>
              <a:gd name="connsiteX6685" fmla="*/ 7551389 w 8724094"/>
              <a:gd name="connsiteY6685" fmla="*/ 1571227 h 2189926"/>
              <a:gd name="connsiteX6686" fmla="*/ 7530351 w 8724094"/>
              <a:gd name="connsiteY6686" fmla="*/ 1587564 h 2189926"/>
              <a:gd name="connsiteX6687" fmla="*/ 7527115 w 8724094"/>
              <a:gd name="connsiteY6687" fmla="*/ 1592464 h 2189926"/>
              <a:gd name="connsiteX6688" fmla="*/ 7523879 w 8724094"/>
              <a:gd name="connsiteY6688" fmla="*/ 1598999 h 2189926"/>
              <a:gd name="connsiteX6689" fmla="*/ 7510429 w 8724094"/>
              <a:gd name="connsiteY6689" fmla="*/ 1608051 h 2189926"/>
              <a:gd name="connsiteX6690" fmla="*/ 7510306 w 8724094"/>
              <a:gd name="connsiteY6690" fmla="*/ 1605574 h 2189926"/>
              <a:gd name="connsiteX6691" fmla="*/ 7510093 w 8724094"/>
              <a:gd name="connsiteY6691" fmla="*/ 1585530 h 2189926"/>
              <a:gd name="connsiteX6692" fmla="*/ 7514169 w 8724094"/>
              <a:gd name="connsiteY6692" fmla="*/ 1584295 h 2189926"/>
              <a:gd name="connsiteX6693" fmla="*/ 7521453 w 8724094"/>
              <a:gd name="connsiteY6693" fmla="*/ 1577762 h 2189926"/>
              <a:gd name="connsiteX6694" fmla="*/ 7530351 w 8724094"/>
              <a:gd name="connsiteY6694" fmla="*/ 1571227 h 2189926"/>
              <a:gd name="connsiteX6695" fmla="*/ 7530351 w 8724094"/>
              <a:gd name="connsiteY6695" fmla="*/ 1558157 h 2189926"/>
              <a:gd name="connsiteX6696" fmla="*/ 7520643 w 8724094"/>
              <a:gd name="connsiteY6696" fmla="*/ 1559790 h 2189926"/>
              <a:gd name="connsiteX6697" fmla="*/ 7510933 w 8724094"/>
              <a:gd name="connsiteY6697" fmla="*/ 1561425 h 2189926"/>
              <a:gd name="connsiteX6698" fmla="*/ 7509850 w 8724094"/>
              <a:gd name="connsiteY6698" fmla="*/ 1562644 h 2189926"/>
              <a:gd name="connsiteX6699" fmla="*/ 7509710 w 8724094"/>
              <a:gd name="connsiteY6699" fmla="*/ 1549428 h 2189926"/>
              <a:gd name="connsiteX6700" fmla="*/ 7509769 w 8724094"/>
              <a:gd name="connsiteY6700" fmla="*/ 1548407 h 2189926"/>
              <a:gd name="connsiteX6701" fmla="*/ 7512551 w 8724094"/>
              <a:gd name="connsiteY6701" fmla="*/ 1546722 h 2189926"/>
              <a:gd name="connsiteX6702" fmla="*/ 7514169 w 8724094"/>
              <a:gd name="connsiteY6702" fmla="*/ 1541820 h 2189926"/>
              <a:gd name="connsiteX6703" fmla="*/ 7515787 w 8724094"/>
              <a:gd name="connsiteY6703" fmla="*/ 1535285 h 2189926"/>
              <a:gd name="connsiteX6704" fmla="*/ 7529544 w 8724094"/>
              <a:gd name="connsiteY6704" fmla="*/ 1530385 h 2189926"/>
              <a:gd name="connsiteX6705" fmla="*/ 7535207 w 8724094"/>
              <a:gd name="connsiteY6705" fmla="*/ 1517315 h 2189926"/>
              <a:gd name="connsiteX6706" fmla="*/ 7514978 w 8724094"/>
              <a:gd name="connsiteY6706" fmla="*/ 1521195 h 2189926"/>
              <a:gd name="connsiteX6707" fmla="*/ 7511165 w 8724094"/>
              <a:gd name="connsiteY6707" fmla="*/ 1524083 h 2189926"/>
              <a:gd name="connsiteX6708" fmla="*/ 7511685 w 8724094"/>
              <a:gd name="connsiteY6708" fmla="*/ 1515011 h 2189926"/>
              <a:gd name="connsiteX6709" fmla="*/ 7513269 w 8724094"/>
              <a:gd name="connsiteY6709" fmla="*/ 1502322 h 2189926"/>
              <a:gd name="connsiteX6710" fmla="*/ 7520643 w 8724094"/>
              <a:gd name="connsiteY6710" fmla="*/ 1499345 h 2189926"/>
              <a:gd name="connsiteX6711" fmla="*/ 7531971 w 8724094"/>
              <a:gd name="connsiteY6711" fmla="*/ 1483008 h 2189926"/>
              <a:gd name="connsiteX6712" fmla="*/ 7535207 w 8724094"/>
              <a:gd name="connsiteY6712" fmla="*/ 1478107 h 2189926"/>
              <a:gd name="connsiteX6713" fmla="*/ 7536826 w 8724094"/>
              <a:gd name="connsiteY6713" fmla="*/ 1473206 h 2189926"/>
              <a:gd name="connsiteX6714" fmla="*/ 7531971 w 8724094"/>
              <a:gd name="connsiteY6714" fmla="*/ 1476473 h 2189926"/>
              <a:gd name="connsiteX6715" fmla="*/ 7527115 w 8724094"/>
              <a:gd name="connsiteY6715" fmla="*/ 1483008 h 2189926"/>
              <a:gd name="connsiteX6716" fmla="*/ 7514699 w 8724094"/>
              <a:gd name="connsiteY6716" fmla="*/ 1487783 h 2189926"/>
              <a:gd name="connsiteX6717" fmla="*/ 7515053 w 8724094"/>
              <a:gd name="connsiteY6717" fmla="*/ 1482919 h 2189926"/>
              <a:gd name="connsiteX6718" fmla="*/ 7512300 w 8724094"/>
              <a:gd name="connsiteY6718" fmla="*/ 1471022 h 2189926"/>
              <a:gd name="connsiteX6719" fmla="*/ 7507529 w 8724094"/>
              <a:gd name="connsiteY6719" fmla="*/ 1460545 h 2189926"/>
              <a:gd name="connsiteX6720" fmla="*/ 7514979 w 8724094"/>
              <a:gd name="connsiteY6720" fmla="*/ 1453602 h 2189926"/>
              <a:gd name="connsiteX6721" fmla="*/ 7527115 w 8724094"/>
              <a:gd name="connsiteY6721" fmla="*/ 1442166 h 2189926"/>
              <a:gd name="connsiteX6722" fmla="*/ 7527115 w 8724094"/>
              <a:gd name="connsiteY6722" fmla="*/ 1440533 h 2189926"/>
              <a:gd name="connsiteX6723" fmla="*/ 7525498 w 8724094"/>
              <a:gd name="connsiteY6723" fmla="*/ 1438900 h 2189926"/>
              <a:gd name="connsiteX6724" fmla="*/ 7523879 w 8724094"/>
              <a:gd name="connsiteY6724" fmla="*/ 1438900 h 2189926"/>
              <a:gd name="connsiteX6725" fmla="*/ 7518215 w 8724094"/>
              <a:gd name="connsiteY6725" fmla="*/ 1441349 h 2189926"/>
              <a:gd name="connsiteX6726" fmla="*/ 7512551 w 8724094"/>
              <a:gd name="connsiteY6726" fmla="*/ 1445433 h 2189926"/>
              <a:gd name="connsiteX6727" fmla="*/ 7510933 w 8724094"/>
              <a:gd name="connsiteY6727" fmla="*/ 1445433 h 2189926"/>
              <a:gd name="connsiteX6728" fmla="*/ 7505574 w 8724094"/>
              <a:gd name="connsiteY6728" fmla="*/ 1456252 h 2189926"/>
              <a:gd name="connsiteX6729" fmla="*/ 7503824 w 8724094"/>
              <a:gd name="connsiteY6729" fmla="*/ 1452410 h 2189926"/>
              <a:gd name="connsiteX6730" fmla="*/ 7487553 w 8724094"/>
              <a:gd name="connsiteY6730" fmla="*/ 1419972 h 2189926"/>
              <a:gd name="connsiteX6731" fmla="*/ 7440900 w 8724094"/>
              <a:gd name="connsiteY6731" fmla="*/ 1457294 h 2189926"/>
              <a:gd name="connsiteX6732" fmla="*/ 7334766 w 8724094"/>
              <a:gd name="connsiteY6732" fmla="*/ 1511838 h 2189926"/>
              <a:gd name="connsiteX6733" fmla="*/ 7305920 w 8724094"/>
              <a:gd name="connsiteY6733" fmla="*/ 1525274 h 2189926"/>
              <a:gd name="connsiteX6734" fmla="*/ 7308646 w 8724094"/>
              <a:gd name="connsiteY6734" fmla="*/ 1522217 h 2189926"/>
              <a:gd name="connsiteX6735" fmla="*/ 7303791 w 8724094"/>
              <a:gd name="connsiteY6735" fmla="*/ 1514048 h 2189926"/>
              <a:gd name="connsiteX6736" fmla="*/ 7302173 w 8724094"/>
              <a:gd name="connsiteY6736" fmla="*/ 1514048 h 2189926"/>
              <a:gd name="connsiteX6737" fmla="*/ 7295697 w 8724094"/>
              <a:gd name="connsiteY6737" fmla="*/ 1518949 h 2189926"/>
              <a:gd name="connsiteX6738" fmla="*/ 7292461 w 8724094"/>
              <a:gd name="connsiteY6738" fmla="*/ 1527117 h 2189926"/>
              <a:gd name="connsiteX6739" fmla="*/ 7287607 w 8724094"/>
              <a:gd name="connsiteY6739" fmla="*/ 1528752 h 2189926"/>
              <a:gd name="connsiteX6740" fmla="*/ 7284370 w 8724094"/>
              <a:gd name="connsiteY6740" fmla="*/ 1532018 h 2189926"/>
              <a:gd name="connsiteX6741" fmla="*/ 7288360 w 8724094"/>
              <a:gd name="connsiteY6741" fmla="*/ 1533629 h 2189926"/>
              <a:gd name="connsiteX6742" fmla="*/ 7160694 w 8724094"/>
              <a:gd name="connsiteY6742" fmla="*/ 1600016 h 2189926"/>
              <a:gd name="connsiteX6743" fmla="*/ 7154097 w 8724094"/>
              <a:gd name="connsiteY6743" fmla="*/ 1594099 h 2189926"/>
              <a:gd name="connsiteX6744" fmla="*/ 7146815 w 8724094"/>
              <a:gd name="connsiteY6744" fmla="*/ 1590830 h 2189926"/>
              <a:gd name="connsiteX6745" fmla="*/ 7143579 w 8724094"/>
              <a:gd name="connsiteY6745" fmla="*/ 1593281 h 2189926"/>
              <a:gd name="connsiteX6746" fmla="*/ 7140343 w 8724094"/>
              <a:gd name="connsiteY6746" fmla="*/ 1595732 h 2189926"/>
              <a:gd name="connsiteX6747" fmla="*/ 7133869 w 8724094"/>
              <a:gd name="connsiteY6747" fmla="*/ 1589197 h 2189926"/>
              <a:gd name="connsiteX6748" fmla="*/ 7135487 w 8724094"/>
              <a:gd name="connsiteY6748" fmla="*/ 1579395 h 2189926"/>
              <a:gd name="connsiteX6749" fmla="*/ 7137107 w 8724094"/>
              <a:gd name="connsiteY6749" fmla="*/ 1569593 h 2189926"/>
              <a:gd name="connsiteX6750" fmla="*/ 7136297 w 8724094"/>
              <a:gd name="connsiteY6750" fmla="*/ 1566325 h 2189926"/>
              <a:gd name="connsiteX6751" fmla="*/ 7133869 w 8724094"/>
              <a:gd name="connsiteY6751" fmla="*/ 1563059 h 2189926"/>
              <a:gd name="connsiteX6752" fmla="*/ 7133869 w 8724094"/>
              <a:gd name="connsiteY6752" fmla="*/ 1551622 h 2189926"/>
              <a:gd name="connsiteX6753" fmla="*/ 7134677 w 8724094"/>
              <a:gd name="connsiteY6753" fmla="*/ 1541004 h 2189926"/>
              <a:gd name="connsiteX6754" fmla="*/ 7135487 w 8724094"/>
              <a:gd name="connsiteY6754" fmla="*/ 1530385 h 2189926"/>
              <a:gd name="connsiteX6755" fmla="*/ 7134677 w 8724094"/>
              <a:gd name="connsiteY6755" fmla="*/ 1520583 h 2189926"/>
              <a:gd name="connsiteX6756" fmla="*/ 7130631 w 8724094"/>
              <a:gd name="connsiteY6756" fmla="*/ 1512415 h 2189926"/>
              <a:gd name="connsiteX6757" fmla="*/ 7133869 w 8724094"/>
              <a:gd name="connsiteY6757" fmla="*/ 1504247 h 2189926"/>
              <a:gd name="connsiteX6758" fmla="*/ 7133061 w 8724094"/>
              <a:gd name="connsiteY6758" fmla="*/ 1499345 h 2189926"/>
              <a:gd name="connsiteX6759" fmla="*/ 7132251 w 8724094"/>
              <a:gd name="connsiteY6759" fmla="*/ 1494443 h 2189926"/>
              <a:gd name="connsiteX6760" fmla="*/ 7134677 w 8724094"/>
              <a:gd name="connsiteY6760" fmla="*/ 1485459 h 2189926"/>
              <a:gd name="connsiteX6761" fmla="*/ 7137107 w 8724094"/>
              <a:gd name="connsiteY6761" fmla="*/ 1478107 h 2189926"/>
              <a:gd name="connsiteX6762" fmla="*/ 7134677 w 8724094"/>
              <a:gd name="connsiteY6762" fmla="*/ 1470756 h 2189926"/>
              <a:gd name="connsiteX6763" fmla="*/ 7132251 w 8724094"/>
              <a:gd name="connsiteY6763" fmla="*/ 1463405 h 2189926"/>
              <a:gd name="connsiteX6764" fmla="*/ 7134677 w 8724094"/>
              <a:gd name="connsiteY6764" fmla="*/ 1450335 h 2189926"/>
              <a:gd name="connsiteX6765" fmla="*/ 7137107 w 8724094"/>
              <a:gd name="connsiteY6765" fmla="*/ 1433998 h 2189926"/>
              <a:gd name="connsiteX6766" fmla="*/ 7133869 w 8724094"/>
              <a:gd name="connsiteY6766" fmla="*/ 1419295 h 2189926"/>
              <a:gd name="connsiteX6767" fmla="*/ 7133869 w 8724094"/>
              <a:gd name="connsiteY6767" fmla="*/ 1399691 h 2189926"/>
              <a:gd name="connsiteX6768" fmla="*/ 7132251 w 8724094"/>
              <a:gd name="connsiteY6768" fmla="*/ 1395607 h 2189926"/>
              <a:gd name="connsiteX6769" fmla="*/ 7130631 w 8724094"/>
              <a:gd name="connsiteY6769" fmla="*/ 1391523 h 2189926"/>
              <a:gd name="connsiteX6770" fmla="*/ 7137107 w 8724094"/>
              <a:gd name="connsiteY6770" fmla="*/ 1382537 h 2189926"/>
              <a:gd name="connsiteX6771" fmla="*/ 7143579 w 8724094"/>
              <a:gd name="connsiteY6771" fmla="*/ 1370284 h 2189926"/>
              <a:gd name="connsiteX6772" fmla="*/ 7140343 w 8724094"/>
              <a:gd name="connsiteY6772" fmla="*/ 1366200 h 2189926"/>
              <a:gd name="connsiteX6773" fmla="*/ 7137107 w 8724094"/>
              <a:gd name="connsiteY6773" fmla="*/ 1363749 h 2189926"/>
              <a:gd name="connsiteX6774" fmla="*/ 7135487 w 8724094"/>
              <a:gd name="connsiteY6774" fmla="*/ 1349864 h 2189926"/>
              <a:gd name="connsiteX6775" fmla="*/ 7132251 w 8724094"/>
              <a:gd name="connsiteY6775" fmla="*/ 1335978 h 2189926"/>
              <a:gd name="connsiteX6776" fmla="*/ 7141151 w 8724094"/>
              <a:gd name="connsiteY6776" fmla="*/ 1326176 h 2189926"/>
              <a:gd name="connsiteX6777" fmla="*/ 7151670 w 8724094"/>
              <a:gd name="connsiteY6777" fmla="*/ 1319641 h 2189926"/>
              <a:gd name="connsiteX6778" fmla="*/ 7161381 w 8724094"/>
              <a:gd name="connsiteY6778" fmla="*/ 1319641 h 2189926"/>
              <a:gd name="connsiteX6779" fmla="*/ 7167853 w 8724094"/>
              <a:gd name="connsiteY6779" fmla="*/ 1319641 h 2189926"/>
              <a:gd name="connsiteX6780" fmla="*/ 7174327 w 8724094"/>
              <a:gd name="connsiteY6780" fmla="*/ 1319641 h 2189926"/>
              <a:gd name="connsiteX6781" fmla="*/ 7177563 w 8724094"/>
              <a:gd name="connsiteY6781" fmla="*/ 1318823 h 2189926"/>
              <a:gd name="connsiteX6782" fmla="*/ 7180800 w 8724094"/>
              <a:gd name="connsiteY6782" fmla="*/ 1318007 h 2189926"/>
              <a:gd name="connsiteX6783" fmla="*/ 7182418 w 8724094"/>
              <a:gd name="connsiteY6783" fmla="*/ 1318007 h 2189926"/>
              <a:gd name="connsiteX6784" fmla="*/ 7188891 w 8724094"/>
              <a:gd name="connsiteY6784" fmla="*/ 1321274 h 2189926"/>
              <a:gd name="connsiteX6785" fmla="*/ 7207502 w 8724094"/>
              <a:gd name="connsiteY6785" fmla="*/ 1318823 h 2189926"/>
              <a:gd name="connsiteX6786" fmla="*/ 7224493 w 8724094"/>
              <a:gd name="connsiteY6786" fmla="*/ 1314739 h 2189926"/>
              <a:gd name="connsiteX6787" fmla="*/ 7238250 w 8724094"/>
              <a:gd name="connsiteY6787" fmla="*/ 1317190 h 2189926"/>
              <a:gd name="connsiteX6788" fmla="*/ 7250387 w 8724094"/>
              <a:gd name="connsiteY6788" fmla="*/ 1319641 h 2189926"/>
              <a:gd name="connsiteX6789" fmla="*/ 7255241 w 8724094"/>
              <a:gd name="connsiteY6789" fmla="*/ 1318007 h 2189926"/>
              <a:gd name="connsiteX6790" fmla="*/ 7258479 w 8724094"/>
              <a:gd name="connsiteY6790" fmla="*/ 1316374 h 2189926"/>
              <a:gd name="connsiteX6791" fmla="*/ 7261715 w 8724094"/>
              <a:gd name="connsiteY6791" fmla="*/ 1316374 h 2189926"/>
              <a:gd name="connsiteX6792" fmla="*/ 7273043 w 8724094"/>
              <a:gd name="connsiteY6792" fmla="*/ 1324542 h 2189926"/>
              <a:gd name="connsiteX6793" fmla="*/ 7283561 w 8724094"/>
              <a:gd name="connsiteY6793" fmla="*/ 1321274 h 2189926"/>
              <a:gd name="connsiteX6794" fmla="*/ 7294081 w 8724094"/>
              <a:gd name="connsiteY6794" fmla="*/ 1318007 h 2189926"/>
              <a:gd name="connsiteX6795" fmla="*/ 7298127 w 8724094"/>
              <a:gd name="connsiteY6795" fmla="*/ 1320458 h 2189926"/>
              <a:gd name="connsiteX6796" fmla="*/ 7302173 w 8724094"/>
              <a:gd name="connsiteY6796" fmla="*/ 1322908 h 2189926"/>
              <a:gd name="connsiteX6797" fmla="*/ 7317545 w 8724094"/>
              <a:gd name="connsiteY6797" fmla="*/ 1314739 h 2189926"/>
              <a:gd name="connsiteX6798" fmla="*/ 7334539 w 8724094"/>
              <a:gd name="connsiteY6798" fmla="*/ 1306571 h 2189926"/>
              <a:gd name="connsiteX6799" fmla="*/ 3430491 w 8724094"/>
              <a:gd name="connsiteY6799" fmla="*/ 1306571 h 2189926"/>
              <a:gd name="connsiteX6800" fmla="*/ 3441819 w 8724094"/>
              <a:gd name="connsiteY6800" fmla="*/ 1310655 h 2189926"/>
              <a:gd name="connsiteX6801" fmla="*/ 3454766 w 8724094"/>
              <a:gd name="connsiteY6801" fmla="*/ 1314739 h 2189926"/>
              <a:gd name="connsiteX6802" fmla="*/ 3464475 w 8724094"/>
              <a:gd name="connsiteY6802" fmla="*/ 1310655 h 2189926"/>
              <a:gd name="connsiteX6803" fmla="*/ 3472567 w 8724094"/>
              <a:gd name="connsiteY6803" fmla="*/ 1306571 h 2189926"/>
              <a:gd name="connsiteX6804" fmla="*/ 3483086 w 8724094"/>
              <a:gd name="connsiteY6804" fmla="*/ 1310655 h 2189926"/>
              <a:gd name="connsiteX6805" fmla="*/ 3493605 w 8724094"/>
              <a:gd name="connsiteY6805" fmla="*/ 1314739 h 2189926"/>
              <a:gd name="connsiteX6806" fmla="*/ 3504933 w 8724094"/>
              <a:gd name="connsiteY6806" fmla="*/ 1314739 h 2189926"/>
              <a:gd name="connsiteX6807" fmla="*/ 3508979 w 8724094"/>
              <a:gd name="connsiteY6807" fmla="*/ 1317190 h 2189926"/>
              <a:gd name="connsiteX6808" fmla="*/ 3513024 w 8724094"/>
              <a:gd name="connsiteY6808" fmla="*/ 1319641 h 2189926"/>
              <a:gd name="connsiteX6809" fmla="*/ 3519498 w 8724094"/>
              <a:gd name="connsiteY6809" fmla="*/ 1313106 h 2189926"/>
              <a:gd name="connsiteX6810" fmla="*/ 3529207 w 8724094"/>
              <a:gd name="connsiteY6810" fmla="*/ 1306571 h 2189926"/>
              <a:gd name="connsiteX6811" fmla="*/ 3535681 w 8724094"/>
              <a:gd name="connsiteY6811" fmla="*/ 1310655 h 2189926"/>
              <a:gd name="connsiteX6812" fmla="*/ 3542154 w 8724094"/>
              <a:gd name="connsiteY6812" fmla="*/ 1314739 h 2189926"/>
              <a:gd name="connsiteX6813" fmla="*/ 3546200 w 8724094"/>
              <a:gd name="connsiteY6813" fmla="*/ 1313923 h 2189926"/>
              <a:gd name="connsiteX6814" fmla="*/ 3550246 w 8724094"/>
              <a:gd name="connsiteY6814" fmla="*/ 1313106 h 2189926"/>
              <a:gd name="connsiteX6815" fmla="*/ 3553482 w 8724094"/>
              <a:gd name="connsiteY6815" fmla="*/ 1313106 h 2189926"/>
              <a:gd name="connsiteX6816" fmla="*/ 3559955 w 8724094"/>
              <a:gd name="connsiteY6816" fmla="*/ 1319641 h 2189926"/>
              <a:gd name="connsiteX6817" fmla="*/ 3561573 w 8724094"/>
              <a:gd name="connsiteY6817" fmla="*/ 1319641 h 2189926"/>
              <a:gd name="connsiteX6818" fmla="*/ 3564811 w 8724094"/>
              <a:gd name="connsiteY6818" fmla="*/ 1319641 h 2189926"/>
              <a:gd name="connsiteX6819" fmla="*/ 3564811 w 8724094"/>
              <a:gd name="connsiteY6819" fmla="*/ 1306571 h 2189926"/>
              <a:gd name="connsiteX6820" fmla="*/ 3566429 w 8724094"/>
              <a:gd name="connsiteY6820" fmla="*/ 1306571 h 2189926"/>
              <a:gd name="connsiteX6821" fmla="*/ 3568047 w 8724094"/>
              <a:gd name="connsiteY6821" fmla="*/ 1306571 h 2189926"/>
              <a:gd name="connsiteX6822" fmla="*/ 3584230 w 8724094"/>
              <a:gd name="connsiteY6822" fmla="*/ 1309839 h 2189926"/>
              <a:gd name="connsiteX6823" fmla="*/ 3590703 w 8724094"/>
              <a:gd name="connsiteY6823" fmla="*/ 1322908 h 2189926"/>
              <a:gd name="connsiteX6824" fmla="*/ 3597177 w 8724094"/>
              <a:gd name="connsiteY6824" fmla="*/ 1329443 h 2189926"/>
              <a:gd name="connsiteX6825" fmla="*/ 3597177 w 8724094"/>
              <a:gd name="connsiteY6825" fmla="*/ 1331076 h 2189926"/>
              <a:gd name="connsiteX6826" fmla="*/ 3593131 w 8724094"/>
              <a:gd name="connsiteY6826" fmla="*/ 1341695 h 2189926"/>
              <a:gd name="connsiteX6827" fmla="*/ 3585848 w 8724094"/>
              <a:gd name="connsiteY6827" fmla="*/ 1350681 h 2189926"/>
              <a:gd name="connsiteX6828" fmla="*/ 3585848 w 8724094"/>
              <a:gd name="connsiteY6828" fmla="*/ 1360483 h 2189926"/>
              <a:gd name="connsiteX6829" fmla="*/ 3575329 w 8724094"/>
              <a:gd name="connsiteY6829" fmla="*/ 1359665 h 2189926"/>
              <a:gd name="connsiteX6830" fmla="*/ 3568047 w 8724094"/>
              <a:gd name="connsiteY6830" fmla="*/ 1352314 h 2189926"/>
              <a:gd name="connsiteX6831" fmla="*/ 3571283 w 8724094"/>
              <a:gd name="connsiteY6831" fmla="*/ 1346597 h 2189926"/>
              <a:gd name="connsiteX6832" fmla="*/ 3574520 w 8724094"/>
              <a:gd name="connsiteY6832" fmla="*/ 1340879 h 2189926"/>
              <a:gd name="connsiteX6833" fmla="*/ 3571283 w 8724094"/>
              <a:gd name="connsiteY6833" fmla="*/ 1335160 h 2189926"/>
              <a:gd name="connsiteX6834" fmla="*/ 3564811 w 8724094"/>
              <a:gd name="connsiteY6834" fmla="*/ 1332711 h 2189926"/>
              <a:gd name="connsiteX6835" fmla="*/ 3550246 w 8724094"/>
              <a:gd name="connsiteY6835" fmla="*/ 1344146 h 2189926"/>
              <a:gd name="connsiteX6836" fmla="*/ 3545390 w 8724094"/>
              <a:gd name="connsiteY6836" fmla="*/ 1363749 h 2189926"/>
              <a:gd name="connsiteX6837" fmla="*/ 3548628 w 8724094"/>
              <a:gd name="connsiteY6837" fmla="*/ 1367018 h 2189926"/>
              <a:gd name="connsiteX6838" fmla="*/ 3553482 w 8724094"/>
              <a:gd name="connsiteY6838" fmla="*/ 1367018 h 2189926"/>
              <a:gd name="connsiteX6839" fmla="*/ 3555100 w 8724094"/>
              <a:gd name="connsiteY6839" fmla="*/ 1367018 h 2189926"/>
              <a:gd name="connsiteX6840" fmla="*/ 3561573 w 8724094"/>
              <a:gd name="connsiteY6840" fmla="*/ 1370284 h 2189926"/>
              <a:gd name="connsiteX6841" fmla="*/ 3568047 w 8724094"/>
              <a:gd name="connsiteY6841" fmla="*/ 1376819 h 2189926"/>
              <a:gd name="connsiteX6842" fmla="*/ 3571283 w 8724094"/>
              <a:gd name="connsiteY6842" fmla="*/ 1376819 h 2189926"/>
              <a:gd name="connsiteX6843" fmla="*/ 3576138 w 8724094"/>
              <a:gd name="connsiteY6843" fmla="*/ 1375186 h 2189926"/>
              <a:gd name="connsiteX6844" fmla="*/ 3589085 w 8724094"/>
              <a:gd name="connsiteY6844" fmla="*/ 1375186 h 2189926"/>
              <a:gd name="connsiteX6845" fmla="*/ 3593939 w 8724094"/>
              <a:gd name="connsiteY6845" fmla="*/ 1380086 h 2189926"/>
              <a:gd name="connsiteX6846" fmla="*/ 3593939 w 8724094"/>
              <a:gd name="connsiteY6846" fmla="*/ 1381721 h 2189926"/>
              <a:gd name="connsiteX6847" fmla="*/ 3591512 w 8724094"/>
              <a:gd name="connsiteY6847" fmla="*/ 1390705 h 2189926"/>
              <a:gd name="connsiteX6848" fmla="*/ 3589085 w 8724094"/>
              <a:gd name="connsiteY6848" fmla="*/ 1399691 h 2189926"/>
              <a:gd name="connsiteX6849" fmla="*/ 3590703 w 8724094"/>
              <a:gd name="connsiteY6849" fmla="*/ 1407042 h 2189926"/>
              <a:gd name="connsiteX6850" fmla="*/ 3592321 w 8724094"/>
              <a:gd name="connsiteY6850" fmla="*/ 1414394 h 2189926"/>
              <a:gd name="connsiteX6851" fmla="*/ 3589894 w 8724094"/>
              <a:gd name="connsiteY6851" fmla="*/ 1429096 h 2189926"/>
              <a:gd name="connsiteX6852" fmla="*/ 3587466 w 8724094"/>
              <a:gd name="connsiteY6852" fmla="*/ 1443800 h 2189926"/>
              <a:gd name="connsiteX6853" fmla="*/ 3588276 w 8724094"/>
              <a:gd name="connsiteY6853" fmla="*/ 1455236 h 2189926"/>
              <a:gd name="connsiteX6854" fmla="*/ 3592321 w 8724094"/>
              <a:gd name="connsiteY6854" fmla="*/ 1466671 h 2189926"/>
              <a:gd name="connsiteX6855" fmla="*/ 3592321 w 8724094"/>
              <a:gd name="connsiteY6855" fmla="*/ 1486275 h 2189926"/>
              <a:gd name="connsiteX6856" fmla="*/ 3593939 w 8724094"/>
              <a:gd name="connsiteY6856" fmla="*/ 1496078 h 2189926"/>
              <a:gd name="connsiteX6857" fmla="*/ 3593939 w 8724094"/>
              <a:gd name="connsiteY6857" fmla="*/ 1500978 h 2189926"/>
              <a:gd name="connsiteX6858" fmla="*/ 3589085 w 8724094"/>
              <a:gd name="connsiteY6858" fmla="*/ 1510780 h 2189926"/>
              <a:gd name="connsiteX6859" fmla="*/ 3592321 w 8724094"/>
              <a:gd name="connsiteY6859" fmla="*/ 1516499 h 2189926"/>
              <a:gd name="connsiteX6860" fmla="*/ 3595559 w 8724094"/>
              <a:gd name="connsiteY6860" fmla="*/ 1522217 h 2189926"/>
              <a:gd name="connsiteX6861" fmla="*/ 3593939 w 8724094"/>
              <a:gd name="connsiteY6861" fmla="*/ 1527934 h 2189926"/>
              <a:gd name="connsiteX6862" fmla="*/ 3592321 w 8724094"/>
              <a:gd name="connsiteY6862" fmla="*/ 1533652 h 2189926"/>
              <a:gd name="connsiteX6863" fmla="*/ 3592321 w 8724094"/>
              <a:gd name="connsiteY6863" fmla="*/ 1540187 h 2189926"/>
              <a:gd name="connsiteX6864" fmla="*/ 3591512 w 8724094"/>
              <a:gd name="connsiteY6864" fmla="*/ 1549989 h 2189926"/>
              <a:gd name="connsiteX6865" fmla="*/ 3590703 w 8724094"/>
              <a:gd name="connsiteY6865" fmla="*/ 1561425 h 2189926"/>
              <a:gd name="connsiteX6866" fmla="*/ 3591512 w 8724094"/>
              <a:gd name="connsiteY6866" fmla="*/ 1569593 h 2189926"/>
              <a:gd name="connsiteX6867" fmla="*/ 3592321 w 8724094"/>
              <a:gd name="connsiteY6867" fmla="*/ 1577762 h 2189926"/>
              <a:gd name="connsiteX6868" fmla="*/ 3591512 w 8724094"/>
              <a:gd name="connsiteY6868" fmla="*/ 1581846 h 2189926"/>
              <a:gd name="connsiteX6869" fmla="*/ 3590703 w 8724094"/>
              <a:gd name="connsiteY6869" fmla="*/ 1584295 h 2189926"/>
              <a:gd name="connsiteX6870" fmla="*/ 3593131 w 8724094"/>
              <a:gd name="connsiteY6870" fmla="*/ 1589197 h 2189926"/>
              <a:gd name="connsiteX6871" fmla="*/ 3595559 w 8724094"/>
              <a:gd name="connsiteY6871" fmla="*/ 1594099 h 2189926"/>
              <a:gd name="connsiteX6872" fmla="*/ 3593131 w 8724094"/>
              <a:gd name="connsiteY6872" fmla="*/ 1608801 h 2189926"/>
              <a:gd name="connsiteX6873" fmla="*/ 3590703 w 8724094"/>
              <a:gd name="connsiteY6873" fmla="*/ 1623504 h 2189926"/>
              <a:gd name="connsiteX6874" fmla="*/ 3591512 w 8724094"/>
              <a:gd name="connsiteY6874" fmla="*/ 1628405 h 2189926"/>
              <a:gd name="connsiteX6875" fmla="*/ 3592321 w 8724094"/>
              <a:gd name="connsiteY6875" fmla="*/ 1633306 h 2189926"/>
              <a:gd name="connsiteX6876" fmla="*/ 3589894 w 8724094"/>
              <a:gd name="connsiteY6876" fmla="*/ 1639841 h 2189926"/>
              <a:gd name="connsiteX6877" fmla="*/ 3587466 w 8724094"/>
              <a:gd name="connsiteY6877" fmla="*/ 1646376 h 2189926"/>
              <a:gd name="connsiteX6878" fmla="*/ 3590703 w 8724094"/>
              <a:gd name="connsiteY6878" fmla="*/ 1651277 h 2189926"/>
              <a:gd name="connsiteX6879" fmla="*/ 3593939 w 8724094"/>
              <a:gd name="connsiteY6879" fmla="*/ 1656177 h 2189926"/>
              <a:gd name="connsiteX6880" fmla="*/ 3592321 w 8724094"/>
              <a:gd name="connsiteY6880" fmla="*/ 1668430 h 2189926"/>
              <a:gd name="connsiteX6881" fmla="*/ 3590703 w 8724094"/>
              <a:gd name="connsiteY6881" fmla="*/ 1680683 h 2189926"/>
              <a:gd name="connsiteX6882" fmla="*/ 3593131 w 8724094"/>
              <a:gd name="connsiteY6882" fmla="*/ 1692119 h 2189926"/>
              <a:gd name="connsiteX6883" fmla="*/ 3595559 w 8724094"/>
              <a:gd name="connsiteY6883" fmla="*/ 1703554 h 2189926"/>
              <a:gd name="connsiteX6884" fmla="*/ 3594749 w 8724094"/>
              <a:gd name="connsiteY6884" fmla="*/ 1716624 h 2189926"/>
              <a:gd name="connsiteX6885" fmla="*/ 3593939 w 8724094"/>
              <a:gd name="connsiteY6885" fmla="*/ 1731326 h 2189926"/>
              <a:gd name="connsiteX6886" fmla="*/ 3595559 w 8724094"/>
              <a:gd name="connsiteY6886" fmla="*/ 1739495 h 2189926"/>
              <a:gd name="connsiteX6887" fmla="*/ 3597177 w 8724094"/>
              <a:gd name="connsiteY6887" fmla="*/ 1747663 h 2189926"/>
              <a:gd name="connsiteX6888" fmla="*/ 3596367 w 8724094"/>
              <a:gd name="connsiteY6888" fmla="*/ 1750931 h 2189926"/>
              <a:gd name="connsiteX6889" fmla="*/ 3595559 w 8724094"/>
              <a:gd name="connsiteY6889" fmla="*/ 1754198 h 2189926"/>
              <a:gd name="connsiteX6890" fmla="*/ 3592321 w 8724094"/>
              <a:gd name="connsiteY6890" fmla="*/ 1762366 h 2189926"/>
              <a:gd name="connsiteX6891" fmla="*/ 3593131 w 8724094"/>
              <a:gd name="connsiteY6891" fmla="*/ 1770535 h 2189926"/>
              <a:gd name="connsiteX6892" fmla="*/ 3593939 w 8724094"/>
              <a:gd name="connsiteY6892" fmla="*/ 1778703 h 2189926"/>
              <a:gd name="connsiteX6893" fmla="*/ 3592321 w 8724094"/>
              <a:gd name="connsiteY6893" fmla="*/ 1788505 h 2189926"/>
              <a:gd name="connsiteX6894" fmla="*/ 3590703 w 8724094"/>
              <a:gd name="connsiteY6894" fmla="*/ 1799941 h 2189926"/>
              <a:gd name="connsiteX6895" fmla="*/ 3593064 w 8724094"/>
              <a:gd name="connsiteY6895" fmla="*/ 1803912 h 2189926"/>
              <a:gd name="connsiteX6896" fmla="*/ 3548526 w 8724094"/>
              <a:gd name="connsiteY6896" fmla="*/ 1814746 h 2189926"/>
              <a:gd name="connsiteX6897" fmla="*/ 3553482 w 8724094"/>
              <a:gd name="connsiteY6897" fmla="*/ 1809743 h 2189926"/>
              <a:gd name="connsiteX6898" fmla="*/ 3551864 w 8724094"/>
              <a:gd name="connsiteY6898" fmla="*/ 1808110 h 2189926"/>
              <a:gd name="connsiteX6899" fmla="*/ 3540536 w 8724094"/>
              <a:gd name="connsiteY6899" fmla="*/ 1816278 h 2189926"/>
              <a:gd name="connsiteX6900" fmla="*/ 3540536 w 8724094"/>
              <a:gd name="connsiteY6900" fmla="*/ 1816690 h 2189926"/>
              <a:gd name="connsiteX6901" fmla="*/ 3522042 w 8724094"/>
              <a:gd name="connsiteY6901" fmla="*/ 1821188 h 2189926"/>
              <a:gd name="connsiteX6902" fmla="*/ 3335430 w 8724094"/>
              <a:gd name="connsiteY6902" fmla="*/ 1877172 h 2189926"/>
              <a:gd name="connsiteX6903" fmla="*/ 3319770 w 8724094"/>
              <a:gd name="connsiteY6903" fmla="*/ 1825813 h 2189926"/>
              <a:gd name="connsiteX6904" fmla="*/ 3317484 w 8724094"/>
              <a:gd name="connsiteY6904" fmla="*/ 1814829 h 2189926"/>
              <a:gd name="connsiteX6905" fmla="*/ 3322066 w 8724094"/>
              <a:gd name="connsiteY6905" fmla="*/ 1817911 h 2189926"/>
              <a:gd name="connsiteX6906" fmla="*/ 3330157 w 8724094"/>
              <a:gd name="connsiteY6906" fmla="*/ 1809743 h 2189926"/>
              <a:gd name="connsiteX6907" fmla="*/ 3325302 w 8724094"/>
              <a:gd name="connsiteY6907" fmla="*/ 1806476 h 2189926"/>
              <a:gd name="connsiteX6908" fmla="*/ 3317405 w 8724094"/>
              <a:gd name="connsiteY6908" fmla="*/ 1814448 h 2189926"/>
              <a:gd name="connsiteX6909" fmla="*/ 3311900 w 8724094"/>
              <a:gd name="connsiteY6909" fmla="*/ 1787992 h 2189926"/>
              <a:gd name="connsiteX6910" fmla="*/ 3307438 w 8724094"/>
              <a:gd name="connsiteY6910" fmla="*/ 1765204 h 2189926"/>
              <a:gd name="connsiteX6911" fmla="*/ 3306291 w 8724094"/>
              <a:gd name="connsiteY6911" fmla="*/ 1763509 h 2189926"/>
              <a:gd name="connsiteX6912" fmla="*/ 3309119 w 8724094"/>
              <a:gd name="connsiteY6912" fmla="*/ 1762366 h 2189926"/>
              <a:gd name="connsiteX6913" fmla="*/ 3322874 w 8724094"/>
              <a:gd name="connsiteY6913" fmla="*/ 1755831 h 2189926"/>
              <a:gd name="connsiteX6914" fmla="*/ 3335821 w 8724094"/>
              <a:gd name="connsiteY6914" fmla="*/ 1748480 h 2189926"/>
              <a:gd name="connsiteX6915" fmla="*/ 3341485 w 8724094"/>
              <a:gd name="connsiteY6915" fmla="*/ 1742763 h 2189926"/>
              <a:gd name="connsiteX6916" fmla="*/ 3343913 w 8724094"/>
              <a:gd name="connsiteY6916" fmla="*/ 1736228 h 2189926"/>
              <a:gd name="connsiteX6917" fmla="*/ 3347958 w 8724094"/>
              <a:gd name="connsiteY6917" fmla="*/ 1729693 h 2189926"/>
              <a:gd name="connsiteX6918" fmla="*/ 3355240 w 8724094"/>
              <a:gd name="connsiteY6918" fmla="*/ 1728059 h 2189926"/>
              <a:gd name="connsiteX6919" fmla="*/ 3362523 w 8724094"/>
              <a:gd name="connsiteY6919" fmla="*/ 1724793 h 2189926"/>
              <a:gd name="connsiteX6920" fmla="*/ 3373041 w 8724094"/>
              <a:gd name="connsiteY6920" fmla="*/ 1714173 h 2189926"/>
              <a:gd name="connsiteX6921" fmla="*/ 3381942 w 8724094"/>
              <a:gd name="connsiteY6921" fmla="*/ 1703554 h 2189926"/>
              <a:gd name="connsiteX6922" fmla="*/ 3390844 w 8724094"/>
              <a:gd name="connsiteY6922" fmla="*/ 1701103 h 2189926"/>
              <a:gd name="connsiteX6923" fmla="*/ 3399743 w 8724094"/>
              <a:gd name="connsiteY6923" fmla="*/ 1698653 h 2189926"/>
              <a:gd name="connsiteX6924" fmla="*/ 3407027 w 8724094"/>
              <a:gd name="connsiteY6924" fmla="*/ 1692119 h 2189926"/>
              <a:gd name="connsiteX6925" fmla="*/ 3414308 w 8724094"/>
              <a:gd name="connsiteY6925" fmla="*/ 1687217 h 2189926"/>
              <a:gd name="connsiteX6926" fmla="*/ 3417544 w 8724094"/>
              <a:gd name="connsiteY6926" fmla="*/ 1678232 h 2189926"/>
              <a:gd name="connsiteX6927" fmla="*/ 3422400 w 8724094"/>
              <a:gd name="connsiteY6927" fmla="*/ 1669247 h 2189926"/>
              <a:gd name="connsiteX6928" fmla="*/ 3461239 w 8724094"/>
              <a:gd name="connsiteY6928" fmla="*/ 1649642 h 2189926"/>
              <a:gd name="connsiteX6929" fmla="*/ 3464475 w 8724094"/>
              <a:gd name="connsiteY6929" fmla="*/ 1643109 h 2189926"/>
              <a:gd name="connsiteX6930" fmla="*/ 3467713 w 8724094"/>
              <a:gd name="connsiteY6930" fmla="*/ 1636574 h 2189926"/>
              <a:gd name="connsiteX6931" fmla="*/ 3488750 w 8724094"/>
              <a:gd name="connsiteY6931" fmla="*/ 1625137 h 2189926"/>
              <a:gd name="connsiteX6932" fmla="*/ 3498461 w 8724094"/>
              <a:gd name="connsiteY6932" fmla="*/ 1616153 h 2189926"/>
              <a:gd name="connsiteX6933" fmla="*/ 3509788 w 8724094"/>
              <a:gd name="connsiteY6933" fmla="*/ 1608801 h 2189926"/>
              <a:gd name="connsiteX6934" fmla="*/ 3524353 w 8724094"/>
              <a:gd name="connsiteY6934" fmla="*/ 1599816 h 2189926"/>
              <a:gd name="connsiteX6935" fmla="*/ 3535681 w 8724094"/>
              <a:gd name="connsiteY6935" fmla="*/ 1584295 h 2189926"/>
              <a:gd name="connsiteX6936" fmla="*/ 3529207 w 8724094"/>
              <a:gd name="connsiteY6936" fmla="*/ 1579395 h 2189926"/>
              <a:gd name="connsiteX6937" fmla="*/ 3513024 w 8724094"/>
              <a:gd name="connsiteY6937" fmla="*/ 1585930 h 2189926"/>
              <a:gd name="connsiteX6938" fmla="*/ 3496841 w 8724094"/>
              <a:gd name="connsiteY6938" fmla="*/ 1594099 h 2189926"/>
              <a:gd name="connsiteX6939" fmla="*/ 3485514 w 8724094"/>
              <a:gd name="connsiteY6939" fmla="*/ 1612069 h 2189926"/>
              <a:gd name="connsiteX6940" fmla="*/ 3467713 w 8724094"/>
              <a:gd name="connsiteY6940" fmla="*/ 1620237 h 2189926"/>
              <a:gd name="connsiteX6941" fmla="*/ 3466095 w 8724094"/>
              <a:gd name="connsiteY6941" fmla="*/ 1621871 h 2189926"/>
              <a:gd name="connsiteX6942" fmla="*/ 3458812 w 8724094"/>
              <a:gd name="connsiteY6942" fmla="*/ 1631672 h 2189926"/>
              <a:gd name="connsiteX6943" fmla="*/ 3451530 w 8724094"/>
              <a:gd name="connsiteY6943" fmla="*/ 1634123 h 2189926"/>
              <a:gd name="connsiteX6944" fmla="*/ 3444247 w 8724094"/>
              <a:gd name="connsiteY6944" fmla="*/ 1635756 h 2189926"/>
              <a:gd name="connsiteX6945" fmla="*/ 3436965 w 8724094"/>
              <a:gd name="connsiteY6945" fmla="*/ 1641474 h 2189926"/>
              <a:gd name="connsiteX6946" fmla="*/ 3435347 w 8724094"/>
              <a:gd name="connsiteY6946" fmla="*/ 1648009 h 2189926"/>
              <a:gd name="connsiteX6947" fmla="*/ 3433727 w 8724094"/>
              <a:gd name="connsiteY6947" fmla="*/ 1654544 h 2189926"/>
              <a:gd name="connsiteX6948" fmla="*/ 3422400 w 8724094"/>
              <a:gd name="connsiteY6948" fmla="*/ 1660262 h 2189926"/>
              <a:gd name="connsiteX6949" fmla="*/ 3409454 w 8724094"/>
              <a:gd name="connsiteY6949" fmla="*/ 1667614 h 2189926"/>
              <a:gd name="connsiteX6950" fmla="*/ 3392462 w 8724094"/>
              <a:gd name="connsiteY6950" fmla="*/ 1677416 h 2189926"/>
              <a:gd name="connsiteX6951" fmla="*/ 3380324 w 8724094"/>
              <a:gd name="connsiteY6951" fmla="*/ 1685584 h 2189926"/>
              <a:gd name="connsiteX6952" fmla="*/ 3380324 w 8724094"/>
              <a:gd name="connsiteY6952" fmla="*/ 1687217 h 2189926"/>
              <a:gd name="connsiteX6953" fmla="*/ 3381942 w 8724094"/>
              <a:gd name="connsiteY6953" fmla="*/ 1690484 h 2189926"/>
              <a:gd name="connsiteX6954" fmla="*/ 3381942 w 8724094"/>
              <a:gd name="connsiteY6954" fmla="*/ 1692119 h 2189926"/>
              <a:gd name="connsiteX6955" fmla="*/ 3374661 w 8724094"/>
              <a:gd name="connsiteY6955" fmla="*/ 1700287 h 2189926"/>
              <a:gd name="connsiteX6956" fmla="*/ 3364141 w 8724094"/>
              <a:gd name="connsiteY6956" fmla="*/ 1703554 h 2189926"/>
              <a:gd name="connsiteX6957" fmla="*/ 3358478 w 8724094"/>
              <a:gd name="connsiteY6957" fmla="*/ 1712540 h 2189926"/>
              <a:gd name="connsiteX6958" fmla="*/ 3351194 w 8724094"/>
              <a:gd name="connsiteY6958" fmla="*/ 1719891 h 2189926"/>
              <a:gd name="connsiteX6959" fmla="*/ 3338249 w 8724094"/>
              <a:gd name="connsiteY6959" fmla="*/ 1719891 h 2189926"/>
              <a:gd name="connsiteX6960" fmla="*/ 3328539 w 8724094"/>
              <a:gd name="connsiteY6960" fmla="*/ 1726426 h 2189926"/>
              <a:gd name="connsiteX6961" fmla="*/ 3316401 w 8724094"/>
              <a:gd name="connsiteY6961" fmla="*/ 1740312 h 2189926"/>
              <a:gd name="connsiteX6962" fmla="*/ 3305883 w 8724094"/>
              <a:gd name="connsiteY6962" fmla="*/ 1755831 h 2189926"/>
              <a:gd name="connsiteX6963" fmla="*/ 3303859 w 8724094"/>
              <a:gd name="connsiteY6963" fmla="*/ 1759917 h 2189926"/>
              <a:gd name="connsiteX6964" fmla="*/ 3296334 w 8724094"/>
              <a:gd name="connsiteY6964" fmla="*/ 1748800 h 2189926"/>
              <a:gd name="connsiteX6965" fmla="*/ 3279447 w 8724094"/>
              <a:gd name="connsiteY6965" fmla="*/ 1690559 h 2189926"/>
              <a:gd name="connsiteX6966" fmla="*/ 3260590 w 8724094"/>
              <a:gd name="connsiteY6966" fmla="*/ 1653912 h 2189926"/>
              <a:gd name="connsiteX6967" fmla="*/ 3260247 w 8724094"/>
              <a:gd name="connsiteY6967" fmla="*/ 1658923 h 2189926"/>
              <a:gd name="connsiteX6968" fmla="*/ 3259996 w 8724094"/>
              <a:gd name="connsiteY6968" fmla="*/ 1654633 h 2189926"/>
              <a:gd name="connsiteX6969" fmla="*/ 3254973 w 8724094"/>
              <a:gd name="connsiteY6969" fmla="*/ 1607445 h 2189926"/>
              <a:gd name="connsiteX6970" fmla="*/ 3254613 w 8724094"/>
              <a:gd name="connsiteY6970" fmla="*/ 1604493 h 2189926"/>
              <a:gd name="connsiteX6971" fmla="*/ 3254906 w 8724094"/>
              <a:gd name="connsiteY6971" fmla="*/ 1603900 h 2189926"/>
              <a:gd name="connsiteX6972" fmla="*/ 3257334 w 8724094"/>
              <a:gd name="connsiteY6972" fmla="*/ 1598999 h 2189926"/>
              <a:gd name="connsiteX6973" fmla="*/ 3254096 w 8724094"/>
              <a:gd name="connsiteY6973" fmla="*/ 1592464 h 2189926"/>
              <a:gd name="connsiteX6974" fmla="*/ 3252836 w 8724094"/>
              <a:gd name="connsiteY6974" fmla="*/ 1589919 h 2189926"/>
              <a:gd name="connsiteX6975" fmla="*/ 3251924 w 8724094"/>
              <a:gd name="connsiteY6975" fmla="*/ 1582439 h 2189926"/>
              <a:gd name="connsiteX6976" fmla="*/ 3254096 w 8724094"/>
              <a:gd name="connsiteY6976" fmla="*/ 1575311 h 2189926"/>
              <a:gd name="connsiteX6977" fmla="*/ 3257334 w 8724094"/>
              <a:gd name="connsiteY6977" fmla="*/ 1564692 h 2189926"/>
              <a:gd name="connsiteX6978" fmla="*/ 3257325 w 8724094"/>
              <a:gd name="connsiteY6978" fmla="*/ 1564650 h 2189926"/>
              <a:gd name="connsiteX6979" fmla="*/ 3260052 w 8724094"/>
              <a:gd name="connsiteY6979" fmla="*/ 1557940 h 2189926"/>
              <a:gd name="connsiteX6980" fmla="*/ 3270116 w 8724094"/>
              <a:gd name="connsiteY6980" fmla="*/ 1522608 h 2189926"/>
              <a:gd name="connsiteX6981" fmla="*/ 3262178 w 8724094"/>
              <a:gd name="connsiteY6981" fmla="*/ 1486703 h 2189926"/>
              <a:gd name="connsiteX6982" fmla="*/ 3249242 w 8724094"/>
              <a:gd name="connsiteY6982" fmla="*/ 1477864 h 2189926"/>
              <a:gd name="connsiteX6983" fmla="*/ 3249242 w 8724094"/>
              <a:gd name="connsiteY6983" fmla="*/ 1466671 h 2189926"/>
              <a:gd name="connsiteX6984" fmla="*/ 3254096 w 8724094"/>
              <a:gd name="connsiteY6984" fmla="*/ 1447068 h 2189926"/>
              <a:gd name="connsiteX6985" fmla="*/ 3252478 w 8724094"/>
              <a:gd name="connsiteY6985" fmla="*/ 1439716 h 2189926"/>
              <a:gd name="connsiteX6986" fmla="*/ 3250860 w 8724094"/>
              <a:gd name="connsiteY6986" fmla="*/ 1430731 h 2189926"/>
              <a:gd name="connsiteX6987" fmla="*/ 3254096 w 8724094"/>
              <a:gd name="connsiteY6987" fmla="*/ 1426647 h 2189926"/>
              <a:gd name="connsiteX6988" fmla="*/ 3257334 w 8724094"/>
              <a:gd name="connsiteY6988" fmla="*/ 1420928 h 2189926"/>
              <a:gd name="connsiteX6989" fmla="*/ 3253288 w 8724094"/>
              <a:gd name="connsiteY6989" fmla="*/ 1412760 h 2189926"/>
              <a:gd name="connsiteX6990" fmla="*/ 3249242 w 8724094"/>
              <a:gd name="connsiteY6990" fmla="*/ 1404591 h 2189926"/>
              <a:gd name="connsiteX6991" fmla="*/ 3252478 w 8724094"/>
              <a:gd name="connsiteY6991" fmla="*/ 1399691 h 2189926"/>
              <a:gd name="connsiteX6992" fmla="*/ 3255715 w 8724094"/>
              <a:gd name="connsiteY6992" fmla="*/ 1394790 h 2189926"/>
              <a:gd name="connsiteX6993" fmla="*/ 3254096 w 8724094"/>
              <a:gd name="connsiteY6993" fmla="*/ 1385805 h 2189926"/>
              <a:gd name="connsiteX6994" fmla="*/ 3252478 w 8724094"/>
              <a:gd name="connsiteY6994" fmla="*/ 1378453 h 2189926"/>
              <a:gd name="connsiteX6995" fmla="*/ 3253288 w 8724094"/>
              <a:gd name="connsiteY6995" fmla="*/ 1369468 h 2189926"/>
              <a:gd name="connsiteX6996" fmla="*/ 3254096 w 8724094"/>
              <a:gd name="connsiteY6996" fmla="*/ 1362116 h 2189926"/>
              <a:gd name="connsiteX6997" fmla="*/ 3252478 w 8724094"/>
              <a:gd name="connsiteY6997" fmla="*/ 1348230 h 2189926"/>
              <a:gd name="connsiteX6998" fmla="*/ 3250860 w 8724094"/>
              <a:gd name="connsiteY6998" fmla="*/ 1334344 h 2189926"/>
              <a:gd name="connsiteX6999" fmla="*/ 3259762 w 8724094"/>
              <a:gd name="connsiteY6999" fmla="*/ 1319641 h 2189926"/>
              <a:gd name="connsiteX7000" fmla="*/ 3276753 w 8724094"/>
              <a:gd name="connsiteY7000" fmla="*/ 1313106 h 2189926"/>
              <a:gd name="connsiteX7001" fmla="*/ 3285654 w 8724094"/>
              <a:gd name="connsiteY7001" fmla="*/ 1313106 h 2189926"/>
              <a:gd name="connsiteX7002" fmla="*/ 3296173 w 8724094"/>
              <a:gd name="connsiteY7002" fmla="*/ 1314739 h 2189926"/>
              <a:gd name="connsiteX7003" fmla="*/ 3300218 w 8724094"/>
              <a:gd name="connsiteY7003" fmla="*/ 1317190 h 2189926"/>
              <a:gd name="connsiteX7004" fmla="*/ 3304264 w 8724094"/>
              <a:gd name="connsiteY7004" fmla="*/ 1319641 h 2189926"/>
              <a:gd name="connsiteX7005" fmla="*/ 3305883 w 8724094"/>
              <a:gd name="connsiteY7005" fmla="*/ 1319641 h 2189926"/>
              <a:gd name="connsiteX7006" fmla="*/ 3313165 w 8724094"/>
              <a:gd name="connsiteY7006" fmla="*/ 1316374 h 2189926"/>
              <a:gd name="connsiteX7007" fmla="*/ 3322066 w 8724094"/>
              <a:gd name="connsiteY7007" fmla="*/ 1313106 h 2189926"/>
              <a:gd name="connsiteX7008" fmla="*/ 3347958 w 8724094"/>
              <a:gd name="connsiteY7008" fmla="*/ 1313106 h 2189926"/>
              <a:gd name="connsiteX7009" fmla="*/ 3347958 w 8724094"/>
              <a:gd name="connsiteY7009" fmla="*/ 1314739 h 2189926"/>
              <a:gd name="connsiteX7010" fmla="*/ 3341485 w 8724094"/>
              <a:gd name="connsiteY7010" fmla="*/ 1322092 h 2189926"/>
              <a:gd name="connsiteX7011" fmla="*/ 3335011 w 8724094"/>
              <a:gd name="connsiteY7011" fmla="*/ 1327809 h 2189926"/>
              <a:gd name="connsiteX7012" fmla="*/ 3343103 w 8724094"/>
              <a:gd name="connsiteY7012" fmla="*/ 1332711 h 2189926"/>
              <a:gd name="connsiteX7013" fmla="*/ 3346340 w 8724094"/>
              <a:gd name="connsiteY7013" fmla="*/ 1332711 h 2189926"/>
              <a:gd name="connsiteX7014" fmla="*/ 3351194 w 8724094"/>
              <a:gd name="connsiteY7014" fmla="*/ 1322908 h 2189926"/>
              <a:gd name="connsiteX7015" fmla="*/ 3357668 w 8724094"/>
              <a:gd name="connsiteY7015" fmla="*/ 1314739 h 2189926"/>
              <a:gd name="connsiteX7016" fmla="*/ 3365759 w 8724094"/>
              <a:gd name="connsiteY7016" fmla="*/ 1316374 h 2189926"/>
              <a:gd name="connsiteX7017" fmla="*/ 3370614 w 8724094"/>
              <a:gd name="connsiteY7017" fmla="*/ 1315557 h 2189926"/>
              <a:gd name="connsiteX7018" fmla="*/ 3378706 w 8724094"/>
              <a:gd name="connsiteY7018" fmla="*/ 1313106 h 2189926"/>
              <a:gd name="connsiteX7019" fmla="*/ 3380324 w 8724094"/>
              <a:gd name="connsiteY7019" fmla="*/ 1313106 h 2189926"/>
              <a:gd name="connsiteX7020" fmla="*/ 3382752 w 8724094"/>
              <a:gd name="connsiteY7020" fmla="*/ 1313923 h 2189926"/>
              <a:gd name="connsiteX7021" fmla="*/ 3386798 w 8724094"/>
              <a:gd name="connsiteY7021" fmla="*/ 1314739 h 2189926"/>
              <a:gd name="connsiteX7022" fmla="*/ 3391652 w 8724094"/>
              <a:gd name="connsiteY7022" fmla="*/ 1311472 h 2189926"/>
              <a:gd name="connsiteX7023" fmla="*/ 3394889 w 8724094"/>
              <a:gd name="connsiteY7023" fmla="*/ 1308206 h 2189926"/>
              <a:gd name="connsiteX7024" fmla="*/ 3410263 w 8724094"/>
              <a:gd name="connsiteY7024" fmla="*/ 1311472 h 2189926"/>
              <a:gd name="connsiteX7025" fmla="*/ 3422400 w 8724094"/>
              <a:gd name="connsiteY7025" fmla="*/ 1318007 h 2189926"/>
              <a:gd name="connsiteX7026" fmla="*/ 3416736 w 8724094"/>
              <a:gd name="connsiteY7026" fmla="*/ 1341695 h 2189926"/>
              <a:gd name="connsiteX7027" fmla="*/ 3411072 w 8724094"/>
              <a:gd name="connsiteY7027" fmla="*/ 1350681 h 2189926"/>
              <a:gd name="connsiteX7028" fmla="*/ 3417544 w 8724094"/>
              <a:gd name="connsiteY7028" fmla="*/ 1358849 h 2189926"/>
              <a:gd name="connsiteX7029" fmla="*/ 3420782 w 8724094"/>
              <a:gd name="connsiteY7029" fmla="*/ 1358849 h 2189926"/>
              <a:gd name="connsiteX7030" fmla="*/ 3422400 w 8724094"/>
              <a:gd name="connsiteY7030" fmla="*/ 1356398 h 2189926"/>
              <a:gd name="connsiteX7031" fmla="*/ 3424018 w 8724094"/>
              <a:gd name="connsiteY7031" fmla="*/ 1353948 h 2189926"/>
              <a:gd name="connsiteX7032" fmla="*/ 3425636 w 8724094"/>
              <a:gd name="connsiteY7032" fmla="*/ 1357216 h 2189926"/>
              <a:gd name="connsiteX7033" fmla="*/ 3418354 w 8724094"/>
              <a:gd name="connsiteY7033" fmla="*/ 1369468 h 2189926"/>
              <a:gd name="connsiteX7034" fmla="*/ 3411072 w 8724094"/>
              <a:gd name="connsiteY7034" fmla="*/ 1381721 h 2189926"/>
              <a:gd name="connsiteX7035" fmla="*/ 3412690 w 8724094"/>
              <a:gd name="connsiteY7035" fmla="*/ 1389889 h 2189926"/>
              <a:gd name="connsiteX7036" fmla="*/ 3417544 w 8724094"/>
              <a:gd name="connsiteY7036" fmla="*/ 1398058 h 2189926"/>
              <a:gd name="connsiteX7037" fmla="*/ 3430491 w 8724094"/>
              <a:gd name="connsiteY7037" fmla="*/ 1389889 h 2189926"/>
              <a:gd name="connsiteX7038" fmla="*/ 3440201 w 8724094"/>
              <a:gd name="connsiteY7038" fmla="*/ 1380086 h 2189926"/>
              <a:gd name="connsiteX7039" fmla="*/ 3437773 w 8724094"/>
              <a:gd name="connsiteY7039" fmla="*/ 1370284 h 2189926"/>
              <a:gd name="connsiteX7040" fmla="*/ 3435347 w 8724094"/>
              <a:gd name="connsiteY7040" fmla="*/ 1362116 h 2189926"/>
              <a:gd name="connsiteX7041" fmla="*/ 3435347 w 8724094"/>
              <a:gd name="connsiteY7041" fmla="*/ 1358849 h 2189926"/>
              <a:gd name="connsiteX7042" fmla="*/ 3436965 w 8724094"/>
              <a:gd name="connsiteY7042" fmla="*/ 1357216 h 2189926"/>
              <a:gd name="connsiteX7043" fmla="*/ 3436965 w 8724094"/>
              <a:gd name="connsiteY7043" fmla="*/ 1355581 h 2189926"/>
              <a:gd name="connsiteX7044" fmla="*/ 3437773 w 8724094"/>
              <a:gd name="connsiteY7044" fmla="*/ 1353948 h 2189926"/>
              <a:gd name="connsiteX7045" fmla="*/ 3438583 w 8724094"/>
              <a:gd name="connsiteY7045" fmla="*/ 1352314 h 2189926"/>
              <a:gd name="connsiteX7046" fmla="*/ 3436965 w 8724094"/>
              <a:gd name="connsiteY7046" fmla="*/ 1344963 h 2189926"/>
              <a:gd name="connsiteX7047" fmla="*/ 3435347 w 8724094"/>
              <a:gd name="connsiteY7047" fmla="*/ 1337611 h 2189926"/>
              <a:gd name="connsiteX7048" fmla="*/ 3437773 w 8724094"/>
              <a:gd name="connsiteY7048" fmla="*/ 1333527 h 2189926"/>
              <a:gd name="connsiteX7049" fmla="*/ 3440201 w 8724094"/>
              <a:gd name="connsiteY7049" fmla="*/ 1329443 h 2189926"/>
              <a:gd name="connsiteX7050" fmla="*/ 3432919 w 8724094"/>
              <a:gd name="connsiteY7050" fmla="*/ 1318823 h 2189926"/>
              <a:gd name="connsiteX7051" fmla="*/ 3425636 w 8724094"/>
              <a:gd name="connsiteY7051" fmla="*/ 1311472 h 2189926"/>
              <a:gd name="connsiteX7052" fmla="*/ 3430491 w 8724094"/>
              <a:gd name="connsiteY7052" fmla="*/ 1306571 h 2189926"/>
              <a:gd name="connsiteX7053" fmla="*/ 4040590 w 8724094"/>
              <a:gd name="connsiteY7053" fmla="*/ 1305755 h 2189926"/>
              <a:gd name="connsiteX7054" fmla="*/ 4055155 w 8724094"/>
              <a:gd name="connsiteY7054" fmla="*/ 1308206 h 2189926"/>
              <a:gd name="connsiteX7055" fmla="*/ 4059201 w 8724094"/>
              <a:gd name="connsiteY7055" fmla="*/ 1311472 h 2189926"/>
              <a:gd name="connsiteX7056" fmla="*/ 4063246 w 8724094"/>
              <a:gd name="connsiteY7056" fmla="*/ 1313106 h 2189926"/>
              <a:gd name="connsiteX7057" fmla="*/ 4080239 w 8724094"/>
              <a:gd name="connsiteY7057" fmla="*/ 1309839 h 2189926"/>
              <a:gd name="connsiteX7058" fmla="*/ 4098850 w 8724094"/>
              <a:gd name="connsiteY7058" fmla="*/ 1306571 h 2189926"/>
              <a:gd name="connsiteX7059" fmla="*/ 4110177 w 8724094"/>
              <a:gd name="connsiteY7059" fmla="*/ 1315557 h 2189926"/>
              <a:gd name="connsiteX7060" fmla="*/ 4118269 w 8724094"/>
              <a:gd name="connsiteY7060" fmla="*/ 1327809 h 2189926"/>
              <a:gd name="connsiteX7061" fmla="*/ 4111795 w 8724094"/>
              <a:gd name="connsiteY7061" fmla="*/ 1338428 h 2189926"/>
              <a:gd name="connsiteX7062" fmla="*/ 4105323 w 8724094"/>
              <a:gd name="connsiteY7062" fmla="*/ 1344146 h 2189926"/>
              <a:gd name="connsiteX7063" fmla="*/ 4111795 w 8724094"/>
              <a:gd name="connsiteY7063" fmla="*/ 1348230 h 2189926"/>
              <a:gd name="connsiteX7064" fmla="*/ 4118269 w 8724094"/>
              <a:gd name="connsiteY7064" fmla="*/ 1353948 h 2189926"/>
              <a:gd name="connsiteX7065" fmla="*/ 4114223 w 8724094"/>
              <a:gd name="connsiteY7065" fmla="*/ 1370284 h 2189926"/>
              <a:gd name="connsiteX7066" fmla="*/ 4111795 w 8724094"/>
              <a:gd name="connsiteY7066" fmla="*/ 1386621 h 2189926"/>
              <a:gd name="connsiteX7067" fmla="*/ 4115841 w 8724094"/>
              <a:gd name="connsiteY7067" fmla="*/ 1396423 h 2189926"/>
              <a:gd name="connsiteX7068" fmla="*/ 4119887 w 8724094"/>
              <a:gd name="connsiteY7068" fmla="*/ 1407859 h 2189926"/>
              <a:gd name="connsiteX7069" fmla="*/ 4116651 w 8724094"/>
              <a:gd name="connsiteY7069" fmla="*/ 1421745 h 2189926"/>
              <a:gd name="connsiteX7070" fmla="*/ 4113413 w 8724094"/>
              <a:gd name="connsiteY7070" fmla="*/ 1433998 h 2189926"/>
              <a:gd name="connsiteX7071" fmla="*/ 4117460 w 8724094"/>
              <a:gd name="connsiteY7071" fmla="*/ 1446251 h 2189926"/>
              <a:gd name="connsiteX7072" fmla="*/ 4121506 w 8724094"/>
              <a:gd name="connsiteY7072" fmla="*/ 1458503 h 2189926"/>
              <a:gd name="connsiteX7073" fmla="*/ 4117460 w 8724094"/>
              <a:gd name="connsiteY7073" fmla="*/ 1467489 h 2189926"/>
              <a:gd name="connsiteX7074" fmla="*/ 4113413 w 8724094"/>
              <a:gd name="connsiteY7074" fmla="*/ 1473206 h 2189926"/>
              <a:gd name="connsiteX7075" fmla="*/ 4113413 w 8724094"/>
              <a:gd name="connsiteY7075" fmla="*/ 1474840 h 2189926"/>
              <a:gd name="connsiteX7076" fmla="*/ 4117460 w 8724094"/>
              <a:gd name="connsiteY7076" fmla="*/ 1489543 h 2189926"/>
              <a:gd name="connsiteX7077" fmla="*/ 4118269 w 8724094"/>
              <a:gd name="connsiteY7077" fmla="*/ 1507513 h 2189926"/>
              <a:gd name="connsiteX7078" fmla="*/ 4116651 w 8724094"/>
              <a:gd name="connsiteY7078" fmla="*/ 1514048 h 2189926"/>
              <a:gd name="connsiteX7079" fmla="*/ 4115033 w 8724094"/>
              <a:gd name="connsiteY7079" fmla="*/ 1520583 h 2189926"/>
              <a:gd name="connsiteX7080" fmla="*/ 4115841 w 8724094"/>
              <a:gd name="connsiteY7080" fmla="*/ 1523850 h 2189926"/>
              <a:gd name="connsiteX7081" fmla="*/ 4116651 w 8724094"/>
              <a:gd name="connsiteY7081" fmla="*/ 1528752 h 2189926"/>
              <a:gd name="connsiteX7082" fmla="*/ 4115841 w 8724094"/>
              <a:gd name="connsiteY7082" fmla="*/ 1533652 h 2189926"/>
              <a:gd name="connsiteX7083" fmla="*/ 4115033 w 8724094"/>
              <a:gd name="connsiteY7083" fmla="*/ 1538553 h 2189926"/>
              <a:gd name="connsiteX7084" fmla="*/ 4117460 w 8724094"/>
              <a:gd name="connsiteY7084" fmla="*/ 1546722 h 2189926"/>
              <a:gd name="connsiteX7085" fmla="*/ 4119887 w 8724094"/>
              <a:gd name="connsiteY7085" fmla="*/ 1553257 h 2189926"/>
              <a:gd name="connsiteX7086" fmla="*/ 4115841 w 8724094"/>
              <a:gd name="connsiteY7086" fmla="*/ 1583479 h 2189926"/>
              <a:gd name="connsiteX7087" fmla="*/ 4111795 w 8724094"/>
              <a:gd name="connsiteY7087" fmla="*/ 1612069 h 2189926"/>
              <a:gd name="connsiteX7088" fmla="*/ 4111795 w 8724094"/>
              <a:gd name="connsiteY7088" fmla="*/ 1613702 h 2189926"/>
              <a:gd name="connsiteX7089" fmla="*/ 4118269 w 8724094"/>
              <a:gd name="connsiteY7089" fmla="*/ 1623504 h 2189926"/>
              <a:gd name="connsiteX7090" fmla="*/ 4117460 w 8724094"/>
              <a:gd name="connsiteY7090" fmla="*/ 1638207 h 2189926"/>
              <a:gd name="connsiteX7091" fmla="*/ 4116651 w 8724094"/>
              <a:gd name="connsiteY7091" fmla="*/ 1651277 h 2189926"/>
              <a:gd name="connsiteX7092" fmla="*/ 4119078 w 8724094"/>
              <a:gd name="connsiteY7092" fmla="*/ 1657811 h 2189926"/>
              <a:gd name="connsiteX7093" fmla="*/ 4121506 w 8724094"/>
              <a:gd name="connsiteY7093" fmla="*/ 1664346 h 2189926"/>
              <a:gd name="connsiteX7094" fmla="*/ 4119078 w 8724094"/>
              <a:gd name="connsiteY7094" fmla="*/ 1675782 h 2189926"/>
              <a:gd name="connsiteX7095" fmla="*/ 4116651 w 8724094"/>
              <a:gd name="connsiteY7095" fmla="*/ 1685584 h 2189926"/>
              <a:gd name="connsiteX7096" fmla="*/ 4117492 w 8724094"/>
              <a:gd name="connsiteY7096" fmla="*/ 1688132 h 2189926"/>
              <a:gd name="connsiteX7097" fmla="*/ 4039341 w 8724094"/>
              <a:gd name="connsiteY7097" fmla="*/ 1701485 h 2189926"/>
              <a:gd name="connsiteX7098" fmla="*/ 3929405 w 8724094"/>
              <a:gd name="connsiteY7098" fmla="*/ 1724312 h 2189926"/>
              <a:gd name="connsiteX7099" fmla="*/ 3941065 w 8724094"/>
              <a:gd name="connsiteY7099" fmla="*/ 1712540 h 2189926"/>
              <a:gd name="connsiteX7100" fmla="*/ 3946729 w 8724094"/>
              <a:gd name="connsiteY7100" fmla="*/ 1703554 h 2189926"/>
              <a:gd name="connsiteX7101" fmla="*/ 3945111 w 8724094"/>
              <a:gd name="connsiteY7101" fmla="*/ 1700287 h 2189926"/>
              <a:gd name="connsiteX7102" fmla="*/ 3941065 w 8724094"/>
              <a:gd name="connsiteY7102" fmla="*/ 1703554 h 2189926"/>
              <a:gd name="connsiteX7103" fmla="*/ 3937020 w 8724094"/>
              <a:gd name="connsiteY7103" fmla="*/ 1706821 h 2189926"/>
              <a:gd name="connsiteX7104" fmla="*/ 3919219 w 8724094"/>
              <a:gd name="connsiteY7104" fmla="*/ 1706821 h 2189926"/>
              <a:gd name="connsiteX7105" fmla="*/ 3901416 w 8724094"/>
              <a:gd name="connsiteY7105" fmla="*/ 1726426 h 2189926"/>
              <a:gd name="connsiteX7106" fmla="*/ 3897011 w 8724094"/>
              <a:gd name="connsiteY7106" fmla="*/ 1731038 h 2189926"/>
              <a:gd name="connsiteX7107" fmla="*/ 3867275 w 8724094"/>
              <a:gd name="connsiteY7107" fmla="*/ 1737212 h 2189926"/>
              <a:gd name="connsiteX7108" fmla="*/ 3860678 w 8724094"/>
              <a:gd name="connsiteY7108" fmla="*/ 1738817 h 2189926"/>
              <a:gd name="connsiteX7109" fmla="*/ 3869050 w 8724094"/>
              <a:gd name="connsiteY7109" fmla="*/ 1728059 h 2189926"/>
              <a:gd name="connsiteX7110" fmla="*/ 3883615 w 8724094"/>
              <a:gd name="connsiteY7110" fmla="*/ 1722342 h 2189926"/>
              <a:gd name="connsiteX7111" fmla="*/ 3896562 w 8724094"/>
              <a:gd name="connsiteY7111" fmla="*/ 1713356 h 2189926"/>
              <a:gd name="connsiteX7112" fmla="*/ 3902226 w 8724094"/>
              <a:gd name="connsiteY7112" fmla="*/ 1699470 h 2189926"/>
              <a:gd name="connsiteX7113" fmla="*/ 3920837 w 8724094"/>
              <a:gd name="connsiteY7113" fmla="*/ 1693752 h 2189926"/>
              <a:gd name="connsiteX7114" fmla="*/ 3924073 w 8724094"/>
              <a:gd name="connsiteY7114" fmla="*/ 1692119 h 2189926"/>
              <a:gd name="connsiteX7115" fmla="*/ 3926501 w 8724094"/>
              <a:gd name="connsiteY7115" fmla="*/ 1683133 h 2189926"/>
              <a:gd name="connsiteX7116" fmla="*/ 3930546 w 8724094"/>
              <a:gd name="connsiteY7116" fmla="*/ 1675782 h 2189926"/>
              <a:gd name="connsiteX7117" fmla="*/ 3936210 w 8724094"/>
              <a:gd name="connsiteY7117" fmla="*/ 1674148 h 2189926"/>
              <a:gd name="connsiteX7118" fmla="*/ 3938638 w 8724094"/>
              <a:gd name="connsiteY7118" fmla="*/ 1670881 h 2189926"/>
              <a:gd name="connsiteX7119" fmla="*/ 3935402 w 8724094"/>
              <a:gd name="connsiteY7119" fmla="*/ 1665979 h 2189926"/>
              <a:gd name="connsiteX7120" fmla="*/ 3922455 w 8724094"/>
              <a:gd name="connsiteY7120" fmla="*/ 1673332 h 2189926"/>
              <a:gd name="connsiteX7121" fmla="*/ 3909508 w 8724094"/>
              <a:gd name="connsiteY7121" fmla="*/ 1677416 h 2189926"/>
              <a:gd name="connsiteX7122" fmla="*/ 3905462 w 8724094"/>
              <a:gd name="connsiteY7122" fmla="*/ 1683133 h 2189926"/>
              <a:gd name="connsiteX7123" fmla="*/ 3901416 w 8724094"/>
              <a:gd name="connsiteY7123" fmla="*/ 1688851 h 2189926"/>
              <a:gd name="connsiteX7124" fmla="*/ 3878760 w 8724094"/>
              <a:gd name="connsiteY7124" fmla="*/ 1706821 h 2189926"/>
              <a:gd name="connsiteX7125" fmla="*/ 3854487 w 8724094"/>
              <a:gd name="connsiteY7125" fmla="*/ 1721524 h 2189926"/>
              <a:gd name="connsiteX7126" fmla="*/ 3852867 w 8724094"/>
              <a:gd name="connsiteY7126" fmla="*/ 1721524 h 2189926"/>
              <a:gd name="connsiteX7127" fmla="*/ 3840730 w 8724094"/>
              <a:gd name="connsiteY7127" fmla="*/ 1736228 h 2189926"/>
              <a:gd name="connsiteX7128" fmla="*/ 3833586 w 8724094"/>
              <a:gd name="connsiteY7128" fmla="*/ 1745407 h 2189926"/>
              <a:gd name="connsiteX7129" fmla="*/ 3779129 w 8724094"/>
              <a:gd name="connsiteY7129" fmla="*/ 1758653 h 2189926"/>
              <a:gd name="connsiteX7130" fmla="*/ 3776808 w 8724094"/>
              <a:gd name="connsiteY7130" fmla="*/ 1753382 h 2189926"/>
              <a:gd name="connsiteX7131" fmla="*/ 3773570 w 8724094"/>
              <a:gd name="connsiteY7131" fmla="*/ 1747663 h 2189926"/>
              <a:gd name="connsiteX7132" fmla="*/ 3778426 w 8724094"/>
              <a:gd name="connsiteY7132" fmla="*/ 1737045 h 2189926"/>
              <a:gd name="connsiteX7133" fmla="*/ 3783281 w 8724094"/>
              <a:gd name="connsiteY7133" fmla="*/ 1726426 h 2189926"/>
              <a:gd name="connsiteX7134" fmla="*/ 3781663 w 8724094"/>
              <a:gd name="connsiteY7134" fmla="*/ 1720708 h 2189926"/>
              <a:gd name="connsiteX7135" fmla="*/ 3780044 w 8724094"/>
              <a:gd name="connsiteY7135" fmla="*/ 1714989 h 2189926"/>
              <a:gd name="connsiteX7136" fmla="*/ 3780854 w 8724094"/>
              <a:gd name="connsiteY7136" fmla="*/ 1710089 h 2189926"/>
              <a:gd name="connsiteX7137" fmla="*/ 3781663 w 8724094"/>
              <a:gd name="connsiteY7137" fmla="*/ 1705188 h 2189926"/>
              <a:gd name="connsiteX7138" fmla="*/ 3778426 w 8724094"/>
              <a:gd name="connsiteY7138" fmla="*/ 1697019 h 2189926"/>
              <a:gd name="connsiteX7139" fmla="*/ 3775190 w 8724094"/>
              <a:gd name="connsiteY7139" fmla="*/ 1688851 h 2189926"/>
              <a:gd name="connsiteX7140" fmla="*/ 3778426 w 8724094"/>
              <a:gd name="connsiteY7140" fmla="*/ 1681500 h 2189926"/>
              <a:gd name="connsiteX7141" fmla="*/ 3781663 w 8724094"/>
              <a:gd name="connsiteY7141" fmla="*/ 1674148 h 2189926"/>
              <a:gd name="connsiteX7142" fmla="*/ 3779236 w 8724094"/>
              <a:gd name="connsiteY7142" fmla="*/ 1667614 h 2189926"/>
              <a:gd name="connsiteX7143" fmla="*/ 3776808 w 8724094"/>
              <a:gd name="connsiteY7143" fmla="*/ 1661079 h 2189926"/>
              <a:gd name="connsiteX7144" fmla="*/ 3778426 w 8724094"/>
              <a:gd name="connsiteY7144" fmla="*/ 1657811 h 2189926"/>
              <a:gd name="connsiteX7145" fmla="*/ 3780044 w 8724094"/>
              <a:gd name="connsiteY7145" fmla="*/ 1652911 h 2189926"/>
              <a:gd name="connsiteX7146" fmla="*/ 3777616 w 8724094"/>
              <a:gd name="connsiteY7146" fmla="*/ 1647193 h 2189926"/>
              <a:gd name="connsiteX7147" fmla="*/ 3775190 w 8724094"/>
              <a:gd name="connsiteY7147" fmla="*/ 1639841 h 2189926"/>
              <a:gd name="connsiteX7148" fmla="*/ 3780044 w 8724094"/>
              <a:gd name="connsiteY7148" fmla="*/ 1626772 h 2189926"/>
              <a:gd name="connsiteX7149" fmla="*/ 3784899 w 8724094"/>
              <a:gd name="connsiteY7149" fmla="*/ 1610435 h 2189926"/>
              <a:gd name="connsiteX7150" fmla="*/ 3783281 w 8724094"/>
              <a:gd name="connsiteY7150" fmla="*/ 1605534 h 2189926"/>
              <a:gd name="connsiteX7151" fmla="*/ 3782472 w 8724094"/>
              <a:gd name="connsiteY7151" fmla="*/ 1590014 h 2189926"/>
              <a:gd name="connsiteX7152" fmla="*/ 3781663 w 8724094"/>
              <a:gd name="connsiteY7152" fmla="*/ 1576127 h 2189926"/>
              <a:gd name="connsiteX7153" fmla="*/ 3783281 w 8724094"/>
              <a:gd name="connsiteY7153" fmla="*/ 1568776 h 2189926"/>
              <a:gd name="connsiteX7154" fmla="*/ 3784899 w 8724094"/>
              <a:gd name="connsiteY7154" fmla="*/ 1559790 h 2189926"/>
              <a:gd name="connsiteX7155" fmla="*/ 3782472 w 8724094"/>
              <a:gd name="connsiteY7155" fmla="*/ 1554073 h 2189926"/>
              <a:gd name="connsiteX7156" fmla="*/ 3780044 w 8724094"/>
              <a:gd name="connsiteY7156" fmla="*/ 1548355 h 2189926"/>
              <a:gd name="connsiteX7157" fmla="*/ 3782472 w 8724094"/>
              <a:gd name="connsiteY7157" fmla="*/ 1542638 h 2189926"/>
              <a:gd name="connsiteX7158" fmla="*/ 3784899 w 8724094"/>
              <a:gd name="connsiteY7158" fmla="*/ 1535285 h 2189926"/>
              <a:gd name="connsiteX7159" fmla="*/ 3782472 w 8724094"/>
              <a:gd name="connsiteY7159" fmla="*/ 1518949 h 2189926"/>
              <a:gd name="connsiteX7160" fmla="*/ 3780044 w 8724094"/>
              <a:gd name="connsiteY7160" fmla="*/ 1502612 h 2189926"/>
              <a:gd name="connsiteX7161" fmla="*/ 3782472 w 8724094"/>
              <a:gd name="connsiteY7161" fmla="*/ 1496894 h 2189926"/>
              <a:gd name="connsiteX7162" fmla="*/ 3784899 w 8724094"/>
              <a:gd name="connsiteY7162" fmla="*/ 1491177 h 2189926"/>
              <a:gd name="connsiteX7163" fmla="*/ 3783281 w 8724094"/>
              <a:gd name="connsiteY7163" fmla="*/ 1484642 h 2189926"/>
              <a:gd name="connsiteX7164" fmla="*/ 3783281 w 8724094"/>
              <a:gd name="connsiteY7164" fmla="*/ 1478107 h 2189926"/>
              <a:gd name="connsiteX7165" fmla="*/ 3784090 w 8724094"/>
              <a:gd name="connsiteY7165" fmla="*/ 1463405 h 2189926"/>
              <a:gd name="connsiteX7166" fmla="*/ 3784899 w 8724094"/>
              <a:gd name="connsiteY7166" fmla="*/ 1450335 h 2189926"/>
              <a:gd name="connsiteX7167" fmla="*/ 3784090 w 8724094"/>
              <a:gd name="connsiteY7167" fmla="*/ 1444617 h 2189926"/>
              <a:gd name="connsiteX7168" fmla="*/ 3783281 w 8724094"/>
              <a:gd name="connsiteY7168" fmla="*/ 1438900 h 2189926"/>
              <a:gd name="connsiteX7169" fmla="*/ 3784090 w 8724094"/>
              <a:gd name="connsiteY7169" fmla="*/ 1432365 h 2189926"/>
              <a:gd name="connsiteX7170" fmla="*/ 3784899 w 8724094"/>
              <a:gd name="connsiteY7170" fmla="*/ 1425830 h 2189926"/>
              <a:gd name="connsiteX7171" fmla="*/ 3781663 w 8724094"/>
              <a:gd name="connsiteY7171" fmla="*/ 1414394 h 2189926"/>
              <a:gd name="connsiteX7172" fmla="*/ 3778426 w 8724094"/>
              <a:gd name="connsiteY7172" fmla="*/ 1404591 h 2189926"/>
              <a:gd name="connsiteX7173" fmla="*/ 3780044 w 8724094"/>
              <a:gd name="connsiteY7173" fmla="*/ 1393156 h 2189926"/>
              <a:gd name="connsiteX7174" fmla="*/ 3781663 w 8724094"/>
              <a:gd name="connsiteY7174" fmla="*/ 1381721 h 2189926"/>
              <a:gd name="connsiteX7175" fmla="*/ 3780044 w 8724094"/>
              <a:gd name="connsiteY7175" fmla="*/ 1376002 h 2189926"/>
              <a:gd name="connsiteX7176" fmla="*/ 3778426 w 8724094"/>
              <a:gd name="connsiteY7176" fmla="*/ 1370284 h 2189926"/>
              <a:gd name="connsiteX7177" fmla="*/ 3780044 w 8724094"/>
              <a:gd name="connsiteY7177" fmla="*/ 1367018 h 2189926"/>
              <a:gd name="connsiteX7178" fmla="*/ 3781663 w 8724094"/>
              <a:gd name="connsiteY7178" fmla="*/ 1363749 h 2189926"/>
              <a:gd name="connsiteX7179" fmla="*/ 3778426 w 8724094"/>
              <a:gd name="connsiteY7179" fmla="*/ 1357216 h 2189926"/>
              <a:gd name="connsiteX7180" fmla="*/ 3775190 w 8724094"/>
              <a:gd name="connsiteY7180" fmla="*/ 1349047 h 2189926"/>
              <a:gd name="connsiteX7181" fmla="*/ 3775998 w 8724094"/>
              <a:gd name="connsiteY7181" fmla="*/ 1344146 h 2189926"/>
              <a:gd name="connsiteX7182" fmla="*/ 3776808 w 8724094"/>
              <a:gd name="connsiteY7182" fmla="*/ 1339244 h 2189926"/>
              <a:gd name="connsiteX7183" fmla="*/ 3775998 w 8724094"/>
              <a:gd name="connsiteY7183" fmla="*/ 1334344 h 2189926"/>
              <a:gd name="connsiteX7184" fmla="*/ 3775190 w 8724094"/>
              <a:gd name="connsiteY7184" fmla="*/ 1329443 h 2189926"/>
              <a:gd name="connsiteX7185" fmla="*/ 3784899 w 8724094"/>
              <a:gd name="connsiteY7185" fmla="*/ 1314739 h 2189926"/>
              <a:gd name="connsiteX7186" fmla="*/ 3817265 w 8724094"/>
              <a:gd name="connsiteY7186" fmla="*/ 1306571 h 2189926"/>
              <a:gd name="connsiteX7187" fmla="*/ 3818883 w 8724094"/>
              <a:gd name="connsiteY7187" fmla="*/ 1306571 h 2189926"/>
              <a:gd name="connsiteX7188" fmla="*/ 3833448 w 8724094"/>
              <a:gd name="connsiteY7188" fmla="*/ 1316374 h 2189926"/>
              <a:gd name="connsiteX7189" fmla="*/ 3835066 w 8724094"/>
              <a:gd name="connsiteY7189" fmla="*/ 1316374 h 2189926"/>
              <a:gd name="connsiteX7190" fmla="*/ 3844776 w 8724094"/>
              <a:gd name="connsiteY7190" fmla="*/ 1311472 h 2189926"/>
              <a:gd name="connsiteX7191" fmla="*/ 3854487 w 8724094"/>
              <a:gd name="connsiteY7191" fmla="*/ 1306571 h 2189926"/>
              <a:gd name="connsiteX7192" fmla="*/ 3860959 w 8724094"/>
              <a:gd name="connsiteY7192" fmla="*/ 1311472 h 2189926"/>
              <a:gd name="connsiteX7193" fmla="*/ 3864196 w 8724094"/>
              <a:gd name="connsiteY7193" fmla="*/ 1314739 h 2189926"/>
              <a:gd name="connsiteX7194" fmla="*/ 3877142 w 8724094"/>
              <a:gd name="connsiteY7194" fmla="*/ 1314739 h 2189926"/>
              <a:gd name="connsiteX7195" fmla="*/ 3881188 w 8724094"/>
              <a:gd name="connsiteY7195" fmla="*/ 1312290 h 2189926"/>
              <a:gd name="connsiteX7196" fmla="*/ 3885233 w 8724094"/>
              <a:gd name="connsiteY7196" fmla="*/ 1309839 h 2189926"/>
              <a:gd name="connsiteX7197" fmla="*/ 3889279 w 8724094"/>
              <a:gd name="connsiteY7197" fmla="*/ 1314739 h 2189926"/>
              <a:gd name="connsiteX7198" fmla="*/ 3896562 w 8724094"/>
              <a:gd name="connsiteY7198" fmla="*/ 1319641 h 2189926"/>
              <a:gd name="connsiteX7199" fmla="*/ 3906272 w 8724094"/>
              <a:gd name="connsiteY7199" fmla="*/ 1315557 h 2189926"/>
              <a:gd name="connsiteX7200" fmla="*/ 3917599 w 8724094"/>
              <a:gd name="connsiteY7200" fmla="*/ 1311472 h 2189926"/>
              <a:gd name="connsiteX7201" fmla="*/ 3920837 w 8724094"/>
              <a:gd name="connsiteY7201" fmla="*/ 1311472 h 2189926"/>
              <a:gd name="connsiteX7202" fmla="*/ 3925691 w 8724094"/>
              <a:gd name="connsiteY7202" fmla="*/ 1314739 h 2189926"/>
              <a:gd name="connsiteX7203" fmla="*/ 3935402 w 8724094"/>
              <a:gd name="connsiteY7203" fmla="*/ 1311472 h 2189926"/>
              <a:gd name="connsiteX7204" fmla="*/ 3948347 w 8724094"/>
              <a:gd name="connsiteY7204" fmla="*/ 1308206 h 2189926"/>
              <a:gd name="connsiteX7205" fmla="*/ 3958867 w 8724094"/>
              <a:gd name="connsiteY7205" fmla="*/ 1308206 h 2189926"/>
              <a:gd name="connsiteX7206" fmla="*/ 3969386 w 8724094"/>
              <a:gd name="connsiteY7206" fmla="*/ 1306571 h 2189926"/>
              <a:gd name="connsiteX7207" fmla="*/ 3986377 w 8724094"/>
              <a:gd name="connsiteY7207" fmla="*/ 1312290 h 2189926"/>
              <a:gd name="connsiteX7208" fmla="*/ 4003370 w 8724094"/>
              <a:gd name="connsiteY7208" fmla="*/ 1313106 h 2189926"/>
              <a:gd name="connsiteX7209" fmla="*/ 4014697 w 8724094"/>
              <a:gd name="connsiteY7209" fmla="*/ 1309839 h 2189926"/>
              <a:gd name="connsiteX7210" fmla="*/ 4026026 w 8724094"/>
              <a:gd name="connsiteY7210" fmla="*/ 1306571 h 2189926"/>
              <a:gd name="connsiteX7211" fmla="*/ 4040590 w 8724094"/>
              <a:gd name="connsiteY7211" fmla="*/ 1305755 h 2189926"/>
              <a:gd name="connsiteX7212" fmla="*/ 2646122 w 8724094"/>
              <a:gd name="connsiteY7212" fmla="*/ 1298403 h 2189926"/>
              <a:gd name="connsiteX7213" fmla="*/ 2657449 w 8724094"/>
              <a:gd name="connsiteY7213" fmla="*/ 1300853 h 2189926"/>
              <a:gd name="connsiteX7214" fmla="*/ 2668778 w 8724094"/>
              <a:gd name="connsiteY7214" fmla="*/ 1303304 h 2189926"/>
              <a:gd name="connsiteX7215" fmla="*/ 2678488 w 8724094"/>
              <a:gd name="connsiteY7215" fmla="*/ 1301671 h 2189926"/>
              <a:gd name="connsiteX7216" fmla="*/ 2710854 w 8724094"/>
              <a:gd name="connsiteY7216" fmla="*/ 1301671 h 2189926"/>
              <a:gd name="connsiteX7217" fmla="*/ 2719755 w 8724094"/>
              <a:gd name="connsiteY7217" fmla="*/ 1304937 h 2189926"/>
              <a:gd name="connsiteX7218" fmla="*/ 2728655 w 8724094"/>
              <a:gd name="connsiteY7218" fmla="*/ 1304937 h 2189926"/>
              <a:gd name="connsiteX7219" fmla="*/ 2735128 w 8724094"/>
              <a:gd name="connsiteY7219" fmla="*/ 1308206 h 2189926"/>
              <a:gd name="connsiteX7220" fmla="*/ 2742410 w 8724094"/>
              <a:gd name="connsiteY7220" fmla="*/ 1307388 h 2189926"/>
              <a:gd name="connsiteX7221" fmla="*/ 2749693 w 8724094"/>
              <a:gd name="connsiteY7221" fmla="*/ 1306571 h 2189926"/>
              <a:gd name="connsiteX7222" fmla="*/ 2755357 w 8724094"/>
              <a:gd name="connsiteY7222" fmla="*/ 1309022 h 2189926"/>
              <a:gd name="connsiteX7223" fmla="*/ 2761021 w 8724094"/>
              <a:gd name="connsiteY7223" fmla="*/ 1311472 h 2189926"/>
              <a:gd name="connsiteX7224" fmla="*/ 2765067 w 8724094"/>
              <a:gd name="connsiteY7224" fmla="*/ 1310655 h 2189926"/>
              <a:gd name="connsiteX7225" fmla="*/ 2769112 w 8724094"/>
              <a:gd name="connsiteY7225" fmla="*/ 1309839 h 2189926"/>
              <a:gd name="connsiteX7226" fmla="*/ 2782869 w 8724094"/>
              <a:gd name="connsiteY7226" fmla="*/ 1311472 h 2189926"/>
              <a:gd name="connsiteX7227" fmla="*/ 2795005 w 8724094"/>
              <a:gd name="connsiteY7227" fmla="*/ 1313106 h 2189926"/>
              <a:gd name="connsiteX7228" fmla="*/ 2801478 w 8724094"/>
              <a:gd name="connsiteY7228" fmla="*/ 1313106 h 2189926"/>
              <a:gd name="connsiteX7229" fmla="*/ 2803906 w 8724094"/>
              <a:gd name="connsiteY7229" fmla="*/ 1312290 h 2189926"/>
              <a:gd name="connsiteX7230" fmla="*/ 2806334 w 8724094"/>
              <a:gd name="connsiteY7230" fmla="*/ 1311472 h 2189926"/>
              <a:gd name="connsiteX7231" fmla="*/ 2811188 w 8724094"/>
              <a:gd name="connsiteY7231" fmla="*/ 1313923 h 2189926"/>
              <a:gd name="connsiteX7232" fmla="*/ 2816043 w 8724094"/>
              <a:gd name="connsiteY7232" fmla="*/ 1318007 h 2189926"/>
              <a:gd name="connsiteX7233" fmla="*/ 2837890 w 8724094"/>
              <a:gd name="connsiteY7233" fmla="*/ 1325358 h 2189926"/>
              <a:gd name="connsiteX7234" fmla="*/ 2859737 w 8724094"/>
              <a:gd name="connsiteY7234" fmla="*/ 1331076 h 2189926"/>
              <a:gd name="connsiteX7235" fmla="*/ 2865402 w 8724094"/>
              <a:gd name="connsiteY7235" fmla="*/ 1330260 h 2189926"/>
              <a:gd name="connsiteX7236" fmla="*/ 2871066 w 8724094"/>
              <a:gd name="connsiteY7236" fmla="*/ 1329443 h 2189926"/>
              <a:gd name="connsiteX7237" fmla="*/ 2881585 w 8724094"/>
              <a:gd name="connsiteY7237" fmla="*/ 1331076 h 2189926"/>
              <a:gd name="connsiteX7238" fmla="*/ 2898576 w 8724094"/>
              <a:gd name="connsiteY7238" fmla="*/ 1335978 h 2189926"/>
              <a:gd name="connsiteX7239" fmla="*/ 2913951 w 8724094"/>
              <a:gd name="connsiteY7239" fmla="*/ 1343329 h 2189926"/>
              <a:gd name="connsiteX7240" fmla="*/ 2921233 w 8724094"/>
              <a:gd name="connsiteY7240" fmla="*/ 1352314 h 2189926"/>
              <a:gd name="connsiteX7241" fmla="*/ 2916379 w 8724094"/>
              <a:gd name="connsiteY7241" fmla="*/ 1351497 h 2189926"/>
              <a:gd name="connsiteX7242" fmla="*/ 2913141 w 8724094"/>
              <a:gd name="connsiteY7242" fmla="*/ 1350681 h 2189926"/>
              <a:gd name="connsiteX7243" fmla="*/ 2908286 w 8724094"/>
              <a:gd name="connsiteY7243" fmla="*/ 1353948 h 2189926"/>
              <a:gd name="connsiteX7244" fmla="*/ 2906668 w 8724094"/>
              <a:gd name="connsiteY7244" fmla="*/ 1360483 h 2189926"/>
              <a:gd name="connsiteX7245" fmla="*/ 2911523 w 8724094"/>
              <a:gd name="connsiteY7245" fmla="*/ 1363749 h 2189926"/>
              <a:gd name="connsiteX7246" fmla="*/ 2920424 w 8724094"/>
              <a:gd name="connsiteY7246" fmla="*/ 1359665 h 2189926"/>
              <a:gd name="connsiteX7247" fmla="*/ 2930942 w 8724094"/>
              <a:gd name="connsiteY7247" fmla="*/ 1355581 h 2189926"/>
              <a:gd name="connsiteX7248" fmla="*/ 2934180 w 8724094"/>
              <a:gd name="connsiteY7248" fmla="*/ 1357216 h 2189926"/>
              <a:gd name="connsiteX7249" fmla="*/ 2931752 w 8724094"/>
              <a:gd name="connsiteY7249" fmla="*/ 1362933 h 2189926"/>
              <a:gd name="connsiteX7250" fmla="*/ 2929324 w 8724094"/>
              <a:gd name="connsiteY7250" fmla="*/ 1368651 h 2189926"/>
              <a:gd name="connsiteX7251" fmla="*/ 2937416 w 8724094"/>
              <a:gd name="connsiteY7251" fmla="*/ 1378453 h 2189926"/>
              <a:gd name="connsiteX7252" fmla="*/ 2943889 w 8724094"/>
              <a:gd name="connsiteY7252" fmla="*/ 1376002 h 2189926"/>
              <a:gd name="connsiteX7253" fmla="*/ 2950363 w 8724094"/>
              <a:gd name="connsiteY7253" fmla="*/ 1373553 h 2189926"/>
              <a:gd name="connsiteX7254" fmla="*/ 2959263 w 8724094"/>
              <a:gd name="connsiteY7254" fmla="*/ 1378453 h 2189926"/>
              <a:gd name="connsiteX7255" fmla="*/ 2968164 w 8724094"/>
              <a:gd name="connsiteY7255" fmla="*/ 1384988 h 2189926"/>
              <a:gd name="connsiteX7256" fmla="*/ 2985156 w 8724094"/>
              <a:gd name="connsiteY7256" fmla="*/ 1389072 h 2189926"/>
              <a:gd name="connsiteX7257" fmla="*/ 2993247 w 8724094"/>
              <a:gd name="connsiteY7257" fmla="*/ 1391523 h 2189926"/>
              <a:gd name="connsiteX7258" fmla="*/ 2998912 w 8724094"/>
              <a:gd name="connsiteY7258" fmla="*/ 1397240 h 2189926"/>
              <a:gd name="connsiteX7259" fmla="*/ 3010239 w 8724094"/>
              <a:gd name="connsiteY7259" fmla="*/ 1407859 h 2189926"/>
              <a:gd name="connsiteX7260" fmla="*/ 3011857 w 8724094"/>
              <a:gd name="connsiteY7260" fmla="*/ 1409493 h 2189926"/>
              <a:gd name="connsiteX7261" fmla="*/ 3019140 w 8724094"/>
              <a:gd name="connsiteY7261" fmla="*/ 1411126 h 2189926"/>
              <a:gd name="connsiteX7262" fmla="*/ 3026422 w 8724094"/>
              <a:gd name="connsiteY7262" fmla="*/ 1414394 h 2189926"/>
              <a:gd name="connsiteX7263" fmla="*/ 3034514 w 8724094"/>
              <a:gd name="connsiteY7263" fmla="*/ 1420928 h 2189926"/>
              <a:gd name="connsiteX7264" fmla="*/ 3040987 w 8724094"/>
              <a:gd name="connsiteY7264" fmla="*/ 1429096 h 2189926"/>
              <a:gd name="connsiteX7265" fmla="*/ 3044223 w 8724094"/>
              <a:gd name="connsiteY7265" fmla="*/ 1431547 h 2189926"/>
              <a:gd name="connsiteX7266" fmla="*/ 3049079 w 8724094"/>
              <a:gd name="connsiteY7266" fmla="*/ 1432365 h 2189926"/>
              <a:gd name="connsiteX7267" fmla="*/ 3052315 w 8724094"/>
              <a:gd name="connsiteY7267" fmla="*/ 1437265 h 2189926"/>
              <a:gd name="connsiteX7268" fmla="*/ 3053934 w 8724094"/>
              <a:gd name="connsiteY7268" fmla="*/ 1442166 h 2189926"/>
              <a:gd name="connsiteX7269" fmla="*/ 3062024 w 8724094"/>
              <a:gd name="connsiteY7269" fmla="*/ 1451152 h 2189926"/>
              <a:gd name="connsiteX7270" fmla="*/ 3071735 w 8724094"/>
              <a:gd name="connsiteY7270" fmla="*/ 1456870 h 2189926"/>
              <a:gd name="connsiteX7271" fmla="*/ 3074162 w 8724094"/>
              <a:gd name="connsiteY7271" fmla="*/ 1460137 h 2189926"/>
              <a:gd name="connsiteX7272" fmla="*/ 3076589 w 8724094"/>
              <a:gd name="connsiteY7272" fmla="*/ 1465038 h 2189926"/>
              <a:gd name="connsiteX7273" fmla="*/ 3090345 w 8724094"/>
              <a:gd name="connsiteY7273" fmla="*/ 1485459 h 2189926"/>
              <a:gd name="connsiteX7274" fmla="*/ 3104101 w 8724094"/>
              <a:gd name="connsiteY7274" fmla="*/ 1504247 h 2189926"/>
              <a:gd name="connsiteX7275" fmla="*/ 3112193 w 8724094"/>
              <a:gd name="connsiteY7275" fmla="*/ 1509147 h 2189926"/>
              <a:gd name="connsiteX7276" fmla="*/ 3112259 w 8724094"/>
              <a:gd name="connsiteY7276" fmla="*/ 1509213 h 2189926"/>
              <a:gd name="connsiteX7277" fmla="*/ 3102165 w 8724094"/>
              <a:gd name="connsiteY7277" fmla="*/ 1513278 h 2189926"/>
              <a:gd name="connsiteX7278" fmla="*/ 2896891 w 8724094"/>
              <a:gd name="connsiteY7278" fmla="*/ 1569261 h 2189926"/>
              <a:gd name="connsiteX7279" fmla="*/ 2854193 w 8724094"/>
              <a:gd name="connsiteY7279" fmla="*/ 1591067 h 2189926"/>
              <a:gd name="connsiteX7280" fmla="*/ 2837224 w 8724094"/>
              <a:gd name="connsiteY7280" fmla="*/ 1601282 h 2189926"/>
              <a:gd name="connsiteX7281" fmla="*/ 2841936 w 8724094"/>
              <a:gd name="connsiteY7281" fmla="*/ 1595732 h 2189926"/>
              <a:gd name="connsiteX7282" fmla="*/ 2840318 w 8724094"/>
              <a:gd name="connsiteY7282" fmla="*/ 1595732 h 2189926"/>
              <a:gd name="connsiteX7283" fmla="*/ 2835773 w 8724094"/>
              <a:gd name="connsiteY7283" fmla="*/ 1602155 h 2189926"/>
              <a:gd name="connsiteX7284" fmla="*/ 2822018 w 8724094"/>
              <a:gd name="connsiteY7284" fmla="*/ 1610435 h 2189926"/>
              <a:gd name="connsiteX7285" fmla="*/ 2820899 w 8724094"/>
              <a:gd name="connsiteY7285" fmla="*/ 1610435 h 2189926"/>
              <a:gd name="connsiteX7286" fmla="*/ 2819244 w 8724094"/>
              <a:gd name="connsiteY7286" fmla="*/ 1612105 h 2189926"/>
              <a:gd name="connsiteX7287" fmla="*/ 2812916 w 8724094"/>
              <a:gd name="connsiteY7287" fmla="*/ 1615914 h 2189926"/>
              <a:gd name="connsiteX7288" fmla="*/ 2761491 w 8724094"/>
              <a:gd name="connsiteY7288" fmla="*/ 1642329 h 2189926"/>
              <a:gd name="connsiteX7289" fmla="*/ 2746456 w 8724094"/>
              <a:gd name="connsiteY7289" fmla="*/ 1629222 h 2189926"/>
              <a:gd name="connsiteX7290" fmla="*/ 2730273 w 8724094"/>
              <a:gd name="connsiteY7290" fmla="*/ 1616969 h 2189926"/>
              <a:gd name="connsiteX7291" fmla="*/ 2704380 w 8724094"/>
              <a:gd name="connsiteY7291" fmla="*/ 1616969 h 2189926"/>
              <a:gd name="connsiteX7292" fmla="*/ 2686579 w 8724094"/>
              <a:gd name="connsiteY7292" fmla="*/ 1610435 h 2189926"/>
              <a:gd name="connsiteX7293" fmla="*/ 2628321 w 8724094"/>
              <a:gd name="connsiteY7293" fmla="*/ 1626772 h 2189926"/>
              <a:gd name="connsiteX7294" fmla="*/ 2625083 w 8724094"/>
              <a:gd name="connsiteY7294" fmla="*/ 1626772 h 2189926"/>
              <a:gd name="connsiteX7295" fmla="*/ 2620229 w 8724094"/>
              <a:gd name="connsiteY7295" fmla="*/ 1625137 h 2189926"/>
              <a:gd name="connsiteX7296" fmla="*/ 2615374 w 8724094"/>
              <a:gd name="connsiteY7296" fmla="*/ 1623504 h 2189926"/>
              <a:gd name="connsiteX7297" fmla="*/ 2596764 w 8724094"/>
              <a:gd name="connsiteY7297" fmla="*/ 1630856 h 2189926"/>
              <a:gd name="connsiteX7298" fmla="*/ 2583008 w 8724094"/>
              <a:gd name="connsiteY7298" fmla="*/ 1644742 h 2189926"/>
              <a:gd name="connsiteX7299" fmla="*/ 2581390 w 8724094"/>
              <a:gd name="connsiteY7299" fmla="*/ 1644742 h 2189926"/>
              <a:gd name="connsiteX7300" fmla="*/ 2578154 w 8724094"/>
              <a:gd name="connsiteY7300" fmla="*/ 1643109 h 2189926"/>
              <a:gd name="connsiteX7301" fmla="*/ 2576534 w 8724094"/>
              <a:gd name="connsiteY7301" fmla="*/ 1643109 h 2189926"/>
              <a:gd name="connsiteX7302" fmla="*/ 2566825 w 8724094"/>
              <a:gd name="connsiteY7302" fmla="*/ 1651277 h 2189926"/>
              <a:gd name="connsiteX7303" fmla="*/ 2557115 w 8724094"/>
              <a:gd name="connsiteY7303" fmla="*/ 1661079 h 2189926"/>
              <a:gd name="connsiteX7304" fmla="*/ 2555497 w 8724094"/>
              <a:gd name="connsiteY7304" fmla="*/ 1665979 h 2189926"/>
              <a:gd name="connsiteX7305" fmla="*/ 2555497 w 8724094"/>
              <a:gd name="connsiteY7305" fmla="*/ 1670881 h 2189926"/>
              <a:gd name="connsiteX7306" fmla="*/ 2543360 w 8724094"/>
              <a:gd name="connsiteY7306" fmla="*/ 1681500 h 2189926"/>
              <a:gd name="connsiteX7307" fmla="*/ 2531223 w 8724094"/>
              <a:gd name="connsiteY7307" fmla="*/ 1698653 h 2189926"/>
              <a:gd name="connsiteX7308" fmla="*/ 2530413 w 8724094"/>
              <a:gd name="connsiteY7308" fmla="*/ 1709272 h 2189926"/>
              <a:gd name="connsiteX7309" fmla="*/ 2527985 w 8724094"/>
              <a:gd name="connsiteY7309" fmla="*/ 1718258 h 2189926"/>
              <a:gd name="connsiteX7310" fmla="*/ 2516658 w 8724094"/>
              <a:gd name="connsiteY7310" fmla="*/ 1724793 h 2189926"/>
              <a:gd name="connsiteX7311" fmla="*/ 2508566 w 8724094"/>
              <a:gd name="connsiteY7311" fmla="*/ 1734594 h 2189926"/>
              <a:gd name="connsiteX7312" fmla="*/ 2510994 w 8724094"/>
              <a:gd name="connsiteY7312" fmla="*/ 1741129 h 2189926"/>
              <a:gd name="connsiteX7313" fmla="*/ 2513422 w 8724094"/>
              <a:gd name="connsiteY7313" fmla="*/ 1747663 h 2189926"/>
              <a:gd name="connsiteX7314" fmla="*/ 2510994 w 8724094"/>
              <a:gd name="connsiteY7314" fmla="*/ 1756649 h 2189926"/>
              <a:gd name="connsiteX7315" fmla="*/ 2506948 w 8724094"/>
              <a:gd name="connsiteY7315" fmla="*/ 1764000 h 2189926"/>
              <a:gd name="connsiteX7316" fmla="*/ 2505611 w 8724094"/>
              <a:gd name="connsiteY7316" fmla="*/ 1774126 h 2189926"/>
              <a:gd name="connsiteX7317" fmla="*/ 2410032 w 8724094"/>
              <a:gd name="connsiteY7317" fmla="*/ 1831378 h 2189926"/>
              <a:gd name="connsiteX7318" fmla="*/ 2328578 w 8724094"/>
              <a:gd name="connsiteY7318" fmla="*/ 1888108 h 2189926"/>
              <a:gd name="connsiteX7319" fmla="*/ 2330554 w 8724094"/>
              <a:gd name="connsiteY7319" fmla="*/ 1881625 h 2189926"/>
              <a:gd name="connsiteX7320" fmla="*/ 2347546 w 8724094"/>
              <a:gd name="connsiteY7320" fmla="*/ 1871006 h 2189926"/>
              <a:gd name="connsiteX7321" fmla="*/ 2359683 w 8724094"/>
              <a:gd name="connsiteY7321" fmla="*/ 1857120 h 2189926"/>
              <a:gd name="connsiteX7322" fmla="*/ 2334599 w 8724094"/>
              <a:gd name="connsiteY7322" fmla="*/ 1870188 h 2189926"/>
              <a:gd name="connsiteX7323" fmla="*/ 2311135 w 8724094"/>
              <a:gd name="connsiteY7323" fmla="*/ 1891427 h 2189926"/>
              <a:gd name="connsiteX7324" fmla="*/ 2311135 w 8724094"/>
              <a:gd name="connsiteY7324" fmla="*/ 1893060 h 2189926"/>
              <a:gd name="connsiteX7325" fmla="*/ 2314370 w 8724094"/>
              <a:gd name="connsiteY7325" fmla="*/ 1894694 h 2189926"/>
              <a:gd name="connsiteX7326" fmla="*/ 2320895 w 8724094"/>
              <a:gd name="connsiteY7326" fmla="*/ 1893459 h 2189926"/>
              <a:gd name="connsiteX7327" fmla="*/ 2291714 w 8724094"/>
              <a:gd name="connsiteY7327" fmla="*/ 1913783 h 2189926"/>
              <a:gd name="connsiteX7328" fmla="*/ 2291714 w 8724094"/>
              <a:gd name="connsiteY7328" fmla="*/ 1912665 h 2189926"/>
              <a:gd name="connsiteX7329" fmla="*/ 2290096 w 8724094"/>
              <a:gd name="connsiteY7329" fmla="*/ 1912665 h 2189926"/>
              <a:gd name="connsiteX7330" fmla="*/ 2290096 w 8724094"/>
              <a:gd name="connsiteY7330" fmla="*/ 1914298 h 2189926"/>
              <a:gd name="connsiteX7331" fmla="*/ 2290974 w 8724094"/>
              <a:gd name="connsiteY7331" fmla="*/ 1914298 h 2189926"/>
              <a:gd name="connsiteX7332" fmla="*/ 2273286 w 8724094"/>
              <a:gd name="connsiteY7332" fmla="*/ 1926617 h 2189926"/>
              <a:gd name="connsiteX7333" fmla="*/ 2186524 w 8724094"/>
              <a:gd name="connsiteY7333" fmla="*/ 1980495 h 2189926"/>
              <a:gd name="connsiteX7334" fmla="*/ 2186524 w 8724094"/>
              <a:gd name="connsiteY7334" fmla="*/ 1978012 h 2189926"/>
              <a:gd name="connsiteX7335" fmla="*/ 2180051 w 8724094"/>
              <a:gd name="connsiteY7335" fmla="*/ 1973928 h 2189926"/>
              <a:gd name="connsiteX7336" fmla="*/ 2173579 w 8724094"/>
              <a:gd name="connsiteY7336" fmla="*/ 1963309 h 2189926"/>
              <a:gd name="connsiteX7337" fmla="*/ 2176815 w 8724094"/>
              <a:gd name="connsiteY7337" fmla="*/ 1955956 h 2189926"/>
              <a:gd name="connsiteX7338" fmla="*/ 2180051 w 8724094"/>
              <a:gd name="connsiteY7338" fmla="*/ 1950239 h 2189926"/>
              <a:gd name="connsiteX7339" fmla="*/ 2172769 w 8724094"/>
              <a:gd name="connsiteY7339" fmla="*/ 1937170 h 2189926"/>
              <a:gd name="connsiteX7340" fmla="*/ 2165487 w 8724094"/>
              <a:gd name="connsiteY7340" fmla="*/ 1932269 h 2189926"/>
              <a:gd name="connsiteX7341" fmla="*/ 2167914 w 8724094"/>
              <a:gd name="connsiteY7341" fmla="*/ 1928184 h 2189926"/>
              <a:gd name="connsiteX7342" fmla="*/ 2170342 w 8724094"/>
              <a:gd name="connsiteY7342" fmla="*/ 1924100 h 2189926"/>
              <a:gd name="connsiteX7343" fmla="*/ 2167914 w 8724094"/>
              <a:gd name="connsiteY7343" fmla="*/ 1908581 h 2189926"/>
              <a:gd name="connsiteX7344" fmla="*/ 2163868 w 8724094"/>
              <a:gd name="connsiteY7344" fmla="*/ 1894694 h 2189926"/>
              <a:gd name="connsiteX7345" fmla="*/ 2159824 w 8724094"/>
              <a:gd name="connsiteY7345" fmla="*/ 1890609 h 2189926"/>
              <a:gd name="connsiteX7346" fmla="*/ 2157396 w 8724094"/>
              <a:gd name="connsiteY7346" fmla="*/ 1886525 h 2189926"/>
              <a:gd name="connsiteX7347" fmla="*/ 2158204 w 8724094"/>
              <a:gd name="connsiteY7347" fmla="*/ 1878357 h 2189926"/>
              <a:gd name="connsiteX7348" fmla="*/ 2159014 w 8724094"/>
              <a:gd name="connsiteY7348" fmla="*/ 1870188 h 2189926"/>
              <a:gd name="connsiteX7349" fmla="*/ 2156586 w 8724094"/>
              <a:gd name="connsiteY7349" fmla="*/ 1863655 h 2189926"/>
              <a:gd name="connsiteX7350" fmla="*/ 2154158 w 8724094"/>
              <a:gd name="connsiteY7350" fmla="*/ 1857120 h 2189926"/>
              <a:gd name="connsiteX7351" fmla="*/ 2155777 w 8724094"/>
              <a:gd name="connsiteY7351" fmla="*/ 1848134 h 2189926"/>
              <a:gd name="connsiteX7352" fmla="*/ 2157396 w 8724094"/>
              <a:gd name="connsiteY7352" fmla="*/ 1839150 h 2189926"/>
              <a:gd name="connsiteX7353" fmla="*/ 2155777 w 8724094"/>
              <a:gd name="connsiteY7353" fmla="*/ 1835882 h 2189926"/>
              <a:gd name="connsiteX7354" fmla="*/ 2155777 w 8724094"/>
              <a:gd name="connsiteY7354" fmla="*/ 1834248 h 2189926"/>
              <a:gd name="connsiteX7355" fmla="*/ 2155777 w 8724094"/>
              <a:gd name="connsiteY7355" fmla="*/ 1830981 h 2189926"/>
              <a:gd name="connsiteX7356" fmla="*/ 2157396 w 8724094"/>
              <a:gd name="connsiteY7356" fmla="*/ 1829347 h 2189926"/>
              <a:gd name="connsiteX7357" fmla="*/ 2157396 w 8724094"/>
              <a:gd name="connsiteY7357" fmla="*/ 1827713 h 2189926"/>
              <a:gd name="connsiteX7358" fmla="*/ 2154968 w 8724094"/>
              <a:gd name="connsiteY7358" fmla="*/ 1813827 h 2189926"/>
              <a:gd name="connsiteX7359" fmla="*/ 2152540 w 8724094"/>
              <a:gd name="connsiteY7359" fmla="*/ 1799941 h 2189926"/>
              <a:gd name="connsiteX7360" fmla="*/ 2154968 w 8724094"/>
              <a:gd name="connsiteY7360" fmla="*/ 1794224 h 2189926"/>
              <a:gd name="connsiteX7361" fmla="*/ 2157396 w 8724094"/>
              <a:gd name="connsiteY7361" fmla="*/ 1788505 h 2189926"/>
              <a:gd name="connsiteX7362" fmla="*/ 2157396 w 8724094"/>
              <a:gd name="connsiteY7362" fmla="*/ 1786871 h 2189926"/>
              <a:gd name="connsiteX7363" fmla="*/ 2150923 w 8724094"/>
              <a:gd name="connsiteY7363" fmla="*/ 1778703 h 2189926"/>
              <a:gd name="connsiteX7364" fmla="*/ 2149305 w 8724094"/>
              <a:gd name="connsiteY7364" fmla="*/ 1770535 h 2189926"/>
              <a:gd name="connsiteX7365" fmla="*/ 2152540 w 8724094"/>
              <a:gd name="connsiteY7365" fmla="*/ 1762366 h 2189926"/>
              <a:gd name="connsiteX7366" fmla="*/ 2155777 w 8724094"/>
              <a:gd name="connsiteY7366" fmla="*/ 1754198 h 2189926"/>
              <a:gd name="connsiteX7367" fmla="*/ 2152540 w 8724094"/>
              <a:gd name="connsiteY7367" fmla="*/ 1745213 h 2189926"/>
              <a:gd name="connsiteX7368" fmla="*/ 2149305 w 8724094"/>
              <a:gd name="connsiteY7368" fmla="*/ 1737861 h 2189926"/>
              <a:gd name="connsiteX7369" fmla="*/ 2159014 w 8724094"/>
              <a:gd name="connsiteY7369" fmla="*/ 1723975 h 2189926"/>
              <a:gd name="connsiteX7370" fmla="*/ 2168724 w 8724094"/>
              <a:gd name="connsiteY7370" fmla="*/ 1708456 h 2189926"/>
              <a:gd name="connsiteX7371" fmla="*/ 2163868 w 8724094"/>
              <a:gd name="connsiteY7371" fmla="*/ 1695386 h 2189926"/>
              <a:gd name="connsiteX7372" fmla="*/ 2167106 w 8724094"/>
              <a:gd name="connsiteY7372" fmla="*/ 1687217 h 2189926"/>
              <a:gd name="connsiteX7373" fmla="*/ 2167106 w 8724094"/>
              <a:gd name="connsiteY7373" fmla="*/ 1679049 h 2189926"/>
              <a:gd name="connsiteX7374" fmla="*/ 2167106 w 8724094"/>
              <a:gd name="connsiteY7374" fmla="*/ 1677416 h 2189926"/>
              <a:gd name="connsiteX7375" fmla="*/ 2174387 w 8724094"/>
              <a:gd name="connsiteY7375" fmla="*/ 1663530 h 2189926"/>
              <a:gd name="connsiteX7376" fmla="*/ 2176815 w 8724094"/>
              <a:gd name="connsiteY7376" fmla="*/ 1646376 h 2189926"/>
              <a:gd name="connsiteX7377" fmla="*/ 2179243 w 8724094"/>
              <a:gd name="connsiteY7377" fmla="*/ 1643925 h 2189926"/>
              <a:gd name="connsiteX7378" fmla="*/ 2183289 w 8724094"/>
              <a:gd name="connsiteY7378" fmla="*/ 1643109 h 2189926"/>
              <a:gd name="connsiteX7379" fmla="*/ 2188952 w 8724094"/>
              <a:gd name="connsiteY7379" fmla="*/ 1630856 h 2189926"/>
              <a:gd name="connsiteX7380" fmla="*/ 2189762 w 8724094"/>
              <a:gd name="connsiteY7380" fmla="*/ 1616969 h 2189926"/>
              <a:gd name="connsiteX7381" fmla="*/ 2188952 w 8724094"/>
              <a:gd name="connsiteY7381" fmla="*/ 1609618 h 2189926"/>
              <a:gd name="connsiteX7382" fmla="*/ 2188143 w 8724094"/>
              <a:gd name="connsiteY7382" fmla="*/ 1602267 h 2189926"/>
              <a:gd name="connsiteX7383" fmla="*/ 2196234 w 8724094"/>
              <a:gd name="connsiteY7383" fmla="*/ 1591648 h 2189926"/>
              <a:gd name="connsiteX7384" fmla="*/ 2207563 w 8724094"/>
              <a:gd name="connsiteY7384" fmla="*/ 1579395 h 2189926"/>
              <a:gd name="connsiteX7385" fmla="*/ 2212417 w 8724094"/>
              <a:gd name="connsiteY7385" fmla="*/ 1571227 h 2189926"/>
              <a:gd name="connsiteX7386" fmla="*/ 2212417 w 8724094"/>
              <a:gd name="connsiteY7386" fmla="*/ 1567959 h 2189926"/>
              <a:gd name="connsiteX7387" fmla="*/ 2214037 w 8724094"/>
              <a:gd name="connsiteY7387" fmla="*/ 1566325 h 2189926"/>
              <a:gd name="connsiteX7388" fmla="*/ 2226982 w 8724094"/>
              <a:gd name="connsiteY7388" fmla="*/ 1566325 h 2189926"/>
              <a:gd name="connsiteX7389" fmla="*/ 2228600 w 8724094"/>
              <a:gd name="connsiteY7389" fmla="*/ 1559790 h 2189926"/>
              <a:gd name="connsiteX7390" fmla="*/ 2225364 w 8724094"/>
              <a:gd name="connsiteY7390" fmla="*/ 1554073 h 2189926"/>
              <a:gd name="connsiteX7391" fmla="*/ 2222128 w 8724094"/>
              <a:gd name="connsiteY7391" fmla="*/ 1548355 h 2189926"/>
              <a:gd name="connsiteX7392" fmla="*/ 2234265 w 8724094"/>
              <a:gd name="connsiteY7392" fmla="*/ 1527117 h 2189926"/>
              <a:gd name="connsiteX7393" fmla="*/ 2249638 w 8724094"/>
              <a:gd name="connsiteY7393" fmla="*/ 1505880 h 2189926"/>
              <a:gd name="connsiteX7394" fmla="*/ 2252066 w 8724094"/>
              <a:gd name="connsiteY7394" fmla="*/ 1496894 h 2189926"/>
              <a:gd name="connsiteX7395" fmla="*/ 2257730 w 8724094"/>
              <a:gd name="connsiteY7395" fmla="*/ 1492810 h 2189926"/>
              <a:gd name="connsiteX7396" fmla="*/ 2264204 w 8724094"/>
              <a:gd name="connsiteY7396" fmla="*/ 1494443 h 2189926"/>
              <a:gd name="connsiteX7397" fmla="*/ 2270677 w 8724094"/>
              <a:gd name="connsiteY7397" fmla="*/ 1496078 h 2189926"/>
              <a:gd name="connsiteX7398" fmla="*/ 2286860 w 8724094"/>
              <a:gd name="connsiteY7398" fmla="*/ 1491994 h 2189926"/>
              <a:gd name="connsiteX7399" fmla="*/ 2296570 w 8724094"/>
              <a:gd name="connsiteY7399" fmla="*/ 1481375 h 2189926"/>
              <a:gd name="connsiteX7400" fmla="*/ 2296570 w 8724094"/>
              <a:gd name="connsiteY7400" fmla="*/ 1479741 h 2189926"/>
              <a:gd name="connsiteX7401" fmla="*/ 2294951 w 8724094"/>
              <a:gd name="connsiteY7401" fmla="*/ 1478107 h 2189926"/>
              <a:gd name="connsiteX7402" fmla="*/ 2288478 w 8724094"/>
              <a:gd name="connsiteY7402" fmla="*/ 1478107 h 2189926"/>
              <a:gd name="connsiteX7403" fmla="*/ 2282004 w 8724094"/>
              <a:gd name="connsiteY7403" fmla="*/ 1473206 h 2189926"/>
              <a:gd name="connsiteX7404" fmla="*/ 2282004 w 8724094"/>
              <a:gd name="connsiteY7404" fmla="*/ 1471573 h 2189926"/>
              <a:gd name="connsiteX7405" fmla="*/ 2284432 w 8724094"/>
              <a:gd name="connsiteY7405" fmla="*/ 1465038 h 2189926"/>
              <a:gd name="connsiteX7406" fmla="*/ 2286860 w 8724094"/>
              <a:gd name="connsiteY7406" fmla="*/ 1458503 h 2189926"/>
              <a:gd name="connsiteX7407" fmla="*/ 2298188 w 8724094"/>
              <a:gd name="connsiteY7407" fmla="*/ 1450335 h 2189926"/>
              <a:gd name="connsiteX7408" fmla="*/ 2303043 w 8724094"/>
              <a:gd name="connsiteY7408" fmla="*/ 1456870 h 2189926"/>
              <a:gd name="connsiteX7409" fmla="*/ 2307897 w 8724094"/>
              <a:gd name="connsiteY7409" fmla="*/ 1463405 h 2189926"/>
              <a:gd name="connsiteX7410" fmla="*/ 2312753 w 8724094"/>
              <a:gd name="connsiteY7410" fmla="*/ 1460137 h 2189926"/>
              <a:gd name="connsiteX7411" fmla="*/ 2311943 w 8724094"/>
              <a:gd name="connsiteY7411" fmla="*/ 1452786 h 2189926"/>
              <a:gd name="connsiteX7412" fmla="*/ 2311135 w 8724094"/>
              <a:gd name="connsiteY7412" fmla="*/ 1445433 h 2189926"/>
              <a:gd name="connsiteX7413" fmla="*/ 2321652 w 8724094"/>
              <a:gd name="connsiteY7413" fmla="*/ 1424196 h 2189926"/>
              <a:gd name="connsiteX7414" fmla="*/ 2341881 w 8724094"/>
              <a:gd name="connsiteY7414" fmla="*/ 1409493 h 2189926"/>
              <a:gd name="connsiteX7415" fmla="*/ 2358064 w 8724094"/>
              <a:gd name="connsiteY7415" fmla="*/ 1410310 h 2189926"/>
              <a:gd name="connsiteX7416" fmla="*/ 2371011 w 8724094"/>
              <a:gd name="connsiteY7416" fmla="*/ 1401325 h 2189926"/>
              <a:gd name="connsiteX7417" fmla="*/ 2367775 w 8724094"/>
              <a:gd name="connsiteY7417" fmla="*/ 1398058 h 2189926"/>
              <a:gd name="connsiteX7418" fmla="*/ 2364538 w 8724094"/>
              <a:gd name="connsiteY7418" fmla="*/ 1394790 h 2189926"/>
              <a:gd name="connsiteX7419" fmla="*/ 2371821 w 8724094"/>
              <a:gd name="connsiteY7419" fmla="*/ 1384988 h 2189926"/>
              <a:gd name="connsiteX7420" fmla="*/ 2388812 w 8724094"/>
              <a:gd name="connsiteY7420" fmla="*/ 1376819 h 2189926"/>
              <a:gd name="connsiteX7421" fmla="*/ 2407423 w 8724094"/>
              <a:gd name="connsiteY7421" fmla="*/ 1371102 h 2189926"/>
              <a:gd name="connsiteX7422" fmla="*/ 2419560 w 8724094"/>
              <a:gd name="connsiteY7422" fmla="*/ 1367018 h 2189926"/>
              <a:gd name="connsiteX7423" fmla="*/ 2430888 w 8724094"/>
              <a:gd name="connsiteY7423" fmla="*/ 1357216 h 2189926"/>
              <a:gd name="connsiteX7424" fmla="*/ 2442217 w 8724094"/>
              <a:gd name="connsiteY7424" fmla="*/ 1349047 h 2189926"/>
              <a:gd name="connsiteX7425" fmla="*/ 2448690 w 8724094"/>
              <a:gd name="connsiteY7425" fmla="*/ 1344146 h 2189926"/>
              <a:gd name="connsiteX7426" fmla="*/ 2471346 w 8724094"/>
              <a:gd name="connsiteY7426" fmla="*/ 1344146 h 2189926"/>
              <a:gd name="connsiteX7427" fmla="*/ 2479438 w 8724094"/>
              <a:gd name="connsiteY7427" fmla="*/ 1338428 h 2189926"/>
              <a:gd name="connsiteX7428" fmla="*/ 2487529 w 8724094"/>
              <a:gd name="connsiteY7428" fmla="*/ 1332711 h 2189926"/>
              <a:gd name="connsiteX7429" fmla="*/ 2495621 w 8724094"/>
              <a:gd name="connsiteY7429" fmla="*/ 1335160 h 2189926"/>
              <a:gd name="connsiteX7430" fmla="*/ 2503711 w 8724094"/>
              <a:gd name="connsiteY7430" fmla="*/ 1337611 h 2189926"/>
              <a:gd name="connsiteX7431" fmla="*/ 2510184 w 8724094"/>
              <a:gd name="connsiteY7431" fmla="*/ 1333527 h 2189926"/>
              <a:gd name="connsiteX7432" fmla="*/ 2515040 w 8724094"/>
              <a:gd name="connsiteY7432" fmla="*/ 1329443 h 2189926"/>
              <a:gd name="connsiteX7433" fmla="*/ 2524749 w 8724094"/>
              <a:gd name="connsiteY7433" fmla="*/ 1335160 h 2189926"/>
              <a:gd name="connsiteX7434" fmla="*/ 2524749 w 8724094"/>
              <a:gd name="connsiteY7434" fmla="*/ 1347413 h 2189926"/>
              <a:gd name="connsiteX7435" fmla="*/ 2526367 w 8724094"/>
              <a:gd name="connsiteY7435" fmla="*/ 1349047 h 2189926"/>
              <a:gd name="connsiteX7436" fmla="*/ 2527985 w 8724094"/>
              <a:gd name="connsiteY7436" fmla="*/ 1349047 h 2189926"/>
              <a:gd name="connsiteX7437" fmla="*/ 2536077 w 8724094"/>
              <a:gd name="connsiteY7437" fmla="*/ 1347413 h 2189926"/>
              <a:gd name="connsiteX7438" fmla="*/ 2544168 w 8724094"/>
              <a:gd name="connsiteY7438" fmla="*/ 1345779 h 2189926"/>
              <a:gd name="connsiteX7439" fmla="*/ 2545788 w 8724094"/>
              <a:gd name="connsiteY7439" fmla="*/ 1344146 h 2189926"/>
              <a:gd name="connsiteX7440" fmla="*/ 2540123 w 8724094"/>
              <a:gd name="connsiteY7440" fmla="*/ 1333527 h 2189926"/>
              <a:gd name="connsiteX7441" fmla="*/ 2531223 w 8724094"/>
              <a:gd name="connsiteY7441" fmla="*/ 1324542 h 2189926"/>
              <a:gd name="connsiteX7442" fmla="*/ 2531223 w 8724094"/>
              <a:gd name="connsiteY7442" fmla="*/ 1322908 h 2189926"/>
              <a:gd name="connsiteX7443" fmla="*/ 2540123 w 8724094"/>
              <a:gd name="connsiteY7443" fmla="*/ 1319641 h 2189926"/>
              <a:gd name="connsiteX7444" fmla="*/ 2547406 w 8724094"/>
              <a:gd name="connsiteY7444" fmla="*/ 1316374 h 2189926"/>
              <a:gd name="connsiteX7445" fmla="*/ 2570871 w 8724094"/>
              <a:gd name="connsiteY7445" fmla="*/ 1314739 h 2189926"/>
              <a:gd name="connsiteX7446" fmla="*/ 2594337 w 8724094"/>
              <a:gd name="connsiteY7446" fmla="*/ 1311472 h 2189926"/>
              <a:gd name="connsiteX7447" fmla="*/ 2600810 w 8724094"/>
              <a:gd name="connsiteY7447" fmla="*/ 1308206 h 2189926"/>
              <a:gd name="connsiteX7448" fmla="*/ 2604046 w 8724094"/>
              <a:gd name="connsiteY7448" fmla="*/ 1308206 h 2189926"/>
              <a:gd name="connsiteX7449" fmla="*/ 2612947 w 8724094"/>
              <a:gd name="connsiteY7449" fmla="*/ 1309839 h 2189926"/>
              <a:gd name="connsiteX7450" fmla="*/ 2623465 w 8724094"/>
              <a:gd name="connsiteY7450" fmla="*/ 1311472 h 2189926"/>
              <a:gd name="connsiteX7451" fmla="*/ 2626703 w 8724094"/>
              <a:gd name="connsiteY7451" fmla="*/ 1311472 h 2189926"/>
              <a:gd name="connsiteX7452" fmla="*/ 2635603 w 8724094"/>
              <a:gd name="connsiteY7452" fmla="*/ 1301671 h 2189926"/>
              <a:gd name="connsiteX7453" fmla="*/ 2646122 w 8724094"/>
              <a:gd name="connsiteY7453" fmla="*/ 1298403 h 2189926"/>
              <a:gd name="connsiteX7454" fmla="*/ 496818 w 8724094"/>
              <a:gd name="connsiteY7454" fmla="*/ 1298403 h 2189926"/>
              <a:gd name="connsiteX7455" fmla="*/ 508146 w 8724094"/>
              <a:gd name="connsiteY7455" fmla="*/ 1300853 h 2189926"/>
              <a:gd name="connsiteX7456" fmla="*/ 519474 w 8724094"/>
              <a:gd name="connsiteY7456" fmla="*/ 1303304 h 2189926"/>
              <a:gd name="connsiteX7457" fmla="*/ 529184 w 8724094"/>
              <a:gd name="connsiteY7457" fmla="*/ 1301671 h 2189926"/>
              <a:gd name="connsiteX7458" fmla="*/ 561550 w 8724094"/>
              <a:gd name="connsiteY7458" fmla="*/ 1301671 h 2189926"/>
              <a:gd name="connsiteX7459" fmla="*/ 570451 w 8724094"/>
              <a:gd name="connsiteY7459" fmla="*/ 1304937 h 2189926"/>
              <a:gd name="connsiteX7460" fmla="*/ 579351 w 8724094"/>
              <a:gd name="connsiteY7460" fmla="*/ 1304937 h 2189926"/>
              <a:gd name="connsiteX7461" fmla="*/ 585824 w 8724094"/>
              <a:gd name="connsiteY7461" fmla="*/ 1308206 h 2189926"/>
              <a:gd name="connsiteX7462" fmla="*/ 593106 w 8724094"/>
              <a:gd name="connsiteY7462" fmla="*/ 1307388 h 2189926"/>
              <a:gd name="connsiteX7463" fmla="*/ 600389 w 8724094"/>
              <a:gd name="connsiteY7463" fmla="*/ 1306571 h 2189926"/>
              <a:gd name="connsiteX7464" fmla="*/ 606053 w 8724094"/>
              <a:gd name="connsiteY7464" fmla="*/ 1309022 h 2189926"/>
              <a:gd name="connsiteX7465" fmla="*/ 611717 w 8724094"/>
              <a:gd name="connsiteY7465" fmla="*/ 1311472 h 2189926"/>
              <a:gd name="connsiteX7466" fmla="*/ 615763 w 8724094"/>
              <a:gd name="connsiteY7466" fmla="*/ 1310655 h 2189926"/>
              <a:gd name="connsiteX7467" fmla="*/ 619808 w 8724094"/>
              <a:gd name="connsiteY7467" fmla="*/ 1309839 h 2189926"/>
              <a:gd name="connsiteX7468" fmla="*/ 633564 w 8724094"/>
              <a:gd name="connsiteY7468" fmla="*/ 1311472 h 2189926"/>
              <a:gd name="connsiteX7469" fmla="*/ 645701 w 8724094"/>
              <a:gd name="connsiteY7469" fmla="*/ 1313106 h 2189926"/>
              <a:gd name="connsiteX7470" fmla="*/ 652174 w 8724094"/>
              <a:gd name="connsiteY7470" fmla="*/ 1313106 h 2189926"/>
              <a:gd name="connsiteX7471" fmla="*/ 654602 w 8724094"/>
              <a:gd name="connsiteY7471" fmla="*/ 1312290 h 2189926"/>
              <a:gd name="connsiteX7472" fmla="*/ 657030 w 8724094"/>
              <a:gd name="connsiteY7472" fmla="*/ 1311472 h 2189926"/>
              <a:gd name="connsiteX7473" fmla="*/ 661884 w 8724094"/>
              <a:gd name="connsiteY7473" fmla="*/ 1313923 h 2189926"/>
              <a:gd name="connsiteX7474" fmla="*/ 666741 w 8724094"/>
              <a:gd name="connsiteY7474" fmla="*/ 1318007 h 2189926"/>
              <a:gd name="connsiteX7475" fmla="*/ 688586 w 8724094"/>
              <a:gd name="connsiteY7475" fmla="*/ 1325358 h 2189926"/>
              <a:gd name="connsiteX7476" fmla="*/ 710434 w 8724094"/>
              <a:gd name="connsiteY7476" fmla="*/ 1331076 h 2189926"/>
              <a:gd name="connsiteX7477" fmla="*/ 716098 w 8724094"/>
              <a:gd name="connsiteY7477" fmla="*/ 1330260 h 2189926"/>
              <a:gd name="connsiteX7478" fmla="*/ 721762 w 8724094"/>
              <a:gd name="connsiteY7478" fmla="*/ 1329443 h 2189926"/>
              <a:gd name="connsiteX7479" fmla="*/ 732281 w 8724094"/>
              <a:gd name="connsiteY7479" fmla="*/ 1331076 h 2189926"/>
              <a:gd name="connsiteX7480" fmla="*/ 749272 w 8724094"/>
              <a:gd name="connsiteY7480" fmla="*/ 1335978 h 2189926"/>
              <a:gd name="connsiteX7481" fmla="*/ 764647 w 8724094"/>
              <a:gd name="connsiteY7481" fmla="*/ 1343329 h 2189926"/>
              <a:gd name="connsiteX7482" fmla="*/ 771929 w 8724094"/>
              <a:gd name="connsiteY7482" fmla="*/ 1352314 h 2189926"/>
              <a:gd name="connsiteX7483" fmla="*/ 767073 w 8724094"/>
              <a:gd name="connsiteY7483" fmla="*/ 1351497 h 2189926"/>
              <a:gd name="connsiteX7484" fmla="*/ 763837 w 8724094"/>
              <a:gd name="connsiteY7484" fmla="*/ 1350681 h 2189926"/>
              <a:gd name="connsiteX7485" fmla="*/ 758982 w 8724094"/>
              <a:gd name="connsiteY7485" fmla="*/ 1353948 h 2189926"/>
              <a:gd name="connsiteX7486" fmla="*/ 757364 w 8724094"/>
              <a:gd name="connsiteY7486" fmla="*/ 1360483 h 2189926"/>
              <a:gd name="connsiteX7487" fmla="*/ 762219 w 8724094"/>
              <a:gd name="connsiteY7487" fmla="*/ 1363749 h 2189926"/>
              <a:gd name="connsiteX7488" fmla="*/ 771119 w 8724094"/>
              <a:gd name="connsiteY7488" fmla="*/ 1359665 h 2189926"/>
              <a:gd name="connsiteX7489" fmla="*/ 781638 w 8724094"/>
              <a:gd name="connsiteY7489" fmla="*/ 1355581 h 2189926"/>
              <a:gd name="connsiteX7490" fmla="*/ 784876 w 8724094"/>
              <a:gd name="connsiteY7490" fmla="*/ 1357216 h 2189926"/>
              <a:gd name="connsiteX7491" fmla="*/ 782448 w 8724094"/>
              <a:gd name="connsiteY7491" fmla="*/ 1362933 h 2189926"/>
              <a:gd name="connsiteX7492" fmla="*/ 780020 w 8724094"/>
              <a:gd name="connsiteY7492" fmla="*/ 1368651 h 2189926"/>
              <a:gd name="connsiteX7493" fmla="*/ 788112 w 8724094"/>
              <a:gd name="connsiteY7493" fmla="*/ 1378453 h 2189926"/>
              <a:gd name="connsiteX7494" fmla="*/ 794585 w 8724094"/>
              <a:gd name="connsiteY7494" fmla="*/ 1376002 h 2189926"/>
              <a:gd name="connsiteX7495" fmla="*/ 801059 w 8724094"/>
              <a:gd name="connsiteY7495" fmla="*/ 1373553 h 2189926"/>
              <a:gd name="connsiteX7496" fmla="*/ 809959 w 8724094"/>
              <a:gd name="connsiteY7496" fmla="*/ 1378453 h 2189926"/>
              <a:gd name="connsiteX7497" fmla="*/ 818860 w 8724094"/>
              <a:gd name="connsiteY7497" fmla="*/ 1384988 h 2189926"/>
              <a:gd name="connsiteX7498" fmla="*/ 835851 w 8724094"/>
              <a:gd name="connsiteY7498" fmla="*/ 1389072 h 2189926"/>
              <a:gd name="connsiteX7499" fmla="*/ 843944 w 8724094"/>
              <a:gd name="connsiteY7499" fmla="*/ 1391523 h 2189926"/>
              <a:gd name="connsiteX7500" fmla="*/ 849608 w 8724094"/>
              <a:gd name="connsiteY7500" fmla="*/ 1397240 h 2189926"/>
              <a:gd name="connsiteX7501" fmla="*/ 860935 w 8724094"/>
              <a:gd name="connsiteY7501" fmla="*/ 1407859 h 2189926"/>
              <a:gd name="connsiteX7502" fmla="*/ 862553 w 8724094"/>
              <a:gd name="connsiteY7502" fmla="*/ 1409493 h 2189926"/>
              <a:gd name="connsiteX7503" fmla="*/ 869836 w 8724094"/>
              <a:gd name="connsiteY7503" fmla="*/ 1411126 h 2189926"/>
              <a:gd name="connsiteX7504" fmla="*/ 877118 w 8724094"/>
              <a:gd name="connsiteY7504" fmla="*/ 1414394 h 2189926"/>
              <a:gd name="connsiteX7505" fmla="*/ 885210 w 8724094"/>
              <a:gd name="connsiteY7505" fmla="*/ 1420928 h 2189926"/>
              <a:gd name="connsiteX7506" fmla="*/ 891683 w 8724094"/>
              <a:gd name="connsiteY7506" fmla="*/ 1429096 h 2189926"/>
              <a:gd name="connsiteX7507" fmla="*/ 894919 w 8724094"/>
              <a:gd name="connsiteY7507" fmla="*/ 1431547 h 2189926"/>
              <a:gd name="connsiteX7508" fmla="*/ 899775 w 8724094"/>
              <a:gd name="connsiteY7508" fmla="*/ 1432365 h 2189926"/>
              <a:gd name="connsiteX7509" fmla="*/ 903011 w 8724094"/>
              <a:gd name="connsiteY7509" fmla="*/ 1437265 h 2189926"/>
              <a:gd name="connsiteX7510" fmla="*/ 904629 w 8724094"/>
              <a:gd name="connsiteY7510" fmla="*/ 1442166 h 2189926"/>
              <a:gd name="connsiteX7511" fmla="*/ 912722 w 8724094"/>
              <a:gd name="connsiteY7511" fmla="*/ 1451152 h 2189926"/>
              <a:gd name="connsiteX7512" fmla="*/ 922431 w 8724094"/>
              <a:gd name="connsiteY7512" fmla="*/ 1456870 h 2189926"/>
              <a:gd name="connsiteX7513" fmla="*/ 924859 w 8724094"/>
              <a:gd name="connsiteY7513" fmla="*/ 1460137 h 2189926"/>
              <a:gd name="connsiteX7514" fmla="*/ 927285 w 8724094"/>
              <a:gd name="connsiteY7514" fmla="*/ 1465038 h 2189926"/>
              <a:gd name="connsiteX7515" fmla="*/ 941042 w 8724094"/>
              <a:gd name="connsiteY7515" fmla="*/ 1485459 h 2189926"/>
              <a:gd name="connsiteX7516" fmla="*/ 954797 w 8724094"/>
              <a:gd name="connsiteY7516" fmla="*/ 1504247 h 2189926"/>
              <a:gd name="connsiteX7517" fmla="*/ 962889 w 8724094"/>
              <a:gd name="connsiteY7517" fmla="*/ 1509147 h 2189926"/>
              <a:gd name="connsiteX7518" fmla="*/ 967743 w 8724094"/>
              <a:gd name="connsiteY7518" fmla="*/ 1514048 h 2189926"/>
              <a:gd name="connsiteX7519" fmla="*/ 966125 w 8724094"/>
              <a:gd name="connsiteY7519" fmla="*/ 1518132 h 2189926"/>
              <a:gd name="connsiteX7520" fmla="*/ 964507 w 8724094"/>
              <a:gd name="connsiteY7520" fmla="*/ 1522217 h 2189926"/>
              <a:gd name="connsiteX7521" fmla="*/ 972598 w 8724094"/>
              <a:gd name="connsiteY7521" fmla="*/ 1528752 h 2189926"/>
              <a:gd name="connsiteX7522" fmla="*/ 974216 w 8724094"/>
              <a:gd name="connsiteY7522" fmla="*/ 1541820 h 2189926"/>
              <a:gd name="connsiteX7523" fmla="*/ 999300 w 8724094"/>
              <a:gd name="connsiteY7523" fmla="*/ 1574494 h 2189926"/>
              <a:gd name="connsiteX7524" fmla="*/ 1016292 w 8724094"/>
              <a:gd name="connsiteY7524" fmla="*/ 1610435 h 2189926"/>
              <a:gd name="connsiteX7525" fmla="*/ 1021147 w 8724094"/>
              <a:gd name="connsiteY7525" fmla="*/ 1615336 h 2189926"/>
              <a:gd name="connsiteX7526" fmla="*/ 1022765 w 8724094"/>
              <a:gd name="connsiteY7526" fmla="*/ 1618604 h 2189926"/>
              <a:gd name="connsiteX7527" fmla="*/ 1019529 w 8724094"/>
              <a:gd name="connsiteY7527" fmla="*/ 1626772 h 2189926"/>
              <a:gd name="connsiteX7528" fmla="*/ 1019529 w 8724094"/>
              <a:gd name="connsiteY7528" fmla="*/ 1651277 h 2189926"/>
              <a:gd name="connsiteX7529" fmla="*/ 1035712 w 8724094"/>
              <a:gd name="connsiteY7529" fmla="*/ 1672514 h 2189926"/>
              <a:gd name="connsiteX7530" fmla="*/ 1045421 w 8724094"/>
              <a:gd name="connsiteY7530" fmla="*/ 1698653 h 2189926"/>
              <a:gd name="connsiteX7531" fmla="*/ 1043804 w 8724094"/>
              <a:gd name="connsiteY7531" fmla="*/ 1703554 h 2189926"/>
              <a:gd name="connsiteX7532" fmla="*/ 1043794 w 8724094"/>
              <a:gd name="connsiteY7532" fmla="*/ 1703584 h 2189926"/>
              <a:gd name="connsiteX7533" fmla="*/ 1030769 w 8724094"/>
              <a:gd name="connsiteY7533" fmla="*/ 1690559 h 2189926"/>
              <a:gd name="connsiteX7534" fmla="*/ 1002777 w 8724094"/>
              <a:gd name="connsiteY7534" fmla="*/ 1681229 h 2189926"/>
              <a:gd name="connsiteX7535" fmla="*/ 918802 w 8724094"/>
              <a:gd name="connsiteY7535" fmla="*/ 1737212 h 2189926"/>
              <a:gd name="connsiteX7536" fmla="*/ 907135 w 8724094"/>
              <a:gd name="connsiteY7536" fmla="*/ 1744990 h 2189926"/>
              <a:gd name="connsiteX7537" fmla="*/ 903820 w 8724094"/>
              <a:gd name="connsiteY7537" fmla="*/ 1745213 h 2189926"/>
              <a:gd name="connsiteX7538" fmla="*/ 900584 w 8724094"/>
              <a:gd name="connsiteY7538" fmla="*/ 1748480 h 2189926"/>
              <a:gd name="connsiteX7539" fmla="*/ 900065 w 8724094"/>
              <a:gd name="connsiteY7539" fmla="*/ 1749704 h 2189926"/>
              <a:gd name="connsiteX7540" fmla="*/ 806834 w 8724094"/>
              <a:gd name="connsiteY7540" fmla="*/ 1811857 h 2189926"/>
              <a:gd name="connsiteX7541" fmla="*/ 734666 w 8724094"/>
              <a:gd name="connsiteY7541" fmla="*/ 1851427 h 2189926"/>
              <a:gd name="connsiteX7542" fmla="*/ 680124 w 8724094"/>
              <a:gd name="connsiteY7542" fmla="*/ 1879186 h 2189926"/>
              <a:gd name="connsiteX7543" fmla="*/ 693441 w 8724094"/>
              <a:gd name="connsiteY7543" fmla="*/ 1854669 h 2189926"/>
              <a:gd name="connsiteX7544" fmla="*/ 699105 w 8724094"/>
              <a:gd name="connsiteY7544" fmla="*/ 1824446 h 2189926"/>
              <a:gd name="connsiteX7545" fmla="*/ 700723 w 8724094"/>
              <a:gd name="connsiteY7545" fmla="*/ 1821178 h 2189926"/>
              <a:gd name="connsiteX7546" fmla="*/ 699105 w 8724094"/>
              <a:gd name="connsiteY7546" fmla="*/ 1815461 h 2189926"/>
              <a:gd name="connsiteX7547" fmla="*/ 697487 w 8724094"/>
              <a:gd name="connsiteY7547" fmla="*/ 1809743 h 2189926"/>
              <a:gd name="connsiteX7548" fmla="*/ 699105 w 8724094"/>
              <a:gd name="connsiteY7548" fmla="*/ 1803208 h 2189926"/>
              <a:gd name="connsiteX7549" fmla="*/ 700723 w 8724094"/>
              <a:gd name="connsiteY7549" fmla="*/ 1796673 h 2189926"/>
              <a:gd name="connsiteX7550" fmla="*/ 698297 w 8724094"/>
              <a:gd name="connsiteY7550" fmla="*/ 1788505 h 2189926"/>
              <a:gd name="connsiteX7551" fmla="*/ 695869 w 8724094"/>
              <a:gd name="connsiteY7551" fmla="*/ 1781971 h 2189926"/>
              <a:gd name="connsiteX7552" fmla="*/ 698297 w 8724094"/>
              <a:gd name="connsiteY7552" fmla="*/ 1777887 h 2189926"/>
              <a:gd name="connsiteX7553" fmla="*/ 700723 w 8724094"/>
              <a:gd name="connsiteY7553" fmla="*/ 1773803 h 2189926"/>
              <a:gd name="connsiteX7554" fmla="*/ 695059 w 8724094"/>
              <a:gd name="connsiteY7554" fmla="*/ 1765634 h 2189926"/>
              <a:gd name="connsiteX7555" fmla="*/ 689396 w 8724094"/>
              <a:gd name="connsiteY7555" fmla="*/ 1757466 h 2189926"/>
              <a:gd name="connsiteX7556" fmla="*/ 690204 w 8724094"/>
              <a:gd name="connsiteY7556" fmla="*/ 1750931 h 2189926"/>
              <a:gd name="connsiteX7557" fmla="*/ 691014 w 8724094"/>
              <a:gd name="connsiteY7557" fmla="*/ 1744396 h 2189926"/>
              <a:gd name="connsiteX7558" fmla="*/ 686160 w 8724094"/>
              <a:gd name="connsiteY7558" fmla="*/ 1728059 h 2189926"/>
              <a:gd name="connsiteX7559" fmla="*/ 682922 w 8724094"/>
              <a:gd name="connsiteY7559" fmla="*/ 1710089 h 2189926"/>
              <a:gd name="connsiteX7560" fmla="*/ 675640 w 8724094"/>
              <a:gd name="connsiteY7560" fmla="*/ 1700287 h 2189926"/>
              <a:gd name="connsiteX7561" fmla="*/ 671595 w 8724094"/>
              <a:gd name="connsiteY7561" fmla="*/ 1687217 h 2189926"/>
              <a:gd name="connsiteX7562" fmla="*/ 645701 w 8724094"/>
              <a:gd name="connsiteY7562" fmla="*/ 1664346 h 2189926"/>
              <a:gd name="connsiteX7563" fmla="*/ 614954 w 8724094"/>
              <a:gd name="connsiteY7563" fmla="*/ 1644742 h 2189926"/>
              <a:gd name="connsiteX7564" fmla="*/ 597152 w 8724094"/>
              <a:gd name="connsiteY7564" fmla="*/ 1629222 h 2189926"/>
              <a:gd name="connsiteX7565" fmla="*/ 580970 w 8724094"/>
              <a:gd name="connsiteY7565" fmla="*/ 1616969 h 2189926"/>
              <a:gd name="connsiteX7566" fmla="*/ 555076 w 8724094"/>
              <a:gd name="connsiteY7566" fmla="*/ 1616969 h 2189926"/>
              <a:gd name="connsiteX7567" fmla="*/ 537275 w 8724094"/>
              <a:gd name="connsiteY7567" fmla="*/ 1610435 h 2189926"/>
              <a:gd name="connsiteX7568" fmla="*/ 479017 w 8724094"/>
              <a:gd name="connsiteY7568" fmla="*/ 1626772 h 2189926"/>
              <a:gd name="connsiteX7569" fmla="*/ 475781 w 8724094"/>
              <a:gd name="connsiteY7569" fmla="*/ 1626772 h 2189926"/>
              <a:gd name="connsiteX7570" fmla="*/ 470925 w 8724094"/>
              <a:gd name="connsiteY7570" fmla="*/ 1625137 h 2189926"/>
              <a:gd name="connsiteX7571" fmla="*/ 466070 w 8724094"/>
              <a:gd name="connsiteY7571" fmla="*/ 1623504 h 2189926"/>
              <a:gd name="connsiteX7572" fmla="*/ 447460 w 8724094"/>
              <a:gd name="connsiteY7572" fmla="*/ 1630856 h 2189926"/>
              <a:gd name="connsiteX7573" fmla="*/ 433704 w 8724094"/>
              <a:gd name="connsiteY7573" fmla="*/ 1644742 h 2189926"/>
              <a:gd name="connsiteX7574" fmla="*/ 432086 w 8724094"/>
              <a:gd name="connsiteY7574" fmla="*/ 1644742 h 2189926"/>
              <a:gd name="connsiteX7575" fmla="*/ 428850 w 8724094"/>
              <a:gd name="connsiteY7575" fmla="*/ 1643109 h 2189926"/>
              <a:gd name="connsiteX7576" fmla="*/ 427230 w 8724094"/>
              <a:gd name="connsiteY7576" fmla="*/ 1643109 h 2189926"/>
              <a:gd name="connsiteX7577" fmla="*/ 417521 w 8724094"/>
              <a:gd name="connsiteY7577" fmla="*/ 1651277 h 2189926"/>
              <a:gd name="connsiteX7578" fmla="*/ 407811 w 8724094"/>
              <a:gd name="connsiteY7578" fmla="*/ 1661079 h 2189926"/>
              <a:gd name="connsiteX7579" fmla="*/ 406193 w 8724094"/>
              <a:gd name="connsiteY7579" fmla="*/ 1665979 h 2189926"/>
              <a:gd name="connsiteX7580" fmla="*/ 406193 w 8724094"/>
              <a:gd name="connsiteY7580" fmla="*/ 1670881 h 2189926"/>
              <a:gd name="connsiteX7581" fmla="*/ 394056 w 8724094"/>
              <a:gd name="connsiteY7581" fmla="*/ 1681500 h 2189926"/>
              <a:gd name="connsiteX7582" fmla="*/ 381919 w 8724094"/>
              <a:gd name="connsiteY7582" fmla="*/ 1698653 h 2189926"/>
              <a:gd name="connsiteX7583" fmla="*/ 381109 w 8724094"/>
              <a:gd name="connsiteY7583" fmla="*/ 1709272 h 2189926"/>
              <a:gd name="connsiteX7584" fmla="*/ 378681 w 8724094"/>
              <a:gd name="connsiteY7584" fmla="*/ 1718258 h 2189926"/>
              <a:gd name="connsiteX7585" fmla="*/ 367354 w 8724094"/>
              <a:gd name="connsiteY7585" fmla="*/ 1724793 h 2189926"/>
              <a:gd name="connsiteX7586" fmla="*/ 359262 w 8724094"/>
              <a:gd name="connsiteY7586" fmla="*/ 1734594 h 2189926"/>
              <a:gd name="connsiteX7587" fmla="*/ 361690 w 8724094"/>
              <a:gd name="connsiteY7587" fmla="*/ 1741129 h 2189926"/>
              <a:gd name="connsiteX7588" fmla="*/ 364118 w 8724094"/>
              <a:gd name="connsiteY7588" fmla="*/ 1747663 h 2189926"/>
              <a:gd name="connsiteX7589" fmla="*/ 361690 w 8724094"/>
              <a:gd name="connsiteY7589" fmla="*/ 1756649 h 2189926"/>
              <a:gd name="connsiteX7590" fmla="*/ 357644 w 8724094"/>
              <a:gd name="connsiteY7590" fmla="*/ 1764000 h 2189926"/>
              <a:gd name="connsiteX7591" fmla="*/ 356026 w 8724094"/>
              <a:gd name="connsiteY7591" fmla="*/ 1776252 h 2189926"/>
              <a:gd name="connsiteX7592" fmla="*/ 356026 w 8724094"/>
              <a:gd name="connsiteY7592" fmla="*/ 1788505 h 2189926"/>
              <a:gd name="connsiteX7593" fmla="*/ 357644 w 8724094"/>
              <a:gd name="connsiteY7593" fmla="*/ 1795040 h 2189926"/>
              <a:gd name="connsiteX7594" fmla="*/ 359262 w 8724094"/>
              <a:gd name="connsiteY7594" fmla="*/ 1801575 h 2189926"/>
              <a:gd name="connsiteX7595" fmla="*/ 359262 w 8724094"/>
              <a:gd name="connsiteY7595" fmla="*/ 1815461 h 2189926"/>
              <a:gd name="connsiteX7596" fmla="*/ 357644 w 8724094"/>
              <a:gd name="connsiteY7596" fmla="*/ 1830981 h 2189926"/>
              <a:gd name="connsiteX7597" fmla="*/ 356026 w 8724094"/>
              <a:gd name="connsiteY7597" fmla="*/ 1835066 h 2189926"/>
              <a:gd name="connsiteX7598" fmla="*/ 354407 w 8724094"/>
              <a:gd name="connsiteY7598" fmla="*/ 1839150 h 2189926"/>
              <a:gd name="connsiteX7599" fmla="*/ 362500 w 8724094"/>
              <a:gd name="connsiteY7599" fmla="*/ 1855486 h 2189926"/>
              <a:gd name="connsiteX7600" fmla="*/ 370590 w 8724094"/>
              <a:gd name="connsiteY7600" fmla="*/ 1871823 h 2189926"/>
              <a:gd name="connsiteX7601" fmla="*/ 369781 w 8724094"/>
              <a:gd name="connsiteY7601" fmla="*/ 1877541 h 2189926"/>
              <a:gd name="connsiteX7602" fmla="*/ 368972 w 8724094"/>
              <a:gd name="connsiteY7602" fmla="*/ 1883258 h 2189926"/>
              <a:gd name="connsiteX7603" fmla="*/ 371399 w 8724094"/>
              <a:gd name="connsiteY7603" fmla="*/ 1891427 h 2189926"/>
              <a:gd name="connsiteX7604" fmla="*/ 377063 w 8724094"/>
              <a:gd name="connsiteY7604" fmla="*/ 1908581 h 2189926"/>
              <a:gd name="connsiteX7605" fmla="*/ 383537 w 8724094"/>
              <a:gd name="connsiteY7605" fmla="*/ 1924918 h 2189926"/>
              <a:gd name="connsiteX7606" fmla="*/ 386774 w 8724094"/>
              <a:gd name="connsiteY7606" fmla="*/ 1932269 h 2189926"/>
              <a:gd name="connsiteX7607" fmla="*/ 419139 w 8724094"/>
              <a:gd name="connsiteY7607" fmla="*/ 1961675 h 2189926"/>
              <a:gd name="connsiteX7608" fmla="*/ 459596 w 8724094"/>
              <a:gd name="connsiteY7608" fmla="*/ 1981279 h 2189926"/>
              <a:gd name="connsiteX7609" fmla="*/ 471734 w 8724094"/>
              <a:gd name="connsiteY7609" fmla="*/ 1987814 h 2189926"/>
              <a:gd name="connsiteX7610" fmla="*/ 483872 w 8724094"/>
              <a:gd name="connsiteY7610" fmla="*/ 1992714 h 2189926"/>
              <a:gd name="connsiteX7611" fmla="*/ 491154 w 8724094"/>
              <a:gd name="connsiteY7611" fmla="*/ 1991898 h 2189926"/>
              <a:gd name="connsiteX7612" fmla="*/ 498436 w 8724094"/>
              <a:gd name="connsiteY7612" fmla="*/ 1991081 h 2189926"/>
              <a:gd name="connsiteX7613" fmla="*/ 504909 w 8724094"/>
              <a:gd name="connsiteY7613" fmla="*/ 1991081 h 2189926"/>
              <a:gd name="connsiteX7614" fmla="*/ 505658 w 8724094"/>
              <a:gd name="connsiteY7614" fmla="*/ 1991534 h 2189926"/>
              <a:gd name="connsiteX7615" fmla="*/ 479763 w 8724094"/>
              <a:gd name="connsiteY7615" fmla="*/ 2012016 h 2189926"/>
              <a:gd name="connsiteX7616" fmla="*/ 340304 w 8724094"/>
              <a:gd name="connsiteY7616" fmla="*/ 2110437 h 2189926"/>
              <a:gd name="connsiteX7617" fmla="*/ 262470 w 8724094"/>
              <a:gd name="connsiteY7617" fmla="*/ 2149208 h 2189926"/>
              <a:gd name="connsiteX7618" fmla="*/ 260546 w 8724094"/>
              <a:gd name="connsiteY7618" fmla="*/ 2147913 h 2189926"/>
              <a:gd name="connsiteX7619" fmla="*/ 254073 w 8724094"/>
              <a:gd name="connsiteY7619" fmla="*/ 2151181 h 2189926"/>
              <a:gd name="connsiteX7620" fmla="*/ 253675 w 8724094"/>
              <a:gd name="connsiteY7620" fmla="*/ 2153589 h 2189926"/>
              <a:gd name="connsiteX7621" fmla="*/ 180729 w 8724094"/>
              <a:gd name="connsiteY7621" fmla="*/ 2189926 h 2189926"/>
              <a:gd name="connsiteX7622" fmla="*/ 179631 w 8724094"/>
              <a:gd name="connsiteY7622" fmla="*/ 2188755 h 2189926"/>
              <a:gd name="connsiteX7623" fmla="*/ 162638 w 8724094"/>
              <a:gd name="connsiteY7623" fmla="*/ 2179770 h 2189926"/>
              <a:gd name="connsiteX7624" fmla="*/ 147265 w 8724094"/>
              <a:gd name="connsiteY7624" fmla="*/ 2167518 h 2189926"/>
              <a:gd name="connsiteX7625" fmla="*/ 139982 w 8724094"/>
              <a:gd name="connsiteY7625" fmla="*/ 2154448 h 2189926"/>
              <a:gd name="connsiteX7626" fmla="*/ 131082 w 8724094"/>
              <a:gd name="connsiteY7626" fmla="*/ 2143013 h 2189926"/>
              <a:gd name="connsiteX7627" fmla="*/ 124609 w 8724094"/>
              <a:gd name="connsiteY7627" fmla="*/ 2140562 h 2189926"/>
              <a:gd name="connsiteX7628" fmla="*/ 119753 w 8724094"/>
              <a:gd name="connsiteY7628" fmla="*/ 2136478 h 2189926"/>
              <a:gd name="connsiteX7629" fmla="*/ 118135 w 8724094"/>
              <a:gd name="connsiteY7629" fmla="*/ 2129127 h 2189926"/>
              <a:gd name="connsiteX7630" fmla="*/ 116517 w 8724094"/>
              <a:gd name="connsiteY7630" fmla="*/ 2125043 h 2189926"/>
              <a:gd name="connsiteX7631" fmla="*/ 109235 w 8724094"/>
              <a:gd name="connsiteY7631" fmla="*/ 2119324 h 2189926"/>
              <a:gd name="connsiteX7632" fmla="*/ 100334 w 8724094"/>
              <a:gd name="connsiteY7632" fmla="*/ 2115239 h 2189926"/>
              <a:gd name="connsiteX7633" fmla="*/ 94671 w 8724094"/>
              <a:gd name="connsiteY7633" fmla="*/ 2107071 h 2189926"/>
              <a:gd name="connsiteX7634" fmla="*/ 86579 w 8724094"/>
              <a:gd name="connsiteY7634" fmla="*/ 2093185 h 2189926"/>
              <a:gd name="connsiteX7635" fmla="*/ 79296 w 8724094"/>
              <a:gd name="connsiteY7635" fmla="*/ 2079299 h 2189926"/>
              <a:gd name="connsiteX7636" fmla="*/ 76060 w 8724094"/>
              <a:gd name="connsiteY7636" fmla="*/ 2072764 h 2189926"/>
              <a:gd name="connsiteX7637" fmla="*/ 84961 w 8724094"/>
              <a:gd name="connsiteY7637" fmla="*/ 2053161 h 2189926"/>
              <a:gd name="connsiteX7638" fmla="*/ 90625 w 8724094"/>
              <a:gd name="connsiteY7638" fmla="*/ 2035191 h 2189926"/>
              <a:gd name="connsiteX7639" fmla="*/ 88197 w 8724094"/>
              <a:gd name="connsiteY7639" fmla="*/ 2025387 h 2189926"/>
              <a:gd name="connsiteX7640" fmla="*/ 84151 w 8724094"/>
              <a:gd name="connsiteY7640" fmla="*/ 2015586 h 2189926"/>
              <a:gd name="connsiteX7641" fmla="*/ 74442 w 8724094"/>
              <a:gd name="connsiteY7641" fmla="*/ 2005784 h 2189926"/>
              <a:gd name="connsiteX7642" fmla="*/ 64732 w 8724094"/>
              <a:gd name="connsiteY7642" fmla="*/ 1997616 h 2189926"/>
              <a:gd name="connsiteX7643" fmla="*/ 59877 w 8724094"/>
              <a:gd name="connsiteY7643" fmla="*/ 1995982 h 2189926"/>
              <a:gd name="connsiteX7644" fmla="*/ 58259 w 8724094"/>
              <a:gd name="connsiteY7644" fmla="*/ 2000882 h 2189926"/>
              <a:gd name="connsiteX7645" fmla="*/ 59877 w 8724094"/>
              <a:gd name="connsiteY7645" fmla="*/ 2006601 h 2189926"/>
              <a:gd name="connsiteX7646" fmla="*/ 61495 w 8724094"/>
              <a:gd name="connsiteY7646" fmla="*/ 2012319 h 2189926"/>
              <a:gd name="connsiteX7647" fmla="*/ 55021 w 8724094"/>
              <a:gd name="connsiteY7647" fmla="*/ 2018036 h 2189926"/>
              <a:gd name="connsiteX7648" fmla="*/ 45312 w 8724094"/>
              <a:gd name="connsiteY7648" fmla="*/ 2018854 h 2189926"/>
              <a:gd name="connsiteX7649" fmla="*/ 40458 w 8724094"/>
              <a:gd name="connsiteY7649" fmla="*/ 2018036 h 2189926"/>
              <a:gd name="connsiteX7650" fmla="*/ 37220 w 8724094"/>
              <a:gd name="connsiteY7650" fmla="*/ 2013952 h 2189926"/>
              <a:gd name="connsiteX7651" fmla="*/ 37220 w 8724094"/>
              <a:gd name="connsiteY7651" fmla="*/ 1978012 h 2189926"/>
              <a:gd name="connsiteX7652" fmla="*/ 30747 w 8724094"/>
              <a:gd name="connsiteY7652" fmla="*/ 1973928 h 2189926"/>
              <a:gd name="connsiteX7653" fmla="*/ 24275 w 8724094"/>
              <a:gd name="connsiteY7653" fmla="*/ 1963309 h 2189926"/>
              <a:gd name="connsiteX7654" fmla="*/ 27511 w 8724094"/>
              <a:gd name="connsiteY7654" fmla="*/ 1955956 h 2189926"/>
              <a:gd name="connsiteX7655" fmla="*/ 30747 w 8724094"/>
              <a:gd name="connsiteY7655" fmla="*/ 1950239 h 2189926"/>
              <a:gd name="connsiteX7656" fmla="*/ 23466 w 8724094"/>
              <a:gd name="connsiteY7656" fmla="*/ 1937170 h 2189926"/>
              <a:gd name="connsiteX7657" fmla="*/ 16183 w 8724094"/>
              <a:gd name="connsiteY7657" fmla="*/ 1932269 h 2189926"/>
              <a:gd name="connsiteX7658" fmla="*/ 18610 w 8724094"/>
              <a:gd name="connsiteY7658" fmla="*/ 1928184 h 2189926"/>
              <a:gd name="connsiteX7659" fmla="*/ 21037 w 8724094"/>
              <a:gd name="connsiteY7659" fmla="*/ 1924100 h 2189926"/>
              <a:gd name="connsiteX7660" fmla="*/ 18610 w 8724094"/>
              <a:gd name="connsiteY7660" fmla="*/ 1908581 h 2189926"/>
              <a:gd name="connsiteX7661" fmla="*/ 14564 w 8724094"/>
              <a:gd name="connsiteY7661" fmla="*/ 1894694 h 2189926"/>
              <a:gd name="connsiteX7662" fmla="*/ 10518 w 8724094"/>
              <a:gd name="connsiteY7662" fmla="*/ 1890609 h 2189926"/>
              <a:gd name="connsiteX7663" fmla="*/ 8092 w 8724094"/>
              <a:gd name="connsiteY7663" fmla="*/ 1886525 h 2189926"/>
              <a:gd name="connsiteX7664" fmla="*/ 8900 w 8724094"/>
              <a:gd name="connsiteY7664" fmla="*/ 1878357 h 2189926"/>
              <a:gd name="connsiteX7665" fmla="*/ 9710 w 8724094"/>
              <a:gd name="connsiteY7665" fmla="*/ 1870188 h 2189926"/>
              <a:gd name="connsiteX7666" fmla="*/ 7282 w 8724094"/>
              <a:gd name="connsiteY7666" fmla="*/ 1863655 h 2189926"/>
              <a:gd name="connsiteX7667" fmla="*/ 4854 w 8724094"/>
              <a:gd name="connsiteY7667" fmla="*/ 1857120 h 2189926"/>
              <a:gd name="connsiteX7668" fmla="*/ 6474 w 8724094"/>
              <a:gd name="connsiteY7668" fmla="*/ 1848134 h 2189926"/>
              <a:gd name="connsiteX7669" fmla="*/ 8092 w 8724094"/>
              <a:gd name="connsiteY7669" fmla="*/ 1839150 h 2189926"/>
              <a:gd name="connsiteX7670" fmla="*/ 6474 w 8724094"/>
              <a:gd name="connsiteY7670" fmla="*/ 1835882 h 2189926"/>
              <a:gd name="connsiteX7671" fmla="*/ 6474 w 8724094"/>
              <a:gd name="connsiteY7671" fmla="*/ 1834248 h 2189926"/>
              <a:gd name="connsiteX7672" fmla="*/ 6474 w 8724094"/>
              <a:gd name="connsiteY7672" fmla="*/ 1830981 h 2189926"/>
              <a:gd name="connsiteX7673" fmla="*/ 8092 w 8724094"/>
              <a:gd name="connsiteY7673" fmla="*/ 1829347 h 2189926"/>
              <a:gd name="connsiteX7674" fmla="*/ 8092 w 8724094"/>
              <a:gd name="connsiteY7674" fmla="*/ 1827713 h 2189926"/>
              <a:gd name="connsiteX7675" fmla="*/ 5664 w 8724094"/>
              <a:gd name="connsiteY7675" fmla="*/ 1813827 h 2189926"/>
              <a:gd name="connsiteX7676" fmla="*/ 3236 w 8724094"/>
              <a:gd name="connsiteY7676" fmla="*/ 1799941 h 2189926"/>
              <a:gd name="connsiteX7677" fmla="*/ 5664 w 8724094"/>
              <a:gd name="connsiteY7677" fmla="*/ 1794224 h 2189926"/>
              <a:gd name="connsiteX7678" fmla="*/ 8092 w 8724094"/>
              <a:gd name="connsiteY7678" fmla="*/ 1788505 h 2189926"/>
              <a:gd name="connsiteX7679" fmla="*/ 8092 w 8724094"/>
              <a:gd name="connsiteY7679" fmla="*/ 1786871 h 2189926"/>
              <a:gd name="connsiteX7680" fmla="*/ 1618 w 8724094"/>
              <a:gd name="connsiteY7680" fmla="*/ 1778703 h 2189926"/>
              <a:gd name="connsiteX7681" fmla="*/ 0 w 8724094"/>
              <a:gd name="connsiteY7681" fmla="*/ 1770535 h 2189926"/>
              <a:gd name="connsiteX7682" fmla="*/ 3236 w 8724094"/>
              <a:gd name="connsiteY7682" fmla="*/ 1762366 h 2189926"/>
              <a:gd name="connsiteX7683" fmla="*/ 6474 w 8724094"/>
              <a:gd name="connsiteY7683" fmla="*/ 1754198 h 2189926"/>
              <a:gd name="connsiteX7684" fmla="*/ 3236 w 8724094"/>
              <a:gd name="connsiteY7684" fmla="*/ 1745213 h 2189926"/>
              <a:gd name="connsiteX7685" fmla="*/ 0 w 8724094"/>
              <a:gd name="connsiteY7685" fmla="*/ 1737861 h 2189926"/>
              <a:gd name="connsiteX7686" fmla="*/ 9710 w 8724094"/>
              <a:gd name="connsiteY7686" fmla="*/ 1723975 h 2189926"/>
              <a:gd name="connsiteX7687" fmla="*/ 19419 w 8724094"/>
              <a:gd name="connsiteY7687" fmla="*/ 1708456 h 2189926"/>
              <a:gd name="connsiteX7688" fmla="*/ 14564 w 8724094"/>
              <a:gd name="connsiteY7688" fmla="*/ 1695386 h 2189926"/>
              <a:gd name="connsiteX7689" fmla="*/ 17801 w 8724094"/>
              <a:gd name="connsiteY7689" fmla="*/ 1687217 h 2189926"/>
              <a:gd name="connsiteX7690" fmla="*/ 17801 w 8724094"/>
              <a:gd name="connsiteY7690" fmla="*/ 1679049 h 2189926"/>
              <a:gd name="connsiteX7691" fmla="*/ 17801 w 8724094"/>
              <a:gd name="connsiteY7691" fmla="*/ 1677416 h 2189926"/>
              <a:gd name="connsiteX7692" fmla="*/ 25083 w 8724094"/>
              <a:gd name="connsiteY7692" fmla="*/ 1663530 h 2189926"/>
              <a:gd name="connsiteX7693" fmla="*/ 27511 w 8724094"/>
              <a:gd name="connsiteY7693" fmla="*/ 1646376 h 2189926"/>
              <a:gd name="connsiteX7694" fmla="*/ 29939 w 8724094"/>
              <a:gd name="connsiteY7694" fmla="*/ 1643925 h 2189926"/>
              <a:gd name="connsiteX7695" fmla="*/ 33984 w 8724094"/>
              <a:gd name="connsiteY7695" fmla="*/ 1643109 h 2189926"/>
              <a:gd name="connsiteX7696" fmla="*/ 39648 w 8724094"/>
              <a:gd name="connsiteY7696" fmla="*/ 1630856 h 2189926"/>
              <a:gd name="connsiteX7697" fmla="*/ 40458 w 8724094"/>
              <a:gd name="connsiteY7697" fmla="*/ 1616969 h 2189926"/>
              <a:gd name="connsiteX7698" fmla="*/ 39648 w 8724094"/>
              <a:gd name="connsiteY7698" fmla="*/ 1609618 h 2189926"/>
              <a:gd name="connsiteX7699" fmla="*/ 38838 w 8724094"/>
              <a:gd name="connsiteY7699" fmla="*/ 1602267 h 2189926"/>
              <a:gd name="connsiteX7700" fmla="*/ 46930 w 8724094"/>
              <a:gd name="connsiteY7700" fmla="*/ 1591648 h 2189926"/>
              <a:gd name="connsiteX7701" fmla="*/ 58259 w 8724094"/>
              <a:gd name="connsiteY7701" fmla="*/ 1579395 h 2189926"/>
              <a:gd name="connsiteX7702" fmla="*/ 63113 w 8724094"/>
              <a:gd name="connsiteY7702" fmla="*/ 1571227 h 2189926"/>
              <a:gd name="connsiteX7703" fmla="*/ 63113 w 8724094"/>
              <a:gd name="connsiteY7703" fmla="*/ 1567959 h 2189926"/>
              <a:gd name="connsiteX7704" fmla="*/ 64732 w 8724094"/>
              <a:gd name="connsiteY7704" fmla="*/ 1566325 h 2189926"/>
              <a:gd name="connsiteX7705" fmla="*/ 77678 w 8724094"/>
              <a:gd name="connsiteY7705" fmla="*/ 1566325 h 2189926"/>
              <a:gd name="connsiteX7706" fmla="*/ 79296 w 8724094"/>
              <a:gd name="connsiteY7706" fmla="*/ 1559790 h 2189926"/>
              <a:gd name="connsiteX7707" fmla="*/ 76060 w 8724094"/>
              <a:gd name="connsiteY7707" fmla="*/ 1554073 h 2189926"/>
              <a:gd name="connsiteX7708" fmla="*/ 72824 w 8724094"/>
              <a:gd name="connsiteY7708" fmla="*/ 1548355 h 2189926"/>
              <a:gd name="connsiteX7709" fmla="*/ 84961 w 8724094"/>
              <a:gd name="connsiteY7709" fmla="*/ 1527117 h 2189926"/>
              <a:gd name="connsiteX7710" fmla="*/ 100334 w 8724094"/>
              <a:gd name="connsiteY7710" fmla="*/ 1505880 h 2189926"/>
              <a:gd name="connsiteX7711" fmla="*/ 102762 w 8724094"/>
              <a:gd name="connsiteY7711" fmla="*/ 1496894 h 2189926"/>
              <a:gd name="connsiteX7712" fmla="*/ 108426 w 8724094"/>
              <a:gd name="connsiteY7712" fmla="*/ 1492810 h 2189926"/>
              <a:gd name="connsiteX7713" fmla="*/ 114899 w 8724094"/>
              <a:gd name="connsiteY7713" fmla="*/ 1494443 h 2189926"/>
              <a:gd name="connsiteX7714" fmla="*/ 121373 w 8724094"/>
              <a:gd name="connsiteY7714" fmla="*/ 1496078 h 2189926"/>
              <a:gd name="connsiteX7715" fmla="*/ 137556 w 8724094"/>
              <a:gd name="connsiteY7715" fmla="*/ 1491994 h 2189926"/>
              <a:gd name="connsiteX7716" fmla="*/ 147265 w 8724094"/>
              <a:gd name="connsiteY7716" fmla="*/ 1481375 h 2189926"/>
              <a:gd name="connsiteX7717" fmla="*/ 147265 w 8724094"/>
              <a:gd name="connsiteY7717" fmla="*/ 1479741 h 2189926"/>
              <a:gd name="connsiteX7718" fmla="*/ 145647 w 8724094"/>
              <a:gd name="connsiteY7718" fmla="*/ 1478107 h 2189926"/>
              <a:gd name="connsiteX7719" fmla="*/ 139174 w 8724094"/>
              <a:gd name="connsiteY7719" fmla="*/ 1478107 h 2189926"/>
              <a:gd name="connsiteX7720" fmla="*/ 132700 w 8724094"/>
              <a:gd name="connsiteY7720" fmla="*/ 1473206 h 2189926"/>
              <a:gd name="connsiteX7721" fmla="*/ 132700 w 8724094"/>
              <a:gd name="connsiteY7721" fmla="*/ 1471573 h 2189926"/>
              <a:gd name="connsiteX7722" fmla="*/ 135128 w 8724094"/>
              <a:gd name="connsiteY7722" fmla="*/ 1465038 h 2189926"/>
              <a:gd name="connsiteX7723" fmla="*/ 137556 w 8724094"/>
              <a:gd name="connsiteY7723" fmla="*/ 1458503 h 2189926"/>
              <a:gd name="connsiteX7724" fmla="*/ 148883 w 8724094"/>
              <a:gd name="connsiteY7724" fmla="*/ 1450335 h 2189926"/>
              <a:gd name="connsiteX7725" fmla="*/ 153739 w 8724094"/>
              <a:gd name="connsiteY7725" fmla="*/ 1456870 h 2189926"/>
              <a:gd name="connsiteX7726" fmla="*/ 158593 w 8724094"/>
              <a:gd name="connsiteY7726" fmla="*/ 1463405 h 2189926"/>
              <a:gd name="connsiteX7727" fmla="*/ 163448 w 8724094"/>
              <a:gd name="connsiteY7727" fmla="*/ 1460137 h 2189926"/>
              <a:gd name="connsiteX7728" fmla="*/ 162638 w 8724094"/>
              <a:gd name="connsiteY7728" fmla="*/ 1452786 h 2189926"/>
              <a:gd name="connsiteX7729" fmla="*/ 161830 w 8724094"/>
              <a:gd name="connsiteY7729" fmla="*/ 1445433 h 2189926"/>
              <a:gd name="connsiteX7730" fmla="*/ 172349 w 8724094"/>
              <a:gd name="connsiteY7730" fmla="*/ 1424196 h 2189926"/>
              <a:gd name="connsiteX7731" fmla="*/ 192578 w 8724094"/>
              <a:gd name="connsiteY7731" fmla="*/ 1409493 h 2189926"/>
              <a:gd name="connsiteX7732" fmla="*/ 208761 w 8724094"/>
              <a:gd name="connsiteY7732" fmla="*/ 1410310 h 2189926"/>
              <a:gd name="connsiteX7733" fmla="*/ 221707 w 8724094"/>
              <a:gd name="connsiteY7733" fmla="*/ 1401325 h 2189926"/>
              <a:gd name="connsiteX7734" fmla="*/ 218471 w 8724094"/>
              <a:gd name="connsiteY7734" fmla="*/ 1398058 h 2189926"/>
              <a:gd name="connsiteX7735" fmla="*/ 215233 w 8724094"/>
              <a:gd name="connsiteY7735" fmla="*/ 1394790 h 2189926"/>
              <a:gd name="connsiteX7736" fmla="*/ 222516 w 8724094"/>
              <a:gd name="connsiteY7736" fmla="*/ 1384988 h 2189926"/>
              <a:gd name="connsiteX7737" fmla="*/ 239508 w 8724094"/>
              <a:gd name="connsiteY7737" fmla="*/ 1376819 h 2189926"/>
              <a:gd name="connsiteX7738" fmla="*/ 258118 w 8724094"/>
              <a:gd name="connsiteY7738" fmla="*/ 1371102 h 2189926"/>
              <a:gd name="connsiteX7739" fmla="*/ 270256 w 8724094"/>
              <a:gd name="connsiteY7739" fmla="*/ 1367018 h 2189926"/>
              <a:gd name="connsiteX7740" fmla="*/ 281585 w 8724094"/>
              <a:gd name="connsiteY7740" fmla="*/ 1357216 h 2189926"/>
              <a:gd name="connsiteX7741" fmla="*/ 292912 w 8724094"/>
              <a:gd name="connsiteY7741" fmla="*/ 1349047 h 2189926"/>
              <a:gd name="connsiteX7742" fmla="*/ 299386 w 8724094"/>
              <a:gd name="connsiteY7742" fmla="*/ 1344146 h 2189926"/>
              <a:gd name="connsiteX7743" fmla="*/ 322041 w 8724094"/>
              <a:gd name="connsiteY7743" fmla="*/ 1344146 h 2189926"/>
              <a:gd name="connsiteX7744" fmla="*/ 330132 w 8724094"/>
              <a:gd name="connsiteY7744" fmla="*/ 1338428 h 2189926"/>
              <a:gd name="connsiteX7745" fmla="*/ 338225 w 8724094"/>
              <a:gd name="connsiteY7745" fmla="*/ 1332711 h 2189926"/>
              <a:gd name="connsiteX7746" fmla="*/ 346317 w 8724094"/>
              <a:gd name="connsiteY7746" fmla="*/ 1335160 h 2189926"/>
              <a:gd name="connsiteX7747" fmla="*/ 354407 w 8724094"/>
              <a:gd name="connsiteY7747" fmla="*/ 1337611 h 2189926"/>
              <a:gd name="connsiteX7748" fmla="*/ 360880 w 8724094"/>
              <a:gd name="connsiteY7748" fmla="*/ 1333527 h 2189926"/>
              <a:gd name="connsiteX7749" fmla="*/ 365736 w 8724094"/>
              <a:gd name="connsiteY7749" fmla="*/ 1329443 h 2189926"/>
              <a:gd name="connsiteX7750" fmla="*/ 375445 w 8724094"/>
              <a:gd name="connsiteY7750" fmla="*/ 1335160 h 2189926"/>
              <a:gd name="connsiteX7751" fmla="*/ 375445 w 8724094"/>
              <a:gd name="connsiteY7751" fmla="*/ 1347413 h 2189926"/>
              <a:gd name="connsiteX7752" fmla="*/ 377063 w 8724094"/>
              <a:gd name="connsiteY7752" fmla="*/ 1349047 h 2189926"/>
              <a:gd name="connsiteX7753" fmla="*/ 378681 w 8724094"/>
              <a:gd name="connsiteY7753" fmla="*/ 1349047 h 2189926"/>
              <a:gd name="connsiteX7754" fmla="*/ 386774 w 8724094"/>
              <a:gd name="connsiteY7754" fmla="*/ 1347413 h 2189926"/>
              <a:gd name="connsiteX7755" fmla="*/ 394866 w 8724094"/>
              <a:gd name="connsiteY7755" fmla="*/ 1345779 h 2189926"/>
              <a:gd name="connsiteX7756" fmla="*/ 396484 w 8724094"/>
              <a:gd name="connsiteY7756" fmla="*/ 1344146 h 2189926"/>
              <a:gd name="connsiteX7757" fmla="*/ 390820 w 8724094"/>
              <a:gd name="connsiteY7757" fmla="*/ 1333527 h 2189926"/>
              <a:gd name="connsiteX7758" fmla="*/ 381919 w 8724094"/>
              <a:gd name="connsiteY7758" fmla="*/ 1324542 h 2189926"/>
              <a:gd name="connsiteX7759" fmla="*/ 381919 w 8724094"/>
              <a:gd name="connsiteY7759" fmla="*/ 1322908 h 2189926"/>
              <a:gd name="connsiteX7760" fmla="*/ 390820 w 8724094"/>
              <a:gd name="connsiteY7760" fmla="*/ 1319641 h 2189926"/>
              <a:gd name="connsiteX7761" fmla="*/ 398102 w 8724094"/>
              <a:gd name="connsiteY7761" fmla="*/ 1316374 h 2189926"/>
              <a:gd name="connsiteX7762" fmla="*/ 421567 w 8724094"/>
              <a:gd name="connsiteY7762" fmla="*/ 1314739 h 2189926"/>
              <a:gd name="connsiteX7763" fmla="*/ 445033 w 8724094"/>
              <a:gd name="connsiteY7763" fmla="*/ 1311472 h 2189926"/>
              <a:gd name="connsiteX7764" fmla="*/ 451506 w 8724094"/>
              <a:gd name="connsiteY7764" fmla="*/ 1308206 h 2189926"/>
              <a:gd name="connsiteX7765" fmla="*/ 454742 w 8724094"/>
              <a:gd name="connsiteY7765" fmla="*/ 1308206 h 2189926"/>
              <a:gd name="connsiteX7766" fmla="*/ 463642 w 8724094"/>
              <a:gd name="connsiteY7766" fmla="*/ 1309839 h 2189926"/>
              <a:gd name="connsiteX7767" fmla="*/ 474161 w 8724094"/>
              <a:gd name="connsiteY7767" fmla="*/ 1311472 h 2189926"/>
              <a:gd name="connsiteX7768" fmla="*/ 477399 w 8724094"/>
              <a:gd name="connsiteY7768" fmla="*/ 1311472 h 2189926"/>
              <a:gd name="connsiteX7769" fmla="*/ 486299 w 8724094"/>
              <a:gd name="connsiteY7769" fmla="*/ 1301671 h 2189926"/>
              <a:gd name="connsiteX7770" fmla="*/ 496818 w 8724094"/>
              <a:gd name="connsiteY7770" fmla="*/ 1298403 h 2189926"/>
              <a:gd name="connsiteX7771" fmla="*/ 7054513 w 8724094"/>
              <a:gd name="connsiteY7771" fmla="*/ 999809 h 2189926"/>
              <a:gd name="connsiteX7772" fmla="*/ 7056131 w 8724094"/>
              <a:gd name="connsiteY7772" fmla="*/ 999809 h 2189926"/>
              <a:gd name="connsiteX7773" fmla="*/ 7060987 w 8724094"/>
              <a:gd name="connsiteY7773" fmla="*/ 1003076 h 2189926"/>
              <a:gd name="connsiteX7774" fmla="*/ 7057749 w 8724094"/>
              <a:gd name="connsiteY7774" fmla="*/ 1004710 h 2189926"/>
              <a:gd name="connsiteX7775" fmla="*/ 7054513 w 8724094"/>
              <a:gd name="connsiteY7775" fmla="*/ 1001443 h 2189926"/>
              <a:gd name="connsiteX7776" fmla="*/ 7188833 w 8724094"/>
              <a:gd name="connsiteY7776" fmla="*/ 973670 h 2189926"/>
              <a:gd name="connsiteX7777" fmla="*/ 7180741 w 8724094"/>
              <a:gd name="connsiteY7777" fmla="*/ 976120 h 2189926"/>
              <a:gd name="connsiteX7778" fmla="*/ 7175886 w 8724094"/>
              <a:gd name="connsiteY7778" fmla="*/ 981838 h 2189926"/>
              <a:gd name="connsiteX7779" fmla="*/ 7179122 w 8724094"/>
              <a:gd name="connsiteY7779" fmla="*/ 986740 h 2189926"/>
              <a:gd name="connsiteX7780" fmla="*/ 7190451 w 8724094"/>
              <a:gd name="connsiteY7780" fmla="*/ 976938 h 2189926"/>
              <a:gd name="connsiteX7781" fmla="*/ 7188833 w 8724094"/>
              <a:gd name="connsiteY7781" fmla="*/ 973670 h 2189926"/>
              <a:gd name="connsiteX7782" fmla="*/ 3092714 w 8724094"/>
              <a:gd name="connsiteY7782" fmla="*/ 973670 h 2189926"/>
              <a:gd name="connsiteX7783" fmla="*/ 3087858 w 8724094"/>
              <a:gd name="connsiteY7783" fmla="*/ 976938 h 2189926"/>
              <a:gd name="connsiteX7784" fmla="*/ 3092714 w 8724094"/>
              <a:gd name="connsiteY7784" fmla="*/ 981838 h 2189926"/>
              <a:gd name="connsiteX7785" fmla="*/ 3097569 w 8724094"/>
              <a:gd name="connsiteY7785" fmla="*/ 976938 h 2189926"/>
              <a:gd name="connsiteX7786" fmla="*/ 3092714 w 8724094"/>
              <a:gd name="connsiteY7786" fmla="*/ 973670 h 2189926"/>
              <a:gd name="connsiteX7787" fmla="*/ 6296846 w 8724094"/>
              <a:gd name="connsiteY7787" fmla="*/ 954066 h 2189926"/>
              <a:gd name="connsiteX7788" fmla="*/ 6293609 w 8724094"/>
              <a:gd name="connsiteY7788" fmla="*/ 957333 h 2189926"/>
              <a:gd name="connsiteX7789" fmla="*/ 6296846 w 8724094"/>
              <a:gd name="connsiteY7789" fmla="*/ 960601 h 2189926"/>
              <a:gd name="connsiteX7790" fmla="*/ 6300082 w 8724094"/>
              <a:gd name="connsiteY7790" fmla="*/ 957333 h 2189926"/>
              <a:gd name="connsiteX7791" fmla="*/ 6296846 w 8724094"/>
              <a:gd name="connsiteY7791" fmla="*/ 954066 h 2189926"/>
              <a:gd name="connsiteX7792" fmla="*/ 4223400 w 8724094"/>
              <a:gd name="connsiteY7792" fmla="*/ 954066 h 2189926"/>
              <a:gd name="connsiteX7793" fmla="*/ 4220164 w 8724094"/>
              <a:gd name="connsiteY7793" fmla="*/ 957333 h 2189926"/>
              <a:gd name="connsiteX7794" fmla="*/ 4223400 w 8724094"/>
              <a:gd name="connsiteY7794" fmla="*/ 960601 h 2189926"/>
              <a:gd name="connsiteX7795" fmla="*/ 4226636 w 8724094"/>
              <a:gd name="connsiteY7795" fmla="*/ 957333 h 2189926"/>
              <a:gd name="connsiteX7796" fmla="*/ 4223400 w 8724094"/>
              <a:gd name="connsiteY7796" fmla="*/ 954066 h 2189926"/>
              <a:gd name="connsiteX7797" fmla="*/ 8071919 w 8724094"/>
              <a:gd name="connsiteY7797" fmla="*/ 949164 h 2189926"/>
              <a:gd name="connsiteX7798" fmla="*/ 8068683 w 8724094"/>
              <a:gd name="connsiteY7798" fmla="*/ 952433 h 2189926"/>
              <a:gd name="connsiteX7799" fmla="*/ 8071919 w 8724094"/>
              <a:gd name="connsiteY7799" fmla="*/ 954066 h 2189926"/>
              <a:gd name="connsiteX7800" fmla="*/ 8075155 w 8724094"/>
              <a:gd name="connsiteY7800" fmla="*/ 949164 h 2189926"/>
              <a:gd name="connsiteX7801" fmla="*/ 7963493 w 8724094"/>
              <a:gd name="connsiteY7801" fmla="*/ 949164 h 2189926"/>
              <a:gd name="connsiteX7802" fmla="*/ 7959447 w 8724094"/>
              <a:gd name="connsiteY7802" fmla="*/ 954066 h 2189926"/>
              <a:gd name="connsiteX7803" fmla="*/ 7958637 w 8724094"/>
              <a:gd name="connsiteY7803" fmla="*/ 962234 h 2189926"/>
              <a:gd name="connsiteX7804" fmla="*/ 7965109 w 8724094"/>
              <a:gd name="connsiteY7804" fmla="*/ 968769 h 2189926"/>
              <a:gd name="connsiteX7805" fmla="*/ 7974821 w 8724094"/>
              <a:gd name="connsiteY7805" fmla="*/ 970403 h 2189926"/>
              <a:gd name="connsiteX7806" fmla="*/ 7979676 w 8724094"/>
              <a:gd name="connsiteY7806" fmla="*/ 963868 h 2189926"/>
              <a:gd name="connsiteX7807" fmla="*/ 7974011 w 8724094"/>
              <a:gd name="connsiteY7807" fmla="*/ 954066 h 2189926"/>
              <a:gd name="connsiteX7808" fmla="*/ 7963493 w 8724094"/>
              <a:gd name="connsiteY7808" fmla="*/ 949164 h 2189926"/>
              <a:gd name="connsiteX7809" fmla="*/ 7206633 w 8724094"/>
              <a:gd name="connsiteY7809" fmla="*/ 947531 h 2189926"/>
              <a:gd name="connsiteX7810" fmla="*/ 7195305 w 8724094"/>
              <a:gd name="connsiteY7810" fmla="*/ 949982 h 2189926"/>
              <a:gd name="connsiteX7811" fmla="*/ 7187213 w 8724094"/>
              <a:gd name="connsiteY7811" fmla="*/ 957333 h 2189926"/>
              <a:gd name="connsiteX7812" fmla="*/ 7198543 w 8724094"/>
              <a:gd name="connsiteY7812" fmla="*/ 968769 h 2189926"/>
              <a:gd name="connsiteX7813" fmla="*/ 7209061 w 8724094"/>
              <a:gd name="connsiteY7813" fmla="*/ 967136 h 2189926"/>
              <a:gd name="connsiteX7814" fmla="*/ 7216343 w 8724094"/>
              <a:gd name="connsiteY7814" fmla="*/ 958968 h 2189926"/>
              <a:gd name="connsiteX7815" fmla="*/ 7206633 w 8724094"/>
              <a:gd name="connsiteY7815" fmla="*/ 947531 h 2189926"/>
              <a:gd name="connsiteX7816" fmla="*/ 3099187 w 8724094"/>
              <a:gd name="connsiteY7816" fmla="*/ 947531 h 2189926"/>
              <a:gd name="connsiteX7817" fmla="*/ 3093524 w 8724094"/>
              <a:gd name="connsiteY7817" fmla="*/ 950799 h 2189926"/>
              <a:gd name="connsiteX7818" fmla="*/ 3091096 w 8724094"/>
              <a:gd name="connsiteY7818" fmla="*/ 957333 h 2189926"/>
              <a:gd name="connsiteX7819" fmla="*/ 3099187 w 8724094"/>
              <a:gd name="connsiteY7819" fmla="*/ 962234 h 2189926"/>
              <a:gd name="connsiteX7820" fmla="*/ 3107279 w 8724094"/>
              <a:gd name="connsiteY7820" fmla="*/ 955699 h 2189926"/>
              <a:gd name="connsiteX7821" fmla="*/ 3099187 w 8724094"/>
              <a:gd name="connsiteY7821" fmla="*/ 947531 h 2189926"/>
              <a:gd name="connsiteX7822" fmla="*/ 1300447 w 8724094"/>
              <a:gd name="connsiteY7822" fmla="*/ 947531 h 2189926"/>
              <a:gd name="connsiteX7823" fmla="*/ 1292356 w 8724094"/>
              <a:gd name="connsiteY7823" fmla="*/ 954066 h 2189926"/>
              <a:gd name="connsiteX7824" fmla="*/ 1298829 w 8724094"/>
              <a:gd name="connsiteY7824" fmla="*/ 960601 h 2189926"/>
              <a:gd name="connsiteX7825" fmla="*/ 1303684 w 8724094"/>
              <a:gd name="connsiteY7825" fmla="*/ 954066 h 2189926"/>
              <a:gd name="connsiteX7826" fmla="*/ 1300447 w 8724094"/>
              <a:gd name="connsiteY7826" fmla="*/ 947531 h 2189926"/>
              <a:gd name="connsiteX7827" fmla="*/ 267770 w 8724094"/>
              <a:gd name="connsiteY7827" fmla="*/ 947531 h 2189926"/>
              <a:gd name="connsiteX7828" fmla="*/ 264534 w 8724094"/>
              <a:gd name="connsiteY7828" fmla="*/ 952433 h 2189926"/>
              <a:gd name="connsiteX7829" fmla="*/ 267770 w 8724094"/>
              <a:gd name="connsiteY7829" fmla="*/ 957333 h 2189926"/>
              <a:gd name="connsiteX7830" fmla="*/ 272625 w 8724094"/>
              <a:gd name="connsiteY7830" fmla="*/ 952433 h 2189926"/>
              <a:gd name="connsiteX7831" fmla="*/ 267770 w 8724094"/>
              <a:gd name="connsiteY7831" fmla="*/ 947531 h 2189926"/>
              <a:gd name="connsiteX7832" fmla="*/ 445783 w 8724094"/>
              <a:gd name="connsiteY7832" fmla="*/ 945898 h 2189926"/>
              <a:gd name="connsiteX7833" fmla="*/ 439309 w 8724094"/>
              <a:gd name="connsiteY7833" fmla="*/ 950799 h 2189926"/>
              <a:gd name="connsiteX7834" fmla="*/ 444164 w 8724094"/>
              <a:gd name="connsiteY7834" fmla="*/ 955699 h 2189926"/>
              <a:gd name="connsiteX7835" fmla="*/ 450638 w 8724094"/>
              <a:gd name="connsiteY7835" fmla="*/ 950799 h 2189926"/>
              <a:gd name="connsiteX7836" fmla="*/ 445783 w 8724094"/>
              <a:gd name="connsiteY7836" fmla="*/ 945898 h 2189926"/>
              <a:gd name="connsiteX7837" fmla="*/ 4739942 w 8724094"/>
              <a:gd name="connsiteY7837" fmla="*/ 944264 h 2189926"/>
              <a:gd name="connsiteX7838" fmla="*/ 4738322 w 8724094"/>
              <a:gd name="connsiteY7838" fmla="*/ 947531 h 2189926"/>
              <a:gd name="connsiteX7839" fmla="*/ 4740750 w 8724094"/>
              <a:gd name="connsiteY7839" fmla="*/ 954883 h 2189926"/>
              <a:gd name="connsiteX7840" fmla="*/ 4746414 w 8724094"/>
              <a:gd name="connsiteY7840" fmla="*/ 958968 h 2189926"/>
              <a:gd name="connsiteX7841" fmla="*/ 4754505 w 8724094"/>
              <a:gd name="connsiteY7841" fmla="*/ 950799 h 2189926"/>
              <a:gd name="connsiteX7842" fmla="*/ 4744796 w 8724094"/>
              <a:gd name="connsiteY7842" fmla="*/ 944264 h 2189926"/>
              <a:gd name="connsiteX7843" fmla="*/ 3943737 w 8724094"/>
              <a:gd name="connsiteY7843" fmla="*/ 944264 h 2189926"/>
              <a:gd name="connsiteX7844" fmla="*/ 3939692 w 8724094"/>
              <a:gd name="connsiteY7844" fmla="*/ 947531 h 2189926"/>
              <a:gd name="connsiteX7845" fmla="*/ 3949401 w 8724094"/>
              <a:gd name="connsiteY7845" fmla="*/ 958968 h 2189926"/>
              <a:gd name="connsiteX7846" fmla="*/ 3959111 w 8724094"/>
              <a:gd name="connsiteY7846" fmla="*/ 947531 h 2189926"/>
              <a:gd name="connsiteX7847" fmla="*/ 3957493 w 8724094"/>
              <a:gd name="connsiteY7847" fmla="*/ 944264 h 2189926"/>
              <a:gd name="connsiteX7848" fmla="*/ 3951019 w 8724094"/>
              <a:gd name="connsiteY7848" fmla="*/ 944264 h 2189926"/>
              <a:gd name="connsiteX7849" fmla="*/ 3943737 w 8724094"/>
              <a:gd name="connsiteY7849" fmla="*/ 944264 h 2189926"/>
              <a:gd name="connsiteX7850" fmla="*/ 8445746 w 8724094"/>
              <a:gd name="connsiteY7850" fmla="*/ 942631 h 2189926"/>
              <a:gd name="connsiteX7851" fmla="*/ 8442508 w 8724094"/>
              <a:gd name="connsiteY7851" fmla="*/ 945898 h 2189926"/>
              <a:gd name="connsiteX7852" fmla="*/ 8447364 w 8724094"/>
              <a:gd name="connsiteY7852" fmla="*/ 952433 h 2189926"/>
              <a:gd name="connsiteX7853" fmla="*/ 8450600 w 8724094"/>
              <a:gd name="connsiteY7853" fmla="*/ 947531 h 2189926"/>
              <a:gd name="connsiteX7854" fmla="*/ 8445746 w 8724094"/>
              <a:gd name="connsiteY7854" fmla="*/ 942631 h 2189926"/>
              <a:gd name="connsiteX7855" fmla="*/ 6355105 w 8724094"/>
              <a:gd name="connsiteY7855" fmla="*/ 942631 h 2189926"/>
              <a:gd name="connsiteX7856" fmla="*/ 6350249 w 8724094"/>
              <a:gd name="connsiteY7856" fmla="*/ 947531 h 2189926"/>
              <a:gd name="connsiteX7857" fmla="*/ 6352677 w 8724094"/>
              <a:gd name="connsiteY7857" fmla="*/ 955699 h 2189926"/>
              <a:gd name="connsiteX7858" fmla="*/ 6358341 w 8724094"/>
              <a:gd name="connsiteY7858" fmla="*/ 960601 h 2189926"/>
              <a:gd name="connsiteX7859" fmla="*/ 6361578 w 8724094"/>
              <a:gd name="connsiteY7859" fmla="*/ 957333 h 2189926"/>
              <a:gd name="connsiteX7860" fmla="*/ 6359959 w 8724094"/>
              <a:gd name="connsiteY7860" fmla="*/ 948348 h 2189926"/>
              <a:gd name="connsiteX7861" fmla="*/ 6355105 w 8724094"/>
              <a:gd name="connsiteY7861" fmla="*/ 942631 h 2189926"/>
              <a:gd name="connsiteX7862" fmla="*/ 4281658 w 8724094"/>
              <a:gd name="connsiteY7862" fmla="*/ 942631 h 2189926"/>
              <a:gd name="connsiteX7863" fmla="*/ 4276803 w 8724094"/>
              <a:gd name="connsiteY7863" fmla="*/ 947531 h 2189926"/>
              <a:gd name="connsiteX7864" fmla="*/ 4279231 w 8724094"/>
              <a:gd name="connsiteY7864" fmla="*/ 955699 h 2189926"/>
              <a:gd name="connsiteX7865" fmla="*/ 4284896 w 8724094"/>
              <a:gd name="connsiteY7865" fmla="*/ 960601 h 2189926"/>
              <a:gd name="connsiteX7866" fmla="*/ 4288132 w 8724094"/>
              <a:gd name="connsiteY7866" fmla="*/ 957333 h 2189926"/>
              <a:gd name="connsiteX7867" fmla="*/ 4286514 w 8724094"/>
              <a:gd name="connsiteY7867" fmla="*/ 948348 h 2189926"/>
              <a:gd name="connsiteX7868" fmla="*/ 4281658 w 8724094"/>
              <a:gd name="connsiteY7868" fmla="*/ 942631 h 2189926"/>
              <a:gd name="connsiteX7869" fmla="*/ 1141854 w 8724094"/>
              <a:gd name="connsiteY7869" fmla="*/ 942631 h 2189926"/>
              <a:gd name="connsiteX7870" fmla="*/ 1136999 w 8724094"/>
              <a:gd name="connsiteY7870" fmla="*/ 950799 h 2189926"/>
              <a:gd name="connsiteX7871" fmla="*/ 1140235 w 8724094"/>
              <a:gd name="connsiteY7871" fmla="*/ 954066 h 2189926"/>
              <a:gd name="connsiteX7872" fmla="*/ 1146709 w 8724094"/>
              <a:gd name="connsiteY7872" fmla="*/ 947531 h 2189926"/>
              <a:gd name="connsiteX7873" fmla="*/ 1141854 w 8724094"/>
              <a:gd name="connsiteY7873" fmla="*/ 942631 h 2189926"/>
              <a:gd name="connsiteX7874" fmla="*/ 7383029 w 8724094"/>
              <a:gd name="connsiteY7874" fmla="*/ 936096 h 2189926"/>
              <a:gd name="connsiteX7875" fmla="*/ 7381409 w 8724094"/>
              <a:gd name="connsiteY7875" fmla="*/ 940996 h 2189926"/>
              <a:gd name="connsiteX7876" fmla="*/ 7384647 w 8724094"/>
              <a:gd name="connsiteY7876" fmla="*/ 937729 h 2189926"/>
              <a:gd name="connsiteX7877" fmla="*/ 7383029 w 8724094"/>
              <a:gd name="connsiteY7877" fmla="*/ 936096 h 2189926"/>
              <a:gd name="connsiteX7878" fmla="*/ 7279456 w 8724094"/>
              <a:gd name="connsiteY7878" fmla="*/ 936096 h 2189926"/>
              <a:gd name="connsiteX7879" fmla="*/ 7269748 w 8724094"/>
              <a:gd name="connsiteY7879" fmla="*/ 940996 h 2189926"/>
              <a:gd name="connsiteX7880" fmla="*/ 7264893 w 8724094"/>
              <a:gd name="connsiteY7880" fmla="*/ 949164 h 2189926"/>
              <a:gd name="connsiteX7881" fmla="*/ 7281075 w 8724094"/>
              <a:gd name="connsiteY7881" fmla="*/ 939363 h 2189926"/>
              <a:gd name="connsiteX7882" fmla="*/ 7279456 w 8724094"/>
              <a:gd name="connsiteY7882" fmla="*/ 936096 h 2189926"/>
              <a:gd name="connsiteX7883" fmla="*/ 7023765 w 8724094"/>
              <a:gd name="connsiteY7883" fmla="*/ 936096 h 2189926"/>
              <a:gd name="connsiteX7884" fmla="*/ 7017292 w 8724094"/>
              <a:gd name="connsiteY7884" fmla="*/ 944264 h 2189926"/>
              <a:gd name="connsiteX7885" fmla="*/ 7023765 w 8724094"/>
              <a:gd name="connsiteY7885" fmla="*/ 937729 h 2189926"/>
              <a:gd name="connsiteX7886" fmla="*/ 2904991 w 8724094"/>
              <a:gd name="connsiteY7886" fmla="*/ 934462 h 2189926"/>
              <a:gd name="connsiteX7887" fmla="*/ 2904991 w 8724094"/>
              <a:gd name="connsiteY7887" fmla="*/ 937729 h 2189926"/>
              <a:gd name="connsiteX7888" fmla="*/ 2906609 w 8724094"/>
              <a:gd name="connsiteY7888" fmla="*/ 937729 h 2189926"/>
              <a:gd name="connsiteX7889" fmla="*/ 2906609 w 8724094"/>
              <a:gd name="connsiteY7889" fmla="*/ 934462 h 2189926"/>
              <a:gd name="connsiteX7890" fmla="*/ 7855066 w 8724094"/>
              <a:gd name="connsiteY7890" fmla="*/ 932828 h 2189926"/>
              <a:gd name="connsiteX7891" fmla="*/ 7851830 w 8724094"/>
              <a:gd name="connsiteY7891" fmla="*/ 934462 h 2189926"/>
              <a:gd name="connsiteX7892" fmla="*/ 7855066 w 8724094"/>
              <a:gd name="connsiteY7892" fmla="*/ 937729 h 2189926"/>
              <a:gd name="connsiteX7893" fmla="*/ 7858303 w 8724094"/>
              <a:gd name="connsiteY7893" fmla="*/ 936096 h 2189926"/>
              <a:gd name="connsiteX7894" fmla="*/ 7855066 w 8724094"/>
              <a:gd name="connsiteY7894" fmla="*/ 932828 h 2189926"/>
              <a:gd name="connsiteX7895" fmla="*/ 5983907 w 8724094"/>
              <a:gd name="connsiteY7895" fmla="*/ 931194 h 2189926"/>
              <a:gd name="connsiteX7896" fmla="*/ 5977434 w 8724094"/>
              <a:gd name="connsiteY7896" fmla="*/ 939363 h 2189926"/>
              <a:gd name="connsiteX7897" fmla="*/ 5984717 w 8724094"/>
              <a:gd name="connsiteY7897" fmla="*/ 946715 h 2189926"/>
              <a:gd name="connsiteX7898" fmla="*/ 5995236 w 8724094"/>
              <a:gd name="connsiteY7898" fmla="*/ 949164 h 2189926"/>
              <a:gd name="connsiteX7899" fmla="*/ 5998472 w 8724094"/>
              <a:gd name="connsiteY7899" fmla="*/ 944264 h 2189926"/>
              <a:gd name="connsiteX7900" fmla="*/ 5983907 w 8724094"/>
              <a:gd name="connsiteY7900" fmla="*/ 931194 h 2189926"/>
              <a:gd name="connsiteX7901" fmla="*/ 5959633 w 8724094"/>
              <a:gd name="connsiteY7901" fmla="*/ 931194 h 2189926"/>
              <a:gd name="connsiteX7902" fmla="*/ 5951541 w 8724094"/>
              <a:gd name="connsiteY7902" fmla="*/ 938547 h 2189926"/>
              <a:gd name="connsiteX7903" fmla="*/ 5949923 w 8724094"/>
              <a:gd name="connsiteY7903" fmla="*/ 949164 h 2189926"/>
              <a:gd name="connsiteX7904" fmla="*/ 5953159 w 8724094"/>
              <a:gd name="connsiteY7904" fmla="*/ 954066 h 2189926"/>
              <a:gd name="connsiteX7905" fmla="*/ 5959633 w 8724094"/>
              <a:gd name="connsiteY7905" fmla="*/ 945898 h 2189926"/>
              <a:gd name="connsiteX7906" fmla="*/ 5964488 w 8724094"/>
              <a:gd name="connsiteY7906" fmla="*/ 934462 h 2189926"/>
              <a:gd name="connsiteX7907" fmla="*/ 5959633 w 8724094"/>
              <a:gd name="connsiteY7907" fmla="*/ 931194 h 2189926"/>
              <a:gd name="connsiteX7908" fmla="*/ 2071567 w 8724094"/>
              <a:gd name="connsiteY7908" fmla="*/ 931194 h 2189926"/>
              <a:gd name="connsiteX7909" fmla="*/ 2065094 w 8724094"/>
              <a:gd name="connsiteY7909" fmla="*/ 936096 h 2189926"/>
              <a:gd name="connsiteX7910" fmla="*/ 2071567 w 8724094"/>
              <a:gd name="connsiteY7910" fmla="*/ 939363 h 2189926"/>
              <a:gd name="connsiteX7911" fmla="*/ 2078041 w 8724094"/>
              <a:gd name="connsiteY7911" fmla="*/ 936096 h 2189926"/>
              <a:gd name="connsiteX7912" fmla="*/ 2071567 w 8724094"/>
              <a:gd name="connsiteY7912" fmla="*/ 931194 h 2189926"/>
              <a:gd name="connsiteX7913" fmla="*/ 372959 w 8724094"/>
              <a:gd name="connsiteY7913" fmla="*/ 931194 h 2189926"/>
              <a:gd name="connsiteX7914" fmla="*/ 372959 w 8724094"/>
              <a:gd name="connsiteY7914" fmla="*/ 934462 h 2189926"/>
              <a:gd name="connsiteX7915" fmla="*/ 374578 w 8724094"/>
              <a:gd name="connsiteY7915" fmla="*/ 932828 h 2189926"/>
              <a:gd name="connsiteX7916" fmla="*/ 372959 w 8724094"/>
              <a:gd name="connsiteY7916" fmla="*/ 931194 h 2189926"/>
              <a:gd name="connsiteX7917" fmla="*/ 8478110 w 8724094"/>
              <a:gd name="connsiteY7917" fmla="*/ 929561 h 2189926"/>
              <a:gd name="connsiteX7918" fmla="*/ 8470020 w 8724094"/>
              <a:gd name="connsiteY7918" fmla="*/ 939363 h 2189926"/>
              <a:gd name="connsiteX7919" fmla="*/ 8474874 w 8724094"/>
              <a:gd name="connsiteY7919" fmla="*/ 945898 h 2189926"/>
              <a:gd name="connsiteX7920" fmla="*/ 8480539 w 8724094"/>
              <a:gd name="connsiteY7920" fmla="*/ 941813 h 2189926"/>
              <a:gd name="connsiteX7921" fmla="*/ 8482966 w 8724094"/>
              <a:gd name="connsiteY7921" fmla="*/ 934462 h 2189926"/>
              <a:gd name="connsiteX7922" fmla="*/ 8478110 w 8724094"/>
              <a:gd name="connsiteY7922" fmla="*/ 929561 h 2189926"/>
              <a:gd name="connsiteX7923" fmla="*/ 1404019 w 8724094"/>
              <a:gd name="connsiteY7923" fmla="*/ 929561 h 2189926"/>
              <a:gd name="connsiteX7924" fmla="*/ 1400782 w 8724094"/>
              <a:gd name="connsiteY7924" fmla="*/ 932828 h 2189926"/>
              <a:gd name="connsiteX7925" fmla="*/ 1402400 w 8724094"/>
              <a:gd name="connsiteY7925" fmla="*/ 936096 h 2189926"/>
              <a:gd name="connsiteX7926" fmla="*/ 1408873 w 8724094"/>
              <a:gd name="connsiteY7926" fmla="*/ 940180 h 2189926"/>
              <a:gd name="connsiteX7927" fmla="*/ 1415346 w 8724094"/>
              <a:gd name="connsiteY7927" fmla="*/ 945898 h 2189926"/>
              <a:gd name="connsiteX7928" fmla="*/ 1423438 w 8724094"/>
              <a:gd name="connsiteY7928" fmla="*/ 954066 h 2189926"/>
              <a:gd name="connsiteX7929" fmla="*/ 1435575 w 8724094"/>
              <a:gd name="connsiteY7929" fmla="*/ 948348 h 2189926"/>
              <a:gd name="connsiteX7930" fmla="*/ 1439621 w 8724094"/>
              <a:gd name="connsiteY7930" fmla="*/ 936096 h 2189926"/>
              <a:gd name="connsiteX7931" fmla="*/ 1433148 w 8724094"/>
              <a:gd name="connsiteY7931" fmla="*/ 931194 h 2189926"/>
              <a:gd name="connsiteX7932" fmla="*/ 1425865 w 8724094"/>
              <a:gd name="connsiteY7932" fmla="*/ 933645 h 2189926"/>
              <a:gd name="connsiteX7933" fmla="*/ 1418584 w 8724094"/>
              <a:gd name="connsiteY7933" fmla="*/ 936096 h 2189926"/>
              <a:gd name="connsiteX7934" fmla="*/ 1411300 w 8724094"/>
              <a:gd name="connsiteY7934" fmla="*/ 932828 h 2189926"/>
              <a:gd name="connsiteX7935" fmla="*/ 1404019 w 8724094"/>
              <a:gd name="connsiteY7935" fmla="*/ 929561 h 2189926"/>
              <a:gd name="connsiteX7936" fmla="*/ 8656124 w 8724094"/>
              <a:gd name="connsiteY7936" fmla="*/ 927928 h 2189926"/>
              <a:gd name="connsiteX7937" fmla="*/ 8649651 w 8724094"/>
              <a:gd name="connsiteY7937" fmla="*/ 937729 h 2189926"/>
              <a:gd name="connsiteX7938" fmla="*/ 8651270 w 8724094"/>
              <a:gd name="connsiteY7938" fmla="*/ 939363 h 2189926"/>
              <a:gd name="connsiteX7939" fmla="*/ 8656124 w 8724094"/>
              <a:gd name="connsiteY7939" fmla="*/ 940996 h 2189926"/>
              <a:gd name="connsiteX7940" fmla="*/ 8665026 w 8724094"/>
              <a:gd name="connsiteY7940" fmla="*/ 938547 h 2189926"/>
              <a:gd name="connsiteX7941" fmla="*/ 8670689 w 8724094"/>
              <a:gd name="connsiteY7941" fmla="*/ 931194 h 2189926"/>
              <a:gd name="connsiteX7942" fmla="*/ 8669070 w 8724094"/>
              <a:gd name="connsiteY7942" fmla="*/ 929561 h 2189926"/>
              <a:gd name="connsiteX7943" fmla="*/ 8663406 w 8724094"/>
              <a:gd name="connsiteY7943" fmla="*/ 928744 h 2189926"/>
              <a:gd name="connsiteX7944" fmla="*/ 8657742 w 8724094"/>
              <a:gd name="connsiteY7944" fmla="*/ 927928 h 2189926"/>
              <a:gd name="connsiteX7945" fmla="*/ 7145139 w 8724094"/>
              <a:gd name="connsiteY7945" fmla="*/ 927928 h 2189926"/>
              <a:gd name="connsiteX7946" fmla="*/ 7143520 w 8724094"/>
              <a:gd name="connsiteY7946" fmla="*/ 931194 h 2189926"/>
              <a:gd name="connsiteX7947" fmla="*/ 7149993 w 8724094"/>
              <a:gd name="connsiteY7947" fmla="*/ 934462 h 2189926"/>
              <a:gd name="connsiteX7948" fmla="*/ 7145139 w 8724094"/>
              <a:gd name="connsiteY7948" fmla="*/ 927928 h 2189926"/>
              <a:gd name="connsiteX7949" fmla="*/ 92994 w 8724094"/>
              <a:gd name="connsiteY7949" fmla="*/ 927928 h 2189926"/>
              <a:gd name="connsiteX7950" fmla="*/ 83283 w 8724094"/>
              <a:gd name="connsiteY7950" fmla="*/ 931194 h 2189926"/>
              <a:gd name="connsiteX7951" fmla="*/ 76811 w 8724094"/>
              <a:gd name="connsiteY7951" fmla="*/ 937729 h 2189926"/>
              <a:gd name="connsiteX7952" fmla="*/ 82475 w 8724094"/>
              <a:gd name="connsiteY7952" fmla="*/ 940996 h 2189926"/>
              <a:gd name="connsiteX7953" fmla="*/ 91375 w 8724094"/>
              <a:gd name="connsiteY7953" fmla="*/ 940996 h 2189926"/>
              <a:gd name="connsiteX7954" fmla="*/ 96230 w 8724094"/>
              <a:gd name="connsiteY7954" fmla="*/ 932828 h 2189926"/>
              <a:gd name="connsiteX7955" fmla="*/ 92994 w 8724094"/>
              <a:gd name="connsiteY7955" fmla="*/ 927928 h 2189926"/>
              <a:gd name="connsiteX7956" fmla="*/ 7887432 w 8724094"/>
              <a:gd name="connsiteY7956" fmla="*/ 926294 h 2189926"/>
              <a:gd name="connsiteX7957" fmla="*/ 7879341 w 8724094"/>
              <a:gd name="connsiteY7957" fmla="*/ 927928 h 2189926"/>
              <a:gd name="connsiteX7958" fmla="*/ 7876103 w 8724094"/>
              <a:gd name="connsiteY7958" fmla="*/ 931194 h 2189926"/>
              <a:gd name="connsiteX7959" fmla="*/ 7882578 w 8724094"/>
              <a:gd name="connsiteY7959" fmla="*/ 939363 h 2189926"/>
              <a:gd name="connsiteX7960" fmla="*/ 7890668 w 8724094"/>
              <a:gd name="connsiteY7960" fmla="*/ 938547 h 2189926"/>
              <a:gd name="connsiteX7961" fmla="*/ 7895523 w 8724094"/>
              <a:gd name="connsiteY7961" fmla="*/ 934462 h 2189926"/>
              <a:gd name="connsiteX7962" fmla="*/ 7889050 w 8724094"/>
              <a:gd name="connsiteY7962" fmla="*/ 926294 h 2189926"/>
              <a:gd name="connsiteX7963" fmla="*/ 3152592 w 8724094"/>
              <a:gd name="connsiteY7963" fmla="*/ 926294 h 2189926"/>
              <a:gd name="connsiteX7964" fmla="*/ 3150972 w 8724094"/>
              <a:gd name="connsiteY7964" fmla="*/ 927928 h 2189926"/>
              <a:gd name="connsiteX7965" fmla="*/ 3152592 w 8724094"/>
              <a:gd name="connsiteY7965" fmla="*/ 929561 h 2189926"/>
              <a:gd name="connsiteX7966" fmla="*/ 3154210 w 8724094"/>
              <a:gd name="connsiteY7966" fmla="*/ 929561 h 2189926"/>
              <a:gd name="connsiteX7967" fmla="*/ 3155828 w 8724094"/>
              <a:gd name="connsiteY7967" fmla="*/ 927928 h 2189926"/>
              <a:gd name="connsiteX7968" fmla="*/ 3154210 w 8724094"/>
              <a:gd name="connsiteY7968" fmla="*/ 926294 h 2189926"/>
              <a:gd name="connsiteX7969" fmla="*/ 7395975 w 8724094"/>
              <a:gd name="connsiteY7969" fmla="*/ 924659 h 2189926"/>
              <a:gd name="connsiteX7970" fmla="*/ 7395975 w 8724094"/>
              <a:gd name="connsiteY7970" fmla="*/ 926294 h 2189926"/>
              <a:gd name="connsiteX7971" fmla="*/ 7397593 w 8724094"/>
              <a:gd name="connsiteY7971" fmla="*/ 926294 h 2189926"/>
              <a:gd name="connsiteX7972" fmla="*/ 7399212 w 8724094"/>
              <a:gd name="connsiteY7972" fmla="*/ 926294 h 2189926"/>
              <a:gd name="connsiteX7973" fmla="*/ 7397593 w 8724094"/>
              <a:gd name="connsiteY7973" fmla="*/ 924659 h 2189926"/>
              <a:gd name="connsiteX7974" fmla="*/ 6453821 w 8724094"/>
              <a:gd name="connsiteY7974" fmla="*/ 924659 h 2189926"/>
              <a:gd name="connsiteX7975" fmla="*/ 6452203 w 8724094"/>
              <a:gd name="connsiteY7975" fmla="*/ 926294 h 2189926"/>
              <a:gd name="connsiteX7976" fmla="*/ 6455439 w 8724094"/>
              <a:gd name="connsiteY7976" fmla="*/ 929561 h 2189926"/>
              <a:gd name="connsiteX7977" fmla="*/ 6457058 w 8724094"/>
              <a:gd name="connsiteY7977" fmla="*/ 927928 h 2189926"/>
              <a:gd name="connsiteX7978" fmla="*/ 6457058 w 8724094"/>
              <a:gd name="connsiteY7978" fmla="*/ 926294 h 2189926"/>
              <a:gd name="connsiteX7979" fmla="*/ 6455439 w 8724094"/>
              <a:gd name="connsiteY7979" fmla="*/ 924659 h 2189926"/>
              <a:gd name="connsiteX7980" fmla="*/ 4380374 w 8724094"/>
              <a:gd name="connsiteY7980" fmla="*/ 924659 h 2189926"/>
              <a:gd name="connsiteX7981" fmla="*/ 4378756 w 8724094"/>
              <a:gd name="connsiteY7981" fmla="*/ 926294 h 2189926"/>
              <a:gd name="connsiteX7982" fmla="*/ 4381993 w 8724094"/>
              <a:gd name="connsiteY7982" fmla="*/ 929561 h 2189926"/>
              <a:gd name="connsiteX7983" fmla="*/ 4383612 w 8724094"/>
              <a:gd name="connsiteY7983" fmla="*/ 927928 h 2189926"/>
              <a:gd name="connsiteX7984" fmla="*/ 4383612 w 8724094"/>
              <a:gd name="connsiteY7984" fmla="*/ 926294 h 2189926"/>
              <a:gd name="connsiteX7985" fmla="*/ 4381993 w 8724094"/>
              <a:gd name="connsiteY7985" fmla="*/ 924659 h 2189926"/>
              <a:gd name="connsiteX7986" fmla="*/ 8604338 w 8724094"/>
              <a:gd name="connsiteY7986" fmla="*/ 923026 h 2189926"/>
              <a:gd name="connsiteX7987" fmla="*/ 8600292 w 8724094"/>
              <a:gd name="connsiteY7987" fmla="*/ 927110 h 2189926"/>
              <a:gd name="connsiteX7988" fmla="*/ 8599484 w 8724094"/>
              <a:gd name="connsiteY7988" fmla="*/ 934462 h 2189926"/>
              <a:gd name="connsiteX7989" fmla="*/ 8599484 w 8724094"/>
              <a:gd name="connsiteY7989" fmla="*/ 939363 h 2189926"/>
              <a:gd name="connsiteX7990" fmla="*/ 8602721 w 8724094"/>
              <a:gd name="connsiteY7990" fmla="*/ 942631 h 2189926"/>
              <a:gd name="connsiteX7991" fmla="*/ 8609194 w 8724094"/>
              <a:gd name="connsiteY7991" fmla="*/ 936096 h 2189926"/>
              <a:gd name="connsiteX7992" fmla="*/ 8608384 w 8724094"/>
              <a:gd name="connsiteY7992" fmla="*/ 927928 h 2189926"/>
              <a:gd name="connsiteX7993" fmla="*/ 8604338 w 8724094"/>
              <a:gd name="connsiteY7993" fmla="*/ 923026 h 2189926"/>
              <a:gd name="connsiteX7994" fmla="*/ 8007187 w 8724094"/>
              <a:gd name="connsiteY7994" fmla="*/ 923026 h 2189926"/>
              <a:gd name="connsiteX7995" fmla="*/ 7992621 w 8724094"/>
              <a:gd name="connsiteY7995" fmla="*/ 937729 h 2189926"/>
              <a:gd name="connsiteX7996" fmla="*/ 8002331 w 8724094"/>
              <a:gd name="connsiteY7996" fmla="*/ 944264 h 2189926"/>
              <a:gd name="connsiteX7997" fmla="*/ 8007996 w 8724094"/>
              <a:gd name="connsiteY7997" fmla="*/ 936912 h 2189926"/>
              <a:gd name="connsiteX7998" fmla="*/ 8010423 w 8724094"/>
              <a:gd name="connsiteY7998" fmla="*/ 926294 h 2189926"/>
              <a:gd name="connsiteX7999" fmla="*/ 8007187 w 8724094"/>
              <a:gd name="connsiteY7999" fmla="*/ 923026 h 2189926"/>
              <a:gd name="connsiteX8000" fmla="*/ 452256 w 8724094"/>
              <a:gd name="connsiteY8000" fmla="*/ 923026 h 2189926"/>
              <a:gd name="connsiteX8001" fmla="*/ 445783 w 8724094"/>
              <a:gd name="connsiteY8001" fmla="*/ 931194 h 2189926"/>
              <a:gd name="connsiteX8002" fmla="*/ 449020 w 8724094"/>
              <a:gd name="connsiteY8002" fmla="*/ 932828 h 2189926"/>
              <a:gd name="connsiteX8003" fmla="*/ 455492 w 8724094"/>
              <a:gd name="connsiteY8003" fmla="*/ 926294 h 2189926"/>
              <a:gd name="connsiteX8004" fmla="*/ 452256 w 8724094"/>
              <a:gd name="connsiteY8004" fmla="*/ 923026 h 2189926"/>
              <a:gd name="connsiteX8005" fmla="*/ 8584919 w 8724094"/>
              <a:gd name="connsiteY8005" fmla="*/ 921393 h 2189926"/>
              <a:gd name="connsiteX8006" fmla="*/ 8580064 w 8724094"/>
              <a:gd name="connsiteY8006" fmla="*/ 924659 h 2189926"/>
              <a:gd name="connsiteX8007" fmla="*/ 8584919 w 8724094"/>
              <a:gd name="connsiteY8007" fmla="*/ 927928 h 2189926"/>
              <a:gd name="connsiteX8008" fmla="*/ 8588155 w 8724094"/>
              <a:gd name="connsiteY8008" fmla="*/ 924659 h 2189926"/>
              <a:gd name="connsiteX8009" fmla="*/ 8584919 w 8724094"/>
              <a:gd name="connsiteY8009" fmla="*/ 921393 h 2189926"/>
              <a:gd name="connsiteX8010" fmla="*/ 5732263 w 8724094"/>
              <a:gd name="connsiteY8010" fmla="*/ 921393 h 2189926"/>
              <a:gd name="connsiteX8011" fmla="*/ 5731453 w 8724094"/>
              <a:gd name="connsiteY8011" fmla="*/ 923026 h 2189926"/>
              <a:gd name="connsiteX8012" fmla="*/ 5733071 w 8724094"/>
              <a:gd name="connsiteY8012" fmla="*/ 923026 h 2189926"/>
              <a:gd name="connsiteX8013" fmla="*/ 5732263 w 8724094"/>
              <a:gd name="connsiteY8013" fmla="*/ 921393 h 2189926"/>
              <a:gd name="connsiteX8014" fmla="*/ 8395578 w 8724094"/>
              <a:gd name="connsiteY8014" fmla="*/ 918126 h 2189926"/>
              <a:gd name="connsiteX8015" fmla="*/ 8389915 w 8724094"/>
              <a:gd name="connsiteY8015" fmla="*/ 923026 h 2189926"/>
              <a:gd name="connsiteX8016" fmla="*/ 8389105 w 8724094"/>
              <a:gd name="connsiteY8016" fmla="*/ 931194 h 2189926"/>
              <a:gd name="connsiteX8017" fmla="*/ 8392341 w 8724094"/>
              <a:gd name="connsiteY8017" fmla="*/ 936096 h 2189926"/>
              <a:gd name="connsiteX8018" fmla="*/ 8403670 w 8724094"/>
              <a:gd name="connsiteY8018" fmla="*/ 927928 h 2189926"/>
              <a:gd name="connsiteX8019" fmla="*/ 8395578 w 8724094"/>
              <a:gd name="connsiteY8019" fmla="*/ 918126 h 2189926"/>
              <a:gd name="connsiteX8020" fmla="*/ 7927889 w 8724094"/>
              <a:gd name="connsiteY8020" fmla="*/ 918126 h 2189926"/>
              <a:gd name="connsiteX8021" fmla="*/ 7919798 w 8724094"/>
              <a:gd name="connsiteY8021" fmla="*/ 924659 h 2189926"/>
              <a:gd name="connsiteX8022" fmla="*/ 7914944 w 8724094"/>
              <a:gd name="connsiteY8022" fmla="*/ 934462 h 2189926"/>
              <a:gd name="connsiteX8023" fmla="*/ 7914944 w 8724094"/>
              <a:gd name="connsiteY8023" fmla="*/ 936096 h 2189926"/>
              <a:gd name="connsiteX8024" fmla="*/ 7915753 w 8724094"/>
              <a:gd name="connsiteY8024" fmla="*/ 940996 h 2189926"/>
              <a:gd name="connsiteX8025" fmla="*/ 7916562 w 8724094"/>
              <a:gd name="connsiteY8025" fmla="*/ 945898 h 2189926"/>
              <a:gd name="connsiteX8026" fmla="*/ 7927081 w 8724094"/>
              <a:gd name="connsiteY8026" fmla="*/ 936912 h 2189926"/>
              <a:gd name="connsiteX8027" fmla="*/ 7932743 w 8724094"/>
              <a:gd name="connsiteY8027" fmla="*/ 924659 h 2189926"/>
              <a:gd name="connsiteX8028" fmla="*/ 7927889 w 8724094"/>
              <a:gd name="connsiteY8028" fmla="*/ 918126 h 2189926"/>
              <a:gd name="connsiteX8029" fmla="*/ 7171031 w 8724094"/>
              <a:gd name="connsiteY8029" fmla="*/ 918126 h 2189926"/>
              <a:gd name="connsiteX8030" fmla="*/ 7166177 w 8724094"/>
              <a:gd name="connsiteY8030" fmla="*/ 921393 h 2189926"/>
              <a:gd name="connsiteX8031" fmla="*/ 7171031 w 8724094"/>
              <a:gd name="connsiteY8031" fmla="*/ 924659 h 2189926"/>
              <a:gd name="connsiteX8032" fmla="*/ 3484950 w 8724094"/>
              <a:gd name="connsiteY8032" fmla="*/ 914858 h 2189926"/>
              <a:gd name="connsiteX8033" fmla="*/ 3481712 w 8724094"/>
              <a:gd name="connsiteY8033" fmla="*/ 921393 h 2189926"/>
              <a:gd name="connsiteX8034" fmla="*/ 3486568 w 8724094"/>
              <a:gd name="connsiteY8034" fmla="*/ 918126 h 2189926"/>
              <a:gd name="connsiteX8035" fmla="*/ 3484950 w 8724094"/>
              <a:gd name="connsiteY8035" fmla="*/ 914858 h 2189926"/>
              <a:gd name="connsiteX8036" fmla="*/ 8044408 w 8724094"/>
              <a:gd name="connsiteY8036" fmla="*/ 913224 h 2189926"/>
              <a:gd name="connsiteX8037" fmla="*/ 8025796 w 8724094"/>
              <a:gd name="connsiteY8037" fmla="*/ 916491 h 2189926"/>
              <a:gd name="connsiteX8038" fmla="*/ 8016896 w 8724094"/>
              <a:gd name="connsiteY8038" fmla="*/ 931194 h 2189926"/>
              <a:gd name="connsiteX8039" fmla="*/ 8024987 w 8724094"/>
              <a:gd name="connsiteY8039" fmla="*/ 946715 h 2189926"/>
              <a:gd name="connsiteX8040" fmla="*/ 8036317 w 8724094"/>
              <a:gd name="connsiteY8040" fmla="*/ 958968 h 2189926"/>
              <a:gd name="connsiteX8041" fmla="*/ 8044408 w 8724094"/>
              <a:gd name="connsiteY8041" fmla="*/ 952433 h 2189926"/>
              <a:gd name="connsiteX8042" fmla="*/ 8034697 w 8724094"/>
              <a:gd name="connsiteY8042" fmla="*/ 939363 h 2189926"/>
              <a:gd name="connsiteX8043" fmla="*/ 8034697 w 8724094"/>
              <a:gd name="connsiteY8043" fmla="*/ 937729 h 2189926"/>
              <a:gd name="connsiteX8044" fmla="*/ 8042789 w 8724094"/>
              <a:gd name="connsiteY8044" fmla="*/ 927110 h 2189926"/>
              <a:gd name="connsiteX8045" fmla="*/ 8050880 w 8724094"/>
              <a:gd name="connsiteY8045" fmla="*/ 916491 h 2189926"/>
              <a:gd name="connsiteX8046" fmla="*/ 8047644 w 8724094"/>
              <a:gd name="connsiteY8046" fmla="*/ 913224 h 2189926"/>
              <a:gd name="connsiteX8047" fmla="*/ 7052895 w 8724094"/>
              <a:gd name="connsiteY8047" fmla="*/ 913224 h 2189926"/>
              <a:gd name="connsiteX8048" fmla="*/ 7054513 w 8724094"/>
              <a:gd name="connsiteY8048" fmla="*/ 916491 h 2189926"/>
              <a:gd name="connsiteX8049" fmla="*/ 7056131 w 8724094"/>
              <a:gd name="connsiteY8049" fmla="*/ 914858 h 2189926"/>
              <a:gd name="connsiteX8050" fmla="*/ 7052895 w 8724094"/>
              <a:gd name="connsiteY8050" fmla="*/ 913224 h 2189926"/>
              <a:gd name="connsiteX8051" fmla="*/ 3849067 w 8724094"/>
              <a:gd name="connsiteY8051" fmla="*/ 913224 h 2189926"/>
              <a:gd name="connsiteX8052" fmla="*/ 3845830 w 8724094"/>
              <a:gd name="connsiteY8052" fmla="*/ 919759 h 2189926"/>
              <a:gd name="connsiteX8053" fmla="*/ 3850685 w 8724094"/>
              <a:gd name="connsiteY8053" fmla="*/ 916491 h 2189926"/>
              <a:gd name="connsiteX8054" fmla="*/ 3849067 w 8724094"/>
              <a:gd name="connsiteY8054" fmla="*/ 913224 h 2189926"/>
              <a:gd name="connsiteX8055" fmla="*/ 3381378 w 8724094"/>
              <a:gd name="connsiteY8055" fmla="*/ 913224 h 2189926"/>
              <a:gd name="connsiteX8056" fmla="*/ 3379760 w 8724094"/>
              <a:gd name="connsiteY8056" fmla="*/ 914858 h 2189926"/>
              <a:gd name="connsiteX8057" fmla="*/ 3381378 w 8724094"/>
              <a:gd name="connsiteY8057" fmla="*/ 918126 h 2189926"/>
              <a:gd name="connsiteX8058" fmla="*/ 3384614 w 8724094"/>
              <a:gd name="connsiteY8058" fmla="*/ 914858 h 2189926"/>
              <a:gd name="connsiteX8059" fmla="*/ 3381378 w 8724094"/>
              <a:gd name="connsiteY8059" fmla="*/ 913224 h 2189926"/>
              <a:gd name="connsiteX8060" fmla="*/ 7140284 w 8724094"/>
              <a:gd name="connsiteY8060" fmla="*/ 911591 h 2189926"/>
              <a:gd name="connsiteX8061" fmla="*/ 7135429 w 8724094"/>
              <a:gd name="connsiteY8061" fmla="*/ 916491 h 2189926"/>
              <a:gd name="connsiteX8062" fmla="*/ 7138665 w 8724094"/>
              <a:gd name="connsiteY8062" fmla="*/ 919759 h 2189926"/>
              <a:gd name="connsiteX8063" fmla="*/ 7143520 w 8724094"/>
              <a:gd name="connsiteY8063" fmla="*/ 916491 h 2189926"/>
              <a:gd name="connsiteX8064" fmla="*/ 7140284 w 8724094"/>
              <a:gd name="connsiteY8064" fmla="*/ 911591 h 2189926"/>
              <a:gd name="connsiteX8065" fmla="*/ 4835420 w 8724094"/>
              <a:gd name="connsiteY8065" fmla="*/ 911591 h 2189926"/>
              <a:gd name="connsiteX8066" fmla="*/ 4824093 w 8724094"/>
              <a:gd name="connsiteY8066" fmla="*/ 923026 h 2189926"/>
              <a:gd name="connsiteX8067" fmla="*/ 4827329 w 8724094"/>
              <a:gd name="connsiteY8067" fmla="*/ 927928 h 2189926"/>
              <a:gd name="connsiteX8068" fmla="*/ 4832184 w 8724094"/>
              <a:gd name="connsiteY8068" fmla="*/ 927928 h 2189926"/>
              <a:gd name="connsiteX8069" fmla="*/ 4838658 w 8724094"/>
              <a:gd name="connsiteY8069" fmla="*/ 927928 h 2189926"/>
              <a:gd name="connsiteX8070" fmla="*/ 4841894 w 8724094"/>
              <a:gd name="connsiteY8070" fmla="*/ 923026 h 2189926"/>
              <a:gd name="connsiteX8071" fmla="*/ 4841894 w 8724094"/>
              <a:gd name="connsiteY8071" fmla="*/ 916491 h 2189926"/>
              <a:gd name="connsiteX8072" fmla="*/ 4838658 w 8724094"/>
              <a:gd name="connsiteY8072" fmla="*/ 911591 h 2189926"/>
              <a:gd name="connsiteX8073" fmla="*/ 1127290 w 8724094"/>
              <a:gd name="connsiteY8073" fmla="*/ 911591 h 2189926"/>
              <a:gd name="connsiteX8074" fmla="*/ 1124052 w 8724094"/>
              <a:gd name="connsiteY8074" fmla="*/ 914858 h 2189926"/>
              <a:gd name="connsiteX8075" fmla="*/ 1124052 w 8724094"/>
              <a:gd name="connsiteY8075" fmla="*/ 916491 h 2189926"/>
              <a:gd name="connsiteX8076" fmla="*/ 1127290 w 8724094"/>
              <a:gd name="connsiteY8076" fmla="*/ 926294 h 2189926"/>
              <a:gd name="connsiteX8077" fmla="*/ 1128908 w 8724094"/>
              <a:gd name="connsiteY8077" fmla="*/ 927928 h 2189926"/>
              <a:gd name="connsiteX8078" fmla="*/ 1140235 w 8724094"/>
              <a:gd name="connsiteY8078" fmla="*/ 921393 h 2189926"/>
              <a:gd name="connsiteX8079" fmla="*/ 1135381 w 8724094"/>
              <a:gd name="connsiteY8079" fmla="*/ 914858 h 2189926"/>
              <a:gd name="connsiteX8080" fmla="*/ 1127290 w 8724094"/>
              <a:gd name="connsiteY8080" fmla="*/ 911591 h 2189926"/>
              <a:gd name="connsiteX8081" fmla="*/ 602759 w 8724094"/>
              <a:gd name="connsiteY8081" fmla="*/ 911591 h 2189926"/>
              <a:gd name="connsiteX8082" fmla="*/ 595475 w 8724094"/>
              <a:gd name="connsiteY8082" fmla="*/ 917308 h 2189926"/>
              <a:gd name="connsiteX8083" fmla="*/ 593048 w 8724094"/>
              <a:gd name="connsiteY8083" fmla="*/ 926294 h 2189926"/>
              <a:gd name="connsiteX8084" fmla="*/ 597903 w 8724094"/>
              <a:gd name="connsiteY8084" fmla="*/ 931194 h 2189926"/>
              <a:gd name="connsiteX8085" fmla="*/ 605994 w 8724094"/>
              <a:gd name="connsiteY8085" fmla="*/ 927110 h 2189926"/>
              <a:gd name="connsiteX8086" fmla="*/ 610850 w 8724094"/>
              <a:gd name="connsiteY8086" fmla="*/ 919759 h 2189926"/>
              <a:gd name="connsiteX8087" fmla="*/ 602759 w 8724094"/>
              <a:gd name="connsiteY8087" fmla="*/ 911591 h 2189926"/>
              <a:gd name="connsiteX8088" fmla="*/ 4778780 w 8724094"/>
              <a:gd name="connsiteY8088" fmla="*/ 909957 h 2189926"/>
              <a:gd name="connsiteX8089" fmla="*/ 4777162 w 8724094"/>
              <a:gd name="connsiteY8089" fmla="*/ 913224 h 2189926"/>
              <a:gd name="connsiteX8090" fmla="*/ 4778780 w 8724094"/>
              <a:gd name="connsiteY8090" fmla="*/ 914858 h 2189926"/>
              <a:gd name="connsiteX8091" fmla="*/ 4782017 w 8724094"/>
              <a:gd name="connsiteY8091" fmla="*/ 913224 h 2189926"/>
              <a:gd name="connsiteX8092" fmla="*/ 4778780 w 8724094"/>
              <a:gd name="connsiteY8092" fmla="*/ 909957 h 2189926"/>
              <a:gd name="connsiteX8093" fmla="*/ 345448 w 8724094"/>
              <a:gd name="connsiteY8093" fmla="*/ 909957 h 2189926"/>
              <a:gd name="connsiteX8094" fmla="*/ 340593 w 8724094"/>
              <a:gd name="connsiteY8094" fmla="*/ 914858 h 2189926"/>
              <a:gd name="connsiteX8095" fmla="*/ 348685 w 8724094"/>
              <a:gd name="connsiteY8095" fmla="*/ 919759 h 2189926"/>
              <a:gd name="connsiteX8096" fmla="*/ 351922 w 8724094"/>
              <a:gd name="connsiteY8096" fmla="*/ 919759 h 2189926"/>
              <a:gd name="connsiteX8097" fmla="*/ 353540 w 8724094"/>
              <a:gd name="connsiteY8097" fmla="*/ 918126 h 2189926"/>
              <a:gd name="connsiteX8098" fmla="*/ 345448 w 8724094"/>
              <a:gd name="connsiteY8098" fmla="*/ 909957 h 2189926"/>
              <a:gd name="connsiteX8099" fmla="*/ 7973201 w 8724094"/>
              <a:gd name="connsiteY8099" fmla="*/ 908323 h 2189926"/>
              <a:gd name="connsiteX8100" fmla="*/ 7961064 w 8724094"/>
              <a:gd name="connsiteY8100" fmla="*/ 916491 h 2189926"/>
              <a:gd name="connsiteX8101" fmla="*/ 7952164 w 8724094"/>
              <a:gd name="connsiteY8101" fmla="*/ 927928 h 2189926"/>
              <a:gd name="connsiteX8102" fmla="*/ 7955400 w 8724094"/>
              <a:gd name="connsiteY8102" fmla="*/ 937729 h 2189926"/>
              <a:gd name="connsiteX8103" fmla="*/ 7961873 w 8724094"/>
              <a:gd name="connsiteY8103" fmla="*/ 944264 h 2189926"/>
              <a:gd name="connsiteX8104" fmla="*/ 7973201 w 8724094"/>
              <a:gd name="connsiteY8104" fmla="*/ 931194 h 2189926"/>
              <a:gd name="connsiteX8105" fmla="*/ 7978057 w 8724094"/>
              <a:gd name="connsiteY8105" fmla="*/ 913224 h 2189926"/>
              <a:gd name="connsiteX8106" fmla="*/ 7973201 w 8724094"/>
              <a:gd name="connsiteY8106" fmla="*/ 908323 h 2189926"/>
              <a:gd name="connsiteX8107" fmla="*/ 7116009 w 8724094"/>
              <a:gd name="connsiteY8107" fmla="*/ 908323 h 2189926"/>
              <a:gd name="connsiteX8108" fmla="*/ 7111154 w 8724094"/>
              <a:gd name="connsiteY8108" fmla="*/ 911591 h 2189926"/>
              <a:gd name="connsiteX8109" fmla="*/ 7116009 w 8724094"/>
              <a:gd name="connsiteY8109" fmla="*/ 916491 h 2189926"/>
              <a:gd name="connsiteX8110" fmla="*/ 7119245 w 8724094"/>
              <a:gd name="connsiteY8110" fmla="*/ 913224 h 2189926"/>
              <a:gd name="connsiteX8111" fmla="*/ 7116009 w 8724094"/>
              <a:gd name="connsiteY8111" fmla="*/ 908323 h 2189926"/>
              <a:gd name="connsiteX8112" fmla="*/ 3578810 w 8724094"/>
              <a:gd name="connsiteY8112" fmla="*/ 908323 h 2189926"/>
              <a:gd name="connsiteX8113" fmla="*/ 3571529 w 8724094"/>
              <a:gd name="connsiteY8113" fmla="*/ 916491 h 2189926"/>
              <a:gd name="connsiteX8114" fmla="*/ 3565865 w 8724094"/>
              <a:gd name="connsiteY8114" fmla="*/ 926294 h 2189926"/>
              <a:gd name="connsiteX8115" fmla="*/ 3559391 w 8724094"/>
              <a:gd name="connsiteY8115" fmla="*/ 926294 h 2189926"/>
              <a:gd name="connsiteX8116" fmla="*/ 3557773 w 8724094"/>
              <a:gd name="connsiteY8116" fmla="*/ 931194 h 2189926"/>
              <a:gd name="connsiteX8117" fmla="*/ 3561819 w 8724094"/>
              <a:gd name="connsiteY8117" fmla="*/ 942631 h 2189926"/>
              <a:gd name="connsiteX8118" fmla="*/ 3570719 w 8724094"/>
              <a:gd name="connsiteY8118" fmla="*/ 950799 h 2189926"/>
              <a:gd name="connsiteX8119" fmla="*/ 3579620 w 8724094"/>
              <a:gd name="connsiteY8119" fmla="*/ 943447 h 2189926"/>
              <a:gd name="connsiteX8120" fmla="*/ 3585284 w 8724094"/>
              <a:gd name="connsiteY8120" fmla="*/ 932828 h 2189926"/>
              <a:gd name="connsiteX8121" fmla="*/ 3584475 w 8724094"/>
              <a:gd name="connsiteY8121" fmla="*/ 927928 h 2189926"/>
              <a:gd name="connsiteX8122" fmla="*/ 3583666 w 8724094"/>
              <a:gd name="connsiteY8122" fmla="*/ 924659 h 2189926"/>
              <a:gd name="connsiteX8123" fmla="*/ 3584475 w 8724094"/>
              <a:gd name="connsiteY8123" fmla="*/ 919759 h 2189926"/>
              <a:gd name="connsiteX8124" fmla="*/ 3585284 w 8724094"/>
              <a:gd name="connsiteY8124" fmla="*/ 916491 h 2189926"/>
              <a:gd name="connsiteX8125" fmla="*/ 3578810 w 8724094"/>
              <a:gd name="connsiteY8125" fmla="*/ 908323 h 2189926"/>
              <a:gd name="connsiteX8126" fmla="*/ 546118 w 8724094"/>
              <a:gd name="connsiteY8126" fmla="*/ 908323 h 2189926"/>
              <a:gd name="connsiteX8127" fmla="*/ 538027 w 8724094"/>
              <a:gd name="connsiteY8127" fmla="*/ 916491 h 2189926"/>
              <a:gd name="connsiteX8128" fmla="*/ 542881 w 8724094"/>
              <a:gd name="connsiteY8128" fmla="*/ 921393 h 2189926"/>
              <a:gd name="connsiteX8129" fmla="*/ 550972 w 8724094"/>
              <a:gd name="connsiteY8129" fmla="*/ 914858 h 2189926"/>
              <a:gd name="connsiteX8130" fmla="*/ 546118 w 8724094"/>
              <a:gd name="connsiteY8130" fmla="*/ 908323 h 2189926"/>
              <a:gd name="connsiteX8131" fmla="*/ 8593011 w 8724094"/>
              <a:gd name="connsiteY8131" fmla="*/ 906689 h 2189926"/>
              <a:gd name="connsiteX8132" fmla="*/ 8588155 w 8724094"/>
              <a:gd name="connsiteY8132" fmla="*/ 908323 h 2189926"/>
              <a:gd name="connsiteX8133" fmla="*/ 8591392 w 8724094"/>
              <a:gd name="connsiteY8133" fmla="*/ 909957 h 2189926"/>
              <a:gd name="connsiteX8134" fmla="*/ 8593011 w 8724094"/>
              <a:gd name="connsiteY8134" fmla="*/ 906689 h 2189926"/>
              <a:gd name="connsiteX8135" fmla="*/ 7415395 w 8724094"/>
              <a:gd name="connsiteY8135" fmla="*/ 906689 h 2189926"/>
              <a:gd name="connsiteX8136" fmla="*/ 7411349 w 8724094"/>
              <a:gd name="connsiteY8136" fmla="*/ 911591 h 2189926"/>
              <a:gd name="connsiteX8137" fmla="*/ 7408920 w 8724094"/>
              <a:gd name="connsiteY8137" fmla="*/ 918126 h 2189926"/>
              <a:gd name="connsiteX8138" fmla="*/ 7410539 w 8724094"/>
              <a:gd name="connsiteY8138" fmla="*/ 919759 h 2189926"/>
              <a:gd name="connsiteX8139" fmla="*/ 7412159 w 8724094"/>
              <a:gd name="connsiteY8139" fmla="*/ 919759 h 2189926"/>
              <a:gd name="connsiteX8140" fmla="*/ 7418631 w 8724094"/>
              <a:gd name="connsiteY8140" fmla="*/ 911591 h 2189926"/>
              <a:gd name="connsiteX8141" fmla="*/ 7415395 w 8724094"/>
              <a:gd name="connsiteY8141" fmla="*/ 906689 h 2189926"/>
              <a:gd name="connsiteX8142" fmla="*/ 3546444 w 8724094"/>
              <a:gd name="connsiteY8142" fmla="*/ 906689 h 2189926"/>
              <a:gd name="connsiteX8143" fmla="*/ 3541590 w 8724094"/>
              <a:gd name="connsiteY8143" fmla="*/ 913224 h 2189926"/>
              <a:gd name="connsiteX8144" fmla="*/ 3543208 w 8724094"/>
              <a:gd name="connsiteY8144" fmla="*/ 913224 h 2189926"/>
              <a:gd name="connsiteX8145" fmla="*/ 3544826 w 8724094"/>
              <a:gd name="connsiteY8145" fmla="*/ 909957 h 2189926"/>
              <a:gd name="connsiteX8146" fmla="*/ 3546444 w 8724094"/>
              <a:gd name="connsiteY8146" fmla="*/ 908323 h 2189926"/>
              <a:gd name="connsiteX8147" fmla="*/ 4699483 w 8724094"/>
              <a:gd name="connsiteY8147" fmla="*/ 905056 h 2189926"/>
              <a:gd name="connsiteX8148" fmla="*/ 4682492 w 8724094"/>
              <a:gd name="connsiteY8148" fmla="*/ 910773 h 2189926"/>
              <a:gd name="connsiteX8149" fmla="*/ 4670354 w 8724094"/>
              <a:gd name="connsiteY8149" fmla="*/ 924659 h 2189926"/>
              <a:gd name="connsiteX8150" fmla="*/ 4680064 w 8724094"/>
              <a:gd name="connsiteY8150" fmla="*/ 922210 h 2189926"/>
              <a:gd name="connsiteX8151" fmla="*/ 4689773 w 8724094"/>
              <a:gd name="connsiteY8151" fmla="*/ 921393 h 2189926"/>
              <a:gd name="connsiteX8152" fmla="*/ 4696247 w 8724094"/>
              <a:gd name="connsiteY8152" fmla="*/ 914858 h 2189926"/>
              <a:gd name="connsiteX8153" fmla="*/ 4704338 w 8724094"/>
              <a:gd name="connsiteY8153" fmla="*/ 906689 h 2189926"/>
              <a:gd name="connsiteX8154" fmla="*/ 4699483 w 8724094"/>
              <a:gd name="connsiteY8154" fmla="*/ 905056 h 2189926"/>
              <a:gd name="connsiteX8155" fmla="*/ 5754109 w 8724094"/>
              <a:gd name="connsiteY8155" fmla="*/ 901789 h 2189926"/>
              <a:gd name="connsiteX8156" fmla="*/ 5749254 w 8724094"/>
              <a:gd name="connsiteY8156" fmla="*/ 909957 h 2189926"/>
              <a:gd name="connsiteX8157" fmla="*/ 5754109 w 8724094"/>
              <a:gd name="connsiteY8157" fmla="*/ 903422 h 2189926"/>
              <a:gd name="connsiteX8158" fmla="*/ 1922684 w 8724094"/>
              <a:gd name="connsiteY8158" fmla="*/ 901789 h 2189926"/>
              <a:gd name="connsiteX8159" fmla="*/ 1917019 w 8724094"/>
              <a:gd name="connsiteY8159" fmla="*/ 906689 h 2189926"/>
              <a:gd name="connsiteX8160" fmla="*/ 1914593 w 8724094"/>
              <a:gd name="connsiteY8160" fmla="*/ 914858 h 2189926"/>
              <a:gd name="connsiteX8161" fmla="*/ 1924302 w 8724094"/>
              <a:gd name="connsiteY8161" fmla="*/ 921393 h 2189926"/>
              <a:gd name="connsiteX8162" fmla="*/ 1929156 w 8724094"/>
              <a:gd name="connsiteY8162" fmla="*/ 916491 h 2189926"/>
              <a:gd name="connsiteX8163" fmla="*/ 1928348 w 8724094"/>
              <a:gd name="connsiteY8163" fmla="*/ 907507 h 2189926"/>
              <a:gd name="connsiteX8164" fmla="*/ 1922684 w 8724094"/>
              <a:gd name="connsiteY8164" fmla="*/ 901789 h 2189926"/>
              <a:gd name="connsiteX8165" fmla="*/ 7950546 w 8724094"/>
              <a:gd name="connsiteY8165" fmla="*/ 900154 h 2189926"/>
              <a:gd name="connsiteX8166" fmla="*/ 7944073 w 8724094"/>
              <a:gd name="connsiteY8166" fmla="*/ 905056 h 2189926"/>
              <a:gd name="connsiteX8167" fmla="*/ 7947310 w 8724094"/>
              <a:gd name="connsiteY8167" fmla="*/ 908323 h 2189926"/>
              <a:gd name="connsiteX8168" fmla="*/ 7950546 w 8724094"/>
              <a:gd name="connsiteY8168" fmla="*/ 905056 h 2189926"/>
              <a:gd name="connsiteX8169" fmla="*/ 1762472 w 8724094"/>
              <a:gd name="connsiteY8169" fmla="*/ 900154 h 2189926"/>
              <a:gd name="connsiteX8170" fmla="*/ 1755999 w 8724094"/>
              <a:gd name="connsiteY8170" fmla="*/ 909957 h 2189926"/>
              <a:gd name="connsiteX8171" fmla="*/ 1759235 w 8724094"/>
              <a:gd name="connsiteY8171" fmla="*/ 914858 h 2189926"/>
              <a:gd name="connsiteX8172" fmla="*/ 1764090 w 8724094"/>
              <a:gd name="connsiteY8172" fmla="*/ 911591 h 2189926"/>
              <a:gd name="connsiteX8173" fmla="*/ 1765708 w 8724094"/>
              <a:gd name="connsiteY8173" fmla="*/ 905056 h 2189926"/>
              <a:gd name="connsiteX8174" fmla="*/ 1762472 w 8724094"/>
              <a:gd name="connsiteY8174" fmla="*/ 900154 h 2189926"/>
              <a:gd name="connsiteX8175" fmla="*/ 2790092 w 8724094"/>
              <a:gd name="connsiteY8175" fmla="*/ 898521 h 2189926"/>
              <a:gd name="connsiteX8176" fmla="*/ 2782001 w 8724094"/>
              <a:gd name="connsiteY8176" fmla="*/ 903422 h 2189926"/>
              <a:gd name="connsiteX8177" fmla="*/ 2789283 w 8724094"/>
              <a:gd name="connsiteY8177" fmla="*/ 912407 h 2189926"/>
              <a:gd name="connsiteX8178" fmla="*/ 2799802 w 8724094"/>
              <a:gd name="connsiteY8178" fmla="*/ 914858 h 2189926"/>
              <a:gd name="connsiteX8179" fmla="*/ 2798184 w 8724094"/>
              <a:gd name="connsiteY8179" fmla="*/ 904238 h 2189926"/>
              <a:gd name="connsiteX8180" fmla="*/ 2790092 w 8724094"/>
              <a:gd name="connsiteY8180" fmla="*/ 898521 h 2189926"/>
              <a:gd name="connsiteX8181" fmla="*/ 4765834 w 8724094"/>
              <a:gd name="connsiteY8181" fmla="*/ 896887 h 2189926"/>
              <a:gd name="connsiteX8182" fmla="*/ 4759361 w 8724094"/>
              <a:gd name="connsiteY8182" fmla="*/ 905056 h 2189926"/>
              <a:gd name="connsiteX8183" fmla="*/ 4762597 w 8724094"/>
              <a:gd name="connsiteY8183" fmla="*/ 909957 h 2189926"/>
              <a:gd name="connsiteX8184" fmla="*/ 4769070 w 8724094"/>
              <a:gd name="connsiteY8184" fmla="*/ 901789 h 2189926"/>
              <a:gd name="connsiteX8185" fmla="*/ 4765834 w 8724094"/>
              <a:gd name="connsiteY8185" fmla="*/ 896887 h 2189926"/>
              <a:gd name="connsiteX8186" fmla="*/ 8070299 w 8724094"/>
              <a:gd name="connsiteY8186" fmla="*/ 895254 h 2189926"/>
              <a:gd name="connsiteX8187" fmla="*/ 8062207 w 8724094"/>
              <a:gd name="connsiteY8187" fmla="*/ 900972 h 2189926"/>
              <a:gd name="connsiteX8188" fmla="*/ 8058971 w 8724094"/>
              <a:gd name="connsiteY8188" fmla="*/ 911591 h 2189926"/>
              <a:gd name="connsiteX8189" fmla="*/ 8065445 w 8724094"/>
              <a:gd name="connsiteY8189" fmla="*/ 918126 h 2189926"/>
              <a:gd name="connsiteX8190" fmla="*/ 8080010 w 8724094"/>
              <a:gd name="connsiteY8190" fmla="*/ 903422 h 2189926"/>
              <a:gd name="connsiteX8191" fmla="*/ 8070299 w 8724094"/>
              <a:gd name="connsiteY8191" fmla="*/ 895254 h 2189926"/>
              <a:gd name="connsiteX8192" fmla="*/ 8026605 w 8724094"/>
              <a:gd name="connsiteY8192" fmla="*/ 895254 h 2189926"/>
              <a:gd name="connsiteX8193" fmla="*/ 8020132 w 8724094"/>
              <a:gd name="connsiteY8193" fmla="*/ 901789 h 2189926"/>
              <a:gd name="connsiteX8194" fmla="*/ 8020132 w 8724094"/>
              <a:gd name="connsiteY8194" fmla="*/ 905056 h 2189926"/>
              <a:gd name="connsiteX8195" fmla="*/ 8024987 w 8724094"/>
              <a:gd name="connsiteY8195" fmla="*/ 905056 h 2189926"/>
              <a:gd name="connsiteX8196" fmla="*/ 8033079 w 8724094"/>
              <a:gd name="connsiteY8196" fmla="*/ 901789 h 2189926"/>
              <a:gd name="connsiteX8197" fmla="*/ 8026605 w 8724094"/>
              <a:gd name="connsiteY8197" fmla="*/ 895254 h 2189926"/>
              <a:gd name="connsiteX8198" fmla="*/ 326028 w 8724094"/>
              <a:gd name="connsiteY8198" fmla="*/ 895254 h 2189926"/>
              <a:gd name="connsiteX8199" fmla="*/ 324410 w 8724094"/>
              <a:gd name="connsiteY8199" fmla="*/ 896887 h 2189926"/>
              <a:gd name="connsiteX8200" fmla="*/ 327646 w 8724094"/>
              <a:gd name="connsiteY8200" fmla="*/ 901789 h 2189926"/>
              <a:gd name="connsiteX8201" fmla="*/ 330884 w 8724094"/>
              <a:gd name="connsiteY8201" fmla="*/ 898521 h 2189926"/>
              <a:gd name="connsiteX8202" fmla="*/ 326028 w 8724094"/>
              <a:gd name="connsiteY8202" fmla="*/ 895254 h 2189926"/>
              <a:gd name="connsiteX8203" fmla="*/ 110795 w 8724094"/>
              <a:gd name="connsiteY8203" fmla="*/ 895254 h 2189926"/>
              <a:gd name="connsiteX8204" fmla="*/ 115650 w 8724094"/>
              <a:gd name="connsiteY8204" fmla="*/ 897705 h 2189926"/>
              <a:gd name="connsiteX8205" fmla="*/ 118887 w 8724094"/>
              <a:gd name="connsiteY8205" fmla="*/ 903422 h 2189926"/>
              <a:gd name="connsiteX8206" fmla="*/ 114841 w 8724094"/>
              <a:gd name="connsiteY8206" fmla="*/ 910773 h 2189926"/>
              <a:gd name="connsiteX8207" fmla="*/ 109177 w 8724094"/>
              <a:gd name="connsiteY8207" fmla="*/ 914858 h 2189926"/>
              <a:gd name="connsiteX8208" fmla="*/ 105940 w 8724094"/>
              <a:gd name="connsiteY8208" fmla="*/ 914858 h 2189926"/>
              <a:gd name="connsiteX8209" fmla="*/ 107559 w 8724094"/>
              <a:gd name="connsiteY8209" fmla="*/ 904238 h 2189926"/>
              <a:gd name="connsiteX8210" fmla="*/ 110795 w 8724094"/>
              <a:gd name="connsiteY8210" fmla="*/ 895254 h 2189926"/>
              <a:gd name="connsiteX8211" fmla="*/ 7072316 w 8724094"/>
              <a:gd name="connsiteY8211" fmla="*/ 893621 h 2189926"/>
              <a:gd name="connsiteX8212" fmla="*/ 7069077 w 8724094"/>
              <a:gd name="connsiteY8212" fmla="*/ 896887 h 2189926"/>
              <a:gd name="connsiteX8213" fmla="*/ 7070697 w 8724094"/>
              <a:gd name="connsiteY8213" fmla="*/ 900154 h 2189926"/>
              <a:gd name="connsiteX8214" fmla="*/ 7077169 w 8724094"/>
              <a:gd name="connsiteY8214" fmla="*/ 893621 h 2189926"/>
              <a:gd name="connsiteX8215" fmla="*/ 7072316 w 8724094"/>
              <a:gd name="connsiteY8215" fmla="*/ 893621 h 2189926"/>
              <a:gd name="connsiteX8216" fmla="*/ 6937997 w 8724094"/>
              <a:gd name="connsiteY8216" fmla="*/ 893621 h 2189926"/>
              <a:gd name="connsiteX8217" fmla="*/ 6936379 w 8724094"/>
              <a:gd name="connsiteY8217" fmla="*/ 895254 h 2189926"/>
              <a:gd name="connsiteX8218" fmla="*/ 6936379 w 8724094"/>
              <a:gd name="connsiteY8218" fmla="*/ 909957 h 2189926"/>
              <a:gd name="connsiteX8219" fmla="*/ 6937997 w 8724094"/>
              <a:gd name="connsiteY8219" fmla="*/ 913224 h 2189926"/>
              <a:gd name="connsiteX8220" fmla="*/ 6939615 w 8724094"/>
              <a:gd name="connsiteY8220" fmla="*/ 913224 h 2189926"/>
              <a:gd name="connsiteX8221" fmla="*/ 6944469 w 8724094"/>
              <a:gd name="connsiteY8221" fmla="*/ 909140 h 2189926"/>
              <a:gd name="connsiteX8222" fmla="*/ 6946088 w 8724094"/>
              <a:gd name="connsiteY8222" fmla="*/ 901789 h 2189926"/>
              <a:gd name="connsiteX8223" fmla="*/ 6939615 w 8724094"/>
              <a:gd name="connsiteY8223" fmla="*/ 893621 h 2189926"/>
              <a:gd name="connsiteX8224" fmla="*/ 2241489 w 8724094"/>
              <a:gd name="connsiteY8224" fmla="*/ 893621 h 2189926"/>
              <a:gd name="connsiteX8225" fmla="*/ 2232588 w 8724094"/>
              <a:gd name="connsiteY8225" fmla="*/ 898521 h 2189926"/>
              <a:gd name="connsiteX8226" fmla="*/ 2228542 w 8724094"/>
              <a:gd name="connsiteY8226" fmla="*/ 906689 h 2189926"/>
              <a:gd name="connsiteX8227" fmla="*/ 2228542 w 8724094"/>
              <a:gd name="connsiteY8227" fmla="*/ 909957 h 2189926"/>
              <a:gd name="connsiteX8228" fmla="*/ 2237443 w 8724094"/>
              <a:gd name="connsiteY8228" fmla="*/ 903422 h 2189926"/>
              <a:gd name="connsiteX8229" fmla="*/ 2241489 w 8724094"/>
              <a:gd name="connsiteY8229" fmla="*/ 893621 h 2189926"/>
              <a:gd name="connsiteX8230" fmla="*/ 2183230 w 8724094"/>
              <a:gd name="connsiteY8230" fmla="*/ 893621 h 2189926"/>
              <a:gd name="connsiteX8231" fmla="*/ 2175947 w 8724094"/>
              <a:gd name="connsiteY8231" fmla="*/ 899338 h 2189926"/>
              <a:gd name="connsiteX8232" fmla="*/ 2164619 w 8724094"/>
              <a:gd name="connsiteY8232" fmla="*/ 911591 h 2189926"/>
              <a:gd name="connsiteX8233" fmla="*/ 2154910 w 8724094"/>
              <a:gd name="connsiteY8233" fmla="*/ 923843 h 2189926"/>
              <a:gd name="connsiteX8234" fmla="*/ 2150864 w 8724094"/>
              <a:gd name="connsiteY8234" fmla="*/ 931194 h 2189926"/>
              <a:gd name="connsiteX8235" fmla="*/ 2152482 w 8724094"/>
              <a:gd name="connsiteY8235" fmla="*/ 932828 h 2189926"/>
              <a:gd name="connsiteX8236" fmla="*/ 2155718 w 8724094"/>
              <a:gd name="connsiteY8236" fmla="*/ 932828 h 2189926"/>
              <a:gd name="connsiteX8237" fmla="*/ 2158955 w 8724094"/>
              <a:gd name="connsiteY8237" fmla="*/ 928744 h 2189926"/>
              <a:gd name="connsiteX8238" fmla="*/ 2163810 w 8724094"/>
              <a:gd name="connsiteY8238" fmla="*/ 924659 h 2189926"/>
              <a:gd name="connsiteX8239" fmla="*/ 2178375 w 8724094"/>
              <a:gd name="connsiteY8239" fmla="*/ 909957 h 2189926"/>
              <a:gd name="connsiteX8240" fmla="*/ 2189704 w 8724094"/>
              <a:gd name="connsiteY8240" fmla="*/ 898521 h 2189926"/>
              <a:gd name="connsiteX8241" fmla="*/ 2183230 w 8724094"/>
              <a:gd name="connsiteY8241" fmla="*/ 893621 h 2189926"/>
              <a:gd name="connsiteX8242" fmla="*/ 2065094 w 8724094"/>
              <a:gd name="connsiteY8242" fmla="*/ 893621 h 2189926"/>
              <a:gd name="connsiteX8243" fmla="*/ 2060238 w 8724094"/>
              <a:gd name="connsiteY8243" fmla="*/ 901789 h 2189926"/>
              <a:gd name="connsiteX8244" fmla="*/ 2073185 w 8724094"/>
              <a:gd name="connsiteY8244" fmla="*/ 911591 h 2189926"/>
              <a:gd name="connsiteX8245" fmla="*/ 2085322 w 8724094"/>
              <a:gd name="connsiteY8245" fmla="*/ 906689 h 2189926"/>
              <a:gd name="connsiteX8246" fmla="*/ 2094224 w 8724094"/>
              <a:gd name="connsiteY8246" fmla="*/ 900154 h 2189926"/>
              <a:gd name="connsiteX8247" fmla="*/ 2085322 w 8724094"/>
              <a:gd name="connsiteY8247" fmla="*/ 893621 h 2189926"/>
              <a:gd name="connsiteX8248" fmla="*/ 2073185 w 8724094"/>
              <a:gd name="connsiteY8248" fmla="*/ 893621 h 2189926"/>
              <a:gd name="connsiteX8249" fmla="*/ 136688 w 8724094"/>
              <a:gd name="connsiteY8249" fmla="*/ 893621 h 2189926"/>
              <a:gd name="connsiteX8250" fmla="*/ 135879 w 8724094"/>
              <a:gd name="connsiteY8250" fmla="*/ 905056 h 2189926"/>
              <a:gd name="connsiteX8251" fmla="*/ 128596 w 8724094"/>
              <a:gd name="connsiteY8251" fmla="*/ 913224 h 2189926"/>
              <a:gd name="connsiteX8252" fmla="*/ 131024 w 8724094"/>
              <a:gd name="connsiteY8252" fmla="*/ 901789 h 2189926"/>
              <a:gd name="connsiteX8253" fmla="*/ 136688 w 8724094"/>
              <a:gd name="connsiteY8253" fmla="*/ 893621 h 2189926"/>
              <a:gd name="connsiteX8254" fmla="*/ 8667453 w 8724094"/>
              <a:gd name="connsiteY8254" fmla="*/ 891986 h 2189926"/>
              <a:gd name="connsiteX8255" fmla="*/ 8670689 w 8724094"/>
              <a:gd name="connsiteY8255" fmla="*/ 891986 h 2189926"/>
              <a:gd name="connsiteX8256" fmla="*/ 8673925 w 8724094"/>
              <a:gd name="connsiteY8256" fmla="*/ 893621 h 2189926"/>
              <a:gd name="connsiteX8257" fmla="*/ 8667453 w 8724094"/>
              <a:gd name="connsiteY8257" fmla="*/ 891986 h 2189926"/>
              <a:gd name="connsiteX8258" fmla="*/ 6423073 w 8724094"/>
              <a:gd name="connsiteY8258" fmla="*/ 891986 h 2189926"/>
              <a:gd name="connsiteX8259" fmla="*/ 6413363 w 8724094"/>
              <a:gd name="connsiteY8259" fmla="*/ 898521 h 2189926"/>
              <a:gd name="connsiteX8260" fmla="*/ 6405273 w 8724094"/>
              <a:gd name="connsiteY8260" fmla="*/ 908323 h 2189926"/>
              <a:gd name="connsiteX8261" fmla="*/ 6405273 w 8724094"/>
              <a:gd name="connsiteY8261" fmla="*/ 911591 h 2189926"/>
              <a:gd name="connsiteX8262" fmla="*/ 6408509 w 8724094"/>
              <a:gd name="connsiteY8262" fmla="*/ 921393 h 2189926"/>
              <a:gd name="connsiteX8263" fmla="*/ 6411745 w 8724094"/>
              <a:gd name="connsiteY8263" fmla="*/ 921393 h 2189926"/>
              <a:gd name="connsiteX8264" fmla="*/ 6419837 w 8724094"/>
              <a:gd name="connsiteY8264" fmla="*/ 914858 h 2189926"/>
              <a:gd name="connsiteX8265" fmla="*/ 6419837 w 8724094"/>
              <a:gd name="connsiteY8265" fmla="*/ 911591 h 2189926"/>
              <a:gd name="connsiteX8266" fmla="*/ 6418219 w 8724094"/>
              <a:gd name="connsiteY8266" fmla="*/ 906689 h 2189926"/>
              <a:gd name="connsiteX8267" fmla="*/ 6421455 w 8724094"/>
              <a:gd name="connsiteY8267" fmla="*/ 905056 h 2189926"/>
              <a:gd name="connsiteX8268" fmla="*/ 6427928 w 8724094"/>
              <a:gd name="connsiteY8268" fmla="*/ 905056 h 2189926"/>
              <a:gd name="connsiteX8269" fmla="*/ 6431164 w 8724094"/>
              <a:gd name="connsiteY8269" fmla="*/ 901789 h 2189926"/>
              <a:gd name="connsiteX8270" fmla="*/ 6428738 w 8724094"/>
              <a:gd name="connsiteY8270" fmla="*/ 895254 h 2189926"/>
              <a:gd name="connsiteX8271" fmla="*/ 6423073 w 8724094"/>
              <a:gd name="connsiteY8271" fmla="*/ 891986 h 2189926"/>
              <a:gd name="connsiteX8272" fmla="*/ 4349627 w 8724094"/>
              <a:gd name="connsiteY8272" fmla="*/ 891986 h 2189926"/>
              <a:gd name="connsiteX8273" fmla="*/ 4339917 w 8724094"/>
              <a:gd name="connsiteY8273" fmla="*/ 898521 h 2189926"/>
              <a:gd name="connsiteX8274" fmla="*/ 4331826 w 8724094"/>
              <a:gd name="connsiteY8274" fmla="*/ 908323 h 2189926"/>
              <a:gd name="connsiteX8275" fmla="*/ 4331826 w 8724094"/>
              <a:gd name="connsiteY8275" fmla="*/ 911591 h 2189926"/>
              <a:gd name="connsiteX8276" fmla="*/ 4335063 w 8724094"/>
              <a:gd name="connsiteY8276" fmla="*/ 921393 h 2189926"/>
              <a:gd name="connsiteX8277" fmla="*/ 4338299 w 8724094"/>
              <a:gd name="connsiteY8277" fmla="*/ 921393 h 2189926"/>
              <a:gd name="connsiteX8278" fmla="*/ 4346390 w 8724094"/>
              <a:gd name="connsiteY8278" fmla="*/ 914858 h 2189926"/>
              <a:gd name="connsiteX8279" fmla="*/ 4346390 w 8724094"/>
              <a:gd name="connsiteY8279" fmla="*/ 911591 h 2189926"/>
              <a:gd name="connsiteX8280" fmla="*/ 4344772 w 8724094"/>
              <a:gd name="connsiteY8280" fmla="*/ 906689 h 2189926"/>
              <a:gd name="connsiteX8281" fmla="*/ 4348009 w 8724094"/>
              <a:gd name="connsiteY8281" fmla="*/ 905056 h 2189926"/>
              <a:gd name="connsiteX8282" fmla="*/ 4354482 w 8724094"/>
              <a:gd name="connsiteY8282" fmla="*/ 905056 h 2189926"/>
              <a:gd name="connsiteX8283" fmla="*/ 4357719 w 8724094"/>
              <a:gd name="connsiteY8283" fmla="*/ 901789 h 2189926"/>
              <a:gd name="connsiteX8284" fmla="*/ 4355292 w 8724094"/>
              <a:gd name="connsiteY8284" fmla="*/ 895254 h 2189926"/>
              <a:gd name="connsiteX8285" fmla="*/ 4349627 w 8724094"/>
              <a:gd name="connsiteY8285" fmla="*/ 891986 h 2189926"/>
              <a:gd name="connsiteX8286" fmla="*/ 1232479 w 8724094"/>
              <a:gd name="connsiteY8286" fmla="*/ 891986 h 2189926"/>
              <a:gd name="connsiteX8287" fmla="*/ 1223578 w 8724094"/>
              <a:gd name="connsiteY8287" fmla="*/ 894437 h 2189926"/>
              <a:gd name="connsiteX8288" fmla="*/ 1217914 w 8724094"/>
              <a:gd name="connsiteY8288" fmla="*/ 900154 h 2189926"/>
              <a:gd name="connsiteX8289" fmla="*/ 1222770 w 8724094"/>
              <a:gd name="connsiteY8289" fmla="*/ 907507 h 2189926"/>
              <a:gd name="connsiteX8290" fmla="*/ 1230861 w 8724094"/>
              <a:gd name="connsiteY8290" fmla="*/ 909957 h 2189926"/>
              <a:gd name="connsiteX8291" fmla="*/ 1238952 w 8724094"/>
              <a:gd name="connsiteY8291" fmla="*/ 906689 h 2189926"/>
              <a:gd name="connsiteX8292" fmla="*/ 1243807 w 8724094"/>
              <a:gd name="connsiteY8292" fmla="*/ 900154 h 2189926"/>
              <a:gd name="connsiteX8293" fmla="*/ 1239761 w 8724094"/>
              <a:gd name="connsiteY8293" fmla="*/ 893621 h 2189926"/>
              <a:gd name="connsiteX8294" fmla="*/ 1232479 w 8724094"/>
              <a:gd name="connsiteY8294" fmla="*/ 891986 h 2189926"/>
              <a:gd name="connsiteX8295" fmla="*/ 1046374 w 8724094"/>
              <a:gd name="connsiteY8295" fmla="*/ 891986 h 2189926"/>
              <a:gd name="connsiteX8296" fmla="*/ 1037474 w 8724094"/>
              <a:gd name="connsiteY8296" fmla="*/ 898521 h 2189926"/>
              <a:gd name="connsiteX8297" fmla="*/ 1031810 w 8724094"/>
              <a:gd name="connsiteY8297" fmla="*/ 908323 h 2189926"/>
              <a:gd name="connsiteX8298" fmla="*/ 1033428 w 8724094"/>
              <a:gd name="connsiteY8298" fmla="*/ 915675 h 2189926"/>
              <a:gd name="connsiteX8299" fmla="*/ 1038283 w 8724094"/>
              <a:gd name="connsiteY8299" fmla="*/ 919759 h 2189926"/>
              <a:gd name="connsiteX8300" fmla="*/ 1041519 w 8724094"/>
              <a:gd name="connsiteY8300" fmla="*/ 916491 h 2189926"/>
              <a:gd name="connsiteX8301" fmla="*/ 1049611 w 8724094"/>
              <a:gd name="connsiteY8301" fmla="*/ 905873 h 2189926"/>
              <a:gd name="connsiteX8302" fmla="*/ 1054466 w 8724094"/>
              <a:gd name="connsiteY8302" fmla="*/ 900154 h 2189926"/>
              <a:gd name="connsiteX8303" fmla="*/ 1046374 w 8724094"/>
              <a:gd name="connsiteY8303" fmla="*/ 891986 h 2189926"/>
              <a:gd name="connsiteX8304" fmla="*/ 6497516 w 8724094"/>
              <a:gd name="connsiteY8304" fmla="*/ 890352 h 2189926"/>
              <a:gd name="connsiteX8305" fmla="*/ 6497516 w 8724094"/>
              <a:gd name="connsiteY8305" fmla="*/ 891986 h 2189926"/>
              <a:gd name="connsiteX8306" fmla="*/ 6499134 w 8724094"/>
              <a:gd name="connsiteY8306" fmla="*/ 890352 h 2189926"/>
              <a:gd name="connsiteX8307" fmla="*/ 4424069 w 8724094"/>
              <a:gd name="connsiteY8307" fmla="*/ 890352 h 2189926"/>
              <a:gd name="connsiteX8308" fmla="*/ 4424069 w 8724094"/>
              <a:gd name="connsiteY8308" fmla="*/ 891986 h 2189926"/>
              <a:gd name="connsiteX8309" fmla="*/ 4425687 w 8724094"/>
              <a:gd name="connsiteY8309" fmla="*/ 890352 h 2189926"/>
              <a:gd name="connsiteX8310" fmla="*/ 292044 w 8724094"/>
              <a:gd name="connsiteY8310" fmla="*/ 890352 h 2189926"/>
              <a:gd name="connsiteX8311" fmla="*/ 279907 w 8724094"/>
              <a:gd name="connsiteY8311" fmla="*/ 896070 h 2189926"/>
              <a:gd name="connsiteX8312" fmla="*/ 274243 w 8724094"/>
              <a:gd name="connsiteY8312" fmla="*/ 908323 h 2189926"/>
              <a:gd name="connsiteX8313" fmla="*/ 290426 w 8724094"/>
              <a:gd name="connsiteY8313" fmla="*/ 918126 h 2189926"/>
              <a:gd name="connsiteX8314" fmla="*/ 292044 w 8724094"/>
              <a:gd name="connsiteY8314" fmla="*/ 921393 h 2189926"/>
              <a:gd name="connsiteX8315" fmla="*/ 287998 w 8724094"/>
              <a:gd name="connsiteY8315" fmla="*/ 927110 h 2189926"/>
              <a:gd name="connsiteX8316" fmla="*/ 283953 w 8724094"/>
              <a:gd name="connsiteY8316" fmla="*/ 934462 h 2189926"/>
              <a:gd name="connsiteX8317" fmla="*/ 285571 w 8724094"/>
              <a:gd name="connsiteY8317" fmla="*/ 942631 h 2189926"/>
              <a:gd name="connsiteX8318" fmla="*/ 290426 w 8724094"/>
              <a:gd name="connsiteY8318" fmla="*/ 947531 h 2189926"/>
              <a:gd name="connsiteX8319" fmla="*/ 292044 w 8724094"/>
              <a:gd name="connsiteY8319" fmla="*/ 945898 h 2189926"/>
              <a:gd name="connsiteX8320" fmla="*/ 292044 w 8724094"/>
              <a:gd name="connsiteY8320" fmla="*/ 940996 h 2189926"/>
              <a:gd name="connsiteX8321" fmla="*/ 293662 w 8724094"/>
              <a:gd name="connsiteY8321" fmla="*/ 934462 h 2189926"/>
              <a:gd name="connsiteX8322" fmla="*/ 304991 w 8724094"/>
              <a:gd name="connsiteY8322" fmla="*/ 930378 h 2189926"/>
              <a:gd name="connsiteX8323" fmla="*/ 311464 w 8724094"/>
              <a:gd name="connsiteY8323" fmla="*/ 921393 h 2189926"/>
              <a:gd name="connsiteX8324" fmla="*/ 308227 w 8724094"/>
              <a:gd name="connsiteY8324" fmla="*/ 917308 h 2189926"/>
              <a:gd name="connsiteX8325" fmla="*/ 303373 w 8724094"/>
              <a:gd name="connsiteY8325" fmla="*/ 913224 h 2189926"/>
              <a:gd name="connsiteX8326" fmla="*/ 306609 w 8724094"/>
              <a:gd name="connsiteY8326" fmla="*/ 906689 h 2189926"/>
              <a:gd name="connsiteX8327" fmla="*/ 301754 w 8724094"/>
              <a:gd name="connsiteY8327" fmla="*/ 896887 h 2189926"/>
              <a:gd name="connsiteX8328" fmla="*/ 293662 w 8724094"/>
              <a:gd name="connsiteY8328" fmla="*/ 890352 h 2189926"/>
              <a:gd name="connsiteX8329" fmla="*/ 8356739 w 8724094"/>
              <a:gd name="connsiteY8329" fmla="*/ 888719 h 2189926"/>
              <a:gd name="connsiteX8330" fmla="*/ 8351885 w 8724094"/>
              <a:gd name="connsiteY8330" fmla="*/ 894437 h 2189926"/>
              <a:gd name="connsiteX8331" fmla="*/ 8350265 w 8724094"/>
              <a:gd name="connsiteY8331" fmla="*/ 903422 h 2189926"/>
              <a:gd name="connsiteX8332" fmla="*/ 8356739 w 8724094"/>
              <a:gd name="connsiteY8332" fmla="*/ 910773 h 2189926"/>
              <a:gd name="connsiteX8333" fmla="*/ 8366449 w 8724094"/>
              <a:gd name="connsiteY8333" fmla="*/ 913224 h 2189926"/>
              <a:gd name="connsiteX8334" fmla="*/ 8375349 w 8724094"/>
              <a:gd name="connsiteY8334" fmla="*/ 908323 h 2189926"/>
              <a:gd name="connsiteX8335" fmla="*/ 8377776 w 8724094"/>
              <a:gd name="connsiteY8335" fmla="*/ 898521 h 2189926"/>
              <a:gd name="connsiteX8336" fmla="*/ 8377776 w 8724094"/>
              <a:gd name="connsiteY8336" fmla="*/ 891986 h 2189926"/>
              <a:gd name="connsiteX8337" fmla="*/ 8374540 w 8724094"/>
              <a:gd name="connsiteY8337" fmla="*/ 888719 h 2189926"/>
              <a:gd name="connsiteX8338" fmla="*/ 3570719 w 8724094"/>
              <a:gd name="connsiteY8338" fmla="*/ 888719 h 2189926"/>
              <a:gd name="connsiteX8339" fmla="*/ 3564247 w 8724094"/>
              <a:gd name="connsiteY8339" fmla="*/ 890352 h 2189926"/>
              <a:gd name="connsiteX8340" fmla="*/ 3561009 w 8724094"/>
              <a:gd name="connsiteY8340" fmla="*/ 895254 h 2189926"/>
              <a:gd name="connsiteX8341" fmla="*/ 3567483 w 8724094"/>
              <a:gd name="connsiteY8341" fmla="*/ 893621 h 2189926"/>
              <a:gd name="connsiteX8342" fmla="*/ 3570719 w 8724094"/>
              <a:gd name="connsiteY8342" fmla="*/ 888719 h 2189926"/>
              <a:gd name="connsiteX8343" fmla="*/ 8505623 w 8724094"/>
              <a:gd name="connsiteY8343" fmla="*/ 887086 h 2189926"/>
              <a:gd name="connsiteX8344" fmla="*/ 8500768 w 8724094"/>
              <a:gd name="connsiteY8344" fmla="*/ 891986 h 2189926"/>
              <a:gd name="connsiteX8345" fmla="*/ 8503194 w 8724094"/>
              <a:gd name="connsiteY8345" fmla="*/ 898521 h 2189926"/>
              <a:gd name="connsiteX8346" fmla="*/ 8505623 w 8724094"/>
              <a:gd name="connsiteY8346" fmla="*/ 905056 h 2189926"/>
              <a:gd name="connsiteX8347" fmla="*/ 8505623 w 8724094"/>
              <a:gd name="connsiteY8347" fmla="*/ 909957 h 2189926"/>
              <a:gd name="connsiteX8348" fmla="*/ 8505623 w 8724094"/>
              <a:gd name="connsiteY8348" fmla="*/ 911591 h 2189926"/>
              <a:gd name="connsiteX8349" fmla="*/ 8509669 w 8724094"/>
              <a:gd name="connsiteY8349" fmla="*/ 919759 h 2189926"/>
              <a:gd name="connsiteX8350" fmla="*/ 8513715 w 8724094"/>
              <a:gd name="connsiteY8350" fmla="*/ 927928 h 2189926"/>
              <a:gd name="connsiteX8351" fmla="*/ 8512096 w 8724094"/>
              <a:gd name="connsiteY8351" fmla="*/ 932828 h 2189926"/>
              <a:gd name="connsiteX8352" fmla="*/ 8506432 w 8724094"/>
              <a:gd name="connsiteY8352" fmla="*/ 931194 h 2189926"/>
              <a:gd name="connsiteX8353" fmla="*/ 8500768 w 8724094"/>
              <a:gd name="connsiteY8353" fmla="*/ 929561 h 2189926"/>
              <a:gd name="connsiteX8354" fmla="*/ 8487821 w 8724094"/>
              <a:gd name="connsiteY8354" fmla="*/ 940996 h 2189926"/>
              <a:gd name="connsiteX8355" fmla="*/ 8487821 w 8724094"/>
              <a:gd name="connsiteY8355" fmla="*/ 945898 h 2189926"/>
              <a:gd name="connsiteX8356" fmla="*/ 8495913 w 8724094"/>
              <a:gd name="connsiteY8356" fmla="*/ 952433 h 2189926"/>
              <a:gd name="connsiteX8357" fmla="*/ 8505623 w 8724094"/>
              <a:gd name="connsiteY8357" fmla="*/ 955699 h 2189926"/>
              <a:gd name="connsiteX8358" fmla="*/ 8521806 w 8724094"/>
              <a:gd name="connsiteY8358" fmla="*/ 944264 h 2189926"/>
              <a:gd name="connsiteX8359" fmla="*/ 8531515 w 8724094"/>
              <a:gd name="connsiteY8359" fmla="*/ 926294 h 2189926"/>
              <a:gd name="connsiteX8360" fmla="*/ 8533134 w 8724094"/>
              <a:gd name="connsiteY8360" fmla="*/ 926294 h 2189926"/>
              <a:gd name="connsiteX8361" fmla="*/ 8537180 w 8724094"/>
              <a:gd name="connsiteY8361" fmla="*/ 930378 h 2189926"/>
              <a:gd name="connsiteX8362" fmla="*/ 8537989 w 8724094"/>
              <a:gd name="connsiteY8362" fmla="*/ 937729 h 2189926"/>
              <a:gd name="connsiteX8363" fmla="*/ 8535560 w 8724094"/>
              <a:gd name="connsiteY8363" fmla="*/ 941813 h 2189926"/>
              <a:gd name="connsiteX8364" fmla="*/ 8533134 w 8724094"/>
              <a:gd name="connsiteY8364" fmla="*/ 945898 h 2189926"/>
              <a:gd name="connsiteX8365" fmla="*/ 8537989 w 8724094"/>
              <a:gd name="connsiteY8365" fmla="*/ 949164 h 2189926"/>
              <a:gd name="connsiteX8366" fmla="*/ 8549317 w 8724094"/>
              <a:gd name="connsiteY8366" fmla="*/ 945080 h 2189926"/>
              <a:gd name="connsiteX8367" fmla="*/ 8559026 w 8724094"/>
              <a:gd name="connsiteY8367" fmla="*/ 937729 h 2189926"/>
              <a:gd name="connsiteX8368" fmla="*/ 8559026 w 8724094"/>
              <a:gd name="connsiteY8368" fmla="*/ 934462 h 2189926"/>
              <a:gd name="connsiteX8369" fmla="*/ 8552553 w 8724094"/>
              <a:gd name="connsiteY8369" fmla="*/ 926294 h 2189926"/>
              <a:gd name="connsiteX8370" fmla="*/ 8552553 w 8724094"/>
              <a:gd name="connsiteY8370" fmla="*/ 914858 h 2189926"/>
              <a:gd name="connsiteX8371" fmla="*/ 8544462 w 8724094"/>
              <a:gd name="connsiteY8371" fmla="*/ 909957 h 2189926"/>
              <a:gd name="connsiteX8372" fmla="*/ 8533134 w 8724094"/>
              <a:gd name="connsiteY8372" fmla="*/ 908323 h 2189926"/>
              <a:gd name="connsiteX8373" fmla="*/ 8531515 w 8724094"/>
              <a:gd name="connsiteY8373" fmla="*/ 909957 h 2189926"/>
              <a:gd name="connsiteX8374" fmla="*/ 8531515 w 8724094"/>
              <a:gd name="connsiteY8374" fmla="*/ 919759 h 2189926"/>
              <a:gd name="connsiteX8375" fmla="*/ 8529897 w 8724094"/>
              <a:gd name="connsiteY8375" fmla="*/ 921393 h 2189926"/>
              <a:gd name="connsiteX8376" fmla="*/ 8525042 w 8724094"/>
              <a:gd name="connsiteY8376" fmla="*/ 921393 h 2189926"/>
              <a:gd name="connsiteX8377" fmla="*/ 8521806 w 8724094"/>
              <a:gd name="connsiteY8377" fmla="*/ 918126 h 2189926"/>
              <a:gd name="connsiteX8378" fmla="*/ 8517761 w 8724094"/>
              <a:gd name="connsiteY8378" fmla="*/ 900154 h 2189926"/>
              <a:gd name="connsiteX8379" fmla="*/ 8505623 w 8724094"/>
              <a:gd name="connsiteY8379" fmla="*/ 887086 h 2189926"/>
              <a:gd name="connsiteX8380" fmla="*/ 7796807 w 8724094"/>
              <a:gd name="connsiteY8380" fmla="*/ 887086 h 2189926"/>
              <a:gd name="connsiteX8381" fmla="*/ 7800043 w 8724094"/>
              <a:gd name="connsiteY8381" fmla="*/ 893621 h 2189926"/>
              <a:gd name="connsiteX8382" fmla="*/ 7801663 w 8724094"/>
              <a:gd name="connsiteY8382" fmla="*/ 899338 h 2189926"/>
              <a:gd name="connsiteX8383" fmla="*/ 7803279 w 8724094"/>
              <a:gd name="connsiteY8383" fmla="*/ 903422 h 2189926"/>
              <a:gd name="connsiteX8384" fmla="*/ 7795189 w 8724094"/>
              <a:gd name="connsiteY8384" fmla="*/ 918126 h 2189926"/>
              <a:gd name="connsiteX8385" fmla="*/ 7785479 w 8724094"/>
              <a:gd name="connsiteY8385" fmla="*/ 932828 h 2189926"/>
              <a:gd name="connsiteX8386" fmla="*/ 7783053 w 8724094"/>
              <a:gd name="connsiteY8386" fmla="*/ 932012 h 2189926"/>
              <a:gd name="connsiteX8387" fmla="*/ 7779005 w 8724094"/>
              <a:gd name="connsiteY8387" fmla="*/ 931194 h 2189926"/>
              <a:gd name="connsiteX8388" fmla="*/ 7775769 w 8724094"/>
              <a:gd name="connsiteY8388" fmla="*/ 936096 h 2189926"/>
              <a:gd name="connsiteX8389" fmla="*/ 7772533 w 8724094"/>
              <a:gd name="connsiteY8389" fmla="*/ 940996 h 2189926"/>
              <a:gd name="connsiteX8390" fmla="*/ 7767677 w 8724094"/>
              <a:gd name="connsiteY8390" fmla="*/ 937729 h 2189926"/>
              <a:gd name="connsiteX8391" fmla="*/ 7771723 w 8724094"/>
              <a:gd name="connsiteY8391" fmla="*/ 927110 h 2189926"/>
              <a:gd name="connsiteX8392" fmla="*/ 7779005 w 8724094"/>
              <a:gd name="connsiteY8392" fmla="*/ 919759 h 2189926"/>
              <a:gd name="connsiteX8393" fmla="*/ 7783053 w 8724094"/>
              <a:gd name="connsiteY8393" fmla="*/ 900154 h 2189926"/>
              <a:gd name="connsiteX8394" fmla="*/ 7796807 w 8724094"/>
              <a:gd name="connsiteY8394" fmla="*/ 887086 h 2189926"/>
              <a:gd name="connsiteX8395" fmla="*/ 2864534 w 8724094"/>
              <a:gd name="connsiteY8395" fmla="*/ 887086 h 2189926"/>
              <a:gd name="connsiteX8396" fmla="*/ 2854015 w 8724094"/>
              <a:gd name="connsiteY8396" fmla="*/ 890352 h 2189926"/>
              <a:gd name="connsiteX8397" fmla="*/ 2846733 w 8724094"/>
              <a:gd name="connsiteY8397" fmla="*/ 898521 h 2189926"/>
              <a:gd name="connsiteX8398" fmla="*/ 2849161 w 8724094"/>
              <a:gd name="connsiteY8398" fmla="*/ 906689 h 2189926"/>
              <a:gd name="connsiteX8399" fmla="*/ 2856442 w 8724094"/>
              <a:gd name="connsiteY8399" fmla="*/ 911591 h 2189926"/>
              <a:gd name="connsiteX8400" fmla="*/ 2871007 w 8724094"/>
              <a:gd name="connsiteY8400" fmla="*/ 898521 h 2189926"/>
              <a:gd name="connsiteX8401" fmla="*/ 2870198 w 8724094"/>
              <a:gd name="connsiteY8401" fmla="*/ 891170 h 2189926"/>
              <a:gd name="connsiteX8402" fmla="*/ 2864534 w 8724094"/>
              <a:gd name="connsiteY8402" fmla="*/ 887086 h 2189926"/>
              <a:gd name="connsiteX8403" fmla="*/ 1421820 w 8724094"/>
              <a:gd name="connsiteY8403" fmla="*/ 887086 h 2189926"/>
              <a:gd name="connsiteX8404" fmla="*/ 1416966 w 8724094"/>
              <a:gd name="connsiteY8404" fmla="*/ 891986 h 2189926"/>
              <a:gd name="connsiteX8405" fmla="*/ 1420202 w 8724094"/>
              <a:gd name="connsiteY8405" fmla="*/ 896887 h 2189926"/>
              <a:gd name="connsiteX8406" fmla="*/ 1425057 w 8724094"/>
              <a:gd name="connsiteY8406" fmla="*/ 890352 h 2189926"/>
              <a:gd name="connsiteX8407" fmla="*/ 1421820 w 8724094"/>
              <a:gd name="connsiteY8407" fmla="*/ 887086 h 2189926"/>
              <a:gd name="connsiteX8408" fmla="*/ 8426326 w 8724094"/>
              <a:gd name="connsiteY8408" fmla="*/ 885452 h 2189926"/>
              <a:gd name="connsiteX8409" fmla="*/ 8417425 w 8724094"/>
              <a:gd name="connsiteY8409" fmla="*/ 888719 h 2189926"/>
              <a:gd name="connsiteX8410" fmla="*/ 8411761 w 8724094"/>
              <a:gd name="connsiteY8410" fmla="*/ 893621 h 2189926"/>
              <a:gd name="connsiteX8411" fmla="*/ 8417425 w 8724094"/>
              <a:gd name="connsiteY8411" fmla="*/ 905056 h 2189926"/>
              <a:gd name="connsiteX8412" fmla="*/ 8429563 w 8724094"/>
              <a:gd name="connsiteY8412" fmla="*/ 911591 h 2189926"/>
              <a:gd name="connsiteX8413" fmla="*/ 8435226 w 8724094"/>
              <a:gd name="connsiteY8413" fmla="*/ 909957 h 2189926"/>
              <a:gd name="connsiteX8414" fmla="*/ 8440891 w 8724094"/>
              <a:gd name="connsiteY8414" fmla="*/ 905056 h 2189926"/>
              <a:gd name="connsiteX8415" fmla="*/ 8446554 w 8724094"/>
              <a:gd name="connsiteY8415" fmla="*/ 906689 h 2189926"/>
              <a:gd name="connsiteX8416" fmla="*/ 8452219 w 8724094"/>
              <a:gd name="connsiteY8416" fmla="*/ 908323 h 2189926"/>
              <a:gd name="connsiteX8417" fmla="*/ 8457073 w 8724094"/>
              <a:gd name="connsiteY8417" fmla="*/ 907507 h 2189926"/>
              <a:gd name="connsiteX8418" fmla="*/ 8461929 w 8724094"/>
              <a:gd name="connsiteY8418" fmla="*/ 906689 h 2189926"/>
              <a:gd name="connsiteX8419" fmla="*/ 8471638 w 8724094"/>
              <a:gd name="connsiteY8419" fmla="*/ 912407 h 2189926"/>
              <a:gd name="connsiteX8420" fmla="*/ 8474874 w 8724094"/>
              <a:gd name="connsiteY8420" fmla="*/ 918126 h 2189926"/>
              <a:gd name="connsiteX8421" fmla="*/ 8482966 w 8724094"/>
              <a:gd name="connsiteY8421" fmla="*/ 908323 h 2189926"/>
              <a:gd name="connsiteX8422" fmla="*/ 8479730 w 8724094"/>
              <a:gd name="connsiteY8422" fmla="*/ 898521 h 2189926"/>
              <a:gd name="connsiteX8423" fmla="*/ 8471638 w 8724094"/>
              <a:gd name="connsiteY8423" fmla="*/ 893621 h 2189926"/>
              <a:gd name="connsiteX8424" fmla="*/ 8470020 w 8724094"/>
              <a:gd name="connsiteY8424" fmla="*/ 893621 h 2189926"/>
              <a:gd name="connsiteX8425" fmla="*/ 8458692 w 8724094"/>
              <a:gd name="connsiteY8425" fmla="*/ 901789 h 2189926"/>
              <a:gd name="connsiteX8426" fmla="*/ 8457073 w 8724094"/>
              <a:gd name="connsiteY8426" fmla="*/ 900154 h 2189926"/>
              <a:gd name="connsiteX8427" fmla="*/ 8452219 w 8724094"/>
              <a:gd name="connsiteY8427" fmla="*/ 896887 h 2189926"/>
              <a:gd name="connsiteX8428" fmla="*/ 8447364 w 8724094"/>
              <a:gd name="connsiteY8428" fmla="*/ 895254 h 2189926"/>
              <a:gd name="connsiteX8429" fmla="*/ 8445746 w 8724094"/>
              <a:gd name="connsiteY8429" fmla="*/ 895254 h 2189926"/>
              <a:gd name="connsiteX8430" fmla="*/ 8444127 w 8724094"/>
              <a:gd name="connsiteY8430" fmla="*/ 895254 h 2189926"/>
              <a:gd name="connsiteX8431" fmla="*/ 8440891 w 8724094"/>
              <a:gd name="connsiteY8431" fmla="*/ 896887 h 2189926"/>
              <a:gd name="connsiteX8432" fmla="*/ 8439272 w 8724094"/>
              <a:gd name="connsiteY8432" fmla="*/ 896887 h 2189926"/>
              <a:gd name="connsiteX8433" fmla="*/ 8433608 w 8724094"/>
              <a:gd name="connsiteY8433" fmla="*/ 889536 h 2189926"/>
              <a:gd name="connsiteX8434" fmla="*/ 8426326 w 8724094"/>
              <a:gd name="connsiteY8434" fmla="*/ 885452 h 2189926"/>
              <a:gd name="connsiteX8435" fmla="*/ 7125719 w 8724094"/>
              <a:gd name="connsiteY8435" fmla="*/ 885452 h 2189926"/>
              <a:gd name="connsiteX8436" fmla="*/ 7116009 w 8724094"/>
              <a:gd name="connsiteY8436" fmla="*/ 895254 h 2189926"/>
              <a:gd name="connsiteX8437" fmla="*/ 7123291 w 8724094"/>
              <a:gd name="connsiteY8437" fmla="*/ 900972 h 2189926"/>
              <a:gd name="connsiteX8438" fmla="*/ 7133811 w 8724094"/>
              <a:gd name="connsiteY8438" fmla="*/ 901789 h 2189926"/>
              <a:gd name="connsiteX8439" fmla="*/ 7140284 w 8724094"/>
              <a:gd name="connsiteY8439" fmla="*/ 900154 h 2189926"/>
              <a:gd name="connsiteX8440" fmla="*/ 7143520 w 8724094"/>
              <a:gd name="connsiteY8440" fmla="*/ 895254 h 2189926"/>
              <a:gd name="connsiteX8441" fmla="*/ 7136238 w 8724094"/>
              <a:gd name="connsiteY8441" fmla="*/ 887902 h 2189926"/>
              <a:gd name="connsiteX8442" fmla="*/ 7125719 w 8724094"/>
              <a:gd name="connsiteY8442" fmla="*/ 885452 h 2189926"/>
              <a:gd name="connsiteX8443" fmla="*/ 7822700 w 8724094"/>
              <a:gd name="connsiteY8443" fmla="*/ 883818 h 2189926"/>
              <a:gd name="connsiteX8444" fmla="*/ 7830791 w 8724094"/>
              <a:gd name="connsiteY8444" fmla="*/ 888719 h 2189926"/>
              <a:gd name="connsiteX8445" fmla="*/ 7835645 w 8724094"/>
              <a:gd name="connsiteY8445" fmla="*/ 886268 h 2189926"/>
              <a:gd name="connsiteX8446" fmla="*/ 7840501 w 8724094"/>
              <a:gd name="connsiteY8446" fmla="*/ 883818 h 2189926"/>
              <a:gd name="connsiteX8447" fmla="*/ 7844547 w 8724094"/>
              <a:gd name="connsiteY8447" fmla="*/ 887086 h 2189926"/>
              <a:gd name="connsiteX8448" fmla="*/ 7845357 w 8724094"/>
              <a:gd name="connsiteY8448" fmla="*/ 893621 h 2189926"/>
              <a:gd name="connsiteX8449" fmla="*/ 7843737 w 8724094"/>
              <a:gd name="connsiteY8449" fmla="*/ 900972 h 2189926"/>
              <a:gd name="connsiteX8450" fmla="*/ 7838883 w 8724094"/>
              <a:gd name="connsiteY8450" fmla="*/ 905056 h 2189926"/>
              <a:gd name="connsiteX8451" fmla="*/ 7834029 w 8724094"/>
              <a:gd name="connsiteY8451" fmla="*/ 902605 h 2189926"/>
              <a:gd name="connsiteX8452" fmla="*/ 7829173 w 8724094"/>
              <a:gd name="connsiteY8452" fmla="*/ 900154 h 2189926"/>
              <a:gd name="connsiteX8453" fmla="*/ 7821891 w 8724094"/>
              <a:gd name="connsiteY8453" fmla="*/ 904238 h 2189926"/>
              <a:gd name="connsiteX8454" fmla="*/ 7814609 w 8724094"/>
              <a:gd name="connsiteY8454" fmla="*/ 909957 h 2189926"/>
              <a:gd name="connsiteX8455" fmla="*/ 7806517 w 8724094"/>
              <a:gd name="connsiteY8455" fmla="*/ 903422 h 2189926"/>
              <a:gd name="connsiteX8456" fmla="*/ 7812991 w 8724094"/>
              <a:gd name="connsiteY8456" fmla="*/ 897705 h 2189926"/>
              <a:gd name="connsiteX8457" fmla="*/ 7821082 w 8724094"/>
              <a:gd name="connsiteY8457" fmla="*/ 885452 h 2189926"/>
              <a:gd name="connsiteX8458" fmla="*/ 6557392 w 8724094"/>
              <a:gd name="connsiteY8458" fmla="*/ 883818 h 2189926"/>
              <a:gd name="connsiteX8459" fmla="*/ 6546065 w 8724094"/>
              <a:gd name="connsiteY8459" fmla="*/ 895254 h 2189926"/>
              <a:gd name="connsiteX8460" fmla="*/ 6550920 w 8724094"/>
              <a:gd name="connsiteY8460" fmla="*/ 896887 h 2189926"/>
              <a:gd name="connsiteX8461" fmla="*/ 6559010 w 8724094"/>
              <a:gd name="connsiteY8461" fmla="*/ 888719 h 2189926"/>
              <a:gd name="connsiteX8462" fmla="*/ 6559010 w 8724094"/>
              <a:gd name="connsiteY8462" fmla="*/ 887086 h 2189926"/>
              <a:gd name="connsiteX8463" fmla="*/ 6557392 w 8724094"/>
              <a:gd name="connsiteY8463" fmla="*/ 883818 h 2189926"/>
              <a:gd name="connsiteX8464" fmla="*/ 4483946 w 8724094"/>
              <a:gd name="connsiteY8464" fmla="*/ 883818 h 2189926"/>
              <a:gd name="connsiteX8465" fmla="*/ 4472618 w 8724094"/>
              <a:gd name="connsiteY8465" fmla="*/ 895254 h 2189926"/>
              <a:gd name="connsiteX8466" fmla="*/ 4477472 w 8724094"/>
              <a:gd name="connsiteY8466" fmla="*/ 896887 h 2189926"/>
              <a:gd name="connsiteX8467" fmla="*/ 4485564 w 8724094"/>
              <a:gd name="connsiteY8467" fmla="*/ 888719 h 2189926"/>
              <a:gd name="connsiteX8468" fmla="*/ 4485564 w 8724094"/>
              <a:gd name="connsiteY8468" fmla="*/ 887086 h 2189926"/>
              <a:gd name="connsiteX8469" fmla="*/ 4483946 w 8724094"/>
              <a:gd name="connsiteY8469" fmla="*/ 883818 h 2189926"/>
              <a:gd name="connsiteX8470" fmla="*/ 3473621 w 8724094"/>
              <a:gd name="connsiteY8470" fmla="*/ 883818 h 2189926"/>
              <a:gd name="connsiteX8471" fmla="*/ 3457438 w 8724094"/>
              <a:gd name="connsiteY8471" fmla="*/ 888719 h 2189926"/>
              <a:gd name="connsiteX8472" fmla="*/ 3444492 w 8724094"/>
              <a:gd name="connsiteY8472" fmla="*/ 898521 h 2189926"/>
              <a:gd name="connsiteX8473" fmla="*/ 3440447 w 8724094"/>
              <a:gd name="connsiteY8473" fmla="*/ 904238 h 2189926"/>
              <a:gd name="connsiteX8474" fmla="*/ 3436401 w 8724094"/>
              <a:gd name="connsiteY8474" fmla="*/ 909957 h 2189926"/>
              <a:gd name="connsiteX8475" fmla="*/ 3427500 w 8724094"/>
              <a:gd name="connsiteY8475" fmla="*/ 914042 h 2189926"/>
              <a:gd name="connsiteX8476" fmla="*/ 3425072 w 8724094"/>
              <a:gd name="connsiteY8476" fmla="*/ 923026 h 2189926"/>
              <a:gd name="connsiteX8477" fmla="*/ 3435591 w 8724094"/>
              <a:gd name="connsiteY8477" fmla="*/ 921393 h 2189926"/>
              <a:gd name="connsiteX8478" fmla="*/ 3446110 w 8724094"/>
              <a:gd name="connsiteY8478" fmla="*/ 916491 h 2189926"/>
              <a:gd name="connsiteX8479" fmla="*/ 3467149 w 8724094"/>
              <a:gd name="connsiteY8479" fmla="*/ 895254 h 2189926"/>
              <a:gd name="connsiteX8480" fmla="*/ 3473621 w 8724094"/>
              <a:gd name="connsiteY8480" fmla="*/ 890352 h 2189926"/>
              <a:gd name="connsiteX8481" fmla="*/ 3476858 w 8724094"/>
              <a:gd name="connsiteY8481" fmla="*/ 885452 h 2189926"/>
              <a:gd name="connsiteX8482" fmla="*/ 3473621 w 8724094"/>
              <a:gd name="connsiteY8482" fmla="*/ 883818 h 2189926"/>
              <a:gd name="connsiteX8483" fmla="*/ 516988 w 8724094"/>
              <a:gd name="connsiteY8483" fmla="*/ 883818 h 2189926"/>
              <a:gd name="connsiteX8484" fmla="*/ 510515 w 8724094"/>
              <a:gd name="connsiteY8484" fmla="*/ 891986 h 2189926"/>
              <a:gd name="connsiteX8485" fmla="*/ 516178 w 8724094"/>
              <a:gd name="connsiteY8485" fmla="*/ 900154 h 2189926"/>
              <a:gd name="connsiteX8486" fmla="*/ 526698 w 8724094"/>
              <a:gd name="connsiteY8486" fmla="*/ 903422 h 2189926"/>
              <a:gd name="connsiteX8487" fmla="*/ 529935 w 8724094"/>
              <a:gd name="connsiteY8487" fmla="*/ 900154 h 2189926"/>
              <a:gd name="connsiteX8488" fmla="*/ 525889 w 8724094"/>
              <a:gd name="connsiteY8488" fmla="*/ 890352 h 2189926"/>
              <a:gd name="connsiteX8489" fmla="*/ 516988 w 8724094"/>
              <a:gd name="connsiteY8489" fmla="*/ 883818 h 2189926"/>
              <a:gd name="connsiteX8490" fmla="*/ 7444525 w 8724094"/>
              <a:gd name="connsiteY8490" fmla="*/ 882184 h 2189926"/>
              <a:gd name="connsiteX8491" fmla="*/ 7438050 w 8724094"/>
              <a:gd name="connsiteY8491" fmla="*/ 893621 h 2189926"/>
              <a:gd name="connsiteX8492" fmla="*/ 7438050 w 8724094"/>
              <a:gd name="connsiteY8492" fmla="*/ 895254 h 2189926"/>
              <a:gd name="connsiteX8493" fmla="*/ 7446951 w 8724094"/>
              <a:gd name="connsiteY8493" fmla="*/ 892803 h 2189926"/>
              <a:gd name="connsiteX8494" fmla="*/ 7452615 w 8724094"/>
              <a:gd name="connsiteY8494" fmla="*/ 885452 h 2189926"/>
              <a:gd name="connsiteX8495" fmla="*/ 7446141 w 8724094"/>
              <a:gd name="connsiteY8495" fmla="*/ 882184 h 2189926"/>
              <a:gd name="connsiteX8496" fmla="*/ 1549666 w 8724094"/>
              <a:gd name="connsiteY8496" fmla="*/ 882184 h 2189926"/>
              <a:gd name="connsiteX8497" fmla="*/ 1540764 w 8724094"/>
              <a:gd name="connsiteY8497" fmla="*/ 884635 h 2189926"/>
              <a:gd name="connsiteX8498" fmla="*/ 1535101 w 8724094"/>
              <a:gd name="connsiteY8498" fmla="*/ 891986 h 2189926"/>
              <a:gd name="connsiteX8499" fmla="*/ 1538338 w 8724094"/>
              <a:gd name="connsiteY8499" fmla="*/ 898521 h 2189926"/>
              <a:gd name="connsiteX8500" fmla="*/ 1541574 w 8724094"/>
              <a:gd name="connsiteY8500" fmla="*/ 898521 h 2189926"/>
              <a:gd name="connsiteX8501" fmla="*/ 1552093 w 8724094"/>
              <a:gd name="connsiteY8501" fmla="*/ 896070 h 2189926"/>
              <a:gd name="connsiteX8502" fmla="*/ 1557757 w 8724094"/>
              <a:gd name="connsiteY8502" fmla="*/ 888719 h 2189926"/>
              <a:gd name="connsiteX8503" fmla="*/ 1549666 w 8724094"/>
              <a:gd name="connsiteY8503" fmla="*/ 882184 h 2189926"/>
              <a:gd name="connsiteX8504" fmla="*/ 8646415 w 8724094"/>
              <a:gd name="connsiteY8504" fmla="*/ 878917 h 2189926"/>
              <a:gd name="connsiteX8505" fmla="*/ 8648033 w 8724094"/>
              <a:gd name="connsiteY8505" fmla="*/ 882184 h 2189926"/>
              <a:gd name="connsiteX8506" fmla="*/ 8643179 w 8724094"/>
              <a:gd name="connsiteY8506" fmla="*/ 893621 h 2189926"/>
              <a:gd name="connsiteX8507" fmla="*/ 8641559 w 8724094"/>
              <a:gd name="connsiteY8507" fmla="*/ 885452 h 2189926"/>
              <a:gd name="connsiteX8508" fmla="*/ 8646415 w 8724094"/>
              <a:gd name="connsiteY8508" fmla="*/ 878917 h 2189926"/>
              <a:gd name="connsiteX8509" fmla="*/ 6003328 w 8724094"/>
              <a:gd name="connsiteY8509" fmla="*/ 878917 h 2189926"/>
              <a:gd name="connsiteX8510" fmla="*/ 5999282 w 8724094"/>
              <a:gd name="connsiteY8510" fmla="*/ 883818 h 2189926"/>
              <a:gd name="connsiteX8511" fmla="*/ 5998472 w 8724094"/>
              <a:gd name="connsiteY8511" fmla="*/ 891986 h 2189926"/>
              <a:gd name="connsiteX8512" fmla="*/ 5996045 w 8724094"/>
              <a:gd name="connsiteY8512" fmla="*/ 896887 h 2189926"/>
              <a:gd name="connsiteX8513" fmla="*/ 5993618 w 8724094"/>
              <a:gd name="connsiteY8513" fmla="*/ 901789 h 2189926"/>
              <a:gd name="connsiteX8514" fmla="*/ 5995236 w 8724094"/>
              <a:gd name="connsiteY8514" fmla="*/ 905056 h 2189926"/>
              <a:gd name="connsiteX8515" fmla="*/ 6000090 w 8724094"/>
              <a:gd name="connsiteY8515" fmla="*/ 905056 h 2189926"/>
              <a:gd name="connsiteX8516" fmla="*/ 6007372 w 8724094"/>
              <a:gd name="connsiteY8516" fmla="*/ 904238 h 2189926"/>
              <a:gd name="connsiteX8517" fmla="*/ 6011418 w 8724094"/>
              <a:gd name="connsiteY8517" fmla="*/ 900154 h 2189926"/>
              <a:gd name="connsiteX8518" fmla="*/ 6008992 w 8724094"/>
              <a:gd name="connsiteY8518" fmla="*/ 887902 h 2189926"/>
              <a:gd name="connsiteX8519" fmla="*/ 6003328 w 8724094"/>
              <a:gd name="connsiteY8519" fmla="*/ 878917 h 2189926"/>
              <a:gd name="connsiteX8520" fmla="*/ 5729835 w 8724094"/>
              <a:gd name="connsiteY8520" fmla="*/ 878917 h 2189926"/>
              <a:gd name="connsiteX8521" fmla="*/ 5729835 w 8724094"/>
              <a:gd name="connsiteY8521" fmla="*/ 883818 h 2189926"/>
              <a:gd name="connsiteX8522" fmla="*/ 5736307 w 8724094"/>
              <a:gd name="connsiteY8522" fmla="*/ 880551 h 2189926"/>
              <a:gd name="connsiteX8523" fmla="*/ 5734689 w 8724094"/>
              <a:gd name="connsiteY8523" fmla="*/ 878917 h 2189926"/>
              <a:gd name="connsiteX8524" fmla="*/ 5733071 w 8724094"/>
              <a:gd name="connsiteY8524" fmla="*/ 878917 h 2189926"/>
              <a:gd name="connsiteX8525" fmla="*/ 1616015 w 8724094"/>
              <a:gd name="connsiteY8525" fmla="*/ 878917 h 2189926"/>
              <a:gd name="connsiteX8526" fmla="*/ 1604688 w 8724094"/>
              <a:gd name="connsiteY8526" fmla="*/ 883818 h 2189926"/>
              <a:gd name="connsiteX8527" fmla="*/ 1596596 w 8724094"/>
              <a:gd name="connsiteY8527" fmla="*/ 891986 h 2189926"/>
              <a:gd name="connsiteX8528" fmla="*/ 1599833 w 8724094"/>
              <a:gd name="connsiteY8528" fmla="*/ 895254 h 2189926"/>
              <a:gd name="connsiteX8529" fmla="*/ 1614397 w 8724094"/>
              <a:gd name="connsiteY8529" fmla="*/ 892803 h 2189926"/>
              <a:gd name="connsiteX8530" fmla="*/ 1625725 w 8724094"/>
              <a:gd name="connsiteY8530" fmla="*/ 885452 h 2189926"/>
              <a:gd name="connsiteX8531" fmla="*/ 1622489 w 8724094"/>
              <a:gd name="connsiteY8531" fmla="*/ 880551 h 2189926"/>
              <a:gd name="connsiteX8532" fmla="*/ 1616015 w 8724094"/>
              <a:gd name="connsiteY8532" fmla="*/ 878917 h 2189926"/>
              <a:gd name="connsiteX8533" fmla="*/ 135070 w 8724094"/>
              <a:gd name="connsiteY8533" fmla="*/ 878917 h 2189926"/>
              <a:gd name="connsiteX8534" fmla="*/ 138306 w 8724094"/>
              <a:gd name="connsiteY8534" fmla="*/ 882184 h 2189926"/>
              <a:gd name="connsiteX8535" fmla="*/ 135070 w 8724094"/>
              <a:gd name="connsiteY8535" fmla="*/ 882184 h 2189926"/>
              <a:gd name="connsiteX8536" fmla="*/ 5906229 w 8724094"/>
              <a:gd name="connsiteY8536" fmla="*/ 875649 h 2189926"/>
              <a:gd name="connsiteX8537" fmla="*/ 5909466 w 8724094"/>
              <a:gd name="connsiteY8537" fmla="*/ 878917 h 2189926"/>
              <a:gd name="connsiteX8538" fmla="*/ 5906229 w 8724094"/>
              <a:gd name="connsiteY8538" fmla="*/ 885452 h 2189926"/>
              <a:gd name="connsiteX8539" fmla="*/ 5904610 w 8724094"/>
              <a:gd name="connsiteY8539" fmla="*/ 883818 h 2189926"/>
              <a:gd name="connsiteX8540" fmla="*/ 5902184 w 8724094"/>
              <a:gd name="connsiteY8540" fmla="*/ 882184 h 2189926"/>
              <a:gd name="connsiteX8541" fmla="*/ 5899756 w 8724094"/>
              <a:gd name="connsiteY8541" fmla="*/ 880551 h 2189926"/>
              <a:gd name="connsiteX8542" fmla="*/ 5906229 w 8724094"/>
              <a:gd name="connsiteY8542" fmla="*/ 875649 h 2189926"/>
              <a:gd name="connsiteX8543" fmla="*/ 1789983 w 8724094"/>
              <a:gd name="connsiteY8543" fmla="*/ 875649 h 2189926"/>
              <a:gd name="connsiteX8544" fmla="*/ 1794838 w 8724094"/>
              <a:gd name="connsiteY8544" fmla="*/ 880551 h 2189926"/>
              <a:gd name="connsiteX8545" fmla="*/ 1798074 w 8724094"/>
              <a:gd name="connsiteY8545" fmla="*/ 878917 h 2189926"/>
              <a:gd name="connsiteX8546" fmla="*/ 1794838 w 8724094"/>
              <a:gd name="connsiteY8546" fmla="*/ 875649 h 2189926"/>
              <a:gd name="connsiteX8547" fmla="*/ 1789983 w 8724094"/>
              <a:gd name="connsiteY8547" fmla="*/ 875649 h 2189926"/>
              <a:gd name="connsiteX8548" fmla="*/ 8408525 w 8724094"/>
              <a:gd name="connsiteY8548" fmla="*/ 874016 h 2189926"/>
              <a:gd name="connsiteX8549" fmla="*/ 8402051 w 8724094"/>
              <a:gd name="connsiteY8549" fmla="*/ 878917 h 2189926"/>
              <a:gd name="connsiteX8550" fmla="*/ 8408525 w 8724094"/>
              <a:gd name="connsiteY8550" fmla="*/ 887086 h 2189926"/>
              <a:gd name="connsiteX8551" fmla="*/ 8413380 w 8724094"/>
              <a:gd name="connsiteY8551" fmla="*/ 878917 h 2189926"/>
              <a:gd name="connsiteX8552" fmla="*/ 8408525 w 8724094"/>
              <a:gd name="connsiteY8552" fmla="*/ 874016 h 2189926"/>
              <a:gd name="connsiteX8553" fmla="*/ 7884196 w 8724094"/>
              <a:gd name="connsiteY8553" fmla="*/ 874016 h 2189926"/>
              <a:gd name="connsiteX8554" fmla="*/ 7876103 w 8724094"/>
              <a:gd name="connsiteY8554" fmla="*/ 880551 h 2189926"/>
              <a:gd name="connsiteX8555" fmla="*/ 7880959 w 8724094"/>
              <a:gd name="connsiteY8555" fmla="*/ 887086 h 2189926"/>
              <a:gd name="connsiteX8556" fmla="*/ 7885814 w 8724094"/>
              <a:gd name="connsiteY8556" fmla="*/ 883001 h 2189926"/>
              <a:gd name="connsiteX8557" fmla="*/ 7887432 w 8724094"/>
              <a:gd name="connsiteY8557" fmla="*/ 875649 h 2189926"/>
              <a:gd name="connsiteX8558" fmla="*/ 7884196 w 8724094"/>
              <a:gd name="connsiteY8558" fmla="*/ 874016 h 2189926"/>
              <a:gd name="connsiteX8559" fmla="*/ 7051277 w 8724094"/>
              <a:gd name="connsiteY8559" fmla="*/ 874016 h 2189926"/>
              <a:gd name="connsiteX8560" fmla="*/ 7043186 w 8724094"/>
              <a:gd name="connsiteY8560" fmla="*/ 877284 h 2189926"/>
              <a:gd name="connsiteX8561" fmla="*/ 7038331 w 8724094"/>
              <a:gd name="connsiteY8561" fmla="*/ 883818 h 2189926"/>
              <a:gd name="connsiteX8562" fmla="*/ 7041567 w 8724094"/>
              <a:gd name="connsiteY8562" fmla="*/ 888719 h 2189926"/>
              <a:gd name="connsiteX8563" fmla="*/ 7049658 w 8724094"/>
              <a:gd name="connsiteY8563" fmla="*/ 884635 h 2189926"/>
              <a:gd name="connsiteX8564" fmla="*/ 7054513 w 8724094"/>
              <a:gd name="connsiteY8564" fmla="*/ 877284 h 2189926"/>
              <a:gd name="connsiteX8565" fmla="*/ 7051277 w 8724094"/>
              <a:gd name="connsiteY8565" fmla="*/ 874016 h 2189926"/>
              <a:gd name="connsiteX8566" fmla="*/ 3844212 w 8724094"/>
              <a:gd name="connsiteY8566" fmla="*/ 874016 h 2189926"/>
              <a:gd name="connsiteX8567" fmla="*/ 3837738 w 8724094"/>
              <a:gd name="connsiteY8567" fmla="*/ 880551 h 2189926"/>
              <a:gd name="connsiteX8568" fmla="*/ 3832884 w 8724094"/>
              <a:gd name="connsiteY8568" fmla="*/ 885452 h 2189926"/>
              <a:gd name="connsiteX8569" fmla="*/ 3836120 w 8724094"/>
              <a:gd name="connsiteY8569" fmla="*/ 887086 h 2189926"/>
              <a:gd name="connsiteX8570" fmla="*/ 3845830 w 8724094"/>
              <a:gd name="connsiteY8570" fmla="*/ 875649 h 2189926"/>
              <a:gd name="connsiteX8571" fmla="*/ 3844212 w 8724094"/>
              <a:gd name="connsiteY8571" fmla="*/ 874016 h 2189926"/>
              <a:gd name="connsiteX8572" fmla="*/ 6523408 w 8724094"/>
              <a:gd name="connsiteY8572" fmla="*/ 870749 h 2189926"/>
              <a:gd name="connsiteX8573" fmla="*/ 6518554 w 8724094"/>
              <a:gd name="connsiteY8573" fmla="*/ 874016 h 2189926"/>
              <a:gd name="connsiteX8574" fmla="*/ 6520172 w 8724094"/>
              <a:gd name="connsiteY8574" fmla="*/ 877284 h 2189926"/>
              <a:gd name="connsiteX8575" fmla="*/ 6523408 w 8724094"/>
              <a:gd name="connsiteY8575" fmla="*/ 870749 h 2189926"/>
              <a:gd name="connsiteX8576" fmla="*/ 4449962 w 8724094"/>
              <a:gd name="connsiteY8576" fmla="*/ 870749 h 2189926"/>
              <a:gd name="connsiteX8577" fmla="*/ 4445106 w 8724094"/>
              <a:gd name="connsiteY8577" fmla="*/ 874016 h 2189926"/>
              <a:gd name="connsiteX8578" fmla="*/ 4446725 w 8724094"/>
              <a:gd name="connsiteY8578" fmla="*/ 877284 h 2189926"/>
              <a:gd name="connsiteX8579" fmla="*/ 4449962 w 8724094"/>
              <a:gd name="connsiteY8579" fmla="*/ 870749 h 2189926"/>
              <a:gd name="connsiteX8580" fmla="*/ 2883953 w 8724094"/>
              <a:gd name="connsiteY8580" fmla="*/ 870749 h 2189926"/>
              <a:gd name="connsiteX8581" fmla="*/ 2883953 w 8724094"/>
              <a:gd name="connsiteY8581" fmla="*/ 872382 h 2189926"/>
              <a:gd name="connsiteX8582" fmla="*/ 2885571 w 8724094"/>
              <a:gd name="connsiteY8582" fmla="*/ 870749 h 2189926"/>
              <a:gd name="connsiteX8583" fmla="*/ 2092606 w 8724094"/>
              <a:gd name="connsiteY8583" fmla="*/ 870749 h 2189926"/>
              <a:gd name="connsiteX8584" fmla="*/ 2087750 w 8724094"/>
              <a:gd name="connsiteY8584" fmla="*/ 874016 h 2189926"/>
              <a:gd name="connsiteX8585" fmla="*/ 2095842 w 8724094"/>
              <a:gd name="connsiteY8585" fmla="*/ 878917 h 2189926"/>
              <a:gd name="connsiteX8586" fmla="*/ 2100697 w 8724094"/>
              <a:gd name="connsiteY8586" fmla="*/ 875649 h 2189926"/>
              <a:gd name="connsiteX8587" fmla="*/ 2092606 w 8724094"/>
              <a:gd name="connsiteY8587" fmla="*/ 870749 h 2189926"/>
              <a:gd name="connsiteX8588" fmla="*/ 7106299 w 8724094"/>
              <a:gd name="connsiteY8588" fmla="*/ 869116 h 2189926"/>
              <a:gd name="connsiteX8589" fmla="*/ 7104682 w 8724094"/>
              <a:gd name="connsiteY8589" fmla="*/ 872382 h 2189926"/>
              <a:gd name="connsiteX8590" fmla="*/ 7106299 w 8724094"/>
              <a:gd name="connsiteY8590" fmla="*/ 872382 h 2189926"/>
              <a:gd name="connsiteX8591" fmla="*/ 7109535 w 8724094"/>
              <a:gd name="connsiteY8591" fmla="*/ 870749 h 2189926"/>
              <a:gd name="connsiteX8592" fmla="*/ 7106299 w 8724094"/>
              <a:gd name="connsiteY8592" fmla="*/ 869116 h 2189926"/>
              <a:gd name="connsiteX8593" fmla="*/ 2811129 w 8724094"/>
              <a:gd name="connsiteY8593" fmla="*/ 869116 h 2189926"/>
              <a:gd name="connsiteX8594" fmla="*/ 2801420 w 8724094"/>
              <a:gd name="connsiteY8594" fmla="*/ 874016 h 2189926"/>
              <a:gd name="connsiteX8595" fmla="*/ 2798184 w 8724094"/>
              <a:gd name="connsiteY8595" fmla="*/ 883818 h 2189926"/>
              <a:gd name="connsiteX8596" fmla="*/ 2799802 w 8724094"/>
              <a:gd name="connsiteY8596" fmla="*/ 888719 h 2189926"/>
              <a:gd name="connsiteX8597" fmla="*/ 2807893 w 8724094"/>
              <a:gd name="connsiteY8597" fmla="*/ 888719 h 2189926"/>
              <a:gd name="connsiteX8598" fmla="*/ 2813557 w 8724094"/>
              <a:gd name="connsiteY8598" fmla="*/ 882184 h 2189926"/>
              <a:gd name="connsiteX8599" fmla="*/ 2817603 w 8724094"/>
              <a:gd name="connsiteY8599" fmla="*/ 875649 h 2189926"/>
              <a:gd name="connsiteX8600" fmla="*/ 2811129 w 8724094"/>
              <a:gd name="connsiteY8600" fmla="*/ 869116 h 2189926"/>
              <a:gd name="connsiteX8601" fmla="*/ 1293974 w 8724094"/>
              <a:gd name="connsiteY8601" fmla="*/ 869116 h 2189926"/>
              <a:gd name="connsiteX8602" fmla="*/ 1281836 w 8724094"/>
              <a:gd name="connsiteY8602" fmla="*/ 875649 h 2189926"/>
              <a:gd name="connsiteX8603" fmla="*/ 1276173 w 8724094"/>
              <a:gd name="connsiteY8603" fmla="*/ 888719 h 2189926"/>
              <a:gd name="connsiteX8604" fmla="*/ 1277791 w 8724094"/>
              <a:gd name="connsiteY8604" fmla="*/ 890352 h 2189926"/>
              <a:gd name="connsiteX8605" fmla="*/ 1284264 w 8724094"/>
              <a:gd name="connsiteY8605" fmla="*/ 898521 h 2189926"/>
              <a:gd name="connsiteX8606" fmla="*/ 1293974 w 8724094"/>
              <a:gd name="connsiteY8606" fmla="*/ 903422 h 2189926"/>
              <a:gd name="connsiteX8607" fmla="*/ 1298829 w 8724094"/>
              <a:gd name="connsiteY8607" fmla="*/ 900972 h 2189926"/>
              <a:gd name="connsiteX8608" fmla="*/ 1302065 w 8724094"/>
              <a:gd name="connsiteY8608" fmla="*/ 896887 h 2189926"/>
              <a:gd name="connsiteX8609" fmla="*/ 1310966 w 8724094"/>
              <a:gd name="connsiteY8609" fmla="*/ 906689 h 2189926"/>
              <a:gd name="connsiteX8610" fmla="*/ 1323104 w 8724094"/>
              <a:gd name="connsiteY8610" fmla="*/ 913224 h 2189926"/>
              <a:gd name="connsiteX8611" fmla="*/ 1329577 w 8724094"/>
              <a:gd name="connsiteY8611" fmla="*/ 909957 h 2189926"/>
              <a:gd name="connsiteX8612" fmla="*/ 1323104 w 8724094"/>
              <a:gd name="connsiteY8612" fmla="*/ 892803 h 2189926"/>
              <a:gd name="connsiteX8613" fmla="*/ 1310157 w 8724094"/>
              <a:gd name="connsiteY8613" fmla="*/ 878917 h 2189926"/>
              <a:gd name="connsiteX8614" fmla="*/ 1303684 w 8724094"/>
              <a:gd name="connsiteY8614" fmla="*/ 884635 h 2189926"/>
              <a:gd name="connsiteX8615" fmla="*/ 1302065 w 8724094"/>
              <a:gd name="connsiteY8615" fmla="*/ 893621 h 2189926"/>
              <a:gd name="connsiteX8616" fmla="*/ 1297211 w 8724094"/>
              <a:gd name="connsiteY8616" fmla="*/ 885452 h 2189926"/>
              <a:gd name="connsiteX8617" fmla="*/ 1299639 w 8724094"/>
              <a:gd name="connsiteY8617" fmla="*/ 880551 h 2189926"/>
              <a:gd name="connsiteX8618" fmla="*/ 1302065 w 8724094"/>
              <a:gd name="connsiteY8618" fmla="*/ 875649 h 2189926"/>
              <a:gd name="connsiteX8619" fmla="*/ 1293974 w 8724094"/>
              <a:gd name="connsiteY8619" fmla="*/ 869116 h 2189926"/>
              <a:gd name="connsiteX8620" fmla="*/ 8648033 w 8724094"/>
              <a:gd name="connsiteY8620" fmla="*/ 867481 h 2189926"/>
              <a:gd name="connsiteX8621" fmla="*/ 8649651 w 8724094"/>
              <a:gd name="connsiteY8621" fmla="*/ 868298 h 2189926"/>
              <a:gd name="connsiteX8622" fmla="*/ 8648033 w 8724094"/>
              <a:gd name="connsiteY8622" fmla="*/ 869116 h 2189926"/>
              <a:gd name="connsiteX8623" fmla="*/ 6487806 w 8724094"/>
              <a:gd name="connsiteY8623" fmla="*/ 867481 h 2189926"/>
              <a:gd name="connsiteX8624" fmla="*/ 6482951 w 8724094"/>
              <a:gd name="connsiteY8624" fmla="*/ 872382 h 2189926"/>
              <a:gd name="connsiteX8625" fmla="*/ 6487806 w 8724094"/>
              <a:gd name="connsiteY8625" fmla="*/ 877284 h 2189926"/>
              <a:gd name="connsiteX8626" fmla="*/ 6492660 w 8724094"/>
              <a:gd name="connsiteY8626" fmla="*/ 872382 h 2189926"/>
              <a:gd name="connsiteX8627" fmla="*/ 6487806 w 8724094"/>
              <a:gd name="connsiteY8627" fmla="*/ 867481 h 2189926"/>
              <a:gd name="connsiteX8628" fmla="*/ 4414359 w 8724094"/>
              <a:gd name="connsiteY8628" fmla="*/ 867481 h 2189926"/>
              <a:gd name="connsiteX8629" fmla="*/ 4409504 w 8724094"/>
              <a:gd name="connsiteY8629" fmla="*/ 872382 h 2189926"/>
              <a:gd name="connsiteX8630" fmla="*/ 4414359 w 8724094"/>
              <a:gd name="connsiteY8630" fmla="*/ 877284 h 2189926"/>
              <a:gd name="connsiteX8631" fmla="*/ 4419214 w 8724094"/>
              <a:gd name="connsiteY8631" fmla="*/ 872382 h 2189926"/>
              <a:gd name="connsiteX8632" fmla="*/ 4414359 w 8724094"/>
              <a:gd name="connsiteY8632" fmla="*/ 867481 h 2189926"/>
              <a:gd name="connsiteX8633" fmla="*/ 8601102 w 8724094"/>
              <a:gd name="connsiteY8633" fmla="*/ 865847 h 2189926"/>
              <a:gd name="connsiteX8634" fmla="*/ 8591392 w 8724094"/>
              <a:gd name="connsiteY8634" fmla="*/ 877284 h 2189926"/>
              <a:gd name="connsiteX8635" fmla="*/ 8593011 w 8724094"/>
              <a:gd name="connsiteY8635" fmla="*/ 885452 h 2189926"/>
              <a:gd name="connsiteX8636" fmla="*/ 8601102 w 8724094"/>
              <a:gd name="connsiteY8636" fmla="*/ 891986 h 2189926"/>
              <a:gd name="connsiteX8637" fmla="*/ 8601102 w 8724094"/>
              <a:gd name="connsiteY8637" fmla="*/ 893621 h 2189926"/>
              <a:gd name="connsiteX8638" fmla="*/ 8600292 w 8724094"/>
              <a:gd name="connsiteY8638" fmla="*/ 901789 h 2189926"/>
              <a:gd name="connsiteX8639" fmla="*/ 8599484 w 8724094"/>
              <a:gd name="connsiteY8639" fmla="*/ 909957 h 2189926"/>
              <a:gd name="connsiteX8640" fmla="*/ 8605957 w 8724094"/>
              <a:gd name="connsiteY8640" fmla="*/ 914858 h 2189926"/>
              <a:gd name="connsiteX8641" fmla="*/ 8609194 w 8724094"/>
              <a:gd name="connsiteY8641" fmla="*/ 911591 h 2189926"/>
              <a:gd name="connsiteX8642" fmla="*/ 8608384 w 8724094"/>
              <a:gd name="connsiteY8642" fmla="*/ 908323 h 2189926"/>
              <a:gd name="connsiteX8643" fmla="*/ 8607575 w 8724094"/>
              <a:gd name="connsiteY8643" fmla="*/ 905056 h 2189926"/>
              <a:gd name="connsiteX8644" fmla="*/ 8608384 w 8724094"/>
              <a:gd name="connsiteY8644" fmla="*/ 900972 h 2189926"/>
              <a:gd name="connsiteX8645" fmla="*/ 8609194 w 8724094"/>
              <a:gd name="connsiteY8645" fmla="*/ 898521 h 2189926"/>
              <a:gd name="connsiteX8646" fmla="*/ 8608384 w 8724094"/>
              <a:gd name="connsiteY8646" fmla="*/ 896070 h 2189926"/>
              <a:gd name="connsiteX8647" fmla="*/ 8607575 w 8724094"/>
              <a:gd name="connsiteY8647" fmla="*/ 893621 h 2189926"/>
              <a:gd name="connsiteX8648" fmla="*/ 8605957 w 8724094"/>
              <a:gd name="connsiteY8648" fmla="*/ 891986 h 2189926"/>
              <a:gd name="connsiteX8649" fmla="*/ 8610813 w 8724094"/>
              <a:gd name="connsiteY8649" fmla="*/ 880551 h 2189926"/>
              <a:gd name="connsiteX8650" fmla="*/ 8609194 w 8724094"/>
              <a:gd name="connsiteY8650" fmla="*/ 870749 h 2189926"/>
              <a:gd name="connsiteX8651" fmla="*/ 8601102 w 8724094"/>
              <a:gd name="connsiteY8651" fmla="*/ 865847 h 2189926"/>
              <a:gd name="connsiteX8652" fmla="*/ 6533118 w 8724094"/>
              <a:gd name="connsiteY8652" fmla="*/ 865847 h 2189926"/>
              <a:gd name="connsiteX8653" fmla="*/ 6533118 w 8724094"/>
              <a:gd name="connsiteY8653" fmla="*/ 867481 h 2189926"/>
              <a:gd name="connsiteX8654" fmla="*/ 6536355 w 8724094"/>
              <a:gd name="connsiteY8654" fmla="*/ 867481 h 2189926"/>
              <a:gd name="connsiteX8655" fmla="*/ 6536355 w 8724094"/>
              <a:gd name="connsiteY8655" fmla="*/ 865847 h 2189926"/>
              <a:gd name="connsiteX8656" fmla="*/ 5703941 w 8724094"/>
              <a:gd name="connsiteY8656" fmla="*/ 865847 h 2189926"/>
              <a:gd name="connsiteX8657" fmla="*/ 5702323 w 8724094"/>
              <a:gd name="connsiteY8657" fmla="*/ 869116 h 2189926"/>
              <a:gd name="connsiteX8658" fmla="*/ 5703941 w 8724094"/>
              <a:gd name="connsiteY8658" fmla="*/ 867481 h 2189926"/>
              <a:gd name="connsiteX8659" fmla="*/ 4459671 w 8724094"/>
              <a:gd name="connsiteY8659" fmla="*/ 865847 h 2189926"/>
              <a:gd name="connsiteX8660" fmla="*/ 4459671 w 8724094"/>
              <a:gd name="connsiteY8660" fmla="*/ 867481 h 2189926"/>
              <a:gd name="connsiteX8661" fmla="*/ 4462908 w 8724094"/>
              <a:gd name="connsiteY8661" fmla="*/ 867481 h 2189926"/>
              <a:gd name="connsiteX8662" fmla="*/ 4462908 w 8724094"/>
              <a:gd name="connsiteY8662" fmla="*/ 865847 h 2189926"/>
              <a:gd name="connsiteX8663" fmla="*/ 3047401 w 8724094"/>
              <a:gd name="connsiteY8663" fmla="*/ 865847 h 2189926"/>
              <a:gd name="connsiteX8664" fmla="*/ 3042547 w 8724094"/>
              <a:gd name="connsiteY8664" fmla="*/ 870749 h 2189926"/>
              <a:gd name="connsiteX8665" fmla="*/ 3050638 w 8724094"/>
              <a:gd name="connsiteY8665" fmla="*/ 875649 h 2189926"/>
              <a:gd name="connsiteX8666" fmla="*/ 3053874 w 8724094"/>
              <a:gd name="connsiteY8666" fmla="*/ 872382 h 2189926"/>
              <a:gd name="connsiteX8667" fmla="*/ 3047401 w 8724094"/>
              <a:gd name="connsiteY8667" fmla="*/ 865847 h 2189926"/>
              <a:gd name="connsiteX8668" fmla="*/ 1106251 w 8724094"/>
              <a:gd name="connsiteY8668" fmla="*/ 862581 h 2189926"/>
              <a:gd name="connsiteX8669" fmla="*/ 1100587 w 8724094"/>
              <a:gd name="connsiteY8669" fmla="*/ 869932 h 2189926"/>
              <a:gd name="connsiteX8670" fmla="*/ 1096542 w 8724094"/>
              <a:gd name="connsiteY8670" fmla="*/ 880551 h 2189926"/>
              <a:gd name="connsiteX8671" fmla="*/ 1101397 w 8724094"/>
              <a:gd name="connsiteY8671" fmla="*/ 887902 h 2189926"/>
              <a:gd name="connsiteX8672" fmla="*/ 1111107 w 8724094"/>
              <a:gd name="connsiteY8672" fmla="*/ 890352 h 2189926"/>
              <a:gd name="connsiteX8673" fmla="*/ 1120006 w 8724094"/>
              <a:gd name="connsiteY8673" fmla="*/ 887902 h 2189926"/>
              <a:gd name="connsiteX8674" fmla="*/ 1125672 w 8724094"/>
              <a:gd name="connsiteY8674" fmla="*/ 880551 h 2189926"/>
              <a:gd name="connsiteX8675" fmla="*/ 1117580 w 8724094"/>
              <a:gd name="connsiteY8675" fmla="*/ 869932 h 2189926"/>
              <a:gd name="connsiteX8676" fmla="*/ 1106251 w 8724094"/>
              <a:gd name="connsiteY8676" fmla="*/ 862581 h 2189926"/>
              <a:gd name="connsiteX8677" fmla="*/ 7785479 w 8724094"/>
              <a:gd name="connsiteY8677" fmla="*/ 860947 h 2189926"/>
              <a:gd name="connsiteX8678" fmla="*/ 7787098 w 8724094"/>
              <a:gd name="connsiteY8678" fmla="*/ 864214 h 2189926"/>
              <a:gd name="connsiteX8679" fmla="*/ 7790334 w 8724094"/>
              <a:gd name="connsiteY8679" fmla="*/ 865847 h 2189926"/>
              <a:gd name="connsiteX8680" fmla="*/ 7791952 w 8724094"/>
              <a:gd name="connsiteY8680" fmla="*/ 867481 h 2189926"/>
              <a:gd name="connsiteX8681" fmla="*/ 7788716 w 8724094"/>
              <a:gd name="connsiteY8681" fmla="*/ 870749 h 2189926"/>
              <a:gd name="connsiteX8682" fmla="*/ 7786289 w 8724094"/>
              <a:gd name="connsiteY8682" fmla="*/ 869932 h 2189926"/>
              <a:gd name="connsiteX8683" fmla="*/ 7782243 w 8724094"/>
              <a:gd name="connsiteY8683" fmla="*/ 869116 h 2189926"/>
              <a:gd name="connsiteX8684" fmla="*/ 7778197 w 8724094"/>
              <a:gd name="connsiteY8684" fmla="*/ 870749 h 2189926"/>
              <a:gd name="connsiteX8685" fmla="*/ 7772533 w 8724094"/>
              <a:gd name="connsiteY8685" fmla="*/ 872382 h 2189926"/>
              <a:gd name="connsiteX8686" fmla="*/ 7767677 w 8724094"/>
              <a:gd name="connsiteY8686" fmla="*/ 865847 h 2189926"/>
              <a:gd name="connsiteX8687" fmla="*/ 7769297 w 8724094"/>
              <a:gd name="connsiteY8687" fmla="*/ 864214 h 2189926"/>
              <a:gd name="connsiteX8688" fmla="*/ 7774151 w 8724094"/>
              <a:gd name="connsiteY8688" fmla="*/ 865031 h 2189926"/>
              <a:gd name="connsiteX8689" fmla="*/ 7779005 w 8724094"/>
              <a:gd name="connsiteY8689" fmla="*/ 865847 h 2189926"/>
              <a:gd name="connsiteX8690" fmla="*/ 7785479 w 8724094"/>
              <a:gd name="connsiteY8690" fmla="*/ 860947 h 2189926"/>
              <a:gd name="connsiteX8691" fmla="*/ 3952639 w 8724094"/>
              <a:gd name="connsiteY8691" fmla="*/ 860947 h 2189926"/>
              <a:gd name="connsiteX8692" fmla="*/ 3938882 w 8724094"/>
              <a:gd name="connsiteY8692" fmla="*/ 865031 h 2189926"/>
              <a:gd name="connsiteX8693" fmla="*/ 3928363 w 8724094"/>
              <a:gd name="connsiteY8693" fmla="*/ 872382 h 2189926"/>
              <a:gd name="connsiteX8694" fmla="*/ 3930790 w 8724094"/>
              <a:gd name="connsiteY8694" fmla="*/ 879733 h 2189926"/>
              <a:gd name="connsiteX8695" fmla="*/ 3933218 w 8724094"/>
              <a:gd name="connsiteY8695" fmla="*/ 887086 h 2189926"/>
              <a:gd name="connsiteX8696" fmla="*/ 3932409 w 8724094"/>
              <a:gd name="connsiteY8696" fmla="*/ 890352 h 2189926"/>
              <a:gd name="connsiteX8697" fmla="*/ 3931600 w 8724094"/>
              <a:gd name="connsiteY8697" fmla="*/ 893621 h 2189926"/>
              <a:gd name="connsiteX8698" fmla="*/ 3938074 w 8724094"/>
              <a:gd name="connsiteY8698" fmla="*/ 900154 h 2189926"/>
              <a:gd name="connsiteX8699" fmla="*/ 3946973 w 8724094"/>
              <a:gd name="connsiteY8699" fmla="*/ 899338 h 2189926"/>
              <a:gd name="connsiteX8700" fmla="*/ 3952639 w 8724094"/>
              <a:gd name="connsiteY8700" fmla="*/ 896887 h 2189926"/>
              <a:gd name="connsiteX8701" fmla="*/ 3952639 w 8724094"/>
              <a:gd name="connsiteY8701" fmla="*/ 877284 h 2189926"/>
              <a:gd name="connsiteX8702" fmla="*/ 3952639 w 8724094"/>
              <a:gd name="connsiteY8702" fmla="*/ 875649 h 2189926"/>
              <a:gd name="connsiteX8703" fmla="*/ 3953447 w 8724094"/>
              <a:gd name="connsiteY8703" fmla="*/ 874016 h 2189926"/>
              <a:gd name="connsiteX8704" fmla="*/ 3954257 w 8724094"/>
              <a:gd name="connsiteY8704" fmla="*/ 872382 h 2189926"/>
              <a:gd name="connsiteX8705" fmla="*/ 3957493 w 8724094"/>
              <a:gd name="connsiteY8705" fmla="*/ 865847 h 2189926"/>
              <a:gd name="connsiteX8706" fmla="*/ 3952639 w 8724094"/>
              <a:gd name="connsiteY8706" fmla="*/ 860947 h 2189926"/>
              <a:gd name="connsiteX8707" fmla="*/ 50917 w 8724094"/>
              <a:gd name="connsiteY8707" fmla="*/ 860947 h 2189926"/>
              <a:gd name="connsiteX8708" fmla="*/ 47681 w 8724094"/>
              <a:gd name="connsiteY8708" fmla="*/ 868298 h 2189926"/>
              <a:gd name="connsiteX8709" fmla="*/ 44445 w 8724094"/>
              <a:gd name="connsiteY8709" fmla="*/ 874016 h 2189926"/>
              <a:gd name="connsiteX8710" fmla="*/ 50917 w 8724094"/>
              <a:gd name="connsiteY8710" fmla="*/ 880551 h 2189926"/>
              <a:gd name="connsiteX8711" fmla="*/ 55773 w 8724094"/>
              <a:gd name="connsiteY8711" fmla="*/ 879733 h 2189926"/>
              <a:gd name="connsiteX8712" fmla="*/ 60628 w 8724094"/>
              <a:gd name="connsiteY8712" fmla="*/ 878917 h 2189926"/>
              <a:gd name="connsiteX8713" fmla="*/ 67100 w 8724094"/>
              <a:gd name="connsiteY8713" fmla="*/ 883818 h 2189926"/>
              <a:gd name="connsiteX8714" fmla="*/ 70338 w 8724094"/>
              <a:gd name="connsiteY8714" fmla="*/ 887086 h 2189926"/>
              <a:gd name="connsiteX8715" fmla="*/ 68720 w 8724094"/>
              <a:gd name="connsiteY8715" fmla="*/ 891170 h 2189926"/>
              <a:gd name="connsiteX8716" fmla="*/ 67100 w 8724094"/>
              <a:gd name="connsiteY8716" fmla="*/ 895254 h 2189926"/>
              <a:gd name="connsiteX8717" fmla="*/ 70338 w 8724094"/>
              <a:gd name="connsiteY8717" fmla="*/ 896887 h 2189926"/>
              <a:gd name="connsiteX8718" fmla="*/ 71956 w 8724094"/>
              <a:gd name="connsiteY8718" fmla="*/ 896887 h 2189926"/>
              <a:gd name="connsiteX8719" fmla="*/ 81665 w 8724094"/>
              <a:gd name="connsiteY8719" fmla="*/ 896887 h 2189926"/>
              <a:gd name="connsiteX8720" fmla="*/ 85711 w 8724094"/>
              <a:gd name="connsiteY8720" fmla="*/ 887902 h 2189926"/>
              <a:gd name="connsiteX8721" fmla="*/ 92994 w 8724094"/>
              <a:gd name="connsiteY8721" fmla="*/ 882184 h 2189926"/>
              <a:gd name="connsiteX8722" fmla="*/ 101086 w 8724094"/>
              <a:gd name="connsiteY8722" fmla="*/ 890352 h 2189926"/>
              <a:gd name="connsiteX8723" fmla="*/ 95421 w 8724094"/>
              <a:gd name="connsiteY8723" fmla="*/ 903422 h 2189926"/>
              <a:gd name="connsiteX8724" fmla="*/ 86521 w 8724094"/>
              <a:gd name="connsiteY8724" fmla="*/ 913224 h 2189926"/>
              <a:gd name="connsiteX8725" fmla="*/ 84903 w 8724094"/>
              <a:gd name="connsiteY8725" fmla="*/ 910773 h 2189926"/>
              <a:gd name="connsiteX8726" fmla="*/ 83283 w 8724094"/>
              <a:gd name="connsiteY8726" fmla="*/ 906689 h 2189926"/>
              <a:gd name="connsiteX8727" fmla="*/ 81665 w 8724094"/>
              <a:gd name="connsiteY8727" fmla="*/ 905056 h 2189926"/>
              <a:gd name="connsiteX8728" fmla="*/ 76811 w 8724094"/>
              <a:gd name="connsiteY8728" fmla="*/ 905056 h 2189926"/>
              <a:gd name="connsiteX8729" fmla="*/ 60628 w 8724094"/>
              <a:gd name="connsiteY8729" fmla="*/ 905056 h 2189926"/>
              <a:gd name="connsiteX8730" fmla="*/ 49299 w 8724094"/>
              <a:gd name="connsiteY8730" fmla="*/ 911591 h 2189926"/>
              <a:gd name="connsiteX8731" fmla="*/ 47681 w 8724094"/>
              <a:gd name="connsiteY8731" fmla="*/ 914858 h 2189926"/>
              <a:gd name="connsiteX8732" fmla="*/ 44445 w 8724094"/>
              <a:gd name="connsiteY8732" fmla="*/ 918126 h 2189926"/>
              <a:gd name="connsiteX8733" fmla="*/ 42826 w 8724094"/>
              <a:gd name="connsiteY8733" fmla="*/ 911591 h 2189926"/>
              <a:gd name="connsiteX8734" fmla="*/ 44445 w 8724094"/>
              <a:gd name="connsiteY8734" fmla="*/ 902605 h 2189926"/>
              <a:gd name="connsiteX8735" fmla="*/ 46063 w 8724094"/>
              <a:gd name="connsiteY8735" fmla="*/ 893621 h 2189926"/>
              <a:gd name="connsiteX8736" fmla="*/ 42017 w 8724094"/>
              <a:gd name="connsiteY8736" fmla="*/ 882184 h 2189926"/>
              <a:gd name="connsiteX8737" fmla="*/ 37972 w 8724094"/>
              <a:gd name="connsiteY8737" fmla="*/ 870749 h 2189926"/>
              <a:gd name="connsiteX8738" fmla="*/ 37972 w 8724094"/>
              <a:gd name="connsiteY8738" fmla="*/ 865847 h 2189926"/>
              <a:gd name="connsiteX8739" fmla="*/ 43635 w 8724094"/>
              <a:gd name="connsiteY8739" fmla="*/ 861763 h 2189926"/>
              <a:gd name="connsiteX8740" fmla="*/ 50917 w 8724094"/>
              <a:gd name="connsiteY8740" fmla="*/ 860947 h 2189926"/>
              <a:gd name="connsiteX8741" fmla="*/ 6923431 w 8724094"/>
              <a:gd name="connsiteY8741" fmla="*/ 859312 h 2189926"/>
              <a:gd name="connsiteX8742" fmla="*/ 6916958 w 8724094"/>
              <a:gd name="connsiteY8742" fmla="*/ 862581 h 2189926"/>
              <a:gd name="connsiteX8743" fmla="*/ 6915340 w 8724094"/>
              <a:gd name="connsiteY8743" fmla="*/ 872382 h 2189926"/>
              <a:gd name="connsiteX8744" fmla="*/ 6918576 w 8724094"/>
              <a:gd name="connsiteY8744" fmla="*/ 875649 h 2189926"/>
              <a:gd name="connsiteX8745" fmla="*/ 6925049 w 8724094"/>
              <a:gd name="connsiteY8745" fmla="*/ 870749 h 2189926"/>
              <a:gd name="connsiteX8746" fmla="*/ 6928287 w 8724094"/>
              <a:gd name="connsiteY8746" fmla="*/ 862581 h 2189926"/>
              <a:gd name="connsiteX8747" fmla="*/ 6923431 w 8724094"/>
              <a:gd name="connsiteY8747" fmla="*/ 859312 h 2189926"/>
              <a:gd name="connsiteX8748" fmla="*/ 2071567 w 8724094"/>
              <a:gd name="connsiteY8748" fmla="*/ 859312 h 2189926"/>
              <a:gd name="connsiteX8749" fmla="*/ 2063476 w 8724094"/>
              <a:gd name="connsiteY8749" fmla="*/ 863397 h 2189926"/>
              <a:gd name="connsiteX8750" fmla="*/ 2057002 w 8724094"/>
              <a:gd name="connsiteY8750" fmla="*/ 870749 h 2189926"/>
              <a:gd name="connsiteX8751" fmla="*/ 2060238 w 8724094"/>
              <a:gd name="connsiteY8751" fmla="*/ 876467 h 2189926"/>
              <a:gd name="connsiteX8752" fmla="*/ 2066712 w 8724094"/>
              <a:gd name="connsiteY8752" fmla="*/ 878917 h 2189926"/>
              <a:gd name="connsiteX8753" fmla="*/ 2078041 w 8724094"/>
              <a:gd name="connsiteY8753" fmla="*/ 865847 h 2189926"/>
              <a:gd name="connsiteX8754" fmla="*/ 2071567 w 8724094"/>
              <a:gd name="connsiteY8754" fmla="*/ 859312 h 2189926"/>
              <a:gd name="connsiteX8755" fmla="*/ 1833678 w 8724094"/>
              <a:gd name="connsiteY8755" fmla="*/ 859312 h 2189926"/>
              <a:gd name="connsiteX8756" fmla="*/ 1828822 w 8724094"/>
              <a:gd name="connsiteY8756" fmla="*/ 860947 h 2189926"/>
              <a:gd name="connsiteX8757" fmla="*/ 1832058 w 8724094"/>
              <a:gd name="connsiteY8757" fmla="*/ 872382 h 2189926"/>
              <a:gd name="connsiteX8758" fmla="*/ 1835296 w 8724094"/>
              <a:gd name="connsiteY8758" fmla="*/ 883818 h 2189926"/>
              <a:gd name="connsiteX8759" fmla="*/ 1825585 w 8724094"/>
              <a:gd name="connsiteY8759" fmla="*/ 896070 h 2189926"/>
              <a:gd name="connsiteX8760" fmla="*/ 1815875 w 8724094"/>
              <a:gd name="connsiteY8760" fmla="*/ 911591 h 2189926"/>
              <a:gd name="connsiteX8761" fmla="*/ 1815875 w 8724094"/>
              <a:gd name="connsiteY8761" fmla="*/ 914858 h 2189926"/>
              <a:gd name="connsiteX8762" fmla="*/ 1817495 w 8724094"/>
              <a:gd name="connsiteY8762" fmla="*/ 916491 h 2189926"/>
              <a:gd name="connsiteX8763" fmla="*/ 1846623 w 8724094"/>
              <a:gd name="connsiteY8763" fmla="*/ 913224 h 2189926"/>
              <a:gd name="connsiteX8764" fmla="*/ 1857951 w 8724094"/>
              <a:gd name="connsiteY8764" fmla="*/ 909957 h 2189926"/>
              <a:gd name="connsiteX8765" fmla="*/ 1864424 w 8724094"/>
              <a:gd name="connsiteY8765" fmla="*/ 900154 h 2189926"/>
              <a:gd name="connsiteX8766" fmla="*/ 1861188 w 8724094"/>
              <a:gd name="connsiteY8766" fmla="*/ 891170 h 2189926"/>
              <a:gd name="connsiteX8767" fmla="*/ 1857951 w 8724094"/>
              <a:gd name="connsiteY8767" fmla="*/ 882184 h 2189926"/>
              <a:gd name="connsiteX8768" fmla="*/ 1859570 w 8724094"/>
              <a:gd name="connsiteY8768" fmla="*/ 878917 h 2189926"/>
              <a:gd name="connsiteX8769" fmla="*/ 1864424 w 8724094"/>
              <a:gd name="connsiteY8769" fmla="*/ 874016 h 2189926"/>
              <a:gd name="connsiteX8770" fmla="*/ 1864424 w 8724094"/>
              <a:gd name="connsiteY8770" fmla="*/ 872382 h 2189926"/>
              <a:gd name="connsiteX8771" fmla="*/ 1857951 w 8724094"/>
              <a:gd name="connsiteY8771" fmla="*/ 869116 h 2189926"/>
              <a:gd name="connsiteX8772" fmla="*/ 1852287 w 8724094"/>
              <a:gd name="connsiteY8772" fmla="*/ 871565 h 2189926"/>
              <a:gd name="connsiteX8773" fmla="*/ 1846623 w 8724094"/>
              <a:gd name="connsiteY8773" fmla="*/ 874016 h 2189926"/>
              <a:gd name="connsiteX8774" fmla="*/ 1840959 w 8724094"/>
              <a:gd name="connsiteY8774" fmla="*/ 866665 h 2189926"/>
              <a:gd name="connsiteX8775" fmla="*/ 1833678 w 8724094"/>
              <a:gd name="connsiteY8775" fmla="*/ 859312 h 2189926"/>
              <a:gd name="connsiteX8776" fmla="*/ 316319 w 8724094"/>
              <a:gd name="connsiteY8776" fmla="*/ 857679 h 2189926"/>
              <a:gd name="connsiteX8777" fmla="*/ 304991 w 8724094"/>
              <a:gd name="connsiteY8777" fmla="*/ 865847 h 2189926"/>
              <a:gd name="connsiteX8778" fmla="*/ 309846 w 8724094"/>
              <a:gd name="connsiteY8778" fmla="*/ 870749 h 2189926"/>
              <a:gd name="connsiteX8779" fmla="*/ 319556 w 8724094"/>
              <a:gd name="connsiteY8779" fmla="*/ 860947 h 2189926"/>
              <a:gd name="connsiteX8780" fmla="*/ 316319 w 8724094"/>
              <a:gd name="connsiteY8780" fmla="*/ 857679 h 2189926"/>
              <a:gd name="connsiteX8781" fmla="*/ 7994239 w 8724094"/>
              <a:gd name="connsiteY8781" fmla="*/ 856046 h 2189926"/>
              <a:gd name="connsiteX8782" fmla="*/ 7986148 w 8724094"/>
              <a:gd name="connsiteY8782" fmla="*/ 864214 h 2189926"/>
              <a:gd name="connsiteX8783" fmla="*/ 7988576 w 8724094"/>
              <a:gd name="connsiteY8783" fmla="*/ 873200 h 2189926"/>
              <a:gd name="connsiteX8784" fmla="*/ 7994239 w 8724094"/>
              <a:gd name="connsiteY8784" fmla="*/ 878917 h 2189926"/>
              <a:gd name="connsiteX8785" fmla="*/ 7999095 w 8724094"/>
              <a:gd name="connsiteY8785" fmla="*/ 874016 h 2189926"/>
              <a:gd name="connsiteX8786" fmla="*/ 7999095 w 8724094"/>
              <a:gd name="connsiteY8786" fmla="*/ 863397 h 2189926"/>
              <a:gd name="connsiteX8787" fmla="*/ 7994239 w 8724094"/>
              <a:gd name="connsiteY8787" fmla="*/ 856046 h 2189926"/>
              <a:gd name="connsiteX8788" fmla="*/ 6546065 w 8724094"/>
              <a:gd name="connsiteY8788" fmla="*/ 856046 h 2189926"/>
              <a:gd name="connsiteX8789" fmla="*/ 6539591 w 8724094"/>
              <a:gd name="connsiteY8789" fmla="*/ 857679 h 2189926"/>
              <a:gd name="connsiteX8790" fmla="*/ 6541209 w 8724094"/>
              <a:gd name="connsiteY8790" fmla="*/ 860947 h 2189926"/>
              <a:gd name="connsiteX8791" fmla="*/ 6546065 w 8724094"/>
              <a:gd name="connsiteY8791" fmla="*/ 856046 h 2189926"/>
              <a:gd name="connsiteX8792" fmla="*/ 4472618 w 8724094"/>
              <a:gd name="connsiteY8792" fmla="*/ 856046 h 2189926"/>
              <a:gd name="connsiteX8793" fmla="*/ 4466145 w 8724094"/>
              <a:gd name="connsiteY8793" fmla="*/ 857679 h 2189926"/>
              <a:gd name="connsiteX8794" fmla="*/ 4467763 w 8724094"/>
              <a:gd name="connsiteY8794" fmla="*/ 860947 h 2189926"/>
              <a:gd name="connsiteX8795" fmla="*/ 4472618 w 8724094"/>
              <a:gd name="connsiteY8795" fmla="*/ 856046 h 2189926"/>
              <a:gd name="connsiteX8796" fmla="*/ 160962 w 8724094"/>
              <a:gd name="connsiteY8796" fmla="*/ 856046 h 2189926"/>
              <a:gd name="connsiteX8797" fmla="*/ 157726 w 8724094"/>
              <a:gd name="connsiteY8797" fmla="*/ 857679 h 2189926"/>
              <a:gd name="connsiteX8798" fmla="*/ 162580 w 8724094"/>
              <a:gd name="connsiteY8798" fmla="*/ 862581 h 2189926"/>
              <a:gd name="connsiteX8799" fmla="*/ 165818 w 8724094"/>
              <a:gd name="connsiteY8799" fmla="*/ 859312 h 2189926"/>
              <a:gd name="connsiteX8800" fmla="*/ 160962 w 8724094"/>
              <a:gd name="connsiteY8800" fmla="*/ 856046 h 2189926"/>
              <a:gd name="connsiteX8801" fmla="*/ 8473257 w 8724094"/>
              <a:gd name="connsiteY8801" fmla="*/ 854412 h 2189926"/>
              <a:gd name="connsiteX8802" fmla="*/ 8466783 w 8724094"/>
              <a:gd name="connsiteY8802" fmla="*/ 864214 h 2189926"/>
              <a:gd name="connsiteX8803" fmla="*/ 8474874 w 8724094"/>
              <a:gd name="connsiteY8803" fmla="*/ 870749 h 2189926"/>
              <a:gd name="connsiteX8804" fmla="*/ 8482966 w 8724094"/>
              <a:gd name="connsiteY8804" fmla="*/ 862581 h 2189926"/>
              <a:gd name="connsiteX8805" fmla="*/ 8474874 w 8724094"/>
              <a:gd name="connsiteY8805" fmla="*/ 854412 h 2189926"/>
              <a:gd name="connsiteX8806" fmla="*/ 2194558 w 8724094"/>
              <a:gd name="connsiteY8806" fmla="*/ 852779 h 2189926"/>
              <a:gd name="connsiteX8807" fmla="*/ 2189704 w 8724094"/>
              <a:gd name="connsiteY8807" fmla="*/ 856863 h 2189926"/>
              <a:gd name="connsiteX8808" fmla="*/ 2186466 w 8724094"/>
              <a:gd name="connsiteY8808" fmla="*/ 862581 h 2189926"/>
              <a:gd name="connsiteX8809" fmla="*/ 2191321 w 8724094"/>
              <a:gd name="connsiteY8809" fmla="*/ 862581 h 2189926"/>
              <a:gd name="connsiteX8810" fmla="*/ 2194558 w 8724094"/>
              <a:gd name="connsiteY8810" fmla="*/ 860947 h 2189926"/>
              <a:gd name="connsiteX8811" fmla="*/ 1305302 w 8724094"/>
              <a:gd name="connsiteY8811" fmla="*/ 852779 h 2189926"/>
              <a:gd name="connsiteX8812" fmla="*/ 1303684 w 8724094"/>
              <a:gd name="connsiteY8812" fmla="*/ 856046 h 2189926"/>
              <a:gd name="connsiteX8813" fmla="*/ 1303684 w 8724094"/>
              <a:gd name="connsiteY8813" fmla="*/ 857679 h 2189926"/>
              <a:gd name="connsiteX8814" fmla="*/ 1305302 w 8724094"/>
              <a:gd name="connsiteY8814" fmla="*/ 859312 h 2189926"/>
              <a:gd name="connsiteX8815" fmla="*/ 1306921 w 8724094"/>
              <a:gd name="connsiteY8815" fmla="*/ 856046 h 2189926"/>
              <a:gd name="connsiteX8816" fmla="*/ 1305302 w 8724094"/>
              <a:gd name="connsiteY8816" fmla="*/ 852779 h 2189926"/>
              <a:gd name="connsiteX8817" fmla="*/ 233786 w 8724094"/>
              <a:gd name="connsiteY8817" fmla="*/ 852779 h 2189926"/>
              <a:gd name="connsiteX8818" fmla="*/ 224076 w 8724094"/>
              <a:gd name="connsiteY8818" fmla="*/ 854412 h 2189926"/>
              <a:gd name="connsiteX8819" fmla="*/ 219221 w 8724094"/>
              <a:gd name="connsiteY8819" fmla="*/ 864214 h 2189926"/>
              <a:gd name="connsiteX8820" fmla="*/ 222458 w 8724094"/>
              <a:gd name="connsiteY8820" fmla="*/ 865847 h 2189926"/>
              <a:gd name="connsiteX8821" fmla="*/ 240259 w 8724094"/>
              <a:gd name="connsiteY8821" fmla="*/ 860947 h 2189926"/>
              <a:gd name="connsiteX8822" fmla="*/ 243495 w 8724094"/>
              <a:gd name="connsiteY8822" fmla="*/ 856046 h 2189926"/>
              <a:gd name="connsiteX8823" fmla="*/ 240259 w 8724094"/>
              <a:gd name="connsiteY8823" fmla="*/ 852779 h 2189926"/>
              <a:gd name="connsiteX8824" fmla="*/ 233786 w 8724094"/>
              <a:gd name="connsiteY8824" fmla="*/ 852779 h 2189926"/>
              <a:gd name="connsiteX8825" fmla="*/ 7133811 w 8724094"/>
              <a:gd name="connsiteY8825" fmla="*/ 847877 h 2189926"/>
              <a:gd name="connsiteX8826" fmla="*/ 7128955 w 8724094"/>
              <a:gd name="connsiteY8826" fmla="*/ 856046 h 2189926"/>
              <a:gd name="connsiteX8827" fmla="*/ 7135429 w 8724094"/>
              <a:gd name="connsiteY8827" fmla="*/ 849511 h 2189926"/>
              <a:gd name="connsiteX8828" fmla="*/ 7133811 w 8724094"/>
              <a:gd name="connsiteY8828" fmla="*/ 847877 h 2189926"/>
              <a:gd name="connsiteX8829" fmla="*/ 3118606 w 8724094"/>
              <a:gd name="connsiteY8829" fmla="*/ 847877 h 2189926"/>
              <a:gd name="connsiteX8830" fmla="*/ 3110515 w 8724094"/>
              <a:gd name="connsiteY8830" fmla="*/ 851144 h 2189926"/>
              <a:gd name="connsiteX8831" fmla="*/ 3104043 w 8724094"/>
              <a:gd name="connsiteY8831" fmla="*/ 857679 h 2189926"/>
              <a:gd name="connsiteX8832" fmla="*/ 3112134 w 8724094"/>
              <a:gd name="connsiteY8832" fmla="*/ 860947 h 2189926"/>
              <a:gd name="connsiteX8833" fmla="*/ 3120226 w 8724094"/>
              <a:gd name="connsiteY8833" fmla="*/ 854412 h 2189926"/>
              <a:gd name="connsiteX8834" fmla="*/ 3118606 w 8724094"/>
              <a:gd name="connsiteY8834" fmla="*/ 847877 h 2189926"/>
              <a:gd name="connsiteX8835" fmla="*/ 2859678 w 8724094"/>
              <a:gd name="connsiteY8835" fmla="*/ 847877 h 2189926"/>
              <a:gd name="connsiteX8836" fmla="*/ 2854824 w 8724094"/>
              <a:gd name="connsiteY8836" fmla="*/ 854412 h 2189926"/>
              <a:gd name="connsiteX8837" fmla="*/ 2856442 w 8724094"/>
              <a:gd name="connsiteY8837" fmla="*/ 857679 h 2189926"/>
              <a:gd name="connsiteX8838" fmla="*/ 2859678 w 8724094"/>
              <a:gd name="connsiteY8838" fmla="*/ 854412 h 2189926"/>
              <a:gd name="connsiteX8839" fmla="*/ 2861296 w 8724094"/>
              <a:gd name="connsiteY8839" fmla="*/ 849511 h 2189926"/>
              <a:gd name="connsiteX8840" fmla="*/ 2859678 w 8724094"/>
              <a:gd name="connsiteY8840" fmla="*/ 847877 h 2189926"/>
              <a:gd name="connsiteX8841" fmla="*/ 1405637 w 8724094"/>
              <a:gd name="connsiteY8841" fmla="*/ 847877 h 2189926"/>
              <a:gd name="connsiteX8842" fmla="*/ 1398355 w 8724094"/>
              <a:gd name="connsiteY8842" fmla="*/ 853595 h 2189926"/>
              <a:gd name="connsiteX8843" fmla="*/ 1395927 w 8724094"/>
              <a:gd name="connsiteY8843" fmla="*/ 862581 h 2189926"/>
              <a:gd name="connsiteX8844" fmla="*/ 1399163 w 8724094"/>
              <a:gd name="connsiteY8844" fmla="*/ 867481 h 2189926"/>
              <a:gd name="connsiteX8845" fmla="*/ 1408064 w 8724094"/>
              <a:gd name="connsiteY8845" fmla="*/ 864214 h 2189926"/>
              <a:gd name="connsiteX8846" fmla="*/ 1413728 w 8724094"/>
              <a:gd name="connsiteY8846" fmla="*/ 856046 h 2189926"/>
              <a:gd name="connsiteX8847" fmla="*/ 1405637 w 8724094"/>
              <a:gd name="connsiteY8847" fmla="*/ 847877 h 2189926"/>
              <a:gd name="connsiteX8848" fmla="*/ 7932743 w 8724094"/>
              <a:gd name="connsiteY8848" fmla="*/ 846244 h 2189926"/>
              <a:gd name="connsiteX8849" fmla="*/ 7929507 w 8724094"/>
              <a:gd name="connsiteY8849" fmla="*/ 847877 h 2189926"/>
              <a:gd name="connsiteX8850" fmla="*/ 7932743 w 8724094"/>
              <a:gd name="connsiteY8850" fmla="*/ 851144 h 2189926"/>
              <a:gd name="connsiteX8851" fmla="*/ 7934363 w 8724094"/>
              <a:gd name="connsiteY8851" fmla="*/ 847877 h 2189926"/>
              <a:gd name="connsiteX8852" fmla="*/ 7932743 w 8724094"/>
              <a:gd name="connsiteY8852" fmla="*/ 846244 h 2189926"/>
              <a:gd name="connsiteX8853" fmla="*/ 7494691 w 8724094"/>
              <a:gd name="connsiteY8853" fmla="*/ 846244 h 2189926"/>
              <a:gd name="connsiteX8854" fmla="*/ 7479317 w 8724094"/>
              <a:gd name="connsiteY8854" fmla="*/ 854412 h 2189926"/>
              <a:gd name="connsiteX8855" fmla="*/ 7472035 w 8724094"/>
              <a:gd name="connsiteY8855" fmla="*/ 870749 h 2189926"/>
              <a:gd name="connsiteX8856" fmla="*/ 7473652 w 8724094"/>
              <a:gd name="connsiteY8856" fmla="*/ 870749 h 2189926"/>
              <a:gd name="connsiteX8857" fmla="*/ 7485791 w 8724094"/>
              <a:gd name="connsiteY8857" fmla="*/ 860130 h 2189926"/>
              <a:gd name="connsiteX8858" fmla="*/ 7494691 w 8724094"/>
              <a:gd name="connsiteY8858" fmla="*/ 846244 h 2189926"/>
              <a:gd name="connsiteX8859" fmla="*/ 3467149 w 8724094"/>
              <a:gd name="connsiteY8859" fmla="*/ 846244 h 2189926"/>
              <a:gd name="connsiteX8860" fmla="*/ 3451774 w 8724094"/>
              <a:gd name="connsiteY8860" fmla="*/ 856863 h 2189926"/>
              <a:gd name="connsiteX8861" fmla="*/ 3434783 w 8724094"/>
              <a:gd name="connsiteY8861" fmla="*/ 865847 h 2189926"/>
              <a:gd name="connsiteX8862" fmla="*/ 3431545 w 8724094"/>
              <a:gd name="connsiteY8862" fmla="*/ 872382 h 2189926"/>
              <a:gd name="connsiteX8863" fmla="*/ 3428309 w 8724094"/>
              <a:gd name="connsiteY8863" fmla="*/ 878917 h 2189926"/>
              <a:gd name="connsiteX8864" fmla="*/ 3423454 w 8724094"/>
              <a:gd name="connsiteY8864" fmla="*/ 881368 h 2189926"/>
              <a:gd name="connsiteX8865" fmla="*/ 3418600 w 8724094"/>
              <a:gd name="connsiteY8865" fmla="*/ 883818 h 2189926"/>
              <a:gd name="connsiteX8866" fmla="*/ 3403226 w 8724094"/>
              <a:gd name="connsiteY8866" fmla="*/ 895254 h 2189926"/>
              <a:gd name="connsiteX8867" fmla="*/ 3391088 w 8724094"/>
              <a:gd name="connsiteY8867" fmla="*/ 908323 h 2189926"/>
              <a:gd name="connsiteX8868" fmla="*/ 3399179 w 8724094"/>
              <a:gd name="connsiteY8868" fmla="*/ 913224 h 2189926"/>
              <a:gd name="connsiteX8869" fmla="*/ 3412935 w 8724094"/>
              <a:gd name="connsiteY8869" fmla="*/ 903422 h 2189926"/>
              <a:gd name="connsiteX8870" fmla="*/ 3421836 w 8724094"/>
              <a:gd name="connsiteY8870" fmla="*/ 888719 h 2189926"/>
              <a:gd name="connsiteX8871" fmla="*/ 3427500 w 8724094"/>
              <a:gd name="connsiteY8871" fmla="*/ 887902 h 2189926"/>
              <a:gd name="connsiteX8872" fmla="*/ 3431545 w 8724094"/>
              <a:gd name="connsiteY8872" fmla="*/ 885452 h 2189926"/>
              <a:gd name="connsiteX8873" fmla="*/ 3452584 w 8724094"/>
              <a:gd name="connsiteY8873" fmla="*/ 866665 h 2189926"/>
              <a:gd name="connsiteX8874" fmla="*/ 3468767 w 8724094"/>
              <a:gd name="connsiteY8874" fmla="*/ 846244 h 2189926"/>
              <a:gd name="connsiteX8875" fmla="*/ 8372922 w 8724094"/>
              <a:gd name="connsiteY8875" fmla="*/ 844610 h 2189926"/>
              <a:gd name="connsiteX8876" fmla="*/ 8363213 w 8724094"/>
              <a:gd name="connsiteY8876" fmla="*/ 847060 h 2189926"/>
              <a:gd name="connsiteX8877" fmla="*/ 8358357 w 8724094"/>
              <a:gd name="connsiteY8877" fmla="*/ 854412 h 2189926"/>
              <a:gd name="connsiteX8878" fmla="*/ 8364831 w 8724094"/>
              <a:gd name="connsiteY8878" fmla="*/ 862581 h 2189926"/>
              <a:gd name="connsiteX8879" fmla="*/ 8376159 w 8724094"/>
              <a:gd name="connsiteY8879" fmla="*/ 849511 h 2189926"/>
              <a:gd name="connsiteX8880" fmla="*/ 8372922 w 8724094"/>
              <a:gd name="connsiteY8880" fmla="*/ 844610 h 2189926"/>
              <a:gd name="connsiteX8881" fmla="*/ 4892061 w 8724094"/>
              <a:gd name="connsiteY8881" fmla="*/ 844610 h 2189926"/>
              <a:gd name="connsiteX8882" fmla="*/ 4892061 w 8724094"/>
              <a:gd name="connsiteY8882" fmla="*/ 846244 h 2189926"/>
              <a:gd name="connsiteX8883" fmla="*/ 4895298 w 8724094"/>
              <a:gd name="connsiteY8883" fmla="*/ 846244 h 2189926"/>
              <a:gd name="connsiteX8884" fmla="*/ 4895298 w 8724094"/>
              <a:gd name="connsiteY8884" fmla="*/ 844610 h 2189926"/>
              <a:gd name="connsiteX8885" fmla="*/ 8698200 w 8724094"/>
              <a:gd name="connsiteY8885" fmla="*/ 842976 h 2189926"/>
              <a:gd name="connsiteX8886" fmla="*/ 8703055 w 8724094"/>
              <a:gd name="connsiteY8886" fmla="*/ 842976 h 2189926"/>
              <a:gd name="connsiteX8887" fmla="*/ 8706291 w 8724094"/>
              <a:gd name="connsiteY8887" fmla="*/ 842976 h 2189926"/>
              <a:gd name="connsiteX8888" fmla="*/ 8711147 w 8724094"/>
              <a:gd name="connsiteY8888" fmla="*/ 854412 h 2189926"/>
              <a:gd name="connsiteX8889" fmla="*/ 8707911 w 8724094"/>
              <a:gd name="connsiteY8889" fmla="*/ 857679 h 2189926"/>
              <a:gd name="connsiteX8890" fmla="*/ 8706291 w 8724094"/>
              <a:gd name="connsiteY8890" fmla="*/ 857679 h 2189926"/>
              <a:gd name="connsiteX8891" fmla="*/ 8699818 w 8724094"/>
              <a:gd name="connsiteY8891" fmla="*/ 851961 h 2189926"/>
              <a:gd name="connsiteX8892" fmla="*/ 8694964 w 8724094"/>
              <a:gd name="connsiteY8892" fmla="*/ 846244 h 2189926"/>
              <a:gd name="connsiteX8893" fmla="*/ 8698200 w 8724094"/>
              <a:gd name="connsiteY8893" fmla="*/ 842976 h 2189926"/>
              <a:gd name="connsiteX8894" fmla="*/ 3006945 w 8724094"/>
              <a:gd name="connsiteY8894" fmla="*/ 842976 h 2189926"/>
              <a:gd name="connsiteX8895" fmla="*/ 3003707 w 8724094"/>
              <a:gd name="connsiteY8895" fmla="*/ 847877 h 2189926"/>
              <a:gd name="connsiteX8896" fmla="*/ 3005325 w 8724094"/>
              <a:gd name="connsiteY8896" fmla="*/ 854412 h 2189926"/>
              <a:gd name="connsiteX8897" fmla="*/ 3010181 w 8724094"/>
              <a:gd name="connsiteY8897" fmla="*/ 857679 h 2189926"/>
              <a:gd name="connsiteX8898" fmla="*/ 3014227 w 8724094"/>
              <a:gd name="connsiteY8898" fmla="*/ 854412 h 2189926"/>
              <a:gd name="connsiteX8899" fmla="*/ 3015036 w 8724094"/>
              <a:gd name="connsiteY8899" fmla="*/ 847877 h 2189926"/>
              <a:gd name="connsiteX8900" fmla="*/ 3006945 w 8724094"/>
              <a:gd name="connsiteY8900" fmla="*/ 842976 h 2189926"/>
              <a:gd name="connsiteX8901" fmla="*/ 6988163 w 8724094"/>
              <a:gd name="connsiteY8901" fmla="*/ 841342 h 2189926"/>
              <a:gd name="connsiteX8902" fmla="*/ 6986545 w 8724094"/>
              <a:gd name="connsiteY8902" fmla="*/ 842976 h 2189926"/>
              <a:gd name="connsiteX8903" fmla="*/ 6988163 w 8724094"/>
              <a:gd name="connsiteY8903" fmla="*/ 844610 h 2189926"/>
              <a:gd name="connsiteX8904" fmla="*/ 6989781 w 8724094"/>
              <a:gd name="connsiteY8904" fmla="*/ 842976 h 2189926"/>
              <a:gd name="connsiteX8905" fmla="*/ 6988163 w 8724094"/>
              <a:gd name="connsiteY8905" fmla="*/ 841342 h 2189926"/>
              <a:gd name="connsiteX8906" fmla="*/ 5847970 w 8724094"/>
              <a:gd name="connsiteY8906" fmla="*/ 841342 h 2189926"/>
              <a:gd name="connsiteX8907" fmla="*/ 5843924 w 8724094"/>
              <a:gd name="connsiteY8907" fmla="*/ 845426 h 2189926"/>
              <a:gd name="connsiteX8908" fmla="*/ 5843115 w 8724094"/>
              <a:gd name="connsiteY8908" fmla="*/ 851144 h 2189926"/>
              <a:gd name="connsiteX8909" fmla="*/ 5849588 w 8724094"/>
              <a:gd name="connsiteY8909" fmla="*/ 846244 h 2189926"/>
              <a:gd name="connsiteX8910" fmla="*/ 5849588 w 8724094"/>
              <a:gd name="connsiteY8910" fmla="*/ 842976 h 2189926"/>
              <a:gd name="connsiteX8911" fmla="*/ 5733071 w 8724094"/>
              <a:gd name="connsiteY8911" fmla="*/ 841342 h 2189926"/>
              <a:gd name="connsiteX8912" fmla="*/ 5724979 w 8724094"/>
              <a:gd name="connsiteY8912" fmla="*/ 842976 h 2189926"/>
              <a:gd name="connsiteX8913" fmla="*/ 5720125 w 8724094"/>
              <a:gd name="connsiteY8913" fmla="*/ 847877 h 2189926"/>
              <a:gd name="connsiteX8914" fmla="*/ 5721743 w 8724094"/>
              <a:gd name="connsiteY8914" fmla="*/ 851144 h 2189926"/>
              <a:gd name="connsiteX8915" fmla="*/ 5733071 w 8724094"/>
              <a:gd name="connsiteY8915" fmla="*/ 841342 h 2189926"/>
              <a:gd name="connsiteX8916" fmla="*/ 4710812 w 8724094"/>
              <a:gd name="connsiteY8916" fmla="*/ 841342 h 2189926"/>
              <a:gd name="connsiteX8917" fmla="*/ 4699483 w 8724094"/>
              <a:gd name="connsiteY8917" fmla="*/ 844610 h 2189926"/>
              <a:gd name="connsiteX8918" fmla="*/ 4691393 w 8724094"/>
              <a:gd name="connsiteY8918" fmla="*/ 849511 h 2189926"/>
              <a:gd name="connsiteX8919" fmla="*/ 4702720 w 8724094"/>
              <a:gd name="connsiteY8919" fmla="*/ 859312 h 2189926"/>
              <a:gd name="connsiteX8920" fmla="*/ 4710812 w 8724094"/>
              <a:gd name="connsiteY8920" fmla="*/ 855228 h 2189926"/>
              <a:gd name="connsiteX8921" fmla="*/ 4715666 w 8724094"/>
              <a:gd name="connsiteY8921" fmla="*/ 847877 h 2189926"/>
              <a:gd name="connsiteX8922" fmla="*/ 4710812 w 8724094"/>
              <a:gd name="connsiteY8922" fmla="*/ 841342 h 2189926"/>
              <a:gd name="connsiteX8923" fmla="*/ 2115261 w 8724094"/>
              <a:gd name="connsiteY8923" fmla="*/ 841342 h 2189926"/>
              <a:gd name="connsiteX8924" fmla="*/ 2105551 w 8724094"/>
              <a:gd name="connsiteY8924" fmla="*/ 842160 h 2189926"/>
              <a:gd name="connsiteX8925" fmla="*/ 2099078 w 8724094"/>
              <a:gd name="connsiteY8925" fmla="*/ 847877 h 2189926"/>
              <a:gd name="connsiteX8926" fmla="*/ 2107169 w 8724094"/>
              <a:gd name="connsiteY8926" fmla="*/ 854412 h 2189926"/>
              <a:gd name="connsiteX8927" fmla="*/ 2116880 w 8724094"/>
              <a:gd name="connsiteY8927" fmla="*/ 844610 h 2189926"/>
              <a:gd name="connsiteX8928" fmla="*/ 2115261 w 8724094"/>
              <a:gd name="connsiteY8928" fmla="*/ 841342 h 2189926"/>
              <a:gd name="connsiteX8929" fmla="*/ 1481698 w 8724094"/>
              <a:gd name="connsiteY8929" fmla="*/ 841342 h 2189926"/>
              <a:gd name="connsiteX8930" fmla="*/ 1475224 w 8724094"/>
              <a:gd name="connsiteY8930" fmla="*/ 847877 h 2189926"/>
              <a:gd name="connsiteX8931" fmla="*/ 1478460 w 8724094"/>
              <a:gd name="connsiteY8931" fmla="*/ 851144 h 2189926"/>
              <a:gd name="connsiteX8932" fmla="*/ 1486551 w 8724094"/>
              <a:gd name="connsiteY8932" fmla="*/ 846244 h 2189926"/>
              <a:gd name="connsiteX8933" fmla="*/ 1481698 w 8724094"/>
              <a:gd name="connsiteY8933" fmla="*/ 841342 h 2189926"/>
              <a:gd name="connsiteX8934" fmla="*/ 382670 w 8724094"/>
              <a:gd name="connsiteY8934" fmla="*/ 841342 h 2189926"/>
              <a:gd name="connsiteX8935" fmla="*/ 371341 w 8724094"/>
              <a:gd name="connsiteY8935" fmla="*/ 849511 h 2189926"/>
              <a:gd name="connsiteX8936" fmla="*/ 361631 w 8724094"/>
              <a:gd name="connsiteY8936" fmla="*/ 860947 h 2189926"/>
              <a:gd name="connsiteX8937" fmla="*/ 360014 w 8724094"/>
              <a:gd name="connsiteY8937" fmla="*/ 875649 h 2189926"/>
              <a:gd name="connsiteX8938" fmla="*/ 379433 w 8724094"/>
              <a:gd name="connsiteY8938" fmla="*/ 865847 h 2189926"/>
              <a:gd name="connsiteX8939" fmla="*/ 390760 w 8724094"/>
              <a:gd name="connsiteY8939" fmla="*/ 847877 h 2189926"/>
              <a:gd name="connsiteX8940" fmla="*/ 382670 w 8724094"/>
              <a:gd name="connsiteY8940" fmla="*/ 841342 h 2189926"/>
              <a:gd name="connsiteX8941" fmla="*/ 8448983 w 8724094"/>
              <a:gd name="connsiteY8941" fmla="*/ 839709 h 2189926"/>
              <a:gd name="connsiteX8942" fmla="*/ 8444127 w 8724094"/>
              <a:gd name="connsiteY8942" fmla="*/ 844610 h 2189926"/>
              <a:gd name="connsiteX8943" fmla="*/ 8439272 w 8724094"/>
              <a:gd name="connsiteY8943" fmla="*/ 844610 h 2189926"/>
              <a:gd name="connsiteX8944" fmla="*/ 8432800 w 8724094"/>
              <a:gd name="connsiteY8944" fmla="*/ 846244 h 2189926"/>
              <a:gd name="connsiteX8945" fmla="*/ 8424707 w 8724094"/>
              <a:gd name="connsiteY8945" fmla="*/ 856863 h 2189926"/>
              <a:gd name="connsiteX8946" fmla="*/ 8419853 w 8724094"/>
              <a:gd name="connsiteY8946" fmla="*/ 867481 h 2189926"/>
              <a:gd name="connsiteX8947" fmla="*/ 8427944 w 8724094"/>
              <a:gd name="connsiteY8947" fmla="*/ 877284 h 2189926"/>
              <a:gd name="connsiteX8948" fmla="*/ 8439272 w 8724094"/>
              <a:gd name="connsiteY8948" fmla="*/ 878100 h 2189926"/>
              <a:gd name="connsiteX8949" fmla="*/ 8447364 w 8724094"/>
              <a:gd name="connsiteY8949" fmla="*/ 878917 h 2189926"/>
              <a:gd name="connsiteX8950" fmla="*/ 8457073 w 8724094"/>
              <a:gd name="connsiteY8950" fmla="*/ 869932 h 2189926"/>
              <a:gd name="connsiteX8951" fmla="*/ 8458692 w 8724094"/>
              <a:gd name="connsiteY8951" fmla="*/ 857679 h 2189926"/>
              <a:gd name="connsiteX8952" fmla="*/ 8457883 w 8724094"/>
              <a:gd name="connsiteY8952" fmla="*/ 846244 h 2189926"/>
              <a:gd name="connsiteX8953" fmla="*/ 8450600 w 8724094"/>
              <a:gd name="connsiteY8953" fmla="*/ 839709 h 2189926"/>
              <a:gd name="connsiteX8954" fmla="*/ 7196925 w 8724094"/>
              <a:gd name="connsiteY8954" fmla="*/ 839709 h 2189926"/>
              <a:gd name="connsiteX8955" fmla="*/ 7190451 w 8724094"/>
              <a:gd name="connsiteY8955" fmla="*/ 846244 h 2189926"/>
              <a:gd name="connsiteX8956" fmla="*/ 7179122 w 8724094"/>
              <a:gd name="connsiteY8956" fmla="*/ 852779 h 2189926"/>
              <a:gd name="connsiteX8957" fmla="*/ 7170221 w 8724094"/>
              <a:gd name="connsiteY8957" fmla="*/ 850328 h 2189926"/>
              <a:gd name="connsiteX8958" fmla="*/ 7161321 w 8724094"/>
              <a:gd name="connsiteY8958" fmla="*/ 847877 h 2189926"/>
              <a:gd name="connsiteX8959" fmla="*/ 7158085 w 8724094"/>
              <a:gd name="connsiteY8959" fmla="*/ 854412 h 2189926"/>
              <a:gd name="connsiteX8960" fmla="*/ 7173459 w 8724094"/>
              <a:gd name="connsiteY8960" fmla="*/ 864214 h 2189926"/>
              <a:gd name="connsiteX8961" fmla="*/ 7195305 w 8724094"/>
              <a:gd name="connsiteY8961" fmla="*/ 869116 h 2189926"/>
              <a:gd name="connsiteX8962" fmla="*/ 7203397 w 8724094"/>
              <a:gd name="connsiteY8962" fmla="*/ 869116 h 2189926"/>
              <a:gd name="connsiteX8963" fmla="*/ 7209871 w 8724094"/>
              <a:gd name="connsiteY8963" fmla="*/ 859312 h 2189926"/>
              <a:gd name="connsiteX8964" fmla="*/ 7206633 w 8724094"/>
              <a:gd name="connsiteY8964" fmla="*/ 854412 h 2189926"/>
              <a:gd name="connsiteX8965" fmla="*/ 7202587 w 8724094"/>
              <a:gd name="connsiteY8965" fmla="*/ 856046 h 2189926"/>
              <a:gd name="connsiteX8966" fmla="*/ 7198543 w 8724094"/>
              <a:gd name="connsiteY8966" fmla="*/ 857679 h 2189926"/>
              <a:gd name="connsiteX8967" fmla="*/ 7195305 w 8724094"/>
              <a:gd name="connsiteY8967" fmla="*/ 854412 h 2189926"/>
              <a:gd name="connsiteX8968" fmla="*/ 7197733 w 8724094"/>
              <a:gd name="connsiteY8968" fmla="*/ 850328 h 2189926"/>
              <a:gd name="connsiteX8969" fmla="*/ 7200161 w 8724094"/>
              <a:gd name="connsiteY8969" fmla="*/ 846244 h 2189926"/>
              <a:gd name="connsiteX8970" fmla="*/ 7196925 w 8724094"/>
              <a:gd name="connsiteY8970" fmla="*/ 839709 h 2189926"/>
              <a:gd name="connsiteX8971" fmla="*/ 4856459 w 8724094"/>
              <a:gd name="connsiteY8971" fmla="*/ 839709 h 2189926"/>
              <a:gd name="connsiteX8972" fmla="*/ 4853221 w 8724094"/>
              <a:gd name="connsiteY8972" fmla="*/ 842976 h 2189926"/>
              <a:gd name="connsiteX8973" fmla="*/ 4858077 w 8724094"/>
              <a:gd name="connsiteY8973" fmla="*/ 849511 h 2189926"/>
              <a:gd name="connsiteX8974" fmla="*/ 4861314 w 8724094"/>
              <a:gd name="connsiteY8974" fmla="*/ 844610 h 2189926"/>
              <a:gd name="connsiteX8975" fmla="*/ 4856459 w 8724094"/>
              <a:gd name="connsiteY8975" fmla="*/ 839709 h 2189926"/>
              <a:gd name="connsiteX8976" fmla="*/ 4009279 w 8724094"/>
              <a:gd name="connsiteY8976" fmla="*/ 839709 h 2189926"/>
              <a:gd name="connsiteX8977" fmla="*/ 4007660 w 8724094"/>
              <a:gd name="connsiteY8977" fmla="*/ 844610 h 2189926"/>
              <a:gd name="connsiteX8978" fmla="*/ 4012515 w 8724094"/>
              <a:gd name="connsiteY8978" fmla="*/ 851144 h 2189926"/>
              <a:gd name="connsiteX8979" fmla="*/ 4018989 w 8724094"/>
              <a:gd name="connsiteY8979" fmla="*/ 846244 h 2189926"/>
              <a:gd name="connsiteX8980" fmla="*/ 4015751 w 8724094"/>
              <a:gd name="connsiteY8980" fmla="*/ 841342 h 2189926"/>
              <a:gd name="connsiteX8981" fmla="*/ 4009279 w 8724094"/>
              <a:gd name="connsiteY8981" fmla="*/ 839709 h 2189926"/>
              <a:gd name="connsiteX8982" fmla="*/ 2924410 w 8724094"/>
              <a:gd name="connsiteY8982" fmla="*/ 839709 h 2189926"/>
              <a:gd name="connsiteX8983" fmla="*/ 2921174 w 8724094"/>
              <a:gd name="connsiteY8983" fmla="*/ 841342 h 2189926"/>
              <a:gd name="connsiteX8984" fmla="*/ 2924410 w 8724094"/>
              <a:gd name="connsiteY8984" fmla="*/ 842976 h 2189926"/>
              <a:gd name="connsiteX8985" fmla="*/ 1355470 w 8724094"/>
              <a:gd name="connsiteY8985" fmla="*/ 839709 h 2189926"/>
              <a:gd name="connsiteX8986" fmla="*/ 1348996 w 8724094"/>
              <a:gd name="connsiteY8986" fmla="*/ 844610 h 2189926"/>
              <a:gd name="connsiteX8987" fmla="*/ 1353852 w 8724094"/>
              <a:gd name="connsiteY8987" fmla="*/ 849511 h 2189926"/>
              <a:gd name="connsiteX8988" fmla="*/ 1358707 w 8724094"/>
              <a:gd name="connsiteY8988" fmla="*/ 842976 h 2189926"/>
              <a:gd name="connsiteX8989" fmla="*/ 1355470 w 8724094"/>
              <a:gd name="connsiteY8989" fmla="*/ 839709 h 2189926"/>
              <a:gd name="connsiteX8990" fmla="*/ 7298877 w 8724094"/>
              <a:gd name="connsiteY8990" fmla="*/ 838075 h 2189926"/>
              <a:gd name="connsiteX8991" fmla="*/ 7294023 w 8724094"/>
              <a:gd name="connsiteY8991" fmla="*/ 841342 h 2189926"/>
              <a:gd name="connsiteX8992" fmla="*/ 7297259 w 8724094"/>
              <a:gd name="connsiteY8992" fmla="*/ 842976 h 2189926"/>
              <a:gd name="connsiteX8993" fmla="*/ 7302114 w 8724094"/>
              <a:gd name="connsiteY8993" fmla="*/ 839709 h 2189926"/>
              <a:gd name="connsiteX8994" fmla="*/ 7298877 w 8724094"/>
              <a:gd name="connsiteY8994" fmla="*/ 838075 h 2189926"/>
              <a:gd name="connsiteX8995" fmla="*/ 659399 w 8724094"/>
              <a:gd name="connsiteY8995" fmla="*/ 838075 h 2189926"/>
              <a:gd name="connsiteX8996" fmla="*/ 644834 w 8724094"/>
              <a:gd name="connsiteY8996" fmla="*/ 846244 h 2189926"/>
              <a:gd name="connsiteX8997" fmla="*/ 635125 w 8724094"/>
              <a:gd name="connsiteY8997" fmla="*/ 859312 h 2189926"/>
              <a:gd name="connsiteX8998" fmla="*/ 648070 w 8724094"/>
              <a:gd name="connsiteY8998" fmla="*/ 846244 h 2189926"/>
              <a:gd name="connsiteX8999" fmla="*/ 654544 w 8724094"/>
              <a:gd name="connsiteY8999" fmla="*/ 844610 h 2189926"/>
              <a:gd name="connsiteX9000" fmla="*/ 659399 w 8724094"/>
              <a:gd name="connsiteY9000" fmla="*/ 844610 h 2189926"/>
              <a:gd name="connsiteX9001" fmla="*/ 661017 w 8724094"/>
              <a:gd name="connsiteY9001" fmla="*/ 841342 h 2189926"/>
              <a:gd name="connsiteX9002" fmla="*/ 659399 w 8724094"/>
              <a:gd name="connsiteY9002" fmla="*/ 838075 h 2189926"/>
              <a:gd name="connsiteX9003" fmla="*/ 4783635 w 8724094"/>
              <a:gd name="connsiteY9003" fmla="*/ 836442 h 2189926"/>
              <a:gd name="connsiteX9004" fmla="*/ 4773116 w 8724094"/>
              <a:gd name="connsiteY9004" fmla="*/ 842160 h 2189926"/>
              <a:gd name="connsiteX9005" fmla="*/ 4765834 w 8724094"/>
              <a:gd name="connsiteY9005" fmla="*/ 851144 h 2189926"/>
              <a:gd name="connsiteX9006" fmla="*/ 4765834 w 8724094"/>
              <a:gd name="connsiteY9006" fmla="*/ 852779 h 2189926"/>
              <a:gd name="connsiteX9007" fmla="*/ 4770688 w 8724094"/>
              <a:gd name="connsiteY9007" fmla="*/ 854412 h 2189926"/>
              <a:gd name="connsiteX9008" fmla="*/ 4780398 w 8724094"/>
              <a:gd name="connsiteY9008" fmla="*/ 850328 h 2189926"/>
              <a:gd name="connsiteX9009" fmla="*/ 4786871 w 8724094"/>
              <a:gd name="connsiteY9009" fmla="*/ 841342 h 2189926"/>
              <a:gd name="connsiteX9010" fmla="*/ 4783635 w 8724094"/>
              <a:gd name="connsiteY9010" fmla="*/ 836442 h 2189926"/>
              <a:gd name="connsiteX9011" fmla="*/ 1849861 w 8724094"/>
              <a:gd name="connsiteY9011" fmla="*/ 836442 h 2189926"/>
              <a:gd name="connsiteX9012" fmla="*/ 1846623 w 8724094"/>
              <a:gd name="connsiteY9012" fmla="*/ 839709 h 2189926"/>
              <a:gd name="connsiteX9013" fmla="*/ 1854715 w 8724094"/>
              <a:gd name="connsiteY9013" fmla="*/ 849511 h 2189926"/>
              <a:gd name="connsiteX9014" fmla="*/ 1854715 w 8724094"/>
              <a:gd name="connsiteY9014" fmla="*/ 841342 h 2189926"/>
              <a:gd name="connsiteX9015" fmla="*/ 1849861 w 8724094"/>
              <a:gd name="connsiteY9015" fmla="*/ 836442 h 2189926"/>
              <a:gd name="connsiteX9016" fmla="*/ 1454186 w 8724094"/>
              <a:gd name="connsiteY9016" fmla="*/ 836442 h 2189926"/>
              <a:gd name="connsiteX9017" fmla="*/ 1441240 w 8724094"/>
              <a:gd name="connsiteY9017" fmla="*/ 839709 h 2189926"/>
              <a:gd name="connsiteX9018" fmla="*/ 1433148 w 8724094"/>
              <a:gd name="connsiteY9018" fmla="*/ 851144 h 2189926"/>
              <a:gd name="connsiteX9019" fmla="*/ 1433957 w 8724094"/>
              <a:gd name="connsiteY9019" fmla="*/ 856046 h 2189926"/>
              <a:gd name="connsiteX9020" fmla="*/ 1438003 w 8724094"/>
              <a:gd name="connsiteY9020" fmla="*/ 859312 h 2189926"/>
              <a:gd name="connsiteX9021" fmla="*/ 1439621 w 8724094"/>
              <a:gd name="connsiteY9021" fmla="*/ 859312 h 2189926"/>
              <a:gd name="connsiteX9022" fmla="*/ 1447713 w 8724094"/>
              <a:gd name="connsiteY9022" fmla="*/ 854412 h 2189926"/>
              <a:gd name="connsiteX9023" fmla="*/ 1449332 w 8724094"/>
              <a:gd name="connsiteY9023" fmla="*/ 854412 h 2189926"/>
              <a:gd name="connsiteX9024" fmla="*/ 1452568 w 8724094"/>
              <a:gd name="connsiteY9024" fmla="*/ 856046 h 2189926"/>
              <a:gd name="connsiteX9025" fmla="*/ 1452568 w 8724094"/>
              <a:gd name="connsiteY9025" fmla="*/ 869116 h 2189926"/>
              <a:gd name="connsiteX9026" fmla="*/ 1465514 w 8724094"/>
              <a:gd name="connsiteY9026" fmla="*/ 854412 h 2189926"/>
              <a:gd name="connsiteX9027" fmla="*/ 1461469 w 8724094"/>
              <a:gd name="connsiteY9027" fmla="*/ 843793 h 2189926"/>
              <a:gd name="connsiteX9028" fmla="*/ 1454186 w 8724094"/>
              <a:gd name="connsiteY9028" fmla="*/ 836442 h 2189926"/>
              <a:gd name="connsiteX9029" fmla="*/ 1169365 w 8724094"/>
              <a:gd name="connsiteY9029" fmla="*/ 836442 h 2189926"/>
              <a:gd name="connsiteX9030" fmla="*/ 1166129 w 8724094"/>
              <a:gd name="connsiteY9030" fmla="*/ 839709 h 2189926"/>
              <a:gd name="connsiteX9031" fmla="*/ 1167747 w 8724094"/>
              <a:gd name="connsiteY9031" fmla="*/ 841342 h 2189926"/>
              <a:gd name="connsiteX9032" fmla="*/ 1172601 w 8724094"/>
              <a:gd name="connsiteY9032" fmla="*/ 841342 h 2189926"/>
              <a:gd name="connsiteX9033" fmla="*/ 1179075 w 8724094"/>
              <a:gd name="connsiteY9033" fmla="*/ 839709 h 2189926"/>
              <a:gd name="connsiteX9034" fmla="*/ 1174220 w 8724094"/>
              <a:gd name="connsiteY9034" fmla="*/ 836442 h 2189926"/>
              <a:gd name="connsiteX9035" fmla="*/ 7099827 w 8724094"/>
              <a:gd name="connsiteY9035" fmla="*/ 833174 h 2189926"/>
              <a:gd name="connsiteX9036" fmla="*/ 7093353 w 8724094"/>
              <a:gd name="connsiteY9036" fmla="*/ 841342 h 2189926"/>
              <a:gd name="connsiteX9037" fmla="*/ 7096589 w 8724094"/>
              <a:gd name="connsiteY9037" fmla="*/ 844610 h 2189926"/>
              <a:gd name="connsiteX9038" fmla="*/ 7099827 w 8724094"/>
              <a:gd name="connsiteY9038" fmla="*/ 841342 h 2189926"/>
              <a:gd name="connsiteX9039" fmla="*/ 6571957 w 8724094"/>
              <a:gd name="connsiteY9039" fmla="*/ 833174 h 2189926"/>
              <a:gd name="connsiteX9040" fmla="*/ 6561438 w 8724094"/>
              <a:gd name="connsiteY9040" fmla="*/ 836442 h 2189926"/>
              <a:gd name="connsiteX9041" fmla="*/ 6554156 w 8724094"/>
              <a:gd name="connsiteY9041" fmla="*/ 844610 h 2189926"/>
              <a:gd name="connsiteX9042" fmla="*/ 6566294 w 8724094"/>
              <a:gd name="connsiteY9042" fmla="*/ 842976 h 2189926"/>
              <a:gd name="connsiteX9043" fmla="*/ 6571957 w 8724094"/>
              <a:gd name="connsiteY9043" fmla="*/ 833174 h 2189926"/>
              <a:gd name="connsiteX9044" fmla="*/ 5890047 w 8724094"/>
              <a:gd name="connsiteY9044" fmla="*/ 833174 h 2189926"/>
              <a:gd name="connsiteX9045" fmla="*/ 5886809 w 8724094"/>
              <a:gd name="connsiteY9045" fmla="*/ 838075 h 2189926"/>
              <a:gd name="connsiteX9046" fmla="*/ 5887619 w 8724094"/>
              <a:gd name="connsiteY9046" fmla="*/ 841342 h 2189926"/>
              <a:gd name="connsiteX9047" fmla="*/ 5888427 w 8724094"/>
              <a:gd name="connsiteY9047" fmla="*/ 846244 h 2189926"/>
              <a:gd name="connsiteX9048" fmla="*/ 5885191 w 8724094"/>
              <a:gd name="connsiteY9048" fmla="*/ 850328 h 2189926"/>
              <a:gd name="connsiteX9049" fmla="*/ 5878718 w 8724094"/>
              <a:gd name="connsiteY9049" fmla="*/ 851144 h 2189926"/>
              <a:gd name="connsiteX9050" fmla="*/ 5875482 w 8724094"/>
              <a:gd name="connsiteY9050" fmla="*/ 851144 h 2189926"/>
              <a:gd name="connsiteX9051" fmla="*/ 5870626 w 8724094"/>
              <a:gd name="connsiteY9051" fmla="*/ 844610 h 2189926"/>
              <a:gd name="connsiteX9052" fmla="*/ 5860917 w 8724094"/>
              <a:gd name="connsiteY9052" fmla="*/ 851144 h 2189926"/>
              <a:gd name="connsiteX9053" fmla="*/ 5857681 w 8724094"/>
              <a:gd name="connsiteY9053" fmla="*/ 862581 h 2189926"/>
              <a:gd name="connsiteX9054" fmla="*/ 5864153 w 8724094"/>
              <a:gd name="connsiteY9054" fmla="*/ 869116 h 2189926"/>
              <a:gd name="connsiteX9055" fmla="*/ 5869008 w 8724094"/>
              <a:gd name="connsiteY9055" fmla="*/ 865847 h 2189926"/>
              <a:gd name="connsiteX9056" fmla="*/ 5873863 w 8724094"/>
              <a:gd name="connsiteY9056" fmla="*/ 862581 h 2189926"/>
              <a:gd name="connsiteX9057" fmla="*/ 5878718 w 8724094"/>
              <a:gd name="connsiteY9057" fmla="*/ 865847 h 2189926"/>
              <a:gd name="connsiteX9058" fmla="*/ 5878718 w 8724094"/>
              <a:gd name="connsiteY9058" fmla="*/ 872382 h 2189926"/>
              <a:gd name="connsiteX9059" fmla="*/ 5885191 w 8724094"/>
              <a:gd name="connsiteY9059" fmla="*/ 878917 h 2189926"/>
              <a:gd name="connsiteX9060" fmla="*/ 5885191 w 8724094"/>
              <a:gd name="connsiteY9060" fmla="*/ 880551 h 2189926"/>
              <a:gd name="connsiteX9061" fmla="*/ 5880336 w 8724094"/>
              <a:gd name="connsiteY9061" fmla="*/ 887086 h 2189926"/>
              <a:gd name="connsiteX9062" fmla="*/ 5875482 w 8724094"/>
              <a:gd name="connsiteY9062" fmla="*/ 895254 h 2189926"/>
              <a:gd name="connsiteX9063" fmla="*/ 5875482 w 8724094"/>
              <a:gd name="connsiteY9063" fmla="*/ 896887 h 2189926"/>
              <a:gd name="connsiteX9064" fmla="*/ 5878718 w 8724094"/>
              <a:gd name="connsiteY9064" fmla="*/ 900154 h 2189926"/>
              <a:gd name="connsiteX9065" fmla="*/ 5878718 w 8724094"/>
              <a:gd name="connsiteY9065" fmla="*/ 901789 h 2189926"/>
              <a:gd name="connsiteX9066" fmla="*/ 5877100 w 8724094"/>
              <a:gd name="connsiteY9066" fmla="*/ 903422 h 2189926"/>
              <a:gd name="connsiteX9067" fmla="*/ 5865772 w 8724094"/>
              <a:gd name="connsiteY9067" fmla="*/ 906689 h 2189926"/>
              <a:gd name="connsiteX9068" fmla="*/ 5856061 w 8724094"/>
              <a:gd name="connsiteY9068" fmla="*/ 909957 h 2189926"/>
              <a:gd name="connsiteX9069" fmla="*/ 5854443 w 8724094"/>
              <a:gd name="connsiteY9069" fmla="*/ 909957 h 2189926"/>
              <a:gd name="connsiteX9070" fmla="*/ 5851207 w 8724094"/>
              <a:gd name="connsiteY9070" fmla="*/ 906689 h 2189926"/>
              <a:gd name="connsiteX9071" fmla="*/ 5847970 w 8724094"/>
              <a:gd name="connsiteY9071" fmla="*/ 903422 h 2189926"/>
              <a:gd name="connsiteX9072" fmla="*/ 5846352 w 8724094"/>
              <a:gd name="connsiteY9072" fmla="*/ 901789 h 2189926"/>
              <a:gd name="connsiteX9073" fmla="*/ 5844734 w 8724094"/>
              <a:gd name="connsiteY9073" fmla="*/ 900154 h 2189926"/>
              <a:gd name="connsiteX9074" fmla="*/ 5843115 w 8724094"/>
              <a:gd name="connsiteY9074" fmla="*/ 900154 h 2189926"/>
              <a:gd name="connsiteX9075" fmla="*/ 5848780 w 8724094"/>
              <a:gd name="connsiteY9075" fmla="*/ 894437 h 2189926"/>
              <a:gd name="connsiteX9076" fmla="*/ 5854443 w 8724094"/>
              <a:gd name="connsiteY9076" fmla="*/ 888719 h 2189926"/>
              <a:gd name="connsiteX9077" fmla="*/ 5852016 w 8724094"/>
              <a:gd name="connsiteY9077" fmla="*/ 879733 h 2189926"/>
              <a:gd name="connsiteX9078" fmla="*/ 5846352 w 8724094"/>
              <a:gd name="connsiteY9078" fmla="*/ 874016 h 2189926"/>
              <a:gd name="connsiteX9079" fmla="*/ 5833406 w 8724094"/>
              <a:gd name="connsiteY9079" fmla="*/ 886268 h 2189926"/>
              <a:gd name="connsiteX9080" fmla="*/ 5826933 w 8724094"/>
              <a:gd name="connsiteY9080" fmla="*/ 905056 h 2189926"/>
              <a:gd name="connsiteX9081" fmla="*/ 5830169 w 8724094"/>
              <a:gd name="connsiteY9081" fmla="*/ 915675 h 2189926"/>
              <a:gd name="connsiteX9082" fmla="*/ 5838260 w 8724094"/>
              <a:gd name="connsiteY9082" fmla="*/ 930378 h 2189926"/>
              <a:gd name="connsiteX9083" fmla="*/ 5847970 w 8724094"/>
              <a:gd name="connsiteY9083" fmla="*/ 943447 h 2189926"/>
              <a:gd name="connsiteX9084" fmla="*/ 5857681 w 8724094"/>
              <a:gd name="connsiteY9084" fmla="*/ 949164 h 2189926"/>
              <a:gd name="connsiteX9085" fmla="*/ 5859299 w 8724094"/>
              <a:gd name="connsiteY9085" fmla="*/ 947531 h 2189926"/>
              <a:gd name="connsiteX9086" fmla="*/ 5862535 w 8724094"/>
              <a:gd name="connsiteY9086" fmla="*/ 947531 h 2189926"/>
              <a:gd name="connsiteX9087" fmla="*/ 5864153 w 8724094"/>
              <a:gd name="connsiteY9087" fmla="*/ 946715 h 2189926"/>
              <a:gd name="connsiteX9088" fmla="*/ 5865772 w 8724094"/>
              <a:gd name="connsiteY9088" fmla="*/ 945898 h 2189926"/>
              <a:gd name="connsiteX9089" fmla="*/ 5869008 w 8724094"/>
              <a:gd name="connsiteY9089" fmla="*/ 948348 h 2189926"/>
              <a:gd name="connsiteX9090" fmla="*/ 5872244 w 8724094"/>
              <a:gd name="connsiteY9090" fmla="*/ 950799 h 2189926"/>
              <a:gd name="connsiteX9091" fmla="*/ 5883573 w 8724094"/>
              <a:gd name="connsiteY9091" fmla="*/ 949164 h 2189926"/>
              <a:gd name="connsiteX9092" fmla="*/ 5885191 w 8724094"/>
              <a:gd name="connsiteY9092" fmla="*/ 947531 h 2189926"/>
              <a:gd name="connsiteX9093" fmla="*/ 5886809 w 8724094"/>
              <a:gd name="connsiteY9093" fmla="*/ 945898 h 2189926"/>
              <a:gd name="connsiteX9094" fmla="*/ 5891665 w 8724094"/>
              <a:gd name="connsiteY9094" fmla="*/ 940180 h 2189926"/>
              <a:gd name="connsiteX9095" fmla="*/ 5896519 w 8724094"/>
              <a:gd name="connsiteY9095" fmla="*/ 934462 h 2189926"/>
              <a:gd name="connsiteX9096" fmla="*/ 5896519 w 8724094"/>
              <a:gd name="connsiteY9096" fmla="*/ 926294 h 2189926"/>
              <a:gd name="connsiteX9097" fmla="*/ 5894901 w 8724094"/>
              <a:gd name="connsiteY9097" fmla="*/ 914042 h 2189926"/>
              <a:gd name="connsiteX9098" fmla="*/ 5893283 w 8724094"/>
              <a:gd name="connsiteY9098" fmla="*/ 900154 h 2189926"/>
              <a:gd name="connsiteX9099" fmla="*/ 5897329 w 8724094"/>
              <a:gd name="connsiteY9099" fmla="*/ 896070 h 2189926"/>
              <a:gd name="connsiteX9100" fmla="*/ 5904610 w 8724094"/>
              <a:gd name="connsiteY9100" fmla="*/ 895254 h 2189926"/>
              <a:gd name="connsiteX9101" fmla="*/ 5909466 w 8724094"/>
              <a:gd name="connsiteY9101" fmla="*/ 898521 h 2189926"/>
              <a:gd name="connsiteX9102" fmla="*/ 5907848 w 8724094"/>
              <a:gd name="connsiteY9102" fmla="*/ 902605 h 2189926"/>
              <a:gd name="connsiteX9103" fmla="*/ 5906229 w 8724094"/>
              <a:gd name="connsiteY9103" fmla="*/ 906689 h 2189926"/>
              <a:gd name="connsiteX9104" fmla="*/ 5911892 w 8724094"/>
              <a:gd name="connsiteY9104" fmla="*/ 905056 h 2189926"/>
              <a:gd name="connsiteX9105" fmla="*/ 5917557 w 8724094"/>
              <a:gd name="connsiteY9105" fmla="*/ 903422 h 2189926"/>
              <a:gd name="connsiteX9106" fmla="*/ 5921603 w 8724094"/>
              <a:gd name="connsiteY9106" fmla="*/ 904238 h 2189926"/>
              <a:gd name="connsiteX9107" fmla="*/ 5925649 w 8724094"/>
              <a:gd name="connsiteY9107" fmla="*/ 905056 h 2189926"/>
              <a:gd name="connsiteX9108" fmla="*/ 5932122 w 8724094"/>
              <a:gd name="connsiteY9108" fmla="*/ 898521 h 2189926"/>
              <a:gd name="connsiteX9109" fmla="*/ 5926459 w 8724094"/>
              <a:gd name="connsiteY9109" fmla="*/ 884635 h 2189926"/>
              <a:gd name="connsiteX9110" fmla="*/ 5920793 w 8724094"/>
              <a:gd name="connsiteY9110" fmla="*/ 872382 h 2189926"/>
              <a:gd name="connsiteX9111" fmla="*/ 5925649 w 8724094"/>
              <a:gd name="connsiteY9111" fmla="*/ 868298 h 2189926"/>
              <a:gd name="connsiteX9112" fmla="*/ 5930504 w 8724094"/>
              <a:gd name="connsiteY9112" fmla="*/ 862581 h 2189926"/>
              <a:gd name="connsiteX9113" fmla="*/ 5925649 w 8724094"/>
              <a:gd name="connsiteY9113" fmla="*/ 857679 h 2189926"/>
              <a:gd name="connsiteX9114" fmla="*/ 5909466 w 8724094"/>
              <a:gd name="connsiteY9114" fmla="*/ 857679 h 2189926"/>
              <a:gd name="connsiteX9115" fmla="*/ 5904610 w 8724094"/>
              <a:gd name="connsiteY9115" fmla="*/ 856863 h 2189926"/>
              <a:gd name="connsiteX9116" fmla="*/ 5901374 w 8724094"/>
              <a:gd name="connsiteY9116" fmla="*/ 854412 h 2189926"/>
              <a:gd name="connsiteX9117" fmla="*/ 5903802 w 8724094"/>
              <a:gd name="connsiteY9117" fmla="*/ 849511 h 2189926"/>
              <a:gd name="connsiteX9118" fmla="*/ 5906229 w 8724094"/>
              <a:gd name="connsiteY9118" fmla="*/ 844610 h 2189926"/>
              <a:gd name="connsiteX9119" fmla="*/ 5900565 w 8724094"/>
              <a:gd name="connsiteY9119" fmla="*/ 835625 h 2189926"/>
              <a:gd name="connsiteX9120" fmla="*/ 5890047 w 8724094"/>
              <a:gd name="connsiteY9120" fmla="*/ 833174 h 2189926"/>
              <a:gd name="connsiteX9121" fmla="*/ 4498511 w 8724094"/>
              <a:gd name="connsiteY9121" fmla="*/ 833174 h 2189926"/>
              <a:gd name="connsiteX9122" fmla="*/ 4487992 w 8724094"/>
              <a:gd name="connsiteY9122" fmla="*/ 836442 h 2189926"/>
              <a:gd name="connsiteX9123" fmla="*/ 4480710 w 8724094"/>
              <a:gd name="connsiteY9123" fmla="*/ 844610 h 2189926"/>
              <a:gd name="connsiteX9124" fmla="*/ 4492847 w 8724094"/>
              <a:gd name="connsiteY9124" fmla="*/ 842976 h 2189926"/>
              <a:gd name="connsiteX9125" fmla="*/ 4498511 w 8724094"/>
              <a:gd name="connsiteY9125" fmla="*/ 833174 h 2189926"/>
              <a:gd name="connsiteX9126" fmla="*/ 1086832 w 8724094"/>
              <a:gd name="connsiteY9126" fmla="*/ 833174 h 2189926"/>
              <a:gd name="connsiteX9127" fmla="*/ 1079549 w 8724094"/>
              <a:gd name="connsiteY9127" fmla="*/ 838891 h 2189926"/>
              <a:gd name="connsiteX9128" fmla="*/ 1075503 w 8724094"/>
              <a:gd name="connsiteY9128" fmla="*/ 847877 h 2189926"/>
              <a:gd name="connsiteX9129" fmla="*/ 1078741 w 8724094"/>
              <a:gd name="connsiteY9129" fmla="*/ 852779 h 2189926"/>
              <a:gd name="connsiteX9130" fmla="*/ 1089260 w 8724094"/>
              <a:gd name="connsiteY9130" fmla="*/ 850328 h 2189926"/>
              <a:gd name="connsiteX9131" fmla="*/ 1096542 w 8724094"/>
              <a:gd name="connsiteY9131" fmla="*/ 842976 h 2189926"/>
              <a:gd name="connsiteX9132" fmla="*/ 1093306 w 8724094"/>
              <a:gd name="connsiteY9132" fmla="*/ 836442 h 2189926"/>
              <a:gd name="connsiteX9133" fmla="*/ 1086832 w 8724094"/>
              <a:gd name="connsiteY9133" fmla="*/ 833174 h 2189926"/>
              <a:gd name="connsiteX9134" fmla="*/ 8714383 w 8724094"/>
              <a:gd name="connsiteY9134" fmla="*/ 831540 h 2189926"/>
              <a:gd name="connsiteX9135" fmla="*/ 8719238 w 8724094"/>
              <a:gd name="connsiteY9135" fmla="*/ 834807 h 2189926"/>
              <a:gd name="connsiteX9136" fmla="*/ 8720856 w 8724094"/>
              <a:gd name="connsiteY9136" fmla="*/ 841342 h 2189926"/>
              <a:gd name="connsiteX9137" fmla="*/ 8711147 w 8724094"/>
              <a:gd name="connsiteY9137" fmla="*/ 834807 h 2189926"/>
              <a:gd name="connsiteX9138" fmla="*/ 8714383 w 8724094"/>
              <a:gd name="connsiteY9138" fmla="*/ 831540 h 2189926"/>
              <a:gd name="connsiteX9139" fmla="*/ 8639941 w 8724094"/>
              <a:gd name="connsiteY9139" fmla="*/ 831540 h 2189926"/>
              <a:gd name="connsiteX9140" fmla="*/ 8635087 w 8724094"/>
              <a:gd name="connsiteY9140" fmla="*/ 839709 h 2189926"/>
              <a:gd name="connsiteX9141" fmla="*/ 8638323 w 8724094"/>
              <a:gd name="connsiteY9141" fmla="*/ 842976 h 2189926"/>
              <a:gd name="connsiteX9142" fmla="*/ 8643179 w 8724094"/>
              <a:gd name="connsiteY9142" fmla="*/ 834807 h 2189926"/>
              <a:gd name="connsiteX9143" fmla="*/ 8639941 w 8724094"/>
              <a:gd name="connsiteY9143" fmla="*/ 831540 h 2189926"/>
              <a:gd name="connsiteX9144" fmla="*/ 2247962 w 8724094"/>
              <a:gd name="connsiteY9144" fmla="*/ 831540 h 2189926"/>
              <a:gd name="connsiteX9145" fmla="*/ 2236633 w 8724094"/>
              <a:gd name="connsiteY9145" fmla="*/ 841342 h 2189926"/>
              <a:gd name="connsiteX9146" fmla="*/ 2239871 w 8724094"/>
              <a:gd name="connsiteY9146" fmla="*/ 846244 h 2189926"/>
              <a:gd name="connsiteX9147" fmla="*/ 2248771 w 8724094"/>
              <a:gd name="connsiteY9147" fmla="*/ 844610 h 2189926"/>
              <a:gd name="connsiteX9148" fmla="*/ 2254434 w 8724094"/>
              <a:gd name="connsiteY9148" fmla="*/ 838075 h 2189926"/>
              <a:gd name="connsiteX9149" fmla="*/ 2247962 w 8724094"/>
              <a:gd name="connsiteY9149" fmla="*/ 831540 h 2189926"/>
              <a:gd name="connsiteX9150" fmla="*/ 3141263 w 8724094"/>
              <a:gd name="connsiteY9150" fmla="*/ 829907 h 2189926"/>
              <a:gd name="connsiteX9151" fmla="*/ 3131553 w 8724094"/>
              <a:gd name="connsiteY9151" fmla="*/ 831540 h 2189926"/>
              <a:gd name="connsiteX9152" fmla="*/ 3125080 w 8724094"/>
              <a:gd name="connsiteY9152" fmla="*/ 838075 h 2189926"/>
              <a:gd name="connsiteX9153" fmla="*/ 3128317 w 8724094"/>
              <a:gd name="connsiteY9153" fmla="*/ 839709 h 2189926"/>
              <a:gd name="connsiteX9154" fmla="*/ 3136409 w 8724094"/>
              <a:gd name="connsiteY9154" fmla="*/ 836442 h 2189926"/>
              <a:gd name="connsiteX9155" fmla="*/ 3141263 w 8724094"/>
              <a:gd name="connsiteY9155" fmla="*/ 829907 h 2189926"/>
              <a:gd name="connsiteX9156" fmla="*/ 7958637 w 8724094"/>
              <a:gd name="connsiteY9156" fmla="*/ 828274 h 2189926"/>
              <a:gd name="connsiteX9157" fmla="*/ 7954592 w 8724094"/>
              <a:gd name="connsiteY9157" fmla="*/ 829907 h 2189926"/>
              <a:gd name="connsiteX9158" fmla="*/ 7950546 w 8724094"/>
              <a:gd name="connsiteY9158" fmla="*/ 831540 h 2189926"/>
              <a:gd name="connsiteX9159" fmla="*/ 7942455 w 8724094"/>
              <a:gd name="connsiteY9159" fmla="*/ 831540 h 2189926"/>
              <a:gd name="connsiteX9160" fmla="*/ 7935983 w 8724094"/>
              <a:gd name="connsiteY9160" fmla="*/ 834807 h 2189926"/>
              <a:gd name="connsiteX9161" fmla="*/ 7941645 w 8724094"/>
              <a:gd name="connsiteY9161" fmla="*/ 845426 h 2189926"/>
              <a:gd name="connsiteX9162" fmla="*/ 7950546 w 8724094"/>
              <a:gd name="connsiteY9162" fmla="*/ 852779 h 2189926"/>
              <a:gd name="connsiteX9163" fmla="*/ 7958637 w 8724094"/>
              <a:gd name="connsiteY9163" fmla="*/ 844610 h 2189926"/>
              <a:gd name="connsiteX9164" fmla="*/ 7963493 w 8724094"/>
              <a:gd name="connsiteY9164" fmla="*/ 833174 h 2189926"/>
              <a:gd name="connsiteX9165" fmla="*/ 7958637 w 8724094"/>
              <a:gd name="connsiteY9165" fmla="*/ 828274 h 2189926"/>
              <a:gd name="connsiteX9166" fmla="*/ 1527009 w 8724094"/>
              <a:gd name="connsiteY9166" fmla="*/ 828274 h 2189926"/>
              <a:gd name="connsiteX9167" fmla="*/ 1516490 w 8724094"/>
              <a:gd name="connsiteY9167" fmla="*/ 835625 h 2189926"/>
              <a:gd name="connsiteX9168" fmla="*/ 1514064 w 8724094"/>
              <a:gd name="connsiteY9168" fmla="*/ 844610 h 2189926"/>
              <a:gd name="connsiteX9169" fmla="*/ 1496261 w 8724094"/>
              <a:gd name="connsiteY9169" fmla="*/ 851961 h 2189926"/>
              <a:gd name="connsiteX9170" fmla="*/ 1486551 w 8724094"/>
              <a:gd name="connsiteY9170" fmla="*/ 867481 h 2189926"/>
              <a:gd name="connsiteX9171" fmla="*/ 1493835 w 8724094"/>
              <a:gd name="connsiteY9171" fmla="*/ 875649 h 2189926"/>
              <a:gd name="connsiteX9172" fmla="*/ 1505972 w 8724094"/>
              <a:gd name="connsiteY9172" fmla="*/ 878917 h 2189926"/>
              <a:gd name="connsiteX9173" fmla="*/ 1517300 w 8724094"/>
              <a:gd name="connsiteY9173" fmla="*/ 875649 h 2189926"/>
              <a:gd name="connsiteX9174" fmla="*/ 1528627 w 8724094"/>
              <a:gd name="connsiteY9174" fmla="*/ 870749 h 2189926"/>
              <a:gd name="connsiteX9175" fmla="*/ 1547238 w 8724094"/>
              <a:gd name="connsiteY9175" fmla="*/ 865031 h 2189926"/>
              <a:gd name="connsiteX9176" fmla="*/ 1556139 w 8724094"/>
              <a:gd name="connsiteY9176" fmla="*/ 847877 h 2189926"/>
              <a:gd name="connsiteX9177" fmla="*/ 1543192 w 8724094"/>
              <a:gd name="connsiteY9177" fmla="*/ 836442 h 2189926"/>
              <a:gd name="connsiteX9178" fmla="*/ 1527009 w 8724094"/>
              <a:gd name="connsiteY9178" fmla="*/ 828274 h 2189926"/>
              <a:gd name="connsiteX9179" fmla="*/ 450638 w 8724094"/>
              <a:gd name="connsiteY9179" fmla="*/ 828274 h 2189926"/>
              <a:gd name="connsiteX9180" fmla="*/ 438501 w 8724094"/>
              <a:gd name="connsiteY9180" fmla="*/ 833174 h 2189926"/>
              <a:gd name="connsiteX9181" fmla="*/ 419890 w 8724094"/>
              <a:gd name="connsiteY9181" fmla="*/ 844610 h 2189926"/>
              <a:gd name="connsiteX9182" fmla="*/ 402898 w 8724094"/>
              <a:gd name="connsiteY9182" fmla="*/ 857679 h 2189926"/>
              <a:gd name="connsiteX9183" fmla="*/ 395616 w 8724094"/>
              <a:gd name="connsiteY9183" fmla="*/ 867481 h 2189926"/>
              <a:gd name="connsiteX9184" fmla="*/ 395616 w 8724094"/>
              <a:gd name="connsiteY9184" fmla="*/ 869116 h 2189926"/>
              <a:gd name="connsiteX9185" fmla="*/ 404517 w 8724094"/>
              <a:gd name="connsiteY9185" fmla="*/ 880551 h 2189926"/>
              <a:gd name="connsiteX9186" fmla="*/ 415035 w 8724094"/>
              <a:gd name="connsiteY9186" fmla="*/ 891986 h 2189926"/>
              <a:gd name="connsiteX9187" fmla="*/ 415035 w 8724094"/>
              <a:gd name="connsiteY9187" fmla="*/ 905056 h 2189926"/>
              <a:gd name="connsiteX9188" fmla="*/ 416654 w 8724094"/>
              <a:gd name="connsiteY9188" fmla="*/ 906689 h 2189926"/>
              <a:gd name="connsiteX9189" fmla="*/ 418272 w 8724094"/>
              <a:gd name="connsiteY9189" fmla="*/ 907507 h 2189926"/>
              <a:gd name="connsiteX9190" fmla="*/ 419890 w 8724094"/>
              <a:gd name="connsiteY9190" fmla="*/ 908323 h 2189926"/>
              <a:gd name="connsiteX9191" fmla="*/ 429600 w 8724094"/>
              <a:gd name="connsiteY9191" fmla="*/ 901789 h 2189926"/>
              <a:gd name="connsiteX9192" fmla="*/ 431218 w 8724094"/>
              <a:gd name="connsiteY9192" fmla="*/ 901789 h 2189926"/>
              <a:gd name="connsiteX9193" fmla="*/ 434455 w 8724094"/>
              <a:gd name="connsiteY9193" fmla="*/ 907507 h 2189926"/>
              <a:gd name="connsiteX9194" fmla="*/ 439309 w 8724094"/>
              <a:gd name="connsiteY9194" fmla="*/ 913224 h 2189926"/>
              <a:gd name="connsiteX9195" fmla="*/ 451446 w 8724094"/>
              <a:gd name="connsiteY9195" fmla="*/ 902605 h 2189926"/>
              <a:gd name="connsiteX9196" fmla="*/ 455492 w 8724094"/>
              <a:gd name="connsiteY9196" fmla="*/ 885452 h 2189926"/>
              <a:gd name="connsiteX9197" fmla="*/ 454684 w 8724094"/>
              <a:gd name="connsiteY9197" fmla="*/ 881368 h 2189926"/>
              <a:gd name="connsiteX9198" fmla="*/ 453874 w 8724094"/>
              <a:gd name="connsiteY9198" fmla="*/ 877284 h 2189926"/>
              <a:gd name="connsiteX9199" fmla="*/ 457112 w 8724094"/>
              <a:gd name="connsiteY9199" fmla="*/ 871565 h 2189926"/>
              <a:gd name="connsiteX9200" fmla="*/ 460348 w 8724094"/>
              <a:gd name="connsiteY9200" fmla="*/ 867481 h 2189926"/>
              <a:gd name="connsiteX9201" fmla="*/ 459538 w 8724094"/>
              <a:gd name="connsiteY9201" fmla="*/ 863397 h 2189926"/>
              <a:gd name="connsiteX9202" fmla="*/ 458730 w 8724094"/>
              <a:gd name="connsiteY9202" fmla="*/ 859312 h 2189926"/>
              <a:gd name="connsiteX9203" fmla="*/ 460348 w 8724094"/>
              <a:gd name="connsiteY9203" fmla="*/ 853595 h 2189926"/>
              <a:gd name="connsiteX9204" fmla="*/ 463584 w 8724094"/>
              <a:gd name="connsiteY9204" fmla="*/ 847877 h 2189926"/>
              <a:gd name="connsiteX9205" fmla="*/ 457920 w 8724094"/>
              <a:gd name="connsiteY9205" fmla="*/ 836442 h 2189926"/>
              <a:gd name="connsiteX9206" fmla="*/ 450638 w 8724094"/>
              <a:gd name="connsiteY9206" fmla="*/ 828274 h 2189926"/>
              <a:gd name="connsiteX9207" fmla="*/ 4644462 w 8724094"/>
              <a:gd name="connsiteY9207" fmla="*/ 826639 h 2189926"/>
              <a:gd name="connsiteX9208" fmla="*/ 4630705 w 8724094"/>
              <a:gd name="connsiteY9208" fmla="*/ 833174 h 2189926"/>
              <a:gd name="connsiteX9209" fmla="*/ 4621805 w 8724094"/>
              <a:gd name="connsiteY9209" fmla="*/ 841342 h 2189926"/>
              <a:gd name="connsiteX9210" fmla="*/ 4636369 w 8724094"/>
              <a:gd name="connsiteY9210" fmla="*/ 838891 h 2189926"/>
              <a:gd name="connsiteX9211" fmla="*/ 4646080 w 8724094"/>
              <a:gd name="connsiteY9211" fmla="*/ 829907 h 2189926"/>
              <a:gd name="connsiteX9212" fmla="*/ 4646080 w 8724094"/>
              <a:gd name="connsiteY9212" fmla="*/ 828274 h 2189926"/>
              <a:gd name="connsiteX9213" fmla="*/ 4644462 w 8724094"/>
              <a:gd name="connsiteY9213" fmla="*/ 826639 h 2189926"/>
              <a:gd name="connsiteX9214" fmla="*/ 326028 w 8724094"/>
              <a:gd name="connsiteY9214" fmla="*/ 826639 h 2189926"/>
              <a:gd name="connsiteX9215" fmla="*/ 324410 w 8724094"/>
              <a:gd name="connsiteY9215" fmla="*/ 828274 h 2189926"/>
              <a:gd name="connsiteX9216" fmla="*/ 324410 w 8724094"/>
              <a:gd name="connsiteY9216" fmla="*/ 839709 h 2189926"/>
              <a:gd name="connsiteX9217" fmla="*/ 327646 w 8724094"/>
              <a:gd name="connsiteY9217" fmla="*/ 841342 h 2189926"/>
              <a:gd name="connsiteX9218" fmla="*/ 334120 w 8724094"/>
              <a:gd name="connsiteY9218" fmla="*/ 840526 h 2189926"/>
              <a:gd name="connsiteX9219" fmla="*/ 337357 w 8724094"/>
              <a:gd name="connsiteY9219" fmla="*/ 836442 h 2189926"/>
              <a:gd name="connsiteX9220" fmla="*/ 334120 w 8724094"/>
              <a:gd name="connsiteY9220" fmla="*/ 829907 h 2189926"/>
              <a:gd name="connsiteX9221" fmla="*/ 327646 w 8724094"/>
              <a:gd name="connsiteY9221" fmla="*/ 826639 h 2189926"/>
              <a:gd name="connsiteX9222" fmla="*/ 7525439 w 8724094"/>
              <a:gd name="connsiteY9222" fmla="*/ 825006 h 2189926"/>
              <a:gd name="connsiteX9223" fmla="*/ 7518965 w 8724094"/>
              <a:gd name="connsiteY9223" fmla="*/ 827456 h 2189926"/>
              <a:gd name="connsiteX9224" fmla="*/ 7515729 w 8724094"/>
              <a:gd name="connsiteY9224" fmla="*/ 833174 h 2189926"/>
              <a:gd name="connsiteX9225" fmla="*/ 7518965 w 8724094"/>
              <a:gd name="connsiteY9225" fmla="*/ 836442 h 2189926"/>
              <a:gd name="connsiteX9226" fmla="*/ 7523821 w 8724094"/>
              <a:gd name="connsiteY9226" fmla="*/ 832358 h 2189926"/>
              <a:gd name="connsiteX9227" fmla="*/ 7525439 w 8724094"/>
              <a:gd name="connsiteY9227" fmla="*/ 825006 h 2189926"/>
              <a:gd name="connsiteX9228" fmla="*/ 1930774 w 8724094"/>
              <a:gd name="connsiteY9228" fmla="*/ 825006 h 2189926"/>
              <a:gd name="connsiteX9229" fmla="*/ 1923493 w 8724094"/>
              <a:gd name="connsiteY9229" fmla="*/ 832358 h 2189926"/>
              <a:gd name="connsiteX9230" fmla="*/ 1922684 w 8724094"/>
              <a:gd name="connsiteY9230" fmla="*/ 844610 h 2189926"/>
              <a:gd name="connsiteX9231" fmla="*/ 1929156 w 8724094"/>
              <a:gd name="connsiteY9231" fmla="*/ 852779 h 2189926"/>
              <a:gd name="connsiteX9232" fmla="*/ 1937248 w 8724094"/>
              <a:gd name="connsiteY9232" fmla="*/ 851144 h 2189926"/>
              <a:gd name="connsiteX9233" fmla="*/ 1942103 w 8724094"/>
              <a:gd name="connsiteY9233" fmla="*/ 844610 h 2189926"/>
              <a:gd name="connsiteX9234" fmla="*/ 1940485 w 8724094"/>
              <a:gd name="connsiteY9234" fmla="*/ 831540 h 2189926"/>
              <a:gd name="connsiteX9235" fmla="*/ 1930774 w 8724094"/>
              <a:gd name="connsiteY9235" fmla="*/ 825006 h 2189926"/>
              <a:gd name="connsiteX9236" fmla="*/ 7164559 w 8724094"/>
              <a:gd name="connsiteY9236" fmla="*/ 823372 h 2189926"/>
              <a:gd name="connsiteX9237" fmla="*/ 7161321 w 8724094"/>
              <a:gd name="connsiteY9237" fmla="*/ 828274 h 2189926"/>
              <a:gd name="connsiteX9238" fmla="*/ 7167795 w 8724094"/>
              <a:gd name="connsiteY9238" fmla="*/ 825006 h 2189926"/>
              <a:gd name="connsiteX9239" fmla="*/ 7164559 w 8724094"/>
              <a:gd name="connsiteY9239" fmla="*/ 823372 h 2189926"/>
              <a:gd name="connsiteX9240" fmla="*/ 8335702 w 8724094"/>
              <a:gd name="connsiteY9240" fmla="*/ 821739 h 2189926"/>
              <a:gd name="connsiteX9241" fmla="*/ 8327609 w 8724094"/>
              <a:gd name="connsiteY9241" fmla="*/ 829907 h 2189926"/>
              <a:gd name="connsiteX9242" fmla="*/ 8337319 w 8724094"/>
              <a:gd name="connsiteY9242" fmla="*/ 836442 h 2189926"/>
              <a:gd name="connsiteX9243" fmla="*/ 8345410 w 8724094"/>
              <a:gd name="connsiteY9243" fmla="*/ 831540 h 2189926"/>
              <a:gd name="connsiteX9244" fmla="*/ 8342174 w 8724094"/>
              <a:gd name="connsiteY9244" fmla="*/ 825006 h 2189926"/>
              <a:gd name="connsiteX9245" fmla="*/ 8335702 w 8724094"/>
              <a:gd name="connsiteY9245" fmla="*/ 821739 h 2189926"/>
              <a:gd name="connsiteX9246" fmla="*/ 7916562 w 8724094"/>
              <a:gd name="connsiteY9246" fmla="*/ 821739 h 2189926"/>
              <a:gd name="connsiteX9247" fmla="*/ 7911707 w 8724094"/>
              <a:gd name="connsiteY9247" fmla="*/ 828274 h 2189926"/>
              <a:gd name="connsiteX9248" fmla="*/ 7913325 w 8724094"/>
              <a:gd name="connsiteY9248" fmla="*/ 835625 h 2189926"/>
              <a:gd name="connsiteX9249" fmla="*/ 7918180 w 8724094"/>
              <a:gd name="connsiteY9249" fmla="*/ 839709 h 2189926"/>
              <a:gd name="connsiteX9250" fmla="*/ 7927889 w 8724094"/>
              <a:gd name="connsiteY9250" fmla="*/ 828274 h 2189926"/>
              <a:gd name="connsiteX9251" fmla="*/ 7923844 w 8724094"/>
              <a:gd name="connsiteY9251" fmla="*/ 823372 h 2189926"/>
              <a:gd name="connsiteX9252" fmla="*/ 7916562 w 8724094"/>
              <a:gd name="connsiteY9252" fmla="*/ 821739 h 2189926"/>
              <a:gd name="connsiteX9253" fmla="*/ 7072316 w 8724094"/>
              <a:gd name="connsiteY9253" fmla="*/ 821739 h 2189926"/>
              <a:gd name="connsiteX9254" fmla="*/ 7033475 w 8724094"/>
              <a:gd name="connsiteY9254" fmla="*/ 839709 h 2189926"/>
              <a:gd name="connsiteX9255" fmla="*/ 7024575 w 8724094"/>
              <a:gd name="connsiteY9255" fmla="*/ 847060 h 2189926"/>
              <a:gd name="connsiteX9256" fmla="*/ 7018911 w 8724094"/>
              <a:gd name="connsiteY9256" fmla="*/ 854412 h 2189926"/>
              <a:gd name="connsiteX9257" fmla="*/ 7022147 w 8724094"/>
              <a:gd name="connsiteY9257" fmla="*/ 856046 h 2189926"/>
              <a:gd name="connsiteX9258" fmla="*/ 7023765 w 8724094"/>
              <a:gd name="connsiteY9258" fmla="*/ 856046 h 2189926"/>
              <a:gd name="connsiteX9259" fmla="*/ 7027811 w 8724094"/>
              <a:gd name="connsiteY9259" fmla="*/ 853595 h 2189926"/>
              <a:gd name="connsiteX9260" fmla="*/ 7031857 w 8724094"/>
              <a:gd name="connsiteY9260" fmla="*/ 851144 h 2189926"/>
              <a:gd name="connsiteX9261" fmla="*/ 7056131 w 8724094"/>
              <a:gd name="connsiteY9261" fmla="*/ 841342 h 2189926"/>
              <a:gd name="connsiteX9262" fmla="*/ 7072316 w 8724094"/>
              <a:gd name="connsiteY9262" fmla="*/ 821739 h 2189926"/>
              <a:gd name="connsiteX9263" fmla="*/ 6528262 w 8724094"/>
              <a:gd name="connsiteY9263" fmla="*/ 821739 h 2189926"/>
              <a:gd name="connsiteX9264" fmla="*/ 6528262 w 8724094"/>
              <a:gd name="connsiteY9264" fmla="*/ 823372 h 2189926"/>
              <a:gd name="connsiteX9265" fmla="*/ 6528262 w 8724094"/>
              <a:gd name="connsiteY9265" fmla="*/ 825006 h 2189926"/>
              <a:gd name="connsiteX9266" fmla="*/ 6529882 w 8724094"/>
              <a:gd name="connsiteY9266" fmla="*/ 825006 h 2189926"/>
              <a:gd name="connsiteX9267" fmla="*/ 6531500 w 8724094"/>
              <a:gd name="connsiteY9267" fmla="*/ 823372 h 2189926"/>
              <a:gd name="connsiteX9268" fmla="*/ 6529882 w 8724094"/>
              <a:gd name="connsiteY9268" fmla="*/ 821739 h 2189926"/>
              <a:gd name="connsiteX9269" fmla="*/ 4454817 w 8724094"/>
              <a:gd name="connsiteY9269" fmla="*/ 821739 h 2189926"/>
              <a:gd name="connsiteX9270" fmla="*/ 4454817 w 8724094"/>
              <a:gd name="connsiteY9270" fmla="*/ 823372 h 2189926"/>
              <a:gd name="connsiteX9271" fmla="*/ 4454817 w 8724094"/>
              <a:gd name="connsiteY9271" fmla="*/ 825006 h 2189926"/>
              <a:gd name="connsiteX9272" fmla="*/ 4456435 w 8724094"/>
              <a:gd name="connsiteY9272" fmla="*/ 825006 h 2189926"/>
              <a:gd name="connsiteX9273" fmla="*/ 4458053 w 8724094"/>
              <a:gd name="connsiteY9273" fmla="*/ 823372 h 2189926"/>
              <a:gd name="connsiteX9274" fmla="*/ 4456435 w 8724094"/>
              <a:gd name="connsiteY9274" fmla="*/ 821739 h 2189926"/>
              <a:gd name="connsiteX9275" fmla="*/ 3963966 w 8724094"/>
              <a:gd name="connsiteY9275" fmla="*/ 821739 h 2189926"/>
              <a:gd name="connsiteX9276" fmla="*/ 3957493 w 8724094"/>
              <a:gd name="connsiteY9276" fmla="*/ 825006 h 2189926"/>
              <a:gd name="connsiteX9277" fmla="*/ 3957493 w 8724094"/>
              <a:gd name="connsiteY9277" fmla="*/ 828274 h 2189926"/>
              <a:gd name="connsiteX9278" fmla="*/ 3959111 w 8724094"/>
              <a:gd name="connsiteY9278" fmla="*/ 829907 h 2189926"/>
              <a:gd name="connsiteX9279" fmla="*/ 3963156 w 8724094"/>
              <a:gd name="connsiteY9279" fmla="*/ 826639 h 2189926"/>
              <a:gd name="connsiteX9280" fmla="*/ 3963966 w 8724094"/>
              <a:gd name="connsiteY9280" fmla="*/ 821739 h 2189926"/>
              <a:gd name="connsiteX9281" fmla="*/ 1901646 w 8724094"/>
              <a:gd name="connsiteY9281" fmla="*/ 821739 h 2189926"/>
              <a:gd name="connsiteX9282" fmla="*/ 1893554 w 8724094"/>
              <a:gd name="connsiteY9282" fmla="*/ 831540 h 2189926"/>
              <a:gd name="connsiteX9283" fmla="*/ 1889509 w 8724094"/>
              <a:gd name="connsiteY9283" fmla="*/ 829907 h 2189926"/>
              <a:gd name="connsiteX9284" fmla="*/ 1885463 w 8724094"/>
              <a:gd name="connsiteY9284" fmla="*/ 828274 h 2189926"/>
              <a:gd name="connsiteX9285" fmla="*/ 1883845 w 8724094"/>
              <a:gd name="connsiteY9285" fmla="*/ 828274 h 2189926"/>
              <a:gd name="connsiteX9286" fmla="*/ 1880607 w 8724094"/>
              <a:gd name="connsiteY9286" fmla="*/ 834807 h 2189926"/>
              <a:gd name="connsiteX9287" fmla="*/ 1887081 w 8724094"/>
              <a:gd name="connsiteY9287" fmla="*/ 847060 h 2189926"/>
              <a:gd name="connsiteX9288" fmla="*/ 1896790 w 8724094"/>
              <a:gd name="connsiteY9288" fmla="*/ 856046 h 2189926"/>
              <a:gd name="connsiteX9289" fmla="*/ 1904882 w 8724094"/>
              <a:gd name="connsiteY9289" fmla="*/ 846244 h 2189926"/>
              <a:gd name="connsiteX9290" fmla="*/ 1903264 w 8724094"/>
              <a:gd name="connsiteY9290" fmla="*/ 842160 h 2189926"/>
              <a:gd name="connsiteX9291" fmla="*/ 1901646 w 8724094"/>
              <a:gd name="connsiteY9291" fmla="*/ 838075 h 2189926"/>
              <a:gd name="connsiteX9292" fmla="*/ 1904073 w 8724094"/>
              <a:gd name="connsiteY9292" fmla="*/ 833991 h 2189926"/>
              <a:gd name="connsiteX9293" fmla="*/ 1906501 w 8724094"/>
              <a:gd name="connsiteY9293" fmla="*/ 829907 h 2189926"/>
              <a:gd name="connsiteX9294" fmla="*/ 1901646 w 8724094"/>
              <a:gd name="connsiteY9294" fmla="*/ 821739 h 2189926"/>
              <a:gd name="connsiteX9295" fmla="*/ 706329 w 8724094"/>
              <a:gd name="connsiteY9295" fmla="*/ 821739 h 2189926"/>
              <a:gd name="connsiteX9296" fmla="*/ 703092 w 8724094"/>
              <a:gd name="connsiteY9296" fmla="*/ 825006 h 2189926"/>
              <a:gd name="connsiteX9297" fmla="*/ 703092 w 8724094"/>
              <a:gd name="connsiteY9297" fmla="*/ 831540 h 2189926"/>
              <a:gd name="connsiteX9298" fmla="*/ 703092 w 8724094"/>
              <a:gd name="connsiteY9298" fmla="*/ 834807 h 2189926"/>
              <a:gd name="connsiteX9299" fmla="*/ 703092 w 8724094"/>
              <a:gd name="connsiteY9299" fmla="*/ 836442 h 2189926"/>
              <a:gd name="connsiteX9300" fmla="*/ 707948 w 8724094"/>
              <a:gd name="connsiteY9300" fmla="*/ 833174 h 2189926"/>
              <a:gd name="connsiteX9301" fmla="*/ 709566 w 8724094"/>
              <a:gd name="connsiteY9301" fmla="*/ 826639 h 2189926"/>
              <a:gd name="connsiteX9302" fmla="*/ 706329 w 8724094"/>
              <a:gd name="connsiteY9302" fmla="*/ 821739 h 2189926"/>
              <a:gd name="connsiteX9303" fmla="*/ 84903 w 8724094"/>
              <a:gd name="connsiteY9303" fmla="*/ 821739 h 2189926"/>
              <a:gd name="connsiteX9304" fmla="*/ 80047 w 8724094"/>
              <a:gd name="connsiteY9304" fmla="*/ 828274 h 2189926"/>
              <a:gd name="connsiteX9305" fmla="*/ 83283 w 8724094"/>
              <a:gd name="connsiteY9305" fmla="*/ 833174 h 2189926"/>
              <a:gd name="connsiteX9306" fmla="*/ 91375 w 8724094"/>
              <a:gd name="connsiteY9306" fmla="*/ 826639 h 2189926"/>
              <a:gd name="connsiteX9307" fmla="*/ 84903 w 8724094"/>
              <a:gd name="connsiteY9307" fmla="*/ 821739 h 2189926"/>
              <a:gd name="connsiteX9308" fmla="*/ 3505987 w 8724094"/>
              <a:gd name="connsiteY9308" fmla="*/ 820105 h 2189926"/>
              <a:gd name="connsiteX9309" fmla="*/ 3502751 w 8724094"/>
              <a:gd name="connsiteY9309" fmla="*/ 822555 h 2189926"/>
              <a:gd name="connsiteX9310" fmla="*/ 3499515 w 8724094"/>
              <a:gd name="connsiteY9310" fmla="*/ 825006 h 2189926"/>
              <a:gd name="connsiteX9311" fmla="*/ 3496277 w 8724094"/>
              <a:gd name="connsiteY9311" fmla="*/ 828274 h 2189926"/>
              <a:gd name="connsiteX9312" fmla="*/ 3497895 w 8724094"/>
              <a:gd name="connsiteY9312" fmla="*/ 829907 h 2189926"/>
              <a:gd name="connsiteX9313" fmla="*/ 3505987 w 8724094"/>
              <a:gd name="connsiteY9313" fmla="*/ 823372 h 2189926"/>
              <a:gd name="connsiteX9314" fmla="*/ 8588155 w 8724094"/>
              <a:gd name="connsiteY9314" fmla="*/ 818471 h 2189926"/>
              <a:gd name="connsiteX9315" fmla="*/ 8584109 w 8724094"/>
              <a:gd name="connsiteY9315" fmla="*/ 822555 h 2189926"/>
              <a:gd name="connsiteX9316" fmla="*/ 8578447 w 8724094"/>
              <a:gd name="connsiteY9316" fmla="*/ 829907 h 2189926"/>
              <a:gd name="connsiteX9317" fmla="*/ 8570355 w 8724094"/>
              <a:gd name="connsiteY9317" fmla="*/ 839709 h 2189926"/>
              <a:gd name="connsiteX9318" fmla="*/ 8571972 w 8724094"/>
              <a:gd name="connsiteY9318" fmla="*/ 843793 h 2189926"/>
              <a:gd name="connsiteX9319" fmla="*/ 8573591 w 8724094"/>
              <a:gd name="connsiteY9319" fmla="*/ 846244 h 2189926"/>
              <a:gd name="connsiteX9320" fmla="*/ 8573591 w 8724094"/>
              <a:gd name="connsiteY9320" fmla="*/ 847877 h 2189926"/>
              <a:gd name="connsiteX9321" fmla="*/ 8570355 w 8724094"/>
              <a:gd name="connsiteY9321" fmla="*/ 849511 h 2189926"/>
              <a:gd name="connsiteX9322" fmla="*/ 8568736 w 8724094"/>
              <a:gd name="connsiteY9322" fmla="*/ 852779 h 2189926"/>
              <a:gd name="connsiteX9323" fmla="*/ 8576018 w 8724094"/>
              <a:gd name="connsiteY9323" fmla="*/ 860130 h 2189926"/>
              <a:gd name="connsiteX9324" fmla="*/ 8586538 w 8724094"/>
              <a:gd name="connsiteY9324" fmla="*/ 862581 h 2189926"/>
              <a:gd name="connsiteX9325" fmla="*/ 8589774 w 8724094"/>
              <a:gd name="connsiteY9325" fmla="*/ 860947 h 2189926"/>
              <a:gd name="connsiteX9326" fmla="*/ 8588155 w 8724094"/>
              <a:gd name="connsiteY9326" fmla="*/ 856046 h 2189926"/>
              <a:gd name="connsiteX9327" fmla="*/ 8586538 w 8724094"/>
              <a:gd name="connsiteY9327" fmla="*/ 851144 h 2189926"/>
              <a:gd name="connsiteX9328" fmla="*/ 8593011 w 8724094"/>
              <a:gd name="connsiteY9328" fmla="*/ 844610 h 2189926"/>
              <a:gd name="connsiteX9329" fmla="*/ 8599484 w 8724094"/>
              <a:gd name="connsiteY9329" fmla="*/ 839709 h 2189926"/>
              <a:gd name="connsiteX9330" fmla="*/ 8597056 w 8724094"/>
              <a:gd name="connsiteY9330" fmla="*/ 835625 h 2189926"/>
              <a:gd name="connsiteX9331" fmla="*/ 8594629 w 8724094"/>
              <a:gd name="connsiteY9331" fmla="*/ 831540 h 2189926"/>
              <a:gd name="connsiteX9332" fmla="*/ 8595438 w 8724094"/>
              <a:gd name="connsiteY9332" fmla="*/ 828274 h 2189926"/>
              <a:gd name="connsiteX9333" fmla="*/ 8596248 w 8724094"/>
              <a:gd name="connsiteY9333" fmla="*/ 825006 h 2189926"/>
              <a:gd name="connsiteX9334" fmla="*/ 8596248 w 8724094"/>
              <a:gd name="connsiteY9334" fmla="*/ 821739 h 2189926"/>
              <a:gd name="connsiteX9335" fmla="*/ 8588155 w 8724094"/>
              <a:gd name="connsiteY9335" fmla="*/ 818471 h 2189926"/>
              <a:gd name="connsiteX9336" fmla="*/ 3452584 w 8724094"/>
              <a:gd name="connsiteY9336" fmla="*/ 818471 h 2189926"/>
              <a:gd name="connsiteX9337" fmla="*/ 3452584 w 8724094"/>
              <a:gd name="connsiteY9337" fmla="*/ 821739 h 2189926"/>
              <a:gd name="connsiteX9338" fmla="*/ 3457438 w 8724094"/>
              <a:gd name="connsiteY9338" fmla="*/ 818471 h 2189926"/>
              <a:gd name="connsiteX9339" fmla="*/ 2843495 w 8724094"/>
              <a:gd name="connsiteY9339" fmla="*/ 818471 h 2189926"/>
              <a:gd name="connsiteX9340" fmla="*/ 2834596 w 8724094"/>
              <a:gd name="connsiteY9340" fmla="*/ 823372 h 2189926"/>
              <a:gd name="connsiteX9341" fmla="*/ 2827312 w 8724094"/>
              <a:gd name="connsiteY9341" fmla="*/ 831540 h 2189926"/>
              <a:gd name="connsiteX9342" fmla="*/ 2827312 w 8724094"/>
              <a:gd name="connsiteY9342" fmla="*/ 833174 h 2189926"/>
              <a:gd name="connsiteX9343" fmla="*/ 2828932 w 8724094"/>
              <a:gd name="connsiteY9343" fmla="*/ 836442 h 2189926"/>
              <a:gd name="connsiteX9344" fmla="*/ 2840259 w 8724094"/>
              <a:gd name="connsiteY9344" fmla="*/ 829907 h 2189926"/>
              <a:gd name="connsiteX9345" fmla="*/ 2848351 w 8724094"/>
              <a:gd name="connsiteY9345" fmla="*/ 820105 h 2189926"/>
              <a:gd name="connsiteX9346" fmla="*/ 2843495 w 8724094"/>
              <a:gd name="connsiteY9346" fmla="*/ 818471 h 2189926"/>
              <a:gd name="connsiteX9347" fmla="*/ 1580414 w 8724094"/>
              <a:gd name="connsiteY9347" fmla="*/ 818471 h 2189926"/>
              <a:gd name="connsiteX9348" fmla="*/ 1577176 w 8724094"/>
              <a:gd name="connsiteY9348" fmla="*/ 825006 h 2189926"/>
              <a:gd name="connsiteX9349" fmla="*/ 1582031 w 8724094"/>
              <a:gd name="connsiteY9349" fmla="*/ 831540 h 2189926"/>
              <a:gd name="connsiteX9350" fmla="*/ 1585268 w 8724094"/>
              <a:gd name="connsiteY9350" fmla="*/ 826639 h 2189926"/>
              <a:gd name="connsiteX9351" fmla="*/ 1580414 w 8724094"/>
              <a:gd name="connsiteY9351" fmla="*/ 818471 h 2189926"/>
              <a:gd name="connsiteX9352" fmla="*/ 8473257 w 8724094"/>
              <a:gd name="connsiteY9352" fmla="*/ 816837 h 2189926"/>
              <a:gd name="connsiteX9353" fmla="*/ 8467592 w 8724094"/>
              <a:gd name="connsiteY9353" fmla="*/ 820105 h 2189926"/>
              <a:gd name="connsiteX9354" fmla="*/ 8465166 w 8724094"/>
              <a:gd name="connsiteY9354" fmla="*/ 826639 h 2189926"/>
              <a:gd name="connsiteX9355" fmla="*/ 8470020 w 8724094"/>
              <a:gd name="connsiteY9355" fmla="*/ 831540 h 2189926"/>
              <a:gd name="connsiteX9356" fmla="*/ 8476493 w 8724094"/>
              <a:gd name="connsiteY9356" fmla="*/ 829090 h 2189926"/>
              <a:gd name="connsiteX9357" fmla="*/ 8479730 w 8724094"/>
              <a:gd name="connsiteY9357" fmla="*/ 823372 h 2189926"/>
              <a:gd name="connsiteX9358" fmla="*/ 8473257 w 8724094"/>
              <a:gd name="connsiteY9358" fmla="*/ 816837 h 2189926"/>
              <a:gd name="connsiteX9359" fmla="*/ 3811846 w 8724094"/>
              <a:gd name="connsiteY9359" fmla="*/ 816837 h 2189926"/>
              <a:gd name="connsiteX9360" fmla="*/ 3805372 w 8724094"/>
              <a:gd name="connsiteY9360" fmla="*/ 823372 h 2189926"/>
              <a:gd name="connsiteX9361" fmla="*/ 3813464 w 8724094"/>
              <a:gd name="connsiteY9361" fmla="*/ 818471 h 2189926"/>
              <a:gd name="connsiteX9362" fmla="*/ 3811846 w 8724094"/>
              <a:gd name="connsiteY9362" fmla="*/ 816837 h 2189926"/>
              <a:gd name="connsiteX9363" fmla="*/ 6492660 w 8724094"/>
              <a:gd name="connsiteY9363" fmla="*/ 815204 h 2189926"/>
              <a:gd name="connsiteX9364" fmla="*/ 6482951 w 8724094"/>
              <a:gd name="connsiteY9364" fmla="*/ 825006 h 2189926"/>
              <a:gd name="connsiteX9365" fmla="*/ 6486187 w 8724094"/>
              <a:gd name="connsiteY9365" fmla="*/ 826639 h 2189926"/>
              <a:gd name="connsiteX9366" fmla="*/ 6491042 w 8724094"/>
              <a:gd name="connsiteY9366" fmla="*/ 822555 h 2189926"/>
              <a:gd name="connsiteX9367" fmla="*/ 6492660 w 8724094"/>
              <a:gd name="connsiteY9367" fmla="*/ 815204 h 2189926"/>
              <a:gd name="connsiteX9368" fmla="*/ 4419214 w 8724094"/>
              <a:gd name="connsiteY9368" fmla="*/ 815204 h 2189926"/>
              <a:gd name="connsiteX9369" fmla="*/ 4409504 w 8724094"/>
              <a:gd name="connsiteY9369" fmla="*/ 825006 h 2189926"/>
              <a:gd name="connsiteX9370" fmla="*/ 4412740 w 8724094"/>
              <a:gd name="connsiteY9370" fmla="*/ 826639 h 2189926"/>
              <a:gd name="connsiteX9371" fmla="*/ 4417596 w 8724094"/>
              <a:gd name="connsiteY9371" fmla="*/ 822555 h 2189926"/>
              <a:gd name="connsiteX9372" fmla="*/ 4419214 w 8724094"/>
              <a:gd name="connsiteY9372" fmla="*/ 815204 h 2189926"/>
              <a:gd name="connsiteX9373" fmla="*/ 531553 w 8724094"/>
              <a:gd name="connsiteY9373" fmla="*/ 813570 h 2189926"/>
              <a:gd name="connsiteX9374" fmla="*/ 518606 w 8724094"/>
              <a:gd name="connsiteY9374" fmla="*/ 826639 h 2189926"/>
              <a:gd name="connsiteX9375" fmla="*/ 520225 w 8724094"/>
              <a:gd name="connsiteY9375" fmla="*/ 828274 h 2189926"/>
              <a:gd name="connsiteX9376" fmla="*/ 529935 w 8724094"/>
              <a:gd name="connsiteY9376" fmla="*/ 823372 h 2189926"/>
              <a:gd name="connsiteX9377" fmla="*/ 538027 w 8724094"/>
              <a:gd name="connsiteY9377" fmla="*/ 815204 h 2189926"/>
              <a:gd name="connsiteX9378" fmla="*/ 536407 w 8724094"/>
              <a:gd name="connsiteY9378" fmla="*/ 813570 h 2189926"/>
              <a:gd name="connsiteX9379" fmla="*/ 534789 w 8724094"/>
              <a:gd name="connsiteY9379" fmla="*/ 813570 h 2189926"/>
              <a:gd name="connsiteX9380" fmla="*/ 188473 w 8724094"/>
              <a:gd name="connsiteY9380" fmla="*/ 813570 h 2189926"/>
              <a:gd name="connsiteX9381" fmla="*/ 174717 w 8724094"/>
              <a:gd name="connsiteY9381" fmla="*/ 823372 h 2189926"/>
              <a:gd name="connsiteX9382" fmla="*/ 165818 w 8724094"/>
              <a:gd name="connsiteY9382" fmla="*/ 836442 h 2189926"/>
              <a:gd name="connsiteX9383" fmla="*/ 172291 w 8724094"/>
              <a:gd name="connsiteY9383" fmla="*/ 842976 h 2189926"/>
              <a:gd name="connsiteX9384" fmla="*/ 177955 w 8724094"/>
              <a:gd name="connsiteY9384" fmla="*/ 838075 h 2189926"/>
              <a:gd name="connsiteX9385" fmla="*/ 182000 w 8724094"/>
              <a:gd name="connsiteY9385" fmla="*/ 833174 h 2189926"/>
              <a:gd name="connsiteX9386" fmla="*/ 183619 w 8724094"/>
              <a:gd name="connsiteY9386" fmla="*/ 834807 h 2189926"/>
              <a:gd name="connsiteX9387" fmla="*/ 182000 w 8724094"/>
              <a:gd name="connsiteY9387" fmla="*/ 838075 h 2189926"/>
              <a:gd name="connsiteX9388" fmla="*/ 180382 w 8724094"/>
              <a:gd name="connsiteY9388" fmla="*/ 841342 h 2189926"/>
              <a:gd name="connsiteX9389" fmla="*/ 182000 w 8724094"/>
              <a:gd name="connsiteY9389" fmla="*/ 844610 h 2189926"/>
              <a:gd name="connsiteX9390" fmla="*/ 183619 w 8724094"/>
              <a:gd name="connsiteY9390" fmla="*/ 848695 h 2189926"/>
              <a:gd name="connsiteX9391" fmla="*/ 185237 w 8724094"/>
              <a:gd name="connsiteY9391" fmla="*/ 852779 h 2189926"/>
              <a:gd name="connsiteX9392" fmla="*/ 189282 w 8724094"/>
              <a:gd name="connsiteY9392" fmla="*/ 873200 h 2189926"/>
              <a:gd name="connsiteX9393" fmla="*/ 206275 w 8724094"/>
              <a:gd name="connsiteY9393" fmla="*/ 880551 h 2189926"/>
              <a:gd name="connsiteX9394" fmla="*/ 215985 w 8724094"/>
              <a:gd name="connsiteY9394" fmla="*/ 872382 h 2189926"/>
              <a:gd name="connsiteX9395" fmla="*/ 212747 w 8724094"/>
              <a:gd name="connsiteY9395" fmla="*/ 865847 h 2189926"/>
              <a:gd name="connsiteX9396" fmla="*/ 207893 w 8724094"/>
              <a:gd name="connsiteY9396" fmla="*/ 859312 h 2189926"/>
              <a:gd name="connsiteX9397" fmla="*/ 205465 w 8724094"/>
              <a:gd name="connsiteY9397" fmla="*/ 843793 h 2189926"/>
              <a:gd name="connsiteX9398" fmla="*/ 199802 w 8724094"/>
              <a:gd name="connsiteY9398" fmla="*/ 828274 h 2189926"/>
              <a:gd name="connsiteX9399" fmla="*/ 194946 w 8724094"/>
              <a:gd name="connsiteY9399" fmla="*/ 825006 h 2189926"/>
              <a:gd name="connsiteX9400" fmla="*/ 194138 w 8724094"/>
              <a:gd name="connsiteY9400" fmla="*/ 817655 h 2189926"/>
              <a:gd name="connsiteX9401" fmla="*/ 188473 w 8724094"/>
              <a:gd name="connsiteY9401" fmla="*/ 813570 h 2189926"/>
              <a:gd name="connsiteX9402" fmla="*/ 7790334 w 8724094"/>
              <a:gd name="connsiteY9402" fmla="*/ 811937 h 2189926"/>
              <a:gd name="connsiteX9403" fmla="*/ 7788716 w 8724094"/>
              <a:gd name="connsiteY9403" fmla="*/ 813570 h 2189926"/>
              <a:gd name="connsiteX9404" fmla="*/ 7790334 w 8724094"/>
              <a:gd name="connsiteY9404" fmla="*/ 816837 h 2189926"/>
              <a:gd name="connsiteX9405" fmla="*/ 7793571 w 8724094"/>
              <a:gd name="connsiteY9405" fmla="*/ 813570 h 2189926"/>
              <a:gd name="connsiteX9406" fmla="*/ 7790334 w 8724094"/>
              <a:gd name="connsiteY9406" fmla="*/ 811937 h 2189926"/>
              <a:gd name="connsiteX9407" fmla="*/ 7028621 w 8724094"/>
              <a:gd name="connsiteY9407" fmla="*/ 810302 h 2189926"/>
              <a:gd name="connsiteX9408" fmla="*/ 7008391 w 8724094"/>
              <a:gd name="connsiteY9408" fmla="*/ 819288 h 2189926"/>
              <a:gd name="connsiteX9409" fmla="*/ 6993017 w 8724094"/>
              <a:gd name="connsiteY9409" fmla="*/ 834807 h 2189926"/>
              <a:gd name="connsiteX9410" fmla="*/ 6993017 w 8724094"/>
              <a:gd name="connsiteY9410" fmla="*/ 836442 h 2189926"/>
              <a:gd name="connsiteX9411" fmla="*/ 7001109 w 8724094"/>
              <a:gd name="connsiteY9411" fmla="*/ 841342 h 2189926"/>
              <a:gd name="connsiteX9412" fmla="*/ 7005155 w 8724094"/>
              <a:gd name="connsiteY9412" fmla="*/ 838075 h 2189926"/>
              <a:gd name="connsiteX9413" fmla="*/ 7007584 w 8724094"/>
              <a:gd name="connsiteY9413" fmla="*/ 831540 h 2189926"/>
              <a:gd name="connsiteX9414" fmla="*/ 7021338 w 8724094"/>
              <a:gd name="connsiteY9414" fmla="*/ 820105 h 2189926"/>
              <a:gd name="connsiteX9415" fmla="*/ 7031857 w 8724094"/>
              <a:gd name="connsiteY9415" fmla="*/ 810302 h 2189926"/>
              <a:gd name="connsiteX9416" fmla="*/ 7030239 w 8724094"/>
              <a:gd name="connsiteY9416" fmla="*/ 810302 h 2189926"/>
              <a:gd name="connsiteX9417" fmla="*/ 2288419 w 8724094"/>
              <a:gd name="connsiteY9417" fmla="*/ 810302 h 2189926"/>
              <a:gd name="connsiteX9418" fmla="*/ 2281946 w 8724094"/>
              <a:gd name="connsiteY9418" fmla="*/ 815204 h 2189926"/>
              <a:gd name="connsiteX9419" fmla="*/ 2283564 w 8724094"/>
              <a:gd name="connsiteY9419" fmla="*/ 818471 h 2189926"/>
              <a:gd name="connsiteX9420" fmla="*/ 2291656 w 8724094"/>
              <a:gd name="connsiteY9420" fmla="*/ 813570 h 2189926"/>
              <a:gd name="connsiteX9421" fmla="*/ 2288419 w 8724094"/>
              <a:gd name="connsiteY9421" fmla="*/ 810302 h 2189926"/>
              <a:gd name="connsiteX9422" fmla="*/ 6921813 w 8724094"/>
              <a:gd name="connsiteY9422" fmla="*/ 808669 h 2189926"/>
              <a:gd name="connsiteX9423" fmla="*/ 6918576 w 8724094"/>
              <a:gd name="connsiteY9423" fmla="*/ 811937 h 2189926"/>
              <a:gd name="connsiteX9424" fmla="*/ 6921813 w 8724094"/>
              <a:gd name="connsiteY9424" fmla="*/ 815204 h 2189926"/>
              <a:gd name="connsiteX9425" fmla="*/ 6926667 w 8724094"/>
              <a:gd name="connsiteY9425" fmla="*/ 808669 h 2189926"/>
              <a:gd name="connsiteX9426" fmla="*/ 6921813 w 8724094"/>
              <a:gd name="connsiteY9426" fmla="*/ 808669 h 2189926"/>
              <a:gd name="connsiteX9427" fmla="*/ 6602705 w 8724094"/>
              <a:gd name="connsiteY9427" fmla="*/ 808669 h 2189926"/>
              <a:gd name="connsiteX9428" fmla="*/ 6597850 w 8724094"/>
              <a:gd name="connsiteY9428" fmla="*/ 813570 h 2189926"/>
              <a:gd name="connsiteX9429" fmla="*/ 6599468 w 8724094"/>
              <a:gd name="connsiteY9429" fmla="*/ 816837 h 2189926"/>
              <a:gd name="connsiteX9430" fmla="*/ 6602705 w 8724094"/>
              <a:gd name="connsiteY9430" fmla="*/ 808669 h 2189926"/>
              <a:gd name="connsiteX9431" fmla="*/ 4529259 w 8724094"/>
              <a:gd name="connsiteY9431" fmla="*/ 808669 h 2189926"/>
              <a:gd name="connsiteX9432" fmla="*/ 4524403 w 8724094"/>
              <a:gd name="connsiteY9432" fmla="*/ 813570 h 2189926"/>
              <a:gd name="connsiteX9433" fmla="*/ 4526021 w 8724094"/>
              <a:gd name="connsiteY9433" fmla="*/ 816837 h 2189926"/>
              <a:gd name="connsiteX9434" fmla="*/ 4529259 w 8724094"/>
              <a:gd name="connsiteY9434" fmla="*/ 808669 h 2189926"/>
              <a:gd name="connsiteX9435" fmla="*/ 3773006 w 8724094"/>
              <a:gd name="connsiteY9435" fmla="*/ 808669 h 2189926"/>
              <a:gd name="connsiteX9436" fmla="*/ 3768152 w 8724094"/>
              <a:gd name="connsiteY9436" fmla="*/ 813570 h 2189926"/>
              <a:gd name="connsiteX9437" fmla="*/ 3769770 w 8724094"/>
              <a:gd name="connsiteY9437" fmla="*/ 815204 h 2189926"/>
              <a:gd name="connsiteX9438" fmla="*/ 3774624 w 8724094"/>
              <a:gd name="connsiteY9438" fmla="*/ 810302 h 2189926"/>
              <a:gd name="connsiteX9439" fmla="*/ 3773006 w 8724094"/>
              <a:gd name="connsiteY9439" fmla="*/ 808669 h 2189926"/>
              <a:gd name="connsiteX9440" fmla="*/ 6876501 w 8724094"/>
              <a:gd name="connsiteY9440" fmla="*/ 807035 h 2189926"/>
              <a:gd name="connsiteX9441" fmla="*/ 6860317 w 8724094"/>
              <a:gd name="connsiteY9441" fmla="*/ 820105 h 2189926"/>
              <a:gd name="connsiteX9442" fmla="*/ 6845753 w 8724094"/>
              <a:gd name="connsiteY9442" fmla="*/ 831540 h 2189926"/>
              <a:gd name="connsiteX9443" fmla="*/ 6848990 w 8724094"/>
              <a:gd name="connsiteY9443" fmla="*/ 834807 h 2189926"/>
              <a:gd name="connsiteX9444" fmla="*/ 6854654 w 8724094"/>
              <a:gd name="connsiteY9444" fmla="*/ 830723 h 2189926"/>
              <a:gd name="connsiteX9445" fmla="*/ 6860317 w 8724094"/>
              <a:gd name="connsiteY9445" fmla="*/ 826639 h 2189926"/>
              <a:gd name="connsiteX9446" fmla="*/ 6861935 w 8724094"/>
              <a:gd name="connsiteY9446" fmla="*/ 826639 h 2189926"/>
              <a:gd name="connsiteX9447" fmla="*/ 6866791 w 8724094"/>
              <a:gd name="connsiteY9447" fmla="*/ 826639 h 2189926"/>
              <a:gd name="connsiteX9448" fmla="*/ 6873265 w 8724094"/>
              <a:gd name="connsiteY9448" fmla="*/ 818471 h 2189926"/>
              <a:gd name="connsiteX9449" fmla="*/ 6876501 w 8724094"/>
              <a:gd name="connsiteY9449" fmla="*/ 807035 h 2189926"/>
              <a:gd name="connsiteX9450" fmla="*/ 3391088 w 8724094"/>
              <a:gd name="connsiteY9450" fmla="*/ 805402 h 2189926"/>
              <a:gd name="connsiteX9451" fmla="*/ 3389470 w 8724094"/>
              <a:gd name="connsiteY9451" fmla="*/ 810302 h 2189926"/>
              <a:gd name="connsiteX9452" fmla="*/ 3394325 w 8724094"/>
              <a:gd name="connsiteY9452" fmla="*/ 816021 h 2189926"/>
              <a:gd name="connsiteX9453" fmla="*/ 3402417 w 8724094"/>
              <a:gd name="connsiteY9453" fmla="*/ 816837 h 2189926"/>
              <a:gd name="connsiteX9454" fmla="*/ 3408889 w 8724094"/>
              <a:gd name="connsiteY9454" fmla="*/ 816837 h 2189926"/>
              <a:gd name="connsiteX9455" fmla="*/ 3413744 w 8724094"/>
              <a:gd name="connsiteY9455" fmla="*/ 811937 h 2189926"/>
              <a:gd name="connsiteX9456" fmla="*/ 3408081 w 8724094"/>
              <a:gd name="connsiteY9456" fmla="*/ 806218 h 2189926"/>
              <a:gd name="connsiteX9457" fmla="*/ 3399179 w 8724094"/>
              <a:gd name="connsiteY9457" fmla="*/ 805402 h 2189926"/>
              <a:gd name="connsiteX9458" fmla="*/ 2929266 w 8724094"/>
              <a:gd name="connsiteY9458" fmla="*/ 805402 h 2189926"/>
              <a:gd name="connsiteX9459" fmla="*/ 2926030 w 8724094"/>
              <a:gd name="connsiteY9459" fmla="*/ 807035 h 2189926"/>
              <a:gd name="connsiteX9460" fmla="*/ 2932502 w 8724094"/>
              <a:gd name="connsiteY9460" fmla="*/ 811937 h 2189926"/>
              <a:gd name="connsiteX9461" fmla="*/ 2929266 w 8724094"/>
              <a:gd name="connsiteY9461" fmla="*/ 805402 h 2189926"/>
              <a:gd name="connsiteX9462" fmla="*/ 1872516 w 8724094"/>
              <a:gd name="connsiteY9462" fmla="*/ 805402 h 2189926"/>
              <a:gd name="connsiteX9463" fmla="*/ 1869280 w 8724094"/>
              <a:gd name="connsiteY9463" fmla="*/ 807035 h 2189926"/>
              <a:gd name="connsiteX9464" fmla="*/ 1877371 w 8724094"/>
              <a:gd name="connsiteY9464" fmla="*/ 816837 h 2189926"/>
              <a:gd name="connsiteX9465" fmla="*/ 1882227 w 8724094"/>
              <a:gd name="connsiteY9465" fmla="*/ 811937 h 2189926"/>
              <a:gd name="connsiteX9466" fmla="*/ 1878989 w 8724094"/>
              <a:gd name="connsiteY9466" fmla="*/ 807035 h 2189926"/>
              <a:gd name="connsiteX9467" fmla="*/ 1872516 w 8724094"/>
              <a:gd name="connsiteY9467" fmla="*/ 805402 h 2189926"/>
              <a:gd name="connsiteX9468" fmla="*/ 7552951 w 8724094"/>
              <a:gd name="connsiteY9468" fmla="*/ 803769 h 2189926"/>
              <a:gd name="connsiteX9469" fmla="*/ 7545669 w 8724094"/>
              <a:gd name="connsiteY9469" fmla="*/ 807035 h 2189926"/>
              <a:gd name="connsiteX9470" fmla="*/ 7538385 w 8724094"/>
              <a:gd name="connsiteY9470" fmla="*/ 813570 h 2189926"/>
              <a:gd name="connsiteX9471" fmla="*/ 7543239 w 8724094"/>
              <a:gd name="connsiteY9471" fmla="*/ 816837 h 2189926"/>
              <a:gd name="connsiteX9472" fmla="*/ 7548905 w 8724094"/>
              <a:gd name="connsiteY9472" fmla="*/ 811120 h 2189926"/>
              <a:gd name="connsiteX9473" fmla="*/ 7554569 w 8724094"/>
              <a:gd name="connsiteY9473" fmla="*/ 803769 h 2189926"/>
              <a:gd name="connsiteX9474" fmla="*/ 6458676 w 8724094"/>
              <a:gd name="connsiteY9474" fmla="*/ 803769 h 2189926"/>
              <a:gd name="connsiteX9475" fmla="*/ 6440875 w 8724094"/>
              <a:gd name="connsiteY9475" fmla="*/ 811120 h 2189926"/>
              <a:gd name="connsiteX9476" fmla="*/ 6426310 w 8724094"/>
              <a:gd name="connsiteY9476" fmla="*/ 821739 h 2189926"/>
              <a:gd name="connsiteX9477" fmla="*/ 6424691 w 8724094"/>
              <a:gd name="connsiteY9477" fmla="*/ 823372 h 2189926"/>
              <a:gd name="connsiteX9478" fmla="*/ 6427928 w 8724094"/>
              <a:gd name="connsiteY9478" fmla="*/ 826639 h 2189926"/>
              <a:gd name="connsiteX9479" fmla="*/ 6431164 w 8724094"/>
              <a:gd name="connsiteY9479" fmla="*/ 823372 h 2189926"/>
              <a:gd name="connsiteX9480" fmla="*/ 6434402 w 8724094"/>
              <a:gd name="connsiteY9480" fmla="*/ 818471 h 2189926"/>
              <a:gd name="connsiteX9481" fmla="*/ 6450585 w 8724094"/>
              <a:gd name="connsiteY9481" fmla="*/ 815204 h 2189926"/>
              <a:gd name="connsiteX9482" fmla="*/ 6458676 w 8724094"/>
              <a:gd name="connsiteY9482" fmla="*/ 803769 h 2189926"/>
              <a:gd name="connsiteX9483" fmla="*/ 4385230 w 8724094"/>
              <a:gd name="connsiteY9483" fmla="*/ 803769 h 2189926"/>
              <a:gd name="connsiteX9484" fmla="*/ 4367429 w 8724094"/>
              <a:gd name="connsiteY9484" fmla="*/ 811120 h 2189926"/>
              <a:gd name="connsiteX9485" fmla="*/ 4352864 w 8724094"/>
              <a:gd name="connsiteY9485" fmla="*/ 821739 h 2189926"/>
              <a:gd name="connsiteX9486" fmla="*/ 4351246 w 8724094"/>
              <a:gd name="connsiteY9486" fmla="*/ 823372 h 2189926"/>
              <a:gd name="connsiteX9487" fmla="*/ 4354482 w 8724094"/>
              <a:gd name="connsiteY9487" fmla="*/ 826639 h 2189926"/>
              <a:gd name="connsiteX9488" fmla="*/ 4357719 w 8724094"/>
              <a:gd name="connsiteY9488" fmla="*/ 823372 h 2189926"/>
              <a:gd name="connsiteX9489" fmla="*/ 4360955 w 8724094"/>
              <a:gd name="connsiteY9489" fmla="*/ 818471 h 2189926"/>
              <a:gd name="connsiteX9490" fmla="*/ 4377138 w 8724094"/>
              <a:gd name="connsiteY9490" fmla="*/ 815204 h 2189926"/>
              <a:gd name="connsiteX9491" fmla="*/ 4385230 w 8724094"/>
              <a:gd name="connsiteY9491" fmla="*/ 803769 h 2189926"/>
              <a:gd name="connsiteX9492" fmla="*/ 1319868 w 8724094"/>
              <a:gd name="connsiteY9492" fmla="*/ 803769 h 2189926"/>
              <a:gd name="connsiteX9493" fmla="*/ 1313394 w 8724094"/>
              <a:gd name="connsiteY9493" fmla="*/ 806218 h 2189926"/>
              <a:gd name="connsiteX9494" fmla="*/ 1310157 w 8724094"/>
              <a:gd name="connsiteY9494" fmla="*/ 811937 h 2189926"/>
              <a:gd name="connsiteX9495" fmla="*/ 1316630 w 8724094"/>
              <a:gd name="connsiteY9495" fmla="*/ 809486 h 2189926"/>
              <a:gd name="connsiteX9496" fmla="*/ 1323104 w 8724094"/>
              <a:gd name="connsiteY9496" fmla="*/ 803769 h 2189926"/>
              <a:gd name="connsiteX9497" fmla="*/ 8382631 w 8724094"/>
              <a:gd name="connsiteY9497" fmla="*/ 802134 h 2189926"/>
              <a:gd name="connsiteX9498" fmla="*/ 8378586 w 8724094"/>
              <a:gd name="connsiteY9498" fmla="*/ 806218 h 2189926"/>
              <a:gd name="connsiteX9499" fmla="*/ 8377776 w 8724094"/>
              <a:gd name="connsiteY9499" fmla="*/ 813570 h 2189926"/>
              <a:gd name="connsiteX9500" fmla="*/ 8381013 w 8724094"/>
              <a:gd name="connsiteY9500" fmla="*/ 818471 h 2189926"/>
              <a:gd name="connsiteX9501" fmla="*/ 8387487 w 8724094"/>
              <a:gd name="connsiteY9501" fmla="*/ 810302 h 2189926"/>
              <a:gd name="connsiteX9502" fmla="*/ 8382631 w 8724094"/>
              <a:gd name="connsiteY9502" fmla="*/ 802134 h 2189926"/>
              <a:gd name="connsiteX9503" fmla="*/ 3125080 w 8724094"/>
              <a:gd name="connsiteY9503" fmla="*/ 802134 h 2189926"/>
              <a:gd name="connsiteX9504" fmla="*/ 3115370 w 8724094"/>
              <a:gd name="connsiteY9504" fmla="*/ 805402 h 2189926"/>
              <a:gd name="connsiteX9505" fmla="*/ 3108897 w 8724094"/>
              <a:gd name="connsiteY9505" fmla="*/ 811937 h 2189926"/>
              <a:gd name="connsiteX9506" fmla="*/ 3110515 w 8724094"/>
              <a:gd name="connsiteY9506" fmla="*/ 813570 h 2189926"/>
              <a:gd name="connsiteX9507" fmla="*/ 3113752 w 8724094"/>
              <a:gd name="connsiteY9507" fmla="*/ 815204 h 2189926"/>
              <a:gd name="connsiteX9508" fmla="*/ 3123462 w 8724094"/>
              <a:gd name="connsiteY9508" fmla="*/ 812753 h 2189926"/>
              <a:gd name="connsiteX9509" fmla="*/ 3128317 w 8724094"/>
              <a:gd name="connsiteY9509" fmla="*/ 805402 h 2189926"/>
              <a:gd name="connsiteX9510" fmla="*/ 3125080 w 8724094"/>
              <a:gd name="connsiteY9510" fmla="*/ 802134 h 2189926"/>
              <a:gd name="connsiteX9511" fmla="*/ 5728217 w 8724094"/>
              <a:gd name="connsiteY9511" fmla="*/ 800500 h 2189926"/>
              <a:gd name="connsiteX9512" fmla="*/ 5728217 w 8724094"/>
              <a:gd name="connsiteY9512" fmla="*/ 802134 h 2189926"/>
              <a:gd name="connsiteX9513" fmla="*/ 5729835 w 8724094"/>
              <a:gd name="connsiteY9513" fmla="*/ 800500 h 2189926"/>
              <a:gd name="connsiteX9514" fmla="*/ 3938074 w 8724094"/>
              <a:gd name="connsiteY9514" fmla="*/ 800500 h 2189926"/>
              <a:gd name="connsiteX9515" fmla="*/ 3934836 w 8724094"/>
              <a:gd name="connsiteY9515" fmla="*/ 807035 h 2189926"/>
              <a:gd name="connsiteX9516" fmla="*/ 3939692 w 8724094"/>
              <a:gd name="connsiteY9516" fmla="*/ 803769 h 2189926"/>
              <a:gd name="connsiteX9517" fmla="*/ 3938074 w 8724094"/>
              <a:gd name="connsiteY9517" fmla="*/ 800500 h 2189926"/>
              <a:gd name="connsiteX9518" fmla="*/ 1541574 w 8724094"/>
              <a:gd name="connsiteY9518" fmla="*/ 798867 h 2189926"/>
              <a:gd name="connsiteX9519" fmla="*/ 1535910 w 8724094"/>
              <a:gd name="connsiteY9519" fmla="*/ 802134 h 2189926"/>
              <a:gd name="connsiteX9520" fmla="*/ 1533483 w 8724094"/>
              <a:gd name="connsiteY9520" fmla="*/ 808669 h 2189926"/>
              <a:gd name="connsiteX9521" fmla="*/ 1538338 w 8724094"/>
              <a:gd name="connsiteY9521" fmla="*/ 815204 h 2189926"/>
              <a:gd name="connsiteX9522" fmla="*/ 1546430 w 8724094"/>
              <a:gd name="connsiteY9522" fmla="*/ 803769 h 2189926"/>
              <a:gd name="connsiteX9523" fmla="*/ 1541574 w 8724094"/>
              <a:gd name="connsiteY9523" fmla="*/ 798867 h 2189926"/>
              <a:gd name="connsiteX9524" fmla="*/ 8408525 w 8724094"/>
              <a:gd name="connsiteY9524" fmla="*/ 797234 h 2189926"/>
              <a:gd name="connsiteX9525" fmla="*/ 8402051 w 8724094"/>
              <a:gd name="connsiteY9525" fmla="*/ 802134 h 2189926"/>
              <a:gd name="connsiteX9526" fmla="*/ 8402051 w 8724094"/>
              <a:gd name="connsiteY9526" fmla="*/ 803769 h 2189926"/>
              <a:gd name="connsiteX9527" fmla="*/ 8406906 w 8724094"/>
              <a:gd name="connsiteY9527" fmla="*/ 810302 h 2189926"/>
              <a:gd name="connsiteX9528" fmla="*/ 8408525 w 8724094"/>
              <a:gd name="connsiteY9528" fmla="*/ 810302 h 2189926"/>
              <a:gd name="connsiteX9529" fmla="*/ 8411761 w 8724094"/>
              <a:gd name="connsiteY9529" fmla="*/ 808669 h 2189926"/>
              <a:gd name="connsiteX9530" fmla="*/ 8411761 w 8724094"/>
              <a:gd name="connsiteY9530" fmla="*/ 798867 h 2189926"/>
              <a:gd name="connsiteX9531" fmla="*/ 8410142 w 8724094"/>
              <a:gd name="connsiteY9531" fmla="*/ 797234 h 2189926"/>
              <a:gd name="connsiteX9532" fmla="*/ 6891065 w 8724094"/>
              <a:gd name="connsiteY9532" fmla="*/ 797234 h 2189926"/>
              <a:gd name="connsiteX9533" fmla="*/ 6886210 w 8724094"/>
              <a:gd name="connsiteY9533" fmla="*/ 802134 h 2189926"/>
              <a:gd name="connsiteX9534" fmla="*/ 6891065 w 8724094"/>
              <a:gd name="connsiteY9534" fmla="*/ 798867 h 2189926"/>
              <a:gd name="connsiteX9535" fmla="*/ 3078149 w 8724094"/>
              <a:gd name="connsiteY9535" fmla="*/ 797234 h 2189926"/>
              <a:gd name="connsiteX9536" fmla="*/ 3073295 w 8724094"/>
              <a:gd name="connsiteY9536" fmla="*/ 802134 h 2189926"/>
              <a:gd name="connsiteX9537" fmla="*/ 3074913 w 8724094"/>
              <a:gd name="connsiteY9537" fmla="*/ 803769 h 2189926"/>
              <a:gd name="connsiteX9538" fmla="*/ 3078149 w 8724094"/>
              <a:gd name="connsiteY9538" fmla="*/ 800500 h 2189926"/>
              <a:gd name="connsiteX9539" fmla="*/ 2715651 w 8724094"/>
              <a:gd name="connsiteY9539" fmla="*/ 797234 h 2189926"/>
              <a:gd name="connsiteX9540" fmla="*/ 2698658 w 8724094"/>
              <a:gd name="connsiteY9540" fmla="*/ 807853 h 2189926"/>
              <a:gd name="connsiteX9541" fmla="*/ 2692994 w 8724094"/>
              <a:gd name="connsiteY9541" fmla="*/ 828274 h 2189926"/>
              <a:gd name="connsiteX9542" fmla="*/ 2699468 w 8724094"/>
              <a:gd name="connsiteY9542" fmla="*/ 831540 h 2189926"/>
              <a:gd name="connsiteX9543" fmla="*/ 2707559 w 8724094"/>
              <a:gd name="connsiteY9543" fmla="*/ 828274 h 2189926"/>
              <a:gd name="connsiteX9544" fmla="*/ 2714031 w 8724094"/>
              <a:gd name="connsiteY9544" fmla="*/ 820105 h 2189926"/>
              <a:gd name="connsiteX9545" fmla="*/ 2721315 w 8724094"/>
              <a:gd name="connsiteY9545" fmla="*/ 814386 h 2189926"/>
              <a:gd name="connsiteX9546" fmla="*/ 2725360 w 8724094"/>
              <a:gd name="connsiteY9546" fmla="*/ 807035 h 2189926"/>
              <a:gd name="connsiteX9547" fmla="*/ 2715651 w 8724094"/>
              <a:gd name="connsiteY9547" fmla="*/ 797234 h 2189926"/>
              <a:gd name="connsiteX9548" fmla="*/ 1376508 w 8724094"/>
              <a:gd name="connsiteY9548" fmla="*/ 797234 h 2189926"/>
              <a:gd name="connsiteX9549" fmla="*/ 1371653 w 8724094"/>
              <a:gd name="connsiteY9549" fmla="*/ 800500 h 2189926"/>
              <a:gd name="connsiteX9550" fmla="*/ 1373271 w 8724094"/>
              <a:gd name="connsiteY9550" fmla="*/ 802134 h 2189926"/>
              <a:gd name="connsiteX9551" fmla="*/ 1376508 w 8724094"/>
              <a:gd name="connsiteY9551" fmla="*/ 797234 h 2189926"/>
              <a:gd name="connsiteX9552" fmla="*/ 8308191 w 8724094"/>
              <a:gd name="connsiteY9552" fmla="*/ 795600 h 2189926"/>
              <a:gd name="connsiteX9553" fmla="*/ 8300099 w 8724094"/>
              <a:gd name="connsiteY9553" fmla="*/ 802134 h 2189926"/>
              <a:gd name="connsiteX9554" fmla="*/ 8306572 w 8724094"/>
              <a:gd name="connsiteY9554" fmla="*/ 811937 h 2189926"/>
              <a:gd name="connsiteX9555" fmla="*/ 8316281 w 8724094"/>
              <a:gd name="connsiteY9555" fmla="*/ 818471 h 2189926"/>
              <a:gd name="connsiteX9556" fmla="*/ 8320327 w 8724094"/>
              <a:gd name="connsiteY9556" fmla="*/ 815204 h 2189926"/>
              <a:gd name="connsiteX9557" fmla="*/ 8321137 w 8724094"/>
              <a:gd name="connsiteY9557" fmla="*/ 808669 h 2189926"/>
              <a:gd name="connsiteX9558" fmla="*/ 8321137 w 8724094"/>
              <a:gd name="connsiteY9558" fmla="*/ 805402 h 2189926"/>
              <a:gd name="connsiteX9559" fmla="*/ 8315473 w 8724094"/>
              <a:gd name="connsiteY9559" fmla="*/ 798050 h 2189926"/>
              <a:gd name="connsiteX9560" fmla="*/ 8308191 w 8724094"/>
              <a:gd name="connsiteY9560" fmla="*/ 795600 h 2189926"/>
              <a:gd name="connsiteX9561" fmla="*/ 8031461 w 8724094"/>
              <a:gd name="connsiteY9561" fmla="*/ 795600 h 2189926"/>
              <a:gd name="connsiteX9562" fmla="*/ 8024987 w 8724094"/>
              <a:gd name="connsiteY9562" fmla="*/ 800500 h 2189926"/>
              <a:gd name="connsiteX9563" fmla="*/ 8033079 w 8724094"/>
              <a:gd name="connsiteY9563" fmla="*/ 805402 h 2189926"/>
              <a:gd name="connsiteX9564" fmla="*/ 8037933 w 8724094"/>
              <a:gd name="connsiteY9564" fmla="*/ 800500 h 2189926"/>
              <a:gd name="connsiteX9565" fmla="*/ 8031461 w 8724094"/>
              <a:gd name="connsiteY9565" fmla="*/ 795600 h 2189926"/>
              <a:gd name="connsiteX9566" fmla="*/ 6793967 w 8724094"/>
              <a:gd name="connsiteY9566" fmla="*/ 795600 h 2189926"/>
              <a:gd name="connsiteX9567" fmla="*/ 6787494 w 8724094"/>
              <a:gd name="connsiteY9567" fmla="*/ 800500 h 2189926"/>
              <a:gd name="connsiteX9568" fmla="*/ 6793967 w 8724094"/>
              <a:gd name="connsiteY9568" fmla="*/ 806218 h 2189926"/>
              <a:gd name="connsiteX9569" fmla="*/ 6803679 w 8724094"/>
              <a:gd name="connsiteY9569" fmla="*/ 807035 h 2189926"/>
              <a:gd name="connsiteX9570" fmla="*/ 6793967 w 8724094"/>
              <a:gd name="connsiteY9570" fmla="*/ 795600 h 2189926"/>
              <a:gd name="connsiteX9571" fmla="*/ 5791331 w 8724094"/>
              <a:gd name="connsiteY9571" fmla="*/ 795600 h 2189926"/>
              <a:gd name="connsiteX9572" fmla="*/ 5784857 w 8724094"/>
              <a:gd name="connsiteY9572" fmla="*/ 798867 h 2189926"/>
              <a:gd name="connsiteX9573" fmla="*/ 5786475 w 8724094"/>
              <a:gd name="connsiteY9573" fmla="*/ 798867 h 2189926"/>
              <a:gd name="connsiteX9574" fmla="*/ 5791331 w 8724094"/>
              <a:gd name="connsiteY9574" fmla="*/ 795600 h 2189926"/>
              <a:gd name="connsiteX9575" fmla="*/ 2822458 w 8724094"/>
              <a:gd name="connsiteY9575" fmla="*/ 795600 h 2189926"/>
              <a:gd name="connsiteX9576" fmla="*/ 2808703 w 8724094"/>
              <a:gd name="connsiteY9576" fmla="*/ 801318 h 2189926"/>
              <a:gd name="connsiteX9577" fmla="*/ 2794946 w 8724094"/>
              <a:gd name="connsiteY9577" fmla="*/ 807035 h 2189926"/>
              <a:gd name="connsiteX9578" fmla="*/ 2786047 w 8724094"/>
              <a:gd name="connsiteY9578" fmla="*/ 816021 h 2189926"/>
              <a:gd name="connsiteX9579" fmla="*/ 2778763 w 8724094"/>
              <a:gd name="connsiteY9579" fmla="*/ 826639 h 2189926"/>
              <a:gd name="connsiteX9580" fmla="*/ 2778763 w 8724094"/>
              <a:gd name="connsiteY9580" fmla="*/ 829907 h 2189926"/>
              <a:gd name="connsiteX9581" fmla="*/ 2790092 w 8724094"/>
              <a:gd name="connsiteY9581" fmla="*/ 829907 h 2189926"/>
              <a:gd name="connsiteX9582" fmla="*/ 2796566 w 8724094"/>
              <a:gd name="connsiteY9582" fmla="*/ 825823 h 2189926"/>
              <a:gd name="connsiteX9583" fmla="*/ 2807084 w 8724094"/>
              <a:gd name="connsiteY9583" fmla="*/ 816021 h 2189926"/>
              <a:gd name="connsiteX9584" fmla="*/ 2817603 w 8724094"/>
              <a:gd name="connsiteY9584" fmla="*/ 804585 h 2189926"/>
              <a:gd name="connsiteX9585" fmla="*/ 2822458 w 8724094"/>
              <a:gd name="connsiteY9585" fmla="*/ 797234 h 2189926"/>
              <a:gd name="connsiteX9586" fmla="*/ 2631498 w 8724094"/>
              <a:gd name="connsiteY9586" fmla="*/ 795600 h 2189926"/>
              <a:gd name="connsiteX9587" fmla="*/ 2629880 w 8724094"/>
              <a:gd name="connsiteY9587" fmla="*/ 798867 h 2189926"/>
              <a:gd name="connsiteX9588" fmla="*/ 2633118 w 8724094"/>
              <a:gd name="connsiteY9588" fmla="*/ 802134 h 2189926"/>
              <a:gd name="connsiteX9589" fmla="*/ 2636354 w 8724094"/>
              <a:gd name="connsiteY9589" fmla="*/ 798867 h 2189926"/>
              <a:gd name="connsiteX9590" fmla="*/ 2631498 w 8724094"/>
              <a:gd name="connsiteY9590" fmla="*/ 795600 h 2189926"/>
              <a:gd name="connsiteX9591" fmla="*/ 7997475 w 8724094"/>
              <a:gd name="connsiteY9591" fmla="*/ 793965 h 2189926"/>
              <a:gd name="connsiteX9592" fmla="*/ 7994239 w 8724094"/>
              <a:gd name="connsiteY9592" fmla="*/ 797234 h 2189926"/>
              <a:gd name="connsiteX9593" fmla="*/ 7995859 w 8724094"/>
              <a:gd name="connsiteY9593" fmla="*/ 805402 h 2189926"/>
              <a:gd name="connsiteX9594" fmla="*/ 8000713 w 8724094"/>
              <a:gd name="connsiteY9594" fmla="*/ 810302 h 2189926"/>
              <a:gd name="connsiteX9595" fmla="*/ 8003951 w 8724094"/>
              <a:gd name="connsiteY9595" fmla="*/ 807035 h 2189926"/>
              <a:gd name="connsiteX9596" fmla="*/ 7999095 w 8724094"/>
              <a:gd name="connsiteY9596" fmla="*/ 793965 h 2189926"/>
              <a:gd name="connsiteX9597" fmla="*/ 1274555 w 8724094"/>
              <a:gd name="connsiteY9597" fmla="*/ 793965 h 2189926"/>
              <a:gd name="connsiteX9598" fmla="*/ 1271318 w 8724094"/>
              <a:gd name="connsiteY9598" fmla="*/ 798867 h 2189926"/>
              <a:gd name="connsiteX9599" fmla="*/ 1276173 w 8724094"/>
              <a:gd name="connsiteY9599" fmla="*/ 797234 h 2189926"/>
              <a:gd name="connsiteX9600" fmla="*/ 1276173 w 8724094"/>
              <a:gd name="connsiteY9600" fmla="*/ 795600 h 2189926"/>
              <a:gd name="connsiteX9601" fmla="*/ 376196 w 8724094"/>
              <a:gd name="connsiteY9601" fmla="*/ 793965 h 2189926"/>
              <a:gd name="connsiteX9602" fmla="*/ 368105 w 8724094"/>
              <a:gd name="connsiteY9602" fmla="*/ 805402 h 2189926"/>
              <a:gd name="connsiteX9603" fmla="*/ 372959 w 8724094"/>
              <a:gd name="connsiteY9603" fmla="*/ 810302 h 2189926"/>
              <a:gd name="connsiteX9604" fmla="*/ 381051 w 8724094"/>
              <a:gd name="connsiteY9604" fmla="*/ 798867 h 2189926"/>
              <a:gd name="connsiteX9605" fmla="*/ 376196 w 8724094"/>
              <a:gd name="connsiteY9605" fmla="*/ 793965 h 2189926"/>
              <a:gd name="connsiteX9606" fmla="*/ 6314647 w 8724094"/>
              <a:gd name="connsiteY9606" fmla="*/ 792332 h 2189926"/>
              <a:gd name="connsiteX9607" fmla="*/ 6309793 w 8724094"/>
              <a:gd name="connsiteY9607" fmla="*/ 795600 h 2189926"/>
              <a:gd name="connsiteX9608" fmla="*/ 6313029 w 8724094"/>
              <a:gd name="connsiteY9608" fmla="*/ 797234 h 2189926"/>
              <a:gd name="connsiteX9609" fmla="*/ 6316265 w 8724094"/>
              <a:gd name="connsiteY9609" fmla="*/ 793965 h 2189926"/>
              <a:gd name="connsiteX9610" fmla="*/ 6314647 w 8724094"/>
              <a:gd name="connsiteY9610" fmla="*/ 792332 h 2189926"/>
              <a:gd name="connsiteX9611" fmla="*/ 4241201 w 8724094"/>
              <a:gd name="connsiteY9611" fmla="*/ 792332 h 2189926"/>
              <a:gd name="connsiteX9612" fmla="*/ 4236347 w 8724094"/>
              <a:gd name="connsiteY9612" fmla="*/ 795600 h 2189926"/>
              <a:gd name="connsiteX9613" fmla="*/ 4239583 w 8724094"/>
              <a:gd name="connsiteY9613" fmla="*/ 797234 h 2189926"/>
              <a:gd name="connsiteX9614" fmla="*/ 4242819 w 8724094"/>
              <a:gd name="connsiteY9614" fmla="*/ 793965 h 2189926"/>
              <a:gd name="connsiteX9615" fmla="*/ 4241201 w 8724094"/>
              <a:gd name="connsiteY9615" fmla="*/ 792332 h 2189926"/>
              <a:gd name="connsiteX9616" fmla="*/ 3483332 w 8724094"/>
              <a:gd name="connsiteY9616" fmla="*/ 792332 h 2189926"/>
              <a:gd name="connsiteX9617" fmla="*/ 3475239 w 8724094"/>
              <a:gd name="connsiteY9617" fmla="*/ 800500 h 2189926"/>
              <a:gd name="connsiteX9618" fmla="*/ 3476858 w 8724094"/>
              <a:gd name="connsiteY9618" fmla="*/ 803769 h 2189926"/>
              <a:gd name="connsiteX9619" fmla="*/ 3483332 w 8724094"/>
              <a:gd name="connsiteY9619" fmla="*/ 800500 h 2189926"/>
              <a:gd name="connsiteX9620" fmla="*/ 3486568 w 8724094"/>
              <a:gd name="connsiteY9620" fmla="*/ 795600 h 2189926"/>
              <a:gd name="connsiteX9621" fmla="*/ 3483332 w 8724094"/>
              <a:gd name="connsiteY9621" fmla="*/ 792332 h 2189926"/>
              <a:gd name="connsiteX9622" fmla="*/ 1908119 w 8724094"/>
              <a:gd name="connsiteY9622" fmla="*/ 792332 h 2189926"/>
              <a:gd name="connsiteX9623" fmla="*/ 1906501 w 8724094"/>
              <a:gd name="connsiteY9623" fmla="*/ 793965 h 2189926"/>
              <a:gd name="connsiteX9624" fmla="*/ 1911355 w 8724094"/>
              <a:gd name="connsiteY9624" fmla="*/ 798867 h 2189926"/>
              <a:gd name="connsiteX9625" fmla="*/ 1908119 w 8724094"/>
              <a:gd name="connsiteY9625" fmla="*/ 792332 h 2189926"/>
              <a:gd name="connsiteX9626" fmla="*/ 403707 w 8724094"/>
              <a:gd name="connsiteY9626" fmla="*/ 792332 h 2189926"/>
              <a:gd name="connsiteX9627" fmla="*/ 397234 w 8724094"/>
              <a:gd name="connsiteY9627" fmla="*/ 798867 h 2189926"/>
              <a:gd name="connsiteX9628" fmla="*/ 406943 w 8724094"/>
              <a:gd name="connsiteY9628" fmla="*/ 805402 h 2189926"/>
              <a:gd name="connsiteX9629" fmla="*/ 411798 w 8724094"/>
              <a:gd name="connsiteY9629" fmla="*/ 805402 h 2189926"/>
              <a:gd name="connsiteX9630" fmla="*/ 412608 w 8724094"/>
              <a:gd name="connsiteY9630" fmla="*/ 802951 h 2189926"/>
              <a:gd name="connsiteX9631" fmla="*/ 413417 w 8724094"/>
              <a:gd name="connsiteY9631" fmla="*/ 800500 h 2189926"/>
              <a:gd name="connsiteX9632" fmla="*/ 410180 w 8724094"/>
              <a:gd name="connsiteY9632" fmla="*/ 794783 h 2189926"/>
              <a:gd name="connsiteX9633" fmla="*/ 403707 w 8724094"/>
              <a:gd name="connsiteY9633" fmla="*/ 792332 h 2189926"/>
              <a:gd name="connsiteX9634" fmla="*/ 118887 w 8724094"/>
              <a:gd name="connsiteY9634" fmla="*/ 792332 h 2189926"/>
              <a:gd name="connsiteX9635" fmla="*/ 115650 w 8724094"/>
              <a:gd name="connsiteY9635" fmla="*/ 797234 h 2189926"/>
              <a:gd name="connsiteX9636" fmla="*/ 118077 w 8724094"/>
              <a:gd name="connsiteY9636" fmla="*/ 800500 h 2189926"/>
              <a:gd name="connsiteX9637" fmla="*/ 120505 w 8724094"/>
              <a:gd name="connsiteY9637" fmla="*/ 803769 h 2189926"/>
              <a:gd name="connsiteX9638" fmla="*/ 118077 w 8724094"/>
              <a:gd name="connsiteY9638" fmla="*/ 811120 h 2189926"/>
              <a:gd name="connsiteX9639" fmla="*/ 115650 w 8724094"/>
              <a:gd name="connsiteY9639" fmla="*/ 818471 h 2189926"/>
              <a:gd name="connsiteX9640" fmla="*/ 122123 w 8724094"/>
              <a:gd name="connsiteY9640" fmla="*/ 828274 h 2189926"/>
              <a:gd name="connsiteX9641" fmla="*/ 133452 w 8724094"/>
              <a:gd name="connsiteY9641" fmla="*/ 833174 h 2189926"/>
              <a:gd name="connsiteX9642" fmla="*/ 138306 w 8724094"/>
              <a:gd name="connsiteY9642" fmla="*/ 831540 h 2189926"/>
              <a:gd name="connsiteX9643" fmla="*/ 143161 w 8724094"/>
              <a:gd name="connsiteY9643" fmla="*/ 829907 h 2189926"/>
              <a:gd name="connsiteX9644" fmla="*/ 148015 w 8724094"/>
              <a:gd name="connsiteY9644" fmla="*/ 830723 h 2189926"/>
              <a:gd name="connsiteX9645" fmla="*/ 152871 w 8724094"/>
              <a:gd name="connsiteY9645" fmla="*/ 831540 h 2189926"/>
              <a:gd name="connsiteX9646" fmla="*/ 154489 w 8724094"/>
              <a:gd name="connsiteY9646" fmla="*/ 831540 h 2189926"/>
              <a:gd name="connsiteX9647" fmla="*/ 156107 w 8724094"/>
              <a:gd name="connsiteY9647" fmla="*/ 828274 h 2189926"/>
              <a:gd name="connsiteX9648" fmla="*/ 149634 w 8724094"/>
              <a:gd name="connsiteY9648" fmla="*/ 815204 h 2189926"/>
              <a:gd name="connsiteX9649" fmla="*/ 144779 w 8724094"/>
              <a:gd name="connsiteY9649" fmla="*/ 816837 h 2189926"/>
              <a:gd name="connsiteX9650" fmla="*/ 139924 w 8724094"/>
              <a:gd name="connsiteY9650" fmla="*/ 818471 h 2189926"/>
              <a:gd name="connsiteX9651" fmla="*/ 131832 w 8724094"/>
              <a:gd name="connsiteY9651" fmla="*/ 813570 h 2189926"/>
              <a:gd name="connsiteX9652" fmla="*/ 128596 w 8724094"/>
              <a:gd name="connsiteY9652" fmla="*/ 803769 h 2189926"/>
              <a:gd name="connsiteX9653" fmla="*/ 123741 w 8724094"/>
              <a:gd name="connsiteY9653" fmla="*/ 798050 h 2189926"/>
              <a:gd name="connsiteX9654" fmla="*/ 118887 w 8724094"/>
              <a:gd name="connsiteY9654" fmla="*/ 792332 h 2189926"/>
              <a:gd name="connsiteX9655" fmla="*/ 5954779 w 8724094"/>
              <a:gd name="connsiteY9655" fmla="*/ 789065 h 2189926"/>
              <a:gd name="connsiteX9656" fmla="*/ 5946686 w 8724094"/>
              <a:gd name="connsiteY9656" fmla="*/ 789881 h 2189926"/>
              <a:gd name="connsiteX9657" fmla="*/ 5941832 w 8724094"/>
              <a:gd name="connsiteY9657" fmla="*/ 793965 h 2189926"/>
              <a:gd name="connsiteX9658" fmla="*/ 5945068 w 8724094"/>
              <a:gd name="connsiteY9658" fmla="*/ 797234 h 2189926"/>
              <a:gd name="connsiteX9659" fmla="*/ 5956397 w 8724094"/>
              <a:gd name="connsiteY9659" fmla="*/ 790699 h 2189926"/>
              <a:gd name="connsiteX9660" fmla="*/ 5954779 w 8724094"/>
              <a:gd name="connsiteY9660" fmla="*/ 789065 h 2189926"/>
              <a:gd name="connsiteX9661" fmla="*/ 2782001 w 8724094"/>
              <a:gd name="connsiteY9661" fmla="*/ 789065 h 2189926"/>
              <a:gd name="connsiteX9662" fmla="*/ 2780383 w 8724094"/>
              <a:gd name="connsiteY9662" fmla="*/ 790699 h 2189926"/>
              <a:gd name="connsiteX9663" fmla="*/ 2782001 w 8724094"/>
              <a:gd name="connsiteY9663" fmla="*/ 792332 h 2189926"/>
              <a:gd name="connsiteX9664" fmla="*/ 5818841 w 8724094"/>
              <a:gd name="connsiteY9664" fmla="*/ 787432 h 2189926"/>
              <a:gd name="connsiteX9665" fmla="*/ 5815604 w 8724094"/>
              <a:gd name="connsiteY9665" fmla="*/ 792332 h 2189926"/>
              <a:gd name="connsiteX9666" fmla="*/ 5821269 w 8724094"/>
              <a:gd name="connsiteY9666" fmla="*/ 808669 h 2189926"/>
              <a:gd name="connsiteX9667" fmla="*/ 5826933 w 8724094"/>
              <a:gd name="connsiteY9667" fmla="*/ 826639 h 2189926"/>
              <a:gd name="connsiteX9668" fmla="*/ 5823697 w 8724094"/>
              <a:gd name="connsiteY9668" fmla="*/ 838075 h 2189926"/>
              <a:gd name="connsiteX9669" fmla="*/ 5820459 w 8724094"/>
              <a:gd name="connsiteY9669" fmla="*/ 849511 h 2189926"/>
              <a:gd name="connsiteX9670" fmla="*/ 5823697 w 8724094"/>
              <a:gd name="connsiteY9670" fmla="*/ 856046 h 2189926"/>
              <a:gd name="connsiteX9671" fmla="*/ 5828551 w 8724094"/>
              <a:gd name="connsiteY9671" fmla="*/ 856046 h 2189926"/>
              <a:gd name="connsiteX9672" fmla="*/ 5840688 w 8724094"/>
              <a:gd name="connsiteY9672" fmla="*/ 847060 h 2189926"/>
              <a:gd name="connsiteX9673" fmla="*/ 5844734 w 8724094"/>
              <a:gd name="connsiteY9673" fmla="*/ 831540 h 2189926"/>
              <a:gd name="connsiteX9674" fmla="*/ 5843115 w 8724094"/>
              <a:gd name="connsiteY9674" fmla="*/ 825006 h 2189926"/>
              <a:gd name="connsiteX9675" fmla="*/ 5843115 w 8724094"/>
              <a:gd name="connsiteY9675" fmla="*/ 813570 h 2189926"/>
              <a:gd name="connsiteX9676" fmla="*/ 5848780 w 8724094"/>
              <a:gd name="connsiteY9676" fmla="*/ 805402 h 2189926"/>
              <a:gd name="connsiteX9677" fmla="*/ 5851207 w 8724094"/>
              <a:gd name="connsiteY9677" fmla="*/ 795600 h 2189926"/>
              <a:gd name="connsiteX9678" fmla="*/ 5844734 w 8724094"/>
              <a:gd name="connsiteY9678" fmla="*/ 787432 h 2189926"/>
              <a:gd name="connsiteX9679" fmla="*/ 5836642 w 8724094"/>
              <a:gd name="connsiteY9679" fmla="*/ 794783 h 2189926"/>
              <a:gd name="connsiteX9680" fmla="*/ 5830169 w 8724094"/>
              <a:gd name="connsiteY9680" fmla="*/ 802134 h 2189926"/>
              <a:gd name="connsiteX9681" fmla="*/ 5828551 w 8724094"/>
              <a:gd name="connsiteY9681" fmla="*/ 800500 h 2189926"/>
              <a:gd name="connsiteX9682" fmla="*/ 5825315 w 8724094"/>
              <a:gd name="connsiteY9682" fmla="*/ 793965 h 2189926"/>
              <a:gd name="connsiteX9683" fmla="*/ 5818841 w 8724094"/>
              <a:gd name="connsiteY9683" fmla="*/ 787432 h 2189926"/>
              <a:gd name="connsiteX9684" fmla="*/ 3878196 w 8724094"/>
              <a:gd name="connsiteY9684" fmla="*/ 787432 h 2189926"/>
              <a:gd name="connsiteX9685" fmla="*/ 3871724 w 8724094"/>
              <a:gd name="connsiteY9685" fmla="*/ 795600 h 2189926"/>
              <a:gd name="connsiteX9686" fmla="*/ 3876578 w 8724094"/>
              <a:gd name="connsiteY9686" fmla="*/ 798867 h 2189926"/>
              <a:gd name="connsiteX9687" fmla="*/ 3883051 w 8724094"/>
              <a:gd name="connsiteY9687" fmla="*/ 790699 h 2189926"/>
              <a:gd name="connsiteX9688" fmla="*/ 3878196 w 8724094"/>
              <a:gd name="connsiteY9688" fmla="*/ 787432 h 2189926"/>
              <a:gd name="connsiteX9689" fmla="*/ 2055384 w 8724094"/>
              <a:gd name="connsiteY9689" fmla="*/ 787432 h 2189926"/>
              <a:gd name="connsiteX9690" fmla="*/ 2052147 w 8724094"/>
              <a:gd name="connsiteY9690" fmla="*/ 790699 h 2189926"/>
              <a:gd name="connsiteX9691" fmla="*/ 2057002 w 8724094"/>
              <a:gd name="connsiteY9691" fmla="*/ 795600 h 2189926"/>
              <a:gd name="connsiteX9692" fmla="*/ 2060238 w 8724094"/>
              <a:gd name="connsiteY9692" fmla="*/ 792332 h 2189926"/>
              <a:gd name="connsiteX9693" fmla="*/ 2055384 w 8724094"/>
              <a:gd name="connsiteY9693" fmla="*/ 787432 h 2189926"/>
              <a:gd name="connsiteX9694" fmla="*/ 1460659 w 8724094"/>
              <a:gd name="connsiteY9694" fmla="*/ 787432 h 2189926"/>
              <a:gd name="connsiteX9695" fmla="*/ 1457423 w 8724094"/>
              <a:gd name="connsiteY9695" fmla="*/ 790699 h 2189926"/>
              <a:gd name="connsiteX9696" fmla="*/ 1462277 w 8724094"/>
              <a:gd name="connsiteY9696" fmla="*/ 793965 h 2189926"/>
              <a:gd name="connsiteX9697" fmla="*/ 1465514 w 8724094"/>
              <a:gd name="connsiteY9697" fmla="*/ 790699 h 2189926"/>
              <a:gd name="connsiteX9698" fmla="*/ 1460659 w 8724094"/>
              <a:gd name="connsiteY9698" fmla="*/ 787432 h 2189926"/>
              <a:gd name="connsiteX9699" fmla="*/ 2660628 w 8724094"/>
              <a:gd name="connsiteY9699" fmla="*/ 785797 h 2189926"/>
              <a:gd name="connsiteX9700" fmla="*/ 2652537 w 8724094"/>
              <a:gd name="connsiteY9700" fmla="*/ 792332 h 2189926"/>
              <a:gd name="connsiteX9701" fmla="*/ 2655773 w 8724094"/>
              <a:gd name="connsiteY9701" fmla="*/ 795600 h 2189926"/>
              <a:gd name="connsiteX9702" fmla="*/ 2662246 w 8724094"/>
              <a:gd name="connsiteY9702" fmla="*/ 789065 h 2189926"/>
              <a:gd name="connsiteX9703" fmla="*/ 2660628 w 8724094"/>
              <a:gd name="connsiteY9703" fmla="*/ 785797 h 2189926"/>
              <a:gd name="connsiteX9704" fmla="*/ 1222770 w 8724094"/>
              <a:gd name="connsiteY9704" fmla="*/ 785797 h 2189926"/>
              <a:gd name="connsiteX9705" fmla="*/ 1217914 w 8724094"/>
              <a:gd name="connsiteY9705" fmla="*/ 790699 h 2189926"/>
              <a:gd name="connsiteX9706" fmla="*/ 1216296 w 8724094"/>
              <a:gd name="connsiteY9706" fmla="*/ 797234 h 2189926"/>
              <a:gd name="connsiteX9707" fmla="*/ 1221150 w 8724094"/>
              <a:gd name="connsiteY9707" fmla="*/ 802134 h 2189926"/>
              <a:gd name="connsiteX9708" fmla="*/ 1229242 w 8724094"/>
              <a:gd name="connsiteY9708" fmla="*/ 792332 h 2189926"/>
              <a:gd name="connsiteX9709" fmla="*/ 1222770 w 8724094"/>
              <a:gd name="connsiteY9709" fmla="*/ 785797 h 2189926"/>
              <a:gd name="connsiteX9710" fmla="*/ 3394325 w 8724094"/>
              <a:gd name="connsiteY9710" fmla="*/ 784164 h 2189926"/>
              <a:gd name="connsiteX9711" fmla="*/ 3382996 w 8724094"/>
              <a:gd name="connsiteY9711" fmla="*/ 789065 h 2189926"/>
              <a:gd name="connsiteX9712" fmla="*/ 3394325 w 8724094"/>
              <a:gd name="connsiteY9712" fmla="*/ 798867 h 2189926"/>
              <a:gd name="connsiteX9713" fmla="*/ 3399179 w 8724094"/>
              <a:gd name="connsiteY9713" fmla="*/ 787432 h 2189926"/>
              <a:gd name="connsiteX9714" fmla="*/ 3397561 w 8724094"/>
              <a:gd name="connsiteY9714" fmla="*/ 784164 h 2189926"/>
              <a:gd name="connsiteX9715" fmla="*/ 2032728 w 8724094"/>
              <a:gd name="connsiteY9715" fmla="*/ 784164 h 2189926"/>
              <a:gd name="connsiteX9716" fmla="*/ 2026254 w 8724094"/>
              <a:gd name="connsiteY9716" fmla="*/ 793965 h 2189926"/>
              <a:gd name="connsiteX9717" fmla="*/ 2027872 w 8724094"/>
              <a:gd name="connsiteY9717" fmla="*/ 800500 h 2189926"/>
              <a:gd name="connsiteX9718" fmla="*/ 2032728 w 8724094"/>
              <a:gd name="connsiteY9718" fmla="*/ 800500 h 2189926"/>
              <a:gd name="connsiteX9719" fmla="*/ 2042437 w 8724094"/>
              <a:gd name="connsiteY9719" fmla="*/ 792332 h 2189926"/>
              <a:gd name="connsiteX9720" fmla="*/ 2032728 w 8724094"/>
              <a:gd name="connsiteY9720" fmla="*/ 784164 h 2189926"/>
              <a:gd name="connsiteX9721" fmla="*/ 1337668 w 8724094"/>
              <a:gd name="connsiteY9721" fmla="*/ 784164 h 2189926"/>
              <a:gd name="connsiteX9722" fmla="*/ 1327149 w 8724094"/>
              <a:gd name="connsiteY9722" fmla="*/ 790699 h 2189926"/>
              <a:gd name="connsiteX9723" fmla="*/ 1324722 w 8724094"/>
              <a:gd name="connsiteY9723" fmla="*/ 802134 h 2189926"/>
              <a:gd name="connsiteX9724" fmla="*/ 1336050 w 8724094"/>
              <a:gd name="connsiteY9724" fmla="*/ 797234 h 2189926"/>
              <a:gd name="connsiteX9725" fmla="*/ 1340905 w 8724094"/>
              <a:gd name="connsiteY9725" fmla="*/ 787432 h 2189926"/>
              <a:gd name="connsiteX9726" fmla="*/ 1337668 w 8724094"/>
              <a:gd name="connsiteY9726" fmla="*/ 784164 h 2189926"/>
              <a:gd name="connsiteX9727" fmla="*/ 3334447 w 8724094"/>
              <a:gd name="connsiteY9727" fmla="*/ 782530 h 2189926"/>
              <a:gd name="connsiteX9728" fmla="*/ 3331211 w 8724094"/>
              <a:gd name="connsiteY9728" fmla="*/ 785797 h 2189926"/>
              <a:gd name="connsiteX9729" fmla="*/ 3334447 w 8724094"/>
              <a:gd name="connsiteY9729" fmla="*/ 790699 h 2189926"/>
              <a:gd name="connsiteX9730" fmla="*/ 3340921 w 8724094"/>
              <a:gd name="connsiteY9730" fmla="*/ 785797 h 2189926"/>
              <a:gd name="connsiteX9731" fmla="*/ 3334447 w 8724094"/>
              <a:gd name="connsiteY9731" fmla="*/ 782530 h 2189926"/>
              <a:gd name="connsiteX9732" fmla="*/ 7120863 w 8724094"/>
              <a:gd name="connsiteY9732" fmla="*/ 780897 h 2189926"/>
              <a:gd name="connsiteX9733" fmla="*/ 7119245 w 8724094"/>
              <a:gd name="connsiteY9733" fmla="*/ 782530 h 2189926"/>
              <a:gd name="connsiteX9734" fmla="*/ 7120863 w 8724094"/>
              <a:gd name="connsiteY9734" fmla="*/ 784164 h 2189926"/>
              <a:gd name="connsiteX9735" fmla="*/ 7122481 w 8724094"/>
              <a:gd name="connsiteY9735" fmla="*/ 782530 h 2189926"/>
              <a:gd name="connsiteX9736" fmla="*/ 7120863 w 8724094"/>
              <a:gd name="connsiteY9736" fmla="*/ 780897 h 2189926"/>
              <a:gd name="connsiteX9737" fmla="*/ 7005965 w 8724094"/>
              <a:gd name="connsiteY9737" fmla="*/ 780897 h 2189926"/>
              <a:gd name="connsiteX9738" fmla="*/ 6990591 w 8724094"/>
              <a:gd name="connsiteY9738" fmla="*/ 790699 h 2189926"/>
              <a:gd name="connsiteX9739" fmla="*/ 6978454 w 8724094"/>
              <a:gd name="connsiteY9739" fmla="*/ 805402 h 2189926"/>
              <a:gd name="connsiteX9740" fmla="*/ 6980072 w 8724094"/>
              <a:gd name="connsiteY9740" fmla="*/ 808669 h 2189926"/>
              <a:gd name="connsiteX9741" fmla="*/ 6984926 w 8724094"/>
              <a:gd name="connsiteY9741" fmla="*/ 805402 h 2189926"/>
              <a:gd name="connsiteX9742" fmla="*/ 6990591 w 8724094"/>
              <a:gd name="connsiteY9742" fmla="*/ 802134 h 2189926"/>
              <a:gd name="connsiteX9743" fmla="*/ 6996255 w 8724094"/>
              <a:gd name="connsiteY9743" fmla="*/ 797234 h 2189926"/>
              <a:gd name="connsiteX9744" fmla="*/ 7010820 w 8724094"/>
              <a:gd name="connsiteY9744" fmla="*/ 784164 h 2189926"/>
              <a:gd name="connsiteX9745" fmla="*/ 7005965 w 8724094"/>
              <a:gd name="connsiteY9745" fmla="*/ 780897 h 2189926"/>
              <a:gd name="connsiteX9746" fmla="*/ 2956776 w 8724094"/>
              <a:gd name="connsiteY9746" fmla="*/ 780897 h 2189926"/>
              <a:gd name="connsiteX9747" fmla="*/ 2943831 w 8724094"/>
              <a:gd name="connsiteY9747" fmla="*/ 796416 h 2189926"/>
              <a:gd name="connsiteX9748" fmla="*/ 2934121 w 8724094"/>
              <a:gd name="connsiteY9748" fmla="*/ 815204 h 2189926"/>
              <a:gd name="connsiteX9749" fmla="*/ 2934121 w 8724094"/>
              <a:gd name="connsiteY9749" fmla="*/ 816837 h 2189926"/>
              <a:gd name="connsiteX9750" fmla="*/ 2935739 w 8724094"/>
              <a:gd name="connsiteY9750" fmla="*/ 823372 h 2189926"/>
              <a:gd name="connsiteX9751" fmla="*/ 2940593 w 8724094"/>
              <a:gd name="connsiteY9751" fmla="*/ 826639 h 2189926"/>
              <a:gd name="connsiteX9752" fmla="*/ 2953540 w 8724094"/>
              <a:gd name="connsiteY9752" fmla="*/ 826639 h 2189926"/>
              <a:gd name="connsiteX9753" fmla="*/ 2960014 w 8724094"/>
              <a:gd name="connsiteY9753" fmla="*/ 821739 h 2189926"/>
              <a:gd name="connsiteX9754" fmla="*/ 2960822 w 8724094"/>
              <a:gd name="connsiteY9754" fmla="*/ 807853 h 2189926"/>
              <a:gd name="connsiteX9755" fmla="*/ 2961632 w 8724094"/>
              <a:gd name="connsiteY9755" fmla="*/ 793965 h 2189926"/>
              <a:gd name="connsiteX9756" fmla="*/ 2961632 w 8724094"/>
              <a:gd name="connsiteY9756" fmla="*/ 785797 h 2189926"/>
              <a:gd name="connsiteX9757" fmla="*/ 2956776 w 8724094"/>
              <a:gd name="connsiteY9757" fmla="*/ 780897 h 2189926"/>
              <a:gd name="connsiteX9758" fmla="*/ 1851479 w 8724094"/>
              <a:gd name="connsiteY9758" fmla="*/ 780897 h 2189926"/>
              <a:gd name="connsiteX9759" fmla="*/ 1856333 w 8724094"/>
              <a:gd name="connsiteY9759" fmla="*/ 787432 h 2189926"/>
              <a:gd name="connsiteX9760" fmla="*/ 1856333 w 8724094"/>
              <a:gd name="connsiteY9760" fmla="*/ 800500 h 2189926"/>
              <a:gd name="connsiteX9761" fmla="*/ 1859570 w 8724094"/>
              <a:gd name="connsiteY9761" fmla="*/ 803769 h 2189926"/>
              <a:gd name="connsiteX9762" fmla="*/ 1865234 w 8724094"/>
              <a:gd name="connsiteY9762" fmla="*/ 799684 h 2189926"/>
              <a:gd name="connsiteX9763" fmla="*/ 1867662 w 8724094"/>
              <a:gd name="connsiteY9763" fmla="*/ 792332 h 2189926"/>
              <a:gd name="connsiteX9764" fmla="*/ 1861188 w 8724094"/>
              <a:gd name="connsiteY9764" fmla="*/ 784164 h 2189926"/>
              <a:gd name="connsiteX9765" fmla="*/ 1851479 w 8724094"/>
              <a:gd name="connsiteY9765" fmla="*/ 780897 h 2189926"/>
              <a:gd name="connsiteX9766" fmla="*/ 246732 w 8724094"/>
              <a:gd name="connsiteY9766" fmla="*/ 780897 h 2189926"/>
              <a:gd name="connsiteX9767" fmla="*/ 231358 w 8724094"/>
              <a:gd name="connsiteY9767" fmla="*/ 785797 h 2189926"/>
              <a:gd name="connsiteX9768" fmla="*/ 222458 w 8724094"/>
              <a:gd name="connsiteY9768" fmla="*/ 798867 h 2189926"/>
              <a:gd name="connsiteX9769" fmla="*/ 225694 w 8724094"/>
              <a:gd name="connsiteY9769" fmla="*/ 802134 h 2189926"/>
              <a:gd name="connsiteX9770" fmla="*/ 239449 w 8724094"/>
              <a:gd name="connsiteY9770" fmla="*/ 796416 h 2189926"/>
              <a:gd name="connsiteX9771" fmla="*/ 249969 w 8724094"/>
              <a:gd name="connsiteY9771" fmla="*/ 784164 h 2189926"/>
              <a:gd name="connsiteX9772" fmla="*/ 246732 w 8724094"/>
              <a:gd name="connsiteY9772" fmla="*/ 780897 h 2189926"/>
              <a:gd name="connsiteX9773" fmla="*/ 7216343 w 8724094"/>
              <a:gd name="connsiteY9773" fmla="*/ 779263 h 2189926"/>
              <a:gd name="connsiteX9774" fmla="*/ 7211488 w 8724094"/>
              <a:gd name="connsiteY9774" fmla="*/ 782530 h 2189926"/>
              <a:gd name="connsiteX9775" fmla="*/ 7216343 w 8724094"/>
              <a:gd name="connsiteY9775" fmla="*/ 785797 h 2189926"/>
              <a:gd name="connsiteX9776" fmla="*/ 7221199 w 8724094"/>
              <a:gd name="connsiteY9776" fmla="*/ 782530 h 2189926"/>
              <a:gd name="connsiteX9777" fmla="*/ 7216343 w 8724094"/>
              <a:gd name="connsiteY9777" fmla="*/ 779263 h 2189926"/>
              <a:gd name="connsiteX9778" fmla="*/ 3968822 w 8724094"/>
              <a:gd name="connsiteY9778" fmla="*/ 779263 h 2189926"/>
              <a:gd name="connsiteX9779" fmla="*/ 3956684 w 8724094"/>
              <a:gd name="connsiteY9779" fmla="*/ 783348 h 2189926"/>
              <a:gd name="connsiteX9780" fmla="*/ 3949401 w 8724094"/>
              <a:gd name="connsiteY9780" fmla="*/ 792332 h 2189926"/>
              <a:gd name="connsiteX9781" fmla="*/ 3949401 w 8724094"/>
              <a:gd name="connsiteY9781" fmla="*/ 793965 h 2189926"/>
              <a:gd name="connsiteX9782" fmla="*/ 3952639 w 8724094"/>
              <a:gd name="connsiteY9782" fmla="*/ 797234 h 2189926"/>
              <a:gd name="connsiteX9783" fmla="*/ 3955875 w 8724094"/>
              <a:gd name="connsiteY9783" fmla="*/ 795600 h 2189926"/>
              <a:gd name="connsiteX9784" fmla="*/ 3964775 w 8724094"/>
              <a:gd name="connsiteY9784" fmla="*/ 786614 h 2189926"/>
              <a:gd name="connsiteX9785" fmla="*/ 3970440 w 8724094"/>
              <a:gd name="connsiteY9785" fmla="*/ 780897 h 2189926"/>
              <a:gd name="connsiteX9786" fmla="*/ 3970440 w 8724094"/>
              <a:gd name="connsiteY9786" fmla="*/ 779263 h 2189926"/>
              <a:gd name="connsiteX9787" fmla="*/ 2707559 w 8724094"/>
              <a:gd name="connsiteY9787" fmla="*/ 779263 h 2189926"/>
              <a:gd name="connsiteX9788" fmla="*/ 2703514 w 8724094"/>
              <a:gd name="connsiteY9788" fmla="*/ 784981 h 2189926"/>
              <a:gd name="connsiteX9789" fmla="*/ 2702704 w 8724094"/>
              <a:gd name="connsiteY9789" fmla="*/ 792332 h 2189926"/>
              <a:gd name="connsiteX9790" fmla="*/ 2712413 w 8724094"/>
              <a:gd name="connsiteY9790" fmla="*/ 785797 h 2189926"/>
              <a:gd name="connsiteX9791" fmla="*/ 2707559 w 8724094"/>
              <a:gd name="connsiteY9791" fmla="*/ 779263 h 2189926"/>
              <a:gd name="connsiteX9792" fmla="*/ 1887081 w 8724094"/>
              <a:gd name="connsiteY9792" fmla="*/ 779263 h 2189926"/>
              <a:gd name="connsiteX9793" fmla="*/ 1880607 w 8724094"/>
              <a:gd name="connsiteY9793" fmla="*/ 784164 h 2189926"/>
              <a:gd name="connsiteX9794" fmla="*/ 1888699 w 8724094"/>
              <a:gd name="connsiteY9794" fmla="*/ 795600 h 2189926"/>
              <a:gd name="connsiteX9795" fmla="*/ 1893554 w 8724094"/>
              <a:gd name="connsiteY9795" fmla="*/ 785797 h 2189926"/>
              <a:gd name="connsiteX9796" fmla="*/ 1887081 w 8724094"/>
              <a:gd name="connsiteY9796" fmla="*/ 779263 h 2189926"/>
              <a:gd name="connsiteX9797" fmla="*/ 740314 w 8724094"/>
              <a:gd name="connsiteY9797" fmla="*/ 779263 h 2189926"/>
              <a:gd name="connsiteX9798" fmla="*/ 730603 w 8724094"/>
              <a:gd name="connsiteY9798" fmla="*/ 784164 h 2189926"/>
              <a:gd name="connsiteX9799" fmla="*/ 724131 w 8724094"/>
              <a:gd name="connsiteY9799" fmla="*/ 792332 h 2189926"/>
              <a:gd name="connsiteX9800" fmla="*/ 728985 w 8724094"/>
              <a:gd name="connsiteY9800" fmla="*/ 800500 h 2189926"/>
              <a:gd name="connsiteX9801" fmla="*/ 736268 w 8724094"/>
              <a:gd name="connsiteY9801" fmla="*/ 811937 h 2189926"/>
              <a:gd name="connsiteX9802" fmla="*/ 741932 w 8724094"/>
              <a:gd name="connsiteY9802" fmla="*/ 820105 h 2189926"/>
              <a:gd name="connsiteX9803" fmla="*/ 750024 w 8724094"/>
              <a:gd name="connsiteY9803" fmla="*/ 811937 h 2189926"/>
              <a:gd name="connsiteX9804" fmla="*/ 743550 w 8724094"/>
              <a:gd name="connsiteY9804" fmla="*/ 803769 h 2189926"/>
              <a:gd name="connsiteX9805" fmla="*/ 737077 w 8724094"/>
              <a:gd name="connsiteY9805" fmla="*/ 798867 h 2189926"/>
              <a:gd name="connsiteX9806" fmla="*/ 742740 w 8724094"/>
              <a:gd name="connsiteY9806" fmla="*/ 790699 h 2189926"/>
              <a:gd name="connsiteX9807" fmla="*/ 748406 w 8724094"/>
              <a:gd name="connsiteY9807" fmla="*/ 785797 h 2189926"/>
              <a:gd name="connsiteX9808" fmla="*/ 740314 w 8724094"/>
              <a:gd name="connsiteY9808" fmla="*/ 779263 h 2189926"/>
              <a:gd name="connsiteX9809" fmla="*/ 5763819 w 8724094"/>
              <a:gd name="connsiteY9809" fmla="*/ 777629 h 2189926"/>
              <a:gd name="connsiteX9810" fmla="*/ 5752491 w 8724094"/>
              <a:gd name="connsiteY9810" fmla="*/ 781713 h 2189926"/>
              <a:gd name="connsiteX9811" fmla="*/ 5744399 w 8724094"/>
              <a:gd name="connsiteY9811" fmla="*/ 789065 h 2189926"/>
              <a:gd name="connsiteX9812" fmla="*/ 5746018 w 8724094"/>
              <a:gd name="connsiteY9812" fmla="*/ 792332 h 2189926"/>
              <a:gd name="connsiteX9813" fmla="*/ 5747636 w 8724094"/>
              <a:gd name="connsiteY9813" fmla="*/ 793965 h 2189926"/>
              <a:gd name="connsiteX9814" fmla="*/ 5756537 w 8724094"/>
              <a:gd name="connsiteY9814" fmla="*/ 788248 h 2189926"/>
              <a:gd name="connsiteX9815" fmla="*/ 5763819 w 8724094"/>
              <a:gd name="connsiteY9815" fmla="*/ 779263 h 2189926"/>
              <a:gd name="connsiteX9816" fmla="*/ 2189704 w 8724094"/>
              <a:gd name="connsiteY9816" fmla="*/ 775995 h 2189926"/>
              <a:gd name="connsiteX9817" fmla="*/ 2184848 w 8724094"/>
              <a:gd name="connsiteY9817" fmla="*/ 780897 h 2189926"/>
              <a:gd name="connsiteX9818" fmla="*/ 2189704 w 8724094"/>
              <a:gd name="connsiteY9818" fmla="*/ 777629 h 2189926"/>
              <a:gd name="connsiteX9819" fmla="*/ 1836914 w 8724094"/>
              <a:gd name="connsiteY9819" fmla="*/ 775995 h 2189926"/>
              <a:gd name="connsiteX9820" fmla="*/ 1832058 w 8724094"/>
              <a:gd name="connsiteY9820" fmla="*/ 780079 h 2189926"/>
              <a:gd name="connsiteX9821" fmla="*/ 1830440 w 8724094"/>
              <a:gd name="connsiteY9821" fmla="*/ 787432 h 2189926"/>
              <a:gd name="connsiteX9822" fmla="*/ 1831250 w 8724094"/>
              <a:gd name="connsiteY9822" fmla="*/ 793965 h 2189926"/>
              <a:gd name="connsiteX9823" fmla="*/ 1835296 w 8724094"/>
              <a:gd name="connsiteY9823" fmla="*/ 798867 h 2189926"/>
              <a:gd name="connsiteX9824" fmla="*/ 1841769 w 8724094"/>
              <a:gd name="connsiteY9824" fmla="*/ 793965 h 2189926"/>
              <a:gd name="connsiteX9825" fmla="*/ 1843387 w 8724094"/>
              <a:gd name="connsiteY9825" fmla="*/ 784164 h 2189926"/>
              <a:gd name="connsiteX9826" fmla="*/ 1836914 w 8724094"/>
              <a:gd name="connsiteY9826" fmla="*/ 775995 h 2189926"/>
              <a:gd name="connsiteX9827" fmla="*/ 136688 w 8724094"/>
              <a:gd name="connsiteY9827" fmla="*/ 775995 h 2189926"/>
              <a:gd name="connsiteX9828" fmla="*/ 133452 w 8724094"/>
              <a:gd name="connsiteY9828" fmla="*/ 779263 h 2189926"/>
              <a:gd name="connsiteX9829" fmla="*/ 136688 w 8724094"/>
              <a:gd name="connsiteY9829" fmla="*/ 782530 h 2189926"/>
              <a:gd name="connsiteX9830" fmla="*/ 139924 w 8724094"/>
              <a:gd name="connsiteY9830" fmla="*/ 779263 h 2189926"/>
              <a:gd name="connsiteX9831" fmla="*/ 136688 w 8724094"/>
              <a:gd name="connsiteY9831" fmla="*/ 775995 h 2189926"/>
              <a:gd name="connsiteX9832" fmla="*/ 7779005 w 8724094"/>
              <a:gd name="connsiteY9832" fmla="*/ 774362 h 2189926"/>
              <a:gd name="connsiteX9833" fmla="*/ 7775769 w 8724094"/>
              <a:gd name="connsiteY9833" fmla="*/ 777629 h 2189926"/>
              <a:gd name="connsiteX9834" fmla="*/ 7782243 w 8724094"/>
              <a:gd name="connsiteY9834" fmla="*/ 782530 h 2189926"/>
              <a:gd name="connsiteX9835" fmla="*/ 7783861 w 8724094"/>
              <a:gd name="connsiteY9835" fmla="*/ 780897 h 2189926"/>
              <a:gd name="connsiteX9836" fmla="*/ 7783861 w 8724094"/>
              <a:gd name="connsiteY9836" fmla="*/ 779263 h 2189926"/>
              <a:gd name="connsiteX9837" fmla="*/ 7779005 w 8724094"/>
              <a:gd name="connsiteY9837" fmla="*/ 774362 h 2189926"/>
              <a:gd name="connsiteX9838" fmla="*/ 237023 w 8724094"/>
              <a:gd name="connsiteY9838" fmla="*/ 774362 h 2189926"/>
              <a:gd name="connsiteX9839" fmla="*/ 235404 w 8724094"/>
              <a:gd name="connsiteY9839" fmla="*/ 777629 h 2189926"/>
              <a:gd name="connsiteX9840" fmla="*/ 237023 w 8724094"/>
              <a:gd name="connsiteY9840" fmla="*/ 777629 h 2189926"/>
              <a:gd name="connsiteX9841" fmla="*/ 170672 w 8724094"/>
              <a:gd name="connsiteY9841" fmla="*/ 772728 h 2189926"/>
              <a:gd name="connsiteX9842" fmla="*/ 167436 w 8724094"/>
              <a:gd name="connsiteY9842" fmla="*/ 779263 h 2189926"/>
              <a:gd name="connsiteX9843" fmla="*/ 175527 w 8724094"/>
              <a:gd name="connsiteY9843" fmla="*/ 787432 h 2189926"/>
              <a:gd name="connsiteX9844" fmla="*/ 186855 w 8724094"/>
              <a:gd name="connsiteY9844" fmla="*/ 792332 h 2189926"/>
              <a:gd name="connsiteX9845" fmla="*/ 190092 w 8724094"/>
              <a:gd name="connsiteY9845" fmla="*/ 789065 h 2189926"/>
              <a:gd name="connsiteX9846" fmla="*/ 182809 w 8724094"/>
              <a:gd name="connsiteY9846" fmla="*/ 777629 h 2189926"/>
              <a:gd name="connsiteX9847" fmla="*/ 170672 w 8724094"/>
              <a:gd name="connsiteY9847" fmla="*/ 772728 h 2189926"/>
              <a:gd name="connsiteX9848" fmla="*/ 8620521 w 8724094"/>
              <a:gd name="connsiteY9848" fmla="*/ 771095 h 2189926"/>
              <a:gd name="connsiteX9849" fmla="*/ 8612430 w 8724094"/>
              <a:gd name="connsiteY9849" fmla="*/ 774362 h 2189926"/>
              <a:gd name="connsiteX9850" fmla="*/ 8607575 w 8724094"/>
              <a:gd name="connsiteY9850" fmla="*/ 780897 h 2189926"/>
              <a:gd name="connsiteX9851" fmla="*/ 8611623 w 8724094"/>
              <a:gd name="connsiteY9851" fmla="*/ 784164 h 2189926"/>
              <a:gd name="connsiteX9852" fmla="*/ 8615667 w 8724094"/>
              <a:gd name="connsiteY9852" fmla="*/ 787432 h 2189926"/>
              <a:gd name="connsiteX9853" fmla="*/ 8615667 w 8724094"/>
              <a:gd name="connsiteY9853" fmla="*/ 789065 h 2189926"/>
              <a:gd name="connsiteX9854" fmla="*/ 8612430 w 8724094"/>
              <a:gd name="connsiteY9854" fmla="*/ 790699 h 2189926"/>
              <a:gd name="connsiteX9855" fmla="*/ 8609194 w 8724094"/>
              <a:gd name="connsiteY9855" fmla="*/ 792332 h 2189926"/>
              <a:gd name="connsiteX9856" fmla="*/ 8607575 w 8724094"/>
              <a:gd name="connsiteY9856" fmla="*/ 793965 h 2189926"/>
              <a:gd name="connsiteX9857" fmla="*/ 8607575 w 8724094"/>
              <a:gd name="connsiteY9857" fmla="*/ 808669 h 2189926"/>
              <a:gd name="connsiteX9858" fmla="*/ 8614049 w 8724094"/>
              <a:gd name="connsiteY9858" fmla="*/ 813570 h 2189926"/>
              <a:gd name="connsiteX9859" fmla="*/ 8618904 w 8724094"/>
              <a:gd name="connsiteY9859" fmla="*/ 811937 h 2189926"/>
              <a:gd name="connsiteX9860" fmla="*/ 8625376 w 8724094"/>
              <a:gd name="connsiteY9860" fmla="*/ 819288 h 2189926"/>
              <a:gd name="connsiteX9861" fmla="*/ 8633468 w 8724094"/>
              <a:gd name="connsiteY9861" fmla="*/ 823372 h 2189926"/>
              <a:gd name="connsiteX9862" fmla="*/ 8636704 w 8724094"/>
              <a:gd name="connsiteY9862" fmla="*/ 816837 h 2189926"/>
              <a:gd name="connsiteX9863" fmla="*/ 8643179 w 8724094"/>
              <a:gd name="connsiteY9863" fmla="*/ 802951 h 2189926"/>
              <a:gd name="connsiteX9864" fmla="*/ 8648841 w 8724094"/>
              <a:gd name="connsiteY9864" fmla="*/ 788248 h 2189926"/>
              <a:gd name="connsiteX9865" fmla="*/ 8651270 w 8724094"/>
              <a:gd name="connsiteY9865" fmla="*/ 780897 h 2189926"/>
              <a:gd name="connsiteX9866" fmla="*/ 8641559 w 8724094"/>
              <a:gd name="connsiteY9866" fmla="*/ 771095 h 2189926"/>
              <a:gd name="connsiteX9867" fmla="*/ 8635896 w 8724094"/>
              <a:gd name="connsiteY9867" fmla="*/ 771911 h 2189926"/>
              <a:gd name="connsiteX9868" fmla="*/ 8630232 w 8724094"/>
              <a:gd name="connsiteY9868" fmla="*/ 772728 h 2189926"/>
              <a:gd name="connsiteX9869" fmla="*/ 8625376 w 8724094"/>
              <a:gd name="connsiteY9869" fmla="*/ 771911 h 2189926"/>
              <a:gd name="connsiteX9870" fmla="*/ 8620521 w 8724094"/>
              <a:gd name="connsiteY9870" fmla="*/ 771095 h 2189926"/>
              <a:gd name="connsiteX9871" fmla="*/ 4710812 w 8724094"/>
              <a:gd name="connsiteY9871" fmla="*/ 771095 h 2189926"/>
              <a:gd name="connsiteX9872" fmla="*/ 4687346 w 8724094"/>
              <a:gd name="connsiteY9872" fmla="*/ 782530 h 2189926"/>
              <a:gd name="connsiteX9873" fmla="*/ 4671972 w 8724094"/>
              <a:gd name="connsiteY9873" fmla="*/ 805402 h 2189926"/>
              <a:gd name="connsiteX9874" fmla="*/ 4671972 w 8724094"/>
              <a:gd name="connsiteY9874" fmla="*/ 807035 h 2189926"/>
              <a:gd name="connsiteX9875" fmla="*/ 4675208 w 8724094"/>
              <a:gd name="connsiteY9875" fmla="*/ 808669 h 2189926"/>
              <a:gd name="connsiteX9876" fmla="*/ 4681682 w 8724094"/>
              <a:gd name="connsiteY9876" fmla="*/ 803769 h 2189926"/>
              <a:gd name="connsiteX9877" fmla="*/ 4694629 w 8724094"/>
              <a:gd name="connsiteY9877" fmla="*/ 792332 h 2189926"/>
              <a:gd name="connsiteX9878" fmla="*/ 4706766 w 8724094"/>
              <a:gd name="connsiteY9878" fmla="*/ 780079 h 2189926"/>
              <a:gd name="connsiteX9879" fmla="*/ 4712430 w 8724094"/>
              <a:gd name="connsiteY9879" fmla="*/ 774362 h 2189926"/>
              <a:gd name="connsiteX9880" fmla="*/ 4710812 w 8724094"/>
              <a:gd name="connsiteY9880" fmla="*/ 771095 h 2189926"/>
              <a:gd name="connsiteX9881" fmla="*/ 3063584 w 8724094"/>
              <a:gd name="connsiteY9881" fmla="*/ 771095 h 2189926"/>
              <a:gd name="connsiteX9882" fmla="*/ 3061966 w 8724094"/>
              <a:gd name="connsiteY9882" fmla="*/ 772728 h 2189926"/>
              <a:gd name="connsiteX9883" fmla="*/ 3063584 w 8724094"/>
              <a:gd name="connsiteY9883" fmla="*/ 774362 h 2189926"/>
              <a:gd name="connsiteX9884" fmla="*/ 3065203 w 8724094"/>
              <a:gd name="connsiteY9884" fmla="*/ 772728 h 2189926"/>
              <a:gd name="connsiteX9885" fmla="*/ 3063584 w 8724094"/>
              <a:gd name="connsiteY9885" fmla="*/ 771095 h 2189926"/>
              <a:gd name="connsiteX9886" fmla="*/ 3010181 w 8724094"/>
              <a:gd name="connsiteY9886" fmla="*/ 771095 h 2189926"/>
              <a:gd name="connsiteX9887" fmla="*/ 3006945 w 8724094"/>
              <a:gd name="connsiteY9887" fmla="*/ 773545 h 2189926"/>
              <a:gd name="connsiteX9888" fmla="*/ 3003707 w 8724094"/>
              <a:gd name="connsiteY9888" fmla="*/ 779263 h 2189926"/>
              <a:gd name="connsiteX9889" fmla="*/ 2986715 w 8724094"/>
              <a:gd name="connsiteY9889" fmla="*/ 790699 h 2189926"/>
              <a:gd name="connsiteX9890" fmla="*/ 2974579 w 8724094"/>
              <a:gd name="connsiteY9890" fmla="*/ 807035 h 2189926"/>
              <a:gd name="connsiteX9891" fmla="*/ 2980243 w 8724094"/>
              <a:gd name="connsiteY9891" fmla="*/ 813570 h 2189926"/>
              <a:gd name="connsiteX9892" fmla="*/ 2985906 w 8724094"/>
              <a:gd name="connsiteY9892" fmla="*/ 820105 h 2189926"/>
              <a:gd name="connsiteX9893" fmla="*/ 2985097 w 8724094"/>
              <a:gd name="connsiteY9893" fmla="*/ 824189 h 2189926"/>
              <a:gd name="connsiteX9894" fmla="*/ 2984288 w 8724094"/>
              <a:gd name="connsiteY9894" fmla="*/ 828274 h 2189926"/>
              <a:gd name="connsiteX9895" fmla="*/ 2989142 w 8724094"/>
              <a:gd name="connsiteY9895" fmla="*/ 831540 h 2189926"/>
              <a:gd name="connsiteX9896" fmla="*/ 2992380 w 8724094"/>
              <a:gd name="connsiteY9896" fmla="*/ 826639 h 2189926"/>
              <a:gd name="connsiteX9897" fmla="*/ 2989952 w 8724094"/>
              <a:gd name="connsiteY9897" fmla="*/ 821739 h 2189926"/>
              <a:gd name="connsiteX9898" fmla="*/ 2987524 w 8724094"/>
              <a:gd name="connsiteY9898" fmla="*/ 816837 h 2189926"/>
              <a:gd name="connsiteX9899" fmla="*/ 2992380 w 8724094"/>
              <a:gd name="connsiteY9899" fmla="*/ 808669 h 2189926"/>
              <a:gd name="connsiteX9900" fmla="*/ 3000471 w 8724094"/>
              <a:gd name="connsiteY9900" fmla="*/ 800500 h 2189926"/>
              <a:gd name="connsiteX9901" fmla="*/ 3007753 w 8724094"/>
              <a:gd name="connsiteY9901" fmla="*/ 805402 h 2189926"/>
              <a:gd name="connsiteX9902" fmla="*/ 3016654 w 8724094"/>
              <a:gd name="connsiteY9902" fmla="*/ 808669 h 2189926"/>
              <a:gd name="connsiteX9903" fmla="*/ 3026364 w 8724094"/>
              <a:gd name="connsiteY9903" fmla="*/ 798867 h 2189926"/>
              <a:gd name="connsiteX9904" fmla="*/ 3024746 w 8724094"/>
              <a:gd name="connsiteY9904" fmla="*/ 795600 h 2189926"/>
              <a:gd name="connsiteX9905" fmla="*/ 3013417 w 8724094"/>
              <a:gd name="connsiteY9905" fmla="*/ 793149 h 2189926"/>
              <a:gd name="connsiteX9906" fmla="*/ 3006945 w 8724094"/>
              <a:gd name="connsiteY9906" fmla="*/ 784164 h 2189926"/>
              <a:gd name="connsiteX9907" fmla="*/ 3006945 w 8724094"/>
              <a:gd name="connsiteY9907" fmla="*/ 782530 h 2189926"/>
              <a:gd name="connsiteX9908" fmla="*/ 3015036 w 8724094"/>
              <a:gd name="connsiteY9908" fmla="*/ 775995 h 2189926"/>
              <a:gd name="connsiteX9909" fmla="*/ 3010181 w 8724094"/>
              <a:gd name="connsiteY9909" fmla="*/ 771095 h 2189926"/>
              <a:gd name="connsiteX9910" fmla="*/ 206275 w 8724094"/>
              <a:gd name="connsiteY9910" fmla="*/ 771095 h 2189926"/>
              <a:gd name="connsiteX9911" fmla="*/ 201420 w 8724094"/>
              <a:gd name="connsiteY9911" fmla="*/ 774362 h 2189926"/>
              <a:gd name="connsiteX9912" fmla="*/ 199802 w 8724094"/>
              <a:gd name="connsiteY9912" fmla="*/ 780897 h 2189926"/>
              <a:gd name="connsiteX9913" fmla="*/ 201420 w 8724094"/>
              <a:gd name="connsiteY9913" fmla="*/ 784164 h 2189926"/>
              <a:gd name="connsiteX9914" fmla="*/ 203038 w 8724094"/>
              <a:gd name="connsiteY9914" fmla="*/ 787432 h 2189926"/>
              <a:gd name="connsiteX9915" fmla="*/ 211129 w 8724094"/>
              <a:gd name="connsiteY9915" fmla="*/ 788248 h 2189926"/>
              <a:gd name="connsiteX9916" fmla="*/ 219221 w 8724094"/>
              <a:gd name="connsiteY9916" fmla="*/ 789065 h 2189926"/>
              <a:gd name="connsiteX9917" fmla="*/ 212747 w 8724094"/>
              <a:gd name="connsiteY9917" fmla="*/ 779263 h 2189926"/>
              <a:gd name="connsiteX9918" fmla="*/ 206275 w 8724094"/>
              <a:gd name="connsiteY9918" fmla="*/ 771095 h 2189926"/>
              <a:gd name="connsiteX9919" fmla="*/ 151253 w 8724094"/>
              <a:gd name="connsiteY9919" fmla="*/ 771095 h 2189926"/>
              <a:gd name="connsiteX9920" fmla="*/ 144779 w 8724094"/>
              <a:gd name="connsiteY9920" fmla="*/ 777629 h 2189926"/>
              <a:gd name="connsiteX9921" fmla="*/ 152871 w 8724094"/>
              <a:gd name="connsiteY9921" fmla="*/ 782530 h 2189926"/>
              <a:gd name="connsiteX9922" fmla="*/ 156107 w 8724094"/>
              <a:gd name="connsiteY9922" fmla="*/ 777629 h 2189926"/>
              <a:gd name="connsiteX9923" fmla="*/ 151253 w 8724094"/>
              <a:gd name="connsiteY9923" fmla="*/ 771095 h 2189926"/>
              <a:gd name="connsiteX9924" fmla="*/ 6345395 w 8724094"/>
              <a:gd name="connsiteY9924" fmla="*/ 769460 h 2189926"/>
              <a:gd name="connsiteX9925" fmla="*/ 6345395 w 8724094"/>
              <a:gd name="connsiteY9925" fmla="*/ 771095 h 2189926"/>
              <a:gd name="connsiteX9926" fmla="*/ 6347013 w 8724094"/>
              <a:gd name="connsiteY9926" fmla="*/ 771095 h 2189926"/>
              <a:gd name="connsiteX9927" fmla="*/ 4271949 w 8724094"/>
              <a:gd name="connsiteY9927" fmla="*/ 769460 h 2189926"/>
              <a:gd name="connsiteX9928" fmla="*/ 4271949 w 8724094"/>
              <a:gd name="connsiteY9928" fmla="*/ 771095 h 2189926"/>
              <a:gd name="connsiteX9929" fmla="*/ 4273567 w 8724094"/>
              <a:gd name="connsiteY9929" fmla="*/ 771095 h 2189926"/>
              <a:gd name="connsiteX9930" fmla="*/ 2298129 w 8724094"/>
              <a:gd name="connsiteY9930" fmla="*/ 769460 h 2189926"/>
              <a:gd name="connsiteX9931" fmla="*/ 2288419 w 8724094"/>
              <a:gd name="connsiteY9931" fmla="*/ 772728 h 2189926"/>
              <a:gd name="connsiteX9932" fmla="*/ 2281946 w 8724094"/>
              <a:gd name="connsiteY9932" fmla="*/ 779263 h 2189926"/>
              <a:gd name="connsiteX9933" fmla="*/ 2288419 w 8724094"/>
              <a:gd name="connsiteY9933" fmla="*/ 784164 h 2189926"/>
              <a:gd name="connsiteX9934" fmla="*/ 2301365 w 8724094"/>
              <a:gd name="connsiteY9934" fmla="*/ 772728 h 2189926"/>
              <a:gd name="connsiteX9935" fmla="*/ 2298129 w 8724094"/>
              <a:gd name="connsiteY9935" fmla="*/ 769460 h 2189926"/>
              <a:gd name="connsiteX9936" fmla="*/ 7237382 w 8724094"/>
              <a:gd name="connsiteY9936" fmla="*/ 767827 h 2189926"/>
              <a:gd name="connsiteX9937" fmla="*/ 7227671 w 8724094"/>
              <a:gd name="connsiteY9937" fmla="*/ 777629 h 2189926"/>
              <a:gd name="connsiteX9938" fmla="*/ 7229291 w 8724094"/>
              <a:gd name="connsiteY9938" fmla="*/ 779263 h 2189926"/>
              <a:gd name="connsiteX9939" fmla="*/ 7237382 w 8724094"/>
              <a:gd name="connsiteY9939" fmla="*/ 767827 h 2189926"/>
              <a:gd name="connsiteX9940" fmla="*/ 6296846 w 8724094"/>
              <a:gd name="connsiteY9940" fmla="*/ 766194 h 2189926"/>
              <a:gd name="connsiteX9941" fmla="*/ 6293609 w 8724094"/>
              <a:gd name="connsiteY9941" fmla="*/ 769460 h 2189926"/>
              <a:gd name="connsiteX9942" fmla="*/ 6301702 w 8724094"/>
              <a:gd name="connsiteY9942" fmla="*/ 775995 h 2189926"/>
              <a:gd name="connsiteX9943" fmla="*/ 6303320 w 8724094"/>
              <a:gd name="connsiteY9943" fmla="*/ 775995 h 2189926"/>
              <a:gd name="connsiteX9944" fmla="*/ 6301702 w 8724094"/>
              <a:gd name="connsiteY9944" fmla="*/ 769460 h 2189926"/>
              <a:gd name="connsiteX9945" fmla="*/ 6296846 w 8724094"/>
              <a:gd name="connsiteY9945" fmla="*/ 766194 h 2189926"/>
              <a:gd name="connsiteX9946" fmla="*/ 5891665 w 8724094"/>
              <a:gd name="connsiteY9946" fmla="*/ 766194 h 2189926"/>
              <a:gd name="connsiteX9947" fmla="*/ 5888427 w 8724094"/>
              <a:gd name="connsiteY9947" fmla="*/ 771095 h 2189926"/>
              <a:gd name="connsiteX9948" fmla="*/ 5890047 w 8724094"/>
              <a:gd name="connsiteY9948" fmla="*/ 778446 h 2189926"/>
              <a:gd name="connsiteX9949" fmla="*/ 5896519 w 8724094"/>
              <a:gd name="connsiteY9949" fmla="*/ 782530 h 2189926"/>
              <a:gd name="connsiteX9950" fmla="*/ 5901374 w 8724094"/>
              <a:gd name="connsiteY9950" fmla="*/ 775995 h 2189926"/>
              <a:gd name="connsiteX9951" fmla="*/ 5891665 w 8724094"/>
              <a:gd name="connsiteY9951" fmla="*/ 766194 h 2189926"/>
              <a:gd name="connsiteX9952" fmla="*/ 4223400 w 8724094"/>
              <a:gd name="connsiteY9952" fmla="*/ 766194 h 2189926"/>
              <a:gd name="connsiteX9953" fmla="*/ 4220164 w 8724094"/>
              <a:gd name="connsiteY9953" fmla="*/ 769460 h 2189926"/>
              <a:gd name="connsiteX9954" fmla="*/ 4228254 w 8724094"/>
              <a:gd name="connsiteY9954" fmla="*/ 775995 h 2189926"/>
              <a:gd name="connsiteX9955" fmla="*/ 4229873 w 8724094"/>
              <a:gd name="connsiteY9955" fmla="*/ 775995 h 2189926"/>
              <a:gd name="connsiteX9956" fmla="*/ 4228254 w 8724094"/>
              <a:gd name="connsiteY9956" fmla="*/ 769460 h 2189926"/>
              <a:gd name="connsiteX9957" fmla="*/ 4223400 w 8724094"/>
              <a:gd name="connsiteY9957" fmla="*/ 766194 h 2189926"/>
              <a:gd name="connsiteX9958" fmla="*/ 444164 w 8724094"/>
              <a:gd name="connsiteY9958" fmla="*/ 766194 h 2189926"/>
              <a:gd name="connsiteX9959" fmla="*/ 438501 w 8724094"/>
              <a:gd name="connsiteY9959" fmla="*/ 770278 h 2189926"/>
              <a:gd name="connsiteX9960" fmla="*/ 436073 w 8724094"/>
              <a:gd name="connsiteY9960" fmla="*/ 775995 h 2189926"/>
              <a:gd name="connsiteX9961" fmla="*/ 437691 w 8724094"/>
              <a:gd name="connsiteY9961" fmla="*/ 782530 h 2189926"/>
              <a:gd name="connsiteX9962" fmla="*/ 442546 w 8724094"/>
              <a:gd name="connsiteY9962" fmla="*/ 785797 h 2189926"/>
              <a:gd name="connsiteX9963" fmla="*/ 446592 w 8724094"/>
              <a:gd name="connsiteY9963" fmla="*/ 782530 h 2189926"/>
              <a:gd name="connsiteX9964" fmla="*/ 447402 w 8724094"/>
              <a:gd name="connsiteY9964" fmla="*/ 775995 h 2189926"/>
              <a:gd name="connsiteX9965" fmla="*/ 447402 w 8724094"/>
              <a:gd name="connsiteY9965" fmla="*/ 769460 h 2189926"/>
              <a:gd name="connsiteX9966" fmla="*/ 444164 w 8724094"/>
              <a:gd name="connsiteY9966" fmla="*/ 766194 h 2189926"/>
              <a:gd name="connsiteX9967" fmla="*/ 4769070 w 8724094"/>
              <a:gd name="connsiteY9967" fmla="*/ 764560 h 2189926"/>
              <a:gd name="connsiteX9968" fmla="*/ 4765834 w 8724094"/>
              <a:gd name="connsiteY9968" fmla="*/ 769460 h 2189926"/>
              <a:gd name="connsiteX9969" fmla="*/ 4769070 w 8724094"/>
              <a:gd name="connsiteY9969" fmla="*/ 771095 h 2189926"/>
              <a:gd name="connsiteX9970" fmla="*/ 4772306 w 8724094"/>
              <a:gd name="connsiteY9970" fmla="*/ 769460 h 2189926"/>
              <a:gd name="connsiteX9971" fmla="*/ 4769070 w 8724094"/>
              <a:gd name="connsiteY9971" fmla="*/ 764560 h 2189926"/>
              <a:gd name="connsiteX9972" fmla="*/ 1885463 w 8724094"/>
              <a:gd name="connsiteY9972" fmla="*/ 764560 h 2189926"/>
              <a:gd name="connsiteX9973" fmla="*/ 1880607 w 8724094"/>
              <a:gd name="connsiteY9973" fmla="*/ 767827 h 2189926"/>
              <a:gd name="connsiteX9974" fmla="*/ 1885463 w 8724094"/>
              <a:gd name="connsiteY9974" fmla="*/ 771095 h 2189926"/>
              <a:gd name="connsiteX9975" fmla="*/ 1888699 w 8724094"/>
              <a:gd name="connsiteY9975" fmla="*/ 769460 h 2189926"/>
              <a:gd name="connsiteX9976" fmla="*/ 1885463 w 8724094"/>
              <a:gd name="connsiteY9976" fmla="*/ 764560 h 2189926"/>
              <a:gd name="connsiteX9977" fmla="*/ 1591741 w 8724094"/>
              <a:gd name="connsiteY9977" fmla="*/ 764560 h 2189926"/>
              <a:gd name="connsiteX9978" fmla="*/ 1585268 w 8724094"/>
              <a:gd name="connsiteY9978" fmla="*/ 768644 h 2189926"/>
              <a:gd name="connsiteX9979" fmla="*/ 1582031 w 8724094"/>
              <a:gd name="connsiteY9979" fmla="*/ 775995 h 2189926"/>
              <a:gd name="connsiteX9980" fmla="*/ 1590123 w 8724094"/>
              <a:gd name="connsiteY9980" fmla="*/ 784164 h 2189926"/>
              <a:gd name="connsiteX9981" fmla="*/ 1601451 w 8724094"/>
              <a:gd name="connsiteY9981" fmla="*/ 772728 h 2189926"/>
              <a:gd name="connsiteX9982" fmla="*/ 1598215 w 8724094"/>
              <a:gd name="connsiteY9982" fmla="*/ 767011 h 2189926"/>
              <a:gd name="connsiteX9983" fmla="*/ 1591741 w 8724094"/>
              <a:gd name="connsiteY9983" fmla="*/ 764560 h 2189926"/>
              <a:gd name="connsiteX9984" fmla="*/ 8567118 w 8724094"/>
              <a:gd name="connsiteY9984" fmla="*/ 762927 h 2189926"/>
              <a:gd name="connsiteX9985" fmla="*/ 8555789 w 8724094"/>
              <a:gd name="connsiteY9985" fmla="*/ 766194 h 2189926"/>
              <a:gd name="connsiteX9986" fmla="*/ 8554981 w 8724094"/>
              <a:gd name="connsiteY9986" fmla="*/ 773545 h 2189926"/>
              <a:gd name="connsiteX9987" fmla="*/ 8550935 w 8724094"/>
              <a:gd name="connsiteY9987" fmla="*/ 779263 h 2189926"/>
              <a:gd name="connsiteX9988" fmla="*/ 8538798 w 8724094"/>
              <a:gd name="connsiteY9988" fmla="*/ 781713 h 2189926"/>
              <a:gd name="connsiteX9989" fmla="*/ 8533134 w 8724094"/>
              <a:gd name="connsiteY9989" fmla="*/ 792332 h 2189926"/>
              <a:gd name="connsiteX9990" fmla="*/ 8535560 w 8724094"/>
              <a:gd name="connsiteY9990" fmla="*/ 798867 h 2189926"/>
              <a:gd name="connsiteX9991" fmla="*/ 8541225 w 8724094"/>
              <a:gd name="connsiteY9991" fmla="*/ 802134 h 2189926"/>
              <a:gd name="connsiteX9992" fmla="*/ 8559026 w 8724094"/>
              <a:gd name="connsiteY9992" fmla="*/ 792332 h 2189926"/>
              <a:gd name="connsiteX9993" fmla="*/ 8570355 w 8724094"/>
              <a:gd name="connsiteY9993" fmla="*/ 775995 h 2189926"/>
              <a:gd name="connsiteX9994" fmla="*/ 8570355 w 8724094"/>
              <a:gd name="connsiteY9994" fmla="*/ 767827 h 2189926"/>
              <a:gd name="connsiteX9995" fmla="*/ 8567118 w 8724094"/>
              <a:gd name="connsiteY9995" fmla="*/ 762927 h 2189926"/>
              <a:gd name="connsiteX9996" fmla="*/ 7837265 w 8724094"/>
              <a:gd name="connsiteY9996" fmla="*/ 762927 h 2189926"/>
              <a:gd name="connsiteX9997" fmla="*/ 7832409 w 8724094"/>
              <a:gd name="connsiteY9997" fmla="*/ 769460 h 2189926"/>
              <a:gd name="connsiteX9998" fmla="*/ 7826746 w 8724094"/>
              <a:gd name="connsiteY9998" fmla="*/ 778446 h 2189926"/>
              <a:gd name="connsiteX9999" fmla="*/ 7822700 w 8724094"/>
              <a:gd name="connsiteY9999" fmla="*/ 785797 h 2189926"/>
              <a:gd name="connsiteX10000" fmla="*/ 7827554 w 8724094"/>
              <a:gd name="connsiteY10000" fmla="*/ 793965 h 2189926"/>
              <a:gd name="connsiteX10001" fmla="*/ 7832409 w 8724094"/>
              <a:gd name="connsiteY10001" fmla="*/ 803769 h 2189926"/>
              <a:gd name="connsiteX10002" fmla="*/ 7831600 w 8724094"/>
              <a:gd name="connsiteY10002" fmla="*/ 807035 h 2189926"/>
              <a:gd name="connsiteX10003" fmla="*/ 7830791 w 8724094"/>
              <a:gd name="connsiteY10003" fmla="*/ 810302 h 2189926"/>
              <a:gd name="connsiteX10004" fmla="*/ 7835645 w 8724094"/>
              <a:gd name="connsiteY10004" fmla="*/ 815204 h 2189926"/>
              <a:gd name="connsiteX10005" fmla="*/ 7843737 w 8724094"/>
              <a:gd name="connsiteY10005" fmla="*/ 810302 h 2189926"/>
              <a:gd name="connsiteX10006" fmla="*/ 7842929 w 8724094"/>
              <a:gd name="connsiteY10006" fmla="*/ 806218 h 2189926"/>
              <a:gd name="connsiteX10007" fmla="*/ 7842121 w 8724094"/>
              <a:gd name="connsiteY10007" fmla="*/ 802134 h 2189926"/>
              <a:gd name="connsiteX10008" fmla="*/ 7846167 w 8724094"/>
              <a:gd name="connsiteY10008" fmla="*/ 802951 h 2189926"/>
              <a:gd name="connsiteX10009" fmla="*/ 7848593 w 8724094"/>
              <a:gd name="connsiteY10009" fmla="*/ 803769 h 2189926"/>
              <a:gd name="connsiteX10010" fmla="*/ 7862349 w 8724094"/>
              <a:gd name="connsiteY10010" fmla="*/ 800500 h 2189926"/>
              <a:gd name="connsiteX10011" fmla="*/ 7868011 w 8724094"/>
              <a:gd name="connsiteY10011" fmla="*/ 789065 h 2189926"/>
              <a:gd name="connsiteX10012" fmla="*/ 7872867 w 8724094"/>
              <a:gd name="connsiteY10012" fmla="*/ 785797 h 2189926"/>
              <a:gd name="connsiteX10013" fmla="*/ 7874487 w 8724094"/>
              <a:gd name="connsiteY10013" fmla="*/ 782530 h 2189926"/>
              <a:gd name="connsiteX10014" fmla="*/ 7864775 w 8724094"/>
              <a:gd name="connsiteY10014" fmla="*/ 771095 h 2189926"/>
              <a:gd name="connsiteX10015" fmla="*/ 7861539 w 8724094"/>
              <a:gd name="connsiteY10015" fmla="*/ 771095 h 2189926"/>
              <a:gd name="connsiteX10016" fmla="*/ 7851021 w 8724094"/>
              <a:gd name="connsiteY10016" fmla="*/ 774362 h 2189926"/>
              <a:gd name="connsiteX10017" fmla="*/ 7842121 w 8724094"/>
              <a:gd name="connsiteY10017" fmla="*/ 779263 h 2189926"/>
              <a:gd name="connsiteX10018" fmla="*/ 7842121 w 8724094"/>
              <a:gd name="connsiteY10018" fmla="*/ 785797 h 2189926"/>
              <a:gd name="connsiteX10019" fmla="*/ 7837265 w 8724094"/>
              <a:gd name="connsiteY10019" fmla="*/ 780897 h 2189926"/>
              <a:gd name="connsiteX10020" fmla="*/ 7838883 w 8724094"/>
              <a:gd name="connsiteY10020" fmla="*/ 775995 h 2189926"/>
              <a:gd name="connsiteX10021" fmla="*/ 7840501 w 8724094"/>
              <a:gd name="connsiteY10021" fmla="*/ 771095 h 2189926"/>
              <a:gd name="connsiteX10022" fmla="*/ 7840501 w 8724094"/>
              <a:gd name="connsiteY10022" fmla="*/ 766194 h 2189926"/>
              <a:gd name="connsiteX10023" fmla="*/ 7837265 w 8724094"/>
              <a:gd name="connsiteY10023" fmla="*/ 762927 h 2189926"/>
              <a:gd name="connsiteX10024" fmla="*/ 6324357 w 8724094"/>
              <a:gd name="connsiteY10024" fmla="*/ 762927 h 2189926"/>
              <a:gd name="connsiteX10025" fmla="*/ 6313839 w 8724094"/>
              <a:gd name="connsiteY10025" fmla="*/ 767827 h 2189926"/>
              <a:gd name="connsiteX10026" fmla="*/ 6306556 w 8724094"/>
              <a:gd name="connsiteY10026" fmla="*/ 775995 h 2189926"/>
              <a:gd name="connsiteX10027" fmla="*/ 6309793 w 8724094"/>
              <a:gd name="connsiteY10027" fmla="*/ 780079 h 2189926"/>
              <a:gd name="connsiteX10028" fmla="*/ 6316265 w 8724094"/>
              <a:gd name="connsiteY10028" fmla="*/ 780897 h 2189926"/>
              <a:gd name="connsiteX10029" fmla="*/ 6327594 w 8724094"/>
              <a:gd name="connsiteY10029" fmla="*/ 767827 h 2189926"/>
              <a:gd name="connsiteX10030" fmla="*/ 6327594 w 8724094"/>
              <a:gd name="connsiteY10030" fmla="*/ 764560 h 2189926"/>
              <a:gd name="connsiteX10031" fmla="*/ 6324357 w 8724094"/>
              <a:gd name="connsiteY10031" fmla="*/ 762927 h 2189926"/>
              <a:gd name="connsiteX10032" fmla="*/ 4250911 w 8724094"/>
              <a:gd name="connsiteY10032" fmla="*/ 762927 h 2189926"/>
              <a:gd name="connsiteX10033" fmla="*/ 4240393 w 8724094"/>
              <a:gd name="connsiteY10033" fmla="*/ 767827 h 2189926"/>
              <a:gd name="connsiteX10034" fmla="*/ 4233109 w 8724094"/>
              <a:gd name="connsiteY10034" fmla="*/ 775995 h 2189926"/>
              <a:gd name="connsiteX10035" fmla="*/ 4236347 w 8724094"/>
              <a:gd name="connsiteY10035" fmla="*/ 780079 h 2189926"/>
              <a:gd name="connsiteX10036" fmla="*/ 4242819 w 8724094"/>
              <a:gd name="connsiteY10036" fmla="*/ 780897 h 2189926"/>
              <a:gd name="connsiteX10037" fmla="*/ 4254148 w 8724094"/>
              <a:gd name="connsiteY10037" fmla="*/ 767827 h 2189926"/>
              <a:gd name="connsiteX10038" fmla="*/ 4254148 w 8724094"/>
              <a:gd name="connsiteY10038" fmla="*/ 764560 h 2189926"/>
              <a:gd name="connsiteX10039" fmla="*/ 4250911 w 8724094"/>
              <a:gd name="connsiteY10039" fmla="*/ 762927 h 2189926"/>
              <a:gd name="connsiteX10040" fmla="*/ 3316646 w 8724094"/>
              <a:gd name="connsiteY10040" fmla="*/ 762927 h 2189926"/>
              <a:gd name="connsiteX10041" fmla="*/ 3313410 w 8724094"/>
              <a:gd name="connsiteY10041" fmla="*/ 772728 h 2189926"/>
              <a:gd name="connsiteX10042" fmla="*/ 3313410 w 8724094"/>
              <a:gd name="connsiteY10042" fmla="*/ 775995 h 2189926"/>
              <a:gd name="connsiteX10043" fmla="*/ 3315028 w 8724094"/>
              <a:gd name="connsiteY10043" fmla="*/ 779263 h 2189926"/>
              <a:gd name="connsiteX10044" fmla="*/ 3316646 w 8724094"/>
              <a:gd name="connsiteY10044" fmla="*/ 779263 h 2189926"/>
              <a:gd name="connsiteX10045" fmla="*/ 3327974 w 8724094"/>
              <a:gd name="connsiteY10045" fmla="*/ 766194 h 2189926"/>
              <a:gd name="connsiteX10046" fmla="*/ 3321500 w 8724094"/>
              <a:gd name="connsiteY10046" fmla="*/ 762927 h 2189926"/>
              <a:gd name="connsiteX10047" fmla="*/ 293662 w 8724094"/>
              <a:gd name="connsiteY10047" fmla="*/ 762927 h 2189926"/>
              <a:gd name="connsiteX10048" fmla="*/ 288808 w 8724094"/>
              <a:gd name="connsiteY10048" fmla="*/ 767011 h 2189926"/>
              <a:gd name="connsiteX10049" fmla="*/ 288808 w 8724094"/>
              <a:gd name="connsiteY10049" fmla="*/ 774362 h 2189926"/>
              <a:gd name="connsiteX10050" fmla="*/ 288808 w 8724094"/>
              <a:gd name="connsiteY10050" fmla="*/ 779263 h 2189926"/>
              <a:gd name="connsiteX10051" fmla="*/ 292044 w 8724094"/>
              <a:gd name="connsiteY10051" fmla="*/ 780897 h 2189926"/>
              <a:gd name="connsiteX10052" fmla="*/ 295282 w 8724094"/>
              <a:gd name="connsiteY10052" fmla="*/ 780897 h 2189926"/>
              <a:gd name="connsiteX10053" fmla="*/ 306609 w 8724094"/>
              <a:gd name="connsiteY10053" fmla="*/ 771095 h 2189926"/>
              <a:gd name="connsiteX10054" fmla="*/ 301754 w 8724094"/>
              <a:gd name="connsiteY10054" fmla="*/ 764560 h 2189926"/>
              <a:gd name="connsiteX10055" fmla="*/ 293662 w 8724094"/>
              <a:gd name="connsiteY10055" fmla="*/ 762927 h 2189926"/>
              <a:gd name="connsiteX10056" fmla="*/ 104322 w 8724094"/>
              <a:gd name="connsiteY10056" fmla="*/ 762927 h 2189926"/>
              <a:gd name="connsiteX10057" fmla="*/ 101086 w 8724094"/>
              <a:gd name="connsiteY10057" fmla="*/ 764560 h 2189926"/>
              <a:gd name="connsiteX10058" fmla="*/ 101086 w 8724094"/>
              <a:gd name="connsiteY10058" fmla="*/ 767827 h 2189926"/>
              <a:gd name="connsiteX10059" fmla="*/ 105940 w 8724094"/>
              <a:gd name="connsiteY10059" fmla="*/ 775995 h 2189926"/>
              <a:gd name="connsiteX10060" fmla="*/ 112413 w 8724094"/>
              <a:gd name="connsiteY10060" fmla="*/ 771095 h 2189926"/>
              <a:gd name="connsiteX10061" fmla="*/ 104322 w 8724094"/>
              <a:gd name="connsiteY10061" fmla="*/ 762927 h 2189926"/>
              <a:gd name="connsiteX10062" fmla="*/ 4869404 w 8724094"/>
              <a:gd name="connsiteY10062" fmla="*/ 761292 h 2189926"/>
              <a:gd name="connsiteX10063" fmla="*/ 4860505 w 8724094"/>
              <a:gd name="connsiteY10063" fmla="*/ 762927 h 2189926"/>
              <a:gd name="connsiteX10064" fmla="*/ 4854841 w 8724094"/>
              <a:gd name="connsiteY10064" fmla="*/ 767827 h 2189926"/>
              <a:gd name="connsiteX10065" fmla="*/ 4861314 w 8724094"/>
              <a:gd name="connsiteY10065" fmla="*/ 771095 h 2189926"/>
              <a:gd name="connsiteX10066" fmla="*/ 4869404 w 8724094"/>
              <a:gd name="connsiteY10066" fmla="*/ 770278 h 2189926"/>
              <a:gd name="connsiteX10067" fmla="*/ 4874260 w 8724094"/>
              <a:gd name="connsiteY10067" fmla="*/ 766194 h 2189926"/>
              <a:gd name="connsiteX10068" fmla="*/ 4869404 w 8724094"/>
              <a:gd name="connsiteY10068" fmla="*/ 761292 h 2189926"/>
              <a:gd name="connsiteX10069" fmla="*/ 3074913 w 8724094"/>
              <a:gd name="connsiteY10069" fmla="*/ 761292 h 2189926"/>
              <a:gd name="connsiteX10070" fmla="*/ 3070059 w 8724094"/>
              <a:gd name="connsiteY10070" fmla="*/ 764560 h 2189926"/>
              <a:gd name="connsiteX10071" fmla="*/ 3070059 w 8724094"/>
              <a:gd name="connsiteY10071" fmla="*/ 766194 h 2189926"/>
              <a:gd name="connsiteX10072" fmla="*/ 3073295 w 8724094"/>
              <a:gd name="connsiteY10072" fmla="*/ 766194 h 2189926"/>
              <a:gd name="connsiteX10073" fmla="*/ 3074913 w 8724094"/>
              <a:gd name="connsiteY10073" fmla="*/ 766194 h 2189926"/>
              <a:gd name="connsiteX10074" fmla="*/ 3076531 w 8724094"/>
              <a:gd name="connsiteY10074" fmla="*/ 764560 h 2189926"/>
              <a:gd name="connsiteX10075" fmla="*/ 3076531 w 8724094"/>
              <a:gd name="connsiteY10075" fmla="*/ 762927 h 2189926"/>
              <a:gd name="connsiteX10076" fmla="*/ 2903373 w 8724094"/>
              <a:gd name="connsiteY10076" fmla="*/ 761292 h 2189926"/>
              <a:gd name="connsiteX10077" fmla="*/ 2894472 w 8724094"/>
              <a:gd name="connsiteY10077" fmla="*/ 762109 h 2189926"/>
              <a:gd name="connsiteX10078" fmla="*/ 2888808 w 8724094"/>
              <a:gd name="connsiteY10078" fmla="*/ 767827 h 2189926"/>
              <a:gd name="connsiteX10079" fmla="*/ 2892854 w 8724094"/>
              <a:gd name="connsiteY10079" fmla="*/ 786614 h 2189926"/>
              <a:gd name="connsiteX10080" fmla="*/ 2909847 w 8724094"/>
              <a:gd name="connsiteY10080" fmla="*/ 792332 h 2189926"/>
              <a:gd name="connsiteX10081" fmla="*/ 2921174 w 8724094"/>
              <a:gd name="connsiteY10081" fmla="*/ 784164 h 2189926"/>
              <a:gd name="connsiteX10082" fmla="*/ 2914701 w 8724094"/>
              <a:gd name="connsiteY10082" fmla="*/ 770278 h 2189926"/>
              <a:gd name="connsiteX10083" fmla="*/ 2903373 w 8724094"/>
              <a:gd name="connsiteY10083" fmla="*/ 761292 h 2189926"/>
              <a:gd name="connsiteX10084" fmla="*/ 2594278 w 8724094"/>
              <a:gd name="connsiteY10084" fmla="*/ 761292 h 2189926"/>
              <a:gd name="connsiteX10085" fmla="*/ 2582141 w 8724094"/>
              <a:gd name="connsiteY10085" fmla="*/ 766194 h 2189926"/>
              <a:gd name="connsiteX10086" fmla="*/ 2573240 w 8724094"/>
              <a:gd name="connsiteY10086" fmla="*/ 774362 h 2189926"/>
              <a:gd name="connsiteX10087" fmla="*/ 2574858 w 8724094"/>
              <a:gd name="connsiteY10087" fmla="*/ 777629 h 2189926"/>
              <a:gd name="connsiteX10088" fmla="*/ 2588613 w 8724094"/>
              <a:gd name="connsiteY10088" fmla="*/ 780897 h 2189926"/>
              <a:gd name="connsiteX10089" fmla="*/ 2602370 w 8724094"/>
              <a:gd name="connsiteY10089" fmla="*/ 784164 h 2189926"/>
              <a:gd name="connsiteX10090" fmla="*/ 2607224 w 8724094"/>
              <a:gd name="connsiteY10090" fmla="*/ 784164 h 2189926"/>
              <a:gd name="connsiteX10091" fmla="*/ 2607224 w 8724094"/>
              <a:gd name="connsiteY10091" fmla="*/ 780897 h 2189926"/>
              <a:gd name="connsiteX10092" fmla="*/ 2600750 w 8724094"/>
              <a:gd name="connsiteY10092" fmla="*/ 771095 h 2189926"/>
              <a:gd name="connsiteX10093" fmla="*/ 2594278 w 8724094"/>
              <a:gd name="connsiteY10093" fmla="*/ 761292 h 2189926"/>
              <a:gd name="connsiteX10094" fmla="*/ 6521790 w 8724094"/>
              <a:gd name="connsiteY10094" fmla="*/ 759659 h 2189926"/>
              <a:gd name="connsiteX10095" fmla="*/ 6515317 w 8724094"/>
              <a:gd name="connsiteY10095" fmla="*/ 761292 h 2189926"/>
              <a:gd name="connsiteX10096" fmla="*/ 6516935 w 8724094"/>
              <a:gd name="connsiteY10096" fmla="*/ 762927 h 2189926"/>
              <a:gd name="connsiteX10097" fmla="*/ 6518554 w 8724094"/>
              <a:gd name="connsiteY10097" fmla="*/ 762927 h 2189926"/>
              <a:gd name="connsiteX10098" fmla="*/ 6521790 w 8724094"/>
              <a:gd name="connsiteY10098" fmla="*/ 759659 h 2189926"/>
              <a:gd name="connsiteX10099" fmla="*/ 4448344 w 8724094"/>
              <a:gd name="connsiteY10099" fmla="*/ 759659 h 2189926"/>
              <a:gd name="connsiteX10100" fmla="*/ 4441870 w 8724094"/>
              <a:gd name="connsiteY10100" fmla="*/ 761292 h 2189926"/>
              <a:gd name="connsiteX10101" fmla="*/ 4443488 w 8724094"/>
              <a:gd name="connsiteY10101" fmla="*/ 762927 h 2189926"/>
              <a:gd name="connsiteX10102" fmla="*/ 4445106 w 8724094"/>
              <a:gd name="connsiteY10102" fmla="*/ 762927 h 2189926"/>
              <a:gd name="connsiteX10103" fmla="*/ 4448344 w 8724094"/>
              <a:gd name="connsiteY10103" fmla="*/ 759659 h 2189926"/>
              <a:gd name="connsiteX10104" fmla="*/ 3798900 w 8724094"/>
              <a:gd name="connsiteY10104" fmla="*/ 759659 h 2189926"/>
              <a:gd name="connsiteX10105" fmla="*/ 3795663 w 8724094"/>
              <a:gd name="connsiteY10105" fmla="*/ 762927 h 2189926"/>
              <a:gd name="connsiteX10106" fmla="*/ 3798900 w 8724094"/>
              <a:gd name="connsiteY10106" fmla="*/ 766194 h 2189926"/>
              <a:gd name="connsiteX10107" fmla="*/ 3802136 w 8724094"/>
              <a:gd name="connsiteY10107" fmla="*/ 761292 h 2189926"/>
              <a:gd name="connsiteX10108" fmla="*/ 3798900 w 8724094"/>
              <a:gd name="connsiteY10108" fmla="*/ 759659 h 2189926"/>
              <a:gd name="connsiteX10109" fmla="*/ 670726 w 8724094"/>
              <a:gd name="connsiteY10109" fmla="*/ 759659 h 2189926"/>
              <a:gd name="connsiteX10110" fmla="*/ 657779 w 8724094"/>
              <a:gd name="connsiteY10110" fmla="*/ 769460 h 2189926"/>
              <a:gd name="connsiteX10111" fmla="*/ 670726 w 8724094"/>
              <a:gd name="connsiteY10111" fmla="*/ 779263 h 2189926"/>
              <a:gd name="connsiteX10112" fmla="*/ 672345 w 8724094"/>
              <a:gd name="connsiteY10112" fmla="*/ 779263 h 2189926"/>
              <a:gd name="connsiteX10113" fmla="*/ 677200 w 8724094"/>
              <a:gd name="connsiteY10113" fmla="*/ 767827 h 2189926"/>
              <a:gd name="connsiteX10114" fmla="*/ 670726 w 8724094"/>
              <a:gd name="connsiteY10114" fmla="*/ 759659 h 2189926"/>
              <a:gd name="connsiteX10115" fmla="*/ 400471 w 8724094"/>
              <a:gd name="connsiteY10115" fmla="*/ 759659 h 2189926"/>
              <a:gd name="connsiteX10116" fmla="*/ 395616 w 8724094"/>
              <a:gd name="connsiteY10116" fmla="*/ 764560 h 2189926"/>
              <a:gd name="connsiteX10117" fmla="*/ 402089 w 8724094"/>
              <a:gd name="connsiteY10117" fmla="*/ 774362 h 2189926"/>
              <a:gd name="connsiteX10118" fmla="*/ 413417 w 8724094"/>
              <a:gd name="connsiteY10118" fmla="*/ 777629 h 2189926"/>
              <a:gd name="connsiteX10119" fmla="*/ 420700 w 8724094"/>
              <a:gd name="connsiteY10119" fmla="*/ 771911 h 2189926"/>
              <a:gd name="connsiteX10120" fmla="*/ 424746 w 8724094"/>
              <a:gd name="connsiteY10120" fmla="*/ 762927 h 2189926"/>
              <a:gd name="connsiteX10121" fmla="*/ 424746 w 8724094"/>
              <a:gd name="connsiteY10121" fmla="*/ 761292 h 2189926"/>
              <a:gd name="connsiteX10122" fmla="*/ 424746 w 8724094"/>
              <a:gd name="connsiteY10122" fmla="*/ 759659 h 2189926"/>
              <a:gd name="connsiteX10123" fmla="*/ 418272 w 8724094"/>
              <a:gd name="connsiteY10123" fmla="*/ 759659 h 2189926"/>
              <a:gd name="connsiteX10124" fmla="*/ 412608 w 8724094"/>
              <a:gd name="connsiteY10124" fmla="*/ 760476 h 2189926"/>
              <a:gd name="connsiteX10125" fmla="*/ 406943 w 8724094"/>
              <a:gd name="connsiteY10125" fmla="*/ 761292 h 2189926"/>
              <a:gd name="connsiteX10126" fmla="*/ 402898 w 8724094"/>
              <a:gd name="connsiteY10126" fmla="*/ 760476 h 2189926"/>
              <a:gd name="connsiteX10127" fmla="*/ 400471 w 8724094"/>
              <a:gd name="connsiteY10127" fmla="*/ 759659 h 2189926"/>
              <a:gd name="connsiteX10128" fmla="*/ 7250327 w 8724094"/>
              <a:gd name="connsiteY10128" fmla="*/ 758025 h 2189926"/>
              <a:gd name="connsiteX10129" fmla="*/ 7242237 w 8724094"/>
              <a:gd name="connsiteY10129" fmla="*/ 762927 h 2189926"/>
              <a:gd name="connsiteX10130" fmla="*/ 7243854 w 8724094"/>
              <a:gd name="connsiteY10130" fmla="*/ 762927 h 2189926"/>
              <a:gd name="connsiteX10131" fmla="*/ 7251945 w 8724094"/>
              <a:gd name="connsiteY10131" fmla="*/ 758025 h 2189926"/>
              <a:gd name="connsiteX10132" fmla="*/ 1135381 w 8724094"/>
              <a:gd name="connsiteY10132" fmla="*/ 758025 h 2189926"/>
              <a:gd name="connsiteX10133" fmla="*/ 1135381 w 8724094"/>
              <a:gd name="connsiteY10133" fmla="*/ 761292 h 2189926"/>
              <a:gd name="connsiteX10134" fmla="*/ 1141854 w 8724094"/>
              <a:gd name="connsiteY10134" fmla="*/ 767827 h 2189926"/>
              <a:gd name="connsiteX10135" fmla="*/ 1146709 w 8724094"/>
              <a:gd name="connsiteY10135" fmla="*/ 762927 h 2189926"/>
              <a:gd name="connsiteX10136" fmla="*/ 1143473 w 8724094"/>
              <a:gd name="connsiteY10136" fmla="*/ 758025 h 2189926"/>
              <a:gd name="connsiteX10137" fmla="*/ 8513715 w 8724094"/>
              <a:gd name="connsiteY10137" fmla="*/ 756392 h 2189926"/>
              <a:gd name="connsiteX10138" fmla="*/ 8502386 w 8724094"/>
              <a:gd name="connsiteY10138" fmla="*/ 761292 h 2189926"/>
              <a:gd name="connsiteX10139" fmla="*/ 8489440 w 8724094"/>
              <a:gd name="connsiteY10139" fmla="*/ 771911 h 2189926"/>
              <a:gd name="connsiteX10140" fmla="*/ 8478110 w 8724094"/>
              <a:gd name="connsiteY10140" fmla="*/ 784164 h 2189926"/>
              <a:gd name="connsiteX10141" fmla="*/ 8473257 w 8724094"/>
              <a:gd name="connsiteY10141" fmla="*/ 793965 h 2189926"/>
              <a:gd name="connsiteX10142" fmla="*/ 8481349 w 8724094"/>
              <a:gd name="connsiteY10142" fmla="*/ 802134 h 2189926"/>
              <a:gd name="connsiteX10143" fmla="*/ 8486203 w 8724094"/>
              <a:gd name="connsiteY10143" fmla="*/ 798867 h 2189926"/>
              <a:gd name="connsiteX10144" fmla="*/ 8485395 w 8724094"/>
              <a:gd name="connsiteY10144" fmla="*/ 794783 h 2189926"/>
              <a:gd name="connsiteX10145" fmla="*/ 8484585 w 8724094"/>
              <a:gd name="connsiteY10145" fmla="*/ 790699 h 2189926"/>
              <a:gd name="connsiteX10146" fmla="*/ 8495104 w 8724094"/>
              <a:gd name="connsiteY10146" fmla="*/ 782530 h 2189926"/>
              <a:gd name="connsiteX10147" fmla="*/ 8508859 w 8724094"/>
              <a:gd name="connsiteY10147" fmla="*/ 774362 h 2189926"/>
              <a:gd name="connsiteX10148" fmla="*/ 8515332 w 8724094"/>
              <a:gd name="connsiteY10148" fmla="*/ 784164 h 2189926"/>
              <a:gd name="connsiteX10149" fmla="*/ 8522615 w 8724094"/>
              <a:gd name="connsiteY10149" fmla="*/ 778446 h 2189926"/>
              <a:gd name="connsiteX10150" fmla="*/ 8525042 w 8724094"/>
              <a:gd name="connsiteY10150" fmla="*/ 769460 h 2189926"/>
              <a:gd name="connsiteX10151" fmla="*/ 8524233 w 8724094"/>
              <a:gd name="connsiteY10151" fmla="*/ 763743 h 2189926"/>
              <a:gd name="connsiteX10152" fmla="*/ 8521806 w 8724094"/>
              <a:gd name="connsiteY10152" fmla="*/ 758025 h 2189926"/>
              <a:gd name="connsiteX10153" fmla="*/ 8513715 w 8724094"/>
              <a:gd name="connsiteY10153" fmla="*/ 756392 h 2189926"/>
              <a:gd name="connsiteX10154" fmla="*/ 7991003 w 8724094"/>
              <a:gd name="connsiteY10154" fmla="*/ 756392 h 2189926"/>
              <a:gd name="connsiteX10155" fmla="*/ 7986148 w 8724094"/>
              <a:gd name="connsiteY10155" fmla="*/ 759659 h 2189926"/>
              <a:gd name="connsiteX10156" fmla="*/ 7986148 w 8724094"/>
              <a:gd name="connsiteY10156" fmla="*/ 761292 h 2189926"/>
              <a:gd name="connsiteX10157" fmla="*/ 7994239 w 8724094"/>
              <a:gd name="connsiteY10157" fmla="*/ 767827 h 2189926"/>
              <a:gd name="connsiteX10158" fmla="*/ 7995859 w 8724094"/>
              <a:gd name="connsiteY10158" fmla="*/ 767827 h 2189926"/>
              <a:gd name="connsiteX10159" fmla="*/ 8002331 w 8724094"/>
              <a:gd name="connsiteY10159" fmla="*/ 761292 h 2189926"/>
              <a:gd name="connsiteX10160" fmla="*/ 7997475 w 8724094"/>
              <a:gd name="connsiteY10160" fmla="*/ 757208 h 2189926"/>
              <a:gd name="connsiteX10161" fmla="*/ 7991003 w 8724094"/>
              <a:gd name="connsiteY10161" fmla="*/ 756392 h 2189926"/>
              <a:gd name="connsiteX10162" fmla="*/ 5789711 w 8724094"/>
              <a:gd name="connsiteY10162" fmla="*/ 756392 h 2189926"/>
              <a:gd name="connsiteX10163" fmla="*/ 5788093 w 8724094"/>
              <a:gd name="connsiteY10163" fmla="*/ 757208 h 2189926"/>
              <a:gd name="connsiteX10164" fmla="*/ 5789711 w 8724094"/>
              <a:gd name="connsiteY10164" fmla="*/ 758025 h 2189926"/>
              <a:gd name="connsiteX10165" fmla="*/ 160153 w 8724094"/>
              <a:gd name="connsiteY10165" fmla="*/ 756392 h 2189926"/>
              <a:gd name="connsiteX10166" fmla="*/ 154489 w 8724094"/>
              <a:gd name="connsiteY10166" fmla="*/ 761292 h 2189926"/>
              <a:gd name="connsiteX10167" fmla="*/ 159344 w 8724094"/>
              <a:gd name="connsiteY10167" fmla="*/ 766194 h 2189926"/>
              <a:gd name="connsiteX10168" fmla="*/ 169054 w 8724094"/>
              <a:gd name="connsiteY10168" fmla="*/ 756392 h 2189926"/>
              <a:gd name="connsiteX10169" fmla="*/ 160153 w 8724094"/>
              <a:gd name="connsiteY10169" fmla="*/ 756392 h 2189926"/>
              <a:gd name="connsiteX10170" fmla="*/ 7149993 w 8724094"/>
              <a:gd name="connsiteY10170" fmla="*/ 754758 h 2189926"/>
              <a:gd name="connsiteX10171" fmla="*/ 7135429 w 8724094"/>
              <a:gd name="connsiteY10171" fmla="*/ 769460 h 2189926"/>
              <a:gd name="connsiteX10172" fmla="*/ 7145947 w 8724094"/>
              <a:gd name="connsiteY10172" fmla="*/ 764560 h 2189926"/>
              <a:gd name="connsiteX10173" fmla="*/ 7149993 w 8724094"/>
              <a:gd name="connsiteY10173" fmla="*/ 754758 h 2189926"/>
              <a:gd name="connsiteX10174" fmla="*/ 609231 w 8724094"/>
              <a:gd name="connsiteY10174" fmla="*/ 754758 h 2189926"/>
              <a:gd name="connsiteX10175" fmla="*/ 599521 w 8724094"/>
              <a:gd name="connsiteY10175" fmla="*/ 762927 h 2189926"/>
              <a:gd name="connsiteX10176" fmla="*/ 602759 w 8724094"/>
              <a:gd name="connsiteY10176" fmla="*/ 764560 h 2189926"/>
              <a:gd name="connsiteX10177" fmla="*/ 609231 w 8724094"/>
              <a:gd name="connsiteY10177" fmla="*/ 754758 h 2189926"/>
              <a:gd name="connsiteX10178" fmla="*/ 7295641 w 8724094"/>
              <a:gd name="connsiteY10178" fmla="*/ 753124 h 2189926"/>
              <a:gd name="connsiteX10179" fmla="*/ 7287549 w 8724094"/>
              <a:gd name="connsiteY10179" fmla="*/ 759659 h 2189926"/>
              <a:gd name="connsiteX10180" fmla="*/ 7277839 w 8724094"/>
              <a:gd name="connsiteY10180" fmla="*/ 762927 h 2189926"/>
              <a:gd name="connsiteX10181" fmla="*/ 7264893 w 8724094"/>
              <a:gd name="connsiteY10181" fmla="*/ 774362 h 2189926"/>
              <a:gd name="connsiteX10182" fmla="*/ 7255183 w 8724094"/>
              <a:gd name="connsiteY10182" fmla="*/ 789065 h 2189926"/>
              <a:gd name="connsiteX10183" fmla="*/ 7245473 w 8724094"/>
              <a:gd name="connsiteY10183" fmla="*/ 795600 h 2189926"/>
              <a:gd name="connsiteX10184" fmla="*/ 7238999 w 8724094"/>
              <a:gd name="connsiteY10184" fmla="*/ 802134 h 2189926"/>
              <a:gd name="connsiteX10185" fmla="*/ 7242237 w 8724094"/>
              <a:gd name="connsiteY10185" fmla="*/ 803769 h 2189926"/>
              <a:gd name="connsiteX10186" fmla="*/ 7255991 w 8724094"/>
              <a:gd name="connsiteY10186" fmla="*/ 797234 h 2189926"/>
              <a:gd name="connsiteX10187" fmla="*/ 7277029 w 8724094"/>
              <a:gd name="connsiteY10187" fmla="*/ 782530 h 2189926"/>
              <a:gd name="connsiteX10188" fmla="*/ 7296449 w 8724094"/>
              <a:gd name="connsiteY10188" fmla="*/ 767011 h 2189926"/>
              <a:gd name="connsiteX10189" fmla="*/ 7305350 w 8724094"/>
              <a:gd name="connsiteY10189" fmla="*/ 756392 h 2189926"/>
              <a:gd name="connsiteX10190" fmla="*/ 7305350 w 8724094"/>
              <a:gd name="connsiteY10190" fmla="*/ 754758 h 2189926"/>
              <a:gd name="connsiteX10191" fmla="*/ 7301304 w 8724094"/>
              <a:gd name="connsiteY10191" fmla="*/ 753941 h 2189926"/>
              <a:gd name="connsiteX10192" fmla="*/ 7297259 w 8724094"/>
              <a:gd name="connsiteY10192" fmla="*/ 753124 h 2189926"/>
              <a:gd name="connsiteX10193" fmla="*/ 3946165 w 8724094"/>
              <a:gd name="connsiteY10193" fmla="*/ 753124 h 2189926"/>
              <a:gd name="connsiteX10194" fmla="*/ 3937264 w 8724094"/>
              <a:gd name="connsiteY10194" fmla="*/ 761292 h 2189926"/>
              <a:gd name="connsiteX10195" fmla="*/ 3931600 w 8724094"/>
              <a:gd name="connsiteY10195" fmla="*/ 771095 h 2189926"/>
              <a:gd name="connsiteX10196" fmla="*/ 3943737 w 8724094"/>
              <a:gd name="connsiteY10196" fmla="*/ 768644 h 2189926"/>
              <a:gd name="connsiteX10197" fmla="*/ 3949401 w 8724094"/>
              <a:gd name="connsiteY10197" fmla="*/ 758025 h 2189926"/>
              <a:gd name="connsiteX10198" fmla="*/ 3946165 w 8724094"/>
              <a:gd name="connsiteY10198" fmla="*/ 753124 h 2189926"/>
              <a:gd name="connsiteX10199" fmla="*/ 3084622 w 8724094"/>
              <a:gd name="connsiteY10199" fmla="*/ 751490 h 2189926"/>
              <a:gd name="connsiteX10200" fmla="*/ 3079767 w 8724094"/>
              <a:gd name="connsiteY10200" fmla="*/ 756392 h 2189926"/>
              <a:gd name="connsiteX10201" fmla="*/ 3081386 w 8724094"/>
              <a:gd name="connsiteY10201" fmla="*/ 756392 h 2189926"/>
              <a:gd name="connsiteX10202" fmla="*/ 3083004 w 8724094"/>
              <a:gd name="connsiteY10202" fmla="*/ 758025 h 2189926"/>
              <a:gd name="connsiteX10203" fmla="*/ 3084622 w 8724094"/>
              <a:gd name="connsiteY10203" fmla="*/ 758025 h 2189926"/>
              <a:gd name="connsiteX10204" fmla="*/ 3086240 w 8724094"/>
              <a:gd name="connsiteY10204" fmla="*/ 756392 h 2189926"/>
              <a:gd name="connsiteX10205" fmla="*/ 3087858 w 8724094"/>
              <a:gd name="connsiteY10205" fmla="*/ 753124 h 2189926"/>
              <a:gd name="connsiteX10206" fmla="*/ 3084622 w 8724094"/>
              <a:gd name="connsiteY10206" fmla="*/ 751490 h 2189926"/>
              <a:gd name="connsiteX10207" fmla="*/ 1833678 w 8724094"/>
              <a:gd name="connsiteY10207" fmla="*/ 751490 h 2189926"/>
              <a:gd name="connsiteX10208" fmla="*/ 1827204 w 8724094"/>
              <a:gd name="connsiteY10208" fmla="*/ 756392 h 2189926"/>
              <a:gd name="connsiteX10209" fmla="*/ 1832058 w 8724094"/>
              <a:gd name="connsiteY10209" fmla="*/ 761292 h 2189926"/>
              <a:gd name="connsiteX10210" fmla="*/ 1836914 w 8724094"/>
              <a:gd name="connsiteY10210" fmla="*/ 754758 h 2189926"/>
              <a:gd name="connsiteX10211" fmla="*/ 1833678 w 8724094"/>
              <a:gd name="connsiteY10211" fmla="*/ 751490 h 2189926"/>
              <a:gd name="connsiteX10212" fmla="*/ 7203397 w 8724094"/>
              <a:gd name="connsiteY10212" fmla="*/ 749857 h 2189926"/>
              <a:gd name="connsiteX10213" fmla="*/ 7185595 w 8724094"/>
              <a:gd name="connsiteY10213" fmla="*/ 760476 h 2189926"/>
              <a:gd name="connsiteX10214" fmla="*/ 7175886 w 8724094"/>
              <a:gd name="connsiteY10214" fmla="*/ 777629 h 2189926"/>
              <a:gd name="connsiteX10215" fmla="*/ 7175886 w 8724094"/>
              <a:gd name="connsiteY10215" fmla="*/ 779263 h 2189926"/>
              <a:gd name="connsiteX10216" fmla="*/ 7184787 w 8724094"/>
              <a:gd name="connsiteY10216" fmla="*/ 774362 h 2189926"/>
              <a:gd name="connsiteX10217" fmla="*/ 7193687 w 8724094"/>
              <a:gd name="connsiteY10217" fmla="*/ 767827 h 2189926"/>
              <a:gd name="connsiteX10218" fmla="*/ 7200970 w 8724094"/>
              <a:gd name="connsiteY10218" fmla="*/ 765376 h 2189926"/>
              <a:gd name="connsiteX10219" fmla="*/ 7206633 w 8724094"/>
              <a:gd name="connsiteY10219" fmla="*/ 761292 h 2189926"/>
              <a:gd name="connsiteX10220" fmla="*/ 7206633 w 8724094"/>
              <a:gd name="connsiteY10220" fmla="*/ 751490 h 2189926"/>
              <a:gd name="connsiteX10221" fmla="*/ 7205016 w 8724094"/>
              <a:gd name="connsiteY10221" fmla="*/ 749857 h 2189926"/>
              <a:gd name="connsiteX10222" fmla="*/ 4760979 w 8724094"/>
              <a:gd name="connsiteY10222" fmla="*/ 749857 h 2189926"/>
              <a:gd name="connsiteX10223" fmla="*/ 4754505 w 8724094"/>
              <a:gd name="connsiteY10223" fmla="*/ 751490 h 2189926"/>
              <a:gd name="connsiteX10224" fmla="*/ 4751269 w 8724094"/>
              <a:gd name="connsiteY10224" fmla="*/ 756392 h 2189926"/>
              <a:gd name="connsiteX10225" fmla="*/ 4756123 w 8724094"/>
              <a:gd name="connsiteY10225" fmla="*/ 759659 h 2189926"/>
              <a:gd name="connsiteX10226" fmla="*/ 4762597 w 8724094"/>
              <a:gd name="connsiteY10226" fmla="*/ 758025 h 2189926"/>
              <a:gd name="connsiteX10227" fmla="*/ 4765834 w 8724094"/>
              <a:gd name="connsiteY10227" fmla="*/ 753124 h 2189926"/>
              <a:gd name="connsiteX10228" fmla="*/ 4760979 w 8724094"/>
              <a:gd name="connsiteY10228" fmla="*/ 749857 h 2189926"/>
              <a:gd name="connsiteX10229" fmla="*/ 1877371 w 8724094"/>
              <a:gd name="connsiteY10229" fmla="*/ 749857 h 2189926"/>
              <a:gd name="connsiteX10230" fmla="*/ 1866852 w 8724094"/>
              <a:gd name="connsiteY10230" fmla="*/ 753124 h 2189926"/>
              <a:gd name="connsiteX10231" fmla="*/ 1859570 w 8724094"/>
              <a:gd name="connsiteY10231" fmla="*/ 759659 h 2189926"/>
              <a:gd name="connsiteX10232" fmla="*/ 1862806 w 8724094"/>
              <a:gd name="connsiteY10232" fmla="*/ 762927 h 2189926"/>
              <a:gd name="connsiteX10233" fmla="*/ 1875753 w 8724094"/>
              <a:gd name="connsiteY10233" fmla="*/ 762927 h 2189926"/>
              <a:gd name="connsiteX10234" fmla="*/ 1882227 w 8724094"/>
              <a:gd name="connsiteY10234" fmla="*/ 754758 h 2189926"/>
              <a:gd name="connsiteX10235" fmla="*/ 1882227 w 8724094"/>
              <a:gd name="connsiteY10235" fmla="*/ 753124 h 2189926"/>
              <a:gd name="connsiteX10236" fmla="*/ 1882227 w 8724094"/>
              <a:gd name="connsiteY10236" fmla="*/ 751490 h 2189926"/>
              <a:gd name="connsiteX10237" fmla="*/ 1880607 w 8724094"/>
              <a:gd name="connsiteY10237" fmla="*/ 749857 h 2189926"/>
              <a:gd name="connsiteX10238" fmla="*/ 8575209 w 8724094"/>
              <a:gd name="connsiteY10238" fmla="*/ 748223 h 2189926"/>
              <a:gd name="connsiteX10239" fmla="*/ 8568736 w 8724094"/>
              <a:gd name="connsiteY10239" fmla="*/ 754758 h 2189926"/>
              <a:gd name="connsiteX10240" fmla="*/ 8578447 w 8724094"/>
              <a:gd name="connsiteY10240" fmla="*/ 762927 h 2189926"/>
              <a:gd name="connsiteX10241" fmla="*/ 8580064 w 8724094"/>
              <a:gd name="connsiteY10241" fmla="*/ 762927 h 2189926"/>
              <a:gd name="connsiteX10242" fmla="*/ 8581683 w 8724094"/>
              <a:gd name="connsiteY10242" fmla="*/ 761292 h 2189926"/>
              <a:gd name="connsiteX10243" fmla="*/ 8581683 w 8724094"/>
              <a:gd name="connsiteY10243" fmla="*/ 758025 h 2189926"/>
              <a:gd name="connsiteX10244" fmla="*/ 8575209 w 8724094"/>
              <a:gd name="connsiteY10244" fmla="*/ 748223 h 2189926"/>
              <a:gd name="connsiteX10245" fmla="*/ 4691393 w 8724094"/>
              <a:gd name="connsiteY10245" fmla="*/ 748223 h 2189926"/>
              <a:gd name="connsiteX10246" fmla="*/ 4671972 w 8724094"/>
              <a:gd name="connsiteY10246" fmla="*/ 756392 h 2189926"/>
              <a:gd name="connsiteX10247" fmla="*/ 4657407 w 8724094"/>
              <a:gd name="connsiteY10247" fmla="*/ 771095 h 2189926"/>
              <a:gd name="connsiteX10248" fmla="*/ 4649316 w 8724094"/>
              <a:gd name="connsiteY10248" fmla="*/ 773545 h 2189926"/>
              <a:gd name="connsiteX10249" fmla="*/ 4641224 w 8724094"/>
              <a:gd name="connsiteY10249" fmla="*/ 777629 h 2189926"/>
              <a:gd name="connsiteX10250" fmla="*/ 4636369 w 8724094"/>
              <a:gd name="connsiteY10250" fmla="*/ 785797 h 2189926"/>
              <a:gd name="connsiteX10251" fmla="*/ 4648508 w 8724094"/>
              <a:gd name="connsiteY10251" fmla="*/ 782530 h 2189926"/>
              <a:gd name="connsiteX10252" fmla="*/ 4659025 w 8724094"/>
              <a:gd name="connsiteY10252" fmla="*/ 775995 h 2189926"/>
              <a:gd name="connsiteX10253" fmla="*/ 4678446 w 8724094"/>
              <a:gd name="connsiteY10253" fmla="*/ 769460 h 2189926"/>
              <a:gd name="connsiteX10254" fmla="*/ 4691393 w 8724094"/>
              <a:gd name="connsiteY10254" fmla="*/ 753124 h 2189926"/>
              <a:gd name="connsiteX10255" fmla="*/ 568773 w 8724094"/>
              <a:gd name="connsiteY10255" fmla="*/ 746590 h 2189926"/>
              <a:gd name="connsiteX10256" fmla="*/ 562301 w 8724094"/>
              <a:gd name="connsiteY10256" fmla="*/ 750674 h 2189926"/>
              <a:gd name="connsiteX10257" fmla="*/ 555828 w 8724094"/>
              <a:gd name="connsiteY10257" fmla="*/ 756392 h 2189926"/>
              <a:gd name="connsiteX10258" fmla="*/ 552590 w 8724094"/>
              <a:gd name="connsiteY10258" fmla="*/ 758025 h 2189926"/>
              <a:gd name="connsiteX10259" fmla="*/ 552590 w 8724094"/>
              <a:gd name="connsiteY10259" fmla="*/ 766194 h 2189926"/>
              <a:gd name="connsiteX10260" fmla="*/ 554210 w 8724094"/>
              <a:gd name="connsiteY10260" fmla="*/ 766194 h 2189926"/>
              <a:gd name="connsiteX10261" fmla="*/ 564727 w 8724094"/>
              <a:gd name="connsiteY10261" fmla="*/ 759659 h 2189926"/>
              <a:gd name="connsiteX10262" fmla="*/ 568773 w 8724094"/>
              <a:gd name="connsiteY10262" fmla="*/ 746590 h 2189926"/>
              <a:gd name="connsiteX10263" fmla="*/ 2315930 w 8724094"/>
              <a:gd name="connsiteY10263" fmla="*/ 744955 h 2189926"/>
              <a:gd name="connsiteX10264" fmla="*/ 2302985 w 8724094"/>
              <a:gd name="connsiteY10264" fmla="*/ 758025 h 2189926"/>
              <a:gd name="connsiteX10265" fmla="*/ 2309457 w 8724094"/>
              <a:gd name="connsiteY10265" fmla="*/ 762927 h 2189926"/>
              <a:gd name="connsiteX10266" fmla="*/ 2322403 w 8724094"/>
              <a:gd name="connsiteY10266" fmla="*/ 749857 h 2189926"/>
              <a:gd name="connsiteX10267" fmla="*/ 2315930 w 8724094"/>
              <a:gd name="connsiteY10267" fmla="*/ 744955 h 2189926"/>
              <a:gd name="connsiteX10268" fmla="*/ 7522203 w 8724094"/>
              <a:gd name="connsiteY10268" fmla="*/ 743322 h 2189926"/>
              <a:gd name="connsiteX10269" fmla="*/ 7509257 w 8724094"/>
              <a:gd name="connsiteY10269" fmla="*/ 750674 h 2189926"/>
              <a:gd name="connsiteX10270" fmla="*/ 7487409 w 8724094"/>
              <a:gd name="connsiteY10270" fmla="*/ 767011 h 2189926"/>
              <a:gd name="connsiteX10271" fmla="*/ 7464752 w 8724094"/>
              <a:gd name="connsiteY10271" fmla="*/ 784164 h 2189926"/>
              <a:gd name="connsiteX10272" fmla="*/ 7450997 w 8724094"/>
              <a:gd name="connsiteY10272" fmla="*/ 795600 h 2189926"/>
              <a:gd name="connsiteX10273" fmla="*/ 7442905 w 8724094"/>
              <a:gd name="connsiteY10273" fmla="*/ 798867 h 2189926"/>
              <a:gd name="connsiteX10274" fmla="*/ 7434814 w 8724094"/>
              <a:gd name="connsiteY10274" fmla="*/ 800500 h 2189926"/>
              <a:gd name="connsiteX10275" fmla="*/ 7431578 w 8724094"/>
              <a:gd name="connsiteY10275" fmla="*/ 808669 h 2189926"/>
              <a:gd name="connsiteX10276" fmla="*/ 7428341 w 8724094"/>
              <a:gd name="connsiteY10276" fmla="*/ 813570 h 2189926"/>
              <a:gd name="connsiteX10277" fmla="*/ 7413775 w 8724094"/>
              <a:gd name="connsiteY10277" fmla="*/ 820921 h 2189926"/>
              <a:gd name="connsiteX10278" fmla="*/ 7399212 w 8724094"/>
              <a:gd name="connsiteY10278" fmla="*/ 831540 h 2189926"/>
              <a:gd name="connsiteX10279" fmla="*/ 7393547 w 8724094"/>
              <a:gd name="connsiteY10279" fmla="*/ 841342 h 2189926"/>
              <a:gd name="connsiteX10280" fmla="*/ 7387883 w 8724094"/>
              <a:gd name="connsiteY10280" fmla="*/ 851144 h 2189926"/>
              <a:gd name="connsiteX10281" fmla="*/ 7379793 w 8724094"/>
              <a:gd name="connsiteY10281" fmla="*/ 853595 h 2189926"/>
              <a:gd name="connsiteX10282" fmla="*/ 7371701 w 8724094"/>
              <a:gd name="connsiteY10282" fmla="*/ 857679 h 2189926"/>
              <a:gd name="connsiteX10283" fmla="*/ 7370082 w 8724094"/>
              <a:gd name="connsiteY10283" fmla="*/ 862581 h 2189926"/>
              <a:gd name="connsiteX10284" fmla="*/ 7370082 w 8724094"/>
              <a:gd name="connsiteY10284" fmla="*/ 867481 h 2189926"/>
              <a:gd name="connsiteX10285" fmla="*/ 7403257 w 8724094"/>
              <a:gd name="connsiteY10285" fmla="*/ 848695 h 2189926"/>
              <a:gd name="connsiteX10286" fmla="*/ 7431578 w 8724094"/>
              <a:gd name="connsiteY10286" fmla="*/ 821739 h 2189926"/>
              <a:gd name="connsiteX10287" fmla="*/ 7440479 w 8724094"/>
              <a:gd name="connsiteY10287" fmla="*/ 819288 h 2189926"/>
              <a:gd name="connsiteX10288" fmla="*/ 7447761 w 8724094"/>
              <a:gd name="connsiteY10288" fmla="*/ 816837 h 2189926"/>
              <a:gd name="connsiteX10289" fmla="*/ 7470416 w 8724094"/>
              <a:gd name="connsiteY10289" fmla="*/ 798867 h 2189926"/>
              <a:gd name="connsiteX10290" fmla="*/ 7488219 w 8724094"/>
              <a:gd name="connsiteY10290" fmla="*/ 777629 h 2189926"/>
              <a:gd name="connsiteX10291" fmla="*/ 7501164 w 8724094"/>
              <a:gd name="connsiteY10291" fmla="*/ 770278 h 2189926"/>
              <a:gd name="connsiteX10292" fmla="*/ 7512493 w 8724094"/>
              <a:gd name="connsiteY10292" fmla="*/ 764560 h 2189926"/>
              <a:gd name="connsiteX10293" fmla="*/ 7512493 w 8724094"/>
              <a:gd name="connsiteY10293" fmla="*/ 758025 h 2189926"/>
              <a:gd name="connsiteX10294" fmla="*/ 7514109 w 8724094"/>
              <a:gd name="connsiteY10294" fmla="*/ 756392 h 2189926"/>
              <a:gd name="connsiteX10295" fmla="*/ 7521393 w 8724094"/>
              <a:gd name="connsiteY10295" fmla="*/ 751490 h 2189926"/>
              <a:gd name="connsiteX10296" fmla="*/ 7525439 w 8724094"/>
              <a:gd name="connsiteY10296" fmla="*/ 744955 h 2189926"/>
              <a:gd name="connsiteX10297" fmla="*/ 7522203 w 8724094"/>
              <a:gd name="connsiteY10297" fmla="*/ 743322 h 2189926"/>
              <a:gd name="connsiteX10298" fmla="*/ 7009201 w 8724094"/>
              <a:gd name="connsiteY10298" fmla="*/ 743322 h 2189926"/>
              <a:gd name="connsiteX10299" fmla="*/ 7002729 w 8724094"/>
              <a:gd name="connsiteY10299" fmla="*/ 746590 h 2189926"/>
              <a:gd name="connsiteX10300" fmla="*/ 6998683 w 8724094"/>
              <a:gd name="connsiteY10300" fmla="*/ 748223 h 2189926"/>
              <a:gd name="connsiteX10301" fmla="*/ 6993017 w 8724094"/>
              <a:gd name="connsiteY10301" fmla="*/ 749857 h 2189926"/>
              <a:gd name="connsiteX10302" fmla="*/ 6986545 w 8724094"/>
              <a:gd name="connsiteY10302" fmla="*/ 753124 h 2189926"/>
              <a:gd name="connsiteX10303" fmla="*/ 6967127 w 8724094"/>
              <a:gd name="connsiteY10303" fmla="*/ 767827 h 2189926"/>
              <a:gd name="connsiteX10304" fmla="*/ 6950942 w 8724094"/>
              <a:gd name="connsiteY10304" fmla="*/ 779263 h 2189926"/>
              <a:gd name="connsiteX10305" fmla="*/ 6942042 w 8724094"/>
              <a:gd name="connsiteY10305" fmla="*/ 791516 h 2189926"/>
              <a:gd name="connsiteX10306" fmla="*/ 6936379 w 8724094"/>
              <a:gd name="connsiteY10306" fmla="*/ 798867 h 2189926"/>
              <a:gd name="connsiteX10307" fmla="*/ 6944469 w 8724094"/>
              <a:gd name="connsiteY10307" fmla="*/ 800500 h 2189926"/>
              <a:gd name="connsiteX10308" fmla="*/ 6950942 w 8724094"/>
              <a:gd name="connsiteY10308" fmla="*/ 802134 h 2189926"/>
              <a:gd name="connsiteX10309" fmla="*/ 6954179 w 8724094"/>
              <a:gd name="connsiteY10309" fmla="*/ 800500 h 2189926"/>
              <a:gd name="connsiteX10310" fmla="*/ 6958225 w 8724094"/>
              <a:gd name="connsiteY10310" fmla="*/ 792332 h 2189926"/>
              <a:gd name="connsiteX10311" fmla="*/ 6962271 w 8724094"/>
              <a:gd name="connsiteY10311" fmla="*/ 784164 h 2189926"/>
              <a:gd name="connsiteX10312" fmla="*/ 6977645 w 8724094"/>
              <a:gd name="connsiteY10312" fmla="*/ 772728 h 2189926"/>
              <a:gd name="connsiteX10313" fmla="*/ 6994637 w 8724094"/>
              <a:gd name="connsiteY10313" fmla="*/ 766194 h 2189926"/>
              <a:gd name="connsiteX10314" fmla="*/ 7005965 w 8724094"/>
              <a:gd name="connsiteY10314" fmla="*/ 757208 h 2189926"/>
              <a:gd name="connsiteX10315" fmla="*/ 7012437 w 8724094"/>
              <a:gd name="connsiteY10315" fmla="*/ 744955 h 2189926"/>
              <a:gd name="connsiteX10316" fmla="*/ 7009201 w 8724094"/>
              <a:gd name="connsiteY10316" fmla="*/ 743322 h 2189926"/>
              <a:gd name="connsiteX10317" fmla="*/ 6428738 w 8724094"/>
              <a:gd name="connsiteY10317" fmla="*/ 743322 h 2189926"/>
              <a:gd name="connsiteX10318" fmla="*/ 6427928 w 8724094"/>
              <a:gd name="connsiteY10318" fmla="*/ 744955 h 2189926"/>
              <a:gd name="connsiteX10319" fmla="*/ 6429546 w 8724094"/>
              <a:gd name="connsiteY10319" fmla="*/ 744955 h 2189926"/>
              <a:gd name="connsiteX10320" fmla="*/ 6428738 w 8724094"/>
              <a:gd name="connsiteY10320" fmla="*/ 743322 h 2189926"/>
              <a:gd name="connsiteX10321" fmla="*/ 6374525 w 8724094"/>
              <a:gd name="connsiteY10321" fmla="*/ 743322 h 2189926"/>
              <a:gd name="connsiteX10322" fmla="*/ 6368052 w 8724094"/>
              <a:gd name="connsiteY10322" fmla="*/ 751490 h 2189926"/>
              <a:gd name="connsiteX10323" fmla="*/ 6374525 w 8724094"/>
              <a:gd name="connsiteY10323" fmla="*/ 749857 h 2189926"/>
              <a:gd name="connsiteX10324" fmla="*/ 6377761 w 8724094"/>
              <a:gd name="connsiteY10324" fmla="*/ 744955 h 2189926"/>
              <a:gd name="connsiteX10325" fmla="*/ 6374525 w 8724094"/>
              <a:gd name="connsiteY10325" fmla="*/ 743322 h 2189926"/>
              <a:gd name="connsiteX10326" fmla="*/ 4355292 w 8724094"/>
              <a:gd name="connsiteY10326" fmla="*/ 743322 h 2189926"/>
              <a:gd name="connsiteX10327" fmla="*/ 4354482 w 8724094"/>
              <a:gd name="connsiteY10327" fmla="*/ 744955 h 2189926"/>
              <a:gd name="connsiteX10328" fmla="*/ 4356100 w 8724094"/>
              <a:gd name="connsiteY10328" fmla="*/ 744955 h 2189926"/>
              <a:gd name="connsiteX10329" fmla="*/ 4355292 w 8724094"/>
              <a:gd name="connsiteY10329" fmla="*/ 743322 h 2189926"/>
              <a:gd name="connsiteX10330" fmla="*/ 4301079 w 8724094"/>
              <a:gd name="connsiteY10330" fmla="*/ 743322 h 2189926"/>
              <a:gd name="connsiteX10331" fmla="*/ 4294605 w 8724094"/>
              <a:gd name="connsiteY10331" fmla="*/ 751490 h 2189926"/>
              <a:gd name="connsiteX10332" fmla="*/ 4301079 w 8724094"/>
              <a:gd name="connsiteY10332" fmla="*/ 749857 h 2189926"/>
              <a:gd name="connsiteX10333" fmla="*/ 4304315 w 8724094"/>
              <a:gd name="connsiteY10333" fmla="*/ 744955 h 2189926"/>
              <a:gd name="connsiteX10334" fmla="*/ 4301079 w 8724094"/>
              <a:gd name="connsiteY10334" fmla="*/ 743322 h 2189926"/>
              <a:gd name="connsiteX10335" fmla="*/ 6340541 w 8724094"/>
              <a:gd name="connsiteY10335" fmla="*/ 741688 h 2189926"/>
              <a:gd name="connsiteX10336" fmla="*/ 6334068 w 8724094"/>
              <a:gd name="connsiteY10336" fmla="*/ 744955 h 2189926"/>
              <a:gd name="connsiteX10337" fmla="*/ 6330830 w 8724094"/>
              <a:gd name="connsiteY10337" fmla="*/ 751490 h 2189926"/>
              <a:gd name="connsiteX10338" fmla="*/ 6337304 w 8724094"/>
              <a:gd name="connsiteY10338" fmla="*/ 758025 h 2189926"/>
              <a:gd name="connsiteX10339" fmla="*/ 6345395 w 8724094"/>
              <a:gd name="connsiteY10339" fmla="*/ 751490 h 2189926"/>
              <a:gd name="connsiteX10340" fmla="*/ 6344586 w 8724094"/>
              <a:gd name="connsiteY10340" fmla="*/ 744955 h 2189926"/>
              <a:gd name="connsiteX10341" fmla="*/ 6340541 w 8724094"/>
              <a:gd name="connsiteY10341" fmla="*/ 741688 h 2189926"/>
              <a:gd name="connsiteX10342" fmla="*/ 4267094 w 8724094"/>
              <a:gd name="connsiteY10342" fmla="*/ 741688 h 2189926"/>
              <a:gd name="connsiteX10343" fmla="*/ 4260620 w 8724094"/>
              <a:gd name="connsiteY10343" fmla="*/ 744955 h 2189926"/>
              <a:gd name="connsiteX10344" fmla="*/ 4257384 w 8724094"/>
              <a:gd name="connsiteY10344" fmla="*/ 751490 h 2189926"/>
              <a:gd name="connsiteX10345" fmla="*/ 4263857 w 8724094"/>
              <a:gd name="connsiteY10345" fmla="*/ 758025 h 2189926"/>
              <a:gd name="connsiteX10346" fmla="*/ 4271949 w 8724094"/>
              <a:gd name="connsiteY10346" fmla="*/ 751490 h 2189926"/>
              <a:gd name="connsiteX10347" fmla="*/ 4271139 w 8724094"/>
              <a:gd name="connsiteY10347" fmla="*/ 744955 h 2189926"/>
              <a:gd name="connsiteX10348" fmla="*/ 4267094 w 8724094"/>
              <a:gd name="connsiteY10348" fmla="*/ 741688 h 2189926"/>
              <a:gd name="connsiteX10349" fmla="*/ 3510842 w 8724094"/>
              <a:gd name="connsiteY10349" fmla="*/ 741688 h 2189926"/>
              <a:gd name="connsiteX10350" fmla="*/ 3505987 w 8724094"/>
              <a:gd name="connsiteY10350" fmla="*/ 744955 h 2189926"/>
              <a:gd name="connsiteX10351" fmla="*/ 3510842 w 8724094"/>
              <a:gd name="connsiteY10351" fmla="*/ 748223 h 2189926"/>
              <a:gd name="connsiteX10352" fmla="*/ 3512460 w 8724094"/>
              <a:gd name="connsiteY10352" fmla="*/ 748223 h 2189926"/>
              <a:gd name="connsiteX10353" fmla="*/ 3514078 w 8724094"/>
              <a:gd name="connsiteY10353" fmla="*/ 744955 h 2189926"/>
              <a:gd name="connsiteX10354" fmla="*/ 3510842 w 8724094"/>
              <a:gd name="connsiteY10354" fmla="*/ 741688 h 2189926"/>
              <a:gd name="connsiteX10355" fmla="*/ 3141263 w 8724094"/>
              <a:gd name="connsiteY10355" fmla="*/ 741688 h 2189926"/>
              <a:gd name="connsiteX10356" fmla="*/ 3129935 w 8724094"/>
              <a:gd name="connsiteY10356" fmla="*/ 748223 h 2189926"/>
              <a:gd name="connsiteX10357" fmla="*/ 3134789 w 8724094"/>
              <a:gd name="connsiteY10357" fmla="*/ 755574 h 2189926"/>
              <a:gd name="connsiteX10358" fmla="*/ 3142881 w 8724094"/>
              <a:gd name="connsiteY10358" fmla="*/ 758025 h 2189926"/>
              <a:gd name="connsiteX10359" fmla="*/ 3150972 w 8724094"/>
              <a:gd name="connsiteY10359" fmla="*/ 746590 h 2189926"/>
              <a:gd name="connsiteX10360" fmla="*/ 3141263 w 8724094"/>
              <a:gd name="connsiteY10360" fmla="*/ 741688 h 2189926"/>
              <a:gd name="connsiteX10361" fmla="*/ 8050880 w 8724094"/>
              <a:gd name="connsiteY10361" fmla="*/ 740055 h 2189926"/>
              <a:gd name="connsiteX10362" fmla="*/ 8032271 w 8724094"/>
              <a:gd name="connsiteY10362" fmla="*/ 744955 h 2189926"/>
              <a:gd name="connsiteX10363" fmla="*/ 8024987 w 8724094"/>
              <a:gd name="connsiteY10363" fmla="*/ 761292 h 2189926"/>
              <a:gd name="connsiteX10364" fmla="*/ 8021751 w 8724094"/>
              <a:gd name="connsiteY10364" fmla="*/ 766194 h 2189926"/>
              <a:gd name="connsiteX10365" fmla="*/ 8020132 w 8724094"/>
              <a:gd name="connsiteY10365" fmla="*/ 771095 h 2189926"/>
              <a:gd name="connsiteX10366" fmla="*/ 8020942 w 8724094"/>
              <a:gd name="connsiteY10366" fmla="*/ 777629 h 2189926"/>
              <a:gd name="connsiteX10367" fmla="*/ 8024987 w 8724094"/>
              <a:gd name="connsiteY10367" fmla="*/ 779263 h 2189926"/>
              <a:gd name="connsiteX10368" fmla="*/ 8026605 w 8724094"/>
              <a:gd name="connsiteY10368" fmla="*/ 779263 h 2189926"/>
              <a:gd name="connsiteX10369" fmla="*/ 8028225 w 8724094"/>
              <a:gd name="connsiteY10369" fmla="*/ 778446 h 2189926"/>
              <a:gd name="connsiteX10370" fmla="*/ 8029841 w 8724094"/>
              <a:gd name="connsiteY10370" fmla="*/ 777629 h 2189926"/>
              <a:gd name="connsiteX10371" fmla="*/ 8031461 w 8724094"/>
              <a:gd name="connsiteY10371" fmla="*/ 777629 h 2189926"/>
              <a:gd name="connsiteX10372" fmla="*/ 8034697 w 8724094"/>
              <a:gd name="connsiteY10372" fmla="*/ 778446 h 2189926"/>
              <a:gd name="connsiteX10373" fmla="*/ 8039553 w 8724094"/>
              <a:gd name="connsiteY10373" fmla="*/ 779263 h 2189926"/>
              <a:gd name="connsiteX10374" fmla="*/ 8046835 w 8724094"/>
              <a:gd name="connsiteY10374" fmla="*/ 776813 h 2189926"/>
              <a:gd name="connsiteX10375" fmla="*/ 8054117 w 8724094"/>
              <a:gd name="connsiteY10375" fmla="*/ 774362 h 2189926"/>
              <a:gd name="connsiteX10376" fmla="*/ 8058971 w 8724094"/>
              <a:gd name="connsiteY10376" fmla="*/ 779263 h 2189926"/>
              <a:gd name="connsiteX10377" fmla="*/ 8070299 w 8724094"/>
              <a:gd name="connsiteY10377" fmla="*/ 784164 h 2189926"/>
              <a:gd name="connsiteX10378" fmla="*/ 8076774 w 8724094"/>
              <a:gd name="connsiteY10378" fmla="*/ 775995 h 2189926"/>
              <a:gd name="connsiteX10379" fmla="*/ 8064637 w 8724094"/>
              <a:gd name="connsiteY10379" fmla="*/ 765376 h 2189926"/>
              <a:gd name="connsiteX10380" fmla="*/ 8052498 w 8724094"/>
              <a:gd name="connsiteY10380" fmla="*/ 756392 h 2189926"/>
              <a:gd name="connsiteX10381" fmla="*/ 8053308 w 8724094"/>
              <a:gd name="connsiteY10381" fmla="*/ 751490 h 2189926"/>
              <a:gd name="connsiteX10382" fmla="*/ 8054117 w 8724094"/>
              <a:gd name="connsiteY10382" fmla="*/ 746590 h 2189926"/>
              <a:gd name="connsiteX10383" fmla="*/ 8050880 w 8724094"/>
              <a:gd name="connsiteY10383" fmla="*/ 740055 h 2189926"/>
              <a:gd name="connsiteX10384" fmla="*/ 8021751 w 8724094"/>
              <a:gd name="connsiteY10384" fmla="*/ 740055 h 2189926"/>
              <a:gd name="connsiteX10385" fmla="*/ 8016896 w 8724094"/>
              <a:gd name="connsiteY10385" fmla="*/ 743322 h 2189926"/>
              <a:gd name="connsiteX10386" fmla="*/ 8020132 w 8724094"/>
              <a:gd name="connsiteY10386" fmla="*/ 746590 h 2189926"/>
              <a:gd name="connsiteX10387" fmla="*/ 8026605 w 8724094"/>
              <a:gd name="connsiteY10387" fmla="*/ 743322 h 2189926"/>
              <a:gd name="connsiteX10388" fmla="*/ 8021751 w 8724094"/>
              <a:gd name="connsiteY10388" fmla="*/ 740055 h 2189926"/>
              <a:gd name="connsiteX10389" fmla="*/ 7901997 w 8724094"/>
              <a:gd name="connsiteY10389" fmla="*/ 740055 h 2189926"/>
              <a:gd name="connsiteX10390" fmla="*/ 7895523 w 8724094"/>
              <a:gd name="connsiteY10390" fmla="*/ 751490 h 2189926"/>
              <a:gd name="connsiteX10391" fmla="*/ 7901997 w 8724094"/>
              <a:gd name="connsiteY10391" fmla="*/ 756392 h 2189926"/>
              <a:gd name="connsiteX10392" fmla="*/ 7910089 w 8724094"/>
              <a:gd name="connsiteY10392" fmla="*/ 749857 h 2189926"/>
              <a:gd name="connsiteX10393" fmla="*/ 7907661 w 8724094"/>
              <a:gd name="connsiteY10393" fmla="*/ 743322 h 2189926"/>
              <a:gd name="connsiteX10394" fmla="*/ 7901997 w 8724094"/>
              <a:gd name="connsiteY10394" fmla="*/ 740055 h 2189926"/>
              <a:gd name="connsiteX10395" fmla="*/ 4649316 w 8724094"/>
              <a:gd name="connsiteY10395" fmla="*/ 740055 h 2189926"/>
              <a:gd name="connsiteX10396" fmla="*/ 4641224 w 8724094"/>
              <a:gd name="connsiteY10396" fmla="*/ 744139 h 2189926"/>
              <a:gd name="connsiteX10397" fmla="*/ 4636369 w 8724094"/>
              <a:gd name="connsiteY10397" fmla="*/ 753124 h 2189926"/>
              <a:gd name="connsiteX10398" fmla="*/ 4646080 w 8724094"/>
              <a:gd name="connsiteY10398" fmla="*/ 749857 h 2189926"/>
              <a:gd name="connsiteX10399" fmla="*/ 4652552 w 8724094"/>
              <a:gd name="connsiteY10399" fmla="*/ 743322 h 2189926"/>
              <a:gd name="connsiteX10400" fmla="*/ 4649316 w 8724094"/>
              <a:gd name="connsiteY10400" fmla="*/ 740055 h 2189926"/>
              <a:gd name="connsiteX10401" fmla="*/ 3450966 w 8724094"/>
              <a:gd name="connsiteY10401" fmla="*/ 740055 h 2189926"/>
              <a:gd name="connsiteX10402" fmla="*/ 3442873 w 8724094"/>
              <a:gd name="connsiteY10402" fmla="*/ 746590 h 2189926"/>
              <a:gd name="connsiteX10403" fmla="*/ 3444492 w 8724094"/>
              <a:gd name="connsiteY10403" fmla="*/ 748223 h 2189926"/>
              <a:gd name="connsiteX10404" fmla="*/ 3450966 w 8724094"/>
              <a:gd name="connsiteY10404" fmla="*/ 740055 h 2189926"/>
              <a:gd name="connsiteX10405" fmla="*/ 2252816 w 8724094"/>
              <a:gd name="connsiteY10405" fmla="*/ 740055 h 2189926"/>
              <a:gd name="connsiteX10406" fmla="*/ 2244725 w 8724094"/>
              <a:gd name="connsiteY10406" fmla="*/ 751490 h 2189926"/>
              <a:gd name="connsiteX10407" fmla="*/ 2244725 w 8724094"/>
              <a:gd name="connsiteY10407" fmla="*/ 754758 h 2189926"/>
              <a:gd name="connsiteX10408" fmla="*/ 2247962 w 8724094"/>
              <a:gd name="connsiteY10408" fmla="*/ 754758 h 2189926"/>
              <a:gd name="connsiteX10409" fmla="*/ 2259290 w 8724094"/>
              <a:gd name="connsiteY10409" fmla="*/ 744955 h 2189926"/>
              <a:gd name="connsiteX10410" fmla="*/ 2252816 w 8724094"/>
              <a:gd name="connsiteY10410" fmla="*/ 740055 h 2189926"/>
              <a:gd name="connsiteX10411" fmla="*/ 8393960 w 8724094"/>
              <a:gd name="connsiteY10411" fmla="*/ 738422 h 2189926"/>
              <a:gd name="connsiteX10412" fmla="*/ 8389105 w 8724094"/>
              <a:gd name="connsiteY10412" fmla="*/ 743322 h 2189926"/>
              <a:gd name="connsiteX10413" fmla="*/ 8395578 w 8724094"/>
              <a:gd name="connsiteY10413" fmla="*/ 749857 h 2189926"/>
              <a:gd name="connsiteX10414" fmla="*/ 8400434 w 8724094"/>
              <a:gd name="connsiteY10414" fmla="*/ 744955 h 2189926"/>
              <a:gd name="connsiteX10415" fmla="*/ 8393960 w 8724094"/>
              <a:gd name="connsiteY10415" fmla="*/ 738422 h 2189926"/>
              <a:gd name="connsiteX10416" fmla="*/ 5859299 w 8724094"/>
              <a:gd name="connsiteY10416" fmla="*/ 738422 h 2189926"/>
              <a:gd name="connsiteX10417" fmla="*/ 5856061 w 8724094"/>
              <a:gd name="connsiteY10417" fmla="*/ 740055 h 2189926"/>
              <a:gd name="connsiteX10418" fmla="*/ 5856061 w 8724094"/>
              <a:gd name="connsiteY10418" fmla="*/ 741688 h 2189926"/>
              <a:gd name="connsiteX10419" fmla="*/ 5860917 w 8724094"/>
              <a:gd name="connsiteY10419" fmla="*/ 740055 h 2189926"/>
              <a:gd name="connsiteX10420" fmla="*/ 5830169 w 8724094"/>
              <a:gd name="connsiteY10420" fmla="*/ 738422 h 2189926"/>
              <a:gd name="connsiteX10421" fmla="*/ 5825315 w 8724094"/>
              <a:gd name="connsiteY10421" fmla="*/ 746590 h 2189926"/>
              <a:gd name="connsiteX10422" fmla="*/ 5825315 w 8724094"/>
              <a:gd name="connsiteY10422" fmla="*/ 749857 h 2189926"/>
              <a:gd name="connsiteX10423" fmla="*/ 5828551 w 8724094"/>
              <a:gd name="connsiteY10423" fmla="*/ 753124 h 2189926"/>
              <a:gd name="connsiteX10424" fmla="*/ 5835024 w 8724094"/>
              <a:gd name="connsiteY10424" fmla="*/ 743322 h 2189926"/>
              <a:gd name="connsiteX10425" fmla="*/ 5830169 w 8724094"/>
              <a:gd name="connsiteY10425" fmla="*/ 738422 h 2189926"/>
              <a:gd name="connsiteX10426" fmla="*/ 5807512 w 8724094"/>
              <a:gd name="connsiteY10426" fmla="*/ 738422 h 2189926"/>
              <a:gd name="connsiteX10427" fmla="*/ 5799421 w 8724094"/>
              <a:gd name="connsiteY10427" fmla="*/ 744955 h 2189926"/>
              <a:gd name="connsiteX10428" fmla="*/ 5802658 w 8724094"/>
              <a:gd name="connsiteY10428" fmla="*/ 748223 h 2189926"/>
              <a:gd name="connsiteX10429" fmla="*/ 5810749 w 8724094"/>
              <a:gd name="connsiteY10429" fmla="*/ 740055 h 2189926"/>
              <a:gd name="connsiteX10430" fmla="*/ 5807512 w 8724094"/>
              <a:gd name="connsiteY10430" fmla="*/ 738422 h 2189926"/>
              <a:gd name="connsiteX10431" fmla="*/ 588194 w 8724094"/>
              <a:gd name="connsiteY10431" fmla="*/ 738422 h 2189926"/>
              <a:gd name="connsiteX10432" fmla="*/ 578484 w 8724094"/>
              <a:gd name="connsiteY10432" fmla="*/ 743322 h 2189926"/>
              <a:gd name="connsiteX10433" fmla="*/ 583338 w 8724094"/>
              <a:gd name="connsiteY10433" fmla="*/ 744955 h 2189926"/>
              <a:gd name="connsiteX10434" fmla="*/ 588194 w 8724094"/>
              <a:gd name="connsiteY10434" fmla="*/ 738422 h 2189926"/>
              <a:gd name="connsiteX10435" fmla="*/ 492714 w 8724094"/>
              <a:gd name="connsiteY10435" fmla="*/ 738422 h 2189926"/>
              <a:gd name="connsiteX10436" fmla="*/ 486240 w 8724094"/>
              <a:gd name="connsiteY10436" fmla="*/ 743322 h 2189926"/>
              <a:gd name="connsiteX10437" fmla="*/ 467629 w 8724094"/>
              <a:gd name="connsiteY10437" fmla="*/ 758025 h 2189926"/>
              <a:gd name="connsiteX10438" fmla="*/ 453874 w 8724094"/>
              <a:gd name="connsiteY10438" fmla="*/ 764560 h 2189926"/>
              <a:gd name="connsiteX10439" fmla="*/ 461966 w 8724094"/>
              <a:gd name="connsiteY10439" fmla="*/ 777629 h 2189926"/>
              <a:gd name="connsiteX10440" fmla="*/ 474912 w 8724094"/>
              <a:gd name="connsiteY10440" fmla="*/ 784164 h 2189926"/>
              <a:gd name="connsiteX10441" fmla="*/ 476530 w 8724094"/>
              <a:gd name="connsiteY10441" fmla="*/ 784164 h 2189926"/>
              <a:gd name="connsiteX10442" fmla="*/ 490286 w 8724094"/>
              <a:gd name="connsiteY10442" fmla="*/ 768644 h 2189926"/>
              <a:gd name="connsiteX10443" fmla="*/ 500805 w 8724094"/>
              <a:gd name="connsiteY10443" fmla="*/ 751490 h 2189926"/>
              <a:gd name="connsiteX10444" fmla="*/ 498377 w 8724094"/>
              <a:gd name="connsiteY10444" fmla="*/ 743322 h 2189926"/>
              <a:gd name="connsiteX10445" fmla="*/ 492714 w 8724094"/>
              <a:gd name="connsiteY10445" fmla="*/ 738422 h 2189926"/>
              <a:gd name="connsiteX10446" fmla="*/ 2887190 w 8724094"/>
              <a:gd name="connsiteY10446" fmla="*/ 736787 h 2189926"/>
              <a:gd name="connsiteX10447" fmla="*/ 2885571 w 8724094"/>
              <a:gd name="connsiteY10447" fmla="*/ 740055 h 2189926"/>
              <a:gd name="connsiteX10448" fmla="*/ 2891236 w 8724094"/>
              <a:gd name="connsiteY10448" fmla="*/ 749039 h 2189926"/>
              <a:gd name="connsiteX10449" fmla="*/ 2898518 w 8724094"/>
              <a:gd name="connsiteY10449" fmla="*/ 754758 h 2189926"/>
              <a:gd name="connsiteX10450" fmla="*/ 2904182 w 8724094"/>
              <a:gd name="connsiteY10450" fmla="*/ 752308 h 2189926"/>
              <a:gd name="connsiteX10451" fmla="*/ 2909847 w 8724094"/>
              <a:gd name="connsiteY10451" fmla="*/ 749857 h 2189926"/>
              <a:gd name="connsiteX10452" fmla="*/ 2912273 w 8724094"/>
              <a:gd name="connsiteY10452" fmla="*/ 750674 h 2189926"/>
              <a:gd name="connsiteX10453" fmla="*/ 2916319 w 8724094"/>
              <a:gd name="connsiteY10453" fmla="*/ 751490 h 2189926"/>
              <a:gd name="connsiteX10454" fmla="*/ 2919556 w 8724094"/>
              <a:gd name="connsiteY10454" fmla="*/ 748223 h 2189926"/>
              <a:gd name="connsiteX10455" fmla="*/ 2910655 w 8724094"/>
              <a:gd name="connsiteY10455" fmla="*/ 738422 h 2189926"/>
              <a:gd name="connsiteX10456" fmla="*/ 2895282 w 8724094"/>
              <a:gd name="connsiteY10456" fmla="*/ 736787 h 2189926"/>
              <a:gd name="connsiteX10457" fmla="*/ 7331243 w 8724094"/>
              <a:gd name="connsiteY10457" fmla="*/ 735153 h 2189926"/>
              <a:gd name="connsiteX10458" fmla="*/ 7316677 w 8724094"/>
              <a:gd name="connsiteY10458" fmla="*/ 739238 h 2189926"/>
              <a:gd name="connsiteX10459" fmla="*/ 7306969 w 8724094"/>
              <a:gd name="connsiteY10459" fmla="*/ 749857 h 2189926"/>
              <a:gd name="connsiteX10460" fmla="*/ 7319915 w 8724094"/>
              <a:gd name="connsiteY10460" fmla="*/ 749857 h 2189926"/>
              <a:gd name="connsiteX10461" fmla="*/ 7327197 w 8724094"/>
              <a:gd name="connsiteY10461" fmla="*/ 744139 h 2189926"/>
              <a:gd name="connsiteX10462" fmla="*/ 7331243 w 8724094"/>
              <a:gd name="connsiteY10462" fmla="*/ 735153 h 2189926"/>
              <a:gd name="connsiteX10463" fmla="*/ 3760061 w 8724094"/>
              <a:gd name="connsiteY10463" fmla="*/ 735153 h 2189926"/>
              <a:gd name="connsiteX10464" fmla="*/ 3756823 w 8724094"/>
              <a:gd name="connsiteY10464" fmla="*/ 738422 h 2189926"/>
              <a:gd name="connsiteX10465" fmla="*/ 3760061 w 8724094"/>
              <a:gd name="connsiteY10465" fmla="*/ 741688 h 2189926"/>
              <a:gd name="connsiteX10466" fmla="*/ 3761679 w 8724094"/>
              <a:gd name="connsiteY10466" fmla="*/ 740055 h 2189926"/>
              <a:gd name="connsiteX10467" fmla="*/ 3760061 w 8724094"/>
              <a:gd name="connsiteY10467" fmla="*/ 735153 h 2189926"/>
              <a:gd name="connsiteX10468" fmla="*/ 2684903 w 8724094"/>
              <a:gd name="connsiteY10468" fmla="*/ 735153 h 2189926"/>
              <a:gd name="connsiteX10469" fmla="*/ 2683285 w 8724094"/>
              <a:gd name="connsiteY10469" fmla="*/ 740055 h 2189926"/>
              <a:gd name="connsiteX10470" fmla="*/ 2686521 w 8724094"/>
              <a:gd name="connsiteY10470" fmla="*/ 744955 h 2189926"/>
              <a:gd name="connsiteX10471" fmla="*/ 2688139 w 8724094"/>
              <a:gd name="connsiteY10471" fmla="*/ 743322 h 2189926"/>
              <a:gd name="connsiteX10472" fmla="*/ 2688139 w 8724094"/>
              <a:gd name="connsiteY10472" fmla="*/ 736787 h 2189926"/>
              <a:gd name="connsiteX10473" fmla="*/ 2686521 w 8724094"/>
              <a:gd name="connsiteY10473" fmla="*/ 736787 h 2189926"/>
              <a:gd name="connsiteX10474" fmla="*/ 2684903 w 8724094"/>
              <a:gd name="connsiteY10474" fmla="*/ 735153 h 2189926"/>
              <a:gd name="connsiteX10475" fmla="*/ 1051229 w 8724094"/>
              <a:gd name="connsiteY10475" fmla="*/ 735153 h 2189926"/>
              <a:gd name="connsiteX10476" fmla="*/ 1046374 w 8724094"/>
              <a:gd name="connsiteY10476" fmla="*/ 740055 h 2189926"/>
              <a:gd name="connsiteX10477" fmla="*/ 1051229 w 8724094"/>
              <a:gd name="connsiteY10477" fmla="*/ 744955 h 2189926"/>
              <a:gd name="connsiteX10478" fmla="*/ 1054466 w 8724094"/>
              <a:gd name="connsiteY10478" fmla="*/ 744955 h 2189926"/>
              <a:gd name="connsiteX10479" fmla="*/ 1054466 w 8724094"/>
              <a:gd name="connsiteY10479" fmla="*/ 740055 h 2189926"/>
              <a:gd name="connsiteX10480" fmla="*/ 1051229 w 8724094"/>
              <a:gd name="connsiteY10480" fmla="*/ 735153 h 2189926"/>
              <a:gd name="connsiteX10481" fmla="*/ 7582081 w 8724094"/>
              <a:gd name="connsiteY10481" fmla="*/ 733520 h 2189926"/>
              <a:gd name="connsiteX10482" fmla="*/ 7566705 w 8724094"/>
              <a:gd name="connsiteY10482" fmla="*/ 746590 h 2189926"/>
              <a:gd name="connsiteX10483" fmla="*/ 7551331 w 8724094"/>
              <a:gd name="connsiteY10483" fmla="*/ 762927 h 2189926"/>
              <a:gd name="connsiteX10484" fmla="*/ 7539193 w 8724094"/>
              <a:gd name="connsiteY10484" fmla="*/ 767011 h 2189926"/>
              <a:gd name="connsiteX10485" fmla="*/ 7528676 w 8724094"/>
              <a:gd name="connsiteY10485" fmla="*/ 771095 h 2189926"/>
              <a:gd name="connsiteX10486" fmla="*/ 7525439 w 8724094"/>
              <a:gd name="connsiteY10486" fmla="*/ 776813 h 2189926"/>
              <a:gd name="connsiteX10487" fmla="*/ 7522203 w 8724094"/>
              <a:gd name="connsiteY10487" fmla="*/ 780897 h 2189926"/>
              <a:gd name="connsiteX10488" fmla="*/ 7501973 w 8724094"/>
              <a:gd name="connsiteY10488" fmla="*/ 793149 h 2189926"/>
              <a:gd name="connsiteX10489" fmla="*/ 7483363 w 8724094"/>
              <a:gd name="connsiteY10489" fmla="*/ 808669 h 2189926"/>
              <a:gd name="connsiteX10490" fmla="*/ 7479317 w 8724094"/>
              <a:gd name="connsiteY10490" fmla="*/ 815204 h 2189926"/>
              <a:gd name="connsiteX10491" fmla="*/ 7473652 w 8724094"/>
              <a:gd name="connsiteY10491" fmla="*/ 821739 h 2189926"/>
              <a:gd name="connsiteX10492" fmla="*/ 7470416 w 8724094"/>
              <a:gd name="connsiteY10492" fmla="*/ 823372 h 2189926"/>
              <a:gd name="connsiteX10493" fmla="*/ 7465562 w 8724094"/>
              <a:gd name="connsiteY10493" fmla="*/ 823372 h 2189926"/>
              <a:gd name="connsiteX10494" fmla="*/ 7449377 w 8724094"/>
              <a:gd name="connsiteY10494" fmla="*/ 838075 h 2189926"/>
              <a:gd name="connsiteX10495" fmla="*/ 7441286 w 8724094"/>
              <a:gd name="connsiteY10495" fmla="*/ 841342 h 2189926"/>
              <a:gd name="connsiteX10496" fmla="*/ 7433196 w 8724094"/>
              <a:gd name="connsiteY10496" fmla="*/ 844610 h 2189926"/>
              <a:gd name="connsiteX10497" fmla="*/ 7430768 w 8724094"/>
              <a:gd name="connsiteY10497" fmla="*/ 850328 h 2189926"/>
              <a:gd name="connsiteX10498" fmla="*/ 7428341 w 8724094"/>
              <a:gd name="connsiteY10498" fmla="*/ 856046 h 2189926"/>
              <a:gd name="connsiteX10499" fmla="*/ 7413775 w 8724094"/>
              <a:gd name="connsiteY10499" fmla="*/ 857679 h 2189926"/>
              <a:gd name="connsiteX10500" fmla="*/ 7410539 w 8724094"/>
              <a:gd name="connsiteY10500" fmla="*/ 859312 h 2189926"/>
              <a:gd name="connsiteX10501" fmla="*/ 7397593 w 8724094"/>
              <a:gd name="connsiteY10501" fmla="*/ 878100 h 2189926"/>
              <a:gd name="connsiteX10502" fmla="*/ 7379793 w 8724094"/>
              <a:gd name="connsiteY10502" fmla="*/ 896887 h 2189926"/>
              <a:gd name="connsiteX10503" fmla="*/ 7370082 w 8724094"/>
              <a:gd name="connsiteY10503" fmla="*/ 896887 h 2189926"/>
              <a:gd name="connsiteX10504" fmla="*/ 7366846 w 8724094"/>
              <a:gd name="connsiteY10504" fmla="*/ 907507 h 2189926"/>
              <a:gd name="connsiteX10505" fmla="*/ 7363609 w 8724094"/>
              <a:gd name="connsiteY10505" fmla="*/ 916491 h 2189926"/>
              <a:gd name="connsiteX10506" fmla="*/ 7371701 w 8724094"/>
              <a:gd name="connsiteY10506" fmla="*/ 910773 h 2189926"/>
              <a:gd name="connsiteX10507" fmla="*/ 7378173 w 8724094"/>
              <a:gd name="connsiteY10507" fmla="*/ 901789 h 2189926"/>
              <a:gd name="connsiteX10508" fmla="*/ 7401639 w 8724094"/>
              <a:gd name="connsiteY10508" fmla="*/ 890352 h 2189926"/>
              <a:gd name="connsiteX10509" fmla="*/ 7421867 w 8724094"/>
              <a:gd name="connsiteY10509" fmla="*/ 877284 h 2189926"/>
              <a:gd name="connsiteX10510" fmla="*/ 7426723 w 8724094"/>
              <a:gd name="connsiteY10510" fmla="*/ 871565 h 2189926"/>
              <a:gd name="connsiteX10511" fmla="*/ 7431578 w 8724094"/>
              <a:gd name="connsiteY10511" fmla="*/ 865847 h 2189926"/>
              <a:gd name="connsiteX10512" fmla="*/ 7450187 w 8724094"/>
              <a:gd name="connsiteY10512" fmla="*/ 851961 h 2189926"/>
              <a:gd name="connsiteX10513" fmla="*/ 7468798 w 8724094"/>
              <a:gd name="connsiteY10513" fmla="*/ 839709 h 2189926"/>
              <a:gd name="connsiteX10514" fmla="*/ 7477698 w 8724094"/>
              <a:gd name="connsiteY10514" fmla="*/ 827456 h 2189926"/>
              <a:gd name="connsiteX10515" fmla="*/ 7486599 w 8724094"/>
              <a:gd name="connsiteY10515" fmla="*/ 818471 h 2189926"/>
              <a:gd name="connsiteX10516" fmla="*/ 7496310 w 8724094"/>
              <a:gd name="connsiteY10516" fmla="*/ 818471 h 2189926"/>
              <a:gd name="connsiteX10517" fmla="*/ 7502782 w 8724094"/>
              <a:gd name="connsiteY10517" fmla="*/ 811937 h 2189926"/>
              <a:gd name="connsiteX10518" fmla="*/ 7509257 w 8724094"/>
              <a:gd name="connsiteY10518" fmla="*/ 805402 h 2189926"/>
              <a:gd name="connsiteX10519" fmla="*/ 7513303 w 8724094"/>
              <a:gd name="connsiteY10519" fmla="*/ 800500 h 2189926"/>
              <a:gd name="connsiteX10520" fmla="*/ 7517349 w 8724094"/>
              <a:gd name="connsiteY10520" fmla="*/ 795600 h 2189926"/>
              <a:gd name="connsiteX10521" fmla="*/ 7525439 w 8724094"/>
              <a:gd name="connsiteY10521" fmla="*/ 795600 h 2189926"/>
              <a:gd name="connsiteX10522" fmla="*/ 7533530 w 8724094"/>
              <a:gd name="connsiteY10522" fmla="*/ 784164 h 2189926"/>
              <a:gd name="connsiteX10523" fmla="*/ 7541623 w 8724094"/>
              <a:gd name="connsiteY10523" fmla="*/ 771095 h 2189926"/>
              <a:gd name="connsiteX10524" fmla="*/ 7548905 w 8724094"/>
              <a:gd name="connsiteY10524" fmla="*/ 770278 h 2189926"/>
              <a:gd name="connsiteX10525" fmla="*/ 7554569 w 8724094"/>
              <a:gd name="connsiteY10525" fmla="*/ 767827 h 2189926"/>
              <a:gd name="connsiteX10526" fmla="*/ 7561042 w 8724094"/>
              <a:gd name="connsiteY10526" fmla="*/ 760476 h 2189926"/>
              <a:gd name="connsiteX10527" fmla="*/ 7572369 w 8724094"/>
              <a:gd name="connsiteY10527" fmla="*/ 749857 h 2189926"/>
              <a:gd name="connsiteX10528" fmla="*/ 7586935 w 8724094"/>
              <a:gd name="connsiteY10528" fmla="*/ 736787 h 2189926"/>
              <a:gd name="connsiteX10529" fmla="*/ 7582081 w 8724094"/>
              <a:gd name="connsiteY10529" fmla="*/ 733520 h 2189926"/>
              <a:gd name="connsiteX10530" fmla="*/ 6304938 w 8724094"/>
              <a:gd name="connsiteY10530" fmla="*/ 733520 h 2189926"/>
              <a:gd name="connsiteX10531" fmla="*/ 6301702 w 8724094"/>
              <a:gd name="connsiteY10531" fmla="*/ 743322 h 2189926"/>
              <a:gd name="connsiteX10532" fmla="*/ 6306556 w 8724094"/>
              <a:gd name="connsiteY10532" fmla="*/ 749857 h 2189926"/>
              <a:gd name="connsiteX10533" fmla="*/ 6317883 w 8724094"/>
              <a:gd name="connsiteY10533" fmla="*/ 740055 h 2189926"/>
              <a:gd name="connsiteX10534" fmla="*/ 6308175 w 8724094"/>
              <a:gd name="connsiteY10534" fmla="*/ 733520 h 2189926"/>
              <a:gd name="connsiteX10535" fmla="*/ 4231491 w 8724094"/>
              <a:gd name="connsiteY10535" fmla="*/ 733520 h 2189926"/>
              <a:gd name="connsiteX10536" fmla="*/ 4228254 w 8724094"/>
              <a:gd name="connsiteY10536" fmla="*/ 743322 h 2189926"/>
              <a:gd name="connsiteX10537" fmla="*/ 4233109 w 8724094"/>
              <a:gd name="connsiteY10537" fmla="*/ 749857 h 2189926"/>
              <a:gd name="connsiteX10538" fmla="*/ 4244437 w 8724094"/>
              <a:gd name="connsiteY10538" fmla="*/ 740055 h 2189926"/>
              <a:gd name="connsiteX10539" fmla="*/ 4234728 w 8724094"/>
              <a:gd name="connsiteY10539" fmla="*/ 733520 h 2189926"/>
              <a:gd name="connsiteX10540" fmla="*/ 3551300 w 8724094"/>
              <a:gd name="connsiteY10540" fmla="*/ 730253 h 2189926"/>
              <a:gd name="connsiteX10541" fmla="*/ 3538353 w 8724094"/>
              <a:gd name="connsiteY10541" fmla="*/ 740055 h 2189926"/>
              <a:gd name="connsiteX10542" fmla="*/ 3544017 w 8724094"/>
              <a:gd name="connsiteY10542" fmla="*/ 746590 h 2189926"/>
              <a:gd name="connsiteX10543" fmla="*/ 3552918 w 8724094"/>
              <a:gd name="connsiteY10543" fmla="*/ 749857 h 2189926"/>
              <a:gd name="connsiteX10544" fmla="*/ 3559391 w 8724094"/>
              <a:gd name="connsiteY10544" fmla="*/ 738422 h 2189926"/>
              <a:gd name="connsiteX10545" fmla="*/ 3556154 w 8724094"/>
              <a:gd name="connsiteY10545" fmla="*/ 730253 h 2189926"/>
              <a:gd name="connsiteX10546" fmla="*/ 7793571 w 8724094"/>
              <a:gd name="connsiteY10546" fmla="*/ 726985 h 2189926"/>
              <a:gd name="connsiteX10547" fmla="*/ 7792762 w 8724094"/>
              <a:gd name="connsiteY10547" fmla="*/ 740055 h 2189926"/>
              <a:gd name="connsiteX10548" fmla="*/ 7788716 w 8724094"/>
              <a:gd name="connsiteY10548" fmla="*/ 753124 h 2189926"/>
              <a:gd name="connsiteX10549" fmla="*/ 7783053 w 8724094"/>
              <a:gd name="connsiteY10549" fmla="*/ 755574 h 2189926"/>
              <a:gd name="connsiteX10550" fmla="*/ 7779005 w 8724094"/>
              <a:gd name="connsiteY10550" fmla="*/ 761292 h 2189926"/>
              <a:gd name="connsiteX10551" fmla="*/ 7787098 w 8724094"/>
              <a:gd name="connsiteY10551" fmla="*/ 766194 h 2189926"/>
              <a:gd name="connsiteX10552" fmla="*/ 7794380 w 8724094"/>
              <a:gd name="connsiteY10552" fmla="*/ 759659 h 2189926"/>
              <a:gd name="connsiteX10553" fmla="*/ 7801663 w 8724094"/>
              <a:gd name="connsiteY10553" fmla="*/ 753124 h 2189926"/>
              <a:gd name="connsiteX10554" fmla="*/ 7808135 w 8724094"/>
              <a:gd name="connsiteY10554" fmla="*/ 758025 h 2189926"/>
              <a:gd name="connsiteX10555" fmla="*/ 7806517 w 8724094"/>
              <a:gd name="connsiteY10555" fmla="*/ 767011 h 2189926"/>
              <a:gd name="connsiteX10556" fmla="*/ 7806517 w 8724094"/>
              <a:gd name="connsiteY10556" fmla="*/ 777629 h 2189926"/>
              <a:gd name="connsiteX10557" fmla="*/ 7800043 w 8724094"/>
              <a:gd name="connsiteY10557" fmla="*/ 775995 h 2189926"/>
              <a:gd name="connsiteX10558" fmla="*/ 7798425 w 8724094"/>
              <a:gd name="connsiteY10558" fmla="*/ 775995 h 2189926"/>
              <a:gd name="connsiteX10559" fmla="*/ 7796807 w 8724094"/>
              <a:gd name="connsiteY10559" fmla="*/ 777629 h 2189926"/>
              <a:gd name="connsiteX10560" fmla="*/ 7796807 w 8724094"/>
              <a:gd name="connsiteY10560" fmla="*/ 790699 h 2189926"/>
              <a:gd name="connsiteX10561" fmla="*/ 7795189 w 8724094"/>
              <a:gd name="connsiteY10561" fmla="*/ 792332 h 2189926"/>
              <a:gd name="connsiteX10562" fmla="*/ 7791952 w 8724094"/>
              <a:gd name="connsiteY10562" fmla="*/ 793965 h 2189926"/>
              <a:gd name="connsiteX10563" fmla="*/ 7788716 w 8724094"/>
              <a:gd name="connsiteY10563" fmla="*/ 798867 h 2189926"/>
              <a:gd name="connsiteX10564" fmla="*/ 7790334 w 8724094"/>
              <a:gd name="connsiteY10564" fmla="*/ 800500 h 2189926"/>
              <a:gd name="connsiteX10565" fmla="*/ 7791952 w 8724094"/>
              <a:gd name="connsiteY10565" fmla="*/ 802134 h 2189926"/>
              <a:gd name="connsiteX10566" fmla="*/ 7804899 w 8724094"/>
              <a:gd name="connsiteY10566" fmla="*/ 799684 h 2189926"/>
              <a:gd name="connsiteX10567" fmla="*/ 7814609 w 8724094"/>
              <a:gd name="connsiteY10567" fmla="*/ 790699 h 2189926"/>
              <a:gd name="connsiteX10568" fmla="*/ 7808135 w 8724094"/>
              <a:gd name="connsiteY10568" fmla="*/ 779263 h 2189926"/>
              <a:gd name="connsiteX10569" fmla="*/ 7818655 w 8724094"/>
              <a:gd name="connsiteY10569" fmla="*/ 764560 h 2189926"/>
              <a:gd name="connsiteX10570" fmla="*/ 7825937 w 8724094"/>
              <a:gd name="connsiteY10570" fmla="*/ 748223 h 2189926"/>
              <a:gd name="connsiteX10571" fmla="*/ 7817037 w 8724094"/>
              <a:gd name="connsiteY10571" fmla="*/ 742506 h 2189926"/>
              <a:gd name="connsiteX10572" fmla="*/ 7804899 w 8724094"/>
              <a:gd name="connsiteY10572" fmla="*/ 740055 h 2189926"/>
              <a:gd name="connsiteX10573" fmla="*/ 7800853 w 8724094"/>
              <a:gd name="connsiteY10573" fmla="*/ 732703 h 2189926"/>
              <a:gd name="connsiteX10574" fmla="*/ 7793571 w 8724094"/>
              <a:gd name="connsiteY10574" fmla="*/ 726985 h 2189926"/>
              <a:gd name="connsiteX10575" fmla="*/ 6398798 w 8724094"/>
              <a:gd name="connsiteY10575" fmla="*/ 726985 h 2189926"/>
              <a:gd name="connsiteX10576" fmla="*/ 6390707 w 8724094"/>
              <a:gd name="connsiteY10576" fmla="*/ 733520 h 2189926"/>
              <a:gd name="connsiteX10577" fmla="*/ 6393944 w 8724094"/>
              <a:gd name="connsiteY10577" fmla="*/ 736787 h 2189926"/>
              <a:gd name="connsiteX10578" fmla="*/ 6397990 w 8724094"/>
              <a:gd name="connsiteY10578" fmla="*/ 733520 h 2189926"/>
              <a:gd name="connsiteX10579" fmla="*/ 6398798 w 8724094"/>
              <a:gd name="connsiteY10579" fmla="*/ 726985 h 2189926"/>
              <a:gd name="connsiteX10580" fmla="*/ 4325353 w 8724094"/>
              <a:gd name="connsiteY10580" fmla="*/ 726985 h 2189926"/>
              <a:gd name="connsiteX10581" fmla="*/ 4317262 w 8724094"/>
              <a:gd name="connsiteY10581" fmla="*/ 733520 h 2189926"/>
              <a:gd name="connsiteX10582" fmla="*/ 4320498 w 8724094"/>
              <a:gd name="connsiteY10582" fmla="*/ 736787 h 2189926"/>
              <a:gd name="connsiteX10583" fmla="*/ 4324544 w 8724094"/>
              <a:gd name="connsiteY10583" fmla="*/ 733520 h 2189926"/>
              <a:gd name="connsiteX10584" fmla="*/ 4325353 w 8724094"/>
              <a:gd name="connsiteY10584" fmla="*/ 726985 h 2189926"/>
              <a:gd name="connsiteX10585" fmla="*/ 8343793 w 8724094"/>
              <a:gd name="connsiteY10585" fmla="*/ 725352 h 2189926"/>
              <a:gd name="connsiteX10586" fmla="*/ 8335702 w 8724094"/>
              <a:gd name="connsiteY10586" fmla="*/ 733520 h 2189926"/>
              <a:gd name="connsiteX10587" fmla="*/ 8337319 w 8724094"/>
              <a:gd name="connsiteY10587" fmla="*/ 742506 h 2189926"/>
              <a:gd name="connsiteX10588" fmla="*/ 8342174 w 8724094"/>
              <a:gd name="connsiteY10588" fmla="*/ 748223 h 2189926"/>
              <a:gd name="connsiteX10589" fmla="*/ 8349456 w 8724094"/>
              <a:gd name="connsiteY10589" fmla="*/ 742506 h 2189926"/>
              <a:gd name="connsiteX10590" fmla="*/ 8350265 w 8724094"/>
              <a:gd name="connsiteY10590" fmla="*/ 733520 h 2189926"/>
              <a:gd name="connsiteX10591" fmla="*/ 8350265 w 8724094"/>
              <a:gd name="connsiteY10591" fmla="*/ 728618 h 2189926"/>
              <a:gd name="connsiteX10592" fmla="*/ 8343793 w 8724094"/>
              <a:gd name="connsiteY10592" fmla="*/ 725352 h 2189926"/>
              <a:gd name="connsiteX10593" fmla="*/ 6293609 w 8724094"/>
              <a:gd name="connsiteY10593" fmla="*/ 725352 h 2189926"/>
              <a:gd name="connsiteX10594" fmla="*/ 6290373 w 8724094"/>
              <a:gd name="connsiteY10594" fmla="*/ 728618 h 2189926"/>
              <a:gd name="connsiteX10595" fmla="*/ 6293609 w 8724094"/>
              <a:gd name="connsiteY10595" fmla="*/ 731887 h 2189926"/>
              <a:gd name="connsiteX10596" fmla="*/ 6296846 w 8724094"/>
              <a:gd name="connsiteY10596" fmla="*/ 728618 h 2189926"/>
              <a:gd name="connsiteX10597" fmla="*/ 6293609 w 8724094"/>
              <a:gd name="connsiteY10597" fmla="*/ 725352 h 2189926"/>
              <a:gd name="connsiteX10598" fmla="*/ 4220164 w 8724094"/>
              <a:gd name="connsiteY10598" fmla="*/ 725352 h 2189926"/>
              <a:gd name="connsiteX10599" fmla="*/ 4216926 w 8724094"/>
              <a:gd name="connsiteY10599" fmla="*/ 728618 h 2189926"/>
              <a:gd name="connsiteX10600" fmla="*/ 4220164 w 8724094"/>
              <a:gd name="connsiteY10600" fmla="*/ 731887 h 2189926"/>
              <a:gd name="connsiteX10601" fmla="*/ 4223400 w 8724094"/>
              <a:gd name="connsiteY10601" fmla="*/ 728618 h 2189926"/>
              <a:gd name="connsiteX10602" fmla="*/ 4220164 w 8724094"/>
              <a:gd name="connsiteY10602" fmla="*/ 725352 h 2189926"/>
              <a:gd name="connsiteX10603" fmla="*/ 6768075 w 8724094"/>
              <a:gd name="connsiteY10603" fmla="*/ 723718 h 2189926"/>
              <a:gd name="connsiteX10604" fmla="*/ 6764839 w 8724094"/>
              <a:gd name="connsiteY10604" fmla="*/ 728618 h 2189926"/>
              <a:gd name="connsiteX10605" fmla="*/ 6769693 w 8724094"/>
              <a:gd name="connsiteY10605" fmla="*/ 733520 h 2189926"/>
              <a:gd name="connsiteX10606" fmla="*/ 6772931 w 8724094"/>
              <a:gd name="connsiteY10606" fmla="*/ 728618 h 2189926"/>
              <a:gd name="connsiteX10607" fmla="*/ 6768075 w 8724094"/>
              <a:gd name="connsiteY10607" fmla="*/ 723718 h 2189926"/>
              <a:gd name="connsiteX10608" fmla="*/ 805046 w 8724094"/>
              <a:gd name="connsiteY10608" fmla="*/ 723718 h 2189926"/>
              <a:gd name="connsiteX10609" fmla="*/ 798572 w 8724094"/>
              <a:gd name="connsiteY10609" fmla="*/ 727802 h 2189926"/>
              <a:gd name="connsiteX10610" fmla="*/ 795335 w 8724094"/>
              <a:gd name="connsiteY10610" fmla="*/ 731887 h 2189926"/>
              <a:gd name="connsiteX10611" fmla="*/ 795335 w 8724094"/>
              <a:gd name="connsiteY10611" fmla="*/ 733520 h 2189926"/>
              <a:gd name="connsiteX10612" fmla="*/ 802618 w 8724094"/>
              <a:gd name="connsiteY10612" fmla="*/ 731887 h 2189926"/>
              <a:gd name="connsiteX10613" fmla="*/ 806664 w 8724094"/>
              <a:gd name="connsiteY10613" fmla="*/ 726985 h 2189926"/>
              <a:gd name="connsiteX10614" fmla="*/ 805046 w 8724094"/>
              <a:gd name="connsiteY10614" fmla="*/ 723718 h 2189926"/>
              <a:gd name="connsiteX10615" fmla="*/ 690145 w 8724094"/>
              <a:gd name="connsiteY10615" fmla="*/ 723718 h 2189926"/>
              <a:gd name="connsiteX10616" fmla="*/ 683674 w 8724094"/>
              <a:gd name="connsiteY10616" fmla="*/ 728618 h 2189926"/>
              <a:gd name="connsiteX10617" fmla="*/ 682054 w 8724094"/>
              <a:gd name="connsiteY10617" fmla="*/ 736787 h 2189926"/>
              <a:gd name="connsiteX10618" fmla="*/ 688528 w 8724094"/>
              <a:gd name="connsiteY10618" fmla="*/ 743322 h 2189926"/>
              <a:gd name="connsiteX10619" fmla="*/ 698237 w 8724094"/>
              <a:gd name="connsiteY10619" fmla="*/ 736787 h 2189926"/>
              <a:gd name="connsiteX10620" fmla="*/ 695811 w 8724094"/>
              <a:gd name="connsiteY10620" fmla="*/ 728618 h 2189926"/>
              <a:gd name="connsiteX10621" fmla="*/ 690145 w 8724094"/>
              <a:gd name="connsiteY10621" fmla="*/ 723718 h 2189926"/>
              <a:gd name="connsiteX10622" fmla="*/ 8463547 w 8724094"/>
              <a:gd name="connsiteY10622" fmla="*/ 722085 h 2189926"/>
              <a:gd name="connsiteX10623" fmla="*/ 8455455 w 8724094"/>
              <a:gd name="connsiteY10623" fmla="*/ 726985 h 2189926"/>
              <a:gd name="connsiteX10624" fmla="*/ 8455455 w 8724094"/>
              <a:gd name="connsiteY10624" fmla="*/ 743322 h 2189926"/>
              <a:gd name="connsiteX10625" fmla="*/ 8457073 w 8724094"/>
              <a:gd name="connsiteY10625" fmla="*/ 744955 h 2189926"/>
              <a:gd name="connsiteX10626" fmla="*/ 8458692 w 8724094"/>
              <a:gd name="connsiteY10626" fmla="*/ 744955 h 2189926"/>
              <a:gd name="connsiteX10627" fmla="*/ 8466783 w 8724094"/>
              <a:gd name="connsiteY10627" fmla="*/ 742506 h 2189926"/>
              <a:gd name="connsiteX10628" fmla="*/ 8470020 w 8724094"/>
              <a:gd name="connsiteY10628" fmla="*/ 736787 h 2189926"/>
              <a:gd name="connsiteX10629" fmla="*/ 8468402 w 8724094"/>
              <a:gd name="connsiteY10629" fmla="*/ 727802 h 2189926"/>
              <a:gd name="connsiteX10630" fmla="*/ 8463547 w 8724094"/>
              <a:gd name="connsiteY10630" fmla="*/ 722085 h 2189926"/>
              <a:gd name="connsiteX10631" fmla="*/ 4764215 w 8724094"/>
              <a:gd name="connsiteY10631" fmla="*/ 722085 h 2189926"/>
              <a:gd name="connsiteX10632" fmla="*/ 4753697 w 8724094"/>
              <a:gd name="connsiteY10632" fmla="*/ 725352 h 2189926"/>
              <a:gd name="connsiteX10633" fmla="*/ 4748032 w 8724094"/>
              <a:gd name="connsiteY10633" fmla="*/ 733520 h 2189926"/>
              <a:gd name="connsiteX10634" fmla="*/ 4752887 w 8724094"/>
              <a:gd name="connsiteY10634" fmla="*/ 741688 h 2189926"/>
              <a:gd name="connsiteX10635" fmla="*/ 4763407 w 8724094"/>
              <a:gd name="connsiteY10635" fmla="*/ 736787 h 2189926"/>
              <a:gd name="connsiteX10636" fmla="*/ 4767452 w 8724094"/>
              <a:gd name="connsiteY10636" fmla="*/ 726985 h 2189926"/>
              <a:gd name="connsiteX10637" fmla="*/ 4764215 w 8724094"/>
              <a:gd name="connsiteY10637" fmla="*/ 722085 h 2189926"/>
              <a:gd name="connsiteX10638" fmla="*/ 2809511 w 8724094"/>
              <a:gd name="connsiteY10638" fmla="*/ 720450 h 2189926"/>
              <a:gd name="connsiteX10639" fmla="*/ 2800612 w 8724094"/>
              <a:gd name="connsiteY10639" fmla="*/ 725352 h 2189926"/>
              <a:gd name="connsiteX10640" fmla="*/ 2790092 w 8724094"/>
              <a:gd name="connsiteY10640" fmla="*/ 730253 h 2189926"/>
              <a:gd name="connsiteX10641" fmla="*/ 2787665 w 8724094"/>
              <a:gd name="connsiteY10641" fmla="*/ 729436 h 2189926"/>
              <a:gd name="connsiteX10642" fmla="*/ 2783619 w 8724094"/>
              <a:gd name="connsiteY10642" fmla="*/ 728618 h 2189926"/>
              <a:gd name="connsiteX10643" fmla="*/ 2780383 w 8724094"/>
              <a:gd name="connsiteY10643" fmla="*/ 731887 h 2189926"/>
              <a:gd name="connsiteX10644" fmla="*/ 2780383 w 8724094"/>
              <a:gd name="connsiteY10644" fmla="*/ 738422 h 2189926"/>
              <a:gd name="connsiteX10645" fmla="*/ 2786855 w 8724094"/>
              <a:gd name="connsiteY10645" fmla="*/ 748223 h 2189926"/>
              <a:gd name="connsiteX10646" fmla="*/ 2799802 w 8724094"/>
              <a:gd name="connsiteY10646" fmla="*/ 746590 h 2189926"/>
              <a:gd name="connsiteX10647" fmla="*/ 2812749 w 8724094"/>
              <a:gd name="connsiteY10647" fmla="*/ 744955 h 2189926"/>
              <a:gd name="connsiteX10648" fmla="*/ 2818413 w 8724094"/>
              <a:gd name="connsiteY10648" fmla="*/ 746590 h 2189926"/>
              <a:gd name="connsiteX10649" fmla="*/ 2824076 w 8724094"/>
              <a:gd name="connsiteY10649" fmla="*/ 748223 h 2189926"/>
              <a:gd name="connsiteX10650" fmla="*/ 2833786 w 8724094"/>
              <a:gd name="connsiteY10650" fmla="*/ 736787 h 2189926"/>
              <a:gd name="connsiteX10651" fmla="*/ 2825694 w 8724094"/>
              <a:gd name="connsiteY10651" fmla="*/ 724534 h 2189926"/>
              <a:gd name="connsiteX10652" fmla="*/ 2809511 w 8724094"/>
              <a:gd name="connsiteY10652" fmla="*/ 720450 h 2189926"/>
              <a:gd name="connsiteX10653" fmla="*/ 8510479 w 8724094"/>
              <a:gd name="connsiteY10653" fmla="*/ 718817 h 2189926"/>
              <a:gd name="connsiteX10654" fmla="*/ 8507240 w 8724094"/>
              <a:gd name="connsiteY10654" fmla="*/ 722085 h 2189926"/>
              <a:gd name="connsiteX10655" fmla="*/ 8508859 w 8724094"/>
              <a:gd name="connsiteY10655" fmla="*/ 728618 h 2189926"/>
              <a:gd name="connsiteX10656" fmla="*/ 8513715 w 8724094"/>
              <a:gd name="connsiteY10656" fmla="*/ 731887 h 2189926"/>
              <a:gd name="connsiteX10657" fmla="*/ 8518569 w 8724094"/>
              <a:gd name="connsiteY10657" fmla="*/ 725352 h 2189926"/>
              <a:gd name="connsiteX10658" fmla="*/ 8510479 w 8724094"/>
              <a:gd name="connsiteY10658" fmla="*/ 718817 h 2189926"/>
              <a:gd name="connsiteX10659" fmla="*/ 4806292 w 8724094"/>
              <a:gd name="connsiteY10659" fmla="*/ 718817 h 2189926"/>
              <a:gd name="connsiteX10660" fmla="*/ 4798200 w 8724094"/>
              <a:gd name="connsiteY10660" fmla="*/ 719634 h 2189926"/>
              <a:gd name="connsiteX10661" fmla="*/ 4794963 w 8724094"/>
              <a:gd name="connsiteY10661" fmla="*/ 723718 h 2189926"/>
              <a:gd name="connsiteX10662" fmla="*/ 4806292 w 8724094"/>
              <a:gd name="connsiteY10662" fmla="*/ 733520 h 2189926"/>
              <a:gd name="connsiteX10663" fmla="*/ 4816001 w 8724094"/>
              <a:gd name="connsiteY10663" fmla="*/ 728618 h 2189926"/>
              <a:gd name="connsiteX10664" fmla="*/ 4806292 w 8724094"/>
              <a:gd name="connsiteY10664" fmla="*/ 718817 h 2189926"/>
              <a:gd name="connsiteX10665" fmla="*/ 3531881 w 8724094"/>
              <a:gd name="connsiteY10665" fmla="*/ 718817 h 2189926"/>
              <a:gd name="connsiteX10666" fmla="*/ 3525407 w 8724094"/>
              <a:gd name="connsiteY10666" fmla="*/ 720450 h 2189926"/>
              <a:gd name="connsiteX10667" fmla="*/ 3525407 w 8724094"/>
              <a:gd name="connsiteY10667" fmla="*/ 722085 h 2189926"/>
              <a:gd name="connsiteX10668" fmla="*/ 3528643 w 8724094"/>
              <a:gd name="connsiteY10668" fmla="*/ 723718 h 2189926"/>
              <a:gd name="connsiteX10669" fmla="*/ 3531881 w 8724094"/>
              <a:gd name="connsiteY10669" fmla="*/ 718817 h 2189926"/>
              <a:gd name="connsiteX10670" fmla="*/ 2393609 w 8724094"/>
              <a:gd name="connsiteY10670" fmla="*/ 718817 h 2189926"/>
              <a:gd name="connsiteX10671" fmla="*/ 2388754 w 8724094"/>
              <a:gd name="connsiteY10671" fmla="*/ 723718 h 2189926"/>
              <a:gd name="connsiteX10672" fmla="*/ 2393609 w 8724094"/>
              <a:gd name="connsiteY10672" fmla="*/ 726985 h 2189926"/>
              <a:gd name="connsiteX10673" fmla="*/ 2398463 w 8724094"/>
              <a:gd name="connsiteY10673" fmla="*/ 722085 h 2189926"/>
              <a:gd name="connsiteX10674" fmla="*/ 2393609 w 8724094"/>
              <a:gd name="connsiteY10674" fmla="*/ 718817 h 2189926"/>
              <a:gd name="connsiteX10675" fmla="*/ 1190404 w 8724094"/>
              <a:gd name="connsiteY10675" fmla="*/ 718817 h 2189926"/>
              <a:gd name="connsiteX10676" fmla="*/ 1179075 w 8724094"/>
              <a:gd name="connsiteY10676" fmla="*/ 731887 h 2189926"/>
              <a:gd name="connsiteX10677" fmla="*/ 1182312 w 8724094"/>
              <a:gd name="connsiteY10677" fmla="*/ 736787 h 2189926"/>
              <a:gd name="connsiteX10678" fmla="*/ 1188784 w 8724094"/>
              <a:gd name="connsiteY10678" fmla="*/ 731069 h 2189926"/>
              <a:gd name="connsiteX10679" fmla="*/ 1195258 w 8724094"/>
              <a:gd name="connsiteY10679" fmla="*/ 723718 h 2189926"/>
              <a:gd name="connsiteX10680" fmla="*/ 1195258 w 8724094"/>
              <a:gd name="connsiteY10680" fmla="*/ 722085 h 2189926"/>
              <a:gd name="connsiteX10681" fmla="*/ 1190404 w 8724094"/>
              <a:gd name="connsiteY10681" fmla="*/ 718817 h 2189926"/>
              <a:gd name="connsiteX10682" fmla="*/ 188473 w 8724094"/>
              <a:gd name="connsiteY10682" fmla="*/ 718817 h 2189926"/>
              <a:gd name="connsiteX10683" fmla="*/ 184427 w 8724094"/>
              <a:gd name="connsiteY10683" fmla="*/ 721267 h 2189926"/>
              <a:gd name="connsiteX10684" fmla="*/ 180382 w 8724094"/>
              <a:gd name="connsiteY10684" fmla="*/ 723718 h 2189926"/>
              <a:gd name="connsiteX10685" fmla="*/ 161772 w 8724094"/>
              <a:gd name="connsiteY10685" fmla="*/ 726169 h 2189926"/>
              <a:gd name="connsiteX10686" fmla="*/ 148015 w 8724094"/>
              <a:gd name="connsiteY10686" fmla="*/ 735153 h 2189926"/>
              <a:gd name="connsiteX10687" fmla="*/ 149634 w 8724094"/>
              <a:gd name="connsiteY10687" fmla="*/ 738422 h 2189926"/>
              <a:gd name="connsiteX10688" fmla="*/ 161772 w 8724094"/>
              <a:gd name="connsiteY10688" fmla="*/ 738422 h 2189926"/>
              <a:gd name="connsiteX10689" fmla="*/ 170672 w 8724094"/>
              <a:gd name="connsiteY10689" fmla="*/ 741688 h 2189926"/>
              <a:gd name="connsiteX10690" fmla="*/ 170672 w 8724094"/>
              <a:gd name="connsiteY10690" fmla="*/ 743322 h 2189926"/>
              <a:gd name="connsiteX10691" fmla="*/ 169054 w 8724094"/>
              <a:gd name="connsiteY10691" fmla="*/ 746590 h 2189926"/>
              <a:gd name="connsiteX10692" fmla="*/ 169054 w 8724094"/>
              <a:gd name="connsiteY10692" fmla="*/ 749857 h 2189926"/>
              <a:gd name="connsiteX10693" fmla="*/ 170672 w 8724094"/>
              <a:gd name="connsiteY10693" fmla="*/ 753124 h 2189926"/>
              <a:gd name="connsiteX10694" fmla="*/ 177145 w 8724094"/>
              <a:gd name="connsiteY10694" fmla="*/ 754758 h 2189926"/>
              <a:gd name="connsiteX10695" fmla="*/ 183619 w 8724094"/>
              <a:gd name="connsiteY10695" fmla="*/ 758025 h 2189926"/>
              <a:gd name="connsiteX10696" fmla="*/ 180382 w 8724094"/>
              <a:gd name="connsiteY10696" fmla="*/ 762109 h 2189926"/>
              <a:gd name="connsiteX10697" fmla="*/ 178763 w 8724094"/>
              <a:gd name="connsiteY10697" fmla="*/ 766194 h 2189926"/>
              <a:gd name="connsiteX10698" fmla="*/ 182000 w 8724094"/>
              <a:gd name="connsiteY10698" fmla="*/ 774362 h 2189926"/>
              <a:gd name="connsiteX10699" fmla="*/ 188473 w 8724094"/>
              <a:gd name="connsiteY10699" fmla="*/ 769460 h 2189926"/>
              <a:gd name="connsiteX10700" fmla="*/ 191710 w 8724094"/>
              <a:gd name="connsiteY10700" fmla="*/ 761292 h 2189926"/>
              <a:gd name="connsiteX10701" fmla="*/ 190092 w 8724094"/>
              <a:gd name="connsiteY10701" fmla="*/ 756392 h 2189926"/>
              <a:gd name="connsiteX10702" fmla="*/ 188473 w 8724094"/>
              <a:gd name="connsiteY10702" fmla="*/ 751490 h 2189926"/>
              <a:gd name="connsiteX10703" fmla="*/ 188473 w 8724094"/>
              <a:gd name="connsiteY10703" fmla="*/ 744955 h 2189926"/>
              <a:gd name="connsiteX10704" fmla="*/ 182000 w 8724094"/>
              <a:gd name="connsiteY10704" fmla="*/ 740871 h 2189926"/>
              <a:gd name="connsiteX10705" fmla="*/ 175527 w 8724094"/>
              <a:gd name="connsiteY10705" fmla="*/ 735153 h 2189926"/>
              <a:gd name="connsiteX10706" fmla="*/ 177145 w 8724094"/>
              <a:gd name="connsiteY10706" fmla="*/ 731887 h 2189926"/>
              <a:gd name="connsiteX10707" fmla="*/ 182809 w 8724094"/>
              <a:gd name="connsiteY10707" fmla="*/ 734337 h 2189926"/>
              <a:gd name="connsiteX10708" fmla="*/ 188473 w 8724094"/>
              <a:gd name="connsiteY10708" fmla="*/ 736787 h 2189926"/>
              <a:gd name="connsiteX10709" fmla="*/ 192519 w 8724094"/>
              <a:gd name="connsiteY10709" fmla="*/ 733520 h 2189926"/>
              <a:gd name="connsiteX10710" fmla="*/ 193328 w 8724094"/>
              <a:gd name="connsiteY10710" fmla="*/ 726985 h 2189926"/>
              <a:gd name="connsiteX10711" fmla="*/ 188473 w 8724094"/>
              <a:gd name="connsiteY10711" fmla="*/ 718817 h 2189926"/>
              <a:gd name="connsiteX10712" fmla="*/ 7358755 w 8724094"/>
              <a:gd name="connsiteY10712" fmla="*/ 715550 h 2189926"/>
              <a:gd name="connsiteX10713" fmla="*/ 7355517 w 8724094"/>
              <a:gd name="connsiteY10713" fmla="*/ 717183 h 2189926"/>
              <a:gd name="connsiteX10714" fmla="*/ 7358755 w 8724094"/>
              <a:gd name="connsiteY10714" fmla="*/ 718817 h 2189926"/>
              <a:gd name="connsiteX10715" fmla="*/ 7360373 w 8724094"/>
              <a:gd name="connsiteY10715" fmla="*/ 717183 h 2189926"/>
              <a:gd name="connsiteX10716" fmla="*/ 7358755 w 8724094"/>
              <a:gd name="connsiteY10716" fmla="*/ 715550 h 2189926"/>
              <a:gd name="connsiteX10717" fmla="*/ 8298481 w 8724094"/>
              <a:gd name="connsiteY10717" fmla="*/ 713916 h 2189926"/>
              <a:gd name="connsiteX10718" fmla="*/ 8295243 w 8724094"/>
              <a:gd name="connsiteY10718" fmla="*/ 715550 h 2189926"/>
              <a:gd name="connsiteX10719" fmla="*/ 8287961 w 8724094"/>
              <a:gd name="connsiteY10719" fmla="*/ 726169 h 2189926"/>
              <a:gd name="connsiteX10720" fmla="*/ 8282297 w 8724094"/>
              <a:gd name="connsiteY10720" fmla="*/ 736787 h 2189926"/>
              <a:gd name="connsiteX10721" fmla="*/ 8297671 w 8724094"/>
              <a:gd name="connsiteY10721" fmla="*/ 745773 h 2189926"/>
              <a:gd name="connsiteX10722" fmla="*/ 8316281 w 8724094"/>
              <a:gd name="connsiteY10722" fmla="*/ 749857 h 2189926"/>
              <a:gd name="connsiteX10723" fmla="*/ 8318709 w 8724094"/>
              <a:gd name="connsiteY10723" fmla="*/ 758025 h 2189926"/>
              <a:gd name="connsiteX10724" fmla="*/ 8321137 w 8724094"/>
              <a:gd name="connsiteY10724" fmla="*/ 762927 h 2189926"/>
              <a:gd name="connsiteX10725" fmla="*/ 8314663 w 8724094"/>
              <a:gd name="connsiteY10725" fmla="*/ 771095 h 2189926"/>
              <a:gd name="connsiteX10726" fmla="*/ 8313044 w 8724094"/>
              <a:gd name="connsiteY10726" fmla="*/ 771095 h 2189926"/>
              <a:gd name="connsiteX10727" fmla="*/ 8304145 w 8724094"/>
              <a:gd name="connsiteY10727" fmla="*/ 766194 h 2189926"/>
              <a:gd name="connsiteX10728" fmla="*/ 8293625 w 8724094"/>
              <a:gd name="connsiteY10728" fmla="*/ 761292 h 2189926"/>
              <a:gd name="connsiteX10729" fmla="*/ 8287153 w 8724094"/>
              <a:gd name="connsiteY10729" fmla="*/ 764560 h 2189926"/>
              <a:gd name="connsiteX10730" fmla="*/ 8285533 w 8724094"/>
              <a:gd name="connsiteY10730" fmla="*/ 771095 h 2189926"/>
              <a:gd name="connsiteX10731" fmla="*/ 8287153 w 8724094"/>
              <a:gd name="connsiteY10731" fmla="*/ 782530 h 2189926"/>
              <a:gd name="connsiteX10732" fmla="*/ 8304145 w 8724094"/>
              <a:gd name="connsiteY10732" fmla="*/ 783348 h 2189926"/>
              <a:gd name="connsiteX10733" fmla="*/ 8313044 w 8724094"/>
              <a:gd name="connsiteY10733" fmla="*/ 789881 h 2189926"/>
              <a:gd name="connsiteX10734" fmla="*/ 8319519 w 8724094"/>
              <a:gd name="connsiteY10734" fmla="*/ 797234 h 2189926"/>
              <a:gd name="connsiteX10735" fmla="*/ 8327609 w 8724094"/>
              <a:gd name="connsiteY10735" fmla="*/ 800500 h 2189926"/>
              <a:gd name="connsiteX10736" fmla="*/ 8329227 w 8724094"/>
              <a:gd name="connsiteY10736" fmla="*/ 797234 h 2189926"/>
              <a:gd name="connsiteX10737" fmla="*/ 8327609 w 8724094"/>
              <a:gd name="connsiteY10737" fmla="*/ 793965 h 2189926"/>
              <a:gd name="connsiteX10738" fmla="*/ 8327609 w 8724094"/>
              <a:gd name="connsiteY10738" fmla="*/ 790699 h 2189926"/>
              <a:gd name="connsiteX10739" fmla="*/ 8329227 w 8724094"/>
              <a:gd name="connsiteY10739" fmla="*/ 784981 h 2189926"/>
              <a:gd name="connsiteX10740" fmla="*/ 8334083 w 8724094"/>
              <a:gd name="connsiteY10740" fmla="*/ 784164 h 2189926"/>
              <a:gd name="connsiteX10741" fmla="*/ 8337319 w 8724094"/>
              <a:gd name="connsiteY10741" fmla="*/ 785797 h 2189926"/>
              <a:gd name="connsiteX10742" fmla="*/ 8340557 w 8724094"/>
              <a:gd name="connsiteY10742" fmla="*/ 785797 h 2189926"/>
              <a:gd name="connsiteX10743" fmla="*/ 8351075 w 8724094"/>
              <a:gd name="connsiteY10743" fmla="*/ 777629 h 2189926"/>
              <a:gd name="connsiteX10744" fmla="*/ 8355121 w 8724094"/>
              <a:gd name="connsiteY10744" fmla="*/ 769460 h 2189926"/>
              <a:gd name="connsiteX10745" fmla="*/ 8358357 w 8724094"/>
              <a:gd name="connsiteY10745" fmla="*/ 772728 h 2189926"/>
              <a:gd name="connsiteX10746" fmla="*/ 8361595 w 8724094"/>
              <a:gd name="connsiteY10746" fmla="*/ 775995 h 2189926"/>
              <a:gd name="connsiteX10747" fmla="*/ 8371304 w 8724094"/>
              <a:gd name="connsiteY10747" fmla="*/ 767827 h 2189926"/>
              <a:gd name="connsiteX10748" fmla="*/ 8368068 w 8724094"/>
              <a:gd name="connsiteY10748" fmla="*/ 758025 h 2189926"/>
              <a:gd name="connsiteX10749" fmla="*/ 8358357 w 8724094"/>
              <a:gd name="connsiteY10749" fmla="*/ 751490 h 2189926"/>
              <a:gd name="connsiteX10750" fmla="*/ 8352693 w 8724094"/>
              <a:gd name="connsiteY10750" fmla="*/ 757208 h 2189926"/>
              <a:gd name="connsiteX10751" fmla="*/ 8342174 w 8724094"/>
              <a:gd name="connsiteY10751" fmla="*/ 762927 h 2189926"/>
              <a:gd name="connsiteX10752" fmla="*/ 8337319 w 8724094"/>
              <a:gd name="connsiteY10752" fmla="*/ 761292 h 2189926"/>
              <a:gd name="connsiteX10753" fmla="*/ 8321137 w 8724094"/>
              <a:gd name="connsiteY10753" fmla="*/ 744955 h 2189926"/>
              <a:gd name="connsiteX10754" fmla="*/ 8321137 w 8724094"/>
              <a:gd name="connsiteY10754" fmla="*/ 743322 h 2189926"/>
              <a:gd name="connsiteX10755" fmla="*/ 8321137 w 8724094"/>
              <a:gd name="connsiteY10755" fmla="*/ 741688 h 2189926"/>
              <a:gd name="connsiteX10756" fmla="*/ 8322755 w 8724094"/>
              <a:gd name="connsiteY10756" fmla="*/ 738422 h 2189926"/>
              <a:gd name="connsiteX10757" fmla="*/ 8323563 w 8724094"/>
              <a:gd name="connsiteY10757" fmla="*/ 735971 h 2189926"/>
              <a:gd name="connsiteX10758" fmla="*/ 8324373 w 8724094"/>
              <a:gd name="connsiteY10758" fmla="*/ 733520 h 2189926"/>
              <a:gd name="connsiteX10759" fmla="*/ 8313044 w 8724094"/>
              <a:gd name="connsiteY10759" fmla="*/ 722085 h 2189926"/>
              <a:gd name="connsiteX10760" fmla="*/ 8298481 w 8724094"/>
              <a:gd name="connsiteY10760" fmla="*/ 713916 h 2189926"/>
              <a:gd name="connsiteX10761" fmla="*/ 6521790 w 8724094"/>
              <a:gd name="connsiteY10761" fmla="*/ 712282 h 2189926"/>
              <a:gd name="connsiteX10762" fmla="*/ 6513699 w 8724094"/>
              <a:gd name="connsiteY10762" fmla="*/ 718817 h 2189926"/>
              <a:gd name="connsiteX10763" fmla="*/ 6516935 w 8724094"/>
              <a:gd name="connsiteY10763" fmla="*/ 722085 h 2189926"/>
              <a:gd name="connsiteX10764" fmla="*/ 6523408 w 8724094"/>
              <a:gd name="connsiteY10764" fmla="*/ 713916 h 2189926"/>
              <a:gd name="connsiteX10765" fmla="*/ 6521790 w 8724094"/>
              <a:gd name="connsiteY10765" fmla="*/ 712282 h 2189926"/>
              <a:gd name="connsiteX10766" fmla="*/ 4448344 w 8724094"/>
              <a:gd name="connsiteY10766" fmla="*/ 712282 h 2189926"/>
              <a:gd name="connsiteX10767" fmla="*/ 4440252 w 8724094"/>
              <a:gd name="connsiteY10767" fmla="*/ 718817 h 2189926"/>
              <a:gd name="connsiteX10768" fmla="*/ 4443488 w 8724094"/>
              <a:gd name="connsiteY10768" fmla="*/ 722085 h 2189926"/>
              <a:gd name="connsiteX10769" fmla="*/ 4449962 w 8724094"/>
              <a:gd name="connsiteY10769" fmla="*/ 713916 h 2189926"/>
              <a:gd name="connsiteX10770" fmla="*/ 4448344 w 8724094"/>
              <a:gd name="connsiteY10770" fmla="*/ 712282 h 2189926"/>
              <a:gd name="connsiteX10771" fmla="*/ 6840899 w 8724094"/>
              <a:gd name="connsiteY10771" fmla="*/ 709015 h 2189926"/>
              <a:gd name="connsiteX10772" fmla="*/ 6837663 w 8724094"/>
              <a:gd name="connsiteY10772" fmla="*/ 712282 h 2189926"/>
              <a:gd name="connsiteX10773" fmla="*/ 6837663 w 8724094"/>
              <a:gd name="connsiteY10773" fmla="*/ 718817 h 2189926"/>
              <a:gd name="connsiteX10774" fmla="*/ 6839281 w 8724094"/>
              <a:gd name="connsiteY10774" fmla="*/ 720450 h 2189926"/>
              <a:gd name="connsiteX10775" fmla="*/ 6843326 w 8724094"/>
              <a:gd name="connsiteY10775" fmla="*/ 717183 h 2189926"/>
              <a:gd name="connsiteX10776" fmla="*/ 6844135 w 8724094"/>
              <a:gd name="connsiteY10776" fmla="*/ 712282 h 2189926"/>
              <a:gd name="connsiteX10777" fmla="*/ 6840899 w 8724094"/>
              <a:gd name="connsiteY10777" fmla="*/ 709015 h 2189926"/>
              <a:gd name="connsiteX10778" fmla="*/ 4890443 w 8724094"/>
              <a:gd name="connsiteY10778" fmla="*/ 709015 h 2189926"/>
              <a:gd name="connsiteX10779" fmla="*/ 4887207 w 8724094"/>
              <a:gd name="connsiteY10779" fmla="*/ 712282 h 2189926"/>
              <a:gd name="connsiteX10780" fmla="*/ 4887207 w 8724094"/>
              <a:gd name="connsiteY10780" fmla="*/ 717183 h 2189926"/>
              <a:gd name="connsiteX10781" fmla="*/ 4887207 w 8724094"/>
              <a:gd name="connsiteY10781" fmla="*/ 723718 h 2189926"/>
              <a:gd name="connsiteX10782" fmla="*/ 4888825 w 8724094"/>
              <a:gd name="connsiteY10782" fmla="*/ 723718 h 2189926"/>
              <a:gd name="connsiteX10783" fmla="*/ 4890443 w 8724094"/>
              <a:gd name="connsiteY10783" fmla="*/ 723718 h 2189926"/>
              <a:gd name="connsiteX10784" fmla="*/ 4896916 w 8724094"/>
              <a:gd name="connsiteY10784" fmla="*/ 717183 h 2189926"/>
              <a:gd name="connsiteX10785" fmla="*/ 4890443 w 8724094"/>
              <a:gd name="connsiteY10785" fmla="*/ 709015 h 2189926"/>
              <a:gd name="connsiteX10786" fmla="*/ 6424691 w 8724094"/>
              <a:gd name="connsiteY10786" fmla="*/ 707382 h 2189926"/>
              <a:gd name="connsiteX10787" fmla="*/ 6416601 w 8724094"/>
              <a:gd name="connsiteY10787" fmla="*/ 713916 h 2189926"/>
              <a:gd name="connsiteX10788" fmla="*/ 6418219 w 8724094"/>
              <a:gd name="connsiteY10788" fmla="*/ 715550 h 2189926"/>
              <a:gd name="connsiteX10789" fmla="*/ 6419837 w 8724094"/>
              <a:gd name="connsiteY10789" fmla="*/ 715550 h 2189926"/>
              <a:gd name="connsiteX10790" fmla="*/ 6424691 w 8724094"/>
              <a:gd name="connsiteY10790" fmla="*/ 707382 h 2189926"/>
              <a:gd name="connsiteX10791" fmla="*/ 4351246 w 8724094"/>
              <a:gd name="connsiteY10791" fmla="*/ 707382 h 2189926"/>
              <a:gd name="connsiteX10792" fmla="*/ 4343154 w 8724094"/>
              <a:gd name="connsiteY10792" fmla="*/ 713916 h 2189926"/>
              <a:gd name="connsiteX10793" fmla="*/ 4344772 w 8724094"/>
              <a:gd name="connsiteY10793" fmla="*/ 715550 h 2189926"/>
              <a:gd name="connsiteX10794" fmla="*/ 4346390 w 8724094"/>
              <a:gd name="connsiteY10794" fmla="*/ 715550 h 2189926"/>
              <a:gd name="connsiteX10795" fmla="*/ 4351246 w 8724094"/>
              <a:gd name="connsiteY10795" fmla="*/ 707382 h 2189926"/>
              <a:gd name="connsiteX10796" fmla="*/ 7900377 w 8724094"/>
              <a:gd name="connsiteY10796" fmla="*/ 705748 h 2189926"/>
              <a:gd name="connsiteX10797" fmla="*/ 7897141 w 8724094"/>
              <a:gd name="connsiteY10797" fmla="*/ 713916 h 2189926"/>
              <a:gd name="connsiteX10798" fmla="*/ 7895523 w 8724094"/>
              <a:gd name="connsiteY10798" fmla="*/ 720450 h 2189926"/>
              <a:gd name="connsiteX10799" fmla="*/ 7895523 w 8724094"/>
              <a:gd name="connsiteY10799" fmla="*/ 723718 h 2189926"/>
              <a:gd name="connsiteX10800" fmla="*/ 7900377 w 8724094"/>
              <a:gd name="connsiteY10800" fmla="*/ 728618 h 2189926"/>
              <a:gd name="connsiteX10801" fmla="*/ 7911707 w 8724094"/>
              <a:gd name="connsiteY10801" fmla="*/ 725352 h 2189926"/>
              <a:gd name="connsiteX10802" fmla="*/ 7918180 w 8724094"/>
              <a:gd name="connsiteY10802" fmla="*/ 717183 h 2189926"/>
              <a:gd name="connsiteX10803" fmla="*/ 7905233 w 8724094"/>
              <a:gd name="connsiteY10803" fmla="*/ 705748 h 2189926"/>
              <a:gd name="connsiteX10804" fmla="*/ 6440875 w 8724094"/>
              <a:gd name="connsiteY10804" fmla="*/ 705748 h 2189926"/>
              <a:gd name="connsiteX10805" fmla="*/ 6442493 w 8724094"/>
              <a:gd name="connsiteY10805" fmla="*/ 710648 h 2189926"/>
              <a:gd name="connsiteX10806" fmla="*/ 6444111 w 8724094"/>
              <a:gd name="connsiteY10806" fmla="*/ 709015 h 2189926"/>
              <a:gd name="connsiteX10807" fmla="*/ 6440875 w 8724094"/>
              <a:gd name="connsiteY10807" fmla="*/ 705748 h 2189926"/>
              <a:gd name="connsiteX10808" fmla="*/ 5789711 w 8724094"/>
              <a:gd name="connsiteY10808" fmla="*/ 705748 h 2189926"/>
              <a:gd name="connsiteX10809" fmla="*/ 5784857 w 8724094"/>
              <a:gd name="connsiteY10809" fmla="*/ 709015 h 2189926"/>
              <a:gd name="connsiteX10810" fmla="*/ 5788093 w 8724094"/>
              <a:gd name="connsiteY10810" fmla="*/ 712282 h 2189926"/>
              <a:gd name="connsiteX10811" fmla="*/ 5792949 w 8724094"/>
              <a:gd name="connsiteY10811" fmla="*/ 707382 h 2189926"/>
              <a:gd name="connsiteX10812" fmla="*/ 5789711 w 8724094"/>
              <a:gd name="connsiteY10812" fmla="*/ 705748 h 2189926"/>
              <a:gd name="connsiteX10813" fmla="*/ 4367429 w 8724094"/>
              <a:gd name="connsiteY10813" fmla="*/ 705748 h 2189926"/>
              <a:gd name="connsiteX10814" fmla="*/ 4369047 w 8724094"/>
              <a:gd name="connsiteY10814" fmla="*/ 710648 h 2189926"/>
              <a:gd name="connsiteX10815" fmla="*/ 4370665 w 8724094"/>
              <a:gd name="connsiteY10815" fmla="*/ 709015 h 2189926"/>
              <a:gd name="connsiteX10816" fmla="*/ 4367429 w 8724094"/>
              <a:gd name="connsiteY10816" fmla="*/ 705748 h 2189926"/>
              <a:gd name="connsiteX10817" fmla="*/ 3863631 w 8724094"/>
              <a:gd name="connsiteY10817" fmla="*/ 705748 h 2189926"/>
              <a:gd name="connsiteX10818" fmla="*/ 3855541 w 8724094"/>
              <a:gd name="connsiteY10818" fmla="*/ 710648 h 2189926"/>
              <a:gd name="connsiteX10819" fmla="*/ 3855541 w 8724094"/>
              <a:gd name="connsiteY10819" fmla="*/ 712282 h 2189926"/>
              <a:gd name="connsiteX10820" fmla="*/ 3862013 w 8724094"/>
              <a:gd name="connsiteY10820" fmla="*/ 718817 h 2189926"/>
              <a:gd name="connsiteX10821" fmla="*/ 3866868 w 8724094"/>
              <a:gd name="connsiteY10821" fmla="*/ 714733 h 2189926"/>
              <a:gd name="connsiteX10822" fmla="*/ 3868486 w 8724094"/>
              <a:gd name="connsiteY10822" fmla="*/ 707382 h 2189926"/>
              <a:gd name="connsiteX10823" fmla="*/ 3863631 w 8724094"/>
              <a:gd name="connsiteY10823" fmla="*/ 705748 h 2189926"/>
              <a:gd name="connsiteX10824" fmla="*/ 1203349 w 8724094"/>
              <a:gd name="connsiteY10824" fmla="*/ 705748 h 2189926"/>
              <a:gd name="connsiteX10825" fmla="*/ 1198495 w 8724094"/>
              <a:gd name="connsiteY10825" fmla="*/ 709015 h 2189926"/>
              <a:gd name="connsiteX10826" fmla="*/ 1208204 w 8724094"/>
              <a:gd name="connsiteY10826" fmla="*/ 718817 h 2189926"/>
              <a:gd name="connsiteX10827" fmla="*/ 1211441 w 8724094"/>
              <a:gd name="connsiteY10827" fmla="*/ 713916 h 2189926"/>
              <a:gd name="connsiteX10828" fmla="*/ 1203349 w 8724094"/>
              <a:gd name="connsiteY10828" fmla="*/ 705748 h 2189926"/>
              <a:gd name="connsiteX10829" fmla="*/ 4696247 w 8724094"/>
              <a:gd name="connsiteY10829" fmla="*/ 704113 h 2189926"/>
              <a:gd name="connsiteX10830" fmla="*/ 4674400 w 8724094"/>
              <a:gd name="connsiteY10830" fmla="*/ 712282 h 2189926"/>
              <a:gd name="connsiteX10831" fmla="*/ 4655789 w 8724094"/>
              <a:gd name="connsiteY10831" fmla="*/ 726985 h 2189926"/>
              <a:gd name="connsiteX10832" fmla="*/ 4652552 w 8724094"/>
              <a:gd name="connsiteY10832" fmla="*/ 728618 h 2189926"/>
              <a:gd name="connsiteX10833" fmla="*/ 4652552 w 8724094"/>
              <a:gd name="connsiteY10833" fmla="*/ 736787 h 2189926"/>
              <a:gd name="connsiteX10834" fmla="*/ 4654171 w 8724094"/>
              <a:gd name="connsiteY10834" fmla="*/ 738422 h 2189926"/>
              <a:gd name="connsiteX10835" fmla="*/ 4677636 w 8724094"/>
              <a:gd name="connsiteY10835" fmla="*/ 724534 h 2189926"/>
              <a:gd name="connsiteX10836" fmla="*/ 4696247 w 8724094"/>
              <a:gd name="connsiteY10836" fmla="*/ 704113 h 2189926"/>
              <a:gd name="connsiteX10837" fmla="*/ 992970 w 8724094"/>
              <a:gd name="connsiteY10837" fmla="*/ 704113 h 2189926"/>
              <a:gd name="connsiteX10838" fmla="*/ 988925 w 8724094"/>
              <a:gd name="connsiteY10838" fmla="*/ 709015 h 2189926"/>
              <a:gd name="connsiteX10839" fmla="*/ 988116 w 8724094"/>
              <a:gd name="connsiteY10839" fmla="*/ 717183 h 2189926"/>
              <a:gd name="connsiteX10840" fmla="*/ 999444 w 8724094"/>
              <a:gd name="connsiteY10840" fmla="*/ 728618 h 2189926"/>
              <a:gd name="connsiteX10841" fmla="*/ 1010773 w 8724094"/>
              <a:gd name="connsiteY10841" fmla="*/ 726985 h 2189926"/>
              <a:gd name="connsiteX10842" fmla="*/ 1010773 w 8724094"/>
              <a:gd name="connsiteY10842" fmla="*/ 722085 h 2189926"/>
              <a:gd name="connsiteX10843" fmla="*/ 1003489 w 8724094"/>
              <a:gd name="connsiteY10843" fmla="*/ 711466 h 2189926"/>
              <a:gd name="connsiteX10844" fmla="*/ 992970 w 8724094"/>
              <a:gd name="connsiteY10844" fmla="*/ 704113 h 2189926"/>
              <a:gd name="connsiteX10845" fmla="*/ 6583286 w 8724094"/>
              <a:gd name="connsiteY10845" fmla="*/ 700847 h 2189926"/>
              <a:gd name="connsiteX10846" fmla="*/ 6575195 w 8724094"/>
              <a:gd name="connsiteY10846" fmla="*/ 707382 h 2189926"/>
              <a:gd name="connsiteX10847" fmla="*/ 6584904 w 8724094"/>
              <a:gd name="connsiteY10847" fmla="*/ 718817 h 2189926"/>
              <a:gd name="connsiteX10848" fmla="*/ 6586522 w 8724094"/>
              <a:gd name="connsiteY10848" fmla="*/ 718817 h 2189926"/>
              <a:gd name="connsiteX10849" fmla="*/ 6588140 w 8724094"/>
              <a:gd name="connsiteY10849" fmla="*/ 707382 h 2189926"/>
              <a:gd name="connsiteX10850" fmla="*/ 6583286 w 8724094"/>
              <a:gd name="connsiteY10850" fmla="*/ 700847 h 2189926"/>
              <a:gd name="connsiteX10851" fmla="*/ 4509838 w 8724094"/>
              <a:gd name="connsiteY10851" fmla="*/ 700847 h 2189926"/>
              <a:gd name="connsiteX10852" fmla="*/ 4501747 w 8724094"/>
              <a:gd name="connsiteY10852" fmla="*/ 707382 h 2189926"/>
              <a:gd name="connsiteX10853" fmla="*/ 4511458 w 8724094"/>
              <a:gd name="connsiteY10853" fmla="*/ 718817 h 2189926"/>
              <a:gd name="connsiteX10854" fmla="*/ 4513076 w 8724094"/>
              <a:gd name="connsiteY10854" fmla="*/ 718817 h 2189926"/>
              <a:gd name="connsiteX10855" fmla="*/ 4514694 w 8724094"/>
              <a:gd name="connsiteY10855" fmla="*/ 707382 h 2189926"/>
              <a:gd name="connsiteX10856" fmla="*/ 4509838 w 8724094"/>
              <a:gd name="connsiteY10856" fmla="*/ 700847 h 2189926"/>
              <a:gd name="connsiteX10857" fmla="*/ 3173629 w 8724094"/>
              <a:gd name="connsiteY10857" fmla="*/ 700847 h 2189926"/>
              <a:gd name="connsiteX10858" fmla="*/ 3168775 w 8724094"/>
              <a:gd name="connsiteY10858" fmla="*/ 704113 h 2189926"/>
              <a:gd name="connsiteX10859" fmla="*/ 3172011 w 8724094"/>
              <a:gd name="connsiteY10859" fmla="*/ 707382 h 2189926"/>
              <a:gd name="connsiteX10860" fmla="*/ 3176866 w 8724094"/>
              <a:gd name="connsiteY10860" fmla="*/ 702480 h 2189926"/>
              <a:gd name="connsiteX10861" fmla="*/ 3173629 w 8724094"/>
              <a:gd name="connsiteY10861" fmla="*/ 700847 h 2189926"/>
              <a:gd name="connsiteX10862" fmla="*/ 8633468 w 8724094"/>
              <a:gd name="connsiteY10862" fmla="*/ 699213 h 2189926"/>
              <a:gd name="connsiteX10863" fmla="*/ 8630232 w 8724094"/>
              <a:gd name="connsiteY10863" fmla="*/ 700847 h 2189926"/>
              <a:gd name="connsiteX10864" fmla="*/ 8621331 w 8724094"/>
              <a:gd name="connsiteY10864" fmla="*/ 709015 h 2189926"/>
              <a:gd name="connsiteX10865" fmla="*/ 8615667 w 8724094"/>
              <a:gd name="connsiteY10865" fmla="*/ 715550 h 2189926"/>
              <a:gd name="connsiteX10866" fmla="*/ 8628614 w 8724094"/>
              <a:gd name="connsiteY10866" fmla="*/ 728618 h 2189926"/>
              <a:gd name="connsiteX10867" fmla="*/ 8633468 w 8724094"/>
              <a:gd name="connsiteY10867" fmla="*/ 727802 h 2189926"/>
              <a:gd name="connsiteX10868" fmla="*/ 8638323 w 8724094"/>
              <a:gd name="connsiteY10868" fmla="*/ 726985 h 2189926"/>
              <a:gd name="connsiteX10869" fmla="*/ 8645605 w 8724094"/>
              <a:gd name="connsiteY10869" fmla="*/ 729436 h 2189926"/>
              <a:gd name="connsiteX10870" fmla="*/ 8652887 w 8724094"/>
              <a:gd name="connsiteY10870" fmla="*/ 731887 h 2189926"/>
              <a:gd name="connsiteX10871" fmla="*/ 8656124 w 8724094"/>
              <a:gd name="connsiteY10871" fmla="*/ 728618 h 2189926"/>
              <a:gd name="connsiteX10872" fmla="*/ 8652887 w 8724094"/>
              <a:gd name="connsiteY10872" fmla="*/ 722085 h 2189926"/>
              <a:gd name="connsiteX10873" fmla="*/ 8645605 w 8724094"/>
              <a:gd name="connsiteY10873" fmla="*/ 719634 h 2189926"/>
              <a:gd name="connsiteX10874" fmla="*/ 8639133 w 8724094"/>
              <a:gd name="connsiteY10874" fmla="*/ 715550 h 2189926"/>
              <a:gd name="connsiteX10875" fmla="*/ 8638323 w 8724094"/>
              <a:gd name="connsiteY10875" fmla="*/ 702480 h 2189926"/>
              <a:gd name="connsiteX10876" fmla="*/ 8635896 w 8724094"/>
              <a:gd name="connsiteY10876" fmla="*/ 700847 h 2189926"/>
              <a:gd name="connsiteX10877" fmla="*/ 8633468 w 8724094"/>
              <a:gd name="connsiteY10877" fmla="*/ 699213 h 2189926"/>
              <a:gd name="connsiteX10878" fmla="*/ 8463547 w 8724094"/>
              <a:gd name="connsiteY10878" fmla="*/ 697580 h 2189926"/>
              <a:gd name="connsiteX10879" fmla="*/ 8447364 w 8724094"/>
              <a:gd name="connsiteY10879" fmla="*/ 705748 h 2189926"/>
              <a:gd name="connsiteX10880" fmla="*/ 8434417 w 8724094"/>
              <a:gd name="connsiteY10880" fmla="*/ 715550 h 2189926"/>
              <a:gd name="connsiteX10881" fmla="*/ 8437654 w 8724094"/>
              <a:gd name="connsiteY10881" fmla="*/ 723718 h 2189926"/>
              <a:gd name="connsiteX10882" fmla="*/ 8442508 w 8724094"/>
              <a:gd name="connsiteY10882" fmla="*/ 723718 h 2189926"/>
              <a:gd name="connsiteX10883" fmla="*/ 8453029 w 8724094"/>
              <a:gd name="connsiteY10883" fmla="*/ 718001 h 2189926"/>
              <a:gd name="connsiteX10884" fmla="*/ 8463547 w 8724094"/>
              <a:gd name="connsiteY10884" fmla="*/ 713916 h 2189926"/>
              <a:gd name="connsiteX10885" fmla="*/ 8466783 w 8724094"/>
              <a:gd name="connsiteY10885" fmla="*/ 705748 h 2189926"/>
              <a:gd name="connsiteX10886" fmla="*/ 8466783 w 8724094"/>
              <a:gd name="connsiteY10886" fmla="*/ 699213 h 2189926"/>
              <a:gd name="connsiteX10887" fmla="*/ 8463547 w 8724094"/>
              <a:gd name="connsiteY10887" fmla="*/ 697580 h 2189926"/>
              <a:gd name="connsiteX10888" fmla="*/ 7527057 w 8724094"/>
              <a:gd name="connsiteY10888" fmla="*/ 697580 h 2189926"/>
              <a:gd name="connsiteX10889" fmla="*/ 7520585 w 8724094"/>
              <a:gd name="connsiteY10889" fmla="*/ 699213 h 2189926"/>
              <a:gd name="connsiteX10890" fmla="*/ 7513303 w 8724094"/>
              <a:gd name="connsiteY10890" fmla="*/ 708198 h 2189926"/>
              <a:gd name="connsiteX10891" fmla="*/ 7504401 w 8724094"/>
              <a:gd name="connsiteY10891" fmla="*/ 715550 h 2189926"/>
              <a:gd name="connsiteX10892" fmla="*/ 7494691 w 8724094"/>
              <a:gd name="connsiteY10892" fmla="*/ 722085 h 2189926"/>
              <a:gd name="connsiteX10893" fmla="*/ 7490645 w 8724094"/>
              <a:gd name="connsiteY10893" fmla="*/ 721267 h 2189926"/>
              <a:gd name="connsiteX10894" fmla="*/ 7486599 w 8724094"/>
              <a:gd name="connsiteY10894" fmla="*/ 720450 h 2189926"/>
              <a:gd name="connsiteX10895" fmla="*/ 7484981 w 8724094"/>
              <a:gd name="connsiteY10895" fmla="*/ 722085 h 2189926"/>
              <a:gd name="connsiteX10896" fmla="*/ 7484981 w 8724094"/>
              <a:gd name="connsiteY10896" fmla="*/ 731887 h 2189926"/>
              <a:gd name="connsiteX10897" fmla="*/ 7481743 w 8724094"/>
              <a:gd name="connsiteY10897" fmla="*/ 733520 h 2189926"/>
              <a:gd name="connsiteX10898" fmla="*/ 7472845 w 8724094"/>
              <a:gd name="connsiteY10898" fmla="*/ 741688 h 2189926"/>
              <a:gd name="connsiteX10899" fmla="*/ 7462325 w 8724094"/>
              <a:gd name="connsiteY10899" fmla="*/ 751490 h 2189926"/>
              <a:gd name="connsiteX10900" fmla="*/ 7448571 w 8724094"/>
              <a:gd name="connsiteY10900" fmla="*/ 758025 h 2189926"/>
              <a:gd name="connsiteX10901" fmla="*/ 7434814 w 8724094"/>
              <a:gd name="connsiteY10901" fmla="*/ 764560 h 2189926"/>
              <a:gd name="connsiteX10902" fmla="*/ 7426723 w 8724094"/>
              <a:gd name="connsiteY10902" fmla="*/ 773545 h 2189926"/>
              <a:gd name="connsiteX10903" fmla="*/ 7418631 w 8724094"/>
              <a:gd name="connsiteY10903" fmla="*/ 782530 h 2189926"/>
              <a:gd name="connsiteX10904" fmla="*/ 7415395 w 8724094"/>
              <a:gd name="connsiteY10904" fmla="*/ 782530 h 2189926"/>
              <a:gd name="connsiteX10905" fmla="*/ 7411349 w 8724094"/>
              <a:gd name="connsiteY10905" fmla="*/ 781713 h 2189926"/>
              <a:gd name="connsiteX10906" fmla="*/ 7407303 w 8724094"/>
              <a:gd name="connsiteY10906" fmla="*/ 780897 h 2189926"/>
              <a:gd name="connsiteX10907" fmla="*/ 7402448 w 8724094"/>
              <a:gd name="connsiteY10907" fmla="*/ 787432 h 2189926"/>
              <a:gd name="connsiteX10908" fmla="*/ 7402448 w 8724094"/>
              <a:gd name="connsiteY10908" fmla="*/ 789065 h 2189926"/>
              <a:gd name="connsiteX10909" fmla="*/ 7404067 w 8724094"/>
              <a:gd name="connsiteY10909" fmla="*/ 792332 h 2189926"/>
              <a:gd name="connsiteX10910" fmla="*/ 7404067 w 8724094"/>
              <a:gd name="connsiteY10910" fmla="*/ 793965 h 2189926"/>
              <a:gd name="connsiteX10911" fmla="*/ 7396784 w 8724094"/>
              <a:gd name="connsiteY10911" fmla="*/ 801318 h 2189926"/>
              <a:gd name="connsiteX10912" fmla="*/ 7381409 w 8724094"/>
              <a:gd name="connsiteY10912" fmla="*/ 810302 h 2189926"/>
              <a:gd name="connsiteX10913" fmla="*/ 7366036 w 8724094"/>
              <a:gd name="connsiteY10913" fmla="*/ 822555 h 2189926"/>
              <a:gd name="connsiteX10914" fmla="*/ 7358755 w 8724094"/>
              <a:gd name="connsiteY10914" fmla="*/ 839709 h 2189926"/>
              <a:gd name="connsiteX10915" fmla="*/ 7376554 w 8724094"/>
              <a:gd name="connsiteY10915" fmla="*/ 829090 h 2189926"/>
              <a:gd name="connsiteX10916" fmla="*/ 7394357 w 8724094"/>
              <a:gd name="connsiteY10916" fmla="*/ 815204 h 2189926"/>
              <a:gd name="connsiteX10917" fmla="*/ 7404067 w 8724094"/>
              <a:gd name="connsiteY10917" fmla="*/ 813570 h 2189926"/>
              <a:gd name="connsiteX10918" fmla="*/ 7412159 w 8724094"/>
              <a:gd name="connsiteY10918" fmla="*/ 810302 h 2189926"/>
              <a:gd name="connsiteX10919" fmla="*/ 7412966 w 8724094"/>
              <a:gd name="connsiteY10919" fmla="*/ 800500 h 2189926"/>
              <a:gd name="connsiteX10920" fmla="*/ 7415395 w 8724094"/>
              <a:gd name="connsiteY10920" fmla="*/ 792332 h 2189926"/>
              <a:gd name="connsiteX10921" fmla="*/ 7436432 w 8724094"/>
              <a:gd name="connsiteY10921" fmla="*/ 780897 h 2189926"/>
              <a:gd name="connsiteX10922" fmla="*/ 7457471 w 8724094"/>
              <a:gd name="connsiteY10922" fmla="*/ 769460 h 2189926"/>
              <a:gd name="connsiteX10923" fmla="*/ 7462325 w 8724094"/>
              <a:gd name="connsiteY10923" fmla="*/ 761292 h 2189926"/>
              <a:gd name="connsiteX10924" fmla="*/ 7468798 w 8724094"/>
              <a:gd name="connsiteY10924" fmla="*/ 754758 h 2189926"/>
              <a:gd name="connsiteX10925" fmla="*/ 7475271 w 8724094"/>
              <a:gd name="connsiteY10925" fmla="*/ 753124 h 2189926"/>
              <a:gd name="connsiteX10926" fmla="*/ 7478507 w 8724094"/>
              <a:gd name="connsiteY10926" fmla="*/ 749039 h 2189926"/>
              <a:gd name="connsiteX10927" fmla="*/ 7481743 w 8724094"/>
              <a:gd name="connsiteY10927" fmla="*/ 744955 h 2189926"/>
              <a:gd name="connsiteX10928" fmla="*/ 7484981 w 8724094"/>
              <a:gd name="connsiteY10928" fmla="*/ 746590 h 2189926"/>
              <a:gd name="connsiteX10929" fmla="*/ 7488219 w 8724094"/>
              <a:gd name="connsiteY10929" fmla="*/ 746590 h 2189926"/>
              <a:gd name="connsiteX10930" fmla="*/ 7493073 w 8724094"/>
              <a:gd name="connsiteY10930" fmla="*/ 741688 h 2189926"/>
              <a:gd name="connsiteX10931" fmla="*/ 7502782 w 8724094"/>
              <a:gd name="connsiteY10931" fmla="*/ 732703 h 2189926"/>
              <a:gd name="connsiteX10932" fmla="*/ 7509257 w 8724094"/>
              <a:gd name="connsiteY10932" fmla="*/ 726985 h 2189926"/>
              <a:gd name="connsiteX10933" fmla="*/ 7519775 w 8724094"/>
              <a:gd name="connsiteY10933" fmla="*/ 710648 h 2189926"/>
              <a:gd name="connsiteX10934" fmla="*/ 7527057 w 8724094"/>
              <a:gd name="connsiteY10934" fmla="*/ 697580 h 2189926"/>
              <a:gd name="connsiteX10935" fmla="*/ 7015674 w 8724094"/>
              <a:gd name="connsiteY10935" fmla="*/ 697580 h 2189926"/>
              <a:gd name="connsiteX10936" fmla="*/ 7010820 w 8724094"/>
              <a:gd name="connsiteY10936" fmla="*/ 702480 h 2189926"/>
              <a:gd name="connsiteX10937" fmla="*/ 7004345 w 8724094"/>
              <a:gd name="connsiteY10937" fmla="*/ 707382 h 2189926"/>
              <a:gd name="connsiteX10938" fmla="*/ 7000299 w 8724094"/>
              <a:gd name="connsiteY10938" fmla="*/ 706564 h 2189926"/>
              <a:gd name="connsiteX10939" fmla="*/ 6996255 w 8724094"/>
              <a:gd name="connsiteY10939" fmla="*/ 705748 h 2189926"/>
              <a:gd name="connsiteX10940" fmla="*/ 6985736 w 8724094"/>
              <a:gd name="connsiteY10940" fmla="*/ 712282 h 2189926"/>
              <a:gd name="connsiteX10941" fmla="*/ 6976835 w 8724094"/>
              <a:gd name="connsiteY10941" fmla="*/ 722085 h 2189926"/>
              <a:gd name="connsiteX10942" fmla="*/ 6971172 w 8724094"/>
              <a:gd name="connsiteY10942" fmla="*/ 723718 h 2189926"/>
              <a:gd name="connsiteX10943" fmla="*/ 6965507 w 8724094"/>
              <a:gd name="connsiteY10943" fmla="*/ 726985 h 2189926"/>
              <a:gd name="connsiteX10944" fmla="*/ 6959033 w 8724094"/>
              <a:gd name="connsiteY10944" fmla="*/ 734337 h 2189926"/>
              <a:gd name="connsiteX10945" fmla="*/ 6950942 w 8724094"/>
              <a:gd name="connsiteY10945" fmla="*/ 738422 h 2189926"/>
              <a:gd name="connsiteX10946" fmla="*/ 6942852 w 8724094"/>
              <a:gd name="connsiteY10946" fmla="*/ 749857 h 2189926"/>
              <a:gd name="connsiteX10947" fmla="*/ 6928287 w 8724094"/>
              <a:gd name="connsiteY10947" fmla="*/ 754758 h 2189926"/>
              <a:gd name="connsiteX10948" fmla="*/ 6923431 w 8724094"/>
              <a:gd name="connsiteY10948" fmla="*/ 762927 h 2189926"/>
              <a:gd name="connsiteX10949" fmla="*/ 6918576 w 8724094"/>
              <a:gd name="connsiteY10949" fmla="*/ 771095 h 2189926"/>
              <a:gd name="connsiteX10950" fmla="*/ 6904013 w 8724094"/>
              <a:gd name="connsiteY10950" fmla="*/ 780897 h 2189926"/>
              <a:gd name="connsiteX10951" fmla="*/ 6892683 w 8724094"/>
              <a:gd name="connsiteY10951" fmla="*/ 795600 h 2189926"/>
              <a:gd name="connsiteX10952" fmla="*/ 6907249 w 8724094"/>
              <a:gd name="connsiteY10952" fmla="*/ 795600 h 2189926"/>
              <a:gd name="connsiteX10953" fmla="*/ 6915340 w 8724094"/>
              <a:gd name="connsiteY10953" fmla="*/ 787432 h 2189926"/>
              <a:gd name="connsiteX10954" fmla="*/ 6920194 w 8724094"/>
              <a:gd name="connsiteY10954" fmla="*/ 779263 h 2189926"/>
              <a:gd name="connsiteX10955" fmla="*/ 6942852 w 8724094"/>
              <a:gd name="connsiteY10955" fmla="*/ 764560 h 2189926"/>
              <a:gd name="connsiteX10956" fmla="*/ 6965507 w 8724094"/>
              <a:gd name="connsiteY10956" fmla="*/ 753124 h 2189926"/>
              <a:gd name="connsiteX10957" fmla="*/ 6968743 w 8724094"/>
              <a:gd name="connsiteY10957" fmla="*/ 746590 h 2189926"/>
              <a:gd name="connsiteX10958" fmla="*/ 6971979 w 8724094"/>
              <a:gd name="connsiteY10958" fmla="*/ 740055 h 2189926"/>
              <a:gd name="connsiteX10959" fmla="*/ 6984118 w 8724094"/>
              <a:gd name="connsiteY10959" fmla="*/ 739238 h 2189926"/>
              <a:gd name="connsiteX10960" fmla="*/ 6994637 w 8724094"/>
              <a:gd name="connsiteY10960" fmla="*/ 728618 h 2189926"/>
              <a:gd name="connsiteX10961" fmla="*/ 7007584 w 8724094"/>
              <a:gd name="connsiteY10961" fmla="*/ 718001 h 2189926"/>
              <a:gd name="connsiteX10962" fmla="*/ 7017292 w 8724094"/>
              <a:gd name="connsiteY10962" fmla="*/ 707382 h 2189926"/>
              <a:gd name="connsiteX10963" fmla="*/ 7017292 w 8724094"/>
              <a:gd name="connsiteY10963" fmla="*/ 699213 h 2189926"/>
              <a:gd name="connsiteX10964" fmla="*/ 3913799 w 8724094"/>
              <a:gd name="connsiteY10964" fmla="*/ 697580 h 2189926"/>
              <a:gd name="connsiteX10965" fmla="*/ 3912180 w 8724094"/>
              <a:gd name="connsiteY10965" fmla="*/ 699213 h 2189926"/>
              <a:gd name="connsiteX10966" fmla="*/ 3915417 w 8724094"/>
              <a:gd name="connsiteY10966" fmla="*/ 699213 h 2189926"/>
              <a:gd name="connsiteX10967" fmla="*/ 3913799 w 8724094"/>
              <a:gd name="connsiteY10967" fmla="*/ 697580 h 2189926"/>
              <a:gd name="connsiteX10968" fmla="*/ 7381409 w 8724094"/>
              <a:gd name="connsiteY10968" fmla="*/ 694312 h 2189926"/>
              <a:gd name="connsiteX10969" fmla="*/ 7371701 w 8724094"/>
              <a:gd name="connsiteY10969" fmla="*/ 696762 h 2189926"/>
              <a:gd name="connsiteX10970" fmla="*/ 7365227 w 8724094"/>
              <a:gd name="connsiteY10970" fmla="*/ 704113 h 2189926"/>
              <a:gd name="connsiteX10971" fmla="*/ 7383029 w 8724094"/>
              <a:gd name="connsiteY10971" fmla="*/ 694312 h 2189926"/>
              <a:gd name="connsiteX10972" fmla="*/ 2885571 w 8724094"/>
              <a:gd name="connsiteY10972" fmla="*/ 694312 h 2189926"/>
              <a:gd name="connsiteX10973" fmla="*/ 2879099 w 8724094"/>
              <a:gd name="connsiteY10973" fmla="*/ 699213 h 2189926"/>
              <a:gd name="connsiteX10974" fmla="*/ 2885571 w 8724094"/>
              <a:gd name="connsiteY10974" fmla="*/ 705748 h 2189926"/>
              <a:gd name="connsiteX10975" fmla="*/ 2893664 w 8724094"/>
              <a:gd name="connsiteY10975" fmla="*/ 699213 h 2189926"/>
              <a:gd name="connsiteX10976" fmla="*/ 2893664 w 8724094"/>
              <a:gd name="connsiteY10976" fmla="*/ 697580 h 2189926"/>
              <a:gd name="connsiteX10977" fmla="*/ 2893664 w 8724094"/>
              <a:gd name="connsiteY10977" fmla="*/ 695945 h 2189926"/>
              <a:gd name="connsiteX10978" fmla="*/ 2889617 w 8724094"/>
              <a:gd name="connsiteY10978" fmla="*/ 695129 h 2189926"/>
              <a:gd name="connsiteX10979" fmla="*/ 2885571 w 8724094"/>
              <a:gd name="connsiteY10979" fmla="*/ 694312 h 2189926"/>
              <a:gd name="connsiteX10980" fmla="*/ 1033428 w 8724094"/>
              <a:gd name="connsiteY10980" fmla="*/ 694312 h 2189926"/>
              <a:gd name="connsiteX10981" fmla="*/ 1027764 w 8724094"/>
              <a:gd name="connsiteY10981" fmla="*/ 695129 h 2189926"/>
              <a:gd name="connsiteX10982" fmla="*/ 1023718 w 8724094"/>
              <a:gd name="connsiteY10982" fmla="*/ 699213 h 2189926"/>
              <a:gd name="connsiteX10983" fmla="*/ 1026954 w 8724094"/>
              <a:gd name="connsiteY10983" fmla="*/ 704113 h 2189926"/>
              <a:gd name="connsiteX10984" fmla="*/ 1033428 w 8724094"/>
              <a:gd name="connsiteY10984" fmla="*/ 705748 h 2189926"/>
              <a:gd name="connsiteX10985" fmla="*/ 1041519 w 8724094"/>
              <a:gd name="connsiteY10985" fmla="*/ 697580 h 2189926"/>
              <a:gd name="connsiteX10986" fmla="*/ 1033428 w 8724094"/>
              <a:gd name="connsiteY10986" fmla="*/ 694312 h 2189926"/>
              <a:gd name="connsiteX10987" fmla="*/ 136688 w 8724094"/>
              <a:gd name="connsiteY10987" fmla="*/ 694312 h 2189926"/>
              <a:gd name="connsiteX10988" fmla="*/ 124550 w 8724094"/>
              <a:gd name="connsiteY10988" fmla="*/ 698396 h 2189926"/>
              <a:gd name="connsiteX10989" fmla="*/ 112413 w 8724094"/>
              <a:gd name="connsiteY10989" fmla="*/ 702480 h 2189926"/>
              <a:gd name="connsiteX10990" fmla="*/ 109177 w 8724094"/>
              <a:gd name="connsiteY10990" fmla="*/ 702480 h 2189926"/>
              <a:gd name="connsiteX10991" fmla="*/ 105940 w 8724094"/>
              <a:gd name="connsiteY10991" fmla="*/ 700847 h 2189926"/>
              <a:gd name="connsiteX10992" fmla="*/ 104322 w 8724094"/>
              <a:gd name="connsiteY10992" fmla="*/ 700847 h 2189926"/>
              <a:gd name="connsiteX10993" fmla="*/ 88948 w 8724094"/>
              <a:gd name="connsiteY10993" fmla="*/ 708198 h 2189926"/>
              <a:gd name="connsiteX10994" fmla="*/ 73574 w 8724094"/>
              <a:gd name="connsiteY10994" fmla="*/ 717183 h 2189926"/>
              <a:gd name="connsiteX10995" fmla="*/ 67910 w 8724094"/>
              <a:gd name="connsiteY10995" fmla="*/ 716366 h 2189926"/>
              <a:gd name="connsiteX10996" fmla="*/ 63864 w 8724094"/>
              <a:gd name="connsiteY10996" fmla="*/ 718817 h 2189926"/>
              <a:gd name="connsiteX10997" fmla="*/ 60628 w 8724094"/>
              <a:gd name="connsiteY10997" fmla="*/ 725352 h 2189926"/>
              <a:gd name="connsiteX10998" fmla="*/ 66292 w 8724094"/>
              <a:gd name="connsiteY10998" fmla="*/ 724534 h 2189926"/>
              <a:gd name="connsiteX10999" fmla="*/ 71956 w 8724094"/>
              <a:gd name="connsiteY10999" fmla="*/ 723718 h 2189926"/>
              <a:gd name="connsiteX11000" fmla="*/ 75192 w 8724094"/>
              <a:gd name="connsiteY11000" fmla="*/ 726985 h 2189926"/>
              <a:gd name="connsiteX11001" fmla="*/ 70338 w 8724094"/>
              <a:gd name="connsiteY11001" fmla="*/ 733520 h 2189926"/>
              <a:gd name="connsiteX11002" fmla="*/ 65482 w 8724094"/>
              <a:gd name="connsiteY11002" fmla="*/ 741688 h 2189926"/>
              <a:gd name="connsiteX11003" fmla="*/ 70338 w 8724094"/>
              <a:gd name="connsiteY11003" fmla="*/ 748223 h 2189926"/>
              <a:gd name="connsiteX11004" fmla="*/ 84093 w 8724094"/>
              <a:gd name="connsiteY11004" fmla="*/ 733520 h 2189926"/>
              <a:gd name="connsiteX11005" fmla="*/ 107559 w 8724094"/>
              <a:gd name="connsiteY11005" fmla="*/ 718817 h 2189926"/>
              <a:gd name="connsiteX11006" fmla="*/ 113223 w 8724094"/>
              <a:gd name="connsiteY11006" fmla="*/ 722085 h 2189926"/>
              <a:gd name="connsiteX11007" fmla="*/ 118887 w 8724094"/>
              <a:gd name="connsiteY11007" fmla="*/ 725352 h 2189926"/>
              <a:gd name="connsiteX11008" fmla="*/ 134260 w 8724094"/>
              <a:gd name="connsiteY11008" fmla="*/ 718001 h 2189926"/>
              <a:gd name="connsiteX11009" fmla="*/ 139924 w 8724094"/>
              <a:gd name="connsiteY11009" fmla="*/ 700847 h 2189926"/>
              <a:gd name="connsiteX11010" fmla="*/ 139924 w 8724094"/>
              <a:gd name="connsiteY11010" fmla="*/ 695945 h 2189926"/>
              <a:gd name="connsiteX11011" fmla="*/ 138306 w 8724094"/>
              <a:gd name="connsiteY11011" fmla="*/ 694312 h 2189926"/>
              <a:gd name="connsiteX11012" fmla="*/ 8665834 w 8724094"/>
              <a:gd name="connsiteY11012" fmla="*/ 692678 h 2189926"/>
              <a:gd name="connsiteX11013" fmla="*/ 8657742 w 8724094"/>
              <a:gd name="connsiteY11013" fmla="*/ 695945 h 2189926"/>
              <a:gd name="connsiteX11014" fmla="*/ 8652887 w 8724094"/>
              <a:gd name="connsiteY11014" fmla="*/ 702480 h 2189926"/>
              <a:gd name="connsiteX11015" fmla="*/ 8664216 w 8724094"/>
              <a:gd name="connsiteY11015" fmla="*/ 715550 h 2189926"/>
              <a:gd name="connsiteX11016" fmla="*/ 8671499 w 8724094"/>
              <a:gd name="connsiteY11016" fmla="*/ 709832 h 2189926"/>
              <a:gd name="connsiteX11017" fmla="*/ 8675545 w 8724094"/>
              <a:gd name="connsiteY11017" fmla="*/ 700847 h 2189926"/>
              <a:gd name="connsiteX11018" fmla="*/ 8665834 w 8724094"/>
              <a:gd name="connsiteY11018" fmla="*/ 692678 h 2189926"/>
              <a:gd name="connsiteX11019" fmla="*/ 6787494 w 8724094"/>
              <a:gd name="connsiteY11019" fmla="*/ 692678 h 2189926"/>
              <a:gd name="connsiteX11020" fmla="*/ 6784258 w 8724094"/>
              <a:gd name="connsiteY11020" fmla="*/ 695945 h 2189926"/>
              <a:gd name="connsiteX11021" fmla="*/ 6787494 w 8724094"/>
              <a:gd name="connsiteY11021" fmla="*/ 697580 h 2189926"/>
              <a:gd name="connsiteX11022" fmla="*/ 6790730 w 8724094"/>
              <a:gd name="connsiteY11022" fmla="*/ 695945 h 2189926"/>
              <a:gd name="connsiteX11023" fmla="*/ 6787494 w 8724094"/>
              <a:gd name="connsiteY11023" fmla="*/ 692678 h 2189926"/>
              <a:gd name="connsiteX11024" fmla="*/ 6489424 w 8724094"/>
              <a:gd name="connsiteY11024" fmla="*/ 692678 h 2189926"/>
              <a:gd name="connsiteX11025" fmla="*/ 6487806 w 8724094"/>
              <a:gd name="connsiteY11025" fmla="*/ 694312 h 2189926"/>
              <a:gd name="connsiteX11026" fmla="*/ 6486187 w 8724094"/>
              <a:gd name="connsiteY11026" fmla="*/ 695945 h 2189926"/>
              <a:gd name="connsiteX11027" fmla="*/ 6487806 w 8724094"/>
              <a:gd name="connsiteY11027" fmla="*/ 695945 h 2189926"/>
              <a:gd name="connsiteX11028" fmla="*/ 6489424 w 8724094"/>
              <a:gd name="connsiteY11028" fmla="*/ 692678 h 2189926"/>
              <a:gd name="connsiteX11029" fmla="*/ 4415978 w 8724094"/>
              <a:gd name="connsiteY11029" fmla="*/ 692678 h 2189926"/>
              <a:gd name="connsiteX11030" fmla="*/ 4414359 w 8724094"/>
              <a:gd name="connsiteY11030" fmla="*/ 694312 h 2189926"/>
              <a:gd name="connsiteX11031" fmla="*/ 4412740 w 8724094"/>
              <a:gd name="connsiteY11031" fmla="*/ 695945 h 2189926"/>
              <a:gd name="connsiteX11032" fmla="*/ 4414359 w 8724094"/>
              <a:gd name="connsiteY11032" fmla="*/ 695945 h 2189926"/>
              <a:gd name="connsiteX11033" fmla="*/ 4415978 w 8724094"/>
              <a:gd name="connsiteY11033" fmla="*/ 692678 h 2189926"/>
              <a:gd name="connsiteX11034" fmla="*/ 494332 w 8724094"/>
              <a:gd name="connsiteY11034" fmla="*/ 692678 h 2189926"/>
              <a:gd name="connsiteX11035" fmla="*/ 491096 w 8724094"/>
              <a:gd name="connsiteY11035" fmla="*/ 695945 h 2189926"/>
              <a:gd name="connsiteX11036" fmla="*/ 492714 w 8724094"/>
              <a:gd name="connsiteY11036" fmla="*/ 700847 h 2189926"/>
              <a:gd name="connsiteX11037" fmla="*/ 497569 w 8724094"/>
              <a:gd name="connsiteY11037" fmla="*/ 695945 h 2189926"/>
              <a:gd name="connsiteX11038" fmla="*/ 494332 w 8724094"/>
              <a:gd name="connsiteY11038" fmla="*/ 692678 h 2189926"/>
              <a:gd name="connsiteX11039" fmla="*/ 324410 w 8724094"/>
              <a:gd name="connsiteY11039" fmla="*/ 692678 h 2189926"/>
              <a:gd name="connsiteX11040" fmla="*/ 317938 w 8724094"/>
              <a:gd name="connsiteY11040" fmla="*/ 699213 h 2189926"/>
              <a:gd name="connsiteX11041" fmla="*/ 311464 w 8724094"/>
              <a:gd name="connsiteY11041" fmla="*/ 704931 h 2189926"/>
              <a:gd name="connsiteX11042" fmla="*/ 306609 w 8724094"/>
              <a:gd name="connsiteY11042" fmla="*/ 710648 h 2189926"/>
              <a:gd name="connsiteX11043" fmla="*/ 303373 w 8724094"/>
              <a:gd name="connsiteY11043" fmla="*/ 717183 h 2189926"/>
              <a:gd name="connsiteX11044" fmla="*/ 321982 w 8724094"/>
              <a:gd name="connsiteY11044" fmla="*/ 709015 h 2189926"/>
              <a:gd name="connsiteX11045" fmla="*/ 332502 w 8724094"/>
              <a:gd name="connsiteY11045" fmla="*/ 692678 h 2189926"/>
              <a:gd name="connsiteX11046" fmla="*/ 194946 w 8724094"/>
              <a:gd name="connsiteY11046" fmla="*/ 692678 h 2189926"/>
              <a:gd name="connsiteX11047" fmla="*/ 188473 w 8724094"/>
              <a:gd name="connsiteY11047" fmla="*/ 697580 h 2189926"/>
              <a:gd name="connsiteX11048" fmla="*/ 190092 w 8724094"/>
              <a:gd name="connsiteY11048" fmla="*/ 702480 h 2189926"/>
              <a:gd name="connsiteX11049" fmla="*/ 194946 w 8724094"/>
              <a:gd name="connsiteY11049" fmla="*/ 705748 h 2189926"/>
              <a:gd name="connsiteX11050" fmla="*/ 198184 w 8724094"/>
              <a:gd name="connsiteY11050" fmla="*/ 697580 h 2189926"/>
              <a:gd name="connsiteX11051" fmla="*/ 194946 w 8724094"/>
              <a:gd name="connsiteY11051" fmla="*/ 692678 h 2189926"/>
              <a:gd name="connsiteX11052" fmla="*/ 7809755 w 8724094"/>
              <a:gd name="connsiteY11052" fmla="*/ 691045 h 2189926"/>
              <a:gd name="connsiteX11053" fmla="*/ 7814609 w 8724094"/>
              <a:gd name="connsiteY11053" fmla="*/ 695945 h 2189926"/>
              <a:gd name="connsiteX11054" fmla="*/ 7817845 w 8724094"/>
              <a:gd name="connsiteY11054" fmla="*/ 692678 h 2189926"/>
              <a:gd name="connsiteX11055" fmla="*/ 7814609 w 8724094"/>
              <a:gd name="connsiteY11055" fmla="*/ 691045 h 2189926"/>
              <a:gd name="connsiteX11056" fmla="*/ 7809755 w 8724094"/>
              <a:gd name="connsiteY11056" fmla="*/ 691045 h 2189926"/>
              <a:gd name="connsiteX11057" fmla="*/ 6444111 w 8724094"/>
              <a:gd name="connsiteY11057" fmla="*/ 691045 h 2189926"/>
              <a:gd name="connsiteX11058" fmla="*/ 6440875 w 8724094"/>
              <a:gd name="connsiteY11058" fmla="*/ 692678 h 2189926"/>
              <a:gd name="connsiteX11059" fmla="*/ 6442493 w 8724094"/>
              <a:gd name="connsiteY11059" fmla="*/ 694312 h 2189926"/>
              <a:gd name="connsiteX11060" fmla="*/ 6445729 w 8724094"/>
              <a:gd name="connsiteY11060" fmla="*/ 691045 h 2189926"/>
              <a:gd name="connsiteX11061" fmla="*/ 4370665 w 8724094"/>
              <a:gd name="connsiteY11061" fmla="*/ 691045 h 2189926"/>
              <a:gd name="connsiteX11062" fmla="*/ 4367429 w 8724094"/>
              <a:gd name="connsiteY11062" fmla="*/ 692678 h 2189926"/>
              <a:gd name="connsiteX11063" fmla="*/ 4369047 w 8724094"/>
              <a:gd name="connsiteY11063" fmla="*/ 694312 h 2189926"/>
              <a:gd name="connsiteX11064" fmla="*/ 4372283 w 8724094"/>
              <a:gd name="connsiteY11064" fmla="*/ 691045 h 2189926"/>
              <a:gd name="connsiteX11065" fmla="*/ 8329227 w 8724094"/>
              <a:gd name="connsiteY11065" fmla="*/ 687777 h 2189926"/>
              <a:gd name="connsiteX11066" fmla="*/ 8322755 w 8724094"/>
              <a:gd name="connsiteY11066" fmla="*/ 694312 h 2189926"/>
              <a:gd name="connsiteX11067" fmla="*/ 8316281 w 8724094"/>
              <a:gd name="connsiteY11067" fmla="*/ 702480 h 2189926"/>
              <a:gd name="connsiteX11068" fmla="*/ 8321137 w 8724094"/>
              <a:gd name="connsiteY11068" fmla="*/ 705748 h 2189926"/>
              <a:gd name="connsiteX11069" fmla="*/ 8331656 w 8724094"/>
              <a:gd name="connsiteY11069" fmla="*/ 702480 h 2189926"/>
              <a:gd name="connsiteX11070" fmla="*/ 8338938 w 8724094"/>
              <a:gd name="connsiteY11070" fmla="*/ 694312 h 2189926"/>
              <a:gd name="connsiteX11071" fmla="*/ 8332465 w 8724094"/>
              <a:gd name="connsiteY11071" fmla="*/ 687777 h 2189926"/>
              <a:gd name="connsiteX11072" fmla="*/ 575247 w 8724094"/>
              <a:gd name="connsiteY11072" fmla="*/ 687777 h 2189926"/>
              <a:gd name="connsiteX11073" fmla="*/ 570393 w 8724094"/>
              <a:gd name="connsiteY11073" fmla="*/ 692678 h 2189926"/>
              <a:gd name="connsiteX11074" fmla="*/ 575247 w 8724094"/>
              <a:gd name="connsiteY11074" fmla="*/ 695945 h 2189926"/>
              <a:gd name="connsiteX11075" fmla="*/ 580102 w 8724094"/>
              <a:gd name="connsiteY11075" fmla="*/ 691045 h 2189926"/>
              <a:gd name="connsiteX11076" fmla="*/ 575247 w 8724094"/>
              <a:gd name="connsiteY11076" fmla="*/ 687777 h 2189926"/>
              <a:gd name="connsiteX11077" fmla="*/ 6364814 w 8724094"/>
              <a:gd name="connsiteY11077" fmla="*/ 686143 h 2189926"/>
              <a:gd name="connsiteX11078" fmla="*/ 6358341 w 8724094"/>
              <a:gd name="connsiteY11078" fmla="*/ 691045 h 2189926"/>
              <a:gd name="connsiteX11079" fmla="*/ 6366434 w 8724094"/>
              <a:gd name="connsiteY11079" fmla="*/ 700847 h 2189926"/>
              <a:gd name="connsiteX11080" fmla="*/ 6368052 w 8724094"/>
              <a:gd name="connsiteY11080" fmla="*/ 700847 h 2189926"/>
              <a:gd name="connsiteX11081" fmla="*/ 6371288 w 8724094"/>
              <a:gd name="connsiteY11081" fmla="*/ 694312 h 2189926"/>
              <a:gd name="connsiteX11082" fmla="*/ 6364814 w 8724094"/>
              <a:gd name="connsiteY11082" fmla="*/ 686143 h 2189926"/>
              <a:gd name="connsiteX11083" fmla="*/ 4291368 w 8724094"/>
              <a:gd name="connsiteY11083" fmla="*/ 686143 h 2189926"/>
              <a:gd name="connsiteX11084" fmla="*/ 4284896 w 8724094"/>
              <a:gd name="connsiteY11084" fmla="*/ 691045 h 2189926"/>
              <a:gd name="connsiteX11085" fmla="*/ 4292986 w 8724094"/>
              <a:gd name="connsiteY11085" fmla="*/ 700847 h 2189926"/>
              <a:gd name="connsiteX11086" fmla="*/ 4294605 w 8724094"/>
              <a:gd name="connsiteY11086" fmla="*/ 700847 h 2189926"/>
              <a:gd name="connsiteX11087" fmla="*/ 4297841 w 8724094"/>
              <a:gd name="connsiteY11087" fmla="*/ 694312 h 2189926"/>
              <a:gd name="connsiteX11088" fmla="*/ 4291368 w 8724094"/>
              <a:gd name="connsiteY11088" fmla="*/ 686143 h 2189926"/>
              <a:gd name="connsiteX11089" fmla="*/ 8502386 w 8724094"/>
              <a:gd name="connsiteY11089" fmla="*/ 684510 h 2189926"/>
              <a:gd name="connsiteX11090" fmla="*/ 8495104 w 8724094"/>
              <a:gd name="connsiteY11090" fmla="*/ 688594 h 2189926"/>
              <a:gd name="connsiteX11091" fmla="*/ 8494294 w 8724094"/>
              <a:gd name="connsiteY11091" fmla="*/ 697580 h 2189926"/>
              <a:gd name="connsiteX11092" fmla="*/ 8490249 w 8724094"/>
              <a:gd name="connsiteY11092" fmla="*/ 701664 h 2189926"/>
              <a:gd name="connsiteX11093" fmla="*/ 8487821 w 8724094"/>
              <a:gd name="connsiteY11093" fmla="*/ 707382 h 2189926"/>
              <a:gd name="connsiteX11094" fmla="*/ 8487821 w 8724094"/>
              <a:gd name="connsiteY11094" fmla="*/ 710648 h 2189926"/>
              <a:gd name="connsiteX11095" fmla="*/ 8488631 w 8724094"/>
              <a:gd name="connsiteY11095" fmla="*/ 718001 h 2189926"/>
              <a:gd name="connsiteX11096" fmla="*/ 8489440 w 8724094"/>
              <a:gd name="connsiteY11096" fmla="*/ 726985 h 2189926"/>
              <a:gd name="connsiteX11097" fmla="*/ 8494294 w 8724094"/>
              <a:gd name="connsiteY11097" fmla="*/ 728618 h 2189926"/>
              <a:gd name="connsiteX11098" fmla="*/ 8500768 w 8724094"/>
              <a:gd name="connsiteY11098" fmla="*/ 725352 h 2189926"/>
              <a:gd name="connsiteX11099" fmla="*/ 8500768 w 8724094"/>
              <a:gd name="connsiteY11099" fmla="*/ 712282 h 2189926"/>
              <a:gd name="connsiteX11100" fmla="*/ 8508859 w 8724094"/>
              <a:gd name="connsiteY11100" fmla="*/ 703297 h 2189926"/>
              <a:gd name="connsiteX11101" fmla="*/ 8513715 w 8724094"/>
              <a:gd name="connsiteY11101" fmla="*/ 692678 h 2189926"/>
              <a:gd name="connsiteX11102" fmla="*/ 8502386 w 8724094"/>
              <a:gd name="connsiteY11102" fmla="*/ 684510 h 2189926"/>
              <a:gd name="connsiteX11103" fmla="*/ 3781098 w 8724094"/>
              <a:gd name="connsiteY11103" fmla="*/ 684510 h 2189926"/>
              <a:gd name="connsiteX11104" fmla="*/ 3773816 w 8724094"/>
              <a:gd name="connsiteY11104" fmla="*/ 687777 h 2189926"/>
              <a:gd name="connsiteX11105" fmla="*/ 3769770 w 8724094"/>
              <a:gd name="connsiteY11105" fmla="*/ 692678 h 2189926"/>
              <a:gd name="connsiteX11106" fmla="*/ 3773006 w 8724094"/>
              <a:gd name="connsiteY11106" fmla="*/ 694312 h 2189926"/>
              <a:gd name="connsiteX11107" fmla="*/ 3782717 w 8724094"/>
              <a:gd name="connsiteY11107" fmla="*/ 686143 h 2189926"/>
              <a:gd name="connsiteX11108" fmla="*/ 3782717 w 8724094"/>
              <a:gd name="connsiteY11108" fmla="*/ 684510 h 2189926"/>
              <a:gd name="connsiteX11109" fmla="*/ 610850 w 8724094"/>
              <a:gd name="connsiteY11109" fmla="*/ 682876 h 2189926"/>
              <a:gd name="connsiteX11110" fmla="*/ 604376 w 8724094"/>
              <a:gd name="connsiteY11110" fmla="*/ 686961 h 2189926"/>
              <a:gd name="connsiteX11111" fmla="*/ 602759 w 8724094"/>
              <a:gd name="connsiteY11111" fmla="*/ 694312 h 2189926"/>
              <a:gd name="connsiteX11112" fmla="*/ 607613 w 8724094"/>
              <a:gd name="connsiteY11112" fmla="*/ 700847 h 2189926"/>
              <a:gd name="connsiteX11113" fmla="*/ 615704 w 8724094"/>
              <a:gd name="connsiteY11113" fmla="*/ 697580 h 2189926"/>
              <a:gd name="connsiteX11114" fmla="*/ 620560 w 8724094"/>
              <a:gd name="connsiteY11114" fmla="*/ 691045 h 2189926"/>
              <a:gd name="connsiteX11115" fmla="*/ 617322 w 8724094"/>
              <a:gd name="connsiteY11115" fmla="*/ 685327 h 2189926"/>
              <a:gd name="connsiteX11116" fmla="*/ 610850 w 8724094"/>
              <a:gd name="connsiteY11116" fmla="*/ 682876 h 2189926"/>
              <a:gd name="connsiteX11117" fmla="*/ 8567118 w 8724094"/>
              <a:gd name="connsiteY11117" fmla="*/ 681243 h 2189926"/>
              <a:gd name="connsiteX11118" fmla="*/ 8561454 w 8724094"/>
              <a:gd name="connsiteY11118" fmla="*/ 686961 h 2189926"/>
              <a:gd name="connsiteX11119" fmla="*/ 8559026 w 8724094"/>
              <a:gd name="connsiteY11119" fmla="*/ 695945 h 2189926"/>
              <a:gd name="connsiteX11120" fmla="*/ 8559026 w 8724094"/>
              <a:gd name="connsiteY11120" fmla="*/ 697580 h 2189926"/>
              <a:gd name="connsiteX11121" fmla="*/ 8563072 w 8724094"/>
              <a:gd name="connsiteY11121" fmla="*/ 704113 h 2189926"/>
              <a:gd name="connsiteX11122" fmla="*/ 8570355 w 8724094"/>
              <a:gd name="connsiteY11122" fmla="*/ 709015 h 2189926"/>
              <a:gd name="connsiteX11123" fmla="*/ 8573591 w 8724094"/>
              <a:gd name="connsiteY11123" fmla="*/ 705748 h 2189926"/>
              <a:gd name="connsiteX11124" fmla="*/ 8579254 w 8724094"/>
              <a:gd name="connsiteY11124" fmla="*/ 698396 h 2189926"/>
              <a:gd name="connsiteX11125" fmla="*/ 8583301 w 8724094"/>
              <a:gd name="connsiteY11125" fmla="*/ 692678 h 2189926"/>
              <a:gd name="connsiteX11126" fmla="*/ 8576828 w 8724094"/>
              <a:gd name="connsiteY11126" fmla="*/ 685327 h 2189926"/>
              <a:gd name="connsiteX11127" fmla="*/ 8567118 w 8724094"/>
              <a:gd name="connsiteY11127" fmla="*/ 681243 h 2189926"/>
              <a:gd name="connsiteX11128" fmla="*/ 5873863 w 8724094"/>
              <a:gd name="connsiteY11128" fmla="*/ 681243 h 2189926"/>
              <a:gd name="connsiteX11129" fmla="*/ 5873863 w 8724094"/>
              <a:gd name="connsiteY11129" fmla="*/ 684510 h 2189926"/>
              <a:gd name="connsiteX11130" fmla="*/ 5878718 w 8724094"/>
              <a:gd name="connsiteY11130" fmla="*/ 684510 h 2189926"/>
              <a:gd name="connsiteX11131" fmla="*/ 5875482 w 8724094"/>
              <a:gd name="connsiteY11131" fmla="*/ 681243 h 2189926"/>
              <a:gd name="connsiteX11132" fmla="*/ 704711 w 8724094"/>
              <a:gd name="connsiteY11132" fmla="*/ 681243 h 2189926"/>
              <a:gd name="connsiteX11133" fmla="*/ 696619 w 8724094"/>
              <a:gd name="connsiteY11133" fmla="*/ 690227 h 2189926"/>
              <a:gd name="connsiteX11134" fmla="*/ 691765 w 8724094"/>
              <a:gd name="connsiteY11134" fmla="*/ 700847 h 2189926"/>
              <a:gd name="connsiteX11135" fmla="*/ 695001 w 8724094"/>
              <a:gd name="connsiteY11135" fmla="*/ 705748 h 2189926"/>
              <a:gd name="connsiteX11136" fmla="*/ 701474 w 8724094"/>
              <a:gd name="connsiteY11136" fmla="*/ 705748 h 2189926"/>
              <a:gd name="connsiteX11137" fmla="*/ 716040 w 8724094"/>
              <a:gd name="connsiteY11137" fmla="*/ 694312 h 2189926"/>
              <a:gd name="connsiteX11138" fmla="*/ 713612 w 8724094"/>
              <a:gd name="connsiteY11138" fmla="*/ 686143 h 2189926"/>
              <a:gd name="connsiteX11139" fmla="*/ 707948 w 8724094"/>
              <a:gd name="connsiteY11139" fmla="*/ 681243 h 2189926"/>
              <a:gd name="connsiteX11140" fmla="*/ 292044 w 8724094"/>
              <a:gd name="connsiteY11140" fmla="*/ 681243 h 2189926"/>
              <a:gd name="connsiteX11141" fmla="*/ 279098 w 8724094"/>
              <a:gd name="connsiteY11141" fmla="*/ 691045 h 2189926"/>
              <a:gd name="connsiteX11142" fmla="*/ 277479 w 8724094"/>
              <a:gd name="connsiteY11142" fmla="*/ 694312 h 2189926"/>
              <a:gd name="connsiteX11143" fmla="*/ 280716 w 8724094"/>
              <a:gd name="connsiteY11143" fmla="*/ 697580 h 2189926"/>
              <a:gd name="connsiteX11144" fmla="*/ 287998 w 8724094"/>
              <a:gd name="connsiteY11144" fmla="*/ 691045 h 2189926"/>
              <a:gd name="connsiteX11145" fmla="*/ 295282 w 8724094"/>
              <a:gd name="connsiteY11145" fmla="*/ 682876 h 2189926"/>
              <a:gd name="connsiteX11146" fmla="*/ 293662 w 8724094"/>
              <a:gd name="connsiteY11146" fmla="*/ 681243 h 2189926"/>
              <a:gd name="connsiteX11147" fmla="*/ 248351 w 8724094"/>
              <a:gd name="connsiteY11147" fmla="*/ 679608 h 2189926"/>
              <a:gd name="connsiteX11148" fmla="*/ 246732 w 8724094"/>
              <a:gd name="connsiteY11148" fmla="*/ 680426 h 2189926"/>
              <a:gd name="connsiteX11149" fmla="*/ 248351 w 8724094"/>
              <a:gd name="connsiteY11149" fmla="*/ 681243 h 2189926"/>
              <a:gd name="connsiteX11150" fmla="*/ 115650 w 8724094"/>
              <a:gd name="connsiteY11150" fmla="*/ 679608 h 2189926"/>
              <a:gd name="connsiteX11151" fmla="*/ 115650 w 8724094"/>
              <a:gd name="connsiteY11151" fmla="*/ 682876 h 2189926"/>
              <a:gd name="connsiteX11152" fmla="*/ 118887 w 8724094"/>
              <a:gd name="connsiteY11152" fmla="*/ 682876 h 2189926"/>
              <a:gd name="connsiteX11153" fmla="*/ 117269 w 8724094"/>
              <a:gd name="connsiteY11153" fmla="*/ 679608 h 2189926"/>
              <a:gd name="connsiteX11154" fmla="*/ 8698200 w 8724094"/>
              <a:gd name="connsiteY11154" fmla="*/ 677975 h 2189926"/>
              <a:gd name="connsiteX11155" fmla="*/ 8693346 w 8724094"/>
              <a:gd name="connsiteY11155" fmla="*/ 681243 h 2189926"/>
              <a:gd name="connsiteX11156" fmla="*/ 8698200 w 8724094"/>
              <a:gd name="connsiteY11156" fmla="*/ 684510 h 2189926"/>
              <a:gd name="connsiteX11157" fmla="*/ 8701436 w 8724094"/>
              <a:gd name="connsiteY11157" fmla="*/ 681243 h 2189926"/>
              <a:gd name="connsiteX11158" fmla="*/ 8698200 w 8724094"/>
              <a:gd name="connsiteY11158" fmla="*/ 677975 h 2189926"/>
              <a:gd name="connsiteX11159" fmla="*/ 4895298 w 8724094"/>
              <a:gd name="connsiteY11159" fmla="*/ 677975 h 2189926"/>
              <a:gd name="connsiteX11160" fmla="*/ 4892061 w 8724094"/>
              <a:gd name="connsiteY11160" fmla="*/ 682876 h 2189926"/>
              <a:gd name="connsiteX11161" fmla="*/ 4895298 w 8724094"/>
              <a:gd name="connsiteY11161" fmla="*/ 686143 h 2189926"/>
              <a:gd name="connsiteX11162" fmla="*/ 4898534 w 8724094"/>
              <a:gd name="connsiteY11162" fmla="*/ 681243 h 2189926"/>
              <a:gd name="connsiteX11163" fmla="*/ 4895298 w 8724094"/>
              <a:gd name="connsiteY11163" fmla="*/ 677975 h 2189926"/>
              <a:gd name="connsiteX11164" fmla="*/ 3530261 w 8724094"/>
              <a:gd name="connsiteY11164" fmla="*/ 677975 h 2189926"/>
              <a:gd name="connsiteX11165" fmla="*/ 3528643 w 8724094"/>
              <a:gd name="connsiteY11165" fmla="*/ 679608 h 2189926"/>
              <a:gd name="connsiteX11166" fmla="*/ 3523788 w 8724094"/>
              <a:gd name="connsiteY11166" fmla="*/ 682876 h 2189926"/>
              <a:gd name="connsiteX11167" fmla="*/ 3520552 w 8724094"/>
              <a:gd name="connsiteY11167" fmla="*/ 687777 h 2189926"/>
              <a:gd name="connsiteX11168" fmla="*/ 3520552 w 8724094"/>
              <a:gd name="connsiteY11168" fmla="*/ 689411 h 2189926"/>
              <a:gd name="connsiteX11169" fmla="*/ 3527025 w 8724094"/>
              <a:gd name="connsiteY11169" fmla="*/ 697580 h 2189926"/>
              <a:gd name="connsiteX11170" fmla="*/ 3532689 w 8724094"/>
              <a:gd name="connsiteY11170" fmla="*/ 694312 h 2189926"/>
              <a:gd name="connsiteX11171" fmla="*/ 3535117 w 8724094"/>
              <a:gd name="connsiteY11171" fmla="*/ 687777 h 2189926"/>
              <a:gd name="connsiteX11172" fmla="*/ 3534307 w 8724094"/>
              <a:gd name="connsiteY11172" fmla="*/ 681243 h 2189926"/>
              <a:gd name="connsiteX11173" fmla="*/ 3530261 w 8724094"/>
              <a:gd name="connsiteY11173" fmla="*/ 677975 h 2189926"/>
              <a:gd name="connsiteX11174" fmla="*/ 3363577 w 8724094"/>
              <a:gd name="connsiteY11174" fmla="*/ 677975 h 2189926"/>
              <a:gd name="connsiteX11175" fmla="*/ 3350630 w 8724094"/>
              <a:gd name="connsiteY11175" fmla="*/ 687777 h 2189926"/>
              <a:gd name="connsiteX11176" fmla="*/ 3345776 w 8724094"/>
              <a:gd name="connsiteY11176" fmla="*/ 700847 h 2189926"/>
              <a:gd name="connsiteX11177" fmla="*/ 3347394 w 8724094"/>
              <a:gd name="connsiteY11177" fmla="*/ 702480 h 2189926"/>
              <a:gd name="connsiteX11178" fmla="*/ 3355486 w 8724094"/>
              <a:gd name="connsiteY11178" fmla="*/ 698396 h 2189926"/>
              <a:gd name="connsiteX11179" fmla="*/ 3366813 w 8724094"/>
              <a:gd name="connsiteY11179" fmla="*/ 695945 h 2189926"/>
              <a:gd name="connsiteX11180" fmla="*/ 3371669 w 8724094"/>
              <a:gd name="connsiteY11180" fmla="*/ 684510 h 2189926"/>
              <a:gd name="connsiteX11181" fmla="*/ 3363577 w 8724094"/>
              <a:gd name="connsiteY11181" fmla="*/ 677975 h 2189926"/>
              <a:gd name="connsiteX11182" fmla="*/ 8526660 w 8724094"/>
              <a:gd name="connsiteY11182" fmla="*/ 676341 h 2189926"/>
              <a:gd name="connsiteX11183" fmla="*/ 8523424 w 8724094"/>
              <a:gd name="connsiteY11183" fmla="*/ 681243 h 2189926"/>
              <a:gd name="connsiteX11184" fmla="*/ 8524233 w 8724094"/>
              <a:gd name="connsiteY11184" fmla="*/ 689411 h 2189926"/>
              <a:gd name="connsiteX11185" fmla="*/ 8529897 w 8724094"/>
              <a:gd name="connsiteY11185" fmla="*/ 694312 h 2189926"/>
              <a:gd name="connsiteX11186" fmla="*/ 8540416 w 8724094"/>
              <a:gd name="connsiteY11186" fmla="*/ 690227 h 2189926"/>
              <a:gd name="connsiteX11187" fmla="*/ 8546081 w 8724094"/>
              <a:gd name="connsiteY11187" fmla="*/ 681243 h 2189926"/>
              <a:gd name="connsiteX11188" fmla="*/ 8541225 w 8724094"/>
              <a:gd name="connsiteY11188" fmla="*/ 676341 h 2189926"/>
              <a:gd name="connsiteX11189" fmla="*/ 8533134 w 8724094"/>
              <a:gd name="connsiteY11189" fmla="*/ 676341 h 2189926"/>
              <a:gd name="connsiteX11190" fmla="*/ 6832807 w 8724094"/>
              <a:gd name="connsiteY11190" fmla="*/ 676341 h 2189926"/>
              <a:gd name="connsiteX11191" fmla="*/ 6833617 w 8724094"/>
              <a:gd name="connsiteY11191" fmla="*/ 677975 h 2189926"/>
              <a:gd name="connsiteX11192" fmla="*/ 6834425 w 8724094"/>
              <a:gd name="connsiteY11192" fmla="*/ 676341 h 2189926"/>
              <a:gd name="connsiteX11193" fmla="*/ 6518554 w 8724094"/>
              <a:gd name="connsiteY11193" fmla="*/ 676341 h 2189926"/>
              <a:gd name="connsiteX11194" fmla="*/ 6505607 w 8724094"/>
              <a:gd name="connsiteY11194" fmla="*/ 678792 h 2189926"/>
              <a:gd name="connsiteX11195" fmla="*/ 6497516 w 8724094"/>
              <a:gd name="connsiteY11195" fmla="*/ 687777 h 2189926"/>
              <a:gd name="connsiteX11196" fmla="*/ 6499134 w 8724094"/>
              <a:gd name="connsiteY11196" fmla="*/ 687777 h 2189926"/>
              <a:gd name="connsiteX11197" fmla="*/ 6507225 w 8724094"/>
              <a:gd name="connsiteY11197" fmla="*/ 684510 h 2189926"/>
              <a:gd name="connsiteX11198" fmla="*/ 6515317 w 8724094"/>
              <a:gd name="connsiteY11198" fmla="*/ 682876 h 2189926"/>
              <a:gd name="connsiteX11199" fmla="*/ 6518554 w 8724094"/>
              <a:gd name="connsiteY11199" fmla="*/ 676341 h 2189926"/>
              <a:gd name="connsiteX11200" fmla="*/ 4445106 w 8724094"/>
              <a:gd name="connsiteY11200" fmla="*/ 676341 h 2189926"/>
              <a:gd name="connsiteX11201" fmla="*/ 4432161 w 8724094"/>
              <a:gd name="connsiteY11201" fmla="*/ 678792 h 2189926"/>
              <a:gd name="connsiteX11202" fmla="*/ 4424069 w 8724094"/>
              <a:gd name="connsiteY11202" fmla="*/ 687777 h 2189926"/>
              <a:gd name="connsiteX11203" fmla="*/ 4425687 w 8724094"/>
              <a:gd name="connsiteY11203" fmla="*/ 687777 h 2189926"/>
              <a:gd name="connsiteX11204" fmla="*/ 4433779 w 8724094"/>
              <a:gd name="connsiteY11204" fmla="*/ 684510 h 2189926"/>
              <a:gd name="connsiteX11205" fmla="*/ 4441870 w 8724094"/>
              <a:gd name="connsiteY11205" fmla="*/ 682876 h 2189926"/>
              <a:gd name="connsiteX11206" fmla="*/ 4445106 w 8724094"/>
              <a:gd name="connsiteY11206" fmla="*/ 676341 h 2189926"/>
              <a:gd name="connsiteX11207" fmla="*/ 7577225 w 8724094"/>
              <a:gd name="connsiteY11207" fmla="*/ 674708 h 2189926"/>
              <a:gd name="connsiteX11208" fmla="*/ 7572369 w 8724094"/>
              <a:gd name="connsiteY11208" fmla="*/ 679608 h 2189926"/>
              <a:gd name="connsiteX11209" fmla="*/ 7577225 w 8724094"/>
              <a:gd name="connsiteY11209" fmla="*/ 684510 h 2189926"/>
              <a:gd name="connsiteX11210" fmla="*/ 7582081 w 8724094"/>
              <a:gd name="connsiteY11210" fmla="*/ 677975 h 2189926"/>
              <a:gd name="connsiteX11211" fmla="*/ 7580461 w 8724094"/>
              <a:gd name="connsiteY11211" fmla="*/ 676341 h 2189926"/>
              <a:gd name="connsiteX11212" fmla="*/ 7577225 w 8724094"/>
              <a:gd name="connsiteY11212" fmla="*/ 674708 h 2189926"/>
              <a:gd name="connsiteX11213" fmla="*/ 3329593 w 8724094"/>
              <a:gd name="connsiteY11213" fmla="*/ 674708 h 2189926"/>
              <a:gd name="connsiteX11214" fmla="*/ 3324738 w 8724094"/>
              <a:gd name="connsiteY11214" fmla="*/ 676341 h 2189926"/>
              <a:gd name="connsiteX11215" fmla="*/ 3326356 w 8724094"/>
              <a:gd name="connsiteY11215" fmla="*/ 676341 h 2189926"/>
              <a:gd name="connsiteX11216" fmla="*/ 3329593 w 8724094"/>
              <a:gd name="connsiteY11216" fmla="*/ 674708 h 2189926"/>
              <a:gd name="connsiteX11217" fmla="*/ 8588155 w 8724094"/>
              <a:gd name="connsiteY11217" fmla="*/ 673075 h 2189926"/>
              <a:gd name="connsiteX11218" fmla="*/ 8583301 w 8724094"/>
              <a:gd name="connsiteY11218" fmla="*/ 677975 h 2189926"/>
              <a:gd name="connsiteX11219" fmla="*/ 8591392 w 8724094"/>
              <a:gd name="connsiteY11219" fmla="*/ 691045 h 2189926"/>
              <a:gd name="connsiteX11220" fmla="*/ 8599484 w 8724094"/>
              <a:gd name="connsiteY11220" fmla="*/ 684510 h 2189926"/>
              <a:gd name="connsiteX11221" fmla="*/ 8599484 w 8724094"/>
              <a:gd name="connsiteY11221" fmla="*/ 682876 h 2189926"/>
              <a:gd name="connsiteX11222" fmla="*/ 8593820 w 8724094"/>
              <a:gd name="connsiteY11222" fmla="*/ 676341 h 2189926"/>
              <a:gd name="connsiteX11223" fmla="*/ 8588155 w 8724094"/>
              <a:gd name="connsiteY11223" fmla="*/ 673075 h 2189926"/>
              <a:gd name="connsiteX11224" fmla="*/ 6317883 w 8724094"/>
              <a:gd name="connsiteY11224" fmla="*/ 673075 h 2189926"/>
              <a:gd name="connsiteX11225" fmla="*/ 6316265 w 8724094"/>
              <a:gd name="connsiteY11225" fmla="*/ 677975 h 2189926"/>
              <a:gd name="connsiteX11226" fmla="*/ 6321121 w 8724094"/>
              <a:gd name="connsiteY11226" fmla="*/ 681243 h 2189926"/>
              <a:gd name="connsiteX11227" fmla="*/ 6328403 w 8724094"/>
              <a:gd name="connsiteY11227" fmla="*/ 680426 h 2189926"/>
              <a:gd name="connsiteX11228" fmla="*/ 6332448 w 8724094"/>
              <a:gd name="connsiteY11228" fmla="*/ 676341 h 2189926"/>
              <a:gd name="connsiteX11229" fmla="*/ 6330830 w 8724094"/>
              <a:gd name="connsiteY11229" fmla="*/ 673075 h 2189926"/>
              <a:gd name="connsiteX11230" fmla="*/ 4244437 w 8724094"/>
              <a:gd name="connsiteY11230" fmla="*/ 673075 h 2189926"/>
              <a:gd name="connsiteX11231" fmla="*/ 4242819 w 8724094"/>
              <a:gd name="connsiteY11231" fmla="*/ 677975 h 2189926"/>
              <a:gd name="connsiteX11232" fmla="*/ 4247674 w 8724094"/>
              <a:gd name="connsiteY11232" fmla="*/ 681243 h 2189926"/>
              <a:gd name="connsiteX11233" fmla="*/ 4254956 w 8724094"/>
              <a:gd name="connsiteY11233" fmla="*/ 680426 h 2189926"/>
              <a:gd name="connsiteX11234" fmla="*/ 4259002 w 8724094"/>
              <a:gd name="connsiteY11234" fmla="*/ 676341 h 2189926"/>
              <a:gd name="connsiteX11235" fmla="*/ 4257384 w 8724094"/>
              <a:gd name="connsiteY11235" fmla="*/ 673075 h 2189926"/>
              <a:gd name="connsiteX11236" fmla="*/ 3496277 w 8724094"/>
              <a:gd name="connsiteY11236" fmla="*/ 671440 h 2189926"/>
              <a:gd name="connsiteX11237" fmla="*/ 3493041 w 8724094"/>
              <a:gd name="connsiteY11237" fmla="*/ 674708 h 2189926"/>
              <a:gd name="connsiteX11238" fmla="*/ 3496277 w 8724094"/>
              <a:gd name="connsiteY11238" fmla="*/ 677975 h 2189926"/>
              <a:gd name="connsiteX11239" fmla="*/ 3499515 w 8724094"/>
              <a:gd name="connsiteY11239" fmla="*/ 673075 h 2189926"/>
              <a:gd name="connsiteX11240" fmla="*/ 3496277 w 8724094"/>
              <a:gd name="connsiteY11240" fmla="*/ 671440 h 2189926"/>
              <a:gd name="connsiteX11241" fmla="*/ 3382996 w 8724094"/>
              <a:gd name="connsiteY11241" fmla="*/ 671440 h 2189926"/>
              <a:gd name="connsiteX11242" fmla="*/ 3378142 w 8724094"/>
              <a:gd name="connsiteY11242" fmla="*/ 676341 h 2189926"/>
              <a:gd name="connsiteX11243" fmla="*/ 3378142 w 8724094"/>
              <a:gd name="connsiteY11243" fmla="*/ 677975 h 2189926"/>
              <a:gd name="connsiteX11244" fmla="*/ 3381378 w 8724094"/>
              <a:gd name="connsiteY11244" fmla="*/ 679608 h 2189926"/>
              <a:gd name="connsiteX11245" fmla="*/ 3386234 w 8724094"/>
              <a:gd name="connsiteY11245" fmla="*/ 674708 h 2189926"/>
              <a:gd name="connsiteX11246" fmla="*/ 3384614 w 8724094"/>
              <a:gd name="connsiteY11246" fmla="*/ 671440 h 2189926"/>
              <a:gd name="connsiteX11247" fmla="*/ 6470004 w 8724094"/>
              <a:gd name="connsiteY11247" fmla="*/ 668173 h 2189926"/>
              <a:gd name="connsiteX11248" fmla="*/ 6462722 w 8724094"/>
              <a:gd name="connsiteY11248" fmla="*/ 671440 h 2189926"/>
              <a:gd name="connsiteX11249" fmla="*/ 6458676 w 8724094"/>
              <a:gd name="connsiteY11249" fmla="*/ 677975 h 2189926"/>
              <a:gd name="connsiteX11250" fmla="*/ 6465150 w 8724094"/>
              <a:gd name="connsiteY11250" fmla="*/ 675524 h 2189926"/>
              <a:gd name="connsiteX11251" fmla="*/ 6471623 w 8724094"/>
              <a:gd name="connsiteY11251" fmla="*/ 669806 h 2189926"/>
              <a:gd name="connsiteX11252" fmla="*/ 4396557 w 8724094"/>
              <a:gd name="connsiteY11252" fmla="*/ 668173 h 2189926"/>
              <a:gd name="connsiteX11253" fmla="*/ 4389276 w 8724094"/>
              <a:gd name="connsiteY11253" fmla="*/ 671440 h 2189926"/>
              <a:gd name="connsiteX11254" fmla="*/ 4385230 w 8724094"/>
              <a:gd name="connsiteY11254" fmla="*/ 677975 h 2189926"/>
              <a:gd name="connsiteX11255" fmla="*/ 4391703 w 8724094"/>
              <a:gd name="connsiteY11255" fmla="*/ 675524 h 2189926"/>
              <a:gd name="connsiteX11256" fmla="*/ 4398176 w 8724094"/>
              <a:gd name="connsiteY11256" fmla="*/ 669806 h 2189926"/>
              <a:gd name="connsiteX11257" fmla="*/ 839030 w 8724094"/>
              <a:gd name="connsiteY11257" fmla="*/ 668173 h 2189926"/>
              <a:gd name="connsiteX11258" fmla="*/ 835793 w 8724094"/>
              <a:gd name="connsiteY11258" fmla="*/ 671440 h 2189926"/>
              <a:gd name="connsiteX11259" fmla="*/ 839030 w 8724094"/>
              <a:gd name="connsiteY11259" fmla="*/ 676341 h 2189926"/>
              <a:gd name="connsiteX11260" fmla="*/ 845504 w 8724094"/>
              <a:gd name="connsiteY11260" fmla="*/ 677975 h 2189926"/>
              <a:gd name="connsiteX11261" fmla="*/ 851977 w 8724094"/>
              <a:gd name="connsiteY11261" fmla="*/ 674708 h 2189926"/>
              <a:gd name="connsiteX11262" fmla="*/ 847122 w 8724094"/>
              <a:gd name="connsiteY11262" fmla="*/ 668990 h 2189926"/>
              <a:gd name="connsiteX11263" fmla="*/ 839030 w 8724094"/>
              <a:gd name="connsiteY11263" fmla="*/ 668173 h 2189926"/>
              <a:gd name="connsiteX11264" fmla="*/ 6997873 w 8724094"/>
              <a:gd name="connsiteY11264" fmla="*/ 666540 h 2189926"/>
              <a:gd name="connsiteX11265" fmla="*/ 6989781 w 8724094"/>
              <a:gd name="connsiteY11265" fmla="*/ 669806 h 2189926"/>
              <a:gd name="connsiteX11266" fmla="*/ 6973599 w 8724094"/>
              <a:gd name="connsiteY11266" fmla="*/ 688594 h 2189926"/>
              <a:gd name="connsiteX11267" fmla="*/ 6950942 w 8724094"/>
              <a:gd name="connsiteY11267" fmla="*/ 695945 h 2189926"/>
              <a:gd name="connsiteX11268" fmla="*/ 6939615 w 8724094"/>
              <a:gd name="connsiteY11268" fmla="*/ 708198 h 2189926"/>
              <a:gd name="connsiteX11269" fmla="*/ 6928287 w 8724094"/>
              <a:gd name="connsiteY11269" fmla="*/ 718817 h 2189926"/>
              <a:gd name="connsiteX11270" fmla="*/ 6925049 w 8724094"/>
              <a:gd name="connsiteY11270" fmla="*/ 718817 h 2189926"/>
              <a:gd name="connsiteX11271" fmla="*/ 6912913 w 8724094"/>
              <a:gd name="connsiteY11271" fmla="*/ 731069 h 2189926"/>
              <a:gd name="connsiteX11272" fmla="*/ 6904013 w 8724094"/>
              <a:gd name="connsiteY11272" fmla="*/ 741688 h 2189926"/>
              <a:gd name="connsiteX11273" fmla="*/ 6891874 w 8724094"/>
              <a:gd name="connsiteY11273" fmla="*/ 749857 h 2189926"/>
              <a:gd name="connsiteX11274" fmla="*/ 6879738 w 8724094"/>
              <a:gd name="connsiteY11274" fmla="*/ 759659 h 2189926"/>
              <a:gd name="connsiteX11275" fmla="*/ 6873265 w 8724094"/>
              <a:gd name="connsiteY11275" fmla="*/ 762927 h 2189926"/>
              <a:gd name="connsiteX11276" fmla="*/ 6868409 w 8724094"/>
              <a:gd name="connsiteY11276" fmla="*/ 764560 h 2189926"/>
              <a:gd name="connsiteX11277" fmla="*/ 6862745 w 8724094"/>
              <a:gd name="connsiteY11277" fmla="*/ 775179 h 2189926"/>
              <a:gd name="connsiteX11278" fmla="*/ 6858699 w 8724094"/>
              <a:gd name="connsiteY11278" fmla="*/ 782530 h 2189926"/>
              <a:gd name="connsiteX11279" fmla="*/ 6861935 w 8724094"/>
              <a:gd name="connsiteY11279" fmla="*/ 784164 h 2189926"/>
              <a:gd name="connsiteX11280" fmla="*/ 6874074 w 8724094"/>
              <a:gd name="connsiteY11280" fmla="*/ 778446 h 2189926"/>
              <a:gd name="connsiteX11281" fmla="*/ 6884592 w 8724094"/>
              <a:gd name="connsiteY11281" fmla="*/ 769460 h 2189926"/>
              <a:gd name="connsiteX11282" fmla="*/ 6894301 w 8724094"/>
              <a:gd name="connsiteY11282" fmla="*/ 758843 h 2189926"/>
              <a:gd name="connsiteX11283" fmla="*/ 6904013 w 8724094"/>
              <a:gd name="connsiteY11283" fmla="*/ 749857 h 2189926"/>
              <a:gd name="connsiteX11284" fmla="*/ 6921813 w 8724094"/>
              <a:gd name="connsiteY11284" fmla="*/ 744955 h 2189926"/>
              <a:gd name="connsiteX11285" fmla="*/ 6928287 w 8724094"/>
              <a:gd name="connsiteY11285" fmla="*/ 737604 h 2189926"/>
              <a:gd name="connsiteX11286" fmla="*/ 6934761 w 8724094"/>
              <a:gd name="connsiteY11286" fmla="*/ 731887 h 2189926"/>
              <a:gd name="connsiteX11287" fmla="*/ 6942852 w 8724094"/>
              <a:gd name="connsiteY11287" fmla="*/ 726985 h 2189926"/>
              <a:gd name="connsiteX11288" fmla="*/ 6945279 w 8724094"/>
              <a:gd name="connsiteY11288" fmla="*/ 720450 h 2189926"/>
              <a:gd name="connsiteX11289" fmla="*/ 6947706 w 8724094"/>
              <a:gd name="connsiteY11289" fmla="*/ 715550 h 2189926"/>
              <a:gd name="connsiteX11290" fmla="*/ 6967933 w 8724094"/>
              <a:gd name="connsiteY11290" fmla="*/ 708198 h 2189926"/>
              <a:gd name="connsiteX11291" fmla="*/ 6980072 w 8724094"/>
              <a:gd name="connsiteY11291" fmla="*/ 692678 h 2189926"/>
              <a:gd name="connsiteX11292" fmla="*/ 6988972 w 8724094"/>
              <a:gd name="connsiteY11292" fmla="*/ 681243 h 2189926"/>
              <a:gd name="connsiteX11293" fmla="*/ 6997873 w 8724094"/>
              <a:gd name="connsiteY11293" fmla="*/ 666540 h 2189926"/>
              <a:gd name="connsiteX11294" fmla="*/ 518606 w 8724094"/>
              <a:gd name="connsiteY11294" fmla="*/ 666540 h 2189926"/>
              <a:gd name="connsiteX11295" fmla="*/ 505661 w 8724094"/>
              <a:gd name="connsiteY11295" fmla="*/ 677975 h 2189926"/>
              <a:gd name="connsiteX11296" fmla="*/ 507278 w 8724094"/>
              <a:gd name="connsiteY11296" fmla="*/ 687777 h 2189926"/>
              <a:gd name="connsiteX11297" fmla="*/ 515370 w 8724094"/>
              <a:gd name="connsiteY11297" fmla="*/ 692678 h 2189926"/>
              <a:gd name="connsiteX11298" fmla="*/ 524270 w 8724094"/>
              <a:gd name="connsiteY11298" fmla="*/ 691045 h 2189926"/>
              <a:gd name="connsiteX11299" fmla="*/ 529935 w 8724094"/>
              <a:gd name="connsiteY11299" fmla="*/ 684510 h 2189926"/>
              <a:gd name="connsiteX11300" fmla="*/ 525889 w 8724094"/>
              <a:gd name="connsiteY11300" fmla="*/ 673075 h 2189926"/>
              <a:gd name="connsiteX11301" fmla="*/ 518606 w 8724094"/>
              <a:gd name="connsiteY11301" fmla="*/ 666540 h 2189926"/>
              <a:gd name="connsiteX11302" fmla="*/ 3431545 w 8724094"/>
              <a:gd name="connsiteY11302" fmla="*/ 664906 h 2189926"/>
              <a:gd name="connsiteX11303" fmla="*/ 3425072 w 8724094"/>
              <a:gd name="connsiteY11303" fmla="*/ 671440 h 2189926"/>
              <a:gd name="connsiteX11304" fmla="*/ 3433163 w 8724094"/>
              <a:gd name="connsiteY11304" fmla="*/ 676341 h 2189926"/>
              <a:gd name="connsiteX11305" fmla="*/ 3439637 w 8724094"/>
              <a:gd name="connsiteY11305" fmla="*/ 671440 h 2189926"/>
              <a:gd name="connsiteX11306" fmla="*/ 3431545 w 8724094"/>
              <a:gd name="connsiteY11306" fmla="*/ 664906 h 2189926"/>
              <a:gd name="connsiteX11307" fmla="*/ 800190 w 8724094"/>
              <a:gd name="connsiteY11307" fmla="*/ 664906 h 2189926"/>
              <a:gd name="connsiteX11308" fmla="*/ 792099 w 8724094"/>
              <a:gd name="connsiteY11308" fmla="*/ 674708 h 2189926"/>
              <a:gd name="connsiteX11309" fmla="*/ 792099 w 8724094"/>
              <a:gd name="connsiteY11309" fmla="*/ 679608 h 2189926"/>
              <a:gd name="connsiteX11310" fmla="*/ 800190 w 8724094"/>
              <a:gd name="connsiteY11310" fmla="*/ 684510 h 2189926"/>
              <a:gd name="connsiteX11311" fmla="*/ 806664 w 8724094"/>
              <a:gd name="connsiteY11311" fmla="*/ 673075 h 2189926"/>
              <a:gd name="connsiteX11312" fmla="*/ 800190 w 8724094"/>
              <a:gd name="connsiteY11312" fmla="*/ 664906 h 2189926"/>
              <a:gd name="connsiteX11313" fmla="*/ 3459056 w 8724094"/>
              <a:gd name="connsiteY11313" fmla="*/ 663272 h 2189926"/>
              <a:gd name="connsiteX11314" fmla="*/ 3454202 w 8724094"/>
              <a:gd name="connsiteY11314" fmla="*/ 666540 h 2189926"/>
              <a:gd name="connsiteX11315" fmla="*/ 3454202 w 8724094"/>
              <a:gd name="connsiteY11315" fmla="*/ 679608 h 2189926"/>
              <a:gd name="connsiteX11316" fmla="*/ 3459056 w 8724094"/>
              <a:gd name="connsiteY11316" fmla="*/ 684510 h 2189926"/>
              <a:gd name="connsiteX11317" fmla="*/ 3463911 w 8724094"/>
              <a:gd name="connsiteY11317" fmla="*/ 680426 h 2189926"/>
              <a:gd name="connsiteX11318" fmla="*/ 3465529 w 8724094"/>
              <a:gd name="connsiteY11318" fmla="*/ 673075 h 2189926"/>
              <a:gd name="connsiteX11319" fmla="*/ 3463911 w 8724094"/>
              <a:gd name="connsiteY11319" fmla="*/ 666540 h 2189926"/>
              <a:gd name="connsiteX11320" fmla="*/ 3459056 w 8724094"/>
              <a:gd name="connsiteY11320" fmla="*/ 663272 h 2189926"/>
              <a:gd name="connsiteX11321" fmla="*/ 2568384 w 8724094"/>
              <a:gd name="connsiteY11321" fmla="*/ 663272 h 2189926"/>
              <a:gd name="connsiteX11322" fmla="*/ 2566766 w 8724094"/>
              <a:gd name="connsiteY11322" fmla="*/ 666540 h 2189926"/>
              <a:gd name="connsiteX11323" fmla="*/ 2570004 w 8724094"/>
              <a:gd name="connsiteY11323" fmla="*/ 669806 h 2189926"/>
              <a:gd name="connsiteX11324" fmla="*/ 2573240 w 8724094"/>
              <a:gd name="connsiteY11324" fmla="*/ 666540 h 2189926"/>
              <a:gd name="connsiteX11325" fmla="*/ 2570004 w 8724094"/>
              <a:gd name="connsiteY11325" fmla="*/ 663272 h 2189926"/>
              <a:gd name="connsiteX11326" fmla="*/ 774298 w 8724094"/>
              <a:gd name="connsiteY11326" fmla="*/ 663272 h 2189926"/>
              <a:gd name="connsiteX11327" fmla="*/ 771061 w 8724094"/>
              <a:gd name="connsiteY11327" fmla="*/ 666540 h 2189926"/>
              <a:gd name="connsiteX11328" fmla="*/ 775916 w 8724094"/>
              <a:gd name="connsiteY11328" fmla="*/ 669806 h 2189926"/>
              <a:gd name="connsiteX11329" fmla="*/ 779152 w 8724094"/>
              <a:gd name="connsiteY11329" fmla="*/ 666540 h 2189926"/>
              <a:gd name="connsiteX11330" fmla="*/ 774298 w 8724094"/>
              <a:gd name="connsiteY11330" fmla="*/ 663272 h 2189926"/>
              <a:gd name="connsiteX11331" fmla="*/ 8295243 w 8724094"/>
              <a:gd name="connsiteY11331" fmla="*/ 661638 h 2189926"/>
              <a:gd name="connsiteX11332" fmla="*/ 8290389 w 8724094"/>
              <a:gd name="connsiteY11332" fmla="*/ 666540 h 2189926"/>
              <a:gd name="connsiteX11333" fmla="*/ 8293625 w 8724094"/>
              <a:gd name="connsiteY11333" fmla="*/ 669806 h 2189926"/>
              <a:gd name="connsiteX11334" fmla="*/ 8300099 w 8724094"/>
              <a:gd name="connsiteY11334" fmla="*/ 664906 h 2189926"/>
              <a:gd name="connsiteX11335" fmla="*/ 8295243 w 8724094"/>
              <a:gd name="connsiteY11335" fmla="*/ 661638 h 2189926"/>
              <a:gd name="connsiteX11336" fmla="*/ 8060591 w 8724094"/>
              <a:gd name="connsiteY11336" fmla="*/ 661638 h 2189926"/>
              <a:gd name="connsiteX11337" fmla="*/ 8054117 w 8724094"/>
              <a:gd name="connsiteY11337" fmla="*/ 663272 h 2189926"/>
              <a:gd name="connsiteX11338" fmla="*/ 8060591 w 8724094"/>
              <a:gd name="connsiteY11338" fmla="*/ 668173 h 2189926"/>
              <a:gd name="connsiteX11339" fmla="*/ 8065445 w 8724094"/>
              <a:gd name="connsiteY11339" fmla="*/ 664906 h 2189926"/>
              <a:gd name="connsiteX11340" fmla="*/ 8060591 w 8724094"/>
              <a:gd name="connsiteY11340" fmla="*/ 661638 h 2189926"/>
              <a:gd name="connsiteX11341" fmla="*/ 7527057 w 8724094"/>
              <a:gd name="connsiteY11341" fmla="*/ 661638 h 2189926"/>
              <a:gd name="connsiteX11342" fmla="*/ 7508447 w 8724094"/>
              <a:gd name="connsiteY11342" fmla="*/ 668990 h 2189926"/>
              <a:gd name="connsiteX11343" fmla="*/ 7494691 w 8724094"/>
              <a:gd name="connsiteY11343" fmla="*/ 684510 h 2189926"/>
              <a:gd name="connsiteX11344" fmla="*/ 7489837 w 8724094"/>
              <a:gd name="connsiteY11344" fmla="*/ 686143 h 2189926"/>
              <a:gd name="connsiteX11345" fmla="*/ 7484981 w 8724094"/>
              <a:gd name="connsiteY11345" fmla="*/ 686143 h 2189926"/>
              <a:gd name="connsiteX11346" fmla="*/ 7478507 w 8724094"/>
              <a:gd name="connsiteY11346" fmla="*/ 692678 h 2189926"/>
              <a:gd name="connsiteX11347" fmla="*/ 7472845 w 8724094"/>
              <a:gd name="connsiteY11347" fmla="*/ 692678 h 2189926"/>
              <a:gd name="connsiteX11348" fmla="*/ 7467180 w 8724094"/>
              <a:gd name="connsiteY11348" fmla="*/ 694312 h 2189926"/>
              <a:gd name="connsiteX11349" fmla="*/ 7465562 w 8724094"/>
              <a:gd name="connsiteY11349" fmla="*/ 703297 h 2189926"/>
              <a:gd name="connsiteX11350" fmla="*/ 7460707 w 8724094"/>
              <a:gd name="connsiteY11350" fmla="*/ 710648 h 2189926"/>
              <a:gd name="connsiteX11351" fmla="*/ 7450997 w 8724094"/>
              <a:gd name="connsiteY11351" fmla="*/ 711466 h 2189926"/>
              <a:gd name="connsiteX11352" fmla="*/ 7441286 w 8724094"/>
              <a:gd name="connsiteY11352" fmla="*/ 713916 h 2189926"/>
              <a:gd name="connsiteX11353" fmla="*/ 7434005 w 8724094"/>
              <a:gd name="connsiteY11353" fmla="*/ 729436 h 2189926"/>
              <a:gd name="connsiteX11354" fmla="*/ 7413775 w 8724094"/>
              <a:gd name="connsiteY11354" fmla="*/ 743322 h 2189926"/>
              <a:gd name="connsiteX11355" fmla="*/ 7412159 w 8724094"/>
              <a:gd name="connsiteY11355" fmla="*/ 743322 h 2189926"/>
              <a:gd name="connsiteX11356" fmla="*/ 7408920 w 8724094"/>
              <a:gd name="connsiteY11356" fmla="*/ 741688 h 2189926"/>
              <a:gd name="connsiteX11357" fmla="*/ 7396784 w 8724094"/>
              <a:gd name="connsiteY11357" fmla="*/ 753941 h 2189926"/>
              <a:gd name="connsiteX11358" fmla="*/ 7384647 w 8724094"/>
              <a:gd name="connsiteY11358" fmla="*/ 769460 h 2189926"/>
              <a:gd name="connsiteX11359" fmla="*/ 7381409 w 8724094"/>
              <a:gd name="connsiteY11359" fmla="*/ 769460 h 2189926"/>
              <a:gd name="connsiteX11360" fmla="*/ 7379793 w 8724094"/>
              <a:gd name="connsiteY11360" fmla="*/ 770278 h 2189926"/>
              <a:gd name="connsiteX11361" fmla="*/ 7378173 w 8724094"/>
              <a:gd name="connsiteY11361" fmla="*/ 771095 h 2189926"/>
              <a:gd name="connsiteX11362" fmla="*/ 7376554 w 8724094"/>
              <a:gd name="connsiteY11362" fmla="*/ 771095 h 2189926"/>
              <a:gd name="connsiteX11363" fmla="*/ 7364418 w 8724094"/>
              <a:gd name="connsiteY11363" fmla="*/ 785797 h 2189926"/>
              <a:gd name="connsiteX11364" fmla="*/ 7345807 w 8724094"/>
              <a:gd name="connsiteY11364" fmla="*/ 792332 h 2189926"/>
              <a:gd name="connsiteX11365" fmla="*/ 7342571 w 8724094"/>
              <a:gd name="connsiteY11365" fmla="*/ 797234 h 2189926"/>
              <a:gd name="connsiteX11366" fmla="*/ 7342571 w 8724094"/>
              <a:gd name="connsiteY11366" fmla="*/ 800500 h 2189926"/>
              <a:gd name="connsiteX11367" fmla="*/ 7340143 w 8724094"/>
              <a:gd name="connsiteY11367" fmla="*/ 802951 h 2189926"/>
              <a:gd name="connsiteX11368" fmla="*/ 7329625 w 8724094"/>
              <a:gd name="connsiteY11368" fmla="*/ 803769 h 2189926"/>
              <a:gd name="connsiteX11369" fmla="*/ 7328007 w 8724094"/>
              <a:gd name="connsiteY11369" fmla="*/ 805402 h 2189926"/>
              <a:gd name="connsiteX11370" fmla="*/ 7323961 w 8724094"/>
              <a:gd name="connsiteY11370" fmla="*/ 814386 h 2189926"/>
              <a:gd name="connsiteX11371" fmla="*/ 7316677 w 8724094"/>
              <a:gd name="connsiteY11371" fmla="*/ 825006 h 2189926"/>
              <a:gd name="connsiteX11372" fmla="*/ 7313441 w 8724094"/>
              <a:gd name="connsiteY11372" fmla="*/ 834807 h 2189926"/>
              <a:gd name="connsiteX11373" fmla="*/ 7327197 w 8724094"/>
              <a:gd name="connsiteY11373" fmla="*/ 826639 h 2189926"/>
              <a:gd name="connsiteX11374" fmla="*/ 7339335 w 8724094"/>
              <a:gd name="connsiteY11374" fmla="*/ 813570 h 2189926"/>
              <a:gd name="connsiteX11375" fmla="*/ 7344998 w 8724094"/>
              <a:gd name="connsiteY11375" fmla="*/ 811120 h 2189926"/>
              <a:gd name="connsiteX11376" fmla="*/ 7350663 w 8724094"/>
              <a:gd name="connsiteY11376" fmla="*/ 810302 h 2189926"/>
              <a:gd name="connsiteX11377" fmla="*/ 7359563 w 8724094"/>
              <a:gd name="connsiteY11377" fmla="*/ 800500 h 2189926"/>
              <a:gd name="connsiteX11378" fmla="*/ 7370082 w 8724094"/>
              <a:gd name="connsiteY11378" fmla="*/ 792332 h 2189926"/>
              <a:gd name="connsiteX11379" fmla="*/ 7374937 w 8724094"/>
              <a:gd name="connsiteY11379" fmla="*/ 789881 h 2189926"/>
              <a:gd name="connsiteX11380" fmla="*/ 7379793 w 8724094"/>
              <a:gd name="connsiteY11380" fmla="*/ 789065 h 2189926"/>
              <a:gd name="connsiteX11381" fmla="*/ 7383837 w 8724094"/>
              <a:gd name="connsiteY11381" fmla="*/ 783348 h 2189926"/>
              <a:gd name="connsiteX11382" fmla="*/ 7387883 w 8724094"/>
              <a:gd name="connsiteY11382" fmla="*/ 779263 h 2189926"/>
              <a:gd name="connsiteX11383" fmla="*/ 7402448 w 8724094"/>
              <a:gd name="connsiteY11383" fmla="*/ 772728 h 2189926"/>
              <a:gd name="connsiteX11384" fmla="*/ 7408920 w 8724094"/>
              <a:gd name="connsiteY11384" fmla="*/ 761292 h 2189926"/>
              <a:gd name="connsiteX11385" fmla="*/ 7413775 w 8724094"/>
              <a:gd name="connsiteY11385" fmla="*/ 759659 h 2189926"/>
              <a:gd name="connsiteX11386" fmla="*/ 7421867 w 8724094"/>
              <a:gd name="connsiteY11386" fmla="*/ 752308 h 2189926"/>
              <a:gd name="connsiteX11387" fmla="*/ 7431578 w 8724094"/>
              <a:gd name="connsiteY11387" fmla="*/ 751490 h 2189926"/>
              <a:gd name="connsiteX11388" fmla="*/ 7441286 w 8724094"/>
              <a:gd name="connsiteY11388" fmla="*/ 741688 h 2189926"/>
              <a:gd name="connsiteX11389" fmla="*/ 7444525 w 8724094"/>
              <a:gd name="connsiteY11389" fmla="*/ 738422 h 2189926"/>
              <a:gd name="connsiteX11390" fmla="*/ 7447761 w 8724094"/>
              <a:gd name="connsiteY11390" fmla="*/ 736787 h 2189926"/>
              <a:gd name="connsiteX11391" fmla="*/ 7451807 w 8724094"/>
              <a:gd name="connsiteY11391" fmla="*/ 728618 h 2189926"/>
              <a:gd name="connsiteX11392" fmla="*/ 7457471 w 8724094"/>
              <a:gd name="connsiteY11392" fmla="*/ 720450 h 2189926"/>
              <a:gd name="connsiteX11393" fmla="*/ 7467180 w 8724094"/>
              <a:gd name="connsiteY11393" fmla="*/ 717183 h 2189926"/>
              <a:gd name="connsiteX11394" fmla="*/ 7476891 w 8724094"/>
              <a:gd name="connsiteY11394" fmla="*/ 712282 h 2189926"/>
              <a:gd name="connsiteX11395" fmla="*/ 7481743 w 8724094"/>
              <a:gd name="connsiteY11395" fmla="*/ 704931 h 2189926"/>
              <a:gd name="connsiteX11396" fmla="*/ 7486599 w 8724094"/>
              <a:gd name="connsiteY11396" fmla="*/ 697580 h 2189926"/>
              <a:gd name="connsiteX11397" fmla="*/ 7511683 w 8724094"/>
              <a:gd name="connsiteY11397" fmla="*/ 686143 h 2189926"/>
              <a:gd name="connsiteX11398" fmla="*/ 7527057 w 8724094"/>
              <a:gd name="connsiteY11398" fmla="*/ 661638 h 2189926"/>
              <a:gd name="connsiteX11399" fmla="*/ 3336065 w 8724094"/>
              <a:gd name="connsiteY11399" fmla="*/ 660005 h 2189926"/>
              <a:gd name="connsiteX11400" fmla="*/ 3332829 w 8724094"/>
              <a:gd name="connsiteY11400" fmla="*/ 664906 h 2189926"/>
              <a:gd name="connsiteX11401" fmla="*/ 3334447 w 8724094"/>
              <a:gd name="connsiteY11401" fmla="*/ 669806 h 2189926"/>
              <a:gd name="connsiteX11402" fmla="*/ 3340921 w 8724094"/>
              <a:gd name="connsiteY11402" fmla="*/ 663272 h 2189926"/>
              <a:gd name="connsiteX11403" fmla="*/ 3336065 w 8724094"/>
              <a:gd name="connsiteY11403" fmla="*/ 660005 h 2189926"/>
              <a:gd name="connsiteX11404" fmla="*/ 2134681 w 8724094"/>
              <a:gd name="connsiteY11404" fmla="*/ 658371 h 2189926"/>
              <a:gd name="connsiteX11405" fmla="*/ 2126589 w 8724094"/>
              <a:gd name="connsiteY11405" fmla="*/ 666540 h 2189926"/>
              <a:gd name="connsiteX11406" fmla="*/ 2120116 w 8724094"/>
              <a:gd name="connsiteY11406" fmla="*/ 669806 h 2189926"/>
              <a:gd name="connsiteX11407" fmla="*/ 2124972 w 8724094"/>
              <a:gd name="connsiteY11407" fmla="*/ 677975 h 2189926"/>
              <a:gd name="connsiteX11408" fmla="*/ 2129826 w 8724094"/>
              <a:gd name="connsiteY11408" fmla="*/ 686143 h 2189926"/>
              <a:gd name="connsiteX11409" fmla="*/ 2121734 w 8724094"/>
              <a:gd name="connsiteY11409" fmla="*/ 693496 h 2189926"/>
              <a:gd name="connsiteX11410" fmla="*/ 2113643 w 8724094"/>
              <a:gd name="connsiteY11410" fmla="*/ 699213 h 2189926"/>
              <a:gd name="connsiteX11411" fmla="*/ 2122544 w 8724094"/>
              <a:gd name="connsiteY11411" fmla="*/ 704931 h 2189926"/>
              <a:gd name="connsiteX11412" fmla="*/ 2134681 w 8724094"/>
              <a:gd name="connsiteY11412" fmla="*/ 705748 h 2189926"/>
              <a:gd name="connsiteX11413" fmla="*/ 2146009 w 8724094"/>
              <a:gd name="connsiteY11413" fmla="*/ 701664 h 2189926"/>
              <a:gd name="connsiteX11414" fmla="*/ 2158955 w 8724094"/>
              <a:gd name="connsiteY11414" fmla="*/ 697580 h 2189926"/>
              <a:gd name="connsiteX11415" fmla="*/ 2163810 w 8724094"/>
              <a:gd name="connsiteY11415" fmla="*/ 697580 h 2189926"/>
              <a:gd name="connsiteX11416" fmla="*/ 2168665 w 8724094"/>
              <a:gd name="connsiteY11416" fmla="*/ 703297 h 2189926"/>
              <a:gd name="connsiteX11417" fmla="*/ 2173519 w 8724094"/>
              <a:gd name="connsiteY11417" fmla="*/ 707382 h 2189926"/>
              <a:gd name="connsiteX11418" fmla="*/ 2178375 w 8724094"/>
              <a:gd name="connsiteY11418" fmla="*/ 703297 h 2189926"/>
              <a:gd name="connsiteX11419" fmla="*/ 2184848 w 8724094"/>
              <a:gd name="connsiteY11419" fmla="*/ 699213 h 2189926"/>
              <a:gd name="connsiteX11420" fmla="*/ 2189704 w 8724094"/>
              <a:gd name="connsiteY11420" fmla="*/ 710648 h 2189926"/>
              <a:gd name="connsiteX11421" fmla="*/ 2191321 w 8724094"/>
              <a:gd name="connsiteY11421" fmla="*/ 723718 h 2189926"/>
              <a:gd name="connsiteX11422" fmla="*/ 2193749 w 8724094"/>
              <a:gd name="connsiteY11422" fmla="*/ 724534 h 2189926"/>
              <a:gd name="connsiteX11423" fmla="*/ 2196176 w 8724094"/>
              <a:gd name="connsiteY11423" fmla="*/ 725352 h 2189926"/>
              <a:gd name="connsiteX11424" fmla="*/ 2203459 w 8724094"/>
              <a:gd name="connsiteY11424" fmla="*/ 718817 h 2189926"/>
              <a:gd name="connsiteX11425" fmla="*/ 2212359 w 8724094"/>
              <a:gd name="connsiteY11425" fmla="*/ 712282 h 2189926"/>
              <a:gd name="connsiteX11426" fmla="*/ 2218024 w 8724094"/>
              <a:gd name="connsiteY11426" fmla="*/ 713916 h 2189926"/>
              <a:gd name="connsiteX11427" fmla="*/ 2223687 w 8724094"/>
              <a:gd name="connsiteY11427" fmla="*/ 715550 h 2189926"/>
              <a:gd name="connsiteX11428" fmla="*/ 2230160 w 8724094"/>
              <a:gd name="connsiteY11428" fmla="*/ 710648 h 2189926"/>
              <a:gd name="connsiteX11429" fmla="*/ 2219642 w 8724094"/>
              <a:gd name="connsiteY11429" fmla="*/ 696762 h 2189926"/>
              <a:gd name="connsiteX11430" fmla="*/ 2204267 w 8724094"/>
              <a:gd name="connsiteY11430" fmla="*/ 687777 h 2189926"/>
              <a:gd name="connsiteX11431" fmla="*/ 2202649 w 8724094"/>
              <a:gd name="connsiteY11431" fmla="*/ 689411 h 2189926"/>
              <a:gd name="connsiteX11432" fmla="*/ 2197795 w 8724094"/>
              <a:gd name="connsiteY11432" fmla="*/ 693496 h 2189926"/>
              <a:gd name="connsiteX11433" fmla="*/ 2194558 w 8724094"/>
              <a:gd name="connsiteY11433" fmla="*/ 697580 h 2189926"/>
              <a:gd name="connsiteX11434" fmla="*/ 2186466 w 8724094"/>
              <a:gd name="connsiteY11434" fmla="*/ 697580 h 2189926"/>
              <a:gd name="connsiteX11435" fmla="*/ 2184848 w 8724094"/>
              <a:gd name="connsiteY11435" fmla="*/ 695945 h 2189926"/>
              <a:gd name="connsiteX11436" fmla="*/ 2184848 w 8724094"/>
              <a:gd name="connsiteY11436" fmla="*/ 692678 h 2189926"/>
              <a:gd name="connsiteX11437" fmla="*/ 2181612 w 8724094"/>
              <a:gd name="connsiteY11437" fmla="*/ 690227 h 2189926"/>
              <a:gd name="connsiteX11438" fmla="*/ 2178375 w 8724094"/>
              <a:gd name="connsiteY11438" fmla="*/ 686143 h 2189926"/>
              <a:gd name="connsiteX11439" fmla="*/ 2176757 w 8724094"/>
              <a:gd name="connsiteY11439" fmla="*/ 684510 h 2189926"/>
              <a:gd name="connsiteX11440" fmla="*/ 2167047 w 8724094"/>
              <a:gd name="connsiteY11440" fmla="*/ 684510 h 2189926"/>
              <a:gd name="connsiteX11441" fmla="*/ 2160574 w 8724094"/>
              <a:gd name="connsiteY11441" fmla="*/ 676341 h 2189926"/>
              <a:gd name="connsiteX11442" fmla="*/ 2150864 w 8724094"/>
              <a:gd name="connsiteY11442" fmla="*/ 668173 h 2189926"/>
              <a:gd name="connsiteX11443" fmla="*/ 2146818 w 8724094"/>
              <a:gd name="connsiteY11443" fmla="*/ 668990 h 2189926"/>
              <a:gd name="connsiteX11444" fmla="*/ 2142773 w 8724094"/>
              <a:gd name="connsiteY11444" fmla="*/ 669806 h 2189926"/>
              <a:gd name="connsiteX11445" fmla="*/ 2139535 w 8724094"/>
              <a:gd name="connsiteY11445" fmla="*/ 664089 h 2189926"/>
              <a:gd name="connsiteX11446" fmla="*/ 2136299 w 8724094"/>
              <a:gd name="connsiteY11446" fmla="*/ 658371 h 2189926"/>
              <a:gd name="connsiteX11447" fmla="*/ 2618552 w 8724094"/>
              <a:gd name="connsiteY11447" fmla="*/ 656738 h 2189926"/>
              <a:gd name="connsiteX11448" fmla="*/ 2610461 w 8724094"/>
              <a:gd name="connsiteY11448" fmla="*/ 663272 h 2189926"/>
              <a:gd name="connsiteX11449" fmla="*/ 2618552 w 8724094"/>
              <a:gd name="connsiteY11449" fmla="*/ 666540 h 2189926"/>
              <a:gd name="connsiteX11450" fmla="*/ 2625025 w 8724094"/>
              <a:gd name="connsiteY11450" fmla="*/ 661638 h 2189926"/>
              <a:gd name="connsiteX11451" fmla="*/ 2618552 w 8724094"/>
              <a:gd name="connsiteY11451" fmla="*/ 656738 h 2189926"/>
              <a:gd name="connsiteX11452" fmla="*/ 3353866 w 8724094"/>
              <a:gd name="connsiteY11452" fmla="*/ 653470 h 2189926"/>
              <a:gd name="connsiteX11453" fmla="*/ 3349012 w 8724094"/>
              <a:gd name="connsiteY11453" fmla="*/ 658371 h 2189926"/>
              <a:gd name="connsiteX11454" fmla="*/ 3352248 w 8724094"/>
              <a:gd name="connsiteY11454" fmla="*/ 661638 h 2189926"/>
              <a:gd name="connsiteX11455" fmla="*/ 3357104 w 8724094"/>
              <a:gd name="connsiteY11455" fmla="*/ 656738 h 2189926"/>
              <a:gd name="connsiteX11456" fmla="*/ 5969342 w 8724094"/>
              <a:gd name="connsiteY11456" fmla="*/ 651836 h 2189926"/>
              <a:gd name="connsiteX11457" fmla="*/ 5959633 w 8724094"/>
              <a:gd name="connsiteY11457" fmla="*/ 660005 h 2189926"/>
              <a:gd name="connsiteX11458" fmla="*/ 5961252 w 8724094"/>
              <a:gd name="connsiteY11458" fmla="*/ 663272 h 2189926"/>
              <a:gd name="connsiteX11459" fmla="*/ 5964488 w 8724094"/>
              <a:gd name="connsiteY11459" fmla="*/ 663272 h 2189926"/>
              <a:gd name="connsiteX11460" fmla="*/ 5970960 w 8724094"/>
              <a:gd name="connsiteY11460" fmla="*/ 655103 h 2189926"/>
              <a:gd name="connsiteX11461" fmla="*/ 5969342 w 8724094"/>
              <a:gd name="connsiteY11461" fmla="*/ 651836 h 2189926"/>
              <a:gd name="connsiteX11462" fmla="*/ 709566 w 8724094"/>
              <a:gd name="connsiteY11462" fmla="*/ 650203 h 2189926"/>
              <a:gd name="connsiteX11463" fmla="*/ 704711 w 8724094"/>
              <a:gd name="connsiteY11463" fmla="*/ 655103 h 2189926"/>
              <a:gd name="connsiteX11464" fmla="*/ 707948 w 8724094"/>
              <a:gd name="connsiteY11464" fmla="*/ 658371 h 2189926"/>
              <a:gd name="connsiteX11465" fmla="*/ 712802 w 8724094"/>
              <a:gd name="connsiteY11465" fmla="*/ 653470 h 2189926"/>
              <a:gd name="connsiteX11466" fmla="*/ 709566 w 8724094"/>
              <a:gd name="connsiteY11466" fmla="*/ 650203 h 2189926"/>
              <a:gd name="connsiteX11467" fmla="*/ 4888825 w 8724094"/>
              <a:gd name="connsiteY11467" fmla="*/ 648570 h 2189926"/>
              <a:gd name="connsiteX11468" fmla="*/ 4879924 w 8724094"/>
              <a:gd name="connsiteY11468" fmla="*/ 649386 h 2189926"/>
              <a:gd name="connsiteX11469" fmla="*/ 4874260 w 8724094"/>
              <a:gd name="connsiteY11469" fmla="*/ 653470 h 2189926"/>
              <a:gd name="connsiteX11470" fmla="*/ 4883969 w 8724094"/>
              <a:gd name="connsiteY11470" fmla="*/ 660005 h 2189926"/>
              <a:gd name="connsiteX11471" fmla="*/ 4892061 w 8724094"/>
              <a:gd name="connsiteY11471" fmla="*/ 651836 h 2189926"/>
              <a:gd name="connsiteX11472" fmla="*/ 4888825 w 8724094"/>
              <a:gd name="connsiteY11472" fmla="*/ 648570 h 2189926"/>
              <a:gd name="connsiteX11473" fmla="*/ 4762597 w 8724094"/>
              <a:gd name="connsiteY11473" fmla="*/ 648570 h 2189926"/>
              <a:gd name="connsiteX11474" fmla="*/ 4759361 w 8724094"/>
              <a:gd name="connsiteY11474" fmla="*/ 650203 h 2189926"/>
              <a:gd name="connsiteX11475" fmla="*/ 4764215 w 8724094"/>
              <a:gd name="connsiteY11475" fmla="*/ 655103 h 2189926"/>
              <a:gd name="connsiteX11476" fmla="*/ 4767452 w 8724094"/>
              <a:gd name="connsiteY11476" fmla="*/ 651836 h 2189926"/>
              <a:gd name="connsiteX11477" fmla="*/ 4762597 w 8724094"/>
              <a:gd name="connsiteY11477" fmla="*/ 648570 h 2189926"/>
              <a:gd name="connsiteX11478" fmla="*/ 7961873 w 8724094"/>
              <a:gd name="connsiteY11478" fmla="*/ 645301 h 2189926"/>
              <a:gd name="connsiteX11479" fmla="*/ 7955400 w 8724094"/>
              <a:gd name="connsiteY11479" fmla="*/ 648570 h 2189926"/>
              <a:gd name="connsiteX11480" fmla="*/ 7961873 w 8724094"/>
              <a:gd name="connsiteY11480" fmla="*/ 655103 h 2189926"/>
              <a:gd name="connsiteX11481" fmla="*/ 7968347 w 8724094"/>
              <a:gd name="connsiteY11481" fmla="*/ 650203 h 2189926"/>
              <a:gd name="connsiteX11482" fmla="*/ 7961873 w 8724094"/>
              <a:gd name="connsiteY11482" fmla="*/ 645301 h 2189926"/>
              <a:gd name="connsiteX11483" fmla="*/ 8359975 w 8724094"/>
              <a:gd name="connsiteY11483" fmla="*/ 640401 h 2189926"/>
              <a:gd name="connsiteX11484" fmla="*/ 8344602 w 8724094"/>
              <a:gd name="connsiteY11484" fmla="*/ 641217 h 2189926"/>
              <a:gd name="connsiteX11485" fmla="*/ 8334083 w 8724094"/>
              <a:gd name="connsiteY11485" fmla="*/ 650203 h 2189926"/>
              <a:gd name="connsiteX11486" fmla="*/ 8328419 w 8724094"/>
              <a:gd name="connsiteY11486" fmla="*/ 657554 h 2189926"/>
              <a:gd name="connsiteX11487" fmla="*/ 8324373 w 8724094"/>
              <a:gd name="connsiteY11487" fmla="*/ 664906 h 2189926"/>
              <a:gd name="connsiteX11488" fmla="*/ 8324373 w 8724094"/>
              <a:gd name="connsiteY11488" fmla="*/ 666540 h 2189926"/>
              <a:gd name="connsiteX11489" fmla="*/ 8329227 w 8724094"/>
              <a:gd name="connsiteY11489" fmla="*/ 673075 h 2189926"/>
              <a:gd name="connsiteX11490" fmla="*/ 8335702 w 8724094"/>
              <a:gd name="connsiteY11490" fmla="*/ 676341 h 2189926"/>
              <a:gd name="connsiteX11491" fmla="*/ 8350265 w 8724094"/>
              <a:gd name="connsiteY11491" fmla="*/ 667356 h 2189926"/>
              <a:gd name="connsiteX11492" fmla="*/ 8368068 w 8724094"/>
              <a:gd name="connsiteY11492" fmla="*/ 658371 h 2189926"/>
              <a:gd name="connsiteX11493" fmla="*/ 8371304 w 8724094"/>
              <a:gd name="connsiteY11493" fmla="*/ 660822 h 2189926"/>
              <a:gd name="connsiteX11494" fmla="*/ 8374540 w 8724094"/>
              <a:gd name="connsiteY11494" fmla="*/ 664906 h 2189926"/>
              <a:gd name="connsiteX11495" fmla="*/ 8383441 w 8724094"/>
              <a:gd name="connsiteY11495" fmla="*/ 669806 h 2189926"/>
              <a:gd name="connsiteX11496" fmla="*/ 8390723 w 8724094"/>
              <a:gd name="connsiteY11496" fmla="*/ 676341 h 2189926"/>
              <a:gd name="connsiteX11497" fmla="*/ 8389105 w 8724094"/>
              <a:gd name="connsiteY11497" fmla="*/ 691861 h 2189926"/>
              <a:gd name="connsiteX11498" fmla="*/ 8385867 w 8724094"/>
              <a:gd name="connsiteY11498" fmla="*/ 707382 h 2189926"/>
              <a:gd name="connsiteX11499" fmla="*/ 8382631 w 8724094"/>
              <a:gd name="connsiteY11499" fmla="*/ 713099 h 2189926"/>
              <a:gd name="connsiteX11500" fmla="*/ 8379395 w 8724094"/>
              <a:gd name="connsiteY11500" fmla="*/ 718817 h 2189926"/>
              <a:gd name="connsiteX11501" fmla="*/ 8384251 w 8724094"/>
              <a:gd name="connsiteY11501" fmla="*/ 723718 h 2189926"/>
              <a:gd name="connsiteX11502" fmla="*/ 8396387 w 8724094"/>
              <a:gd name="connsiteY11502" fmla="*/ 718001 h 2189926"/>
              <a:gd name="connsiteX11503" fmla="*/ 8405288 w 8724094"/>
              <a:gd name="connsiteY11503" fmla="*/ 707382 h 2189926"/>
              <a:gd name="connsiteX11504" fmla="*/ 8402051 w 8724094"/>
              <a:gd name="connsiteY11504" fmla="*/ 692678 h 2189926"/>
              <a:gd name="connsiteX11505" fmla="*/ 8410142 w 8724094"/>
              <a:gd name="connsiteY11505" fmla="*/ 677975 h 2189926"/>
              <a:gd name="connsiteX11506" fmla="*/ 8410142 w 8724094"/>
              <a:gd name="connsiteY11506" fmla="*/ 676341 h 2189926"/>
              <a:gd name="connsiteX11507" fmla="*/ 8409335 w 8724094"/>
              <a:gd name="connsiteY11507" fmla="*/ 673891 h 2189926"/>
              <a:gd name="connsiteX11508" fmla="*/ 8408525 w 8724094"/>
              <a:gd name="connsiteY11508" fmla="*/ 669806 h 2189926"/>
              <a:gd name="connsiteX11509" fmla="*/ 8410142 w 8724094"/>
              <a:gd name="connsiteY11509" fmla="*/ 664089 h 2189926"/>
              <a:gd name="connsiteX11510" fmla="*/ 8411761 w 8724094"/>
              <a:gd name="connsiteY11510" fmla="*/ 658371 h 2189926"/>
              <a:gd name="connsiteX11511" fmla="*/ 8406096 w 8724094"/>
              <a:gd name="connsiteY11511" fmla="*/ 650203 h 2189926"/>
              <a:gd name="connsiteX11512" fmla="*/ 8393151 w 8724094"/>
              <a:gd name="connsiteY11512" fmla="*/ 645301 h 2189926"/>
              <a:gd name="connsiteX11513" fmla="*/ 8378586 w 8724094"/>
              <a:gd name="connsiteY11513" fmla="*/ 642851 h 2189926"/>
              <a:gd name="connsiteX11514" fmla="*/ 8368068 w 8724094"/>
              <a:gd name="connsiteY11514" fmla="*/ 640401 h 2189926"/>
              <a:gd name="connsiteX11515" fmla="*/ 6976835 w 8724094"/>
              <a:gd name="connsiteY11515" fmla="*/ 640401 h 2189926"/>
              <a:gd name="connsiteX11516" fmla="*/ 6961461 w 8724094"/>
              <a:gd name="connsiteY11516" fmla="*/ 648570 h 2189926"/>
              <a:gd name="connsiteX11517" fmla="*/ 6950942 w 8724094"/>
              <a:gd name="connsiteY11517" fmla="*/ 661638 h 2189926"/>
              <a:gd name="connsiteX11518" fmla="*/ 6931523 w 8724094"/>
              <a:gd name="connsiteY11518" fmla="*/ 675524 h 2189926"/>
              <a:gd name="connsiteX11519" fmla="*/ 6913722 w 8724094"/>
              <a:gd name="connsiteY11519" fmla="*/ 691045 h 2189926"/>
              <a:gd name="connsiteX11520" fmla="*/ 6899157 w 8724094"/>
              <a:gd name="connsiteY11520" fmla="*/ 699213 h 2189926"/>
              <a:gd name="connsiteX11521" fmla="*/ 6886210 w 8724094"/>
              <a:gd name="connsiteY11521" fmla="*/ 710648 h 2189926"/>
              <a:gd name="connsiteX11522" fmla="*/ 6882974 w 8724094"/>
              <a:gd name="connsiteY11522" fmla="*/ 717183 h 2189926"/>
              <a:gd name="connsiteX11523" fmla="*/ 6878119 w 8724094"/>
              <a:gd name="connsiteY11523" fmla="*/ 723718 h 2189926"/>
              <a:gd name="connsiteX11524" fmla="*/ 6860317 w 8724094"/>
              <a:gd name="connsiteY11524" fmla="*/ 728618 h 2189926"/>
              <a:gd name="connsiteX11525" fmla="*/ 6850608 w 8724094"/>
              <a:gd name="connsiteY11525" fmla="*/ 741688 h 2189926"/>
              <a:gd name="connsiteX11526" fmla="*/ 6853844 w 8724094"/>
              <a:gd name="connsiteY11526" fmla="*/ 746590 h 2189926"/>
              <a:gd name="connsiteX11527" fmla="*/ 6877310 w 8724094"/>
              <a:gd name="connsiteY11527" fmla="*/ 738422 h 2189926"/>
              <a:gd name="connsiteX11528" fmla="*/ 6894301 w 8724094"/>
              <a:gd name="connsiteY11528" fmla="*/ 720450 h 2189926"/>
              <a:gd name="connsiteX11529" fmla="*/ 6895921 w 8724094"/>
              <a:gd name="connsiteY11529" fmla="*/ 718817 h 2189926"/>
              <a:gd name="connsiteX11530" fmla="*/ 6902395 w 8724094"/>
              <a:gd name="connsiteY11530" fmla="*/ 718001 h 2189926"/>
              <a:gd name="connsiteX11531" fmla="*/ 6908867 w 8724094"/>
              <a:gd name="connsiteY11531" fmla="*/ 715550 h 2189926"/>
              <a:gd name="connsiteX11532" fmla="*/ 6921004 w 8724094"/>
              <a:gd name="connsiteY11532" fmla="*/ 704113 h 2189926"/>
              <a:gd name="connsiteX11533" fmla="*/ 6931523 w 8724094"/>
              <a:gd name="connsiteY11533" fmla="*/ 692678 h 2189926"/>
              <a:gd name="connsiteX11534" fmla="*/ 6941233 w 8724094"/>
              <a:gd name="connsiteY11534" fmla="*/ 683692 h 2189926"/>
              <a:gd name="connsiteX11535" fmla="*/ 6954179 w 8724094"/>
              <a:gd name="connsiteY11535" fmla="*/ 676341 h 2189926"/>
              <a:gd name="connsiteX11536" fmla="*/ 6955797 w 8724094"/>
              <a:gd name="connsiteY11536" fmla="*/ 676341 h 2189926"/>
              <a:gd name="connsiteX11537" fmla="*/ 6964697 w 8724094"/>
              <a:gd name="connsiteY11537" fmla="*/ 668173 h 2189926"/>
              <a:gd name="connsiteX11538" fmla="*/ 6971979 w 8724094"/>
              <a:gd name="connsiteY11538" fmla="*/ 663272 h 2189926"/>
              <a:gd name="connsiteX11539" fmla="*/ 6975218 w 8724094"/>
              <a:gd name="connsiteY11539" fmla="*/ 658371 h 2189926"/>
              <a:gd name="connsiteX11540" fmla="*/ 6980072 w 8724094"/>
              <a:gd name="connsiteY11540" fmla="*/ 648570 h 2189926"/>
              <a:gd name="connsiteX11541" fmla="*/ 6981690 w 8724094"/>
              <a:gd name="connsiteY11541" fmla="*/ 645301 h 2189926"/>
              <a:gd name="connsiteX11542" fmla="*/ 6976835 w 8724094"/>
              <a:gd name="connsiteY11542" fmla="*/ 640401 h 2189926"/>
              <a:gd name="connsiteX11543" fmla="*/ 5084639 w 8724094"/>
              <a:gd name="connsiteY11543" fmla="*/ 638766 h 2189926"/>
              <a:gd name="connsiteX11544" fmla="*/ 5081403 w 8724094"/>
              <a:gd name="connsiteY11544" fmla="*/ 642035 h 2189926"/>
              <a:gd name="connsiteX11545" fmla="*/ 5083021 w 8724094"/>
              <a:gd name="connsiteY11545" fmla="*/ 645301 h 2189926"/>
              <a:gd name="connsiteX11546" fmla="*/ 5086257 w 8724094"/>
              <a:gd name="connsiteY11546" fmla="*/ 640401 h 2189926"/>
              <a:gd name="connsiteX11547" fmla="*/ 5084639 w 8724094"/>
              <a:gd name="connsiteY11547" fmla="*/ 638766 h 2189926"/>
              <a:gd name="connsiteX11548" fmla="*/ 1043137 w 8724094"/>
              <a:gd name="connsiteY11548" fmla="*/ 638766 h 2189926"/>
              <a:gd name="connsiteX11549" fmla="*/ 1041519 w 8724094"/>
              <a:gd name="connsiteY11549" fmla="*/ 640401 h 2189926"/>
              <a:gd name="connsiteX11550" fmla="*/ 1041519 w 8724094"/>
              <a:gd name="connsiteY11550" fmla="*/ 642035 h 2189926"/>
              <a:gd name="connsiteX11551" fmla="*/ 1044756 w 8724094"/>
              <a:gd name="connsiteY11551" fmla="*/ 640401 h 2189926"/>
              <a:gd name="connsiteX11552" fmla="*/ 8641559 w 8724094"/>
              <a:gd name="connsiteY11552" fmla="*/ 637133 h 2189926"/>
              <a:gd name="connsiteX11553" fmla="*/ 8630232 w 8724094"/>
              <a:gd name="connsiteY11553" fmla="*/ 646119 h 2189926"/>
              <a:gd name="connsiteX11554" fmla="*/ 8622140 w 8724094"/>
              <a:gd name="connsiteY11554" fmla="*/ 660005 h 2189926"/>
              <a:gd name="connsiteX11555" fmla="*/ 8626995 w 8724094"/>
              <a:gd name="connsiteY11555" fmla="*/ 668990 h 2189926"/>
              <a:gd name="connsiteX11556" fmla="*/ 8635087 w 8724094"/>
              <a:gd name="connsiteY11556" fmla="*/ 673075 h 2189926"/>
              <a:gd name="connsiteX11557" fmla="*/ 8648033 w 8724094"/>
              <a:gd name="connsiteY11557" fmla="*/ 664089 h 2189926"/>
              <a:gd name="connsiteX11558" fmla="*/ 8652887 w 8724094"/>
              <a:gd name="connsiteY11558" fmla="*/ 648570 h 2189926"/>
              <a:gd name="connsiteX11559" fmla="*/ 8641559 w 8724094"/>
              <a:gd name="connsiteY11559" fmla="*/ 637133 h 2189926"/>
              <a:gd name="connsiteX11560" fmla="*/ 8211092 w 8724094"/>
              <a:gd name="connsiteY11560" fmla="*/ 637133 h 2189926"/>
              <a:gd name="connsiteX11561" fmla="*/ 8203809 w 8724094"/>
              <a:gd name="connsiteY11561" fmla="*/ 637950 h 2189926"/>
              <a:gd name="connsiteX11562" fmla="*/ 8199763 w 8724094"/>
              <a:gd name="connsiteY11562" fmla="*/ 642035 h 2189926"/>
              <a:gd name="connsiteX11563" fmla="*/ 8207855 w 8724094"/>
              <a:gd name="connsiteY11563" fmla="*/ 653470 h 2189926"/>
              <a:gd name="connsiteX11564" fmla="*/ 8219183 w 8724094"/>
              <a:gd name="connsiteY11564" fmla="*/ 642035 h 2189926"/>
              <a:gd name="connsiteX11565" fmla="*/ 8211092 w 8724094"/>
              <a:gd name="connsiteY11565" fmla="*/ 637133 h 2189926"/>
              <a:gd name="connsiteX11566" fmla="*/ 5838260 w 8724094"/>
              <a:gd name="connsiteY11566" fmla="*/ 637133 h 2189926"/>
              <a:gd name="connsiteX11567" fmla="*/ 5834215 w 8724094"/>
              <a:gd name="connsiteY11567" fmla="*/ 648570 h 2189926"/>
              <a:gd name="connsiteX11568" fmla="*/ 5824505 w 8724094"/>
              <a:gd name="connsiteY11568" fmla="*/ 654287 h 2189926"/>
              <a:gd name="connsiteX11569" fmla="*/ 5814796 w 8724094"/>
              <a:gd name="connsiteY11569" fmla="*/ 660005 h 2189926"/>
              <a:gd name="connsiteX11570" fmla="*/ 5810749 w 8724094"/>
              <a:gd name="connsiteY11570" fmla="*/ 671440 h 2189926"/>
              <a:gd name="connsiteX11571" fmla="*/ 5817222 w 8724094"/>
              <a:gd name="connsiteY11571" fmla="*/ 681243 h 2189926"/>
              <a:gd name="connsiteX11572" fmla="*/ 5832597 w 8724094"/>
              <a:gd name="connsiteY11572" fmla="*/ 670624 h 2189926"/>
              <a:gd name="connsiteX11573" fmla="*/ 5844734 w 8724094"/>
              <a:gd name="connsiteY11573" fmla="*/ 656738 h 2189926"/>
              <a:gd name="connsiteX11574" fmla="*/ 5844734 w 8724094"/>
              <a:gd name="connsiteY11574" fmla="*/ 645301 h 2189926"/>
              <a:gd name="connsiteX11575" fmla="*/ 5839878 w 8724094"/>
              <a:gd name="connsiteY11575" fmla="*/ 637133 h 2189926"/>
              <a:gd name="connsiteX11576" fmla="*/ 3374905 w 8724094"/>
              <a:gd name="connsiteY11576" fmla="*/ 637133 h 2189926"/>
              <a:gd name="connsiteX11577" fmla="*/ 3366813 w 8724094"/>
              <a:gd name="connsiteY11577" fmla="*/ 643668 h 2189926"/>
              <a:gd name="connsiteX11578" fmla="*/ 3370049 w 8724094"/>
              <a:gd name="connsiteY11578" fmla="*/ 645301 h 2189926"/>
              <a:gd name="connsiteX11579" fmla="*/ 3371669 w 8724094"/>
              <a:gd name="connsiteY11579" fmla="*/ 645301 h 2189926"/>
              <a:gd name="connsiteX11580" fmla="*/ 3376523 w 8724094"/>
              <a:gd name="connsiteY11580" fmla="*/ 640401 h 2189926"/>
              <a:gd name="connsiteX11581" fmla="*/ 3376523 w 8724094"/>
              <a:gd name="connsiteY11581" fmla="*/ 638766 h 2189926"/>
              <a:gd name="connsiteX11582" fmla="*/ 3374905 w 8724094"/>
              <a:gd name="connsiteY11582" fmla="*/ 637133 h 2189926"/>
              <a:gd name="connsiteX11583" fmla="*/ 2283564 w 8724094"/>
              <a:gd name="connsiteY11583" fmla="*/ 637133 h 2189926"/>
              <a:gd name="connsiteX11584" fmla="*/ 2278709 w 8724094"/>
              <a:gd name="connsiteY11584" fmla="*/ 638766 h 2189926"/>
              <a:gd name="connsiteX11585" fmla="*/ 2278709 w 8724094"/>
              <a:gd name="connsiteY11585" fmla="*/ 642035 h 2189926"/>
              <a:gd name="connsiteX11586" fmla="*/ 2280328 w 8724094"/>
              <a:gd name="connsiteY11586" fmla="*/ 651019 h 2189926"/>
              <a:gd name="connsiteX11587" fmla="*/ 2286802 w 8724094"/>
              <a:gd name="connsiteY11587" fmla="*/ 656738 h 2189926"/>
              <a:gd name="connsiteX11588" fmla="*/ 2290037 w 8724094"/>
              <a:gd name="connsiteY11588" fmla="*/ 653470 h 2189926"/>
              <a:gd name="connsiteX11589" fmla="*/ 2290037 w 8724094"/>
              <a:gd name="connsiteY11589" fmla="*/ 640401 h 2189926"/>
              <a:gd name="connsiteX11590" fmla="*/ 2283564 w 8724094"/>
              <a:gd name="connsiteY11590" fmla="*/ 637133 h 2189926"/>
              <a:gd name="connsiteX11591" fmla="*/ 2192939 w 8724094"/>
              <a:gd name="connsiteY11591" fmla="*/ 637133 h 2189926"/>
              <a:gd name="connsiteX11592" fmla="*/ 2192939 w 8724094"/>
              <a:gd name="connsiteY11592" fmla="*/ 640401 h 2189926"/>
              <a:gd name="connsiteX11593" fmla="*/ 2194558 w 8724094"/>
              <a:gd name="connsiteY11593" fmla="*/ 640401 h 2189926"/>
              <a:gd name="connsiteX11594" fmla="*/ 2194558 w 8724094"/>
              <a:gd name="connsiteY11594" fmla="*/ 637133 h 2189926"/>
              <a:gd name="connsiteX11595" fmla="*/ 1014009 w 8724094"/>
              <a:gd name="connsiteY11595" fmla="*/ 637133 h 2189926"/>
              <a:gd name="connsiteX11596" fmla="*/ 1005108 w 8724094"/>
              <a:gd name="connsiteY11596" fmla="*/ 647752 h 2189926"/>
              <a:gd name="connsiteX11597" fmla="*/ 999444 w 8724094"/>
              <a:gd name="connsiteY11597" fmla="*/ 660005 h 2189926"/>
              <a:gd name="connsiteX11598" fmla="*/ 1004299 w 8724094"/>
              <a:gd name="connsiteY11598" fmla="*/ 665722 h 2189926"/>
              <a:gd name="connsiteX11599" fmla="*/ 1012389 w 8724094"/>
              <a:gd name="connsiteY11599" fmla="*/ 668173 h 2189926"/>
              <a:gd name="connsiteX11600" fmla="*/ 1023718 w 8724094"/>
              <a:gd name="connsiteY11600" fmla="*/ 660005 h 2189926"/>
              <a:gd name="connsiteX11601" fmla="*/ 1030192 w 8724094"/>
              <a:gd name="connsiteY11601" fmla="*/ 645301 h 2189926"/>
              <a:gd name="connsiteX11602" fmla="*/ 1017245 w 8724094"/>
              <a:gd name="connsiteY11602" fmla="*/ 637133 h 2189926"/>
              <a:gd name="connsiteX11603" fmla="*/ 5008579 w 8724094"/>
              <a:gd name="connsiteY11603" fmla="*/ 635500 h 2189926"/>
              <a:gd name="connsiteX11604" fmla="*/ 4998868 w 8724094"/>
              <a:gd name="connsiteY11604" fmla="*/ 643668 h 2189926"/>
              <a:gd name="connsiteX11605" fmla="*/ 5002106 w 8724094"/>
              <a:gd name="connsiteY11605" fmla="*/ 650203 h 2189926"/>
              <a:gd name="connsiteX11606" fmla="*/ 5013433 w 8724094"/>
              <a:gd name="connsiteY11606" fmla="*/ 640401 h 2189926"/>
              <a:gd name="connsiteX11607" fmla="*/ 5008579 w 8724094"/>
              <a:gd name="connsiteY11607" fmla="*/ 635500 h 2189926"/>
              <a:gd name="connsiteX11608" fmla="*/ 4864550 w 8724094"/>
              <a:gd name="connsiteY11608" fmla="*/ 635500 h 2189926"/>
              <a:gd name="connsiteX11609" fmla="*/ 4857267 w 8724094"/>
              <a:gd name="connsiteY11609" fmla="*/ 637133 h 2189926"/>
              <a:gd name="connsiteX11610" fmla="*/ 4853221 w 8724094"/>
              <a:gd name="connsiteY11610" fmla="*/ 642035 h 2189926"/>
              <a:gd name="connsiteX11611" fmla="*/ 4856459 w 8724094"/>
              <a:gd name="connsiteY11611" fmla="*/ 646119 h 2189926"/>
              <a:gd name="connsiteX11612" fmla="*/ 4861314 w 8724094"/>
              <a:gd name="connsiteY11612" fmla="*/ 646935 h 2189926"/>
              <a:gd name="connsiteX11613" fmla="*/ 4867786 w 8724094"/>
              <a:gd name="connsiteY11613" fmla="*/ 640401 h 2189926"/>
              <a:gd name="connsiteX11614" fmla="*/ 4864550 w 8724094"/>
              <a:gd name="connsiteY11614" fmla="*/ 635500 h 2189926"/>
              <a:gd name="connsiteX11615" fmla="*/ 581720 w 8724094"/>
              <a:gd name="connsiteY11615" fmla="*/ 635500 h 2189926"/>
              <a:gd name="connsiteX11616" fmla="*/ 576056 w 8724094"/>
              <a:gd name="connsiteY11616" fmla="*/ 639584 h 2189926"/>
              <a:gd name="connsiteX11617" fmla="*/ 572010 w 8724094"/>
              <a:gd name="connsiteY11617" fmla="*/ 646935 h 2189926"/>
              <a:gd name="connsiteX11618" fmla="*/ 576866 w 8724094"/>
              <a:gd name="connsiteY11618" fmla="*/ 651836 h 2189926"/>
              <a:gd name="connsiteX11619" fmla="*/ 588194 w 8724094"/>
              <a:gd name="connsiteY11619" fmla="*/ 640401 h 2189926"/>
              <a:gd name="connsiteX11620" fmla="*/ 581720 w 8724094"/>
              <a:gd name="connsiteY11620" fmla="*/ 635500 h 2189926"/>
              <a:gd name="connsiteX11621" fmla="*/ 7509257 w 8724094"/>
              <a:gd name="connsiteY11621" fmla="*/ 633866 h 2189926"/>
              <a:gd name="connsiteX11622" fmla="*/ 7489027 w 8724094"/>
              <a:gd name="connsiteY11622" fmla="*/ 641217 h 2189926"/>
              <a:gd name="connsiteX11623" fmla="*/ 7468798 w 8724094"/>
              <a:gd name="connsiteY11623" fmla="*/ 651836 h 2189926"/>
              <a:gd name="connsiteX11624" fmla="*/ 7463944 w 8724094"/>
              <a:gd name="connsiteY11624" fmla="*/ 659187 h 2189926"/>
              <a:gd name="connsiteX11625" fmla="*/ 7459089 w 8724094"/>
              <a:gd name="connsiteY11625" fmla="*/ 666540 h 2189926"/>
              <a:gd name="connsiteX11626" fmla="*/ 7447761 w 8724094"/>
              <a:gd name="connsiteY11626" fmla="*/ 674708 h 2189926"/>
              <a:gd name="connsiteX11627" fmla="*/ 7434814 w 8724094"/>
              <a:gd name="connsiteY11627" fmla="*/ 684510 h 2189926"/>
              <a:gd name="connsiteX11628" fmla="*/ 7427532 w 8724094"/>
              <a:gd name="connsiteY11628" fmla="*/ 688594 h 2189926"/>
              <a:gd name="connsiteX11629" fmla="*/ 7421867 w 8724094"/>
              <a:gd name="connsiteY11629" fmla="*/ 692678 h 2189926"/>
              <a:gd name="connsiteX11630" fmla="*/ 7412159 w 8724094"/>
              <a:gd name="connsiteY11630" fmla="*/ 706564 h 2189926"/>
              <a:gd name="connsiteX11631" fmla="*/ 7395975 w 8724094"/>
              <a:gd name="connsiteY11631" fmla="*/ 713916 h 2189926"/>
              <a:gd name="connsiteX11632" fmla="*/ 7388693 w 8724094"/>
              <a:gd name="connsiteY11632" fmla="*/ 722085 h 2189926"/>
              <a:gd name="connsiteX11633" fmla="*/ 7379793 w 8724094"/>
              <a:gd name="connsiteY11633" fmla="*/ 726985 h 2189926"/>
              <a:gd name="connsiteX11634" fmla="*/ 7367654 w 8724094"/>
              <a:gd name="connsiteY11634" fmla="*/ 737604 h 2189926"/>
              <a:gd name="connsiteX11635" fmla="*/ 7350663 w 8724094"/>
              <a:gd name="connsiteY11635" fmla="*/ 748223 h 2189926"/>
              <a:gd name="connsiteX11636" fmla="*/ 7343381 w 8724094"/>
              <a:gd name="connsiteY11636" fmla="*/ 759659 h 2189926"/>
              <a:gd name="connsiteX11637" fmla="*/ 7334480 w 8724094"/>
              <a:gd name="connsiteY11637" fmla="*/ 769460 h 2189926"/>
              <a:gd name="connsiteX11638" fmla="*/ 7321533 w 8724094"/>
              <a:gd name="connsiteY11638" fmla="*/ 769460 h 2189926"/>
              <a:gd name="connsiteX11639" fmla="*/ 7316677 w 8724094"/>
              <a:gd name="connsiteY11639" fmla="*/ 775179 h 2189926"/>
              <a:gd name="connsiteX11640" fmla="*/ 7310205 w 8724094"/>
              <a:gd name="connsiteY11640" fmla="*/ 784164 h 2189926"/>
              <a:gd name="connsiteX11641" fmla="*/ 7298068 w 8724094"/>
              <a:gd name="connsiteY11641" fmla="*/ 793149 h 2189926"/>
              <a:gd name="connsiteX11642" fmla="*/ 7290785 w 8724094"/>
              <a:gd name="connsiteY11642" fmla="*/ 802134 h 2189926"/>
              <a:gd name="connsiteX11643" fmla="*/ 7279456 w 8724094"/>
              <a:gd name="connsiteY11643" fmla="*/ 805402 h 2189926"/>
              <a:gd name="connsiteX11644" fmla="*/ 7271365 w 8724094"/>
              <a:gd name="connsiteY11644" fmla="*/ 813570 h 2189926"/>
              <a:gd name="connsiteX11645" fmla="*/ 7261657 w 8724094"/>
              <a:gd name="connsiteY11645" fmla="*/ 825823 h 2189926"/>
              <a:gd name="connsiteX11646" fmla="*/ 7255183 w 8724094"/>
              <a:gd name="connsiteY11646" fmla="*/ 836442 h 2189926"/>
              <a:gd name="connsiteX11647" fmla="*/ 7260037 w 8724094"/>
              <a:gd name="connsiteY11647" fmla="*/ 838075 h 2189926"/>
              <a:gd name="connsiteX11648" fmla="*/ 7261657 w 8724094"/>
              <a:gd name="connsiteY11648" fmla="*/ 838075 h 2189926"/>
              <a:gd name="connsiteX11649" fmla="*/ 7272984 w 8724094"/>
              <a:gd name="connsiteY11649" fmla="*/ 828274 h 2189926"/>
              <a:gd name="connsiteX11650" fmla="*/ 7285931 w 8724094"/>
              <a:gd name="connsiteY11650" fmla="*/ 823372 h 2189926"/>
              <a:gd name="connsiteX11651" fmla="*/ 7291595 w 8724094"/>
              <a:gd name="connsiteY11651" fmla="*/ 815204 h 2189926"/>
              <a:gd name="connsiteX11652" fmla="*/ 7297259 w 8724094"/>
              <a:gd name="connsiteY11652" fmla="*/ 805402 h 2189926"/>
              <a:gd name="connsiteX11653" fmla="*/ 7310205 w 8724094"/>
              <a:gd name="connsiteY11653" fmla="*/ 800500 h 2189926"/>
              <a:gd name="connsiteX11654" fmla="*/ 7320723 w 8724094"/>
              <a:gd name="connsiteY11654" fmla="*/ 793149 h 2189926"/>
              <a:gd name="connsiteX11655" fmla="*/ 7328007 w 8724094"/>
              <a:gd name="connsiteY11655" fmla="*/ 784164 h 2189926"/>
              <a:gd name="connsiteX11656" fmla="*/ 7341761 w 8724094"/>
              <a:gd name="connsiteY11656" fmla="*/ 771911 h 2189926"/>
              <a:gd name="connsiteX11657" fmla="*/ 7357135 w 8724094"/>
              <a:gd name="connsiteY11657" fmla="*/ 761292 h 2189926"/>
              <a:gd name="connsiteX11658" fmla="*/ 7364418 w 8724094"/>
              <a:gd name="connsiteY11658" fmla="*/ 759659 h 2189926"/>
              <a:gd name="connsiteX11659" fmla="*/ 7371701 w 8724094"/>
              <a:gd name="connsiteY11659" fmla="*/ 758025 h 2189926"/>
              <a:gd name="connsiteX11660" fmla="*/ 7381409 w 8724094"/>
              <a:gd name="connsiteY11660" fmla="*/ 744139 h 2189926"/>
              <a:gd name="connsiteX11661" fmla="*/ 7391121 w 8724094"/>
              <a:gd name="connsiteY11661" fmla="*/ 731887 h 2189926"/>
              <a:gd name="connsiteX11662" fmla="*/ 7404067 w 8724094"/>
              <a:gd name="connsiteY11662" fmla="*/ 731887 h 2189926"/>
              <a:gd name="connsiteX11663" fmla="*/ 7409730 w 8724094"/>
              <a:gd name="connsiteY11663" fmla="*/ 719634 h 2189926"/>
              <a:gd name="connsiteX11664" fmla="*/ 7418631 w 8724094"/>
              <a:gd name="connsiteY11664" fmla="*/ 710648 h 2189926"/>
              <a:gd name="connsiteX11665" fmla="*/ 7426723 w 8724094"/>
              <a:gd name="connsiteY11665" fmla="*/ 710648 h 2189926"/>
              <a:gd name="connsiteX11666" fmla="*/ 7430768 w 8724094"/>
              <a:gd name="connsiteY11666" fmla="*/ 706564 h 2189926"/>
              <a:gd name="connsiteX11667" fmla="*/ 7434814 w 8724094"/>
              <a:gd name="connsiteY11667" fmla="*/ 702480 h 2189926"/>
              <a:gd name="connsiteX11668" fmla="*/ 7444525 w 8724094"/>
              <a:gd name="connsiteY11668" fmla="*/ 702480 h 2189926"/>
              <a:gd name="connsiteX11669" fmla="*/ 7446141 w 8724094"/>
              <a:gd name="connsiteY11669" fmla="*/ 700847 h 2189926"/>
              <a:gd name="connsiteX11670" fmla="*/ 7447761 w 8724094"/>
              <a:gd name="connsiteY11670" fmla="*/ 699213 h 2189926"/>
              <a:gd name="connsiteX11671" fmla="*/ 7449377 w 8724094"/>
              <a:gd name="connsiteY11671" fmla="*/ 694312 h 2189926"/>
              <a:gd name="connsiteX11672" fmla="*/ 7450997 w 8724094"/>
              <a:gd name="connsiteY11672" fmla="*/ 691861 h 2189926"/>
              <a:gd name="connsiteX11673" fmla="*/ 7452615 w 8724094"/>
              <a:gd name="connsiteY11673" fmla="*/ 689411 h 2189926"/>
              <a:gd name="connsiteX11674" fmla="*/ 7456661 w 8724094"/>
              <a:gd name="connsiteY11674" fmla="*/ 683692 h 2189926"/>
              <a:gd name="connsiteX11675" fmla="*/ 7463944 w 8724094"/>
              <a:gd name="connsiteY11675" fmla="*/ 677975 h 2189926"/>
              <a:gd name="connsiteX11676" fmla="*/ 7472845 w 8724094"/>
              <a:gd name="connsiteY11676" fmla="*/ 674708 h 2189926"/>
              <a:gd name="connsiteX11677" fmla="*/ 7483363 w 8724094"/>
              <a:gd name="connsiteY11677" fmla="*/ 671440 h 2189926"/>
              <a:gd name="connsiteX11678" fmla="*/ 7487409 w 8724094"/>
              <a:gd name="connsiteY11678" fmla="*/ 664089 h 2189926"/>
              <a:gd name="connsiteX11679" fmla="*/ 7489837 w 8724094"/>
              <a:gd name="connsiteY11679" fmla="*/ 656738 h 2189926"/>
              <a:gd name="connsiteX11680" fmla="*/ 7502782 w 8724094"/>
              <a:gd name="connsiteY11680" fmla="*/ 646935 h 2189926"/>
              <a:gd name="connsiteX11681" fmla="*/ 7509257 w 8724094"/>
              <a:gd name="connsiteY11681" fmla="*/ 633866 h 2189926"/>
              <a:gd name="connsiteX11682" fmla="*/ 7402448 w 8724094"/>
              <a:gd name="connsiteY11682" fmla="*/ 633866 h 2189926"/>
              <a:gd name="connsiteX11683" fmla="*/ 7398402 w 8724094"/>
              <a:gd name="connsiteY11683" fmla="*/ 636317 h 2189926"/>
              <a:gd name="connsiteX11684" fmla="*/ 7392739 w 8724094"/>
              <a:gd name="connsiteY11684" fmla="*/ 640401 h 2189926"/>
              <a:gd name="connsiteX11685" fmla="*/ 7386265 w 8724094"/>
              <a:gd name="connsiteY11685" fmla="*/ 646935 h 2189926"/>
              <a:gd name="connsiteX11686" fmla="*/ 7383029 w 8724094"/>
              <a:gd name="connsiteY11686" fmla="*/ 651836 h 2189926"/>
              <a:gd name="connsiteX11687" fmla="*/ 7383029 w 8724094"/>
              <a:gd name="connsiteY11687" fmla="*/ 655103 h 2189926"/>
              <a:gd name="connsiteX11688" fmla="*/ 7397593 w 8724094"/>
              <a:gd name="connsiteY11688" fmla="*/ 649386 h 2189926"/>
              <a:gd name="connsiteX11689" fmla="*/ 7405684 w 8724094"/>
              <a:gd name="connsiteY11689" fmla="*/ 635500 h 2189926"/>
              <a:gd name="connsiteX11690" fmla="*/ 7404067 w 8724094"/>
              <a:gd name="connsiteY11690" fmla="*/ 633866 h 2189926"/>
              <a:gd name="connsiteX11691" fmla="*/ 2306221 w 8724094"/>
              <a:gd name="connsiteY11691" fmla="*/ 633866 h 2189926"/>
              <a:gd name="connsiteX11692" fmla="*/ 2301365 w 8724094"/>
              <a:gd name="connsiteY11692" fmla="*/ 640401 h 2189926"/>
              <a:gd name="connsiteX11693" fmla="*/ 2312694 w 8724094"/>
              <a:gd name="connsiteY11693" fmla="*/ 651836 h 2189926"/>
              <a:gd name="connsiteX11694" fmla="*/ 2322403 w 8724094"/>
              <a:gd name="connsiteY11694" fmla="*/ 642035 h 2189926"/>
              <a:gd name="connsiteX11695" fmla="*/ 2320785 w 8724094"/>
              <a:gd name="connsiteY11695" fmla="*/ 637133 h 2189926"/>
              <a:gd name="connsiteX11696" fmla="*/ 2312694 w 8724094"/>
              <a:gd name="connsiteY11696" fmla="*/ 637133 h 2189926"/>
              <a:gd name="connsiteX11697" fmla="*/ 2306221 w 8724094"/>
              <a:gd name="connsiteY11697" fmla="*/ 633866 h 2189926"/>
              <a:gd name="connsiteX11698" fmla="*/ 7557805 w 8724094"/>
              <a:gd name="connsiteY11698" fmla="*/ 632233 h 2189926"/>
              <a:gd name="connsiteX11699" fmla="*/ 7561042 w 8724094"/>
              <a:gd name="connsiteY11699" fmla="*/ 635500 h 2189926"/>
              <a:gd name="connsiteX11700" fmla="*/ 7565896 w 8724094"/>
              <a:gd name="connsiteY11700" fmla="*/ 633866 h 2189926"/>
              <a:gd name="connsiteX11701" fmla="*/ 7561042 w 8724094"/>
              <a:gd name="connsiteY11701" fmla="*/ 632233 h 2189926"/>
              <a:gd name="connsiteX11702" fmla="*/ 7559423 w 8724094"/>
              <a:gd name="connsiteY11702" fmla="*/ 632233 h 2189926"/>
              <a:gd name="connsiteX11703" fmla="*/ 2366097 w 8724094"/>
              <a:gd name="connsiteY11703" fmla="*/ 632233 h 2189926"/>
              <a:gd name="connsiteX11704" fmla="*/ 2361243 w 8724094"/>
              <a:gd name="connsiteY11704" fmla="*/ 638766 h 2189926"/>
              <a:gd name="connsiteX11705" fmla="*/ 2362053 w 8724094"/>
              <a:gd name="connsiteY11705" fmla="*/ 642851 h 2189926"/>
              <a:gd name="connsiteX11706" fmla="*/ 2362861 w 8724094"/>
              <a:gd name="connsiteY11706" fmla="*/ 646935 h 2189926"/>
              <a:gd name="connsiteX11707" fmla="*/ 2352342 w 8724094"/>
              <a:gd name="connsiteY11707" fmla="*/ 651019 h 2189926"/>
              <a:gd name="connsiteX11708" fmla="*/ 2341823 w 8724094"/>
              <a:gd name="connsiteY11708" fmla="*/ 660005 h 2189926"/>
              <a:gd name="connsiteX11709" fmla="*/ 2343441 w 8724094"/>
              <a:gd name="connsiteY11709" fmla="*/ 666540 h 2189926"/>
              <a:gd name="connsiteX11710" fmla="*/ 2348296 w 8724094"/>
              <a:gd name="connsiteY11710" fmla="*/ 669806 h 2189926"/>
              <a:gd name="connsiteX11711" fmla="*/ 2354769 w 8724094"/>
              <a:gd name="connsiteY11711" fmla="*/ 663272 h 2189926"/>
              <a:gd name="connsiteX11712" fmla="*/ 2359625 w 8724094"/>
              <a:gd name="connsiteY11712" fmla="*/ 669806 h 2189926"/>
              <a:gd name="connsiteX11713" fmla="*/ 2356388 w 8724094"/>
              <a:gd name="connsiteY11713" fmla="*/ 676341 h 2189926"/>
              <a:gd name="connsiteX11714" fmla="*/ 2335351 w 8724094"/>
              <a:gd name="connsiteY11714" fmla="*/ 676341 h 2189926"/>
              <a:gd name="connsiteX11715" fmla="*/ 2325640 w 8724094"/>
              <a:gd name="connsiteY11715" fmla="*/ 674708 h 2189926"/>
              <a:gd name="connsiteX11716" fmla="*/ 2319976 w 8724094"/>
              <a:gd name="connsiteY11716" fmla="*/ 675524 h 2189926"/>
              <a:gd name="connsiteX11717" fmla="*/ 2314312 w 8724094"/>
              <a:gd name="connsiteY11717" fmla="*/ 676341 h 2189926"/>
              <a:gd name="connsiteX11718" fmla="*/ 2312694 w 8724094"/>
              <a:gd name="connsiteY11718" fmla="*/ 676341 h 2189926"/>
              <a:gd name="connsiteX11719" fmla="*/ 2306221 w 8724094"/>
              <a:gd name="connsiteY11719" fmla="*/ 658371 h 2189926"/>
              <a:gd name="connsiteX11720" fmla="*/ 2304603 w 8724094"/>
              <a:gd name="connsiteY11720" fmla="*/ 656738 h 2189926"/>
              <a:gd name="connsiteX11721" fmla="*/ 2288419 w 8724094"/>
              <a:gd name="connsiteY11721" fmla="*/ 669806 h 2189926"/>
              <a:gd name="connsiteX11722" fmla="*/ 2265763 w 8724094"/>
              <a:gd name="connsiteY11722" fmla="*/ 682876 h 2189926"/>
              <a:gd name="connsiteX11723" fmla="*/ 2247962 w 8724094"/>
              <a:gd name="connsiteY11723" fmla="*/ 671440 h 2189926"/>
              <a:gd name="connsiteX11724" fmla="*/ 2235015 w 8724094"/>
              <a:gd name="connsiteY11724" fmla="*/ 660005 h 2189926"/>
              <a:gd name="connsiteX11725" fmla="*/ 2228542 w 8724094"/>
              <a:gd name="connsiteY11725" fmla="*/ 666540 h 2189926"/>
              <a:gd name="connsiteX11726" fmla="*/ 2230160 w 8724094"/>
              <a:gd name="connsiteY11726" fmla="*/ 674708 h 2189926"/>
              <a:gd name="connsiteX11727" fmla="*/ 2233397 w 8724094"/>
              <a:gd name="connsiteY11727" fmla="*/ 681243 h 2189926"/>
              <a:gd name="connsiteX11728" fmla="*/ 2236633 w 8724094"/>
              <a:gd name="connsiteY11728" fmla="*/ 694312 h 2189926"/>
              <a:gd name="connsiteX11729" fmla="*/ 2240679 w 8724094"/>
              <a:gd name="connsiteY11729" fmla="*/ 698396 h 2189926"/>
              <a:gd name="connsiteX11730" fmla="*/ 2247153 w 8724094"/>
              <a:gd name="connsiteY11730" fmla="*/ 700847 h 2189926"/>
              <a:gd name="connsiteX11731" fmla="*/ 2259290 w 8724094"/>
              <a:gd name="connsiteY11731" fmla="*/ 710648 h 2189926"/>
              <a:gd name="connsiteX11732" fmla="*/ 2262526 w 8724094"/>
              <a:gd name="connsiteY11732" fmla="*/ 710648 h 2189926"/>
              <a:gd name="connsiteX11733" fmla="*/ 2277091 w 8724094"/>
              <a:gd name="connsiteY11733" fmla="*/ 710648 h 2189926"/>
              <a:gd name="connsiteX11734" fmla="*/ 2287610 w 8724094"/>
              <a:gd name="connsiteY11734" fmla="*/ 714733 h 2189926"/>
              <a:gd name="connsiteX11735" fmla="*/ 2293274 w 8724094"/>
              <a:gd name="connsiteY11735" fmla="*/ 718817 h 2189926"/>
              <a:gd name="connsiteX11736" fmla="*/ 2302985 w 8724094"/>
              <a:gd name="connsiteY11736" fmla="*/ 718817 h 2189926"/>
              <a:gd name="connsiteX11737" fmla="*/ 2309457 w 8724094"/>
              <a:gd name="connsiteY11737" fmla="*/ 719634 h 2189926"/>
              <a:gd name="connsiteX11738" fmla="*/ 2315930 w 8724094"/>
              <a:gd name="connsiteY11738" fmla="*/ 720450 h 2189926"/>
              <a:gd name="connsiteX11739" fmla="*/ 2321594 w 8724094"/>
              <a:gd name="connsiteY11739" fmla="*/ 718817 h 2189926"/>
              <a:gd name="connsiteX11740" fmla="*/ 2327259 w 8724094"/>
              <a:gd name="connsiteY11740" fmla="*/ 717183 h 2189926"/>
              <a:gd name="connsiteX11741" fmla="*/ 2336159 w 8724094"/>
              <a:gd name="connsiteY11741" fmla="*/ 718817 h 2189926"/>
              <a:gd name="connsiteX11742" fmla="*/ 2346678 w 8724094"/>
              <a:gd name="connsiteY11742" fmla="*/ 720450 h 2189926"/>
              <a:gd name="connsiteX11743" fmla="*/ 2351534 w 8724094"/>
              <a:gd name="connsiteY11743" fmla="*/ 718817 h 2189926"/>
              <a:gd name="connsiteX11744" fmla="*/ 2353151 w 8724094"/>
              <a:gd name="connsiteY11744" fmla="*/ 718817 h 2189926"/>
              <a:gd name="connsiteX11745" fmla="*/ 2354769 w 8724094"/>
              <a:gd name="connsiteY11745" fmla="*/ 718817 h 2189926"/>
              <a:gd name="connsiteX11746" fmla="*/ 2364479 w 8724094"/>
              <a:gd name="connsiteY11746" fmla="*/ 725352 h 2189926"/>
              <a:gd name="connsiteX11747" fmla="*/ 2369335 w 8724094"/>
              <a:gd name="connsiteY11747" fmla="*/ 725352 h 2189926"/>
              <a:gd name="connsiteX11748" fmla="*/ 2377426 w 8724094"/>
              <a:gd name="connsiteY11748" fmla="*/ 717183 h 2189926"/>
              <a:gd name="connsiteX11749" fmla="*/ 2381472 w 8724094"/>
              <a:gd name="connsiteY11749" fmla="*/ 711466 h 2189926"/>
              <a:gd name="connsiteX11750" fmla="*/ 2388754 w 8724094"/>
              <a:gd name="connsiteY11750" fmla="*/ 708198 h 2189926"/>
              <a:gd name="connsiteX11751" fmla="*/ 2403319 w 8724094"/>
              <a:gd name="connsiteY11751" fmla="*/ 707382 h 2189926"/>
              <a:gd name="connsiteX11752" fmla="*/ 2407364 w 8724094"/>
              <a:gd name="connsiteY11752" fmla="*/ 700029 h 2189926"/>
              <a:gd name="connsiteX11753" fmla="*/ 2408174 w 8724094"/>
              <a:gd name="connsiteY11753" fmla="*/ 691045 h 2189926"/>
              <a:gd name="connsiteX11754" fmla="*/ 2403319 w 8724094"/>
              <a:gd name="connsiteY11754" fmla="*/ 685327 h 2189926"/>
              <a:gd name="connsiteX11755" fmla="*/ 2393609 w 8724094"/>
              <a:gd name="connsiteY11755" fmla="*/ 683692 h 2189926"/>
              <a:gd name="connsiteX11756" fmla="*/ 2383900 w 8724094"/>
              <a:gd name="connsiteY11756" fmla="*/ 679608 h 2189926"/>
              <a:gd name="connsiteX11757" fmla="*/ 2379044 w 8724094"/>
              <a:gd name="connsiteY11757" fmla="*/ 664906 h 2189926"/>
              <a:gd name="connsiteX11758" fmla="*/ 2374189 w 8724094"/>
              <a:gd name="connsiteY11758" fmla="*/ 661638 h 2189926"/>
              <a:gd name="connsiteX11759" fmla="*/ 2370953 w 8724094"/>
              <a:gd name="connsiteY11759" fmla="*/ 658371 h 2189926"/>
              <a:gd name="connsiteX11760" fmla="*/ 2376616 w 8724094"/>
              <a:gd name="connsiteY11760" fmla="*/ 650203 h 2189926"/>
              <a:gd name="connsiteX11761" fmla="*/ 2382280 w 8724094"/>
              <a:gd name="connsiteY11761" fmla="*/ 640401 h 2189926"/>
              <a:gd name="connsiteX11762" fmla="*/ 2375808 w 8724094"/>
              <a:gd name="connsiteY11762" fmla="*/ 634682 h 2189926"/>
              <a:gd name="connsiteX11763" fmla="*/ 2366097 w 8724094"/>
              <a:gd name="connsiteY11763" fmla="*/ 632233 h 2189926"/>
              <a:gd name="connsiteX11764" fmla="*/ 2225305 w 8724094"/>
              <a:gd name="connsiteY11764" fmla="*/ 632233 h 2189926"/>
              <a:gd name="connsiteX11765" fmla="*/ 2220450 w 8724094"/>
              <a:gd name="connsiteY11765" fmla="*/ 635500 h 2189926"/>
              <a:gd name="connsiteX11766" fmla="*/ 2223687 w 8724094"/>
              <a:gd name="connsiteY11766" fmla="*/ 638766 h 2189926"/>
              <a:gd name="connsiteX11767" fmla="*/ 2228542 w 8724094"/>
              <a:gd name="connsiteY11767" fmla="*/ 633866 h 2189926"/>
              <a:gd name="connsiteX11768" fmla="*/ 2225305 w 8724094"/>
              <a:gd name="connsiteY11768" fmla="*/ 632233 h 2189926"/>
              <a:gd name="connsiteX11769" fmla="*/ 8673925 w 8724094"/>
              <a:gd name="connsiteY11769" fmla="*/ 630598 h 2189926"/>
              <a:gd name="connsiteX11770" fmla="*/ 8665834 w 8724094"/>
              <a:gd name="connsiteY11770" fmla="*/ 635500 h 2189926"/>
              <a:gd name="connsiteX11771" fmla="*/ 8672307 w 8724094"/>
              <a:gd name="connsiteY11771" fmla="*/ 646935 h 2189926"/>
              <a:gd name="connsiteX11772" fmla="*/ 8673925 w 8724094"/>
              <a:gd name="connsiteY11772" fmla="*/ 646935 h 2189926"/>
              <a:gd name="connsiteX11773" fmla="*/ 8682017 w 8724094"/>
              <a:gd name="connsiteY11773" fmla="*/ 635500 h 2189926"/>
              <a:gd name="connsiteX11774" fmla="*/ 8673925 w 8724094"/>
              <a:gd name="connsiteY11774" fmla="*/ 630598 h 2189926"/>
              <a:gd name="connsiteX11775" fmla="*/ 4738322 w 8724094"/>
              <a:gd name="connsiteY11775" fmla="*/ 630598 h 2189926"/>
              <a:gd name="connsiteX11776" fmla="*/ 4726185 w 8724094"/>
              <a:gd name="connsiteY11776" fmla="*/ 635500 h 2189926"/>
              <a:gd name="connsiteX11777" fmla="*/ 4714048 w 8724094"/>
              <a:gd name="connsiteY11777" fmla="*/ 642035 h 2189926"/>
              <a:gd name="connsiteX11778" fmla="*/ 4699483 w 8724094"/>
              <a:gd name="connsiteY11778" fmla="*/ 659187 h 2189926"/>
              <a:gd name="connsiteX11779" fmla="*/ 4683300 w 8724094"/>
              <a:gd name="connsiteY11779" fmla="*/ 674708 h 2189926"/>
              <a:gd name="connsiteX11780" fmla="*/ 4675208 w 8724094"/>
              <a:gd name="connsiteY11780" fmla="*/ 677159 h 2189926"/>
              <a:gd name="connsiteX11781" fmla="*/ 4667117 w 8724094"/>
              <a:gd name="connsiteY11781" fmla="*/ 679608 h 2189926"/>
              <a:gd name="connsiteX11782" fmla="*/ 4663881 w 8724094"/>
              <a:gd name="connsiteY11782" fmla="*/ 683692 h 2189926"/>
              <a:gd name="connsiteX11783" fmla="*/ 4660645 w 8724094"/>
              <a:gd name="connsiteY11783" fmla="*/ 687777 h 2189926"/>
              <a:gd name="connsiteX11784" fmla="*/ 4648508 w 8724094"/>
              <a:gd name="connsiteY11784" fmla="*/ 695129 h 2189926"/>
              <a:gd name="connsiteX11785" fmla="*/ 4636369 w 8724094"/>
              <a:gd name="connsiteY11785" fmla="*/ 705748 h 2189926"/>
              <a:gd name="connsiteX11786" fmla="*/ 4639606 w 8724094"/>
              <a:gd name="connsiteY11786" fmla="*/ 709832 h 2189926"/>
              <a:gd name="connsiteX11787" fmla="*/ 4646080 w 8724094"/>
              <a:gd name="connsiteY11787" fmla="*/ 710648 h 2189926"/>
              <a:gd name="connsiteX11788" fmla="*/ 4655789 w 8724094"/>
              <a:gd name="connsiteY11788" fmla="*/ 703297 h 2189926"/>
              <a:gd name="connsiteX11789" fmla="*/ 4662263 w 8724094"/>
              <a:gd name="connsiteY11789" fmla="*/ 692678 h 2189926"/>
              <a:gd name="connsiteX11790" fmla="*/ 4676018 w 8724094"/>
              <a:gd name="connsiteY11790" fmla="*/ 684510 h 2189926"/>
              <a:gd name="connsiteX11791" fmla="*/ 4689773 w 8724094"/>
              <a:gd name="connsiteY11791" fmla="*/ 676341 h 2189926"/>
              <a:gd name="connsiteX11792" fmla="*/ 4705148 w 8724094"/>
              <a:gd name="connsiteY11792" fmla="*/ 661638 h 2189926"/>
              <a:gd name="connsiteX11793" fmla="*/ 4720521 w 8724094"/>
              <a:gd name="connsiteY11793" fmla="*/ 646935 h 2189926"/>
              <a:gd name="connsiteX11794" fmla="*/ 4728613 w 8724094"/>
              <a:gd name="connsiteY11794" fmla="*/ 646935 h 2189926"/>
              <a:gd name="connsiteX11795" fmla="*/ 4739942 w 8724094"/>
              <a:gd name="connsiteY11795" fmla="*/ 635500 h 2189926"/>
              <a:gd name="connsiteX11796" fmla="*/ 4741560 w 8724094"/>
              <a:gd name="connsiteY11796" fmla="*/ 632233 h 2189926"/>
              <a:gd name="connsiteX11797" fmla="*/ 4738322 w 8724094"/>
              <a:gd name="connsiteY11797" fmla="*/ 630598 h 2189926"/>
              <a:gd name="connsiteX11798" fmla="*/ 2162192 w 8724094"/>
              <a:gd name="connsiteY11798" fmla="*/ 630598 h 2189926"/>
              <a:gd name="connsiteX11799" fmla="*/ 2160574 w 8724094"/>
              <a:gd name="connsiteY11799" fmla="*/ 635500 h 2189926"/>
              <a:gd name="connsiteX11800" fmla="*/ 2165429 w 8724094"/>
              <a:gd name="connsiteY11800" fmla="*/ 641217 h 2189926"/>
              <a:gd name="connsiteX11801" fmla="*/ 2173519 w 8724094"/>
              <a:gd name="connsiteY11801" fmla="*/ 643668 h 2189926"/>
              <a:gd name="connsiteX11802" fmla="*/ 2176757 w 8724094"/>
              <a:gd name="connsiteY11802" fmla="*/ 640401 h 2189926"/>
              <a:gd name="connsiteX11803" fmla="*/ 2171093 w 8724094"/>
              <a:gd name="connsiteY11803" fmla="*/ 634682 h 2189926"/>
              <a:gd name="connsiteX11804" fmla="*/ 2163810 w 8724094"/>
              <a:gd name="connsiteY11804" fmla="*/ 630598 h 2189926"/>
              <a:gd name="connsiteX11805" fmla="*/ 5154226 w 8724094"/>
              <a:gd name="connsiteY11805" fmla="*/ 627331 h 2189926"/>
              <a:gd name="connsiteX11806" fmla="*/ 5143707 w 8724094"/>
              <a:gd name="connsiteY11806" fmla="*/ 631415 h 2189926"/>
              <a:gd name="connsiteX11807" fmla="*/ 5136424 w 8724094"/>
              <a:gd name="connsiteY11807" fmla="*/ 637133 h 2189926"/>
              <a:gd name="connsiteX11808" fmla="*/ 5141279 w 8724094"/>
              <a:gd name="connsiteY11808" fmla="*/ 637133 h 2189926"/>
              <a:gd name="connsiteX11809" fmla="*/ 5146135 w 8724094"/>
              <a:gd name="connsiteY11809" fmla="*/ 633866 h 2189926"/>
              <a:gd name="connsiteX11810" fmla="*/ 5149371 w 8724094"/>
              <a:gd name="connsiteY11810" fmla="*/ 632233 h 2189926"/>
              <a:gd name="connsiteX11811" fmla="*/ 5152607 w 8724094"/>
              <a:gd name="connsiteY11811" fmla="*/ 630598 h 2189926"/>
              <a:gd name="connsiteX11812" fmla="*/ 5154226 w 8724094"/>
              <a:gd name="connsiteY11812" fmla="*/ 628965 h 2189926"/>
              <a:gd name="connsiteX11813" fmla="*/ 1091686 w 8724094"/>
              <a:gd name="connsiteY11813" fmla="*/ 627331 h 2189926"/>
              <a:gd name="connsiteX11814" fmla="*/ 1088450 w 8724094"/>
              <a:gd name="connsiteY11814" fmla="*/ 628965 h 2189926"/>
              <a:gd name="connsiteX11815" fmla="*/ 1082786 w 8724094"/>
              <a:gd name="connsiteY11815" fmla="*/ 629782 h 2189926"/>
              <a:gd name="connsiteX11816" fmla="*/ 1077122 w 8724094"/>
              <a:gd name="connsiteY11816" fmla="*/ 630598 h 2189926"/>
              <a:gd name="connsiteX11817" fmla="*/ 1075503 w 8724094"/>
              <a:gd name="connsiteY11817" fmla="*/ 633866 h 2189926"/>
              <a:gd name="connsiteX11818" fmla="*/ 1078741 w 8724094"/>
              <a:gd name="connsiteY11818" fmla="*/ 637950 h 2189926"/>
              <a:gd name="connsiteX11819" fmla="*/ 1085214 w 8724094"/>
              <a:gd name="connsiteY11819" fmla="*/ 638766 h 2189926"/>
              <a:gd name="connsiteX11820" fmla="*/ 1093306 w 8724094"/>
              <a:gd name="connsiteY11820" fmla="*/ 632233 h 2189926"/>
              <a:gd name="connsiteX11821" fmla="*/ 1093306 w 8724094"/>
              <a:gd name="connsiteY11821" fmla="*/ 630598 h 2189926"/>
              <a:gd name="connsiteX11822" fmla="*/ 1091686 w 8724094"/>
              <a:gd name="connsiteY11822" fmla="*/ 627331 h 2189926"/>
              <a:gd name="connsiteX11823" fmla="*/ 7467180 w 8724094"/>
              <a:gd name="connsiteY11823" fmla="*/ 625696 h 2189926"/>
              <a:gd name="connsiteX11824" fmla="*/ 7452615 w 8724094"/>
              <a:gd name="connsiteY11824" fmla="*/ 633866 h 2189926"/>
              <a:gd name="connsiteX11825" fmla="*/ 7438050 w 8724094"/>
              <a:gd name="connsiteY11825" fmla="*/ 640401 h 2189926"/>
              <a:gd name="connsiteX11826" fmla="*/ 7431578 w 8724094"/>
              <a:gd name="connsiteY11826" fmla="*/ 651019 h 2189926"/>
              <a:gd name="connsiteX11827" fmla="*/ 7423487 w 8724094"/>
              <a:gd name="connsiteY11827" fmla="*/ 658371 h 2189926"/>
              <a:gd name="connsiteX11828" fmla="*/ 7421867 w 8724094"/>
              <a:gd name="connsiteY11828" fmla="*/ 658371 h 2189926"/>
              <a:gd name="connsiteX11829" fmla="*/ 7418631 w 8724094"/>
              <a:gd name="connsiteY11829" fmla="*/ 658371 h 2189926"/>
              <a:gd name="connsiteX11830" fmla="*/ 7417011 w 8724094"/>
              <a:gd name="connsiteY11830" fmla="*/ 656738 h 2189926"/>
              <a:gd name="connsiteX11831" fmla="*/ 7399212 w 8724094"/>
              <a:gd name="connsiteY11831" fmla="*/ 667356 h 2189926"/>
              <a:gd name="connsiteX11832" fmla="*/ 7392739 w 8724094"/>
              <a:gd name="connsiteY11832" fmla="*/ 686143 h 2189926"/>
              <a:gd name="connsiteX11833" fmla="*/ 7392739 w 8724094"/>
              <a:gd name="connsiteY11833" fmla="*/ 689411 h 2189926"/>
              <a:gd name="connsiteX11834" fmla="*/ 7398402 w 8724094"/>
              <a:gd name="connsiteY11834" fmla="*/ 686143 h 2189926"/>
              <a:gd name="connsiteX11835" fmla="*/ 7404875 w 8724094"/>
              <a:gd name="connsiteY11835" fmla="*/ 685327 h 2189926"/>
              <a:gd name="connsiteX11836" fmla="*/ 7413775 w 8724094"/>
              <a:gd name="connsiteY11836" fmla="*/ 682059 h 2189926"/>
              <a:gd name="connsiteX11837" fmla="*/ 7426723 w 8724094"/>
              <a:gd name="connsiteY11837" fmla="*/ 669806 h 2189926"/>
              <a:gd name="connsiteX11838" fmla="*/ 7444525 w 8724094"/>
              <a:gd name="connsiteY11838" fmla="*/ 651836 h 2189926"/>
              <a:gd name="connsiteX11839" fmla="*/ 7455853 w 8724094"/>
              <a:gd name="connsiteY11839" fmla="*/ 644485 h 2189926"/>
              <a:gd name="connsiteX11840" fmla="*/ 7457471 w 8724094"/>
              <a:gd name="connsiteY11840" fmla="*/ 638766 h 2189926"/>
              <a:gd name="connsiteX11841" fmla="*/ 7466371 w 8724094"/>
              <a:gd name="connsiteY11841" fmla="*/ 636317 h 2189926"/>
              <a:gd name="connsiteX11842" fmla="*/ 7470416 w 8724094"/>
              <a:gd name="connsiteY11842" fmla="*/ 628965 h 2189926"/>
              <a:gd name="connsiteX11843" fmla="*/ 7468798 w 8724094"/>
              <a:gd name="connsiteY11843" fmla="*/ 625696 h 2189926"/>
              <a:gd name="connsiteX11844" fmla="*/ 6570339 w 8724094"/>
              <a:gd name="connsiteY11844" fmla="*/ 625696 h 2189926"/>
              <a:gd name="connsiteX11845" fmla="*/ 6567102 w 8724094"/>
              <a:gd name="connsiteY11845" fmla="*/ 632233 h 2189926"/>
              <a:gd name="connsiteX11846" fmla="*/ 6571957 w 8724094"/>
              <a:gd name="connsiteY11846" fmla="*/ 628965 h 2189926"/>
              <a:gd name="connsiteX11847" fmla="*/ 6570339 w 8724094"/>
              <a:gd name="connsiteY11847" fmla="*/ 625696 h 2189926"/>
              <a:gd name="connsiteX11848" fmla="*/ 6465150 w 8724094"/>
              <a:gd name="connsiteY11848" fmla="*/ 625696 h 2189926"/>
              <a:gd name="connsiteX11849" fmla="*/ 6454631 w 8724094"/>
              <a:gd name="connsiteY11849" fmla="*/ 628965 h 2189926"/>
              <a:gd name="connsiteX11850" fmla="*/ 6448967 w 8724094"/>
              <a:gd name="connsiteY11850" fmla="*/ 637133 h 2189926"/>
              <a:gd name="connsiteX11851" fmla="*/ 6452203 w 8724094"/>
              <a:gd name="connsiteY11851" fmla="*/ 642035 h 2189926"/>
              <a:gd name="connsiteX11852" fmla="*/ 6461912 w 8724094"/>
              <a:gd name="connsiteY11852" fmla="*/ 637133 h 2189926"/>
              <a:gd name="connsiteX11853" fmla="*/ 6468386 w 8724094"/>
              <a:gd name="connsiteY11853" fmla="*/ 628965 h 2189926"/>
              <a:gd name="connsiteX11854" fmla="*/ 6465150 w 8724094"/>
              <a:gd name="connsiteY11854" fmla="*/ 625696 h 2189926"/>
              <a:gd name="connsiteX11855" fmla="*/ 4496893 w 8724094"/>
              <a:gd name="connsiteY11855" fmla="*/ 625696 h 2189926"/>
              <a:gd name="connsiteX11856" fmla="*/ 4493655 w 8724094"/>
              <a:gd name="connsiteY11856" fmla="*/ 632233 h 2189926"/>
              <a:gd name="connsiteX11857" fmla="*/ 4498511 w 8724094"/>
              <a:gd name="connsiteY11857" fmla="*/ 628965 h 2189926"/>
              <a:gd name="connsiteX11858" fmla="*/ 4496893 w 8724094"/>
              <a:gd name="connsiteY11858" fmla="*/ 625696 h 2189926"/>
              <a:gd name="connsiteX11859" fmla="*/ 4391703 w 8724094"/>
              <a:gd name="connsiteY11859" fmla="*/ 625696 h 2189926"/>
              <a:gd name="connsiteX11860" fmla="*/ 4381184 w 8724094"/>
              <a:gd name="connsiteY11860" fmla="*/ 628965 h 2189926"/>
              <a:gd name="connsiteX11861" fmla="*/ 4375520 w 8724094"/>
              <a:gd name="connsiteY11861" fmla="*/ 637133 h 2189926"/>
              <a:gd name="connsiteX11862" fmla="*/ 4378756 w 8724094"/>
              <a:gd name="connsiteY11862" fmla="*/ 642035 h 2189926"/>
              <a:gd name="connsiteX11863" fmla="*/ 4388466 w 8724094"/>
              <a:gd name="connsiteY11863" fmla="*/ 637133 h 2189926"/>
              <a:gd name="connsiteX11864" fmla="*/ 4394939 w 8724094"/>
              <a:gd name="connsiteY11864" fmla="*/ 628965 h 2189926"/>
              <a:gd name="connsiteX11865" fmla="*/ 4391703 w 8724094"/>
              <a:gd name="connsiteY11865" fmla="*/ 625696 h 2189926"/>
              <a:gd name="connsiteX11866" fmla="*/ 2081277 w 8724094"/>
              <a:gd name="connsiteY11866" fmla="*/ 625696 h 2189926"/>
              <a:gd name="connsiteX11867" fmla="*/ 2084514 w 8724094"/>
              <a:gd name="connsiteY11867" fmla="*/ 632233 h 2189926"/>
              <a:gd name="connsiteX11868" fmla="*/ 2087750 w 8724094"/>
              <a:gd name="connsiteY11868" fmla="*/ 627331 h 2189926"/>
              <a:gd name="connsiteX11869" fmla="*/ 2081277 w 8724094"/>
              <a:gd name="connsiteY11869" fmla="*/ 625696 h 2189926"/>
              <a:gd name="connsiteX11870" fmla="*/ 682054 w 8724094"/>
              <a:gd name="connsiteY11870" fmla="*/ 625696 h 2189926"/>
              <a:gd name="connsiteX11871" fmla="*/ 677200 w 8724094"/>
              <a:gd name="connsiteY11871" fmla="*/ 628965 h 2189926"/>
              <a:gd name="connsiteX11872" fmla="*/ 682054 w 8724094"/>
              <a:gd name="connsiteY11872" fmla="*/ 632233 h 2189926"/>
              <a:gd name="connsiteX11873" fmla="*/ 685292 w 8724094"/>
              <a:gd name="connsiteY11873" fmla="*/ 630598 h 2189926"/>
              <a:gd name="connsiteX11874" fmla="*/ 682054 w 8724094"/>
              <a:gd name="connsiteY11874" fmla="*/ 625696 h 2189926"/>
              <a:gd name="connsiteX11875" fmla="*/ 6803679 w 8724094"/>
              <a:gd name="connsiteY11875" fmla="*/ 624063 h 2189926"/>
              <a:gd name="connsiteX11876" fmla="*/ 6803679 w 8724094"/>
              <a:gd name="connsiteY11876" fmla="*/ 625696 h 2189926"/>
              <a:gd name="connsiteX11877" fmla="*/ 6805297 w 8724094"/>
              <a:gd name="connsiteY11877" fmla="*/ 625696 h 2189926"/>
              <a:gd name="connsiteX11878" fmla="*/ 6805297 w 8724094"/>
              <a:gd name="connsiteY11878" fmla="*/ 624063 h 2189926"/>
              <a:gd name="connsiteX11879" fmla="*/ 2123352 w 8724094"/>
              <a:gd name="connsiteY11879" fmla="*/ 624063 h 2189926"/>
              <a:gd name="connsiteX11880" fmla="*/ 2116071 w 8724094"/>
              <a:gd name="connsiteY11880" fmla="*/ 627331 h 2189926"/>
              <a:gd name="connsiteX11881" fmla="*/ 2112025 w 8724094"/>
              <a:gd name="connsiteY11881" fmla="*/ 633866 h 2189926"/>
              <a:gd name="connsiteX11882" fmla="*/ 2115261 w 8724094"/>
              <a:gd name="connsiteY11882" fmla="*/ 638766 h 2189926"/>
              <a:gd name="connsiteX11883" fmla="*/ 2116880 w 8724094"/>
              <a:gd name="connsiteY11883" fmla="*/ 638766 h 2189926"/>
              <a:gd name="connsiteX11884" fmla="*/ 2126589 w 8724094"/>
              <a:gd name="connsiteY11884" fmla="*/ 628965 h 2189926"/>
              <a:gd name="connsiteX11885" fmla="*/ 2123352 w 8724094"/>
              <a:gd name="connsiteY11885" fmla="*/ 624063 h 2189926"/>
              <a:gd name="connsiteX11886" fmla="*/ 6745419 w 8724094"/>
              <a:gd name="connsiteY11886" fmla="*/ 622430 h 2189926"/>
              <a:gd name="connsiteX11887" fmla="*/ 6743801 w 8724094"/>
              <a:gd name="connsiteY11887" fmla="*/ 625696 h 2189926"/>
              <a:gd name="connsiteX11888" fmla="*/ 6748655 w 8724094"/>
              <a:gd name="connsiteY11888" fmla="*/ 632233 h 2189926"/>
              <a:gd name="connsiteX11889" fmla="*/ 6755128 w 8724094"/>
              <a:gd name="connsiteY11889" fmla="*/ 630598 h 2189926"/>
              <a:gd name="connsiteX11890" fmla="*/ 6758365 w 8724094"/>
              <a:gd name="connsiteY11890" fmla="*/ 625696 h 2189926"/>
              <a:gd name="connsiteX11891" fmla="*/ 6754319 w 8724094"/>
              <a:gd name="connsiteY11891" fmla="*/ 622430 h 2189926"/>
              <a:gd name="connsiteX11892" fmla="*/ 6748655 w 8724094"/>
              <a:gd name="connsiteY11892" fmla="*/ 622430 h 2189926"/>
              <a:gd name="connsiteX11893" fmla="*/ 6531500 w 8724094"/>
              <a:gd name="connsiteY11893" fmla="*/ 622430 h 2189926"/>
              <a:gd name="connsiteX11894" fmla="*/ 6529882 w 8724094"/>
              <a:gd name="connsiteY11894" fmla="*/ 625696 h 2189926"/>
              <a:gd name="connsiteX11895" fmla="*/ 6533118 w 8724094"/>
              <a:gd name="connsiteY11895" fmla="*/ 625696 h 2189926"/>
              <a:gd name="connsiteX11896" fmla="*/ 6531500 w 8724094"/>
              <a:gd name="connsiteY11896" fmla="*/ 622430 h 2189926"/>
              <a:gd name="connsiteX11897" fmla="*/ 4458053 w 8724094"/>
              <a:gd name="connsiteY11897" fmla="*/ 622430 h 2189926"/>
              <a:gd name="connsiteX11898" fmla="*/ 4456435 w 8724094"/>
              <a:gd name="connsiteY11898" fmla="*/ 625696 h 2189926"/>
              <a:gd name="connsiteX11899" fmla="*/ 4459671 w 8724094"/>
              <a:gd name="connsiteY11899" fmla="*/ 625696 h 2189926"/>
              <a:gd name="connsiteX11900" fmla="*/ 4458053 w 8724094"/>
              <a:gd name="connsiteY11900" fmla="*/ 622430 h 2189926"/>
              <a:gd name="connsiteX11901" fmla="*/ 2655773 w 8724094"/>
              <a:gd name="connsiteY11901" fmla="*/ 622430 h 2189926"/>
              <a:gd name="connsiteX11902" fmla="*/ 2642826 w 8724094"/>
              <a:gd name="connsiteY11902" fmla="*/ 629782 h 2189926"/>
              <a:gd name="connsiteX11903" fmla="*/ 2631498 w 8724094"/>
              <a:gd name="connsiteY11903" fmla="*/ 638766 h 2189926"/>
              <a:gd name="connsiteX11904" fmla="*/ 2643636 w 8724094"/>
              <a:gd name="connsiteY11904" fmla="*/ 646935 h 2189926"/>
              <a:gd name="connsiteX11905" fmla="*/ 2660628 w 8724094"/>
              <a:gd name="connsiteY11905" fmla="*/ 651836 h 2189926"/>
              <a:gd name="connsiteX11906" fmla="*/ 2667102 w 8724094"/>
              <a:gd name="connsiteY11906" fmla="*/ 645301 h 2189926"/>
              <a:gd name="connsiteX11907" fmla="*/ 2664674 w 8724094"/>
              <a:gd name="connsiteY11907" fmla="*/ 640401 h 2189926"/>
              <a:gd name="connsiteX11908" fmla="*/ 2662246 w 8724094"/>
              <a:gd name="connsiteY11908" fmla="*/ 635500 h 2189926"/>
              <a:gd name="connsiteX11909" fmla="*/ 2663056 w 8724094"/>
              <a:gd name="connsiteY11909" fmla="*/ 632233 h 2189926"/>
              <a:gd name="connsiteX11910" fmla="*/ 2663864 w 8724094"/>
              <a:gd name="connsiteY11910" fmla="*/ 628965 h 2189926"/>
              <a:gd name="connsiteX11911" fmla="*/ 2655773 w 8724094"/>
              <a:gd name="connsiteY11911" fmla="*/ 622430 h 2189926"/>
              <a:gd name="connsiteX11912" fmla="*/ 80047 w 8724094"/>
              <a:gd name="connsiteY11912" fmla="*/ 622430 h 2189926"/>
              <a:gd name="connsiteX11913" fmla="*/ 76811 w 8724094"/>
              <a:gd name="connsiteY11913" fmla="*/ 625696 h 2189926"/>
              <a:gd name="connsiteX11914" fmla="*/ 81665 w 8724094"/>
              <a:gd name="connsiteY11914" fmla="*/ 632233 h 2189926"/>
              <a:gd name="connsiteX11915" fmla="*/ 86521 w 8724094"/>
              <a:gd name="connsiteY11915" fmla="*/ 628965 h 2189926"/>
              <a:gd name="connsiteX11916" fmla="*/ 80047 w 8724094"/>
              <a:gd name="connsiteY11916" fmla="*/ 622430 h 2189926"/>
              <a:gd name="connsiteX11917" fmla="*/ 5815604 w 8724094"/>
              <a:gd name="connsiteY11917" fmla="*/ 620796 h 2189926"/>
              <a:gd name="connsiteX11918" fmla="*/ 5810749 w 8724094"/>
              <a:gd name="connsiteY11918" fmla="*/ 625696 h 2189926"/>
              <a:gd name="connsiteX11919" fmla="*/ 5815604 w 8724094"/>
              <a:gd name="connsiteY11919" fmla="*/ 630598 h 2189926"/>
              <a:gd name="connsiteX11920" fmla="*/ 5820459 w 8724094"/>
              <a:gd name="connsiteY11920" fmla="*/ 625696 h 2189926"/>
              <a:gd name="connsiteX11921" fmla="*/ 5815604 w 8724094"/>
              <a:gd name="connsiteY11921" fmla="*/ 620796 h 2189926"/>
              <a:gd name="connsiteX11922" fmla="*/ 5061982 w 8724094"/>
              <a:gd name="connsiteY11922" fmla="*/ 619163 h 2189926"/>
              <a:gd name="connsiteX11923" fmla="*/ 5055509 w 8724094"/>
              <a:gd name="connsiteY11923" fmla="*/ 622430 h 2189926"/>
              <a:gd name="connsiteX11924" fmla="*/ 5057128 w 8724094"/>
              <a:gd name="connsiteY11924" fmla="*/ 624063 h 2189926"/>
              <a:gd name="connsiteX11925" fmla="*/ 5061982 w 8724094"/>
              <a:gd name="connsiteY11925" fmla="*/ 619163 h 2189926"/>
              <a:gd name="connsiteX11926" fmla="*/ 7580461 w 8724094"/>
              <a:gd name="connsiteY11926" fmla="*/ 617528 h 2189926"/>
              <a:gd name="connsiteX11927" fmla="*/ 7575605 w 8724094"/>
              <a:gd name="connsiteY11927" fmla="*/ 625696 h 2189926"/>
              <a:gd name="connsiteX11928" fmla="*/ 7582081 w 8724094"/>
              <a:gd name="connsiteY11928" fmla="*/ 619163 h 2189926"/>
              <a:gd name="connsiteX11929" fmla="*/ 7580461 w 8724094"/>
              <a:gd name="connsiteY11929" fmla="*/ 617528 h 2189926"/>
              <a:gd name="connsiteX11930" fmla="*/ 5754109 w 8724094"/>
              <a:gd name="connsiteY11930" fmla="*/ 617528 h 2189926"/>
              <a:gd name="connsiteX11931" fmla="*/ 5746018 w 8724094"/>
              <a:gd name="connsiteY11931" fmla="*/ 627331 h 2189926"/>
              <a:gd name="connsiteX11932" fmla="*/ 5747636 w 8724094"/>
              <a:gd name="connsiteY11932" fmla="*/ 628965 h 2189926"/>
              <a:gd name="connsiteX11933" fmla="*/ 5754109 w 8724094"/>
              <a:gd name="connsiteY11933" fmla="*/ 625696 h 2189926"/>
              <a:gd name="connsiteX11934" fmla="*/ 5757345 w 8724094"/>
              <a:gd name="connsiteY11934" fmla="*/ 619163 h 2189926"/>
              <a:gd name="connsiteX11935" fmla="*/ 5754109 w 8724094"/>
              <a:gd name="connsiteY11935" fmla="*/ 617528 h 2189926"/>
              <a:gd name="connsiteX11936" fmla="*/ 7908469 w 8724094"/>
              <a:gd name="connsiteY11936" fmla="*/ 614261 h 2189926"/>
              <a:gd name="connsiteX11937" fmla="*/ 7901997 w 8724094"/>
              <a:gd name="connsiteY11937" fmla="*/ 620796 h 2189926"/>
              <a:gd name="connsiteX11938" fmla="*/ 7908469 w 8724094"/>
              <a:gd name="connsiteY11938" fmla="*/ 628965 h 2189926"/>
              <a:gd name="connsiteX11939" fmla="*/ 7916562 w 8724094"/>
              <a:gd name="connsiteY11939" fmla="*/ 620796 h 2189926"/>
              <a:gd name="connsiteX11940" fmla="*/ 7908469 w 8724094"/>
              <a:gd name="connsiteY11940" fmla="*/ 614261 h 2189926"/>
              <a:gd name="connsiteX11941" fmla="*/ 5959633 w 8724094"/>
              <a:gd name="connsiteY11941" fmla="*/ 614261 h 2189926"/>
              <a:gd name="connsiteX11942" fmla="*/ 5942640 w 8724094"/>
              <a:gd name="connsiteY11942" fmla="*/ 628965 h 2189926"/>
              <a:gd name="connsiteX11943" fmla="*/ 5930504 w 8724094"/>
              <a:gd name="connsiteY11943" fmla="*/ 642035 h 2189926"/>
              <a:gd name="connsiteX11944" fmla="*/ 5951541 w 8724094"/>
              <a:gd name="connsiteY11944" fmla="*/ 633049 h 2189926"/>
              <a:gd name="connsiteX11945" fmla="*/ 5961252 w 8724094"/>
              <a:gd name="connsiteY11945" fmla="*/ 614261 h 2189926"/>
              <a:gd name="connsiteX11946" fmla="*/ 5112151 w 8724094"/>
              <a:gd name="connsiteY11946" fmla="*/ 614261 h 2189926"/>
              <a:gd name="connsiteX11947" fmla="*/ 5100012 w 8724094"/>
              <a:gd name="connsiteY11947" fmla="*/ 622430 h 2189926"/>
              <a:gd name="connsiteX11948" fmla="*/ 5095968 w 8724094"/>
              <a:gd name="connsiteY11948" fmla="*/ 637133 h 2189926"/>
              <a:gd name="connsiteX11949" fmla="*/ 5107295 w 8724094"/>
              <a:gd name="connsiteY11949" fmla="*/ 630598 h 2189926"/>
              <a:gd name="connsiteX11950" fmla="*/ 5115387 w 8724094"/>
              <a:gd name="connsiteY11950" fmla="*/ 619163 h 2189926"/>
              <a:gd name="connsiteX11951" fmla="*/ 5115387 w 8724094"/>
              <a:gd name="connsiteY11951" fmla="*/ 615895 h 2189926"/>
              <a:gd name="connsiteX11952" fmla="*/ 5112151 w 8724094"/>
              <a:gd name="connsiteY11952" fmla="*/ 614261 h 2189926"/>
              <a:gd name="connsiteX11953" fmla="*/ 1198495 w 8724094"/>
              <a:gd name="connsiteY11953" fmla="*/ 614261 h 2189926"/>
              <a:gd name="connsiteX11954" fmla="*/ 1182312 w 8724094"/>
              <a:gd name="connsiteY11954" fmla="*/ 625696 h 2189926"/>
              <a:gd name="connsiteX11955" fmla="*/ 1185548 w 8724094"/>
              <a:gd name="connsiteY11955" fmla="*/ 633866 h 2189926"/>
              <a:gd name="connsiteX11956" fmla="*/ 1188784 w 8724094"/>
              <a:gd name="connsiteY11956" fmla="*/ 633866 h 2189926"/>
              <a:gd name="connsiteX11957" fmla="*/ 1203349 w 8724094"/>
              <a:gd name="connsiteY11957" fmla="*/ 620796 h 2189926"/>
              <a:gd name="connsiteX11958" fmla="*/ 1203349 w 8724094"/>
              <a:gd name="connsiteY11958" fmla="*/ 615895 h 2189926"/>
              <a:gd name="connsiteX11959" fmla="*/ 1201731 w 8724094"/>
              <a:gd name="connsiteY11959" fmla="*/ 614261 h 2189926"/>
              <a:gd name="connsiteX11960" fmla="*/ 8507240 w 8724094"/>
              <a:gd name="connsiteY11960" fmla="*/ 610994 h 2189926"/>
              <a:gd name="connsiteX11961" fmla="*/ 8496722 w 8724094"/>
              <a:gd name="connsiteY11961" fmla="*/ 615895 h 2189926"/>
              <a:gd name="connsiteX11962" fmla="*/ 8491058 w 8724094"/>
              <a:gd name="connsiteY11962" fmla="*/ 620796 h 2189926"/>
              <a:gd name="connsiteX11963" fmla="*/ 8484585 w 8724094"/>
              <a:gd name="connsiteY11963" fmla="*/ 618345 h 2189926"/>
              <a:gd name="connsiteX11964" fmla="*/ 8476493 w 8724094"/>
              <a:gd name="connsiteY11964" fmla="*/ 615895 h 2189926"/>
              <a:gd name="connsiteX11965" fmla="*/ 8474874 w 8724094"/>
              <a:gd name="connsiteY11965" fmla="*/ 619163 h 2189926"/>
              <a:gd name="connsiteX11966" fmla="*/ 8474874 w 8724094"/>
              <a:gd name="connsiteY11966" fmla="*/ 632233 h 2189926"/>
              <a:gd name="connsiteX11967" fmla="*/ 8473257 w 8724094"/>
              <a:gd name="connsiteY11967" fmla="*/ 632233 h 2189926"/>
              <a:gd name="connsiteX11968" fmla="*/ 8465166 w 8724094"/>
              <a:gd name="connsiteY11968" fmla="*/ 637133 h 2189926"/>
              <a:gd name="connsiteX11969" fmla="*/ 8461929 w 8724094"/>
              <a:gd name="connsiteY11969" fmla="*/ 646935 h 2189926"/>
              <a:gd name="connsiteX11970" fmla="*/ 8470020 w 8724094"/>
              <a:gd name="connsiteY11970" fmla="*/ 655103 h 2189926"/>
              <a:gd name="connsiteX11971" fmla="*/ 8473257 w 8724094"/>
              <a:gd name="connsiteY11971" fmla="*/ 653470 h 2189926"/>
              <a:gd name="connsiteX11972" fmla="*/ 8475684 w 8724094"/>
              <a:gd name="connsiteY11972" fmla="*/ 645301 h 2189926"/>
              <a:gd name="connsiteX11973" fmla="*/ 8476493 w 8724094"/>
              <a:gd name="connsiteY11973" fmla="*/ 635500 h 2189926"/>
              <a:gd name="connsiteX11974" fmla="*/ 8478110 w 8724094"/>
              <a:gd name="connsiteY11974" fmla="*/ 635500 h 2189926"/>
              <a:gd name="connsiteX11975" fmla="*/ 8487821 w 8724094"/>
              <a:gd name="connsiteY11975" fmla="*/ 645301 h 2189926"/>
              <a:gd name="connsiteX11976" fmla="*/ 8487011 w 8724094"/>
              <a:gd name="connsiteY11976" fmla="*/ 651019 h 2189926"/>
              <a:gd name="connsiteX11977" fmla="*/ 8486203 w 8724094"/>
              <a:gd name="connsiteY11977" fmla="*/ 656738 h 2189926"/>
              <a:gd name="connsiteX11978" fmla="*/ 8487011 w 8724094"/>
              <a:gd name="connsiteY11978" fmla="*/ 665722 h 2189926"/>
              <a:gd name="connsiteX11979" fmla="*/ 8494294 w 8724094"/>
              <a:gd name="connsiteY11979" fmla="*/ 671440 h 2189926"/>
              <a:gd name="connsiteX11980" fmla="*/ 8503194 w 8724094"/>
              <a:gd name="connsiteY11980" fmla="*/ 668990 h 2189926"/>
              <a:gd name="connsiteX11981" fmla="*/ 8513715 w 8724094"/>
              <a:gd name="connsiteY11981" fmla="*/ 666540 h 2189926"/>
              <a:gd name="connsiteX11982" fmla="*/ 8516951 w 8724094"/>
              <a:gd name="connsiteY11982" fmla="*/ 668990 h 2189926"/>
              <a:gd name="connsiteX11983" fmla="*/ 8520187 w 8724094"/>
              <a:gd name="connsiteY11983" fmla="*/ 671440 h 2189926"/>
              <a:gd name="connsiteX11984" fmla="*/ 8523424 w 8724094"/>
              <a:gd name="connsiteY11984" fmla="*/ 668173 h 2189926"/>
              <a:gd name="connsiteX11985" fmla="*/ 8518569 w 8724094"/>
              <a:gd name="connsiteY11985" fmla="*/ 663272 h 2189926"/>
              <a:gd name="connsiteX11986" fmla="*/ 8518569 w 8724094"/>
              <a:gd name="connsiteY11986" fmla="*/ 650203 h 2189926"/>
              <a:gd name="connsiteX11987" fmla="*/ 8515332 w 8724094"/>
              <a:gd name="connsiteY11987" fmla="*/ 648570 h 2189926"/>
              <a:gd name="connsiteX11988" fmla="*/ 8508050 w 8724094"/>
              <a:gd name="connsiteY11988" fmla="*/ 652654 h 2189926"/>
              <a:gd name="connsiteX11989" fmla="*/ 8500768 w 8724094"/>
              <a:gd name="connsiteY11989" fmla="*/ 656738 h 2189926"/>
              <a:gd name="connsiteX11990" fmla="*/ 8495913 w 8724094"/>
              <a:gd name="connsiteY11990" fmla="*/ 655103 h 2189926"/>
              <a:gd name="connsiteX11991" fmla="*/ 8497531 w 8724094"/>
              <a:gd name="connsiteY11991" fmla="*/ 650203 h 2189926"/>
              <a:gd name="connsiteX11992" fmla="*/ 8502386 w 8724094"/>
              <a:gd name="connsiteY11992" fmla="*/ 640401 h 2189926"/>
              <a:gd name="connsiteX11993" fmla="*/ 8508859 w 8724094"/>
              <a:gd name="connsiteY11993" fmla="*/ 625696 h 2189926"/>
              <a:gd name="connsiteX11994" fmla="*/ 8510479 w 8724094"/>
              <a:gd name="connsiteY11994" fmla="*/ 625696 h 2189926"/>
              <a:gd name="connsiteX11995" fmla="*/ 8515332 w 8724094"/>
              <a:gd name="connsiteY11995" fmla="*/ 627331 h 2189926"/>
              <a:gd name="connsiteX11996" fmla="*/ 8518569 w 8724094"/>
              <a:gd name="connsiteY11996" fmla="*/ 625696 h 2189926"/>
              <a:gd name="connsiteX11997" fmla="*/ 8514523 w 8724094"/>
              <a:gd name="connsiteY11997" fmla="*/ 618345 h 2189926"/>
              <a:gd name="connsiteX11998" fmla="*/ 8508859 w 8724094"/>
              <a:gd name="connsiteY11998" fmla="*/ 610994 h 2189926"/>
              <a:gd name="connsiteX11999" fmla="*/ 6967127 w 8724094"/>
              <a:gd name="connsiteY11999" fmla="*/ 610994 h 2189926"/>
              <a:gd name="connsiteX12000" fmla="*/ 6951752 w 8724094"/>
              <a:gd name="connsiteY12000" fmla="*/ 618345 h 2189926"/>
              <a:gd name="connsiteX12001" fmla="*/ 6936379 w 8724094"/>
              <a:gd name="connsiteY12001" fmla="*/ 628965 h 2189926"/>
              <a:gd name="connsiteX12002" fmla="*/ 6919386 w 8724094"/>
              <a:gd name="connsiteY12002" fmla="*/ 646935 h 2189926"/>
              <a:gd name="connsiteX12003" fmla="*/ 6899157 w 8724094"/>
              <a:gd name="connsiteY12003" fmla="*/ 661638 h 2189926"/>
              <a:gd name="connsiteX12004" fmla="*/ 6897539 w 8724094"/>
              <a:gd name="connsiteY12004" fmla="*/ 663272 h 2189926"/>
              <a:gd name="connsiteX12005" fmla="*/ 6892683 w 8724094"/>
              <a:gd name="connsiteY12005" fmla="*/ 669806 h 2189926"/>
              <a:gd name="connsiteX12006" fmla="*/ 6887828 w 8724094"/>
              <a:gd name="connsiteY12006" fmla="*/ 676341 h 2189926"/>
              <a:gd name="connsiteX12007" fmla="*/ 6872455 w 8724094"/>
              <a:gd name="connsiteY12007" fmla="*/ 682876 h 2189926"/>
              <a:gd name="connsiteX12008" fmla="*/ 6857081 w 8724094"/>
              <a:gd name="connsiteY12008" fmla="*/ 692678 h 2189926"/>
              <a:gd name="connsiteX12009" fmla="*/ 6850608 w 8724094"/>
              <a:gd name="connsiteY12009" fmla="*/ 695945 h 2189926"/>
              <a:gd name="connsiteX12010" fmla="*/ 6847372 w 8724094"/>
              <a:gd name="connsiteY12010" fmla="*/ 699213 h 2189926"/>
              <a:gd name="connsiteX12011" fmla="*/ 6858699 w 8724094"/>
              <a:gd name="connsiteY12011" fmla="*/ 710648 h 2189926"/>
              <a:gd name="connsiteX12012" fmla="*/ 6860317 w 8724094"/>
              <a:gd name="connsiteY12012" fmla="*/ 710648 h 2189926"/>
              <a:gd name="connsiteX12013" fmla="*/ 6880547 w 8724094"/>
              <a:gd name="connsiteY12013" fmla="*/ 695945 h 2189926"/>
              <a:gd name="connsiteX12014" fmla="*/ 6894301 w 8724094"/>
              <a:gd name="connsiteY12014" fmla="*/ 679608 h 2189926"/>
              <a:gd name="connsiteX12015" fmla="*/ 6908867 w 8724094"/>
              <a:gd name="connsiteY12015" fmla="*/ 669806 h 2189926"/>
              <a:gd name="connsiteX12016" fmla="*/ 6925049 w 8724094"/>
              <a:gd name="connsiteY12016" fmla="*/ 661638 h 2189926"/>
              <a:gd name="connsiteX12017" fmla="*/ 6933141 w 8724094"/>
              <a:gd name="connsiteY12017" fmla="*/ 647752 h 2189926"/>
              <a:gd name="connsiteX12018" fmla="*/ 6955797 w 8724094"/>
              <a:gd name="connsiteY12018" fmla="*/ 637133 h 2189926"/>
              <a:gd name="connsiteX12019" fmla="*/ 6964697 w 8724094"/>
              <a:gd name="connsiteY12019" fmla="*/ 624880 h 2189926"/>
              <a:gd name="connsiteX12020" fmla="*/ 6968743 w 8724094"/>
              <a:gd name="connsiteY12020" fmla="*/ 610994 h 2189926"/>
              <a:gd name="connsiteX12021" fmla="*/ 827701 w 8724094"/>
              <a:gd name="connsiteY12021" fmla="*/ 610994 h 2189926"/>
              <a:gd name="connsiteX12022" fmla="*/ 821229 w 8724094"/>
              <a:gd name="connsiteY12022" fmla="*/ 614261 h 2189926"/>
              <a:gd name="connsiteX12023" fmla="*/ 823655 w 8724094"/>
              <a:gd name="connsiteY12023" fmla="*/ 622430 h 2189926"/>
              <a:gd name="connsiteX12024" fmla="*/ 829321 w 8724094"/>
              <a:gd name="connsiteY12024" fmla="*/ 627331 h 2189926"/>
              <a:gd name="connsiteX12025" fmla="*/ 834175 w 8724094"/>
              <a:gd name="connsiteY12025" fmla="*/ 623247 h 2189926"/>
              <a:gd name="connsiteX12026" fmla="*/ 835793 w 8724094"/>
              <a:gd name="connsiteY12026" fmla="*/ 615895 h 2189926"/>
              <a:gd name="connsiteX12027" fmla="*/ 832556 w 8724094"/>
              <a:gd name="connsiteY12027" fmla="*/ 610994 h 2189926"/>
              <a:gd name="connsiteX12028" fmla="*/ 8665834 w 8724094"/>
              <a:gd name="connsiteY12028" fmla="*/ 609360 h 2189926"/>
              <a:gd name="connsiteX12029" fmla="*/ 8660980 w 8724094"/>
              <a:gd name="connsiteY12029" fmla="*/ 614261 h 2189926"/>
              <a:gd name="connsiteX12030" fmla="*/ 8665834 w 8724094"/>
              <a:gd name="connsiteY12030" fmla="*/ 619163 h 2189926"/>
              <a:gd name="connsiteX12031" fmla="*/ 8670689 w 8724094"/>
              <a:gd name="connsiteY12031" fmla="*/ 612628 h 2189926"/>
              <a:gd name="connsiteX12032" fmla="*/ 8665834 w 8724094"/>
              <a:gd name="connsiteY12032" fmla="*/ 609360 h 2189926"/>
              <a:gd name="connsiteX12033" fmla="*/ 4882351 w 8724094"/>
              <a:gd name="connsiteY12033" fmla="*/ 609360 h 2189926"/>
              <a:gd name="connsiteX12034" fmla="*/ 4877497 w 8724094"/>
              <a:gd name="connsiteY12034" fmla="*/ 615895 h 2189926"/>
              <a:gd name="connsiteX12035" fmla="*/ 4880733 w 8724094"/>
              <a:gd name="connsiteY12035" fmla="*/ 619163 h 2189926"/>
              <a:gd name="connsiteX12036" fmla="*/ 4888825 w 8724094"/>
              <a:gd name="connsiteY12036" fmla="*/ 614261 h 2189926"/>
              <a:gd name="connsiteX12037" fmla="*/ 4882351 w 8724094"/>
              <a:gd name="connsiteY12037" fmla="*/ 609360 h 2189926"/>
              <a:gd name="connsiteX12038" fmla="*/ 717658 w 8724094"/>
              <a:gd name="connsiteY12038" fmla="*/ 609360 h 2189926"/>
              <a:gd name="connsiteX12039" fmla="*/ 709566 w 8724094"/>
              <a:gd name="connsiteY12039" fmla="*/ 612628 h 2189926"/>
              <a:gd name="connsiteX12040" fmla="*/ 704711 w 8724094"/>
              <a:gd name="connsiteY12040" fmla="*/ 619163 h 2189926"/>
              <a:gd name="connsiteX12041" fmla="*/ 707948 w 8724094"/>
              <a:gd name="connsiteY12041" fmla="*/ 623247 h 2189926"/>
              <a:gd name="connsiteX12042" fmla="*/ 712802 w 8724094"/>
              <a:gd name="connsiteY12042" fmla="*/ 624063 h 2189926"/>
              <a:gd name="connsiteX12043" fmla="*/ 720894 w 8724094"/>
              <a:gd name="connsiteY12043" fmla="*/ 612628 h 2189926"/>
              <a:gd name="connsiteX12044" fmla="*/ 717658 w 8724094"/>
              <a:gd name="connsiteY12044" fmla="*/ 609360 h 2189926"/>
              <a:gd name="connsiteX12045" fmla="*/ 8304953 w 8724094"/>
              <a:gd name="connsiteY12045" fmla="*/ 607726 h 2189926"/>
              <a:gd name="connsiteX12046" fmla="*/ 8300907 w 8724094"/>
              <a:gd name="connsiteY12046" fmla="*/ 611811 h 2189926"/>
              <a:gd name="connsiteX12047" fmla="*/ 8298481 w 8724094"/>
              <a:gd name="connsiteY12047" fmla="*/ 617528 h 2189926"/>
              <a:gd name="connsiteX12048" fmla="*/ 8279870 w 8724094"/>
              <a:gd name="connsiteY12048" fmla="*/ 618345 h 2189926"/>
              <a:gd name="connsiteX12049" fmla="*/ 8269351 w 8724094"/>
              <a:gd name="connsiteY12049" fmla="*/ 632233 h 2189926"/>
              <a:gd name="connsiteX12050" fmla="*/ 8271779 w 8724094"/>
              <a:gd name="connsiteY12050" fmla="*/ 637950 h 2189926"/>
              <a:gd name="connsiteX12051" fmla="*/ 8274206 w 8724094"/>
              <a:gd name="connsiteY12051" fmla="*/ 643668 h 2189926"/>
              <a:gd name="connsiteX12052" fmla="*/ 8268541 w 8724094"/>
              <a:gd name="connsiteY12052" fmla="*/ 648570 h 2189926"/>
              <a:gd name="connsiteX12053" fmla="*/ 8259641 w 8724094"/>
              <a:gd name="connsiteY12053" fmla="*/ 650203 h 2189926"/>
              <a:gd name="connsiteX12054" fmla="*/ 8254785 w 8724094"/>
              <a:gd name="connsiteY12054" fmla="*/ 648570 h 2189926"/>
              <a:gd name="connsiteX12055" fmla="*/ 8249931 w 8724094"/>
              <a:gd name="connsiteY12055" fmla="*/ 646935 h 2189926"/>
              <a:gd name="connsiteX12056" fmla="*/ 8243458 w 8724094"/>
              <a:gd name="connsiteY12056" fmla="*/ 653470 h 2189926"/>
              <a:gd name="connsiteX12057" fmla="*/ 8250741 w 8724094"/>
              <a:gd name="connsiteY12057" fmla="*/ 663272 h 2189926"/>
              <a:gd name="connsiteX12058" fmla="*/ 8262879 w 8724094"/>
              <a:gd name="connsiteY12058" fmla="*/ 664906 h 2189926"/>
              <a:gd name="connsiteX12059" fmla="*/ 8280678 w 8724094"/>
              <a:gd name="connsiteY12059" fmla="*/ 655921 h 2189926"/>
              <a:gd name="connsiteX12060" fmla="*/ 8295243 w 8724094"/>
              <a:gd name="connsiteY12060" fmla="*/ 640401 h 2189926"/>
              <a:gd name="connsiteX12061" fmla="*/ 8312236 w 8724094"/>
              <a:gd name="connsiteY12061" fmla="*/ 634682 h 2189926"/>
              <a:gd name="connsiteX12062" fmla="*/ 8321137 w 8724094"/>
              <a:gd name="connsiteY12062" fmla="*/ 617528 h 2189926"/>
              <a:gd name="connsiteX12063" fmla="*/ 8314663 w 8724094"/>
              <a:gd name="connsiteY12063" fmla="*/ 610177 h 2189926"/>
              <a:gd name="connsiteX12064" fmla="*/ 8304953 w 8724094"/>
              <a:gd name="connsiteY12064" fmla="*/ 607726 h 2189926"/>
              <a:gd name="connsiteX12065" fmla="*/ 8172253 w 8724094"/>
              <a:gd name="connsiteY12065" fmla="*/ 607726 h 2189926"/>
              <a:gd name="connsiteX12066" fmla="*/ 8167397 w 8724094"/>
              <a:gd name="connsiteY12066" fmla="*/ 614261 h 2189926"/>
              <a:gd name="connsiteX12067" fmla="*/ 8173872 w 8724094"/>
              <a:gd name="connsiteY12067" fmla="*/ 619163 h 2189926"/>
              <a:gd name="connsiteX12068" fmla="*/ 8180344 w 8724094"/>
              <a:gd name="connsiteY12068" fmla="*/ 615895 h 2189926"/>
              <a:gd name="connsiteX12069" fmla="*/ 8172253 w 8724094"/>
              <a:gd name="connsiteY12069" fmla="*/ 607726 h 2189926"/>
              <a:gd name="connsiteX12070" fmla="*/ 1528627 w 8724094"/>
              <a:gd name="connsiteY12070" fmla="*/ 606093 h 2189926"/>
              <a:gd name="connsiteX12071" fmla="*/ 1527009 w 8724094"/>
              <a:gd name="connsiteY12071" fmla="*/ 609360 h 2189926"/>
              <a:gd name="connsiteX12072" fmla="*/ 1530246 w 8724094"/>
              <a:gd name="connsiteY12072" fmla="*/ 609360 h 2189926"/>
              <a:gd name="connsiteX12073" fmla="*/ 1529437 w 8724094"/>
              <a:gd name="connsiteY12073" fmla="*/ 607726 h 2189926"/>
              <a:gd name="connsiteX12074" fmla="*/ 1528627 w 8724094"/>
              <a:gd name="connsiteY12074" fmla="*/ 606093 h 2189926"/>
              <a:gd name="connsiteX12075" fmla="*/ 282335 w 8724094"/>
              <a:gd name="connsiteY12075" fmla="*/ 606093 h 2189926"/>
              <a:gd name="connsiteX12076" fmla="*/ 274243 w 8724094"/>
              <a:gd name="connsiteY12076" fmla="*/ 610994 h 2189926"/>
              <a:gd name="connsiteX12077" fmla="*/ 271007 w 8724094"/>
              <a:gd name="connsiteY12077" fmla="*/ 619163 h 2189926"/>
              <a:gd name="connsiteX12078" fmla="*/ 273435 w 8724094"/>
              <a:gd name="connsiteY12078" fmla="*/ 625696 h 2189926"/>
              <a:gd name="connsiteX12079" fmla="*/ 279098 w 8724094"/>
              <a:gd name="connsiteY12079" fmla="*/ 628965 h 2189926"/>
              <a:gd name="connsiteX12080" fmla="*/ 288808 w 8724094"/>
              <a:gd name="connsiteY12080" fmla="*/ 623247 h 2189926"/>
              <a:gd name="connsiteX12081" fmla="*/ 293662 w 8724094"/>
              <a:gd name="connsiteY12081" fmla="*/ 612628 h 2189926"/>
              <a:gd name="connsiteX12082" fmla="*/ 282335 w 8724094"/>
              <a:gd name="connsiteY12082" fmla="*/ 606093 h 2189926"/>
              <a:gd name="connsiteX12083" fmla="*/ 2152482 w 8724094"/>
              <a:gd name="connsiteY12083" fmla="*/ 604460 h 2189926"/>
              <a:gd name="connsiteX12084" fmla="*/ 2150864 w 8724094"/>
              <a:gd name="connsiteY12084" fmla="*/ 607726 h 2189926"/>
              <a:gd name="connsiteX12085" fmla="*/ 2155718 w 8724094"/>
              <a:gd name="connsiteY12085" fmla="*/ 614261 h 2189926"/>
              <a:gd name="connsiteX12086" fmla="*/ 2160574 w 8724094"/>
              <a:gd name="connsiteY12086" fmla="*/ 610994 h 2189926"/>
              <a:gd name="connsiteX12087" fmla="*/ 2152482 w 8724094"/>
              <a:gd name="connsiteY12087" fmla="*/ 604460 h 2189926"/>
              <a:gd name="connsiteX12088" fmla="*/ 1232479 w 8724094"/>
              <a:gd name="connsiteY12088" fmla="*/ 604460 h 2189926"/>
              <a:gd name="connsiteX12089" fmla="*/ 1226006 w 8724094"/>
              <a:gd name="connsiteY12089" fmla="*/ 610994 h 2189926"/>
              <a:gd name="connsiteX12090" fmla="*/ 1222770 w 8724094"/>
              <a:gd name="connsiteY12090" fmla="*/ 620796 h 2189926"/>
              <a:gd name="connsiteX12091" fmla="*/ 1222770 w 8724094"/>
              <a:gd name="connsiteY12091" fmla="*/ 622430 h 2189926"/>
              <a:gd name="connsiteX12092" fmla="*/ 1224388 w 8724094"/>
              <a:gd name="connsiteY12092" fmla="*/ 624063 h 2189926"/>
              <a:gd name="connsiteX12093" fmla="*/ 1237333 w 8724094"/>
              <a:gd name="connsiteY12093" fmla="*/ 624063 h 2189926"/>
              <a:gd name="connsiteX12094" fmla="*/ 1238952 w 8724094"/>
              <a:gd name="connsiteY12094" fmla="*/ 624063 h 2189926"/>
              <a:gd name="connsiteX12095" fmla="*/ 1238952 w 8724094"/>
              <a:gd name="connsiteY12095" fmla="*/ 617528 h 2189926"/>
              <a:gd name="connsiteX12096" fmla="*/ 1238143 w 8724094"/>
              <a:gd name="connsiteY12096" fmla="*/ 609360 h 2189926"/>
              <a:gd name="connsiteX12097" fmla="*/ 1232479 w 8724094"/>
              <a:gd name="connsiteY12097" fmla="*/ 604460 h 2189926"/>
              <a:gd name="connsiteX12098" fmla="*/ 5184973 w 8724094"/>
              <a:gd name="connsiteY12098" fmla="*/ 602826 h 2189926"/>
              <a:gd name="connsiteX12099" fmla="*/ 5170409 w 8724094"/>
              <a:gd name="connsiteY12099" fmla="*/ 608544 h 2189926"/>
              <a:gd name="connsiteX12100" fmla="*/ 5162318 w 8724094"/>
              <a:gd name="connsiteY12100" fmla="*/ 620796 h 2189926"/>
              <a:gd name="connsiteX12101" fmla="*/ 5175263 w 8724094"/>
              <a:gd name="connsiteY12101" fmla="*/ 613444 h 2189926"/>
              <a:gd name="connsiteX12102" fmla="*/ 5184973 w 8724094"/>
              <a:gd name="connsiteY12102" fmla="*/ 602826 h 2189926"/>
              <a:gd name="connsiteX12103" fmla="*/ 3891143 w 8724094"/>
              <a:gd name="connsiteY12103" fmla="*/ 602826 h 2189926"/>
              <a:gd name="connsiteX12104" fmla="*/ 3879814 w 8724094"/>
              <a:gd name="connsiteY12104" fmla="*/ 610994 h 2189926"/>
              <a:gd name="connsiteX12105" fmla="*/ 3886287 w 8724094"/>
              <a:gd name="connsiteY12105" fmla="*/ 622430 h 2189926"/>
              <a:gd name="connsiteX12106" fmla="*/ 3892761 w 8724094"/>
              <a:gd name="connsiteY12106" fmla="*/ 616712 h 2189926"/>
              <a:gd name="connsiteX12107" fmla="*/ 3894379 w 8724094"/>
              <a:gd name="connsiteY12107" fmla="*/ 607726 h 2189926"/>
              <a:gd name="connsiteX12108" fmla="*/ 3891143 w 8724094"/>
              <a:gd name="connsiteY12108" fmla="*/ 602826 h 2189926"/>
              <a:gd name="connsiteX12109" fmla="*/ 5081403 w 8724094"/>
              <a:gd name="connsiteY12109" fmla="*/ 601191 h 2189926"/>
              <a:gd name="connsiteX12110" fmla="*/ 5079785 w 8724094"/>
              <a:gd name="connsiteY12110" fmla="*/ 602009 h 2189926"/>
              <a:gd name="connsiteX12111" fmla="*/ 5081403 w 8724094"/>
              <a:gd name="connsiteY12111" fmla="*/ 602826 h 2189926"/>
              <a:gd name="connsiteX12112" fmla="*/ 149634 w 8724094"/>
              <a:gd name="connsiteY12112" fmla="*/ 601191 h 2189926"/>
              <a:gd name="connsiteX12113" fmla="*/ 141543 w 8724094"/>
              <a:gd name="connsiteY12113" fmla="*/ 606093 h 2189926"/>
              <a:gd name="connsiteX12114" fmla="*/ 139924 w 8724094"/>
              <a:gd name="connsiteY12114" fmla="*/ 615895 h 2189926"/>
              <a:gd name="connsiteX12115" fmla="*/ 149634 w 8724094"/>
              <a:gd name="connsiteY12115" fmla="*/ 624063 h 2189926"/>
              <a:gd name="connsiteX12116" fmla="*/ 154489 w 8724094"/>
              <a:gd name="connsiteY12116" fmla="*/ 620796 h 2189926"/>
              <a:gd name="connsiteX12117" fmla="*/ 154489 w 8724094"/>
              <a:gd name="connsiteY12117" fmla="*/ 606093 h 2189926"/>
              <a:gd name="connsiteX12118" fmla="*/ 149634 w 8724094"/>
              <a:gd name="connsiteY12118" fmla="*/ 601191 h 2189926"/>
              <a:gd name="connsiteX12119" fmla="*/ 8455455 w 8724094"/>
              <a:gd name="connsiteY12119" fmla="*/ 597925 h 2189926"/>
              <a:gd name="connsiteX12120" fmla="*/ 8448983 w 8724094"/>
              <a:gd name="connsiteY12120" fmla="*/ 601191 h 2189926"/>
              <a:gd name="connsiteX12121" fmla="*/ 8457073 w 8724094"/>
              <a:gd name="connsiteY12121" fmla="*/ 609360 h 2189926"/>
              <a:gd name="connsiteX12122" fmla="*/ 8463547 w 8724094"/>
              <a:gd name="connsiteY12122" fmla="*/ 604460 h 2189926"/>
              <a:gd name="connsiteX12123" fmla="*/ 8460310 w 8724094"/>
              <a:gd name="connsiteY12123" fmla="*/ 597925 h 2189926"/>
              <a:gd name="connsiteX12124" fmla="*/ 6503989 w 8724094"/>
              <a:gd name="connsiteY12124" fmla="*/ 596291 h 2189926"/>
              <a:gd name="connsiteX12125" fmla="*/ 6499134 w 8724094"/>
              <a:gd name="connsiteY12125" fmla="*/ 601191 h 2189926"/>
              <a:gd name="connsiteX12126" fmla="*/ 6503989 w 8724094"/>
              <a:gd name="connsiteY12126" fmla="*/ 606093 h 2189926"/>
              <a:gd name="connsiteX12127" fmla="*/ 6508843 w 8724094"/>
              <a:gd name="connsiteY12127" fmla="*/ 601191 h 2189926"/>
              <a:gd name="connsiteX12128" fmla="*/ 6503989 w 8724094"/>
              <a:gd name="connsiteY12128" fmla="*/ 596291 h 2189926"/>
              <a:gd name="connsiteX12129" fmla="*/ 5091112 w 8724094"/>
              <a:gd name="connsiteY12129" fmla="*/ 596291 h 2189926"/>
              <a:gd name="connsiteX12130" fmla="*/ 5089494 w 8724094"/>
              <a:gd name="connsiteY12130" fmla="*/ 597925 h 2189926"/>
              <a:gd name="connsiteX12131" fmla="*/ 5091112 w 8724094"/>
              <a:gd name="connsiteY12131" fmla="*/ 597925 h 2189926"/>
              <a:gd name="connsiteX12132" fmla="*/ 5092730 w 8724094"/>
              <a:gd name="connsiteY12132" fmla="*/ 596291 h 2189926"/>
              <a:gd name="connsiteX12133" fmla="*/ 4430542 w 8724094"/>
              <a:gd name="connsiteY12133" fmla="*/ 596291 h 2189926"/>
              <a:gd name="connsiteX12134" fmla="*/ 4425687 w 8724094"/>
              <a:gd name="connsiteY12134" fmla="*/ 601191 h 2189926"/>
              <a:gd name="connsiteX12135" fmla="*/ 4430542 w 8724094"/>
              <a:gd name="connsiteY12135" fmla="*/ 606093 h 2189926"/>
              <a:gd name="connsiteX12136" fmla="*/ 4435397 w 8724094"/>
              <a:gd name="connsiteY12136" fmla="*/ 601191 h 2189926"/>
              <a:gd name="connsiteX12137" fmla="*/ 4430542 w 8724094"/>
              <a:gd name="connsiteY12137" fmla="*/ 596291 h 2189926"/>
              <a:gd name="connsiteX12138" fmla="*/ 2129826 w 8724094"/>
              <a:gd name="connsiteY12138" fmla="*/ 596291 h 2189926"/>
              <a:gd name="connsiteX12139" fmla="*/ 2121734 w 8724094"/>
              <a:gd name="connsiteY12139" fmla="*/ 606093 h 2189926"/>
              <a:gd name="connsiteX12140" fmla="*/ 2124972 w 8724094"/>
              <a:gd name="connsiteY12140" fmla="*/ 610994 h 2189926"/>
              <a:gd name="connsiteX12141" fmla="*/ 2131444 w 8724094"/>
              <a:gd name="connsiteY12141" fmla="*/ 607726 h 2189926"/>
              <a:gd name="connsiteX12142" fmla="*/ 2134681 w 8724094"/>
              <a:gd name="connsiteY12142" fmla="*/ 601191 h 2189926"/>
              <a:gd name="connsiteX12143" fmla="*/ 2129826 w 8724094"/>
              <a:gd name="connsiteY12143" fmla="*/ 596291 h 2189926"/>
              <a:gd name="connsiteX12144" fmla="*/ 3573956 w 8724094"/>
              <a:gd name="connsiteY12144" fmla="*/ 593023 h 2189926"/>
              <a:gd name="connsiteX12145" fmla="*/ 3567483 w 8724094"/>
              <a:gd name="connsiteY12145" fmla="*/ 597925 h 2189926"/>
              <a:gd name="connsiteX12146" fmla="*/ 3573956 w 8724094"/>
              <a:gd name="connsiteY12146" fmla="*/ 606093 h 2189926"/>
              <a:gd name="connsiteX12147" fmla="*/ 3580430 w 8724094"/>
              <a:gd name="connsiteY12147" fmla="*/ 597925 h 2189926"/>
              <a:gd name="connsiteX12148" fmla="*/ 3573956 w 8724094"/>
              <a:gd name="connsiteY12148" fmla="*/ 593023 h 2189926"/>
              <a:gd name="connsiteX12149" fmla="*/ 3423454 w 8724094"/>
              <a:gd name="connsiteY12149" fmla="*/ 593023 h 2189926"/>
              <a:gd name="connsiteX12150" fmla="*/ 3416172 w 8724094"/>
              <a:gd name="connsiteY12150" fmla="*/ 598742 h 2189926"/>
              <a:gd name="connsiteX12151" fmla="*/ 3413744 w 8724094"/>
              <a:gd name="connsiteY12151" fmla="*/ 607726 h 2189926"/>
              <a:gd name="connsiteX12152" fmla="*/ 3425072 w 8724094"/>
              <a:gd name="connsiteY12152" fmla="*/ 603642 h 2189926"/>
              <a:gd name="connsiteX12153" fmla="*/ 3434783 w 8724094"/>
              <a:gd name="connsiteY12153" fmla="*/ 594658 h 2189926"/>
              <a:gd name="connsiteX12154" fmla="*/ 3429118 w 8724094"/>
              <a:gd name="connsiteY12154" fmla="*/ 594658 h 2189926"/>
              <a:gd name="connsiteX12155" fmla="*/ 3423454 w 8724094"/>
              <a:gd name="connsiteY12155" fmla="*/ 593023 h 2189926"/>
              <a:gd name="connsiteX12156" fmla="*/ 2319168 w 8724094"/>
              <a:gd name="connsiteY12156" fmla="*/ 589756 h 2189926"/>
              <a:gd name="connsiteX12157" fmla="*/ 2311075 w 8724094"/>
              <a:gd name="connsiteY12157" fmla="*/ 593023 h 2189926"/>
              <a:gd name="connsiteX12158" fmla="*/ 2311075 w 8724094"/>
              <a:gd name="connsiteY12158" fmla="*/ 597925 h 2189926"/>
              <a:gd name="connsiteX12159" fmla="*/ 2324022 w 8724094"/>
              <a:gd name="connsiteY12159" fmla="*/ 609360 h 2189926"/>
              <a:gd name="connsiteX12160" fmla="*/ 2328877 w 8724094"/>
              <a:gd name="connsiteY12160" fmla="*/ 604460 h 2189926"/>
              <a:gd name="connsiteX12161" fmla="*/ 2327259 w 8724094"/>
              <a:gd name="connsiteY12161" fmla="*/ 594658 h 2189926"/>
              <a:gd name="connsiteX12162" fmla="*/ 2319168 w 8724094"/>
              <a:gd name="connsiteY12162" fmla="*/ 589756 h 2189926"/>
              <a:gd name="connsiteX12163" fmla="*/ 7903617 w 8724094"/>
              <a:gd name="connsiteY12163" fmla="*/ 588123 h 2189926"/>
              <a:gd name="connsiteX12164" fmla="*/ 7895523 w 8724094"/>
              <a:gd name="connsiteY12164" fmla="*/ 597925 h 2189926"/>
              <a:gd name="connsiteX12165" fmla="*/ 7897141 w 8724094"/>
              <a:gd name="connsiteY12165" fmla="*/ 601191 h 2189926"/>
              <a:gd name="connsiteX12166" fmla="*/ 7900377 w 8724094"/>
              <a:gd name="connsiteY12166" fmla="*/ 601191 h 2189926"/>
              <a:gd name="connsiteX12167" fmla="*/ 7913325 w 8724094"/>
              <a:gd name="connsiteY12167" fmla="*/ 593023 h 2189926"/>
              <a:gd name="connsiteX12168" fmla="*/ 7909279 w 8724094"/>
              <a:gd name="connsiteY12168" fmla="*/ 588939 h 2189926"/>
              <a:gd name="connsiteX12169" fmla="*/ 7903617 w 8724094"/>
              <a:gd name="connsiteY12169" fmla="*/ 588123 h 2189926"/>
              <a:gd name="connsiteX12170" fmla="*/ 7408920 w 8724094"/>
              <a:gd name="connsiteY12170" fmla="*/ 588123 h 2189926"/>
              <a:gd name="connsiteX12171" fmla="*/ 7405684 w 8724094"/>
              <a:gd name="connsiteY12171" fmla="*/ 593023 h 2189926"/>
              <a:gd name="connsiteX12172" fmla="*/ 7405684 w 8724094"/>
              <a:gd name="connsiteY12172" fmla="*/ 594658 h 2189926"/>
              <a:gd name="connsiteX12173" fmla="*/ 7407303 w 8724094"/>
              <a:gd name="connsiteY12173" fmla="*/ 594658 h 2189926"/>
              <a:gd name="connsiteX12174" fmla="*/ 7412159 w 8724094"/>
              <a:gd name="connsiteY12174" fmla="*/ 591390 h 2189926"/>
              <a:gd name="connsiteX12175" fmla="*/ 7408920 w 8724094"/>
              <a:gd name="connsiteY12175" fmla="*/ 588123 h 2189926"/>
              <a:gd name="connsiteX12176" fmla="*/ 4804672 w 8724094"/>
              <a:gd name="connsiteY12176" fmla="*/ 588123 h 2189926"/>
              <a:gd name="connsiteX12177" fmla="*/ 4799818 w 8724094"/>
              <a:gd name="connsiteY12177" fmla="*/ 591390 h 2189926"/>
              <a:gd name="connsiteX12178" fmla="*/ 4798200 w 8724094"/>
              <a:gd name="connsiteY12178" fmla="*/ 597925 h 2189926"/>
              <a:gd name="connsiteX12179" fmla="*/ 4801436 w 8724094"/>
              <a:gd name="connsiteY12179" fmla="*/ 602826 h 2189926"/>
              <a:gd name="connsiteX12180" fmla="*/ 4807910 w 8724094"/>
              <a:gd name="connsiteY12180" fmla="*/ 593023 h 2189926"/>
              <a:gd name="connsiteX12181" fmla="*/ 4804672 w 8724094"/>
              <a:gd name="connsiteY12181" fmla="*/ 588123 h 2189926"/>
              <a:gd name="connsiteX12182" fmla="*/ 2336969 w 8724094"/>
              <a:gd name="connsiteY12182" fmla="*/ 588123 h 2189926"/>
              <a:gd name="connsiteX12183" fmla="*/ 2333731 w 8724094"/>
              <a:gd name="connsiteY12183" fmla="*/ 593023 h 2189926"/>
              <a:gd name="connsiteX12184" fmla="*/ 2336969 w 8724094"/>
              <a:gd name="connsiteY12184" fmla="*/ 597925 h 2189926"/>
              <a:gd name="connsiteX12185" fmla="*/ 2340205 w 8724094"/>
              <a:gd name="connsiteY12185" fmla="*/ 593023 h 2189926"/>
              <a:gd name="connsiteX12186" fmla="*/ 2336969 w 8724094"/>
              <a:gd name="connsiteY12186" fmla="*/ 588123 h 2189926"/>
              <a:gd name="connsiteX12187" fmla="*/ 2160574 w 8724094"/>
              <a:gd name="connsiteY12187" fmla="*/ 588123 h 2189926"/>
              <a:gd name="connsiteX12188" fmla="*/ 2155718 w 8724094"/>
              <a:gd name="connsiteY12188" fmla="*/ 594658 h 2189926"/>
              <a:gd name="connsiteX12189" fmla="*/ 2163810 w 8724094"/>
              <a:gd name="connsiteY12189" fmla="*/ 591390 h 2189926"/>
              <a:gd name="connsiteX12190" fmla="*/ 2162192 w 8724094"/>
              <a:gd name="connsiteY12190" fmla="*/ 588123 h 2189926"/>
              <a:gd name="connsiteX12191" fmla="*/ 1075503 w 8724094"/>
              <a:gd name="connsiteY12191" fmla="*/ 588123 h 2189926"/>
              <a:gd name="connsiteX12192" fmla="*/ 1070649 w 8724094"/>
              <a:gd name="connsiteY12192" fmla="*/ 593023 h 2189926"/>
              <a:gd name="connsiteX12193" fmla="*/ 1075503 w 8724094"/>
              <a:gd name="connsiteY12193" fmla="*/ 594658 h 2189926"/>
              <a:gd name="connsiteX12194" fmla="*/ 1078741 w 8724094"/>
              <a:gd name="connsiteY12194" fmla="*/ 591390 h 2189926"/>
              <a:gd name="connsiteX12195" fmla="*/ 1075503 w 8724094"/>
              <a:gd name="connsiteY12195" fmla="*/ 588123 h 2189926"/>
              <a:gd name="connsiteX12196" fmla="*/ 7803279 w 8724094"/>
              <a:gd name="connsiteY12196" fmla="*/ 586489 h 2189926"/>
              <a:gd name="connsiteX12197" fmla="*/ 7800043 w 8724094"/>
              <a:gd name="connsiteY12197" fmla="*/ 589756 h 2189926"/>
              <a:gd name="connsiteX12198" fmla="*/ 7804899 w 8724094"/>
              <a:gd name="connsiteY12198" fmla="*/ 593023 h 2189926"/>
              <a:gd name="connsiteX12199" fmla="*/ 7808135 w 8724094"/>
              <a:gd name="connsiteY12199" fmla="*/ 589756 h 2189926"/>
              <a:gd name="connsiteX12200" fmla="*/ 7803279 w 8724094"/>
              <a:gd name="connsiteY12200" fmla="*/ 586489 h 2189926"/>
              <a:gd name="connsiteX12201" fmla="*/ 6301702 w 8724094"/>
              <a:gd name="connsiteY12201" fmla="*/ 586489 h 2189926"/>
              <a:gd name="connsiteX12202" fmla="*/ 6292801 w 8724094"/>
              <a:gd name="connsiteY12202" fmla="*/ 590574 h 2189926"/>
              <a:gd name="connsiteX12203" fmla="*/ 6288755 w 8724094"/>
              <a:gd name="connsiteY12203" fmla="*/ 599558 h 2189926"/>
              <a:gd name="connsiteX12204" fmla="*/ 6296846 w 8724094"/>
              <a:gd name="connsiteY12204" fmla="*/ 606093 h 2189926"/>
              <a:gd name="connsiteX12205" fmla="*/ 6300082 w 8724094"/>
              <a:gd name="connsiteY12205" fmla="*/ 606093 h 2189926"/>
              <a:gd name="connsiteX12206" fmla="*/ 6306556 w 8724094"/>
              <a:gd name="connsiteY12206" fmla="*/ 597925 h 2189926"/>
              <a:gd name="connsiteX12207" fmla="*/ 6305748 w 8724094"/>
              <a:gd name="connsiteY12207" fmla="*/ 590574 h 2189926"/>
              <a:gd name="connsiteX12208" fmla="*/ 6301702 w 8724094"/>
              <a:gd name="connsiteY12208" fmla="*/ 586489 h 2189926"/>
              <a:gd name="connsiteX12209" fmla="*/ 4228254 w 8724094"/>
              <a:gd name="connsiteY12209" fmla="*/ 586489 h 2189926"/>
              <a:gd name="connsiteX12210" fmla="*/ 4219354 w 8724094"/>
              <a:gd name="connsiteY12210" fmla="*/ 590574 h 2189926"/>
              <a:gd name="connsiteX12211" fmla="*/ 4215308 w 8724094"/>
              <a:gd name="connsiteY12211" fmla="*/ 599558 h 2189926"/>
              <a:gd name="connsiteX12212" fmla="*/ 4223400 w 8724094"/>
              <a:gd name="connsiteY12212" fmla="*/ 606093 h 2189926"/>
              <a:gd name="connsiteX12213" fmla="*/ 4226636 w 8724094"/>
              <a:gd name="connsiteY12213" fmla="*/ 606093 h 2189926"/>
              <a:gd name="connsiteX12214" fmla="*/ 4233109 w 8724094"/>
              <a:gd name="connsiteY12214" fmla="*/ 597925 h 2189926"/>
              <a:gd name="connsiteX12215" fmla="*/ 4232301 w 8724094"/>
              <a:gd name="connsiteY12215" fmla="*/ 590574 h 2189926"/>
              <a:gd name="connsiteX12216" fmla="*/ 4228254 w 8724094"/>
              <a:gd name="connsiteY12216" fmla="*/ 586489 h 2189926"/>
              <a:gd name="connsiteX12217" fmla="*/ 3729313 w 8724094"/>
              <a:gd name="connsiteY12217" fmla="*/ 586489 h 2189926"/>
              <a:gd name="connsiteX12218" fmla="*/ 3722839 w 8724094"/>
              <a:gd name="connsiteY12218" fmla="*/ 593023 h 2189926"/>
              <a:gd name="connsiteX12219" fmla="*/ 3724457 w 8724094"/>
              <a:gd name="connsiteY12219" fmla="*/ 596291 h 2189926"/>
              <a:gd name="connsiteX12220" fmla="*/ 3730931 w 8724094"/>
              <a:gd name="connsiteY12220" fmla="*/ 589756 h 2189926"/>
              <a:gd name="connsiteX12221" fmla="*/ 3729313 w 8724094"/>
              <a:gd name="connsiteY12221" fmla="*/ 586489 h 2189926"/>
              <a:gd name="connsiteX12222" fmla="*/ 1964760 w 8724094"/>
              <a:gd name="connsiteY12222" fmla="*/ 584855 h 2189926"/>
              <a:gd name="connsiteX12223" fmla="*/ 1964760 w 8724094"/>
              <a:gd name="connsiteY12223" fmla="*/ 586489 h 2189926"/>
              <a:gd name="connsiteX12224" fmla="*/ 1966378 w 8724094"/>
              <a:gd name="connsiteY12224" fmla="*/ 586489 h 2189926"/>
              <a:gd name="connsiteX12225" fmla="*/ 1966378 w 8724094"/>
              <a:gd name="connsiteY12225" fmla="*/ 584855 h 2189926"/>
              <a:gd name="connsiteX12226" fmla="*/ 177145 w 8724094"/>
              <a:gd name="connsiteY12226" fmla="*/ 584855 h 2189926"/>
              <a:gd name="connsiteX12227" fmla="*/ 172291 w 8724094"/>
              <a:gd name="connsiteY12227" fmla="*/ 589756 h 2189926"/>
              <a:gd name="connsiteX12228" fmla="*/ 177145 w 8724094"/>
              <a:gd name="connsiteY12228" fmla="*/ 593023 h 2189926"/>
              <a:gd name="connsiteX12229" fmla="*/ 182000 w 8724094"/>
              <a:gd name="connsiteY12229" fmla="*/ 589756 h 2189926"/>
              <a:gd name="connsiteX12230" fmla="*/ 177145 w 8724094"/>
              <a:gd name="connsiteY12230" fmla="*/ 584855 h 2189926"/>
              <a:gd name="connsiteX12231" fmla="*/ 3818319 w 8724094"/>
              <a:gd name="connsiteY12231" fmla="*/ 583221 h 2189926"/>
              <a:gd name="connsiteX12232" fmla="*/ 3808610 w 8724094"/>
              <a:gd name="connsiteY12232" fmla="*/ 593023 h 2189926"/>
              <a:gd name="connsiteX12233" fmla="*/ 3810228 w 8724094"/>
              <a:gd name="connsiteY12233" fmla="*/ 596291 h 2189926"/>
              <a:gd name="connsiteX12234" fmla="*/ 3815083 w 8724094"/>
              <a:gd name="connsiteY12234" fmla="*/ 596291 h 2189926"/>
              <a:gd name="connsiteX12235" fmla="*/ 3824793 w 8724094"/>
              <a:gd name="connsiteY12235" fmla="*/ 586489 h 2189926"/>
              <a:gd name="connsiteX12236" fmla="*/ 3824793 w 8724094"/>
              <a:gd name="connsiteY12236" fmla="*/ 584855 h 2189926"/>
              <a:gd name="connsiteX12237" fmla="*/ 3818319 w 8724094"/>
              <a:gd name="connsiteY12237" fmla="*/ 583221 h 2189926"/>
              <a:gd name="connsiteX12238" fmla="*/ 277479 w 8724094"/>
              <a:gd name="connsiteY12238" fmla="*/ 583221 h 2189926"/>
              <a:gd name="connsiteX12239" fmla="*/ 269388 w 8724094"/>
              <a:gd name="connsiteY12239" fmla="*/ 594658 h 2189926"/>
              <a:gd name="connsiteX12240" fmla="*/ 275861 w 8724094"/>
              <a:gd name="connsiteY12240" fmla="*/ 599558 h 2189926"/>
              <a:gd name="connsiteX12241" fmla="*/ 285571 w 8724094"/>
              <a:gd name="connsiteY12241" fmla="*/ 591390 h 2189926"/>
              <a:gd name="connsiteX12242" fmla="*/ 277479 w 8724094"/>
              <a:gd name="connsiteY12242" fmla="*/ 583221 h 2189926"/>
              <a:gd name="connsiteX12243" fmla="*/ 8497531 w 8724094"/>
              <a:gd name="connsiteY12243" fmla="*/ 581588 h 2189926"/>
              <a:gd name="connsiteX12244" fmla="*/ 8489440 w 8724094"/>
              <a:gd name="connsiteY12244" fmla="*/ 591390 h 2189926"/>
              <a:gd name="connsiteX12245" fmla="*/ 8494294 w 8724094"/>
              <a:gd name="connsiteY12245" fmla="*/ 597925 h 2189926"/>
              <a:gd name="connsiteX12246" fmla="*/ 8499958 w 8724094"/>
              <a:gd name="connsiteY12246" fmla="*/ 593023 h 2189926"/>
              <a:gd name="connsiteX12247" fmla="*/ 8502386 w 8724094"/>
              <a:gd name="connsiteY12247" fmla="*/ 584855 h 2189926"/>
              <a:gd name="connsiteX12248" fmla="*/ 8497531 w 8724094"/>
              <a:gd name="connsiteY12248" fmla="*/ 581588 h 2189926"/>
              <a:gd name="connsiteX12249" fmla="*/ 7580461 w 8724094"/>
              <a:gd name="connsiteY12249" fmla="*/ 581588 h 2189926"/>
              <a:gd name="connsiteX12250" fmla="*/ 7570751 w 8724094"/>
              <a:gd name="connsiteY12250" fmla="*/ 585672 h 2189926"/>
              <a:gd name="connsiteX12251" fmla="*/ 7561042 w 8724094"/>
              <a:gd name="connsiteY12251" fmla="*/ 593023 h 2189926"/>
              <a:gd name="connsiteX12252" fmla="*/ 7537575 w 8724094"/>
              <a:gd name="connsiteY12252" fmla="*/ 597925 h 2189926"/>
              <a:gd name="connsiteX12253" fmla="*/ 7527057 w 8724094"/>
              <a:gd name="connsiteY12253" fmla="*/ 617528 h 2189926"/>
              <a:gd name="connsiteX12254" fmla="*/ 7530294 w 8724094"/>
              <a:gd name="connsiteY12254" fmla="*/ 619163 h 2189926"/>
              <a:gd name="connsiteX12255" fmla="*/ 7550521 w 8724094"/>
              <a:gd name="connsiteY12255" fmla="*/ 614261 h 2189926"/>
              <a:gd name="connsiteX12256" fmla="*/ 7567514 w 8724094"/>
              <a:gd name="connsiteY12256" fmla="*/ 602826 h 2189926"/>
              <a:gd name="connsiteX12257" fmla="*/ 7570751 w 8724094"/>
              <a:gd name="connsiteY12257" fmla="*/ 597107 h 2189926"/>
              <a:gd name="connsiteX12258" fmla="*/ 7573989 w 8724094"/>
              <a:gd name="connsiteY12258" fmla="*/ 593023 h 2189926"/>
              <a:gd name="connsiteX12259" fmla="*/ 7579651 w 8724094"/>
              <a:gd name="connsiteY12259" fmla="*/ 589756 h 2189926"/>
              <a:gd name="connsiteX12260" fmla="*/ 7583697 w 8724094"/>
              <a:gd name="connsiteY12260" fmla="*/ 584855 h 2189926"/>
              <a:gd name="connsiteX12261" fmla="*/ 7580461 w 8724094"/>
              <a:gd name="connsiteY12261" fmla="*/ 581588 h 2189926"/>
              <a:gd name="connsiteX12262" fmla="*/ 3598231 w 8724094"/>
              <a:gd name="connsiteY12262" fmla="*/ 581588 h 2189926"/>
              <a:gd name="connsiteX12263" fmla="*/ 3594993 w 8724094"/>
              <a:gd name="connsiteY12263" fmla="*/ 583221 h 2189926"/>
              <a:gd name="connsiteX12264" fmla="*/ 3598231 w 8724094"/>
              <a:gd name="connsiteY12264" fmla="*/ 584855 h 2189926"/>
              <a:gd name="connsiteX12265" fmla="*/ 8304953 w 8724094"/>
              <a:gd name="connsiteY12265" fmla="*/ 579954 h 2189926"/>
              <a:gd name="connsiteX12266" fmla="*/ 8305763 w 8724094"/>
              <a:gd name="connsiteY12266" fmla="*/ 588123 h 2189926"/>
              <a:gd name="connsiteX12267" fmla="*/ 8311427 w 8724094"/>
              <a:gd name="connsiteY12267" fmla="*/ 593023 h 2189926"/>
              <a:gd name="connsiteX12268" fmla="*/ 8314663 w 8724094"/>
              <a:gd name="connsiteY12268" fmla="*/ 589756 h 2189926"/>
              <a:gd name="connsiteX12269" fmla="*/ 8304953 w 8724094"/>
              <a:gd name="connsiteY12269" fmla="*/ 579954 h 2189926"/>
              <a:gd name="connsiteX12270" fmla="*/ 5158272 w 8724094"/>
              <a:gd name="connsiteY12270" fmla="*/ 579954 h 2189926"/>
              <a:gd name="connsiteX12271" fmla="*/ 5150989 w 8724094"/>
              <a:gd name="connsiteY12271" fmla="*/ 586489 h 2189926"/>
              <a:gd name="connsiteX12272" fmla="*/ 5150989 w 8724094"/>
              <a:gd name="connsiteY12272" fmla="*/ 588123 h 2189926"/>
              <a:gd name="connsiteX12273" fmla="*/ 5161508 w 8724094"/>
              <a:gd name="connsiteY12273" fmla="*/ 584039 h 2189926"/>
              <a:gd name="connsiteX12274" fmla="*/ 5168790 w 8724094"/>
              <a:gd name="connsiteY12274" fmla="*/ 579954 h 2189926"/>
              <a:gd name="connsiteX12275" fmla="*/ 5158272 w 8724094"/>
              <a:gd name="connsiteY12275" fmla="*/ 579954 h 2189926"/>
              <a:gd name="connsiteX12276" fmla="*/ 2251198 w 8724094"/>
              <a:gd name="connsiteY12276" fmla="*/ 579954 h 2189926"/>
              <a:gd name="connsiteX12277" fmla="*/ 2254434 w 8724094"/>
              <a:gd name="connsiteY12277" fmla="*/ 579954 h 2189926"/>
              <a:gd name="connsiteX12278" fmla="*/ 2244725 w 8724094"/>
              <a:gd name="connsiteY12278" fmla="*/ 588123 h 2189926"/>
              <a:gd name="connsiteX12279" fmla="*/ 2239871 w 8724094"/>
              <a:gd name="connsiteY12279" fmla="*/ 584855 h 2189926"/>
              <a:gd name="connsiteX12280" fmla="*/ 2243916 w 8724094"/>
              <a:gd name="connsiteY12280" fmla="*/ 580770 h 2189926"/>
              <a:gd name="connsiteX12281" fmla="*/ 2251198 w 8724094"/>
              <a:gd name="connsiteY12281" fmla="*/ 579954 h 2189926"/>
              <a:gd name="connsiteX12282" fmla="*/ 8398815 w 8724094"/>
              <a:gd name="connsiteY12282" fmla="*/ 578321 h 2189926"/>
              <a:gd name="connsiteX12283" fmla="*/ 8400434 w 8724094"/>
              <a:gd name="connsiteY12283" fmla="*/ 579137 h 2189926"/>
              <a:gd name="connsiteX12284" fmla="*/ 8398815 w 8724094"/>
              <a:gd name="connsiteY12284" fmla="*/ 579954 h 2189926"/>
              <a:gd name="connsiteX12285" fmla="*/ 5110531 w 8724094"/>
              <a:gd name="connsiteY12285" fmla="*/ 578321 h 2189926"/>
              <a:gd name="connsiteX12286" fmla="*/ 5103250 w 8724094"/>
              <a:gd name="connsiteY12286" fmla="*/ 582405 h 2189926"/>
              <a:gd name="connsiteX12287" fmla="*/ 5099204 w 8724094"/>
              <a:gd name="connsiteY12287" fmla="*/ 589756 h 2189926"/>
              <a:gd name="connsiteX12288" fmla="*/ 5107295 w 8724094"/>
              <a:gd name="connsiteY12288" fmla="*/ 587305 h 2189926"/>
              <a:gd name="connsiteX12289" fmla="*/ 5112151 w 8724094"/>
              <a:gd name="connsiteY12289" fmla="*/ 581588 h 2189926"/>
              <a:gd name="connsiteX12290" fmla="*/ 5112151 w 8724094"/>
              <a:gd name="connsiteY12290" fmla="*/ 579954 h 2189926"/>
              <a:gd name="connsiteX12291" fmla="*/ 5112151 w 8724094"/>
              <a:gd name="connsiteY12291" fmla="*/ 578321 h 2189926"/>
              <a:gd name="connsiteX12292" fmla="*/ 2608842 w 8724094"/>
              <a:gd name="connsiteY12292" fmla="*/ 578321 h 2189926"/>
              <a:gd name="connsiteX12293" fmla="*/ 2602370 w 8724094"/>
              <a:gd name="connsiteY12293" fmla="*/ 584855 h 2189926"/>
              <a:gd name="connsiteX12294" fmla="*/ 2609652 w 8724094"/>
              <a:gd name="connsiteY12294" fmla="*/ 593023 h 2189926"/>
              <a:gd name="connsiteX12295" fmla="*/ 2621789 w 8724094"/>
              <a:gd name="connsiteY12295" fmla="*/ 593023 h 2189926"/>
              <a:gd name="connsiteX12296" fmla="*/ 2626644 w 8724094"/>
              <a:gd name="connsiteY12296" fmla="*/ 591390 h 2189926"/>
              <a:gd name="connsiteX12297" fmla="*/ 2626644 w 8724094"/>
              <a:gd name="connsiteY12297" fmla="*/ 588123 h 2189926"/>
              <a:gd name="connsiteX12298" fmla="*/ 2620979 w 8724094"/>
              <a:gd name="connsiteY12298" fmla="*/ 579137 h 2189926"/>
              <a:gd name="connsiteX12299" fmla="*/ 2608842 w 8724094"/>
              <a:gd name="connsiteY12299" fmla="*/ 578321 h 2189926"/>
              <a:gd name="connsiteX12300" fmla="*/ 2322403 w 8724094"/>
              <a:gd name="connsiteY12300" fmla="*/ 578321 h 2189926"/>
              <a:gd name="connsiteX12301" fmla="*/ 2314312 w 8724094"/>
              <a:gd name="connsiteY12301" fmla="*/ 583221 h 2189926"/>
              <a:gd name="connsiteX12302" fmla="*/ 2317548 w 8724094"/>
              <a:gd name="connsiteY12302" fmla="*/ 584855 h 2189926"/>
              <a:gd name="connsiteX12303" fmla="*/ 2322403 w 8724094"/>
              <a:gd name="connsiteY12303" fmla="*/ 578321 h 2189926"/>
              <a:gd name="connsiteX12304" fmla="*/ 1504353 w 8724094"/>
              <a:gd name="connsiteY12304" fmla="*/ 578321 h 2189926"/>
              <a:gd name="connsiteX12305" fmla="*/ 1501117 w 8724094"/>
              <a:gd name="connsiteY12305" fmla="*/ 581588 h 2189926"/>
              <a:gd name="connsiteX12306" fmla="*/ 1502735 w 8724094"/>
              <a:gd name="connsiteY12306" fmla="*/ 584855 h 2189926"/>
              <a:gd name="connsiteX12307" fmla="*/ 1507590 w 8724094"/>
              <a:gd name="connsiteY12307" fmla="*/ 581588 h 2189926"/>
              <a:gd name="connsiteX12308" fmla="*/ 1504353 w 8724094"/>
              <a:gd name="connsiteY12308" fmla="*/ 578321 h 2189926"/>
              <a:gd name="connsiteX12309" fmla="*/ 5752491 w 8724094"/>
              <a:gd name="connsiteY12309" fmla="*/ 575053 h 2189926"/>
              <a:gd name="connsiteX12310" fmla="*/ 5741162 w 8724094"/>
              <a:gd name="connsiteY12310" fmla="*/ 586489 h 2189926"/>
              <a:gd name="connsiteX12311" fmla="*/ 5733071 w 8724094"/>
              <a:gd name="connsiteY12311" fmla="*/ 594658 h 2189926"/>
              <a:gd name="connsiteX12312" fmla="*/ 5729835 w 8724094"/>
              <a:gd name="connsiteY12312" fmla="*/ 597925 h 2189926"/>
              <a:gd name="connsiteX12313" fmla="*/ 5733071 w 8724094"/>
              <a:gd name="connsiteY12313" fmla="*/ 599558 h 2189926"/>
              <a:gd name="connsiteX12314" fmla="*/ 5746018 w 8724094"/>
              <a:gd name="connsiteY12314" fmla="*/ 591390 h 2189926"/>
              <a:gd name="connsiteX12315" fmla="*/ 5754109 w 8724094"/>
              <a:gd name="connsiteY12315" fmla="*/ 576686 h 2189926"/>
              <a:gd name="connsiteX12316" fmla="*/ 5752491 w 8724094"/>
              <a:gd name="connsiteY12316" fmla="*/ 575053 h 2189926"/>
              <a:gd name="connsiteX12317" fmla="*/ 5285308 w 8724094"/>
              <a:gd name="connsiteY12317" fmla="*/ 575053 h 2189926"/>
              <a:gd name="connsiteX12318" fmla="*/ 5276407 w 8724094"/>
              <a:gd name="connsiteY12318" fmla="*/ 575870 h 2189926"/>
              <a:gd name="connsiteX12319" fmla="*/ 5269125 w 8724094"/>
              <a:gd name="connsiteY12319" fmla="*/ 576686 h 2189926"/>
              <a:gd name="connsiteX12320" fmla="*/ 5265889 w 8724094"/>
              <a:gd name="connsiteY12320" fmla="*/ 581588 h 2189926"/>
              <a:gd name="connsiteX12321" fmla="*/ 5272361 w 8724094"/>
              <a:gd name="connsiteY12321" fmla="*/ 584855 h 2189926"/>
              <a:gd name="connsiteX12322" fmla="*/ 5282072 w 8724094"/>
              <a:gd name="connsiteY12322" fmla="*/ 582405 h 2189926"/>
              <a:gd name="connsiteX12323" fmla="*/ 5288544 w 8724094"/>
              <a:gd name="connsiteY12323" fmla="*/ 576686 h 2189926"/>
              <a:gd name="connsiteX12324" fmla="*/ 5285308 w 8724094"/>
              <a:gd name="connsiteY12324" fmla="*/ 575053 h 2189926"/>
              <a:gd name="connsiteX12325" fmla="*/ 3795663 w 8724094"/>
              <a:gd name="connsiteY12325" fmla="*/ 575053 h 2189926"/>
              <a:gd name="connsiteX12326" fmla="*/ 3789189 w 8724094"/>
              <a:gd name="connsiteY12326" fmla="*/ 578321 h 2189926"/>
              <a:gd name="connsiteX12327" fmla="*/ 3782717 w 8724094"/>
              <a:gd name="connsiteY12327" fmla="*/ 584855 h 2189926"/>
              <a:gd name="connsiteX12328" fmla="*/ 3782717 w 8724094"/>
              <a:gd name="connsiteY12328" fmla="*/ 604460 h 2189926"/>
              <a:gd name="connsiteX12329" fmla="*/ 3782717 w 8724094"/>
              <a:gd name="connsiteY12329" fmla="*/ 607726 h 2189926"/>
              <a:gd name="connsiteX12330" fmla="*/ 3784335 w 8724094"/>
              <a:gd name="connsiteY12330" fmla="*/ 609360 h 2189926"/>
              <a:gd name="connsiteX12331" fmla="*/ 3794045 w 8724094"/>
              <a:gd name="connsiteY12331" fmla="*/ 597925 h 2189926"/>
              <a:gd name="connsiteX12332" fmla="*/ 3803754 w 8724094"/>
              <a:gd name="connsiteY12332" fmla="*/ 584855 h 2189926"/>
              <a:gd name="connsiteX12333" fmla="*/ 3795663 w 8724094"/>
              <a:gd name="connsiteY12333" fmla="*/ 575053 h 2189926"/>
              <a:gd name="connsiteX12334" fmla="*/ 5120241 w 8724094"/>
              <a:gd name="connsiteY12334" fmla="*/ 573419 h 2189926"/>
              <a:gd name="connsiteX12335" fmla="*/ 5115387 w 8724094"/>
              <a:gd name="connsiteY12335" fmla="*/ 575053 h 2189926"/>
              <a:gd name="connsiteX12336" fmla="*/ 5117814 w 8724094"/>
              <a:gd name="connsiteY12336" fmla="*/ 575870 h 2189926"/>
              <a:gd name="connsiteX12337" fmla="*/ 5120241 w 8724094"/>
              <a:gd name="connsiteY12337" fmla="*/ 576686 h 2189926"/>
              <a:gd name="connsiteX12338" fmla="*/ 4751269 w 8724094"/>
              <a:gd name="connsiteY12338" fmla="*/ 573419 h 2189926"/>
              <a:gd name="connsiteX12339" fmla="*/ 4746414 w 8724094"/>
              <a:gd name="connsiteY12339" fmla="*/ 576686 h 2189926"/>
              <a:gd name="connsiteX12340" fmla="*/ 4743178 w 8724094"/>
              <a:gd name="connsiteY12340" fmla="*/ 583221 h 2189926"/>
              <a:gd name="connsiteX12341" fmla="*/ 4730231 w 8724094"/>
              <a:gd name="connsiteY12341" fmla="*/ 588939 h 2189926"/>
              <a:gd name="connsiteX12342" fmla="*/ 4718903 w 8724094"/>
              <a:gd name="connsiteY12342" fmla="*/ 597925 h 2189926"/>
              <a:gd name="connsiteX12343" fmla="*/ 4717285 w 8724094"/>
              <a:gd name="connsiteY12343" fmla="*/ 599558 h 2189926"/>
              <a:gd name="connsiteX12344" fmla="*/ 4714048 w 8724094"/>
              <a:gd name="connsiteY12344" fmla="*/ 601191 h 2189926"/>
              <a:gd name="connsiteX12345" fmla="*/ 4694629 w 8724094"/>
              <a:gd name="connsiteY12345" fmla="*/ 612628 h 2189926"/>
              <a:gd name="connsiteX12346" fmla="*/ 4680064 w 8724094"/>
              <a:gd name="connsiteY12346" fmla="*/ 625696 h 2189926"/>
              <a:gd name="connsiteX12347" fmla="*/ 4673590 w 8724094"/>
              <a:gd name="connsiteY12347" fmla="*/ 633866 h 2189926"/>
              <a:gd name="connsiteX12348" fmla="*/ 4668735 w 8724094"/>
              <a:gd name="connsiteY12348" fmla="*/ 642035 h 2189926"/>
              <a:gd name="connsiteX12349" fmla="*/ 4673590 w 8724094"/>
              <a:gd name="connsiteY12349" fmla="*/ 645301 h 2189926"/>
              <a:gd name="connsiteX12350" fmla="*/ 4688965 w 8724094"/>
              <a:gd name="connsiteY12350" fmla="*/ 640401 h 2189926"/>
              <a:gd name="connsiteX12351" fmla="*/ 4704338 w 8724094"/>
              <a:gd name="connsiteY12351" fmla="*/ 632233 h 2189926"/>
              <a:gd name="connsiteX12352" fmla="*/ 4705148 w 8724094"/>
              <a:gd name="connsiteY12352" fmla="*/ 625696 h 2189926"/>
              <a:gd name="connsiteX12353" fmla="*/ 4705956 w 8724094"/>
              <a:gd name="connsiteY12353" fmla="*/ 619163 h 2189926"/>
              <a:gd name="connsiteX12354" fmla="*/ 4719712 w 8724094"/>
              <a:gd name="connsiteY12354" fmla="*/ 612628 h 2189926"/>
              <a:gd name="connsiteX12355" fmla="*/ 4733468 w 8724094"/>
              <a:gd name="connsiteY12355" fmla="*/ 606093 h 2189926"/>
              <a:gd name="connsiteX12356" fmla="*/ 4743988 w 8724094"/>
              <a:gd name="connsiteY12356" fmla="*/ 591390 h 2189926"/>
              <a:gd name="connsiteX12357" fmla="*/ 4752887 w 8724094"/>
              <a:gd name="connsiteY12357" fmla="*/ 576686 h 2189926"/>
              <a:gd name="connsiteX12358" fmla="*/ 4751269 w 8724094"/>
              <a:gd name="connsiteY12358" fmla="*/ 573419 h 2189926"/>
              <a:gd name="connsiteX12359" fmla="*/ 3662963 w 8724094"/>
              <a:gd name="connsiteY12359" fmla="*/ 573419 h 2189926"/>
              <a:gd name="connsiteX12360" fmla="*/ 3658107 w 8724094"/>
              <a:gd name="connsiteY12360" fmla="*/ 576686 h 2189926"/>
              <a:gd name="connsiteX12361" fmla="*/ 3654871 w 8724094"/>
              <a:gd name="connsiteY12361" fmla="*/ 581588 h 2189926"/>
              <a:gd name="connsiteX12362" fmla="*/ 3656489 w 8724094"/>
              <a:gd name="connsiteY12362" fmla="*/ 581588 h 2189926"/>
              <a:gd name="connsiteX12363" fmla="*/ 3664581 w 8724094"/>
              <a:gd name="connsiteY12363" fmla="*/ 576686 h 2189926"/>
              <a:gd name="connsiteX12364" fmla="*/ 3662963 w 8724094"/>
              <a:gd name="connsiteY12364" fmla="*/ 573419 h 2189926"/>
              <a:gd name="connsiteX12365" fmla="*/ 1132144 w 8724094"/>
              <a:gd name="connsiteY12365" fmla="*/ 573419 h 2189926"/>
              <a:gd name="connsiteX12366" fmla="*/ 1125672 w 8724094"/>
              <a:gd name="connsiteY12366" fmla="*/ 581588 h 2189926"/>
              <a:gd name="connsiteX12367" fmla="*/ 1120816 w 8724094"/>
              <a:gd name="connsiteY12367" fmla="*/ 589756 h 2189926"/>
              <a:gd name="connsiteX12368" fmla="*/ 1119198 w 8724094"/>
              <a:gd name="connsiteY12368" fmla="*/ 589756 h 2189926"/>
              <a:gd name="connsiteX12369" fmla="*/ 1117580 w 8724094"/>
              <a:gd name="connsiteY12369" fmla="*/ 588123 h 2189926"/>
              <a:gd name="connsiteX12370" fmla="*/ 1115961 w 8724094"/>
              <a:gd name="connsiteY12370" fmla="*/ 586489 h 2189926"/>
              <a:gd name="connsiteX12371" fmla="*/ 1112725 w 8724094"/>
              <a:gd name="connsiteY12371" fmla="*/ 589756 h 2189926"/>
              <a:gd name="connsiteX12372" fmla="*/ 1114343 w 8724094"/>
              <a:gd name="connsiteY12372" fmla="*/ 591390 h 2189926"/>
              <a:gd name="connsiteX12373" fmla="*/ 1130526 w 8724094"/>
              <a:gd name="connsiteY12373" fmla="*/ 607726 h 2189926"/>
              <a:gd name="connsiteX12374" fmla="*/ 1132144 w 8724094"/>
              <a:gd name="connsiteY12374" fmla="*/ 607726 h 2189926"/>
              <a:gd name="connsiteX12375" fmla="*/ 1136189 w 8724094"/>
              <a:gd name="connsiteY12375" fmla="*/ 602009 h 2189926"/>
              <a:gd name="connsiteX12376" fmla="*/ 1138617 w 8724094"/>
              <a:gd name="connsiteY12376" fmla="*/ 593023 h 2189926"/>
              <a:gd name="connsiteX12377" fmla="*/ 1145091 w 8724094"/>
              <a:gd name="connsiteY12377" fmla="*/ 599558 h 2189926"/>
              <a:gd name="connsiteX12378" fmla="*/ 1154800 w 8724094"/>
              <a:gd name="connsiteY12378" fmla="*/ 602826 h 2189926"/>
              <a:gd name="connsiteX12379" fmla="*/ 1163701 w 8724094"/>
              <a:gd name="connsiteY12379" fmla="*/ 597925 h 2189926"/>
              <a:gd name="connsiteX12380" fmla="*/ 1169365 w 8724094"/>
              <a:gd name="connsiteY12380" fmla="*/ 591390 h 2189926"/>
              <a:gd name="connsiteX12381" fmla="*/ 1166129 w 8724094"/>
              <a:gd name="connsiteY12381" fmla="*/ 584855 h 2189926"/>
              <a:gd name="connsiteX12382" fmla="*/ 1151564 w 8724094"/>
              <a:gd name="connsiteY12382" fmla="*/ 584855 h 2189926"/>
              <a:gd name="connsiteX12383" fmla="*/ 1142663 w 8724094"/>
              <a:gd name="connsiteY12383" fmla="*/ 577504 h 2189926"/>
              <a:gd name="connsiteX12384" fmla="*/ 1132144 w 8724094"/>
              <a:gd name="connsiteY12384" fmla="*/ 573419 h 2189926"/>
              <a:gd name="connsiteX12385" fmla="*/ 8319519 w 8724094"/>
              <a:gd name="connsiteY12385" fmla="*/ 571786 h 2189926"/>
              <a:gd name="connsiteX12386" fmla="*/ 8314663 w 8724094"/>
              <a:gd name="connsiteY12386" fmla="*/ 576686 h 2189926"/>
              <a:gd name="connsiteX12387" fmla="*/ 8321945 w 8724094"/>
              <a:gd name="connsiteY12387" fmla="*/ 592207 h 2189926"/>
              <a:gd name="connsiteX12388" fmla="*/ 8337319 w 8724094"/>
              <a:gd name="connsiteY12388" fmla="*/ 597925 h 2189926"/>
              <a:gd name="connsiteX12389" fmla="*/ 8342174 w 8724094"/>
              <a:gd name="connsiteY12389" fmla="*/ 594658 h 2189926"/>
              <a:gd name="connsiteX12390" fmla="*/ 8340557 w 8724094"/>
              <a:gd name="connsiteY12390" fmla="*/ 590574 h 2189926"/>
              <a:gd name="connsiteX12391" fmla="*/ 8338938 w 8724094"/>
              <a:gd name="connsiteY12391" fmla="*/ 586489 h 2189926"/>
              <a:gd name="connsiteX12392" fmla="*/ 8342174 w 8724094"/>
              <a:gd name="connsiteY12392" fmla="*/ 579954 h 2189926"/>
              <a:gd name="connsiteX12393" fmla="*/ 8342174 w 8724094"/>
              <a:gd name="connsiteY12393" fmla="*/ 578321 h 2189926"/>
              <a:gd name="connsiteX12394" fmla="*/ 8338938 w 8724094"/>
              <a:gd name="connsiteY12394" fmla="*/ 575053 h 2189926"/>
              <a:gd name="connsiteX12395" fmla="*/ 8334083 w 8724094"/>
              <a:gd name="connsiteY12395" fmla="*/ 575870 h 2189926"/>
              <a:gd name="connsiteX12396" fmla="*/ 8329227 w 8724094"/>
              <a:gd name="connsiteY12396" fmla="*/ 576686 h 2189926"/>
              <a:gd name="connsiteX12397" fmla="*/ 8324373 w 8724094"/>
              <a:gd name="connsiteY12397" fmla="*/ 574237 h 2189926"/>
              <a:gd name="connsiteX12398" fmla="*/ 8319519 w 8724094"/>
              <a:gd name="connsiteY12398" fmla="*/ 571786 h 2189926"/>
              <a:gd name="connsiteX12399" fmla="*/ 863304 w 8724094"/>
              <a:gd name="connsiteY12399" fmla="*/ 571786 h 2189926"/>
              <a:gd name="connsiteX12400" fmla="*/ 856831 w 8724094"/>
              <a:gd name="connsiteY12400" fmla="*/ 575053 h 2189926"/>
              <a:gd name="connsiteX12401" fmla="*/ 856831 w 8724094"/>
              <a:gd name="connsiteY12401" fmla="*/ 579954 h 2189926"/>
              <a:gd name="connsiteX12402" fmla="*/ 860068 w 8724094"/>
              <a:gd name="connsiteY12402" fmla="*/ 586489 h 2189926"/>
              <a:gd name="connsiteX12403" fmla="*/ 865732 w 8724094"/>
              <a:gd name="connsiteY12403" fmla="*/ 583221 h 2189926"/>
              <a:gd name="connsiteX12404" fmla="*/ 868159 w 8724094"/>
              <a:gd name="connsiteY12404" fmla="*/ 576686 h 2189926"/>
              <a:gd name="connsiteX12405" fmla="*/ 863304 w 8724094"/>
              <a:gd name="connsiteY12405" fmla="*/ 571786 h 2189926"/>
              <a:gd name="connsiteX12406" fmla="*/ 3405653 w 8724094"/>
              <a:gd name="connsiteY12406" fmla="*/ 570153 h 2189926"/>
              <a:gd name="connsiteX12407" fmla="*/ 3400797 w 8724094"/>
              <a:gd name="connsiteY12407" fmla="*/ 575053 h 2189926"/>
              <a:gd name="connsiteX12408" fmla="*/ 3402417 w 8724094"/>
              <a:gd name="connsiteY12408" fmla="*/ 576686 h 2189926"/>
              <a:gd name="connsiteX12409" fmla="*/ 3408889 w 8724094"/>
              <a:gd name="connsiteY12409" fmla="*/ 571786 h 2189926"/>
              <a:gd name="connsiteX12410" fmla="*/ 3405653 w 8724094"/>
              <a:gd name="connsiteY12410" fmla="*/ 570153 h 2189926"/>
              <a:gd name="connsiteX12411" fmla="*/ 2699468 w 8724094"/>
              <a:gd name="connsiteY12411" fmla="*/ 570153 h 2189926"/>
              <a:gd name="connsiteX12412" fmla="*/ 2696230 w 8724094"/>
              <a:gd name="connsiteY12412" fmla="*/ 571786 h 2189926"/>
              <a:gd name="connsiteX12413" fmla="*/ 2699468 w 8724094"/>
              <a:gd name="connsiteY12413" fmla="*/ 573419 h 2189926"/>
              <a:gd name="connsiteX12414" fmla="*/ 2701086 w 8724094"/>
              <a:gd name="connsiteY12414" fmla="*/ 571786 h 2189926"/>
              <a:gd name="connsiteX12415" fmla="*/ 2699468 w 8724094"/>
              <a:gd name="connsiteY12415" fmla="*/ 570153 h 2189926"/>
              <a:gd name="connsiteX12416" fmla="*/ 7467180 w 8724094"/>
              <a:gd name="connsiteY12416" fmla="*/ 568518 h 2189926"/>
              <a:gd name="connsiteX12417" fmla="*/ 7456661 w 8724094"/>
              <a:gd name="connsiteY12417" fmla="*/ 571786 h 2189926"/>
              <a:gd name="connsiteX12418" fmla="*/ 7450997 w 8724094"/>
              <a:gd name="connsiteY12418" fmla="*/ 581588 h 2189926"/>
              <a:gd name="connsiteX12419" fmla="*/ 7457471 w 8724094"/>
              <a:gd name="connsiteY12419" fmla="*/ 584855 h 2189926"/>
              <a:gd name="connsiteX12420" fmla="*/ 7470416 w 8724094"/>
              <a:gd name="connsiteY12420" fmla="*/ 573419 h 2189926"/>
              <a:gd name="connsiteX12421" fmla="*/ 7467180 w 8724094"/>
              <a:gd name="connsiteY12421" fmla="*/ 568518 h 2189926"/>
              <a:gd name="connsiteX12422" fmla="*/ 6873265 w 8724094"/>
              <a:gd name="connsiteY12422" fmla="*/ 568518 h 2189926"/>
              <a:gd name="connsiteX12423" fmla="*/ 6848181 w 8724094"/>
              <a:gd name="connsiteY12423" fmla="*/ 581588 h 2189926"/>
              <a:gd name="connsiteX12424" fmla="*/ 6824715 w 8724094"/>
              <a:gd name="connsiteY12424" fmla="*/ 602826 h 2189926"/>
              <a:gd name="connsiteX12425" fmla="*/ 6824715 w 8724094"/>
              <a:gd name="connsiteY12425" fmla="*/ 604460 h 2189926"/>
              <a:gd name="connsiteX12426" fmla="*/ 6827951 w 8724094"/>
              <a:gd name="connsiteY12426" fmla="*/ 606093 h 2189926"/>
              <a:gd name="connsiteX12427" fmla="*/ 6840899 w 8724094"/>
              <a:gd name="connsiteY12427" fmla="*/ 603642 h 2189926"/>
              <a:gd name="connsiteX12428" fmla="*/ 6844135 w 8724094"/>
              <a:gd name="connsiteY12428" fmla="*/ 593023 h 2189926"/>
              <a:gd name="connsiteX12429" fmla="*/ 6861127 w 8724094"/>
              <a:gd name="connsiteY12429" fmla="*/ 582405 h 2189926"/>
              <a:gd name="connsiteX12430" fmla="*/ 6873265 w 8724094"/>
              <a:gd name="connsiteY12430" fmla="*/ 568518 h 2189926"/>
              <a:gd name="connsiteX12431" fmla="*/ 1305302 w 8724094"/>
              <a:gd name="connsiteY12431" fmla="*/ 568518 h 2189926"/>
              <a:gd name="connsiteX12432" fmla="*/ 1295593 w 8724094"/>
              <a:gd name="connsiteY12432" fmla="*/ 576686 h 2189926"/>
              <a:gd name="connsiteX12433" fmla="*/ 1287502 w 8724094"/>
              <a:gd name="connsiteY12433" fmla="*/ 586489 h 2189926"/>
              <a:gd name="connsiteX12434" fmla="*/ 1289120 w 8724094"/>
              <a:gd name="connsiteY12434" fmla="*/ 588123 h 2189926"/>
              <a:gd name="connsiteX12435" fmla="*/ 1300447 w 8724094"/>
              <a:gd name="connsiteY12435" fmla="*/ 580770 h 2189926"/>
              <a:gd name="connsiteX12436" fmla="*/ 1306921 w 8724094"/>
              <a:gd name="connsiteY12436" fmla="*/ 570153 h 2189926"/>
              <a:gd name="connsiteX12437" fmla="*/ 1306921 w 8724094"/>
              <a:gd name="connsiteY12437" fmla="*/ 568518 h 2189926"/>
              <a:gd name="connsiteX12438" fmla="*/ 7966729 w 8724094"/>
              <a:gd name="connsiteY12438" fmla="*/ 566884 h 2189926"/>
              <a:gd name="connsiteX12439" fmla="*/ 7961873 w 8724094"/>
              <a:gd name="connsiteY12439" fmla="*/ 573419 h 2189926"/>
              <a:gd name="connsiteX12440" fmla="*/ 7969965 w 8724094"/>
              <a:gd name="connsiteY12440" fmla="*/ 568518 h 2189926"/>
              <a:gd name="connsiteX12441" fmla="*/ 7968347 w 8724094"/>
              <a:gd name="connsiteY12441" fmla="*/ 566884 h 2189926"/>
              <a:gd name="connsiteX12442" fmla="*/ 7630628 w 8724094"/>
              <a:gd name="connsiteY12442" fmla="*/ 566884 h 2189926"/>
              <a:gd name="connsiteX12443" fmla="*/ 7627392 w 8724094"/>
              <a:gd name="connsiteY12443" fmla="*/ 571786 h 2189926"/>
              <a:gd name="connsiteX12444" fmla="*/ 7633865 w 8724094"/>
              <a:gd name="connsiteY12444" fmla="*/ 578321 h 2189926"/>
              <a:gd name="connsiteX12445" fmla="*/ 7641957 w 8724094"/>
              <a:gd name="connsiteY12445" fmla="*/ 570153 h 2189926"/>
              <a:gd name="connsiteX12446" fmla="*/ 7640337 w 8724094"/>
              <a:gd name="connsiteY12446" fmla="*/ 566884 h 2189926"/>
              <a:gd name="connsiteX12447" fmla="*/ 6967127 w 8724094"/>
              <a:gd name="connsiteY12447" fmla="*/ 566884 h 2189926"/>
              <a:gd name="connsiteX12448" fmla="*/ 6948515 w 8724094"/>
              <a:gd name="connsiteY12448" fmla="*/ 587305 h 2189926"/>
              <a:gd name="connsiteX12449" fmla="*/ 6926667 w 8724094"/>
              <a:gd name="connsiteY12449" fmla="*/ 599558 h 2189926"/>
              <a:gd name="connsiteX12450" fmla="*/ 6925049 w 8724094"/>
              <a:gd name="connsiteY12450" fmla="*/ 599558 h 2189926"/>
              <a:gd name="connsiteX12451" fmla="*/ 6921813 w 8724094"/>
              <a:gd name="connsiteY12451" fmla="*/ 599558 h 2189926"/>
              <a:gd name="connsiteX12452" fmla="*/ 6920194 w 8724094"/>
              <a:gd name="connsiteY12452" fmla="*/ 597925 h 2189926"/>
              <a:gd name="connsiteX12453" fmla="*/ 6911295 w 8724094"/>
              <a:gd name="connsiteY12453" fmla="*/ 603642 h 2189926"/>
              <a:gd name="connsiteX12454" fmla="*/ 6904013 w 8724094"/>
              <a:gd name="connsiteY12454" fmla="*/ 610994 h 2189926"/>
              <a:gd name="connsiteX12455" fmla="*/ 6899967 w 8724094"/>
              <a:gd name="connsiteY12455" fmla="*/ 626514 h 2189926"/>
              <a:gd name="connsiteX12456" fmla="*/ 6889447 w 8724094"/>
              <a:gd name="connsiteY12456" fmla="*/ 632233 h 2189926"/>
              <a:gd name="connsiteX12457" fmla="*/ 6876501 w 8724094"/>
              <a:gd name="connsiteY12457" fmla="*/ 636317 h 2189926"/>
              <a:gd name="connsiteX12458" fmla="*/ 6865173 w 8724094"/>
              <a:gd name="connsiteY12458" fmla="*/ 645301 h 2189926"/>
              <a:gd name="connsiteX12459" fmla="*/ 6852226 w 8724094"/>
              <a:gd name="connsiteY12459" fmla="*/ 658371 h 2189926"/>
              <a:gd name="connsiteX12460" fmla="*/ 6842517 w 8724094"/>
              <a:gd name="connsiteY12460" fmla="*/ 666540 h 2189926"/>
              <a:gd name="connsiteX12461" fmla="*/ 6850608 w 8724094"/>
              <a:gd name="connsiteY12461" fmla="*/ 669806 h 2189926"/>
              <a:gd name="connsiteX12462" fmla="*/ 6872455 w 8724094"/>
              <a:gd name="connsiteY12462" fmla="*/ 659187 h 2189926"/>
              <a:gd name="connsiteX12463" fmla="*/ 6891065 w 8724094"/>
              <a:gd name="connsiteY12463" fmla="*/ 640401 h 2189926"/>
              <a:gd name="connsiteX12464" fmla="*/ 6917767 w 8724094"/>
              <a:gd name="connsiteY12464" fmla="*/ 623247 h 2189926"/>
              <a:gd name="connsiteX12465" fmla="*/ 6944469 w 8724094"/>
              <a:gd name="connsiteY12465" fmla="*/ 602826 h 2189926"/>
              <a:gd name="connsiteX12466" fmla="*/ 6946897 w 8724094"/>
              <a:gd name="connsiteY12466" fmla="*/ 597107 h 2189926"/>
              <a:gd name="connsiteX12467" fmla="*/ 6949324 w 8724094"/>
              <a:gd name="connsiteY12467" fmla="*/ 591390 h 2189926"/>
              <a:gd name="connsiteX12468" fmla="*/ 6963889 w 8724094"/>
              <a:gd name="connsiteY12468" fmla="*/ 584855 h 2189926"/>
              <a:gd name="connsiteX12469" fmla="*/ 6973599 w 8724094"/>
              <a:gd name="connsiteY12469" fmla="*/ 573419 h 2189926"/>
              <a:gd name="connsiteX12470" fmla="*/ 6967127 w 8724094"/>
              <a:gd name="connsiteY12470" fmla="*/ 566884 h 2189926"/>
              <a:gd name="connsiteX12471" fmla="*/ 2751253 w 8724094"/>
              <a:gd name="connsiteY12471" fmla="*/ 565251 h 2189926"/>
              <a:gd name="connsiteX12472" fmla="*/ 2752061 w 8724094"/>
              <a:gd name="connsiteY12472" fmla="*/ 573419 h 2189926"/>
              <a:gd name="connsiteX12473" fmla="*/ 2757726 w 8724094"/>
              <a:gd name="connsiteY12473" fmla="*/ 578321 h 2189926"/>
              <a:gd name="connsiteX12474" fmla="*/ 2765818 w 8724094"/>
              <a:gd name="connsiteY12474" fmla="*/ 573419 h 2189926"/>
              <a:gd name="connsiteX12475" fmla="*/ 2760153 w 8724094"/>
              <a:gd name="connsiteY12475" fmla="*/ 566884 h 2189926"/>
              <a:gd name="connsiteX12476" fmla="*/ 2751253 w 8724094"/>
              <a:gd name="connsiteY12476" fmla="*/ 565251 h 2189926"/>
              <a:gd name="connsiteX12477" fmla="*/ 1002680 w 8724094"/>
              <a:gd name="connsiteY12477" fmla="*/ 565251 h 2189926"/>
              <a:gd name="connsiteX12478" fmla="*/ 997826 w 8724094"/>
              <a:gd name="connsiteY12478" fmla="*/ 570153 h 2189926"/>
              <a:gd name="connsiteX12479" fmla="*/ 1002680 w 8724094"/>
              <a:gd name="connsiteY12479" fmla="*/ 566884 h 2189926"/>
              <a:gd name="connsiteX12480" fmla="*/ 5239995 w 8724094"/>
              <a:gd name="connsiteY12480" fmla="*/ 561984 h 2189926"/>
              <a:gd name="connsiteX12481" fmla="*/ 5236759 w 8724094"/>
              <a:gd name="connsiteY12481" fmla="*/ 565251 h 2189926"/>
              <a:gd name="connsiteX12482" fmla="*/ 5239995 w 8724094"/>
              <a:gd name="connsiteY12482" fmla="*/ 575053 h 2189926"/>
              <a:gd name="connsiteX12483" fmla="*/ 5246469 w 8724094"/>
              <a:gd name="connsiteY12483" fmla="*/ 583221 h 2189926"/>
              <a:gd name="connsiteX12484" fmla="*/ 5251324 w 8724094"/>
              <a:gd name="connsiteY12484" fmla="*/ 575053 h 2189926"/>
              <a:gd name="connsiteX12485" fmla="*/ 5239995 w 8724094"/>
              <a:gd name="connsiteY12485" fmla="*/ 561984 h 2189926"/>
              <a:gd name="connsiteX12486" fmla="*/ 5925649 w 8724094"/>
              <a:gd name="connsiteY12486" fmla="*/ 560350 h 2189926"/>
              <a:gd name="connsiteX12487" fmla="*/ 5915939 w 8724094"/>
              <a:gd name="connsiteY12487" fmla="*/ 566884 h 2189926"/>
              <a:gd name="connsiteX12488" fmla="*/ 5909466 w 8724094"/>
              <a:gd name="connsiteY12488" fmla="*/ 576686 h 2189926"/>
              <a:gd name="connsiteX12489" fmla="*/ 5914320 w 8724094"/>
              <a:gd name="connsiteY12489" fmla="*/ 584039 h 2189926"/>
              <a:gd name="connsiteX12490" fmla="*/ 5922413 w 8724094"/>
              <a:gd name="connsiteY12490" fmla="*/ 586489 h 2189926"/>
              <a:gd name="connsiteX12491" fmla="*/ 5930504 w 8724094"/>
              <a:gd name="connsiteY12491" fmla="*/ 578321 h 2189926"/>
              <a:gd name="connsiteX12492" fmla="*/ 5930504 w 8724094"/>
              <a:gd name="connsiteY12492" fmla="*/ 565251 h 2189926"/>
              <a:gd name="connsiteX12493" fmla="*/ 5925649 w 8724094"/>
              <a:gd name="connsiteY12493" fmla="*/ 560350 h 2189926"/>
              <a:gd name="connsiteX12494" fmla="*/ 7872867 w 8724094"/>
              <a:gd name="connsiteY12494" fmla="*/ 558716 h 2189926"/>
              <a:gd name="connsiteX12495" fmla="*/ 7866395 w 8724094"/>
              <a:gd name="connsiteY12495" fmla="*/ 563618 h 2189926"/>
              <a:gd name="connsiteX12496" fmla="*/ 7863157 w 8724094"/>
              <a:gd name="connsiteY12496" fmla="*/ 571786 h 2189926"/>
              <a:gd name="connsiteX12497" fmla="*/ 7869631 w 8724094"/>
              <a:gd name="connsiteY12497" fmla="*/ 576686 h 2189926"/>
              <a:gd name="connsiteX12498" fmla="*/ 7877723 w 8724094"/>
              <a:gd name="connsiteY12498" fmla="*/ 571786 h 2189926"/>
              <a:gd name="connsiteX12499" fmla="*/ 7876913 w 8724094"/>
              <a:gd name="connsiteY12499" fmla="*/ 563618 h 2189926"/>
              <a:gd name="connsiteX12500" fmla="*/ 7872867 w 8724094"/>
              <a:gd name="connsiteY12500" fmla="*/ 558716 h 2189926"/>
              <a:gd name="connsiteX12501" fmla="*/ 5100822 w 8724094"/>
              <a:gd name="connsiteY12501" fmla="*/ 557083 h 2189926"/>
              <a:gd name="connsiteX12502" fmla="*/ 5094348 w 8724094"/>
              <a:gd name="connsiteY12502" fmla="*/ 558716 h 2189926"/>
              <a:gd name="connsiteX12503" fmla="*/ 5091112 w 8724094"/>
              <a:gd name="connsiteY12503" fmla="*/ 563618 h 2189926"/>
              <a:gd name="connsiteX12504" fmla="*/ 5091112 w 8724094"/>
              <a:gd name="connsiteY12504" fmla="*/ 576686 h 2189926"/>
              <a:gd name="connsiteX12505" fmla="*/ 5094348 w 8724094"/>
              <a:gd name="connsiteY12505" fmla="*/ 578321 h 2189926"/>
              <a:gd name="connsiteX12506" fmla="*/ 5103250 w 8724094"/>
              <a:gd name="connsiteY12506" fmla="*/ 574237 h 2189926"/>
              <a:gd name="connsiteX12507" fmla="*/ 5108913 w 8724094"/>
              <a:gd name="connsiteY12507" fmla="*/ 566884 h 2189926"/>
              <a:gd name="connsiteX12508" fmla="*/ 5100822 w 8724094"/>
              <a:gd name="connsiteY12508" fmla="*/ 557083 h 2189926"/>
              <a:gd name="connsiteX12509" fmla="*/ 3535117 w 8724094"/>
              <a:gd name="connsiteY12509" fmla="*/ 557083 h 2189926"/>
              <a:gd name="connsiteX12510" fmla="*/ 3528643 w 8724094"/>
              <a:gd name="connsiteY12510" fmla="*/ 565251 h 2189926"/>
              <a:gd name="connsiteX12511" fmla="*/ 3531881 w 8724094"/>
              <a:gd name="connsiteY12511" fmla="*/ 568518 h 2189926"/>
              <a:gd name="connsiteX12512" fmla="*/ 3538353 w 8724094"/>
              <a:gd name="connsiteY12512" fmla="*/ 560350 h 2189926"/>
              <a:gd name="connsiteX12513" fmla="*/ 3538353 w 8724094"/>
              <a:gd name="connsiteY12513" fmla="*/ 558716 h 2189926"/>
              <a:gd name="connsiteX12514" fmla="*/ 3535117 w 8724094"/>
              <a:gd name="connsiteY12514" fmla="*/ 557083 h 2189926"/>
              <a:gd name="connsiteX12515" fmla="*/ 3357104 w 8724094"/>
              <a:gd name="connsiteY12515" fmla="*/ 557083 h 2189926"/>
              <a:gd name="connsiteX12516" fmla="*/ 3349012 w 8724094"/>
              <a:gd name="connsiteY12516" fmla="*/ 559534 h 2189926"/>
              <a:gd name="connsiteX12517" fmla="*/ 3344157 w 8724094"/>
              <a:gd name="connsiteY12517" fmla="*/ 565251 h 2189926"/>
              <a:gd name="connsiteX12518" fmla="*/ 3350630 w 8724094"/>
              <a:gd name="connsiteY12518" fmla="*/ 573419 h 2189926"/>
              <a:gd name="connsiteX12519" fmla="*/ 3357912 w 8724094"/>
              <a:gd name="connsiteY12519" fmla="*/ 568518 h 2189926"/>
              <a:gd name="connsiteX12520" fmla="*/ 3361959 w 8724094"/>
              <a:gd name="connsiteY12520" fmla="*/ 560350 h 2189926"/>
              <a:gd name="connsiteX12521" fmla="*/ 3357104 w 8724094"/>
              <a:gd name="connsiteY12521" fmla="*/ 557083 h 2189926"/>
              <a:gd name="connsiteX12522" fmla="*/ 8033079 w 8724094"/>
              <a:gd name="connsiteY12522" fmla="*/ 555449 h 2189926"/>
              <a:gd name="connsiteX12523" fmla="*/ 8026605 w 8724094"/>
              <a:gd name="connsiteY12523" fmla="*/ 561167 h 2189926"/>
              <a:gd name="connsiteX12524" fmla="*/ 8024987 w 8724094"/>
              <a:gd name="connsiteY12524" fmla="*/ 570153 h 2189926"/>
              <a:gd name="connsiteX12525" fmla="*/ 8028225 w 8724094"/>
              <a:gd name="connsiteY12525" fmla="*/ 571786 h 2189926"/>
              <a:gd name="connsiteX12526" fmla="*/ 8037933 w 8724094"/>
              <a:gd name="connsiteY12526" fmla="*/ 563618 h 2189926"/>
              <a:gd name="connsiteX12527" fmla="*/ 8033079 w 8724094"/>
              <a:gd name="connsiteY12527" fmla="*/ 555449 h 2189926"/>
              <a:gd name="connsiteX12528" fmla="*/ 5784857 w 8724094"/>
              <a:gd name="connsiteY12528" fmla="*/ 555449 h 2189926"/>
              <a:gd name="connsiteX12529" fmla="*/ 5769483 w 8724094"/>
              <a:gd name="connsiteY12529" fmla="*/ 559534 h 2189926"/>
              <a:gd name="connsiteX12530" fmla="*/ 5760583 w 8724094"/>
              <a:gd name="connsiteY12530" fmla="*/ 571786 h 2189926"/>
              <a:gd name="connsiteX12531" fmla="*/ 5775146 w 8724094"/>
              <a:gd name="connsiteY12531" fmla="*/ 568518 h 2189926"/>
              <a:gd name="connsiteX12532" fmla="*/ 5789711 w 8724094"/>
              <a:gd name="connsiteY12532" fmla="*/ 560350 h 2189926"/>
              <a:gd name="connsiteX12533" fmla="*/ 5789711 w 8724094"/>
              <a:gd name="connsiteY12533" fmla="*/ 558716 h 2189926"/>
              <a:gd name="connsiteX12534" fmla="*/ 5789711 w 8724094"/>
              <a:gd name="connsiteY12534" fmla="*/ 555449 h 2189926"/>
              <a:gd name="connsiteX12535" fmla="*/ 5036090 w 8724094"/>
              <a:gd name="connsiteY12535" fmla="*/ 555449 h 2189926"/>
              <a:gd name="connsiteX12536" fmla="*/ 5027998 w 8724094"/>
              <a:gd name="connsiteY12536" fmla="*/ 557900 h 2189926"/>
              <a:gd name="connsiteX12537" fmla="*/ 5023143 w 8724094"/>
              <a:gd name="connsiteY12537" fmla="*/ 563618 h 2189926"/>
              <a:gd name="connsiteX12538" fmla="*/ 5006960 w 8724094"/>
              <a:gd name="connsiteY12538" fmla="*/ 571786 h 2189926"/>
              <a:gd name="connsiteX12539" fmla="*/ 4994824 w 8724094"/>
              <a:gd name="connsiteY12539" fmla="*/ 582405 h 2189926"/>
              <a:gd name="connsiteX12540" fmla="*/ 4985923 w 8724094"/>
              <a:gd name="connsiteY12540" fmla="*/ 591390 h 2189926"/>
              <a:gd name="connsiteX12541" fmla="*/ 4987541 w 8724094"/>
              <a:gd name="connsiteY12541" fmla="*/ 593023 h 2189926"/>
              <a:gd name="connsiteX12542" fmla="*/ 4998868 w 8724094"/>
              <a:gd name="connsiteY12542" fmla="*/ 586489 h 2189926"/>
              <a:gd name="connsiteX12543" fmla="*/ 5008579 w 8724094"/>
              <a:gd name="connsiteY12543" fmla="*/ 576686 h 2189926"/>
              <a:gd name="connsiteX12544" fmla="*/ 5027190 w 8724094"/>
              <a:gd name="connsiteY12544" fmla="*/ 570153 h 2189926"/>
              <a:gd name="connsiteX12545" fmla="*/ 5040945 w 8724094"/>
              <a:gd name="connsiteY12545" fmla="*/ 558716 h 2189926"/>
              <a:gd name="connsiteX12546" fmla="*/ 5039326 w 8724094"/>
              <a:gd name="connsiteY12546" fmla="*/ 555449 h 2189926"/>
              <a:gd name="connsiteX12547" fmla="*/ 874632 w 8724094"/>
              <a:gd name="connsiteY12547" fmla="*/ 555449 h 2189926"/>
              <a:gd name="connsiteX12548" fmla="*/ 869778 w 8724094"/>
              <a:gd name="connsiteY12548" fmla="*/ 561984 h 2189926"/>
              <a:gd name="connsiteX12549" fmla="*/ 871396 w 8724094"/>
              <a:gd name="connsiteY12549" fmla="*/ 565251 h 2189926"/>
              <a:gd name="connsiteX12550" fmla="*/ 877868 w 8724094"/>
              <a:gd name="connsiteY12550" fmla="*/ 558716 h 2189926"/>
              <a:gd name="connsiteX12551" fmla="*/ 874632 w 8724094"/>
              <a:gd name="connsiteY12551" fmla="*/ 555449 h 2189926"/>
              <a:gd name="connsiteX12552" fmla="*/ 741932 w 8724094"/>
              <a:gd name="connsiteY12552" fmla="*/ 555449 h 2189926"/>
              <a:gd name="connsiteX12553" fmla="*/ 738695 w 8724094"/>
              <a:gd name="connsiteY12553" fmla="*/ 560350 h 2189926"/>
              <a:gd name="connsiteX12554" fmla="*/ 741932 w 8724094"/>
              <a:gd name="connsiteY12554" fmla="*/ 565251 h 2189926"/>
              <a:gd name="connsiteX12555" fmla="*/ 746786 w 8724094"/>
              <a:gd name="connsiteY12555" fmla="*/ 560350 h 2189926"/>
              <a:gd name="connsiteX12556" fmla="*/ 741932 w 8724094"/>
              <a:gd name="connsiteY12556" fmla="*/ 555449 h 2189926"/>
              <a:gd name="connsiteX12557" fmla="*/ 1269699 w 8724094"/>
              <a:gd name="connsiteY12557" fmla="*/ 553816 h 2189926"/>
              <a:gd name="connsiteX12558" fmla="*/ 1266463 w 8724094"/>
              <a:gd name="connsiteY12558" fmla="*/ 555449 h 2189926"/>
              <a:gd name="connsiteX12559" fmla="*/ 1268081 w 8724094"/>
              <a:gd name="connsiteY12559" fmla="*/ 558716 h 2189926"/>
              <a:gd name="connsiteX12560" fmla="*/ 1271318 w 8724094"/>
              <a:gd name="connsiteY12560" fmla="*/ 557083 h 2189926"/>
              <a:gd name="connsiteX12561" fmla="*/ 1272936 w 8724094"/>
              <a:gd name="connsiteY12561" fmla="*/ 555449 h 2189926"/>
              <a:gd name="connsiteX12562" fmla="*/ 1269699 w 8724094"/>
              <a:gd name="connsiteY12562" fmla="*/ 553816 h 2189926"/>
              <a:gd name="connsiteX12563" fmla="*/ 845504 w 8724094"/>
              <a:gd name="connsiteY12563" fmla="*/ 553816 h 2189926"/>
              <a:gd name="connsiteX12564" fmla="*/ 840648 w 8724094"/>
              <a:gd name="connsiteY12564" fmla="*/ 559534 h 2189926"/>
              <a:gd name="connsiteX12565" fmla="*/ 839030 w 8724094"/>
              <a:gd name="connsiteY12565" fmla="*/ 568518 h 2189926"/>
              <a:gd name="connsiteX12566" fmla="*/ 842266 w 8724094"/>
              <a:gd name="connsiteY12566" fmla="*/ 576686 h 2189926"/>
              <a:gd name="connsiteX12567" fmla="*/ 848740 w 8724094"/>
              <a:gd name="connsiteY12567" fmla="*/ 581588 h 2189926"/>
              <a:gd name="connsiteX12568" fmla="*/ 853595 w 8724094"/>
              <a:gd name="connsiteY12568" fmla="*/ 578321 h 2189926"/>
              <a:gd name="connsiteX12569" fmla="*/ 851167 w 8724094"/>
              <a:gd name="connsiteY12569" fmla="*/ 565251 h 2189926"/>
              <a:gd name="connsiteX12570" fmla="*/ 845504 w 8724094"/>
              <a:gd name="connsiteY12570" fmla="*/ 553816 h 2189926"/>
              <a:gd name="connsiteX12571" fmla="*/ 698237 w 8724094"/>
              <a:gd name="connsiteY12571" fmla="*/ 553816 h 2189926"/>
              <a:gd name="connsiteX12572" fmla="*/ 690145 w 8724094"/>
              <a:gd name="connsiteY12572" fmla="*/ 566884 h 2189926"/>
              <a:gd name="connsiteX12573" fmla="*/ 695001 w 8724094"/>
              <a:gd name="connsiteY12573" fmla="*/ 571786 h 2189926"/>
              <a:gd name="connsiteX12574" fmla="*/ 702283 w 8724094"/>
              <a:gd name="connsiteY12574" fmla="*/ 568518 h 2189926"/>
              <a:gd name="connsiteX12575" fmla="*/ 706329 w 8724094"/>
              <a:gd name="connsiteY12575" fmla="*/ 561984 h 2189926"/>
              <a:gd name="connsiteX12576" fmla="*/ 698237 w 8724094"/>
              <a:gd name="connsiteY12576" fmla="*/ 553816 h 2189926"/>
              <a:gd name="connsiteX12577" fmla="*/ 8453837 w 8724094"/>
              <a:gd name="connsiteY12577" fmla="*/ 550548 h 2189926"/>
              <a:gd name="connsiteX12578" fmla="*/ 8440082 w 8724094"/>
              <a:gd name="connsiteY12578" fmla="*/ 557900 h 2189926"/>
              <a:gd name="connsiteX12579" fmla="*/ 8427944 w 8724094"/>
              <a:gd name="connsiteY12579" fmla="*/ 568518 h 2189926"/>
              <a:gd name="connsiteX12580" fmla="*/ 8414998 w 8724094"/>
              <a:gd name="connsiteY12580" fmla="*/ 568518 h 2189926"/>
              <a:gd name="connsiteX12581" fmla="*/ 8403670 w 8724094"/>
              <a:gd name="connsiteY12581" fmla="*/ 570153 h 2189926"/>
              <a:gd name="connsiteX12582" fmla="*/ 8402051 w 8724094"/>
              <a:gd name="connsiteY12582" fmla="*/ 568518 h 2189926"/>
              <a:gd name="connsiteX12583" fmla="*/ 8402051 w 8724094"/>
              <a:gd name="connsiteY12583" fmla="*/ 558716 h 2189926"/>
              <a:gd name="connsiteX12584" fmla="*/ 8397197 w 8724094"/>
              <a:gd name="connsiteY12584" fmla="*/ 557083 h 2189926"/>
              <a:gd name="connsiteX12585" fmla="*/ 8386677 w 8724094"/>
              <a:gd name="connsiteY12585" fmla="*/ 560350 h 2189926"/>
              <a:gd name="connsiteX12586" fmla="*/ 8379395 w 8724094"/>
              <a:gd name="connsiteY12586" fmla="*/ 563618 h 2189926"/>
              <a:gd name="connsiteX12587" fmla="*/ 8374540 w 8724094"/>
              <a:gd name="connsiteY12587" fmla="*/ 561167 h 2189926"/>
              <a:gd name="connsiteX12588" fmla="*/ 8369685 w 8724094"/>
              <a:gd name="connsiteY12588" fmla="*/ 558716 h 2189926"/>
              <a:gd name="connsiteX12589" fmla="*/ 8359167 w 8724094"/>
              <a:gd name="connsiteY12589" fmla="*/ 564434 h 2189926"/>
              <a:gd name="connsiteX12590" fmla="*/ 8356739 w 8724094"/>
              <a:gd name="connsiteY12590" fmla="*/ 576686 h 2189926"/>
              <a:gd name="connsiteX12591" fmla="*/ 8359975 w 8724094"/>
              <a:gd name="connsiteY12591" fmla="*/ 580770 h 2189926"/>
              <a:gd name="connsiteX12592" fmla="*/ 8366449 w 8724094"/>
              <a:gd name="connsiteY12592" fmla="*/ 581588 h 2189926"/>
              <a:gd name="connsiteX12593" fmla="*/ 8372922 w 8724094"/>
              <a:gd name="connsiteY12593" fmla="*/ 581588 h 2189926"/>
              <a:gd name="connsiteX12594" fmla="*/ 8376159 w 8724094"/>
              <a:gd name="connsiteY12594" fmla="*/ 581588 h 2189926"/>
              <a:gd name="connsiteX12595" fmla="*/ 8377776 w 8724094"/>
              <a:gd name="connsiteY12595" fmla="*/ 580770 h 2189926"/>
              <a:gd name="connsiteX12596" fmla="*/ 8379395 w 8724094"/>
              <a:gd name="connsiteY12596" fmla="*/ 579954 h 2189926"/>
              <a:gd name="connsiteX12597" fmla="*/ 8384251 w 8724094"/>
              <a:gd name="connsiteY12597" fmla="*/ 586489 h 2189926"/>
              <a:gd name="connsiteX12598" fmla="*/ 8382631 w 8724094"/>
              <a:gd name="connsiteY12598" fmla="*/ 596291 h 2189926"/>
              <a:gd name="connsiteX12599" fmla="*/ 8374540 w 8724094"/>
              <a:gd name="connsiteY12599" fmla="*/ 601191 h 2189926"/>
              <a:gd name="connsiteX12600" fmla="*/ 8372922 w 8724094"/>
              <a:gd name="connsiteY12600" fmla="*/ 601191 h 2189926"/>
              <a:gd name="connsiteX12601" fmla="*/ 8363213 w 8724094"/>
              <a:gd name="connsiteY12601" fmla="*/ 594658 h 2189926"/>
              <a:gd name="connsiteX12602" fmla="*/ 8347839 w 8724094"/>
              <a:gd name="connsiteY12602" fmla="*/ 602826 h 2189926"/>
              <a:gd name="connsiteX12603" fmla="*/ 8337319 w 8724094"/>
              <a:gd name="connsiteY12603" fmla="*/ 617528 h 2189926"/>
              <a:gd name="connsiteX12604" fmla="*/ 8343793 w 8724094"/>
              <a:gd name="connsiteY12604" fmla="*/ 628147 h 2189926"/>
              <a:gd name="connsiteX12605" fmla="*/ 8356739 w 8724094"/>
              <a:gd name="connsiteY12605" fmla="*/ 632233 h 2189926"/>
              <a:gd name="connsiteX12606" fmla="*/ 8365639 w 8724094"/>
              <a:gd name="connsiteY12606" fmla="*/ 624063 h 2189926"/>
              <a:gd name="connsiteX12607" fmla="*/ 8374540 w 8724094"/>
              <a:gd name="connsiteY12607" fmla="*/ 615895 h 2189926"/>
              <a:gd name="connsiteX12608" fmla="*/ 8384251 w 8724094"/>
              <a:gd name="connsiteY12608" fmla="*/ 619163 h 2189926"/>
              <a:gd name="connsiteX12609" fmla="*/ 8393960 w 8724094"/>
              <a:gd name="connsiteY12609" fmla="*/ 622430 h 2189926"/>
              <a:gd name="connsiteX12610" fmla="*/ 8398005 w 8724094"/>
              <a:gd name="connsiteY12610" fmla="*/ 620796 h 2189926"/>
              <a:gd name="connsiteX12611" fmla="*/ 8402051 w 8724094"/>
              <a:gd name="connsiteY12611" fmla="*/ 619163 h 2189926"/>
              <a:gd name="connsiteX12612" fmla="*/ 8403670 w 8724094"/>
              <a:gd name="connsiteY12612" fmla="*/ 624063 h 2189926"/>
              <a:gd name="connsiteX12613" fmla="*/ 8402051 w 8724094"/>
              <a:gd name="connsiteY12613" fmla="*/ 630598 h 2189926"/>
              <a:gd name="connsiteX12614" fmla="*/ 8400434 w 8724094"/>
              <a:gd name="connsiteY12614" fmla="*/ 637133 h 2189926"/>
              <a:gd name="connsiteX12615" fmla="*/ 8400434 w 8724094"/>
              <a:gd name="connsiteY12615" fmla="*/ 640401 h 2189926"/>
              <a:gd name="connsiteX12616" fmla="*/ 8402051 w 8724094"/>
              <a:gd name="connsiteY12616" fmla="*/ 642035 h 2189926"/>
              <a:gd name="connsiteX12617" fmla="*/ 8403670 w 8724094"/>
              <a:gd name="connsiteY12617" fmla="*/ 643668 h 2189926"/>
              <a:gd name="connsiteX12618" fmla="*/ 8406906 w 8724094"/>
              <a:gd name="connsiteY12618" fmla="*/ 642035 h 2189926"/>
              <a:gd name="connsiteX12619" fmla="*/ 8410142 w 8724094"/>
              <a:gd name="connsiteY12619" fmla="*/ 640401 h 2189926"/>
              <a:gd name="connsiteX12620" fmla="*/ 8419853 w 8724094"/>
              <a:gd name="connsiteY12620" fmla="*/ 644485 h 2189926"/>
              <a:gd name="connsiteX12621" fmla="*/ 8432800 w 8724094"/>
              <a:gd name="connsiteY12621" fmla="*/ 648570 h 2189926"/>
              <a:gd name="connsiteX12622" fmla="*/ 8438462 w 8724094"/>
              <a:gd name="connsiteY12622" fmla="*/ 645301 h 2189926"/>
              <a:gd name="connsiteX12623" fmla="*/ 8444127 w 8724094"/>
              <a:gd name="connsiteY12623" fmla="*/ 640401 h 2189926"/>
              <a:gd name="connsiteX12624" fmla="*/ 8456265 w 8724094"/>
              <a:gd name="connsiteY12624" fmla="*/ 638766 h 2189926"/>
              <a:gd name="connsiteX12625" fmla="*/ 8461929 w 8724094"/>
              <a:gd name="connsiteY12625" fmla="*/ 627331 h 2189926"/>
              <a:gd name="connsiteX12626" fmla="*/ 8457883 w 8724094"/>
              <a:gd name="connsiteY12626" fmla="*/ 620796 h 2189926"/>
              <a:gd name="connsiteX12627" fmla="*/ 8448983 w 8724094"/>
              <a:gd name="connsiteY12627" fmla="*/ 620796 h 2189926"/>
              <a:gd name="connsiteX12628" fmla="*/ 8448983 w 8724094"/>
              <a:gd name="connsiteY12628" fmla="*/ 612628 h 2189926"/>
              <a:gd name="connsiteX12629" fmla="*/ 8437654 w 8724094"/>
              <a:gd name="connsiteY12629" fmla="*/ 623247 h 2189926"/>
              <a:gd name="connsiteX12630" fmla="*/ 8426326 w 8724094"/>
              <a:gd name="connsiteY12630" fmla="*/ 633866 h 2189926"/>
              <a:gd name="connsiteX12631" fmla="*/ 8423089 w 8724094"/>
              <a:gd name="connsiteY12631" fmla="*/ 632233 h 2189926"/>
              <a:gd name="connsiteX12632" fmla="*/ 8425517 w 8724094"/>
              <a:gd name="connsiteY12632" fmla="*/ 626514 h 2189926"/>
              <a:gd name="connsiteX12633" fmla="*/ 8427944 w 8724094"/>
              <a:gd name="connsiteY12633" fmla="*/ 620796 h 2189926"/>
              <a:gd name="connsiteX12634" fmla="*/ 8427135 w 8724094"/>
              <a:gd name="connsiteY12634" fmla="*/ 614261 h 2189926"/>
              <a:gd name="connsiteX12635" fmla="*/ 8423089 w 8724094"/>
              <a:gd name="connsiteY12635" fmla="*/ 609360 h 2189926"/>
              <a:gd name="connsiteX12636" fmla="*/ 8413380 w 8724094"/>
              <a:gd name="connsiteY12636" fmla="*/ 609360 h 2189926"/>
              <a:gd name="connsiteX12637" fmla="*/ 8410142 w 8724094"/>
              <a:gd name="connsiteY12637" fmla="*/ 606093 h 2189926"/>
              <a:gd name="connsiteX12638" fmla="*/ 8416617 w 8724094"/>
              <a:gd name="connsiteY12638" fmla="*/ 597925 h 2189926"/>
              <a:gd name="connsiteX12639" fmla="*/ 8422281 w 8724094"/>
              <a:gd name="connsiteY12639" fmla="*/ 600375 h 2189926"/>
              <a:gd name="connsiteX12640" fmla="*/ 8429563 w 8724094"/>
              <a:gd name="connsiteY12640" fmla="*/ 602826 h 2189926"/>
              <a:gd name="connsiteX12641" fmla="*/ 8432800 w 8724094"/>
              <a:gd name="connsiteY12641" fmla="*/ 602826 h 2189926"/>
              <a:gd name="connsiteX12642" fmla="*/ 8434417 w 8724094"/>
              <a:gd name="connsiteY12642" fmla="*/ 599558 h 2189926"/>
              <a:gd name="connsiteX12643" fmla="*/ 8434417 w 8724094"/>
              <a:gd name="connsiteY12643" fmla="*/ 597925 h 2189926"/>
              <a:gd name="connsiteX12644" fmla="*/ 8427944 w 8724094"/>
              <a:gd name="connsiteY12644" fmla="*/ 586489 h 2189926"/>
              <a:gd name="connsiteX12645" fmla="*/ 8434417 w 8724094"/>
              <a:gd name="connsiteY12645" fmla="*/ 578321 h 2189926"/>
              <a:gd name="connsiteX12646" fmla="*/ 8440082 w 8724094"/>
              <a:gd name="connsiteY12646" fmla="*/ 579137 h 2189926"/>
              <a:gd name="connsiteX12647" fmla="*/ 8445746 w 8724094"/>
              <a:gd name="connsiteY12647" fmla="*/ 579954 h 2189926"/>
              <a:gd name="connsiteX12648" fmla="*/ 8452219 w 8724094"/>
              <a:gd name="connsiteY12648" fmla="*/ 577504 h 2189926"/>
              <a:gd name="connsiteX12649" fmla="*/ 8455455 w 8724094"/>
              <a:gd name="connsiteY12649" fmla="*/ 571786 h 2189926"/>
              <a:gd name="connsiteX12650" fmla="*/ 8455455 w 8724094"/>
              <a:gd name="connsiteY12650" fmla="*/ 570153 h 2189926"/>
              <a:gd name="connsiteX12651" fmla="*/ 8453837 w 8724094"/>
              <a:gd name="connsiteY12651" fmla="*/ 565251 h 2189926"/>
              <a:gd name="connsiteX12652" fmla="*/ 8455455 w 8724094"/>
              <a:gd name="connsiteY12652" fmla="*/ 563618 h 2189926"/>
              <a:gd name="connsiteX12653" fmla="*/ 8458692 w 8724094"/>
              <a:gd name="connsiteY12653" fmla="*/ 559534 h 2189926"/>
              <a:gd name="connsiteX12654" fmla="*/ 8461929 w 8724094"/>
              <a:gd name="connsiteY12654" fmla="*/ 557083 h 2189926"/>
              <a:gd name="connsiteX12655" fmla="*/ 8461929 w 8724094"/>
              <a:gd name="connsiteY12655" fmla="*/ 555449 h 2189926"/>
              <a:gd name="connsiteX12656" fmla="*/ 8453837 w 8724094"/>
              <a:gd name="connsiteY12656" fmla="*/ 550548 h 2189926"/>
              <a:gd name="connsiteX12657" fmla="*/ 8414998 w 8724094"/>
              <a:gd name="connsiteY12657" fmla="*/ 550548 h 2189926"/>
              <a:gd name="connsiteX12658" fmla="*/ 8405288 w 8724094"/>
              <a:gd name="connsiteY12658" fmla="*/ 558716 h 2189926"/>
              <a:gd name="connsiteX12659" fmla="*/ 8410142 w 8724094"/>
              <a:gd name="connsiteY12659" fmla="*/ 562800 h 2189926"/>
              <a:gd name="connsiteX12660" fmla="*/ 8418234 w 8724094"/>
              <a:gd name="connsiteY12660" fmla="*/ 563618 h 2189926"/>
              <a:gd name="connsiteX12661" fmla="*/ 8423089 w 8724094"/>
              <a:gd name="connsiteY12661" fmla="*/ 558716 h 2189926"/>
              <a:gd name="connsiteX12662" fmla="*/ 8414998 w 8724094"/>
              <a:gd name="connsiteY12662" fmla="*/ 550548 h 2189926"/>
              <a:gd name="connsiteX12663" fmla="*/ 8351885 w 8724094"/>
              <a:gd name="connsiteY12663" fmla="*/ 550548 h 2189926"/>
              <a:gd name="connsiteX12664" fmla="*/ 8347029 w 8724094"/>
              <a:gd name="connsiteY12664" fmla="*/ 557083 h 2189926"/>
              <a:gd name="connsiteX12665" fmla="*/ 8351885 w 8724094"/>
              <a:gd name="connsiteY12665" fmla="*/ 565251 h 2189926"/>
              <a:gd name="connsiteX12666" fmla="*/ 8355121 w 8724094"/>
              <a:gd name="connsiteY12666" fmla="*/ 557083 h 2189926"/>
              <a:gd name="connsiteX12667" fmla="*/ 8351885 w 8724094"/>
              <a:gd name="connsiteY12667" fmla="*/ 550548 h 2189926"/>
              <a:gd name="connsiteX12668" fmla="*/ 4846749 w 8724094"/>
              <a:gd name="connsiteY12668" fmla="*/ 550548 h 2189926"/>
              <a:gd name="connsiteX12669" fmla="*/ 4838658 w 8724094"/>
              <a:gd name="connsiteY12669" fmla="*/ 557083 h 2189926"/>
              <a:gd name="connsiteX12670" fmla="*/ 4843512 w 8724094"/>
              <a:gd name="connsiteY12670" fmla="*/ 560350 h 2189926"/>
              <a:gd name="connsiteX12671" fmla="*/ 4849985 w 8724094"/>
              <a:gd name="connsiteY12671" fmla="*/ 555449 h 2189926"/>
              <a:gd name="connsiteX12672" fmla="*/ 4846749 w 8724094"/>
              <a:gd name="connsiteY12672" fmla="*/ 550548 h 2189926"/>
              <a:gd name="connsiteX12673" fmla="*/ 5846352 w 8724094"/>
              <a:gd name="connsiteY12673" fmla="*/ 548914 h 2189926"/>
              <a:gd name="connsiteX12674" fmla="*/ 5839878 w 8724094"/>
              <a:gd name="connsiteY12674" fmla="*/ 552181 h 2189926"/>
              <a:gd name="connsiteX12675" fmla="*/ 5842306 w 8724094"/>
              <a:gd name="connsiteY12675" fmla="*/ 558716 h 2189926"/>
              <a:gd name="connsiteX12676" fmla="*/ 5847970 w 8724094"/>
              <a:gd name="connsiteY12676" fmla="*/ 561984 h 2189926"/>
              <a:gd name="connsiteX12677" fmla="*/ 5854443 w 8724094"/>
              <a:gd name="connsiteY12677" fmla="*/ 553816 h 2189926"/>
              <a:gd name="connsiteX12678" fmla="*/ 5846352 w 8724094"/>
              <a:gd name="connsiteY12678" fmla="*/ 548914 h 2189926"/>
              <a:gd name="connsiteX12679" fmla="*/ 164198 w 8724094"/>
              <a:gd name="connsiteY12679" fmla="*/ 548914 h 2189926"/>
              <a:gd name="connsiteX12680" fmla="*/ 162580 w 8724094"/>
              <a:gd name="connsiteY12680" fmla="*/ 550548 h 2189926"/>
              <a:gd name="connsiteX12681" fmla="*/ 164198 w 8724094"/>
              <a:gd name="connsiteY12681" fmla="*/ 552181 h 2189926"/>
              <a:gd name="connsiteX12682" fmla="*/ 8316281 w 8724094"/>
              <a:gd name="connsiteY12682" fmla="*/ 545648 h 2189926"/>
              <a:gd name="connsiteX12683" fmla="*/ 8313044 w 8724094"/>
              <a:gd name="connsiteY12683" fmla="*/ 550548 h 2189926"/>
              <a:gd name="connsiteX12684" fmla="*/ 8317899 w 8724094"/>
              <a:gd name="connsiteY12684" fmla="*/ 555449 h 2189926"/>
              <a:gd name="connsiteX12685" fmla="*/ 8321137 w 8724094"/>
              <a:gd name="connsiteY12685" fmla="*/ 550548 h 2189926"/>
              <a:gd name="connsiteX12686" fmla="*/ 8316281 w 8724094"/>
              <a:gd name="connsiteY12686" fmla="*/ 545648 h 2189926"/>
              <a:gd name="connsiteX12687" fmla="*/ 2176757 w 8724094"/>
              <a:gd name="connsiteY12687" fmla="*/ 545648 h 2189926"/>
              <a:gd name="connsiteX12688" fmla="*/ 2170283 w 8724094"/>
              <a:gd name="connsiteY12688" fmla="*/ 552181 h 2189926"/>
              <a:gd name="connsiteX12689" fmla="*/ 2179184 w 8724094"/>
              <a:gd name="connsiteY12689" fmla="*/ 563618 h 2189926"/>
              <a:gd name="connsiteX12690" fmla="*/ 2191321 w 8724094"/>
              <a:gd name="connsiteY12690" fmla="*/ 571786 h 2189926"/>
              <a:gd name="connsiteX12691" fmla="*/ 2195367 w 8724094"/>
              <a:gd name="connsiteY12691" fmla="*/ 570969 h 2189926"/>
              <a:gd name="connsiteX12692" fmla="*/ 2199413 w 8724094"/>
              <a:gd name="connsiteY12692" fmla="*/ 570153 h 2189926"/>
              <a:gd name="connsiteX12693" fmla="*/ 2201841 w 8724094"/>
              <a:gd name="connsiteY12693" fmla="*/ 578321 h 2189926"/>
              <a:gd name="connsiteX12694" fmla="*/ 2208313 w 8724094"/>
              <a:gd name="connsiteY12694" fmla="*/ 580770 h 2189926"/>
              <a:gd name="connsiteX12695" fmla="*/ 2214787 w 8724094"/>
              <a:gd name="connsiteY12695" fmla="*/ 583221 h 2189926"/>
              <a:gd name="connsiteX12696" fmla="*/ 2217214 w 8724094"/>
              <a:gd name="connsiteY12696" fmla="*/ 591390 h 2189926"/>
              <a:gd name="connsiteX12697" fmla="*/ 2217214 w 8724094"/>
              <a:gd name="connsiteY12697" fmla="*/ 593023 h 2189926"/>
              <a:gd name="connsiteX12698" fmla="*/ 2215596 w 8724094"/>
              <a:gd name="connsiteY12698" fmla="*/ 593023 h 2189926"/>
              <a:gd name="connsiteX12699" fmla="*/ 2201841 w 8724094"/>
              <a:gd name="connsiteY12699" fmla="*/ 596291 h 2189926"/>
              <a:gd name="connsiteX12700" fmla="*/ 2191321 w 8724094"/>
              <a:gd name="connsiteY12700" fmla="*/ 604460 h 2189926"/>
              <a:gd name="connsiteX12701" fmla="*/ 2191321 w 8724094"/>
              <a:gd name="connsiteY12701" fmla="*/ 606093 h 2189926"/>
              <a:gd name="connsiteX12702" fmla="*/ 2192939 w 8724094"/>
              <a:gd name="connsiteY12702" fmla="*/ 606093 h 2189926"/>
              <a:gd name="connsiteX12703" fmla="*/ 2196176 w 8724094"/>
              <a:gd name="connsiteY12703" fmla="*/ 606093 h 2189926"/>
              <a:gd name="connsiteX12704" fmla="*/ 2207505 w 8724094"/>
              <a:gd name="connsiteY12704" fmla="*/ 606093 h 2189926"/>
              <a:gd name="connsiteX12705" fmla="*/ 2215596 w 8724094"/>
              <a:gd name="connsiteY12705" fmla="*/ 610994 h 2189926"/>
              <a:gd name="connsiteX12706" fmla="*/ 2230160 w 8724094"/>
              <a:gd name="connsiteY12706" fmla="*/ 615895 h 2189926"/>
              <a:gd name="connsiteX12707" fmla="*/ 2235015 w 8724094"/>
              <a:gd name="connsiteY12707" fmla="*/ 610994 h 2189926"/>
              <a:gd name="connsiteX12708" fmla="*/ 2239871 w 8724094"/>
              <a:gd name="connsiteY12708" fmla="*/ 606093 h 2189926"/>
              <a:gd name="connsiteX12709" fmla="*/ 2246343 w 8724094"/>
              <a:gd name="connsiteY12709" fmla="*/ 606910 h 2189926"/>
              <a:gd name="connsiteX12710" fmla="*/ 2252816 w 8724094"/>
              <a:gd name="connsiteY12710" fmla="*/ 607726 h 2189926"/>
              <a:gd name="connsiteX12711" fmla="*/ 2260908 w 8724094"/>
              <a:gd name="connsiteY12711" fmla="*/ 599558 h 2189926"/>
              <a:gd name="connsiteX12712" fmla="*/ 2264145 w 8724094"/>
              <a:gd name="connsiteY12712" fmla="*/ 586489 h 2189926"/>
              <a:gd name="connsiteX12713" fmla="*/ 2270617 w 8724094"/>
              <a:gd name="connsiteY12713" fmla="*/ 579954 h 2189926"/>
              <a:gd name="connsiteX12714" fmla="*/ 2274663 w 8724094"/>
              <a:gd name="connsiteY12714" fmla="*/ 575053 h 2189926"/>
              <a:gd name="connsiteX12715" fmla="*/ 2278709 w 8724094"/>
              <a:gd name="connsiteY12715" fmla="*/ 571786 h 2189926"/>
              <a:gd name="connsiteX12716" fmla="*/ 2278709 w 8724094"/>
              <a:gd name="connsiteY12716" fmla="*/ 570153 h 2189926"/>
              <a:gd name="connsiteX12717" fmla="*/ 2273855 w 8724094"/>
              <a:gd name="connsiteY12717" fmla="*/ 565251 h 2189926"/>
              <a:gd name="connsiteX12718" fmla="*/ 2269809 w 8724094"/>
              <a:gd name="connsiteY12718" fmla="*/ 568518 h 2189926"/>
              <a:gd name="connsiteX12719" fmla="*/ 2265763 w 8724094"/>
              <a:gd name="connsiteY12719" fmla="*/ 571786 h 2189926"/>
              <a:gd name="connsiteX12720" fmla="*/ 2254434 w 8724094"/>
              <a:gd name="connsiteY12720" fmla="*/ 567702 h 2189926"/>
              <a:gd name="connsiteX12721" fmla="*/ 2241489 w 8724094"/>
              <a:gd name="connsiteY12721" fmla="*/ 563618 h 2189926"/>
              <a:gd name="connsiteX12722" fmla="*/ 2235015 w 8724094"/>
              <a:gd name="connsiteY12722" fmla="*/ 569335 h 2189926"/>
              <a:gd name="connsiteX12723" fmla="*/ 2228542 w 8724094"/>
              <a:gd name="connsiteY12723" fmla="*/ 571786 h 2189926"/>
              <a:gd name="connsiteX12724" fmla="*/ 2217214 w 8724094"/>
              <a:gd name="connsiteY12724" fmla="*/ 566068 h 2189926"/>
              <a:gd name="connsiteX12725" fmla="*/ 2207505 w 8724094"/>
              <a:gd name="connsiteY12725" fmla="*/ 560350 h 2189926"/>
              <a:gd name="connsiteX12726" fmla="*/ 2203459 w 8724094"/>
              <a:gd name="connsiteY12726" fmla="*/ 561984 h 2189926"/>
              <a:gd name="connsiteX12727" fmla="*/ 2199413 w 8724094"/>
              <a:gd name="connsiteY12727" fmla="*/ 563618 h 2189926"/>
              <a:gd name="connsiteX12728" fmla="*/ 2190512 w 8724094"/>
              <a:gd name="connsiteY12728" fmla="*/ 554632 h 2189926"/>
              <a:gd name="connsiteX12729" fmla="*/ 2176757 w 8724094"/>
              <a:gd name="connsiteY12729" fmla="*/ 545648 h 2189926"/>
              <a:gd name="connsiteX12730" fmla="*/ 2121734 w 8724094"/>
              <a:gd name="connsiteY12730" fmla="*/ 545648 h 2189926"/>
              <a:gd name="connsiteX12731" fmla="*/ 2112025 w 8724094"/>
              <a:gd name="connsiteY12731" fmla="*/ 557083 h 2189926"/>
              <a:gd name="connsiteX12732" fmla="*/ 2113643 w 8724094"/>
              <a:gd name="connsiteY12732" fmla="*/ 565251 h 2189926"/>
              <a:gd name="connsiteX12733" fmla="*/ 2118498 w 8724094"/>
              <a:gd name="connsiteY12733" fmla="*/ 570153 h 2189926"/>
              <a:gd name="connsiteX12734" fmla="*/ 2123352 w 8724094"/>
              <a:gd name="connsiteY12734" fmla="*/ 561167 h 2189926"/>
              <a:gd name="connsiteX12735" fmla="*/ 2124972 w 8724094"/>
              <a:gd name="connsiteY12735" fmla="*/ 548914 h 2189926"/>
              <a:gd name="connsiteX12736" fmla="*/ 2121734 w 8724094"/>
              <a:gd name="connsiteY12736" fmla="*/ 545648 h 2189926"/>
              <a:gd name="connsiteX12737" fmla="*/ 8008805 w 8724094"/>
              <a:gd name="connsiteY12737" fmla="*/ 542379 h 2189926"/>
              <a:gd name="connsiteX12738" fmla="*/ 8005567 w 8724094"/>
              <a:gd name="connsiteY12738" fmla="*/ 547281 h 2189926"/>
              <a:gd name="connsiteX12739" fmla="*/ 8008805 w 8724094"/>
              <a:gd name="connsiteY12739" fmla="*/ 552999 h 2189926"/>
              <a:gd name="connsiteX12740" fmla="*/ 8013659 w 8724094"/>
              <a:gd name="connsiteY12740" fmla="*/ 558716 h 2189926"/>
              <a:gd name="connsiteX12741" fmla="*/ 8015278 w 8724094"/>
              <a:gd name="connsiteY12741" fmla="*/ 558716 h 2189926"/>
              <a:gd name="connsiteX12742" fmla="*/ 8021751 w 8724094"/>
              <a:gd name="connsiteY12742" fmla="*/ 554632 h 2189926"/>
              <a:gd name="connsiteX12743" fmla="*/ 8024987 w 8724094"/>
              <a:gd name="connsiteY12743" fmla="*/ 547281 h 2189926"/>
              <a:gd name="connsiteX12744" fmla="*/ 8020942 w 8724094"/>
              <a:gd name="connsiteY12744" fmla="*/ 543197 h 2189926"/>
              <a:gd name="connsiteX12745" fmla="*/ 8013659 w 8724094"/>
              <a:gd name="connsiteY12745" fmla="*/ 542379 h 2189926"/>
              <a:gd name="connsiteX12746" fmla="*/ 7520585 w 8724094"/>
              <a:gd name="connsiteY12746" fmla="*/ 542379 h 2189926"/>
              <a:gd name="connsiteX12747" fmla="*/ 7512493 w 8724094"/>
              <a:gd name="connsiteY12747" fmla="*/ 547281 h 2189926"/>
              <a:gd name="connsiteX12748" fmla="*/ 7515729 w 8724094"/>
              <a:gd name="connsiteY12748" fmla="*/ 550548 h 2189926"/>
              <a:gd name="connsiteX12749" fmla="*/ 7520585 w 8724094"/>
              <a:gd name="connsiteY12749" fmla="*/ 542379 h 2189926"/>
              <a:gd name="connsiteX12750" fmla="*/ 638360 w 8724094"/>
              <a:gd name="connsiteY12750" fmla="*/ 542379 h 2189926"/>
              <a:gd name="connsiteX12751" fmla="*/ 633505 w 8724094"/>
              <a:gd name="connsiteY12751" fmla="*/ 545648 h 2189926"/>
              <a:gd name="connsiteX12752" fmla="*/ 635125 w 8724094"/>
              <a:gd name="connsiteY12752" fmla="*/ 548914 h 2189926"/>
              <a:gd name="connsiteX12753" fmla="*/ 638360 w 8724094"/>
              <a:gd name="connsiteY12753" fmla="*/ 542379 h 2189926"/>
              <a:gd name="connsiteX12754" fmla="*/ 8283915 w 8724094"/>
              <a:gd name="connsiteY12754" fmla="*/ 540746 h 2189926"/>
              <a:gd name="connsiteX12755" fmla="*/ 8272587 w 8724094"/>
              <a:gd name="connsiteY12755" fmla="*/ 541563 h 2189926"/>
              <a:gd name="connsiteX12756" fmla="*/ 8264495 w 8724094"/>
              <a:gd name="connsiteY12756" fmla="*/ 547281 h 2189926"/>
              <a:gd name="connsiteX12757" fmla="*/ 8269351 w 8724094"/>
              <a:gd name="connsiteY12757" fmla="*/ 551365 h 2189926"/>
              <a:gd name="connsiteX12758" fmla="*/ 8274206 w 8724094"/>
              <a:gd name="connsiteY12758" fmla="*/ 557083 h 2189926"/>
              <a:gd name="connsiteX12759" fmla="*/ 8270970 w 8724094"/>
              <a:gd name="connsiteY12759" fmla="*/ 560350 h 2189926"/>
              <a:gd name="connsiteX12760" fmla="*/ 8263687 w 8724094"/>
              <a:gd name="connsiteY12760" fmla="*/ 557900 h 2189926"/>
              <a:gd name="connsiteX12761" fmla="*/ 8256405 w 8724094"/>
              <a:gd name="connsiteY12761" fmla="*/ 555449 h 2189926"/>
              <a:gd name="connsiteX12762" fmla="*/ 8249931 w 8724094"/>
              <a:gd name="connsiteY12762" fmla="*/ 561984 h 2189926"/>
              <a:gd name="connsiteX12763" fmla="*/ 8257213 w 8724094"/>
              <a:gd name="connsiteY12763" fmla="*/ 573419 h 2189926"/>
              <a:gd name="connsiteX12764" fmla="*/ 8272587 w 8724094"/>
              <a:gd name="connsiteY12764" fmla="*/ 576686 h 2189926"/>
              <a:gd name="connsiteX12765" fmla="*/ 8285533 w 8724094"/>
              <a:gd name="connsiteY12765" fmla="*/ 566884 h 2189926"/>
              <a:gd name="connsiteX12766" fmla="*/ 8290389 w 8724094"/>
              <a:gd name="connsiteY12766" fmla="*/ 550548 h 2189926"/>
              <a:gd name="connsiteX12767" fmla="*/ 8283915 w 8724094"/>
              <a:gd name="connsiteY12767" fmla="*/ 540746 h 2189926"/>
              <a:gd name="connsiteX12768" fmla="*/ 5223812 w 8724094"/>
              <a:gd name="connsiteY12768" fmla="*/ 540746 h 2189926"/>
              <a:gd name="connsiteX12769" fmla="*/ 5220576 w 8724094"/>
              <a:gd name="connsiteY12769" fmla="*/ 544013 h 2189926"/>
              <a:gd name="connsiteX12770" fmla="*/ 5223812 w 8724094"/>
              <a:gd name="connsiteY12770" fmla="*/ 547281 h 2189926"/>
              <a:gd name="connsiteX12771" fmla="*/ 5227050 w 8724094"/>
              <a:gd name="connsiteY12771" fmla="*/ 544013 h 2189926"/>
              <a:gd name="connsiteX12772" fmla="*/ 5223812 w 8724094"/>
              <a:gd name="connsiteY12772" fmla="*/ 540746 h 2189926"/>
              <a:gd name="connsiteX12773" fmla="*/ 4733468 w 8724094"/>
              <a:gd name="connsiteY12773" fmla="*/ 540746 h 2189926"/>
              <a:gd name="connsiteX12774" fmla="*/ 4722949 w 8724094"/>
              <a:gd name="connsiteY12774" fmla="*/ 552999 h 2189926"/>
              <a:gd name="connsiteX12775" fmla="*/ 4709194 w 8724094"/>
              <a:gd name="connsiteY12775" fmla="*/ 561984 h 2189926"/>
              <a:gd name="connsiteX12776" fmla="*/ 4698675 w 8724094"/>
              <a:gd name="connsiteY12776" fmla="*/ 571786 h 2189926"/>
              <a:gd name="connsiteX12777" fmla="*/ 4689773 w 8724094"/>
              <a:gd name="connsiteY12777" fmla="*/ 583221 h 2189926"/>
              <a:gd name="connsiteX12778" fmla="*/ 4678446 w 8724094"/>
              <a:gd name="connsiteY12778" fmla="*/ 583221 h 2189926"/>
              <a:gd name="connsiteX12779" fmla="*/ 4676828 w 8724094"/>
              <a:gd name="connsiteY12779" fmla="*/ 588123 h 2189926"/>
              <a:gd name="connsiteX12780" fmla="*/ 4673590 w 8724094"/>
              <a:gd name="connsiteY12780" fmla="*/ 594658 h 2189926"/>
              <a:gd name="connsiteX12781" fmla="*/ 4667927 w 8724094"/>
              <a:gd name="connsiteY12781" fmla="*/ 599558 h 2189926"/>
              <a:gd name="connsiteX12782" fmla="*/ 4662263 w 8724094"/>
              <a:gd name="connsiteY12782" fmla="*/ 604460 h 2189926"/>
              <a:gd name="connsiteX12783" fmla="*/ 4654171 w 8724094"/>
              <a:gd name="connsiteY12783" fmla="*/ 610994 h 2189926"/>
              <a:gd name="connsiteX12784" fmla="*/ 4657407 w 8724094"/>
              <a:gd name="connsiteY12784" fmla="*/ 614261 h 2189926"/>
              <a:gd name="connsiteX12785" fmla="*/ 4659025 w 8724094"/>
              <a:gd name="connsiteY12785" fmla="*/ 614261 h 2189926"/>
              <a:gd name="connsiteX12786" fmla="*/ 4669545 w 8724094"/>
              <a:gd name="connsiteY12786" fmla="*/ 606093 h 2189926"/>
              <a:gd name="connsiteX12787" fmla="*/ 4678446 w 8724094"/>
              <a:gd name="connsiteY12787" fmla="*/ 597925 h 2189926"/>
              <a:gd name="connsiteX12788" fmla="*/ 4694629 w 8724094"/>
              <a:gd name="connsiteY12788" fmla="*/ 593840 h 2189926"/>
              <a:gd name="connsiteX12789" fmla="*/ 4710812 w 8724094"/>
              <a:gd name="connsiteY12789" fmla="*/ 584855 h 2189926"/>
              <a:gd name="connsiteX12790" fmla="*/ 4721331 w 8724094"/>
              <a:gd name="connsiteY12790" fmla="*/ 572602 h 2189926"/>
              <a:gd name="connsiteX12791" fmla="*/ 4730231 w 8724094"/>
              <a:gd name="connsiteY12791" fmla="*/ 560350 h 2189926"/>
              <a:gd name="connsiteX12792" fmla="*/ 4742368 w 8724094"/>
              <a:gd name="connsiteY12792" fmla="*/ 556265 h 2189926"/>
              <a:gd name="connsiteX12793" fmla="*/ 4748032 w 8724094"/>
              <a:gd name="connsiteY12793" fmla="*/ 544013 h 2189926"/>
              <a:gd name="connsiteX12794" fmla="*/ 4736704 w 8724094"/>
              <a:gd name="connsiteY12794" fmla="*/ 540746 h 2189926"/>
              <a:gd name="connsiteX12795" fmla="*/ 3599849 w 8724094"/>
              <a:gd name="connsiteY12795" fmla="*/ 540746 h 2189926"/>
              <a:gd name="connsiteX12796" fmla="*/ 3596613 w 8724094"/>
              <a:gd name="connsiteY12796" fmla="*/ 544013 h 2189926"/>
              <a:gd name="connsiteX12797" fmla="*/ 3598231 w 8724094"/>
              <a:gd name="connsiteY12797" fmla="*/ 551365 h 2189926"/>
              <a:gd name="connsiteX12798" fmla="*/ 3603085 w 8724094"/>
              <a:gd name="connsiteY12798" fmla="*/ 555449 h 2189926"/>
              <a:gd name="connsiteX12799" fmla="*/ 3611176 w 8724094"/>
              <a:gd name="connsiteY12799" fmla="*/ 547281 h 2189926"/>
              <a:gd name="connsiteX12800" fmla="*/ 3599849 w 8724094"/>
              <a:gd name="connsiteY12800" fmla="*/ 540746 h 2189926"/>
              <a:gd name="connsiteX12801" fmla="*/ 8665834 w 8724094"/>
              <a:gd name="connsiteY12801" fmla="*/ 537479 h 2189926"/>
              <a:gd name="connsiteX12802" fmla="*/ 8659361 w 8724094"/>
              <a:gd name="connsiteY12802" fmla="*/ 544013 h 2189926"/>
              <a:gd name="connsiteX12803" fmla="*/ 8665834 w 8724094"/>
              <a:gd name="connsiteY12803" fmla="*/ 548914 h 2189926"/>
              <a:gd name="connsiteX12804" fmla="*/ 8672307 w 8724094"/>
              <a:gd name="connsiteY12804" fmla="*/ 544013 h 2189926"/>
              <a:gd name="connsiteX12805" fmla="*/ 8665834 w 8724094"/>
              <a:gd name="connsiteY12805" fmla="*/ 537479 h 2189926"/>
              <a:gd name="connsiteX12806" fmla="*/ 7795189 w 8724094"/>
              <a:gd name="connsiteY12806" fmla="*/ 537479 h 2189926"/>
              <a:gd name="connsiteX12807" fmla="*/ 7789525 w 8724094"/>
              <a:gd name="connsiteY12807" fmla="*/ 542379 h 2189926"/>
              <a:gd name="connsiteX12808" fmla="*/ 7787098 w 8724094"/>
              <a:gd name="connsiteY12808" fmla="*/ 550548 h 2189926"/>
              <a:gd name="connsiteX12809" fmla="*/ 7788716 w 8724094"/>
              <a:gd name="connsiteY12809" fmla="*/ 553816 h 2189926"/>
              <a:gd name="connsiteX12810" fmla="*/ 7798425 w 8724094"/>
              <a:gd name="connsiteY12810" fmla="*/ 553816 h 2189926"/>
              <a:gd name="connsiteX12811" fmla="*/ 7801663 w 8724094"/>
              <a:gd name="connsiteY12811" fmla="*/ 552181 h 2189926"/>
              <a:gd name="connsiteX12812" fmla="*/ 7801663 w 8724094"/>
              <a:gd name="connsiteY12812" fmla="*/ 548914 h 2189926"/>
              <a:gd name="connsiteX12813" fmla="*/ 7795189 w 8724094"/>
              <a:gd name="connsiteY12813" fmla="*/ 537479 h 2189926"/>
              <a:gd name="connsiteX12814" fmla="*/ 2699468 w 8724094"/>
              <a:gd name="connsiteY12814" fmla="*/ 537479 h 2189926"/>
              <a:gd name="connsiteX12815" fmla="*/ 2676811 w 8724094"/>
              <a:gd name="connsiteY12815" fmla="*/ 545648 h 2189926"/>
              <a:gd name="connsiteX12816" fmla="*/ 2659009 w 8724094"/>
              <a:gd name="connsiteY12816" fmla="*/ 566884 h 2189926"/>
              <a:gd name="connsiteX12817" fmla="*/ 2659009 w 8724094"/>
              <a:gd name="connsiteY12817" fmla="*/ 576686 h 2189926"/>
              <a:gd name="connsiteX12818" fmla="*/ 2654963 w 8724094"/>
              <a:gd name="connsiteY12818" fmla="*/ 580770 h 2189926"/>
              <a:gd name="connsiteX12819" fmla="*/ 2650918 w 8724094"/>
              <a:gd name="connsiteY12819" fmla="*/ 584855 h 2189926"/>
              <a:gd name="connsiteX12820" fmla="*/ 2663864 w 8724094"/>
              <a:gd name="connsiteY12820" fmla="*/ 593023 h 2189926"/>
              <a:gd name="connsiteX12821" fmla="*/ 2676811 w 8724094"/>
              <a:gd name="connsiteY12821" fmla="*/ 580770 h 2189926"/>
              <a:gd name="connsiteX12822" fmla="*/ 2683285 w 8724094"/>
              <a:gd name="connsiteY12822" fmla="*/ 563618 h 2189926"/>
              <a:gd name="connsiteX12823" fmla="*/ 2695422 w 8724094"/>
              <a:gd name="connsiteY12823" fmla="*/ 548914 h 2189926"/>
              <a:gd name="connsiteX12824" fmla="*/ 2704322 w 8724094"/>
              <a:gd name="connsiteY12824" fmla="*/ 539113 h 2189926"/>
              <a:gd name="connsiteX12825" fmla="*/ 2699468 w 8724094"/>
              <a:gd name="connsiteY12825" fmla="*/ 537479 h 2189926"/>
              <a:gd name="connsiteX12826" fmla="*/ 6915340 w 8724094"/>
              <a:gd name="connsiteY12826" fmla="*/ 535844 h 2189926"/>
              <a:gd name="connsiteX12827" fmla="*/ 6908867 w 8724094"/>
              <a:gd name="connsiteY12827" fmla="*/ 539113 h 2189926"/>
              <a:gd name="connsiteX12828" fmla="*/ 6912104 w 8724094"/>
              <a:gd name="connsiteY12828" fmla="*/ 542379 h 2189926"/>
              <a:gd name="connsiteX12829" fmla="*/ 6915340 w 8724094"/>
              <a:gd name="connsiteY12829" fmla="*/ 535844 h 2189926"/>
              <a:gd name="connsiteX12830" fmla="*/ 6806915 w 8724094"/>
              <a:gd name="connsiteY12830" fmla="*/ 535844 h 2189926"/>
              <a:gd name="connsiteX12831" fmla="*/ 6806915 w 8724094"/>
              <a:gd name="connsiteY12831" fmla="*/ 537479 h 2189926"/>
              <a:gd name="connsiteX12832" fmla="*/ 6808533 w 8724094"/>
              <a:gd name="connsiteY12832" fmla="*/ 535844 h 2189926"/>
              <a:gd name="connsiteX12833" fmla="*/ 6324357 w 8724094"/>
              <a:gd name="connsiteY12833" fmla="*/ 535844 h 2189926"/>
              <a:gd name="connsiteX12834" fmla="*/ 6317883 w 8724094"/>
              <a:gd name="connsiteY12834" fmla="*/ 540746 h 2189926"/>
              <a:gd name="connsiteX12835" fmla="*/ 6319503 w 8724094"/>
              <a:gd name="connsiteY12835" fmla="*/ 546464 h 2189926"/>
              <a:gd name="connsiteX12836" fmla="*/ 6324357 w 8724094"/>
              <a:gd name="connsiteY12836" fmla="*/ 550548 h 2189926"/>
              <a:gd name="connsiteX12837" fmla="*/ 6329212 w 8724094"/>
              <a:gd name="connsiteY12837" fmla="*/ 547281 h 2189926"/>
              <a:gd name="connsiteX12838" fmla="*/ 6330830 w 8724094"/>
              <a:gd name="connsiteY12838" fmla="*/ 540746 h 2189926"/>
              <a:gd name="connsiteX12839" fmla="*/ 6324357 w 8724094"/>
              <a:gd name="connsiteY12839" fmla="*/ 535844 h 2189926"/>
              <a:gd name="connsiteX12840" fmla="*/ 4250911 w 8724094"/>
              <a:gd name="connsiteY12840" fmla="*/ 535844 h 2189926"/>
              <a:gd name="connsiteX12841" fmla="*/ 4244437 w 8724094"/>
              <a:gd name="connsiteY12841" fmla="*/ 540746 h 2189926"/>
              <a:gd name="connsiteX12842" fmla="*/ 4246056 w 8724094"/>
              <a:gd name="connsiteY12842" fmla="*/ 546464 h 2189926"/>
              <a:gd name="connsiteX12843" fmla="*/ 4250911 w 8724094"/>
              <a:gd name="connsiteY12843" fmla="*/ 550548 h 2189926"/>
              <a:gd name="connsiteX12844" fmla="*/ 4255766 w 8724094"/>
              <a:gd name="connsiteY12844" fmla="*/ 547281 h 2189926"/>
              <a:gd name="connsiteX12845" fmla="*/ 4257384 w 8724094"/>
              <a:gd name="connsiteY12845" fmla="*/ 540746 h 2189926"/>
              <a:gd name="connsiteX12846" fmla="*/ 4250911 w 8724094"/>
              <a:gd name="connsiteY12846" fmla="*/ 535844 h 2189926"/>
              <a:gd name="connsiteX12847" fmla="*/ 275861 w 8724094"/>
              <a:gd name="connsiteY12847" fmla="*/ 535844 h 2189926"/>
              <a:gd name="connsiteX12848" fmla="*/ 269388 w 8724094"/>
              <a:gd name="connsiteY12848" fmla="*/ 539113 h 2189926"/>
              <a:gd name="connsiteX12849" fmla="*/ 271007 w 8724094"/>
              <a:gd name="connsiteY12849" fmla="*/ 539113 h 2189926"/>
              <a:gd name="connsiteX12850" fmla="*/ 275861 w 8724094"/>
              <a:gd name="connsiteY12850" fmla="*/ 535844 h 2189926"/>
              <a:gd name="connsiteX12851" fmla="*/ 5010197 w 8724094"/>
              <a:gd name="connsiteY12851" fmla="*/ 534211 h 2189926"/>
              <a:gd name="connsiteX12852" fmla="*/ 4996442 w 8724094"/>
              <a:gd name="connsiteY12852" fmla="*/ 544013 h 2189926"/>
              <a:gd name="connsiteX12853" fmla="*/ 4987541 w 8724094"/>
              <a:gd name="connsiteY12853" fmla="*/ 560350 h 2189926"/>
              <a:gd name="connsiteX12854" fmla="*/ 5006152 w 8724094"/>
              <a:gd name="connsiteY12854" fmla="*/ 552999 h 2189926"/>
              <a:gd name="connsiteX12855" fmla="*/ 5016671 w 8724094"/>
              <a:gd name="connsiteY12855" fmla="*/ 537479 h 2189926"/>
              <a:gd name="connsiteX12856" fmla="*/ 5010197 w 8724094"/>
              <a:gd name="connsiteY12856" fmla="*/ 534211 h 2189926"/>
              <a:gd name="connsiteX12857" fmla="*/ 8363213 w 8724094"/>
              <a:gd name="connsiteY12857" fmla="*/ 532578 h 2189926"/>
              <a:gd name="connsiteX12858" fmla="*/ 8355121 w 8724094"/>
              <a:gd name="connsiteY12858" fmla="*/ 539113 h 2189926"/>
              <a:gd name="connsiteX12859" fmla="*/ 8363213 w 8724094"/>
              <a:gd name="connsiteY12859" fmla="*/ 545648 h 2189926"/>
              <a:gd name="connsiteX12860" fmla="*/ 8368068 w 8724094"/>
              <a:gd name="connsiteY12860" fmla="*/ 540746 h 2189926"/>
              <a:gd name="connsiteX12861" fmla="*/ 8363213 w 8724094"/>
              <a:gd name="connsiteY12861" fmla="*/ 532578 h 2189926"/>
              <a:gd name="connsiteX12862" fmla="*/ 4927664 w 8724094"/>
              <a:gd name="connsiteY12862" fmla="*/ 532578 h 2189926"/>
              <a:gd name="connsiteX12863" fmla="*/ 4922809 w 8724094"/>
              <a:gd name="connsiteY12863" fmla="*/ 537479 h 2189926"/>
              <a:gd name="connsiteX12864" fmla="*/ 4927664 w 8724094"/>
              <a:gd name="connsiteY12864" fmla="*/ 540746 h 2189926"/>
              <a:gd name="connsiteX12865" fmla="*/ 4932518 w 8724094"/>
              <a:gd name="connsiteY12865" fmla="*/ 537479 h 2189926"/>
              <a:gd name="connsiteX12866" fmla="*/ 4927664 w 8724094"/>
              <a:gd name="connsiteY12866" fmla="*/ 532578 h 2189926"/>
              <a:gd name="connsiteX12867" fmla="*/ 2717269 w 8724094"/>
              <a:gd name="connsiteY12867" fmla="*/ 532578 h 2189926"/>
              <a:gd name="connsiteX12868" fmla="*/ 2712413 w 8724094"/>
              <a:gd name="connsiteY12868" fmla="*/ 535844 h 2189926"/>
              <a:gd name="connsiteX12869" fmla="*/ 2715651 w 8724094"/>
              <a:gd name="connsiteY12869" fmla="*/ 537479 h 2189926"/>
              <a:gd name="connsiteX12870" fmla="*/ 2720505 w 8724094"/>
              <a:gd name="connsiteY12870" fmla="*/ 534211 h 2189926"/>
              <a:gd name="connsiteX12871" fmla="*/ 2717269 w 8724094"/>
              <a:gd name="connsiteY12871" fmla="*/ 532578 h 2189926"/>
              <a:gd name="connsiteX12872" fmla="*/ 617322 w 8724094"/>
              <a:gd name="connsiteY12872" fmla="*/ 532578 h 2189926"/>
              <a:gd name="connsiteX12873" fmla="*/ 612468 w 8724094"/>
              <a:gd name="connsiteY12873" fmla="*/ 535844 h 2189926"/>
              <a:gd name="connsiteX12874" fmla="*/ 616514 w 8724094"/>
              <a:gd name="connsiteY12874" fmla="*/ 547281 h 2189926"/>
              <a:gd name="connsiteX12875" fmla="*/ 623796 w 8724094"/>
              <a:gd name="connsiteY12875" fmla="*/ 553816 h 2189926"/>
              <a:gd name="connsiteX12876" fmla="*/ 627033 w 8724094"/>
              <a:gd name="connsiteY12876" fmla="*/ 552181 h 2189926"/>
              <a:gd name="connsiteX12877" fmla="*/ 627033 w 8724094"/>
              <a:gd name="connsiteY12877" fmla="*/ 545648 h 2189926"/>
              <a:gd name="connsiteX12878" fmla="*/ 617322 w 8724094"/>
              <a:gd name="connsiteY12878" fmla="*/ 532578 h 2189926"/>
              <a:gd name="connsiteX12879" fmla="*/ 5359750 w 8724094"/>
              <a:gd name="connsiteY12879" fmla="*/ 530944 h 2189926"/>
              <a:gd name="connsiteX12880" fmla="*/ 5351658 w 8724094"/>
              <a:gd name="connsiteY12880" fmla="*/ 534211 h 2189926"/>
              <a:gd name="connsiteX12881" fmla="*/ 5345185 w 8724094"/>
              <a:gd name="connsiteY12881" fmla="*/ 540746 h 2189926"/>
              <a:gd name="connsiteX12882" fmla="*/ 5343567 w 8724094"/>
              <a:gd name="connsiteY12882" fmla="*/ 548097 h 2189926"/>
              <a:gd name="connsiteX12883" fmla="*/ 5340331 w 8724094"/>
              <a:gd name="connsiteY12883" fmla="*/ 552181 h 2189926"/>
              <a:gd name="connsiteX12884" fmla="*/ 5330621 w 8724094"/>
              <a:gd name="connsiteY12884" fmla="*/ 552181 h 2189926"/>
              <a:gd name="connsiteX12885" fmla="*/ 5326574 w 8724094"/>
              <a:gd name="connsiteY12885" fmla="*/ 557900 h 2189926"/>
              <a:gd name="connsiteX12886" fmla="*/ 5325766 w 8724094"/>
              <a:gd name="connsiteY12886" fmla="*/ 566884 h 2189926"/>
              <a:gd name="connsiteX12887" fmla="*/ 5326574 w 8724094"/>
              <a:gd name="connsiteY12887" fmla="*/ 575870 h 2189926"/>
              <a:gd name="connsiteX12888" fmla="*/ 5330621 w 8724094"/>
              <a:gd name="connsiteY12888" fmla="*/ 581588 h 2189926"/>
              <a:gd name="connsiteX12889" fmla="*/ 5345994 w 8724094"/>
              <a:gd name="connsiteY12889" fmla="*/ 571786 h 2189926"/>
              <a:gd name="connsiteX12890" fmla="*/ 5351658 w 8724094"/>
              <a:gd name="connsiteY12890" fmla="*/ 553816 h 2189926"/>
              <a:gd name="connsiteX12891" fmla="*/ 5359750 w 8724094"/>
              <a:gd name="connsiteY12891" fmla="*/ 546464 h 2189926"/>
              <a:gd name="connsiteX12892" fmla="*/ 5362986 w 8724094"/>
              <a:gd name="connsiteY12892" fmla="*/ 537479 h 2189926"/>
              <a:gd name="connsiteX12893" fmla="*/ 5362986 w 8724094"/>
              <a:gd name="connsiteY12893" fmla="*/ 532578 h 2189926"/>
              <a:gd name="connsiteX12894" fmla="*/ 5359750 w 8724094"/>
              <a:gd name="connsiteY12894" fmla="*/ 530944 h 2189926"/>
              <a:gd name="connsiteX12895" fmla="*/ 2034346 w 8724094"/>
              <a:gd name="connsiteY12895" fmla="*/ 529311 h 2189926"/>
              <a:gd name="connsiteX12896" fmla="*/ 2024636 w 8724094"/>
              <a:gd name="connsiteY12896" fmla="*/ 532578 h 2189926"/>
              <a:gd name="connsiteX12897" fmla="*/ 2019782 w 8724094"/>
              <a:gd name="connsiteY12897" fmla="*/ 540746 h 2189926"/>
              <a:gd name="connsiteX12898" fmla="*/ 2019782 w 8724094"/>
              <a:gd name="connsiteY12898" fmla="*/ 542379 h 2189926"/>
              <a:gd name="connsiteX12899" fmla="*/ 2028682 w 8724094"/>
              <a:gd name="connsiteY12899" fmla="*/ 537479 h 2189926"/>
              <a:gd name="connsiteX12900" fmla="*/ 2034346 w 8724094"/>
              <a:gd name="connsiteY12900" fmla="*/ 529311 h 2189926"/>
              <a:gd name="connsiteX12901" fmla="*/ 8287153 w 8724094"/>
              <a:gd name="connsiteY12901" fmla="*/ 527676 h 2189926"/>
              <a:gd name="connsiteX12902" fmla="*/ 8283915 w 8724094"/>
              <a:gd name="connsiteY12902" fmla="*/ 530944 h 2189926"/>
              <a:gd name="connsiteX12903" fmla="*/ 8290389 w 8724094"/>
              <a:gd name="connsiteY12903" fmla="*/ 537479 h 2189926"/>
              <a:gd name="connsiteX12904" fmla="*/ 8295243 w 8724094"/>
              <a:gd name="connsiteY12904" fmla="*/ 536662 h 2189926"/>
              <a:gd name="connsiteX12905" fmla="*/ 8300099 w 8724094"/>
              <a:gd name="connsiteY12905" fmla="*/ 535844 h 2189926"/>
              <a:gd name="connsiteX12906" fmla="*/ 8301717 w 8724094"/>
              <a:gd name="connsiteY12906" fmla="*/ 532578 h 2189926"/>
              <a:gd name="connsiteX12907" fmla="*/ 8298481 w 8724094"/>
              <a:gd name="connsiteY12907" fmla="*/ 528493 h 2189926"/>
              <a:gd name="connsiteX12908" fmla="*/ 8292007 w 8724094"/>
              <a:gd name="connsiteY12908" fmla="*/ 527676 h 2189926"/>
              <a:gd name="connsiteX12909" fmla="*/ 7787098 w 8724094"/>
              <a:gd name="connsiteY12909" fmla="*/ 527676 h 2189926"/>
              <a:gd name="connsiteX12910" fmla="*/ 7785479 w 8724094"/>
              <a:gd name="connsiteY12910" fmla="*/ 529311 h 2189926"/>
              <a:gd name="connsiteX12911" fmla="*/ 7783861 w 8724094"/>
              <a:gd name="connsiteY12911" fmla="*/ 530944 h 2189926"/>
              <a:gd name="connsiteX12912" fmla="*/ 7791952 w 8724094"/>
              <a:gd name="connsiteY12912" fmla="*/ 534211 h 2189926"/>
              <a:gd name="connsiteX12913" fmla="*/ 7787098 w 8724094"/>
              <a:gd name="connsiteY12913" fmla="*/ 527676 h 2189926"/>
              <a:gd name="connsiteX12914" fmla="*/ 6821478 w 8724094"/>
              <a:gd name="connsiteY12914" fmla="*/ 527676 h 2189926"/>
              <a:gd name="connsiteX12915" fmla="*/ 6818242 w 8724094"/>
              <a:gd name="connsiteY12915" fmla="*/ 529311 h 2189926"/>
              <a:gd name="connsiteX12916" fmla="*/ 6823096 w 8724094"/>
              <a:gd name="connsiteY12916" fmla="*/ 530944 h 2189926"/>
              <a:gd name="connsiteX12917" fmla="*/ 6826333 w 8724094"/>
              <a:gd name="connsiteY12917" fmla="*/ 529311 h 2189926"/>
              <a:gd name="connsiteX12918" fmla="*/ 6821478 w 8724094"/>
              <a:gd name="connsiteY12918" fmla="*/ 527676 h 2189926"/>
              <a:gd name="connsiteX12919" fmla="*/ 1517300 w 8724094"/>
              <a:gd name="connsiteY12919" fmla="*/ 527676 h 2189926"/>
              <a:gd name="connsiteX12920" fmla="*/ 1509208 w 8724094"/>
              <a:gd name="connsiteY12920" fmla="*/ 535844 h 2189926"/>
              <a:gd name="connsiteX12921" fmla="*/ 1514064 w 8724094"/>
              <a:gd name="connsiteY12921" fmla="*/ 542379 h 2189926"/>
              <a:gd name="connsiteX12922" fmla="*/ 1522155 w 8724094"/>
              <a:gd name="connsiteY12922" fmla="*/ 532578 h 2189926"/>
              <a:gd name="connsiteX12923" fmla="*/ 1517300 w 8724094"/>
              <a:gd name="connsiteY12923" fmla="*/ 527676 h 2189926"/>
              <a:gd name="connsiteX12924" fmla="*/ 5176881 w 8724094"/>
              <a:gd name="connsiteY12924" fmla="*/ 526043 h 2189926"/>
              <a:gd name="connsiteX12925" fmla="*/ 5166363 w 8724094"/>
              <a:gd name="connsiteY12925" fmla="*/ 530944 h 2189926"/>
              <a:gd name="connsiteX12926" fmla="*/ 5159080 w 8724094"/>
              <a:gd name="connsiteY12926" fmla="*/ 540746 h 2189926"/>
              <a:gd name="connsiteX12927" fmla="*/ 5169600 w 8724094"/>
              <a:gd name="connsiteY12927" fmla="*/ 535028 h 2189926"/>
              <a:gd name="connsiteX12928" fmla="*/ 5176881 w 8724094"/>
              <a:gd name="connsiteY12928" fmla="*/ 526043 h 2189926"/>
              <a:gd name="connsiteX12929" fmla="*/ 2550583 w 8724094"/>
              <a:gd name="connsiteY12929" fmla="*/ 526043 h 2189926"/>
              <a:gd name="connsiteX12930" fmla="*/ 2542492 w 8724094"/>
              <a:gd name="connsiteY12930" fmla="*/ 532578 h 2189926"/>
              <a:gd name="connsiteX12931" fmla="*/ 2537638 w 8724094"/>
              <a:gd name="connsiteY12931" fmla="*/ 540746 h 2189926"/>
              <a:gd name="connsiteX12932" fmla="*/ 2545729 w 8724094"/>
              <a:gd name="connsiteY12932" fmla="*/ 550548 h 2189926"/>
              <a:gd name="connsiteX12933" fmla="*/ 2555439 w 8724094"/>
              <a:gd name="connsiteY12933" fmla="*/ 570153 h 2189926"/>
              <a:gd name="connsiteX12934" fmla="*/ 2563530 w 8724094"/>
              <a:gd name="connsiteY12934" fmla="*/ 574237 h 2189926"/>
              <a:gd name="connsiteX12935" fmla="*/ 2568384 w 8724094"/>
              <a:gd name="connsiteY12935" fmla="*/ 583221 h 2189926"/>
              <a:gd name="connsiteX12936" fmla="*/ 2567576 w 8724094"/>
              <a:gd name="connsiteY12936" fmla="*/ 585672 h 2189926"/>
              <a:gd name="connsiteX12937" fmla="*/ 2566766 w 8724094"/>
              <a:gd name="connsiteY12937" fmla="*/ 589756 h 2189926"/>
              <a:gd name="connsiteX12938" fmla="*/ 2571622 w 8724094"/>
              <a:gd name="connsiteY12938" fmla="*/ 593023 h 2189926"/>
              <a:gd name="connsiteX12939" fmla="*/ 2581331 w 8724094"/>
              <a:gd name="connsiteY12939" fmla="*/ 581588 h 2189926"/>
              <a:gd name="connsiteX12940" fmla="*/ 2575668 w 8724094"/>
              <a:gd name="connsiteY12940" fmla="*/ 571786 h 2189926"/>
              <a:gd name="connsiteX12941" fmla="*/ 2568384 w 8724094"/>
              <a:gd name="connsiteY12941" fmla="*/ 566884 h 2189926"/>
              <a:gd name="connsiteX12942" fmla="*/ 2565958 w 8724094"/>
              <a:gd name="connsiteY12942" fmla="*/ 547281 h 2189926"/>
              <a:gd name="connsiteX12943" fmla="*/ 2550583 w 8724094"/>
              <a:gd name="connsiteY12943" fmla="*/ 542379 h 2189926"/>
              <a:gd name="connsiteX12944" fmla="*/ 2548965 w 8724094"/>
              <a:gd name="connsiteY12944" fmla="*/ 540746 h 2189926"/>
              <a:gd name="connsiteX12945" fmla="*/ 2555439 w 8724094"/>
              <a:gd name="connsiteY12945" fmla="*/ 536662 h 2189926"/>
              <a:gd name="connsiteX12946" fmla="*/ 2558675 w 8724094"/>
              <a:gd name="connsiteY12946" fmla="*/ 530944 h 2189926"/>
              <a:gd name="connsiteX12947" fmla="*/ 2552201 w 8724094"/>
              <a:gd name="connsiteY12947" fmla="*/ 526043 h 2189926"/>
              <a:gd name="connsiteX12948" fmla="*/ 6971979 w 8724094"/>
              <a:gd name="connsiteY12948" fmla="*/ 524409 h 2189926"/>
              <a:gd name="connsiteX12949" fmla="*/ 6959033 w 8724094"/>
              <a:gd name="connsiteY12949" fmla="*/ 530944 h 2189926"/>
              <a:gd name="connsiteX12950" fmla="*/ 6951752 w 8724094"/>
              <a:gd name="connsiteY12950" fmla="*/ 544013 h 2189926"/>
              <a:gd name="connsiteX12951" fmla="*/ 6936379 w 8724094"/>
              <a:gd name="connsiteY12951" fmla="*/ 545648 h 2189926"/>
              <a:gd name="connsiteX12952" fmla="*/ 6916958 w 8724094"/>
              <a:gd name="connsiteY12952" fmla="*/ 567702 h 2189926"/>
              <a:gd name="connsiteX12953" fmla="*/ 6895921 w 8724094"/>
              <a:gd name="connsiteY12953" fmla="*/ 579954 h 2189926"/>
              <a:gd name="connsiteX12954" fmla="*/ 6877310 w 8724094"/>
              <a:gd name="connsiteY12954" fmla="*/ 594658 h 2189926"/>
              <a:gd name="connsiteX12955" fmla="*/ 6860317 w 8724094"/>
              <a:gd name="connsiteY12955" fmla="*/ 610994 h 2189926"/>
              <a:gd name="connsiteX12956" fmla="*/ 6855462 w 8724094"/>
              <a:gd name="connsiteY12956" fmla="*/ 614261 h 2189926"/>
              <a:gd name="connsiteX12957" fmla="*/ 6848990 w 8724094"/>
              <a:gd name="connsiteY12957" fmla="*/ 615895 h 2189926"/>
              <a:gd name="connsiteX12958" fmla="*/ 6843326 w 8724094"/>
              <a:gd name="connsiteY12958" fmla="*/ 624880 h 2189926"/>
              <a:gd name="connsiteX12959" fmla="*/ 6837663 w 8724094"/>
              <a:gd name="connsiteY12959" fmla="*/ 635500 h 2189926"/>
              <a:gd name="connsiteX12960" fmla="*/ 6837663 w 8724094"/>
              <a:gd name="connsiteY12960" fmla="*/ 637133 h 2189926"/>
              <a:gd name="connsiteX12961" fmla="*/ 6839281 w 8724094"/>
              <a:gd name="connsiteY12961" fmla="*/ 637133 h 2189926"/>
              <a:gd name="connsiteX12962" fmla="*/ 6853844 w 8724094"/>
              <a:gd name="connsiteY12962" fmla="*/ 637133 h 2189926"/>
              <a:gd name="connsiteX12963" fmla="*/ 6857081 w 8724094"/>
              <a:gd name="connsiteY12963" fmla="*/ 635500 h 2189926"/>
              <a:gd name="connsiteX12964" fmla="*/ 6871647 w 8724094"/>
              <a:gd name="connsiteY12964" fmla="*/ 621612 h 2189926"/>
              <a:gd name="connsiteX12965" fmla="*/ 6884592 w 8724094"/>
              <a:gd name="connsiteY12965" fmla="*/ 612628 h 2189926"/>
              <a:gd name="connsiteX12966" fmla="*/ 6895921 w 8724094"/>
              <a:gd name="connsiteY12966" fmla="*/ 597107 h 2189926"/>
              <a:gd name="connsiteX12967" fmla="*/ 6908867 w 8724094"/>
              <a:gd name="connsiteY12967" fmla="*/ 584855 h 2189926"/>
              <a:gd name="connsiteX12968" fmla="*/ 6914531 w 8724094"/>
              <a:gd name="connsiteY12968" fmla="*/ 577504 h 2189926"/>
              <a:gd name="connsiteX12969" fmla="*/ 6920194 w 8724094"/>
              <a:gd name="connsiteY12969" fmla="*/ 570153 h 2189926"/>
              <a:gd name="connsiteX12970" fmla="*/ 6928287 w 8724094"/>
              <a:gd name="connsiteY12970" fmla="*/ 567702 h 2189926"/>
              <a:gd name="connsiteX12971" fmla="*/ 6936379 w 8724094"/>
              <a:gd name="connsiteY12971" fmla="*/ 565251 h 2189926"/>
              <a:gd name="connsiteX12972" fmla="*/ 6944469 w 8724094"/>
              <a:gd name="connsiteY12972" fmla="*/ 558716 h 2189926"/>
              <a:gd name="connsiteX12973" fmla="*/ 6957415 w 8724094"/>
              <a:gd name="connsiteY12973" fmla="*/ 548914 h 2189926"/>
              <a:gd name="connsiteX12974" fmla="*/ 6969553 w 8724094"/>
              <a:gd name="connsiteY12974" fmla="*/ 539929 h 2189926"/>
              <a:gd name="connsiteX12975" fmla="*/ 6975218 w 8724094"/>
              <a:gd name="connsiteY12975" fmla="*/ 532578 h 2189926"/>
              <a:gd name="connsiteX12976" fmla="*/ 6971979 w 8724094"/>
              <a:gd name="connsiteY12976" fmla="*/ 524409 h 2189926"/>
              <a:gd name="connsiteX12977" fmla="*/ 5218958 w 8724094"/>
              <a:gd name="connsiteY12977" fmla="*/ 524409 h 2189926"/>
              <a:gd name="connsiteX12978" fmla="*/ 5215721 w 8724094"/>
              <a:gd name="connsiteY12978" fmla="*/ 526043 h 2189926"/>
              <a:gd name="connsiteX12979" fmla="*/ 5214103 w 8724094"/>
              <a:gd name="connsiteY12979" fmla="*/ 527676 h 2189926"/>
              <a:gd name="connsiteX12980" fmla="*/ 5215721 w 8724094"/>
              <a:gd name="connsiteY12980" fmla="*/ 529311 h 2189926"/>
              <a:gd name="connsiteX12981" fmla="*/ 5218958 w 8724094"/>
              <a:gd name="connsiteY12981" fmla="*/ 524409 h 2189926"/>
              <a:gd name="connsiteX12982" fmla="*/ 164198 w 8724094"/>
              <a:gd name="connsiteY12982" fmla="*/ 524409 h 2189926"/>
              <a:gd name="connsiteX12983" fmla="*/ 157726 w 8724094"/>
              <a:gd name="connsiteY12983" fmla="*/ 525227 h 2189926"/>
              <a:gd name="connsiteX12984" fmla="*/ 154489 w 8724094"/>
              <a:gd name="connsiteY12984" fmla="*/ 530944 h 2189926"/>
              <a:gd name="connsiteX12985" fmla="*/ 156107 w 8724094"/>
              <a:gd name="connsiteY12985" fmla="*/ 532578 h 2189926"/>
              <a:gd name="connsiteX12986" fmla="*/ 164198 w 8724094"/>
              <a:gd name="connsiteY12986" fmla="*/ 524409 h 2189926"/>
              <a:gd name="connsiteX12987" fmla="*/ 8656124 w 8724094"/>
              <a:gd name="connsiteY12987" fmla="*/ 521142 h 2189926"/>
              <a:gd name="connsiteX12988" fmla="*/ 8649651 w 8724094"/>
              <a:gd name="connsiteY12988" fmla="*/ 525227 h 2189926"/>
              <a:gd name="connsiteX12989" fmla="*/ 8646415 w 8724094"/>
              <a:gd name="connsiteY12989" fmla="*/ 532578 h 2189926"/>
              <a:gd name="connsiteX12990" fmla="*/ 8651270 w 8724094"/>
              <a:gd name="connsiteY12990" fmla="*/ 537479 h 2189926"/>
              <a:gd name="connsiteX12991" fmla="*/ 8660980 w 8724094"/>
              <a:gd name="connsiteY12991" fmla="*/ 527676 h 2189926"/>
              <a:gd name="connsiteX12992" fmla="*/ 8656124 w 8724094"/>
              <a:gd name="connsiteY12992" fmla="*/ 521142 h 2189926"/>
              <a:gd name="connsiteX12993" fmla="*/ 2621789 w 8724094"/>
              <a:gd name="connsiteY12993" fmla="*/ 521142 h 2189926"/>
              <a:gd name="connsiteX12994" fmla="*/ 2616935 w 8724094"/>
              <a:gd name="connsiteY12994" fmla="*/ 524409 h 2189926"/>
              <a:gd name="connsiteX12995" fmla="*/ 2620171 w 8724094"/>
              <a:gd name="connsiteY12995" fmla="*/ 527676 h 2189926"/>
              <a:gd name="connsiteX12996" fmla="*/ 2623407 w 8724094"/>
              <a:gd name="connsiteY12996" fmla="*/ 524409 h 2189926"/>
              <a:gd name="connsiteX12997" fmla="*/ 2621789 w 8724094"/>
              <a:gd name="connsiteY12997" fmla="*/ 521142 h 2189926"/>
              <a:gd name="connsiteX12998" fmla="*/ 2081277 w 8724094"/>
              <a:gd name="connsiteY12998" fmla="*/ 521142 h 2189926"/>
              <a:gd name="connsiteX12999" fmla="*/ 2076421 w 8724094"/>
              <a:gd name="connsiteY12999" fmla="*/ 526043 h 2189926"/>
              <a:gd name="connsiteX13000" fmla="*/ 2082895 w 8724094"/>
              <a:gd name="connsiteY13000" fmla="*/ 532578 h 2189926"/>
              <a:gd name="connsiteX13001" fmla="*/ 2090986 w 8724094"/>
              <a:gd name="connsiteY13001" fmla="*/ 526043 h 2189926"/>
              <a:gd name="connsiteX13002" fmla="*/ 2090986 w 8724094"/>
              <a:gd name="connsiteY13002" fmla="*/ 524409 h 2189926"/>
              <a:gd name="connsiteX13003" fmla="*/ 2087750 w 8724094"/>
              <a:gd name="connsiteY13003" fmla="*/ 521142 h 2189926"/>
              <a:gd name="connsiteX13004" fmla="*/ 2081277 w 8724094"/>
              <a:gd name="connsiteY13004" fmla="*/ 521142 h 2189926"/>
              <a:gd name="connsiteX13005" fmla="*/ 1404019 w 8724094"/>
              <a:gd name="connsiteY13005" fmla="*/ 521142 h 2189926"/>
              <a:gd name="connsiteX13006" fmla="*/ 1399163 w 8724094"/>
              <a:gd name="connsiteY13006" fmla="*/ 526043 h 2189926"/>
              <a:gd name="connsiteX13007" fmla="*/ 1404019 w 8724094"/>
              <a:gd name="connsiteY13007" fmla="*/ 534211 h 2189926"/>
              <a:gd name="connsiteX13008" fmla="*/ 1410492 w 8724094"/>
              <a:gd name="connsiteY13008" fmla="*/ 540746 h 2189926"/>
              <a:gd name="connsiteX13009" fmla="*/ 1415346 w 8724094"/>
              <a:gd name="connsiteY13009" fmla="*/ 535844 h 2189926"/>
              <a:gd name="connsiteX13010" fmla="*/ 1411300 w 8724094"/>
              <a:gd name="connsiteY13010" fmla="*/ 526860 h 2189926"/>
              <a:gd name="connsiteX13011" fmla="*/ 1404019 w 8724094"/>
              <a:gd name="connsiteY13011" fmla="*/ 521142 h 2189926"/>
              <a:gd name="connsiteX13012" fmla="*/ 6293609 w 8724094"/>
              <a:gd name="connsiteY13012" fmla="*/ 519508 h 2189926"/>
              <a:gd name="connsiteX13013" fmla="*/ 6290373 w 8724094"/>
              <a:gd name="connsiteY13013" fmla="*/ 524409 h 2189926"/>
              <a:gd name="connsiteX13014" fmla="*/ 6296846 w 8724094"/>
              <a:gd name="connsiteY13014" fmla="*/ 532578 h 2189926"/>
              <a:gd name="connsiteX13015" fmla="*/ 6305748 w 8724094"/>
              <a:gd name="connsiteY13015" fmla="*/ 530944 h 2189926"/>
              <a:gd name="connsiteX13016" fmla="*/ 6311411 w 8724094"/>
              <a:gd name="connsiteY13016" fmla="*/ 524409 h 2189926"/>
              <a:gd name="connsiteX13017" fmla="*/ 6306556 w 8724094"/>
              <a:gd name="connsiteY13017" fmla="*/ 519508 h 2189926"/>
              <a:gd name="connsiteX13018" fmla="*/ 6300892 w 8724094"/>
              <a:gd name="connsiteY13018" fmla="*/ 520325 h 2189926"/>
              <a:gd name="connsiteX13019" fmla="*/ 6293609 w 8724094"/>
              <a:gd name="connsiteY13019" fmla="*/ 519508 h 2189926"/>
              <a:gd name="connsiteX13020" fmla="*/ 5191446 w 8724094"/>
              <a:gd name="connsiteY13020" fmla="*/ 519508 h 2189926"/>
              <a:gd name="connsiteX13021" fmla="*/ 5191446 w 8724094"/>
              <a:gd name="connsiteY13021" fmla="*/ 521142 h 2189926"/>
              <a:gd name="connsiteX13022" fmla="*/ 5193064 w 8724094"/>
              <a:gd name="connsiteY13022" fmla="*/ 519508 h 2189926"/>
              <a:gd name="connsiteX13023" fmla="*/ 4853221 w 8724094"/>
              <a:gd name="connsiteY13023" fmla="*/ 519508 h 2189926"/>
              <a:gd name="connsiteX13024" fmla="*/ 4845131 w 8724094"/>
              <a:gd name="connsiteY13024" fmla="*/ 527676 h 2189926"/>
              <a:gd name="connsiteX13025" fmla="*/ 4849985 w 8724094"/>
              <a:gd name="connsiteY13025" fmla="*/ 532578 h 2189926"/>
              <a:gd name="connsiteX13026" fmla="*/ 4858077 w 8724094"/>
              <a:gd name="connsiteY13026" fmla="*/ 522776 h 2189926"/>
              <a:gd name="connsiteX13027" fmla="*/ 4853221 w 8724094"/>
              <a:gd name="connsiteY13027" fmla="*/ 519508 h 2189926"/>
              <a:gd name="connsiteX13028" fmla="*/ 4220164 w 8724094"/>
              <a:gd name="connsiteY13028" fmla="*/ 519508 h 2189926"/>
              <a:gd name="connsiteX13029" fmla="*/ 4216926 w 8724094"/>
              <a:gd name="connsiteY13029" fmla="*/ 524409 h 2189926"/>
              <a:gd name="connsiteX13030" fmla="*/ 4223400 w 8724094"/>
              <a:gd name="connsiteY13030" fmla="*/ 532578 h 2189926"/>
              <a:gd name="connsiteX13031" fmla="*/ 4232301 w 8724094"/>
              <a:gd name="connsiteY13031" fmla="*/ 530944 h 2189926"/>
              <a:gd name="connsiteX13032" fmla="*/ 4237965 w 8724094"/>
              <a:gd name="connsiteY13032" fmla="*/ 524409 h 2189926"/>
              <a:gd name="connsiteX13033" fmla="*/ 4233109 w 8724094"/>
              <a:gd name="connsiteY13033" fmla="*/ 519508 h 2189926"/>
              <a:gd name="connsiteX13034" fmla="*/ 4227446 w 8724094"/>
              <a:gd name="connsiteY13034" fmla="*/ 520325 h 2189926"/>
              <a:gd name="connsiteX13035" fmla="*/ 4220164 w 8724094"/>
              <a:gd name="connsiteY13035" fmla="*/ 519508 h 2189926"/>
              <a:gd name="connsiteX13036" fmla="*/ 2288419 w 8724094"/>
              <a:gd name="connsiteY13036" fmla="*/ 519508 h 2189926"/>
              <a:gd name="connsiteX13037" fmla="*/ 2275473 w 8724094"/>
              <a:gd name="connsiteY13037" fmla="*/ 528493 h 2189926"/>
              <a:gd name="connsiteX13038" fmla="*/ 2273855 w 8724094"/>
              <a:gd name="connsiteY13038" fmla="*/ 545648 h 2189926"/>
              <a:gd name="connsiteX13039" fmla="*/ 2280328 w 8724094"/>
              <a:gd name="connsiteY13039" fmla="*/ 557083 h 2189926"/>
              <a:gd name="connsiteX13040" fmla="*/ 2288419 w 8724094"/>
              <a:gd name="connsiteY13040" fmla="*/ 560350 h 2189926"/>
              <a:gd name="connsiteX13041" fmla="*/ 2288419 w 8724094"/>
              <a:gd name="connsiteY13041" fmla="*/ 570153 h 2189926"/>
              <a:gd name="connsiteX13042" fmla="*/ 2290037 w 8724094"/>
              <a:gd name="connsiteY13042" fmla="*/ 571786 h 2189926"/>
              <a:gd name="connsiteX13043" fmla="*/ 2291656 w 8724094"/>
              <a:gd name="connsiteY13043" fmla="*/ 571786 h 2189926"/>
              <a:gd name="connsiteX13044" fmla="*/ 2300557 w 8724094"/>
              <a:gd name="connsiteY13044" fmla="*/ 561167 h 2189926"/>
              <a:gd name="connsiteX13045" fmla="*/ 2309457 w 8724094"/>
              <a:gd name="connsiteY13045" fmla="*/ 550548 h 2189926"/>
              <a:gd name="connsiteX13046" fmla="*/ 2327259 w 8724094"/>
              <a:gd name="connsiteY13046" fmla="*/ 560350 h 2189926"/>
              <a:gd name="connsiteX13047" fmla="*/ 2330495 w 8724094"/>
              <a:gd name="connsiteY13047" fmla="*/ 560350 h 2189926"/>
              <a:gd name="connsiteX13048" fmla="*/ 2333731 w 8724094"/>
              <a:gd name="connsiteY13048" fmla="*/ 557083 h 2189926"/>
              <a:gd name="connsiteX13049" fmla="*/ 2332923 w 8724094"/>
              <a:gd name="connsiteY13049" fmla="*/ 552999 h 2189926"/>
              <a:gd name="connsiteX13050" fmla="*/ 2332113 w 8724094"/>
              <a:gd name="connsiteY13050" fmla="*/ 550548 h 2189926"/>
              <a:gd name="connsiteX13051" fmla="*/ 2333731 w 8724094"/>
              <a:gd name="connsiteY13051" fmla="*/ 546464 h 2189926"/>
              <a:gd name="connsiteX13052" fmla="*/ 2335351 w 8724094"/>
              <a:gd name="connsiteY13052" fmla="*/ 542379 h 2189926"/>
              <a:gd name="connsiteX13053" fmla="*/ 2335351 w 8724094"/>
              <a:gd name="connsiteY13053" fmla="*/ 540746 h 2189926"/>
              <a:gd name="connsiteX13054" fmla="*/ 2315930 w 8724094"/>
              <a:gd name="connsiteY13054" fmla="*/ 530944 h 2189926"/>
              <a:gd name="connsiteX13055" fmla="*/ 2309457 w 8724094"/>
              <a:gd name="connsiteY13055" fmla="*/ 532578 h 2189926"/>
              <a:gd name="connsiteX13056" fmla="*/ 2302985 w 8724094"/>
              <a:gd name="connsiteY13056" fmla="*/ 534211 h 2189926"/>
              <a:gd name="connsiteX13057" fmla="*/ 2298129 w 8724094"/>
              <a:gd name="connsiteY13057" fmla="*/ 530944 h 2189926"/>
              <a:gd name="connsiteX13058" fmla="*/ 2298939 w 8724094"/>
              <a:gd name="connsiteY13058" fmla="*/ 528493 h 2189926"/>
              <a:gd name="connsiteX13059" fmla="*/ 2299747 w 8724094"/>
              <a:gd name="connsiteY13059" fmla="*/ 526043 h 2189926"/>
              <a:gd name="connsiteX13060" fmla="*/ 2295701 w 8724094"/>
              <a:gd name="connsiteY13060" fmla="*/ 520325 h 2189926"/>
              <a:gd name="connsiteX13061" fmla="*/ 2288419 w 8724094"/>
              <a:gd name="connsiteY13061" fmla="*/ 519508 h 2189926"/>
              <a:gd name="connsiteX13062" fmla="*/ 2173519 w 8724094"/>
              <a:gd name="connsiteY13062" fmla="*/ 519508 h 2189926"/>
              <a:gd name="connsiteX13063" fmla="*/ 2154100 w 8724094"/>
              <a:gd name="connsiteY13063" fmla="*/ 530127 h 2189926"/>
              <a:gd name="connsiteX13064" fmla="*/ 2139535 w 8724094"/>
              <a:gd name="connsiteY13064" fmla="*/ 547281 h 2189926"/>
              <a:gd name="connsiteX13065" fmla="*/ 2140345 w 8724094"/>
              <a:gd name="connsiteY13065" fmla="*/ 554632 h 2189926"/>
              <a:gd name="connsiteX13066" fmla="*/ 2144391 w 8724094"/>
              <a:gd name="connsiteY13066" fmla="*/ 558716 h 2189926"/>
              <a:gd name="connsiteX13067" fmla="*/ 2150864 w 8724094"/>
              <a:gd name="connsiteY13067" fmla="*/ 553816 h 2189926"/>
              <a:gd name="connsiteX13068" fmla="*/ 2154100 w 8724094"/>
              <a:gd name="connsiteY13068" fmla="*/ 545648 h 2189926"/>
              <a:gd name="connsiteX13069" fmla="*/ 2163810 w 8724094"/>
              <a:gd name="connsiteY13069" fmla="*/ 538295 h 2189926"/>
              <a:gd name="connsiteX13070" fmla="*/ 2173519 w 8724094"/>
              <a:gd name="connsiteY13070" fmla="*/ 532578 h 2189926"/>
              <a:gd name="connsiteX13071" fmla="*/ 2179993 w 8724094"/>
              <a:gd name="connsiteY13071" fmla="*/ 533395 h 2189926"/>
              <a:gd name="connsiteX13072" fmla="*/ 2186466 w 8724094"/>
              <a:gd name="connsiteY13072" fmla="*/ 534211 h 2189926"/>
              <a:gd name="connsiteX13073" fmla="*/ 2189704 w 8724094"/>
              <a:gd name="connsiteY13073" fmla="*/ 532578 h 2189926"/>
              <a:gd name="connsiteX13074" fmla="*/ 2183230 w 8724094"/>
              <a:gd name="connsiteY13074" fmla="*/ 523592 h 2189926"/>
              <a:gd name="connsiteX13075" fmla="*/ 2173519 w 8724094"/>
              <a:gd name="connsiteY13075" fmla="*/ 519508 h 2189926"/>
              <a:gd name="connsiteX13076" fmla="*/ 2052147 w 8724094"/>
              <a:gd name="connsiteY13076" fmla="*/ 519508 h 2189926"/>
              <a:gd name="connsiteX13077" fmla="*/ 2050529 w 8724094"/>
              <a:gd name="connsiteY13077" fmla="*/ 521142 h 2189926"/>
              <a:gd name="connsiteX13078" fmla="*/ 2050529 w 8724094"/>
              <a:gd name="connsiteY13078" fmla="*/ 522776 h 2189926"/>
              <a:gd name="connsiteX13079" fmla="*/ 2052147 w 8724094"/>
              <a:gd name="connsiteY13079" fmla="*/ 521142 h 2189926"/>
              <a:gd name="connsiteX13080" fmla="*/ 1948577 w 8724094"/>
              <a:gd name="connsiteY13080" fmla="*/ 519508 h 2189926"/>
              <a:gd name="connsiteX13081" fmla="*/ 1932394 w 8724094"/>
              <a:gd name="connsiteY13081" fmla="*/ 550548 h 2189926"/>
              <a:gd name="connsiteX13082" fmla="*/ 1931584 w 8724094"/>
              <a:gd name="connsiteY13082" fmla="*/ 563618 h 2189926"/>
              <a:gd name="connsiteX13083" fmla="*/ 1930774 w 8724094"/>
              <a:gd name="connsiteY13083" fmla="*/ 578321 h 2189926"/>
              <a:gd name="connsiteX13084" fmla="*/ 1935630 w 8724094"/>
              <a:gd name="connsiteY13084" fmla="*/ 583221 h 2189926"/>
              <a:gd name="connsiteX13085" fmla="*/ 1940485 w 8724094"/>
              <a:gd name="connsiteY13085" fmla="*/ 578321 h 2189926"/>
              <a:gd name="connsiteX13086" fmla="*/ 1946149 w 8724094"/>
              <a:gd name="connsiteY13086" fmla="*/ 567702 h 2189926"/>
              <a:gd name="connsiteX13087" fmla="*/ 1950195 w 8724094"/>
              <a:gd name="connsiteY13087" fmla="*/ 564434 h 2189926"/>
              <a:gd name="connsiteX13088" fmla="*/ 1953431 w 8724094"/>
              <a:gd name="connsiteY13088" fmla="*/ 563618 h 2189926"/>
              <a:gd name="connsiteX13089" fmla="*/ 1956668 w 8724094"/>
              <a:gd name="connsiteY13089" fmla="*/ 560350 h 2189926"/>
              <a:gd name="connsiteX13090" fmla="*/ 1957477 w 8724094"/>
              <a:gd name="connsiteY13090" fmla="*/ 556265 h 2189926"/>
              <a:gd name="connsiteX13091" fmla="*/ 1958286 w 8724094"/>
              <a:gd name="connsiteY13091" fmla="*/ 550548 h 2189926"/>
              <a:gd name="connsiteX13092" fmla="*/ 1958286 w 8724094"/>
              <a:gd name="connsiteY13092" fmla="*/ 542379 h 2189926"/>
              <a:gd name="connsiteX13093" fmla="*/ 1966378 w 8724094"/>
              <a:gd name="connsiteY13093" fmla="*/ 537479 h 2189926"/>
              <a:gd name="connsiteX13094" fmla="*/ 1971233 w 8724094"/>
              <a:gd name="connsiteY13094" fmla="*/ 529311 h 2189926"/>
              <a:gd name="connsiteX13095" fmla="*/ 1963950 w 8724094"/>
              <a:gd name="connsiteY13095" fmla="*/ 521142 h 2189926"/>
              <a:gd name="connsiteX13096" fmla="*/ 1951813 w 8724094"/>
              <a:gd name="connsiteY13096" fmla="*/ 519508 h 2189926"/>
              <a:gd name="connsiteX13097" fmla="*/ 1948577 w 8724094"/>
              <a:gd name="connsiteY13097" fmla="*/ 519508 h 2189926"/>
              <a:gd name="connsiteX13098" fmla="*/ 761351 w 8724094"/>
              <a:gd name="connsiteY13098" fmla="*/ 519508 h 2189926"/>
              <a:gd name="connsiteX13099" fmla="*/ 761351 w 8724094"/>
              <a:gd name="connsiteY13099" fmla="*/ 521142 h 2189926"/>
              <a:gd name="connsiteX13100" fmla="*/ 762969 w 8724094"/>
              <a:gd name="connsiteY13100" fmla="*/ 521142 h 2189926"/>
              <a:gd name="connsiteX13101" fmla="*/ 762969 w 8724094"/>
              <a:gd name="connsiteY13101" fmla="*/ 519508 h 2189926"/>
              <a:gd name="connsiteX13102" fmla="*/ 5387260 w 8724094"/>
              <a:gd name="connsiteY13102" fmla="*/ 517874 h 2189926"/>
              <a:gd name="connsiteX13103" fmla="*/ 5384024 w 8724094"/>
              <a:gd name="connsiteY13103" fmla="*/ 522776 h 2189926"/>
              <a:gd name="connsiteX13104" fmla="*/ 5387260 w 8724094"/>
              <a:gd name="connsiteY13104" fmla="*/ 522776 h 2189926"/>
              <a:gd name="connsiteX13105" fmla="*/ 8063827 w 8724094"/>
              <a:gd name="connsiteY13105" fmla="*/ 514607 h 2189926"/>
              <a:gd name="connsiteX13106" fmla="*/ 8050880 w 8724094"/>
              <a:gd name="connsiteY13106" fmla="*/ 517874 h 2189926"/>
              <a:gd name="connsiteX13107" fmla="*/ 8049262 w 8724094"/>
              <a:gd name="connsiteY13107" fmla="*/ 521142 h 2189926"/>
              <a:gd name="connsiteX13108" fmla="*/ 8052498 w 8724094"/>
              <a:gd name="connsiteY13108" fmla="*/ 526860 h 2189926"/>
              <a:gd name="connsiteX13109" fmla="*/ 8058971 w 8724094"/>
              <a:gd name="connsiteY13109" fmla="*/ 529311 h 2189926"/>
              <a:gd name="connsiteX13110" fmla="*/ 8067063 w 8724094"/>
              <a:gd name="connsiteY13110" fmla="*/ 526043 h 2189926"/>
              <a:gd name="connsiteX13111" fmla="*/ 8071919 w 8724094"/>
              <a:gd name="connsiteY13111" fmla="*/ 519508 h 2189926"/>
              <a:gd name="connsiteX13112" fmla="*/ 8065445 w 8724094"/>
              <a:gd name="connsiteY13112" fmla="*/ 514607 h 2189926"/>
              <a:gd name="connsiteX13113" fmla="*/ 6936379 w 8724094"/>
              <a:gd name="connsiteY13113" fmla="*/ 514607 h 2189926"/>
              <a:gd name="connsiteX13114" fmla="*/ 6925049 w 8724094"/>
              <a:gd name="connsiteY13114" fmla="*/ 524409 h 2189926"/>
              <a:gd name="connsiteX13115" fmla="*/ 6926667 w 8724094"/>
              <a:gd name="connsiteY13115" fmla="*/ 524409 h 2189926"/>
              <a:gd name="connsiteX13116" fmla="*/ 6934761 w 8724094"/>
              <a:gd name="connsiteY13116" fmla="*/ 522776 h 2189926"/>
              <a:gd name="connsiteX13117" fmla="*/ 6939615 w 8724094"/>
              <a:gd name="connsiteY13117" fmla="*/ 517874 h 2189926"/>
              <a:gd name="connsiteX13118" fmla="*/ 6937997 w 8724094"/>
              <a:gd name="connsiteY13118" fmla="*/ 514607 h 2189926"/>
              <a:gd name="connsiteX13119" fmla="*/ 5768673 w 8724094"/>
              <a:gd name="connsiteY13119" fmla="*/ 514607 h 2189926"/>
              <a:gd name="connsiteX13120" fmla="*/ 5767055 w 8724094"/>
              <a:gd name="connsiteY13120" fmla="*/ 517874 h 2189926"/>
              <a:gd name="connsiteX13121" fmla="*/ 5754109 w 8724094"/>
              <a:gd name="connsiteY13121" fmla="*/ 533395 h 2189926"/>
              <a:gd name="connsiteX13122" fmla="*/ 5746018 w 8724094"/>
              <a:gd name="connsiteY13122" fmla="*/ 547281 h 2189926"/>
              <a:gd name="connsiteX13123" fmla="*/ 5749254 w 8724094"/>
              <a:gd name="connsiteY13123" fmla="*/ 550548 h 2189926"/>
              <a:gd name="connsiteX13124" fmla="*/ 5755727 w 8724094"/>
              <a:gd name="connsiteY13124" fmla="*/ 546464 h 2189926"/>
              <a:gd name="connsiteX13125" fmla="*/ 5766247 w 8724094"/>
              <a:gd name="connsiteY13125" fmla="*/ 536662 h 2189926"/>
              <a:gd name="connsiteX13126" fmla="*/ 5775956 w 8724094"/>
              <a:gd name="connsiteY13126" fmla="*/ 525227 h 2189926"/>
              <a:gd name="connsiteX13127" fmla="*/ 5780002 w 8724094"/>
              <a:gd name="connsiteY13127" fmla="*/ 517874 h 2189926"/>
              <a:gd name="connsiteX13128" fmla="*/ 5778383 w 8724094"/>
              <a:gd name="connsiteY13128" fmla="*/ 516241 h 2189926"/>
              <a:gd name="connsiteX13129" fmla="*/ 5776765 w 8724094"/>
              <a:gd name="connsiteY13129" fmla="*/ 514607 h 2189926"/>
              <a:gd name="connsiteX13130" fmla="*/ 172291 w 8724094"/>
              <a:gd name="connsiteY13130" fmla="*/ 514607 h 2189926"/>
              <a:gd name="connsiteX13131" fmla="*/ 169054 w 8724094"/>
              <a:gd name="connsiteY13131" fmla="*/ 517874 h 2189926"/>
              <a:gd name="connsiteX13132" fmla="*/ 170672 w 8724094"/>
              <a:gd name="connsiteY13132" fmla="*/ 519508 h 2189926"/>
              <a:gd name="connsiteX13133" fmla="*/ 175527 w 8724094"/>
              <a:gd name="connsiteY13133" fmla="*/ 517874 h 2189926"/>
              <a:gd name="connsiteX13134" fmla="*/ 172291 w 8724094"/>
              <a:gd name="connsiteY13134" fmla="*/ 514607 h 2189926"/>
              <a:gd name="connsiteX13135" fmla="*/ 6559010 w 8724094"/>
              <a:gd name="connsiteY13135" fmla="*/ 511339 h 2189926"/>
              <a:gd name="connsiteX13136" fmla="*/ 6563866 w 8724094"/>
              <a:gd name="connsiteY13136" fmla="*/ 517874 h 2189926"/>
              <a:gd name="connsiteX13137" fmla="*/ 6565484 w 8724094"/>
              <a:gd name="connsiteY13137" fmla="*/ 514607 h 2189926"/>
              <a:gd name="connsiteX13138" fmla="*/ 6559010 w 8724094"/>
              <a:gd name="connsiteY13138" fmla="*/ 511339 h 2189926"/>
              <a:gd name="connsiteX13139" fmla="*/ 4485564 w 8724094"/>
              <a:gd name="connsiteY13139" fmla="*/ 511339 h 2189926"/>
              <a:gd name="connsiteX13140" fmla="*/ 4490419 w 8724094"/>
              <a:gd name="connsiteY13140" fmla="*/ 517874 h 2189926"/>
              <a:gd name="connsiteX13141" fmla="*/ 4492037 w 8724094"/>
              <a:gd name="connsiteY13141" fmla="*/ 514607 h 2189926"/>
              <a:gd name="connsiteX13142" fmla="*/ 4485564 w 8724094"/>
              <a:gd name="connsiteY13142" fmla="*/ 511339 h 2189926"/>
              <a:gd name="connsiteX13143" fmla="*/ 2568384 w 8724094"/>
              <a:gd name="connsiteY13143" fmla="*/ 511339 h 2189926"/>
              <a:gd name="connsiteX13144" fmla="*/ 2568384 w 8724094"/>
              <a:gd name="connsiteY13144" fmla="*/ 514607 h 2189926"/>
              <a:gd name="connsiteX13145" fmla="*/ 2570004 w 8724094"/>
              <a:gd name="connsiteY13145" fmla="*/ 511339 h 2189926"/>
              <a:gd name="connsiteX13146" fmla="*/ 6949324 w 8724094"/>
              <a:gd name="connsiteY13146" fmla="*/ 508072 h 2189926"/>
              <a:gd name="connsiteX13147" fmla="*/ 6944469 w 8724094"/>
              <a:gd name="connsiteY13147" fmla="*/ 512974 h 2189926"/>
              <a:gd name="connsiteX13148" fmla="*/ 6944469 w 8724094"/>
              <a:gd name="connsiteY13148" fmla="*/ 514607 h 2189926"/>
              <a:gd name="connsiteX13149" fmla="*/ 6949324 w 8724094"/>
              <a:gd name="connsiteY13149" fmla="*/ 509706 h 2189926"/>
              <a:gd name="connsiteX13150" fmla="*/ 2591041 w 8724094"/>
              <a:gd name="connsiteY13150" fmla="*/ 506439 h 2189926"/>
              <a:gd name="connsiteX13151" fmla="*/ 2584567 w 8724094"/>
              <a:gd name="connsiteY13151" fmla="*/ 512974 h 2189926"/>
              <a:gd name="connsiteX13152" fmla="*/ 2591041 w 8724094"/>
              <a:gd name="connsiteY13152" fmla="*/ 521142 h 2189926"/>
              <a:gd name="connsiteX13153" fmla="*/ 2602370 w 8724094"/>
              <a:gd name="connsiteY13153" fmla="*/ 524409 h 2189926"/>
              <a:gd name="connsiteX13154" fmla="*/ 2607224 w 8724094"/>
              <a:gd name="connsiteY13154" fmla="*/ 521142 h 2189926"/>
              <a:gd name="connsiteX13155" fmla="*/ 2601560 w 8724094"/>
              <a:gd name="connsiteY13155" fmla="*/ 511339 h 2189926"/>
              <a:gd name="connsiteX13156" fmla="*/ 2591041 w 8724094"/>
              <a:gd name="connsiteY13156" fmla="*/ 506439 h 2189926"/>
              <a:gd name="connsiteX13157" fmla="*/ 2205885 w 8724094"/>
              <a:gd name="connsiteY13157" fmla="*/ 506439 h 2189926"/>
              <a:gd name="connsiteX13158" fmla="*/ 2204267 w 8724094"/>
              <a:gd name="connsiteY13158" fmla="*/ 511339 h 2189926"/>
              <a:gd name="connsiteX13159" fmla="*/ 2205885 w 8724094"/>
              <a:gd name="connsiteY13159" fmla="*/ 515423 h 2189926"/>
              <a:gd name="connsiteX13160" fmla="*/ 2207505 w 8724094"/>
              <a:gd name="connsiteY13160" fmla="*/ 519508 h 2189926"/>
              <a:gd name="connsiteX13161" fmla="*/ 2205077 w 8724094"/>
              <a:gd name="connsiteY13161" fmla="*/ 523592 h 2189926"/>
              <a:gd name="connsiteX13162" fmla="*/ 2202649 w 8724094"/>
              <a:gd name="connsiteY13162" fmla="*/ 527676 h 2189926"/>
              <a:gd name="connsiteX13163" fmla="*/ 2207505 w 8724094"/>
              <a:gd name="connsiteY13163" fmla="*/ 532578 h 2189926"/>
              <a:gd name="connsiteX13164" fmla="*/ 2217214 w 8724094"/>
              <a:gd name="connsiteY13164" fmla="*/ 526043 h 2189926"/>
              <a:gd name="connsiteX13165" fmla="*/ 2223687 w 8724094"/>
              <a:gd name="connsiteY13165" fmla="*/ 516241 h 2189926"/>
              <a:gd name="connsiteX13166" fmla="*/ 2210741 w 8724094"/>
              <a:gd name="connsiteY13166" fmla="*/ 506439 h 2189926"/>
              <a:gd name="connsiteX13167" fmla="*/ 1859570 w 8724094"/>
              <a:gd name="connsiteY13167" fmla="*/ 506439 h 2189926"/>
              <a:gd name="connsiteX13168" fmla="*/ 1856333 w 8724094"/>
              <a:gd name="connsiteY13168" fmla="*/ 509706 h 2189926"/>
              <a:gd name="connsiteX13169" fmla="*/ 1859570 w 8724094"/>
              <a:gd name="connsiteY13169" fmla="*/ 511339 h 2189926"/>
              <a:gd name="connsiteX13170" fmla="*/ 1862806 w 8724094"/>
              <a:gd name="connsiteY13170" fmla="*/ 509706 h 2189926"/>
              <a:gd name="connsiteX13171" fmla="*/ 1859570 w 8724094"/>
              <a:gd name="connsiteY13171" fmla="*/ 506439 h 2189926"/>
              <a:gd name="connsiteX13172" fmla="*/ 170672 w 8724094"/>
              <a:gd name="connsiteY13172" fmla="*/ 506439 h 2189926"/>
              <a:gd name="connsiteX13173" fmla="*/ 170672 w 8724094"/>
              <a:gd name="connsiteY13173" fmla="*/ 509706 h 2189926"/>
              <a:gd name="connsiteX13174" fmla="*/ 172291 w 8724094"/>
              <a:gd name="connsiteY13174" fmla="*/ 506439 h 2189926"/>
              <a:gd name="connsiteX13175" fmla="*/ 8389105 w 8724094"/>
              <a:gd name="connsiteY13175" fmla="*/ 504806 h 2189926"/>
              <a:gd name="connsiteX13176" fmla="*/ 8387487 w 8724094"/>
              <a:gd name="connsiteY13176" fmla="*/ 506439 h 2189926"/>
              <a:gd name="connsiteX13177" fmla="*/ 8387487 w 8724094"/>
              <a:gd name="connsiteY13177" fmla="*/ 508072 h 2189926"/>
              <a:gd name="connsiteX13178" fmla="*/ 8390723 w 8724094"/>
              <a:gd name="connsiteY13178" fmla="*/ 506439 h 2189926"/>
              <a:gd name="connsiteX13179" fmla="*/ 8389105 w 8724094"/>
              <a:gd name="connsiteY13179" fmla="*/ 504806 h 2189926"/>
              <a:gd name="connsiteX13180" fmla="*/ 5951541 w 8724094"/>
              <a:gd name="connsiteY13180" fmla="*/ 504806 h 2189926"/>
              <a:gd name="connsiteX13181" fmla="*/ 5949923 w 8724094"/>
              <a:gd name="connsiteY13181" fmla="*/ 505622 h 2189926"/>
              <a:gd name="connsiteX13182" fmla="*/ 5951541 w 8724094"/>
              <a:gd name="connsiteY13182" fmla="*/ 506439 h 2189926"/>
              <a:gd name="connsiteX13183" fmla="*/ 5742781 w 8724094"/>
              <a:gd name="connsiteY13183" fmla="*/ 504806 h 2189926"/>
              <a:gd name="connsiteX13184" fmla="*/ 5741162 w 8724094"/>
              <a:gd name="connsiteY13184" fmla="*/ 508072 h 2189926"/>
              <a:gd name="connsiteX13185" fmla="*/ 5741162 w 8724094"/>
              <a:gd name="connsiteY13185" fmla="*/ 509706 h 2189926"/>
              <a:gd name="connsiteX13186" fmla="*/ 5744399 w 8724094"/>
              <a:gd name="connsiteY13186" fmla="*/ 504806 h 2189926"/>
              <a:gd name="connsiteX13187" fmla="*/ 1067412 w 8724094"/>
              <a:gd name="connsiteY13187" fmla="*/ 504806 h 2189926"/>
              <a:gd name="connsiteX13188" fmla="*/ 1057702 w 8724094"/>
              <a:gd name="connsiteY13188" fmla="*/ 514607 h 2189926"/>
              <a:gd name="connsiteX13189" fmla="*/ 1062558 w 8724094"/>
              <a:gd name="connsiteY13189" fmla="*/ 519508 h 2189926"/>
              <a:gd name="connsiteX13190" fmla="*/ 1075503 w 8724094"/>
              <a:gd name="connsiteY13190" fmla="*/ 509706 h 2189926"/>
              <a:gd name="connsiteX13191" fmla="*/ 1072267 w 8724094"/>
              <a:gd name="connsiteY13191" fmla="*/ 504806 h 2189926"/>
              <a:gd name="connsiteX13192" fmla="*/ 262916 w 8724094"/>
              <a:gd name="connsiteY13192" fmla="*/ 504806 h 2189926"/>
              <a:gd name="connsiteX13193" fmla="*/ 253205 w 8724094"/>
              <a:gd name="connsiteY13193" fmla="*/ 505622 h 2189926"/>
              <a:gd name="connsiteX13194" fmla="*/ 248351 w 8724094"/>
              <a:gd name="connsiteY13194" fmla="*/ 512974 h 2189926"/>
              <a:gd name="connsiteX13195" fmla="*/ 258060 w 8724094"/>
              <a:gd name="connsiteY13195" fmla="*/ 512157 h 2189926"/>
              <a:gd name="connsiteX13196" fmla="*/ 262916 w 8724094"/>
              <a:gd name="connsiteY13196" fmla="*/ 504806 h 2189926"/>
              <a:gd name="connsiteX13197" fmla="*/ 4790109 w 8724094"/>
              <a:gd name="connsiteY13197" fmla="*/ 503171 h 2189926"/>
              <a:gd name="connsiteX13198" fmla="*/ 4786871 w 8724094"/>
              <a:gd name="connsiteY13198" fmla="*/ 507255 h 2189926"/>
              <a:gd name="connsiteX13199" fmla="*/ 4783635 w 8724094"/>
              <a:gd name="connsiteY13199" fmla="*/ 511339 h 2189926"/>
              <a:gd name="connsiteX13200" fmla="*/ 4773926 w 8724094"/>
              <a:gd name="connsiteY13200" fmla="*/ 511339 h 2189926"/>
              <a:gd name="connsiteX13201" fmla="*/ 4760979 w 8724094"/>
              <a:gd name="connsiteY13201" fmla="*/ 519508 h 2189926"/>
              <a:gd name="connsiteX13202" fmla="*/ 4754505 w 8724094"/>
              <a:gd name="connsiteY13202" fmla="*/ 534211 h 2189926"/>
              <a:gd name="connsiteX13203" fmla="*/ 4762597 w 8724094"/>
              <a:gd name="connsiteY13203" fmla="*/ 534211 h 2189926"/>
              <a:gd name="connsiteX13204" fmla="*/ 4767452 w 8724094"/>
              <a:gd name="connsiteY13204" fmla="*/ 535844 h 2189926"/>
              <a:gd name="connsiteX13205" fmla="*/ 4782017 w 8724094"/>
              <a:gd name="connsiteY13205" fmla="*/ 519508 h 2189926"/>
              <a:gd name="connsiteX13206" fmla="*/ 4793345 w 8724094"/>
              <a:gd name="connsiteY13206" fmla="*/ 508890 h 2189926"/>
              <a:gd name="connsiteX13207" fmla="*/ 4798200 w 8724094"/>
              <a:gd name="connsiteY13207" fmla="*/ 503171 h 2189926"/>
              <a:gd name="connsiteX13208" fmla="*/ 7625774 w 8724094"/>
              <a:gd name="connsiteY13208" fmla="*/ 501538 h 2189926"/>
              <a:gd name="connsiteX13209" fmla="*/ 7613637 w 8724094"/>
              <a:gd name="connsiteY13209" fmla="*/ 507255 h 2189926"/>
              <a:gd name="connsiteX13210" fmla="*/ 7595834 w 8724094"/>
              <a:gd name="connsiteY13210" fmla="*/ 520325 h 2189926"/>
              <a:gd name="connsiteX13211" fmla="*/ 7578841 w 8724094"/>
              <a:gd name="connsiteY13211" fmla="*/ 534211 h 2189926"/>
              <a:gd name="connsiteX13212" fmla="*/ 7569133 w 8724094"/>
              <a:gd name="connsiteY13212" fmla="*/ 544013 h 2189926"/>
              <a:gd name="connsiteX13213" fmla="*/ 7560232 w 8724094"/>
              <a:gd name="connsiteY13213" fmla="*/ 545648 h 2189926"/>
              <a:gd name="connsiteX13214" fmla="*/ 7554569 w 8724094"/>
              <a:gd name="connsiteY13214" fmla="*/ 553816 h 2189926"/>
              <a:gd name="connsiteX13215" fmla="*/ 7533530 w 8724094"/>
              <a:gd name="connsiteY13215" fmla="*/ 562800 h 2189926"/>
              <a:gd name="connsiteX13216" fmla="*/ 7520585 w 8724094"/>
              <a:gd name="connsiteY13216" fmla="*/ 578321 h 2189926"/>
              <a:gd name="connsiteX13217" fmla="*/ 7525439 w 8724094"/>
              <a:gd name="connsiteY13217" fmla="*/ 584855 h 2189926"/>
              <a:gd name="connsiteX13218" fmla="*/ 7542430 w 8724094"/>
              <a:gd name="connsiteY13218" fmla="*/ 578321 h 2189926"/>
              <a:gd name="connsiteX13219" fmla="*/ 7558614 w 8724094"/>
              <a:gd name="connsiteY13219" fmla="*/ 563618 h 2189926"/>
              <a:gd name="connsiteX13220" fmla="*/ 7572369 w 8724094"/>
              <a:gd name="connsiteY13220" fmla="*/ 547281 h 2189926"/>
              <a:gd name="connsiteX13221" fmla="*/ 7583697 w 8724094"/>
              <a:gd name="connsiteY13221" fmla="*/ 535844 h 2189926"/>
              <a:gd name="connsiteX13222" fmla="*/ 7592598 w 8724094"/>
              <a:gd name="connsiteY13222" fmla="*/ 531760 h 2189926"/>
              <a:gd name="connsiteX13223" fmla="*/ 7603117 w 8724094"/>
              <a:gd name="connsiteY13223" fmla="*/ 527676 h 2189926"/>
              <a:gd name="connsiteX13224" fmla="*/ 7604735 w 8724094"/>
              <a:gd name="connsiteY13224" fmla="*/ 522776 h 2189926"/>
              <a:gd name="connsiteX13225" fmla="*/ 7607971 w 8724094"/>
              <a:gd name="connsiteY13225" fmla="*/ 519508 h 2189926"/>
              <a:gd name="connsiteX13226" fmla="*/ 7620109 w 8724094"/>
              <a:gd name="connsiteY13226" fmla="*/ 512974 h 2189926"/>
              <a:gd name="connsiteX13227" fmla="*/ 7625774 w 8724094"/>
              <a:gd name="connsiteY13227" fmla="*/ 501538 h 2189926"/>
              <a:gd name="connsiteX13228" fmla="*/ 1209823 w 8724094"/>
              <a:gd name="connsiteY13228" fmla="*/ 501538 h 2189926"/>
              <a:gd name="connsiteX13229" fmla="*/ 1206586 w 8724094"/>
              <a:gd name="connsiteY13229" fmla="*/ 503171 h 2189926"/>
              <a:gd name="connsiteX13230" fmla="*/ 1213060 w 8724094"/>
              <a:gd name="connsiteY13230" fmla="*/ 508072 h 2189926"/>
              <a:gd name="connsiteX13231" fmla="*/ 1216296 w 8724094"/>
              <a:gd name="connsiteY13231" fmla="*/ 504806 h 2189926"/>
              <a:gd name="connsiteX13232" fmla="*/ 1209823 w 8724094"/>
              <a:gd name="connsiteY13232" fmla="*/ 501538 h 2189926"/>
              <a:gd name="connsiteX13233" fmla="*/ 910235 w 8724094"/>
              <a:gd name="connsiteY13233" fmla="*/ 501538 h 2189926"/>
              <a:gd name="connsiteX13234" fmla="*/ 908616 w 8724094"/>
              <a:gd name="connsiteY13234" fmla="*/ 503171 h 2189926"/>
              <a:gd name="connsiteX13235" fmla="*/ 906998 w 8724094"/>
              <a:gd name="connsiteY13235" fmla="*/ 504806 h 2189926"/>
              <a:gd name="connsiteX13236" fmla="*/ 911854 w 8724094"/>
              <a:gd name="connsiteY13236" fmla="*/ 511339 h 2189926"/>
              <a:gd name="connsiteX13237" fmla="*/ 913472 w 8724094"/>
              <a:gd name="connsiteY13237" fmla="*/ 508072 h 2189926"/>
              <a:gd name="connsiteX13238" fmla="*/ 910235 w 8724094"/>
              <a:gd name="connsiteY13238" fmla="*/ 501538 h 2189926"/>
              <a:gd name="connsiteX13239" fmla="*/ 7932743 w 8724094"/>
              <a:gd name="connsiteY13239" fmla="*/ 499904 h 2189926"/>
              <a:gd name="connsiteX13240" fmla="*/ 7939219 w 8724094"/>
              <a:gd name="connsiteY13240" fmla="*/ 508072 h 2189926"/>
              <a:gd name="connsiteX13241" fmla="*/ 7942455 w 8724094"/>
              <a:gd name="connsiteY13241" fmla="*/ 506439 h 2189926"/>
              <a:gd name="connsiteX13242" fmla="*/ 7939219 w 8724094"/>
              <a:gd name="connsiteY13242" fmla="*/ 501538 h 2189926"/>
              <a:gd name="connsiteX13243" fmla="*/ 7932743 w 8724094"/>
              <a:gd name="connsiteY13243" fmla="*/ 499904 h 2189926"/>
              <a:gd name="connsiteX13244" fmla="*/ 6291991 w 8724094"/>
              <a:gd name="connsiteY13244" fmla="*/ 499904 h 2189926"/>
              <a:gd name="connsiteX13245" fmla="*/ 6291991 w 8724094"/>
              <a:gd name="connsiteY13245" fmla="*/ 503171 h 2189926"/>
              <a:gd name="connsiteX13246" fmla="*/ 6293609 w 8724094"/>
              <a:gd name="connsiteY13246" fmla="*/ 503171 h 2189926"/>
              <a:gd name="connsiteX13247" fmla="*/ 6293609 w 8724094"/>
              <a:gd name="connsiteY13247" fmla="*/ 499904 h 2189926"/>
              <a:gd name="connsiteX13248" fmla="*/ 4218545 w 8724094"/>
              <a:gd name="connsiteY13248" fmla="*/ 499904 h 2189926"/>
              <a:gd name="connsiteX13249" fmla="*/ 4218545 w 8724094"/>
              <a:gd name="connsiteY13249" fmla="*/ 503171 h 2189926"/>
              <a:gd name="connsiteX13250" fmla="*/ 4220164 w 8724094"/>
              <a:gd name="connsiteY13250" fmla="*/ 503171 h 2189926"/>
              <a:gd name="connsiteX13251" fmla="*/ 4220164 w 8724094"/>
              <a:gd name="connsiteY13251" fmla="*/ 499904 h 2189926"/>
              <a:gd name="connsiteX13252" fmla="*/ 622178 w 8724094"/>
              <a:gd name="connsiteY13252" fmla="*/ 499904 h 2189926"/>
              <a:gd name="connsiteX13253" fmla="*/ 617322 w 8724094"/>
              <a:gd name="connsiteY13253" fmla="*/ 503171 h 2189926"/>
              <a:gd name="connsiteX13254" fmla="*/ 620560 w 8724094"/>
              <a:gd name="connsiteY13254" fmla="*/ 508890 h 2189926"/>
              <a:gd name="connsiteX13255" fmla="*/ 627033 w 8724094"/>
              <a:gd name="connsiteY13255" fmla="*/ 511339 h 2189926"/>
              <a:gd name="connsiteX13256" fmla="*/ 630269 w 8724094"/>
              <a:gd name="connsiteY13256" fmla="*/ 508072 h 2189926"/>
              <a:gd name="connsiteX13257" fmla="*/ 622178 w 8724094"/>
              <a:gd name="connsiteY13257" fmla="*/ 499904 h 2189926"/>
              <a:gd name="connsiteX13258" fmla="*/ 6793967 w 8724094"/>
              <a:gd name="connsiteY13258" fmla="*/ 498271 h 2189926"/>
              <a:gd name="connsiteX13259" fmla="*/ 6785067 w 8724094"/>
              <a:gd name="connsiteY13259" fmla="*/ 505622 h 2189926"/>
              <a:gd name="connsiteX13260" fmla="*/ 6781021 w 8724094"/>
              <a:gd name="connsiteY13260" fmla="*/ 517874 h 2189926"/>
              <a:gd name="connsiteX13261" fmla="*/ 6789112 w 8724094"/>
              <a:gd name="connsiteY13261" fmla="*/ 516241 h 2189926"/>
              <a:gd name="connsiteX13262" fmla="*/ 6803679 w 8724094"/>
              <a:gd name="connsiteY13262" fmla="*/ 501538 h 2189926"/>
              <a:gd name="connsiteX13263" fmla="*/ 6793967 w 8724094"/>
              <a:gd name="connsiteY13263" fmla="*/ 498271 h 2189926"/>
              <a:gd name="connsiteX13264" fmla="*/ 5257796 w 8724094"/>
              <a:gd name="connsiteY13264" fmla="*/ 498271 h 2189926"/>
              <a:gd name="connsiteX13265" fmla="*/ 5252942 w 8724094"/>
              <a:gd name="connsiteY13265" fmla="*/ 506439 h 2189926"/>
              <a:gd name="connsiteX13266" fmla="*/ 5265889 w 8724094"/>
              <a:gd name="connsiteY13266" fmla="*/ 516241 h 2189926"/>
              <a:gd name="connsiteX13267" fmla="*/ 5269125 w 8724094"/>
              <a:gd name="connsiteY13267" fmla="*/ 521142 h 2189926"/>
              <a:gd name="connsiteX13268" fmla="*/ 5272361 w 8724094"/>
              <a:gd name="connsiteY13268" fmla="*/ 524409 h 2189926"/>
              <a:gd name="connsiteX13269" fmla="*/ 5288544 w 8724094"/>
              <a:gd name="connsiteY13269" fmla="*/ 520325 h 2189926"/>
              <a:gd name="connsiteX13270" fmla="*/ 5296636 w 8724094"/>
              <a:gd name="connsiteY13270" fmla="*/ 508072 h 2189926"/>
              <a:gd name="connsiteX13271" fmla="*/ 5293400 w 8724094"/>
              <a:gd name="connsiteY13271" fmla="*/ 503171 h 2189926"/>
              <a:gd name="connsiteX13272" fmla="*/ 5291782 w 8724094"/>
              <a:gd name="connsiteY13272" fmla="*/ 503171 h 2189926"/>
              <a:gd name="connsiteX13273" fmla="*/ 5278835 w 8724094"/>
              <a:gd name="connsiteY13273" fmla="*/ 514607 h 2189926"/>
              <a:gd name="connsiteX13274" fmla="*/ 5277217 w 8724094"/>
              <a:gd name="connsiteY13274" fmla="*/ 516241 h 2189926"/>
              <a:gd name="connsiteX13275" fmla="*/ 5273979 w 8724094"/>
              <a:gd name="connsiteY13275" fmla="*/ 514607 h 2189926"/>
              <a:gd name="connsiteX13276" fmla="*/ 5270743 w 8724094"/>
              <a:gd name="connsiteY13276" fmla="*/ 512974 h 2189926"/>
              <a:gd name="connsiteX13277" fmla="*/ 5270743 w 8724094"/>
              <a:gd name="connsiteY13277" fmla="*/ 503171 h 2189926"/>
              <a:gd name="connsiteX13278" fmla="*/ 5265079 w 8724094"/>
              <a:gd name="connsiteY13278" fmla="*/ 499904 h 2189926"/>
              <a:gd name="connsiteX13279" fmla="*/ 5257796 w 8724094"/>
              <a:gd name="connsiteY13279" fmla="*/ 498271 h 2189926"/>
              <a:gd name="connsiteX13280" fmla="*/ 3805372 w 8724094"/>
              <a:gd name="connsiteY13280" fmla="*/ 498271 h 2189926"/>
              <a:gd name="connsiteX13281" fmla="*/ 3800518 w 8724094"/>
              <a:gd name="connsiteY13281" fmla="*/ 500721 h 2189926"/>
              <a:gd name="connsiteX13282" fmla="*/ 3795663 w 8724094"/>
              <a:gd name="connsiteY13282" fmla="*/ 503171 h 2189926"/>
              <a:gd name="connsiteX13283" fmla="*/ 3789189 w 8724094"/>
              <a:gd name="connsiteY13283" fmla="*/ 501538 h 2189926"/>
              <a:gd name="connsiteX13284" fmla="*/ 3782717 w 8724094"/>
              <a:gd name="connsiteY13284" fmla="*/ 499904 h 2189926"/>
              <a:gd name="connsiteX13285" fmla="*/ 3779480 w 8724094"/>
              <a:gd name="connsiteY13285" fmla="*/ 499904 h 2189926"/>
              <a:gd name="connsiteX13286" fmla="*/ 3768152 w 8724094"/>
              <a:gd name="connsiteY13286" fmla="*/ 511339 h 2189926"/>
              <a:gd name="connsiteX13287" fmla="*/ 3766534 w 8724094"/>
              <a:gd name="connsiteY13287" fmla="*/ 511339 h 2189926"/>
              <a:gd name="connsiteX13288" fmla="*/ 3763297 w 8724094"/>
              <a:gd name="connsiteY13288" fmla="*/ 511339 h 2189926"/>
              <a:gd name="connsiteX13289" fmla="*/ 3752778 w 8724094"/>
              <a:gd name="connsiteY13289" fmla="*/ 509706 h 2189926"/>
              <a:gd name="connsiteX13290" fmla="*/ 3742258 w 8724094"/>
              <a:gd name="connsiteY13290" fmla="*/ 509706 h 2189926"/>
              <a:gd name="connsiteX13291" fmla="*/ 3716366 w 8724094"/>
              <a:gd name="connsiteY13291" fmla="*/ 501538 h 2189926"/>
              <a:gd name="connsiteX13292" fmla="*/ 3719603 w 8724094"/>
              <a:gd name="connsiteY13292" fmla="*/ 516241 h 2189926"/>
              <a:gd name="connsiteX13293" fmla="*/ 3735786 w 8724094"/>
              <a:gd name="connsiteY13293" fmla="*/ 519508 h 2189926"/>
              <a:gd name="connsiteX13294" fmla="*/ 3735786 w 8724094"/>
              <a:gd name="connsiteY13294" fmla="*/ 521142 h 2189926"/>
              <a:gd name="connsiteX13295" fmla="*/ 3733358 w 8724094"/>
              <a:gd name="connsiteY13295" fmla="*/ 526043 h 2189926"/>
              <a:gd name="connsiteX13296" fmla="*/ 3730931 w 8724094"/>
              <a:gd name="connsiteY13296" fmla="*/ 530944 h 2189926"/>
              <a:gd name="connsiteX13297" fmla="*/ 3740640 w 8724094"/>
              <a:gd name="connsiteY13297" fmla="*/ 546464 h 2189926"/>
              <a:gd name="connsiteX13298" fmla="*/ 3758441 w 8724094"/>
              <a:gd name="connsiteY13298" fmla="*/ 552181 h 2189926"/>
              <a:gd name="connsiteX13299" fmla="*/ 3764915 w 8724094"/>
              <a:gd name="connsiteY13299" fmla="*/ 558716 h 2189926"/>
              <a:gd name="connsiteX13300" fmla="*/ 3771388 w 8724094"/>
              <a:gd name="connsiteY13300" fmla="*/ 563618 h 2189926"/>
              <a:gd name="connsiteX13301" fmla="*/ 3775434 w 8724094"/>
              <a:gd name="connsiteY13301" fmla="*/ 561984 h 2189926"/>
              <a:gd name="connsiteX13302" fmla="*/ 3779480 w 8724094"/>
              <a:gd name="connsiteY13302" fmla="*/ 560350 h 2189926"/>
              <a:gd name="connsiteX13303" fmla="*/ 3785953 w 8724094"/>
              <a:gd name="connsiteY13303" fmla="*/ 563618 h 2189926"/>
              <a:gd name="connsiteX13304" fmla="*/ 3792427 w 8724094"/>
              <a:gd name="connsiteY13304" fmla="*/ 570153 h 2189926"/>
              <a:gd name="connsiteX13305" fmla="*/ 3795663 w 8724094"/>
              <a:gd name="connsiteY13305" fmla="*/ 570153 h 2189926"/>
              <a:gd name="connsiteX13306" fmla="*/ 3800518 w 8724094"/>
              <a:gd name="connsiteY13306" fmla="*/ 568518 h 2189926"/>
              <a:gd name="connsiteX13307" fmla="*/ 3803754 w 8724094"/>
              <a:gd name="connsiteY13307" fmla="*/ 563618 h 2189926"/>
              <a:gd name="connsiteX13308" fmla="*/ 3803754 w 8724094"/>
              <a:gd name="connsiteY13308" fmla="*/ 557083 h 2189926"/>
              <a:gd name="connsiteX13309" fmla="*/ 3806992 w 8724094"/>
              <a:gd name="connsiteY13309" fmla="*/ 550548 h 2189926"/>
              <a:gd name="connsiteX13310" fmla="*/ 3822365 w 8724094"/>
              <a:gd name="connsiteY13310" fmla="*/ 552999 h 2189926"/>
              <a:gd name="connsiteX13311" fmla="*/ 3837738 w 8724094"/>
              <a:gd name="connsiteY13311" fmla="*/ 555449 h 2189926"/>
              <a:gd name="connsiteX13312" fmla="*/ 3842594 w 8724094"/>
              <a:gd name="connsiteY13312" fmla="*/ 552181 h 2189926"/>
              <a:gd name="connsiteX13313" fmla="*/ 3841784 w 8724094"/>
              <a:gd name="connsiteY13313" fmla="*/ 548097 h 2189926"/>
              <a:gd name="connsiteX13314" fmla="*/ 3840976 w 8724094"/>
              <a:gd name="connsiteY13314" fmla="*/ 545648 h 2189926"/>
              <a:gd name="connsiteX13315" fmla="*/ 3841784 w 8724094"/>
              <a:gd name="connsiteY13315" fmla="*/ 540746 h 2189926"/>
              <a:gd name="connsiteX13316" fmla="*/ 3842594 w 8724094"/>
              <a:gd name="connsiteY13316" fmla="*/ 535844 h 2189926"/>
              <a:gd name="connsiteX13317" fmla="*/ 3838548 w 8724094"/>
              <a:gd name="connsiteY13317" fmla="*/ 525227 h 2189926"/>
              <a:gd name="connsiteX13318" fmla="*/ 3829647 w 8724094"/>
              <a:gd name="connsiteY13318" fmla="*/ 519508 h 2189926"/>
              <a:gd name="connsiteX13319" fmla="*/ 3823983 w 8724094"/>
              <a:gd name="connsiteY13319" fmla="*/ 521958 h 2189926"/>
              <a:gd name="connsiteX13320" fmla="*/ 3818319 w 8724094"/>
              <a:gd name="connsiteY13320" fmla="*/ 524409 h 2189926"/>
              <a:gd name="connsiteX13321" fmla="*/ 3815083 w 8724094"/>
              <a:gd name="connsiteY13321" fmla="*/ 521142 h 2189926"/>
              <a:gd name="connsiteX13322" fmla="*/ 3815083 w 8724094"/>
              <a:gd name="connsiteY13322" fmla="*/ 519508 h 2189926"/>
              <a:gd name="connsiteX13323" fmla="*/ 3829647 w 8724094"/>
              <a:gd name="connsiteY13323" fmla="*/ 509706 h 2189926"/>
              <a:gd name="connsiteX13324" fmla="*/ 3829647 w 8724094"/>
              <a:gd name="connsiteY13324" fmla="*/ 506439 h 2189926"/>
              <a:gd name="connsiteX13325" fmla="*/ 3819937 w 8724094"/>
              <a:gd name="connsiteY13325" fmla="*/ 499087 h 2189926"/>
              <a:gd name="connsiteX13326" fmla="*/ 3805372 w 8724094"/>
              <a:gd name="connsiteY13326" fmla="*/ 498271 h 2189926"/>
              <a:gd name="connsiteX13327" fmla="*/ 2146009 w 8724094"/>
              <a:gd name="connsiteY13327" fmla="*/ 498271 h 2189926"/>
              <a:gd name="connsiteX13328" fmla="*/ 2139535 w 8724094"/>
              <a:gd name="connsiteY13328" fmla="*/ 503171 h 2189926"/>
              <a:gd name="connsiteX13329" fmla="*/ 2137917 w 8724094"/>
              <a:gd name="connsiteY13329" fmla="*/ 511339 h 2189926"/>
              <a:gd name="connsiteX13330" fmla="*/ 2142773 w 8724094"/>
              <a:gd name="connsiteY13330" fmla="*/ 519508 h 2189926"/>
              <a:gd name="connsiteX13331" fmla="*/ 2152482 w 8724094"/>
              <a:gd name="connsiteY13331" fmla="*/ 511339 h 2189926"/>
              <a:gd name="connsiteX13332" fmla="*/ 2146009 w 8724094"/>
              <a:gd name="connsiteY13332" fmla="*/ 498271 h 2189926"/>
              <a:gd name="connsiteX13333" fmla="*/ 1298829 w 8724094"/>
              <a:gd name="connsiteY13333" fmla="*/ 498271 h 2189926"/>
              <a:gd name="connsiteX13334" fmla="*/ 1293974 w 8724094"/>
              <a:gd name="connsiteY13334" fmla="*/ 504806 h 2189926"/>
              <a:gd name="connsiteX13335" fmla="*/ 1300447 w 8724094"/>
              <a:gd name="connsiteY13335" fmla="*/ 511339 h 2189926"/>
              <a:gd name="connsiteX13336" fmla="*/ 1306921 w 8724094"/>
              <a:gd name="connsiteY13336" fmla="*/ 504806 h 2189926"/>
              <a:gd name="connsiteX13337" fmla="*/ 1298829 w 8724094"/>
              <a:gd name="connsiteY13337" fmla="*/ 498271 h 2189926"/>
              <a:gd name="connsiteX13338" fmla="*/ 2301365 w 8724094"/>
              <a:gd name="connsiteY13338" fmla="*/ 496637 h 2189926"/>
              <a:gd name="connsiteX13339" fmla="*/ 2293274 w 8724094"/>
              <a:gd name="connsiteY13339" fmla="*/ 504806 h 2189926"/>
              <a:gd name="connsiteX13340" fmla="*/ 2294893 w 8724094"/>
              <a:gd name="connsiteY13340" fmla="*/ 508072 h 2189926"/>
              <a:gd name="connsiteX13341" fmla="*/ 2302985 w 8724094"/>
              <a:gd name="connsiteY13341" fmla="*/ 508072 h 2189926"/>
              <a:gd name="connsiteX13342" fmla="*/ 2306221 w 8724094"/>
              <a:gd name="connsiteY13342" fmla="*/ 512157 h 2189926"/>
              <a:gd name="connsiteX13343" fmla="*/ 2309457 w 8724094"/>
              <a:gd name="connsiteY13343" fmla="*/ 516241 h 2189926"/>
              <a:gd name="connsiteX13344" fmla="*/ 2312694 w 8724094"/>
              <a:gd name="connsiteY13344" fmla="*/ 512974 h 2189926"/>
              <a:gd name="connsiteX13345" fmla="*/ 2308648 w 8724094"/>
              <a:gd name="connsiteY13345" fmla="*/ 503171 h 2189926"/>
              <a:gd name="connsiteX13346" fmla="*/ 2301365 w 8724094"/>
              <a:gd name="connsiteY13346" fmla="*/ 496637 h 2189926"/>
              <a:gd name="connsiteX13347" fmla="*/ 6701725 w 8724094"/>
              <a:gd name="connsiteY13347" fmla="*/ 495003 h 2189926"/>
              <a:gd name="connsiteX13348" fmla="*/ 6703343 w 8724094"/>
              <a:gd name="connsiteY13348" fmla="*/ 498271 h 2189926"/>
              <a:gd name="connsiteX13349" fmla="*/ 6706579 w 8724094"/>
              <a:gd name="connsiteY13349" fmla="*/ 495003 h 2189926"/>
              <a:gd name="connsiteX13350" fmla="*/ 6434402 w 8724094"/>
              <a:gd name="connsiteY13350" fmla="*/ 495003 h 2189926"/>
              <a:gd name="connsiteX13351" fmla="*/ 6431974 w 8724094"/>
              <a:gd name="connsiteY13351" fmla="*/ 495820 h 2189926"/>
              <a:gd name="connsiteX13352" fmla="*/ 6431164 w 8724094"/>
              <a:gd name="connsiteY13352" fmla="*/ 499904 h 2189926"/>
              <a:gd name="connsiteX13353" fmla="*/ 6435212 w 8724094"/>
              <a:gd name="connsiteY13353" fmla="*/ 508072 h 2189926"/>
              <a:gd name="connsiteX13354" fmla="*/ 6436020 w 8724094"/>
              <a:gd name="connsiteY13354" fmla="*/ 517874 h 2189926"/>
              <a:gd name="connsiteX13355" fmla="*/ 6442493 w 8724094"/>
              <a:gd name="connsiteY13355" fmla="*/ 521142 h 2189926"/>
              <a:gd name="connsiteX13356" fmla="*/ 6448967 w 8724094"/>
              <a:gd name="connsiteY13356" fmla="*/ 517874 h 2189926"/>
              <a:gd name="connsiteX13357" fmla="*/ 6455439 w 8724094"/>
              <a:gd name="connsiteY13357" fmla="*/ 514607 h 2189926"/>
              <a:gd name="connsiteX13358" fmla="*/ 6458676 w 8724094"/>
              <a:gd name="connsiteY13358" fmla="*/ 519508 h 2189926"/>
              <a:gd name="connsiteX13359" fmla="*/ 6456249 w 8724094"/>
              <a:gd name="connsiteY13359" fmla="*/ 524409 h 2189926"/>
              <a:gd name="connsiteX13360" fmla="*/ 6455439 w 8724094"/>
              <a:gd name="connsiteY13360" fmla="*/ 529311 h 2189926"/>
              <a:gd name="connsiteX13361" fmla="*/ 6460294 w 8724094"/>
              <a:gd name="connsiteY13361" fmla="*/ 543197 h 2189926"/>
              <a:gd name="connsiteX13362" fmla="*/ 6473241 w 8724094"/>
              <a:gd name="connsiteY13362" fmla="*/ 548914 h 2189926"/>
              <a:gd name="connsiteX13363" fmla="*/ 6478095 w 8724094"/>
              <a:gd name="connsiteY13363" fmla="*/ 548097 h 2189926"/>
              <a:gd name="connsiteX13364" fmla="*/ 6482951 w 8724094"/>
              <a:gd name="connsiteY13364" fmla="*/ 547281 h 2189926"/>
              <a:gd name="connsiteX13365" fmla="*/ 6493470 w 8724094"/>
              <a:gd name="connsiteY13365" fmla="*/ 564434 h 2189926"/>
              <a:gd name="connsiteX13366" fmla="*/ 6502370 w 8724094"/>
              <a:gd name="connsiteY13366" fmla="*/ 584855 h 2189926"/>
              <a:gd name="connsiteX13367" fmla="*/ 6508843 w 8724094"/>
              <a:gd name="connsiteY13367" fmla="*/ 588123 h 2189926"/>
              <a:gd name="connsiteX13368" fmla="*/ 6515317 w 8724094"/>
              <a:gd name="connsiteY13368" fmla="*/ 593023 h 2189926"/>
              <a:gd name="connsiteX13369" fmla="*/ 6516935 w 8724094"/>
              <a:gd name="connsiteY13369" fmla="*/ 597107 h 2189926"/>
              <a:gd name="connsiteX13370" fmla="*/ 6520172 w 8724094"/>
              <a:gd name="connsiteY13370" fmla="*/ 599558 h 2189926"/>
              <a:gd name="connsiteX13371" fmla="*/ 6521790 w 8724094"/>
              <a:gd name="connsiteY13371" fmla="*/ 599558 h 2189926"/>
              <a:gd name="connsiteX13372" fmla="*/ 6525026 w 8724094"/>
              <a:gd name="connsiteY13372" fmla="*/ 597925 h 2189926"/>
              <a:gd name="connsiteX13373" fmla="*/ 6528262 w 8724094"/>
              <a:gd name="connsiteY13373" fmla="*/ 594658 h 2189926"/>
              <a:gd name="connsiteX13374" fmla="*/ 6533118 w 8724094"/>
              <a:gd name="connsiteY13374" fmla="*/ 597107 h 2189926"/>
              <a:gd name="connsiteX13375" fmla="*/ 6537973 w 8724094"/>
              <a:gd name="connsiteY13375" fmla="*/ 599558 h 2189926"/>
              <a:gd name="connsiteX13376" fmla="*/ 6547683 w 8724094"/>
              <a:gd name="connsiteY13376" fmla="*/ 588123 h 2189926"/>
              <a:gd name="connsiteX13377" fmla="*/ 6542829 w 8724094"/>
              <a:gd name="connsiteY13377" fmla="*/ 583221 h 2189926"/>
              <a:gd name="connsiteX13378" fmla="*/ 6541209 w 8724094"/>
              <a:gd name="connsiteY13378" fmla="*/ 583221 h 2189926"/>
              <a:gd name="connsiteX13379" fmla="*/ 6529882 w 8724094"/>
              <a:gd name="connsiteY13379" fmla="*/ 589756 h 2189926"/>
              <a:gd name="connsiteX13380" fmla="*/ 6528262 w 8724094"/>
              <a:gd name="connsiteY13380" fmla="*/ 589756 h 2189926"/>
              <a:gd name="connsiteX13381" fmla="*/ 6524218 w 8724094"/>
              <a:gd name="connsiteY13381" fmla="*/ 581588 h 2189926"/>
              <a:gd name="connsiteX13382" fmla="*/ 6521790 w 8724094"/>
              <a:gd name="connsiteY13382" fmla="*/ 573419 h 2189926"/>
              <a:gd name="connsiteX13383" fmla="*/ 6521790 w 8724094"/>
              <a:gd name="connsiteY13383" fmla="*/ 571786 h 2189926"/>
              <a:gd name="connsiteX13384" fmla="*/ 6529072 w 8724094"/>
              <a:gd name="connsiteY13384" fmla="*/ 570153 h 2189926"/>
              <a:gd name="connsiteX13385" fmla="*/ 6533118 w 8724094"/>
              <a:gd name="connsiteY13385" fmla="*/ 565251 h 2189926"/>
              <a:gd name="connsiteX13386" fmla="*/ 6529072 w 8724094"/>
              <a:gd name="connsiteY13386" fmla="*/ 559534 h 2189926"/>
              <a:gd name="connsiteX13387" fmla="*/ 6525026 w 8724094"/>
              <a:gd name="connsiteY13387" fmla="*/ 553816 h 2189926"/>
              <a:gd name="connsiteX13388" fmla="*/ 6526644 w 8724094"/>
              <a:gd name="connsiteY13388" fmla="*/ 553816 h 2189926"/>
              <a:gd name="connsiteX13389" fmla="*/ 6550111 w 8724094"/>
              <a:gd name="connsiteY13389" fmla="*/ 550548 h 2189926"/>
              <a:gd name="connsiteX13390" fmla="*/ 6565484 w 8724094"/>
              <a:gd name="connsiteY13390" fmla="*/ 537479 h 2189926"/>
              <a:gd name="connsiteX13391" fmla="*/ 6550920 w 8724094"/>
              <a:gd name="connsiteY13391" fmla="*/ 521958 h 2189926"/>
              <a:gd name="connsiteX13392" fmla="*/ 6536355 w 8724094"/>
              <a:gd name="connsiteY13392" fmla="*/ 517874 h 2189926"/>
              <a:gd name="connsiteX13393" fmla="*/ 6543637 w 8724094"/>
              <a:gd name="connsiteY13393" fmla="*/ 512974 h 2189926"/>
              <a:gd name="connsiteX13394" fmla="*/ 6550920 w 8724094"/>
              <a:gd name="connsiteY13394" fmla="*/ 506439 h 2189926"/>
              <a:gd name="connsiteX13395" fmla="*/ 6550920 w 8724094"/>
              <a:gd name="connsiteY13395" fmla="*/ 504806 h 2189926"/>
              <a:gd name="connsiteX13396" fmla="*/ 6549301 w 8724094"/>
              <a:gd name="connsiteY13396" fmla="*/ 503171 h 2189926"/>
              <a:gd name="connsiteX13397" fmla="*/ 6536355 w 8724094"/>
              <a:gd name="connsiteY13397" fmla="*/ 503171 h 2189926"/>
              <a:gd name="connsiteX13398" fmla="*/ 6528262 w 8724094"/>
              <a:gd name="connsiteY13398" fmla="*/ 496637 h 2189926"/>
              <a:gd name="connsiteX13399" fmla="*/ 6521790 w 8724094"/>
              <a:gd name="connsiteY13399" fmla="*/ 499087 h 2189926"/>
              <a:gd name="connsiteX13400" fmla="*/ 6515317 w 8724094"/>
              <a:gd name="connsiteY13400" fmla="*/ 501538 h 2189926"/>
              <a:gd name="connsiteX13401" fmla="*/ 6499134 w 8724094"/>
              <a:gd name="connsiteY13401" fmla="*/ 501538 h 2189926"/>
              <a:gd name="connsiteX13402" fmla="*/ 6489424 w 8724094"/>
              <a:gd name="connsiteY13402" fmla="*/ 511339 h 2189926"/>
              <a:gd name="connsiteX13403" fmla="*/ 6484569 w 8724094"/>
              <a:gd name="connsiteY13403" fmla="*/ 511339 h 2189926"/>
              <a:gd name="connsiteX13404" fmla="*/ 6478095 w 8724094"/>
              <a:gd name="connsiteY13404" fmla="*/ 510523 h 2189926"/>
              <a:gd name="connsiteX13405" fmla="*/ 6471623 w 8724094"/>
              <a:gd name="connsiteY13405" fmla="*/ 509706 h 2189926"/>
              <a:gd name="connsiteX13406" fmla="*/ 6465958 w 8724094"/>
              <a:gd name="connsiteY13406" fmla="*/ 510523 h 2189926"/>
              <a:gd name="connsiteX13407" fmla="*/ 6460294 w 8724094"/>
              <a:gd name="connsiteY13407" fmla="*/ 511339 h 2189926"/>
              <a:gd name="connsiteX13408" fmla="*/ 6447349 w 8724094"/>
              <a:gd name="connsiteY13408" fmla="*/ 501538 h 2189926"/>
              <a:gd name="connsiteX13409" fmla="*/ 4360955 w 8724094"/>
              <a:gd name="connsiteY13409" fmla="*/ 495003 h 2189926"/>
              <a:gd name="connsiteX13410" fmla="*/ 4358528 w 8724094"/>
              <a:gd name="connsiteY13410" fmla="*/ 495820 h 2189926"/>
              <a:gd name="connsiteX13411" fmla="*/ 4357719 w 8724094"/>
              <a:gd name="connsiteY13411" fmla="*/ 499904 h 2189926"/>
              <a:gd name="connsiteX13412" fmla="*/ 4361765 w 8724094"/>
              <a:gd name="connsiteY13412" fmla="*/ 508072 h 2189926"/>
              <a:gd name="connsiteX13413" fmla="*/ 4362573 w 8724094"/>
              <a:gd name="connsiteY13413" fmla="*/ 517874 h 2189926"/>
              <a:gd name="connsiteX13414" fmla="*/ 4369047 w 8724094"/>
              <a:gd name="connsiteY13414" fmla="*/ 521142 h 2189926"/>
              <a:gd name="connsiteX13415" fmla="*/ 4375520 w 8724094"/>
              <a:gd name="connsiteY13415" fmla="*/ 517874 h 2189926"/>
              <a:gd name="connsiteX13416" fmla="*/ 4381993 w 8724094"/>
              <a:gd name="connsiteY13416" fmla="*/ 514607 h 2189926"/>
              <a:gd name="connsiteX13417" fmla="*/ 4385230 w 8724094"/>
              <a:gd name="connsiteY13417" fmla="*/ 519508 h 2189926"/>
              <a:gd name="connsiteX13418" fmla="*/ 4382802 w 8724094"/>
              <a:gd name="connsiteY13418" fmla="*/ 524409 h 2189926"/>
              <a:gd name="connsiteX13419" fmla="*/ 4381993 w 8724094"/>
              <a:gd name="connsiteY13419" fmla="*/ 529311 h 2189926"/>
              <a:gd name="connsiteX13420" fmla="*/ 4386848 w 8724094"/>
              <a:gd name="connsiteY13420" fmla="*/ 543197 h 2189926"/>
              <a:gd name="connsiteX13421" fmla="*/ 4399795 w 8724094"/>
              <a:gd name="connsiteY13421" fmla="*/ 548914 h 2189926"/>
              <a:gd name="connsiteX13422" fmla="*/ 4404649 w 8724094"/>
              <a:gd name="connsiteY13422" fmla="*/ 548097 h 2189926"/>
              <a:gd name="connsiteX13423" fmla="*/ 4409504 w 8724094"/>
              <a:gd name="connsiteY13423" fmla="*/ 547281 h 2189926"/>
              <a:gd name="connsiteX13424" fmla="*/ 4420024 w 8724094"/>
              <a:gd name="connsiteY13424" fmla="*/ 564434 h 2189926"/>
              <a:gd name="connsiteX13425" fmla="*/ 4428923 w 8724094"/>
              <a:gd name="connsiteY13425" fmla="*/ 584855 h 2189926"/>
              <a:gd name="connsiteX13426" fmla="*/ 4435397 w 8724094"/>
              <a:gd name="connsiteY13426" fmla="*/ 588123 h 2189926"/>
              <a:gd name="connsiteX13427" fmla="*/ 4441870 w 8724094"/>
              <a:gd name="connsiteY13427" fmla="*/ 593023 h 2189926"/>
              <a:gd name="connsiteX13428" fmla="*/ 4443488 w 8724094"/>
              <a:gd name="connsiteY13428" fmla="*/ 597107 h 2189926"/>
              <a:gd name="connsiteX13429" fmla="*/ 4446725 w 8724094"/>
              <a:gd name="connsiteY13429" fmla="*/ 599558 h 2189926"/>
              <a:gd name="connsiteX13430" fmla="*/ 4448344 w 8724094"/>
              <a:gd name="connsiteY13430" fmla="*/ 599558 h 2189926"/>
              <a:gd name="connsiteX13431" fmla="*/ 4451580 w 8724094"/>
              <a:gd name="connsiteY13431" fmla="*/ 597925 h 2189926"/>
              <a:gd name="connsiteX13432" fmla="*/ 4454817 w 8724094"/>
              <a:gd name="connsiteY13432" fmla="*/ 594658 h 2189926"/>
              <a:gd name="connsiteX13433" fmla="*/ 4459671 w 8724094"/>
              <a:gd name="connsiteY13433" fmla="*/ 597107 h 2189926"/>
              <a:gd name="connsiteX13434" fmla="*/ 4464527 w 8724094"/>
              <a:gd name="connsiteY13434" fmla="*/ 599558 h 2189926"/>
              <a:gd name="connsiteX13435" fmla="*/ 4474236 w 8724094"/>
              <a:gd name="connsiteY13435" fmla="*/ 588123 h 2189926"/>
              <a:gd name="connsiteX13436" fmla="*/ 4469381 w 8724094"/>
              <a:gd name="connsiteY13436" fmla="*/ 583221 h 2189926"/>
              <a:gd name="connsiteX13437" fmla="*/ 4467763 w 8724094"/>
              <a:gd name="connsiteY13437" fmla="*/ 583221 h 2189926"/>
              <a:gd name="connsiteX13438" fmla="*/ 4456435 w 8724094"/>
              <a:gd name="connsiteY13438" fmla="*/ 589756 h 2189926"/>
              <a:gd name="connsiteX13439" fmla="*/ 4454817 w 8724094"/>
              <a:gd name="connsiteY13439" fmla="*/ 589756 h 2189926"/>
              <a:gd name="connsiteX13440" fmla="*/ 4450770 w 8724094"/>
              <a:gd name="connsiteY13440" fmla="*/ 581588 h 2189926"/>
              <a:gd name="connsiteX13441" fmla="*/ 4448344 w 8724094"/>
              <a:gd name="connsiteY13441" fmla="*/ 573419 h 2189926"/>
              <a:gd name="connsiteX13442" fmla="*/ 4448344 w 8724094"/>
              <a:gd name="connsiteY13442" fmla="*/ 571786 h 2189926"/>
              <a:gd name="connsiteX13443" fmla="*/ 4455626 w 8724094"/>
              <a:gd name="connsiteY13443" fmla="*/ 570153 h 2189926"/>
              <a:gd name="connsiteX13444" fmla="*/ 4459671 w 8724094"/>
              <a:gd name="connsiteY13444" fmla="*/ 565251 h 2189926"/>
              <a:gd name="connsiteX13445" fmla="*/ 4455626 w 8724094"/>
              <a:gd name="connsiteY13445" fmla="*/ 559534 h 2189926"/>
              <a:gd name="connsiteX13446" fmla="*/ 4451580 w 8724094"/>
              <a:gd name="connsiteY13446" fmla="*/ 553816 h 2189926"/>
              <a:gd name="connsiteX13447" fmla="*/ 4453198 w 8724094"/>
              <a:gd name="connsiteY13447" fmla="*/ 553816 h 2189926"/>
              <a:gd name="connsiteX13448" fmla="*/ 4476664 w 8724094"/>
              <a:gd name="connsiteY13448" fmla="*/ 550548 h 2189926"/>
              <a:gd name="connsiteX13449" fmla="*/ 4492037 w 8724094"/>
              <a:gd name="connsiteY13449" fmla="*/ 537479 h 2189926"/>
              <a:gd name="connsiteX13450" fmla="*/ 4477472 w 8724094"/>
              <a:gd name="connsiteY13450" fmla="*/ 521958 h 2189926"/>
              <a:gd name="connsiteX13451" fmla="*/ 4462908 w 8724094"/>
              <a:gd name="connsiteY13451" fmla="*/ 517874 h 2189926"/>
              <a:gd name="connsiteX13452" fmla="*/ 4470191 w 8724094"/>
              <a:gd name="connsiteY13452" fmla="*/ 512974 h 2189926"/>
              <a:gd name="connsiteX13453" fmla="*/ 4477472 w 8724094"/>
              <a:gd name="connsiteY13453" fmla="*/ 506439 h 2189926"/>
              <a:gd name="connsiteX13454" fmla="*/ 4477472 w 8724094"/>
              <a:gd name="connsiteY13454" fmla="*/ 504806 h 2189926"/>
              <a:gd name="connsiteX13455" fmla="*/ 4475854 w 8724094"/>
              <a:gd name="connsiteY13455" fmla="*/ 503171 h 2189926"/>
              <a:gd name="connsiteX13456" fmla="*/ 4462908 w 8724094"/>
              <a:gd name="connsiteY13456" fmla="*/ 503171 h 2189926"/>
              <a:gd name="connsiteX13457" fmla="*/ 4454817 w 8724094"/>
              <a:gd name="connsiteY13457" fmla="*/ 496637 h 2189926"/>
              <a:gd name="connsiteX13458" fmla="*/ 4448344 w 8724094"/>
              <a:gd name="connsiteY13458" fmla="*/ 499087 h 2189926"/>
              <a:gd name="connsiteX13459" fmla="*/ 4441870 w 8724094"/>
              <a:gd name="connsiteY13459" fmla="*/ 501538 h 2189926"/>
              <a:gd name="connsiteX13460" fmla="*/ 4425687 w 8724094"/>
              <a:gd name="connsiteY13460" fmla="*/ 501538 h 2189926"/>
              <a:gd name="connsiteX13461" fmla="*/ 4415978 w 8724094"/>
              <a:gd name="connsiteY13461" fmla="*/ 511339 h 2189926"/>
              <a:gd name="connsiteX13462" fmla="*/ 4411122 w 8724094"/>
              <a:gd name="connsiteY13462" fmla="*/ 511339 h 2189926"/>
              <a:gd name="connsiteX13463" fmla="*/ 4404649 w 8724094"/>
              <a:gd name="connsiteY13463" fmla="*/ 510523 h 2189926"/>
              <a:gd name="connsiteX13464" fmla="*/ 4398176 w 8724094"/>
              <a:gd name="connsiteY13464" fmla="*/ 509706 h 2189926"/>
              <a:gd name="connsiteX13465" fmla="*/ 4392512 w 8724094"/>
              <a:gd name="connsiteY13465" fmla="*/ 510523 h 2189926"/>
              <a:gd name="connsiteX13466" fmla="*/ 4386848 w 8724094"/>
              <a:gd name="connsiteY13466" fmla="*/ 511339 h 2189926"/>
              <a:gd name="connsiteX13467" fmla="*/ 4373902 w 8724094"/>
              <a:gd name="connsiteY13467" fmla="*/ 501538 h 2189926"/>
              <a:gd name="connsiteX13468" fmla="*/ 1156420 w 8724094"/>
              <a:gd name="connsiteY13468" fmla="*/ 495003 h 2189926"/>
              <a:gd name="connsiteX13469" fmla="*/ 1145900 w 8724094"/>
              <a:gd name="connsiteY13469" fmla="*/ 499087 h 2189926"/>
              <a:gd name="connsiteX13470" fmla="*/ 1135381 w 8724094"/>
              <a:gd name="connsiteY13470" fmla="*/ 503171 h 2189926"/>
              <a:gd name="connsiteX13471" fmla="*/ 1128908 w 8724094"/>
              <a:gd name="connsiteY13471" fmla="*/ 499904 h 2189926"/>
              <a:gd name="connsiteX13472" fmla="*/ 1122434 w 8724094"/>
              <a:gd name="connsiteY13472" fmla="*/ 496637 h 2189926"/>
              <a:gd name="connsiteX13473" fmla="*/ 1115152 w 8724094"/>
              <a:gd name="connsiteY13473" fmla="*/ 503988 h 2189926"/>
              <a:gd name="connsiteX13474" fmla="*/ 1111107 w 8724094"/>
              <a:gd name="connsiteY13474" fmla="*/ 511339 h 2189926"/>
              <a:gd name="connsiteX13475" fmla="*/ 1105443 w 8724094"/>
              <a:gd name="connsiteY13475" fmla="*/ 509706 h 2189926"/>
              <a:gd name="connsiteX13476" fmla="*/ 1099778 w 8724094"/>
              <a:gd name="connsiteY13476" fmla="*/ 508072 h 2189926"/>
              <a:gd name="connsiteX13477" fmla="*/ 1094924 w 8724094"/>
              <a:gd name="connsiteY13477" fmla="*/ 512157 h 2189926"/>
              <a:gd name="connsiteX13478" fmla="*/ 1090068 w 8724094"/>
              <a:gd name="connsiteY13478" fmla="*/ 516241 h 2189926"/>
              <a:gd name="connsiteX13479" fmla="*/ 1087640 w 8724094"/>
              <a:gd name="connsiteY13479" fmla="*/ 515423 h 2189926"/>
              <a:gd name="connsiteX13480" fmla="*/ 1083595 w 8724094"/>
              <a:gd name="connsiteY13480" fmla="*/ 514607 h 2189926"/>
              <a:gd name="connsiteX13481" fmla="*/ 1080359 w 8724094"/>
              <a:gd name="connsiteY13481" fmla="*/ 514607 h 2189926"/>
              <a:gd name="connsiteX13482" fmla="*/ 1080359 w 8724094"/>
              <a:gd name="connsiteY13482" fmla="*/ 524409 h 2189926"/>
              <a:gd name="connsiteX13483" fmla="*/ 1078741 w 8724094"/>
              <a:gd name="connsiteY13483" fmla="*/ 532578 h 2189926"/>
              <a:gd name="connsiteX13484" fmla="*/ 1078741 w 8724094"/>
              <a:gd name="connsiteY13484" fmla="*/ 535844 h 2189926"/>
              <a:gd name="connsiteX13485" fmla="*/ 1084404 w 8724094"/>
              <a:gd name="connsiteY13485" fmla="*/ 542379 h 2189926"/>
              <a:gd name="connsiteX13486" fmla="*/ 1091686 w 8724094"/>
              <a:gd name="connsiteY13486" fmla="*/ 545648 h 2189926"/>
              <a:gd name="connsiteX13487" fmla="*/ 1099778 w 8724094"/>
              <a:gd name="connsiteY13487" fmla="*/ 545648 h 2189926"/>
              <a:gd name="connsiteX13488" fmla="*/ 1104633 w 8724094"/>
              <a:gd name="connsiteY13488" fmla="*/ 547281 h 2189926"/>
              <a:gd name="connsiteX13489" fmla="*/ 1101397 w 8724094"/>
              <a:gd name="connsiteY13489" fmla="*/ 557083 h 2189926"/>
              <a:gd name="connsiteX13490" fmla="*/ 1112725 w 8724094"/>
              <a:gd name="connsiteY13490" fmla="*/ 563618 h 2189926"/>
              <a:gd name="connsiteX13491" fmla="*/ 1117580 w 8724094"/>
              <a:gd name="connsiteY13491" fmla="*/ 561984 h 2189926"/>
              <a:gd name="connsiteX13492" fmla="*/ 1122434 w 8724094"/>
              <a:gd name="connsiteY13492" fmla="*/ 560350 h 2189926"/>
              <a:gd name="connsiteX13493" fmla="*/ 1132953 w 8724094"/>
              <a:gd name="connsiteY13493" fmla="*/ 564434 h 2189926"/>
              <a:gd name="connsiteX13494" fmla="*/ 1145091 w 8724094"/>
              <a:gd name="connsiteY13494" fmla="*/ 568518 h 2189926"/>
              <a:gd name="connsiteX13495" fmla="*/ 1154800 w 8724094"/>
              <a:gd name="connsiteY13495" fmla="*/ 566068 h 2189926"/>
              <a:gd name="connsiteX13496" fmla="*/ 1161274 w 8724094"/>
              <a:gd name="connsiteY13496" fmla="*/ 558716 h 2189926"/>
              <a:gd name="connsiteX13497" fmla="*/ 1156420 w 8724094"/>
              <a:gd name="connsiteY13497" fmla="*/ 552181 h 2189926"/>
              <a:gd name="connsiteX13498" fmla="*/ 1158038 w 8724094"/>
              <a:gd name="connsiteY13498" fmla="*/ 550548 h 2189926"/>
              <a:gd name="connsiteX13499" fmla="*/ 1159656 w 8724094"/>
              <a:gd name="connsiteY13499" fmla="*/ 550548 h 2189926"/>
              <a:gd name="connsiteX13500" fmla="*/ 1177457 w 8724094"/>
              <a:gd name="connsiteY13500" fmla="*/ 550548 h 2189926"/>
              <a:gd name="connsiteX13501" fmla="*/ 1179075 w 8724094"/>
              <a:gd name="connsiteY13501" fmla="*/ 555449 h 2189926"/>
              <a:gd name="connsiteX13502" fmla="*/ 1182312 w 8724094"/>
              <a:gd name="connsiteY13502" fmla="*/ 558716 h 2189926"/>
              <a:gd name="connsiteX13503" fmla="*/ 1187166 w 8724094"/>
              <a:gd name="connsiteY13503" fmla="*/ 555449 h 2189926"/>
              <a:gd name="connsiteX13504" fmla="*/ 1188784 w 8724094"/>
              <a:gd name="connsiteY13504" fmla="*/ 548914 h 2189926"/>
              <a:gd name="connsiteX13505" fmla="*/ 1186358 w 8724094"/>
              <a:gd name="connsiteY13505" fmla="*/ 539929 h 2189926"/>
              <a:gd name="connsiteX13506" fmla="*/ 1183930 w 8724094"/>
              <a:gd name="connsiteY13506" fmla="*/ 530944 h 2189926"/>
              <a:gd name="connsiteX13507" fmla="*/ 1189594 w 8724094"/>
              <a:gd name="connsiteY13507" fmla="*/ 521958 h 2189926"/>
              <a:gd name="connsiteX13508" fmla="*/ 1195258 w 8724094"/>
              <a:gd name="connsiteY13508" fmla="*/ 516241 h 2189926"/>
              <a:gd name="connsiteX13509" fmla="*/ 1192022 w 8724094"/>
              <a:gd name="connsiteY13509" fmla="*/ 511339 h 2189926"/>
              <a:gd name="connsiteX13510" fmla="*/ 1185548 w 8724094"/>
              <a:gd name="connsiteY13510" fmla="*/ 509706 h 2189926"/>
              <a:gd name="connsiteX13511" fmla="*/ 1178266 w 8724094"/>
              <a:gd name="connsiteY13511" fmla="*/ 514607 h 2189926"/>
              <a:gd name="connsiteX13512" fmla="*/ 1174220 w 8724094"/>
              <a:gd name="connsiteY13512" fmla="*/ 519508 h 2189926"/>
              <a:gd name="connsiteX13513" fmla="*/ 1161274 w 8724094"/>
              <a:gd name="connsiteY13513" fmla="*/ 519508 h 2189926"/>
              <a:gd name="connsiteX13514" fmla="*/ 1166129 w 8724094"/>
              <a:gd name="connsiteY13514" fmla="*/ 509706 h 2189926"/>
              <a:gd name="connsiteX13515" fmla="*/ 1177457 w 8724094"/>
              <a:gd name="connsiteY13515" fmla="*/ 506439 h 2189926"/>
              <a:gd name="connsiteX13516" fmla="*/ 1177457 w 8724094"/>
              <a:gd name="connsiteY13516" fmla="*/ 504806 h 2189926"/>
              <a:gd name="connsiteX13517" fmla="*/ 1168555 w 8724094"/>
              <a:gd name="connsiteY13517" fmla="*/ 496637 h 2189926"/>
              <a:gd name="connsiteX13518" fmla="*/ 1156420 w 8724094"/>
              <a:gd name="connsiteY13518" fmla="*/ 495003 h 2189926"/>
              <a:gd name="connsiteX13519" fmla="*/ 5115387 w 8724094"/>
              <a:gd name="connsiteY13519" fmla="*/ 493369 h 2189926"/>
              <a:gd name="connsiteX13520" fmla="*/ 5108913 w 8724094"/>
              <a:gd name="connsiteY13520" fmla="*/ 499904 h 2189926"/>
              <a:gd name="connsiteX13521" fmla="*/ 5112151 w 8724094"/>
              <a:gd name="connsiteY13521" fmla="*/ 505622 h 2189926"/>
              <a:gd name="connsiteX13522" fmla="*/ 5118623 w 8724094"/>
              <a:gd name="connsiteY13522" fmla="*/ 508072 h 2189926"/>
              <a:gd name="connsiteX13523" fmla="*/ 5123478 w 8724094"/>
              <a:gd name="connsiteY13523" fmla="*/ 503171 h 2189926"/>
              <a:gd name="connsiteX13524" fmla="*/ 5121051 w 8724094"/>
              <a:gd name="connsiteY13524" fmla="*/ 496637 h 2189926"/>
              <a:gd name="connsiteX13525" fmla="*/ 5115387 w 8724094"/>
              <a:gd name="connsiteY13525" fmla="*/ 493369 h 2189926"/>
              <a:gd name="connsiteX13526" fmla="*/ 2798184 w 8724094"/>
              <a:gd name="connsiteY13526" fmla="*/ 493369 h 2189926"/>
              <a:gd name="connsiteX13527" fmla="*/ 2790092 w 8724094"/>
              <a:gd name="connsiteY13527" fmla="*/ 499904 h 2189926"/>
              <a:gd name="connsiteX13528" fmla="*/ 2788473 w 8724094"/>
              <a:gd name="connsiteY13528" fmla="*/ 511339 h 2189926"/>
              <a:gd name="connsiteX13529" fmla="*/ 2788473 w 8724094"/>
              <a:gd name="connsiteY13529" fmla="*/ 514607 h 2189926"/>
              <a:gd name="connsiteX13530" fmla="*/ 2793328 w 8724094"/>
              <a:gd name="connsiteY13530" fmla="*/ 516241 h 2189926"/>
              <a:gd name="connsiteX13531" fmla="*/ 2802230 w 8724094"/>
              <a:gd name="connsiteY13531" fmla="*/ 510523 h 2189926"/>
              <a:gd name="connsiteX13532" fmla="*/ 2806275 w 8724094"/>
              <a:gd name="connsiteY13532" fmla="*/ 501538 h 2189926"/>
              <a:gd name="connsiteX13533" fmla="*/ 2798184 w 8724094"/>
              <a:gd name="connsiteY13533" fmla="*/ 493369 h 2189926"/>
              <a:gd name="connsiteX13534" fmla="*/ 7583697 w 8724094"/>
              <a:gd name="connsiteY13534" fmla="*/ 491736 h 2189926"/>
              <a:gd name="connsiteX13535" fmla="*/ 7578841 w 8724094"/>
              <a:gd name="connsiteY13535" fmla="*/ 493369 h 2189926"/>
              <a:gd name="connsiteX13536" fmla="*/ 7569133 w 8724094"/>
              <a:gd name="connsiteY13536" fmla="*/ 498271 h 2189926"/>
              <a:gd name="connsiteX13537" fmla="*/ 7559423 w 8724094"/>
              <a:gd name="connsiteY13537" fmla="*/ 501538 h 2189926"/>
              <a:gd name="connsiteX13538" fmla="*/ 7540813 w 8724094"/>
              <a:gd name="connsiteY13538" fmla="*/ 518692 h 2189926"/>
              <a:gd name="connsiteX13539" fmla="*/ 7528676 w 8724094"/>
              <a:gd name="connsiteY13539" fmla="*/ 539113 h 2189926"/>
              <a:gd name="connsiteX13540" fmla="*/ 7546475 w 8724094"/>
              <a:gd name="connsiteY13540" fmla="*/ 535844 h 2189926"/>
              <a:gd name="connsiteX13541" fmla="*/ 7559423 w 8724094"/>
              <a:gd name="connsiteY13541" fmla="*/ 524409 h 2189926"/>
              <a:gd name="connsiteX13542" fmla="*/ 7569133 w 8724094"/>
              <a:gd name="connsiteY13542" fmla="*/ 513790 h 2189926"/>
              <a:gd name="connsiteX13543" fmla="*/ 7578841 w 8724094"/>
              <a:gd name="connsiteY13543" fmla="*/ 503171 h 2189926"/>
              <a:gd name="connsiteX13544" fmla="*/ 7584507 w 8724094"/>
              <a:gd name="connsiteY13544" fmla="*/ 498271 h 2189926"/>
              <a:gd name="connsiteX13545" fmla="*/ 7588553 w 8724094"/>
              <a:gd name="connsiteY13545" fmla="*/ 493369 h 2189926"/>
              <a:gd name="connsiteX13546" fmla="*/ 7583697 w 8724094"/>
              <a:gd name="connsiteY13546" fmla="*/ 491736 h 2189926"/>
              <a:gd name="connsiteX13547" fmla="*/ 277479 w 8724094"/>
              <a:gd name="connsiteY13547" fmla="*/ 491736 h 2189926"/>
              <a:gd name="connsiteX13548" fmla="*/ 272625 w 8724094"/>
              <a:gd name="connsiteY13548" fmla="*/ 498271 h 2189926"/>
              <a:gd name="connsiteX13549" fmla="*/ 274243 w 8724094"/>
              <a:gd name="connsiteY13549" fmla="*/ 499904 h 2189926"/>
              <a:gd name="connsiteX13550" fmla="*/ 277479 w 8724094"/>
              <a:gd name="connsiteY13550" fmla="*/ 496637 h 2189926"/>
              <a:gd name="connsiteX13551" fmla="*/ 2819221 w 8724094"/>
              <a:gd name="connsiteY13551" fmla="*/ 490102 h 2189926"/>
              <a:gd name="connsiteX13552" fmla="*/ 2815985 w 8724094"/>
              <a:gd name="connsiteY13552" fmla="*/ 493369 h 2189926"/>
              <a:gd name="connsiteX13553" fmla="*/ 2818413 w 8724094"/>
              <a:gd name="connsiteY13553" fmla="*/ 501538 h 2189926"/>
              <a:gd name="connsiteX13554" fmla="*/ 2824076 w 8724094"/>
              <a:gd name="connsiteY13554" fmla="*/ 506439 h 2189926"/>
              <a:gd name="connsiteX13555" fmla="*/ 2832168 w 8724094"/>
              <a:gd name="connsiteY13555" fmla="*/ 499904 h 2189926"/>
              <a:gd name="connsiteX13556" fmla="*/ 2827312 w 8724094"/>
              <a:gd name="connsiteY13556" fmla="*/ 493369 h 2189926"/>
              <a:gd name="connsiteX13557" fmla="*/ 2819221 w 8724094"/>
              <a:gd name="connsiteY13557" fmla="*/ 490102 h 2189926"/>
              <a:gd name="connsiteX13558" fmla="*/ 5241613 w 8724094"/>
              <a:gd name="connsiteY13558" fmla="*/ 488469 h 2189926"/>
              <a:gd name="connsiteX13559" fmla="*/ 5235141 w 8724094"/>
              <a:gd name="connsiteY13559" fmla="*/ 498271 h 2189926"/>
              <a:gd name="connsiteX13560" fmla="*/ 5234332 w 8724094"/>
              <a:gd name="connsiteY13560" fmla="*/ 503171 h 2189926"/>
              <a:gd name="connsiteX13561" fmla="*/ 5236759 w 8724094"/>
              <a:gd name="connsiteY13561" fmla="*/ 506439 h 2189926"/>
              <a:gd name="connsiteX13562" fmla="*/ 5242423 w 8724094"/>
              <a:gd name="connsiteY13562" fmla="*/ 499904 h 2189926"/>
              <a:gd name="connsiteX13563" fmla="*/ 5244851 w 8724094"/>
              <a:gd name="connsiteY13563" fmla="*/ 491736 h 2189926"/>
              <a:gd name="connsiteX13564" fmla="*/ 5241613 w 8724094"/>
              <a:gd name="connsiteY13564" fmla="*/ 488469 h 2189926"/>
              <a:gd name="connsiteX13565" fmla="*/ 2186466 w 8724094"/>
              <a:gd name="connsiteY13565" fmla="*/ 488469 h 2189926"/>
              <a:gd name="connsiteX13566" fmla="*/ 2179993 w 8724094"/>
              <a:gd name="connsiteY13566" fmla="*/ 493369 h 2189926"/>
              <a:gd name="connsiteX13567" fmla="*/ 2188084 w 8724094"/>
              <a:gd name="connsiteY13567" fmla="*/ 504806 h 2189926"/>
              <a:gd name="connsiteX13568" fmla="*/ 2194558 w 8724094"/>
              <a:gd name="connsiteY13568" fmla="*/ 499904 h 2189926"/>
              <a:gd name="connsiteX13569" fmla="*/ 2186466 w 8724094"/>
              <a:gd name="connsiteY13569" fmla="*/ 488469 h 2189926"/>
              <a:gd name="connsiteX13570" fmla="*/ 8222419 w 8724094"/>
              <a:gd name="connsiteY13570" fmla="*/ 486834 h 2189926"/>
              <a:gd name="connsiteX13571" fmla="*/ 8222419 w 8724094"/>
              <a:gd name="connsiteY13571" fmla="*/ 488469 h 2189926"/>
              <a:gd name="connsiteX13572" fmla="*/ 8225657 w 8724094"/>
              <a:gd name="connsiteY13572" fmla="*/ 486834 h 2189926"/>
              <a:gd name="connsiteX13573" fmla="*/ 3635451 w 8724094"/>
              <a:gd name="connsiteY13573" fmla="*/ 486834 h 2189926"/>
              <a:gd name="connsiteX13574" fmla="*/ 3622505 w 8724094"/>
              <a:gd name="connsiteY13574" fmla="*/ 488469 h 2189926"/>
              <a:gd name="connsiteX13575" fmla="*/ 3614414 w 8724094"/>
              <a:gd name="connsiteY13575" fmla="*/ 498271 h 2189926"/>
              <a:gd name="connsiteX13576" fmla="*/ 3616032 w 8724094"/>
              <a:gd name="connsiteY13576" fmla="*/ 504806 h 2189926"/>
              <a:gd name="connsiteX13577" fmla="*/ 3620887 w 8724094"/>
              <a:gd name="connsiteY13577" fmla="*/ 508072 h 2189926"/>
              <a:gd name="connsiteX13578" fmla="*/ 3630597 w 8724094"/>
              <a:gd name="connsiteY13578" fmla="*/ 507255 h 2189926"/>
              <a:gd name="connsiteX13579" fmla="*/ 3641924 w 8724094"/>
              <a:gd name="connsiteY13579" fmla="*/ 506439 h 2189926"/>
              <a:gd name="connsiteX13580" fmla="*/ 3647588 w 8724094"/>
              <a:gd name="connsiteY13580" fmla="*/ 509706 h 2189926"/>
              <a:gd name="connsiteX13581" fmla="*/ 3654871 w 8724094"/>
              <a:gd name="connsiteY13581" fmla="*/ 512974 h 2189926"/>
              <a:gd name="connsiteX13582" fmla="*/ 3661343 w 8724094"/>
              <a:gd name="connsiteY13582" fmla="*/ 504806 h 2189926"/>
              <a:gd name="connsiteX13583" fmla="*/ 3650016 w 8724094"/>
              <a:gd name="connsiteY13583" fmla="*/ 494187 h 2189926"/>
              <a:gd name="connsiteX13584" fmla="*/ 3635451 w 8724094"/>
              <a:gd name="connsiteY13584" fmla="*/ 486834 h 2189926"/>
              <a:gd name="connsiteX13585" fmla="*/ 6353487 w 8724094"/>
              <a:gd name="connsiteY13585" fmla="*/ 485201 h 2189926"/>
              <a:gd name="connsiteX13586" fmla="*/ 6347823 w 8724094"/>
              <a:gd name="connsiteY13586" fmla="*/ 488469 h 2189926"/>
              <a:gd name="connsiteX13587" fmla="*/ 6343777 w 8724094"/>
              <a:gd name="connsiteY13587" fmla="*/ 493369 h 2189926"/>
              <a:gd name="connsiteX13588" fmla="*/ 6330830 w 8724094"/>
              <a:gd name="connsiteY13588" fmla="*/ 503171 h 2189926"/>
              <a:gd name="connsiteX13589" fmla="*/ 6342159 w 8724094"/>
              <a:gd name="connsiteY13589" fmla="*/ 511339 h 2189926"/>
              <a:gd name="connsiteX13590" fmla="*/ 6350249 w 8724094"/>
              <a:gd name="connsiteY13590" fmla="*/ 507255 h 2189926"/>
              <a:gd name="connsiteX13591" fmla="*/ 6359959 w 8724094"/>
              <a:gd name="connsiteY13591" fmla="*/ 503171 h 2189926"/>
              <a:gd name="connsiteX13592" fmla="*/ 6361578 w 8724094"/>
              <a:gd name="connsiteY13592" fmla="*/ 503171 h 2189926"/>
              <a:gd name="connsiteX13593" fmla="*/ 6374525 w 8724094"/>
              <a:gd name="connsiteY13593" fmla="*/ 512974 h 2189926"/>
              <a:gd name="connsiteX13594" fmla="*/ 6380997 w 8724094"/>
              <a:gd name="connsiteY13594" fmla="*/ 508072 h 2189926"/>
              <a:gd name="connsiteX13595" fmla="*/ 6373716 w 8724094"/>
              <a:gd name="connsiteY13595" fmla="*/ 490918 h 2189926"/>
              <a:gd name="connsiteX13596" fmla="*/ 6355105 w 8724094"/>
              <a:gd name="connsiteY13596" fmla="*/ 485201 h 2189926"/>
              <a:gd name="connsiteX13597" fmla="*/ 5980670 w 8724094"/>
              <a:gd name="connsiteY13597" fmla="*/ 485201 h 2189926"/>
              <a:gd name="connsiteX13598" fmla="*/ 5972580 w 8724094"/>
              <a:gd name="connsiteY13598" fmla="*/ 490102 h 2189926"/>
              <a:gd name="connsiteX13599" fmla="*/ 5964488 w 8724094"/>
              <a:gd name="connsiteY13599" fmla="*/ 498271 h 2189926"/>
              <a:gd name="connsiteX13600" fmla="*/ 5967724 w 8724094"/>
              <a:gd name="connsiteY13600" fmla="*/ 499904 h 2189926"/>
              <a:gd name="connsiteX13601" fmla="*/ 5978244 w 8724094"/>
              <a:gd name="connsiteY13601" fmla="*/ 495003 h 2189926"/>
              <a:gd name="connsiteX13602" fmla="*/ 5982289 w 8724094"/>
              <a:gd name="connsiteY13602" fmla="*/ 485201 h 2189926"/>
              <a:gd name="connsiteX13603" fmla="*/ 5170409 w 8724094"/>
              <a:gd name="connsiteY13603" fmla="*/ 485201 h 2189926"/>
              <a:gd name="connsiteX13604" fmla="*/ 5167172 w 8724094"/>
              <a:gd name="connsiteY13604" fmla="*/ 486834 h 2189926"/>
              <a:gd name="connsiteX13605" fmla="*/ 5175263 w 8724094"/>
              <a:gd name="connsiteY13605" fmla="*/ 495003 h 2189926"/>
              <a:gd name="connsiteX13606" fmla="*/ 5180119 w 8724094"/>
              <a:gd name="connsiteY13606" fmla="*/ 491736 h 2189926"/>
              <a:gd name="connsiteX13607" fmla="*/ 5176073 w 8724094"/>
              <a:gd name="connsiteY13607" fmla="*/ 486834 h 2189926"/>
              <a:gd name="connsiteX13608" fmla="*/ 5170409 w 8724094"/>
              <a:gd name="connsiteY13608" fmla="*/ 485201 h 2189926"/>
              <a:gd name="connsiteX13609" fmla="*/ 4280040 w 8724094"/>
              <a:gd name="connsiteY13609" fmla="*/ 485201 h 2189926"/>
              <a:gd name="connsiteX13610" fmla="*/ 4274377 w 8724094"/>
              <a:gd name="connsiteY13610" fmla="*/ 488469 h 2189926"/>
              <a:gd name="connsiteX13611" fmla="*/ 4270331 w 8724094"/>
              <a:gd name="connsiteY13611" fmla="*/ 493369 h 2189926"/>
              <a:gd name="connsiteX13612" fmla="*/ 4257384 w 8724094"/>
              <a:gd name="connsiteY13612" fmla="*/ 503171 h 2189926"/>
              <a:gd name="connsiteX13613" fmla="*/ 4268713 w 8724094"/>
              <a:gd name="connsiteY13613" fmla="*/ 511339 h 2189926"/>
              <a:gd name="connsiteX13614" fmla="*/ 4276803 w 8724094"/>
              <a:gd name="connsiteY13614" fmla="*/ 507255 h 2189926"/>
              <a:gd name="connsiteX13615" fmla="*/ 4286514 w 8724094"/>
              <a:gd name="connsiteY13615" fmla="*/ 503171 h 2189926"/>
              <a:gd name="connsiteX13616" fmla="*/ 4288132 w 8724094"/>
              <a:gd name="connsiteY13616" fmla="*/ 503171 h 2189926"/>
              <a:gd name="connsiteX13617" fmla="*/ 4301079 w 8724094"/>
              <a:gd name="connsiteY13617" fmla="*/ 512974 h 2189926"/>
              <a:gd name="connsiteX13618" fmla="*/ 4307551 w 8724094"/>
              <a:gd name="connsiteY13618" fmla="*/ 508072 h 2189926"/>
              <a:gd name="connsiteX13619" fmla="*/ 4300269 w 8724094"/>
              <a:gd name="connsiteY13619" fmla="*/ 490918 h 2189926"/>
              <a:gd name="connsiteX13620" fmla="*/ 4281658 w 8724094"/>
              <a:gd name="connsiteY13620" fmla="*/ 485201 h 2189926"/>
              <a:gd name="connsiteX13621" fmla="*/ 3363577 w 8724094"/>
              <a:gd name="connsiteY13621" fmla="*/ 485201 h 2189926"/>
              <a:gd name="connsiteX13622" fmla="*/ 3348203 w 8724094"/>
              <a:gd name="connsiteY13622" fmla="*/ 490918 h 2189926"/>
              <a:gd name="connsiteX13623" fmla="*/ 3337683 w 8724094"/>
              <a:gd name="connsiteY13623" fmla="*/ 501538 h 2189926"/>
              <a:gd name="connsiteX13624" fmla="*/ 3337683 w 8724094"/>
              <a:gd name="connsiteY13624" fmla="*/ 506439 h 2189926"/>
              <a:gd name="connsiteX13625" fmla="*/ 3339303 w 8724094"/>
              <a:gd name="connsiteY13625" fmla="*/ 506439 h 2189926"/>
              <a:gd name="connsiteX13626" fmla="*/ 3354676 w 8724094"/>
              <a:gd name="connsiteY13626" fmla="*/ 499087 h 2189926"/>
              <a:gd name="connsiteX13627" fmla="*/ 3366813 w 8724094"/>
              <a:gd name="connsiteY13627" fmla="*/ 488469 h 2189926"/>
              <a:gd name="connsiteX13628" fmla="*/ 3363577 w 8724094"/>
              <a:gd name="connsiteY13628" fmla="*/ 485201 h 2189926"/>
              <a:gd name="connsiteX13629" fmla="*/ 2592659 w 8724094"/>
              <a:gd name="connsiteY13629" fmla="*/ 485201 h 2189926"/>
              <a:gd name="connsiteX13630" fmla="*/ 2577286 w 8724094"/>
              <a:gd name="connsiteY13630" fmla="*/ 490102 h 2189926"/>
              <a:gd name="connsiteX13631" fmla="*/ 2570004 w 8724094"/>
              <a:gd name="connsiteY13631" fmla="*/ 503171 h 2189926"/>
              <a:gd name="connsiteX13632" fmla="*/ 2571622 w 8724094"/>
              <a:gd name="connsiteY13632" fmla="*/ 503171 h 2189926"/>
              <a:gd name="connsiteX13633" fmla="*/ 2579713 w 8724094"/>
              <a:gd name="connsiteY13633" fmla="*/ 498271 h 2189926"/>
              <a:gd name="connsiteX13634" fmla="*/ 2589423 w 8724094"/>
              <a:gd name="connsiteY13634" fmla="*/ 498271 h 2189926"/>
              <a:gd name="connsiteX13635" fmla="*/ 2595896 w 8724094"/>
              <a:gd name="connsiteY13635" fmla="*/ 496637 h 2189926"/>
              <a:gd name="connsiteX13636" fmla="*/ 2599132 w 8724094"/>
              <a:gd name="connsiteY13636" fmla="*/ 491736 h 2189926"/>
              <a:gd name="connsiteX13637" fmla="*/ 2592659 w 8724094"/>
              <a:gd name="connsiteY13637" fmla="*/ 485201 h 2189926"/>
              <a:gd name="connsiteX13638" fmla="*/ 8167397 w 8724094"/>
              <a:gd name="connsiteY13638" fmla="*/ 483567 h 2189926"/>
              <a:gd name="connsiteX13639" fmla="*/ 8160925 w 8724094"/>
              <a:gd name="connsiteY13639" fmla="*/ 486834 h 2189926"/>
              <a:gd name="connsiteX13640" fmla="*/ 8160925 w 8724094"/>
              <a:gd name="connsiteY13640" fmla="*/ 488469 h 2189926"/>
              <a:gd name="connsiteX13641" fmla="*/ 8162543 w 8724094"/>
              <a:gd name="connsiteY13641" fmla="*/ 490102 h 2189926"/>
              <a:gd name="connsiteX13642" fmla="*/ 8167397 w 8724094"/>
              <a:gd name="connsiteY13642" fmla="*/ 483567 h 2189926"/>
              <a:gd name="connsiteX13643" fmla="*/ 2272237 w 8724094"/>
              <a:gd name="connsiteY13643" fmla="*/ 483567 h 2189926"/>
              <a:gd name="connsiteX13644" fmla="*/ 2265763 w 8724094"/>
              <a:gd name="connsiteY13644" fmla="*/ 488469 h 2189926"/>
              <a:gd name="connsiteX13645" fmla="*/ 2275473 w 8724094"/>
              <a:gd name="connsiteY13645" fmla="*/ 498271 h 2189926"/>
              <a:gd name="connsiteX13646" fmla="*/ 2281946 w 8724094"/>
              <a:gd name="connsiteY13646" fmla="*/ 491736 h 2189926"/>
              <a:gd name="connsiteX13647" fmla="*/ 2272237 w 8724094"/>
              <a:gd name="connsiteY13647" fmla="*/ 483567 h 2189926"/>
              <a:gd name="connsiteX13648" fmla="*/ 7913325 w 8724094"/>
              <a:gd name="connsiteY13648" fmla="*/ 477032 h 2189926"/>
              <a:gd name="connsiteX13649" fmla="*/ 7908469 w 8724094"/>
              <a:gd name="connsiteY13649" fmla="*/ 481934 h 2189926"/>
              <a:gd name="connsiteX13650" fmla="*/ 7914944 w 8724094"/>
              <a:gd name="connsiteY13650" fmla="*/ 485201 h 2189926"/>
              <a:gd name="connsiteX13651" fmla="*/ 7923034 w 8724094"/>
              <a:gd name="connsiteY13651" fmla="*/ 480301 h 2189926"/>
              <a:gd name="connsiteX13652" fmla="*/ 7913325 w 8724094"/>
              <a:gd name="connsiteY13652" fmla="*/ 477032 h 2189926"/>
              <a:gd name="connsiteX13653" fmla="*/ 3476858 w 8724094"/>
              <a:gd name="connsiteY13653" fmla="*/ 477032 h 2189926"/>
              <a:gd name="connsiteX13654" fmla="*/ 3470385 w 8724094"/>
              <a:gd name="connsiteY13654" fmla="*/ 483567 h 2189926"/>
              <a:gd name="connsiteX13655" fmla="*/ 3478476 w 8724094"/>
              <a:gd name="connsiteY13655" fmla="*/ 478666 h 2189926"/>
              <a:gd name="connsiteX13656" fmla="*/ 3476858 w 8724094"/>
              <a:gd name="connsiteY13656" fmla="*/ 477032 h 2189926"/>
              <a:gd name="connsiteX13657" fmla="*/ 1533483 w 8724094"/>
              <a:gd name="connsiteY13657" fmla="*/ 477032 h 2189926"/>
              <a:gd name="connsiteX13658" fmla="*/ 1533483 w 8724094"/>
              <a:gd name="connsiteY13658" fmla="*/ 481934 h 2189926"/>
              <a:gd name="connsiteX13659" fmla="*/ 1535910 w 8724094"/>
              <a:gd name="connsiteY13659" fmla="*/ 486018 h 2189926"/>
              <a:gd name="connsiteX13660" fmla="*/ 1538338 w 8724094"/>
              <a:gd name="connsiteY13660" fmla="*/ 490102 h 2189926"/>
              <a:gd name="connsiteX13661" fmla="*/ 1537528 w 8724094"/>
              <a:gd name="connsiteY13661" fmla="*/ 497453 h 2189926"/>
              <a:gd name="connsiteX13662" fmla="*/ 1536719 w 8724094"/>
              <a:gd name="connsiteY13662" fmla="*/ 504806 h 2189926"/>
              <a:gd name="connsiteX13663" fmla="*/ 1529437 w 8724094"/>
              <a:gd name="connsiteY13663" fmla="*/ 507255 h 2189926"/>
              <a:gd name="connsiteX13664" fmla="*/ 1523773 w 8724094"/>
              <a:gd name="connsiteY13664" fmla="*/ 512974 h 2189926"/>
              <a:gd name="connsiteX13665" fmla="*/ 1528627 w 8724094"/>
              <a:gd name="connsiteY13665" fmla="*/ 516241 h 2189926"/>
              <a:gd name="connsiteX13666" fmla="*/ 1539146 w 8724094"/>
              <a:gd name="connsiteY13666" fmla="*/ 511339 h 2189926"/>
              <a:gd name="connsiteX13667" fmla="*/ 1546430 w 8724094"/>
              <a:gd name="connsiteY13667" fmla="*/ 503171 h 2189926"/>
              <a:gd name="connsiteX13668" fmla="*/ 1545620 w 8724094"/>
              <a:gd name="connsiteY13668" fmla="*/ 499087 h 2189926"/>
              <a:gd name="connsiteX13669" fmla="*/ 1544810 w 8724094"/>
              <a:gd name="connsiteY13669" fmla="*/ 496637 h 2189926"/>
              <a:gd name="connsiteX13670" fmla="*/ 1550475 w 8724094"/>
              <a:gd name="connsiteY13670" fmla="*/ 490918 h 2189926"/>
              <a:gd name="connsiteX13671" fmla="*/ 1556139 w 8724094"/>
              <a:gd name="connsiteY13671" fmla="*/ 483567 h 2189926"/>
              <a:gd name="connsiteX13672" fmla="*/ 1551283 w 8724094"/>
              <a:gd name="connsiteY13672" fmla="*/ 477032 h 2189926"/>
              <a:gd name="connsiteX13673" fmla="*/ 4824093 w 8724094"/>
              <a:gd name="connsiteY13673" fmla="*/ 473766 h 2189926"/>
              <a:gd name="connsiteX13674" fmla="*/ 4822475 w 8724094"/>
              <a:gd name="connsiteY13674" fmla="*/ 477032 h 2189926"/>
              <a:gd name="connsiteX13675" fmla="*/ 4825711 w 8724094"/>
              <a:gd name="connsiteY13675" fmla="*/ 480301 h 2189926"/>
              <a:gd name="connsiteX13676" fmla="*/ 4828948 w 8724094"/>
              <a:gd name="connsiteY13676" fmla="*/ 477032 h 2189926"/>
              <a:gd name="connsiteX13677" fmla="*/ 4824093 w 8724094"/>
              <a:gd name="connsiteY13677" fmla="*/ 473766 h 2189926"/>
              <a:gd name="connsiteX13678" fmla="*/ 1904882 w 8724094"/>
              <a:gd name="connsiteY13678" fmla="*/ 473766 h 2189926"/>
              <a:gd name="connsiteX13679" fmla="*/ 1890318 w 8724094"/>
              <a:gd name="connsiteY13679" fmla="*/ 477850 h 2189926"/>
              <a:gd name="connsiteX13680" fmla="*/ 1882227 w 8724094"/>
              <a:gd name="connsiteY13680" fmla="*/ 490102 h 2189926"/>
              <a:gd name="connsiteX13681" fmla="*/ 1885463 w 8724094"/>
              <a:gd name="connsiteY13681" fmla="*/ 493369 h 2189926"/>
              <a:gd name="connsiteX13682" fmla="*/ 1887081 w 8724094"/>
              <a:gd name="connsiteY13682" fmla="*/ 493369 h 2189926"/>
              <a:gd name="connsiteX13683" fmla="*/ 1898410 w 8724094"/>
              <a:gd name="connsiteY13683" fmla="*/ 484385 h 2189926"/>
              <a:gd name="connsiteX13684" fmla="*/ 1904882 w 8724094"/>
              <a:gd name="connsiteY13684" fmla="*/ 473766 h 2189926"/>
              <a:gd name="connsiteX13685" fmla="*/ 1447713 w 8724094"/>
              <a:gd name="connsiteY13685" fmla="*/ 472132 h 2189926"/>
              <a:gd name="connsiteX13686" fmla="*/ 1441240 w 8724094"/>
              <a:gd name="connsiteY13686" fmla="*/ 478666 h 2189926"/>
              <a:gd name="connsiteX13687" fmla="*/ 1441240 w 8724094"/>
              <a:gd name="connsiteY13687" fmla="*/ 480301 h 2189926"/>
              <a:gd name="connsiteX13688" fmla="*/ 1447713 w 8724094"/>
              <a:gd name="connsiteY13688" fmla="*/ 488469 h 2189926"/>
              <a:gd name="connsiteX13689" fmla="*/ 1450950 w 8724094"/>
              <a:gd name="connsiteY13689" fmla="*/ 488469 h 2189926"/>
              <a:gd name="connsiteX13690" fmla="*/ 1460659 w 8724094"/>
              <a:gd name="connsiteY13690" fmla="*/ 481934 h 2189926"/>
              <a:gd name="connsiteX13691" fmla="*/ 1447713 w 8724094"/>
              <a:gd name="connsiteY13691" fmla="*/ 472132 h 2189926"/>
              <a:gd name="connsiteX13692" fmla="*/ 3379760 w 8724094"/>
              <a:gd name="connsiteY13692" fmla="*/ 470497 h 2189926"/>
              <a:gd name="connsiteX13693" fmla="*/ 3371669 w 8724094"/>
              <a:gd name="connsiteY13693" fmla="*/ 478666 h 2189926"/>
              <a:gd name="connsiteX13694" fmla="*/ 3379760 w 8724094"/>
              <a:gd name="connsiteY13694" fmla="*/ 472132 h 2189926"/>
              <a:gd name="connsiteX13695" fmla="*/ 1130526 w 8724094"/>
              <a:gd name="connsiteY13695" fmla="*/ 470497 h 2189926"/>
              <a:gd name="connsiteX13696" fmla="*/ 1125672 w 8724094"/>
              <a:gd name="connsiteY13696" fmla="*/ 473766 h 2189926"/>
              <a:gd name="connsiteX13697" fmla="*/ 1124052 w 8724094"/>
              <a:gd name="connsiteY13697" fmla="*/ 480301 h 2189926"/>
              <a:gd name="connsiteX13698" fmla="*/ 1127290 w 8724094"/>
              <a:gd name="connsiteY13698" fmla="*/ 483567 h 2189926"/>
              <a:gd name="connsiteX13699" fmla="*/ 1132144 w 8724094"/>
              <a:gd name="connsiteY13699" fmla="*/ 480301 h 2189926"/>
              <a:gd name="connsiteX13700" fmla="*/ 1133763 w 8724094"/>
              <a:gd name="connsiteY13700" fmla="*/ 473766 h 2189926"/>
              <a:gd name="connsiteX13701" fmla="*/ 1130526 w 8724094"/>
              <a:gd name="connsiteY13701" fmla="*/ 470497 h 2189926"/>
              <a:gd name="connsiteX13702" fmla="*/ 5248087 w 8724094"/>
              <a:gd name="connsiteY13702" fmla="*/ 468864 h 2189926"/>
              <a:gd name="connsiteX13703" fmla="*/ 5246469 w 8724094"/>
              <a:gd name="connsiteY13703" fmla="*/ 472132 h 2189926"/>
              <a:gd name="connsiteX13704" fmla="*/ 5246469 w 8724094"/>
              <a:gd name="connsiteY13704" fmla="*/ 473766 h 2189926"/>
              <a:gd name="connsiteX13705" fmla="*/ 5249706 w 8724094"/>
              <a:gd name="connsiteY13705" fmla="*/ 472132 h 2189926"/>
              <a:gd name="connsiteX13706" fmla="*/ 5248087 w 8724094"/>
              <a:gd name="connsiteY13706" fmla="*/ 468864 h 2189926"/>
              <a:gd name="connsiteX13707" fmla="*/ 2616935 w 8724094"/>
              <a:gd name="connsiteY13707" fmla="*/ 467231 h 2189926"/>
              <a:gd name="connsiteX13708" fmla="*/ 2607224 w 8724094"/>
              <a:gd name="connsiteY13708" fmla="*/ 473766 h 2189926"/>
              <a:gd name="connsiteX13709" fmla="*/ 2613697 w 8724094"/>
              <a:gd name="connsiteY13709" fmla="*/ 481934 h 2189926"/>
              <a:gd name="connsiteX13710" fmla="*/ 2621789 w 8724094"/>
              <a:gd name="connsiteY13710" fmla="*/ 472132 h 2189926"/>
              <a:gd name="connsiteX13711" fmla="*/ 2616935 w 8724094"/>
              <a:gd name="connsiteY13711" fmla="*/ 467231 h 2189926"/>
              <a:gd name="connsiteX13712" fmla="*/ 2095842 w 8724094"/>
              <a:gd name="connsiteY13712" fmla="*/ 467231 h 2189926"/>
              <a:gd name="connsiteX13713" fmla="*/ 2088560 w 8724094"/>
              <a:gd name="connsiteY13713" fmla="*/ 470497 h 2189926"/>
              <a:gd name="connsiteX13714" fmla="*/ 2084514 w 8724094"/>
              <a:gd name="connsiteY13714" fmla="*/ 477032 h 2189926"/>
              <a:gd name="connsiteX13715" fmla="*/ 2084514 w 8724094"/>
              <a:gd name="connsiteY13715" fmla="*/ 491736 h 2189926"/>
              <a:gd name="connsiteX13716" fmla="*/ 2087750 w 8724094"/>
              <a:gd name="connsiteY13716" fmla="*/ 495003 h 2189926"/>
              <a:gd name="connsiteX13717" fmla="*/ 2094224 w 8724094"/>
              <a:gd name="connsiteY13717" fmla="*/ 492553 h 2189926"/>
              <a:gd name="connsiteX13718" fmla="*/ 2097460 w 8724094"/>
              <a:gd name="connsiteY13718" fmla="*/ 486834 h 2189926"/>
              <a:gd name="connsiteX13719" fmla="*/ 2096650 w 8724094"/>
              <a:gd name="connsiteY13719" fmla="*/ 482750 h 2189926"/>
              <a:gd name="connsiteX13720" fmla="*/ 2095842 w 8724094"/>
              <a:gd name="connsiteY13720" fmla="*/ 480301 h 2189926"/>
              <a:gd name="connsiteX13721" fmla="*/ 2097460 w 8724094"/>
              <a:gd name="connsiteY13721" fmla="*/ 475399 h 2189926"/>
              <a:gd name="connsiteX13722" fmla="*/ 2099078 w 8724094"/>
              <a:gd name="connsiteY13722" fmla="*/ 470497 h 2189926"/>
              <a:gd name="connsiteX13723" fmla="*/ 2097460 w 8724094"/>
              <a:gd name="connsiteY13723" fmla="*/ 468864 h 2189926"/>
              <a:gd name="connsiteX13724" fmla="*/ 2095842 w 8724094"/>
              <a:gd name="connsiteY13724" fmla="*/ 467231 h 2189926"/>
              <a:gd name="connsiteX13725" fmla="*/ 2594278 w 8724094"/>
              <a:gd name="connsiteY13725" fmla="*/ 465597 h 2189926"/>
              <a:gd name="connsiteX13726" fmla="*/ 2587805 w 8724094"/>
              <a:gd name="connsiteY13726" fmla="*/ 472132 h 2189926"/>
              <a:gd name="connsiteX13727" fmla="*/ 2591041 w 8724094"/>
              <a:gd name="connsiteY13727" fmla="*/ 475399 h 2189926"/>
              <a:gd name="connsiteX13728" fmla="*/ 2597514 w 8724094"/>
              <a:gd name="connsiteY13728" fmla="*/ 467231 h 2189926"/>
              <a:gd name="connsiteX13729" fmla="*/ 2594278 w 8724094"/>
              <a:gd name="connsiteY13729" fmla="*/ 465597 h 2189926"/>
              <a:gd name="connsiteX13730" fmla="*/ 8424707 w 8724094"/>
              <a:gd name="connsiteY13730" fmla="*/ 462329 h 2189926"/>
              <a:gd name="connsiteX13731" fmla="*/ 8414998 w 8724094"/>
              <a:gd name="connsiteY13731" fmla="*/ 468864 h 2189926"/>
              <a:gd name="connsiteX13732" fmla="*/ 8411761 w 8724094"/>
              <a:gd name="connsiteY13732" fmla="*/ 480301 h 2189926"/>
              <a:gd name="connsiteX13733" fmla="*/ 8418234 w 8724094"/>
              <a:gd name="connsiteY13733" fmla="*/ 485201 h 2189926"/>
              <a:gd name="connsiteX13734" fmla="*/ 8421471 w 8724094"/>
              <a:gd name="connsiteY13734" fmla="*/ 483567 h 2189926"/>
              <a:gd name="connsiteX13735" fmla="*/ 8421471 w 8724094"/>
              <a:gd name="connsiteY13735" fmla="*/ 472132 h 2189926"/>
              <a:gd name="connsiteX13736" fmla="*/ 8427944 w 8724094"/>
              <a:gd name="connsiteY13736" fmla="*/ 465597 h 2189926"/>
              <a:gd name="connsiteX13737" fmla="*/ 8424707 w 8724094"/>
              <a:gd name="connsiteY13737" fmla="*/ 462329 h 2189926"/>
              <a:gd name="connsiteX13738" fmla="*/ 8338938 w 8724094"/>
              <a:gd name="connsiteY13738" fmla="*/ 462329 h 2189926"/>
              <a:gd name="connsiteX13739" fmla="*/ 8328419 w 8724094"/>
              <a:gd name="connsiteY13739" fmla="*/ 471315 h 2189926"/>
              <a:gd name="connsiteX13740" fmla="*/ 8317899 w 8724094"/>
              <a:gd name="connsiteY13740" fmla="*/ 480301 h 2189926"/>
              <a:gd name="connsiteX13741" fmla="*/ 8304953 w 8724094"/>
              <a:gd name="connsiteY13741" fmla="*/ 477850 h 2189926"/>
              <a:gd name="connsiteX13742" fmla="*/ 8293625 w 8724094"/>
              <a:gd name="connsiteY13742" fmla="*/ 475399 h 2189926"/>
              <a:gd name="connsiteX13743" fmla="*/ 8279870 w 8724094"/>
              <a:gd name="connsiteY13743" fmla="*/ 480301 h 2189926"/>
              <a:gd name="connsiteX13744" fmla="*/ 8272587 w 8724094"/>
              <a:gd name="connsiteY13744" fmla="*/ 490102 h 2189926"/>
              <a:gd name="connsiteX13745" fmla="*/ 8287153 w 8724094"/>
              <a:gd name="connsiteY13745" fmla="*/ 490102 h 2189926"/>
              <a:gd name="connsiteX13746" fmla="*/ 8292007 w 8724094"/>
              <a:gd name="connsiteY13746" fmla="*/ 491736 h 2189926"/>
              <a:gd name="connsiteX13747" fmla="*/ 8295243 w 8724094"/>
              <a:gd name="connsiteY13747" fmla="*/ 496637 h 2189926"/>
              <a:gd name="connsiteX13748" fmla="*/ 8289579 w 8724094"/>
              <a:gd name="connsiteY13748" fmla="*/ 503171 h 2189926"/>
              <a:gd name="connsiteX13749" fmla="*/ 8283915 w 8724094"/>
              <a:gd name="connsiteY13749" fmla="*/ 517874 h 2189926"/>
              <a:gd name="connsiteX13750" fmla="*/ 8287961 w 8724094"/>
              <a:gd name="connsiteY13750" fmla="*/ 516241 h 2189926"/>
              <a:gd name="connsiteX13751" fmla="*/ 8292007 w 8724094"/>
              <a:gd name="connsiteY13751" fmla="*/ 514607 h 2189926"/>
              <a:gd name="connsiteX13752" fmla="*/ 8295243 w 8724094"/>
              <a:gd name="connsiteY13752" fmla="*/ 516241 h 2189926"/>
              <a:gd name="connsiteX13753" fmla="*/ 8298481 w 8724094"/>
              <a:gd name="connsiteY13753" fmla="*/ 517874 h 2189926"/>
              <a:gd name="connsiteX13754" fmla="*/ 8309808 w 8724094"/>
              <a:gd name="connsiteY13754" fmla="*/ 515423 h 2189926"/>
              <a:gd name="connsiteX13755" fmla="*/ 8329227 w 8724094"/>
              <a:gd name="connsiteY13755" fmla="*/ 509706 h 2189926"/>
              <a:gd name="connsiteX13756" fmla="*/ 8347029 w 8724094"/>
              <a:gd name="connsiteY13756" fmla="*/ 503171 h 2189926"/>
              <a:gd name="connsiteX13757" fmla="*/ 8355121 w 8724094"/>
              <a:gd name="connsiteY13757" fmla="*/ 496637 h 2189926"/>
              <a:gd name="connsiteX13758" fmla="*/ 8355121 w 8724094"/>
              <a:gd name="connsiteY13758" fmla="*/ 495003 h 2189926"/>
              <a:gd name="connsiteX13759" fmla="*/ 8353501 w 8724094"/>
              <a:gd name="connsiteY13759" fmla="*/ 488469 h 2189926"/>
              <a:gd name="connsiteX13760" fmla="*/ 8353501 w 8724094"/>
              <a:gd name="connsiteY13760" fmla="*/ 472132 h 2189926"/>
              <a:gd name="connsiteX13761" fmla="*/ 8347029 w 8724094"/>
              <a:gd name="connsiteY13761" fmla="*/ 467231 h 2189926"/>
              <a:gd name="connsiteX13762" fmla="*/ 8342174 w 8724094"/>
              <a:gd name="connsiteY13762" fmla="*/ 463964 h 2189926"/>
              <a:gd name="connsiteX13763" fmla="*/ 8338938 w 8724094"/>
              <a:gd name="connsiteY13763" fmla="*/ 462329 h 2189926"/>
              <a:gd name="connsiteX13764" fmla="*/ 6904013 w 8724094"/>
              <a:gd name="connsiteY13764" fmla="*/ 457429 h 2189926"/>
              <a:gd name="connsiteX13765" fmla="*/ 6893493 w 8724094"/>
              <a:gd name="connsiteY13765" fmla="*/ 466413 h 2189926"/>
              <a:gd name="connsiteX13766" fmla="*/ 6886210 w 8724094"/>
              <a:gd name="connsiteY13766" fmla="*/ 477032 h 2189926"/>
              <a:gd name="connsiteX13767" fmla="*/ 6898349 w 8724094"/>
              <a:gd name="connsiteY13767" fmla="*/ 472132 h 2189926"/>
              <a:gd name="connsiteX13768" fmla="*/ 6905631 w 8724094"/>
              <a:gd name="connsiteY13768" fmla="*/ 460696 h 2189926"/>
              <a:gd name="connsiteX13769" fmla="*/ 6905631 w 8724094"/>
              <a:gd name="connsiteY13769" fmla="*/ 459062 h 2189926"/>
              <a:gd name="connsiteX13770" fmla="*/ 6904013 w 8724094"/>
              <a:gd name="connsiteY13770" fmla="*/ 457429 h 2189926"/>
              <a:gd name="connsiteX13771" fmla="*/ 6860317 w 8724094"/>
              <a:gd name="connsiteY13771" fmla="*/ 457429 h 2189926"/>
              <a:gd name="connsiteX13772" fmla="*/ 6855462 w 8724094"/>
              <a:gd name="connsiteY13772" fmla="*/ 458245 h 2189926"/>
              <a:gd name="connsiteX13773" fmla="*/ 6850608 w 8724094"/>
              <a:gd name="connsiteY13773" fmla="*/ 459062 h 2189926"/>
              <a:gd name="connsiteX13774" fmla="*/ 6847372 w 8724094"/>
              <a:gd name="connsiteY13774" fmla="*/ 460696 h 2189926"/>
              <a:gd name="connsiteX13775" fmla="*/ 6850608 w 8724094"/>
              <a:gd name="connsiteY13775" fmla="*/ 463964 h 2189926"/>
              <a:gd name="connsiteX13776" fmla="*/ 6861935 w 8724094"/>
              <a:gd name="connsiteY13776" fmla="*/ 459062 h 2189926"/>
              <a:gd name="connsiteX13777" fmla="*/ 6860317 w 8724094"/>
              <a:gd name="connsiteY13777" fmla="*/ 457429 h 2189926"/>
              <a:gd name="connsiteX13778" fmla="*/ 7578841 w 8724094"/>
              <a:gd name="connsiteY13778" fmla="*/ 455795 h 2189926"/>
              <a:gd name="connsiteX13779" fmla="*/ 7566705 w 8724094"/>
              <a:gd name="connsiteY13779" fmla="*/ 456611 h 2189926"/>
              <a:gd name="connsiteX13780" fmla="*/ 7563468 w 8724094"/>
              <a:gd name="connsiteY13780" fmla="*/ 459880 h 2189926"/>
              <a:gd name="connsiteX13781" fmla="*/ 7561042 w 8724094"/>
              <a:gd name="connsiteY13781" fmla="*/ 465597 h 2189926"/>
              <a:gd name="connsiteX13782" fmla="*/ 7554569 w 8724094"/>
              <a:gd name="connsiteY13782" fmla="*/ 472132 h 2189926"/>
              <a:gd name="connsiteX13783" fmla="*/ 7548905 w 8724094"/>
              <a:gd name="connsiteY13783" fmla="*/ 475399 h 2189926"/>
              <a:gd name="connsiteX13784" fmla="*/ 7543239 w 8724094"/>
              <a:gd name="connsiteY13784" fmla="*/ 477032 h 2189926"/>
              <a:gd name="connsiteX13785" fmla="*/ 7532721 w 8724094"/>
              <a:gd name="connsiteY13785" fmla="*/ 485201 h 2189926"/>
              <a:gd name="connsiteX13786" fmla="*/ 7518155 w 8724094"/>
              <a:gd name="connsiteY13786" fmla="*/ 499087 h 2189926"/>
              <a:gd name="connsiteX13787" fmla="*/ 7505211 w 8724094"/>
              <a:gd name="connsiteY13787" fmla="*/ 513790 h 2189926"/>
              <a:gd name="connsiteX13788" fmla="*/ 7499546 w 8724094"/>
              <a:gd name="connsiteY13788" fmla="*/ 524409 h 2189926"/>
              <a:gd name="connsiteX13789" fmla="*/ 7504401 w 8724094"/>
              <a:gd name="connsiteY13789" fmla="*/ 526043 h 2189926"/>
              <a:gd name="connsiteX13790" fmla="*/ 7511683 w 8724094"/>
              <a:gd name="connsiteY13790" fmla="*/ 519508 h 2189926"/>
              <a:gd name="connsiteX13791" fmla="*/ 7518965 w 8724094"/>
              <a:gd name="connsiteY13791" fmla="*/ 509706 h 2189926"/>
              <a:gd name="connsiteX13792" fmla="*/ 7524630 w 8724094"/>
              <a:gd name="connsiteY13792" fmla="*/ 508890 h 2189926"/>
              <a:gd name="connsiteX13793" fmla="*/ 7530294 w 8724094"/>
              <a:gd name="connsiteY13793" fmla="*/ 506439 h 2189926"/>
              <a:gd name="connsiteX13794" fmla="*/ 7538385 w 8724094"/>
              <a:gd name="connsiteY13794" fmla="*/ 493369 h 2189926"/>
              <a:gd name="connsiteX13795" fmla="*/ 7546475 w 8724094"/>
              <a:gd name="connsiteY13795" fmla="*/ 491736 h 2189926"/>
              <a:gd name="connsiteX13796" fmla="*/ 7552951 w 8724094"/>
              <a:gd name="connsiteY13796" fmla="*/ 486834 h 2189926"/>
              <a:gd name="connsiteX13797" fmla="*/ 7569133 w 8724094"/>
              <a:gd name="connsiteY13797" fmla="*/ 468864 h 2189926"/>
              <a:gd name="connsiteX13798" fmla="*/ 7582081 w 8724094"/>
              <a:gd name="connsiteY13798" fmla="*/ 460696 h 2189926"/>
              <a:gd name="connsiteX13799" fmla="*/ 7578841 w 8724094"/>
              <a:gd name="connsiteY13799" fmla="*/ 455795 h 2189926"/>
              <a:gd name="connsiteX13800" fmla="*/ 5311201 w 8724094"/>
              <a:gd name="connsiteY13800" fmla="*/ 455795 h 2189926"/>
              <a:gd name="connsiteX13801" fmla="*/ 5307965 w 8724094"/>
              <a:gd name="connsiteY13801" fmla="*/ 460696 h 2189926"/>
              <a:gd name="connsiteX13802" fmla="*/ 5307965 w 8724094"/>
              <a:gd name="connsiteY13802" fmla="*/ 462329 h 2189926"/>
              <a:gd name="connsiteX13803" fmla="*/ 5311201 w 8724094"/>
              <a:gd name="connsiteY13803" fmla="*/ 463964 h 2189926"/>
              <a:gd name="connsiteX13804" fmla="*/ 5316865 w 8724094"/>
              <a:gd name="connsiteY13804" fmla="*/ 462329 h 2189926"/>
              <a:gd name="connsiteX13805" fmla="*/ 5320910 w 8724094"/>
              <a:gd name="connsiteY13805" fmla="*/ 457429 h 2189926"/>
              <a:gd name="connsiteX13806" fmla="*/ 5319292 w 8724094"/>
              <a:gd name="connsiteY13806" fmla="*/ 455795 h 2189926"/>
              <a:gd name="connsiteX13807" fmla="*/ 6986545 w 8724094"/>
              <a:gd name="connsiteY13807" fmla="*/ 454161 h 2189926"/>
              <a:gd name="connsiteX13808" fmla="*/ 6986545 w 8724094"/>
              <a:gd name="connsiteY13808" fmla="*/ 455795 h 2189926"/>
              <a:gd name="connsiteX13809" fmla="*/ 6989781 w 8724094"/>
              <a:gd name="connsiteY13809" fmla="*/ 454161 h 2189926"/>
              <a:gd name="connsiteX13810" fmla="*/ 2044055 w 8724094"/>
              <a:gd name="connsiteY13810" fmla="*/ 454161 h 2189926"/>
              <a:gd name="connsiteX13811" fmla="*/ 2037583 w 8724094"/>
              <a:gd name="connsiteY13811" fmla="*/ 462329 h 2189926"/>
              <a:gd name="connsiteX13812" fmla="*/ 2042437 w 8724094"/>
              <a:gd name="connsiteY13812" fmla="*/ 476216 h 2189926"/>
              <a:gd name="connsiteX13813" fmla="*/ 2055384 w 8724094"/>
              <a:gd name="connsiteY13813" fmla="*/ 483567 h 2189926"/>
              <a:gd name="connsiteX13814" fmla="*/ 2063476 w 8724094"/>
              <a:gd name="connsiteY13814" fmla="*/ 477850 h 2189926"/>
              <a:gd name="connsiteX13815" fmla="*/ 2066712 w 8724094"/>
              <a:gd name="connsiteY13815" fmla="*/ 467231 h 2189926"/>
              <a:gd name="connsiteX13816" fmla="*/ 2059430 w 8724094"/>
              <a:gd name="connsiteY13816" fmla="*/ 469681 h 2189926"/>
              <a:gd name="connsiteX13817" fmla="*/ 2053766 w 8724094"/>
              <a:gd name="connsiteY13817" fmla="*/ 472132 h 2189926"/>
              <a:gd name="connsiteX13818" fmla="*/ 2048911 w 8724094"/>
              <a:gd name="connsiteY13818" fmla="*/ 463146 h 2189926"/>
              <a:gd name="connsiteX13819" fmla="*/ 2044055 w 8724094"/>
              <a:gd name="connsiteY13819" fmla="*/ 454161 h 2189926"/>
              <a:gd name="connsiteX13820" fmla="*/ 6539591 w 8724094"/>
              <a:gd name="connsiteY13820" fmla="*/ 452527 h 2189926"/>
              <a:gd name="connsiteX13821" fmla="*/ 6533118 w 8724094"/>
              <a:gd name="connsiteY13821" fmla="*/ 457429 h 2189926"/>
              <a:gd name="connsiteX13822" fmla="*/ 6536355 w 8724094"/>
              <a:gd name="connsiteY13822" fmla="*/ 459062 h 2189926"/>
              <a:gd name="connsiteX13823" fmla="*/ 6539591 w 8724094"/>
              <a:gd name="connsiteY13823" fmla="*/ 452527 h 2189926"/>
              <a:gd name="connsiteX13824" fmla="*/ 4466145 w 8724094"/>
              <a:gd name="connsiteY13824" fmla="*/ 452527 h 2189926"/>
              <a:gd name="connsiteX13825" fmla="*/ 4459671 w 8724094"/>
              <a:gd name="connsiteY13825" fmla="*/ 457429 h 2189926"/>
              <a:gd name="connsiteX13826" fmla="*/ 4462908 w 8724094"/>
              <a:gd name="connsiteY13826" fmla="*/ 459062 h 2189926"/>
              <a:gd name="connsiteX13827" fmla="*/ 4466145 w 8724094"/>
              <a:gd name="connsiteY13827" fmla="*/ 452527 h 2189926"/>
              <a:gd name="connsiteX13828" fmla="*/ 3554536 w 8724094"/>
              <a:gd name="connsiteY13828" fmla="*/ 452527 h 2189926"/>
              <a:gd name="connsiteX13829" fmla="*/ 3551300 w 8724094"/>
              <a:gd name="connsiteY13829" fmla="*/ 455795 h 2189926"/>
              <a:gd name="connsiteX13830" fmla="*/ 3546444 w 8724094"/>
              <a:gd name="connsiteY13830" fmla="*/ 462329 h 2189926"/>
              <a:gd name="connsiteX13831" fmla="*/ 3548064 w 8724094"/>
              <a:gd name="connsiteY13831" fmla="*/ 462329 h 2189926"/>
              <a:gd name="connsiteX13832" fmla="*/ 3556154 w 8724094"/>
              <a:gd name="connsiteY13832" fmla="*/ 454161 h 2189926"/>
              <a:gd name="connsiteX13833" fmla="*/ 3556154 w 8724094"/>
              <a:gd name="connsiteY13833" fmla="*/ 452527 h 2189926"/>
              <a:gd name="connsiteX13834" fmla="*/ 5265889 w 8724094"/>
              <a:gd name="connsiteY13834" fmla="*/ 450894 h 2189926"/>
              <a:gd name="connsiteX13835" fmla="*/ 5259416 w 8724094"/>
              <a:gd name="connsiteY13835" fmla="*/ 459062 h 2189926"/>
              <a:gd name="connsiteX13836" fmla="*/ 5259416 w 8724094"/>
              <a:gd name="connsiteY13836" fmla="*/ 460696 h 2189926"/>
              <a:gd name="connsiteX13837" fmla="*/ 5262652 w 8724094"/>
              <a:gd name="connsiteY13837" fmla="*/ 463964 h 2189926"/>
              <a:gd name="connsiteX13838" fmla="*/ 5270743 w 8724094"/>
              <a:gd name="connsiteY13838" fmla="*/ 455795 h 2189926"/>
              <a:gd name="connsiteX13839" fmla="*/ 5270743 w 8724094"/>
              <a:gd name="connsiteY13839" fmla="*/ 452527 h 2189926"/>
              <a:gd name="connsiteX13840" fmla="*/ 5267507 w 8724094"/>
              <a:gd name="connsiteY13840" fmla="*/ 450894 h 2189926"/>
              <a:gd name="connsiteX13841" fmla="*/ 3509224 w 8724094"/>
              <a:gd name="connsiteY13841" fmla="*/ 450894 h 2189926"/>
              <a:gd name="connsiteX13842" fmla="*/ 3494659 w 8724094"/>
              <a:gd name="connsiteY13842" fmla="*/ 456611 h 2189926"/>
              <a:gd name="connsiteX13843" fmla="*/ 3483332 w 8724094"/>
              <a:gd name="connsiteY13843" fmla="*/ 468864 h 2189926"/>
              <a:gd name="connsiteX13844" fmla="*/ 3509224 w 8724094"/>
              <a:gd name="connsiteY13844" fmla="*/ 460696 h 2189926"/>
              <a:gd name="connsiteX13845" fmla="*/ 3512460 w 8724094"/>
              <a:gd name="connsiteY13845" fmla="*/ 452527 h 2189926"/>
              <a:gd name="connsiteX13846" fmla="*/ 3510842 w 8724094"/>
              <a:gd name="connsiteY13846" fmla="*/ 450894 h 2189926"/>
              <a:gd name="connsiteX13847" fmla="*/ 2796566 w 8724094"/>
              <a:gd name="connsiteY13847" fmla="*/ 450894 h 2189926"/>
              <a:gd name="connsiteX13848" fmla="*/ 2784427 w 8724094"/>
              <a:gd name="connsiteY13848" fmla="*/ 454978 h 2189926"/>
              <a:gd name="connsiteX13849" fmla="*/ 2777145 w 8724094"/>
              <a:gd name="connsiteY13849" fmla="*/ 463964 h 2189926"/>
              <a:gd name="connsiteX13850" fmla="*/ 2782001 w 8724094"/>
              <a:gd name="connsiteY13850" fmla="*/ 472132 h 2189926"/>
              <a:gd name="connsiteX13851" fmla="*/ 2796566 w 8724094"/>
              <a:gd name="connsiteY13851" fmla="*/ 469681 h 2189926"/>
              <a:gd name="connsiteX13852" fmla="*/ 2806275 w 8724094"/>
              <a:gd name="connsiteY13852" fmla="*/ 460696 h 2189926"/>
              <a:gd name="connsiteX13853" fmla="*/ 2796566 w 8724094"/>
              <a:gd name="connsiteY13853" fmla="*/ 450894 h 2189926"/>
              <a:gd name="connsiteX13854" fmla="*/ 2710795 w 8724094"/>
              <a:gd name="connsiteY13854" fmla="*/ 450894 h 2189926"/>
              <a:gd name="connsiteX13855" fmla="*/ 2705940 w 8724094"/>
              <a:gd name="connsiteY13855" fmla="*/ 457429 h 2189926"/>
              <a:gd name="connsiteX13856" fmla="*/ 2706750 w 8724094"/>
              <a:gd name="connsiteY13856" fmla="*/ 462329 h 2189926"/>
              <a:gd name="connsiteX13857" fmla="*/ 2707559 w 8724094"/>
              <a:gd name="connsiteY13857" fmla="*/ 467231 h 2189926"/>
              <a:gd name="connsiteX13858" fmla="*/ 2707559 w 8724094"/>
              <a:gd name="connsiteY13858" fmla="*/ 470497 h 2189926"/>
              <a:gd name="connsiteX13859" fmla="*/ 2705940 w 8724094"/>
              <a:gd name="connsiteY13859" fmla="*/ 477032 h 2189926"/>
              <a:gd name="connsiteX13860" fmla="*/ 2712413 w 8724094"/>
              <a:gd name="connsiteY13860" fmla="*/ 481934 h 2189926"/>
              <a:gd name="connsiteX13861" fmla="*/ 2722123 w 8724094"/>
              <a:gd name="connsiteY13861" fmla="*/ 473766 h 2189926"/>
              <a:gd name="connsiteX13862" fmla="*/ 2717269 w 8724094"/>
              <a:gd name="connsiteY13862" fmla="*/ 461513 h 2189926"/>
              <a:gd name="connsiteX13863" fmla="*/ 2710795 w 8724094"/>
              <a:gd name="connsiteY13863" fmla="*/ 450894 h 2189926"/>
              <a:gd name="connsiteX13864" fmla="*/ 1982561 w 8724094"/>
              <a:gd name="connsiteY13864" fmla="*/ 447627 h 2189926"/>
              <a:gd name="connsiteX13865" fmla="*/ 1979325 w 8724094"/>
              <a:gd name="connsiteY13865" fmla="*/ 450894 h 2189926"/>
              <a:gd name="connsiteX13866" fmla="*/ 1967996 w 8724094"/>
              <a:gd name="connsiteY13866" fmla="*/ 459062 h 2189926"/>
              <a:gd name="connsiteX13867" fmla="*/ 1959904 w 8724094"/>
              <a:gd name="connsiteY13867" fmla="*/ 465597 h 2189926"/>
              <a:gd name="connsiteX13868" fmla="*/ 1959904 w 8724094"/>
              <a:gd name="connsiteY13868" fmla="*/ 467231 h 2189926"/>
              <a:gd name="connsiteX13869" fmla="*/ 1961522 w 8724094"/>
              <a:gd name="connsiteY13869" fmla="*/ 468864 h 2189926"/>
              <a:gd name="connsiteX13870" fmla="*/ 1961522 w 8724094"/>
              <a:gd name="connsiteY13870" fmla="*/ 467231 h 2189926"/>
              <a:gd name="connsiteX13871" fmla="*/ 1963950 w 8724094"/>
              <a:gd name="connsiteY13871" fmla="*/ 466413 h 2189926"/>
              <a:gd name="connsiteX13872" fmla="*/ 1966378 w 8724094"/>
              <a:gd name="connsiteY13872" fmla="*/ 465597 h 2189926"/>
              <a:gd name="connsiteX13873" fmla="*/ 1969614 w 8724094"/>
              <a:gd name="connsiteY13873" fmla="*/ 465597 h 2189926"/>
              <a:gd name="connsiteX13874" fmla="*/ 1971233 w 8724094"/>
              <a:gd name="connsiteY13874" fmla="*/ 464780 h 2189926"/>
              <a:gd name="connsiteX13875" fmla="*/ 1972851 w 8724094"/>
              <a:gd name="connsiteY13875" fmla="*/ 463964 h 2189926"/>
              <a:gd name="connsiteX13876" fmla="*/ 1984179 w 8724094"/>
              <a:gd name="connsiteY13876" fmla="*/ 450894 h 2189926"/>
              <a:gd name="connsiteX13877" fmla="*/ 1982561 w 8724094"/>
              <a:gd name="connsiteY13877" fmla="*/ 447627 h 2189926"/>
              <a:gd name="connsiteX13878" fmla="*/ 680436 w 8724094"/>
              <a:gd name="connsiteY13878" fmla="*/ 447627 h 2189926"/>
              <a:gd name="connsiteX13879" fmla="*/ 677200 w 8724094"/>
              <a:gd name="connsiteY13879" fmla="*/ 454161 h 2189926"/>
              <a:gd name="connsiteX13880" fmla="*/ 683674 w 8724094"/>
              <a:gd name="connsiteY13880" fmla="*/ 462329 h 2189926"/>
              <a:gd name="connsiteX13881" fmla="*/ 690145 w 8724094"/>
              <a:gd name="connsiteY13881" fmla="*/ 452527 h 2189926"/>
              <a:gd name="connsiteX13882" fmla="*/ 688528 w 8724094"/>
              <a:gd name="connsiteY13882" fmla="*/ 447627 h 2189926"/>
              <a:gd name="connsiteX13883" fmla="*/ 8559026 w 8724094"/>
              <a:gd name="connsiteY13883" fmla="*/ 445992 h 2189926"/>
              <a:gd name="connsiteX13884" fmla="*/ 8546889 w 8724094"/>
              <a:gd name="connsiteY13884" fmla="*/ 447627 h 2189926"/>
              <a:gd name="connsiteX13885" fmla="*/ 8541225 w 8724094"/>
              <a:gd name="connsiteY13885" fmla="*/ 457429 h 2189926"/>
              <a:gd name="connsiteX13886" fmla="*/ 8547698 w 8724094"/>
              <a:gd name="connsiteY13886" fmla="*/ 465597 h 2189926"/>
              <a:gd name="connsiteX13887" fmla="*/ 8557408 w 8724094"/>
              <a:gd name="connsiteY13887" fmla="*/ 459880 h 2189926"/>
              <a:gd name="connsiteX13888" fmla="*/ 8565500 w 8724094"/>
              <a:gd name="connsiteY13888" fmla="*/ 450894 h 2189926"/>
              <a:gd name="connsiteX13889" fmla="*/ 8559026 w 8724094"/>
              <a:gd name="connsiteY13889" fmla="*/ 445992 h 2189926"/>
              <a:gd name="connsiteX13890" fmla="*/ 5962870 w 8724094"/>
              <a:gd name="connsiteY13890" fmla="*/ 445992 h 2189926"/>
              <a:gd name="connsiteX13891" fmla="*/ 5948305 w 8724094"/>
              <a:gd name="connsiteY13891" fmla="*/ 454978 h 2189926"/>
              <a:gd name="connsiteX13892" fmla="*/ 5924841 w 8724094"/>
              <a:gd name="connsiteY13892" fmla="*/ 475399 h 2189926"/>
              <a:gd name="connsiteX13893" fmla="*/ 5902992 w 8724094"/>
              <a:gd name="connsiteY13893" fmla="*/ 497453 h 2189926"/>
              <a:gd name="connsiteX13894" fmla="*/ 5893283 w 8724094"/>
              <a:gd name="connsiteY13894" fmla="*/ 509706 h 2189926"/>
              <a:gd name="connsiteX13895" fmla="*/ 5894901 w 8724094"/>
              <a:gd name="connsiteY13895" fmla="*/ 512974 h 2189926"/>
              <a:gd name="connsiteX13896" fmla="*/ 5896519 w 8724094"/>
              <a:gd name="connsiteY13896" fmla="*/ 512974 h 2189926"/>
              <a:gd name="connsiteX13897" fmla="*/ 5898947 w 8724094"/>
              <a:gd name="connsiteY13897" fmla="*/ 508890 h 2189926"/>
              <a:gd name="connsiteX13898" fmla="*/ 5901374 w 8724094"/>
              <a:gd name="connsiteY13898" fmla="*/ 506439 h 2189926"/>
              <a:gd name="connsiteX13899" fmla="*/ 5908656 w 8724094"/>
              <a:gd name="connsiteY13899" fmla="*/ 504806 h 2189926"/>
              <a:gd name="connsiteX13900" fmla="*/ 5915939 w 8724094"/>
              <a:gd name="connsiteY13900" fmla="*/ 503171 h 2189926"/>
              <a:gd name="connsiteX13901" fmla="*/ 5926459 w 8724094"/>
              <a:gd name="connsiteY13901" fmla="*/ 495003 h 2189926"/>
              <a:gd name="connsiteX13902" fmla="*/ 5938594 w 8724094"/>
              <a:gd name="connsiteY13902" fmla="*/ 490102 h 2189926"/>
              <a:gd name="connsiteX13903" fmla="*/ 5941022 w 8724094"/>
              <a:gd name="connsiteY13903" fmla="*/ 484385 h 2189926"/>
              <a:gd name="connsiteX13904" fmla="*/ 5943450 w 8724094"/>
              <a:gd name="connsiteY13904" fmla="*/ 477032 h 2189926"/>
              <a:gd name="connsiteX13905" fmla="*/ 5955587 w 8724094"/>
              <a:gd name="connsiteY13905" fmla="*/ 468864 h 2189926"/>
              <a:gd name="connsiteX13906" fmla="*/ 5964488 w 8724094"/>
              <a:gd name="connsiteY13906" fmla="*/ 459062 h 2189926"/>
              <a:gd name="connsiteX13907" fmla="*/ 5967724 w 8724094"/>
              <a:gd name="connsiteY13907" fmla="*/ 453345 h 2189926"/>
              <a:gd name="connsiteX13908" fmla="*/ 5970960 w 8724094"/>
              <a:gd name="connsiteY13908" fmla="*/ 447627 h 2189926"/>
              <a:gd name="connsiteX13909" fmla="*/ 5962870 w 8724094"/>
              <a:gd name="connsiteY13909" fmla="*/ 445992 h 2189926"/>
              <a:gd name="connsiteX13910" fmla="*/ 7969965 w 8724094"/>
              <a:gd name="connsiteY13910" fmla="*/ 444359 h 2189926"/>
              <a:gd name="connsiteX13911" fmla="*/ 7965109 w 8724094"/>
              <a:gd name="connsiteY13911" fmla="*/ 445992 h 2189926"/>
              <a:gd name="connsiteX13912" fmla="*/ 7968347 w 8724094"/>
              <a:gd name="connsiteY13912" fmla="*/ 447627 h 2189926"/>
              <a:gd name="connsiteX13913" fmla="*/ 7971585 w 8724094"/>
              <a:gd name="connsiteY13913" fmla="*/ 445992 h 2189926"/>
              <a:gd name="connsiteX13914" fmla="*/ 7969965 w 8724094"/>
              <a:gd name="connsiteY13914" fmla="*/ 444359 h 2189926"/>
              <a:gd name="connsiteX13915" fmla="*/ 2704322 w 8724094"/>
              <a:gd name="connsiteY13915" fmla="*/ 444359 h 2189926"/>
              <a:gd name="connsiteX13916" fmla="*/ 2696230 w 8724094"/>
              <a:gd name="connsiteY13916" fmla="*/ 450894 h 2189926"/>
              <a:gd name="connsiteX13917" fmla="*/ 2697848 w 8724094"/>
              <a:gd name="connsiteY13917" fmla="*/ 452527 h 2189926"/>
              <a:gd name="connsiteX13918" fmla="*/ 2704322 w 8724094"/>
              <a:gd name="connsiteY13918" fmla="*/ 444359 h 2189926"/>
              <a:gd name="connsiteX13919" fmla="*/ 8351885 w 8724094"/>
              <a:gd name="connsiteY13919" fmla="*/ 442726 h 2189926"/>
              <a:gd name="connsiteX13920" fmla="*/ 8348647 w 8724094"/>
              <a:gd name="connsiteY13920" fmla="*/ 445992 h 2189926"/>
              <a:gd name="connsiteX13921" fmla="*/ 8353501 w 8724094"/>
              <a:gd name="connsiteY13921" fmla="*/ 450894 h 2189926"/>
              <a:gd name="connsiteX13922" fmla="*/ 8356739 w 8724094"/>
              <a:gd name="connsiteY13922" fmla="*/ 449260 h 2189926"/>
              <a:gd name="connsiteX13923" fmla="*/ 8351885 w 8724094"/>
              <a:gd name="connsiteY13923" fmla="*/ 442726 h 2189926"/>
              <a:gd name="connsiteX13924" fmla="*/ 6999493 w 8724094"/>
              <a:gd name="connsiteY13924" fmla="*/ 442726 h 2189926"/>
              <a:gd name="connsiteX13925" fmla="*/ 6997873 w 8724094"/>
              <a:gd name="connsiteY13925" fmla="*/ 445992 h 2189926"/>
              <a:gd name="connsiteX13926" fmla="*/ 6996255 w 8724094"/>
              <a:gd name="connsiteY13926" fmla="*/ 450077 h 2189926"/>
              <a:gd name="connsiteX13927" fmla="*/ 6994637 w 8724094"/>
              <a:gd name="connsiteY13927" fmla="*/ 454161 h 2189926"/>
              <a:gd name="connsiteX13928" fmla="*/ 7000299 w 8724094"/>
              <a:gd name="connsiteY13928" fmla="*/ 461513 h 2189926"/>
              <a:gd name="connsiteX13929" fmla="*/ 7009201 w 8724094"/>
              <a:gd name="connsiteY13929" fmla="*/ 463964 h 2189926"/>
              <a:gd name="connsiteX13930" fmla="*/ 7015674 w 8724094"/>
              <a:gd name="connsiteY13930" fmla="*/ 459062 h 2189926"/>
              <a:gd name="connsiteX13931" fmla="*/ 7015674 w 8724094"/>
              <a:gd name="connsiteY13931" fmla="*/ 442726 h 2189926"/>
              <a:gd name="connsiteX13932" fmla="*/ 8484585 w 8724094"/>
              <a:gd name="connsiteY13932" fmla="*/ 441092 h 2189926"/>
              <a:gd name="connsiteX13933" fmla="*/ 8482966 w 8724094"/>
              <a:gd name="connsiteY13933" fmla="*/ 444359 h 2189926"/>
              <a:gd name="connsiteX13934" fmla="*/ 8484585 w 8724094"/>
              <a:gd name="connsiteY13934" fmla="*/ 450894 h 2189926"/>
              <a:gd name="connsiteX13935" fmla="*/ 8486203 w 8724094"/>
              <a:gd name="connsiteY13935" fmla="*/ 459062 h 2189926"/>
              <a:gd name="connsiteX13936" fmla="*/ 8478920 w 8724094"/>
              <a:gd name="connsiteY13936" fmla="*/ 465597 h 2189926"/>
              <a:gd name="connsiteX13937" fmla="*/ 8463547 w 8724094"/>
              <a:gd name="connsiteY13937" fmla="*/ 472948 h 2189926"/>
              <a:gd name="connsiteX13938" fmla="*/ 8448173 w 8724094"/>
              <a:gd name="connsiteY13938" fmla="*/ 480301 h 2189926"/>
              <a:gd name="connsiteX13939" fmla="*/ 8440891 w 8724094"/>
              <a:gd name="connsiteY13939" fmla="*/ 488469 h 2189926"/>
              <a:gd name="connsiteX13940" fmla="*/ 8441701 w 8724094"/>
              <a:gd name="connsiteY13940" fmla="*/ 490918 h 2189926"/>
              <a:gd name="connsiteX13941" fmla="*/ 8442508 w 8724094"/>
              <a:gd name="connsiteY13941" fmla="*/ 493369 h 2189926"/>
              <a:gd name="connsiteX13942" fmla="*/ 8441701 w 8724094"/>
              <a:gd name="connsiteY13942" fmla="*/ 495003 h 2189926"/>
              <a:gd name="connsiteX13943" fmla="*/ 8440891 w 8724094"/>
              <a:gd name="connsiteY13943" fmla="*/ 496637 h 2189926"/>
              <a:gd name="connsiteX13944" fmla="*/ 8440891 w 8724094"/>
              <a:gd name="connsiteY13944" fmla="*/ 498271 h 2189926"/>
              <a:gd name="connsiteX13945" fmla="*/ 8440891 w 8724094"/>
              <a:gd name="connsiteY13945" fmla="*/ 499904 h 2189926"/>
              <a:gd name="connsiteX13946" fmla="*/ 8444127 w 8724094"/>
              <a:gd name="connsiteY13946" fmla="*/ 503171 h 2189926"/>
              <a:gd name="connsiteX13947" fmla="*/ 8445746 w 8724094"/>
              <a:gd name="connsiteY13947" fmla="*/ 503171 h 2189926"/>
              <a:gd name="connsiteX13948" fmla="*/ 8451409 w 8724094"/>
              <a:gd name="connsiteY13948" fmla="*/ 499087 h 2189926"/>
              <a:gd name="connsiteX13949" fmla="*/ 8458692 w 8724094"/>
              <a:gd name="connsiteY13949" fmla="*/ 496637 h 2189926"/>
              <a:gd name="connsiteX13950" fmla="*/ 8466783 w 8724094"/>
              <a:gd name="connsiteY13950" fmla="*/ 486834 h 2189926"/>
              <a:gd name="connsiteX13951" fmla="*/ 8474874 w 8724094"/>
              <a:gd name="connsiteY13951" fmla="*/ 480301 h 2189926"/>
              <a:gd name="connsiteX13952" fmla="*/ 8478110 w 8724094"/>
              <a:gd name="connsiteY13952" fmla="*/ 483567 h 2189926"/>
              <a:gd name="connsiteX13953" fmla="*/ 8476493 w 8724094"/>
              <a:gd name="connsiteY13953" fmla="*/ 488469 h 2189926"/>
              <a:gd name="connsiteX13954" fmla="*/ 8474874 w 8724094"/>
              <a:gd name="connsiteY13954" fmla="*/ 493369 h 2189926"/>
              <a:gd name="connsiteX13955" fmla="*/ 8482157 w 8724094"/>
              <a:gd name="connsiteY13955" fmla="*/ 499904 h 2189926"/>
              <a:gd name="connsiteX13956" fmla="*/ 8492676 w 8724094"/>
              <a:gd name="connsiteY13956" fmla="*/ 503171 h 2189926"/>
              <a:gd name="connsiteX13957" fmla="*/ 8497531 w 8724094"/>
              <a:gd name="connsiteY13957" fmla="*/ 499904 h 2189926"/>
              <a:gd name="connsiteX13958" fmla="*/ 8502386 w 8724094"/>
              <a:gd name="connsiteY13958" fmla="*/ 496637 h 2189926"/>
              <a:gd name="connsiteX13959" fmla="*/ 8507240 w 8724094"/>
              <a:gd name="connsiteY13959" fmla="*/ 504806 h 2189926"/>
              <a:gd name="connsiteX13960" fmla="*/ 8515332 w 8724094"/>
              <a:gd name="connsiteY13960" fmla="*/ 512974 h 2189926"/>
              <a:gd name="connsiteX13961" fmla="*/ 8523424 w 8724094"/>
              <a:gd name="connsiteY13961" fmla="*/ 506439 h 2189926"/>
              <a:gd name="connsiteX13962" fmla="*/ 8517761 w 8724094"/>
              <a:gd name="connsiteY13962" fmla="*/ 497453 h 2189926"/>
              <a:gd name="connsiteX13963" fmla="*/ 8512096 w 8724094"/>
              <a:gd name="connsiteY13963" fmla="*/ 486834 h 2189926"/>
              <a:gd name="connsiteX13964" fmla="*/ 8515332 w 8724094"/>
              <a:gd name="connsiteY13964" fmla="*/ 473766 h 2189926"/>
              <a:gd name="connsiteX13965" fmla="*/ 8518569 w 8724094"/>
              <a:gd name="connsiteY13965" fmla="*/ 475399 h 2189926"/>
              <a:gd name="connsiteX13966" fmla="*/ 8520187 w 8724094"/>
              <a:gd name="connsiteY13966" fmla="*/ 475399 h 2189926"/>
              <a:gd name="connsiteX13967" fmla="*/ 8526660 w 8724094"/>
              <a:gd name="connsiteY13967" fmla="*/ 467231 h 2189926"/>
              <a:gd name="connsiteX13968" fmla="*/ 8526660 w 8724094"/>
              <a:gd name="connsiteY13968" fmla="*/ 465597 h 2189926"/>
              <a:gd name="connsiteX13969" fmla="*/ 8526660 w 8724094"/>
              <a:gd name="connsiteY13969" fmla="*/ 463964 h 2189926"/>
              <a:gd name="connsiteX13970" fmla="*/ 8518569 w 8724094"/>
              <a:gd name="connsiteY13970" fmla="*/ 463964 h 2189926"/>
              <a:gd name="connsiteX13971" fmla="*/ 8516951 w 8724094"/>
              <a:gd name="connsiteY13971" fmla="*/ 463964 h 2189926"/>
              <a:gd name="connsiteX13972" fmla="*/ 8513715 w 8724094"/>
              <a:gd name="connsiteY13972" fmla="*/ 472132 h 2189926"/>
              <a:gd name="connsiteX13973" fmla="*/ 8500768 w 8724094"/>
              <a:gd name="connsiteY13973" fmla="*/ 468048 h 2189926"/>
              <a:gd name="connsiteX13974" fmla="*/ 8494294 w 8724094"/>
              <a:gd name="connsiteY13974" fmla="*/ 455795 h 2189926"/>
              <a:gd name="connsiteX13975" fmla="*/ 8495104 w 8724094"/>
              <a:gd name="connsiteY13975" fmla="*/ 451711 h 2189926"/>
              <a:gd name="connsiteX13976" fmla="*/ 8495913 w 8724094"/>
              <a:gd name="connsiteY13976" fmla="*/ 447627 h 2189926"/>
              <a:gd name="connsiteX13977" fmla="*/ 8484585 w 8724094"/>
              <a:gd name="connsiteY13977" fmla="*/ 441092 h 2189926"/>
              <a:gd name="connsiteX13978" fmla="*/ 6870029 w 8724094"/>
              <a:gd name="connsiteY13978" fmla="*/ 441092 h 2189926"/>
              <a:gd name="connsiteX13979" fmla="*/ 6865173 w 8724094"/>
              <a:gd name="connsiteY13979" fmla="*/ 445992 h 2189926"/>
              <a:gd name="connsiteX13980" fmla="*/ 6870029 w 8724094"/>
              <a:gd name="connsiteY13980" fmla="*/ 447627 h 2189926"/>
              <a:gd name="connsiteX13981" fmla="*/ 6876501 w 8724094"/>
              <a:gd name="connsiteY13981" fmla="*/ 445992 h 2189926"/>
              <a:gd name="connsiteX13982" fmla="*/ 6870029 w 8724094"/>
              <a:gd name="connsiteY13982" fmla="*/ 441092 h 2189926"/>
              <a:gd name="connsiteX13983" fmla="*/ 6557392 w 8724094"/>
              <a:gd name="connsiteY13983" fmla="*/ 441092 h 2189926"/>
              <a:gd name="connsiteX13984" fmla="*/ 6547683 w 8724094"/>
              <a:gd name="connsiteY13984" fmla="*/ 443543 h 2189926"/>
              <a:gd name="connsiteX13985" fmla="*/ 6541209 w 8724094"/>
              <a:gd name="connsiteY13985" fmla="*/ 450894 h 2189926"/>
              <a:gd name="connsiteX13986" fmla="*/ 6551729 w 8724094"/>
              <a:gd name="connsiteY13986" fmla="*/ 449260 h 2189926"/>
              <a:gd name="connsiteX13987" fmla="*/ 6557392 w 8724094"/>
              <a:gd name="connsiteY13987" fmla="*/ 441092 h 2189926"/>
              <a:gd name="connsiteX13988" fmla="*/ 6502370 w 8724094"/>
              <a:gd name="connsiteY13988" fmla="*/ 441092 h 2189926"/>
              <a:gd name="connsiteX13989" fmla="*/ 6493470 w 8724094"/>
              <a:gd name="connsiteY13989" fmla="*/ 442726 h 2189926"/>
              <a:gd name="connsiteX13990" fmla="*/ 6492660 w 8724094"/>
              <a:gd name="connsiteY13990" fmla="*/ 452527 h 2189926"/>
              <a:gd name="connsiteX13991" fmla="*/ 6499134 w 8724094"/>
              <a:gd name="connsiteY13991" fmla="*/ 447627 h 2189926"/>
              <a:gd name="connsiteX13992" fmla="*/ 6503989 w 8724094"/>
              <a:gd name="connsiteY13992" fmla="*/ 441092 h 2189926"/>
              <a:gd name="connsiteX13993" fmla="*/ 5979052 w 8724094"/>
              <a:gd name="connsiteY13993" fmla="*/ 441092 h 2189926"/>
              <a:gd name="connsiteX13994" fmla="*/ 5975816 w 8724094"/>
              <a:gd name="connsiteY13994" fmla="*/ 447627 h 2189926"/>
              <a:gd name="connsiteX13995" fmla="*/ 5982289 w 8724094"/>
              <a:gd name="connsiteY13995" fmla="*/ 444359 h 2189926"/>
              <a:gd name="connsiteX13996" fmla="*/ 5982289 w 8724094"/>
              <a:gd name="connsiteY13996" fmla="*/ 442726 h 2189926"/>
              <a:gd name="connsiteX13997" fmla="*/ 5980670 w 8724094"/>
              <a:gd name="connsiteY13997" fmla="*/ 441092 h 2189926"/>
              <a:gd name="connsiteX13998" fmla="*/ 4483946 w 8724094"/>
              <a:gd name="connsiteY13998" fmla="*/ 441092 h 2189926"/>
              <a:gd name="connsiteX13999" fmla="*/ 4474236 w 8724094"/>
              <a:gd name="connsiteY13999" fmla="*/ 443543 h 2189926"/>
              <a:gd name="connsiteX14000" fmla="*/ 4467763 w 8724094"/>
              <a:gd name="connsiteY14000" fmla="*/ 450894 h 2189926"/>
              <a:gd name="connsiteX14001" fmla="*/ 4478282 w 8724094"/>
              <a:gd name="connsiteY14001" fmla="*/ 449260 h 2189926"/>
              <a:gd name="connsiteX14002" fmla="*/ 4483946 w 8724094"/>
              <a:gd name="connsiteY14002" fmla="*/ 441092 h 2189926"/>
              <a:gd name="connsiteX14003" fmla="*/ 4428923 w 8724094"/>
              <a:gd name="connsiteY14003" fmla="*/ 441092 h 2189926"/>
              <a:gd name="connsiteX14004" fmla="*/ 4420024 w 8724094"/>
              <a:gd name="connsiteY14004" fmla="*/ 442726 h 2189926"/>
              <a:gd name="connsiteX14005" fmla="*/ 4419214 w 8724094"/>
              <a:gd name="connsiteY14005" fmla="*/ 452527 h 2189926"/>
              <a:gd name="connsiteX14006" fmla="*/ 4425687 w 8724094"/>
              <a:gd name="connsiteY14006" fmla="*/ 447627 h 2189926"/>
              <a:gd name="connsiteX14007" fmla="*/ 4430542 w 8724094"/>
              <a:gd name="connsiteY14007" fmla="*/ 441092 h 2189926"/>
              <a:gd name="connsiteX14008" fmla="*/ 3933218 w 8724094"/>
              <a:gd name="connsiteY14008" fmla="*/ 441092 h 2189926"/>
              <a:gd name="connsiteX14009" fmla="*/ 3927554 w 8724094"/>
              <a:gd name="connsiteY14009" fmla="*/ 442726 h 2189926"/>
              <a:gd name="connsiteX14010" fmla="*/ 3923509 w 8724094"/>
              <a:gd name="connsiteY14010" fmla="*/ 447627 h 2189926"/>
              <a:gd name="connsiteX14011" fmla="*/ 3923509 w 8724094"/>
              <a:gd name="connsiteY14011" fmla="*/ 449260 h 2189926"/>
              <a:gd name="connsiteX14012" fmla="*/ 3925127 w 8724094"/>
              <a:gd name="connsiteY14012" fmla="*/ 450894 h 2189926"/>
              <a:gd name="connsiteX14013" fmla="*/ 3933218 w 8724094"/>
              <a:gd name="connsiteY14013" fmla="*/ 441092 h 2189926"/>
              <a:gd name="connsiteX14014" fmla="*/ 1209823 w 8724094"/>
              <a:gd name="connsiteY14014" fmla="*/ 441092 h 2189926"/>
              <a:gd name="connsiteX14015" fmla="*/ 1197685 w 8724094"/>
              <a:gd name="connsiteY14015" fmla="*/ 444359 h 2189926"/>
              <a:gd name="connsiteX14016" fmla="*/ 1190404 w 8724094"/>
              <a:gd name="connsiteY14016" fmla="*/ 454161 h 2189926"/>
              <a:gd name="connsiteX14017" fmla="*/ 1192022 w 8724094"/>
              <a:gd name="connsiteY14017" fmla="*/ 459062 h 2189926"/>
              <a:gd name="connsiteX14018" fmla="*/ 1204967 w 8724094"/>
              <a:gd name="connsiteY14018" fmla="*/ 453345 h 2189926"/>
              <a:gd name="connsiteX14019" fmla="*/ 1213060 w 8724094"/>
              <a:gd name="connsiteY14019" fmla="*/ 444359 h 2189926"/>
              <a:gd name="connsiteX14020" fmla="*/ 1209823 w 8724094"/>
              <a:gd name="connsiteY14020" fmla="*/ 441092 h 2189926"/>
              <a:gd name="connsiteX14021" fmla="*/ 1051229 w 8724094"/>
              <a:gd name="connsiteY14021" fmla="*/ 441092 h 2189926"/>
              <a:gd name="connsiteX14022" fmla="*/ 1051229 w 8724094"/>
              <a:gd name="connsiteY14022" fmla="*/ 444359 h 2189926"/>
              <a:gd name="connsiteX14023" fmla="*/ 1054466 w 8724094"/>
              <a:gd name="connsiteY14023" fmla="*/ 441092 h 2189926"/>
              <a:gd name="connsiteX14024" fmla="*/ 282335 w 8724094"/>
              <a:gd name="connsiteY14024" fmla="*/ 441092 h 2189926"/>
              <a:gd name="connsiteX14025" fmla="*/ 273435 w 8724094"/>
              <a:gd name="connsiteY14025" fmla="*/ 444359 h 2189926"/>
              <a:gd name="connsiteX14026" fmla="*/ 272625 w 8724094"/>
              <a:gd name="connsiteY14026" fmla="*/ 454161 h 2189926"/>
              <a:gd name="connsiteX14027" fmla="*/ 265342 w 8724094"/>
              <a:gd name="connsiteY14027" fmla="*/ 458245 h 2189926"/>
              <a:gd name="connsiteX14028" fmla="*/ 258060 w 8724094"/>
              <a:gd name="connsiteY14028" fmla="*/ 462329 h 2189926"/>
              <a:gd name="connsiteX14029" fmla="*/ 253205 w 8724094"/>
              <a:gd name="connsiteY14029" fmla="*/ 468048 h 2189926"/>
              <a:gd name="connsiteX14030" fmla="*/ 249969 w 8724094"/>
              <a:gd name="connsiteY14030" fmla="*/ 475399 h 2189926"/>
              <a:gd name="connsiteX14031" fmla="*/ 272625 w 8724094"/>
              <a:gd name="connsiteY14031" fmla="*/ 463146 h 2189926"/>
              <a:gd name="connsiteX14032" fmla="*/ 287190 w 8724094"/>
              <a:gd name="connsiteY14032" fmla="*/ 442726 h 2189926"/>
              <a:gd name="connsiteX14033" fmla="*/ 282335 w 8724094"/>
              <a:gd name="connsiteY14033" fmla="*/ 441092 h 2189926"/>
              <a:gd name="connsiteX14034" fmla="*/ 8130177 w 8724094"/>
              <a:gd name="connsiteY14034" fmla="*/ 439459 h 2189926"/>
              <a:gd name="connsiteX14035" fmla="*/ 8128559 w 8724094"/>
              <a:gd name="connsiteY14035" fmla="*/ 440275 h 2189926"/>
              <a:gd name="connsiteX14036" fmla="*/ 8130177 w 8724094"/>
              <a:gd name="connsiteY14036" fmla="*/ 441092 h 2189926"/>
              <a:gd name="connsiteX14037" fmla="*/ 8131795 w 8724094"/>
              <a:gd name="connsiteY14037" fmla="*/ 440275 h 2189926"/>
              <a:gd name="connsiteX14038" fmla="*/ 8130177 w 8724094"/>
              <a:gd name="connsiteY14038" fmla="*/ 439459 h 2189926"/>
              <a:gd name="connsiteX14039" fmla="*/ 8450600 w 8724094"/>
              <a:gd name="connsiteY14039" fmla="*/ 437824 h 2189926"/>
              <a:gd name="connsiteX14040" fmla="*/ 8437654 w 8724094"/>
              <a:gd name="connsiteY14040" fmla="*/ 450894 h 2189926"/>
              <a:gd name="connsiteX14041" fmla="*/ 8445746 w 8724094"/>
              <a:gd name="connsiteY14041" fmla="*/ 457429 h 2189926"/>
              <a:gd name="connsiteX14042" fmla="*/ 8449791 w 8724094"/>
              <a:gd name="connsiteY14042" fmla="*/ 455795 h 2189926"/>
              <a:gd name="connsiteX14043" fmla="*/ 8453837 w 8724094"/>
              <a:gd name="connsiteY14043" fmla="*/ 454161 h 2189926"/>
              <a:gd name="connsiteX14044" fmla="*/ 8457073 w 8724094"/>
              <a:gd name="connsiteY14044" fmla="*/ 455795 h 2189926"/>
              <a:gd name="connsiteX14045" fmla="*/ 8461929 w 8724094"/>
              <a:gd name="connsiteY14045" fmla="*/ 457429 h 2189926"/>
              <a:gd name="connsiteX14046" fmla="*/ 8466783 w 8724094"/>
              <a:gd name="connsiteY14046" fmla="*/ 452527 h 2189926"/>
              <a:gd name="connsiteX14047" fmla="*/ 8461119 w 8724094"/>
              <a:gd name="connsiteY14047" fmla="*/ 444359 h 2189926"/>
              <a:gd name="connsiteX14048" fmla="*/ 8452219 w 8724094"/>
              <a:gd name="connsiteY14048" fmla="*/ 437824 h 2189926"/>
              <a:gd name="connsiteX14049" fmla="*/ 1578796 w 8724094"/>
              <a:gd name="connsiteY14049" fmla="*/ 437824 h 2189926"/>
              <a:gd name="connsiteX14050" fmla="*/ 1573130 w 8724094"/>
              <a:gd name="connsiteY14050" fmla="*/ 442726 h 2189926"/>
              <a:gd name="connsiteX14051" fmla="*/ 1570704 w 8724094"/>
              <a:gd name="connsiteY14051" fmla="*/ 450894 h 2189926"/>
              <a:gd name="connsiteX14052" fmla="*/ 1580414 w 8724094"/>
              <a:gd name="connsiteY14052" fmla="*/ 455795 h 2189926"/>
              <a:gd name="connsiteX14053" fmla="*/ 1579604 w 8724094"/>
              <a:gd name="connsiteY14053" fmla="*/ 451711 h 2189926"/>
              <a:gd name="connsiteX14054" fmla="*/ 1578796 w 8724094"/>
              <a:gd name="connsiteY14054" fmla="*/ 447627 h 2189926"/>
              <a:gd name="connsiteX14055" fmla="*/ 1580414 w 8724094"/>
              <a:gd name="connsiteY14055" fmla="*/ 444359 h 2189926"/>
              <a:gd name="connsiteX14056" fmla="*/ 1582031 w 8724094"/>
              <a:gd name="connsiteY14056" fmla="*/ 441092 h 2189926"/>
              <a:gd name="connsiteX14057" fmla="*/ 1578796 w 8724094"/>
              <a:gd name="connsiteY14057" fmla="*/ 437824 h 2189926"/>
              <a:gd name="connsiteX14058" fmla="*/ 725749 w 8724094"/>
              <a:gd name="connsiteY14058" fmla="*/ 437824 h 2189926"/>
              <a:gd name="connsiteX14059" fmla="*/ 719276 w 8724094"/>
              <a:gd name="connsiteY14059" fmla="*/ 441092 h 2189926"/>
              <a:gd name="connsiteX14060" fmla="*/ 716040 w 8724094"/>
              <a:gd name="connsiteY14060" fmla="*/ 447627 h 2189926"/>
              <a:gd name="connsiteX14061" fmla="*/ 716040 w 8724094"/>
              <a:gd name="connsiteY14061" fmla="*/ 450894 h 2189926"/>
              <a:gd name="connsiteX14062" fmla="*/ 722513 w 8724094"/>
              <a:gd name="connsiteY14062" fmla="*/ 452527 h 2189926"/>
              <a:gd name="connsiteX14063" fmla="*/ 728985 w 8724094"/>
              <a:gd name="connsiteY14063" fmla="*/ 444359 h 2189926"/>
              <a:gd name="connsiteX14064" fmla="*/ 728985 w 8724094"/>
              <a:gd name="connsiteY14064" fmla="*/ 439459 h 2189926"/>
              <a:gd name="connsiteX14065" fmla="*/ 725749 w 8724094"/>
              <a:gd name="connsiteY14065" fmla="*/ 437824 h 2189926"/>
              <a:gd name="connsiteX14066" fmla="*/ 8510479 w 8724094"/>
              <a:gd name="connsiteY14066" fmla="*/ 436191 h 2189926"/>
              <a:gd name="connsiteX14067" fmla="*/ 8504004 w 8724094"/>
              <a:gd name="connsiteY14067" fmla="*/ 443543 h 2189926"/>
              <a:gd name="connsiteX14068" fmla="*/ 8502386 w 8724094"/>
              <a:gd name="connsiteY14068" fmla="*/ 454161 h 2189926"/>
              <a:gd name="connsiteX14069" fmla="*/ 8513715 w 8724094"/>
              <a:gd name="connsiteY14069" fmla="*/ 460696 h 2189926"/>
              <a:gd name="connsiteX14070" fmla="*/ 8516951 w 8724094"/>
              <a:gd name="connsiteY14070" fmla="*/ 460696 h 2189926"/>
              <a:gd name="connsiteX14071" fmla="*/ 8518569 w 8724094"/>
              <a:gd name="connsiteY14071" fmla="*/ 449260 h 2189926"/>
              <a:gd name="connsiteX14072" fmla="*/ 8518569 w 8724094"/>
              <a:gd name="connsiteY14072" fmla="*/ 441092 h 2189926"/>
              <a:gd name="connsiteX14073" fmla="*/ 8510479 w 8724094"/>
              <a:gd name="connsiteY14073" fmla="*/ 436191 h 2189926"/>
              <a:gd name="connsiteX14074" fmla="*/ 3889525 w 8724094"/>
              <a:gd name="connsiteY14074" fmla="*/ 436191 h 2189926"/>
              <a:gd name="connsiteX14075" fmla="*/ 3876578 w 8724094"/>
              <a:gd name="connsiteY14075" fmla="*/ 444359 h 2189926"/>
              <a:gd name="connsiteX14076" fmla="*/ 3876578 w 8724094"/>
              <a:gd name="connsiteY14076" fmla="*/ 445992 h 2189926"/>
              <a:gd name="connsiteX14077" fmla="*/ 3878196 w 8724094"/>
              <a:gd name="connsiteY14077" fmla="*/ 445992 h 2189926"/>
              <a:gd name="connsiteX14078" fmla="*/ 3885479 w 8724094"/>
              <a:gd name="connsiteY14078" fmla="*/ 442726 h 2189926"/>
              <a:gd name="connsiteX14079" fmla="*/ 3889525 w 8724094"/>
              <a:gd name="connsiteY14079" fmla="*/ 436191 h 2189926"/>
              <a:gd name="connsiteX14080" fmla="*/ 2238251 w 8724094"/>
              <a:gd name="connsiteY14080" fmla="*/ 434557 h 2189926"/>
              <a:gd name="connsiteX14081" fmla="*/ 2231779 w 8724094"/>
              <a:gd name="connsiteY14081" fmla="*/ 441092 h 2189926"/>
              <a:gd name="connsiteX14082" fmla="*/ 2237443 w 8724094"/>
              <a:gd name="connsiteY14082" fmla="*/ 446810 h 2189926"/>
              <a:gd name="connsiteX14083" fmla="*/ 2243107 w 8724094"/>
              <a:gd name="connsiteY14083" fmla="*/ 450894 h 2189926"/>
              <a:gd name="connsiteX14084" fmla="*/ 2242297 w 8724094"/>
              <a:gd name="connsiteY14084" fmla="*/ 455795 h 2189926"/>
              <a:gd name="connsiteX14085" fmla="*/ 2241489 w 8724094"/>
              <a:gd name="connsiteY14085" fmla="*/ 460696 h 2189926"/>
              <a:gd name="connsiteX14086" fmla="*/ 2244725 w 8724094"/>
              <a:gd name="connsiteY14086" fmla="*/ 464780 h 2189926"/>
              <a:gd name="connsiteX14087" fmla="*/ 2251198 w 8724094"/>
              <a:gd name="connsiteY14087" fmla="*/ 467231 h 2189926"/>
              <a:gd name="connsiteX14088" fmla="*/ 2255244 w 8724094"/>
              <a:gd name="connsiteY14088" fmla="*/ 472132 h 2189926"/>
              <a:gd name="connsiteX14089" fmla="*/ 2259290 w 8724094"/>
              <a:gd name="connsiteY14089" fmla="*/ 475399 h 2189926"/>
              <a:gd name="connsiteX14090" fmla="*/ 2266573 w 8724094"/>
              <a:gd name="connsiteY14090" fmla="*/ 467231 h 2189926"/>
              <a:gd name="connsiteX14091" fmla="*/ 2270617 w 8724094"/>
              <a:gd name="connsiteY14091" fmla="*/ 455795 h 2189926"/>
              <a:gd name="connsiteX14092" fmla="*/ 2268999 w 8724094"/>
              <a:gd name="connsiteY14092" fmla="*/ 445992 h 2189926"/>
              <a:gd name="connsiteX14093" fmla="*/ 2262526 w 8724094"/>
              <a:gd name="connsiteY14093" fmla="*/ 441092 h 2189926"/>
              <a:gd name="connsiteX14094" fmla="*/ 2258481 w 8724094"/>
              <a:gd name="connsiteY14094" fmla="*/ 443543 h 2189926"/>
              <a:gd name="connsiteX14095" fmla="*/ 2254434 w 8724094"/>
              <a:gd name="connsiteY14095" fmla="*/ 445992 h 2189926"/>
              <a:gd name="connsiteX14096" fmla="*/ 2247153 w 8724094"/>
              <a:gd name="connsiteY14096" fmla="*/ 440275 h 2189926"/>
              <a:gd name="connsiteX14097" fmla="*/ 2238251 w 8724094"/>
              <a:gd name="connsiteY14097" fmla="*/ 434557 h 2189926"/>
              <a:gd name="connsiteX14098" fmla="*/ 1020482 w 8724094"/>
              <a:gd name="connsiteY14098" fmla="*/ 432924 h 2189926"/>
              <a:gd name="connsiteX14099" fmla="*/ 1015627 w 8724094"/>
              <a:gd name="connsiteY14099" fmla="*/ 436191 h 2189926"/>
              <a:gd name="connsiteX14100" fmla="*/ 1017245 w 8724094"/>
              <a:gd name="connsiteY14100" fmla="*/ 437824 h 2189926"/>
              <a:gd name="connsiteX14101" fmla="*/ 1020482 w 8724094"/>
              <a:gd name="connsiteY14101" fmla="*/ 432924 h 2189926"/>
              <a:gd name="connsiteX14102" fmla="*/ 8240221 w 8724094"/>
              <a:gd name="connsiteY14102" fmla="*/ 431290 h 2189926"/>
              <a:gd name="connsiteX14103" fmla="*/ 8224847 w 8724094"/>
              <a:gd name="connsiteY14103" fmla="*/ 440275 h 2189926"/>
              <a:gd name="connsiteX14104" fmla="*/ 8212710 w 8724094"/>
              <a:gd name="connsiteY14104" fmla="*/ 454161 h 2189926"/>
              <a:gd name="connsiteX14105" fmla="*/ 8228893 w 8724094"/>
              <a:gd name="connsiteY14105" fmla="*/ 445176 h 2189926"/>
              <a:gd name="connsiteX14106" fmla="*/ 8241840 w 8724094"/>
              <a:gd name="connsiteY14106" fmla="*/ 432924 h 2189926"/>
              <a:gd name="connsiteX14107" fmla="*/ 8240221 w 8724094"/>
              <a:gd name="connsiteY14107" fmla="*/ 431290 h 2189926"/>
              <a:gd name="connsiteX14108" fmla="*/ 6359959 w 8724094"/>
              <a:gd name="connsiteY14108" fmla="*/ 431290 h 2189926"/>
              <a:gd name="connsiteX14109" fmla="*/ 6355105 w 8724094"/>
              <a:gd name="connsiteY14109" fmla="*/ 436191 h 2189926"/>
              <a:gd name="connsiteX14110" fmla="*/ 6361578 w 8724094"/>
              <a:gd name="connsiteY14110" fmla="*/ 432924 h 2189926"/>
              <a:gd name="connsiteX14111" fmla="*/ 6359959 w 8724094"/>
              <a:gd name="connsiteY14111" fmla="*/ 431290 h 2189926"/>
              <a:gd name="connsiteX14112" fmla="*/ 4286514 w 8724094"/>
              <a:gd name="connsiteY14112" fmla="*/ 431290 h 2189926"/>
              <a:gd name="connsiteX14113" fmla="*/ 4281658 w 8724094"/>
              <a:gd name="connsiteY14113" fmla="*/ 436191 h 2189926"/>
              <a:gd name="connsiteX14114" fmla="*/ 4288132 w 8724094"/>
              <a:gd name="connsiteY14114" fmla="*/ 432924 h 2189926"/>
              <a:gd name="connsiteX14115" fmla="*/ 4286514 w 8724094"/>
              <a:gd name="connsiteY14115" fmla="*/ 431290 h 2189926"/>
              <a:gd name="connsiteX14116" fmla="*/ 1798074 w 8724094"/>
              <a:gd name="connsiteY14116" fmla="*/ 431290 h 2189926"/>
              <a:gd name="connsiteX14117" fmla="*/ 1791601 w 8724094"/>
              <a:gd name="connsiteY14117" fmla="*/ 436191 h 2189926"/>
              <a:gd name="connsiteX14118" fmla="*/ 1793219 w 8724094"/>
              <a:gd name="connsiteY14118" fmla="*/ 436191 h 2189926"/>
              <a:gd name="connsiteX14119" fmla="*/ 1794838 w 8724094"/>
              <a:gd name="connsiteY14119" fmla="*/ 437824 h 2189926"/>
              <a:gd name="connsiteX14120" fmla="*/ 1796456 w 8724094"/>
              <a:gd name="connsiteY14120" fmla="*/ 437824 h 2189926"/>
              <a:gd name="connsiteX14121" fmla="*/ 1801312 w 8724094"/>
              <a:gd name="connsiteY14121" fmla="*/ 432924 h 2189926"/>
              <a:gd name="connsiteX14122" fmla="*/ 1798074 w 8724094"/>
              <a:gd name="connsiteY14122" fmla="*/ 431290 h 2189926"/>
              <a:gd name="connsiteX14123" fmla="*/ 1489789 w 8724094"/>
              <a:gd name="connsiteY14123" fmla="*/ 431290 h 2189926"/>
              <a:gd name="connsiteX14124" fmla="*/ 1484934 w 8724094"/>
              <a:gd name="connsiteY14124" fmla="*/ 433740 h 2189926"/>
              <a:gd name="connsiteX14125" fmla="*/ 1476842 w 8724094"/>
              <a:gd name="connsiteY14125" fmla="*/ 439459 h 2189926"/>
              <a:gd name="connsiteX14126" fmla="*/ 1465514 w 8724094"/>
              <a:gd name="connsiteY14126" fmla="*/ 447627 h 2189926"/>
              <a:gd name="connsiteX14127" fmla="*/ 1468751 w 8724094"/>
              <a:gd name="connsiteY14127" fmla="*/ 452527 h 2189926"/>
              <a:gd name="connsiteX14128" fmla="*/ 1473606 w 8724094"/>
              <a:gd name="connsiteY14128" fmla="*/ 450077 h 2189926"/>
              <a:gd name="connsiteX14129" fmla="*/ 1478460 w 8724094"/>
              <a:gd name="connsiteY14129" fmla="*/ 447627 h 2189926"/>
              <a:gd name="connsiteX14130" fmla="*/ 1485743 w 8724094"/>
              <a:gd name="connsiteY14130" fmla="*/ 451711 h 2189926"/>
              <a:gd name="connsiteX14131" fmla="*/ 1491407 w 8724094"/>
              <a:gd name="connsiteY14131" fmla="*/ 455795 h 2189926"/>
              <a:gd name="connsiteX14132" fmla="*/ 1499498 w 8724094"/>
              <a:gd name="connsiteY14132" fmla="*/ 444359 h 2189926"/>
              <a:gd name="connsiteX14133" fmla="*/ 1496261 w 8724094"/>
              <a:gd name="connsiteY14133" fmla="*/ 436191 h 2189926"/>
              <a:gd name="connsiteX14134" fmla="*/ 1489789 w 8724094"/>
              <a:gd name="connsiteY14134" fmla="*/ 431290 h 2189926"/>
              <a:gd name="connsiteX14135" fmla="*/ 8581683 w 8724094"/>
              <a:gd name="connsiteY14135" fmla="*/ 429656 h 2189926"/>
              <a:gd name="connsiteX14136" fmla="*/ 8580064 w 8724094"/>
              <a:gd name="connsiteY14136" fmla="*/ 432924 h 2189926"/>
              <a:gd name="connsiteX14137" fmla="*/ 8583301 w 8724094"/>
              <a:gd name="connsiteY14137" fmla="*/ 437824 h 2189926"/>
              <a:gd name="connsiteX14138" fmla="*/ 8586538 w 8724094"/>
              <a:gd name="connsiteY14138" fmla="*/ 434557 h 2189926"/>
              <a:gd name="connsiteX14139" fmla="*/ 8581683 w 8724094"/>
              <a:gd name="connsiteY14139" fmla="*/ 429656 h 2189926"/>
              <a:gd name="connsiteX14140" fmla="*/ 7407303 w 8724094"/>
              <a:gd name="connsiteY14140" fmla="*/ 429656 h 2189926"/>
              <a:gd name="connsiteX14141" fmla="*/ 7408113 w 8724094"/>
              <a:gd name="connsiteY14141" fmla="*/ 431290 h 2189926"/>
              <a:gd name="connsiteX14142" fmla="*/ 7408920 w 8724094"/>
              <a:gd name="connsiteY14142" fmla="*/ 429656 h 2189926"/>
              <a:gd name="connsiteX14143" fmla="*/ 4888825 w 8724094"/>
              <a:gd name="connsiteY14143" fmla="*/ 429656 h 2189926"/>
              <a:gd name="connsiteX14144" fmla="*/ 4873450 w 8724094"/>
              <a:gd name="connsiteY14144" fmla="*/ 435375 h 2189926"/>
              <a:gd name="connsiteX14145" fmla="*/ 4858077 w 8724094"/>
              <a:gd name="connsiteY14145" fmla="*/ 444359 h 2189926"/>
              <a:gd name="connsiteX14146" fmla="*/ 4850795 w 8724094"/>
              <a:gd name="connsiteY14146" fmla="*/ 453345 h 2189926"/>
              <a:gd name="connsiteX14147" fmla="*/ 4837038 w 8724094"/>
              <a:gd name="connsiteY14147" fmla="*/ 463964 h 2189926"/>
              <a:gd name="connsiteX14148" fmla="*/ 4835420 w 8724094"/>
              <a:gd name="connsiteY14148" fmla="*/ 472132 h 2189926"/>
              <a:gd name="connsiteX14149" fmla="*/ 4838658 w 8724094"/>
              <a:gd name="connsiteY14149" fmla="*/ 472132 h 2189926"/>
              <a:gd name="connsiteX14150" fmla="*/ 4855649 w 8724094"/>
              <a:gd name="connsiteY14150" fmla="*/ 464780 h 2189926"/>
              <a:gd name="connsiteX14151" fmla="*/ 4869404 w 8724094"/>
              <a:gd name="connsiteY14151" fmla="*/ 457429 h 2189926"/>
              <a:gd name="connsiteX14152" fmla="*/ 4869404 w 8724094"/>
              <a:gd name="connsiteY14152" fmla="*/ 452527 h 2189926"/>
              <a:gd name="connsiteX14153" fmla="*/ 4871024 w 8724094"/>
              <a:gd name="connsiteY14153" fmla="*/ 449260 h 2189926"/>
              <a:gd name="connsiteX14154" fmla="*/ 4872642 w 8724094"/>
              <a:gd name="connsiteY14154" fmla="*/ 447627 h 2189926"/>
              <a:gd name="connsiteX14155" fmla="*/ 4874260 w 8724094"/>
              <a:gd name="connsiteY14155" fmla="*/ 444359 h 2189926"/>
              <a:gd name="connsiteX14156" fmla="*/ 4877497 w 8724094"/>
              <a:gd name="connsiteY14156" fmla="*/ 441092 h 2189926"/>
              <a:gd name="connsiteX14157" fmla="*/ 4880733 w 8724094"/>
              <a:gd name="connsiteY14157" fmla="*/ 436191 h 2189926"/>
              <a:gd name="connsiteX14158" fmla="*/ 4888825 w 8724094"/>
              <a:gd name="connsiteY14158" fmla="*/ 436191 h 2189926"/>
              <a:gd name="connsiteX14159" fmla="*/ 4892061 w 8724094"/>
              <a:gd name="connsiteY14159" fmla="*/ 432924 h 2189926"/>
              <a:gd name="connsiteX14160" fmla="*/ 4888825 w 8724094"/>
              <a:gd name="connsiteY14160" fmla="*/ 429656 h 2189926"/>
              <a:gd name="connsiteX14161" fmla="*/ 672345 w 8724094"/>
              <a:gd name="connsiteY14161" fmla="*/ 429656 h 2189926"/>
              <a:gd name="connsiteX14162" fmla="*/ 665871 w 8724094"/>
              <a:gd name="connsiteY14162" fmla="*/ 430473 h 2189926"/>
              <a:gd name="connsiteX14163" fmla="*/ 662635 w 8724094"/>
              <a:gd name="connsiteY14163" fmla="*/ 434557 h 2189926"/>
              <a:gd name="connsiteX14164" fmla="*/ 669108 w 8724094"/>
              <a:gd name="connsiteY14164" fmla="*/ 441908 h 2189926"/>
              <a:gd name="connsiteX14165" fmla="*/ 678818 w 8724094"/>
              <a:gd name="connsiteY14165" fmla="*/ 445992 h 2189926"/>
              <a:gd name="connsiteX14166" fmla="*/ 682054 w 8724094"/>
              <a:gd name="connsiteY14166" fmla="*/ 442726 h 2189926"/>
              <a:gd name="connsiteX14167" fmla="*/ 678818 w 8724094"/>
              <a:gd name="connsiteY14167" fmla="*/ 434557 h 2189926"/>
              <a:gd name="connsiteX14168" fmla="*/ 672345 w 8724094"/>
              <a:gd name="connsiteY14168" fmla="*/ 429656 h 2189926"/>
              <a:gd name="connsiteX14169" fmla="*/ 8400434 w 8724094"/>
              <a:gd name="connsiteY14169" fmla="*/ 426389 h 2189926"/>
              <a:gd name="connsiteX14170" fmla="*/ 8405288 w 8724094"/>
              <a:gd name="connsiteY14170" fmla="*/ 432924 h 2189926"/>
              <a:gd name="connsiteX14171" fmla="*/ 8406906 w 8724094"/>
              <a:gd name="connsiteY14171" fmla="*/ 431290 h 2189926"/>
              <a:gd name="connsiteX14172" fmla="*/ 8400434 w 8724094"/>
              <a:gd name="connsiteY14172" fmla="*/ 426389 h 2189926"/>
              <a:gd name="connsiteX14173" fmla="*/ 8329227 w 8724094"/>
              <a:gd name="connsiteY14173" fmla="*/ 424755 h 2189926"/>
              <a:gd name="connsiteX14174" fmla="*/ 8321137 w 8724094"/>
              <a:gd name="connsiteY14174" fmla="*/ 429656 h 2189926"/>
              <a:gd name="connsiteX14175" fmla="*/ 8329227 w 8724094"/>
              <a:gd name="connsiteY14175" fmla="*/ 437824 h 2189926"/>
              <a:gd name="connsiteX14176" fmla="*/ 8330847 w 8724094"/>
              <a:gd name="connsiteY14176" fmla="*/ 437824 h 2189926"/>
              <a:gd name="connsiteX14177" fmla="*/ 8334083 w 8724094"/>
              <a:gd name="connsiteY14177" fmla="*/ 437824 h 2189926"/>
              <a:gd name="connsiteX14178" fmla="*/ 8334083 w 8724094"/>
              <a:gd name="connsiteY14178" fmla="*/ 432924 h 2189926"/>
              <a:gd name="connsiteX14179" fmla="*/ 8329227 w 8724094"/>
              <a:gd name="connsiteY14179" fmla="*/ 424755 h 2189926"/>
              <a:gd name="connsiteX14180" fmla="*/ 3902470 w 8724094"/>
              <a:gd name="connsiteY14180" fmla="*/ 424755 h 2189926"/>
              <a:gd name="connsiteX14181" fmla="*/ 3895997 w 8724094"/>
              <a:gd name="connsiteY14181" fmla="*/ 431290 h 2189926"/>
              <a:gd name="connsiteX14182" fmla="*/ 3901662 w 8724094"/>
              <a:gd name="connsiteY14182" fmla="*/ 430473 h 2189926"/>
              <a:gd name="connsiteX14183" fmla="*/ 3905708 w 8724094"/>
              <a:gd name="connsiteY14183" fmla="*/ 426389 h 2189926"/>
              <a:gd name="connsiteX14184" fmla="*/ 3902470 w 8724094"/>
              <a:gd name="connsiteY14184" fmla="*/ 424755 h 2189926"/>
              <a:gd name="connsiteX14185" fmla="*/ 2794946 w 8724094"/>
              <a:gd name="connsiteY14185" fmla="*/ 424755 h 2189926"/>
              <a:gd name="connsiteX14186" fmla="*/ 2788473 w 8724094"/>
              <a:gd name="connsiteY14186" fmla="*/ 431290 h 2189926"/>
              <a:gd name="connsiteX14187" fmla="*/ 2791710 w 8724094"/>
              <a:gd name="connsiteY14187" fmla="*/ 436191 h 2189926"/>
              <a:gd name="connsiteX14188" fmla="*/ 2796566 w 8724094"/>
              <a:gd name="connsiteY14188" fmla="*/ 437824 h 2189926"/>
              <a:gd name="connsiteX14189" fmla="*/ 2804657 w 8724094"/>
              <a:gd name="connsiteY14189" fmla="*/ 431290 h 2189926"/>
              <a:gd name="connsiteX14190" fmla="*/ 2794946 w 8724094"/>
              <a:gd name="connsiteY14190" fmla="*/ 424755 h 2189926"/>
              <a:gd name="connsiteX14191" fmla="*/ 2160574 w 8724094"/>
              <a:gd name="connsiteY14191" fmla="*/ 424755 h 2189926"/>
              <a:gd name="connsiteX14192" fmla="*/ 2154100 w 8724094"/>
              <a:gd name="connsiteY14192" fmla="*/ 429656 h 2189926"/>
              <a:gd name="connsiteX14193" fmla="*/ 2157338 w 8724094"/>
              <a:gd name="connsiteY14193" fmla="*/ 434557 h 2189926"/>
              <a:gd name="connsiteX14194" fmla="*/ 2158955 w 8724094"/>
              <a:gd name="connsiteY14194" fmla="*/ 432924 h 2189926"/>
              <a:gd name="connsiteX14195" fmla="*/ 2163810 w 8724094"/>
              <a:gd name="connsiteY14195" fmla="*/ 431290 h 2189926"/>
              <a:gd name="connsiteX14196" fmla="*/ 2168665 w 8724094"/>
              <a:gd name="connsiteY14196" fmla="*/ 429656 h 2189926"/>
              <a:gd name="connsiteX14197" fmla="*/ 2160574 w 8724094"/>
              <a:gd name="connsiteY14197" fmla="*/ 424755 h 2189926"/>
              <a:gd name="connsiteX14198" fmla="*/ 4845131 w 8724094"/>
              <a:gd name="connsiteY14198" fmla="*/ 423122 h 2189926"/>
              <a:gd name="connsiteX14199" fmla="*/ 4821665 w 8724094"/>
              <a:gd name="connsiteY14199" fmla="*/ 432924 h 2189926"/>
              <a:gd name="connsiteX14200" fmla="*/ 4801436 w 8724094"/>
              <a:gd name="connsiteY14200" fmla="*/ 447627 h 2189926"/>
              <a:gd name="connsiteX14201" fmla="*/ 4795773 w 8724094"/>
              <a:gd name="connsiteY14201" fmla="*/ 454978 h 2189926"/>
              <a:gd name="connsiteX14202" fmla="*/ 4790109 w 8724094"/>
              <a:gd name="connsiteY14202" fmla="*/ 462329 h 2189926"/>
              <a:gd name="connsiteX14203" fmla="*/ 4773926 w 8724094"/>
              <a:gd name="connsiteY14203" fmla="*/ 472132 h 2189926"/>
              <a:gd name="connsiteX14204" fmla="*/ 4759361 w 8724094"/>
              <a:gd name="connsiteY14204" fmla="*/ 483567 h 2189926"/>
              <a:gd name="connsiteX14205" fmla="*/ 4756123 w 8724094"/>
              <a:gd name="connsiteY14205" fmla="*/ 486834 h 2189926"/>
              <a:gd name="connsiteX14206" fmla="*/ 4752887 w 8724094"/>
              <a:gd name="connsiteY14206" fmla="*/ 490102 h 2189926"/>
              <a:gd name="connsiteX14207" fmla="*/ 4748842 w 8724094"/>
              <a:gd name="connsiteY14207" fmla="*/ 490918 h 2189926"/>
              <a:gd name="connsiteX14208" fmla="*/ 4744796 w 8724094"/>
              <a:gd name="connsiteY14208" fmla="*/ 493369 h 2189926"/>
              <a:gd name="connsiteX14209" fmla="*/ 4739942 w 8724094"/>
              <a:gd name="connsiteY14209" fmla="*/ 499904 h 2189926"/>
              <a:gd name="connsiteX14210" fmla="*/ 4735086 w 8724094"/>
              <a:gd name="connsiteY14210" fmla="*/ 504806 h 2189926"/>
              <a:gd name="connsiteX14211" fmla="*/ 4724567 w 8724094"/>
              <a:gd name="connsiteY14211" fmla="*/ 505622 h 2189926"/>
              <a:gd name="connsiteX14212" fmla="*/ 4717285 w 8724094"/>
              <a:gd name="connsiteY14212" fmla="*/ 511339 h 2189926"/>
              <a:gd name="connsiteX14213" fmla="*/ 4703529 w 8724094"/>
              <a:gd name="connsiteY14213" fmla="*/ 524409 h 2189926"/>
              <a:gd name="connsiteX14214" fmla="*/ 4691393 w 8724094"/>
              <a:gd name="connsiteY14214" fmla="*/ 532578 h 2189926"/>
              <a:gd name="connsiteX14215" fmla="*/ 4690583 w 8724094"/>
              <a:gd name="connsiteY14215" fmla="*/ 539113 h 2189926"/>
              <a:gd name="connsiteX14216" fmla="*/ 4688155 w 8724094"/>
              <a:gd name="connsiteY14216" fmla="*/ 544013 h 2189926"/>
              <a:gd name="connsiteX14217" fmla="*/ 4672781 w 8724094"/>
              <a:gd name="connsiteY14217" fmla="*/ 549732 h 2189926"/>
              <a:gd name="connsiteX14218" fmla="*/ 4660645 w 8724094"/>
              <a:gd name="connsiteY14218" fmla="*/ 553816 h 2189926"/>
              <a:gd name="connsiteX14219" fmla="*/ 4660645 w 8724094"/>
              <a:gd name="connsiteY14219" fmla="*/ 565251 h 2189926"/>
              <a:gd name="connsiteX14220" fmla="*/ 4653362 w 8724094"/>
              <a:gd name="connsiteY14220" fmla="*/ 568518 h 2189926"/>
              <a:gd name="connsiteX14221" fmla="*/ 4646080 w 8724094"/>
              <a:gd name="connsiteY14221" fmla="*/ 578321 h 2189926"/>
              <a:gd name="connsiteX14222" fmla="*/ 4666309 w 8724094"/>
              <a:gd name="connsiteY14222" fmla="*/ 574237 h 2189926"/>
              <a:gd name="connsiteX14223" fmla="*/ 4683300 w 8724094"/>
              <a:gd name="connsiteY14223" fmla="*/ 561984 h 2189926"/>
              <a:gd name="connsiteX14224" fmla="*/ 4684918 w 8724094"/>
              <a:gd name="connsiteY14224" fmla="*/ 555449 h 2189926"/>
              <a:gd name="connsiteX14225" fmla="*/ 4686537 w 8724094"/>
              <a:gd name="connsiteY14225" fmla="*/ 550548 h 2189926"/>
              <a:gd name="connsiteX14226" fmla="*/ 4693011 w 8724094"/>
              <a:gd name="connsiteY14226" fmla="*/ 547281 h 2189926"/>
              <a:gd name="connsiteX14227" fmla="*/ 4699483 w 8724094"/>
              <a:gd name="connsiteY14227" fmla="*/ 544013 h 2189926"/>
              <a:gd name="connsiteX14228" fmla="*/ 4703529 w 8724094"/>
              <a:gd name="connsiteY14228" fmla="*/ 540746 h 2189926"/>
              <a:gd name="connsiteX14229" fmla="*/ 4705956 w 8724094"/>
              <a:gd name="connsiteY14229" fmla="*/ 537479 h 2189926"/>
              <a:gd name="connsiteX14230" fmla="*/ 4724567 w 8724094"/>
              <a:gd name="connsiteY14230" fmla="*/ 526860 h 2189926"/>
              <a:gd name="connsiteX14231" fmla="*/ 4743178 w 8724094"/>
              <a:gd name="connsiteY14231" fmla="*/ 516241 h 2189926"/>
              <a:gd name="connsiteX14232" fmla="*/ 4748842 w 8724094"/>
              <a:gd name="connsiteY14232" fmla="*/ 510523 h 2189926"/>
              <a:gd name="connsiteX14233" fmla="*/ 4754505 w 8724094"/>
              <a:gd name="connsiteY14233" fmla="*/ 504806 h 2189926"/>
              <a:gd name="connsiteX14234" fmla="*/ 4760979 w 8724094"/>
              <a:gd name="connsiteY14234" fmla="*/ 503171 h 2189926"/>
              <a:gd name="connsiteX14235" fmla="*/ 4764215 w 8724094"/>
              <a:gd name="connsiteY14235" fmla="*/ 503171 h 2189926"/>
              <a:gd name="connsiteX14236" fmla="*/ 4769070 w 8724094"/>
              <a:gd name="connsiteY14236" fmla="*/ 495820 h 2189926"/>
              <a:gd name="connsiteX14237" fmla="*/ 4773926 w 8724094"/>
              <a:gd name="connsiteY14237" fmla="*/ 488469 h 2189926"/>
              <a:gd name="connsiteX14238" fmla="*/ 4791727 w 8724094"/>
              <a:gd name="connsiteY14238" fmla="*/ 471315 h 2189926"/>
              <a:gd name="connsiteX14239" fmla="*/ 4812765 w 8724094"/>
              <a:gd name="connsiteY14239" fmla="*/ 462329 h 2189926"/>
              <a:gd name="connsiteX14240" fmla="*/ 4814383 w 8724094"/>
              <a:gd name="connsiteY14240" fmla="*/ 460696 h 2189926"/>
              <a:gd name="connsiteX14241" fmla="*/ 4831375 w 8724094"/>
              <a:gd name="connsiteY14241" fmla="*/ 440275 h 2189926"/>
              <a:gd name="connsiteX14242" fmla="*/ 4845131 w 8724094"/>
              <a:gd name="connsiteY14242" fmla="*/ 423122 h 2189926"/>
              <a:gd name="connsiteX14243" fmla="*/ 3378142 w 8724094"/>
              <a:gd name="connsiteY14243" fmla="*/ 423122 h 2189926"/>
              <a:gd name="connsiteX14244" fmla="*/ 3370049 w 8724094"/>
              <a:gd name="connsiteY14244" fmla="*/ 428022 h 2189926"/>
              <a:gd name="connsiteX14245" fmla="*/ 3373287 w 8724094"/>
              <a:gd name="connsiteY14245" fmla="*/ 429656 h 2189926"/>
              <a:gd name="connsiteX14246" fmla="*/ 3378142 w 8724094"/>
              <a:gd name="connsiteY14246" fmla="*/ 423122 h 2189926"/>
              <a:gd name="connsiteX14247" fmla="*/ 8300099 w 8724094"/>
              <a:gd name="connsiteY14247" fmla="*/ 421487 h 2189926"/>
              <a:gd name="connsiteX14248" fmla="*/ 8290389 w 8724094"/>
              <a:gd name="connsiteY14248" fmla="*/ 432924 h 2189926"/>
              <a:gd name="connsiteX14249" fmla="*/ 8296053 w 8724094"/>
              <a:gd name="connsiteY14249" fmla="*/ 452527 h 2189926"/>
              <a:gd name="connsiteX14250" fmla="*/ 8311427 w 8724094"/>
              <a:gd name="connsiteY14250" fmla="*/ 463964 h 2189926"/>
              <a:gd name="connsiteX14251" fmla="*/ 8314663 w 8724094"/>
              <a:gd name="connsiteY14251" fmla="*/ 459062 h 2189926"/>
              <a:gd name="connsiteX14252" fmla="*/ 8311427 w 8724094"/>
              <a:gd name="connsiteY14252" fmla="*/ 455795 h 2189926"/>
              <a:gd name="connsiteX14253" fmla="*/ 8304953 w 8724094"/>
              <a:gd name="connsiteY14253" fmla="*/ 455795 h 2189926"/>
              <a:gd name="connsiteX14254" fmla="*/ 8303336 w 8724094"/>
              <a:gd name="connsiteY14254" fmla="*/ 454161 h 2189926"/>
              <a:gd name="connsiteX14255" fmla="*/ 8303336 w 8724094"/>
              <a:gd name="connsiteY14255" fmla="*/ 452527 h 2189926"/>
              <a:gd name="connsiteX14256" fmla="*/ 8305763 w 8724094"/>
              <a:gd name="connsiteY14256" fmla="*/ 447627 h 2189926"/>
              <a:gd name="connsiteX14257" fmla="*/ 8308191 w 8724094"/>
              <a:gd name="connsiteY14257" fmla="*/ 442726 h 2189926"/>
              <a:gd name="connsiteX14258" fmla="*/ 8306572 w 8724094"/>
              <a:gd name="connsiteY14258" fmla="*/ 430473 h 2189926"/>
              <a:gd name="connsiteX14259" fmla="*/ 8300099 w 8724094"/>
              <a:gd name="connsiteY14259" fmla="*/ 421487 h 2189926"/>
              <a:gd name="connsiteX14260" fmla="*/ 6474859 w 8724094"/>
              <a:gd name="connsiteY14260" fmla="*/ 419854 h 2189926"/>
              <a:gd name="connsiteX14261" fmla="*/ 6457867 w 8724094"/>
              <a:gd name="connsiteY14261" fmla="*/ 428022 h 2189926"/>
              <a:gd name="connsiteX14262" fmla="*/ 6447349 w 8724094"/>
              <a:gd name="connsiteY14262" fmla="*/ 444359 h 2189926"/>
              <a:gd name="connsiteX14263" fmla="*/ 6463530 w 8724094"/>
              <a:gd name="connsiteY14263" fmla="*/ 436191 h 2189926"/>
              <a:gd name="connsiteX14264" fmla="*/ 6476477 w 8724094"/>
              <a:gd name="connsiteY14264" fmla="*/ 421487 h 2189926"/>
              <a:gd name="connsiteX14265" fmla="*/ 6474859 w 8724094"/>
              <a:gd name="connsiteY14265" fmla="*/ 419854 h 2189926"/>
              <a:gd name="connsiteX14266" fmla="*/ 4401413 w 8724094"/>
              <a:gd name="connsiteY14266" fmla="*/ 419854 h 2189926"/>
              <a:gd name="connsiteX14267" fmla="*/ 4384420 w 8724094"/>
              <a:gd name="connsiteY14267" fmla="*/ 428022 h 2189926"/>
              <a:gd name="connsiteX14268" fmla="*/ 4373902 w 8724094"/>
              <a:gd name="connsiteY14268" fmla="*/ 444359 h 2189926"/>
              <a:gd name="connsiteX14269" fmla="*/ 4390085 w 8724094"/>
              <a:gd name="connsiteY14269" fmla="*/ 436191 h 2189926"/>
              <a:gd name="connsiteX14270" fmla="*/ 4403031 w 8724094"/>
              <a:gd name="connsiteY14270" fmla="*/ 421487 h 2189926"/>
              <a:gd name="connsiteX14271" fmla="*/ 4401413 w 8724094"/>
              <a:gd name="connsiteY14271" fmla="*/ 419854 h 2189926"/>
              <a:gd name="connsiteX14272" fmla="*/ 2097460 w 8724094"/>
              <a:gd name="connsiteY14272" fmla="*/ 419854 h 2189926"/>
              <a:gd name="connsiteX14273" fmla="*/ 2089368 w 8724094"/>
              <a:gd name="connsiteY14273" fmla="*/ 426389 h 2189926"/>
              <a:gd name="connsiteX14274" fmla="*/ 2094224 w 8724094"/>
              <a:gd name="connsiteY14274" fmla="*/ 432924 h 2189926"/>
              <a:gd name="connsiteX14275" fmla="*/ 2102315 w 8724094"/>
              <a:gd name="connsiteY14275" fmla="*/ 436191 h 2189926"/>
              <a:gd name="connsiteX14276" fmla="*/ 2108787 w 8724094"/>
              <a:gd name="connsiteY14276" fmla="*/ 428022 h 2189926"/>
              <a:gd name="connsiteX14277" fmla="*/ 2097460 w 8724094"/>
              <a:gd name="connsiteY14277" fmla="*/ 419854 h 2189926"/>
              <a:gd name="connsiteX14278" fmla="*/ 716040 w 8724094"/>
              <a:gd name="connsiteY14278" fmla="*/ 419854 h 2189926"/>
              <a:gd name="connsiteX14279" fmla="*/ 708756 w 8724094"/>
              <a:gd name="connsiteY14279" fmla="*/ 422305 h 2189926"/>
              <a:gd name="connsiteX14280" fmla="*/ 706329 w 8724094"/>
              <a:gd name="connsiteY14280" fmla="*/ 428022 h 2189926"/>
              <a:gd name="connsiteX14281" fmla="*/ 709566 w 8724094"/>
              <a:gd name="connsiteY14281" fmla="*/ 429656 h 2189926"/>
              <a:gd name="connsiteX14282" fmla="*/ 716040 w 8724094"/>
              <a:gd name="connsiteY14282" fmla="*/ 428022 h 2189926"/>
              <a:gd name="connsiteX14283" fmla="*/ 719276 w 8724094"/>
              <a:gd name="connsiteY14283" fmla="*/ 423122 h 2189926"/>
              <a:gd name="connsiteX14284" fmla="*/ 716040 w 8724094"/>
              <a:gd name="connsiteY14284" fmla="*/ 419854 h 2189926"/>
              <a:gd name="connsiteX14285" fmla="*/ 618942 w 8724094"/>
              <a:gd name="connsiteY14285" fmla="*/ 418220 h 2189926"/>
              <a:gd name="connsiteX14286" fmla="*/ 610850 w 8724094"/>
              <a:gd name="connsiteY14286" fmla="*/ 420671 h 2189926"/>
              <a:gd name="connsiteX14287" fmla="*/ 605994 w 8724094"/>
              <a:gd name="connsiteY14287" fmla="*/ 428022 h 2189926"/>
              <a:gd name="connsiteX14288" fmla="*/ 612468 w 8724094"/>
              <a:gd name="connsiteY14288" fmla="*/ 437824 h 2189926"/>
              <a:gd name="connsiteX14289" fmla="*/ 619750 w 8724094"/>
              <a:gd name="connsiteY14289" fmla="*/ 431290 h 2189926"/>
              <a:gd name="connsiteX14290" fmla="*/ 622178 w 8724094"/>
              <a:gd name="connsiteY14290" fmla="*/ 421487 h 2189926"/>
              <a:gd name="connsiteX14291" fmla="*/ 618942 w 8724094"/>
              <a:gd name="connsiteY14291" fmla="*/ 418220 h 2189926"/>
              <a:gd name="connsiteX14292" fmla="*/ 110795 w 8724094"/>
              <a:gd name="connsiteY14292" fmla="*/ 418220 h 2189926"/>
              <a:gd name="connsiteX14293" fmla="*/ 101086 w 8724094"/>
              <a:gd name="connsiteY14293" fmla="*/ 423122 h 2189926"/>
              <a:gd name="connsiteX14294" fmla="*/ 94612 w 8724094"/>
              <a:gd name="connsiteY14294" fmla="*/ 431290 h 2189926"/>
              <a:gd name="connsiteX14295" fmla="*/ 97848 w 8724094"/>
              <a:gd name="connsiteY14295" fmla="*/ 434557 h 2189926"/>
              <a:gd name="connsiteX14296" fmla="*/ 110795 w 8724094"/>
              <a:gd name="connsiteY14296" fmla="*/ 433740 h 2189926"/>
              <a:gd name="connsiteX14297" fmla="*/ 115650 w 8724094"/>
              <a:gd name="connsiteY14297" fmla="*/ 424755 h 2189926"/>
              <a:gd name="connsiteX14298" fmla="*/ 110795 w 8724094"/>
              <a:gd name="connsiteY14298" fmla="*/ 418220 h 2189926"/>
              <a:gd name="connsiteX14299" fmla="*/ 7577225 w 8724094"/>
              <a:gd name="connsiteY14299" fmla="*/ 416587 h 2189926"/>
              <a:gd name="connsiteX14300" fmla="*/ 7567514 w 8724094"/>
              <a:gd name="connsiteY14300" fmla="*/ 420671 h 2189926"/>
              <a:gd name="connsiteX14301" fmla="*/ 7549715 w 8724094"/>
              <a:gd name="connsiteY14301" fmla="*/ 429656 h 2189926"/>
              <a:gd name="connsiteX14302" fmla="*/ 7531912 w 8724094"/>
              <a:gd name="connsiteY14302" fmla="*/ 438641 h 2189926"/>
              <a:gd name="connsiteX14303" fmla="*/ 7523821 w 8724094"/>
              <a:gd name="connsiteY14303" fmla="*/ 444359 h 2189926"/>
              <a:gd name="connsiteX14304" fmla="*/ 7518965 w 8724094"/>
              <a:gd name="connsiteY14304" fmla="*/ 459062 h 2189926"/>
              <a:gd name="connsiteX14305" fmla="*/ 7517349 w 8724094"/>
              <a:gd name="connsiteY14305" fmla="*/ 459062 h 2189926"/>
              <a:gd name="connsiteX14306" fmla="*/ 7514109 w 8724094"/>
              <a:gd name="connsiteY14306" fmla="*/ 461513 h 2189926"/>
              <a:gd name="connsiteX14307" fmla="*/ 7510873 w 8724094"/>
              <a:gd name="connsiteY14307" fmla="*/ 463964 h 2189926"/>
              <a:gd name="connsiteX14308" fmla="*/ 7495500 w 8724094"/>
              <a:gd name="connsiteY14308" fmla="*/ 473766 h 2189926"/>
              <a:gd name="connsiteX14309" fmla="*/ 7474462 w 8724094"/>
              <a:gd name="connsiteY14309" fmla="*/ 487652 h 2189926"/>
              <a:gd name="connsiteX14310" fmla="*/ 7456661 w 8724094"/>
              <a:gd name="connsiteY14310" fmla="*/ 503171 h 2189926"/>
              <a:gd name="connsiteX14311" fmla="*/ 7449377 w 8724094"/>
              <a:gd name="connsiteY14311" fmla="*/ 517874 h 2189926"/>
              <a:gd name="connsiteX14312" fmla="*/ 7454233 w 8724094"/>
              <a:gd name="connsiteY14312" fmla="*/ 519508 h 2189926"/>
              <a:gd name="connsiteX14313" fmla="*/ 7459089 w 8724094"/>
              <a:gd name="connsiteY14313" fmla="*/ 516241 h 2189926"/>
              <a:gd name="connsiteX14314" fmla="*/ 7470416 w 8724094"/>
              <a:gd name="connsiteY14314" fmla="*/ 508072 h 2189926"/>
              <a:gd name="connsiteX14315" fmla="*/ 7483363 w 8724094"/>
              <a:gd name="connsiteY14315" fmla="*/ 503171 h 2189926"/>
              <a:gd name="connsiteX14316" fmla="*/ 7486599 w 8724094"/>
              <a:gd name="connsiteY14316" fmla="*/ 499087 h 2189926"/>
              <a:gd name="connsiteX14317" fmla="*/ 7489837 w 8724094"/>
              <a:gd name="connsiteY14317" fmla="*/ 496637 h 2189926"/>
              <a:gd name="connsiteX14318" fmla="*/ 7493882 w 8724094"/>
              <a:gd name="connsiteY14318" fmla="*/ 495820 h 2189926"/>
              <a:gd name="connsiteX14319" fmla="*/ 7499546 w 8724094"/>
              <a:gd name="connsiteY14319" fmla="*/ 493369 h 2189926"/>
              <a:gd name="connsiteX14320" fmla="*/ 7510873 w 8724094"/>
              <a:gd name="connsiteY14320" fmla="*/ 481934 h 2189926"/>
              <a:gd name="connsiteX14321" fmla="*/ 7515729 w 8724094"/>
              <a:gd name="connsiteY14321" fmla="*/ 480301 h 2189926"/>
              <a:gd name="connsiteX14322" fmla="*/ 7518155 w 8724094"/>
              <a:gd name="connsiteY14322" fmla="*/ 475399 h 2189926"/>
              <a:gd name="connsiteX14323" fmla="*/ 7520585 w 8724094"/>
              <a:gd name="connsiteY14323" fmla="*/ 468864 h 2189926"/>
              <a:gd name="connsiteX14324" fmla="*/ 7536767 w 8724094"/>
              <a:gd name="connsiteY14324" fmla="*/ 459062 h 2189926"/>
              <a:gd name="connsiteX14325" fmla="*/ 7552951 w 8724094"/>
              <a:gd name="connsiteY14325" fmla="*/ 450894 h 2189926"/>
              <a:gd name="connsiteX14326" fmla="*/ 7556187 w 8724094"/>
              <a:gd name="connsiteY14326" fmla="*/ 445176 h 2189926"/>
              <a:gd name="connsiteX14327" fmla="*/ 7559423 w 8724094"/>
              <a:gd name="connsiteY14327" fmla="*/ 441092 h 2189926"/>
              <a:gd name="connsiteX14328" fmla="*/ 7582081 w 8724094"/>
              <a:gd name="connsiteY14328" fmla="*/ 416587 h 2189926"/>
              <a:gd name="connsiteX14329" fmla="*/ 3860395 w 8724094"/>
              <a:gd name="connsiteY14329" fmla="*/ 416587 h 2189926"/>
              <a:gd name="connsiteX14330" fmla="*/ 3847448 w 8724094"/>
              <a:gd name="connsiteY14330" fmla="*/ 421487 h 2189926"/>
              <a:gd name="connsiteX14331" fmla="*/ 3840976 w 8724094"/>
              <a:gd name="connsiteY14331" fmla="*/ 432924 h 2189926"/>
              <a:gd name="connsiteX14332" fmla="*/ 3854731 w 8724094"/>
              <a:gd name="connsiteY14332" fmla="*/ 430473 h 2189926"/>
              <a:gd name="connsiteX14333" fmla="*/ 3860395 w 8724094"/>
              <a:gd name="connsiteY14333" fmla="*/ 419854 h 2189926"/>
              <a:gd name="connsiteX14334" fmla="*/ 8531515 w 8724094"/>
              <a:gd name="connsiteY14334" fmla="*/ 414954 h 2189926"/>
              <a:gd name="connsiteX14335" fmla="*/ 8526660 w 8724094"/>
              <a:gd name="connsiteY14335" fmla="*/ 421487 h 2189926"/>
              <a:gd name="connsiteX14336" fmla="*/ 8526660 w 8724094"/>
              <a:gd name="connsiteY14336" fmla="*/ 424755 h 2189926"/>
              <a:gd name="connsiteX14337" fmla="*/ 8533134 w 8724094"/>
              <a:gd name="connsiteY14337" fmla="*/ 418220 h 2189926"/>
              <a:gd name="connsiteX14338" fmla="*/ 8531515 w 8724094"/>
              <a:gd name="connsiteY14338" fmla="*/ 414954 h 2189926"/>
              <a:gd name="connsiteX14339" fmla="*/ 6429546 w 8724094"/>
              <a:gd name="connsiteY14339" fmla="*/ 414954 h 2189926"/>
              <a:gd name="connsiteX14340" fmla="*/ 6414173 w 8724094"/>
              <a:gd name="connsiteY14340" fmla="*/ 421487 h 2189926"/>
              <a:gd name="connsiteX14341" fmla="*/ 6403654 w 8724094"/>
              <a:gd name="connsiteY14341" fmla="*/ 432924 h 2189926"/>
              <a:gd name="connsiteX14342" fmla="*/ 6393944 w 8724094"/>
              <a:gd name="connsiteY14342" fmla="*/ 438641 h 2189926"/>
              <a:gd name="connsiteX14343" fmla="*/ 6387471 w 8724094"/>
              <a:gd name="connsiteY14343" fmla="*/ 445992 h 2189926"/>
              <a:gd name="connsiteX14344" fmla="*/ 6390707 w 8724094"/>
              <a:gd name="connsiteY14344" fmla="*/ 449260 h 2189926"/>
              <a:gd name="connsiteX14345" fmla="*/ 6414173 w 8724094"/>
              <a:gd name="connsiteY14345" fmla="*/ 437008 h 2189926"/>
              <a:gd name="connsiteX14346" fmla="*/ 6429546 w 8724094"/>
              <a:gd name="connsiteY14346" fmla="*/ 414954 h 2189926"/>
              <a:gd name="connsiteX14347" fmla="*/ 6372907 w 8724094"/>
              <a:gd name="connsiteY14347" fmla="*/ 414954 h 2189926"/>
              <a:gd name="connsiteX14348" fmla="*/ 6369670 w 8724094"/>
              <a:gd name="connsiteY14348" fmla="*/ 419038 h 2189926"/>
              <a:gd name="connsiteX14349" fmla="*/ 6369670 w 8724094"/>
              <a:gd name="connsiteY14349" fmla="*/ 424755 h 2189926"/>
              <a:gd name="connsiteX14350" fmla="*/ 6376143 w 8724094"/>
              <a:gd name="connsiteY14350" fmla="*/ 418220 h 2189926"/>
              <a:gd name="connsiteX14351" fmla="*/ 6372907 w 8724094"/>
              <a:gd name="connsiteY14351" fmla="*/ 414954 h 2189926"/>
              <a:gd name="connsiteX14352" fmla="*/ 4356100 w 8724094"/>
              <a:gd name="connsiteY14352" fmla="*/ 414954 h 2189926"/>
              <a:gd name="connsiteX14353" fmla="*/ 4340727 w 8724094"/>
              <a:gd name="connsiteY14353" fmla="*/ 421487 h 2189926"/>
              <a:gd name="connsiteX14354" fmla="*/ 4330207 w 8724094"/>
              <a:gd name="connsiteY14354" fmla="*/ 432924 h 2189926"/>
              <a:gd name="connsiteX14355" fmla="*/ 4320498 w 8724094"/>
              <a:gd name="connsiteY14355" fmla="*/ 438641 h 2189926"/>
              <a:gd name="connsiteX14356" fmla="*/ 4314024 w 8724094"/>
              <a:gd name="connsiteY14356" fmla="*/ 445992 h 2189926"/>
              <a:gd name="connsiteX14357" fmla="*/ 4317262 w 8724094"/>
              <a:gd name="connsiteY14357" fmla="*/ 449260 h 2189926"/>
              <a:gd name="connsiteX14358" fmla="*/ 4340727 w 8724094"/>
              <a:gd name="connsiteY14358" fmla="*/ 437008 h 2189926"/>
              <a:gd name="connsiteX14359" fmla="*/ 4356100 w 8724094"/>
              <a:gd name="connsiteY14359" fmla="*/ 414954 h 2189926"/>
              <a:gd name="connsiteX14360" fmla="*/ 4299460 w 8724094"/>
              <a:gd name="connsiteY14360" fmla="*/ 414954 h 2189926"/>
              <a:gd name="connsiteX14361" fmla="*/ 4296223 w 8724094"/>
              <a:gd name="connsiteY14361" fmla="*/ 419038 h 2189926"/>
              <a:gd name="connsiteX14362" fmla="*/ 4296223 w 8724094"/>
              <a:gd name="connsiteY14362" fmla="*/ 424755 h 2189926"/>
              <a:gd name="connsiteX14363" fmla="*/ 4302697 w 8724094"/>
              <a:gd name="connsiteY14363" fmla="*/ 418220 h 2189926"/>
              <a:gd name="connsiteX14364" fmla="*/ 4299460 w 8724094"/>
              <a:gd name="connsiteY14364" fmla="*/ 414954 h 2189926"/>
              <a:gd name="connsiteX14365" fmla="*/ 1452568 w 8724094"/>
              <a:gd name="connsiteY14365" fmla="*/ 414954 h 2189926"/>
              <a:gd name="connsiteX14366" fmla="*/ 1446094 w 8724094"/>
              <a:gd name="connsiteY14366" fmla="*/ 419854 h 2189926"/>
              <a:gd name="connsiteX14367" fmla="*/ 1442858 w 8724094"/>
              <a:gd name="connsiteY14367" fmla="*/ 428022 h 2189926"/>
              <a:gd name="connsiteX14368" fmla="*/ 1447713 w 8724094"/>
              <a:gd name="connsiteY14368" fmla="*/ 432924 h 2189926"/>
              <a:gd name="connsiteX14369" fmla="*/ 1454186 w 8724094"/>
              <a:gd name="connsiteY14369" fmla="*/ 432106 h 2189926"/>
              <a:gd name="connsiteX14370" fmla="*/ 1457423 w 8724094"/>
              <a:gd name="connsiteY14370" fmla="*/ 428022 h 2189926"/>
              <a:gd name="connsiteX14371" fmla="*/ 1457423 w 8724094"/>
              <a:gd name="connsiteY14371" fmla="*/ 416587 h 2189926"/>
              <a:gd name="connsiteX14372" fmla="*/ 1452568 w 8724094"/>
              <a:gd name="connsiteY14372" fmla="*/ 414954 h 2189926"/>
              <a:gd name="connsiteX14373" fmla="*/ 5962870 w 8724094"/>
              <a:gd name="connsiteY14373" fmla="*/ 413319 h 2189926"/>
              <a:gd name="connsiteX14374" fmla="*/ 5958015 w 8724094"/>
              <a:gd name="connsiteY14374" fmla="*/ 414954 h 2189926"/>
              <a:gd name="connsiteX14375" fmla="*/ 5948305 w 8724094"/>
              <a:gd name="connsiteY14375" fmla="*/ 417403 h 2189926"/>
              <a:gd name="connsiteX14376" fmla="*/ 5938594 w 8724094"/>
              <a:gd name="connsiteY14376" fmla="*/ 421487 h 2189926"/>
              <a:gd name="connsiteX14377" fmla="*/ 5931313 w 8724094"/>
              <a:gd name="connsiteY14377" fmla="*/ 432106 h 2189926"/>
              <a:gd name="connsiteX14378" fmla="*/ 5925649 w 8724094"/>
              <a:gd name="connsiteY14378" fmla="*/ 441092 h 2189926"/>
              <a:gd name="connsiteX14379" fmla="*/ 5916748 w 8724094"/>
              <a:gd name="connsiteY14379" fmla="*/ 443543 h 2189926"/>
              <a:gd name="connsiteX14380" fmla="*/ 5907848 w 8724094"/>
              <a:gd name="connsiteY14380" fmla="*/ 445992 h 2189926"/>
              <a:gd name="connsiteX14381" fmla="*/ 5899756 w 8724094"/>
              <a:gd name="connsiteY14381" fmla="*/ 457429 h 2189926"/>
              <a:gd name="connsiteX14382" fmla="*/ 5891665 w 8724094"/>
              <a:gd name="connsiteY14382" fmla="*/ 467231 h 2189926"/>
              <a:gd name="connsiteX14383" fmla="*/ 5881954 w 8724094"/>
              <a:gd name="connsiteY14383" fmla="*/ 471315 h 2189926"/>
              <a:gd name="connsiteX14384" fmla="*/ 5873863 w 8724094"/>
              <a:gd name="connsiteY14384" fmla="*/ 480301 h 2189926"/>
              <a:gd name="connsiteX14385" fmla="*/ 5865772 w 8724094"/>
              <a:gd name="connsiteY14385" fmla="*/ 481117 h 2189926"/>
              <a:gd name="connsiteX14386" fmla="*/ 5860917 w 8724094"/>
              <a:gd name="connsiteY14386" fmla="*/ 486834 h 2189926"/>
              <a:gd name="connsiteX14387" fmla="*/ 5862535 w 8724094"/>
              <a:gd name="connsiteY14387" fmla="*/ 493369 h 2189926"/>
              <a:gd name="connsiteX14388" fmla="*/ 5867390 w 8724094"/>
              <a:gd name="connsiteY14388" fmla="*/ 496637 h 2189926"/>
              <a:gd name="connsiteX14389" fmla="*/ 5872244 w 8724094"/>
              <a:gd name="connsiteY14389" fmla="*/ 490102 h 2189926"/>
              <a:gd name="connsiteX14390" fmla="*/ 5878718 w 8724094"/>
              <a:gd name="connsiteY14390" fmla="*/ 483567 h 2189926"/>
              <a:gd name="connsiteX14391" fmla="*/ 5883573 w 8724094"/>
              <a:gd name="connsiteY14391" fmla="*/ 484385 h 2189926"/>
              <a:gd name="connsiteX14392" fmla="*/ 5888427 w 8724094"/>
              <a:gd name="connsiteY14392" fmla="*/ 485201 h 2189926"/>
              <a:gd name="connsiteX14393" fmla="*/ 5898138 w 8724094"/>
              <a:gd name="connsiteY14393" fmla="*/ 473766 h 2189926"/>
              <a:gd name="connsiteX14394" fmla="*/ 5912702 w 8724094"/>
              <a:gd name="connsiteY14394" fmla="*/ 460696 h 2189926"/>
              <a:gd name="connsiteX14395" fmla="*/ 5919985 w 8724094"/>
              <a:gd name="connsiteY14395" fmla="*/ 459880 h 2189926"/>
              <a:gd name="connsiteX14396" fmla="*/ 5925649 w 8724094"/>
              <a:gd name="connsiteY14396" fmla="*/ 459062 h 2189926"/>
              <a:gd name="connsiteX14397" fmla="*/ 5933740 w 8724094"/>
              <a:gd name="connsiteY14397" fmla="*/ 448443 h 2189926"/>
              <a:gd name="connsiteX14398" fmla="*/ 5940214 w 8724094"/>
              <a:gd name="connsiteY14398" fmla="*/ 437824 h 2189926"/>
              <a:gd name="connsiteX14399" fmla="*/ 5949923 w 8724094"/>
              <a:gd name="connsiteY14399" fmla="*/ 435375 h 2189926"/>
              <a:gd name="connsiteX14400" fmla="*/ 5959633 w 8724094"/>
              <a:gd name="connsiteY14400" fmla="*/ 431290 h 2189926"/>
              <a:gd name="connsiteX14401" fmla="*/ 5961252 w 8724094"/>
              <a:gd name="connsiteY14401" fmla="*/ 423122 h 2189926"/>
              <a:gd name="connsiteX14402" fmla="*/ 5964488 w 8724094"/>
              <a:gd name="connsiteY14402" fmla="*/ 413319 h 2189926"/>
              <a:gd name="connsiteX14403" fmla="*/ 207893 w 8724094"/>
              <a:gd name="connsiteY14403" fmla="*/ 413319 h 2189926"/>
              <a:gd name="connsiteX14404" fmla="*/ 201420 w 8724094"/>
              <a:gd name="connsiteY14404" fmla="*/ 416587 h 2189926"/>
              <a:gd name="connsiteX14405" fmla="*/ 204656 w 8724094"/>
              <a:gd name="connsiteY14405" fmla="*/ 418220 h 2189926"/>
              <a:gd name="connsiteX14406" fmla="*/ 207893 w 8724094"/>
              <a:gd name="connsiteY14406" fmla="*/ 413319 h 2189926"/>
              <a:gd name="connsiteX14407" fmla="*/ 8476493 w 8724094"/>
              <a:gd name="connsiteY14407" fmla="*/ 411685 h 2189926"/>
              <a:gd name="connsiteX14408" fmla="*/ 8470020 w 8724094"/>
              <a:gd name="connsiteY14408" fmla="*/ 416587 h 2189926"/>
              <a:gd name="connsiteX14409" fmla="*/ 8468402 w 8724094"/>
              <a:gd name="connsiteY14409" fmla="*/ 424755 h 2189926"/>
              <a:gd name="connsiteX14410" fmla="*/ 8460310 w 8724094"/>
              <a:gd name="connsiteY14410" fmla="*/ 432924 h 2189926"/>
              <a:gd name="connsiteX14411" fmla="*/ 8460310 w 8724094"/>
              <a:gd name="connsiteY14411" fmla="*/ 434557 h 2189926"/>
              <a:gd name="connsiteX14412" fmla="*/ 8465166 w 8724094"/>
              <a:gd name="connsiteY14412" fmla="*/ 437824 h 2189926"/>
              <a:gd name="connsiteX14413" fmla="*/ 8474874 w 8724094"/>
              <a:gd name="connsiteY14413" fmla="*/ 431290 h 2189926"/>
              <a:gd name="connsiteX14414" fmla="*/ 8474066 w 8724094"/>
              <a:gd name="connsiteY14414" fmla="*/ 428840 h 2189926"/>
              <a:gd name="connsiteX14415" fmla="*/ 8473257 w 8724094"/>
              <a:gd name="connsiteY14415" fmla="*/ 426389 h 2189926"/>
              <a:gd name="connsiteX14416" fmla="*/ 8479730 w 8724094"/>
              <a:gd name="connsiteY14416" fmla="*/ 424755 h 2189926"/>
              <a:gd name="connsiteX14417" fmla="*/ 8478920 w 8724094"/>
              <a:gd name="connsiteY14417" fmla="*/ 432106 h 2189926"/>
              <a:gd name="connsiteX14418" fmla="*/ 8482966 w 8724094"/>
              <a:gd name="connsiteY14418" fmla="*/ 437824 h 2189926"/>
              <a:gd name="connsiteX14419" fmla="*/ 8487011 w 8724094"/>
              <a:gd name="connsiteY14419" fmla="*/ 432924 h 2189926"/>
              <a:gd name="connsiteX14420" fmla="*/ 8487821 w 8724094"/>
              <a:gd name="connsiteY14420" fmla="*/ 424755 h 2189926"/>
              <a:gd name="connsiteX14421" fmla="*/ 8484585 w 8724094"/>
              <a:gd name="connsiteY14421" fmla="*/ 417403 h 2189926"/>
              <a:gd name="connsiteX14422" fmla="*/ 8479730 w 8724094"/>
              <a:gd name="connsiteY14422" fmla="*/ 411685 h 2189926"/>
              <a:gd name="connsiteX14423" fmla="*/ 7958637 w 8724094"/>
              <a:gd name="connsiteY14423" fmla="*/ 411685 h 2189926"/>
              <a:gd name="connsiteX14424" fmla="*/ 7943265 w 8724094"/>
              <a:gd name="connsiteY14424" fmla="*/ 419038 h 2189926"/>
              <a:gd name="connsiteX14425" fmla="*/ 7932743 w 8724094"/>
              <a:gd name="connsiteY14425" fmla="*/ 431290 h 2189926"/>
              <a:gd name="connsiteX14426" fmla="*/ 7939219 w 8724094"/>
              <a:gd name="connsiteY14426" fmla="*/ 432924 h 2189926"/>
              <a:gd name="connsiteX14427" fmla="*/ 7945691 w 8724094"/>
              <a:gd name="connsiteY14427" fmla="*/ 430473 h 2189926"/>
              <a:gd name="connsiteX14428" fmla="*/ 7952164 w 8724094"/>
              <a:gd name="connsiteY14428" fmla="*/ 428022 h 2189926"/>
              <a:gd name="connsiteX14429" fmla="*/ 7953782 w 8724094"/>
              <a:gd name="connsiteY14429" fmla="*/ 424755 h 2189926"/>
              <a:gd name="connsiteX14430" fmla="*/ 7955400 w 8724094"/>
              <a:gd name="connsiteY14430" fmla="*/ 422305 h 2189926"/>
              <a:gd name="connsiteX14431" fmla="*/ 7957019 w 8724094"/>
              <a:gd name="connsiteY14431" fmla="*/ 419854 h 2189926"/>
              <a:gd name="connsiteX14432" fmla="*/ 7960255 w 8724094"/>
              <a:gd name="connsiteY14432" fmla="*/ 411685 h 2189926"/>
              <a:gd name="connsiteX14433" fmla="*/ 3865250 w 8724094"/>
              <a:gd name="connsiteY14433" fmla="*/ 411685 h 2189926"/>
              <a:gd name="connsiteX14434" fmla="*/ 3863631 w 8724094"/>
              <a:gd name="connsiteY14434" fmla="*/ 413319 h 2189926"/>
              <a:gd name="connsiteX14435" fmla="*/ 3865250 w 8724094"/>
              <a:gd name="connsiteY14435" fmla="*/ 414954 h 2189926"/>
              <a:gd name="connsiteX14436" fmla="*/ 3866868 w 8724094"/>
              <a:gd name="connsiteY14436" fmla="*/ 413319 h 2189926"/>
              <a:gd name="connsiteX14437" fmla="*/ 3865250 w 8724094"/>
              <a:gd name="connsiteY14437" fmla="*/ 411685 h 2189926"/>
              <a:gd name="connsiteX14438" fmla="*/ 330884 w 8724094"/>
              <a:gd name="connsiteY14438" fmla="*/ 411685 h 2189926"/>
              <a:gd name="connsiteX14439" fmla="*/ 321982 w 8724094"/>
              <a:gd name="connsiteY14439" fmla="*/ 413319 h 2189926"/>
              <a:gd name="connsiteX14440" fmla="*/ 316319 w 8724094"/>
              <a:gd name="connsiteY14440" fmla="*/ 421487 h 2189926"/>
              <a:gd name="connsiteX14441" fmla="*/ 316319 w 8724094"/>
              <a:gd name="connsiteY14441" fmla="*/ 423122 h 2189926"/>
              <a:gd name="connsiteX14442" fmla="*/ 326028 w 8724094"/>
              <a:gd name="connsiteY14442" fmla="*/ 419038 h 2189926"/>
              <a:gd name="connsiteX14443" fmla="*/ 334120 w 8724094"/>
              <a:gd name="connsiteY14443" fmla="*/ 413319 h 2189926"/>
              <a:gd name="connsiteX14444" fmla="*/ 330884 w 8724094"/>
              <a:gd name="connsiteY14444" fmla="*/ 411685 h 2189926"/>
              <a:gd name="connsiteX14445" fmla="*/ 7829173 w 8724094"/>
              <a:gd name="connsiteY14445" fmla="*/ 410052 h 2189926"/>
              <a:gd name="connsiteX14446" fmla="*/ 7824318 w 8724094"/>
              <a:gd name="connsiteY14446" fmla="*/ 414954 h 2189926"/>
              <a:gd name="connsiteX14447" fmla="*/ 7829173 w 8724094"/>
              <a:gd name="connsiteY14447" fmla="*/ 419854 h 2189926"/>
              <a:gd name="connsiteX14448" fmla="*/ 7834029 w 8724094"/>
              <a:gd name="connsiteY14448" fmla="*/ 414954 h 2189926"/>
              <a:gd name="connsiteX14449" fmla="*/ 7829173 w 8724094"/>
              <a:gd name="connsiteY14449" fmla="*/ 410052 h 2189926"/>
              <a:gd name="connsiteX14450" fmla="*/ 845504 w 8724094"/>
              <a:gd name="connsiteY14450" fmla="*/ 410052 h 2189926"/>
              <a:gd name="connsiteX14451" fmla="*/ 843884 w 8724094"/>
              <a:gd name="connsiteY14451" fmla="*/ 411685 h 2189926"/>
              <a:gd name="connsiteX14452" fmla="*/ 847122 w 8724094"/>
              <a:gd name="connsiteY14452" fmla="*/ 416587 h 2189926"/>
              <a:gd name="connsiteX14453" fmla="*/ 848740 w 8724094"/>
              <a:gd name="connsiteY14453" fmla="*/ 413319 h 2189926"/>
              <a:gd name="connsiteX14454" fmla="*/ 845504 w 8724094"/>
              <a:gd name="connsiteY14454" fmla="*/ 410052 h 2189926"/>
              <a:gd name="connsiteX14455" fmla="*/ 88139 w 8724094"/>
              <a:gd name="connsiteY14455" fmla="*/ 410052 h 2189926"/>
              <a:gd name="connsiteX14456" fmla="*/ 89757 w 8724094"/>
              <a:gd name="connsiteY14456" fmla="*/ 416587 h 2189926"/>
              <a:gd name="connsiteX14457" fmla="*/ 92994 w 8724094"/>
              <a:gd name="connsiteY14457" fmla="*/ 413319 h 2189926"/>
              <a:gd name="connsiteX14458" fmla="*/ 88139 w 8724094"/>
              <a:gd name="connsiteY14458" fmla="*/ 410052 h 2189926"/>
              <a:gd name="connsiteX14459" fmla="*/ 7590171 w 8724094"/>
              <a:gd name="connsiteY14459" fmla="*/ 408419 h 2189926"/>
              <a:gd name="connsiteX14460" fmla="*/ 7588553 w 8724094"/>
              <a:gd name="connsiteY14460" fmla="*/ 410052 h 2189926"/>
              <a:gd name="connsiteX14461" fmla="*/ 7590171 w 8724094"/>
              <a:gd name="connsiteY14461" fmla="*/ 410052 h 2189926"/>
              <a:gd name="connsiteX14462" fmla="*/ 5325766 w 8724094"/>
              <a:gd name="connsiteY14462" fmla="*/ 408419 h 2189926"/>
              <a:gd name="connsiteX14463" fmla="*/ 5320910 w 8724094"/>
              <a:gd name="connsiteY14463" fmla="*/ 414136 h 2189926"/>
              <a:gd name="connsiteX14464" fmla="*/ 5316056 w 8724094"/>
              <a:gd name="connsiteY14464" fmla="*/ 421487 h 2189926"/>
              <a:gd name="connsiteX14465" fmla="*/ 5317674 w 8724094"/>
              <a:gd name="connsiteY14465" fmla="*/ 423122 h 2189926"/>
              <a:gd name="connsiteX14466" fmla="*/ 5325766 w 8724094"/>
              <a:gd name="connsiteY14466" fmla="*/ 410052 h 2189926"/>
              <a:gd name="connsiteX14467" fmla="*/ 3507605 w 8724094"/>
              <a:gd name="connsiteY14467" fmla="*/ 408419 h 2189926"/>
              <a:gd name="connsiteX14468" fmla="*/ 3472003 w 8724094"/>
              <a:gd name="connsiteY14468" fmla="*/ 432924 h 2189926"/>
              <a:gd name="connsiteX14469" fmla="*/ 3436401 w 8724094"/>
              <a:gd name="connsiteY14469" fmla="*/ 459062 h 2189926"/>
              <a:gd name="connsiteX14470" fmla="*/ 3433163 w 8724094"/>
              <a:gd name="connsiteY14470" fmla="*/ 472132 h 2189926"/>
              <a:gd name="connsiteX14471" fmla="*/ 3442873 w 8724094"/>
              <a:gd name="connsiteY14471" fmla="*/ 468048 h 2189926"/>
              <a:gd name="connsiteX14472" fmla="*/ 3452584 w 8724094"/>
              <a:gd name="connsiteY14472" fmla="*/ 463964 h 2189926"/>
              <a:gd name="connsiteX14473" fmla="*/ 3456629 w 8724094"/>
              <a:gd name="connsiteY14473" fmla="*/ 456611 h 2189926"/>
              <a:gd name="connsiteX14474" fmla="*/ 3460675 w 8724094"/>
              <a:gd name="connsiteY14474" fmla="*/ 450894 h 2189926"/>
              <a:gd name="connsiteX14475" fmla="*/ 3477667 w 8724094"/>
              <a:gd name="connsiteY14475" fmla="*/ 443543 h 2189926"/>
              <a:gd name="connsiteX14476" fmla="*/ 3493041 w 8724094"/>
              <a:gd name="connsiteY14476" fmla="*/ 436191 h 2189926"/>
              <a:gd name="connsiteX14477" fmla="*/ 3504369 w 8724094"/>
              <a:gd name="connsiteY14477" fmla="*/ 426389 h 2189926"/>
              <a:gd name="connsiteX14478" fmla="*/ 3512460 w 8724094"/>
              <a:gd name="connsiteY14478" fmla="*/ 418220 h 2189926"/>
              <a:gd name="connsiteX14479" fmla="*/ 3511652 w 8724094"/>
              <a:gd name="connsiteY14479" fmla="*/ 411685 h 2189926"/>
              <a:gd name="connsiteX14480" fmla="*/ 3507605 w 8724094"/>
              <a:gd name="connsiteY14480" fmla="*/ 408419 h 2189926"/>
              <a:gd name="connsiteX14481" fmla="*/ 3302081 w 8724094"/>
              <a:gd name="connsiteY14481" fmla="*/ 408419 h 2189926"/>
              <a:gd name="connsiteX14482" fmla="*/ 3297227 w 8724094"/>
              <a:gd name="connsiteY14482" fmla="*/ 409235 h 2189926"/>
              <a:gd name="connsiteX14483" fmla="*/ 3293990 w 8724094"/>
              <a:gd name="connsiteY14483" fmla="*/ 413319 h 2189926"/>
              <a:gd name="connsiteX14484" fmla="*/ 3293990 w 8724094"/>
              <a:gd name="connsiteY14484" fmla="*/ 414954 h 2189926"/>
              <a:gd name="connsiteX14485" fmla="*/ 3293990 w 8724094"/>
              <a:gd name="connsiteY14485" fmla="*/ 416587 h 2189926"/>
              <a:gd name="connsiteX14486" fmla="*/ 3295608 w 8724094"/>
              <a:gd name="connsiteY14486" fmla="*/ 416587 h 2189926"/>
              <a:gd name="connsiteX14487" fmla="*/ 3301273 w 8724094"/>
              <a:gd name="connsiteY14487" fmla="*/ 414954 h 2189926"/>
              <a:gd name="connsiteX14488" fmla="*/ 3305317 w 8724094"/>
              <a:gd name="connsiteY14488" fmla="*/ 410052 h 2189926"/>
              <a:gd name="connsiteX14489" fmla="*/ 3302081 w 8724094"/>
              <a:gd name="connsiteY14489" fmla="*/ 408419 h 2189926"/>
              <a:gd name="connsiteX14490" fmla="*/ 1478460 w 8724094"/>
              <a:gd name="connsiteY14490" fmla="*/ 408419 h 2189926"/>
              <a:gd name="connsiteX14491" fmla="*/ 1473606 w 8724094"/>
              <a:gd name="connsiteY14491" fmla="*/ 413319 h 2189926"/>
              <a:gd name="connsiteX14492" fmla="*/ 1476842 w 8724094"/>
              <a:gd name="connsiteY14492" fmla="*/ 416587 h 2189926"/>
              <a:gd name="connsiteX14493" fmla="*/ 1480078 w 8724094"/>
              <a:gd name="connsiteY14493" fmla="*/ 411685 h 2189926"/>
              <a:gd name="connsiteX14494" fmla="*/ 1478460 w 8724094"/>
              <a:gd name="connsiteY14494" fmla="*/ 408419 h 2189926"/>
              <a:gd name="connsiteX14495" fmla="*/ 4714048 w 8724094"/>
              <a:gd name="connsiteY14495" fmla="*/ 406785 h 2189926"/>
              <a:gd name="connsiteX14496" fmla="*/ 4699483 w 8724094"/>
              <a:gd name="connsiteY14496" fmla="*/ 410869 h 2189926"/>
              <a:gd name="connsiteX14497" fmla="*/ 4688155 w 8724094"/>
              <a:gd name="connsiteY14497" fmla="*/ 419854 h 2189926"/>
              <a:gd name="connsiteX14498" fmla="*/ 4659835 w 8724094"/>
              <a:gd name="connsiteY14498" fmla="*/ 441908 h 2189926"/>
              <a:gd name="connsiteX14499" fmla="*/ 4636369 w 8724094"/>
              <a:gd name="connsiteY14499" fmla="*/ 467231 h 2189926"/>
              <a:gd name="connsiteX14500" fmla="*/ 4637988 w 8724094"/>
              <a:gd name="connsiteY14500" fmla="*/ 468864 h 2189926"/>
              <a:gd name="connsiteX14501" fmla="*/ 4648508 w 8724094"/>
              <a:gd name="connsiteY14501" fmla="*/ 461513 h 2189926"/>
              <a:gd name="connsiteX14502" fmla="*/ 4655789 w 8724094"/>
              <a:gd name="connsiteY14502" fmla="*/ 454161 h 2189926"/>
              <a:gd name="connsiteX14503" fmla="*/ 4660645 w 8724094"/>
              <a:gd name="connsiteY14503" fmla="*/ 455795 h 2189926"/>
              <a:gd name="connsiteX14504" fmla="*/ 4665499 w 8724094"/>
              <a:gd name="connsiteY14504" fmla="*/ 457429 h 2189926"/>
              <a:gd name="connsiteX14505" fmla="*/ 4670354 w 8724094"/>
              <a:gd name="connsiteY14505" fmla="*/ 454161 h 2189926"/>
              <a:gd name="connsiteX14506" fmla="*/ 4684918 w 8724094"/>
              <a:gd name="connsiteY14506" fmla="*/ 440275 h 2189926"/>
              <a:gd name="connsiteX14507" fmla="*/ 4697865 w 8724094"/>
              <a:gd name="connsiteY14507" fmla="*/ 429656 h 2189926"/>
              <a:gd name="connsiteX14508" fmla="*/ 4707576 w 8724094"/>
              <a:gd name="connsiteY14508" fmla="*/ 417403 h 2189926"/>
              <a:gd name="connsiteX14509" fmla="*/ 4714048 w 8724094"/>
              <a:gd name="connsiteY14509" fmla="*/ 406785 h 2189926"/>
              <a:gd name="connsiteX14510" fmla="*/ 4659025 w 8724094"/>
              <a:gd name="connsiteY14510" fmla="*/ 406785 h 2189926"/>
              <a:gd name="connsiteX14511" fmla="*/ 4646080 w 8724094"/>
              <a:gd name="connsiteY14511" fmla="*/ 410869 h 2189926"/>
              <a:gd name="connsiteX14512" fmla="*/ 4639606 w 8724094"/>
              <a:gd name="connsiteY14512" fmla="*/ 423122 h 2189926"/>
              <a:gd name="connsiteX14513" fmla="*/ 4642842 w 8724094"/>
              <a:gd name="connsiteY14513" fmla="*/ 424755 h 2189926"/>
              <a:gd name="connsiteX14514" fmla="*/ 4644462 w 8724094"/>
              <a:gd name="connsiteY14514" fmla="*/ 424755 h 2189926"/>
              <a:gd name="connsiteX14515" fmla="*/ 4659025 w 8724094"/>
              <a:gd name="connsiteY14515" fmla="*/ 410052 h 2189926"/>
              <a:gd name="connsiteX14516" fmla="*/ 7646813 w 8724094"/>
              <a:gd name="connsiteY14516" fmla="*/ 405150 h 2189926"/>
              <a:gd name="connsiteX14517" fmla="*/ 7640337 w 8724094"/>
              <a:gd name="connsiteY14517" fmla="*/ 406785 h 2189926"/>
              <a:gd name="connsiteX14518" fmla="*/ 7641957 w 8724094"/>
              <a:gd name="connsiteY14518" fmla="*/ 408419 h 2189926"/>
              <a:gd name="connsiteX14519" fmla="*/ 7646813 w 8724094"/>
              <a:gd name="connsiteY14519" fmla="*/ 405150 h 2189926"/>
              <a:gd name="connsiteX14520" fmla="*/ 7493073 w 8724094"/>
              <a:gd name="connsiteY14520" fmla="*/ 403517 h 2189926"/>
              <a:gd name="connsiteX14521" fmla="*/ 7472845 w 8724094"/>
              <a:gd name="connsiteY14521" fmla="*/ 414136 h 2189926"/>
              <a:gd name="connsiteX14522" fmla="*/ 7457471 w 8724094"/>
              <a:gd name="connsiteY14522" fmla="*/ 428022 h 2189926"/>
              <a:gd name="connsiteX14523" fmla="*/ 7446951 w 8724094"/>
              <a:gd name="connsiteY14523" fmla="*/ 436191 h 2189926"/>
              <a:gd name="connsiteX14524" fmla="*/ 7430768 w 8724094"/>
              <a:gd name="connsiteY14524" fmla="*/ 446810 h 2189926"/>
              <a:gd name="connsiteX14525" fmla="*/ 7415395 w 8724094"/>
              <a:gd name="connsiteY14525" fmla="*/ 457429 h 2189926"/>
              <a:gd name="connsiteX14526" fmla="*/ 7408920 w 8724094"/>
              <a:gd name="connsiteY14526" fmla="*/ 463964 h 2189926"/>
              <a:gd name="connsiteX14527" fmla="*/ 7412159 w 8724094"/>
              <a:gd name="connsiteY14527" fmla="*/ 467231 h 2189926"/>
              <a:gd name="connsiteX14528" fmla="*/ 7421867 w 8724094"/>
              <a:gd name="connsiteY14528" fmla="*/ 463964 h 2189926"/>
              <a:gd name="connsiteX14529" fmla="*/ 7434814 w 8724094"/>
              <a:gd name="connsiteY14529" fmla="*/ 453345 h 2189926"/>
              <a:gd name="connsiteX14530" fmla="*/ 7449377 w 8724094"/>
              <a:gd name="connsiteY14530" fmla="*/ 449260 h 2189926"/>
              <a:gd name="connsiteX14531" fmla="*/ 7460707 w 8724094"/>
              <a:gd name="connsiteY14531" fmla="*/ 440275 h 2189926"/>
              <a:gd name="connsiteX14532" fmla="*/ 7476891 w 8724094"/>
              <a:gd name="connsiteY14532" fmla="*/ 427206 h 2189926"/>
              <a:gd name="connsiteX14533" fmla="*/ 7491455 w 8724094"/>
              <a:gd name="connsiteY14533" fmla="*/ 414136 h 2189926"/>
              <a:gd name="connsiteX14534" fmla="*/ 7497928 w 8724094"/>
              <a:gd name="connsiteY14534" fmla="*/ 405150 h 2189926"/>
              <a:gd name="connsiteX14535" fmla="*/ 7494691 w 8724094"/>
              <a:gd name="connsiteY14535" fmla="*/ 403517 h 2189926"/>
              <a:gd name="connsiteX14536" fmla="*/ 1413728 w 8724094"/>
              <a:gd name="connsiteY14536" fmla="*/ 401884 h 2189926"/>
              <a:gd name="connsiteX14537" fmla="*/ 1415346 w 8724094"/>
              <a:gd name="connsiteY14537" fmla="*/ 403517 h 2189926"/>
              <a:gd name="connsiteX14538" fmla="*/ 1416966 w 8724094"/>
              <a:gd name="connsiteY14538" fmla="*/ 401884 h 2189926"/>
              <a:gd name="connsiteX14539" fmla="*/ 728985 w 8724094"/>
              <a:gd name="connsiteY14539" fmla="*/ 401884 h 2189926"/>
              <a:gd name="connsiteX14540" fmla="*/ 724131 w 8724094"/>
              <a:gd name="connsiteY14540" fmla="*/ 405150 h 2189926"/>
              <a:gd name="connsiteX14541" fmla="*/ 730603 w 8724094"/>
              <a:gd name="connsiteY14541" fmla="*/ 411685 h 2189926"/>
              <a:gd name="connsiteX14542" fmla="*/ 733840 w 8724094"/>
              <a:gd name="connsiteY14542" fmla="*/ 406785 h 2189926"/>
              <a:gd name="connsiteX14543" fmla="*/ 728985 w 8724094"/>
              <a:gd name="connsiteY14543" fmla="*/ 401884 h 2189926"/>
              <a:gd name="connsiteX14544" fmla="*/ 2756107 w 8724094"/>
              <a:gd name="connsiteY14544" fmla="*/ 400250 h 2189926"/>
              <a:gd name="connsiteX14545" fmla="*/ 2752871 w 8724094"/>
              <a:gd name="connsiteY14545" fmla="*/ 401884 h 2189926"/>
              <a:gd name="connsiteX14546" fmla="*/ 2748017 w 8724094"/>
              <a:gd name="connsiteY14546" fmla="*/ 411685 h 2189926"/>
              <a:gd name="connsiteX14547" fmla="*/ 2748017 w 8724094"/>
              <a:gd name="connsiteY14547" fmla="*/ 413319 h 2189926"/>
              <a:gd name="connsiteX14548" fmla="*/ 2756107 w 8724094"/>
              <a:gd name="connsiteY14548" fmla="*/ 409235 h 2189926"/>
              <a:gd name="connsiteX14549" fmla="*/ 2760962 w 8724094"/>
              <a:gd name="connsiteY14549" fmla="*/ 401884 h 2189926"/>
              <a:gd name="connsiteX14550" fmla="*/ 2756107 w 8724094"/>
              <a:gd name="connsiteY14550" fmla="*/ 400250 h 2189926"/>
              <a:gd name="connsiteX14551" fmla="*/ 8609194 w 8724094"/>
              <a:gd name="connsiteY14551" fmla="*/ 398617 h 2189926"/>
              <a:gd name="connsiteX14552" fmla="*/ 8597866 w 8724094"/>
              <a:gd name="connsiteY14552" fmla="*/ 406785 h 2189926"/>
              <a:gd name="connsiteX14553" fmla="*/ 8605148 w 8724094"/>
              <a:gd name="connsiteY14553" fmla="*/ 410052 h 2189926"/>
              <a:gd name="connsiteX14554" fmla="*/ 8612430 w 8724094"/>
              <a:gd name="connsiteY14554" fmla="*/ 413319 h 2189926"/>
              <a:gd name="connsiteX14555" fmla="*/ 8605957 w 8724094"/>
              <a:gd name="connsiteY14555" fmla="*/ 418220 h 2189926"/>
              <a:gd name="connsiteX14556" fmla="*/ 8599484 w 8724094"/>
              <a:gd name="connsiteY14556" fmla="*/ 421487 h 2189926"/>
              <a:gd name="connsiteX14557" fmla="*/ 8602721 w 8724094"/>
              <a:gd name="connsiteY14557" fmla="*/ 426389 h 2189926"/>
              <a:gd name="connsiteX14558" fmla="*/ 8605957 w 8724094"/>
              <a:gd name="connsiteY14558" fmla="*/ 431290 h 2189926"/>
              <a:gd name="connsiteX14559" fmla="*/ 8605148 w 8724094"/>
              <a:gd name="connsiteY14559" fmla="*/ 436191 h 2189926"/>
              <a:gd name="connsiteX14560" fmla="*/ 8604338 w 8724094"/>
              <a:gd name="connsiteY14560" fmla="*/ 441092 h 2189926"/>
              <a:gd name="connsiteX14561" fmla="*/ 8609194 w 8724094"/>
              <a:gd name="connsiteY14561" fmla="*/ 445992 h 2189926"/>
              <a:gd name="connsiteX14562" fmla="*/ 8612430 w 8724094"/>
              <a:gd name="connsiteY14562" fmla="*/ 445176 h 2189926"/>
              <a:gd name="connsiteX14563" fmla="*/ 8617285 w 8724094"/>
              <a:gd name="connsiteY14563" fmla="*/ 444359 h 2189926"/>
              <a:gd name="connsiteX14564" fmla="*/ 8625376 w 8724094"/>
              <a:gd name="connsiteY14564" fmla="*/ 447627 h 2189926"/>
              <a:gd name="connsiteX14565" fmla="*/ 8620521 w 8724094"/>
              <a:gd name="connsiteY14565" fmla="*/ 454161 h 2189926"/>
              <a:gd name="connsiteX14566" fmla="*/ 8615667 w 8724094"/>
              <a:gd name="connsiteY14566" fmla="*/ 452527 h 2189926"/>
              <a:gd name="connsiteX14567" fmla="*/ 8610813 w 8724094"/>
              <a:gd name="connsiteY14567" fmla="*/ 450894 h 2189926"/>
              <a:gd name="connsiteX14568" fmla="*/ 8601912 w 8724094"/>
              <a:gd name="connsiteY14568" fmla="*/ 461513 h 2189926"/>
              <a:gd name="connsiteX14569" fmla="*/ 8596248 w 8724094"/>
              <a:gd name="connsiteY14569" fmla="*/ 473766 h 2189926"/>
              <a:gd name="connsiteX14570" fmla="*/ 8596248 w 8724094"/>
              <a:gd name="connsiteY14570" fmla="*/ 475399 h 2189926"/>
              <a:gd name="connsiteX14571" fmla="*/ 8597866 w 8724094"/>
              <a:gd name="connsiteY14571" fmla="*/ 477032 h 2189926"/>
              <a:gd name="connsiteX14572" fmla="*/ 8599484 w 8724094"/>
              <a:gd name="connsiteY14572" fmla="*/ 480301 h 2189926"/>
              <a:gd name="connsiteX14573" fmla="*/ 8592202 w 8724094"/>
              <a:gd name="connsiteY14573" fmla="*/ 491736 h 2189926"/>
              <a:gd name="connsiteX14574" fmla="*/ 8583301 w 8724094"/>
              <a:gd name="connsiteY14574" fmla="*/ 501538 h 2189926"/>
              <a:gd name="connsiteX14575" fmla="*/ 8569546 w 8724094"/>
              <a:gd name="connsiteY14575" fmla="*/ 495003 h 2189926"/>
              <a:gd name="connsiteX14576" fmla="*/ 8552553 w 8724094"/>
              <a:gd name="connsiteY14576" fmla="*/ 488469 h 2189926"/>
              <a:gd name="connsiteX14577" fmla="*/ 8547698 w 8724094"/>
              <a:gd name="connsiteY14577" fmla="*/ 493369 h 2189926"/>
              <a:gd name="connsiteX14578" fmla="*/ 8544462 w 8724094"/>
              <a:gd name="connsiteY14578" fmla="*/ 498271 h 2189926"/>
              <a:gd name="connsiteX14579" fmla="*/ 8534752 w 8724094"/>
              <a:gd name="connsiteY14579" fmla="*/ 498271 h 2189926"/>
              <a:gd name="connsiteX14580" fmla="*/ 8531515 w 8724094"/>
              <a:gd name="connsiteY14580" fmla="*/ 511339 h 2189926"/>
              <a:gd name="connsiteX14581" fmla="*/ 8534752 w 8724094"/>
              <a:gd name="connsiteY14581" fmla="*/ 524409 h 2189926"/>
              <a:gd name="connsiteX14582" fmla="*/ 8541225 w 8724094"/>
              <a:gd name="connsiteY14582" fmla="*/ 535844 h 2189926"/>
              <a:gd name="connsiteX14583" fmla="*/ 8548507 w 8724094"/>
              <a:gd name="connsiteY14583" fmla="*/ 535028 h 2189926"/>
              <a:gd name="connsiteX14584" fmla="*/ 8557408 w 8724094"/>
              <a:gd name="connsiteY14584" fmla="*/ 537479 h 2189926"/>
              <a:gd name="connsiteX14585" fmla="*/ 8564690 w 8724094"/>
              <a:gd name="connsiteY14585" fmla="*/ 552999 h 2189926"/>
              <a:gd name="connsiteX14586" fmla="*/ 8581683 w 8724094"/>
              <a:gd name="connsiteY14586" fmla="*/ 563618 h 2189926"/>
              <a:gd name="connsiteX14587" fmla="*/ 8586538 w 8724094"/>
              <a:gd name="connsiteY14587" fmla="*/ 558716 h 2189926"/>
              <a:gd name="connsiteX14588" fmla="*/ 8591392 w 8724094"/>
              <a:gd name="connsiteY14588" fmla="*/ 553816 h 2189926"/>
              <a:gd name="connsiteX14589" fmla="*/ 8594629 w 8724094"/>
              <a:gd name="connsiteY14589" fmla="*/ 555449 h 2189926"/>
              <a:gd name="connsiteX14590" fmla="*/ 8597866 w 8724094"/>
              <a:gd name="connsiteY14590" fmla="*/ 557083 h 2189926"/>
              <a:gd name="connsiteX14591" fmla="*/ 8601102 w 8724094"/>
              <a:gd name="connsiteY14591" fmla="*/ 557083 h 2189926"/>
              <a:gd name="connsiteX14592" fmla="*/ 8604338 w 8724094"/>
              <a:gd name="connsiteY14592" fmla="*/ 555449 h 2189926"/>
              <a:gd name="connsiteX14593" fmla="*/ 8608384 w 8724094"/>
              <a:gd name="connsiteY14593" fmla="*/ 557900 h 2189926"/>
              <a:gd name="connsiteX14594" fmla="*/ 8612430 w 8724094"/>
              <a:gd name="connsiteY14594" fmla="*/ 560350 h 2189926"/>
              <a:gd name="connsiteX14595" fmla="*/ 8614049 w 8724094"/>
              <a:gd name="connsiteY14595" fmla="*/ 558716 h 2189926"/>
              <a:gd name="connsiteX14596" fmla="*/ 8620521 w 8724094"/>
              <a:gd name="connsiteY14596" fmla="*/ 552181 h 2189926"/>
              <a:gd name="connsiteX14597" fmla="*/ 8622140 w 8724094"/>
              <a:gd name="connsiteY14597" fmla="*/ 550548 h 2189926"/>
              <a:gd name="connsiteX14598" fmla="*/ 8620521 w 8724094"/>
              <a:gd name="connsiteY14598" fmla="*/ 545648 h 2189926"/>
              <a:gd name="connsiteX14599" fmla="*/ 8618904 w 8724094"/>
              <a:gd name="connsiteY14599" fmla="*/ 540746 h 2189926"/>
              <a:gd name="connsiteX14600" fmla="*/ 8625376 w 8724094"/>
              <a:gd name="connsiteY14600" fmla="*/ 532578 h 2189926"/>
              <a:gd name="connsiteX14601" fmla="*/ 8633468 w 8724094"/>
              <a:gd name="connsiteY14601" fmla="*/ 527676 h 2189926"/>
              <a:gd name="connsiteX14602" fmla="*/ 8636704 w 8724094"/>
              <a:gd name="connsiteY14602" fmla="*/ 510523 h 2189926"/>
              <a:gd name="connsiteX14603" fmla="*/ 8644796 w 8724094"/>
              <a:gd name="connsiteY14603" fmla="*/ 498271 h 2189926"/>
              <a:gd name="connsiteX14604" fmla="*/ 8652887 w 8724094"/>
              <a:gd name="connsiteY14604" fmla="*/ 501538 h 2189926"/>
              <a:gd name="connsiteX14605" fmla="*/ 8659361 w 8724094"/>
              <a:gd name="connsiteY14605" fmla="*/ 504806 h 2189926"/>
              <a:gd name="connsiteX14606" fmla="*/ 8662598 w 8724094"/>
              <a:gd name="connsiteY14606" fmla="*/ 501538 h 2189926"/>
              <a:gd name="connsiteX14607" fmla="*/ 8659361 w 8724094"/>
              <a:gd name="connsiteY14607" fmla="*/ 491736 h 2189926"/>
              <a:gd name="connsiteX14608" fmla="*/ 8656124 w 8724094"/>
              <a:gd name="connsiteY14608" fmla="*/ 485201 h 2189926"/>
              <a:gd name="connsiteX14609" fmla="*/ 8661788 w 8724094"/>
              <a:gd name="connsiteY14609" fmla="*/ 480301 h 2189926"/>
              <a:gd name="connsiteX14610" fmla="*/ 8667453 w 8724094"/>
              <a:gd name="connsiteY14610" fmla="*/ 472132 h 2189926"/>
              <a:gd name="connsiteX14611" fmla="*/ 8664216 w 8724094"/>
              <a:gd name="connsiteY14611" fmla="*/ 459880 h 2189926"/>
              <a:gd name="connsiteX14612" fmla="*/ 8656124 w 8724094"/>
              <a:gd name="connsiteY14612" fmla="*/ 449260 h 2189926"/>
              <a:gd name="connsiteX14613" fmla="*/ 8652079 w 8724094"/>
              <a:gd name="connsiteY14613" fmla="*/ 439459 h 2189926"/>
              <a:gd name="connsiteX14614" fmla="*/ 8648033 w 8724094"/>
              <a:gd name="connsiteY14614" fmla="*/ 428022 h 2189926"/>
              <a:gd name="connsiteX14615" fmla="*/ 8643179 w 8724094"/>
              <a:gd name="connsiteY14615" fmla="*/ 428022 h 2189926"/>
              <a:gd name="connsiteX14616" fmla="*/ 8635087 w 8724094"/>
              <a:gd name="connsiteY14616" fmla="*/ 430473 h 2189926"/>
              <a:gd name="connsiteX14617" fmla="*/ 8628614 w 8724094"/>
              <a:gd name="connsiteY14617" fmla="*/ 432924 h 2189926"/>
              <a:gd name="connsiteX14618" fmla="*/ 8615667 w 8724094"/>
              <a:gd name="connsiteY14618" fmla="*/ 428022 h 2189926"/>
              <a:gd name="connsiteX14619" fmla="*/ 8617285 w 8724094"/>
              <a:gd name="connsiteY14619" fmla="*/ 426389 h 2189926"/>
              <a:gd name="connsiteX14620" fmla="*/ 8628614 w 8724094"/>
              <a:gd name="connsiteY14620" fmla="*/ 426389 h 2189926"/>
              <a:gd name="connsiteX14621" fmla="*/ 8630232 w 8724094"/>
              <a:gd name="connsiteY14621" fmla="*/ 419854 h 2189926"/>
              <a:gd name="connsiteX14622" fmla="*/ 8625376 w 8724094"/>
              <a:gd name="connsiteY14622" fmla="*/ 412503 h 2189926"/>
              <a:gd name="connsiteX14623" fmla="*/ 8617285 w 8724094"/>
              <a:gd name="connsiteY14623" fmla="*/ 410052 h 2189926"/>
              <a:gd name="connsiteX14624" fmla="*/ 8609194 w 8724094"/>
              <a:gd name="connsiteY14624" fmla="*/ 398617 h 2189926"/>
              <a:gd name="connsiteX14625" fmla="*/ 8570355 w 8724094"/>
              <a:gd name="connsiteY14625" fmla="*/ 398617 h 2189926"/>
              <a:gd name="connsiteX14626" fmla="*/ 8563882 w 8724094"/>
              <a:gd name="connsiteY14626" fmla="*/ 403517 h 2189926"/>
              <a:gd name="connsiteX14627" fmla="*/ 8567118 w 8724094"/>
              <a:gd name="connsiteY14627" fmla="*/ 406785 h 2189926"/>
              <a:gd name="connsiteX14628" fmla="*/ 8570355 w 8724094"/>
              <a:gd name="connsiteY14628" fmla="*/ 410052 h 2189926"/>
              <a:gd name="connsiteX14629" fmla="*/ 8567118 w 8724094"/>
              <a:gd name="connsiteY14629" fmla="*/ 414954 h 2189926"/>
              <a:gd name="connsiteX14630" fmla="*/ 8560645 w 8724094"/>
              <a:gd name="connsiteY14630" fmla="*/ 418220 h 2189926"/>
              <a:gd name="connsiteX14631" fmla="*/ 8560645 w 8724094"/>
              <a:gd name="connsiteY14631" fmla="*/ 431290 h 2189926"/>
              <a:gd name="connsiteX14632" fmla="*/ 8560645 w 8724094"/>
              <a:gd name="connsiteY14632" fmla="*/ 434557 h 2189926"/>
              <a:gd name="connsiteX14633" fmla="*/ 8563882 w 8724094"/>
              <a:gd name="connsiteY14633" fmla="*/ 436191 h 2189926"/>
              <a:gd name="connsiteX14634" fmla="*/ 8573591 w 8724094"/>
              <a:gd name="connsiteY14634" fmla="*/ 423122 h 2189926"/>
              <a:gd name="connsiteX14635" fmla="*/ 8581683 w 8724094"/>
              <a:gd name="connsiteY14635" fmla="*/ 406785 h 2189926"/>
              <a:gd name="connsiteX14636" fmla="*/ 8583301 w 8724094"/>
              <a:gd name="connsiteY14636" fmla="*/ 405150 h 2189926"/>
              <a:gd name="connsiteX14637" fmla="*/ 8578447 w 8724094"/>
              <a:gd name="connsiteY14637" fmla="*/ 400250 h 2189926"/>
              <a:gd name="connsiteX14638" fmla="*/ 8570355 w 8724094"/>
              <a:gd name="connsiteY14638" fmla="*/ 398617 h 2189926"/>
              <a:gd name="connsiteX14639" fmla="*/ 6873265 w 8724094"/>
              <a:gd name="connsiteY14639" fmla="*/ 398617 h 2189926"/>
              <a:gd name="connsiteX14640" fmla="*/ 6859509 w 8724094"/>
              <a:gd name="connsiteY14640" fmla="*/ 405150 h 2189926"/>
              <a:gd name="connsiteX14641" fmla="*/ 6855462 w 8724094"/>
              <a:gd name="connsiteY14641" fmla="*/ 419854 h 2189926"/>
              <a:gd name="connsiteX14642" fmla="*/ 6858699 w 8724094"/>
              <a:gd name="connsiteY14642" fmla="*/ 419854 h 2189926"/>
              <a:gd name="connsiteX14643" fmla="*/ 6870029 w 8724094"/>
              <a:gd name="connsiteY14643" fmla="*/ 415770 h 2189926"/>
              <a:gd name="connsiteX14644" fmla="*/ 6878119 w 8724094"/>
              <a:gd name="connsiteY14644" fmla="*/ 406785 h 2189926"/>
              <a:gd name="connsiteX14645" fmla="*/ 6873265 w 8724094"/>
              <a:gd name="connsiteY14645" fmla="*/ 398617 h 2189926"/>
              <a:gd name="connsiteX14646" fmla="*/ 1997126 w 8724094"/>
              <a:gd name="connsiteY14646" fmla="*/ 398617 h 2189926"/>
              <a:gd name="connsiteX14647" fmla="*/ 1990652 w 8724094"/>
              <a:gd name="connsiteY14647" fmla="*/ 402701 h 2189926"/>
              <a:gd name="connsiteX14648" fmla="*/ 1984179 w 8724094"/>
              <a:gd name="connsiteY14648" fmla="*/ 406785 h 2189926"/>
              <a:gd name="connsiteX14649" fmla="*/ 1980133 w 8724094"/>
              <a:gd name="connsiteY14649" fmla="*/ 405968 h 2189926"/>
              <a:gd name="connsiteX14650" fmla="*/ 1976087 w 8724094"/>
              <a:gd name="connsiteY14650" fmla="*/ 405150 h 2189926"/>
              <a:gd name="connsiteX14651" fmla="*/ 1959904 w 8724094"/>
              <a:gd name="connsiteY14651" fmla="*/ 416587 h 2189926"/>
              <a:gd name="connsiteX14652" fmla="*/ 1946959 w 8724094"/>
              <a:gd name="connsiteY14652" fmla="*/ 432924 h 2189926"/>
              <a:gd name="connsiteX14653" fmla="*/ 1939675 w 8724094"/>
              <a:gd name="connsiteY14653" fmla="*/ 436191 h 2189926"/>
              <a:gd name="connsiteX14654" fmla="*/ 1935630 w 8724094"/>
              <a:gd name="connsiteY14654" fmla="*/ 441092 h 2189926"/>
              <a:gd name="connsiteX14655" fmla="*/ 1934012 w 8724094"/>
              <a:gd name="connsiteY14655" fmla="*/ 454161 h 2189926"/>
              <a:gd name="connsiteX14656" fmla="*/ 1937248 w 8724094"/>
              <a:gd name="connsiteY14656" fmla="*/ 454161 h 2189926"/>
              <a:gd name="connsiteX14657" fmla="*/ 1945339 w 8724094"/>
              <a:gd name="connsiteY14657" fmla="*/ 445992 h 2189926"/>
              <a:gd name="connsiteX14658" fmla="*/ 1972851 w 8724094"/>
              <a:gd name="connsiteY14658" fmla="*/ 426389 h 2189926"/>
              <a:gd name="connsiteX14659" fmla="*/ 2000362 w 8724094"/>
              <a:gd name="connsiteY14659" fmla="*/ 403517 h 2189926"/>
              <a:gd name="connsiteX14660" fmla="*/ 2000362 w 8724094"/>
              <a:gd name="connsiteY14660" fmla="*/ 401884 h 2189926"/>
              <a:gd name="connsiteX14661" fmla="*/ 1998744 w 8724094"/>
              <a:gd name="connsiteY14661" fmla="*/ 400250 h 2189926"/>
              <a:gd name="connsiteX14662" fmla="*/ 1997126 w 8724094"/>
              <a:gd name="connsiteY14662" fmla="*/ 398617 h 2189926"/>
              <a:gd name="connsiteX14663" fmla="*/ 767824 w 8724094"/>
              <a:gd name="connsiteY14663" fmla="*/ 398617 h 2189926"/>
              <a:gd name="connsiteX14664" fmla="*/ 764589 w 8724094"/>
              <a:gd name="connsiteY14664" fmla="*/ 401884 h 2189926"/>
              <a:gd name="connsiteX14665" fmla="*/ 771061 w 8724094"/>
              <a:gd name="connsiteY14665" fmla="*/ 408419 h 2189926"/>
              <a:gd name="connsiteX14666" fmla="*/ 772680 w 8724094"/>
              <a:gd name="connsiteY14666" fmla="*/ 403517 h 2189926"/>
              <a:gd name="connsiteX14667" fmla="*/ 767824 w 8724094"/>
              <a:gd name="connsiteY14667" fmla="*/ 398617 h 2189926"/>
              <a:gd name="connsiteX14668" fmla="*/ 78429 w 8724094"/>
              <a:gd name="connsiteY14668" fmla="*/ 398617 h 2189926"/>
              <a:gd name="connsiteX14669" fmla="*/ 76811 w 8724094"/>
              <a:gd name="connsiteY14669" fmla="*/ 400250 h 2189926"/>
              <a:gd name="connsiteX14670" fmla="*/ 75192 w 8724094"/>
              <a:gd name="connsiteY14670" fmla="*/ 403517 h 2189926"/>
              <a:gd name="connsiteX14671" fmla="*/ 76811 w 8724094"/>
              <a:gd name="connsiteY14671" fmla="*/ 405150 h 2189926"/>
              <a:gd name="connsiteX14672" fmla="*/ 86521 w 8724094"/>
              <a:gd name="connsiteY14672" fmla="*/ 405150 h 2189926"/>
              <a:gd name="connsiteX14673" fmla="*/ 78429 w 8724094"/>
              <a:gd name="connsiteY14673" fmla="*/ 398617 h 2189926"/>
              <a:gd name="connsiteX14674" fmla="*/ 4044881 w 8724094"/>
              <a:gd name="connsiteY14674" fmla="*/ 395349 h 2189926"/>
              <a:gd name="connsiteX14675" fmla="*/ 4034362 w 8724094"/>
              <a:gd name="connsiteY14675" fmla="*/ 398617 h 2189926"/>
              <a:gd name="connsiteX14676" fmla="*/ 4027080 w 8724094"/>
              <a:gd name="connsiteY14676" fmla="*/ 406785 h 2189926"/>
              <a:gd name="connsiteX14677" fmla="*/ 4030316 w 8724094"/>
              <a:gd name="connsiteY14677" fmla="*/ 406785 h 2189926"/>
              <a:gd name="connsiteX14678" fmla="*/ 4031934 w 8724094"/>
              <a:gd name="connsiteY14678" fmla="*/ 406785 h 2189926"/>
              <a:gd name="connsiteX14679" fmla="*/ 4039217 w 8724094"/>
              <a:gd name="connsiteY14679" fmla="*/ 402701 h 2189926"/>
              <a:gd name="connsiteX14680" fmla="*/ 4044881 w 8724094"/>
              <a:gd name="connsiteY14680" fmla="*/ 395349 h 2189926"/>
              <a:gd name="connsiteX14681" fmla="*/ 3988241 w 8724094"/>
              <a:gd name="connsiteY14681" fmla="*/ 395349 h 2189926"/>
              <a:gd name="connsiteX14682" fmla="*/ 3986623 w 8724094"/>
              <a:gd name="connsiteY14682" fmla="*/ 396982 h 2189926"/>
              <a:gd name="connsiteX14683" fmla="*/ 3988241 w 8724094"/>
              <a:gd name="connsiteY14683" fmla="*/ 398617 h 2189926"/>
              <a:gd name="connsiteX14684" fmla="*/ 8429563 w 8724094"/>
              <a:gd name="connsiteY14684" fmla="*/ 393715 h 2189926"/>
              <a:gd name="connsiteX14685" fmla="*/ 8426326 w 8724094"/>
              <a:gd name="connsiteY14685" fmla="*/ 396166 h 2189926"/>
              <a:gd name="connsiteX14686" fmla="*/ 8423089 w 8724094"/>
              <a:gd name="connsiteY14686" fmla="*/ 400250 h 2189926"/>
              <a:gd name="connsiteX14687" fmla="*/ 8419853 w 8724094"/>
              <a:gd name="connsiteY14687" fmla="*/ 405150 h 2189926"/>
              <a:gd name="connsiteX14688" fmla="*/ 8414998 w 8724094"/>
              <a:gd name="connsiteY14688" fmla="*/ 410052 h 2189926"/>
              <a:gd name="connsiteX14689" fmla="*/ 8414998 w 8724094"/>
              <a:gd name="connsiteY14689" fmla="*/ 413319 h 2189926"/>
              <a:gd name="connsiteX14690" fmla="*/ 8419853 w 8724094"/>
              <a:gd name="connsiteY14690" fmla="*/ 419854 h 2189926"/>
              <a:gd name="connsiteX14691" fmla="*/ 8427944 w 8724094"/>
              <a:gd name="connsiteY14691" fmla="*/ 415770 h 2189926"/>
              <a:gd name="connsiteX14692" fmla="*/ 8436036 w 8724094"/>
              <a:gd name="connsiteY14692" fmla="*/ 411685 h 2189926"/>
              <a:gd name="connsiteX14693" fmla="*/ 8440082 w 8724094"/>
              <a:gd name="connsiteY14693" fmla="*/ 412503 h 2189926"/>
              <a:gd name="connsiteX14694" fmla="*/ 8444127 w 8724094"/>
              <a:gd name="connsiteY14694" fmla="*/ 413319 h 2189926"/>
              <a:gd name="connsiteX14695" fmla="*/ 8447364 w 8724094"/>
              <a:gd name="connsiteY14695" fmla="*/ 412503 h 2189926"/>
              <a:gd name="connsiteX14696" fmla="*/ 8450600 w 8724094"/>
              <a:gd name="connsiteY14696" fmla="*/ 411685 h 2189926"/>
              <a:gd name="connsiteX14697" fmla="*/ 8453837 w 8724094"/>
              <a:gd name="connsiteY14697" fmla="*/ 411685 h 2189926"/>
              <a:gd name="connsiteX14698" fmla="*/ 8455455 w 8724094"/>
              <a:gd name="connsiteY14698" fmla="*/ 413319 h 2189926"/>
              <a:gd name="connsiteX14699" fmla="*/ 8458692 w 8724094"/>
              <a:gd name="connsiteY14699" fmla="*/ 413319 h 2189926"/>
              <a:gd name="connsiteX14700" fmla="*/ 8461929 w 8724094"/>
              <a:gd name="connsiteY14700" fmla="*/ 410052 h 2189926"/>
              <a:gd name="connsiteX14701" fmla="*/ 8453837 w 8724094"/>
              <a:gd name="connsiteY14701" fmla="*/ 404334 h 2189926"/>
              <a:gd name="connsiteX14702" fmla="*/ 8440891 w 8724094"/>
              <a:gd name="connsiteY14702" fmla="*/ 403517 h 2189926"/>
              <a:gd name="connsiteX14703" fmla="*/ 8436036 w 8724094"/>
              <a:gd name="connsiteY14703" fmla="*/ 397799 h 2189926"/>
              <a:gd name="connsiteX14704" fmla="*/ 8429563 w 8724094"/>
              <a:gd name="connsiteY14704" fmla="*/ 393715 h 2189926"/>
              <a:gd name="connsiteX14705" fmla="*/ 8240221 w 8724094"/>
              <a:gd name="connsiteY14705" fmla="*/ 393715 h 2189926"/>
              <a:gd name="connsiteX14706" fmla="*/ 8219183 w 8724094"/>
              <a:gd name="connsiteY14706" fmla="*/ 401066 h 2189926"/>
              <a:gd name="connsiteX14707" fmla="*/ 8201383 w 8724094"/>
              <a:gd name="connsiteY14707" fmla="*/ 416587 h 2189926"/>
              <a:gd name="connsiteX14708" fmla="*/ 8194909 w 8724094"/>
              <a:gd name="connsiteY14708" fmla="*/ 432924 h 2189926"/>
              <a:gd name="connsiteX14709" fmla="*/ 8198147 w 8724094"/>
              <a:gd name="connsiteY14709" fmla="*/ 432924 h 2189926"/>
              <a:gd name="connsiteX14710" fmla="*/ 8213520 w 8724094"/>
              <a:gd name="connsiteY14710" fmla="*/ 425571 h 2189926"/>
              <a:gd name="connsiteX14711" fmla="*/ 8224039 w 8724094"/>
              <a:gd name="connsiteY14711" fmla="*/ 411685 h 2189926"/>
              <a:gd name="connsiteX14712" fmla="*/ 8236175 w 8724094"/>
              <a:gd name="connsiteY14712" fmla="*/ 405968 h 2189926"/>
              <a:gd name="connsiteX14713" fmla="*/ 8243458 w 8724094"/>
              <a:gd name="connsiteY14713" fmla="*/ 395349 h 2189926"/>
              <a:gd name="connsiteX14714" fmla="*/ 8240221 w 8724094"/>
              <a:gd name="connsiteY14714" fmla="*/ 393715 h 2189926"/>
              <a:gd name="connsiteX14715" fmla="*/ 4673590 w 8724094"/>
              <a:gd name="connsiteY14715" fmla="*/ 393715 h 2189926"/>
              <a:gd name="connsiteX14716" fmla="*/ 4668735 w 8724094"/>
              <a:gd name="connsiteY14716" fmla="*/ 396982 h 2189926"/>
              <a:gd name="connsiteX14717" fmla="*/ 4671972 w 8724094"/>
              <a:gd name="connsiteY14717" fmla="*/ 396982 h 2189926"/>
              <a:gd name="connsiteX14718" fmla="*/ 4676828 w 8724094"/>
              <a:gd name="connsiteY14718" fmla="*/ 395349 h 2189926"/>
              <a:gd name="connsiteX14719" fmla="*/ 4675208 w 8724094"/>
              <a:gd name="connsiteY14719" fmla="*/ 393715 h 2189926"/>
              <a:gd name="connsiteX14720" fmla="*/ 3476858 w 8724094"/>
              <a:gd name="connsiteY14720" fmla="*/ 393715 h 2189926"/>
              <a:gd name="connsiteX14721" fmla="*/ 3470385 w 8724094"/>
              <a:gd name="connsiteY14721" fmla="*/ 396166 h 2189926"/>
              <a:gd name="connsiteX14722" fmla="*/ 3463911 w 8724094"/>
              <a:gd name="connsiteY14722" fmla="*/ 401884 h 2189926"/>
              <a:gd name="connsiteX14723" fmla="*/ 3442065 w 8724094"/>
              <a:gd name="connsiteY14723" fmla="*/ 411685 h 2189926"/>
              <a:gd name="connsiteX14724" fmla="*/ 3431545 w 8724094"/>
              <a:gd name="connsiteY14724" fmla="*/ 431290 h 2189926"/>
              <a:gd name="connsiteX14725" fmla="*/ 3436401 w 8724094"/>
              <a:gd name="connsiteY14725" fmla="*/ 432924 h 2189926"/>
              <a:gd name="connsiteX14726" fmla="*/ 3446920 w 8724094"/>
              <a:gd name="connsiteY14726" fmla="*/ 428022 h 2189926"/>
              <a:gd name="connsiteX14727" fmla="*/ 3462293 w 8724094"/>
              <a:gd name="connsiteY14727" fmla="*/ 417403 h 2189926"/>
              <a:gd name="connsiteX14728" fmla="*/ 3476049 w 8724094"/>
              <a:gd name="connsiteY14728" fmla="*/ 405968 h 2189926"/>
              <a:gd name="connsiteX14729" fmla="*/ 3481712 w 8724094"/>
              <a:gd name="connsiteY14729" fmla="*/ 398617 h 2189926"/>
              <a:gd name="connsiteX14730" fmla="*/ 3476858 w 8724094"/>
              <a:gd name="connsiteY14730" fmla="*/ 393715 h 2189926"/>
              <a:gd name="connsiteX14731" fmla="*/ 110795 w 8724094"/>
              <a:gd name="connsiteY14731" fmla="*/ 393715 h 2189926"/>
              <a:gd name="connsiteX14732" fmla="*/ 99466 w 8724094"/>
              <a:gd name="connsiteY14732" fmla="*/ 405150 h 2189926"/>
              <a:gd name="connsiteX14733" fmla="*/ 104322 w 8724094"/>
              <a:gd name="connsiteY14733" fmla="*/ 408419 h 2189926"/>
              <a:gd name="connsiteX14734" fmla="*/ 115650 w 8724094"/>
              <a:gd name="connsiteY14734" fmla="*/ 401884 h 2189926"/>
              <a:gd name="connsiteX14735" fmla="*/ 110795 w 8724094"/>
              <a:gd name="connsiteY14735" fmla="*/ 393715 h 2189926"/>
              <a:gd name="connsiteX14736" fmla="*/ 1119198 w 8724094"/>
              <a:gd name="connsiteY14736" fmla="*/ 392082 h 2189926"/>
              <a:gd name="connsiteX14737" fmla="*/ 1114343 w 8724094"/>
              <a:gd name="connsiteY14737" fmla="*/ 395349 h 2189926"/>
              <a:gd name="connsiteX14738" fmla="*/ 1115961 w 8724094"/>
              <a:gd name="connsiteY14738" fmla="*/ 395349 h 2189926"/>
              <a:gd name="connsiteX14739" fmla="*/ 1119198 w 8724094"/>
              <a:gd name="connsiteY14739" fmla="*/ 392082 h 2189926"/>
              <a:gd name="connsiteX14740" fmla="*/ 144779 w 8724094"/>
              <a:gd name="connsiteY14740" fmla="*/ 392082 h 2189926"/>
              <a:gd name="connsiteX14741" fmla="*/ 126978 w 8724094"/>
              <a:gd name="connsiteY14741" fmla="*/ 408419 h 2189926"/>
              <a:gd name="connsiteX14742" fmla="*/ 126978 w 8724094"/>
              <a:gd name="connsiteY14742" fmla="*/ 413319 h 2189926"/>
              <a:gd name="connsiteX14743" fmla="*/ 131832 w 8724094"/>
              <a:gd name="connsiteY14743" fmla="*/ 416587 h 2189926"/>
              <a:gd name="connsiteX14744" fmla="*/ 151253 w 8724094"/>
              <a:gd name="connsiteY14744" fmla="*/ 398617 h 2189926"/>
              <a:gd name="connsiteX14745" fmla="*/ 144779 w 8724094"/>
              <a:gd name="connsiteY14745" fmla="*/ 392082 h 2189926"/>
              <a:gd name="connsiteX14746" fmla="*/ 6959033 w 8724094"/>
              <a:gd name="connsiteY14746" fmla="*/ 390448 h 2189926"/>
              <a:gd name="connsiteX14747" fmla="*/ 6949324 w 8724094"/>
              <a:gd name="connsiteY14747" fmla="*/ 398617 h 2189926"/>
              <a:gd name="connsiteX14748" fmla="*/ 6954179 w 8724094"/>
              <a:gd name="connsiteY14748" fmla="*/ 405150 h 2189926"/>
              <a:gd name="connsiteX14749" fmla="*/ 6955797 w 8724094"/>
              <a:gd name="connsiteY14749" fmla="*/ 405150 h 2189926"/>
              <a:gd name="connsiteX14750" fmla="*/ 6963889 w 8724094"/>
              <a:gd name="connsiteY14750" fmla="*/ 396982 h 2189926"/>
              <a:gd name="connsiteX14751" fmla="*/ 6963889 w 8724094"/>
              <a:gd name="connsiteY14751" fmla="*/ 395349 h 2189926"/>
              <a:gd name="connsiteX14752" fmla="*/ 6959033 w 8724094"/>
              <a:gd name="connsiteY14752" fmla="*/ 390448 h 2189926"/>
              <a:gd name="connsiteX14753" fmla="*/ 3431545 w 8724094"/>
              <a:gd name="connsiteY14753" fmla="*/ 390448 h 2189926"/>
              <a:gd name="connsiteX14754" fmla="*/ 3422644 w 8724094"/>
              <a:gd name="connsiteY14754" fmla="*/ 394533 h 2189926"/>
              <a:gd name="connsiteX14755" fmla="*/ 3416980 w 8724094"/>
              <a:gd name="connsiteY14755" fmla="*/ 403517 h 2189926"/>
              <a:gd name="connsiteX14756" fmla="*/ 3418600 w 8724094"/>
              <a:gd name="connsiteY14756" fmla="*/ 405150 h 2189926"/>
              <a:gd name="connsiteX14757" fmla="*/ 3425072 w 8724094"/>
              <a:gd name="connsiteY14757" fmla="*/ 399433 h 2189926"/>
              <a:gd name="connsiteX14758" fmla="*/ 3431545 w 8724094"/>
              <a:gd name="connsiteY14758" fmla="*/ 390448 h 2189926"/>
              <a:gd name="connsiteX14759" fmla="*/ 4841894 w 8724094"/>
              <a:gd name="connsiteY14759" fmla="*/ 385547 h 2189926"/>
              <a:gd name="connsiteX14760" fmla="*/ 4826521 w 8724094"/>
              <a:gd name="connsiteY14760" fmla="*/ 392082 h 2189926"/>
              <a:gd name="connsiteX14761" fmla="*/ 4814383 w 8724094"/>
              <a:gd name="connsiteY14761" fmla="*/ 405150 h 2189926"/>
              <a:gd name="connsiteX14762" fmla="*/ 4803864 w 8724094"/>
              <a:gd name="connsiteY14762" fmla="*/ 410052 h 2189926"/>
              <a:gd name="connsiteX14763" fmla="*/ 4793345 w 8724094"/>
              <a:gd name="connsiteY14763" fmla="*/ 414954 h 2189926"/>
              <a:gd name="connsiteX14764" fmla="*/ 4788489 w 8724094"/>
              <a:gd name="connsiteY14764" fmla="*/ 419854 h 2189926"/>
              <a:gd name="connsiteX14765" fmla="*/ 4783635 w 8724094"/>
              <a:gd name="connsiteY14765" fmla="*/ 424755 h 2189926"/>
              <a:gd name="connsiteX14766" fmla="*/ 4767452 w 8724094"/>
              <a:gd name="connsiteY14766" fmla="*/ 437824 h 2189926"/>
              <a:gd name="connsiteX14767" fmla="*/ 4752887 w 8724094"/>
              <a:gd name="connsiteY14767" fmla="*/ 452527 h 2189926"/>
              <a:gd name="connsiteX14768" fmla="*/ 4749651 w 8724094"/>
              <a:gd name="connsiteY14768" fmla="*/ 454161 h 2189926"/>
              <a:gd name="connsiteX14769" fmla="*/ 4743178 w 8724094"/>
              <a:gd name="connsiteY14769" fmla="*/ 454161 h 2189926"/>
              <a:gd name="connsiteX14770" fmla="*/ 4728613 w 8724094"/>
              <a:gd name="connsiteY14770" fmla="*/ 463964 h 2189926"/>
              <a:gd name="connsiteX14771" fmla="*/ 4717285 w 8724094"/>
              <a:gd name="connsiteY14771" fmla="*/ 475399 h 2189926"/>
              <a:gd name="connsiteX14772" fmla="*/ 4715666 w 8724094"/>
              <a:gd name="connsiteY14772" fmla="*/ 477032 h 2189926"/>
              <a:gd name="connsiteX14773" fmla="*/ 4705956 w 8724094"/>
              <a:gd name="connsiteY14773" fmla="*/ 477032 h 2189926"/>
              <a:gd name="connsiteX14774" fmla="*/ 4704338 w 8724094"/>
              <a:gd name="connsiteY14774" fmla="*/ 480301 h 2189926"/>
              <a:gd name="connsiteX14775" fmla="*/ 4697865 w 8724094"/>
              <a:gd name="connsiteY14775" fmla="*/ 486018 h 2189926"/>
              <a:gd name="connsiteX14776" fmla="*/ 4694629 w 8724094"/>
              <a:gd name="connsiteY14776" fmla="*/ 491736 h 2189926"/>
              <a:gd name="connsiteX14777" fmla="*/ 4690583 w 8724094"/>
              <a:gd name="connsiteY14777" fmla="*/ 501538 h 2189926"/>
              <a:gd name="connsiteX14778" fmla="*/ 4676828 w 8724094"/>
              <a:gd name="connsiteY14778" fmla="*/ 503171 h 2189926"/>
              <a:gd name="connsiteX14779" fmla="*/ 4665499 w 8724094"/>
              <a:gd name="connsiteY14779" fmla="*/ 513790 h 2189926"/>
              <a:gd name="connsiteX14780" fmla="*/ 4657407 w 8724094"/>
              <a:gd name="connsiteY14780" fmla="*/ 527676 h 2189926"/>
              <a:gd name="connsiteX14781" fmla="*/ 4650126 w 8724094"/>
              <a:gd name="connsiteY14781" fmla="*/ 533395 h 2189926"/>
              <a:gd name="connsiteX14782" fmla="*/ 4646080 w 8724094"/>
              <a:gd name="connsiteY14782" fmla="*/ 540746 h 2189926"/>
              <a:gd name="connsiteX14783" fmla="*/ 4649316 w 8724094"/>
              <a:gd name="connsiteY14783" fmla="*/ 540746 h 2189926"/>
              <a:gd name="connsiteX14784" fmla="*/ 4663881 w 8724094"/>
              <a:gd name="connsiteY14784" fmla="*/ 534211 h 2189926"/>
              <a:gd name="connsiteX14785" fmla="*/ 4673590 w 8724094"/>
              <a:gd name="connsiteY14785" fmla="*/ 524409 h 2189926"/>
              <a:gd name="connsiteX14786" fmla="*/ 4689773 w 8724094"/>
              <a:gd name="connsiteY14786" fmla="*/ 514607 h 2189926"/>
              <a:gd name="connsiteX14787" fmla="*/ 4705956 w 8724094"/>
              <a:gd name="connsiteY14787" fmla="*/ 506439 h 2189926"/>
              <a:gd name="connsiteX14788" fmla="*/ 4710002 w 8724094"/>
              <a:gd name="connsiteY14788" fmla="*/ 499904 h 2189926"/>
              <a:gd name="connsiteX14789" fmla="*/ 4712430 w 8724094"/>
              <a:gd name="connsiteY14789" fmla="*/ 496637 h 2189926"/>
              <a:gd name="connsiteX14790" fmla="*/ 4726995 w 8724094"/>
              <a:gd name="connsiteY14790" fmla="*/ 488469 h 2189926"/>
              <a:gd name="connsiteX14791" fmla="*/ 4739942 w 8724094"/>
              <a:gd name="connsiteY14791" fmla="*/ 477032 h 2189926"/>
              <a:gd name="connsiteX14792" fmla="*/ 4752887 w 8724094"/>
              <a:gd name="connsiteY14792" fmla="*/ 463964 h 2189926"/>
              <a:gd name="connsiteX14793" fmla="*/ 4765834 w 8724094"/>
              <a:gd name="connsiteY14793" fmla="*/ 454161 h 2189926"/>
              <a:gd name="connsiteX14794" fmla="*/ 4770688 w 8724094"/>
              <a:gd name="connsiteY14794" fmla="*/ 454161 h 2189926"/>
              <a:gd name="connsiteX14795" fmla="*/ 4783635 w 8724094"/>
              <a:gd name="connsiteY14795" fmla="*/ 438641 h 2189926"/>
              <a:gd name="connsiteX14796" fmla="*/ 4794963 w 8724094"/>
              <a:gd name="connsiteY14796" fmla="*/ 424755 h 2189926"/>
              <a:gd name="connsiteX14797" fmla="*/ 4817619 w 8724094"/>
              <a:gd name="connsiteY14797" fmla="*/ 419854 h 2189926"/>
              <a:gd name="connsiteX14798" fmla="*/ 4824093 w 8724094"/>
              <a:gd name="connsiteY14798" fmla="*/ 408419 h 2189926"/>
              <a:gd name="connsiteX14799" fmla="*/ 4830566 w 8724094"/>
              <a:gd name="connsiteY14799" fmla="*/ 398617 h 2189926"/>
              <a:gd name="connsiteX14800" fmla="*/ 4838658 w 8724094"/>
              <a:gd name="connsiteY14800" fmla="*/ 396166 h 2189926"/>
              <a:gd name="connsiteX14801" fmla="*/ 4843512 w 8724094"/>
              <a:gd name="connsiteY14801" fmla="*/ 390448 h 2189926"/>
              <a:gd name="connsiteX14802" fmla="*/ 4841894 w 8724094"/>
              <a:gd name="connsiteY14802" fmla="*/ 387180 h 2189926"/>
              <a:gd name="connsiteX14803" fmla="*/ 6369670 w 8724094"/>
              <a:gd name="connsiteY14803" fmla="*/ 383914 h 2189926"/>
              <a:gd name="connsiteX14804" fmla="*/ 6369670 w 8724094"/>
              <a:gd name="connsiteY14804" fmla="*/ 385547 h 2189926"/>
              <a:gd name="connsiteX14805" fmla="*/ 6371288 w 8724094"/>
              <a:gd name="connsiteY14805" fmla="*/ 384730 h 2189926"/>
              <a:gd name="connsiteX14806" fmla="*/ 6369670 w 8724094"/>
              <a:gd name="connsiteY14806" fmla="*/ 383914 h 2189926"/>
              <a:gd name="connsiteX14807" fmla="*/ 4296223 w 8724094"/>
              <a:gd name="connsiteY14807" fmla="*/ 383914 h 2189926"/>
              <a:gd name="connsiteX14808" fmla="*/ 4296223 w 8724094"/>
              <a:gd name="connsiteY14808" fmla="*/ 385547 h 2189926"/>
              <a:gd name="connsiteX14809" fmla="*/ 4297841 w 8724094"/>
              <a:gd name="connsiteY14809" fmla="*/ 384730 h 2189926"/>
              <a:gd name="connsiteX14810" fmla="*/ 4296223 w 8724094"/>
              <a:gd name="connsiteY14810" fmla="*/ 383914 h 2189926"/>
              <a:gd name="connsiteX14811" fmla="*/ 648070 w 8724094"/>
              <a:gd name="connsiteY14811" fmla="*/ 383914 h 2189926"/>
              <a:gd name="connsiteX14812" fmla="*/ 643216 w 8724094"/>
              <a:gd name="connsiteY14812" fmla="*/ 387180 h 2189926"/>
              <a:gd name="connsiteX14813" fmla="*/ 648070 w 8724094"/>
              <a:gd name="connsiteY14813" fmla="*/ 388814 h 2189926"/>
              <a:gd name="connsiteX14814" fmla="*/ 652926 w 8724094"/>
              <a:gd name="connsiteY14814" fmla="*/ 385547 h 2189926"/>
              <a:gd name="connsiteX14815" fmla="*/ 648070 w 8724094"/>
              <a:gd name="connsiteY14815" fmla="*/ 383914 h 2189926"/>
              <a:gd name="connsiteX14816" fmla="*/ 7627392 w 8724094"/>
              <a:gd name="connsiteY14816" fmla="*/ 382280 h 2189926"/>
              <a:gd name="connsiteX14817" fmla="*/ 7611207 w 8724094"/>
              <a:gd name="connsiteY14817" fmla="*/ 387180 h 2189926"/>
              <a:gd name="connsiteX14818" fmla="*/ 7599880 w 8724094"/>
              <a:gd name="connsiteY14818" fmla="*/ 400250 h 2189926"/>
              <a:gd name="connsiteX14819" fmla="*/ 7599880 w 8724094"/>
              <a:gd name="connsiteY14819" fmla="*/ 403517 h 2189926"/>
              <a:gd name="connsiteX14820" fmla="*/ 7614447 w 8724094"/>
              <a:gd name="connsiteY14820" fmla="*/ 393715 h 2189926"/>
              <a:gd name="connsiteX14821" fmla="*/ 7627392 w 8724094"/>
              <a:gd name="connsiteY14821" fmla="*/ 382280 h 2189926"/>
              <a:gd name="connsiteX14822" fmla="*/ 8253167 w 8724094"/>
              <a:gd name="connsiteY14822" fmla="*/ 380645 h 2189926"/>
              <a:gd name="connsiteX14823" fmla="*/ 8248312 w 8724094"/>
              <a:gd name="connsiteY14823" fmla="*/ 387180 h 2189926"/>
              <a:gd name="connsiteX14824" fmla="*/ 8254785 w 8724094"/>
              <a:gd name="connsiteY14824" fmla="*/ 380645 h 2189926"/>
              <a:gd name="connsiteX14825" fmla="*/ 2548965 w 8724094"/>
              <a:gd name="connsiteY14825" fmla="*/ 379012 h 2189926"/>
              <a:gd name="connsiteX14826" fmla="*/ 2545729 w 8724094"/>
              <a:gd name="connsiteY14826" fmla="*/ 382280 h 2189926"/>
              <a:gd name="connsiteX14827" fmla="*/ 2550583 w 8724094"/>
              <a:gd name="connsiteY14827" fmla="*/ 387180 h 2189926"/>
              <a:gd name="connsiteX14828" fmla="*/ 2555439 w 8724094"/>
              <a:gd name="connsiteY14828" fmla="*/ 383914 h 2189926"/>
              <a:gd name="connsiteX14829" fmla="*/ 2548965 w 8724094"/>
              <a:gd name="connsiteY14829" fmla="*/ 379012 h 2189926"/>
              <a:gd name="connsiteX14830" fmla="*/ 8436036 w 8724094"/>
              <a:gd name="connsiteY14830" fmla="*/ 375745 h 2189926"/>
              <a:gd name="connsiteX14831" fmla="*/ 8431181 w 8724094"/>
              <a:gd name="connsiteY14831" fmla="*/ 379012 h 2189926"/>
              <a:gd name="connsiteX14832" fmla="*/ 8434417 w 8724094"/>
              <a:gd name="connsiteY14832" fmla="*/ 382280 h 2189926"/>
              <a:gd name="connsiteX14833" fmla="*/ 8437654 w 8724094"/>
              <a:gd name="connsiteY14833" fmla="*/ 379012 h 2189926"/>
              <a:gd name="connsiteX14834" fmla="*/ 8436036 w 8724094"/>
              <a:gd name="connsiteY14834" fmla="*/ 375745 h 2189926"/>
              <a:gd name="connsiteX14835" fmla="*/ 8107521 w 8724094"/>
              <a:gd name="connsiteY14835" fmla="*/ 375745 h 2189926"/>
              <a:gd name="connsiteX14836" fmla="*/ 8098619 w 8724094"/>
              <a:gd name="connsiteY14836" fmla="*/ 376561 h 2189926"/>
              <a:gd name="connsiteX14837" fmla="*/ 8092955 w 8724094"/>
              <a:gd name="connsiteY14837" fmla="*/ 383914 h 2189926"/>
              <a:gd name="connsiteX14838" fmla="*/ 8096193 w 8724094"/>
              <a:gd name="connsiteY14838" fmla="*/ 385547 h 2189926"/>
              <a:gd name="connsiteX14839" fmla="*/ 8104285 w 8724094"/>
              <a:gd name="connsiteY14839" fmla="*/ 381463 h 2189926"/>
              <a:gd name="connsiteX14840" fmla="*/ 8110757 w 8724094"/>
              <a:gd name="connsiteY14840" fmla="*/ 375745 h 2189926"/>
              <a:gd name="connsiteX14841" fmla="*/ 5959633 w 8724094"/>
              <a:gd name="connsiteY14841" fmla="*/ 375745 h 2189926"/>
              <a:gd name="connsiteX14842" fmla="*/ 5930504 w 8724094"/>
              <a:gd name="connsiteY14842" fmla="*/ 389631 h 2189926"/>
              <a:gd name="connsiteX14843" fmla="*/ 5906229 w 8724094"/>
              <a:gd name="connsiteY14843" fmla="*/ 411685 h 2189926"/>
              <a:gd name="connsiteX14844" fmla="*/ 5895711 w 8724094"/>
              <a:gd name="connsiteY14844" fmla="*/ 415770 h 2189926"/>
              <a:gd name="connsiteX14845" fmla="*/ 5885191 w 8724094"/>
              <a:gd name="connsiteY14845" fmla="*/ 419854 h 2189926"/>
              <a:gd name="connsiteX14846" fmla="*/ 5873863 w 8724094"/>
              <a:gd name="connsiteY14846" fmla="*/ 429656 h 2189926"/>
              <a:gd name="connsiteX14847" fmla="*/ 5862535 w 8724094"/>
              <a:gd name="connsiteY14847" fmla="*/ 441092 h 2189926"/>
              <a:gd name="connsiteX14848" fmla="*/ 5860109 w 8724094"/>
              <a:gd name="connsiteY14848" fmla="*/ 447627 h 2189926"/>
              <a:gd name="connsiteX14849" fmla="*/ 5857681 w 8724094"/>
              <a:gd name="connsiteY14849" fmla="*/ 454161 h 2189926"/>
              <a:gd name="connsiteX14850" fmla="*/ 5844734 w 8724094"/>
              <a:gd name="connsiteY14850" fmla="*/ 458245 h 2189926"/>
              <a:gd name="connsiteX14851" fmla="*/ 5829361 w 8724094"/>
              <a:gd name="connsiteY14851" fmla="*/ 468048 h 2189926"/>
              <a:gd name="connsiteX14852" fmla="*/ 5817222 w 8724094"/>
              <a:gd name="connsiteY14852" fmla="*/ 481117 h 2189926"/>
              <a:gd name="connsiteX14853" fmla="*/ 5812368 w 8724094"/>
              <a:gd name="connsiteY14853" fmla="*/ 493369 h 2189926"/>
              <a:gd name="connsiteX14854" fmla="*/ 5817222 w 8724094"/>
              <a:gd name="connsiteY14854" fmla="*/ 496637 h 2189926"/>
              <a:gd name="connsiteX14855" fmla="*/ 5830169 w 8724094"/>
              <a:gd name="connsiteY14855" fmla="*/ 490918 h 2189926"/>
              <a:gd name="connsiteX14856" fmla="*/ 5839070 w 8724094"/>
              <a:gd name="connsiteY14856" fmla="*/ 479483 h 2189926"/>
              <a:gd name="connsiteX14857" fmla="*/ 5846352 w 8724094"/>
              <a:gd name="connsiteY14857" fmla="*/ 468048 h 2189926"/>
              <a:gd name="connsiteX14858" fmla="*/ 5854443 w 8724094"/>
              <a:gd name="connsiteY14858" fmla="*/ 462329 h 2189926"/>
              <a:gd name="connsiteX14859" fmla="*/ 5860109 w 8724094"/>
              <a:gd name="connsiteY14859" fmla="*/ 463964 h 2189926"/>
              <a:gd name="connsiteX14860" fmla="*/ 5865772 w 8724094"/>
              <a:gd name="connsiteY14860" fmla="*/ 465597 h 2189926"/>
              <a:gd name="connsiteX14861" fmla="*/ 5872244 w 8724094"/>
              <a:gd name="connsiteY14861" fmla="*/ 459880 h 2189926"/>
              <a:gd name="connsiteX14862" fmla="*/ 5878718 w 8724094"/>
              <a:gd name="connsiteY14862" fmla="*/ 450894 h 2189926"/>
              <a:gd name="connsiteX14863" fmla="*/ 5909466 w 8724094"/>
              <a:gd name="connsiteY14863" fmla="*/ 428022 h 2189926"/>
              <a:gd name="connsiteX14864" fmla="*/ 5912702 w 8724094"/>
              <a:gd name="connsiteY14864" fmla="*/ 426389 h 2189926"/>
              <a:gd name="connsiteX14865" fmla="*/ 5920793 w 8724094"/>
              <a:gd name="connsiteY14865" fmla="*/ 421487 h 2189926"/>
              <a:gd name="connsiteX14866" fmla="*/ 5932122 w 8724094"/>
              <a:gd name="connsiteY14866" fmla="*/ 414954 h 2189926"/>
              <a:gd name="connsiteX14867" fmla="*/ 5932122 w 8724094"/>
              <a:gd name="connsiteY14867" fmla="*/ 413319 h 2189926"/>
              <a:gd name="connsiteX14868" fmla="*/ 5930504 w 8724094"/>
              <a:gd name="connsiteY14868" fmla="*/ 408419 h 2189926"/>
              <a:gd name="connsiteX14869" fmla="*/ 5930504 w 8724094"/>
              <a:gd name="connsiteY14869" fmla="*/ 406785 h 2189926"/>
              <a:gd name="connsiteX14870" fmla="*/ 5932122 w 8724094"/>
              <a:gd name="connsiteY14870" fmla="*/ 405150 h 2189926"/>
              <a:gd name="connsiteX14871" fmla="*/ 5947496 w 8724094"/>
              <a:gd name="connsiteY14871" fmla="*/ 395349 h 2189926"/>
              <a:gd name="connsiteX14872" fmla="*/ 5959633 w 8724094"/>
              <a:gd name="connsiteY14872" fmla="*/ 377379 h 2189926"/>
              <a:gd name="connsiteX14873" fmla="*/ 5369459 w 8724094"/>
              <a:gd name="connsiteY14873" fmla="*/ 375745 h 2189926"/>
              <a:gd name="connsiteX14874" fmla="*/ 5346804 w 8724094"/>
              <a:gd name="connsiteY14874" fmla="*/ 386364 h 2189926"/>
              <a:gd name="connsiteX14875" fmla="*/ 5332239 w 8724094"/>
              <a:gd name="connsiteY14875" fmla="*/ 405150 h 2189926"/>
              <a:gd name="connsiteX14876" fmla="*/ 5340331 w 8724094"/>
              <a:gd name="connsiteY14876" fmla="*/ 400250 h 2189926"/>
              <a:gd name="connsiteX14877" fmla="*/ 5348422 w 8724094"/>
              <a:gd name="connsiteY14877" fmla="*/ 395349 h 2189926"/>
              <a:gd name="connsiteX14878" fmla="*/ 5353276 w 8724094"/>
              <a:gd name="connsiteY14878" fmla="*/ 396982 h 2189926"/>
              <a:gd name="connsiteX14879" fmla="*/ 5363795 w 8724094"/>
              <a:gd name="connsiteY14879" fmla="*/ 388814 h 2189926"/>
              <a:gd name="connsiteX14880" fmla="*/ 5369459 w 8724094"/>
              <a:gd name="connsiteY14880" fmla="*/ 375745 h 2189926"/>
              <a:gd name="connsiteX14881" fmla="*/ 2862916 w 8724094"/>
              <a:gd name="connsiteY14881" fmla="*/ 375745 h 2189926"/>
              <a:gd name="connsiteX14882" fmla="*/ 2859678 w 8724094"/>
              <a:gd name="connsiteY14882" fmla="*/ 379012 h 2189926"/>
              <a:gd name="connsiteX14883" fmla="*/ 2861296 w 8724094"/>
              <a:gd name="connsiteY14883" fmla="*/ 382280 h 2189926"/>
              <a:gd name="connsiteX14884" fmla="*/ 2866152 w 8724094"/>
              <a:gd name="connsiteY14884" fmla="*/ 379012 h 2189926"/>
              <a:gd name="connsiteX14885" fmla="*/ 2862916 w 8724094"/>
              <a:gd name="connsiteY14885" fmla="*/ 375745 h 2189926"/>
              <a:gd name="connsiteX14886" fmla="*/ 8047644 w 8724094"/>
              <a:gd name="connsiteY14886" fmla="*/ 372477 h 2189926"/>
              <a:gd name="connsiteX14887" fmla="*/ 8046025 w 8724094"/>
              <a:gd name="connsiteY14887" fmla="*/ 374112 h 2189926"/>
              <a:gd name="connsiteX14888" fmla="*/ 8033887 w 8724094"/>
              <a:gd name="connsiteY14888" fmla="*/ 392898 h 2189926"/>
              <a:gd name="connsiteX14889" fmla="*/ 8018514 w 8724094"/>
              <a:gd name="connsiteY14889" fmla="*/ 401884 h 2189926"/>
              <a:gd name="connsiteX14890" fmla="*/ 8003141 w 8724094"/>
              <a:gd name="connsiteY14890" fmla="*/ 408419 h 2189926"/>
              <a:gd name="connsiteX14891" fmla="*/ 7994239 w 8724094"/>
              <a:gd name="connsiteY14891" fmla="*/ 418220 h 2189926"/>
              <a:gd name="connsiteX14892" fmla="*/ 7979676 w 8724094"/>
              <a:gd name="connsiteY14892" fmla="*/ 432924 h 2189926"/>
              <a:gd name="connsiteX14893" fmla="*/ 7979676 w 8724094"/>
              <a:gd name="connsiteY14893" fmla="*/ 434557 h 2189926"/>
              <a:gd name="connsiteX14894" fmla="*/ 7995859 w 8724094"/>
              <a:gd name="connsiteY14894" fmla="*/ 432106 h 2189926"/>
              <a:gd name="connsiteX14895" fmla="*/ 8008805 w 8724094"/>
              <a:gd name="connsiteY14895" fmla="*/ 424755 h 2189926"/>
              <a:gd name="connsiteX14896" fmla="*/ 8019324 w 8724094"/>
              <a:gd name="connsiteY14896" fmla="*/ 414954 h 2189926"/>
              <a:gd name="connsiteX14897" fmla="*/ 8036317 w 8724094"/>
              <a:gd name="connsiteY14897" fmla="*/ 401066 h 2189926"/>
              <a:gd name="connsiteX14898" fmla="*/ 8051690 w 8724094"/>
              <a:gd name="connsiteY14898" fmla="*/ 388814 h 2189926"/>
              <a:gd name="connsiteX14899" fmla="*/ 8058971 w 8724094"/>
              <a:gd name="connsiteY14899" fmla="*/ 382280 h 2189926"/>
              <a:gd name="connsiteX14900" fmla="*/ 8058971 w 8724094"/>
              <a:gd name="connsiteY14900" fmla="*/ 376561 h 2189926"/>
              <a:gd name="connsiteX14901" fmla="*/ 8055735 w 8724094"/>
              <a:gd name="connsiteY14901" fmla="*/ 372477 h 2189926"/>
              <a:gd name="connsiteX14902" fmla="*/ 7637101 w 8724094"/>
              <a:gd name="connsiteY14902" fmla="*/ 372477 h 2189926"/>
              <a:gd name="connsiteX14903" fmla="*/ 7632246 w 8724094"/>
              <a:gd name="connsiteY14903" fmla="*/ 379012 h 2189926"/>
              <a:gd name="connsiteX14904" fmla="*/ 7633865 w 8724094"/>
              <a:gd name="connsiteY14904" fmla="*/ 377379 h 2189926"/>
              <a:gd name="connsiteX14905" fmla="*/ 7637101 w 8724094"/>
              <a:gd name="connsiteY14905" fmla="*/ 372477 h 2189926"/>
              <a:gd name="connsiteX14906" fmla="*/ 6382617 w 8724094"/>
              <a:gd name="connsiteY14906" fmla="*/ 372477 h 2189926"/>
              <a:gd name="connsiteX14907" fmla="*/ 6376143 w 8724094"/>
              <a:gd name="connsiteY14907" fmla="*/ 374112 h 2189926"/>
              <a:gd name="connsiteX14908" fmla="*/ 6372907 w 8724094"/>
              <a:gd name="connsiteY14908" fmla="*/ 379012 h 2189926"/>
              <a:gd name="connsiteX14909" fmla="*/ 6384235 w 8724094"/>
              <a:gd name="connsiteY14909" fmla="*/ 375745 h 2189926"/>
              <a:gd name="connsiteX14910" fmla="*/ 6384235 w 8724094"/>
              <a:gd name="connsiteY14910" fmla="*/ 374112 h 2189926"/>
              <a:gd name="connsiteX14911" fmla="*/ 4309170 w 8724094"/>
              <a:gd name="connsiteY14911" fmla="*/ 372477 h 2189926"/>
              <a:gd name="connsiteX14912" fmla="*/ 4302697 w 8724094"/>
              <a:gd name="connsiteY14912" fmla="*/ 374112 h 2189926"/>
              <a:gd name="connsiteX14913" fmla="*/ 4299460 w 8724094"/>
              <a:gd name="connsiteY14913" fmla="*/ 379012 h 2189926"/>
              <a:gd name="connsiteX14914" fmla="*/ 4310788 w 8724094"/>
              <a:gd name="connsiteY14914" fmla="*/ 375745 h 2189926"/>
              <a:gd name="connsiteX14915" fmla="*/ 4310788 w 8724094"/>
              <a:gd name="connsiteY14915" fmla="*/ 374112 h 2189926"/>
              <a:gd name="connsiteX14916" fmla="*/ 313082 w 8724094"/>
              <a:gd name="connsiteY14916" fmla="*/ 372477 h 2189926"/>
              <a:gd name="connsiteX14917" fmla="*/ 304991 w 8724094"/>
              <a:gd name="connsiteY14917" fmla="*/ 377379 h 2189926"/>
              <a:gd name="connsiteX14918" fmla="*/ 292044 w 8724094"/>
              <a:gd name="connsiteY14918" fmla="*/ 390448 h 2189926"/>
              <a:gd name="connsiteX14919" fmla="*/ 284762 w 8724094"/>
              <a:gd name="connsiteY14919" fmla="*/ 398617 h 2189926"/>
              <a:gd name="connsiteX14920" fmla="*/ 279098 w 8724094"/>
              <a:gd name="connsiteY14920" fmla="*/ 406785 h 2189926"/>
              <a:gd name="connsiteX14921" fmla="*/ 266152 w 8724094"/>
              <a:gd name="connsiteY14921" fmla="*/ 413319 h 2189926"/>
              <a:gd name="connsiteX14922" fmla="*/ 256442 w 8724094"/>
              <a:gd name="connsiteY14922" fmla="*/ 423122 h 2189926"/>
              <a:gd name="connsiteX14923" fmla="*/ 256442 w 8724094"/>
              <a:gd name="connsiteY14923" fmla="*/ 424755 h 2189926"/>
              <a:gd name="connsiteX14924" fmla="*/ 258060 w 8724094"/>
              <a:gd name="connsiteY14924" fmla="*/ 428022 h 2189926"/>
              <a:gd name="connsiteX14925" fmla="*/ 261296 w 8724094"/>
              <a:gd name="connsiteY14925" fmla="*/ 426389 h 2189926"/>
              <a:gd name="connsiteX14926" fmla="*/ 277479 w 8724094"/>
              <a:gd name="connsiteY14926" fmla="*/ 414954 h 2189926"/>
              <a:gd name="connsiteX14927" fmla="*/ 293662 w 8724094"/>
              <a:gd name="connsiteY14927" fmla="*/ 403517 h 2189926"/>
              <a:gd name="connsiteX14928" fmla="*/ 299327 w 8724094"/>
              <a:gd name="connsiteY14928" fmla="*/ 402701 h 2189926"/>
              <a:gd name="connsiteX14929" fmla="*/ 304991 w 8724094"/>
              <a:gd name="connsiteY14929" fmla="*/ 400250 h 2189926"/>
              <a:gd name="connsiteX14930" fmla="*/ 307419 w 8724094"/>
              <a:gd name="connsiteY14930" fmla="*/ 392898 h 2189926"/>
              <a:gd name="connsiteX14931" fmla="*/ 311464 w 8724094"/>
              <a:gd name="connsiteY14931" fmla="*/ 385547 h 2189926"/>
              <a:gd name="connsiteX14932" fmla="*/ 319556 w 8724094"/>
              <a:gd name="connsiteY14932" fmla="*/ 382280 h 2189926"/>
              <a:gd name="connsiteX14933" fmla="*/ 324410 w 8724094"/>
              <a:gd name="connsiteY14933" fmla="*/ 374112 h 2189926"/>
              <a:gd name="connsiteX14934" fmla="*/ 318746 w 8724094"/>
              <a:gd name="connsiteY14934" fmla="*/ 373294 h 2189926"/>
              <a:gd name="connsiteX14935" fmla="*/ 313082 w 8724094"/>
              <a:gd name="connsiteY14935" fmla="*/ 372477 h 2189926"/>
              <a:gd name="connsiteX14936" fmla="*/ 5218958 w 8724094"/>
              <a:gd name="connsiteY14936" fmla="*/ 370844 h 2189926"/>
              <a:gd name="connsiteX14937" fmla="*/ 5214103 w 8724094"/>
              <a:gd name="connsiteY14937" fmla="*/ 377379 h 2189926"/>
              <a:gd name="connsiteX14938" fmla="*/ 5217340 w 8724094"/>
              <a:gd name="connsiteY14938" fmla="*/ 380645 h 2189926"/>
              <a:gd name="connsiteX14939" fmla="*/ 5223812 w 8724094"/>
              <a:gd name="connsiteY14939" fmla="*/ 374112 h 2189926"/>
              <a:gd name="connsiteX14940" fmla="*/ 5222194 w 8724094"/>
              <a:gd name="connsiteY14940" fmla="*/ 372477 h 2189926"/>
              <a:gd name="connsiteX14941" fmla="*/ 5220576 w 8724094"/>
              <a:gd name="connsiteY14941" fmla="*/ 370844 h 2189926"/>
              <a:gd name="connsiteX14942" fmla="*/ 8563882 w 8724094"/>
              <a:gd name="connsiteY14942" fmla="*/ 369210 h 2189926"/>
              <a:gd name="connsiteX14943" fmla="*/ 8557408 w 8724094"/>
              <a:gd name="connsiteY14943" fmla="*/ 374112 h 2189926"/>
              <a:gd name="connsiteX14944" fmla="*/ 8552553 w 8724094"/>
              <a:gd name="connsiteY14944" fmla="*/ 379012 h 2189926"/>
              <a:gd name="connsiteX14945" fmla="*/ 8549317 w 8724094"/>
              <a:gd name="connsiteY14945" fmla="*/ 379012 h 2189926"/>
              <a:gd name="connsiteX14946" fmla="*/ 8547698 w 8724094"/>
              <a:gd name="connsiteY14946" fmla="*/ 377379 h 2189926"/>
              <a:gd name="connsiteX14947" fmla="*/ 8546081 w 8724094"/>
              <a:gd name="connsiteY14947" fmla="*/ 377379 h 2189926"/>
              <a:gd name="connsiteX14948" fmla="*/ 8539606 w 8724094"/>
              <a:gd name="connsiteY14948" fmla="*/ 380645 h 2189926"/>
              <a:gd name="connsiteX14949" fmla="*/ 8536370 w 8724094"/>
              <a:gd name="connsiteY14949" fmla="*/ 387180 h 2189926"/>
              <a:gd name="connsiteX14950" fmla="*/ 8542845 w 8724094"/>
              <a:gd name="connsiteY14950" fmla="*/ 390448 h 2189926"/>
              <a:gd name="connsiteX14951" fmla="*/ 8544462 w 8724094"/>
              <a:gd name="connsiteY14951" fmla="*/ 390448 h 2189926"/>
              <a:gd name="connsiteX14952" fmla="*/ 8552553 w 8724094"/>
              <a:gd name="connsiteY14952" fmla="*/ 382280 h 2189926"/>
              <a:gd name="connsiteX14953" fmla="*/ 8554172 w 8724094"/>
              <a:gd name="connsiteY14953" fmla="*/ 382280 h 2189926"/>
              <a:gd name="connsiteX14954" fmla="*/ 8559026 w 8724094"/>
              <a:gd name="connsiteY14954" fmla="*/ 384730 h 2189926"/>
              <a:gd name="connsiteX14955" fmla="*/ 8563882 w 8724094"/>
              <a:gd name="connsiteY14955" fmla="*/ 387180 h 2189926"/>
              <a:gd name="connsiteX14956" fmla="*/ 8571972 w 8724094"/>
              <a:gd name="connsiteY14956" fmla="*/ 380645 h 2189926"/>
              <a:gd name="connsiteX14957" fmla="*/ 8563882 w 8724094"/>
              <a:gd name="connsiteY14957" fmla="*/ 369210 h 2189926"/>
              <a:gd name="connsiteX14958" fmla="*/ 3350630 w 8724094"/>
              <a:gd name="connsiteY14958" fmla="*/ 369210 h 2189926"/>
              <a:gd name="connsiteX14959" fmla="*/ 3350630 w 8724094"/>
              <a:gd name="connsiteY14959" fmla="*/ 372477 h 2189926"/>
              <a:gd name="connsiteX14960" fmla="*/ 3355486 w 8724094"/>
              <a:gd name="connsiteY14960" fmla="*/ 369210 h 2189926"/>
              <a:gd name="connsiteX14961" fmla="*/ 2756107 w 8724094"/>
              <a:gd name="connsiteY14961" fmla="*/ 367577 h 2189926"/>
              <a:gd name="connsiteX14962" fmla="*/ 2746397 w 8724094"/>
              <a:gd name="connsiteY14962" fmla="*/ 373294 h 2189926"/>
              <a:gd name="connsiteX14963" fmla="*/ 2741543 w 8724094"/>
              <a:gd name="connsiteY14963" fmla="*/ 382280 h 2189926"/>
              <a:gd name="connsiteX14964" fmla="*/ 2746397 w 8724094"/>
              <a:gd name="connsiteY14964" fmla="*/ 387180 h 2189926"/>
              <a:gd name="connsiteX14965" fmla="*/ 2759344 w 8724094"/>
              <a:gd name="connsiteY14965" fmla="*/ 374112 h 2189926"/>
              <a:gd name="connsiteX14966" fmla="*/ 2756107 w 8724094"/>
              <a:gd name="connsiteY14966" fmla="*/ 367577 h 2189926"/>
              <a:gd name="connsiteX14967" fmla="*/ 2691375 w 8724094"/>
              <a:gd name="connsiteY14967" fmla="*/ 367577 h 2189926"/>
              <a:gd name="connsiteX14968" fmla="*/ 2689757 w 8724094"/>
              <a:gd name="connsiteY14968" fmla="*/ 369210 h 2189926"/>
              <a:gd name="connsiteX14969" fmla="*/ 2689757 w 8724094"/>
              <a:gd name="connsiteY14969" fmla="*/ 370844 h 2189926"/>
              <a:gd name="connsiteX14970" fmla="*/ 2691375 w 8724094"/>
              <a:gd name="connsiteY14970" fmla="*/ 374112 h 2189926"/>
              <a:gd name="connsiteX14971" fmla="*/ 2696230 w 8724094"/>
              <a:gd name="connsiteY14971" fmla="*/ 375745 h 2189926"/>
              <a:gd name="connsiteX14972" fmla="*/ 2702704 w 8724094"/>
              <a:gd name="connsiteY14972" fmla="*/ 370844 h 2189926"/>
              <a:gd name="connsiteX14973" fmla="*/ 2696230 w 8724094"/>
              <a:gd name="connsiteY14973" fmla="*/ 367577 h 2189926"/>
              <a:gd name="connsiteX14974" fmla="*/ 636742 w 8724094"/>
              <a:gd name="connsiteY14974" fmla="*/ 367577 h 2189926"/>
              <a:gd name="connsiteX14975" fmla="*/ 635125 w 8724094"/>
              <a:gd name="connsiteY14975" fmla="*/ 369210 h 2189926"/>
              <a:gd name="connsiteX14976" fmla="*/ 635125 w 8724094"/>
              <a:gd name="connsiteY14976" fmla="*/ 370844 h 2189926"/>
              <a:gd name="connsiteX14977" fmla="*/ 638360 w 8724094"/>
              <a:gd name="connsiteY14977" fmla="*/ 369210 h 2189926"/>
              <a:gd name="connsiteX14978" fmla="*/ 2647681 w 8724094"/>
              <a:gd name="connsiteY14978" fmla="*/ 365943 h 2189926"/>
              <a:gd name="connsiteX14979" fmla="*/ 2636354 w 8724094"/>
              <a:gd name="connsiteY14979" fmla="*/ 372477 h 2189926"/>
              <a:gd name="connsiteX14980" fmla="*/ 2639590 w 8724094"/>
              <a:gd name="connsiteY14980" fmla="*/ 374112 h 2189926"/>
              <a:gd name="connsiteX14981" fmla="*/ 2647681 w 8724094"/>
              <a:gd name="connsiteY14981" fmla="*/ 365943 h 2189926"/>
              <a:gd name="connsiteX14982" fmla="*/ 8068683 w 8724094"/>
              <a:gd name="connsiteY14982" fmla="*/ 362675 h 2189926"/>
              <a:gd name="connsiteX14983" fmla="*/ 8062207 w 8724094"/>
              <a:gd name="connsiteY14983" fmla="*/ 367577 h 2189926"/>
              <a:gd name="connsiteX14984" fmla="*/ 8067063 w 8724094"/>
              <a:gd name="connsiteY14984" fmla="*/ 372477 h 2189926"/>
              <a:gd name="connsiteX14985" fmla="*/ 8075155 w 8724094"/>
              <a:gd name="connsiteY14985" fmla="*/ 365943 h 2189926"/>
              <a:gd name="connsiteX14986" fmla="*/ 8068683 w 8724094"/>
              <a:gd name="connsiteY14986" fmla="*/ 362675 h 2189926"/>
              <a:gd name="connsiteX14987" fmla="*/ 7868011 w 8724094"/>
              <a:gd name="connsiteY14987" fmla="*/ 362675 h 2189926"/>
              <a:gd name="connsiteX14988" fmla="*/ 7861539 w 8724094"/>
              <a:gd name="connsiteY14988" fmla="*/ 367577 h 2189926"/>
              <a:gd name="connsiteX14989" fmla="*/ 7864775 w 8724094"/>
              <a:gd name="connsiteY14989" fmla="*/ 369210 h 2189926"/>
              <a:gd name="connsiteX14990" fmla="*/ 7868011 w 8724094"/>
              <a:gd name="connsiteY14990" fmla="*/ 367577 h 2189926"/>
              <a:gd name="connsiteX14991" fmla="*/ 7868011 w 8724094"/>
              <a:gd name="connsiteY14991" fmla="*/ 362675 h 2189926"/>
              <a:gd name="connsiteX14992" fmla="*/ 4712430 w 8724094"/>
              <a:gd name="connsiteY14992" fmla="*/ 362675 h 2189926"/>
              <a:gd name="connsiteX14993" fmla="*/ 4710812 w 8724094"/>
              <a:gd name="connsiteY14993" fmla="*/ 365943 h 2189926"/>
              <a:gd name="connsiteX14994" fmla="*/ 4712430 w 8724094"/>
              <a:gd name="connsiteY14994" fmla="*/ 365943 h 2189926"/>
              <a:gd name="connsiteX14995" fmla="*/ 8570355 w 8724094"/>
              <a:gd name="connsiteY14995" fmla="*/ 361042 h 2189926"/>
              <a:gd name="connsiteX14996" fmla="*/ 8568736 w 8724094"/>
              <a:gd name="connsiteY14996" fmla="*/ 364309 h 2189926"/>
              <a:gd name="connsiteX14997" fmla="*/ 8571972 w 8724094"/>
              <a:gd name="connsiteY14997" fmla="*/ 370844 h 2189926"/>
              <a:gd name="connsiteX14998" fmla="*/ 8578447 w 8724094"/>
              <a:gd name="connsiteY14998" fmla="*/ 374112 h 2189926"/>
              <a:gd name="connsiteX14999" fmla="*/ 8583301 w 8724094"/>
              <a:gd name="connsiteY14999" fmla="*/ 367577 h 2189926"/>
              <a:gd name="connsiteX15000" fmla="*/ 8575209 w 8724094"/>
              <a:gd name="connsiteY15000" fmla="*/ 361042 h 2189926"/>
              <a:gd name="connsiteX15001" fmla="*/ 6873265 w 8724094"/>
              <a:gd name="connsiteY15001" fmla="*/ 361042 h 2189926"/>
              <a:gd name="connsiteX15002" fmla="*/ 6861127 w 8724094"/>
              <a:gd name="connsiteY15002" fmla="*/ 369210 h 2189926"/>
              <a:gd name="connsiteX15003" fmla="*/ 6852226 w 8724094"/>
              <a:gd name="connsiteY15003" fmla="*/ 380645 h 2189926"/>
              <a:gd name="connsiteX15004" fmla="*/ 6853844 w 8724094"/>
              <a:gd name="connsiteY15004" fmla="*/ 382280 h 2189926"/>
              <a:gd name="connsiteX15005" fmla="*/ 6865173 w 8724094"/>
              <a:gd name="connsiteY15005" fmla="*/ 373294 h 2189926"/>
              <a:gd name="connsiteX15006" fmla="*/ 6873265 w 8724094"/>
              <a:gd name="connsiteY15006" fmla="*/ 361042 h 2189926"/>
              <a:gd name="connsiteX15007" fmla="*/ 3365195 w 8724094"/>
              <a:gd name="connsiteY15007" fmla="*/ 361042 h 2189926"/>
              <a:gd name="connsiteX15008" fmla="*/ 3360340 w 8724094"/>
              <a:gd name="connsiteY15008" fmla="*/ 367577 h 2189926"/>
              <a:gd name="connsiteX15009" fmla="*/ 3368431 w 8724094"/>
              <a:gd name="connsiteY15009" fmla="*/ 362675 h 2189926"/>
              <a:gd name="connsiteX15010" fmla="*/ 3366813 w 8724094"/>
              <a:gd name="connsiteY15010" fmla="*/ 361042 h 2189926"/>
              <a:gd name="connsiteX15011" fmla="*/ 3416980 w 8724094"/>
              <a:gd name="connsiteY15011" fmla="*/ 359408 h 2189926"/>
              <a:gd name="connsiteX15012" fmla="*/ 3408889 w 8724094"/>
              <a:gd name="connsiteY15012" fmla="*/ 369210 h 2189926"/>
              <a:gd name="connsiteX15013" fmla="*/ 3410508 w 8724094"/>
              <a:gd name="connsiteY15013" fmla="*/ 372477 h 2189926"/>
              <a:gd name="connsiteX15014" fmla="*/ 3416980 w 8724094"/>
              <a:gd name="connsiteY15014" fmla="*/ 368393 h 2189926"/>
              <a:gd name="connsiteX15015" fmla="*/ 3421836 w 8724094"/>
              <a:gd name="connsiteY15015" fmla="*/ 361042 h 2189926"/>
              <a:gd name="connsiteX15016" fmla="*/ 3416980 w 8724094"/>
              <a:gd name="connsiteY15016" fmla="*/ 359408 h 2189926"/>
              <a:gd name="connsiteX15017" fmla="*/ 8458692 w 8724094"/>
              <a:gd name="connsiteY15017" fmla="*/ 356140 h 2189926"/>
              <a:gd name="connsiteX15018" fmla="*/ 8453837 w 8724094"/>
              <a:gd name="connsiteY15018" fmla="*/ 362675 h 2189926"/>
              <a:gd name="connsiteX15019" fmla="*/ 8457073 w 8724094"/>
              <a:gd name="connsiteY15019" fmla="*/ 367577 h 2189926"/>
              <a:gd name="connsiteX15020" fmla="*/ 8463547 w 8724094"/>
              <a:gd name="connsiteY15020" fmla="*/ 361042 h 2189926"/>
              <a:gd name="connsiteX15021" fmla="*/ 8458692 w 8724094"/>
              <a:gd name="connsiteY15021" fmla="*/ 356140 h 2189926"/>
              <a:gd name="connsiteX15022" fmla="*/ 2817603 w 8724094"/>
              <a:gd name="connsiteY15022" fmla="*/ 356140 h 2189926"/>
              <a:gd name="connsiteX15023" fmla="*/ 2805466 w 8724094"/>
              <a:gd name="connsiteY15023" fmla="*/ 360224 h 2189926"/>
              <a:gd name="connsiteX15024" fmla="*/ 2796566 w 8724094"/>
              <a:gd name="connsiteY15024" fmla="*/ 367577 h 2189926"/>
              <a:gd name="connsiteX15025" fmla="*/ 2798184 w 8724094"/>
              <a:gd name="connsiteY15025" fmla="*/ 370844 h 2189926"/>
              <a:gd name="connsiteX15026" fmla="*/ 2799802 w 8724094"/>
              <a:gd name="connsiteY15026" fmla="*/ 370844 h 2189926"/>
              <a:gd name="connsiteX15027" fmla="*/ 2815985 w 8724094"/>
              <a:gd name="connsiteY15027" fmla="*/ 359408 h 2189926"/>
              <a:gd name="connsiteX15028" fmla="*/ 2817603 w 8724094"/>
              <a:gd name="connsiteY15028" fmla="*/ 356140 h 2189926"/>
              <a:gd name="connsiteX15029" fmla="*/ 8026605 w 8724094"/>
              <a:gd name="connsiteY15029" fmla="*/ 354507 h 2189926"/>
              <a:gd name="connsiteX15030" fmla="*/ 8019324 w 8724094"/>
              <a:gd name="connsiteY15030" fmla="*/ 359408 h 2189926"/>
              <a:gd name="connsiteX15031" fmla="*/ 8003951 w 8724094"/>
              <a:gd name="connsiteY15031" fmla="*/ 370844 h 2189926"/>
              <a:gd name="connsiteX15032" fmla="*/ 7988576 w 8724094"/>
              <a:gd name="connsiteY15032" fmla="*/ 383096 h 2189926"/>
              <a:gd name="connsiteX15033" fmla="*/ 7979676 w 8724094"/>
              <a:gd name="connsiteY15033" fmla="*/ 390448 h 2189926"/>
              <a:gd name="connsiteX15034" fmla="*/ 7974821 w 8724094"/>
              <a:gd name="connsiteY15034" fmla="*/ 395349 h 2189926"/>
              <a:gd name="connsiteX15035" fmla="*/ 7968347 w 8724094"/>
              <a:gd name="connsiteY15035" fmla="*/ 400250 h 2189926"/>
              <a:gd name="connsiteX15036" fmla="*/ 7968347 w 8724094"/>
              <a:gd name="connsiteY15036" fmla="*/ 405150 h 2189926"/>
              <a:gd name="connsiteX15037" fmla="*/ 7976439 w 8724094"/>
              <a:gd name="connsiteY15037" fmla="*/ 408419 h 2189926"/>
              <a:gd name="connsiteX15038" fmla="*/ 7991003 w 8724094"/>
              <a:gd name="connsiteY15038" fmla="*/ 401066 h 2189926"/>
              <a:gd name="connsiteX15039" fmla="*/ 7995859 w 8724094"/>
              <a:gd name="connsiteY15039" fmla="*/ 388814 h 2189926"/>
              <a:gd name="connsiteX15040" fmla="*/ 8012851 w 8724094"/>
              <a:gd name="connsiteY15040" fmla="*/ 379012 h 2189926"/>
              <a:gd name="connsiteX15041" fmla="*/ 8026605 w 8724094"/>
              <a:gd name="connsiteY15041" fmla="*/ 367577 h 2189926"/>
              <a:gd name="connsiteX15042" fmla="*/ 8028225 w 8724094"/>
              <a:gd name="connsiteY15042" fmla="*/ 365943 h 2189926"/>
              <a:gd name="connsiteX15043" fmla="*/ 8029841 w 8724094"/>
              <a:gd name="connsiteY15043" fmla="*/ 354507 h 2189926"/>
              <a:gd name="connsiteX15044" fmla="*/ 3376523 w 8724094"/>
              <a:gd name="connsiteY15044" fmla="*/ 354507 h 2189926"/>
              <a:gd name="connsiteX15045" fmla="*/ 3373287 w 8724094"/>
              <a:gd name="connsiteY15045" fmla="*/ 357775 h 2189926"/>
              <a:gd name="connsiteX15046" fmla="*/ 3373287 w 8724094"/>
              <a:gd name="connsiteY15046" fmla="*/ 359408 h 2189926"/>
              <a:gd name="connsiteX15047" fmla="*/ 3374905 w 8724094"/>
              <a:gd name="connsiteY15047" fmla="*/ 356958 h 2189926"/>
              <a:gd name="connsiteX15048" fmla="*/ 3376523 w 8724094"/>
              <a:gd name="connsiteY15048" fmla="*/ 354507 h 2189926"/>
              <a:gd name="connsiteX15049" fmla="*/ 1993888 w 8724094"/>
              <a:gd name="connsiteY15049" fmla="*/ 354507 h 2189926"/>
              <a:gd name="connsiteX15050" fmla="*/ 1977705 w 8724094"/>
              <a:gd name="connsiteY15050" fmla="*/ 365943 h 2189926"/>
              <a:gd name="connsiteX15051" fmla="*/ 1966378 w 8724094"/>
              <a:gd name="connsiteY15051" fmla="*/ 377379 h 2189926"/>
              <a:gd name="connsiteX15052" fmla="*/ 1958286 w 8724094"/>
              <a:gd name="connsiteY15052" fmla="*/ 377379 h 2189926"/>
              <a:gd name="connsiteX15053" fmla="*/ 1956668 w 8724094"/>
              <a:gd name="connsiteY15053" fmla="*/ 377379 h 2189926"/>
              <a:gd name="connsiteX15054" fmla="*/ 1952622 w 8724094"/>
              <a:gd name="connsiteY15054" fmla="*/ 379829 h 2189926"/>
              <a:gd name="connsiteX15055" fmla="*/ 1948577 w 8724094"/>
              <a:gd name="connsiteY15055" fmla="*/ 383914 h 2189926"/>
              <a:gd name="connsiteX15056" fmla="*/ 1940485 w 8724094"/>
              <a:gd name="connsiteY15056" fmla="*/ 392082 h 2189926"/>
              <a:gd name="connsiteX15057" fmla="*/ 1932394 w 8724094"/>
              <a:gd name="connsiteY15057" fmla="*/ 400250 h 2189926"/>
              <a:gd name="connsiteX15058" fmla="*/ 1912165 w 8724094"/>
              <a:gd name="connsiteY15058" fmla="*/ 415770 h 2189926"/>
              <a:gd name="connsiteX15059" fmla="*/ 1893554 w 8724094"/>
              <a:gd name="connsiteY15059" fmla="*/ 432924 h 2189926"/>
              <a:gd name="connsiteX15060" fmla="*/ 1888699 w 8724094"/>
              <a:gd name="connsiteY15060" fmla="*/ 441092 h 2189926"/>
              <a:gd name="connsiteX15061" fmla="*/ 1867662 w 8724094"/>
              <a:gd name="connsiteY15061" fmla="*/ 453345 h 2189926"/>
              <a:gd name="connsiteX15062" fmla="*/ 1848241 w 8724094"/>
              <a:gd name="connsiteY15062" fmla="*/ 465597 h 2189926"/>
              <a:gd name="connsiteX15063" fmla="*/ 1837723 w 8724094"/>
              <a:gd name="connsiteY15063" fmla="*/ 476216 h 2189926"/>
              <a:gd name="connsiteX15064" fmla="*/ 1828822 w 8724094"/>
              <a:gd name="connsiteY15064" fmla="*/ 485201 h 2189926"/>
              <a:gd name="connsiteX15065" fmla="*/ 1828822 w 8724094"/>
              <a:gd name="connsiteY15065" fmla="*/ 486834 h 2189926"/>
              <a:gd name="connsiteX15066" fmla="*/ 1858761 w 8724094"/>
              <a:gd name="connsiteY15066" fmla="*/ 475399 h 2189926"/>
              <a:gd name="connsiteX15067" fmla="*/ 1883845 w 8724094"/>
              <a:gd name="connsiteY15067" fmla="*/ 455795 h 2189926"/>
              <a:gd name="connsiteX15068" fmla="*/ 1887890 w 8724094"/>
              <a:gd name="connsiteY15068" fmla="*/ 454161 h 2189926"/>
              <a:gd name="connsiteX15069" fmla="*/ 1893554 w 8724094"/>
              <a:gd name="connsiteY15069" fmla="*/ 452527 h 2189926"/>
              <a:gd name="connsiteX15070" fmla="*/ 1899218 w 8724094"/>
              <a:gd name="connsiteY15070" fmla="*/ 444359 h 2189926"/>
              <a:gd name="connsiteX15071" fmla="*/ 1904882 w 8724094"/>
              <a:gd name="connsiteY15071" fmla="*/ 436191 h 2189926"/>
              <a:gd name="connsiteX15072" fmla="*/ 1912973 w 8724094"/>
              <a:gd name="connsiteY15072" fmla="*/ 434557 h 2189926"/>
              <a:gd name="connsiteX15073" fmla="*/ 1921065 w 8724094"/>
              <a:gd name="connsiteY15073" fmla="*/ 432924 h 2189926"/>
              <a:gd name="connsiteX15074" fmla="*/ 1925920 w 8724094"/>
              <a:gd name="connsiteY15074" fmla="*/ 421487 h 2189926"/>
              <a:gd name="connsiteX15075" fmla="*/ 1937248 w 8724094"/>
              <a:gd name="connsiteY15075" fmla="*/ 411685 h 2189926"/>
              <a:gd name="connsiteX15076" fmla="*/ 1942103 w 8724094"/>
              <a:gd name="connsiteY15076" fmla="*/ 405150 h 2189926"/>
              <a:gd name="connsiteX15077" fmla="*/ 1946959 w 8724094"/>
              <a:gd name="connsiteY15077" fmla="*/ 401884 h 2189926"/>
              <a:gd name="connsiteX15078" fmla="*/ 1951003 w 8724094"/>
              <a:gd name="connsiteY15078" fmla="*/ 402701 h 2189926"/>
              <a:gd name="connsiteX15079" fmla="*/ 1953431 w 8724094"/>
              <a:gd name="connsiteY15079" fmla="*/ 403517 h 2189926"/>
              <a:gd name="connsiteX15080" fmla="*/ 1957477 w 8724094"/>
              <a:gd name="connsiteY15080" fmla="*/ 401884 h 2189926"/>
              <a:gd name="connsiteX15081" fmla="*/ 1961522 w 8724094"/>
              <a:gd name="connsiteY15081" fmla="*/ 396982 h 2189926"/>
              <a:gd name="connsiteX15082" fmla="*/ 1971233 w 8724094"/>
              <a:gd name="connsiteY15082" fmla="*/ 386364 h 2189926"/>
              <a:gd name="connsiteX15083" fmla="*/ 1980943 w 8724094"/>
              <a:gd name="connsiteY15083" fmla="*/ 380645 h 2189926"/>
              <a:gd name="connsiteX15084" fmla="*/ 1980943 w 8724094"/>
              <a:gd name="connsiteY15084" fmla="*/ 377379 h 2189926"/>
              <a:gd name="connsiteX15085" fmla="*/ 1982561 w 8724094"/>
              <a:gd name="connsiteY15085" fmla="*/ 374112 h 2189926"/>
              <a:gd name="connsiteX15086" fmla="*/ 1990652 w 8724094"/>
              <a:gd name="connsiteY15086" fmla="*/ 364309 h 2189926"/>
              <a:gd name="connsiteX15087" fmla="*/ 1993888 w 8724094"/>
              <a:gd name="connsiteY15087" fmla="*/ 354507 h 2189926"/>
              <a:gd name="connsiteX15088" fmla="*/ 91375 w 8724094"/>
              <a:gd name="connsiteY15088" fmla="*/ 354507 h 2189926"/>
              <a:gd name="connsiteX15089" fmla="*/ 76811 w 8724094"/>
              <a:gd name="connsiteY15089" fmla="*/ 369210 h 2189926"/>
              <a:gd name="connsiteX15090" fmla="*/ 83283 w 8724094"/>
              <a:gd name="connsiteY15090" fmla="*/ 374112 h 2189926"/>
              <a:gd name="connsiteX15091" fmla="*/ 92994 w 8724094"/>
              <a:gd name="connsiteY15091" fmla="*/ 370028 h 2189926"/>
              <a:gd name="connsiteX15092" fmla="*/ 99466 w 8724094"/>
              <a:gd name="connsiteY15092" fmla="*/ 361042 h 2189926"/>
              <a:gd name="connsiteX15093" fmla="*/ 91375 w 8724094"/>
              <a:gd name="connsiteY15093" fmla="*/ 354507 h 2189926"/>
              <a:gd name="connsiteX15094" fmla="*/ 8240221 w 8724094"/>
              <a:gd name="connsiteY15094" fmla="*/ 352873 h 2189926"/>
              <a:gd name="connsiteX15095" fmla="*/ 8225657 w 8724094"/>
              <a:gd name="connsiteY15095" fmla="*/ 360224 h 2189926"/>
              <a:gd name="connsiteX15096" fmla="*/ 8212710 w 8724094"/>
              <a:gd name="connsiteY15096" fmla="*/ 372477 h 2189926"/>
              <a:gd name="connsiteX15097" fmla="*/ 8204619 w 8724094"/>
              <a:gd name="connsiteY15097" fmla="*/ 374928 h 2189926"/>
              <a:gd name="connsiteX15098" fmla="*/ 8196527 w 8724094"/>
              <a:gd name="connsiteY15098" fmla="*/ 377379 h 2189926"/>
              <a:gd name="connsiteX15099" fmla="*/ 8186009 w 8724094"/>
              <a:gd name="connsiteY15099" fmla="*/ 389631 h 2189926"/>
              <a:gd name="connsiteX15100" fmla="*/ 8175489 w 8724094"/>
              <a:gd name="connsiteY15100" fmla="*/ 401884 h 2189926"/>
              <a:gd name="connsiteX15101" fmla="*/ 8166589 w 8724094"/>
              <a:gd name="connsiteY15101" fmla="*/ 402701 h 2189926"/>
              <a:gd name="connsiteX15102" fmla="*/ 8157687 w 8724094"/>
              <a:gd name="connsiteY15102" fmla="*/ 403517 h 2189926"/>
              <a:gd name="connsiteX15103" fmla="*/ 8150406 w 8724094"/>
              <a:gd name="connsiteY15103" fmla="*/ 415770 h 2189926"/>
              <a:gd name="connsiteX15104" fmla="*/ 8144742 w 8724094"/>
              <a:gd name="connsiteY15104" fmla="*/ 428022 h 2189926"/>
              <a:gd name="connsiteX15105" fmla="*/ 8147978 w 8724094"/>
              <a:gd name="connsiteY15105" fmla="*/ 428022 h 2189926"/>
              <a:gd name="connsiteX15106" fmla="*/ 8154451 w 8724094"/>
              <a:gd name="connsiteY15106" fmla="*/ 425571 h 2189926"/>
              <a:gd name="connsiteX15107" fmla="*/ 8160925 w 8724094"/>
              <a:gd name="connsiteY15107" fmla="*/ 423122 h 2189926"/>
              <a:gd name="connsiteX15108" fmla="*/ 8175489 w 8724094"/>
              <a:gd name="connsiteY15108" fmla="*/ 414954 h 2189926"/>
              <a:gd name="connsiteX15109" fmla="*/ 8191673 w 8724094"/>
              <a:gd name="connsiteY15109" fmla="*/ 406785 h 2189926"/>
              <a:gd name="connsiteX15110" fmla="*/ 8194099 w 8724094"/>
              <a:gd name="connsiteY15110" fmla="*/ 401884 h 2189926"/>
              <a:gd name="connsiteX15111" fmla="*/ 8196527 w 8724094"/>
              <a:gd name="connsiteY15111" fmla="*/ 396982 h 2189926"/>
              <a:gd name="connsiteX15112" fmla="*/ 8221611 w 8724094"/>
              <a:gd name="connsiteY15112" fmla="*/ 375745 h 2189926"/>
              <a:gd name="connsiteX15113" fmla="*/ 8240221 w 8724094"/>
              <a:gd name="connsiteY15113" fmla="*/ 352873 h 2189926"/>
              <a:gd name="connsiteX15114" fmla="*/ 6831189 w 8724094"/>
              <a:gd name="connsiteY15114" fmla="*/ 352873 h 2189926"/>
              <a:gd name="connsiteX15115" fmla="*/ 6826333 w 8724094"/>
              <a:gd name="connsiteY15115" fmla="*/ 357775 h 2189926"/>
              <a:gd name="connsiteX15116" fmla="*/ 6832807 w 8724094"/>
              <a:gd name="connsiteY15116" fmla="*/ 356140 h 2189926"/>
              <a:gd name="connsiteX15117" fmla="*/ 6831189 w 8724094"/>
              <a:gd name="connsiteY15117" fmla="*/ 352873 h 2189926"/>
              <a:gd name="connsiteX15118" fmla="*/ 4917953 w 8724094"/>
              <a:gd name="connsiteY15118" fmla="*/ 352873 h 2189926"/>
              <a:gd name="connsiteX15119" fmla="*/ 4904198 w 8724094"/>
              <a:gd name="connsiteY15119" fmla="*/ 356958 h 2189926"/>
              <a:gd name="connsiteX15120" fmla="*/ 4888825 w 8724094"/>
              <a:gd name="connsiteY15120" fmla="*/ 361042 h 2189926"/>
              <a:gd name="connsiteX15121" fmla="*/ 4885587 w 8724094"/>
              <a:gd name="connsiteY15121" fmla="*/ 369210 h 2189926"/>
              <a:gd name="connsiteX15122" fmla="*/ 4885587 w 8724094"/>
              <a:gd name="connsiteY15122" fmla="*/ 372477 h 2189926"/>
              <a:gd name="connsiteX15123" fmla="*/ 4891253 w 8724094"/>
              <a:gd name="connsiteY15123" fmla="*/ 378196 h 2189926"/>
              <a:gd name="connsiteX15124" fmla="*/ 4896916 w 8724094"/>
              <a:gd name="connsiteY15124" fmla="*/ 380645 h 2189926"/>
              <a:gd name="connsiteX15125" fmla="*/ 4911481 w 8724094"/>
              <a:gd name="connsiteY15125" fmla="*/ 371661 h 2189926"/>
              <a:gd name="connsiteX15126" fmla="*/ 4921191 w 8724094"/>
              <a:gd name="connsiteY15126" fmla="*/ 357775 h 2189926"/>
              <a:gd name="connsiteX15127" fmla="*/ 4921191 w 8724094"/>
              <a:gd name="connsiteY15127" fmla="*/ 356140 h 2189926"/>
              <a:gd name="connsiteX15128" fmla="*/ 4917953 w 8724094"/>
              <a:gd name="connsiteY15128" fmla="*/ 352873 h 2189926"/>
              <a:gd name="connsiteX15129" fmla="*/ 6797205 w 8724094"/>
              <a:gd name="connsiteY15129" fmla="*/ 349607 h 2189926"/>
              <a:gd name="connsiteX15130" fmla="*/ 6792349 w 8724094"/>
              <a:gd name="connsiteY15130" fmla="*/ 354507 h 2189926"/>
              <a:gd name="connsiteX15131" fmla="*/ 6800441 w 8724094"/>
              <a:gd name="connsiteY15131" fmla="*/ 364309 h 2189926"/>
              <a:gd name="connsiteX15132" fmla="*/ 6806915 w 8724094"/>
              <a:gd name="connsiteY15132" fmla="*/ 357775 h 2189926"/>
              <a:gd name="connsiteX15133" fmla="*/ 6803679 w 8724094"/>
              <a:gd name="connsiteY15133" fmla="*/ 352056 h 2189926"/>
              <a:gd name="connsiteX15134" fmla="*/ 6797205 w 8724094"/>
              <a:gd name="connsiteY15134" fmla="*/ 349607 h 2189926"/>
              <a:gd name="connsiteX15135" fmla="*/ 8542845 w 8724094"/>
              <a:gd name="connsiteY15135" fmla="*/ 346338 h 2189926"/>
              <a:gd name="connsiteX15136" fmla="*/ 8541225 w 8724094"/>
              <a:gd name="connsiteY15136" fmla="*/ 347972 h 2189926"/>
              <a:gd name="connsiteX15137" fmla="*/ 8541225 w 8724094"/>
              <a:gd name="connsiteY15137" fmla="*/ 352873 h 2189926"/>
              <a:gd name="connsiteX15138" fmla="*/ 8549317 w 8724094"/>
              <a:gd name="connsiteY15138" fmla="*/ 362675 h 2189926"/>
              <a:gd name="connsiteX15139" fmla="*/ 8554172 w 8724094"/>
              <a:gd name="connsiteY15139" fmla="*/ 357775 h 2189926"/>
              <a:gd name="connsiteX15140" fmla="*/ 8542845 w 8724094"/>
              <a:gd name="connsiteY15140" fmla="*/ 346338 h 2189926"/>
              <a:gd name="connsiteX15141" fmla="*/ 4837038 w 8724094"/>
              <a:gd name="connsiteY15141" fmla="*/ 346338 h 2189926"/>
              <a:gd name="connsiteX15142" fmla="*/ 4807100 w 8724094"/>
              <a:gd name="connsiteY15142" fmla="*/ 363493 h 2189926"/>
              <a:gd name="connsiteX15143" fmla="*/ 4782017 w 8724094"/>
              <a:gd name="connsiteY15143" fmla="*/ 385547 h 2189926"/>
              <a:gd name="connsiteX15144" fmla="*/ 4777972 w 8724094"/>
              <a:gd name="connsiteY15144" fmla="*/ 390448 h 2189926"/>
              <a:gd name="connsiteX15145" fmla="*/ 4773926 w 8724094"/>
              <a:gd name="connsiteY15145" fmla="*/ 393715 h 2189926"/>
              <a:gd name="connsiteX15146" fmla="*/ 4763407 w 8724094"/>
              <a:gd name="connsiteY15146" fmla="*/ 396982 h 2189926"/>
              <a:gd name="connsiteX15147" fmla="*/ 4754505 w 8724094"/>
              <a:gd name="connsiteY15147" fmla="*/ 400250 h 2189926"/>
              <a:gd name="connsiteX15148" fmla="*/ 4738322 w 8724094"/>
              <a:gd name="connsiteY15148" fmla="*/ 420671 h 2189926"/>
              <a:gd name="connsiteX15149" fmla="*/ 4715666 w 8724094"/>
              <a:gd name="connsiteY15149" fmla="*/ 431290 h 2189926"/>
              <a:gd name="connsiteX15150" fmla="*/ 4712430 w 8724094"/>
              <a:gd name="connsiteY15150" fmla="*/ 435375 h 2189926"/>
              <a:gd name="connsiteX15151" fmla="*/ 4709194 w 8724094"/>
              <a:gd name="connsiteY15151" fmla="*/ 441092 h 2189926"/>
              <a:gd name="connsiteX15152" fmla="*/ 4686537 w 8724094"/>
              <a:gd name="connsiteY15152" fmla="*/ 463964 h 2189926"/>
              <a:gd name="connsiteX15153" fmla="*/ 4679254 w 8724094"/>
              <a:gd name="connsiteY15153" fmla="*/ 468864 h 2189926"/>
              <a:gd name="connsiteX15154" fmla="*/ 4671972 w 8724094"/>
              <a:gd name="connsiteY15154" fmla="*/ 477032 h 2189926"/>
              <a:gd name="connsiteX15155" fmla="*/ 4670354 w 8724094"/>
              <a:gd name="connsiteY15155" fmla="*/ 477032 h 2189926"/>
              <a:gd name="connsiteX15156" fmla="*/ 4663071 w 8724094"/>
              <a:gd name="connsiteY15156" fmla="*/ 480301 h 2189926"/>
              <a:gd name="connsiteX15157" fmla="*/ 4657407 w 8724094"/>
              <a:gd name="connsiteY15157" fmla="*/ 483567 h 2189926"/>
              <a:gd name="connsiteX15158" fmla="*/ 4649316 w 8724094"/>
              <a:gd name="connsiteY15158" fmla="*/ 491736 h 2189926"/>
              <a:gd name="connsiteX15159" fmla="*/ 4644462 w 8724094"/>
              <a:gd name="connsiteY15159" fmla="*/ 499904 h 2189926"/>
              <a:gd name="connsiteX15160" fmla="*/ 4659025 w 8724094"/>
              <a:gd name="connsiteY15160" fmla="*/ 493369 h 2189926"/>
              <a:gd name="connsiteX15161" fmla="*/ 4665499 w 8724094"/>
              <a:gd name="connsiteY15161" fmla="*/ 486834 h 2189926"/>
              <a:gd name="connsiteX15162" fmla="*/ 4683300 w 8724094"/>
              <a:gd name="connsiteY15162" fmla="*/ 486834 h 2189926"/>
              <a:gd name="connsiteX15163" fmla="*/ 4693011 w 8724094"/>
              <a:gd name="connsiteY15163" fmla="*/ 477850 h 2189926"/>
              <a:gd name="connsiteX15164" fmla="*/ 4699483 w 8724094"/>
              <a:gd name="connsiteY15164" fmla="*/ 465597 h 2189926"/>
              <a:gd name="connsiteX15165" fmla="*/ 4703529 w 8724094"/>
              <a:gd name="connsiteY15165" fmla="*/ 463146 h 2189926"/>
              <a:gd name="connsiteX15166" fmla="*/ 4707576 w 8724094"/>
              <a:gd name="connsiteY15166" fmla="*/ 459062 h 2189926"/>
              <a:gd name="connsiteX15167" fmla="*/ 4720521 w 8724094"/>
              <a:gd name="connsiteY15167" fmla="*/ 445992 h 2189926"/>
              <a:gd name="connsiteX15168" fmla="*/ 4738322 w 8724094"/>
              <a:gd name="connsiteY15168" fmla="*/ 441092 h 2189926"/>
              <a:gd name="connsiteX15169" fmla="*/ 4743988 w 8724094"/>
              <a:gd name="connsiteY15169" fmla="*/ 434557 h 2189926"/>
              <a:gd name="connsiteX15170" fmla="*/ 4759361 w 8724094"/>
              <a:gd name="connsiteY15170" fmla="*/ 424755 h 2189926"/>
              <a:gd name="connsiteX15171" fmla="*/ 4760979 w 8724094"/>
              <a:gd name="connsiteY15171" fmla="*/ 423122 h 2189926"/>
              <a:gd name="connsiteX15172" fmla="*/ 4763407 w 8724094"/>
              <a:gd name="connsiteY15172" fmla="*/ 418220 h 2189926"/>
              <a:gd name="connsiteX15173" fmla="*/ 4764215 w 8724094"/>
              <a:gd name="connsiteY15173" fmla="*/ 413319 h 2189926"/>
              <a:gd name="connsiteX15174" fmla="*/ 4779590 w 8724094"/>
              <a:gd name="connsiteY15174" fmla="*/ 399433 h 2189926"/>
              <a:gd name="connsiteX15175" fmla="*/ 4798200 w 8724094"/>
              <a:gd name="connsiteY15175" fmla="*/ 388814 h 2189926"/>
              <a:gd name="connsiteX15176" fmla="*/ 4811146 w 8724094"/>
              <a:gd name="connsiteY15176" fmla="*/ 382280 h 2189926"/>
              <a:gd name="connsiteX15177" fmla="*/ 4814383 w 8724094"/>
              <a:gd name="connsiteY15177" fmla="*/ 376561 h 2189926"/>
              <a:gd name="connsiteX15178" fmla="*/ 4817619 w 8724094"/>
              <a:gd name="connsiteY15178" fmla="*/ 370844 h 2189926"/>
              <a:gd name="connsiteX15179" fmla="*/ 4828139 w 8724094"/>
              <a:gd name="connsiteY15179" fmla="*/ 358591 h 2189926"/>
              <a:gd name="connsiteX15180" fmla="*/ 4837038 w 8724094"/>
              <a:gd name="connsiteY15180" fmla="*/ 346338 h 2189926"/>
              <a:gd name="connsiteX15181" fmla="*/ 2008453 w 8724094"/>
              <a:gd name="connsiteY15181" fmla="*/ 346338 h 2189926"/>
              <a:gd name="connsiteX15182" fmla="*/ 2003599 w 8724094"/>
              <a:gd name="connsiteY15182" fmla="*/ 354507 h 2189926"/>
              <a:gd name="connsiteX15183" fmla="*/ 2011691 w 8724094"/>
              <a:gd name="connsiteY15183" fmla="*/ 349607 h 2189926"/>
              <a:gd name="connsiteX15184" fmla="*/ 2008453 w 8724094"/>
              <a:gd name="connsiteY15184" fmla="*/ 346338 h 2189926"/>
              <a:gd name="connsiteX15185" fmla="*/ 5301491 w 8724094"/>
              <a:gd name="connsiteY15185" fmla="*/ 344705 h 2189926"/>
              <a:gd name="connsiteX15186" fmla="*/ 5295018 w 8724094"/>
              <a:gd name="connsiteY15186" fmla="*/ 346338 h 2189926"/>
              <a:gd name="connsiteX15187" fmla="*/ 5283690 w 8724094"/>
              <a:gd name="connsiteY15187" fmla="*/ 357775 h 2189926"/>
              <a:gd name="connsiteX15188" fmla="*/ 5275599 w 8724094"/>
              <a:gd name="connsiteY15188" fmla="*/ 361859 h 2189926"/>
              <a:gd name="connsiteX15189" fmla="*/ 5270743 w 8724094"/>
              <a:gd name="connsiteY15189" fmla="*/ 365943 h 2189926"/>
              <a:gd name="connsiteX15190" fmla="*/ 5278835 w 8724094"/>
              <a:gd name="connsiteY15190" fmla="*/ 370844 h 2189926"/>
              <a:gd name="connsiteX15191" fmla="*/ 5283690 w 8724094"/>
              <a:gd name="connsiteY15191" fmla="*/ 365943 h 2189926"/>
              <a:gd name="connsiteX15192" fmla="*/ 5286926 w 8724094"/>
              <a:gd name="connsiteY15192" fmla="*/ 361042 h 2189926"/>
              <a:gd name="connsiteX15193" fmla="*/ 5299873 w 8724094"/>
              <a:gd name="connsiteY15193" fmla="*/ 361042 h 2189926"/>
              <a:gd name="connsiteX15194" fmla="*/ 5299873 w 8724094"/>
              <a:gd name="connsiteY15194" fmla="*/ 359408 h 2189926"/>
              <a:gd name="connsiteX15195" fmla="*/ 5304727 w 8724094"/>
              <a:gd name="connsiteY15195" fmla="*/ 347972 h 2189926"/>
              <a:gd name="connsiteX15196" fmla="*/ 5301491 w 8724094"/>
              <a:gd name="connsiteY15196" fmla="*/ 344705 h 2189926"/>
              <a:gd name="connsiteX15197" fmla="*/ 2053766 w 8724094"/>
              <a:gd name="connsiteY15197" fmla="*/ 344705 h 2189926"/>
              <a:gd name="connsiteX15198" fmla="*/ 2052147 w 8724094"/>
              <a:gd name="connsiteY15198" fmla="*/ 347972 h 2189926"/>
              <a:gd name="connsiteX15199" fmla="*/ 2053766 w 8724094"/>
              <a:gd name="connsiteY15199" fmla="*/ 357775 h 2189926"/>
              <a:gd name="connsiteX15200" fmla="*/ 2058620 w 8724094"/>
              <a:gd name="connsiteY15200" fmla="*/ 364309 h 2189926"/>
              <a:gd name="connsiteX15201" fmla="*/ 2065094 w 8724094"/>
              <a:gd name="connsiteY15201" fmla="*/ 359408 h 2189926"/>
              <a:gd name="connsiteX15202" fmla="*/ 2061048 w 8724094"/>
              <a:gd name="connsiteY15202" fmla="*/ 350423 h 2189926"/>
              <a:gd name="connsiteX15203" fmla="*/ 2053766 w 8724094"/>
              <a:gd name="connsiteY15203" fmla="*/ 344705 h 2189926"/>
              <a:gd name="connsiteX15204" fmla="*/ 822847 w 8724094"/>
              <a:gd name="connsiteY15204" fmla="*/ 344705 h 2189926"/>
              <a:gd name="connsiteX15205" fmla="*/ 819609 w 8724094"/>
              <a:gd name="connsiteY15205" fmla="*/ 346338 h 2189926"/>
              <a:gd name="connsiteX15206" fmla="*/ 822847 w 8724094"/>
              <a:gd name="connsiteY15206" fmla="*/ 347972 h 2189926"/>
              <a:gd name="connsiteX15207" fmla="*/ 8478110 w 8724094"/>
              <a:gd name="connsiteY15207" fmla="*/ 341438 h 2189926"/>
              <a:gd name="connsiteX15208" fmla="*/ 8469212 w 8724094"/>
              <a:gd name="connsiteY15208" fmla="*/ 344705 h 2189926"/>
              <a:gd name="connsiteX15209" fmla="*/ 8463547 w 8724094"/>
              <a:gd name="connsiteY15209" fmla="*/ 351240 h 2189926"/>
              <a:gd name="connsiteX15210" fmla="*/ 8465166 w 8724094"/>
              <a:gd name="connsiteY15210" fmla="*/ 352873 h 2189926"/>
              <a:gd name="connsiteX15211" fmla="*/ 8474066 w 8724094"/>
              <a:gd name="connsiteY15211" fmla="*/ 352873 h 2189926"/>
              <a:gd name="connsiteX15212" fmla="*/ 8477303 w 8724094"/>
              <a:gd name="connsiteY15212" fmla="*/ 354507 h 2189926"/>
              <a:gd name="connsiteX15213" fmla="*/ 8478920 w 8724094"/>
              <a:gd name="connsiteY15213" fmla="*/ 359408 h 2189926"/>
              <a:gd name="connsiteX15214" fmla="*/ 8482966 w 8724094"/>
              <a:gd name="connsiteY15214" fmla="*/ 365943 h 2189926"/>
              <a:gd name="connsiteX15215" fmla="*/ 8487821 w 8724094"/>
              <a:gd name="connsiteY15215" fmla="*/ 371661 h 2189926"/>
              <a:gd name="connsiteX15216" fmla="*/ 8489440 w 8724094"/>
              <a:gd name="connsiteY15216" fmla="*/ 377379 h 2189926"/>
              <a:gd name="connsiteX15217" fmla="*/ 8487011 w 8724094"/>
              <a:gd name="connsiteY15217" fmla="*/ 385547 h 2189926"/>
              <a:gd name="connsiteX15218" fmla="*/ 8481349 w 8724094"/>
              <a:gd name="connsiteY15218" fmla="*/ 390448 h 2189926"/>
              <a:gd name="connsiteX15219" fmla="*/ 8479730 w 8724094"/>
              <a:gd name="connsiteY15219" fmla="*/ 388814 h 2189926"/>
              <a:gd name="connsiteX15220" fmla="*/ 8479730 w 8724094"/>
              <a:gd name="connsiteY15220" fmla="*/ 377379 h 2189926"/>
              <a:gd name="connsiteX15221" fmla="*/ 8478110 w 8724094"/>
              <a:gd name="connsiteY15221" fmla="*/ 377379 h 2189926"/>
              <a:gd name="connsiteX15222" fmla="*/ 8466783 w 8724094"/>
              <a:gd name="connsiteY15222" fmla="*/ 388814 h 2189926"/>
              <a:gd name="connsiteX15223" fmla="*/ 8465166 w 8724094"/>
              <a:gd name="connsiteY15223" fmla="*/ 388814 h 2189926"/>
              <a:gd name="connsiteX15224" fmla="*/ 8461929 w 8724094"/>
              <a:gd name="connsiteY15224" fmla="*/ 381463 h 2189926"/>
              <a:gd name="connsiteX15225" fmla="*/ 8457073 w 8724094"/>
              <a:gd name="connsiteY15225" fmla="*/ 377379 h 2189926"/>
              <a:gd name="connsiteX15226" fmla="*/ 8448983 w 8724094"/>
              <a:gd name="connsiteY15226" fmla="*/ 387180 h 2189926"/>
              <a:gd name="connsiteX15227" fmla="*/ 8457073 w 8724094"/>
              <a:gd name="connsiteY15227" fmla="*/ 393715 h 2189926"/>
              <a:gd name="connsiteX15228" fmla="*/ 8458692 w 8724094"/>
              <a:gd name="connsiteY15228" fmla="*/ 393715 h 2189926"/>
              <a:gd name="connsiteX15229" fmla="*/ 8461929 w 8724094"/>
              <a:gd name="connsiteY15229" fmla="*/ 392082 h 2189926"/>
              <a:gd name="connsiteX15230" fmla="*/ 8463547 w 8724094"/>
              <a:gd name="connsiteY15230" fmla="*/ 392082 h 2189926"/>
              <a:gd name="connsiteX15231" fmla="*/ 8466783 w 8724094"/>
              <a:gd name="connsiteY15231" fmla="*/ 396166 h 2189926"/>
              <a:gd name="connsiteX15232" fmla="*/ 8466783 w 8724094"/>
              <a:gd name="connsiteY15232" fmla="*/ 401884 h 2189926"/>
              <a:gd name="connsiteX15233" fmla="*/ 8483775 w 8724094"/>
              <a:gd name="connsiteY15233" fmla="*/ 408419 h 2189926"/>
              <a:gd name="connsiteX15234" fmla="*/ 8500768 w 8724094"/>
              <a:gd name="connsiteY15234" fmla="*/ 413319 h 2189926"/>
              <a:gd name="connsiteX15235" fmla="*/ 8518569 w 8724094"/>
              <a:gd name="connsiteY15235" fmla="*/ 405968 h 2189926"/>
              <a:gd name="connsiteX15236" fmla="*/ 8528279 w 8724094"/>
              <a:gd name="connsiteY15236" fmla="*/ 390448 h 2189926"/>
              <a:gd name="connsiteX15237" fmla="*/ 8521806 w 8724094"/>
              <a:gd name="connsiteY15237" fmla="*/ 385547 h 2189926"/>
              <a:gd name="connsiteX15238" fmla="*/ 8516951 w 8724094"/>
              <a:gd name="connsiteY15238" fmla="*/ 389631 h 2189926"/>
              <a:gd name="connsiteX15239" fmla="*/ 8513715 w 8724094"/>
              <a:gd name="connsiteY15239" fmla="*/ 393715 h 2189926"/>
              <a:gd name="connsiteX15240" fmla="*/ 8502386 w 8724094"/>
              <a:gd name="connsiteY15240" fmla="*/ 393715 h 2189926"/>
              <a:gd name="connsiteX15241" fmla="*/ 8500768 w 8724094"/>
              <a:gd name="connsiteY15241" fmla="*/ 393715 h 2189926"/>
              <a:gd name="connsiteX15242" fmla="*/ 8500768 w 8724094"/>
              <a:gd name="connsiteY15242" fmla="*/ 390448 h 2189926"/>
              <a:gd name="connsiteX15243" fmla="*/ 8505623 w 8724094"/>
              <a:gd name="connsiteY15243" fmla="*/ 384730 h 2189926"/>
              <a:gd name="connsiteX15244" fmla="*/ 8510479 w 8724094"/>
              <a:gd name="connsiteY15244" fmla="*/ 379012 h 2189926"/>
              <a:gd name="connsiteX15245" fmla="*/ 8511286 w 8724094"/>
              <a:gd name="connsiteY15245" fmla="*/ 368393 h 2189926"/>
              <a:gd name="connsiteX15246" fmla="*/ 8512096 w 8724094"/>
              <a:gd name="connsiteY15246" fmla="*/ 357775 h 2189926"/>
              <a:gd name="connsiteX15247" fmla="*/ 8499149 w 8724094"/>
              <a:gd name="connsiteY15247" fmla="*/ 344705 h 2189926"/>
              <a:gd name="connsiteX15248" fmla="*/ 8478110 w 8724094"/>
              <a:gd name="connsiteY15248" fmla="*/ 341438 h 2189926"/>
              <a:gd name="connsiteX15249" fmla="*/ 7999095 w 8724094"/>
              <a:gd name="connsiteY15249" fmla="*/ 341438 h 2189926"/>
              <a:gd name="connsiteX15250" fmla="*/ 7991003 w 8724094"/>
              <a:gd name="connsiteY15250" fmla="*/ 343072 h 2189926"/>
              <a:gd name="connsiteX15251" fmla="*/ 7981293 w 8724094"/>
              <a:gd name="connsiteY15251" fmla="*/ 344705 h 2189926"/>
              <a:gd name="connsiteX15252" fmla="*/ 7954592 w 8724094"/>
              <a:gd name="connsiteY15252" fmla="*/ 365126 h 2189926"/>
              <a:gd name="connsiteX15253" fmla="*/ 7931127 w 8724094"/>
              <a:gd name="connsiteY15253" fmla="*/ 390448 h 2189926"/>
              <a:gd name="connsiteX15254" fmla="*/ 7927889 w 8724094"/>
              <a:gd name="connsiteY15254" fmla="*/ 390448 h 2189926"/>
              <a:gd name="connsiteX15255" fmla="*/ 7923034 w 8724094"/>
              <a:gd name="connsiteY15255" fmla="*/ 389631 h 2189926"/>
              <a:gd name="connsiteX15256" fmla="*/ 7918180 w 8724094"/>
              <a:gd name="connsiteY15256" fmla="*/ 388814 h 2189926"/>
              <a:gd name="connsiteX15257" fmla="*/ 7910089 w 8724094"/>
              <a:gd name="connsiteY15257" fmla="*/ 395349 h 2189926"/>
              <a:gd name="connsiteX15258" fmla="*/ 7905233 w 8724094"/>
              <a:gd name="connsiteY15258" fmla="*/ 406785 h 2189926"/>
              <a:gd name="connsiteX15259" fmla="*/ 7886623 w 8724094"/>
              <a:gd name="connsiteY15259" fmla="*/ 421487 h 2189926"/>
              <a:gd name="connsiteX15260" fmla="*/ 7874487 w 8724094"/>
              <a:gd name="connsiteY15260" fmla="*/ 441092 h 2189926"/>
              <a:gd name="connsiteX15261" fmla="*/ 7892286 w 8724094"/>
              <a:gd name="connsiteY15261" fmla="*/ 431290 h 2189926"/>
              <a:gd name="connsiteX15262" fmla="*/ 7910089 w 8724094"/>
              <a:gd name="connsiteY15262" fmla="*/ 418220 h 2189926"/>
              <a:gd name="connsiteX15263" fmla="*/ 7918180 w 8724094"/>
              <a:gd name="connsiteY15263" fmla="*/ 417403 h 2189926"/>
              <a:gd name="connsiteX15264" fmla="*/ 7926271 w 8724094"/>
              <a:gd name="connsiteY15264" fmla="*/ 414954 h 2189926"/>
              <a:gd name="connsiteX15265" fmla="*/ 7935983 w 8724094"/>
              <a:gd name="connsiteY15265" fmla="*/ 403517 h 2189926"/>
              <a:gd name="connsiteX15266" fmla="*/ 7948927 w 8724094"/>
              <a:gd name="connsiteY15266" fmla="*/ 387180 h 2189926"/>
              <a:gd name="connsiteX15267" fmla="*/ 7961873 w 8724094"/>
              <a:gd name="connsiteY15267" fmla="*/ 373294 h 2189926"/>
              <a:gd name="connsiteX15268" fmla="*/ 7973201 w 8724094"/>
              <a:gd name="connsiteY15268" fmla="*/ 367577 h 2189926"/>
              <a:gd name="connsiteX15269" fmla="*/ 7987766 w 8724094"/>
              <a:gd name="connsiteY15269" fmla="*/ 356958 h 2189926"/>
              <a:gd name="connsiteX15270" fmla="*/ 7999095 w 8724094"/>
              <a:gd name="connsiteY15270" fmla="*/ 341438 h 2189926"/>
              <a:gd name="connsiteX15271" fmla="*/ 1077122 w 8724094"/>
              <a:gd name="connsiteY15271" fmla="*/ 341438 h 2189926"/>
              <a:gd name="connsiteX15272" fmla="*/ 1073885 w 8724094"/>
              <a:gd name="connsiteY15272" fmla="*/ 346338 h 2189926"/>
              <a:gd name="connsiteX15273" fmla="*/ 1074695 w 8724094"/>
              <a:gd name="connsiteY15273" fmla="*/ 352056 h 2189926"/>
              <a:gd name="connsiteX15274" fmla="*/ 1078741 w 8724094"/>
              <a:gd name="connsiteY15274" fmla="*/ 356140 h 2189926"/>
              <a:gd name="connsiteX15275" fmla="*/ 1081977 w 8724094"/>
              <a:gd name="connsiteY15275" fmla="*/ 349607 h 2189926"/>
              <a:gd name="connsiteX15276" fmla="*/ 1077122 w 8724094"/>
              <a:gd name="connsiteY15276" fmla="*/ 341438 h 2189926"/>
              <a:gd name="connsiteX15277" fmla="*/ 125359 w 8724094"/>
              <a:gd name="connsiteY15277" fmla="*/ 341438 h 2189926"/>
              <a:gd name="connsiteX15278" fmla="*/ 123741 w 8724094"/>
              <a:gd name="connsiteY15278" fmla="*/ 344705 h 2189926"/>
              <a:gd name="connsiteX15279" fmla="*/ 123741 w 8724094"/>
              <a:gd name="connsiteY15279" fmla="*/ 346338 h 2189926"/>
              <a:gd name="connsiteX15280" fmla="*/ 133452 w 8724094"/>
              <a:gd name="connsiteY15280" fmla="*/ 356140 h 2189926"/>
              <a:gd name="connsiteX15281" fmla="*/ 136688 w 8724094"/>
              <a:gd name="connsiteY15281" fmla="*/ 365943 h 2189926"/>
              <a:gd name="connsiteX15282" fmla="*/ 144779 w 8724094"/>
              <a:gd name="connsiteY15282" fmla="*/ 370844 h 2189926"/>
              <a:gd name="connsiteX15283" fmla="*/ 149634 w 8724094"/>
              <a:gd name="connsiteY15283" fmla="*/ 362675 h 2189926"/>
              <a:gd name="connsiteX15284" fmla="*/ 125359 w 8724094"/>
              <a:gd name="connsiteY15284" fmla="*/ 341438 h 2189926"/>
              <a:gd name="connsiteX15285" fmla="*/ 80047 w 8724094"/>
              <a:gd name="connsiteY15285" fmla="*/ 341438 h 2189926"/>
              <a:gd name="connsiteX15286" fmla="*/ 71956 w 8724094"/>
              <a:gd name="connsiteY15286" fmla="*/ 351240 h 2189926"/>
              <a:gd name="connsiteX15287" fmla="*/ 76811 w 8724094"/>
              <a:gd name="connsiteY15287" fmla="*/ 356140 h 2189926"/>
              <a:gd name="connsiteX15288" fmla="*/ 82475 w 8724094"/>
              <a:gd name="connsiteY15288" fmla="*/ 352056 h 2189926"/>
              <a:gd name="connsiteX15289" fmla="*/ 84903 w 8724094"/>
              <a:gd name="connsiteY15289" fmla="*/ 344705 h 2189926"/>
              <a:gd name="connsiteX15290" fmla="*/ 80047 w 8724094"/>
              <a:gd name="connsiteY15290" fmla="*/ 341438 h 2189926"/>
              <a:gd name="connsiteX15291" fmla="*/ 5351658 w 8724094"/>
              <a:gd name="connsiteY15291" fmla="*/ 339804 h 2189926"/>
              <a:gd name="connsiteX15292" fmla="*/ 5334667 w 8724094"/>
              <a:gd name="connsiteY15292" fmla="*/ 354507 h 2189926"/>
              <a:gd name="connsiteX15293" fmla="*/ 5317674 w 8724094"/>
              <a:gd name="connsiteY15293" fmla="*/ 369210 h 2189926"/>
              <a:gd name="connsiteX15294" fmla="*/ 5311201 w 8724094"/>
              <a:gd name="connsiteY15294" fmla="*/ 372477 h 2189926"/>
              <a:gd name="connsiteX15295" fmla="*/ 5304727 w 8724094"/>
              <a:gd name="connsiteY15295" fmla="*/ 374112 h 2189926"/>
              <a:gd name="connsiteX15296" fmla="*/ 5297445 w 8724094"/>
              <a:gd name="connsiteY15296" fmla="*/ 383914 h 2189926"/>
              <a:gd name="connsiteX15297" fmla="*/ 5290162 w 8724094"/>
              <a:gd name="connsiteY15297" fmla="*/ 393715 h 2189926"/>
              <a:gd name="connsiteX15298" fmla="*/ 5278835 w 8724094"/>
              <a:gd name="connsiteY15298" fmla="*/ 397799 h 2189926"/>
              <a:gd name="connsiteX15299" fmla="*/ 5273979 w 8724094"/>
              <a:gd name="connsiteY15299" fmla="*/ 410052 h 2189926"/>
              <a:gd name="connsiteX15300" fmla="*/ 5278835 w 8724094"/>
              <a:gd name="connsiteY15300" fmla="*/ 411685 h 2189926"/>
              <a:gd name="connsiteX15301" fmla="*/ 5283690 w 8724094"/>
              <a:gd name="connsiteY15301" fmla="*/ 408419 h 2189926"/>
              <a:gd name="connsiteX15302" fmla="*/ 5290162 w 8724094"/>
              <a:gd name="connsiteY15302" fmla="*/ 399433 h 2189926"/>
              <a:gd name="connsiteX15303" fmla="*/ 5295827 w 8724094"/>
              <a:gd name="connsiteY15303" fmla="*/ 396982 h 2189926"/>
              <a:gd name="connsiteX15304" fmla="*/ 5301491 w 8724094"/>
              <a:gd name="connsiteY15304" fmla="*/ 396982 h 2189926"/>
              <a:gd name="connsiteX15305" fmla="*/ 5307965 w 8724094"/>
              <a:gd name="connsiteY15305" fmla="*/ 393715 h 2189926"/>
              <a:gd name="connsiteX15306" fmla="*/ 5316056 w 8724094"/>
              <a:gd name="connsiteY15306" fmla="*/ 383096 h 2189926"/>
              <a:gd name="connsiteX15307" fmla="*/ 5324148 w 8724094"/>
              <a:gd name="connsiteY15307" fmla="*/ 374112 h 2189926"/>
              <a:gd name="connsiteX15308" fmla="*/ 5346804 w 8724094"/>
              <a:gd name="connsiteY15308" fmla="*/ 360224 h 2189926"/>
              <a:gd name="connsiteX15309" fmla="*/ 5362986 w 8724094"/>
              <a:gd name="connsiteY15309" fmla="*/ 343072 h 2189926"/>
              <a:gd name="connsiteX15310" fmla="*/ 5359750 w 8724094"/>
              <a:gd name="connsiteY15310" fmla="*/ 339804 h 2189926"/>
              <a:gd name="connsiteX15311" fmla="*/ 5354894 w 8724094"/>
              <a:gd name="connsiteY15311" fmla="*/ 339804 h 2189926"/>
              <a:gd name="connsiteX15312" fmla="*/ 1183930 w 8724094"/>
              <a:gd name="connsiteY15312" fmla="*/ 339804 h 2189926"/>
              <a:gd name="connsiteX15313" fmla="*/ 1177457 w 8724094"/>
              <a:gd name="connsiteY15313" fmla="*/ 344705 h 2189926"/>
              <a:gd name="connsiteX15314" fmla="*/ 1180693 w 8724094"/>
              <a:gd name="connsiteY15314" fmla="*/ 347972 h 2189926"/>
              <a:gd name="connsiteX15315" fmla="*/ 1187166 w 8724094"/>
              <a:gd name="connsiteY15315" fmla="*/ 343072 h 2189926"/>
              <a:gd name="connsiteX15316" fmla="*/ 1183930 w 8724094"/>
              <a:gd name="connsiteY15316" fmla="*/ 339804 h 2189926"/>
              <a:gd name="connsiteX15317" fmla="*/ 4059446 w 8724094"/>
              <a:gd name="connsiteY15317" fmla="*/ 338170 h 2189926"/>
              <a:gd name="connsiteX15318" fmla="*/ 4048927 w 8724094"/>
              <a:gd name="connsiteY15318" fmla="*/ 344705 h 2189926"/>
              <a:gd name="connsiteX15319" fmla="*/ 4028698 w 8724094"/>
              <a:gd name="connsiteY15319" fmla="*/ 358591 h 2189926"/>
              <a:gd name="connsiteX15320" fmla="*/ 4008469 w 8724094"/>
              <a:gd name="connsiteY15320" fmla="*/ 372477 h 2189926"/>
              <a:gd name="connsiteX15321" fmla="*/ 3997950 w 8724094"/>
              <a:gd name="connsiteY15321" fmla="*/ 380645 h 2189926"/>
              <a:gd name="connsiteX15322" fmla="*/ 3996332 w 8724094"/>
              <a:gd name="connsiteY15322" fmla="*/ 393715 h 2189926"/>
              <a:gd name="connsiteX15323" fmla="*/ 4001188 w 8724094"/>
              <a:gd name="connsiteY15323" fmla="*/ 395349 h 2189926"/>
              <a:gd name="connsiteX15324" fmla="*/ 4011705 w 8724094"/>
              <a:gd name="connsiteY15324" fmla="*/ 388814 h 2189926"/>
              <a:gd name="connsiteX15325" fmla="*/ 4020607 w 8724094"/>
              <a:gd name="connsiteY15325" fmla="*/ 377379 h 2189926"/>
              <a:gd name="connsiteX15326" fmla="*/ 4035172 w 8724094"/>
              <a:gd name="connsiteY15326" fmla="*/ 372477 h 2189926"/>
              <a:gd name="connsiteX15327" fmla="*/ 4051355 w 8724094"/>
              <a:gd name="connsiteY15327" fmla="*/ 354507 h 2189926"/>
              <a:gd name="connsiteX15328" fmla="*/ 4064300 w 8724094"/>
              <a:gd name="connsiteY15328" fmla="*/ 339804 h 2189926"/>
              <a:gd name="connsiteX15329" fmla="*/ 4059446 w 8724094"/>
              <a:gd name="connsiteY15329" fmla="*/ 338170 h 2189926"/>
              <a:gd name="connsiteX15330" fmla="*/ 6445729 w 8724094"/>
              <a:gd name="connsiteY15330" fmla="*/ 336537 h 2189926"/>
              <a:gd name="connsiteX15331" fmla="*/ 6444111 w 8724094"/>
              <a:gd name="connsiteY15331" fmla="*/ 339804 h 2189926"/>
              <a:gd name="connsiteX15332" fmla="*/ 6444921 w 8724094"/>
              <a:gd name="connsiteY15332" fmla="*/ 344705 h 2189926"/>
              <a:gd name="connsiteX15333" fmla="*/ 6448967 w 8724094"/>
              <a:gd name="connsiteY15333" fmla="*/ 347972 h 2189926"/>
              <a:gd name="connsiteX15334" fmla="*/ 6450585 w 8724094"/>
              <a:gd name="connsiteY15334" fmla="*/ 344705 h 2189926"/>
              <a:gd name="connsiteX15335" fmla="*/ 6449775 w 8724094"/>
              <a:gd name="connsiteY15335" fmla="*/ 339804 h 2189926"/>
              <a:gd name="connsiteX15336" fmla="*/ 6445729 w 8724094"/>
              <a:gd name="connsiteY15336" fmla="*/ 336537 h 2189926"/>
              <a:gd name="connsiteX15337" fmla="*/ 5958015 w 8724094"/>
              <a:gd name="connsiteY15337" fmla="*/ 336537 h 2189926"/>
              <a:gd name="connsiteX15338" fmla="*/ 5950732 w 8724094"/>
              <a:gd name="connsiteY15338" fmla="*/ 339804 h 2189926"/>
              <a:gd name="connsiteX15339" fmla="*/ 5938594 w 8724094"/>
              <a:gd name="connsiteY15339" fmla="*/ 341438 h 2189926"/>
              <a:gd name="connsiteX15340" fmla="*/ 5927267 w 8724094"/>
              <a:gd name="connsiteY15340" fmla="*/ 355324 h 2189926"/>
              <a:gd name="connsiteX15341" fmla="*/ 5911084 w 8724094"/>
              <a:gd name="connsiteY15341" fmla="*/ 361042 h 2189926"/>
              <a:gd name="connsiteX15342" fmla="*/ 5907038 w 8724094"/>
              <a:gd name="connsiteY15342" fmla="*/ 366759 h 2189926"/>
              <a:gd name="connsiteX15343" fmla="*/ 5901374 w 8724094"/>
              <a:gd name="connsiteY15343" fmla="*/ 372477 h 2189926"/>
              <a:gd name="connsiteX15344" fmla="*/ 5885191 w 8724094"/>
              <a:gd name="connsiteY15344" fmla="*/ 387180 h 2189926"/>
              <a:gd name="connsiteX15345" fmla="*/ 5875482 w 8724094"/>
              <a:gd name="connsiteY15345" fmla="*/ 398617 h 2189926"/>
              <a:gd name="connsiteX15346" fmla="*/ 5872244 w 8724094"/>
              <a:gd name="connsiteY15346" fmla="*/ 400250 h 2189926"/>
              <a:gd name="connsiteX15347" fmla="*/ 5867390 w 8724094"/>
              <a:gd name="connsiteY15347" fmla="*/ 400250 h 2189926"/>
              <a:gd name="connsiteX15348" fmla="*/ 5843924 w 8724094"/>
              <a:gd name="connsiteY15348" fmla="*/ 418220 h 2189926"/>
              <a:gd name="connsiteX15349" fmla="*/ 5817222 w 8724094"/>
              <a:gd name="connsiteY15349" fmla="*/ 434557 h 2189926"/>
              <a:gd name="connsiteX15350" fmla="*/ 5811558 w 8724094"/>
              <a:gd name="connsiteY15350" fmla="*/ 444359 h 2189926"/>
              <a:gd name="connsiteX15351" fmla="*/ 5807512 w 8724094"/>
              <a:gd name="connsiteY15351" fmla="*/ 454161 h 2189926"/>
              <a:gd name="connsiteX15352" fmla="*/ 5796185 w 8724094"/>
              <a:gd name="connsiteY15352" fmla="*/ 454161 h 2189926"/>
              <a:gd name="connsiteX15353" fmla="*/ 5794567 w 8724094"/>
              <a:gd name="connsiteY15353" fmla="*/ 455795 h 2189926"/>
              <a:gd name="connsiteX15354" fmla="*/ 5787284 w 8724094"/>
              <a:gd name="connsiteY15354" fmla="*/ 469681 h 2189926"/>
              <a:gd name="connsiteX15355" fmla="*/ 5776765 w 8724094"/>
              <a:gd name="connsiteY15355" fmla="*/ 480301 h 2189926"/>
              <a:gd name="connsiteX15356" fmla="*/ 5758965 w 8724094"/>
              <a:gd name="connsiteY15356" fmla="*/ 487652 h 2189926"/>
              <a:gd name="connsiteX15357" fmla="*/ 5747636 w 8724094"/>
              <a:gd name="connsiteY15357" fmla="*/ 499904 h 2189926"/>
              <a:gd name="connsiteX15358" fmla="*/ 5751682 w 8724094"/>
              <a:gd name="connsiteY15358" fmla="*/ 503988 h 2189926"/>
              <a:gd name="connsiteX15359" fmla="*/ 5757345 w 8724094"/>
              <a:gd name="connsiteY15359" fmla="*/ 504806 h 2189926"/>
              <a:gd name="connsiteX15360" fmla="*/ 5775146 w 8724094"/>
              <a:gd name="connsiteY15360" fmla="*/ 495003 h 2189926"/>
              <a:gd name="connsiteX15361" fmla="*/ 5789711 w 8724094"/>
              <a:gd name="connsiteY15361" fmla="*/ 477032 h 2189926"/>
              <a:gd name="connsiteX15362" fmla="*/ 5822887 w 8724094"/>
              <a:gd name="connsiteY15362" fmla="*/ 453345 h 2189926"/>
              <a:gd name="connsiteX15363" fmla="*/ 5857681 w 8724094"/>
              <a:gd name="connsiteY15363" fmla="*/ 431290 h 2189926"/>
              <a:gd name="connsiteX15364" fmla="*/ 5861727 w 8724094"/>
              <a:gd name="connsiteY15364" fmla="*/ 423938 h 2189926"/>
              <a:gd name="connsiteX15365" fmla="*/ 5865772 w 8724094"/>
              <a:gd name="connsiteY15365" fmla="*/ 416587 h 2189926"/>
              <a:gd name="connsiteX15366" fmla="*/ 5872244 w 8724094"/>
              <a:gd name="connsiteY15366" fmla="*/ 414136 h 2189926"/>
              <a:gd name="connsiteX15367" fmla="*/ 5878718 w 8724094"/>
              <a:gd name="connsiteY15367" fmla="*/ 411685 h 2189926"/>
              <a:gd name="connsiteX15368" fmla="*/ 5884382 w 8724094"/>
              <a:gd name="connsiteY15368" fmla="*/ 403517 h 2189926"/>
              <a:gd name="connsiteX15369" fmla="*/ 5890047 w 8724094"/>
              <a:gd name="connsiteY15369" fmla="*/ 396982 h 2189926"/>
              <a:gd name="connsiteX15370" fmla="*/ 5907038 w 8724094"/>
              <a:gd name="connsiteY15370" fmla="*/ 385547 h 2189926"/>
              <a:gd name="connsiteX15371" fmla="*/ 5922413 w 8724094"/>
              <a:gd name="connsiteY15371" fmla="*/ 372477 h 2189926"/>
              <a:gd name="connsiteX15372" fmla="*/ 5935358 w 8724094"/>
              <a:gd name="connsiteY15372" fmla="*/ 365126 h 2189926"/>
              <a:gd name="connsiteX15373" fmla="*/ 5948305 w 8724094"/>
              <a:gd name="connsiteY15373" fmla="*/ 359408 h 2189926"/>
              <a:gd name="connsiteX15374" fmla="*/ 5953159 w 8724094"/>
              <a:gd name="connsiteY15374" fmla="*/ 347972 h 2189926"/>
              <a:gd name="connsiteX15375" fmla="*/ 5959633 w 8724094"/>
              <a:gd name="connsiteY15375" fmla="*/ 336537 h 2189926"/>
              <a:gd name="connsiteX15376" fmla="*/ 4372283 w 8724094"/>
              <a:gd name="connsiteY15376" fmla="*/ 336537 h 2189926"/>
              <a:gd name="connsiteX15377" fmla="*/ 4370665 w 8724094"/>
              <a:gd name="connsiteY15377" fmla="*/ 339804 h 2189926"/>
              <a:gd name="connsiteX15378" fmla="*/ 4371475 w 8724094"/>
              <a:gd name="connsiteY15378" fmla="*/ 344705 h 2189926"/>
              <a:gd name="connsiteX15379" fmla="*/ 4375520 w 8724094"/>
              <a:gd name="connsiteY15379" fmla="*/ 347972 h 2189926"/>
              <a:gd name="connsiteX15380" fmla="*/ 4377138 w 8724094"/>
              <a:gd name="connsiteY15380" fmla="*/ 344705 h 2189926"/>
              <a:gd name="connsiteX15381" fmla="*/ 4376329 w 8724094"/>
              <a:gd name="connsiteY15381" fmla="*/ 339804 h 2189926"/>
              <a:gd name="connsiteX15382" fmla="*/ 4372283 w 8724094"/>
              <a:gd name="connsiteY15382" fmla="*/ 336537 h 2189926"/>
              <a:gd name="connsiteX15383" fmla="*/ 3480094 w 8724094"/>
              <a:gd name="connsiteY15383" fmla="*/ 334903 h 2189926"/>
              <a:gd name="connsiteX15384" fmla="*/ 3473621 w 8724094"/>
              <a:gd name="connsiteY15384" fmla="*/ 343072 h 2189926"/>
              <a:gd name="connsiteX15385" fmla="*/ 3478476 w 8724094"/>
              <a:gd name="connsiteY15385" fmla="*/ 346338 h 2189926"/>
              <a:gd name="connsiteX15386" fmla="*/ 3484950 w 8724094"/>
              <a:gd name="connsiteY15386" fmla="*/ 341438 h 2189926"/>
              <a:gd name="connsiteX15387" fmla="*/ 3480094 w 8724094"/>
              <a:gd name="connsiteY15387" fmla="*/ 334903 h 2189926"/>
              <a:gd name="connsiteX15388" fmla="*/ 7010820 w 8724094"/>
              <a:gd name="connsiteY15388" fmla="*/ 333270 h 2189926"/>
              <a:gd name="connsiteX15389" fmla="*/ 6999493 w 8724094"/>
              <a:gd name="connsiteY15389" fmla="*/ 343072 h 2189926"/>
              <a:gd name="connsiteX15390" fmla="*/ 7002729 w 8724094"/>
              <a:gd name="connsiteY15390" fmla="*/ 344705 h 2189926"/>
              <a:gd name="connsiteX15391" fmla="*/ 7010820 w 8724094"/>
              <a:gd name="connsiteY15391" fmla="*/ 343072 h 2189926"/>
              <a:gd name="connsiteX15392" fmla="*/ 7015674 w 8724094"/>
              <a:gd name="connsiteY15392" fmla="*/ 338170 h 2189926"/>
              <a:gd name="connsiteX15393" fmla="*/ 7010820 w 8724094"/>
              <a:gd name="connsiteY15393" fmla="*/ 333270 h 2189926"/>
              <a:gd name="connsiteX15394" fmla="*/ 6014655 w 8724094"/>
              <a:gd name="connsiteY15394" fmla="*/ 333270 h 2189926"/>
              <a:gd name="connsiteX15395" fmla="*/ 6006564 w 8724094"/>
              <a:gd name="connsiteY15395" fmla="*/ 338170 h 2189926"/>
              <a:gd name="connsiteX15396" fmla="*/ 6011418 w 8724094"/>
              <a:gd name="connsiteY15396" fmla="*/ 343072 h 2189926"/>
              <a:gd name="connsiteX15397" fmla="*/ 6017891 w 8724094"/>
              <a:gd name="connsiteY15397" fmla="*/ 336537 h 2189926"/>
              <a:gd name="connsiteX15398" fmla="*/ 6014655 w 8724094"/>
              <a:gd name="connsiteY15398" fmla="*/ 333270 h 2189926"/>
              <a:gd name="connsiteX15399" fmla="*/ 7530294 w 8724094"/>
              <a:gd name="connsiteY15399" fmla="*/ 331635 h 2189926"/>
              <a:gd name="connsiteX15400" fmla="*/ 7527057 w 8724094"/>
              <a:gd name="connsiteY15400" fmla="*/ 334903 h 2189926"/>
              <a:gd name="connsiteX15401" fmla="*/ 7531912 w 8724094"/>
              <a:gd name="connsiteY15401" fmla="*/ 331635 h 2189926"/>
              <a:gd name="connsiteX15402" fmla="*/ 6334068 w 8724094"/>
              <a:gd name="connsiteY15402" fmla="*/ 330002 h 2189926"/>
              <a:gd name="connsiteX15403" fmla="*/ 6327594 w 8724094"/>
              <a:gd name="connsiteY15403" fmla="*/ 333270 h 2189926"/>
              <a:gd name="connsiteX15404" fmla="*/ 6327594 w 8724094"/>
              <a:gd name="connsiteY15404" fmla="*/ 334903 h 2189926"/>
              <a:gd name="connsiteX15405" fmla="*/ 6334068 w 8724094"/>
              <a:gd name="connsiteY15405" fmla="*/ 330002 h 2189926"/>
              <a:gd name="connsiteX15406" fmla="*/ 4260620 w 8724094"/>
              <a:gd name="connsiteY15406" fmla="*/ 330002 h 2189926"/>
              <a:gd name="connsiteX15407" fmla="*/ 4254148 w 8724094"/>
              <a:gd name="connsiteY15407" fmla="*/ 333270 h 2189926"/>
              <a:gd name="connsiteX15408" fmla="*/ 4254148 w 8724094"/>
              <a:gd name="connsiteY15408" fmla="*/ 334903 h 2189926"/>
              <a:gd name="connsiteX15409" fmla="*/ 4260620 w 8724094"/>
              <a:gd name="connsiteY15409" fmla="*/ 330002 h 2189926"/>
              <a:gd name="connsiteX15410" fmla="*/ 324410 w 8724094"/>
              <a:gd name="connsiteY15410" fmla="*/ 330002 h 2189926"/>
              <a:gd name="connsiteX15411" fmla="*/ 309037 w 8724094"/>
              <a:gd name="connsiteY15411" fmla="*/ 335719 h 2189926"/>
              <a:gd name="connsiteX15412" fmla="*/ 297708 w 8724094"/>
              <a:gd name="connsiteY15412" fmla="*/ 347156 h 2189926"/>
              <a:gd name="connsiteX15413" fmla="*/ 285571 w 8724094"/>
              <a:gd name="connsiteY15413" fmla="*/ 357775 h 2189926"/>
              <a:gd name="connsiteX15414" fmla="*/ 271007 w 8724094"/>
              <a:gd name="connsiteY15414" fmla="*/ 362675 h 2189926"/>
              <a:gd name="connsiteX15415" fmla="*/ 258060 w 8724094"/>
              <a:gd name="connsiteY15415" fmla="*/ 387180 h 2189926"/>
              <a:gd name="connsiteX15416" fmla="*/ 277479 w 8724094"/>
              <a:gd name="connsiteY15416" fmla="*/ 380645 h 2189926"/>
              <a:gd name="connsiteX15417" fmla="*/ 293662 w 8724094"/>
              <a:gd name="connsiteY15417" fmla="*/ 370844 h 2189926"/>
              <a:gd name="connsiteX15418" fmla="*/ 292044 w 8724094"/>
              <a:gd name="connsiteY15418" fmla="*/ 367577 h 2189926"/>
              <a:gd name="connsiteX15419" fmla="*/ 292044 w 8724094"/>
              <a:gd name="connsiteY15419" fmla="*/ 364309 h 2189926"/>
              <a:gd name="connsiteX15420" fmla="*/ 297708 w 8724094"/>
              <a:gd name="connsiteY15420" fmla="*/ 354507 h 2189926"/>
              <a:gd name="connsiteX15421" fmla="*/ 309037 w 8724094"/>
              <a:gd name="connsiteY15421" fmla="*/ 349607 h 2189926"/>
              <a:gd name="connsiteX15422" fmla="*/ 320364 w 8724094"/>
              <a:gd name="connsiteY15422" fmla="*/ 345522 h 2189926"/>
              <a:gd name="connsiteX15423" fmla="*/ 326028 w 8724094"/>
              <a:gd name="connsiteY15423" fmla="*/ 336537 h 2189926"/>
              <a:gd name="connsiteX15424" fmla="*/ 326028 w 8724094"/>
              <a:gd name="connsiteY15424" fmla="*/ 331635 h 2189926"/>
              <a:gd name="connsiteX15425" fmla="*/ 326028 w 8724094"/>
              <a:gd name="connsiteY15425" fmla="*/ 330002 h 2189926"/>
              <a:gd name="connsiteX15426" fmla="*/ 8207855 w 8724094"/>
              <a:gd name="connsiteY15426" fmla="*/ 328368 h 2189926"/>
              <a:gd name="connsiteX15427" fmla="*/ 8206238 w 8724094"/>
              <a:gd name="connsiteY15427" fmla="*/ 330002 h 2189926"/>
              <a:gd name="connsiteX15428" fmla="*/ 8203001 w 8724094"/>
              <a:gd name="connsiteY15428" fmla="*/ 337354 h 2189926"/>
              <a:gd name="connsiteX15429" fmla="*/ 8196527 w 8724094"/>
              <a:gd name="connsiteY15429" fmla="*/ 341438 h 2189926"/>
              <a:gd name="connsiteX15430" fmla="*/ 8182772 w 8724094"/>
              <a:gd name="connsiteY15430" fmla="*/ 352873 h 2189926"/>
              <a:gd name="connsiteX15431" fmla="*/ 8167397 w 8724094"/>
              <a:gd name="connsiteY15431" fmla="*/ 361042 h 2189926"/>
              <a:gd name="connsiteX15432" fmla="*/ 8164971 w 8724094"/>
              <a:gd name="connsiteY15432" fmla="*/ 368393 h 2189926"/>
              <a:gd name="connsiteX15433" fmla="*/ 8160925 w 8724094"/>
              <a:gd name="connsiteY15433" fmla="*/ 375745 h 2189926"/>
              <a:gd name="connsiteX15434" fmla="*/ 8154451 w 8724094"/>
              <a:gd name="connsiteY15434" fmla="*/ 377379 h 2189926"/>
              <a:gd name="connsiteX15435" fmla="*/ 8149597 w 8724094"/>
              <a:gd name="connsiteY15435" fmla="*/ 380645 h 2189926"/>
              <a:gd name="connsiteX15436" fmla="*/ 8139887 w 8724094"/>
              <a:gd name="connsiteY15436" fmla="*/ 389631 h 2189926"/>
              <a:gd name="connsiteX15437" fmla="*/ 8133415 w 8724094"/>
              <a:gd name="connsiteY15437" fmla="*/ 395349 h 2189926"/>
              <a:gd name="connsiteX15438" fmla="*/ 8141506 w 8724094"/>
              <a:gd name="connsiteY15438" fmla="*/ 398617 h 2189926"/>
              <a:gd name="connsiteX15439" fmla="*/ 8156879 w 8724094"/>
              <a:gd name="connsiteY15439" fmla="*/ 385547 h 2189926"/>
              <a:gd name="connsiteX15440" fmla="*/ 8170635 w 8724094"/>
              <a:gd name="connsiteY15440" fmla="*/ 369210 h 2189926"/>
              <a:gd name="connsiteX15441" fmla="*/ 8185199 w 8724094"/>
              <a:gd name="connsiteY15441" fmla="*/ 365943 h 2189926"/>
              <a:gd name="connsiteX15442" fmla="*/ 8191673 w 8724094"/>
              <a:gd name="connsiteY15442" fmla="*/ 354507 h 2189926"/>
              <a:gd name="connsiteX15443" fmla="*/ 8203001 w 8724094"/>
              <a:gd name="connsiteY15443" fmla="*/ 349607 h 2189926"/>
              <a:gd name="connsiteX15444" fmla="*/ 8215946 w 8724094"/>
              <a:gd name="connsiteY15444" fmla="*/ 338170 h 2189926"/>
              <a:gd name="connsiteX15445" fmla="*/ 8215946 w 8724094"/>
              <a:gd name="connsiteY15445" fmla="*/ 336537 h 2189926"/>
              <a:gd name="connsiteX15446" fmla="*/ 8209474 w 8724094"/>
              <a:gd name="connsiteY15446" fmla="*/ 328368 h 2189926"/>
              <a:gd name="connsiteX15447" fmla="*/ 7586935 w 8724094"/>
              <a:gd name="connsiteY15447" fmla="*/ 328368 h 2189926"/>
              <a:gd name="connsiteX15448" fmla="*/ 7569941 w 8724094"/>
              <a:gd name="connsiteY15448" fmla="*/ 333270 h 2189926"/>
              <a:gd name="connsiteX15449" fmla="*/ 7548905 w 8724094"/>
              <a:gd name="connsiteY15449" fmla="*/ 345522 h 2189926"/>
              <a:gd name="connsiteX15450" fmla="*/ 7531102 w 8724094"/>
              <a:gd name="connsiteY15450" fmla="*/ 361859 h 2189926"/>
              <a:gd name="connsiteX15451" fmla="*/ 7523821 w 8724094"/>
              <a:gd name="connsiteY15451" fmla="*/ 377379 h 2189926"/>
              <a:gd name="connsiteX15452" fmla="*/ 7523821 w 8724094"/>
              <a:gd name="connsiteY15452" fmla="*/ 379012 h 2189926"/>
              <a:gd name="connsiteX15453" fmla="*/ 7531102 w 8724094"/>
              <a:gd name="connsiteY15453" fmla="*/ 378196 h 2189926"/>
              <a:gd name="connsiteX15454" fmla="*/ 7538385 w 8724094"/>
              <a:gd name="connsiteY15454" fmla="*/ 375745 h 2189926"/>
              <a:gd name="connsiteX15455" fmla="*/ 7548095 w 8724094"/>
              <a:gd name="connsiteY15455" fmla="*/ 367577 h 2189926"/>
              <a:gd name="connsiteX15456" fmla="*/ 7565896 w 8724094"/>
              <a:gd name="connsiteY15456" fmla="*/ 353691 h 2189926"/>
              <a:gd name="connsiteX15457" fmla="*/ 7582887 w 8724094"/>
              <a:gd name="connsiteY15457" fmla="*/ 339804 h 2189926"/>
              <a:gd name="connsiteX15458" fmla="*/ 7590171 w 8724094"/>
              <a:gd name="connsiteY15458" fmla="*/ 333270 h 2189926"/>
              <a:gd name="connsiteX15459" fmla="*/ 7586935 w 8724094"/>
              <a:gd name="connsiteY15459" fmla="*/ 328368 h 2189926"/>
              <a:gd name="connsiteX15460" fmla="*/ 2846733 w 8724094"/>
              <a:gd name="connsiteY15460" fmla="*/ 328368 h 2189926"/>
              <a:gd name="connsiteX15461" fmla="*/ 2837832 w 8724094"/>
              <a:gd name="connsiteY15461" fmla="*/ 334903 h 2189926"/>
              <a:gd name="connsiteX15462" fmla="*/ 2830550 w 8724094"/>
              <a:gd name="connsiteY15462" fmla="*/ 344705 h 2189926"/>
              <a:gd name="connsiteX15463" fmla="*/ 2832168 w 8724094"/>
              <a:gd name="connsiteY15463" fmla="*/ 346338 h 2189926"/>
              <a:gd name="connsiteX15464" fmla="*/ 2843495 w 8724094"/>
              <a:gd name="connsiteY15464" fmla="*/ 340621 h 2189926"/>
              <a:gd name="connsiteX15465" fmla="*/ 2849969 w 8724094"/>
              <a:gd name="connsiteY15465" fmla="*/ 331635 h 2189926"/>
              <a:gd name="connsiteX15466" fmla="*/ 2846733 w 8724094"/>
              <a:gd name="connsiteY15466" fmla="*/ 328368 h 2189926"/>
              <a:gd name="connsiteX15467" fmla="*/ 2688139 w 8724094"/>
              <a:gd name="connsiteY15467" fmla="*/ 328368 h 2189926"/>
              <a:gd name="connsiteX15468" fmla="*/ 2676811 w 8724094"/>
              <a:gd name="connsiteY15468" fmla="*/ 339804 h 2189926"/>
              <a:gd name="connsiteX15469" fmla="*/ 2687329 w 8724094"/>
              <a:gd name="connsiteY15469" fmla="*/ 339804 h 2189926"/>
              <a:gd name="connsiteX15470" fmla="*/ 2694612 w 8724094"/>
              <a:gd name="connsiteY15470" fmla="*/ 333270 h 2189926"/>
              <a:gd name="connsiteX15471" fmla="*/ 2688139 w 8724094"/>
              <a:gd name="connsiteY15471" fmla="*/ 328368 h 2189926"/>
              <a:gd name="connsiteX15472" fmla="*/ 6758365 w 8724094"/>
              <a:gd name="connsiteY15472" fmla="*/ 326735 h 2189926"/>
              <a:gd name="connsiteX15473" fmla="*/ 6745419 w 8724094"/>
              <a:gd name="connsiteY15473" fmla="*/ 336537 h 2189926"/>
              <a:gd name="connsiteX15474" fmla="*/ 6750273 w 8724094"/>
              <a:gd name="connsiteY15474" fmla="*/ 339804 h 2189926"/>
              <a:gd name="connsiteX15475" fmla="*/ 6761601 w 8724094"/>
              <a:gd name="connsiteY15475" fmla="*/ 331635 h 2189926"/>
              <a:gd name="connsiteX15476" fmla="*/ 6758365 w 8724094"/>
              <a:gd name="connsiteY15476" fmla="*/ 326735 h 2189926"/>
              <a:gd name="connsiteX15477" fmla="*/ 6920194 w 8724094"/>
              <a:gd name="connsiteY15477" fmla="*/ 325102 h 2189926"/>
              <a:gd name="connsiteX15478" fmla="*/ 6920194 w 8724094"/>
              <a:gd name="connsiteY15478" fmla="*/ 326735 h 2189926"/>
              <a:gd name="connsiteX15479" fmla="*/ 6923431 w 8724094"/>
              <a:gd name="connsiteY15479" fmla="*/ 325102 h 2189926"/>
              <a:gd name="connsiteX15480" fmla="*/ 3564247 w 8724094"/>
              <a:gd name="connsiteY15480" fmla="*/ 325102 h 2189926"/>
              <a:gd name="connsiteX15481" fmla="*/ 3550490 w 8724094"/>
              <a:gd name="connsiteY15481" fmla="*/ 331635 h 2189926"/>
              <a:gd name="connsiteX15482" fmla="*/ 3544826 w 8724094"/>
              <a:gd name="connsiteY15482" fmla="*/ 344705 h 2189926"/>
              <a:gd name="connsiteX15483" fmla="*/ 3556964 w 8724094"/>
              <a:gd name="connsiteY15483" fmla="*/ 337354 h 2189926"/>
              <a:gd name="connsiteX15484" fmla="*/ 3565865 w 8724094"/>
              <a:gd name="connsiteY15484" fmla="*/ 326735 h 2189926"/>
              <a:gd name="connsiteX15485" fmla="*/ 86521 w 8724094"/>
              <a:gd name="connsiteY15485" fmla="*/ 325102 h 2189926"/>
              <a:gd name="connsiteX15486" fmla="*/ 83283 w 8724094"/>
              <a:gd name="connsiteY15486" fmla="*/ 330002 h 2189926"/>
              <a:gd name="connsiteX15487" fmla="*/ 86521 w 8724094"/>
              <a:gd name="connsiteY15487" fmla="*/ 335719 h 2189926"/>
              <a:gd name="connsiteX15488" fmla="*/ 92994 w 8724094"/>
              <a:gd name="connsiteY15488" fmla="*/ 338170 h 2189926"/>
              <a:gd name="connsiteX15489" fmla="*/ 97848 w 8724094"/>
              <a:gd name="connsiteY15489" fmla="*/ 333270 h 2189926"/>
              <a:gd name="connsiteX15490" fmla="*/ 93802 w 8724094"/>
              <a:gd name="connsiteY15490" fmla="*/ 327551 h 2189926"/>
              <a:gd name="connsiteX15491" fmla="*/ 86521 w 8724094"/>
              <a:gd name="connsiteY15491" fmla="*/ 325102 h 2189926"/>
              <a:gd name="connsiteX15492" fmla="*/ 8164161 w 8724094"/>
              <a:gd name="connsiteY15492" fmla="*/ 323467 h 2189926"/>
              <a:gd name="connsiteX15493" fmla="*/ 8157687 w 8724094"/>
              <a:gd name="connsiteY15493" fmla="*/ 330002 h 2189926"/>
              <a:gd name="connsiteX15494" fmla="*/ 8160925 w 8724094"/>
              <a:gd name="connsiteY15494" fmla="*/ 333270 h 2189926"/>
              <a:gd name="connsiteX15495" fmla="*/ 8170635 w 8724094"/>
              <a:gd name="connsiteY15495" fmla="*/ 325102 h 2189926"/>
              <a:gd name="connsiteX15496" fmla="*/ 8164161 w 8724094"/>
              <a:gd name="connsiteY15496" fmla="*/ 323467 h 2189926"/>
              <a:gd name="connsiteX15497" fmla="*/ 7472035 w 8724094"/>
              <a:gd name="connsiteY15497" fmla="*/ 321833 h 2189926"/>
              <a:gd name="connsiteX15498" fmla="*/ 7457471 w 8724094"/>
              <a:gd name="connsiteY15498" fmla="*/ 323467 h 2189926"/>
              <a:gd name="connsiteX15499" fmla="*/ 7449377 w 8724094"/>
              <a:gd name="connsiteY15499" fmla="*/ 333270 h 2189926"/>
              <a:gd name="connsiteX15500" fmla="*/ 7454233 w 8724094"/>
              <a:gd name="connsiteY15500" fmla="*/ 343072 h 2189926"/>
              <a:gd name="connsiteX15501" fmla="*/ 7462325 w 8724094"/>
              <a:gd name="connsiteY15501" fmla="*/ 349607 h 2189926"/>
              <a:gd name="connsiteX15502" fmla="*/ 7475271 w 8724094"/>
              <a:gd name="connsiteY15502" fmla="*/ 345522 h 2189926"/>
              <a:gd name="connsiteX15503" fmla="*/ 7483363 w 8724094"/>
              <a:gd name="connsiteY15503" fmla="*/ 336537 h 2189926"/>
              <a:gd name="connsiteX15504" fmla="*/ 7481743 w 8724094"/>
              <a:gd name="connsiteY15504" fmla="*/ 328368 h 2189926"/>
              <a:gd name="connsiteX15505" fmla="*/ 7476891 w 8724094"/>
              <a:gd name="connsiteY15505" fmla="*/ 321833 h 2189926"/>
              <a:gd name="connsiteX15506" fmla="*/ 7334480 w 8724094"/>
              <a:gd name="connsiteY15506" fmla="*/ 321833 h 2189926"/>
              <a:gd name="connsiteX15507" fmla="*/ 7331243 w 8724094"/>
              <a:gd name="connsiteY15507" fmla="*/ 325102 h 2189926"/>
              <a:gd name="connsiteX15508" fmla="*/ 7334480 w 8724094"/>
              <a:gd name="connsiteY15508" fmla="*/ 326735 h 2189926"/>
              <a:gd name="connsiteX15509" fmla="*/ 7339335 w 8724094"/>
              <a:gd name="connsiteY15509" fmla="*/ 321833 h 2189926"/>
              <a:gd name="connsiteX15510" fmla="*/ 7334480 w 8724094"/>
              <a:gd name="connsiteY15510" fmla="*/ 321833 h 2189926"/>
              <a:gd name="connsiteX15511" fmla="*/ 7200161 w 8724094"/>
              <a:gd name="connsiteY15511" fmla="*/ 321833 h 2189926"/>
              <a:gd name="connsiteX15512" fmla="*/ 7141901 w 8724094"/>
              <a:gd name="connsiteY15512" fmla="*/ 338170 h 2189926"/>
              <a:gd name="connsiteX15513" fmla="*/ 7138665 w 8724094"/>
              <a:gd name="connsiteY15513" fmla="*/ 338170 h 2189926"/>
              <a:gd name="connsiteX15514" fmla="*/ 7133811 w 8724094"/>
              <a:gd name="connsiteY15514" fmla="*/ 336537 h 2189926"/>
              <a:gd name="connsiteX15515" fmla="*/ 7128955 w 8724094"/>
              <a:gd name="connsiteY15515" fmla="*/ 334903 h 2189926"/>
              <a:gd name="connsiteX15516" fmla="*/ 7110345 w 8724094"/>
              <a:gd name="connsiteY15516" fmla="*/ 342254 h 2189926"/>
              <a:gd name="connsiteX15517" fmla="*/ 7096589 w 8724094"/>
              <a:gd name="connsiteY15517" fmla="*/ 356140 h 2189926"/>
              <a:gd name="connsiteX15518" fmla="*/ 7094971 w 8724094"/>
              <a:gd name="connsiteY15518" fmla="*/ 356140 h 2189926"/>
              <a:gd name="connsiteX15519" fmla="*/ 7091735 w 8724094"/>
              <a:gd name="connsiteY15519" fmla="*/ 354507 h 2189926"/>
              <a:gd name="connsiteX15520" fmla="*/ 7090115 w 8724094"/>
              <a:gd name="connsiteY15520" fmla="*/ 354507 h 2189926"/>
              <a:gd name="connsiteX15521" fmla="*/ 7080406 w 8724094"/>
              <a:gd name="connsiteY15521" fmla="*/ 362675 h 2189926"/>
              <a:gd name="connsiteX15522" fmla="*/ 7070697 w 8724094"/>
              <a:gd name="connsiteY15522" fmla="*/ 372477 h 2189926"/>
              <a:gd name="connsiteX15523" fmla="*/ 7069077 w 8724094"/>
              <a:gd name="connsiteY15523" fmla="*/ 377379 h 2189926"/>
              <a:gd name="connsiteX15524" fmla="*/ 7069077 w 8724094"/>
              <a:gd name="connsiteY15524" fmla="*/ 382280 h 2189926"/>
              <a:gd name="connsiteX15525" fmla="*/ 7056941 w 8724094"/>
              <a:gd name="connsiteY15525" fmla="*/ 392898 h 2189926"/>
              <a:gd name="connsiteX15526" fmla="*/ 7044803 w 8724094"/>
              <a:gd name="connsiteY15526" fmla="*/ 410052 h 2189926"/>
              <a:gd name="connsiteX15527" fmla="*/ 7043995 w 8724094"/>
              <a:gd name="connsiteY15527" fmla="*/ 420671 h 2189926"/>
              <a:gd name="connsiteX15528" fmla="*/ 7041567 w 8724094"/>
              <a:gd name="connsiteY15528" fmla="*/ 429656 h 2189926"/>
              <a:gd name="connsiteX15529" fmla="*/ 7030239 w 8724094"/>
              <a:gd name="connsiteY15529" fmla="*/ 436191 h 2189926"/>
              <a:gd name="connsiteX15530" fmla="*/ 7022147 w 8724094"/>
              <a:gd name="connsiteY15530" fmla="*/ 445992 h 2189926"/>
              <a:gd name="connsiteX15531" fmla="*/ 7024575 w 8724094"/>
              <a:gd name="connsiteY15531" fmla="*/ 452527 h 2189926"/>
              <a:gd name="connsiteX15532" fmla="*/ 7027003 w 8724094"/>
              <a:gd name="connsiteY15532" fmla="*/ 459062 h 2189926"/>
              <a:gd name="connsiteX15533" fmla="*/ 7024575 w 8724094"/>
              <a:gd name="connsiteY15533" fmla="*/ 468048 h 2189926"/>
              <a:gd name="connsiteX15534" fmla="*/ 7020529 w 8724094"/>
              <a:gd name="connsiteY15534" fmla="*/ 475399 h 2189926"/>
              <a:gd name="connsiteX15535" fmla="*/ 7018911 w 8724094"/>
              <a:gd name="connsiteY15535" fmla="*/ 487652 h 2189926"/>
              <a:gd name="connsiteX15536" fmla="*/ 7018911 w 8724094"/>
              <a:gd name="connsiteY15536" fmla="*/ 499904 h 2189926"/>
              <a:gd name="connsiteX15537" fmla="*/ 7020529 w 8724094"/>
              <a:gd name="connsiteY15537" fmla="*/ 506439 h 2189926"/>
              <a:gd name="connsiteX15538" fmla="*/ 7022147 w 8724094"/>
              <a:gd name="connsiteY15538" fmla="*/ 512974 h 2189926"/>
              <a:gd name="connsiteX15539" fmla="*/ 7022147 w 8724094"/>
              <a:gd name="connsiteY15539" fmla="*/ 526860 h 2189926"/>
              <a:gd name="connsiteX15540" fmla="*/ 7020529 w 8724094"/>
              <a:gd name="connsiteY15540" fmla="*/ 542379 h 2189926"/>
              <a:gd name="connsiteX15541" fmla="*/ 7018911 w 8724094"/>
              <a:gd name="connsiteY15541" fmla="*/ 546464 h 2189926"/>
              <a:gd name="connsiteX15542" fmla="*/ 7017292 w 8724094"/>
              <a:gd name="connsiteY15542" fmla="*/ 550548 h 2189926"/>
              <a:gd name="connsiteX15543" fmla="*/ 7025383 w 8724094"/>
              <a:gd name="connsiteY15543" fmla="*/ 566884 h 2189926"/>
              <a:gd name="connsiteX15544" fmla="*/ 7033475 w 8724094"/>
              <a:gd name="connsiteY15544" fmla="*/ 583221 h 2189926"/>
              <a:gd name="connsiteX15545" fmla="*/ 7032667 w 8724094"/>
              <a:gd name="connsiteY15545" fmla="*/ 588939 h 2189926"/>
              <a:gd name="connsiteX15546" fmla="*/ 7031857 w 8724094"/>
              <a:gd name="connsiteY15546" fmla="*/ 594658 h 2189926"/>
              <a:gd name="connsiteX15547" fmla="*/ 7034285 w 8724094"/>
              <a:gd name="connsiteY15547" fmla="*/ 602826 h 2189926"/>
              <a:gd name="connsiteX15548" fmla="*/ 7039950 w 8724094"/>
              <a:gd name="connsiteY15548" fmla="*/ 619979 h 2189926"/>
              <a:gd name="connsiteX15549" fmla="*/ 7046422 w 8724094"/>
              <a:gd name="connsiteY15549" fmla="*/ 636317 h 2189926"/>
              <a:gd name="connsiteX15550" fmla="*/ 7049658 w 8724094"/>
              <a:gd name="connsiteY15550" fmla="*/ 643668 h 2189926"/>
              <a:gd name="connsiteX15551" fmla="*/ 7082024 w 8724094"/>
              <a:gd name="connsiteY15551" fmla="*/ 673075 h 2189926"/>
              <a:gd name="connsiteX15552" fmla="*/ 7122481 w 8724094"/>
              <a:gd name="connsiteY15552" fmla="*/ 692678 h 2189926"/>
              <a:gd name="connsiteX15553" fmla="*/ 7134619 w 8724094"/>
              <a:gd name="connsiteY15553" fmla="*/ 699213 h 2189926"/>
              <a:gd name="connsiteX15554" fmla="*/ 7146756 w 8724094"/>
              <a:gd name="connsiteY15554" fmla="*/ 704113 h 2189926"/>
              <a:gd name="connsiteX15555" fmla="*/ 7154039 w 8724094"/>
              <a:gd name="connsiteY15555" fmla="*/ 703297 h 2189926"/>
              <a:gd name="connsiteX15556" fmla="*/ 7161321 w 8724094"/>
              <a:gd name="connsiteY15556" fmla="*/ 702480 h 2189926"/>
              <a:gd name="connsiteX15557" fmla="*/ 7167795 w 8724094"/>
              <a:gd name="connsiteY15557" fmla="*/ 702480 h 2189926"/>
              <a:gd name="connsiteX15558" fmla="*/ 7175886 w 8724094"/>
              <a:gd name="connsiteY15558" fmla="*/ 707382 h 2189926"/>
              <a:gd name="connsiteX15559" fmla="*/ 7180741 w 8724094"/>
              <a:gd name="connsiteY15559" fmla="*/ 706564 h 2189926"/>
              <a:gd name="connsiteX15560" fmla="*/ 7185595 w 8724094"/>
              <a:gd name="connsiteY15560" fmla="*/ 705748 h 2189926"/>
              <a:gd name="connsiteX15561" fmla="*/ 7189641 w 8724094"/>
              <a:gd name="connsiteY15561" fmla="*/ 708198 h 2189926"/>
              <a:gd name="connsiteX15562" fmla="*/ 7193687 w 8724094"/>
              <a:gd name="connsiteY15562" fmla="*/ 710648 h 2189926"/>
              <a:gd name="connsiteX15563" fmla="*/ 7197733 w 8724094"/>
              <a:gd name="connsiteY15563" fmla="*/ 708198 h 2189926"/>
              <a:gd name="connsiteX15564" fmla="*/ 7201780 w 8724094"/>
              <a:gd name="connsiteY15564" fmla="*/ 705748 h 2189926"/>
              <a:gd name="connsiteX15565" fmla="*/ 7208252 w 8724094"/>
              <a:gd name="connsiteY15565" fmla="*/ 709015 h 2189926"/>
              <a:gd name="connsiteX15566" fmla="*/ 7214724 w 8724094"/>
              <a:gd name="connsiteY15566" fmla="*/ 710648 h 2189926"/>
              <a:gd name="connsiteX15567" fmla="*/ 7220389 w 8724094"/>
              <a:gd name="connsiteY15567" fmla="*/ 707382 h 2189926"/>
              <a:gd name="connsiteX15568" fmla="*/ 7226053 w 8724094"/>
              <a:gd name="connsiteY15568" fmla="*/ 704113 h 2189926"/>
              <a:gd name="connsiteX15569" fmla="*/ 7244663 w 8724094"/>
              <a:gd name="connsiteY15569" fmla="*/ 701664 h 2189926"/>
              <a:gd name="connsiteX15570" fmla="*/ 7261657 w 8724094"/>
              <a:gd name="connsiteY15570" fmla="*/ 692678 h 2189926"/>
              <a:gd name="connsiteX15571" fmla="*/ 7274603 w 8724094"/>
              <a:gd name="connsiteY15571" fmla="*/ 688594 h 2189926"/>
              <a:gd name="connsiteX15572" fmla="*/ 7278649 w 8724094"/>
              <a:gd name="connsiteY15572" fmla="*/ 684510 h 2189926"/>
              <a:gd name="connsiteX15573" fmla="*/ 7280266 w 8724094"/>
              <a:gd name="connsiteY15573" fmla="*/ 681243 h 2189926"/>
              <a:gd name="connsiteX15574" fmla="*/ 7285931 w 8724094"/>
              <a:gd name="connsiteY15574" fmla="*/ 677975 h 2189926"/>
              <a:gd name="connsiteX15575" fmla="*/ 7295641 w 8724094"/>
              <a:gd name="connsiteY15575" fmla="*/ 675524 h 2189926"/>
              <a:gd name="connsiteX15576" fmla="*/ 7305350 w 8724094"/>
              <a:gd name="connsiteY15576" fmla="*/ 671440 h 2189926"/>
              <a:gd name="connsiteX15577" fmla="*/ 7311822 w 8724094"/>
              <a:gd name="connsiteY15577" fmla="*/ 663272 h 2189926"/>
              <a:gd name="connsiteX15578" fmla="*/ 7319105 w 8724094"/>
              <a:gd name="connsiteY15578" fmla="*/ 655103 h 2189926"/>
              <a:gd name="connsiteX15579" fmla="*/ 7326389 w 8724094"/>
              <a:gd name="connsiteY15579" fmla="*/ 645301 h 2189926"/>
              <a:gd name="connsiteX15580" fmla="*/ 7345807 w 8724094"/>
              <a:gd name="connsiteY15580" fmla="*/ 619163 h 2189926"/>
              <a:gd name="connsiteX15581" fmla="*/ 7345807 w 8724094"/>
              <a:gd name="connsiteY15581" fmla="*/ 601191 h 2189926"/>
              <a:gd name="connsiteX15582" fmla="*/ 7344188 w 8724094"/>
              <a:gd name="connsiteY15582" fmla="*/ 599558 h 2189926"/>
              <a:gd name="connsiteX15583" fmla="*/ 7344188 w 8724094"/>
              <a:gd name="connsiteY15583" fmla="*/ 596291 h 2189926"/>
              <a:gd name="connsiteX15584" fmla="*/ 7342571 w 8724094"/>
              <a:gd name="connsiteY15584" fmla="*/ 593023 h 2189926"/>
              <a:gd name="connsiteX15585" fmla="*/ 7342571 w 8724094"/>
              <a:gd name="connsiteY15585" fmla="*/ 591390 h 2189926"/>
              <a:gd name="connsiteX15586" fmla="*/ 7356327 w 8724094"/>
              <a:gd name="connsiteY15586" fmla="*/ 566068 h 2189926"/>
              <a:gd name="connsiteX15587" fmla="*/ 7361991 w 8724094"/>
              <a:gd name="connsiteY15587" fmla="*/ 535844 h 2189926"/>
              <a:gd name="connsiteX15588" fmla="*/ 7363609 w 8724094"/>
              <a:gd name="connsiteY15588" fmla="*/ 532578 h 2189926"/>
              <a:gd name="connsiteX15589" fmla="*/ 7361991 w 8724094"/>
              <a:gd name="connsiteY15589" fmla="*/ 526860 h 2189926"/>
              <a:gd name="connsiteX15590" fmla="*/ 7360373 w 8724094"/>
              <a:gd name="connsiteY15590" fmla="*/ 521142 h 2189926"/>
              <a:gd name="connsiteX15591" fmla="*/ 7361991 w 8724094"/>
              <a:gd name="connsiteY15591" fmla="*/ 514607 h 2189926"/>
              <a:gd name="connsiteX15592" fmla="*/ 7363609 w 8724094"/>
              <a:gd name="connsiteY15592" fmla="*/ 508072 h 2189926"/>
              <a:gd name="connsiteX15593" fmla="*/ 7361181 w 8724094"/>
              <a:gd name="connsiteY15593" fmla="*/ 499904 h 2189926"/>
              <a:gd name="connsiteX15594" fmla="*/ 7358755 w 8724094"/>
              <a:gd name="connsiteY15594" fmla="*/ 493369 h 2189926"/>
              <a:gd name="connsiteX15595" fmla="*/ 7361181 w 8724094"/>
              <a:gd name="connsiteY15595" fmla="*/ 489285 h 2189926"/>
              <a:gd name="connsiteX15596" fmla="*/ 7363609 w 8724094"/>
              <a:gd name="connsiteY15596" fmla="*/ 485201 h 2189926"/>
              <a:gd name="connsiteX15597" fmla="*/ 7357945 w 8724094"/>
              <a:gd name="connsiteY15597" fmla="*/ 477032 h 2189926"/>
              <a:gd name="connsiteX15598" fmla="*/ 7352281 w 8724094"/>
              <a:gd name="connsiteY15598" fmla="*/ 468864 h 2189926"/>
              <a:gd name="connsiteX15599" fmla="*/ 7353089 w 8724094"/>
              <a:gd name="connsiteY15599" fmla="*/ 462329 h 2189926"/>
              <a:gd name="connsiteX15600" fmla="*/ 7353899 w 8724094"/>
              <a:gd name="connsiteY15600" fmla="*/ 455795 h 2189926"/>
              <a:gd name="connsiteX15601" fmla="*/ 7349043 w 8724094"/>
              <a:gd name="connsiteY15601" fmla="*/ 439459 h 2189926"/>
              <a:gd name="connsiteX15602" fmla="*/ 7345807 w 8724094"/>
              <a:gd name="connsiteY15602" fmla="*/ 421487 h 2189926"/>
              <a:gd name="connsiteX15603" fmla="*/ 7338525 w 8724094"/>
              <a:gd name="connsiteY15603" fmla="*/ 411685 h 2189926"/>
              <a:gd name="connsiteX15604" fmla="*/ 7334480 w 8724094"/>
              <a:gd name="connsiteY15604" fmla="*/ 398617 h 2189926"/>
              <a:gd name="connsiteX15605" fmla="*/ 7308586 w 8724094"/>
              <a:gd name="connsiteY15605" fmla="*/ 375745 h 2189926"/>
              <a:gd name="connsiteX15606" fmla="*/ 7277839 w 8724094"/>
              <a:gd name="connsiteY15606" fmla="*/ 356140 h 2189926"/>
              <a:gd name="connsiteX15607" fmla="*/ 7260037 w 8724094"/>
              <a:gd name="connsiteY15607" fmla="*/ 340621 h 2189926"/>
              <a:gd name="connsiteX15608" fmla="*/ 7243854 w 8724094"/>
              <a:gd name="connsiteY15608" fmla="*/ 328368 h 2189926"/>
              <a:gd name="connsiteX15609" fmla="*/ 7217961 w 8724094"/>
              <a:gd name="connsiteY15609" fmla="*/ 328368 h 2189926"/>
              <a:gd name="connsiteX15610" fmla="*/ 7200161 w 8724094"/>
              <a:gd name="connsiteY15610" fmla="*/ 321833 h 2189926"/>
              <a:gd name="connsiteX15611" fmla="*/ 6873265 w 8724094"/>
              <a:gd name="connsiteY15611" fmla="*/ 320200 h 2189926"/>
              <a:gd name="connsiteX15612" fmla="*/ 6865173 w 8724094"/>
              <a:gd name="connsiteY15612" fmla="*/ 325918 h 2189926"/>
              <a:gd name="connsiteX15613" fmla="*/ 6860317 w 8724094"/>
              <a:gd name="connsiteY15613" fmla="*/ 333270 h 2189926"/>
              <a:gd name="connsiteX15614" fmla="*/ 6860317 w 8724094"/>
              <a:gd name="connsiteY15614" fmla="*/ 334903 h 2189926"/>
              <a:gd name="connsiteX15615" fmla="*/ 6868409 w 8724094"/>
              <a:gd name="connsiteY15615" fmla="*/ 330002 h 2189926"/>
              <a:gd name="connsiteX15616" fmla="*/ 6873265 w 8724094"/>
              <a:gd name="connsiteY15616" fmla="*/ 321833 h 2189926"/>
              <a:gd name="connsiteX15617" fmla="*/ 3784335 w 8724094"/>
              <a:gd name="connsiteY15617" fmla="*/ 320200 h 2189926"/>
              <a:gd name="connsiteX15618" fmla="*/ 3780289 w 8724094"/>
              <a:gd name="connsiteY15618" fmla="*/ 323467 h 2189926"/>
              <a:gd name="connsiteX15619" fmla="*/ 3779480 w 8724094"/>
              <a:gd name="connsiteY15619" fmla="*/ 330002 h 2189926"/>
              <a:gd name="connsiteX15620" fmla="*/ 3787571 w 8724094"/>
              <a:gd name="connsiteY15620" fmla="*/ 323467 h 2189926"/>
              <a:gd name="connsiteX15621" fmla="*/ 3787571 w 8724094"/>
              <a:gd name="connsiteY15621" fmla="*/ 321833 h 2189926"/>
              <a:gd name="connsiteX15622" fmla="*/ 3784335 w 8724094"/>
              <a:gd name="connsiteY15622" fmla="*/ 320200 h 2189926"/>
              <a:gd name="connsiteX15623" fmla="*/ 3416980 w 8724094"/>
              <a:gd name="connsiteY15623" fmla="*/ 320200 h 2189926"/>
              <a:gd name="connsiteX15624" fmla="*/ 3404035 w 8724094"/>
              <a:gd name="connsiteY15624" fmla="*/ 326735 h 2189926"/>
              <a:gd name="connsiteX15625" fmla="*/ 3405653 w 8724094"/>
              <a:gd name="connsiteY15625" fmla="*/ 331635 h 2189926"/>
              <a:gd name="connsiteX15626" fmla="*/ 3408889 w 8724094"/>
              <a:gd name="connsiteY15626" fmla="*/ 333270 h 2189926"/>
              <a:gd name="connsiteX15627" fmla="*/ 3421836 w 8724094"/>
              <a:gd name="connsiteY15627" fmla="*/ 320200 h 2189926"/>
              <a:gd name="connsiteX15628" fmla="*/ 3420218 w 8724094"/>
              <a:gd name="connsiteY15628" fmla="*/ 320200 h 2189926"/>
              <a:gd name="connsiteX15629" fmla="*/ 4809528 w 8724094"/>
              <a:gd name="connsiteY15629" fmla="*/ 318567 h 2189926"/>
              <a:gd name="connsiteX15630" fmla="*/ 4806292 w 8724094"/>
              <a:gd name="connsiteY15630" fmla="*/ 320200 h 2189926"/>
              <a:gd name="connsiteX15631" fmla="*/ 4792537 w 8724094"/>
              <a:gd name="connsiteY15631" fmla="*/ 331635 h 2189926"/>
              <a:gd name="connsiteX15632" fmla="*/ 4780398 w 8724094"/>
              <a:gd name="connsiteY15632" fmla="*/ 341438 h 2189926"/>
              <a:gd name="connsiteX15633" fmla="*/ 4776354 w 8724094"/>
              <a:gd name="connsiteY15633" fmla="*/ 347972 h 2189926"/>
              <a:gd name="connsiteX15634" fmla="*/ 4772306 w 8724094"/>
              <a:gd name="connsiteY15634" fmla="*/ 354507 h 2189926"/>
              <a:gd name="connsiteX15635" fmla="*/ 4763407 w 8724094"/>
              <a:gd name="connsiteY15635" fmla="*/ 358591 h 2189926"/>
              <a:gd name="connsiteX15636" fmla="*/ 4756123 w 8724094"/>
              <a:gd name="connsiteY15636" fmla="*/ 359408 h 2189926"/>
              <a:gd name="connsiteX15637" fmla="*/ 4733468 w 8724094"/>
              <a:gd name="connsiteY15637" fmla="*/ 376561 h 2189926"/>
              <a:gd name="connsiteX15638" fmla="*/ 4717285 w 8724094"/>
              <a:gd name="connsiteY15638" fmla="*/ 398617 h 2189926"/>
              <a:gd name="connsiteX15639" fmla="*/ 4718903 w 8724094"/>
              <a:gd name="connsiteY15639" fmla="*/ 400250 h 2189926"/>
              <a:gd name="connsiteX15640" fmla="*/ 4725377 w 8724094"/>
              <a:gd name="connsiteY15640" fmla="*/ 395349 h 2189926"/>
              <a:gd name="connsiteX15641" fmla="*/ 4729423 w 8724094"/>
              <a:gd name="connsiteY15641" fmla="*/ 396982 h 2189926"/>
              <a:gd name="connsiteX15642" fmla="*/ 4733468 w 8724094"/>
              <a:gd name="connsiteY15642" fmla="*/ 398617 h 2189926"/>
              <a:gd name="connsiteX15643" fmla="*/ 4742368 w 8724094"/>
              <a:gd name="connsiteY15643" fmla="*/ 391265 h 2189926"/>
              <a:gd name="connsiteX15644" fmla="*/ 4746414 w 8724094"/>
              <a:gd name="connsiteY15644" fmla="*/ 382280 h 2189926"/>
              <a:gd name="connsiteX15645" fmla="*/ 4753697 w 8724094"/>
              <a:gd name="connsiteY15645" fmla="*/ 381463 h 2189926"/>
              <a:gd name="connsiteX15646" fmla="*/ 4757743 w 8724094"/>
              <a:gd name="connsiteY15646" fmla="*/ 380645 h 2189926"/>
              <a:gd name="connsiteX15647" fmla="*/ 4760171 w 8724094"/>
              <a:gd name="connsiteY15647" fmla="*/ 375745 h 2189926"/>
              <a:gd name="connsiteX15648" fmla="*/ 4762597 w 8724094"/>
              <a:gd name="connsiteY15648" fmla="*/ 372477 h 2189926"/>
              <a:gd name="connsiteX15649" fmla="*/ 4769880 w 8724094"/>
              <a:gd name="connsiteY15649" fmla="*/ 371661 h 2189926"/>
              <a:gd name="connsiteX15650" fmla="*/ 4777162 w 8724094"/>
              <a:gd name="connsiteY15650" fmla="*/ 369210 h 2189926"/>
              <a:gd name="connsiteX15651" fmla="*/ 4779590 w 8724094"/>
              <a:gd name="connsiteY15651" fmla="*/ 364309 h 2189926"/>
              <a:gd name="connsiteX15652" fmla="*/ 4782017 w 8724094"/>
              <a:gd name="connsiteY15652" fmla="*/ 359408 h 2189926"/>
              <a:gd name="connsiteX15653" fmla="*/ 4804672 w 8724094"/>
              <a:gd name="connsiteY15653" fmla="*/ 343888 h 2189926"/>
              <a:gd name="connsiteX15654" fmla="*/ 4819237 w 8724094"/>
              <a:gd name="connsiteY15654" fmla="*/ 323467 h 2189926"/>
              <a:gd name="connsiteX15655" fmla="*/ 4819237 w 8724094"/>
              <a:gd name="connsiteY15655" fmla="*/ 321833 h 2189926"/>
              <a:gd name="connsiteX15656" fmla="*/ 4817619 w 8724094"/>
              <a:gd name="connsiteY15656" fmla="*/ 320200 h 2189926"/>
              <a:gd name="connsiteX15657" fmla="*/ 4814383 w 8724094"/>
              <a:gd name="connsiteY15657" fmla="*/ 320200 h 2189926"/>
              <a:gd name="connsiteX15658" fmla="*/ 4811146 w 8724094"/>
              <a:gd name="connsiteY15658" fmla="*/ 318567 h 2189926"/>
              <a:gd name="connsiteX15659" fmla="*/ 1128908 w 8724094"/>
              <a:gd name="connsiteY15659" fmla="*/ 318567 h 2189926"/>
              <a:gd name="connsiteX15660" fmla="*/ 1120816 w 8724094"/>
              <a:gd name="connsiteY15660" fmla="*/ 324284 h 2189926"/>
              <a:gd name="connsiteX15661" fmla="*/ 1117580 w 8724094"/>
              <a:gd name="connsiteY15661" fmla="*/ 333270 h 2189926"/>
              <a:gd name="connsiteX15662" fmla="*/ 1119198 w 8724094"/>
              <a:gd name="connsiteY15662" fmla="*/ 338170 h 2189926"/>
              <a:gd name="connsiteX15663" fmla="*/ 1124052 w 8724094"/>
              <a:gd name="connsiteY15663" fmla="*/ 338170 h 2189926"/>
              <a:gd name="connsiteX15664" fmla="*/ 1132144 w 8724094"/>
              <a:gd name="connsiteY15664" fmla="*/ 336537 h 2189926"/>
              <a:gd name="connsiteX15665" fmla="*/ 1133763 w 8724094"/>
              <a:gd name="connsiteY15665" fmla="*/ 330002 h 2189926"/>
              <a:gd name="connsiteX15666" fmla="*/ 1135381 w 8724094"/>
              <a:gd name="connsiteY15666" fmla="*/ 323467 h 2189926"/>
              <a:gd name="connsiteX15667" fmla="*/ 1128908 w 8724094"/>
              <a:gd name="connsiteY15667" fmla="*/ 318567 h 2189926"/>
              <a:gd name="connsiteX15668" fmla="*/ 7389501 w 8724094"/>
              <a:gd name="connsiteY15668" fmla="*/ 316933 h 2189926"/>
              <a:gd name="connsiteX15669" fmla="*/ 7387883 w 8724094"/>
              <a:gd name="connsiteY15669" fmla="*/ 318567 h 2189926"/>
              <a:gd name="connsiteX15670" fmla="*/ 7391121 w 8724094"/>
              <a:gd name="connsiteY15670" fmla="*/ 321833 h 2189926"/>
              <a:gd name="connsiteX15671" fmla="*/ 7394357 w 8724094"/>
              <a:gd name="connsiteY15671" fmla="*/ 320200 h 2189926"/>
              <a:gd name="connsiteX15672" fmla="*/ 7395975 w 8724094"/>
              <a:gd name="connsiteY15672" fmla="*/ 318567 h 2189926"/>
              <a:gd name="connsiteX15673" fmla="*/ 7389501 w 8724094"/>
              <a:gd name="connsiteY15673" fmla="*/ 316933 h 2189926"/>
              <a:gd name="connsiteX15674" fmla="*/ 112413 w 8724094"/>
              <a:gd name="connsiteY15674" fmla="*/ 316933 h 2189926"/>
              <a:gd name="connsiteX15675" fmla="*/ 105940 w 8724094"/>
              <a:gd name="connsiteY15675" fmla="*/ 321833 h 2189926"/>
              <a:gd name="connsiteX15676" fmla="*/ 107559 w 8724094"/>
              <a:gd name="connsiteY15676" fmla="*/ 325102 h 2189926"/>
              <a:gd name="connsiteX15677" fmla="*/ 115650 w 8724094"/>
              <a:gd name="connsiteY15677" fmla="*/ 325102 h 2189926"/>
              <a:gd name="connsiteX15678" fmla="*/ 118887 w 8724094"/>
              <a:gd name="connsiteY15678" fmla="*/ 321833 h 2189926"/>
              <a:gd name="connsiteX15679" fmla="*/ 112413 w 8724094"/>
              <a:gd name="connsiteY15679" fmla="*/ 316933 h 2189926"/>
              <a:gd name="connsiteX15680" fmla="*/ 7603117 w 8724094"/>
              <a:gd name="connsiteY15680" fmla="*/ 315298 h 2189926"/>
              <a:gd name="connsiteX15681" fmla="*/ 7593408 w 8724094"/>
              <a:gd name="connsiteY15681" fmla="*/ 320200 h 2189926"/>
              <a:gd name="connsiteX15682" fmla="*/ 7603117 w 8724094"/>
              <a:gd name="connsiteY15682" fmla="*/ 320200 h 2189926"/>
              <a:gd name="connsiteX15683" fmla="*/ 7606355 w 8724094"/>
              <a:gd name="connsiteY15683" fmla="*/ 316933 h 2189926"/>
              <a:gd name="connsiteX15684" fmla="*/ 7603117 w 8724094"/>
              <a:gd name="connsiteY15684" fmla="*/ 315298 h 2189926"/>
              <a:gd name="connsiteX15685" fmla="*/ 6984926 w 8724094"/>
              <a:gd name="connsiteY15685" fmla="*/ 315298 h 2189926"/>
              <a:gd name="connsiteX15686" fmla="*/ 6983308 w 8724094"/>
              <a:gd name="connsiteY15686" fmla="*/ 316116 h 2189926"/>
              <a:gd name="connsiteX15687" fmla="*/ 6984926 w 8724094"/>
              <a:gd name="connsiteY15687" fmla="*/ 316933 h 2189926"/>
              <a:gd name="connsiteX15688" fmla="*/ 6892683 w 8724094"/>
              <a:gd name="connsiteY15688" fmla="*/ 315298 h 2189926"/>
              <a:gd name="connsiteX15689" fmla="*/ 6885401 w 8724094"/>
              <a:gd name="connsiteY15689" fmla="*/ 320200 h 2189926"/>
              <a:gd name="connsiteX15690" fmla="*/ 6881356 w 8724094"/>
              <a:gd name="connsiteY15690" fmla="*/ 328368 h 2189926"/>
              <a:gd name="connsiteX15691" fmla="*/ 6886210 w 8724094"/>
              <a:gd name="connsiteY15691" fmla="*/ 330002 h 2189926"/>
              <a:gd name="connsiteX15692" fmla="*/ 6898349 w 8724094"/>
              <a:gd name="connsiteY15692" fmla="*/ 327551 h 2189926"/>
              <a:gd name="connsiteX15693" fmla="*/ 6905631 w 8724094"/>
              <a:gd name="connsiteY15693" fmla="*/ 318567 h 2189926"/>
              <a:gd name="connsiteX15694" fmla="*/ 6905631 w 8724094"/>
              <a:gd name="connsiteY15694" fmla="*/ 316933 h 2189926"/>
              <a:gd name="connsiteX15695" fmla="*/ 6899157 w 8724094"/>
              <a:gd name="connsiteY15695" fmla="*/ 316116 h 2189926"/>
              <a:gd name="connsiteX15696" fmla="*/ 6892683 w 8724094"/>
              <a:gd name="connsiteY15696" fmla="*/ 315298 h 2189926"/>
              <a:gd name="connsiteX15697" fmla="*/ 6800441 w 8724094"/>
              <a:gd name="connsiteY15697" fmla="*/ 315298 h 2189926"/>
              <a:gd name="connsiteX15698" fmla="*/ 6797205 w 8724094"/>
              <a:gd name="connsiteY15698" fmla="*/ 320200 h 2189926"/>
              <a:gd name="connsiteX15699" fmla="*/ 6803679 w 8724094"/>
              <a:gd name="connsiteY15699" fmla="*/ 328368 h 2189926"/>
              <a:gd name="connsiteX15700" fmla="*/ 6808533 w 8724094"/>
              <a:gd name="connsiteY15700" fmla="*/ 323467 h 2189926"/>
              <a:gd name="connsiteX15701" fmla="*/ 6800441 w 8724094"/>
              <a:gd name="connsiteY15701" fmla="*/ 315298 h 2189926"/>
              <a:gd name="connsiteX15702" fmla="*/ 157726 w 8724094"/>
              <a:gd name="connsiteY15702" fmla="*/ 315298 h 2189926"/>
              <a:gd name="connsiteX15703" fmla="*/ 149634 w 8724094"/>
              <a:gd name="connsiteY15703" fmla="*/ 319383 h 2189926"/>
              <a:gd name="connsiteX15704" fmla="*/ 144779 w 8724094"/>
              <a:gd name="connsiteY15704" fmla="*/ 326735 h 2189926"/>
              <a:gd name="connsiteX15705" fmla="*/ 146397 w 8724094"/>
              <a:gd name="connsiteY15705" fmla="*/ 330002 h 2189926"/>
              <a:gd name="connsiteX15706" fmla="*/ 152871 w 8724094"/>
              <a:gd name="connsiteY15706" fmla="*/ 330002 h 2189926"/>
              <a:gd name="connsiteX15707" fmla="*/ 162580 w 8724094"/>
              <a:gd name="connsiteY15707" fmla="*/ 323467 h 2189926"/>
              <a:gd name="connsiteX15708" fmla="*/ 157726 w 8724094"/>
              <a:gd name="connsiteY15708" fmla="*/ 315298 h 2189926"/>
              <a:gd name="connsiteX15709" fmla="*/ 8238604 w 8724094"/>
              <a:gd name="connsiteY15709" fmla="*/ 313665 h 2189926"/>
              <a:gd name="connsiteX15710" fmla="*/ 8229703 w 8724094"/>
              <a:gd name="connsiteY15710" fmla="*/ 318567 h 2189926"/>
              <a:gd name="connsiteX15711" fmla="*/ 8222419 w 8724094"/>
              <a:gd name="connsiteY15711" fmla="*/ 323467 h 2189926"/>
              <a:gd name="connsiteX15712" fmla="*/ 8225657 w 8724094"/>
              <a:gd name="connsiteY15712" fmla="*/ 325102 h 2189926"/>
              <a:gd name="connsiteX15713" fmla="*/ 8233749 w 8724094"/>
              <a:gd name="connsiteY15713" fmla="*/ 321017 h 2189926"/>
              <a:gd name="connsiteX15714" fmla="*/ 8238604 w 8724094"/>
              <a:gd name="connsiteY15714" fmla="*/ 313665 h 2189926"/>
              <a:gd name="connsiteX15715" fmla="*/ 712802 w 8724094"/>
              <a:gd name="connsiteY15715" fmla="*/ 313665 h 2189926"/>
              <a:gd name="connsiteX15716" fmla="*/ 709566 w 8724094"/>
              <a:gd name="connsiteY15716" fmla="*/ 315298 h 2189926"/>
              <a:gd name="connsiteX15717" fmla="*/ 709566 w 8724094"/>
              <a:gd name="connsiteY15717" fmla="*/ 316933 h 2189926"/>
              <a:gd name="connsiteX15718" fmla="*/ 712802 w 8724094"/>
              <a:gd name="connsiteY15718" fmla="*/ 313665 h 2189926"/>
              <a:gd name="connsiteX15719" fmla="*/ 8133415 w 8724094"/>
              <a:gd name="connsiteY15719" fmla="*/ 312032 h 2189926"/>
              <a:gd name="connsiteX15720" fmla="*/ 8131795 w 8724094"/>
              <a:gd name="connsiteY15720" fmla="*/ 313665 h 2189926"/>
              <a:gd name="connsiteX15721" fmla="*/ 8133415 w 8724094"/>
              <a:gd name="connsiteY15721" fmla="*/ 313665 h 2189926"/>
              <a:gd name="connsiteX15722" fmla="*/ 6910486 w 8724094"/>
              <a:gd name="connsiteY15722" fmla="*/ 312032 h 2189926"/>
              <a:gd name="connsiteX15723" fmla="*/ 6910486 w 8724094"/>
              <a:gd name="connsiteY15723" fmla="*/ 315298 h 2189926"/>
              <a:gd name="connsiteX15724" fmla="*/ 6913722 w 8724094"/>
              <a:gd name="connsiteY15724" fmla="*/ 312032 h 2189926"/>
              <a:gd name="connsiteX15725" fmla="*/ 6355105 w 8724094"/>
              <a:gd name="connsiteY15725" fmla="*/ 312032 h 2189926"/>
              <a:gd name="connsiteX15726" fmla="*/ 6350249 w 8724094"/>
              <a:gd name="connsiteY15726" fmla="*/ 312849 h 2189926"/>
              <a:gd name="connsiteX15727" fmla="*/ 6347013 w 8724094"/>
              <a:gd name="connsiteY15727" fmla="*/ 315298 h 2189926"/>
              <a:gd name="connsiteX15728" fmla="*/ 6347013 w 8724094"/>
              <a:gd name="connsiteY15728" fmla="*/ 316933 h 2189926"/>
              <a:gd name="connsiteX15729" fmla="*/ 6355105 w 8724094"/>
              <a:gd name="connsiteY15729" fmla="*/ 316933 h 2189926"/>
              <a:gd name="connsiteX15730" fmla="*/ 6359959 w 8724094"/>
              <a:gd name="connsiteY15730" fmla="*/ 313665 h 2189926"/>
              <a:gd name="connsiteX15731" fmla="*/ 6355105 w 8724094"/>
              <a:gd name="connsiteY15731" fmla="*/ 312032 h 2189926"/>
              <a:gd name="connsiteX15732" fmla="*/ 4281658 w 8724094"/>
              <a:gd name="connsiteY15732" fmla="*/ 312032 h 2189926"/>
              <a:gd name="connsiteX15733" fmla="*/ 4276803 w 8724094"/>
              <a:gd name="connsiteY15733" fmla="*/ 312849 h 2189926"/>
              <a:gd name="connsiteX15734" fmla="*/ 4273567 w 8724094"/>
              <a:gd name="connsiteY15734" fmla="*/ 315298 h 2189926"/>
              <a:gd name="connsiteX15735" fmla="*/ 4273567 w 8724094"/>
              <a:gd name="connsiteY15735" fmla="*/ 316933 h 2189926"/>
              <a:gd name="connsiteX15736" fmla="*/ 4281658 w 8724094"/>
              <a:gd name="connsiteY15736" fmla="*/ 316933 h 2189926"/>
              <a:gd name="connsiteX15737" fmla="*/ 4286514 w 8724094"/>
              <a:gd name="connsiteY15737" fmla="*/ 313665 h 2189926"/>
              <a:gd name="connsiteX15738" fmla="*/ 4281658 w 8724094"/>
              <a:gd name="connsiteY15738" fmla="*/ 312032 h 2189926"/>
              <a:gd name="connsiteX15739" fmla="*/ 2000362 w 8724094"/>
              <a:gd name="connsiteY15739" fmla="*/ 312032 h 2189926"/>
              <a:gd name="connsiteX15740" fmla="*/ 1982561 w 8724094"/>
              <a:gd name="connsiteY15740" fmla="*/ 321017 h 2189926"/>
              <a:gd name="connsiteX15741" fmla="*/ 1958286 w 8724094"/>
              <a:gd name="connsiteY15741" fmla="*/ 339804 h 2189926"/>
              <a:gd name="connsiteX15742" fmla="*/ 1934820 w 8724094"/>
              <a:gd name="connsiteY15742" fmla="*/ 357775 h 2189926"/>
              <a:gd name="connsiteX15743" fmla="*/ 1919447 w 8724094"/>
              <a:gd name="connsiteY15743" fmla="*/ 364309 h 2189926"/>
              <a:gd name="connsiteX15744" fmla="*/ 1911355 w 8724094"/>
              <a:gd name="connsiteY15744" fmla="*/ 370844 h 2189926"/>
              <a:gd name="connsiteX15745" fmla="*/ 1904882 w 8724094"/>
              <a:gd name="connsiteY15745" fmla="*/ 375745 h 2189926"/>
              <a:gd name="connsiteX15746" fmla="*/ 1892745 w 8724094"/>
              <a:gd name="connsiteY15746" fmla="*/ 393715 h 2189926"/>
              <a:gd name="connsiteX15747" fmla="*/ 1875753 w 8724094"/>
              <a:gd name="connsiteY15747" fmla="*/ 406785 h 2189926"/>
              <a:gd name="connsiteX15748" fmla="*/ 1865234 w 8724094"/>
              <a:gd name="connsiteY15748" fmla="*/ 409235 h 2189926"/>
              <a:gd name="connsiteX15749" fmla="*/ 1856333 w 8724094"/>
              <a:gd name="connsiteY15749" fmla="*/ 418220 h 2189926"/>
              <a:gd name="connsiteX15750" fmla="*/ 1845815 w 8724094"/>
              <a:gd name="connsiteY15750" fmla="*/ 423938 h 2189926"/>
              <a:gd name="connsiteX15751" fmla="*/ 1843387 w 8724094"/>
              <a:gd name="connsiteY15751" fmla="*/ 428840 h 2189926"/>
              <a:gd name="connsiteX15752" fmla="*/ 1843387 w 8724094"/>
              <a:gd name="connsiteY15752" fmla="*/ 433740 h 2189926"/>
              <a:gd name="connsiteX15753" fmla="*/ 1838532 w 8724094"/>
              <a:gd name="connsiteY15753" fmla="*/ 437824 h 2189926"/>
              <a:gd name="connsiteX15754" fmla="*/ 1821540 w 8724094"/>
              <a:gd name="connsiteY15754" fmla="*/ 445992 h 2189926"/>
              <a:gd name="connsiteX15755" fmla="*/ 1812639 w 8724094"/>
              <a:gd name="connsiteY15755" fmla="*/ 460696 h 2189926"/>
              <a:gd name="connsiteX15756" fmla="*/ 1835296 w 8724094"/>
              <a:gd name="connsiteY15756" fmla="*/ 454161 h 2189926"/>
              <a:gd name="connsiteX15757" fmla="*/ 1846623 w 8724094"/>
              <a:gd name="connsiteY15757" fmla="*/ 441908 h 2189926"/>
              <a:gd name="connsiteX15758" fmla="*/ 1856333 w 8724094"/>
              <a:gd name="connsiteY15758" fmla="*/ 429656 h 2189926"/>
              <a:gd name="connsiteX15759" fmla="*/ 1861188 w 8724094"/>
              <a:gd name="connsiteY15759" fmla="*/ 428022 h 2189926"/>
              <a:gd name="connsiteX15760" fmla="*/ 1866044 w 8724094"/>
              <a:gd name="connsiteY15760" fmla="*/ 428022 h 2189926"/>
              <a:gd name="connsiteX15761" fmla="*/ 1890318 w 8724094"/>
              <a:gd name="connsiteY15761" fmla="*/ 413319 h 2189926"/>
              <a:gd name="connsiteX15762" fmla="*/ 1894362 w 8724094"/>
              <a:gd name="connsiteY15762" fmla="*/ 405968 h 2189926"/>
              <a:gd name="connsiteX15763" fmla="*/ 1898410 w 8724094"/>
              <a:gd name="connsiteY15763" fmla="*/ 398617 h 2189926"/>
              <a:gd name="connsiteX15764" fmla="*/ 1906501 w 8724094"/>
              <a:gd name="connsiteY15764" fmla="*/ 396166 h 2189926"/>
              <a:gd name="connsiteX15765" fmla="*/ 1914593 w 8724094"/>
              <a:gd name="connsiteY15765" fmla="*/ 393715 h 2189926"/>
              <a:gd name="connsiteX15766" fmla="*/ 1924302 w 8724094"/>
              <a:gd name="connsiteY15766" fmla="*/ 381463 h 2189926"/>
              <a:gd name="connsiteX15767" fmla="*/ 1942103 w 8724094"/>
              <a:gd name="connsiteY15767" fmla="*/ 375745 h 2189926"/>
              <a:gd name="connsiteX15768" fmla="*/ 1962332 w 8724094"/>
              <a:gd name="connsiteY15768" fmla="*/ 354507 h 2189926"/>
              <a:gd name="connsiteX15769" fmla="*/ 1974469 w 8724094"/>
              <a:gd name="connsiteY15769" fmla="*/ 347972 h 2189926"/>
              <a:gd name="connsiteX15770" fmla="*/ 1990652 w 8724094"/>
              <a:gd name="connsiteY15770" fmla="*/ 332453 h 2189926"/>
              <a:gd name="connsiteX15771" fmla="*/ 2001980 w 8724094"/>
              <a:gd name="connsiteY15771" fmla="*/ 315298 h 2189926"/>
              <a:gd name="connsiteX15772" fmla="*/ 2000362 w 8724094"/>
              <a:gd name="connsiteY15772" fmla="*/ 312032 h 2189926"/>
              <a:gd name="connsiteX15773" fmla="*/ 610850 w 8724094"/>
              <a:gd name="connsiteY15773" fmla="*/ 312032 h 2189926"/>
              <a:gd name="connsiteX15774" fmla="*/ 609231 w 8724094"/>
              <a:gd name="connsiteY15774" fmla="*/ 315298 h 2189926"/>
              <a:gd name="connsiteX15775" fmla="*/ 612468 w 8724094"/>
              <a:gd name="connsiteY15775" fmla="*/ 312032 h 2189926"/>
              <a:gd name="connsiteX15776" fmla="*/ 5337093 w 8724094"/>
              <a:gd name="connsiteY15776" fmla="*/ 310398 h 2189926"/>
              <a:gd name="connsiteX15777" fmla="*/ 5333857 w 8724094"/>
              <a:gd name="connsiteY15777" fmla="*/ 312032 h 2189926"/>
              <a:gd name="connsiteX15778" fmla="*/ 5332239 w 8724094"/>
              <a:gd name="connsiteY15778" fmla="*/ 315298 h 2189926"/>
              <a:gd name="connsiteX15779" fmla="*/ 5329002 w 8724094"/>
              <a:gd name="connsiteY15779" fmla="*/ 320200 h 2189926"/>
              <a:gd name="connsiteX15780" fmla="*/ 5325766 w 8724094"/>
              <a:gd name="connsiteY15780" fmla="*/ 328368 h 2189926"/>
              <a:gd name="connsiteX15781" fmla="*/ 5329002 w 8724094"/>
              <a:gd name="connsiteY15781" fmla="*/ 330002 h 2189926"/>
              <a:gd name="connsiteX15782" fmla="*/ 5337903 w 8724094"/>
              <a:gd name="connsiteY15782" fmla="*/ 327551 h 2189926"/>
              <a:gd name="connsiteX15783" fmla="*/ 5346804 w 8724094"/>
              <a:gd name="connsiteY15783" fmla="*/ 321833 h 2189926"/>
              <a:gd name="connsiteX15784" fmla="*/ 5351658 w 8724094"/>
              <a:gd name="connsiteY15784" fmla="*/ 312032 h 2189926"/>
              <a:gd name="connsiteX15785" fmla="*/ 5350040 w 8724094"/>
              <a:gd name="connsiteY15785" fmla="*/ 310398 h 2189926"/>
              <a:gd name="connsiteX15786" fmla="*/ 8452219 w 8724094"/>
              <a:gd name="connsiteY15786" fmla="*/ 308765 h 2189926"/>
              <a:gd name="connsiteX15787" fmla="*/ 8441701 w 8724094"/>
              <a:gd name="connsiteY15787" fmla="*/ 312032 h 2189926"/>
              <a:gd name="connsiteX15788" fmla="*/ 8436036 w 8724094"/>
              <a:gd name="connsiteY15788" fmla="*/ 320200 h 2189926"/>
              <a:gd name="connsiteX15789" fmla="*/ 8438462 w 8724094"/>
              <a:gd name="connsiteY15789" fmla="*/ 326735 h 2189926"/>
              <a:gd name="connsiteX15790" fmla="*/ 8444127 w 8724094"/>
              <a:gd name="connsiteY15790" fmla="*/ 330002 h 2189926"/>
              <a:gd name="connsiteX15791" fmla="*/ 8449791 w 8724094"/>
              <a:gd name="connsiteY15791" fmla="*/ 328368 h 2189926"/>
              <a:gd name="connsiteX15792" fmla="*/ 8453837 w 8724094"/>
              <a:gd name="connsiteY15792" fmla="*/ 326735 h 2189926"/>
              <a:gd name="connsiteX15793" fmla="*/ 8458692 w 8724094"/>
              <a:gd name="connsiteY15793" fmla="*/ 316933 h 2189926"/>
              <a:gd name="connsiteX15794" fmla="*/ 8452219 w 8724094"/>
              <a:gd name="connsiteY15794" fmla="*/ 308765 h 2189926"/>
              <a:gd name="connsiteX15795" fmla="*/ 7353899 w 8724094"/>
              <a:gd name="connsiteY15795" fmla="*/ 307130 h 2189926"/>
              <a:gd name="connsiteX15796" fmla="*/ 7345807 w 8724094"/>
              <a:gd name="connsiteY15796" fmla="*/ 318567 h 2189926"/>
              <a:gd name="connsiteX15797" fmla="*/ 7355517 w 8724094"/>
              <a:gd name="connsiteY15797" fmla="*/ 307130 h 2189926"/>
              <a:gd name="connsiteX15798" fmla="*/ 767824 w 8724094"/>
              <a:gd name="connsiteY15798" fmla="*/ 307130 h 2189926"/>
              <a:gd name="connsiteX15799" fmla="*/ 766206 w 8724094"/>
              <a:gd name="connsiteY15799" fmla="*/ 310398 h 2189926"/>
              <a:gd name="connsiteX15800" fmla="*/ 767824 w 8724094"/>
              <a:gd name="connsiteY15800" fmla="*/ 310398 h 2189926"/>
              <a:gd name="connsiteX15801" fmla="*/ 8482966 w 8724094"/>
              <a:gd name="connsiteY15801" fmla="*/ 305497 h 2189926"/>
              <a:gd name="connsiteX15802" fmla="*/ 8475684 w 8724094"/>
              <a:gd name="connsiteY15802" fmla="*/ 312849 h 2189926"/>
              <a:gd name="connsiteX15803" fmla="*/ 8470020 w 8724094"/>
              <a:gd name="connsiteY15803" fmla="*/ 320200 h 2189926"/>
              <a:gd name="connsiteX15804" fmla="*/ 8474066 w 8724094"/>
              <a:gd name="connsiteY15804" fmla="*/ 324284 h 2189926"/>
              <a:gd name="connsiteX15805" fmla="*/ 8481349 w 8724094"/>
              <a:gd name="connsiteY15805" fmla="*/ 325102 h 2189926"/>
              <a:gd name="connsiteX15806" fmla="*/ 8487011 w 8724094"/>
              <a:gd name="connsiteY15806" fmla="*/ 318567 h 2189926"/>
              <a:gd name="connsiteX15807" fmla="*/ 8489440 w 8724094"/>
              <a:gd name="connsiteY15807" fmla="*/ 308765 h 2189926"/>
              <a:gd name="connsiteX15808" fmla="*/ 8486203 w 8724094"/>
              <a:gd name="connsiteY15808" fmla="*/ 305497 h 2189926"/>
              <a:gd name="connsiteX15809" fmla="*/ 8143123 w 8724094"/>
              <a:gd name="connsiteY15809" fmla="*/ 303863 h 2189926"/>
              <a:gd name="connsiteX15810" fmla="*/ 8139887 w 8724094"/>
              <a:gd name="connsiteY15810" fmla="*/ 305497 h 2189926"/>
              <a:gd name="connsiteX15811" fmla="*/ 8143123 w 8724094"/>
              <a:gd name="connsiteY15811" fmla="*/ 307130 h 2189926"/>
              <a:gd name="connsiteX15812" fmla="*/ 8144742 w 8724094"/>
              <a:gd name="connsiteY15812" fmla="*/ 305497 h 2189926"/>
              <a:gd name="connsiteX15813" fmla="*/ 8143123 w 8724094"/>
              <a:gd name="connsiteY15813" fmla="*/ 303863 h 2189926"/>
              <a:gd name="connsiteX15814" fmla="*/ 4052163 w 8724094"/>
              <a:gd name="connsiteY15814" fmla="*/ 303046 h 2189926"/>
              <a:gd name="connsiteX15815" fmla="*/ 4048117 w 8724094"/>
              <a:gd name="connsiteY15815" fmla="*/ 305497 h 2189926"/>
              <a:gd name="connsiteX15816" fmla="*/ 4035172 w 8724094"/>
              <a:gd name="connsiteY15816" fmla="*/ 316116 h 2189926"/>
              <a:gd name="connsiteX15817" fmla="*/ 4018989 w 8724094"/>
              <a:gd name="connsiteY15817" fmla="*/ 325102 h 2189926"/>
              <a:gd name="connsiteX15818" fmla="*/ 4001188 w 8724094"/>
              <a:gd name="connsiteY15818" fmla="*/ 341438 h 2189926"/>
              <a:gd name="connsiteX15819" fmla="*/ 3983385 w 8724094"/>
              <a:gd name="connsiteY15819" fmla="*/ 359408 h 2189926"/>
              <a:gd name="connsiteX15820" fmla="*/ 3985005 w 8724094"/>
              <a:gd name="connsiteY15820" fmla="*/ 361042 h 2189926"/>
              <a:gd name="connsiteX15821" fmla="*/ 4001188 w 8724094"/>
              <a:gd name="connsiteY15821" fmla="*/ 354507 h 2189926"/>
              <a:gd name="connsiteX15822" fmla="*/ 4024652 w 8724094"/>
              <a:gd name="connsiteY15822" fmla="*/ 338987 h 2189926"/>
              <a:gd name="connsiteX15823" fmla="*/ 4046499 w 8724094"/>
              <a:gd name="connsiteY15823" fmla="*/ 320200 h 2189926"/>
              <a:gd name="connsiteX15824" fmla="*/ 4056209 w 8724094"/>
              <a:gd name="connsiteY15824" fmla="*/ 303863 h 2189926"/>
              <a:gd name="connsiteX15825" fmla="*/ 4052163 w 8724094"/>
              <a:gd name="connsiteY15825" fmla="*/ 303046 h 2189926"/>
              <a:gd name="connsiteX15826" fmla="*/ 3764915 w 8724094"/>
              <a:gd name="connsiteY15826" fmla="*/ 302230 h 2189926"/>
              <a:gd name="connsiteX15827" fmla="*/ 3766534 w 8724094"/>
              <a:gd name="connsiteY15827" fmla="*/ 303863 h 2189926"/>
              <a:gd name="connsiteX15828" fmla="*/ 3764915 w 8724094"/>
              <a:gd name="connsiteY15828" fmla="*/ 307130 h 2189926"/>
              <a:gd name="connsiteX15829" fmla="*/ 3756823 w 8724094"/>
              <a:gd name="connsiteY15829" fmla="*/ 307130 h 2189926"/>
              <a:gd name="connsiteX15830" fmla="*/ 3764915 w 8724094"/>
              <a:gd name="connsiteY15830" fmla="*/ 302230 h 2189926"/>
              <a:gd name="connsiteX15831" fmla="*/ 2631498 w 8724094"/>
              <a:gd name="connsiteY15831" fmla="*/ 302230 h 2189926"/>
              <a:gd name="connsiteX15832" fmla="*/ 2628262 w 8724094"/>
              <a:gd name="connsiteY15832" fmla="*/ 307130 h 2189926"/>
              <a:gd name="connsiteX15833" fmla="*/ 2628262 w 8724094"/>
              <a:gd name="connsiteY15833" fmla="*/ 308765 h 2189926"/>
              <a:gd name="connsiteX15834" fmla="*/ 2628262 w 8724094"/>
              <a:gd name="connsiteY15834" fmla="*/ 310398 h 2189926"/>
              <a:gd name="connsiteX15835" fmla="*/ 2641208 w 8724094"/>
              <a:gd name="connsiteY15835" fmla="*/ 310398 h 2189926"/>
              <a:gd name="connsiteX15836" fmla="*/ 2642826 w 8724094"/>
              <a:gd name="connsiteY15836" fmla="*/ 308765 h 2189926"/>
              <a:gd name="connsiteX15837" fmla="*/ 2638782 w 8724094"/>
              <a:gd name="connsiteY15837" fmla="*/ 303863 h 2189926"/>
              <a:gd name="connsiteX15838" fmla="*/ 2631498 w 8724094"/>
              <a:gd name="connsiteY15838" fmla="*/ 302230 h 2189926"/>
              <a:gd name="connsiteX15839" fmla="*/ 727367 w 8724094"/>
              <a:gd name="connsiteY15839" fmla="*/ 302230 h 2189926"/>
              <a:gd name="connsiteX15840" fmla="*/ 727367 w 8724094"/>
              <a:gd name="connsiteY15840" fmla="*/ 303863 h 2189926"/>
              <a:gd name="connsiteX15841" fmla="*/ 728985 w 8724094"/>
              <a:gd name="connsiteY15841" fmla="*/ 303863 h 2189926"/>
              <a:gd name="connsiteX15842" fmla="*/ 728985 w 8724094"/>
              <a:gd name="connsiteY15842" fmla="*/ 302230 h 2189926"/>
              <a:gd name="connsiteX15843" fmla="*/ 672345 w 8724094"/>
              <a:gd name="connsiteY15843" fmla="*/ 302230 h 2189926"/>
              <a:gd name="connsiteX15844" fmla="*/ 648880 w 8724094"/>
              <a:gd name="connsiteY15844" fmla="*/ 317749 h 2189926"/>
              <a:gd name="connsiteX15845" fmla="*/ 628651 w 8724094"/>
              <a:gd name="connsiteY15845" fmla="*/ 336537 h 2189926"/>
              <a:gd name="connsiteX15846" fmla="*/ 628651 w 8724094"/>
              <a:gd name="connsiteY15846" fmla="*/ 339804 h 2189926"/>
              <a:gd name="connsiteX15847" fmla="*/ 645642 w 8724094"/>
              <a:gd name="connsiteY15847" fmla="*/ 330819 h 2189926"/>
              <a:gd name="connsiteX15848" fmla="*/ 652926 w 8724094"/>
              <a:gd name="connsiteY15848" fmla="*/ 320200 h 2189926"/>
              <a:gd name="connsiteX15849" fmla="*/ 665063 w 8724094"/>
              <a:gd name="connsiteY15849" fmla="*/ 313665 h 2189926"/>
              <a:gd name="connsiteX15850" fmla="*/ 672345 w 8724094"/>
              <a:gd name="connsiteY15850" fmla="*/ 303863 h 2189926"/>
              <a:gd name="connsiteX15851" fmla="*/ 6949324 w 8724094"/>
              <a:gd name="connsiteY15851" fmla="*/ 300596 h 2189926"/>
              <a:gd name="connsiteX15852" fmla="*/ 6944469 w 8724094"/>
              <a:gd name="connsiteY15852" fmla="*/ 305497 h 2189926"/>
              <a:gd name="connsiteX15853" fmla="*/ 6950942 w 8724094"/>
              <a:gd name="connsiteY15853" fmla="*/ 302230 h 2189926"/>
              <a:gd name="connsiteX15854" fmla="*/ 6949324 w 8724094"/>
              <a:gd name="connsiteY15854" fmla="*/ 300596 h 2189926"/>
              <a:gd name="connsiteX15855" fmla="*/ 8058971 w 8724094"/>
              <a:gd name="connsiteY15855" fmla="*/ 298962 h 2189926"/>
              <a:gd name="connsiteX15856" fmla="*/ 8063827 w 8724094"/>
              <a:gd name="connsiteY15856" fmla="*/ 303863 h 2189926"/>
              <a:gd name="connsiteX15857" fmla="*/ 8067063 w 8724094"/>
              <a:gd name="connsiteY15857" fmla="*/ 302230 h 2189926"/>
              <a:gd name="connsiteX15858" fmla="*/ 8067063 w 8724094"/>
              <a:gd name="connsiteY15858" fmla="*/ 300596 h 2189926"/>
              <a:gd name="connsiteX15859" fmla="*/ 8062207 w 8724094"/>
              <a:gd name="connsiteY15859" fmla="*/ 298962 h 2189926"/>
              <a:gd name="connsiteX15860" fmla="*/ 8060591 w 8724094"/>
              <a:gd name="connsiteY15860" fmla="*/ 298962 h 2189926"/>
              <a:gd name="connsiteX15861" fmla="*/ 4849985 w 8724094"/>
              <a:gd name="connsiteY15861" fmla="*/ 298962 h 2189926"/>
              <a:gd name="connsiteX15862" fmla="*/ 4825711 w 8724094"/>
              <a:gd name="connsiteY15862" fmla="*/ 312032 h 2189926"/>
              <a:gd name="connsiteX15863" fmla="*/ 4824093 w 8724094"/>
              <a:gd name="connsiteY15863" fmla="*/ 315298 h 2189926"/>
              <a:gd name="connsiteX15864" fmla="*/ 4824093 w 8724094"/>
              <a:gd name="connsiteY15864" fmla="*/ 316933 h 2189926"/>
              <a:gd name="connsiteX15865" fmla="*/ 4828948 w 8724094"/>
              <a:gd name="connsiteY15865" fmla="*/ 318567 h 2189926"/>
              <a:gd name="connsiteX15866" fmla="*/ 4830566 w 8724094"/>
              <a:gd name="connsiteY15866" fmla="*/ 318567 h 2189926"/>
              <a:gd name="connsiteX15867" fmla="*/ 4836230 w 8724094"/>
              <a:gd name="connsiteY15867" fmla="*/ 313665 h 2189926"/>
              <a:gd name="connsiteX15868" fmla="*/ 4838658 w 8724094"/>
              <a:gd name="connsiteY15868" fmla="*/ 307130 h 2189926"/>
              <a:gd name="connsiteX15869" fmla="*/ 4847558 w 8724094"/>
              <a:gd name="connsiteY15869" fmla="*/ 303863 h 2189926"/>
              <a:gd name="connsiteX15870" fmla="*/ 4853221 w 8724094"/>
              <a:gd name="connsiteY15870" fmla="*/ 298962 h 2189926"/>
              <a:gd name="connsiteX15871" fmla="*/ 3176866 w 8724094"/>
              <a:gd name="connsiteY15871" fmla="*/ 298962 h 2189926"/>
              <a:gd name="connsiteX15872" fmla="*/ 3167155 w 8724094"/>
              <a:gd name="connsiteY15872" fmla="*/ 307130 h 2189926"/>
              <a:gd name="connsiteX15873" fmla="*/ 3173629 w 8724094"/>
              <a:gd name="connsiteY15873" fmla="*/ 313665 h 2189926"/>
              <a:gd name="connsiteX15874" fmla="*/ 3184958 w 8724094"/>
              <a:gd name="connsiteY15874" fmla="*/ 305497 h 2189926"/>
              <a:gd name="connsiteX15875" fmla="*/ 3176866 w 8724094"/>
              <a:gd name="connsiteY15875" fmla="*/ 298962 h 2189926"/>
              <a:gd name="connsiteX15876" fmla="*/ 2887190 w 8724094"/>
              <a:gd name="connsiteY15876" fmla="*/ 297328 h 2189926"/>
              <a:gd name="connsiteX15877" fmla="*/ 2871007 w 8724094"/>
              <a:gd name="connsiteY15877" fmla="*/ 306314 h 2189926"/>
              <a:gd name="connsiteX15878" fmla="*/ 2858060 w 8724094"/>
              <a:gd name="connsiteY15878" fmla="*/ 318567 h 2189926"/>
              <a:gd name="connsiteX15879" fmla="*/ 2876671 w 8724094"/>
              <a:gd name="connsiteY15879" fmla="*/ 312849 h 2189926"/>
              <a:gd name="connsiteX15880" fmla="*/ 2888808 w 8724094"/>
              <a:gd name="connsiteY15880" fmla="*/ 298962 h 2189926"/>
              <a:gd name="connsiteX15881" fmla="*/ 2887190 w 8724094"/>
              <a:gd name="connsiteY15881" fmla="*/ 297328 h 2189926"/>
              <a:gd name="connsiteX15882" fmla="*/ 1054466 w 8724094"/>
              <a:gd name="connsiteY15882" fmla="*/ 297328 h 2189926"/>
              <a:gd name="connsiteX15883" fmla="*/ 1033428 w 8724094"/>
              <a:gd name="connsiteY15883" fmla="*/ 320200 h 2189926"/>
              <a:gd name="connsiteX15884" fmla="*/ 1038283 w 8724094"/>
              <a:gd name="connsiteY15884" fmla="*/ 328368 h 2189926"/>
              <a:gd name="connsiteX15885" fmla="*/ 1051229 w 8724094"/>
              <a:gd name="connsiteY15885" fmla="*/ 318567 h 2189926"/>
              <a:gd name="connsiteX15886" fmla="*/ 1059320 w 8724094"/>
              <a:gd name="connsiteY15886" fmla="*/ 303863 h 2189926"/>
              <a:gd name="connsiteX15887" fmla="*/ 1057702 w 8724094"/>
              <a:gd name="connsiteY15887" fmla="*/ 302230 h 2189926"/>
              <a:gd name="connsiteX15888" fmla="*/ 1057702 w 8724094"/>
              <a:gd name="connsiteY15888" fmla="*/ 298962 h 2189926"/>
              <a:gd name="connsiteX15889" fmla="*/ 1054466 w 8724094"/>
              <a:gd name="connsiteY15889" fmla="*/ 297328 h 2189926"/>
              <a:gd name="connsiteX15890" fmla="*/ 8448983 w 8724094"/>
              <a:gd name="connsiteY15890" fmla="*/ 295695 h 2189926"/>
              <a:gd name="connsiteX15891" fmla="*/ 8444127 w 8724094"/>
              <a:gd name="connsiteY15891" fmla="*/ 300596 h 2189926"/>
              <a:gd name="connsiteX15892" fmla="*/ 8450600 w 8724094"/>
              <a:gd name="connsiteY15892" fmla="*/ 305497 h 2189926"/>
              <a:gd name="connsiteX15893" fmla="*/ 8453837 w 8724094"/>
              <a:gd name="connsiteY15893" fmla="*/ 302230 h 2189926"/>
              <a:gd name="connsiteX15894" fmla="*/ 8448983 w 8724094"/>
              <a:gd name="connsiteY15894" fmla="*/ 295695 h 2189926"/>
              <a:gd name="connsiteX15895" fmla="*/ 2843495 w 8724094"/>
              <a:gd name="connsiteY15895" fmla="*/ 295695 h 2189926"/>
              <a:gd name="connsiteX15896" fmla="*/ 2818413 w 8724094"/>
              <a:gd name="connsiteY15896" fmla="*/ 306314 h 2189926"/>
              <a:gd name="connsiteX15897" fmla="*/ 2799802 w 8724094"/>
              <a:gd name="connsiteY15897" fmla="*/ 325102 h 2189926"/>
              <a:gd name="connsiteX15898" fmla="*/ 2794138 w 8724094"/>
              <a:gd name="connsiteY15898" fmla="*/ 326735 h 2189926"/>
              <a:gd name="connsiteX15899" fmla="*/ 2791710 w 8724094"/>
              <a:gd name="connsiteY15899" fmla="*/ 330002 h 2189926"/>
              <a:gd name="connsiteX15900" fmla="*/ 2796566 w 8724094"/>
              <a:gd name="connsiteY15900" fmla="*/ 331635 h 2189926"/>
              <a:gd name="connsiteX15901" fmla="*/ 2803848 w 8724094"/>
              <a:gd name="connsiteY15901" fmla="*/ 327551 h 2189926"/>
              <a:gd name="connsiteX15902" fmla="*/ 2809511 w 8724094"/>
              <a:gd name="connsiteY15902" fmla="*/ 320200 h 2189926"/>
              <a:gd name="connsiteX15903" fmla="*/ 2831358 w 8724094"/>
              <a:gd name="connsiteY15903" fmla="*/ 312032 h 2189926"/>
              <a:gd name="connsiteX15904" fmla="*/ 2843495 w 8724094"/>
              <a:gd name="connsiteY15904" fmla="*/ 295695 h 2189926"/>
              <a:gd name="connsiteX15905" fmla="*/ 7525439 w 8724094"/>
              <a:gd name="connsiteY15905" fmla="*/ 294061 h 2189926"/>
              <a:gd name="connsiteX15906" fmla="*/ 7517349 w 8724094"/>
              <a:gd name="connsiteY15906" fmla="*/ 300596 h 2189926"/>
              <a:gd name="connsiteX15907" fmla="*/ 7520585 w 8724094"/>
              <a:gd name="connsiteY15907" fmla="*/ 303863 h 2189926"/>
              <a:gd name="connsiteX15908" fmla="*/ 7525439 w 8724094"/>
              <a:gd name="connsiteY15908" fmla="*/ 295695 h 2189926"/>
              <a:gd name="connsiteX15909" fmla="*/ 6434402 w 8724094"/>
              <a:gd name="connsiteY15909" fmla="*/ 294061 h 2189926"/>
              <a:gd name="connsiteX15910" fmla="*/ 6419837 w 8724094"/>
              <a:gd name="connsiteY15910" fmla="*/ 298146 h 2189926"/>
              <a:gd name="connsiteX15911" fmla="*/ 6408509 w 8724094"/>
              <a:gd name="connsiteY15911" fmla="*/ 307130 h 2189926"/>
              <a:gd name="connsiteX15912" fmla="*/ 6411745 w 8724094"/>
              <a:gd name="connsiteY15912" fmla="*/ 316933 h 2189926"/>
              <a:gd name="connsiteX15913" fmla="*/ 6414983 w 8724094"/>
              <a:gd name="connsiteY15913" fmla="*/ 326735 h 2189926"/>
              <a:gd name="connsiteX15914" fmla="*/ 6418219 w 8724094"/>
              <a:gd name="connsiteY15914" fmla="*/ 328368 h 2189926"/>
              <a:gd name="connsiteX15915" fmla="*/ 6421455 w 8724094"/>
              <a:gd name="connsiteY15915" fmla="*/ 325102 h 2189926"/>
              <a:gd name="connsiteX15916" fmla="*/ 6430356 w 8724094"/>
              <a:gd name="connsiteY15916" fmla="*/ 318567 h 2189926"/>
              <a:gd name="connsiteX15917" fmla="*/ 6439257 w 8724094"/>
              <a:gd name="connsiteY15917" fmla="*/ 312032 h 2189926"/>
              <a:gd name="connsiteX15918" fmla="*/ 6439257 w 8724094"/>
              <a:gd name="connsiteY15918" fmla="*/ 303863 h 2189926"/>
              <a:gd name="connsiteX15919" fmla="*/ 6434402 w 8724094"/>
              <a:gd name="connsiteY15919" fmla="*/ 294061 h 2189926"/>
              <a:gd name="connsiteX15920" fmla="*/ 4360955 w 8724094"/>
              <a:gd name="connsiteY15920" fmla="*/ 294061 h 2189926"/>
              <a:gd name="connsiteX15921" fmla="*/ 4346390 w 8724094"/>
              <a:gd name="connsiteY15921" fmla="*/ 298146 h 2189926"/>
              <a:gd name="connsiteX15922" fmla="*/ 4335063 w 8724094"/>
              <a:gd name="connsiteY15922" fmla="*/ 307130 h 2189926"/>
              <a:gd name="connsiteX15923" fmla="*/ 4338299 w 8724094"/>
              <a:gd name="connsiteY15923" fmla="*/ 316933 h 2189926"/>
              <a:gd name="connsiteX15924" fmla="*/ 4341536 w 8724094"/>
              <a:gd name="connsiteY15924" fmla="*/ 326735 h 2189926"/>
              <a:gd name="connsiteX15925" fmla="*/ 4344772 w 8724094"/>
              <a:gd name="connsiteY15925" fmla="*/ 328368 h 2189926"/>
              <a:gd name="connsiteX15926" fmla="*/ 4348009 w 8724094"/>
              <a:gd name="connsiteY15926" fmla="*/ 325102 h 2189926"/>
              <a:gd name="connsiteX15927" fmla="*/ 4356910 w 8724094"/>
              <a:gd name="connsiteY15927" fmla="*/ 318567 h 2189926"/>
              <a:gd name="connsiteX15928" fmla="*/ 4365810 w 8724094"/>
              <a:gd name="connsiteY15928" fmla="*/ 312032 h 2189926"/>
              <a:gd name="connsiteX15929" fmla="*/ 4365810 w 8724094"/>
              <a:gd name="connsiteY15929" fmla="*/ 303863 h 2189926"/>
              <a:gd name="connsiteX15930" fmla="*/ 4360955 w 8724094"/>
              <a:gd name="connsiteY15930" fmla="*/ 294061 h 2189926"/>
              <a:gd name="connsiteX15931" fmla="*/ 3551300 w 8724094"/>
              <a:gd name="connsiteY15931" fmla="*/ 292428 h 2189926"/>
              <a:gd name="connsiteX15932" fmla="*/ 3544826 w 8724094"/>
              <a:gd name="connsiteY15932" fmla="*/ 297328 h 2189926"/>
              <a:gd name="connsiteX15933" fmla="*/ 3546444 w 8724094"/>
              <a:gd name="connsiteY15933" fmla="*/ 298962 h 2189926"/>
              <a:gd name="connsiteX15934" fmla="*/ 3551300 w 8724094"/>
              <a:gd name="connsiteY15934" fmla="*/ 292428 h 2189926"/>
              <a:gd name="connsiteX15935" fmla="*/ 413417 w 8724094"/>
              <a:gd name="connsiteY15935" fmla="*/ 292428 h 2189926"/>
              <a:gd name="connsiteX15936" fmla="*/ 396425 w 8724094"/>
              <a:gd name="connsiteY15936" fmla="*/ 295695 h 2189926"/>
              <a:gd name="connsiteX15937" fmla="*/ 379433 w 8724094"/>
              <a:gd name="connsiteY15937" fmla="*/ 298962 h 2189926"/>
              <a:gd name="connsiteX15938" fmla="*/ 372959 w 8724094"/>
              <a:gd name="connsiteY15938" fmla="*/ 315298 h 2189926"/>
              <a:gd name="connsiteX15939" fmla="*/ 375387 w 8724094"/>
              <a:gd name="connsiteY15939" fmla="*/ 320200 h 2189926"/>
              <a:gd name="connsiteX15940" fmla="*/ 377814 w 8724094"/>
              <a:gd name="connsiteY15940" fmla="*/ 325102 h 2189926"/>
              <a:gd name="connsiteX15941" fmla="*/ 374578 w 8724094"/>
              <a:gd name="connsiteY15941" fmla="*/ 334086 h 2189926"/>
              <a:gd name="connsiteX15942" fmla="*/ 371341 w 8724094"/>
              <a:gd name="connsiteY15942" fmla="*/ 343072 h 2189926"/>
              <a:gd name="connsiteX15943" fmla="*/ 372151 w 8724094"/>
              <a:gd name="connsiteY15943" fmla="*/ 347156 h 2189926"/>
              <a:gd name="connsiteX15944" fmla="*/ 372959 w 8724094"/>
              <a:gd name="connsiteY15944" fmla="*/ 351240 h 2189926"/>
              <a:gd name="connsiteX15945" fmla="*/ 371341 w 8724094"/>
              <a:gd name="connsiteY15945" fmla="*/ 356958 h 2189926"/>
              <a:gd name="connsiteX15946" fmla="*/ 369723 w 8724094"/>
              <a:gd name="connsiteY15946" fmla="*/ 362675 h 2189926"/>
              <a:gd name="connsiteX15947" fmla="*/ 374578 w 8724094"/>
              <a:gd name="connsiteY15947" fmla="*/ 389631 h 2189926"/>
              <a:gd name="connsiteX15948" fmla="*/ 377814 w 8724094"/>
              <a:gd name="connsiteY15948" fmla="*/ 416587 h 2189926"/>
              <a:gd name="connsiteX15949" fmla="*/ 375387 w 8724094"/>
              <a:gd name="connsiteY15949" fmla="*/ 423938 h 2189926"/>
              <a:gd name="connsiteX15950" fmla="*/ 372959 w 8724094"/>
              <a:gd name="connsiteY15950" fmla="*/ 432924 h 2189926"/>
              <a:gd name="connsiteX15951" fmla="*/ 375387 w 8724094"/>
              <a:gd name="connsiteY15951" fmla="*/ 439459 h 2189926"/>
              <a:gd name="connsiteX15952" fmla="*/ 377814 w 8724094"/>
              <a:gd name="connsiteY15952" fmla="*/ 445992 h 2189926"/>
              <a:gd name="connsiteX15953" fmla="*/ 376196 w 8724094"/>
              <a:gd name="connsiteY15953" fmla="*/ 452527 h 2189926"/>
              <a:gd name="connsiteX15954" fmla="*/ 374578 w 8724094"/>
              <a:gd name="connsiteY15954" fmla="*/ 459062 h 2189926"/>
              <a:gd name="connsiteX15955" fmla="*/ 376196 w 8724094"/>
              <a:gd name="connsiteY15955" fmla="*/ 463146 h 2189926"/>
              <a:gd name="connsiteX15956" fmla="*/ 377814 w 8724094"/>
              <a:gd name="connsiteY15956" fmla="*/ 467231 h 2189926"/>
              <a:gd name="connsiteX15957" fmla="*/ 375387 w 8724094"/>
              <a:gd name="connsiteY15957" fmla="*/ 471315 h 2189926"/>
              <a:gd name="connsiteX15958" fmla="*/ 372959 w 8724094"/>
              <a:gd name="connsiteY15958" fmla="*/ 475399 h 2189926"/>
              <a:gd name="connsiteX15959" fmla="*/ 374578 w 8724094"/>
              <a:gd name="connsiteY15959" fmla="*/ 480301 h 2189926"/>
              <a:gd name="connsiteX15960" fmla="*/ 376196 w 8724094"/>
              <a:gd name="connsiteY15960" fmla="*/ 485201 h 2189926"/>
              <a:gd name="connsiteX15961" fmla="*/ 375387 w 8724094"/>
              <a:gd name="connsiteY15961" fmla="*/ 489285 h 2189926"/>
              <a:gd name="connsiteX15962" fmla="*/ 374578 w 8724094"/>
              <a:gd name="connsiteY15962" fmla="*/ 491736 h 2189926"/>
              <a:gd name="connsiteX15963" fmla="*/ 376196 w 8724094"/>
              <a:gd name="connsiteY15963" fmla="*/ 499904 h 2189926"/>
              <a:gd name="connsiteX15964" fmla="*/ 377814 w 8724094"/>
              <a:gd name="connsiteY15964" fmla="*/ 506439 h 2189926"/>
              <a:gd name="connsiteX15965" fmla="*/ 377005 w 8724094"/>
              <a:gd name="connsiteY15965" fmla="*/ 515423 h 2189926"/>
              <a:gd name="connsiteX15966" fmla="*/ 376196 w 8724094"/>
              <a:gd name="connsiteY15966" fmla="*/ 522776 h 2189926"/>
              <a:gd name="connsiteX15967" fmla="*/ 377814 w 8724094"/>
              <a:gd name="connsiteY15967" fmla="*/ 534211 h 2189926"/>
              <a:gd name="connsiteX15968" fmla="*/ 379433 w 8724094"/>
              <a:gd name="connsiteY15968" fmla="*/ 544013 h 2189926"/>
              <a:gd name="connsiteX15969" fmla="*/ 375387 w 8724094"/>
              <a:gd name="connsiteY15969" fmla="*/ 561984 h 2189926"/>
              <a:gd name="connsiteX15970" fmla="*/ 371341 w 8724094"/>
              <a:gd name="connsiteY15970" fmla="*/ 579954 h 2189926"/>
              <a:gd name="connsiteX15971" fmla="*/ 372151 w 8724094"/>
              <a:gd name="connsiteY15971" fmla="*/ 584039 h 2189926"/>
              <a:gd name="connsiteX15972" fmla="*/ 372959 w 8724094"/>
              <a:gd name="connsiteY15972" fmla="*/ 588123 h 2189926"/>
              <a:gd name="connsiteX15973" fmla="*/ 372151 w 8724094"/>
              <a:gd name="connsiteY15973" fmla="*/ 592207 h 2189926"/>
              <a:gd name="connsiteX15974" fmla="*/ 371341 w 8724094"/>
              <a:gd name="connsiteY15974" fmla="*/ 596291 h 2189926"/>
              <a:gd name="connsiteX15975" fmla="*/ 379433 w 8724094"/>
              <a:gd name="connsiteY15975" fmla="*/ 625696 h 2189926"/>
              <a:gd name="connsiteX15976" fmla="*/ 379433 w 8724094"/>
              <a:gd name="connsiteY15976" fmla="*/ 627331 h 2189926"/>
              <a:gd name="connsiteX15977" fmla="*/ 374578 w 8724094"/>
              <a:gd name="connsiteY15977" fmla="*/ 636317 h 2189926"/>
              <a:gd name="connsiteX15978" fmla="*/ 369723 w 8724094"/>
              <a:gd name="connsiteY15978" fmla="*/ 645301 h 2189926"/>
              <a:gd name="connsiteX15979" fmla="*/ 372959 w 8724094"/>
              <a:gd name="connsiteY15979" fmla="*/ 651019 h 2189926"/>
              <a:gd name="connsiteX15980" fmla="*/ 376196 w 8724094"/>
              <a:gd name="connsiteY15980" fmla="*/ 656738 h 2189926"/>
              <a:gd name="connsiteX15981" fmla="*/ 374578 w 8724094"/>
              <a:gd name="connsiteY15981" fmla="*/ 662455 h 2189926"/>
              <a:gd name="connsiteX15982" fmla="*/ 372959 w 8724094"/>
              <a:gd name="connsiteY15982" fmla="*/ 668173 h 2189926"/>
              <a:gd name="connsiteX15983" fmla="*/ 380242 w 8724094"/>
              <a:gd name="connsiteY15983" fmla="*/ 684510 h 2189926"/>
              <a:gd name="connsiteX15984" fmla="*/ 395616 w 8724094"/>
              <a:gd name="connsiteY15984" fmla="*/ 692678 h 2189926"/>
              <a:gd name="connsiteX15985" fmla="*/ 419890 w 8724094"/>
              <a:gd name="connsiteY15985" fmla="*/ 684510 h 2189926"/>
              <a:gd name="connsiteX15986" fmla="*/ 423126 w 8724094"/>
              <a:gd name="connsiteY15986" fmla="*/ 684510 h 2189926"/>
              <a:gd name="connsiteX15987" fmla="*/ 424746 w 8724094"/>
              <a:gd name="connsiteY15987" fmla="*/ 687777 h 2189926"/>
              <a:gd name="connsiteX15988" fmla="*/ 424746 w 8724094"/>
              <a:gd name="connsiteY15988" fmla="*/ 695945 h 2189926"/>
              <a:gd name="connsiteX15989" fmla="*/ 429600 w 8724094"/>
              <a:gd name="connsiteY15989" fmla="*/ 702480 h 2189926"/>
              <a:gd name="connsiteX15990" fmla="*/ 437691 w 8724094"/>
              <a:gd name="connsiteY15990" fmla="*/ 705748 h 2189926"/>
              <a:gd name="connsiteX15991" fmla="*/ 444164 w 8724094"/>
              <a:gd name="connsiteY15991" fmla="*/ 697580 h 2189926"/>
              <a:gd name="connsiteX15992" fmla="*/ 442546 w 8724094"/>
              <a:gd name="connsiteY15992" fmla="*/ 695945 h 2189926"/>
              <a:gd name="connsiteX15993" fmla="*/ 442546 w 8724094"/>
              <a:gd name="connsiteY15993" fmla="*/ 692678 h 2189926"/>
              <a:gd name="connsiteX15994" fmla="*/ 442546 w 8724094"/>
              <a:gd name="connsiteY15994" fmla="*/ 687777 h 2189926"/>
              <a:gd name="connsiteX15995" fmla="*/ 442546 w 8724094"/>
              <a:gd name="connsiteY15995" fmla="*/ 686143 h 2189926"/>
              <a:gd name="connsiteX15996" fmla="*/ 449828 w 8724094"/>
              <a:gd name="connsiteY15996" fmla="*/ 678792 h 2189926"/>
              <a:gd name="connsiteX15997" fmla="*/ 460348 w 8724094"/>
              <a:gd name="connsiteY15997" fmla="*/ 674708 h 2189926"/>
              <a:gd name="connsiteX15998" fmla="*/ 471675 w 8724094"/>
              <a:gd name="connsiteY15998" fmla="*/ 677975 h 2189926"/>
              <a:gd name="connsiteX15999" fmla="*/ 481386 w 8724094"/>
              <a:gd name="connsiteY15999" fmla="*/ 679608 h 2189926"/>
              <a:gd name="connsiteX16000" fmla="*/ 499187 w 8724094"/>
              <a:gd name="connsiteY16000" fmla="*/ 668990 h 2189926"/>
              <a:gd name="connsiteX16001" fmla="*/ 520225 w 8724094"/>
              <a:gd name="connsiteY16001" fmla="*/ 656738 h 2189926"/>
              <a:gd name="connsiteX16002" fmla="*/ 523462 w 8724094"/>
              <a:gd name="connsiteY16002" fmla="*/ 655103 h 2189926"/>
              <a:gd name="connsiteX16003" fmla="*/ 534789 w 8724094"/>
              <a:gd name="connsiteY16003" fmla="*/ 639584 h 2189926"/>
              <a:gd name="connsiteX16004" fmla="*/ 549354 w 8724094"/>
              <a:gd name="connsiteY16004" fmla="*/ 627331 h 2189926"/>
              <a:gd name="connsiteX16005" fmla="*/ 563919 w 8724094"/>
              <a:gd name="connsiteY16005" fmla="*/ 627331 h 2189926"/>
              <a:gd name="connsiteX16006" fmla="*/ 575247 w 8724094"/>
              <a:gd name="connsiteY16006" fmla="*/ 619163 h 2189926"/>
              <a:gd name="connsiteX16007" fmla="*/ 569583 w 8724094"/>
              <a:gd name="connsiteY16007" fmla="*/ 613444 h 2189926"/>
              <a:gd name="connsiteX16008" fmla="*/ 563919 w 8724094"/>
              <a:gd name="connsiteY16008" fmla="*/ 607726 h 2189926"/>
              <a:gd name="connsiteX16009" fmla="*/ 565537 w 8724094"/>
              <a:gd name="connsiteY16009" fmla="*/ 606093 h 2189926"/>
              <a:gd name="connsiteX16010" fmla="*/ 575247 w 8724094"/>
              <a:gd name="connsiteY16010" fmla="*/ 604460 h 2189926"/>
              <a:gd name="connsiteX16011" fmla="*/ 581720 w 8724094"/>
              <a:gd name="connsiteY16011" fmla="*/ 596291 h 2189926"/>
              <a:gd name="connsiteX16012" fmla="*/ 578484 w 8724094"/>
              <a:gd name="connsiteY16012" fmla="*/ 588123 h 2189926"/>
              <a:gd name="connsiteX16013" fmla="*/ 575247 w 8724094"/>
              <a:gd name="connsiteY16013" fmla="*/ 579954 h 2189926"/>
              <a:gd name="connsiteX16014" fmla="*/ 579292 w 8724094"/>
              <a:gd name="connsiteY16014" fmla="*/ 565251 h 2189926"/>
              <a:gd name="connsiteX16015" fmla="*/ 586576 w 8724094"/>
              <a:gd name="connsiteY16015" fmla="*/ 553816 h 2189926"/>
              <a:gd name="connsiteX16016" fmla="*/ 586576 w 8724094"/>
              <a:gd name="connsiteY16016" fmla="*/ 539113 h 2189926"/>
              <a:gd name="connsiteX16017" fmla="*/ 596285 w 8724094"/>
              <a:gd name="connsiteY16017" fmla="*/ 529311 h 2189926"/>
              <a:gd name="connsiteX16018" fmla="*/ 595475 w 8724094"/>
              <a:gd name="connsiteY16018" fmla="*/ 525227 h 2189926"/>
              <a:gd name="connsiteX16019" fmla="*/ 594667 w 8724094"/>
              <a:gd name="connsiteY16019" fmla="*/ 521142 h 2189926"/>
              <a:gd name="connsiteX16020" fmla="*/ 595475 w 8724094"/>
              <a:gd name="connsiteY16020" fmla="*/ 517058 h 2189926"/>
              <a:gd name="connsiteX16021" fmla="*/ 596285 w 8724094"/>
              <a:gd name="connsiteY16021" fmla="*/ 512974 h 2189926"/>
              <a:gd name="connsiteX16022" fmla="*/ 591430 w 8724094"/>
              <a:gd name="connsiteY16022" fmla="*/ 497453 h 2189926"/>
              <a:gd name="connsiteX16023" fmla="*/ 586576 w 8724094"/>
              <a:gd name="connsiteY16023" fmla="*/ 481934 h 2189926"/>
              <a:gd name="connsiteX16024" fmla="*/ 587384 w 8724094"/>
              <a:gd name="connsiteY16024" fmla="*/ 475399 h 2189926"/>
              <a:gd name="connsiteX16025" fmla="*/ 588194 w 8724094"/>
              <a:gd name="connsiteY16025" fmla="*/ 468864 h 2189926"/>
              <a:gd name="connsiteX16026" fmla="*/ 587384 w 8724094"/>
              <a:gd name="connsiteY16026" fmla="*/ 463146 h 2189926"/>
              <a:gd name="connsiteX16027" fmla="*/ 586576 w 8724094"/>
              <a:gd name="connsiteY16027" fmla="*/ 457429 h 2189926"/>
              <a:gd name="connsiteX16028" fmla="*/ 596285 w 8724094"/>
              <a:gd name="connsiteY16028" fmla="*/ 445992 h 2189926"/>
              <a:gd name="connsiteX16029" fmla="*/ 596285 w 8724094"/>
              <a:gd name="connsiteY16029" fmla="*/ 442726 h 2189926"/>
              <a:gd name="connsiteX16030" fmla="*/ 592239 w 8724094"/>
              <a:gd name="connsiteY16030" fmla="*/ 431290 h 2189926"/>
              <a:gd name="connsiteX16031" fmla="*/ 586576 w 8724094"/>
              <a:gd name="connsiteY16031" fmla="*/ 416587 h 2189926"/>
              <a:gd name="connsiteX16032" fmla="*/ 576866 w 8724094"/>
              <a:gd name="connsiteY16032" fmla="*/ 402701 h 2189926"/>
              <a:gd name="connsiteX16033" fmla="*/ 570393 w 8724094"/>
              <a:gd name="connsiteY16033" fmla="*/ 395349 h 2189926"/>
              <a:gd name="connsiteX16034" fmla="*/ 572010 w 8724094"/>
              <a:gd name="connsiteY16034" fmla="*/ 388814 h 2189926"/>
              <a:gd name="connsiteX16035" fmla="*/ 573628 w 8724094"/>
              <a:gd name="connsiteY16035" fmla="*/ 380645 h 2189926"/>
              <a:gd name="connsiteX16036" fmla="*/ 567155 w 8724094"/>
              <a:gd name="connsiteY16036" fmla="*/ 374112 h 2189926"/>
              <a:gd name="connsiteX16037" fmla="*/ 558255 w 8724094"/>
              <a:gd name="connsiteY16037" fmla="*/ 361859 h 2189926"/>
              <a:gd name="connsiteX16038" fmla="*/ 552590 w 8724094"/>
              <a:gd name="connsiteY16038" fmla="*/ 352873 h 2189926"/>
              <a:gd name="connsiteX16039" fmla="*/ 550972 w 8724094"/>
              <a:gd name="connsiteY16039" fmla="*/ 353691 h 2189926"/>
              <a:gd name="connsiteX16040" fmla="*/ 549354 w 8724094"/>
              <a:gd name="connsiteY16040" fmla="*/ 354507 h 2189926"/>
              <a:gd name="connsiteX16041" fmla="*/ 547736 w 8724094"/>
              <a:gd name="connsiteY16041" fmla="*/ 354507 h 2189926"/>
              <a:gd name="connsiteX16042" fmla="*/ 544499 w 8724094"/>
              <a:gd name="connsiteY16042" fmla="*/ 354507 h 2189926"/>
              <a:gd name="connsiteX16043" fmla="*/ 539644 w 8724094"/>
              <a:gd name="connsiteY16043" fmla="*/ 348789 h 2189926"/>
              <a:gd name="connsiteX16044" fmla="*/ 539644 w 8724094"/>
              <a:gd name="connsiteY16044" fmla="*/ 339804 h 2189926"/>
              <a:gd name="connsiteX16045" fmla="*/ 532361 w 8724094"/>
              <a:gd name="connsiteY16045" fmla="*/ 334903 h 2189926"/>
              <a:gd name="connsiteX16046" fmla="*/ 515370 w 8724094"/>
              <a:gd name="connsiteY16046" fmla="*/ 324284 h 2189926"/>
              <a:gd name="connsiteX16047" fmla="*/ 497569 w 8724094"/>
              <a:gd name="connsiteY16047" fmla="*/ 313665 h 2189926"/>
              <a:gd name="connsiteX16048" fmla="*/ 489478 w 8724094"/>
              <a:gd name="connsiteY16048" fmla="*/ 308765 h 2189926"/>
              <a:gd name="connsiteX16049" fmla="*/ 472485 w 8724094"/>
              <a:gd name="connsiteY16049" fmla="*/ 307947 h 2189926"/>
              <a:gd name="connsiteX16050" fmla="*/ 455492 w 8724094"/>
              <a:gd name="connsiteY16050" fmla="*/ 307130 h 2189926"/>
              <a:gd name="connsiteX16051" fmla="*/ 450638 w 8724094"/>
              <a:gd name="connsiteY16051" fmla="*/ 303863 h 2189926"/>
              <a:gd name="connsiteX16052" fmla="*/ 445783 w 8724094"/>
              <a:gd name="connsiteY16052" fmla="*/ 300596 h 2189926"/>
              <a:gd name="connsiteX16053" fmla="*/ 428791 w 8724094"/>
              <a:gd name="connsiteY16053" fmla="*/ 297328 h 2189926"/>
              <a:gd name="connsiteX16054" fmla="*/ 413417 w 8724094"/>
              <a:gd name="connsiteY16054" fmla="*/ 292428 h 2189926"/>
              <a:gd name="connsiteX16055" fmla="*/ 7583697 w 8724094"/>
              <a:gd name="connsiteY16055" fmla="*/ 290793 h 2189926"/>
              <a:gd name="connsiteX16056" fmla="*/ 7573989 w 8724094"/>
              <a:gd name="connsiteY16056" fmla="*/ 294061 h 2189926"/>
              <a:gd name="connsiteX16057" fmla="*/ 7559423 w 8724094"/>
              <a:gd name="connsiteY16057" fmla="*/ 301412 h 2189926"/>
              <a:gd name="connsiteX16058" fmla="*/ 7545669 w 8724094"/>
              <a:gd name="connsiteY16058" fmla="*/ 308765 h 2189926"/>
              <a:gd name="connsiteX16059" fmla="*/ 7540003 w 8724094"/>
              <a:gd name="connsiteY16059" fmla="*/ 313665 h 2189926"/>
              <a:gd name="connsiteX16060" fmla="*/ 7540813 w 8724094"/>
              <a:gd name="connsiteY16060" fmla="*/ 320200 h 2189926"/>
              <a:gd name="connsiteX16061" fmla="*/ 7541623 w 8724094"/>
              <a:gd name="connsiteY16061" fmla="*/ 330002 h 2189926"/>
              <a:gd name="connsiteX16062" fmla="*/ 7543239 w 8724094"/>
              <a:gd name="connsiteY16062" fmla="*/ 330002 h 2189926"/>
              <a:gd name="connsiteX16063" fmla="*/ 7546475 w 8724094"/>
              <a:gd name="connsiteY16063" fmla="*/ 330002 h 2189926"/>
              <a:gd name="connsiteX16064" fmla="*/ 7569941 w 8724094"/>
              <a:gd name="connsiteY16064" fmla="*/ 315298 h 2189926"/>
              <a:gd name="connsiteX16065" fmla="*/ 7585317 w 8724094"/>
              <a:gd name="connsiteY16065" fmla="*/ 292428 h 2189926"/>
              <a:gd name="connsiteX16066" fmla="*/ 7583697 w 8724094"/>
              <a:gd name="connsiteY16066" fmla="*/ 290793 h 2189926"/>
              <a:gd name="connsiteX16067" fmla="*/ 2605606 w 8724094"/>
              <a:gd name="connsiteY16067" fmla="*/ 290793 h 2189926"/>
              <a:gd name="connsiteX16068" fmla="*/ 2597514 w 8724094"/>
              <a:gd name="connsiteY16068" fmla="*/ 297328 h 2189926"/>
              <a:gd name="connsiteX16069" fmla="*/ 2602370 w 8724094"/>
              <a:gd name="connsiteY16069" fmla="*/ 303863 h 2189926"/>
              <a:gd name="connsiteX16070" fmla="*/ 2610461 w 8724094"/>
              <a:gd name="connsiteY16070" fmla="*/ 300596 h 2189926"/>
              <a:gd name="connsiteX16071" fmla="*/ 2605606 w 8724094"/>
              <a:gd name="connsiteY16071" fmla="*/ 290793 h 2189926"/>
              <a:gd name="connsiteX16072" fmla="*/ 1768946 w 8724094"/>
              <a:gd name="connsiteY16072" fmla="*/ 290793 h 2189926"/>
              <a:gd name="connsiteX16073" fmla="*/ 1768946 w 8724094"/>
              <a:gd name="connsiteY16073" fmla="*/ 292428 h 2189926"/>
              <a:gd name="connsiteX16074" fmla="*/ 1770564 w 8724094"/>
              <a:gd name="connsiteY16074" fmla="*/ 294061 h 2189926"/>
              <a:gd name="connsiteX16075" fmla="*/ 1773800 w 8724094"/>
              <a:gd name="connsiteY16075" fmla="*/ 290793 h 2189926"/>
              <a:gd name="connsiteX16076" fmla="*/ 1772182 w 8724094"/>
              <a:gd name="connsiteY16076" fmla="*/ 290793 h 2189926"/>
              <a:gd name="connsiteX16077" fmla="*/ 3913799 w 8724094"/>
              <a:gd name="connsiteY16077" fmla="*/ 289160 h 2189926"/>
              <a:gd name="connsiteX16078" fmla="*/ 3906516 w 8724094"/>
              <a:gd name="connsiteY16078" fmla="*/ 292428 h 2189926"/>
              <a:gd name="connsiteX16079" fmla="*/ 3902470 w 8724094"/>
              <a:gd name="connsiteY16079" fmla="*/ 298962 h 2189926"/>
              <a:gd name="connsiteX16080" fmla="*/ 3911371 w 8724094"/>
              <a:gd name="connsiteY16080" fmla="*/ 296512 h 2189926"/>
              <a:gd name="connsiteX16081" fmla="*/ 3917035 w 8724094"/>
              <a:gd name="connsiteY16081" fmla="*/ 290793 h 2189926"/>
              <a:gd name="connsiteX16082" fmla="*/ 3913799 w 8724094"/>
              <a:gd name="connsiteY16082" fmla="*/ 289160 h 2189926"/>
              <a:gd name="connsiteX16083" fmla="*/ 8012042 w 8724094"/>
              <a:gd name="connsiteY16083" fmla="*/ 287526 h 2189926"/>
              <a:gd name="connsiteX16084" fmla="*/ 7998285 w 8724094"/>
              <a:gd name="connsiteY16084" fmla="*/ 293244 h 2189926"/>
              <a:gd name="connsiteX16085" fmla="*/ 7976439 w 8724094"/>
              <a:gd name="connsiteY16085" fmla="*/ 306314 h 2189926"/>
              <a:gd name="connsiteX16086" fmla="*/ 7955400 w 8724094"/>
              <a:gd name="connsiteY16086" fmla="*/ 321833 h 2189926"/>
              <a:gd name="connsiteX16087" fmla="*/ 7944073 w 8724094"/>
              <a:gd name="connsiteY16087" fmla="*/ 333270 h 2189926"/>
              <a:gd name="connsiteX16088" fmla="*/ 7938409 w 8724094"/>
              <a:gd name="connsiteY16088" fmla="*/ 341438 h 2189926"/>
              <a:gd name="connsiteX16089" fmla="*/ 7932743 w 8724094"/>
              <a:gd name="connsiteY16089" fmla="*/ 349607 h 2189926"/>
              <a:gd name="connsiteX16090" fmla="*/ 7922226 w 8724094"/>
              <a:gd name="connsiteY16090" fmla="*/ 352056 h 2189926"/>
              <a:gd name="connsiteX16091" fmla="*/ 7913325 w 8724094"/>
              <a:gd name="connsiteY16091" fmla="*/ 354507 h 2189926"/>
              <a:gd name="connsiteX16092" fmla="*/ 7889860 w 8724094"/>
              <a:gd name="connsiteY16092" fmla="*/ 375745 h 2189926"/>
              <a:gd name="connsiteX16093" fmla="*/ 7872867 w 8724094"/>
              <a:gd name="connsiteY16093" fmla="*/ 398617 h 2189926"/>
              <a:gd name="connsiteX16094" fmla="*/ 7889860 w 8724094"/>
              <a:gd name="connsiteY16094" fmla="*/ 392082 h 2189926"/>
              <a:gd name="connsiteX16095" fmla="*/ 7906853 w 8724094"/>
              <a:gd name="connsiteY16095" fmla="*/ 383914 h 2189926"/>
              <a:gd name="connsiteX16096" fmla="*/ 7912515 w 8724094"/>
              <a:gd name="connsiteY16096" fmla="*/ 376561 h 2189926"/>
              <a:gd name="connsiteX16097" fmla="*/ 7919798 w 8724094"/>
              <a:gd name="connsiteY16097" fmla="*/ 372477 h 2189926"/>
              <a:gd name="connsiteX16098" fmla="*/ 7926271 w 8724094"/>
              <a:gd name="connsiteY16098" fmla="*/ 369210 h 2189926"/>
              <a:gd name="connsiteX16099" fmla="*/ 7928698 w 8724094"/>
              <a:gd name="connsiteY16099" fmla="*/ 363493 h 2189926"/>
              <a:gd name="connsiteX16100" fmla="*/ 7931127 w 8724094"/>
              <a:gd name="connsiteY16100" fmla="*/ 359408 h 2189926"/>
              <a:gd name="connsiteX16101" fmla="*/ 7940835 w 8724094"/>
              <a:gd name="connsiteY16101" fmla="*/ 359408 h 2189926"/>
              <a:gd name="connsiteX16102" fmla="*/ 7942455 w 8724094"/>
              <a:gd name="connsiteY16102" fmla="*/ 356140 h 2189926"/>
              <a:gd name="connsiteX16103" fmla="*/ 7953782 w 8724094"/>
              <a:gd name="connsiteY16103" fmla="*/ 339804 h 2189926"/>
              <a:gd name="connsiteX16104" fmla="*/ 7968347 w 8724094"/>
              <a:gd name="connsiteY16104" fmla="*/ 326735 h 2189926"/>
              <a:gd name="connsiteX16105" fmla="*/ 7969965 w 8724094"/>
              <a:gd name="connsiteY16105" fmla="*/ 325102 h 2189926"/>
              <a:gd name="connsiteX16106" fmla="*/ 7981293 w 8724094"/>
              <a:gd name="connsiteY16106" fmla="*/ 325102 h 2189926"/>
              <a:gd name="connsiteX16107" fmla="*/ 8001521 w 8724094"/>
              <a:gd name="connsiteY16107" fmla="*/ 305497 h 2189926"/>
              <a:gd name="connsiteX16108" fmla="*/ 8018514 w 8724094"/>
              <a:gd name="connsiteY16108" fmla="*/ 289160 h 2189926"/>
              <a:gd name="connsiteX16109" fmla="*/ 8012042 w 8724094"/>
              <a:gd name="connsiteY16109" fmla="*/ 287526 h 2189926"/>
              <a:gd name="connsiteX16110" fmla="*/ 332502 w 8724094"/>
              <a:gd name="connsiteY16110" fmla="*/ 287526 h 2189926"/>
              <a:gd name="connsiteX16111" fmla="*/ 306609 w 8724094"/>
              <a:gd name="connsiteY16111" fmla="*/ 297328 h 2189926"/>
              <a:gd name="connsiteX16112" fmla="*/ 282335 w 8724094"/>
              <a:gd name="connsiteY16112" fmla="*/ 313665 h 2189926"/>
              <a:gd name="connsiteX16113" fmla="*/ 272625 w 8724094"/>
              <a:gd name="connsiteY16113" fmla="*/ 324284 h 2189926"/>
              <a:gd name="connsiteX16114" fmla="*/ 261296 w 8724094"/>
              <a:gd name="connsiteY16114" fmla="*/ 333270 h 2189926"/>
              <a:gd name="connsiteX16115" fmla="*/ 258870 w 8724094"/>
              <a:gd name="connsiteY16115" fmla="*/ 338987 h 2189926"/>
              <a:gd name="connsiteX16116" fmla="*/ 256442 w 8724094"/>
              <a:gd name="connsiteY16116" fmla="*/ 343072 h 2189926"/>
              <a:gd name="connsiteX16117" fmla="*/ 248351 w 8724094"/>
              <a:gd name="connsiteY16117" fmla="*/ 343072 h 2189926"/>
              <a:gd name="connsiteX16118" fmla="*/ 245113 w 8724094"/>
              <a:gd name="connsiteY16118" fmla="*/ 348789 h 2189926"/>
              <a:gd name="connsiteX16119" fmla="*/ 243495 w 8724094"/>
              <a:gd name="connsiteY16119" fmla="*/ 356140 h 2189926"/>
              <a:gd name="connsiteX16120" fmla="*/ 260488 w 8724094"/>
              <a:gd name="connsiteY16120" fmla="*/ 350423 h 2189926"/>
              <a:gd name="connsiteX16121" fmla="*/ 274243 w 8724094"/>
              <a:gd name="connsiteY16121" fmla="*/ 339804 h 2189926"/>
              <a:gd name="connsiteX16122" fmla="*/ 286380 w 8724094"/>
              <a:gd name="connsiteY16122" fmla="*/ 334903 h 2189926"/>
              <a:gd name="connsiteX16123" fmla="*/ 295282 w 8724094"/>
              <a:gd name="connsiteY16123" fmla="*/ 328368 h 2189926"/>
              <a:gd name="connsiteX16124" fmla="*/ 304181 w 8724094"/>
              <a:gd name="connsiteY16124" fmla="*/ 317749 h 2189926"/>
              <a:gd name="connsiteX16125" fmla="*/ 313082 w 8724094"/>
              <a:gd name="connsiteY16125" fmla="*/ 307130 h 2189926"/>
              <a:gd name="connsiteX16126" fmla="*/ 314701 w 8724094"/>
              <a:gd name="connsiteY16126" fmla="*/ 303863 h 2189926"/>
              <a:gd name="connsiteX16127" fmla="*/ 317938 w 8724094"/>
              <a:gd name="connsiteY16127" fmla="*/ 300596 h 2189926"/>
              <a:gd name="connsiteX16128" fmla="*/ 327646 w 8724094"/>
              <a:gd name="connsiteY16128" fmla="*/ 295695 h 2189926"/>
              <a:gd name="connsiteX16129" fmla="*/ 332502 w 8724094"/>
              <a:gd name="connsiteY16129" fmla="*/ 287526 h 2189926"/>
              <a:gd name="connsiteX16130" fmla="*/ 5375933 w 8724094"/>
              <a:gd name="connsiteY16130" fmla="*/ 285893 h 2189926"/>
              <a:gd name="connsiteX16131" fmla="*/ 5362986 w 8724094"/>
              <a:gd name="connsiteY16131" fmla="*/ 288344 h 2189926"/>
              <a:gd name="connsiteX16132" fmla="*/ 5356514 w 8724094"/>
              <a:gd name="connsiteY16132" fmla="*/ 298962 h 2189926"/>
              <a:gd name="connsiteX16133" fmla="*/ 5358132 w 8724094"/>
              <a:gd name="connsiteY16133" fmla="*/ 305497 h 2189926"/>
              <a:gd name="connsiteX16134" fmla="*/ 5371077 w 8724094"/>
              <a:gd name="connsiteY16134" fmla="*/ 300596 h 2189926"/>
              <a:gd name="connsiteX16135" fmla="*/ 5380788 w 8724094"/>
              <a:gd name="connsiteY16135" fmla="*/ 292428 h 2189926"/>
              <a:gd name="connsiteX16136" fmla="*/ 5375933 w 8724094"/>
              <a:gd name="connsiteY16136" fmla="*/ 285893 h 2189926"/>
              <a:gd name="connsiteX16137" fmla="*/ 5273979 w 8724094"/>
              <a:gd name="connsiteY16137" fmla="*/ 285893 h 2189926"/>
              <a:gd name="connsiteX16138" fmla="*/ 5265889 w 8724094"/>
              <a:gd name="connsiteY16138" fmla="*/ 287526 h 2189926"/>
              <a:gd name="connsiteX16139" fmla="*/ 5261034 w 8724094"/>
              <a:gd name="connsiteY16139" fmla="*/ 292428 h 2189926"/>
              <a:gd name="connsiteX16140" fmla="*/ 5265889 w 8724094"/>
              <a:gd name="connsiteY16140" fmla="*/ 297328 h 2189926"/>
              <a:gd name="connsiteX16141" fmla="*/ 5267507 w 8724094"/>
              <a:gd name="connsiteY16141" fmla="*/ 297328 h 2189926"/>
              <a:gd name="connsiteX16142" fmla="*/ 5272361 w 8724094"/>
              <a:gd name="connsiteY16142" fmla="*/ 296512 h 2189926"/>
              <a:gd name="connsiteX16143" fmla="*/ 5277217 w 8724094"/>
              <a:gd name="connsiteY16143" fmla="*/ 295695 h 2189926"/>
              <a:gd name="connsiteX16144" fmla="*/ 5280453 w 8724094"/>
              <a:gd name="connsiteY16144" fmla="*/ 290793 h 2189926"/>
              <a:gd name="connsiteX16145" fmla="*/ 5278835 w 8724094"/>
              <a:gd name="connsiteY16145" fmla="*/ 285893 h 2189926"/>
              <a:gd name="connsiteX16146" fmla="*/ 2788473 w 8724094"/>
              <a:gd name="connsiteY16146" fmla="*/ 285893 h 2189926"/>
              <a:gd name="connsiteX16147" fmla="*/ 2779573 w 8724094"/>
              <a:gd name="connsiteY16147" fmla="*/ 293244 h 2189926"/>
              <a:gd name="connsiteX16148" fmla="*/ 2773909 w 8724094"/>
              <a:gd name="connsiteY16148" fmla="*/ 303863 h 2189926"/>
              <a:gd name="connsiteX16149" fmla="*/ 2767436 w 8724094"/>
              <a:gd name="connsiteY16149" fmla="*/ 306314 h 2189926"/>
              <a:gd name="connsiteX16150" fmla="*/ 2762580 w 8724094"/>
              <a:gd name="connsiteY16150" fmla="*/ 308765 h 2189926"/>
              <a:gd name="connsiteX16151" fmla="*/ 2760962 w 8724094"/>
              <a:gd name="connsiteY16151" fmla="*/ 314482 h 2189926"/>
              <a:gd name="connsiteX16152" fmla="*/ 2759344 w 8724094"/>
              <a:gd name="connsiteY16152" fmla="*/ 320200 h 2189926"/>
              <a:gd name="connsiteX16153" fmla="*/ 2750443 w 8724094"/>
              <a:gd name="connsiteY16153" fmla="*/ 323467 h 2189926"/>
              <a:gd name="connsiteX16154" fmla="*/ 2744779 w 8724094"/>
              <a:gd name="connsiteY16154" fmla="*/ 330002 h 2189926"/>
              <a:gd name="connsiteX16155" fmla="*/ 2763390 w 8724094"/>
              <a:gd name="connsiteY16155" fmla="*/ 326735 h 2189926"/>
              <a:gd name="connsiteX16156" fmla="*/ 2771482 w 8724094"/>
              <a:gd name="connsiteY16156" fmla="*/ 318567 h 2189926"/>
              <a:gd name="connsiteX16157" fmla="*/ 2777145 w 8724094"/>
              <a:gd name="connsiteY16157" fmla="*/ 309581 h 2189926"/>
              <a:gd name="connsiteX16158" fmla="*/ 2790092 w 8724094"/>
              <a:gd name="connsiteY16158" fmla="*/ 305497 h 2189926"/>
              <a:gd name="connsiteX16159" fmla="*/ 2798992 w 8724094"/>
              <a:gd name="connsiteY16159" fmla="*/ 297328 h 2189926"/>
              <a:gd name="connsiteX16160" fmla="*/ 2804657 w 8724094"/>
              <a:gd name="connsiteY16160" fmla="*/ 289160 h 2189926"/>
              <a:gd name="connsiteX16161" fmla="*/ 2803038 w 8724094"/>
              <a:gd name="connsiteY16161" fmla="*/ 285893 h 2189926"/>
              <a:gd name="connsiteX16162" fmla="*/ 2801420 w 8724094"/>
              <a:gd name="connsiteY16162" fmla="*/ 285893 h 2189926"/>
              <a:gd name="connsiteX16163" fmla="*/ 2796566 w 8724094"/>
              <a:gd name="connsiteY16163" fmla="*/ 289160 h 2189926"/>
              <a:gd name="connsiteX16164" fmla="*/ 2794946 w 8724094"/>
              <a:gd name="connsiteY16164" fmla="*/ 289160 h 2189926"/>
              <a:gd name="connsiteX16165" fmla="*/ 2790092 w 8724094"/>
              <a:gd name="connsiteY16165" fmla="*/ 285893 h 2189926"/>
              <a:gd name="connsiteX16166" fmla="*/ 1138617 w 8724094"/>
              <a:gd name="connsiteY16166" fmla="*/ 285893 h 2189926"/>
              <a:gd name="connsiteX16167" fmla="*/ 1119198 w 8724094"/>
              <a:gd name="connsiteY16167" fmla="*/ 295695 h 2189926"/>
              <a:gd name="connsiteX16168" fmla="*/ 1107869 w 8724094"/>
              <a:gd name="connsiteY16168" fmla="*/ 313665 h 2189926"/>
              <a:gd name="connsiteX16169" fmla="*/ 1112725 w 8724094"/>
              <a:gd name="connsiteY16169" fmla="*/ 320200 h 2189926"/>
              <a:gd name="connsiteX16170" fmla="*/ 1120816 w 8724094"/>
              <a:gd name="connsiteY16170" fmla="*/ 313665 h 2189926"/>
              <a:gd name="connsiteX16171" fmla="*/ 1130526 w 8724094"/>
              <a:gd name="connsiteY16171" fmla="*/ 307130 h 2189926"/>
              <a:gd name="connsiteX16172" fmla="*/ 1130526 w 8724094"/>
              <a:gd name="connsiteY16172" fmla="*/ 302230 h 2189926"/>
              <a:gd name="connsiteX16173" fmla="*/ 1130526 w 8724094"/>
              <a:gd name="connsiteY16173" fmla="*/ 298962 h 2189926"/>
              <a:gd name="connsiteX16174" fmla="*/ 1136999 w 8724094"/>
              <a:gd name="connsiteY16174" fmla="*/ 293244 h 2189926"/>
              <a:gd name="connsiteX16175" fmla="*/ 1141854 w 8724094"/>
              <a:gd name="connsiteY16175" fmla="*/ 289160 h 2189926"/>
              <a:gd name="connsiteX16176" fmla="*/ 1138617 w 8724094"/>
              <a:gd name="connsiteY16176" fmla="*/ 285893 h 2189926"/>
              <a:gd name="connsiteX16177" fmla="*/ 7078788 w 8724094"/>
              <a:gd name="connsiteY16177" fmla="*/ 284260 h 2189926"/>
              <a:gd name="connsiteX16178" fmla="*/ 7061795 w 8724094"/>
              <a:gd name="connsiteY16178" fmla="*/ 289160 h 2189926"/>
              <a:gd name="connsiteX16179" fmla="*/ 7052895 w 8724094"/>
              <a:gd name="connsiteY16179" fmla="*/ 302230 h 2189926"/>
              <a:gd name="connsiteX16180" fmla="*/ 7068270 w 8724094"/>
              <a:gd name="connsiteY16180" fmla="*/ 296512 h 2189926"/>
              <a:gd name="connsiteX16181" fmla="*/ 7078788 w 8724094"/>
              <a:gd name="connsiteY16181" fmla="*/ 284260 h 2189926"/>
              <a:gd name="connsiteX16182" fmla="*/ 5327384 w 8724094"/>
              <a:gd name="connsiteY16182" fmla="*/ 282625 h 2189926"/>
              <a:gd name="connsiteX16183" fmla="*/ 5320910 w 8724094"/>
              <a:gd name="connsiteY16183" fmla="*/ 290793 h 2189926"/>
              <a:gd name="connsiteX16184" fmla="*/ 5324148 w 8724094"/>
              <a:gd name="connsiteY16184" fmla="*/ 292428 h 2189926"/>
              <a:gd name="connsiteX16185" fmla="*/ 5330621 w 8724094"/>
              <a:gd name="connsiteY16185" fmla="*/ 287526 h 2189926"/>
              <a:gd name="connsiteX16186" fmla="*/ 5330621 w 8724094"/>
              <a:gd name="connsiteY16186" fmla="*/ 284260 h 2189926"/>
              <a:gd name="connsiteX16187" fmla="*/ 5327384 w 8724094"/>
              <a:gd name="connsiteY16187" fmla="*/ 282625 h 2189926"/>
              <a:gd name="connsiteX16188" fmla="*/ 7128955 w 8724094"/>
              <a:gd name="connsiteY16188" fmla="*/ 280992 h 2189926"/>
              <a:gd name="connsiteX16189" fmla="*/ 7125719 w 8724094"/>
              <a:gd name="connsiteY16189" fmla="*/ 285893 h 2189926"/>
              <a:gd name="connsiteX16190" fmla="*/ 7130573 w 8724094"/>
              <a:gd name="connsiteY16190" fmla="*/ 282625 h 2189926"/>
              <a:gd name="connsiteX16191" fmla="*/ 7128955 w 8724094"/>
              <a:gd name="connsiteY16191" fmla="*/ 280992 h 2189926"/>
              <a:gd name="connsiteX16192" fmla="*/ 6978454 w 8724094"/>
              <a:gd name="connsiteY16192" fmla="*/ 280992 h 2189926"/>
              <a:gd name="connsiteX16193" fmla="*/ 6967127 w 8724094"/>
              <a:gd name="connsiteY16193" fmla="*/ 289160 h 2189926"/>
              <a:gd name="connsiteX16194" fmla="*/ 6970363 w 8724094"/>
              <a:gd name="connsiteY16194" fmla="*/ 292428 h 2189926"/>
              <a:gd name="connsiteX16195" fmla="*/ 6978454 w 8724094"/>
              <a:gd name="connsiteY16195" fmla="*/ 280992 h 2189926"/>
              <a:gd name="connsiteX16196" fmla="*/ 5975816 w 8724094"/>
              <a:gd name="connsiteY16196" fmla="*/ 280992 h 2189926"/>
              <a:gd name="connsiteX16197" fmla="*/ 5961252 w 8724094"/>
              <a:gd name="connsiteY16197" fmla="*/ 289160 h 2189926"/>
              <a:gd name="connsiteX16198" fmla="*/ 5960443 w 8724094"/>
              <a:gd name="connsiteY16198" fmla="*/ 294877 h 2189926"/>
              <a:gd name="connsiteX16199" fmla="*/ 5959633 w 8724094"/>
              <a:gd name="connsiteY16199" fmla="*/ 298962 h 2189926"/>
              <a:gd name="connsiteX16200" fmla="*/ 5936976 w 8724094"/>
              <a:gd name="connsiteY16200" fmla="*/ 301412 h 2189926"/>
              <a:gd name="connsiteX16201" fmla="*/ 5917557 w 8724094"/>
              <a:gd name="connsiteY16201" fmla="*/ 313665 h 2189926"/>
              <a:gd name="connsiteX16202" fmla="*/ 5915939 w 8724094"/>
              <a:gd name="connsiteY16202" fmla="*/ 319383 h 2189926"/>
              <a:gd name="connsiteX16203" fmla="*/ 5912702 w 8724094"/>
              <a:gd name="connsiteY16203" fmla="*/ 323467 h 2189926"/>
              <a:gd name="connsiteX16204" fmla="*/ 5908656 w 8724094"/>
              <a:gd name="connsiteY16204" fmla="*/ 324284 h 2189926"/>
              <a:gd name="connsiteX16205" fmla="*/ 5904610 w 8724094"/>
              <a:gd name="connsiteY16205" fmla="*/ 326735 h 2189926"/>
              <a:gd name="connsiteX16206" fmla="*/ 5900565 w 8724094"/>
              <a:gd name="connsiteY16206" fmla="*/ 334903 h 2189926"/>
              <a:gd name="connsiteX16207" fmla="*/ 5896519 w 8724094"/>
              <a:gd name="connsiteY16207" fmla="*/ 341438 h 2189926"/>
              <a:gd name="connsiteX16208" fmla="*/ 5882764 w 8724094"/>
              <a:gd name="connsiteY16208" fmla="*/ 352056 h 2189926"/>
              <a:gd name="connsiteX16209" fmla="*/ 5870626 w 8724094"/>
              <a:gd name="connsiteY16209" fmla="*/ 359408 h 2189926"/>
              <a:gd name="connsiteX16210" fmla="*/ 5862535 w 8724094"/>
              <a:gd name="connsiteY16210" fmla="*/ 361859 h 2189926"/>
              <a:gd name="connsiteX16211" fmla="*/ 5857681 w 8724094"/>
              <a:gd name="connsiteY16211" fmla="*/ 364309 h 2189926"/>
              <a:gd name="connsiteX16212" fmla="*/ 5857681 w 8724094"/>
              <a:gd name="connsiteY16212" fmla="*/ 374112 h 2189926"/>
              <a:gd name="connsiteX16213" fmla="*/ 5852016 w 8724094"/>
              <a:gd name="connsiteY16213" fmla="*/ 377379 h 2189926"/>
              <a:gd name="connsiteX16214" fmla="*/ 5839070 w 8724094"/>
              <a:gd name="connsiteY16214" fmla="*/ 383914 h 2189926"/>
              <a:gd name="connsiteX16215" fmla="*/ 5826123 w 8724094"/>
              <a:gd name="connsiteY16215" fmla="*/ 390448 h 2189926"/>
              <a:gd name="connsiteX16216" fmla="*/ 5818841 w 8724094"/>
              <a:gd name="connsiteY16216" fmla="*/ 393715 h 2189926"/>
              <a:gd name="connsiteX16217" fmla="*/ 5812368 w 8724094"/>
              <a:gd name="connsiteY16217" fmla="*/ 402701 h 2189926"/>
              <a:gd name="connsiteX16218" fmla="*/ 5805894 w 8724094"/>
              <a:gd name="connsiteY16218" fmla="*/ 411685 h 2189926"/>
              <a:gd name="connsiteX16219" fmla="*/ 5792139 w 8724094"/>
              <a:gd name="connsiteY16219" fmla="*/ 420671 h 2189926"/>
              <a:gd name="connsiteX16220" fmla="*/ 5774338 w 8724094"/>
              <a:gd name="connsiteY16220" fmla="*/ 432924 h 2189926"/>
              <a:gd name="connsiteX16221" fmla="*/ 5758965 w 8724094"/>
              <a:gd name="connsiteY16221" fmla="*/ 446810 h 2189926"/>
              <a:gd name="connsiteX16222" fmla="*/ 5752491 w 8724094"/>
              <a:gd name="connsiteY16222" fmla="*/ 460696 h 2189926"/>
              <a:gd name="connsiteX16223" fmla="*/ 5767055 w 8724094"/>
              <a:gd name="connsiteY16223" fmla="*/ 457429 h 2189926"/>
              <a:gd name="connsiteX16224" fmla="*/ 5769483 w 8724094"/>
              <a:gd name="connsiteY16224" fmla="*/ 451711 h 2189926"/>
              <a:gd name="connsiteX16225" fmla="*/ 5771910 w 8724094"/>
              <a:gd name="connsiteY16225" fmla="*/ 445992 h 2189926"/>
              <a:gd name="connsiteX16226" fmla="*/ 5825315 w 8724094"/>
              <a:gd name="connsiteY16226" fmla="*/ 411685 h 2189926"/>
              <a:gd name="connsiteX16227" fmla="*/ 5830979 w 8724094"/>
              <a:gd name="connsiteY16227" fmla="*/ 404334 h 2189926"/>
              <a:gd name="connsiteX16228" fmla="*/ 5836642 w 8724094"/>
              <a:gd name="connsiteY16228" fmla="*/ 398617 h 2189926"/>
              <a:gd name="connsiteX16229" fmla="*/ 5849588 w 8724094"/>
              <a:gd name="connsiteY16229" fmla="*/ 392898 h 2189926"/>
              <a:gd name="connsiteX16230" fmla="*/ 5862535 w 8724094"/>
              <a:gd name="connsiteY16230" fmla="*/ 380645 h 2189926"/>
              <a:gd name="connsiteX16231" fmla="*/ 5870626 w 8724094"/>
              <a:gd name="connsiteY16231" fmla="*/ 379012 h 2189926"/>
              <a:gd name="connsiteX16232" fmla="*/ 5877100 w 8724094"/>
              <a:gd name="connsiteY16232" fmla="*/ 371661 h 2189926"/>
              <a:gd name="connsiteX16233" fmla="*/ 5881954 w 8724094"/>
              <a:gd name="connsiteY16233" fmla="*/ 364309 h 2189926"/>
              <a:gd name="connsiteX16234" fmla="*/ 5886001 w 8724094"/>
              <a:gd name="connsiteY16234" fmla="*/ 363493 h 2189926"/>
              <a:gd name="connsiteX16235" fmla="*/ 5891665 w 8724094"/>
              <a:gd name="connsiteY16235" fmla="*/ 362675 h 2189926"/>
              <a:gd name="connsiteX16236" fmla="*/ 5896519 w 8724094"/>
              <a:gd name="connsiteY16236" fmla="*/ 355324 h 2189926"/>
              <a:gd name="connsiteX16237" fmla="*/ 5902992 w 8724094"/>
              <a:gd name="connsiteY16237" fmla="*/ 349607 h 2189926"/>
              <a:gd name="connsiteX16238" fmla="*/ 5924031 w 8724094"/>
              <a:gd name="connsiteY16238" fmla="*/ 334086 h 2189926"/>
              <a:gd name="connsiteX16239" fmla="*/ 5943450 w 8724094"/>
              <a:gd name="connsiteY16239" fmla="*/ 320200 h 2189926"/>
              <a:gd name="connsiteX16240" fmla="*/ 5945068 w 8724094"/>
              <a:gd name="connsiteY16240" fmla="*/ 314482 h 2189926"/>
              <a:gd name="connsiteX16241" fmla="*/ 5948305 w 8724094"/>
              <a:gd name="connsiteY16241" fmla="*/ 308765 h 2189926"/>
              <a:gd name="connsiteX16242" fmla="*/ 5962870 w 8724094"/>
              <a:gd name="connsiteY16242" fmla="*/ 299779 h 2189926"/>
              <a:gd name="connsiteX16243" fmla="*/ 5975816 w 8724094"/>
              <a:gd name="connsiteY16243" fmla="*/ 285893 h 2189926"/>
              <a:gd name="connsiteX16244" fmla="*/ 5176881 w 8724094"/>
              <a:gd name="connsiteY16244" fmla="*/ 280992 h 2189926"/>
              <a:gd name="connsiteX16245" fmla="*/ 5173645 w 8724094"/>
              <a:gd name="connsiteY16245" fmla="*/ 285893 h 2189926"/>
              <a:gd name="connsiteX16246" fmla="*/ 5175263 w 8724094"/>
              <a:gd name="connsiteY16246" fmla="*/ 287526 h 2189926"/>
              <a:gd name="connsiteX16247" fmla="*/ 5180119 w 8724094"/>
              <a:gd name="connsiteY16247" fmla="*/ 284260 h 2189926"/>
              <a:gd name="connsiteX16248" fmla="*/ 5176881 w 8724094"/>
              <a:gd name="connsiteY16248" fmla="*/ 280992 h 2189926"/>
              <a:gd name="connsiteX16249" fmla="*/ 4033552 w 8724094"/>
              <a:gd name="connsiteY16249" fmla="*/ 280992 h 2189926"/>
              <a:gd name="connsiteX16250" fmla="*/ 4024652 w 8724094"/>
              <a:gd name="connsiteY16250" fmla="*/ 283442 h 2189926"/>
              <a:gd name="connsiteX16251" fmla="*/ 4010087 w 8724094"/>
              <a:gd name="connsiteY16251" fmla="*/ 289977 h 2189926"/>
              <a:gd name="connsiteX16252" fmla="*/ 3996332 w 8724094"/>
              <a:gd name="connsiteY16252" fmla="*/ 297328 h 2189926"/>
              <a:gd name="connsiteX16253" fmla="*/ 3989859 w 8724094"/>
              <a:gd name="connsiteY16253" fmla="*/ 302230 h 2189926"/>
              <a:gd name="connsiteX16254" fmla="*/ 3990668 w 8724094"/>
              <a:gd name="connsiteY16254" fmla="*/ 307130 h 2189926"/>
              <a:gd name="connsiteX16255" fmla="*/ 3991477 w 8724094"/>
              <a:gd name="connsiteY16255" fmla="*/ 312032 h 2189926"/>
              <a:gd name="connsiteX16256" fmla="*/ 3985813 w 8724094"/>
              <a:gd name="connsiteY16256" fmla="*/ 321017 h 2189926"/>
              <a:gd name="connsiteX16257" fmla="*/ 3973676 w 8724094"/>
              <a:gd name="connsiteY16257" fmla="*/ 325102 h 2189926"/>
              <a:gd name="connsiteX16258" fmla="*/ 3961538 w 8724094"/>
              <a:gd name="connsiteY16258" fmla="*/ 329186 h 2189926"/>
              <a:gd name="connsiteX16259" fmla="*/ 3955875 w 8724094"/>
              <a:gd name="connsiteY16259" fmla="*/ 338170 h 2189926"/>
              <a:gd name="connsiteX16260" fmla="*/ 3957493 w 8724094"/>
              <a:gd name="connsiteY16260" fmla="*/ 339804 h 2189926"/>
              <a:gd name="connsiteX16261" fmla="*/ 3977721 w 8724094"/>
              <a:gd name="connsiteY16261" fmla="*/ 334086 h 2189926"/>
              <a:gd name="connsiteX16262" fmla="*/ 3994714 w 8724094"/>
              <a:gd name="connsiteY16262" fmla="*/ 323467 h 2189926"/>
              <a:gd name="connsiteX16263" fmla="*/ 3997141 w 8724094"/>
              <a:gd name="connsiteY16263" fmla="*/ 316933 h 2189926"/>
              <a:gd name="connsiteX16264" fmla="*/ 4001188 w 8724094"/>
              <a:gd name="connsiteY16264" fmla="*/ 312032 h 2189926"/>
              <a:gd name="connsiteX16265" fmla="*/ 4023034 w 8724094"/>
              <a:gd name="connsiteY16265" fmla="*/ 302230 h 2189926"/>
              <a:gd name="connsiteX16266" fmla="*/ 4033552 w 8724094"/>
              <a:gd name="connsiteY16266" fmla="*/ 280992 h 2189926"/>
              <a:gd name="connsiteX16267" fmla="*/ 6876501 w 8724094"/>
              <a:gd name="connsiteY16267" fmla="*/ 277725 h 2189926"/>
              <a:gd name="connsiteX16268" fmla="*/ 6865983 w 8724094"/>
              <a:gd name="connsiteY16268" fmla="*/ 280175 h 2189926"/>
              <a:gd name="connsiteX16269" fmla="*/ 6858699 w 8724094"/>
              <a:gd name="connsiteY16269" fmla="*/ 289160 h 2189926"/>
              <a:gd name="connsiteX16270" fmla="*/ 6861935 w 8724094"/>
              <a:gd name="connsiteY16270" fmla="*/ 292428 h 2189926"/>
              <a:gd name="connsiteX16271" fmla="*/ 6874074 w 8724094"/>
              <a:gd name="connsiteY16271" fmla="*/ 290793 h 2189926"/>
              <a:gd name="connsiteX16272" fmla="*/ 6884592 w 8724094"/>
              <a:gd name="connsiteY16272" fmla="*/ 285893 h 2189926"/>
              <a:gd name="connsiteX16273" fmla="*/ 6887828 w 8724094"/>
              <a:gd name="connsiteY16273" fmla="*/ 293244 h 2189926"/>
              <a:gd name="connsiteX16274" fmla="*/ 6895921 w 8724094"/>
              <a:gd name="connsiteY16274" fmla="*/ 295695 h 2189926"/>
              <a:gd name="connsiteX16275" fmla="*/ 6904013 w 8724094"/>
              <a:gd name="connsiteY16275" fmla="*/ 290793 h 2189926"/>
              <a:gd name="connsiteX16276" fmla="*/ 6893493 w 8724094"/>
              <a:gd name="connsiteY16276" fmla="*/ 280175 h 2189926"/>
              <a:gd name="connsiteX16277" fmla="*/ 6876501 w 8724094"/>
              <a:gd name="connsiteY16277" fmla="*/ 277725 h 2189926"/>
              <a:gd name="connsiteX16278" fmla="*/ 3468767 w 8724094"/>
              <a:gd name="connsiteY16278" fmla="*/ 277725 h 2189926"/>
              <a:gd name="connsiteX16279" fmla="*/ 3462293 w 8724094"/>
              <a:gd name="connsiteY16279" fmla="*/ 284260 h 2189926"/>
              <a:gd name="connsiteX16280" fmla="*/ 3465529 w 8724094"/>
              <a:gd name="connsiteY16280" fmla="*/ 285893 h 2189926"/>
              <a:gd name="connsiteX16281" fmla="*/ 3468767 w 8724094"/>
              <a:gd name="connsiteY16281" fmla="*/ 277725 h 2189926"/>
              <a:gd name="connsiteX16282" fmla="*/ 8107521 w 8724094"/>
              <a:gd name="connsiteY16282" fmla="*/ 276091 h 2189926"/>
              <a:gd name="connsiteX16283" fmla="*/ 8101049 w 8724094"/>
              <a:gd name="connsiteY16283" fmla="*/ 284260 h 2189926"/>
              <a:gd name="connsiteX16284" fmla="*/ 8105904 w 8724094"/>
              <a:gd name="connsiteY16284" fmla="*/ 287526 h 2189926"/>
              <a:gd name="connsiteX16285" fmla="*/ 8112376 w 8724094"/>
              <a:gd name="connsiteY16285" fmla="*/ 280992 h 2189926"/>
              <a:gd name="connsiteX16286" fmla="*/ 8107521 w 8724094"/>
              <a:gd name="connsiteY16286" fmla="*/ 276091 h 2189926"/>
              <a:gd name="connsiteX16287" fmla="*/ 659399 w 8724094"/>
              <a:gd name="connsiteY16287" fmla="*/ 276091 h 2189926"/>
              <a:gd name="connsiteX16288" fmla="*/ 647262 w 8724094"/>
              <a:gd name="connsiteY16288" fmla="*/ 280992 h 2189926"/>
              <a:gd name="connsiteX16289" fmla="*/ 635125 w 8724094"/>
              <a:gd name="connsiteY16289" fmla="*/ 284260 h 2189926"/>
              <a:gd name="connsiteX16290" fmla="*/ 628651 w 8724094"/>
              <a:gd name="connsiteY16290" fmla="*/ 291611 h 2189926"/>
              <a:gd name="connsiteX16291" fmla="*/ 623796 w 8724094"/>
              <a:gd name="connsiteY16291" fmla="*/ 298962 h 2189926"/>
              <a:gd name="connsiteX16292" fmla="*/ 615704 w 8724094"/>
              <a:gd name="connsiteY16292" fmla="*/ 302230 h 2189926"/>
              <a:gd name="connsiteX16293" fmla="*/ 612468 w 8724094"/>
              <a:gd name="connsiteY16293" fmla="*/ 308765 h 2189926"/>
              <a:gd name="connsiteX16294" fmla="*/ 616514 w 8724094"/>
              <a:gd name="connsiteY16294" fmla="*/ 307130 h 2189926"/>
              <a:gd name="connsiteX16295" fmla="*/ 622178 w 8724094"/>
              <a:gd name="connsiteY16295" fmla="*/ 303863 h 2189926"/>
              <a:gd name="connsiteX16296" fmla="*/ 631887 w 8724094"/>
              <a:gd name="connsiteY16296" fmla="*/ 300596 h 2189926"/>
              <a:gd name="connsiteX16297" fmla="*/ 638360 w 8724094"/>
              <a:gd name="connsiteY16297" fmla="*/ 292428 h 2189926"/>
              <a:gd name="connsiteX16298" fmla="*/ 650498 w 8724094"/>
              <a:gd name="connsiteY16298" fmla="*/ 286709 h 2189926"/>
              <a:gd name="connsiteX16299" fmla="*/ 659399 w 8724094"/>
              <a:gd name="connsiteY16299" fmla="*/ 277725 h 2189926"/>
              <a:gd name="connsiteX16300" fmla="*/ 8458692 w 8724094"/>
              <a:gd name="connsiteY16300" fmla="*/ 274457 h 2189926"/>
              <a:gd name="connsiteX16301" fmla="*/ 8455455 w 8724094"/>
              <a:gd name="connsiteY16301" fmla="*/ 276091 h 2189926"/>
              <a:gd name="connsiteX16302" fmla="*/ 8458692 w 8724094"/>
              <a:gd name="connsiteY16302" fmla="*/ 277725 h 2189926"/>
              <a:gd name="connsiteX16303" fmla="*/ 8460310 w 8724094"/>
              <a:gd name="connsiteY16303" fmla="*/ 276091 h 2189926"/>
              <a:gd name="connsiteX16304" fmla="*/ 8458692 w 8724094"/>
              <a:gd name="connsiteY16304" fmla="*/ 274457 h 2189926"/>
              <a:gd name="connsiteX16305" fmla="*/ 3418600 w 8724094"/>
              <a:gd name="connsiteY16305" fmla="*/ 274457 h 2189926"/>
              <a:gd name="connsiteX16306" fmla="*/ 3407271 w 8724094"/>
              <a:gd name="connsiteY16306" fmla="*/ 279358 h 2189926"/>
              <a:gd name="connsiteX16307" fmla="*/ 3390278 w 8724094"/>
              <a:gd name="connsiteY16307" fmla="*/ 290793 h 2189926"/>
              <a:gd name="connsiteX16308" fmla="*/ 3374905 w 8724094"/>
              <a:gd name="connsiteY16308" fmla="*/ 303863 h 2189926"/>
              <a:gd name="connsiteX16309" fmla="*/ 3368431 w 8724094"/>
              <a:gd name="connsiteY16309" fmla="*/ 312032 h 2189926"/>
              <a:gd name="connsiteX16310" fmla="*/ 3374905 w 8724094"/>
              <a:gd name="connsiteY16310" fmla="*/ 318567 h 2189926"/>
              <a:gd name="connsiteX16311" fmla="*/ 3381378 w 8724094"/>
              <a:gd name="connsiteY16311" fmla="*/ 313665 h 2189926"/>
              <a:gd name="connsiteX16312" fmla="*/ 3386234 w 8724094"/>
              <a:gd name="connsiteY16312" fmla="*/ 305497 h 2189926"/>
              <a:gd name="connsiteX16313" fmla="*/ 3393516 w 8724094"/>
              <a:gd name="connsiteY16313" fmla="*/ 304681 h 2189926"/>
              <a:gd name="connsiteX16314" fmla="*/ 3400797 w 8724094"/>
              <a:gd name="connsiteY16314" fmla="*/ 303863 h 2189926"/>
              <a:gd name="connsiteX16315" fmla="*/ 3412935 w 8724094"/>
              <a:gd name="connsiteY16315" fmla="*/ 293244 h 2189926"/>
              <a:gd name="connsiteX16316" fmla="*/ 3425072 w 8724094"/>
              <a:gd name="connsiteY16316" fmla="*/ 284260 h 2189926"/>
              <a:gd name="connsiteX16317" fmla="*/ 3425072 w 8724094"/>
              <a:gd name="connsiteY16317" fmla="*/ 280992 h 2189926"/>
              <a:gd name="connsiteX16318" fmla="*/ 3421836 w 8724094"/>
              <a:gd name="connsiteY16318" fmla="*/ 274457 h 2189926"/>
              <a:gd name="connsiteX16319" fmla="*/ 7501164 w 8724094"/>
              <a:gd name="connsiteY16319" fmla="*/ 272823 h 2189926"/>
              <a:gd name="connsiteX16320" fmla="*/ 7489837 w 8724094"/>
              <a:gd name="connsiteY16320" fmla="*/ 280992 h 2189926"/>
              <a:gd name="connsiteX16321" fmla="*/ 7493073 w 8724094"/>
              <a:gd name="connsiteY16321" fmla="*/ 285893 h 2189926"/>
              <a:gd name="connsiteX16322" fmla="*/ 7498736 w 8724094"/>
              <a:gd name="connsiteY16322" fmla="*/ 280992 h 2189926"/>
              <a:gd name="connsiteX16323" fmla="*/ 7501164 w 8724094"/>
              <a:gd name="connsiteY16323" fmla="*/ 272823 h 2189926"/>
              <a:gd name="connsiteX16324" fmla="*/ 2759344 w 8724094"/>
              <a:gd name="connsiteY16324" fmla="*/ 272823 h 2189926"/>
              <a:gd name="connsiteX16325" fmla="*/ 2746397 w 8724094"/>
              <a:gd name="connsiteY16325" fmla="*/ 281809 h 2189926"/>
              <a:gd name="connsiteX16326" fmla="*/ 2739925 w 8724094"/>
              <a:gd name="connsiteY16326" fmla="*/ 290793 h 2189926"/>
              <a:gd name="connsiteX16327" fmla="*/ 2726978 w 8724094"/>
              <a:gd name="connsiteY16327" fmla="*/ 290793 h 2189926"/>
              <a:gd name="connsiteX16328" fmla="*/ 2720505 w 8724094"/>
              <a:gd name="connsiteY16328" fmla="*/ 294061 h 2189926"/>
              <a:gd name="connsiteX16329" fmla="*/ 2717269 w 8724094"/>
              <a:gd name="connsiteY16329" fmla="*/ 300596 h 2189926"/>
              <a:gd name="connsiteX16330" fmla="*/ 2718077 w 8724094"/>
              <a:gd name="connsiteY16330" fmla="*/ 304681 h 2189926"/>
              <a:gd name="connsiteX16331" fmla="*/ 2718887 w 8724094"/>
              <a:gd name="connsiteY16331" fmla="*/ 308765 h 2189926"/>
              <a:gd name="connsiteX16332" fmla="*/ 2715651 w 8724094"/>
              <a:gd name="connsiteY16332" fmla="*/ 316933 h 2189926"/>
              <a:gd name="connsiteX16333" fmla="*/ 2720505 w 8724094"/>
              <a:gd name="connsiteY16333" fmla="*/ 316933 h 2189926"/>
              <a:gd name="connsiteX16334" fmla="*/ 2722123 w 8724094"/>
              <a:gd name="connsiteY16334" fmla="*/ 316933 h 2189926"/>
              <a:gd name="connsiteX16335" fmla="*/ 2726978 w 8724094"/>
              <a:gd name="connsiteY16335" fmla="*/ 314482 h 2189926"/>
              <a:gd name="connsiteX16336" fmla="*/ 2730214 w 8724094"/>
              <a:gd name="connsiteY16336" fmla="*/ 310398 h 2189926"/>
              <a:gd name="connsiteX16337" fmla="*/ 2735070 w 8724094"/>
              <a:gd name="connsiteY16337" fmla="*/ 303863 h 2189926"/>
              <a:gd name="connsiteX16338" fmla="*/ 2739925 w 8724094"/>
              <a:gd name="connsiteY16338" fmla="*/ 298962 h 2189926"/>
              <a:gd name="connsiteX16339" fmla="*/ 2744779 w 8724094"/>
              <a:gd name="connsiteY16339" fmla="*/ 300596 h 2189926"/>
              <a:gd name="connsiteX16340" fmla="*/ 2748017 w 8724094"/>
              <a:gd name="connsiteY16340" fmla="*/ 302230 h 2189926"/>
              <a:gd name="connsiteX16341" fmla="*/ 2752871 w 8724094"/>
              <a:gd name="connsiteY16341" fmla="*/ 297328 h 2189926"/>
              <a:gd name="connsiteX16342" fmla="*/ 2756107 w 8724094"/>
              <a:gd name="connsiteY16342" fmla="*/ 290793 h 2189926"/>
              <a:gd name="connsiteX16343" fmla="*/ 2761772 w 8724094"/>
              <a:gd name="connsiteY16343" fmla="*/ 286709 h 2189926"/>
              <a:gd name="connsiteX16344" fmla="*/ 2765818 w 8724094"/>
              <a:gd name="connsiteY16344" fmla="*/ 282625 h 2189926"/>
              <a:gd name="connsiteX16345" fmla="*/ 2765818 w 8724094"/>
              <a:gd name="connsiteY16345" fmla="*/ 274457 h 2189926"/>
              <a:gd name="connsiteX16346" fmla="*/ 2764200 w 8724094"/>
              <a:gd name="connsiteY16346" fmla="*/ 272823 h 2189926"/>
              <a:gd name="connsiteX16347" fmla="*/ 2000362 w 8724094"/>
              <a:gd name="connsiteY16347" fmla="*/ 272823 h 2189926"/>
              <a:gd name="connsiteX16348" fmla="*/ 1992270 w 8724094"/>
              <a:gd name="connsiteY16348" fmla="*/ 274457 h 2189926"/>
              <a:gd name="connsiteX16349" fmla="*/ 1987416 w 8724094"/>
              <a:gd name="connsiteY16349" fmla="*/ 274457 h 2189926"/>
              <a:gd name="connsiteX16350" fmla="*/ 1974469 w 8724094"/>
              <a:gd name="connsiteY16350" fmla="*/ 287526 h 2189926"/>
              <a:gd name="connsiteX16351" fmla="*/ 1959904 w 8724094"/>
              <a:gd name="connsiteY16351" fmla="*/ 291611 h 2189926"/>
              <a:gd name="connsiteX16352" fmla="*/ 1950195 w 8724094"/>
              <a:gd name="connsiteY16352" fmla="*/ 305497 h 2189926"/>
              <a:gd name="connsiteX16353" fmla="*/ 1928348 w 8724094"/>
              <a:gd name="connsiteY16353" fmla="*/ 320200 h 2189926"/>
              <a:gd name="connsiteX16354" fmla="*/ 1911355 w 8724094"/>
              <a:gd name="connsiteY16354" fmla="*/ 336537 h 2189926"/>
              <a:gd name="connsiteX16355" fmla="*/ 1895982 w 8724094"/>
              <a:gd name="connsiteY16355" fmla="*/ 343888 h 2189926"/>
              <a:gd name="connsiteX16356" fmla="*/ 1885463 w 8724094"/>
              <a:gd name="connsiteY16356" fmla="*/ 359408 h 2189926"/>
              <a:gd name="connsiteX16357" fmla="*/ 1866852 w 8724094"/>
              <a:gd name="connsiteY16357" fmla="*/ 365943 h 2189926"/>
              <a:gd name="connsiteX16358" fmla="*/ 1854715 w 8724094"/>
              <a:gd name="connsiteY16358" fmla="*/ 380645 h 2189926"/>
              <a:gd name="connsiteX16359" fmla="*/ 1845005 w 8724094"/>
              <a:gd name="connsiteY16359" fmla="*/ 384730 h 2189926"/>
              <a:gd name="connsiteX16360" fmla="*/ 1835296 w 8724094"/>
              <a:gd name="connsiteY16360" fmla="*/ 388814 h 2189926"/>
              <a:gd name="connsiteX16361" fmla="*/ 1833678 w 8724094"/>
              <a:gd name="connsiteY16361" fmla="*/ 394533 h 2189926"/>
              <a:gd name="connsiteX16362" fmla="*/ 1830440 w 8724094"/>
              <a:gd name="connsiteY16362" fmla="*/ 398617 h 2189926"/>
              <a:gd name="connsiteX16363" fmla="*/ 1819113 w 8724094"/>
              <a:gd name="connsiteY16363" fmla="*/ 405150 h 2189926"/>
              <a:gd name="connsiteX16364" fmla="*/ 1807784 w 8724094"/>
              <a:gd name="connsiteY16364" fmla="*/ 411685 h 2189926"/>
              <a:gd name="connsiteX16365" fmla="*/ 1808593 w 8724094"/>
              <a:gd name="connsiteY16365" fmla="*/ 419854 h 2189926"/>
              <a:gd name="connsiteX16366" fmla="*/ 1807784 w 8724094"/>
              <a:gd name="connsiteY16366" fmla="*/ 428022 h 2189926"/>
              <a:gd name="connsiteX16367" fmla="*/ 1811021 w 8724094"/>
              <a:gd name="connsiteY16367" fmla="*/ 431290 h 2189926"/>
              <a:gd name="connsiteX16368" fmla="*/ 1819921 w 8724094"/>
              <a:gd name="connsiteY16368" fmla="*/ 427206 h 2189926"/>
              <a:gd name="connsiteX16369" fmla="*/ 1830440 w 8724094"/>
              <a:gd name="connsiteY16369" fmla="*/ 418220 h 2189926"/>
              <a:gd name="connsiteX16370" fmla="*/ 1840150 w 8724094"/>
              <a:gd name="connsiteY16370" fmla="*/ 405150 h 2189926"/>
              <a:gd name="connsiteX16371" fmla="*/ 1849861 w 8724094"/>
              <a:gd name="connsiteY16371" fmla="*/ 401884 h 2189926"/>
              <a:gd name="connsiteX16372" fmla="*/ 1859570 w 8724094"/>
              <a:gd name="connsiteY16372" fmla="*/ 398617 h 2189926"/>
              <a:gd name="connsiteX16373" fmla="*/ 1889509 w 8724094"/>
              <a:gd name="connsiteY16373" fmla="*/ 370028 h 2189926"/>
              <a:gd name="connsiteX16374" fmla="*/ 1921065 w 8724094"/>
              <a:gd name="connsiteY16374" fmla="*/ 346338 h 2189926"/>
              <a:gd name="connsiteX16375" fmla="*/ 1934820 w 8724094"/>
              <a:gd name="connsiteY16375" fmla="*/ 331635 h 2189926"/>
              <a:gd name="connsiteX16376" fmla="*/ 1948577 w 8724094"/>
              <a:gd name="connsiteY16376" fmla="*/ 316933 h 2189926"/>
              <a:gd name="connsiteX16377" fmla="*/ 1955050 w 8724094"/>
              <a:gd name="connsiteY16377" fmla="*/ 313665 h 2189926"/>
              <a:gd name="connsiteX16378" fmla="*/ 1961522 w 8724094"/>
              <a:gd name="connsiteY16378" fmla="*/ 310398 h 2189926"/>
              <a:gd name="connsiteX16379" fmla="*/ 1968805 w 8724094"/>
              <a:gd name="connsiteY16379" fmla="*/ 302230 h 2189926"/>
              <a:gd name="connsiteX16380" fmla="*/ 1974469 w 8724094"/>
              <a:gd name="connsiteY16380" fmla="*/ 294061 h 2189926"/>
              <a:gd name="connsiteX16381" fmla="*/ 1990652 w 8724094"/>
              <a:gd name="connsiteY16381" fmla="*/ 290793 h 2189926"/>
              <a:gd name="connsiteX16382" fmla="*/ 1997934 w 8724094"/>
              <a:gd name="connsiteY16382" fmla="*/ 282625 h 2189926"/>
              <a:gd name="connsiteX16383" fmla="*/ 2001980 w 8724094"/>
              <a:gd name="connsiteY16383" fmla="*/ 272823 h 2189926"/>
              <a:gd name="connsiteX16384" fmla="*/ 2922792 w 8724094"/>
              <a:gd name="connsiteY16384" fmla="*/ 271190 h 2189926"/>
              <a:gd name="connsiteX16385" fmla="*/ 2914701 w 8724094"/>
              <a:gd name="connsiteY16385" fmla="*/ 272823 h 2189926"/>
              <a:gd name="connsiteX16386" fmla="*/ 2914701 w 8724094"/>
              <a:gd name="connsiteY16386" fmla="*/ 276091 h 2189926"/>
              <a:gd name="connsiteX16387" fmla="*/ 2916319 w 8724094"/>
              <a:gd name="connsiteY16387" fmla="*/ 277725 h 2189926"/>
              <a:gd name="connsiteX16388" fmla="*/ 2917938 w 8724094"/>
              <a:gd name="connsiteY16388" fmla="*/ 279358 h 2189926"/>
              <a:gd name="connsiteX16389" fmla="*/ 2921983 w 8724094"/>
              <a:gd name="connsiteY16389" fmla="*/ 276091 h 2189926"/>
              <a:gd name="connsiteX16390" fmla="*/ 2922792 w 8724094"/>
              <a:gd name="connsiteY16390" fmla="*/ 271190 h 2189926"/>
              <a:gd name="connsiteX16391" fmla="*/ 5886809 w 8724094"/>
              <a:gd name="connsiteY16391" fmla="*/ 269556 h 2189926"/>
              <a:gd name="connsiteX16392" fmla="*/ 5877100 w 8724094"/>
              <a:gd name="connsiteY16392" fmla="*/ 271190 h 2189926"/>
              <a:gd name="connsiteX16393" fmla="*/ 5867390 w 8724094"/>
              <a:gd name="connsiteY16393" fmla="*/ 272823 h 2189926"/>
              <a:gd name="connsiteX16394" fmla="*/ 5846352 w 8724094"/>
              <a:gd name="connsiteY16394" fmla="*/ 296512 h 2189926"/>
              <a:gd name="connsiteX16395" fmla="*/ 5820459 w 8724094"/>
              <a:gd name="connsiteY16395" fmla="*/ 315298 h 2189926"/>
              <a:gd name="connsiteX16396" fmla="*/ 5813176 w 8724094"/>
              <a:gd name="connsiteY16396" fmla="*/ 315298 h 2189926"/>
              <a:gd name="connsiteX16397" fmla="*/ 5805894 w 8724094"/>
              <a:gd name="connsiteY16397" fmla="*/ 318567 h 2189926"/>
              <a:gd name="connsiteX16398" fmla="*/ 5801849 w 8724094"/>
              <a:gd name="connsiteY16398" fmla="*/ 325918 h 2189926"/>
              <a:gd name="connsiteX16399" fmla="*/ 5797803 w 8724094"/>
              <a:gd name="connsiteY16399" fmla="*/ 333270 h 2189926"/>
              <a:gd name="connsiteX16400" fmla="*/ 5792139 w 8724094"/>
              <a:gd name="connsiteY16400" fmla="*/ 334086 h 2189926"/>
              <a:gd name="connsiteX16401" fmla="*/ 5788093 w 8724094"/>
              <a:gd name="connsiteY16401" fmla="*/ 336537 h 2189926"/>
              <a:gd name="connsiteX16402" fmla="*/ 5788093 w 8724094"/>
              <a:gd name="connsiteY16402" fmla="*/ 346338 h 2189926"/>
              <a:gd name="connsiteX16403" fmla="*/ 5786475 w 8724094"/>
              <a:gd name="connsiteY16403" fmla="*/ 346338 h 2189926"/>
              <a:gd name="connsiteX16404" fmla="*/ 5774338 w 8724094"/>
              <a:gd name="connsiteY16404" fmla="*/ 351240 h 2189926"/>
              <a:gd name="connsiteX16405" fmla="*/ 5763819 w 8724094"/>
              <a:gd name="connsiteY16405" fmla="*/ 357775 h 2189926"/>
              <a:gd name="connsiteX16406" fmla="*/ 5754109 w 8724094"/>
              <a:gd name="connsiteY16406" fmla="*/ 365943 h 2189926"/>
              <a:gd name="connsiteX16407" fmla="*/ 5747636 w 8724094"/>
              <a:gd name="connsiteY16407" fmla="*/ 367577 h 2189926"/>
              <a:gd name="connsiteX16408" fmla="*/ 5741162 w 8724094"/>
              <a:gd name="connsiteY16408" fmla="*/ 385547 h 2189926"/>
              <a:gd name="connsiteX16409" fmla="*/ 5726599 w 8724094"/>
              <a:gd name="connsiteY16409" fmla="*/ 398617 h 2189926"/>
              <a:gd name="connsiteX16410" fmla="*/ 5729835 w 8724094"/>
              <a:gd name="connsiteY16410" fmla="*/ 398617 h 2189926"/>
              <a:gd name="connsiteX16411" fmla="*/ 5737926 w 8724094"/>
              <a:gd name="connsiteY16411" fmla="*/ 394533 h 2189926"/>
              <a:gd name="connsiteX16412" fmla="*/ 5755727 w 8724094"/>
              <a:gd name="connsiteY16412" fmla="*/ 384730 h 2189926"/>
              <a:gd name="connsiteX16413" fmla="*/ 5773528 w 8724094"/>
              <a:gd name="connsiteY16413" fmla="*/ 373294 h 2189926"/>
              <a:gd name="connsiteX16414" fmla="*/ 5783238 w 8724094"/>
              <a:gd name="connsiteY16414" fmla="*/ 365943 h 2189926"/>
              <a:gd name="connsiteX16415" fmla="*/ 5808322 w 8724094"/>
              <a:gd name="connsiteY16415" fmla="*/ 340621 h 2189926"/>
              <a:gd name="connsiteX16416" fmla="*/ 5836642 w 8724094"/>
              <a:gd name="connsiteY16416" fmla="*/ 320200 h 2189926"/>
              <a:gd name="connsiteX16417" fmla="*/ 5843924 w 8724094"/>
              <a:gd name="connsiteY16417" fmla="*/ 312032 h 2189926"/>
              <a:gd name="connsiteX16418" fmla="*/ 5852825 w 8724094"/>
              <a:gd name="connsiteY16418" fmla="*/ 303863 h 2189926"/>
              <a:gd name="connsiteX16419" fmla="*/ 5862535 w 8724094"/>
              <a:gd name="connsiteY16419" fmla="*/ 298146 h 2189926"/>
              <a:gd name="connsiteX16420" fmla="*/ 5870626 w 8724094"/>
              <a:gd name="connsiteY16420" fmla="*/ 295695 h 2189926"/>
              <a:gd name="connsiteX16421" fmla="*/ 5877908 w 8724094"/>
              <a:gd name="connsiteY16421" fmla="*/ 289160 h 2189926"/>
              <a:gd name="connsiteX16422" fmla="*/ 5886809 w 8724094"/>
              <a:gd name="connsiteY16422" fmla="*/ 282625 h 2189926"/>
              <a:gd name="connsiteX16423" fmla="*/ 2290037 w 8724094"/>
              <a:gd name="connsiteY16423" fmla="*/ 269556 h 2189926"/>
              <a:gd name="connsiteX16424" fmla="*/ 2288419 w 8724094"/>
              <a:gd name="connsiteY16424" fmla="*/ 272823 h 2189926"/>
              <a:gd name="connsiteX16425" fmla="*/ 2296511 w 8724094"/>
              <a:gd name="connsiteY16425" fmla="*/ 280992 h 2189926"/>
              <a:gd name="connsiteX16426" fmla="*/ 2301365 w 8724094"/>
              <a:gd name="connsiteY16426" fmla="*/ 276091 h 2189926"/>
              <a:gd name="connsiteX16427" fmla="*/ 2297320 w 8724094"/>
              <a:gd name="connsiteY16427" fmla="*/ 270372 h 2189926"/>
              <a:gd name="connsiteX16428" fmla="*/ 2290037 w 8724094"/>
              <a:gd name="connsiteY16428" fmla="*/ 269556 h 2189926"/>
              <a:gd name="connsiteX16429" fmla="*/ 8193291 w 8724094"/>
              <a:gd name="connsiteY16429" fmla="*/ 267923 h 2189926"/>
              <a:gd name="connsiteX16430" fmla="*/ 8186817 w 8724094"/>
              <a:gd name="connsiteY16430" fmla="*/ 271190 h 2189926"/>
              <a:gd name="connsiteX16431" fmla="*/ 8183580 w 8724094"/>
              <a:gd name="connsiteY16431" fmla="*/ 277725 h 2189926"/>
              <a:gd name="connsiteX16432" fmla="*/ 8190053 w 8724094"/>
              <a:gd name="connsiteY16432" fmla="*/ 274457 h 2189926"/>
              <a:gd name="connsiteX16433" fmla="*/ 8194909 w 8724094"/>
              <a:gd name="connsiteY16433" fmla="*/ 267923 h 2189926"/>
              <a:gd name="connsiteX16434" fmla="*/ 6494278 w 8724094"/>
              <a:gd name="connsiteY16434" fmla="*/ 267923 h 2189926"/>
              <a:gd name="connsiteX16435" fmla="*/ 6489424 w 8724094"/>
              <a:gd name="connsiteY16435" fmla="*/ 271190 h 2189926"/>
              <a:gd name="connsiteX16436" fmla="*/ 6495896 w 8724094"/>
              <a:gd name="connsiteY16436" fmla="*/ 277725 h 2189926"/>
              <a:gd name="connsiteX16437" fmla="*/ 6499134 w 8724094"/>
              <a:gd name="connsiteY16437" fmla="*/ 274457 h 2189926"/>
              <a:gd name="connsiteX16438" fmla="*/ 6494278 w 8724094"/>
              <a:gd name="connsiteY16438" fmla="*/ 267923 h 2189926"/>
              <a:gd name="connsiteX16439" fmla="*/ 6468386 w 8724094"/>
              <a:gd name="connsiteY16439" fmla="*/ 267923 h 2189926"/>
              <a:gd name="connsiteX16440" fmla="*/ 6463530 w 8724094"/>
              <a:gd name="connsiteY16440" fmla="*/ 271190 h 2189926"/>
              <a:gd name="connsiteX16441" fmla="*/ 6465150 w 8724094"/>
              <a:gd name="connsiteY16441" fmla="*/ 272823 h 2189926"/>
              <a:gd name="connsiteX16442" fmla="*/ 6474859 w 8724094"/>
              <a:gd name="connsiteY16442" fmla="*/ 282625 h 2189926"/>
              <a:gd name="connsiteX16443" fmla="*/ 6474859 w 8724094"/>
              <a:gd name="connsiteY16443" fmla="*/ 284260 h 2189926"/>
              <a:gd name="connsiteX16444" fmla="*/ 6470814 w 8724094"/>
              <a:gd name="connsiteY16444" fmla="*/ 289160 h 2189926"/>
              <a:gd name="connsiteX16445" fmla="*/ 6466768 w 8724094"/>
              <a:gd name="connsiteY16445" fmla="*/ 294061 h 2189926"/>
              <a:gd name="connsiteX16446" fmla="*/ 6477287 w 8724094"/>
              <a:gd name="connsiteY16446" fmla="*/ 302230 h 2189926"/>
              <a:gd name="connsiteX16447" fmla="*/ 6487806 w 8724094"/>
              <a:gd name="connsiteY16447" fmla="*/ 310398 h 2189926"/>
              <a:gd name="connsiteX16448" fmla="*/ 6486997 w 8724094"/>
              <a:gd name="connsiteY16448" fmla="*/ 312849 h 2189926"/>
              <a:gd name="connsiteX16449" fmla="*/ 6486187 w 8724094"/>
              <a:gd name="connsiteY16449" fmla="*/ 315298 h 2189926"/>
              <a:gd name="connsiteX16450" fmla="*/ 6495896 w 8724094"/>
              <a:gd name="connsiteY16450" fmla="*/ 331635 h 2189926"/>
              <a:gd name="connsiteX16451" fmla="*/ 6512081 w 8724094"/>
              <a:gd name="connsiteY16451" fmla="*/ 339804 h 2189926"/>
              <a:gd name="connsiteX16452" fmla="*/ 6519363 w 8724094"/>
              <a:gd name="connsiteY16452" fmla="*/ 334903 h 2189926"/>
              <a:gd name="connsiteX16453" fmla="*/ 6526644 w 8724094"/>
              <a:gd name="connsiteY16453" fmla="*/ 326735 h 2189926"/>
              <a:gd name="connsiteX16454" fmla="*/ 6526644 w 8724094"/>
              <a:gd name="connsiteY16454" fmla="*/ 316933 h 2189926"/>
              <a:gd name="connsiteX16455" fmla="*/ 6523408 w 8724094"/>
              <a:gd name="connsiteY16455" fmla="*/ 312849 h 2189926"/>
              <a:gd name="connsiteX16456" fmla="*/ 6518554 w 8724094"/>
              <a:gd name="connsiteY16456" fmla="*/ 312032 h 2189926"/>
              <a:gd name="connsiteX16457" fmla="*/ 6512081 w 8724094"/>
              <a:gd name="connsiteY16457" fmla="*/ 316116 h 2189926"/>
              <a:gd name="connsiteX16458" fmla="*/ 6507225 w 8724094"/>
              <a:gd name="connsiteY16458" fmla="*/ 320200 h 2189926"/>
              <a:gd name="connsiteX16459" fmla="*/ 6499134 w 8724094"/>
              <a:gd name="connsiteY16459" fmla="*/ 313665 h 2189926"/>
              <a:gd name="connsiteX16460" fmla="*/ 6499942 w 8724094"/>
              <a:gd name="connsiteY16460" fmla="*/ 309581 h 2189926"/>
              <a:gd name="connsiteX16461" fmla="*/ 6500752 w 8724094"/>
              <a:gd name="connsiteY16461" fmla="*/ 305497 h 2189926"/>
              <a:gd name="connsiteX16462" fmla="*/ 6500752 w 8724094"/>
              <a:gd name="connsiteY16462" fmla="*/ 300596 h 2189926"/>
              <a:gd name="connsiteX16463" fmla="*/ 6490233 w 8724094"/>
              <a:gd name="connsiteY16463" fmla="*/ 294877 h 2189926"/>
              <a:gd name="connsiteX16464" fmla="*/ 6482951 w 8724094"/>
              <a:gd name="connsiteY16464" fmla="*/ 285893 h 2189926"/>
              <a:gd name="connsiteX16465" fmla="*/ 6484569 w 8724094"/>
              <a:gd name="connsiteY16465" fmla="*/ 280992 h 2189926"/>
              <a:gd name="connsiteX16466" fmla="*/ 6486187 w 8724094"/>
              <a:gd name="connsiteY16466" fmla="*/ 276091 h 2189926"/>
              <a:gd name="connsiteX16467" fmla="*/ 6484569 w 8724094"/>
              <a:gd name="connsiteY16467" fmla="*/ 272823 h 2189926"/>
              <a:gd name="connsiteX16468" fmla="*/ 6475669 w 8724094"/>
              <a:gd name="connsiteY16468" fmla="*/ 270372 h 2189926"/>
              <a:gd name="connsiteX16469" fmla="*/ 6468386 w 8724094"/>
              <a:gd name="connsiteY16469" fmla="*/ 267923 h 2189926"/>
              <a:gd name="connsiteX16470" fmla="*/ 4420832 w 8724094"/>
              <a:gd name="connsiteY16470" fmla="*/ 267923 h 2189926"/>
              <a:gd name="connsiteX16471" fmla="*/ 4415978 w 8724094"/>
              <a:gd name="connsiteY16471" fmla="*/ 271190 h 2189926"/>
              <a:gd name="connsiteX16472" fmla="*/ 4422451 w 8724094"/>
              <a:gd name="connsiteY16472" fmla="*/ 277725 h 2189926"/>
              <a:gd name="connsiteX16473" fmla="*/ 4425687 w 8724094"/>
              <a:gd name="connsiteY16473" fmla="*/ 274457 h 2189926"/>
              <a:gd name="connsiteX16474" fmla="*/ 4420832 w 8724094"/>
              <a:gd name="connsiteY16474" fmla="*/ 267923 h 2189926"/>
              <a:gd name="connsiteX16475" fmla="*/ 4394939 w 8724094"/>
              <a:gd name="connsiteY16475" fmla="*/ 267923 h 2189926"/>
              <a:gd name="connsiteX16476" fmla="*/ 4390085 w 8724094"/>
              <a:gd name="connsiteY16476" fmla="*/ 271190 h 2189926"/>
              <a:gd name="connsiteX16477" fmla="*/ 4391703 w 8724094"/>
              <a:gd name="connsiteY16477" fmla="*/ 272823 h 2189926"/>
              <a:gd name="connsiteX16478" fmla="*/ 4401413 w 8724094"/>
              <a:gd name="connsiteY16478" fmla="*/ 282625 h 2189926"/>
              <a:gd name="connsiteX16479" fmla="*/ 4401413 w 8724094"/>
              <a:gd name="connsiteY16479" fmla="*/ 284260 h 2189926"/>
              <a:gd name="connsiteX16480" fmla="*/ 4397367 w 8724094"/>
              <a:gd name="connsiteY16480" fmla="*/ 289160 h 2189926"/>
              <a:gd name="connsiteX16481" fmla="*/ 4393321 w 8724094"/>
              <a:gd name="connsiteY16481" fmla="*/ 294061 h 2189926"/>
              <a:gd name="connsiteX16482" fmla="*/ 4403841 w 8724094"/>
              <a:gd name="connsiteY16482" fmla="*/ 302230 h 2189926"/>
              <a:gd name="connsiteX16483" fmla="*/ 4414359 w 8724094"/>
              <a:gd name="connsiteY16483" fmla="*/ 310398 h 2189926"/>
              <a:gd name="connsiteX16484" fmla="*/ 4413550 w 8724094"/>
              <a:gd name="connsiteY16484" fmla="*/ 312849 h 2189926"/>
              <a:gd name="connsiteX16485" fmla="*/ 4412740 w 8724094"/>
              <a:gd name="connsiteY16485" fmla="*/ 315298 h 2189926"/>
              <a:gd name="connsiteX16486" fmla="*/ 4422451 w 8724094"/>
              <a:gd name="connsiteY16486" fmla="*/ 331635 h 2189926"/>
              <a:gd name="connsiteX16487" fmla="*/ 4438634 w 8724094"/>
              <a:gd name="connsiteY16487" fmla="*/ 339804 h 2189926"/>
              <a:gd name="connsiteX16488" fmla="*/ 4445916 w 8724094"/>
              <a:gd name="connsiteY16488" fmla="*/ 334903 h 2189926"/>
              <a:gd name="connsiteX16489" fmla="*/ 4453198 w 8724094"/>
              <a:gd name="connsiteY16489" fmla="*/ 326735 h 2189926"/>
              <a:gd name="connsiteX16490" fmla="*/ 4453198 w 8724094"/>
              <a:gd name="connsiteY16490" fmla="*/ 316933 h 2189926"/>
              <a:gd name="connsiteX16491" fmla="*/ 4449962 w 8724094"/>
              <a:gd name="connsiteY16491" fmla="*/ 312849 h 2189926"/>
              <a:gd name="connsiteX16492" fmla="*/ 4445106 w 8724094"/>
              <a:gd name="connsiteY16492" fmla="*/ 312032 h 2189926"/>
              <a:gd name="connsiteX16493" fmla="*/ 4438634 w 8724094"/>
              <a:gd name="connsiteY16493" fmla="*/ 316116 h 2189926"/>
              <a:gd name="connsiteX16494" fmla="*/ 4433779 w 8724094"/>
              <a:gd name="connsiteY16494" fmla="*/ 320200 h 2189926"/>
              <a:gd name="connsiteX16495" fmla="*/ 4425687 w 8724094"/>
              <a:gd name="connsiteY16495" fmla="*/ 313665 h 2189926"/>
              <a:gd name="connsiteX16496" fmla="*/ 4426497 w 8724094"/>
              <a:gd name="connsiteY16496" fmla="*/ 309581 h 2189926"/>
              <a:gd name="connsiteX16497" fmla="*/ 4427305 w 8724094"/>
              <a:gd name="connsiteY16497" fmla="*/ 305497 h 2189926"/>
              <a:gd name="connsiteX16498" fmla="*/ 4427305 w 8724094"/>
              <a:gd name="connsiteY16498" fmla="*/ 300596 h 2189926"/>
              <a:gd name="connsiteX16499" fmla="*/ 4416786 w 8724094"/>
              <a:gd name="connsiteY16499" fmla="*/ 294877 h 2189926"/>
              <a:gd name="connsiteX16500" fmla="*/ 4409504 w 8724094"/>
              <a:gd name="connsiteY16500" fmla="*/ 285893 h 2189926"/>
              <a:gd name="connsiteX16501" fmla="*/ 4411122 w 8724094"/>
              <a:gd name="connsiteY16501" fmla="*/ 280992 h 2189926"/>
              <a:gd name="connsiteX16502" fmla="*/ 4412740 w 8724094"/>
              <a:gd name="connsiteY16502" fmla="*/ 276091 h 2189926"/>
              <a:gd name="connsiteX16503" fmla="*/ 4411122 w 8724094"/>
              <a:gd name="connsiteY16503" fmla="*/ 272823 h 2189926"/>
              <a:gd name="connsiteX16504" fmla="*/ 4402223 w 8724094"/>
              <a:gd name="connsiteY16504" fmla="*/ 270372 h 2189926"/>
              <a:gd name="connsiteX16505" fmla="*/ 4394939 w 8724094"/>
              <a:gd name="connsiteY16505" fmla="*/ 267923 h 2189926"/>
              <a:gd name="connsiteX16506" fmla="*/ 766206 w 8724094"/>
              <a:gd name="connsiteY16506" fmla="*/ 267923 h 2189926"/>
              <a:gd name="connsiteX16507" fmla="*/ 766206 w 8724094"/>
              <a:gd name="connsiteY16507" fmla="*/ 271190 h 2189926"/>
              <a:gd name="connsiteX16508" fmla="*/ 767824 w 8724094"/>
              <a:gd name="connsiteY16508" fmla="*/ 267923 h 2189926"/>
              <a:gd name="connsiteX16509" fmla="*/ 4887207 w 8724094"/>
              <a:gd name="connsiteY16509" fmla="*/ 266288 h 2189926"/>
              <a:gd name="connsiteX16510" fmla="*/ 4868596 w 8724094"/>
              <a:gd name="connsiteY16510" fmla="*/ 276907 h 2189926"/>
              <a:gd name="connsiteX16511" fmla="*/ 4856459 w 8724094"/>
              <a:gd name="connsiteY16511" fmla="*/ 294061 h 2189926"/>
              <a:gd name="connsiteX16512" fmla="*/ 4874260 w 8724094"/>
              <a:gd name="connsiteY16512" fmla="*/ 285076 h 2189926"/>
              <a:gd name="connsiteX16513" fmla="*/ 4887207 w 8724094"/>
              <a:gd name="connsiteY16513" fmla="*/ 267923 h 2189926"/>
              <a:gd name="connsiteX16514" fmla="*/ 2877479 w 8724094"/>
              <a:gd name="connsiteY16514" fmla="*/ 266288 h 2189926"/>
              <a:gd name="connsiteX16515" fmla="*/ 2872625 w 8724094"/>
              <a:gd name="connsiteY16515" fmla="*/ 271190 h 2189926"/>
              <a:gd name="connsiteX16516" fmla="*/ 2872625 w 8724094"/>
              <a:gd name="connsiteY16516" fmla="*/ 272823 h 2189926"/>
              <a:gd name="connsiteX16517" fmla="*/ 2874243 w 8724094"/>
              <a:gd name="connsiteY16517" fmla="*/ 272823 h 2189926"/>
              <a:gd name="connsiteX16518" fmla="*/ 2878289 w 8724094"/>
              <a:gd name="connsiteY16518" fmla="*/ 271190 h 2189926"/>
              <a:gd name="connsiteX16519" fmla="*/ 2880717 w 8724094"/>
              <a:gd name="connsiteY16519" fmla="*/ 267923 h 2189926"/>
              <a:gd name="connsiteX16520" fmla="*/ 2877479 w 8724094"/>
              <a:gd name="connsiteY16520" fmla="*/ 266288 h 2189926"/>
              <a:gd name="connsiteX16521" fmla="*/ 1276173 w 8724094"/>
              <a:gd name="connsiteY16521" fmla="*/ 266288 h 2189926"/>
              <a:gd name="connsiteX16522" fmla="*/ 1266463 w 8724094"/>
              <a:gd name="connsiteY16522" fmla="*/ 272007 h 2189926"/>
              <a:gd name="connsiteX16523" fmla="*/ 1259990 w 8724094"/>
              <a:gd name="connsiteY16523" fmla="*/ 280992 h 2189926"/>
              <a:gd name="connsiteX16524" fmla="*/ 1263227 w 8724094"/>
              <a:gd name="connsiteY16524" fmla="*/ 284260 h 2189926"/>
              <a:gd name="connsiteX16525" fmla="*/ 1271318 w 8724094"/>
              <a:gd name="connsiteY16525" fmla="*/ 276907 h 2189926"/>
              <a:gd name="connsiteX16526" fmla="*/ 1276173 w 8724094"/>
              <a:gd name="connsiteY16526" fmla="*/ 266288 h 2189926"/>
              <a:gd name="connsiteX16527" fmla="*/ 1103015 w 8724094"/>
              <a:gd name="connsiteY16527" fmla="*/ 266288 h 2189926"/>
              <a:gd name="connsiteX16528" fmla="*/ 1094924 w 8724094"/>
              <a:gd name="connsiteY16528" fmla="*/ 276091 h 2189926"/>
              <a:gd name="connsiteX16529" fmla="*/ 1096542 w 8724094"/>
              <a:gd name="connsiteY16529" fmla="*/ 280992 h 2189926"/>
              <a:gd name="connsiteX16530" fmla="*/ 1098160 w 8724094"/>
              <a:gd name="connsiteY16530" fmla="*/ 285893 h 2189926"/>
              <a:gd name="connsiteX16531" fmla="*/ 1092496 w 8724094"/>
              <a:gd name="connsiteY16531" fmla="*/ 294061 h 2189926"/>
              <a:gd name="connsiteX16532" fmla="*/ 1081168 w 8724094"/>
              <a:gd name="connsiteY16532" fmla="*/ 304681 h 2189926"/>
              <a:gd name="connsiteX16533" fmla="*/ 1069839 w 8724094"/>
              <a:gd name="connsiteY16533" fmla="*/ 315298 h 2189926"/>
              <a:gd name="connsiteX16534" fmla="*/ 1064176 w 8724094"/>
              <a:gd name="connsiteY16534" fmla="*/ 323467 h 2189926"/>
              <a:gd name="connsiteX16535" fmla="*/ 1072267 w 8724094"/>
              <a:gd name="connsiteY16535" fmla="*/ 331635 h 2189926"/>
              <a:gd name="connsiteX16536" fmla="*/ 1077931 w 8724094"/>
              <a:gd name="connsiteY16536" fmla="*/ 330819 h 2189926"/>
              <a:gd name="connsiteX16537" fmla="*/ 1081977 w 8724094"/>
              <a:gd name="connsiteY16537" fmla="*/ 326735 h 2189926"/>
              <a:gd name="connsiteX16538" fmla="*/ 1081977 w 8724094"/>
              <a:gd name="connsiteY16538" fmla="*/ 313665 h 2189926"/>
              <a:gd name="connsiteX16539" fmla="*/ 1096542 w 8724094"/>
              <a:gd name="connsiteY16539" fmla="*/ 313665 h 2189926"/>
              <a:gd name="connsiteX16540" fmla="*/ 1098160 w 8724094"/>
              <a:gd name="connsiteY16540" fmla="*/ 312032 h 2189926"/>
              <a:gd name="connsiteX16541" fmla="*/ 1099778 w 8724094"/>
              <a:gd name="connsiteY16541" fmla="*/ 310398 h 2189926"/>
              <a:gd name="connsiteX16542" fmla="*/ 1098969 w 8724094"/>
              <a:gd name="connsiteY16542" fmla="*/ 305497 h 2189926"/>
              <a:gd name="connsiteX16543" fmla="*/ 1098160 w 8724094"/>
              <a:gd name="connsiteY16543" fmla="*/ 300596 h 2189926"/>
              <a:gd name="connsiteX16544" fmla="*/ 1109488 w 8724094"/>
              <a:gd name="connsiteY16544" fmla="*/ 300596 h 2189926"/>
              <a:gd name="connsiteX16545" fmla="*/ 1111107 w 8724094"/>
              <a:gd name="connsiteY16545" fmla="*/ 298962 h 2189926"/>
              <a:gd name="connsiteX16546" fmla="*/ 1111107 w 8724094"/>
              <a:gd name="connsiteY16546" fmla="*/ 297328 h 2189926"/>
              <a:gd name="connsiteX16547" fmla="*/ 1108679 w 8724094"/>
              <a:gd name="connsiteY16547" fmla="*/ 291611 h 2189926"/>
              <a:gd name="connsiteX16548" fmla="*/ 1106251 w 8724094"/>
              <a:gd name="connsiteY16548" fmla="*/ 285893 h 2189926"/>
              <a:gd name="connsiteX16549" fmla="*/ 1109488 w 8724094"/>
              <a:gd name="connsiteY16549" fmla="*/ 280992 h 2189926"/>
              <a:gd name="connsiteX16550" fmla="*/ 1114343 w 8724094"/>
              <a:gd name="connsiteY16550" fmla="*/ 274457 h 2189926"/>
              <a:gd name="connsiteX16551" fmla="*/ 1103015 w 8724094"/>
              <a:gd name="connsiteY16551" fmla="*/ 266288 h 2189926"/>
              <a:gd name="connsiteX16552" fmla="*/ 6334068 w 8724094"/>
              <a:gd name="connsiteY16552" fmla="*/ 264655 h 2189926"/>
              <a:gd name="connsiteX16553" fmla="*/ 6330830 w 8724094"/>
              <a:gd name="connsiteY16553" fmla="*/ 266288 h 2189926"/>
              <a:gd name="connsiteX16554" fmla="*/ 6334068 w 8724094"/>
              <a:gd name="connsiteY16554" fmla="*/ 269556 h 2189926"/>
              <a:gd name="connsiteX16555" fmla="*/ 6337304 w 8724094"/>
              <a:gd name="connsiteY16555" fmla="*/ 267923 h 2189926"/>
              <a:gd name="connsiteX16556" fmla="*/ 6334068 w 8724094"/>
              <a:gd name="connsiteY16556" fmla="*/ 264655 h 2189926"/>
              <a:gd name="connsiteX16557" fmla="*/ 4260620 w 8724094"/>
              <a:gd name="connsiteY16557" fmla="*/ 264655 h 2189926"/>
              <a:gd name="connsiteX16558" fmla="*/ 4257384 w 8724094"/>
              <a:gd name="connsiteY16558" fmla="*/ 266288 h 2189926"/>
              <a:gd name="connsiteX16559" fmla="*/ 4260620 w 8724094"/>
              <a:gd name="connsiteY16559" fmla="*/ 269556 h 2189926"/>
              <a:gd name="connsiteX16560" fmla="*/ 4263857 w 8724094"/>
              <a:gd name="connsiteY16560" fmla="*/ 267923 h 2189926"/>
              <a:gd name="connsiteX16561" fmla="*/ 4260620 w 8724094"/>
              <a:gd name="connsiteY16561" fmla="*/ 264655 h 2189926"/>
              <a:gd name="connsiteX16562" fmla="*/ 3637070 w 8724094"/>
              <a:gd name="connsiteY16562" fmla="*/ 264655 h 2189926"/>
              <a:gd name="connsiteX16563" fmla="*/ 3622505 w 8724094"/>
              <a:gd name="connsiteY16563" fmla="*/ 268739 h 2189926"/>
              <a:gd name="connsiteX16564" fmla="*/ 3611176 w 8724094"/>
              <a:gd name="connsiteY16564" fmla="*/ 277725 h 2189926"/>
              <a:gd name="connsiteX16565" fmla="*/ 3611176 w 8724094"/>
              <a:gd name="connsiteY16565" fmla="*/ 292428 h 2189926"/>
              <a:gd name="connsiteX16566" fmla="*/ 3603085 w 8724094"/>
              <a:gd name="connsiteY16566" fmla="*/ 298962 h 2189926"/>
              <a:gd name="connsiteX16567" fmla="*/ 3603085 w 8724094"/>
              <a:gd name="connsiteY16567" fmla="*/ 303863 h 2189926"/>
              <a:gd name="connsiteX16568" fmla="*/ 3609558 w 8724094"/>
              <a:gd name="connsiteY16568" fmla="*/ 310398 h 2189926"/>
              <a:gd name="connsiteX16569" fmla="*/ 3609558 w 8724094"/>
              <a:gd name="connsiteY16569" fmla="*/ 312032 h 2189926"/>
              <a:gd name="connsiteX16570" fmla="*/ 3606322 w 8724094"/>
              <a:gd name="connsiteY16570" fmla="*/ 321833 h 2189926"/>
              <a:gd name="connsiteX16571" fmla="*/ 3603085 w 8724094"/>
              <a:gd name="connsiteY16571" fmla="*/ 331635 h 2189926"/>
              <a:gd name="connsiteX16572" fmla="*/ 3604704 w 8724094"/>
              <a:gd name="connsiteY16572" fmla="*/ 343888 h 2189926"/>
              <a:gd name="connsiteX16573" fmla="*/ 3606322 w 8724094"/>
              <a:gd name="connsiteY16573" fmla="*/ 356140 h 2189926"/>
              <a:gd name="connsiteX16574" fmla="*/ 3605513 w 8724094"/>
              <a:gd name="connsiteY16574" fmla="*/ 359408 h 2189926"/>
              <a:gd name="connsiteX16575" fmla="*/ 3604704 w 8724094"/>
              <a:gd name="connsiteY16575" fmla="*/ 364309 h 2189926"/>
              <a:gd name="connsiteX16576" fmla="*/ 3607131 w 8724094"/>
              <a:gd name="connsiteY16576" fmla="*/ 371661 h 2189926"/>
              <a:gd name="connsiteX16577" fmla="*/ 3609558 w 8724094"/>
              <a:gd name="connsiteY16577" fmla="*/ 379012 h 2189926"/>
              <a:gd name="connsiteX16578" fmla="*/ 3607131 w 8724094"/>
              <a:gd name="connsiteY16578" fmla="*/ 383914 h 2189926"/>
              <a:gd name="connsiteX16579" fmla="*/ 3604704 w 8724094"/>
              <a:gd name="connsiteY16579" fmla="*/ 388814 h 2189926"/>
              <a:gd name="connsiteX16580" fmla="*/ 3607131 w 8724094"/>
              <a:gd name="connsiteY16580" fmla="*/ 398617 h 2189926"/>
              <a:gd name="connsiteX16581" fmla="*/ 3609558 w 8724094"/>
              <a:gd name="connsiteY16581" fmla="*/ 408419 h 2189926"/>
              <a:gd name="connsiteX16582" fmla="*/ 3605513 w 8724094"/>
              <a:gd name="connsiteY16582" fmla="*/ 420671 h 2189926"/>
              <a:gd name="connsiteX16583" fmla="*/ 3601467 w 8724094"/>
              <a:gd name="connsiteY16583" fmla="*/ 434557 h 2189926"/>
              <a:gd name="connsiteX16584" fmla="*/ 3604704 w 8724094"/>
              <a:gd name="connsiteY16584" fmla="*/ 440275 h 2189926"/>
              <a:gd name="connsiteX16585" fmla="*/ 3609558 w 8724094"/>
              <a:gd name="connsiteY16585" fmla="*/ 445992 h 2189926"/>
              <a:gd name="connsiteX16586" fmla="*/ 3609558 w 8724094"/>
              <a:gd name="connsiteY16586" fmla="*/ 449260 h 2189926"/>
              <a:gd name="connsiteX16587" fmla="*/ 3611176 w 8724094"/>
              <a:gd name="connsiteY16587" fmla="*/ 454161 h 2189926"/>
              <a:gd name="connsiteX16588" fmla="*/ 3620887 w 8724094"/>
              <a:gd name="connsiteY16588" fmla="*/ 462329 h 2189926"/>
              <a:gd name="connsiteX16589" fmla="*/ 3633833 w 8724094"/>
              <a:gd name="connsiteY16589" fmla="*/ 463964 h 2189926"/>
              <a:gd name="connsiteX16590" fmla="*/ 3645970 w 8724094"/>
              <a:gd name="connsiteY16590" fmla="*/ 459880 h 2189926"/>
              <a:gd name="connsiteX16591" fmla="*/ 3656489 w 8724094"/>
              <a:gd name="connsiteY16591" fmla="*/ 455795 h 2189926"/>
              <a:gd name="connsiteX16592" fmla="*/ 3660535 w 8724094"/>
              <a:gd name="connsiteY16592" fmla="*/ 460696 h 2189926"/>
              <a:gd name="connsiteX16593" fmla="*/ 3666199 w 8724094"/>
              <a:gd name="connsiteY16593" fmla="*/ 465597 h 2189926"/>
              <a:gd name="connsiteX16594" fmla="*/ 3675100 w 8724094"/>
              <a:gd name="connsiteY16594" fmla="*/ 461513 h 2189926"/>
              <a:gd name="connsiteX16595" fmla="*/ 3682382 w 8724094"/>
              <a:gd name="connsiteY16595" fmla="*/ 454161 h 2189926"/>
              <a:gd name="connsiteX16596" fmla="*/ 3692091 w 8724094"/>
              <a:gd name="connsiteY16596" fmla="*/ 454161 h 2189926"/>
              <a:gd name="connsiteX16597" fmla="*/ 3698565 w 8724094"/>
              <a:gd name="connsiteY16597" fmla="*/ 459062 h 2189926"/>
              <a:gd name="connsiteX16598" fmla="*/ 3714748 w 8724094"/>
              <a:gd name="connsiteY16598" fmla="*/ 453345 h 2189926"/>
              <a:gd name="connsiteX16599" fmla="*/ 3730931 w 8724094"/>
              <a:gd name="connsiteY16599" fmla="*/ 444359 h 2189926"/>
              <a:gd name="connsiteX16600" fmla="*/ 3742258 w 8724094"/>
              <a:gd name="connsiteY16600" fmla="*/ 432924 h 2189926"/>
              <a:gd name="connsiteX16601" fmla="*/ 3753587 w 8724094"/>
              <a:gd name="connsiteY16601" fmla="*/ 426389 h 2189926"/>
              <a:gd name="connsiteX16602" fmla="*/ 3756823 w 8724094"/>
              <a:gd name="connsiteY16602" fmla="*/ 411685 h 2189926"/>
              <a:gd name="connsiteX16603" fmla="*/ 3761679 w 8724094"/>
              <a:gd name="connsiteY16603" fmla="*/ 401066 h 2189926"/>
              <a:gd name="connsiteX16604" fmla="*/ 3764915 w 8724094"/>
              <a:gd name="connsiteY16604" fmla="*/ 388814 h 2189926"/>
              <a:gd name="connsiteX16605" fmla="*/ 3764106 w 8724094"/>
              <a:gd name="connsiteY16605" fmla="*/ 383096 h 2189926"/>
              <a:gd name="connsiteX16606" fmla="*/ 3763297 w 8724094"/>
              <a:gd name="connsiteY16606" fmla="*/ 377379 h 2189926"/>
              <a:gd name="connsiteX16607" fmla="*/ 3764915 w 8724094"/>
              <a:gd name="connsiteY16607" fmla="*/ 370844 h 2189926"/>
              <a:gd name="connsiteX16608" fmla="*/ 3766534 w 8724094"/>
              <a:gd name="connsiteY16608" fmla="*/ 364309 h 2189926"/>
              <a:gd name="connsiteX16609" fmla="*/ 3765724 w 8724094"/>
              <a:gd name="connsiteY16609" fmla="*/ 358591 h 2189926"/>
              <a:gd name="connsiteX16610" fmla="*/ 3764915 w 8724094"/>
              <a:gd name="connsiteY16610" fmla="*/ 352873 h 2189926"/>
              <a:gd name="connsiteX16611" fmla="*/ 3767342 w 8724094"/>
              <a:gd name="connsiteY16611" fmla="*/ 343888 h 2189926"/>
              <a:gd name="connsiteX16612" fmla="*/ 3769770 w 8724094"/>
              <a:gd name="connsiteY16612" fmla="*/ 334903 h 2189926"/>
              <a:gd name="connsiteX16613" fmla="*/ 3765724 w 8724094"/>
              <a:gd name="connsiteY16613" fmla="*/ 329186 h 2189926"/>
              <a:gd name="connsiteX16614" fmla="*/ 3760061 w 8724094"/>
              <a:gd name="connsiteY16614" fmla="*/ 325102 h 2189926"/>
              <a:gd name="connsiteX16615" fmla="*/ 3761679 w 8724094"/>
              <a:gd name="connsiteY16615" fmla="*/ 319383 h 2189926"/>
              <a:gd name="connsiteX16616" fmla="*/ 3769770 w 8724094"/>
              <a:gd name="connsiteY16616" fmla="*/ 315298 h 2189926"/>
              <a:gd name="connsiteX16617" fmla="*/ 3778670 w 8724094"/>
              <a:gd name="connsiteY16617" fmla="*/ 311214 h 2189926"/>
              <a:gd name="connsiteX16618" fmla="*/ 3782717 w 8724094"/>
              <a:gd name="connsiteY16618" fmla="*/ 305497 h 2189926"/>
              <a:gd name="connsiteX16619" fmla="*/ 3772198 w 8724094"/>
              <a:gd name="connsiteY16619" fmla="*/ 293244 h 2189926"/>
              <a:gd name="connsiteX16620" fmla="*/ 3760061 w 8724094"/>
              <a:gd name="connsiteY16620" fmla="*/ 277725 h 2189926"/>
              <a:gd name="connsiteX16621" fmla="*/ 3763297 w 8724094"/>
              <a:gd name="connsiteY16621" fmla="*/ 274457 h 2189926"/>
              <a:gd name="connsiteX16622" fmla="*/ 3767342 w 8724094"/>
              <a:gd name="connsiteY16622" fmla="*/ 275274 h 2189926"/>
              <a:gd name="connsiteX16623" fmla="*/ 3771388 w 8724094"/>
              <a:gd name="connsiteY16623" fmla="*/ 276091 h 2189926"/>
              <a:gd name="connsiteX16624" fmla="*/ 3773006 w 8724094"/>
              <a:gd name="connsiteY16624" fmla="*/ 276091 h 2189926"/>
              <a:gd name="connsiteX16625" fmla="*/ 3774624 w 8724094"/>
              <a:gd name="connsiteY16625" fmla="*/ 274457 h 2189926"/>
              <a:gd name="connsiteX16626" fmla="*/ 3768961 w 8724094"/>
              <a:gd name="connsiteY16626" fmla="*/ 268739 h 2189926"/>
              <a:gd name="connsiteX16627" fmla="*/ 3760061 w 8724094"/>
              <a:gd name="connsiteY16627" fmla="*/ 266288 h 2189926"/>
              <a:gd name="connsiteX16628" fmla="*/ 3758441 w 8724094"/>
              <a:gd name="connsiteY16628" fmla="*/ 266288 h 2189926"/>
              <a:gd name="connsiteX16629" fmla="*/ 3750351 w 8724094"/>
              <a:gd name="connsiteY16629" fmla="*/ 274457 h 2189926"/>
              <a:gd name="connsiteX16630" fmla="*/ 3740640 w 8724094"/>
              <a:gd name="connsiteY16630" fmla="*/ 290793 h 2189926"/>
              <a:gd name="connsiteX16631" fmla="*/ 3731740 w 8724094"/>
              <a:gd name="connsiteY16631" fmla="*/ 285893 h 2189926"/>
              <a:gd name="connsiteX16632" fmla="*/ 3724457 w 8724094"/>
              <a:gd name="connsiteY16632" fmla="*/ 280992 h 2189926"/>
              <a:gd name="connsiteX16633" fmla="*/ 3700992 w 8724094"/>
              <a:gd name="connsiteY16633" fmla="*/ 276091 h 2189926"/>
              <a:gd name="connsiteX16634" fmla="*/ 3677526 w 8724094"/>
              <a:gd name="connsiteY16634" fmla="*/ 272823 h 2189926"/>
              <a:gd name="connsiteX16635" fmla="*/ 3674290 w 8724094"/>
              <a:gd name="connsiteY16635" fmla="*/ 274457 h 2189926"/>
              <a:gd name="connsiteX16636" fmla="*/ 3671054 w 8724094"/>
              <a:gd name="connsiteY16636" fmla="*/ 276091 h 2189926"/>
              <a:gd name="connsiteX16637" fmla="*/ 3654871 w 8724094"/>
              <a:gd name="connsiteY16637" fmla="*/ 270372 h 2189926"/>
              <a:gd name="connsiteX16638" fmla="*/ 3637070 w 8724094"/>
              <a:gd name="connsiteY16638" fmla="*/ 264655 h 2189926"/>
              <a:gd name="connsiteX16639" fmla="*/ 400471 w 8724094"/>
              <a:gd name="connsiteY16639" fmla="*/ 264655 h 2189926"/>
              <a:gd name="connsiteX16640" fmla="*/ 397234 w 8724094"/>
              <a:gd name="connsiteY16640" fmla="*/ 267923 h 2189926"/>
              <a:gd name="connsiteX16641" fmla="*/ 400471 w 8724094"/>
              <a:gd name="connsiteY16641" fmla="*/ 269556 h 2189926"/>
              <a:gd name="connsiteX16642" fmla="*/ 403707 w 8724094"/>
              <a:gd name="connsiteY16642" fmla="*/ 267923 h 2189926"/>
              <a:gd name="connsiteX16643" fmla="*/ 400471 w 8724094"/>
              <a:gd name="connsiteY16643" fmla="*/ 264655 h 2189926"/>
              <a:gd name="connsiteX16644" fmla="*/ 8434417 w 8724094"/>
              <a:gd name="connsiteY16644" fmla="*/ 263021 h 2189926"/>
              <a:gd name="connsiteX16645" fmla="*/ 8427944 w 8724094"/>
              <a:gd name="connsiteY16645" fmla="*/ 271190 h 2189926"/>
              <a:gd name="connsiteX16646" fmla="*/ 8427944 w 8724094"/>
              <a:gd name="connsiteY16646" fmla="*/ 280992 h 2189926"/>
              <a:gd name="connsiteX16647" fmla="*/ 8426326 w 8724094"/>
              <a:gd name="connsiteY16647" fmla="*/ 280992 h 2189926"/>
              <a:gd name="connsiteX16648" fmla="*/ 8419853 w 8724094"/>
              <a:gd name="connsiteY16648" fmla="*/ 276091 h 2189926"/>
              <a:gd name="connsiteX16649" fmla="*/ 8415807 w 8724094"/>
              <a:gd name="connsiteY16649" fmla="*/ 277725 h 2189926"/>
              <a:gd name="connsiteX16650" fmla="*/ 8411761 w 8724094"/>
              <a:gd name="connsiteY16650" fmla="*/ 279358 h 2189926"/>
              <a:gd name="connsiteX16651" fmla="*/ 8410142 w 8724094"/>
              <a:gd name="connsiteY16651" fmla="*/ 279358 h 2189926"/>
              <a:gd name="connsiteX16652" fmla="*/ 8406906 w 8724094"/>
              <a:gd name="connsiteY16652" fmla="*/ 277725 h 2189926"/>
              <a:gd name="connsiteX16653" fmla="*/ 8403670 w 8724094"/>
              <a:gd name="connsiteY16653" fmla="*/ 276091 h 2189926"/>
              <a:gd name="connsiteX16654" fmla="*/ 8400434 w 8724094"/>
              <a:gd name="connsiteY16654" fmla="*/ 280992 h 2189926"/>
              <a:gd name="connsiteX16655" fmla="*/ 8401242 w 8724094"/>
              <a:gd name="connsiteY16655" fmla="*/ 288344 h 2189926"/>
              <a:gd name="connsiteX16656" fmla="*/ 8405288 w 8724094"/>
              <a:gd name="connsiteY16656" fmla="*/ 292428 h 2189926"/>
              <a:gd name="connsiteX16657" fmla="*/ 8406906 w 8724094"/>
              <a:gd name="connsiteY16657" fmla="*/ 292428 h 2189926"/>
              <a:gd name="connsiteX16658" fmla="*/ 8410142 w 8724094"/>
              <a:gd name="connsiteY16658" fmla="*/ 290793 h 2189926"/>
              <a:gd name="connsiteX16659" fmla="*/ 8413380 w 8724094"/>
              <a:gd name="connsiteY16659" fmla="*/ 297328 h 2189926"/>
              <a:gd name="connsiteX16660" fmla="*/ 8419853 w 8724094"/>
              <a:gd name="connsiteY16660" fmla="*/ 303863 h 2189926"/>
              <a:gd name="connsiteX16661" fmla="*/ 8436036 w 8724094"/>
              <a:gd name="connsiteY16661" fmla="*/ 298962 h 2189926"/>
              <a:gd name="connsiteX16662" fmla="*/ 8444127 w 8724094"/>
              <a:gd name="connsiteY16662" fmla="*/ 282625 h 2189926"/>
              <a:gd name="connsiteX16663" fmla="*/ 8441701 w 8724094"/>
              <a:gd name="connsiteY16663" fmla="*/ 271190 h 2189926"/>
              <a:gd name="connsiteX16664" fmla="*/ 8434417 w 8724094"/>
              <a:gd name="connsiteY16664" fmla="*/ 263021 h 2189926"/>
              <a:gd name="connsiteX16665" fmla="*/ 7892286 w 8724094"/>
              <a:gd name="connsiteY16665" fmla="*/ 263021 h 2189926"/>
              <a:gd name="connsiteX16666" fmla="*/ 7887432 w 8724094"/>
              <a:gd name="connsiteY16666" fmla="*/ 267923 h 2189926"/>
              <a:gd name="connsiteX16667" fmla="*/ 7892286 w 8724094"/>
              <a:gd name="connsiteY16667" fmla="*/ 264655 h 2189926"/>
              <a:gd name="connsiteX16668" fmla="*/ 4054591 w 8724094"/>
              <a:gd name="connsiteY16668" fmla="*/ 263021 h 2189926"/>
              <a:gd name="connsiteX16669" fmla="*/ 4044881 w 8724094"/>
              <a:gd name="connsiteY16669" fmla="*/ 268739 h 2189926"/>
              <a:gd name="connsiteX16670" fmla="*/ 4038408 w 8724094"/>
              <a:gd name="connsiteY16670" fmla="*/ 279358 h 2189926"/>
              <a:gd name="connsiteX16671" fmla="*/ 4048117 w 8724094"/>
              <a:gd name="connsiteY16671" fmla="*/ 272823 h 2189926"/>
              <a:gd name="connsiteX16672" fmla="*/ 4054591 w 8724094"/>
              <a:gd name="connsiteY16672" fmla="*/ 263021 h 2189926"/>
              <a:gd name="connsiteX16673" fmla="*/ 7991003 w 8724094"/>
              <a:gd name="connsiteY16673" fmla="*/ 261388 h 2189926"/>
              <a:gd name="connsiteX16674" fmla="*/ 7982103 w 8724094"/>
              <a:gd name="connsiteY16674" fmla="*/ 266288 h 2189926"/>
              <a:gd name="connsiteX16675" fmla="*/ 7974821 w 8724094"/>
              <a:gd name="connsiteY16675" fmla="*/ 274457 h 2189926"/>
              <a:gd name="connsiteX16676" fmla="*/ 7961873 w 8724094"/>
              <a:gd name="connsiteY16676" fmla="*/ 279358 h 2189926"/>
              <a:gd name="connsiteX16677" fmla="*/ 7947310 w 8724094"/>
              <a:gd name="connsiteY16677" fmla="*/ 284260 h 2189926"/>
              <a:gd name="connsiteX16678" fmla="*/ 7943265 w 8724094"/>
              <a:gd name="connsiteY16678" fmla="*/ 291611 h 2189926"/>
              <a:gd name="connsiteX16679" fmla="*/ 7939219 w 8724094"/>
              <a:gd name="connsiteY16679" fmla="*/ 300596 h 2189926"/>
              <a:gd name="connsiteX16680" fmla="*/ 7930317 w 8724094"/>
              <a:gd name="connsiteY16680" fmla="*/ 304681 h 2189926"/>
              <a:gd name="connsiteX16681" fmla="*/ 7921416 w 8724094"/>
              <a:gd name="connsiteY16681" fmla="*/ 310398 h 2189926"/>
              <a:gd name="connsiteX16682" fmla="*/ 7917371 w 8724094"/>
              <a:gd name="connsiteY16682" fmla="*/ 316933 h 2189926"/>
              <a:gd name="connsiteX16683" fmla="*/ 7913325 w 8724094"/>
              <a:gd name="connsiteY16683" fmla="*/ 321833 h 2189926"/>
              <a:gd name="connsiteX16684" fmla="*/ 7904423 w 8724094"/>
              <a:gd name="connsiteY16684" fmla="*/ 323467 h 2189926"/>
              <a:gd name="connsiteX16685" fmla="*/ 7895523 w 8724094"/>
              <a:gd name="connsiteY16685" fmla="*/ 325102 h 2189926"/>
              <a:gd name="connsiteX16686" fmla="*/ 7886623 w 8724094"/>
              <a:gd name="connsiteY16686" fmla="*/ 336537 h 2189926"/>
              <a:gd name="connsiteX16687" fmla="*/ 7882578 w 8724094"/>
              <a:gd name="connsiteY16687" fmla="*/ 351240 h 2189926"/>
              <a:gd name="connsiteX16688" fmla="*/ 7916562 w 8724094"/>
              <a:gd name="connsiteY16688" fmla="*/ 333270 h 2189926"/>
              <a:gd name="connsiteX16689" fmla="*/ 7918180 w 8724094"/>
              <a:gd name="connsiteY16689" fmla="*/ 329186 h 2189926"/>
              <a:gd name="connsiteX16690" fmla="*/ 7921416 w 8724094"/>
              <a:gd name="connsiteY16690" fmla="*/ 325102 h 2189926"/>
              <a:gd name="connsiteX16691" fmla="*/ 7947310 w 8724094"/>
              <a:gd name="connsiteY16691" fmla="*/ 312032 h 2189926"/>
              <a:gd name="connsiteX16692" fmla="*/ 7954592 w 8724094"/>
              <a:gd name="connsiteY16692" fmla="*/ 303046 h 2189926"/>
              <a:gd name="connsiteX16693" fmla="*/ 7965109 w 8724094"/>
              <a:gd name="connsiteY16693" fmla="*/ 294061 h 2189926"/>
              <a:gd name="connsiteX16694" fmla="*/ 7969965 w 8724094"/>
              <a:gd name="connsiteY16694" fmla="*/ 289977 h 2189926"/>
              <a:gd name="connsiteX16695" fmla="*/ 7980485 w 8724094"/>
              <a:gd name="connsiteY16695" fmla="*/ 280175 h 2189926"/>
              <a:gd name="connsiteX16696" fmla="*/ 7991003 w 8724094"/>
              <a:gd name="connsiteY16696" fmla="*/ 269556 h 2189926"/>
              <a:gd name="connsiteX16697" fmla="*/ 7995859 w 8724094"/>
              <a:gd name="connsiteY16697" fmla="*/ 264655 h 2189926"/>
              <a:gd name="connsiteX16698" fmla="*/ 7994239 w 8724094"/>
              <a:gd name="connsiteY16698" fmla="*/ 261388 h 2189926"/>
              <a:gd name="connsiteX16699" fmla="*/ 7559423 w 8724094"/>
              <a:gd name="connsiteY16699" fmla="*/ 259755 h 2189926"/>
              <a:gd name="connsiteX16700" fmla="*/ 7551331 w 8724094"/>
              <a:gd name="connsiteY16700" fmla="*/ 265472 h 2189926"/>
              <a:gd name="connsiteX16701" fmla="*/ 7548095 w 8724094"/>
              <a:gd name="connsiteY16701" fmla="*/ 272823 h 2189926"/>
              <a:gd name="connsiteX16702" fmla="*/ 7537575 w 8724094"/>
              <a:gd name="connsiteY16702" fmla="*/ 280175 h 2189926"/>
              <a:gd name="connsiteX16703" fmla="*/ 7530294 w 8724094"/>
              <a:gd name="connsiteY16703" fmla="*/ 290793 h 2189926"/>
              <a:gd name="connsiteX16704" fmla="*/ 7548905 w 8724094"/>
              <a:gd name="connsiteY16704" fmla="*/ 289160 h 2189926"/>
              <a:gd name="connsiteX16705" fmla="*/ 7564278 w 8724094"/>
              <a:gd name="connsiteY16705" fmla="*/ 279358 h 2189926"/>
              <a:gd name="connsiteX16706" fmla="*/ 7565087 w 8724094"/>
              <a:gd name="connsiteY16706" fmla="*/ 274457 h 2189926"/>
              <a:gd name="connsiteX16707" fmla="*/ 7567514 w 8724094"/>
              <a:gd name="connsiteY16707" fmla="*/ 271190 h 2189926"/>
              <a:gd name="connsiteX16708" fmla="*/ 7573179 w 8724094"/>
              <a:gd name="connsiteY16708" fmla="*/ 266288 h 2189926"/>
              <a:gd name="connsiteX16709" fmla="*/ 7575605 w 8724094"/>
              <a:gd name="connsiteY16709" fmla="*/ 259755 h 2189926"/>
              <a:gd name="connsiteX16710" fmla="*/ 4969740 w 8724094"/>
              <a:gd name="connsiteY16710" fmla="*/ 259755 h 2189926"/>
              <a:gd name="connsiteX16711" fmla="*/ 4963266 w 8724094"/>
              <a:gd name="connsiteY16711" fmla="*/ 263021 h 2189926"/>
              <a:gd name="connsiteX16712" fmla="*/ 4956793 w 8724094"/>
              <a:gd name="connsiteY16712" fmla="*/ 266288 h 2189926"/>
              <a:gd name="connsiteX16713" fmla="*/ 4951939 w 8724094"/>
              <a:gd name="connsiteY16713" fmla="*/ 267923 h 2189926"/>
              <a:gd name="connsiteX16714" fmla="*/ 4935756 w 8724094"/>
              <a:gd name="connsiteY16714" fmla="*/ 277725 h 2189926"/>
              <a:gd name="connsiteX16715" fmla="*/ 4926046 w 8724094"/>
              <a:gd name="connsiteY16715" fmla="*/ 292428 h 2189926"/>
              <a:gd name="connsiteX16716" fmla="*/ 4926855 w 8724094"/>
              <a:gd name="connsiteY16716" fmla="*/ 298962 h 2189926"/>
              <a:gd name="connsiteX16717" fmla="*/ 4927664 w 8724094"/>
              <a:gd name="connsiteY16717" fmla="*/ 305497 h 2189926"/>
              <a:gd name="connsiteX16718" fmla="*/ 4926855 w 8724094"/>
              <a:gd name="connsiteY16718" fmla="*/ 312032 h 2189926"/>
              <a:gd name="connsiteX16719" fmla="*/ 4926046 w 8724094"/>
              <a:gd name="connsiteY16719" fmla="*/ 318567 h 2189926"/>
              <a:gd name="connsiteX16720" fmla="*/ 4927664 w 8724094"/>
              <a:gd name="connsiteY16720" fmla="*/ 326735 h 2189926"/>
              <a:gd name="connsiteX16721" fmla="*/ 4929282 w 8724094"/>
              <a:gd name="connsiteY16721" fmla="*/ 333270 h 2189926"/>
              <a:gd name="connsiteX16722" fmla="*/ 4926046 w 8724094"/>
              <a:gd name="connsiteY16722" fmla="*/ 343888 h 2189926"/>
              <a:gd name="connsiteX16723" fmla="*/ 4922809 w 8724094"/>
              <a:gd name="connsiteY16723" fmla="*/ 352873 h 2189926"/>
              <a:gd name="connsiteX16724" fmla="*/ 4926855 w 8724094"/>
              <a:gd name="connsiteY16724" fmla="*/ 360224 h 2189926"/>
              <a:gd name="connsiteX16725" fmla="*/ 4930900 w 8724094"/>
              <a:gd name="connsiteY16725" fmla="*/ 369210 h 2189926"/>
              <a:gd name="connsiteX16726" fmla="*/ 4930092 w 8724094"/>
              <a:gd name="connsiteY16726" fmla="*/ 373294 h 2189926"/>
              <a:gd name="connsiteX16727" fmla="*/ 4929282 w 8724094"/>
              <a:gd name="connsiteY16727" fmla="*/ 377379 h 2189926"/>
              <a:gd name="connsiteX16728" fmla="*/ 4931710 w 8724094"/>
              <a:gd name="connsiteY16728" fmla="*/ 386364 h 2189926"/>
              <a:gd name="connsiteX16729" fmla="*/ 4934136 w 8724094"/>
              <a:gd name="connsiteY16729" fmla="*/ 395349 h 2189926"/>
              <a:gd name="connsiteX16730" fmla="*/ 4929282 w 8724094"/>
              <a:gd name="connsiteY16730" fmla="*/ 405150 h 2189926"/>
              <a:gd name="connsiteX16731" fmla="*/ 4928473 w 8724094"/>
              <a:gd name="connsiteY16731" fmla="*/ 417403 h 2189926"/>
              <a:gd name="connsiteX16732" fmla="*/ 4926046 w 8724094"/>
              <a:gd name="connsiteY16732" fmla="*/ 428022 h 2189926"/>
              <a:gd name="connsiteX16733" fmla="*/ 4927664 w 8724094"/>
              <a:gd name="connsiteY16733" fmla="*/ 429656 h 2189926"/>
              <a:gd name="connsiteX16734" fmla="*/ 4958411 w 8724094"/>
              <a:gd name="connsiteY16734" fmla="*/ 445992 h 2189926"/>
              <a:gd name="connsiteX16735" fmla="*/ 4976213 w 8724094"/>
              <a:gd name="connsiteY16735" fmla="*/ 445992 h 2189926"/>
              <a:gd name="connsiteX16736" fmla="*/ 4983495 w 8724094"/>
              <a:gd name="connsiteY16736" fmla="*/ 448443 h 2189926"/>
              <a:gd name="connsiteX16737" fmla="*/ 4989159 w 8724094"/>
              <a:gd name="connsiteY16737" fmla="*/ 450894 h 2189926"/>
              <a:gd name="connsiteX16738" fmla="*/ 4997250 w 8724094"/>
              <a:gd name="connsiteY16738" fmla="*/ 450894 h 2189926"/>
              <a:gd name="connsiteX16739" fmla="*/ 5013433 w 8724094"/>
              <a:gd name="connsiteY16739" fmla="*/ 450894 h 2189926"/>
              <a:gd name="connsiteX16740" fmla="*/ 5018289 w 8724094"/>
              <a:gd name="connsiteY16740" fmla="*/ 448443 h 2189926"/>
              <a:gd name="connsiteX16741" fmla="*/ 5023143 w 8724094"/>
              <a:gd name="connsiteY16741" fmla="*/ 445992 h 2189926"/>
              <a:gd name="connsiteX16742" fmla="*/ 5025571 w 8724094"/>
              <a:gd name="connsiteY16742" fmla="*/ 446810 h 2189926"/>
              <a:gd name="connsiteX16743" fmla="*/ 5027998 w 8724094"/>
              <a:gd name="connsiteY16743" fmla="*/ 447627 h 2189926"/>
              <a:gd name="connsiteX16744" fmla="*/ 5040945 w 8724094"/>
              <a:gd name="connsiteY16744" fmla="*/ 441092 h 2189926"/>
              <a:gd name="connsiteX16745" fmla="*/ 5050655 w 8724094"/>
              <a:gd name="connsiteY16745" fmla="*/ 431290 h 2189926"/>
              <a:gd name="connsiteX16746" fmla="*/ 5063602 w 8724094"/>
              <a:gd name="connsiteY16746" fmla="*/ 426389 h 2189926"/>
              <a:gd name="connsiteX16747" fmla="*/ 5074929 w 8724094"/>
              <a:gd name="connsiteY16747" fmla="*/ 421487 h 2189926"/>
              <a:gd name="connsiteX16748" fmla="*/ 5089494 w 8724094"/>
              <a:gd name="connsiteY16748" fmla="*/ 403517 h 2189926"/>
              <a:gd name="connsiteX16749" fmla="*/ 5095968 w 8724094"/>
              <a:gd name="connsiteY16749" fmla="*/ 380645 h 2189926"/>
              <a:gd name="connsiteX16750" fmla="*/ 5095158 w 8724094"/>
              <a:gd name="connsiteY16750" fmla="*/ 374112 h 2189926"/>
              <a:gd name="connsiteX16751" fmla="*/ 5094348 w 8724094"/>
              <a:gd name="connsiteY16751" fmla="*/ 367577 h 2189926"/>
              <a:gd name="connsiteX16752" fmla="*/ 5097586 w 8724094"/>
              <a:gd name="connsiteY16752" fmla="*/ 361859 h 2189926"/>
              <a:gd name="connsiteX16753" fmla="*/ 5100822 w 8724094"/>
              <a:gd name="connsiteY16753" fmla="*/ 356140 h 2189926"/>
              <a:gd name="connsiteX16754" fmla="*/ 5100012 w 8724094"/>
              <a:gd name="connsiteY16754" fmla="*/ 352056 h 2189926"/>
              <a:gd name="connsiteX16755" fmla="*/ 5099204 w 8724094"/>
              <a:gd name="connsiteY16755" fmla="*/ 347972 h 2189926"/>
              <a:gd name="connsiteX16756" fmla="*/ 5100012 w 8724094"/>
              <a:gd name="connsiteY16756" fmla="*/ 343888 h 2189926"/>
              <a:gd name="connsiteX16757" fmla="*/ 5100822 w 8724094"/>
              <a:gd name="connsiteY16757" fmla="*/ 339804 h 2189926"/>
              <a:gd name="connsiteX16758" fmla="*/ 5097586 w 8724094"/>
              <a:gd name="connsiteY16758" fmla="*/ 333270 h 2189926"/>
              <a:gd name="connsiteX16759" fmla="*/ 5097586 w 8724094"/>
              <a:gd name="connsiteY16759" fmla="*/ 323467 h 2189926"/>
              <a:gd name="connsiteX16760" fmla="*/ 5095968 w 8724094"/>
              <a:gd name="connsiteY16760" fmla="*/ 321833 h 2189926"/>
              <a:gd name="connsiteX16761" fmla="*/ 5091112 w 8724094"/>
              <a:gd name="connsiteY16761" fmla="*/ 320200 h 2189926"/>
              <a:gd name="connsiteX16762" fmla="*/ 5085448 w 8724094"/>
              <a:gd name="connsiteY16762" fmla="*/ 306314 h 2189926"/>
              <a:gd name="connsiteX16763" fmla="*/ 5081403 w 8724094"/>
              <a:gd name="connsiteY16763" fmla="*/ 295695 h 2189926"/>
              <a:gd name="connsiteX16764" fmla="*/ 5073311 w 8724094"/>
              <a:gd name="connsiteY16764" fmla="*/ 295695 h 2189926"/>
              <a:gd name="connsiteX16765" fmla="*/ 5067646 w 8724094"/>
              <a:gd name="connsiteY16765" fmla="*/ 288344 h 2189926"/>
              <a:gd name="connsiteX16766" fmla="*/ 5060364 w 8724094"/>
              <a:gd name="connsiteY16766" fmla="*/ 280992 h 2189926"/>
              <a:gd name="connsiteX16767" fmla="*/ 5057937 w 8724094"/>
              <a:gd name="connsiteY16767" fmla="*/ 281809 h 2189926"/>
              <a:gd name="connsiteX16768" fmla="*/ 5053891 w 8724094"/>
              <a:gd name="connsiteY16768" fmla="*/ 282625 h 2189926"/>
              <a:gd name="connsiteX16769" fmla="*/ 5043373 w 8724094"/>
              <a:gd name="connsiteY16769" fmla="*/ 277725 h 2189926"/>
              <a:gd name="connsiteX16770" fmla="*/ 5032854 w 8724094"/>
              <a:gd name="connsiteY16770" fmla="*/ 271190 h 2189926"/>
              <a:gd name="connsiteX16771" fmla="*/ 5015861 w 8724094"/>
              <a:gd name="connsiteY16771" fmla="*/ 266288 h 2189926"/>
              <a:gd name="connsiteX16772" fmla="*/ 4998868 w 8724094"/>
              <a:gd name="connsiteY16772" fmla="*/ 263021 h 2189926"/>
              <a:gd name="connsiteX16773" fmla="*/ 4993205 w 8724094"/>
              <a:gd name="connsiteY16773" fmla="*/ 263839 h 2189926"/>
              <a:gd name="connsiteX16774" fmla="*/ 4987541 w 8724094"/>
              <a:gd name="connsiteY16774" fmla="*/ 264655 h 2189926"/>
              <a:gd name="connsiteX16775" fmla="*/ 4985923 w 8724094"/>
              <a:gd name="connsiteY16775" fmla="*/ 264655 h 2189926"/>
              <a:gd name="connsiteX16776" fmla="*/ 4974594 w 8724094"/>
              <a:gd name="connsiteY16776" fmla="*/ 259755 h 2189926"/>
              <a:gd name="connsiteX16777" fmla="*/ 777534 w 8724094"/>
              <a:gd name="connsiteY16777" fmla="*/ 259755 h 2189926"/>
              <a:gd name="connsiteX16778" fmla="*/ 775916 w 8724094"/>
              <a:gd name="connsiteY16778" fmla="*/ 261388 h 2189926"/>
              <a:gd name="connsiteX16779" fmla="*/ 777534 w 8724094"/>
              <a:gd name="connsiteY16779" fmla="*/ 263021 h 2189926"/>
              <a:gd name="connsiteX16780" fmla="*/ 780772 w 8724094"/>
              <a:gd name="connsiteY16780" fmla="*/ 259755 h 2189926"/>
              <a:gd name="connsiteX16781" fmla="*/ 779152 w 8724094"/>
              <a:gd name="connsiteY16781" fmla="*/ 259755 h 2189926"/>
              <a:gd name="connsiteX16782" fmla="*/ 3099187 w 8724094"/>
              <a:gd name="connsiteY16782" fmla="*/ 258120 h 2189926"/>
              <a:gd name="connsiteX16783" fmla="*/ 3091096 w 8724094"/>
              <a:gd name="connsiteY16783" fmla="*/ 264655 h 2189926"/>
              <a:gd name="connsiteX16784" fmla="*/ 3094332 w 8724094"/>
              <a:gd name="connsiteY16784" fmla="*/ 267923 h 2189926"/>
              <a:gd name="connsiteX16785" fmla="*/ 3100805 w 8724094"/>
              <a:gd name="connsiteY16785" fmla="*/ 261388 h 2189926"/>
              <a:gd name="connsiteX16786" fmla="*/ 3099187 w 8724094"/>
              <a:gd name="connsiteY16786" fmla="*/ 258120 h 2189926"/>
              <a:gd name="connsiteX16787" fmla="*/ 5364605 w 8724094"/>
              <a:gd name="connsiteY16787" fmla="*/ 256486 h 2189926"/>
              <a:gd name="connsiteX16788" fmla="*/ 5346804 w 8724094"/>
              <a:gd name="connsiteY16788" fmla="*/ 263839 h 2189926"/>
              <a:gd name="connsiteX16789" fmla="*/ 5337093 w 8724094"/>
              <a:gd name="connsiteY16789" fmla="*/ 279358 h 2189926"/>
              <a:gd name="connsiteX16790" fmla="*/ 5341139 w 8724094"/>
              <a:gd name="connsiteY16790" fmla="*/ 282625 h 2189926"/>
              <a:gd name="connsiteX16791" fmla="*/ 5346804 w 8724094"/>
              <a:gd name="connsiteY16791" fmla="*/ 282625 h 2189926"/>
              <a:gd name="connsiteX16792" fmla="*/ 5359750 w 8724094"/>
              <a:gd name="connsiteY16792" fmla="*/ 273641 h 2189926"/>
              <a:gd name="connsiteX16793" fmla="*/ 5364605 w 8724094"/>
              <a:gd name="connsiteY16793" fmla="*/ 256486 h 2189926"/>
              <a:gd name="connsiteX16794" fmla="*/ 7007584 w 8724094"/>
              <a:gd name="connsiteY16794" fmla="*/ 254853 h 2189926"/>
              <a:gd name="connsiteX16795" fmla="*/ 6995445 w 8724094"/>
              <a:gd name="connsiteY16795" fmla="*/ 263839 h 2189926"/>
              <a:gd name="connsiteX16796" fmla="*/ 6986545 w 8724094"/>
              <a:gd name="connsiteY16796" fmla="*/ 276091 h 2189926"/>
              <a:gd name="connsiteX16797" fmla="*/ 6997873 w 8724094"/>
              <a:gd name="connsiteY16797" fmla="*/ 276091 h 2189926"/>
              <a:gd name="connsiteX16798" fmla="*/ 7007584 w 8724094"/>
              <a:gd name="connsiteY16798" fmla="*/ 269556 h 2189926"/>
              <a:gd name="connsiteX16799" fmla="*/ 7014056 w 8724094"/>
              <a:gd name="connsiteY16799" fmla="*/ 261388 h 2189926"/>
              <a:gd name="connsiteX16800" fmla="*/ 7007584 w 8724094"/>
              <a:gd name="connsiteY16800" fmla="*/ 254853 h 2189926"/>
              <a:gd name="connsiteX16801" fmla="*/ 2997234 w 8724094"/>
              <a:gd name="connsiteY16801" fmla="*/ 254853 h 2189926"/>
              <a:gd name="connsiteX16802" fmla="*/ 2987524 w 8724094"/>
              <a:gd name="connsiteY16802" fmla="*/ 255670 h 2189926"/>
              <a:gd name="connsiteX16803" fmla="*/ 2981051 w 8724094"/>
              <a:gd name="connsiteY16803" fmla="*/ 259755 h 2189926"/>
              <a:gd name="connsiteX16804" fmla="*/ 2986715 w 8724094"/>
              <a:gd name="connsiteY16804" fmla="*/ 261388 h 2189926"/>
              <a:gd name="connsiteX16805" fmla="*/ 2992380 w 8724094"/>
              <a:gd name="connsiteY16805" fmla="*/ 261388 h 2189926"/>
              <a:gd name="connsiteX16806" fmla="*/ 3000471 w 8724094"/>
              <a:gd name="connsiteY16806" fmla="*/ 254853 h 2189926"/>
              <a:gd name="connsiteX16807" fmla="*/ 8701436 w 8724094"/>
              <a:gd name="connsiteY16807" fmla="*/ 251586 h 2189926"/>
              <a:gd name="connsiteX16808" fmla="*/ 8696582 w 8724094"/>
              <a:gd name="connsiteY16808" fmla="*/ 258120 h 2189926"/>
              <a:gd name="connsiteX16809" fmla="*/ 8703055 w 8724094"/>
              <a:gd name="connsiteY16809" fmla="*/ 263021 h 2189926"/>
              <a:gd name="connsiteX16810" fmla="*/ 8706291 w 8724094"/>
              <a:gd name="connsiteY16810" fmla="*/ 258120 h 2189926"/>
              <a:gd name="connsiteX16811" fmla="*/ 8701436 w 8724094"/>
              <a:gd name="connsiteY16811" fmla="*/ 251586 h 2189926"/>
              <a:gd name="connsiteX16812" fmla="*/ 7957019 w 8724094"/>
              <a:gd name="connsiteY16812" fmla="*/ 251586 h 2189926"/>
              <a:gd name="connsiteX16813" fmla="*/ 7947310 w 8724094"/>
              <a:gd name="connsiteY16813" fmla="*/ 257304 h 2189926"/>
              <a:gd name="connsiteX16814" fmla="*/ 7937599 w 8724094"/>
              <a:gd name="connsiteY16814" fmla="*/ 266288 h 2189926"/>
              <a:gd name="connsiteX16815" fmla="*/ 7928698 w 8724094"/>
              <a:gd name="connsiteY16815" fmla="*/ 269556 h 2189926"/>
              <a:gd name="connsiteX16816" fmla="*/ 7919798 w 8724094"/>
              <a:gd name="connsiteY16816" fmla="*/ 272823 h 2189926"/>
              <a:gd name="connsiteX16817" fmla="*/ 7917371 w 8724094"/>
              <a:gd name="connsiteY16817" fmla="*/ 276091 h 2189926"/>
              <a:gd name="connsiteX16818" fmla="*/ 7914944 w 8724094"/>
              <a:gd name="connsiteY16818" fmla="*/ 279358 h 2189926"/>
              <a:gd name="connsiteX16819" fmla="*/ 7887432 w 8724094"/>
              <a:gd name="connsiteY16819" fmla="*/ 295695 h 2189926"/>
              <a:gd name="connsiteX16820" fmla="*/ 7869631 w 8724094"/>
              <a:gd name="connsiteY16820" fmla="*/ 318567 h 2189926"/>
              <a:gd name="connsiteX16821" fmla="*/ 7874487 w 8724094"/>
              <a:gd name="connsiteY16821" fmla="*/ 321833 h 2189926"/>
              <a:gd name="connsiteX16822" fmla="*/ 7890668 w 8724094"/>
              <a:gd name="connsiteY16822" fmla="*/ 316116 h 2189926"/>
              <a:gd name="connsiteX16823" fmla="*/ 7901997 w 8724094"/>
              <a:gd name="connsiteY16823" fmla="*/ 303863 h 2189926"/>
              <a:gd name="connsiteX16824" fmla="*/ 7910899 w 8724094"/>
              <a:gd name="connsiteY16824" fmla="*/ 291611 h 2189926"/>
              <a:gd name="connsiteX16825" fmla="*/ 7919798 w 8724094"/>
              <a:gd name="connsiteY16825" fmla="*/ 285893 h 2189926"/>
              <a:gd name="connsiteX16826" fmla="*/ 7923034 w 8724094"/>
              <a:gd name="connsiteY16826" fmla="*/ 285893 h 2189926"/>
              <a:gd name="connsiteX16827" fmla="*/ 7927889 w 8724094"/>
              <a:gd name="connsiteY16827" fmla="*/ 287526 h 2189926"/>
              <a:gd name="connsiteX16828" fmla="*/ 7931935 w 8724094"/>
              <a:gd name="connsiteY16828" fmla="*/ 283442 h 2189926"/>
              <a:gd name="connsiteX16829" fmla="*/ 7934363 w 8724094"/>
              <a:gd name="connsiteY16829" fmla="*/ 276091 h 2189926"/>
              <a:gd name="connsiteX16830" fmla="*/ 7947310 w 8724094"/>
              <a:gd name="connsiteY16830" fmla="*/ 267106 h 2189926"/>
              <a:gd name="connsiteX16831" fmla="*/ 7957019 w 8724094"/>
              <a:gd name="connsiteY16831" fmla="*/ 251586 h 2189926"/>
              <a:gd name="connsiteX16832" fmla="*/ 5165554 w 8724094"/>
              <a:gd name="connsiteY16832" fmla="*/ 251586 h 2189926"/>
              <a:gd name="connsiteX16833" fmla="*/ 5149371 w 8724094"/>
              <a:gd name="connsiteY16833" fmla="*/ 257304 h 2189926"/>
              <a:gd name="connsiteX16834" fmla="*/ 5139661 w 8724094"/>
              <a:gd name="connsiteY16834" fmla="*/ 271190 h 2189926"/>
              <a:gd name="connsiteX16835" fmla="*/ 5144517 w 8724094"/>
              <a:gd name="connsiteY16835" fmla="*/ 271190 h 2189926"/>
              <a:gd name="connsiteX16836" fmla="*/ 5150989 w 8724094"/>
              <a:gd name="connsiteY16836" fmla="*/ 267923 h 2189926"/>
              <a:gd name="connsiteX16837" fmla="*/ 5155844 w 8724094"/>
              <a:gd name="connsiteY16837" fmla="*/ 266288 h 2189926"/>
              <a:gd name="connsiteX16838" fmla="*/ 5159080 w 8724094"/>
              <a:gd name="connsiteY16838" fmla="*/ 264655 h 2189926"/>
              <a:gd name="connsiteX16839" fmla="*/ 5164745 w 8724094"/>
              <a:gd name="connsiteY16839" fmla="*/ 258937 h 2189926"/>
              <a:gd name="connsiteX16840" fmla="*/ 5170409 w 8724094"/>
              <a:gd name="connsiteY16840" fmla="*/ 251586 h 2189926"/>
              <a:gd name="connsiteX16841" fmla="*/ 5165554 w 8724094"/>
              <a:gd name="connsiteY16841" fmla="*/ 251586 h 2189926"/>
              <a:gd name="connsiteX16842" fmla="*/ 787243 w 8724094"/>
              <a:gd name="connsiteY16842" fmla="*/ 251586 h 2189926"/>
              <a:gd name="connsiteX16843" fmla="*/ 782390 w 8724094"/>
              <a:gd name="connsiteY16843" fmla="*/ 254853 h 2189926"/>
              <a:gd name="connsiteX16844" fmla="*/ 785626 w 8724094"/>
              <a:gd name="connsiteY16844" fmla="*/ 256486 h 2189926"/>
              <a:gd name="connsiteX16845" fmla="*/ 790481 w 8724094"/>
              <a:gd name="connsiteY16845" fmla="*/ 253220 h 2189926"/>
              <a:gd name="connsiteX16846" fmla="*/ 787243 w 8724094"/>
              <a:gd name="connsiteY16846" fmla="*/ 251586 h 2189926"/>
              <a:gd name="connsiteX16847" fmla="*/ 264534 w 8724094"/>
              <a:gd name="connsiteY16847" fmla="*/ 251586 h 2189926"/>
              <a:gd name="connsiteX16848" fmla="*/ 258060 w 8724094"/>
              <a:gd name="connsiteY16848" fmla="*/ 258120 h 2189926"/>
              <a:gd name="connsiteX16849" fmla="*/ 251587 w 8724094"/>
              <a:gd name="connsiteY16849" fmla="*/ 264655 h 2189926"/>
              <a:gd name="connsiteX16850" fmla="*/ 245113 w 8724094"/>
              <a:gd name="connsiteY16850" fmla="*/ 265472 h 2189926"/>
              <a:gd name="connsiteX16851" fmla="*/ 238641 w 8724094"/>
              <a:gd name="connsiteY16851" fmla="*/ 266288 h 2189926"/>
              <a:gd name="connsiteX16852" fmla="*/ 234595 w 8724094"/>
              <a:gd name="connsiteY16852" fmla="*/ 272007 h 2189926"/>
              <a:gd name="connsiteX16853" fmla="*/ 232168 w 8724094"/>
              <a:gd name="connsiteY16853" fmla="*/ 277725 h 2189926"/>
              <a:gd name="connsiteX16854" fmla="*/ 215175 w 8724094"/>
              <a:gd name="connsiteY16854" fmla="*/ 286709 h 2189926"/>
              <a:gd name="connsiteX16855" fmla="*/ 204656 w 8724094"/>
              <a:gd name="connsiteY16855" fmla="*/ 300596 h 2189926"/>
              <a:gd name="connsiteX16856" fmla="*/ 204656 w 8724094"/>
              <a:gd name="connsiteY16856" fmla="*/ 302230 h 2189926"/>
              <a:gd name="connsiteX16857" fmla="*/ 206275 w 8724094"/>
              <a:gd name="connsiteY16857" fmla="*/ 303863 h 2189926"/>
              <a:gd name="connsiteX16858" fmla="*/ 219221 w 8724094"/>
              <a:gd name="connsiteY16858" fmla="*/ 297328 h 2189926"/>
              <a:gd name="connsiteX16859" fmla="*/ 240259 w 8724094"/>
              <a:gd name="connsiteY16859" fmla="*/ 292428 h 2189926"/>
              <a:gd name="connsiteX16860" fmla="*/ 241877 w 8724094"/>
              <a:gd name="connsiteY16860" fmla="*/ 289160 h 2189926"/>
              <a:gd name="connsiteX16861" fmla="*/ 241877 w 8724094"/>
              <a:gd name="connsiteY16861" fmla="*/ 285893 h 2189926"/>
              <a:gd name="connsiteX16862" fmla="*/ 240259 w 8724094"/>
              <a:gd name="connsiteY16862" fmla="*/ 280992 h 2189926"/>
              <a:gd name="connsiteX16863" fmla="*/ 245113 w 8724094"/>
              <a:gd name="connsiteY16863" fmla="*/ 274457 h 2189926"/>
              <a:gd name="connsiteX16864" fmla="*/ 255632 w 8724094"/>
              <a:gd name="connsiteY16864" fmla="*/ 271190 h 2189926"/>
              <a:gd name="connsiteX16865" fmla="*/ 266152 w 8724094"/>
              <a:gd name="connsiteY16865" fmla="*/ 267106 h 2189926"/>
              <a:gd name="connsiteX16866" fmla="*/ 271007 w 8724094"/>
              <a:gd name="connsiteY16866" fmla="*/ 258120 h 2189926"/>
              <a:gd name="connsiteX16867" fmla="*/ 264534 w 8724094"/>
              <a:gd name="connsiteY16867" fmla="*/ 251586 h 2189926"/>
              <a:gd name="connsiteX16868" fmla="*/ 8005567 w 8724094"/>
              <a:gd name="connsiteY16868" fmla="*/ 249951 h 2189926"/>
              <a:gd name="connsiteX16869" fmla="*/ 8002331 w 8724094"/>
              <a:gd name="connsiteY16869" fmla="*/ 253220 h 2189926"/>
              <a:gd name="connsiteX16870" fmla="*/ 8003951 w 8724094"/>
              <a:gd name="connsiteY16870" fmla="*/ 256486 h 2189926"/>
              <a:gd name="connsiteX16871" fmla="*/ 8010423 w 8724094"/>
              <a:gd name="connsiteY16871" fmla="*/ 255670 h 2189926"/>
              <a:gd name="connsiteX16872" fmla="*/ 8015278 w 8724094"/>
              <a:gd name="connsiteY16872" fmla="*/ 251586 h 2189926"/>
              <a:gd name="connsiteX16873" fmla="*/ 8012042 w 8724094"/>
              <a:gd name="connsiteY16873" fmla="*/ 249951 h 2189926"/>
              <a:gd name="connsiteX16874" fmla="*/ 8005567 w 8724094"/>
              <a:gd name="connsiteY16874" fmla="*/ 249951 h 2189926"/>
              <a:gd name="connsiteX16875" fmla="*/ 324410 w 8724094"/>
              <a:gd name="connsiteY16875" fmla="*/ 249951 h 2189926"/>
              <a:gd name="connsiteX16876" fmla="*/ 318746 w 8724094"/>
              <a:gd name="connsiteY16876" fmla="*/ 250769 h 2189926"/>
              <a:gd name="connsiteX16877" fmla="*/ 313082 w 8724094"/>
              <a:gd name="connsiteY16877" fmla="*/ 253220 h 2189926"/>
              <a:gd name="connsiteX16878" fmla="*/ 305799 w 8724094"/>
              <a:gd name="connsiteY16878" fmla="*/ 259755 h 2189926"/>
              <a:gd name="connsiteX16879" fmla="*/ 300136 w 8724094"/>
              <a:gd name="connsiteY16879" fmla="*/ 264655 h 2189926"/>
              <a:gd name="connsiteX16880" fmla="*/ 292044 w 8724094"/>
              <a:gd name="connsiteY16880" fmla="*/ 264655 h 2189926"/>
              <a:gd name="connsiteX16881" fmla="*/ 277479 w 8724094"/>
              <a:gd name="connsiteY16881" fmla="*/ 276907 h 2189926"/>
              <a:gd name="connsiteX16882" fmla="*/ 261296 w 8724094"/>
              <a:gd name="connsiteY16882" fmla="*/ 290793 h 2189926"/>
              <a:gd name="connsiteX16883" fmla="*/ 255632 w 8724094"/>
              <a:gd name="connsiteY16883" fmla="*/ 291611 h 2189926"/>
              <a:gd name="connsiteX16884" fmla="*/ 251587 w 8724094"/>
              <a:gd name="connsiteY16884" fmla="*/ 294061 h 2189926"/>
              <a:gd name="connsiteX16885" fmla="*/ 244305 w 8724094"/>
              <a:gd name="connsiteY16885" fmla="*/ 302230 h 2189926"/>
              <a:gd name="connsiteX16886" fmla="*/ 232168 w 8724094"/>
              <a:gd name="connsiteY16886" fmla="*/ 313665 h 2189926"/>
              <a:gd name="connsiteX16887" fmla="*/ 220030 w 8724094"/>
              <a:gd name="connsiteY16887" fmla="*/ 325102 h 2189926"/>
              <a:gd name="connsiteX16888" fmla="*/ 214366 w 8724094"/>
              <a:gd name="connsiteY16888" fmla="*/ 330002 h 2189926"/>
              <a:gd name="connsiteX16889" fmla="*/ 214366 w 8724094"/>
              <a:gd name="connsiteY16889" fmla="*/ 338170 h 2189926"/>
              <a:gd name="connsiteX16890" fmla="*/ 230550 w 8724094"/>
              <a:gd name="connsiteY16890" fmla="*/ 334086 h 2189926"/>
              <a:gd name="connsiteX16891" fmla="*/ 241877 w 8724094"/>
              <a:gd name="connsiteY16891" fmla="*/ 325102 h 2189926"/>
              <a:gd name="connsiteX16892" fmla="*/ 251587 w 8724094"/>
              <a:gd name="connsiteY16892" fmla="*/ 316116 h 2189926"/>
              <a:gd name="connsiteX16893" fmla="*/ 261296 w 8724094"/>
              <a:gd name="connsiteY16893" fmla="*/ 312032 h 2189926"/>
              <a:gd name="connsiteX16894" fmla="*/ 266152 w 8724094"/>
              <a:gd name="connsiteY16894" fmla="*/ 303863 h 2189926"/>
              <a:gd name="connsiteX16895" fmla="*/ 271815 w 8724094"/>
              <a:gd name="connsiteY16895" fmla="*/ 301412 h 2189926"/>
              <a:gd name="connsiteX16896" fmla="*/ 277479 w 8724094"/>
              <a:gd name="connsiteY16896" fmla="*/ 300596 h 2189926"/>
              <a:gd name="connsiteX16897" fmla="*/ 285571 w 8724094"/>
              <a:gd name="connsiteY16897" fmla="*/ 292428 h 2189926"/>
              <a:gd name="connsiteX16898" fmla="*/ 296899 w 8724094"/>
              <a:gd name="connsiteY16898" fmla="*/ 285893 h 2189926"/>
              <a:gd name="connsiteX16899" fmla="*/ 306609 w 8724094"/>
              <a:gd name="connsiteY16899" fmla="*/ 279358 h 2189926"/>
              <a:gd name="connsiteX16900" fmla="*/ 316319 w 8724094"/>
              <a:gd name="connsiteY16900" fmla="*/ 269556 h 2189926"/>
              <a:gd name="connsiteX16901" fmla="*/ 320364 w 8724094"/>
              <a:gd name="connsiteY16901" fmla="*/ 259755 h 2189926"/>
              <a:gd name="connsiteX16902" fmla="*/ 324410 w 8724094"/>
              <a:gd name="connsiteY16902" fmla="*/ 249951 h 2189926"/>
              <a:gd name="connsiteX16903" fmla="*/ 7908469 w 8724094"/>
              <a:gd name="connsiteY16903" fmla="*/ 246685 h 2189926"/>
              <a:gd name="connsiteX16904" fmla="*/ 7901997 w 8724094"/>
              <a:gd name="connsiteY16904" fmla="*/ 253220 h 2189926"/>
              <a:gd name="connsiteX16905" fmla="*/ 7898761 w 8724094"/>
              <a:gd name="connsiteY16905" fmla="*/ 259755 h 2189926"/>
              <a:gd name="connsiteX16906" fmla="*/ 7908469 w 8724094"/>
              <a:gd name="connsiteY16906" fmla="*/ 249951 h 2189926"/>
              <a:gd name="connsiteX16907" fmla="*/ 6121463 w 8724094"/>
              <a:gd name="connsiteY16907" fmla="*/ 246685 h 2189926"/>
              <a:gd name="connsiteX16908" fmla="*/ 6118227 w 8724094"/>
              <a:gd name="connsiteY16908" fmla="*/ 249951 h 2189926"/>
              <a:gd name="connsiteX16909" fmla="*/ 6121463 w 8724094"/>
              <a:gd name="connsiteY16909" fmla="*/ 251586 h 2189926"/>
              <a:gd name="connsiteX16910" fmla="*/ 6126318 w 8724094"/>
              <a:gd name="connsiteY16910" fmla="*/ 246685 h 2189926"/>
              <a:gd name="connsiteX16911" fmla="*/ 6121463 w 8724094"/>
              <a:gd name="connsiteY16911" fmla="*/ 246685 h 2189926"/>
              <a:gd name="connsiteX16912" fmla="*/ 6017891 w 8724094"/>
              <a:gd name="connsiteY16912" fmla="*/ 246685 h 2189926"/>
              <a:gd name="connsiteX16913" fmla="*/ 6003328 w 8724094"/>
              <a:gd name="connsiteY16913" fmla="*/ 257304 h 2189926"/>
              <a:gd name="connsiteX16914" fmla="*/ 5991999 w 8724094"/>
              <a:gd name="connsiteY16914" fmla="*/ 271190 h 2189926"/>
              <a:gd name="connsiteX16915" fmla="*/ 6009800 w 8724094"/>
              <a:gd name="connsiteY16915" fmla="*/ 263839 h 2189926"/>
              <a:gd name="connsiteX16916" fmla="*/ 6021129 w 8724094"/>
              <a:gd name="connsiteY16916" fmla="*/ 249951 h 2189926"/>
              <a:gd name="connsiteX16917" fmla="*/ 6017891 w 8724094"/>
              <a:gd name="connsiteY16917" fmla="*/ 246685 h 2189926"/>
              <a:gd name="connsiteX16918" fmla="*/ 334120 w 8724094"/>
              <a:gd name="connsiteY16918" fmla="*/ 245051 h 2189926"/>
              <a:gd name="connsiteX16919" fmla="*/ 329265 w 8724094"/>
              <a:gd name="connsiteY16919" fmla="*/ 248318 h 2189926"/>
              <a:gd name="connsiteX16920" fmla="*/ 330884 w 8724094"/>
              <a:gd name="connsiteY16920" fmla="*/ 248318 h 2189926"/>
              <a:gd name="connsiteX16921" fmla="*/ 335739 w 8724094"/>
              <a:gd name="connsiteY16921" fmla="*/ 245051 h 2189926"/>
              <a:gd name="connsiteX16922" fmla="*/ 8224039 w 8724094"/>
              <a:gd name="connsiteY16922" fmla="*/ 243418 h 2189926"/>
              <a:gd name="connsiteX16923" fmla="*/ 8220801 w 8724094"/>
              <a:gd name="connsiteY16923" fmla="*/ 246685 h 2189926"/>
              <a:gd name="connsiteX16924" fmla="*/ 8222419 w 8724094"/>
              <a:gd name="connsiteY16924" fmla="*/ 248318 h 2189926"/>
              <a:gd name="connsiteX16925" fmla="*/ 8225657 w 8724094"/>
              <a:gd name="connsiteY16925" fmla="*/ 245051 h 2189926"/>
              <a:gd name="connsiteX16926" fmla="*/ 8224039 w 8724094"/>
              <a:gd name="connsiteY16926" fmla="*/ 243418 h 2189926"/>
              <a:gd name="connsiteX16927" fmla="*/ 5128334 w 8724094"/>
              <a:gd name="connsiteY16927" fmla="*/ 243418 h 2189926"/>
              <a:gd name="connsiteX16928" fmla="*/ 5117005 w 8724094"/>
              <a:gd name="connsiteY16928" fmla="*/ 246685 h 2189926"/>
              <a:gd name="connsiteX16929" fmla="*/ 5115387 w 8724094"/>
              <a:gd name="connsiteY16929" fmla="*/ 248318 h 2189926"/>
              <a:gd name="connsiteX16930" fmla="*/ 5115387 w 8724094"/>
              <a:gd name="connsiteY16930" fmla="*/ 249951 h 2189926"/>
              <a:gd name="connsiteX16931" fmla="*/ 5120241 w 8724094"/>
              <a:gd name="connsiteY16931" fmla="*/ 251586 h 2189926"/>
              <a:gd name="connsiteX16932" fmla="*/ 5126714 w 8724094"/>
              <a:gd name="connsiteY16932" fmla="*/ 250769 h 2189926"/>
              <a:gd name="connsiteX16933" fmla="*/ 5129952 w 8724094"/>
              <a:gd name="connsiteY16933" fmla="*/ 245051 h 2189926"/>
              <a:gd name="connsiteX16934" fmla="*/ 5128334 w 8724094"/>
              <a:gd name="connsiteY16934" fmla="*/ 243418 h 2189926"/>
              <a:gd name="connsiteX16935" fmla="*/ 1484934 w 8724094"/>
              <a:gd name="connsiteY16935" fmla="*/ 243418 h 2189926"/>
              <a:gd name="connsiteX16936" fmla="*/ 1481698 w 8724094"/>
              <a:gd name="connsiteY16936" fmla="*/ 247502 h 2189926"/>
              <a:gd name="connsiteX16937" fmla="*/ 1481698 w 8724094"/>
              <a:gd name="connsiteY16937" fmla="*/ 254853 h 2189926"/>
              <a:gd name="connsiteX16938" fmla="*/ 1484934 w 8724094"/>
              <a:gd name="connsiteY16938" fmla="*/ 259755 h 2189926"/>
              <a:gd name="connsiteX16939" fmla="*/ 1488979 w 8724094"/>
              <a:gd name="connsiteY16939" fmla="*/ 256486 h 2189926"/>
              <a:gd name="connsiteX16940" fmla="*/ 1489789 w 8724094"/>
              <a:gd name="connsiteY16940" fmla="*/ 249951 h 2189926"/>
              <a:gd name="connsiteX16941" fmla="*/ 1484934 w 8724094"/>
              <a:gd name="connsiteY16941" fmla="*/ 243418 h 2189926"/>
              <a:gd name="connsiteX16942" fmla="*/ 8393960 w 8724094"/>
              <a:gd name="connsiteY16942" fmla="*/ 241783 h 2189926"/>
              <a:gd name="connsiteX16943" fmla="*/ 8392341 w 8724094"/>
              <a:gd name="connsiteY16943" fmla="*/ 245051 h 2189926"/>
              <a:gd name="connsiteX16944" fmla="*/ 8397197 w 8724094"/>
              <a:gd name="connsiteY16944" fmla="*/ 248318 h 2189926"/>
              <a:gd name="connsiteX16945" fmla="*/ 8393960 w 8724094"/>
              <a:gd name="connsiteY16945" fmla="*/ 241783 h 2189926"/>
              <a:gd name="connsiteX16946" fmla="*/ 7543239 w 8724094"/>
              <a:gd name="connsiteY16946" fmla="*/ 241783 h 2189926"/>
              <a:gd name="connsiteX16947" fmla="*/ 7523821 w 8724094"/>
              <a:gd name="connsiteY16947" fmla="*/ 251586 h 2189926"/>
              <a:gd name="connsiteX16948" fmla="*/ 7510873 w 8724094"/>
              <a:gd name="connsiteY16948" fmla="*/ 267923 h 2189926"/>
              <a:gd name="connsiteX16949" fmla="*/ 7534339 w 8724094"/>
              <a:gd name="connsiteY16949" fmla="*/ 261388 h 2189926"/>
              <a:gd name="connsiteX16950" fmla="*/ 7548095 w 8724094"/>
              <a:gd name="connsiteY16950" fmla="*/ 243418 h 2189926"/>
              <a:gd name="connsiteX16951" fmla="*/ 7548095 w 8724094"/>
              <a:gd name="connsiteY16951" fmla="*/ 241783 h 2189926"/>
              <a:gd name="connsiteX16952" fmla="*/ 227312 w 8724094"/>
              <a:gd name="connsiteY16952" fmla="*/ 241783 h 2189926"/>
              <a:gd name="connsiteX16953" fmla="*/ 211129 w 8724094"/>
              <a:gd name="connsiteY16953" fmla="*/ 249135 h 2189926"/>
              <a:gd name="connsiteX16954" fmla="*/ 201420 w 8724094"/>
              <a:gd name="connsiteY16954" fmla="*/ 263021 h 2189926"/>
              <a:gd name="connsiteX16955" fmla="*/ 209511 w 8724094"/>
              <a:gd name="connsiteY16955" fmla="*/ 266288 h 2189926"/>
              <a:gd name="connsiteX16956" fmla="*/ 222458 w 8724094"/>
              <a:gd name="connsiteY16956" fmla="*/ 257304 h 2189926"/>
              <a:gd name="connsiteX16957" fmla="*/ 232168 w 8724094"/>
              <a:gd name="connsiteY16957" fmla="*/ 245051 h 2189926"/>
              <a:gd name="connsiteX16958" fmla="*/ 227312 w 8724094"/>
              <a:gd name="connsiteY16958" fmla="*/ 241783 h 2189926"/>
              <a:gd name="connsiteX16959" fmla="*/ 5569623 w 8724094"/>
              <a:gd name="connsiteY16959" fmla="*/ 240150 h 2189926"/>
              <a:gd name="connsiteX16960" fmla="*/ 5554250 w 8724094"/>
              <a:gd name="connsiteY16960" fmla="*/ 248318 h 2189926"/>
              <a:gd name="connsiteX16961" fmla="*/ 5542112 w 8724094"/>
              <a:gd name="connsiteY16961" fmla="*/ 258120 h 2189926"/>
              <a:gd name="connsiteX16962" fmla="*/ 5543730 w 8724094"/>
              <a:gd name="connsiteY16962" fmla="*/ 259755 h 2189926"/>
              <a:gd name="connsiteX16963" fmla="*/ 5558295 w 8724094"/>
              <a:gd name="connsiteY16963" fmla="*/ 250769 h 2189926"/>
              <a:gd name="connsiteX16964" fmla="*/ 5571241 w 8724094"/>
              <a:gd name="connsiteY16964" fmla="*/ 241783 h 2189926"/>
              <a:gd name="connsiteX16965" fmla="*/ 5569623 w 8724094"/>
              <a:gd name="connsiteY16965" fmla="*/ 240150 h 2189926"/>
              <a:gd name="connsiteX16966" fmla="*/ 7237382 w 8724094"/>
              <a:gd name="connsiteY16966" fmla="*/ 238516 h 2189926"/>
              <a:gd name="connsiteX16967" fmla="*/ 7226053 w 8724094"/>
              <a:gd name="connsiteY16967" fmla="*/ 243418 h 2189926"/>
              <a:gd name="connsiteX16968" fmla="*/ 7219579 w 8724094"/>
              <a:gd name="connsiteY16968" fmla="*/ 253220 h 2189926"/>
              <a:gd name="connsiteX16969" fmla="*/ 7230099 w 8724094"/>
              <a:gd name="connsiteY16969" fmla="*/ 248318 h 2189926"/>
              <a:gd name="connsiteX16970" fmla="*/ 7237382 w 8724094"/>
              <a:gd name="connsiteY16970" fmla="*/ 240150 h 2189926"/>
              <a:gd name="connsiteX16971" fmla="*/ 4028698 w 8724094"/>
              <a:gd name="connsiteY16971" fmla="*/ 238516 h 2189926"/>
              <a:gd name="connsiteX16972" fmla="*/ 4023034 w 8724094"/>
              <a:gd name="connsiteY16972" fmla="*/ 244234 h 2189926"/>
              <a:gd name="connsiteX16973" fmla="*/ 4018989 w 8724094"/>
              <a:gd name="connsiteY16973" fmla="*/ 249951 h 2189926"/>
              <a:gd name="connsiteX16974" fmla="*/ 4007660 w 8724094"/>
              <a:gd name="connsiteY16974" fmla="*/ 249951 h 2189926"/>
              <a:gd name="connsiteX16975" fmla="*/ 4003614 w 8724094"/>
              <a:gd name="connsiteY16975" fmla="*/ 255670 h 2189926"/>
              <a:gd name="connsiteX16976" fmla="*/ 3997950 w 8724094"/>
              <a:gd name="connsiteY16976" fmla="*/ 264655 h 2189926"/>
              <a:gd name="connsiteX16977" fmla="*/ 3989050 w 8724094"/>
              <a:gd name="connsiteY16977" fmla="*/ 271190 h 2189926"/>
              <a:gd name="connsiteX16978" fmla="*/ 3980149 w 8724094"/>
              <a:gd name="connsiteY16978" fmla="*/ 279358 h 2189926"/>
              <a:gd name="connsiteX16979" fmla="*/ 3971248 w 8724094"/>
              <a:gd name="connsiteY16979" fmla="*/ 285893 h 2189926"/>
              <a:gd name="connsiteX16980" fmla="*/ 3963966 w 8724094"/>
              <a:gd name="connsiteY16980" fmla="*/ 292428 h 2189926"/>
              <a:gd name="connsiteX16981" fmla="*/ 3951019 w 8724094"/>
              <a:gd name="connsiteY16981" fmla="*/ 297328 h 2189926"/>
              <a:gd name="connsiteX16982" fmla="*/ 3942928 w 8724094"/>
              <a:gd name="connsiteY16982" fmla="*/ 307130 h 2189926"/>
              <a:gd name="connsiteX16983" fmla="*/ 3946165 w 8724094"/>
              <a:gd name="connsiteY16983" fmla="*/ 312032 h 2189926"/>
              <a:gd name="connsiteX16984" fmla="*/ 3947783 w 8724094"/>
              <a:gd name="connsiteY16984" fmla="*/ 312032 h 2189926"/>
              <a:gd name="connsiteX16985" fmla="*/ 3963966 w 8724094"/>
              <a:gd name="connsiteY16985" fmla="*/ 299779 h 2189926"/>
              <a:gd name="connsiteX16986" fmla="*/ 3981767 w 8724094"/>
              <a:gd name="connsiteY16986" fmla="*/ 290793 h 2189926"/>
              <a:gd name="connsiteX16987" fmla="*/ 3989050 w 8724094"/>
              <a:gd name="connsiteY16987" fmla="*/ 284260 h 2189926"/>
              <a:gd name="connsiteX16988" fmla="*/ 3996332 w 8724094"/>
              <a:gd name="connsiteY16988" fmla="*/ 277725 h 2189926"/>
              <a:gd name="connsiteX16989" fmla="*/ 4001996 w 8724094"/>
              <a:gd name="connsiteY16989" fmla="*/ 275274 h 2189926"/>
              <a:gd name="connsiteX16990" fmla="*/ 4007660 w 8724094"/>
              <a:gd name="connsiteY16990" fmla="*/ 272823 h 2189926"/>
              <a:gd name="connsiteX16991" fmla="*/ 4023843 w 8724094"/>
              <a:gd name="connsiteY16991" fmla="*/ 256486 h 2189926"/>
              <a:gd name="connsiteX16992" fmla="*/ 4031126 w 8724094"/>
              <a:gd name="connsiteY16992" fmla="*/ 249135 h 2189926"/>
              <a:gd name="connsiteX16993" fmla="*/ 4036790 w 8724094"/>
              <a:gd name="connsiteY16993" fmla="*/ 240150 h 2189926"/>
              <a:gd name="connsiteX16994" fmla="*/ 4028698 w 8724094"/>
              <a:gd name="connsiteY16994" fmla="*/ 238516 h 2189926"/>
              <a:gd name="connsiteX16995" fmla="*/ 3572337 w 8724094"/>
              <a:gd name="connsiteY16995" fmla="*/ 238516 h 2189926"/>
              <a:gd name="connsiteX16996" fmla="*/ 3564247 w 8724094"/>
              <a:gd name="connsiteY16996" fmla="*/ 241783 h 2189926"/>
              <a:gd name="connsiteX16997" fmla="*/ 3557773 w 8724094"/>
              <a:gd name="connsiteY16997" fmla="*/ 248318 h 2189926"/>
              <a:gd name="connsiteX16998" fmla="*/ 3552918 w 8724094"/>
              <a:gd name="connsiteY16998" fmla="*/ 248318 h 2189926"/>
              <a:gd name="connsiteX16999" fmla="*/ 3546444 w 8724094"/>
              <a:gd name="connsiteY16999" fmla="*/ 251586 h 2189926"/>
              <a:gd name="connsiteX17000" fmla="*/ 3539971 w 8724094"/>
              <a:gd name="connsiteY17000" fmla="*/ 257304 h 2189926"/>
              <a:gd name="connsiteX17001" fmla="*/ 3533499 w 8724094"/>
              <a:gd name="connsiteY17001" fmla="*/ 264655 h 2189926"/>
              <a:gd name="connsiteX17002" fmla="*/ 3527025 w 8724094"/>
              <a:gd name="connsiteY17002" fmla="*/ 267923 h 2189926"/>
              <a:gd name="connsiteX17003" fmla="*/ 3523788 w 8724094"/>
              <a:gd name="connsiteY17003" fmla="*/ 272823 h 2189926"/>
              <a:gd name="connsiteX17004" fmla="*/ 3525407 w 8724094"/>
              <a:gd name="connsiteY17004" fmla="*/ 276091 h 2189926"/>
              <a:gd name="connsiteX17005" fmla="*/ 3528643 w 8724094"/>
              <a:gd name="connsiteY17005" fmla="*/ 276091 h 2189926"/>
              <a:gd name="connsiteX17006" fmla="*/ 3544826 w 8724094"/>
              <a:gd name="connsiteY17006" fmla="*/ 268739 h 2189926"/>
              <a:gd name="connsiteX17007" fmla="*/ 3557773 w 8724094"/>
              <a:gd name="connsiteY17007" fmla="*/ 254853 h 2189926"/>
              <a:gd name="connsiteX17008" fmla="*/ 3569101 w 8724094"/>
              <a:gd name="connsiteY17008" fmla="*/ 247502 h 2189926"/>
              <a:gd name="connsiteX17009" fmla="*/ 3577192 w 8724094"/>
              <a:gd name="connsiteY17009" fmla="*/ 240150 h 2189926"/>
              <a:gd name="connsiteX17010" fmla="*/ 3573956 w 8724094"/>
              <a:gd name="connsiteY17010" fmla="*/ 238516 h 2189926"/>
              <a:gd name="connsiteX17011" fmla="*/ 7918180 w 8724094"/>
              <a:gd name="connsiteY17011" fmla="*/ 236883 h 2189926"/>
              <a:gd name="connsiteX17012" fmla="*/ 7913325 w 8724094"/>
              <a:gd name="connsiteY17012" fmla="*/ 240150 h 2189926"/>
              <a:gd name="connsiteX17013" fmla="*/ 7913325 w 8724094"/>
              <a:gd name="connsiteY17013" fmla="*/ 241783 h 2189926"/>
              <a:gd name="connsiteX17014" fmla="*/ 7918180 w 8724094"/>
              <a:gd name="connsiteY17014" fmla="*/ 240150 h 2189926"/>
              <a:gd name="connsiteX17015" fmla="*/ 7921416 w 8724094"/>
              <a:gd name="connsiteY17015" fmla="*/ 238516 h 2189926"/>
              <a:gd name="connsiteX17016" fmla="*/ 7918180 w 8724094"/>
              <a:gd name="connsiteY17016" fmla="*/ 236883 h 2189926"/>
              <a:gd name="connsiteX17017" fmla="*/ 2756107 w 8724094"/>
              <a:gd name="connsiteY17017" fmla="*/ 236883 h 2189926"/>
              <a:gd name="connsiteX17018" fmla="*/ 2736688 w 8724094"/>
              <a:gd name="connsiteY17018" fmla="*/ 246685 h 2189926"/>
              <a:gd name="connsiteX17019" fmla="*/ 2728596 w 8724094"/>
              <a:gd name="connsiteY17019" fmla="*/ 259755 h 2189926"/>
              <a:gd name="connsiteX17020" fmla="*/ 2722123 w 8724094"/>
              <a:gd name="connsiteY17020" fmla="*/ 261388 h 2189926"/>
              <a:gd name="connsiteX17021" fmla="*/ 2715651 w 8724094"/>
              <a:gd name="connsiteY17021" fmla="*/ 264655 h 2189926"/>
              <a:gd name="connsiteX17022" fmla="*/ 2709986 w 8724094"/>
              <a:gd name="connsiteY17022" fmla="*/ 272007 h 2189926"/>
              <a:gd name="connsiteX17023" fmla="*/ 2702704 w 8724094"/>
              <a:gd name="connsiteY17023" fmla="*/ 279358 h 2189926"/>
              <a:gd name="connsiteX17024" fmla="*/ 2691375 w 8724094"/>
              <a:gd name="connsiteY17024" fmla="*/ 284260 h 2189926"/>
              <a:gd name="connsiteX17025" fmla="*/ 2686521 w 8724094"/>
              <a:gd name="connsiteY17025" fmla="*/ 295695 h 2189926"/>
              <a:gd name="connsiteX17026" fmla="*/ 2697040 w 8724094"/>
              <a:gd name="connsiteY17026" fmla="*/ 290793 h 2189926"/>
              <a:gd name="connsiteX17027" fmla="*/ 2707559 w 8724094"/>
              <a:gd name="connsiteY17027" fmla="*/ 284260 h 2189926"/>
              <a:gd name="connsiteX17028" fmla="*/ 2714031 w 8724094"/>
              <a:gd name="connsiteY17028" fmla="*/ 284260 h 2189926"/>
              <a:gd name="connsiteX17029" fmla="*/ 2739116 w 8724094"/>
              <a:gd name="connsiteY17029" fmla="*/ 263839 h 2189926"/>
              <a:gd name="connsiteX17030" fmla="*/ 2756107 w 8724094"/>
              <a:gd name="connsiteY17030" fmla="*/ 236883 h 2189926"/>
              <a:gd name="connsiteX17031" fmla="*/ 8154451 w 8724094"/>
              <a:gd name="connsiteY17031" fmla="*/ 235249 h 2189926"/>
              <a:gd name="connsiteX17032" fmla="*/ 8147978 w 8724094"/>
              <a:gd name="connsiteY17032" fmla="*/ 245051 h 2189926"/>
              <a:gd name="connsiteX17033" fmla="*/ 8152833 w 8724094"/>
              <a:gd name="connsiteY17033" fmla="*/ 249951 h 2189926"/>
              <a:gd name="connsiteX17034" fmla="*/ 8162543 w 8724094"/>
              <a:gd name="connsiteY17034" fmla="*/ 243418 h 2189926"/>
              <a:gd name="connsiteX17035" fmla="*/ 8162543 w 8724094"/>
              <a:gd name="connsiteY17035" fmla="*/ 241783 h 2189926"/>
              <a:gd name="connsiteX17036" fmla="*/ 8156069 w 8724094"/>
              <a:gd name="connsiteY17036" fmla="*/ 235249 h 2189926"/>
              <a:gd name="connsiteX17037" fmla="*/ 7506018 w 8724094"/>
              <a:gd name="connsiteY17037" fmla="*/ 235249 h 2189926"/>
              <a:gd name="connsiteX17038" fmla="*/ 7499546 w 8724094"/>
              <a:gd name="connsiteY17038" fmla="*/ 240150 h 2189926"/>
              <a:gd name="connsiteX17039" fmla="*/ 7501164 w 8724094"/>
              <a:gd name="connsiteY17039" fmla="*/ 241783 h 2189926"/>
              <a:gd name="connsiteX17040" fmla="*/ 7506018 w 8724094"/>
              <a:gd name="connsiteY17040" fmla="*/ 235249 h 2189926"/>
              <a:gd name="connsiteX17041" fmla="*/ 2705940 w 8724094"/>
              <a:gd name="connsiteY17041" fmla="*/ 235249 h 2189926"/>
              <a:gd name="connsiteX17042" fmla="*/ 2693803 w 8724094"/>
              <a:gd name="connsiteY17042" fmla="*/ 240967 h 2189926"/>
              <a:gd name="connsiteX17043" fmla="*/ 2684903 w 8724094"/>
              <a:gd name="connsiteY17043" fmla="*/ 246685 h 2189926"/>
              <a:gd name="connsiteX17044" fmla="*/ 2688139 w 8724094"/>
              <a:gd name="connsiteY17044" fmla="*/ 252402 h 2189926"/>
              <a:gd name="connsiteX17045" fmla="*/ 2694612 w 8724094"/>
              <a:gd name="connsiteY17045" fmla="*/ 254853 h 2189926"/>
              <a:gd name="connsiteX17046" fmla="*/ 2696230 w 8724094"/>
              <a:gd name="connsiteY17046" fmla="*/ 253220 h 2189926"/>
              <a:gd name="connsiteX17047" fmla="*/ 2699468 w 8724094"/>
              <a:gd name="connsiteY17047" fmla="*/ 250769 h 2189926"/>
              <a:gd name="connsiteX17048" fmla="*/ 2704322 w 8724094"/>
              <a:gd name="connsiteY17048" fmla="*/ 246685 h 2189926"/>
              <a:gd name="connsiteX17049" fmla="*/ 2709177 w 8724094"/>
              <a:gd name="connsiteY17049" fmla="*/ 241783 h 2189926"/>
              <a:gd name="connsiteX17050" fmla="*/ 2709177 w 8724094"/>
              <a:gd name="connsiteY17050" fmla="*/ 235249 h 2189926"/>
              <a:gd name="connsiteX17051" fmla="*/ 2650918 w 8724094"/>
              <a:gd name="connsiteY17051" fmla="*/ 235249 h 2189926"/>
              <a:gd name="connsiteX17052" fmla="*/ 2643636 w 8724094"/>
              <a:gd name="connsiteY17052" fmla="*/ 240967 h 2189926"/>
              <a:gd name="connsiteX17053" fmla="*/ 2642826 w 8724094"/>
              <a:gd name="connsiteY17053" fmla="*/ 253220 h 2189926"/>
              <a:gd name="connsiteX17054" fmla="*/ 2652537 w 8724094"/>
              <a:gd name="connsiteY17054" fmla="*/ 249951 h 2189926"/>
              <a:gd name="connsiteX17055" fmla="*/ 2657391 w 8724094"/>
              <a:gd name="connsiteY17055" fmla="*/ 241783 h 2189926"/>
              <a:gd name="connsiteX17056" fmla="*/ 2650918 w 8724094"/>
              <a:gd name="connsiteY17056" fmla="*/ 235249 h 2189926"/>
              <a:gd name="connsiteX17057" fmla="*/ 8534752 w 8724094"/>
              <a:gd name="connsiteY17057" fmla="*/ 233615 h 2189926"/>
              <a:gd name="connsiteX17058" fmla="*/ 8528279 w 8724094"/>
              <a:gd name="connsiteY17058" fmla="*/ 240150 h 2189926"/>
              <a:gd name="connsiteX17059" fmla="*/ 8529088 w 8724094"/>
              <a:gd name="connsiteY17059" fmla="*/ 252402 h 2189926"/>
              <a:gd name="connsiteX17060" fmla="*/ 8536370 w 8724094"/>
              <a:gd name="connsiteY17060" fmla="*/ 261388 h 2189926"/>
              <a:gd name="connsiteX17061" fmla="*/ 8547698 w 8724094"/>
              <a:gd name="connsiteY17061" fmla="*/ 246685 h 2189926"/>
              <a:gd name="connsiteX17062" fmla="*/ 8534752 w 8724094"/>
              <a:gd name="connsiteY17062" fmla="*/ 233615 h 2189926"/>
              <a:gd name="connsiteX17063" fmla="*/ 6991399 w 8724094"/>
              <a:gd name="connsiteY17063" fmla="*/ 233615 h 2189926"/>
              <a:gd name="connsiteX17064" fmla="*/ 6988163 w 8724094"/>
              <a:gd name="connsiteY17064" fmla="*/ 238516 h 2189926"/>
              <a:gd name="connsiteX17065" fmla="*/ 6993017 w 8724094"/>
              <a:gd name="connsiteY17065" fmla="*/ 243418 h 2189926"/>
              <a:gd name="connsiteX17066" fmla="*/ 6996255 w 8724094"/>
              <a:gd name="connsiteY17066" fmla="*/ 240150 h 2189926"/>
              <a:gd name="connsiteX17067" fmla="*/ 6991399 w 8724094"/>
              <a:gd name="connsiteY17067" fmla="*/ 233615 h 2189926"/>
              <a:gd name="connsiteX17068" fmla="*/ 5985525 w 8724094"/>
              <a:gd name="connsiteY17068" fmla="*/ 233615 h 2189926"/>
              <a:gd name="connsiteX17069" fmla="*/ 5956397 w 8724094"/>
              <a:gd name="connsiteY17069" fmla="*/ 249951 h 2189926"/>
              <a:gd name="connsiteX17070" fmla="*/ 5936168 w 8724094"/>
              <a:gd name="connsiteY17070" fmla="*/ 262204 h 2189926"/>
              <a:gd name="connsiteX17071" fmla="*/ 5925649 w 8724094"/>
              <a:gd name="connsiteY17071" fmla="*/ 267923 h 2189926"/>
              <a:gd name="connsiteX17072" fmla="*/ 5907848 w 8724094"/>
              <a:gd name="connsiteY17072" fmla="*/ 282625 h 2189926"/>
              <a:gd name="connsiteX17073" fmla="*/ 5886809 w 8724094"/>
              <a:gd name="connsiteY17073" fmla="*/ 298962 h 2189926"/>
              <a:gd name="connsiteX17074" fmla="*/ 5883573 w 8724094"/>
              <a:gd name="connsiteY17074" fmla="*/ 303863 h 2189926"/>
              <a:gd name="connsiteX17075" fmla="*/ 5880336 w 8724094"/>
              <a:gd name="connsiteY17075" fmla="*/ 310398 h 2189926"/>
              <a:gd name="connsiteX17076" fmla="*/ 5863345 w 8724094"/>
              <a:gd name="connsiteY17076" fmla="*/ 321833 h 2189926"/>
              <a:gd name="connsiteX17077" fmla="*/ 5838260 w 8724094"/>
              <a:gd name="connsiteY17077" fmla="*/ 339804 h 2189926"/>
              <a:gd name="connsiteX17078" fmla="*/ 5814796 w 8724094"/>
              <a:gd name="connsiteY17078" fmla="*/ 358591 h 2189926"/>
              <a:gd name="connsiteX17079" fmla="*/ 5804276 w 8724094"/>
              <a:gd name="connsiteY17079" fmla="*/ 374112 h 2189926"/>
              <a:gd name="connsiteX17080" fmla="*/ 5810749 w 8724094"/>
              <a:gd name="connsiteY17080" fmla="*/ 379012 h 2189926"/>
              <a:gd name="connsiteX17081" fmla="*/ 5824505 w 8724094"/>
              <a:gd name="connsiteY17081" fmla="*/ 373294 h 2189926"/>
              <a:gd name="connsiteX17082" fmla="*/ 5843115 w 8724094"/>
              <a:gd name="connsiteY17082" fmla="*/ 359408 h 2189926"/>
              <a:gd name="connsiteX17083" fmla="*/ 5861727 w 8724094"/>
              <a:gd name="connsiteY17083" fmla="*/ 343888 h 2189926"/>
              <a:gd name="connsiteX17084" fmla="*/ 5875482 w 8724094"/>
              <a:gd name="connsiteY17084" fmla="*/ 333270 h 2189926"/>
              <a:gd name="connsiteX17085" fmla="*/ 5878718 w 8724094"/>
              <a:gd name="connsiteY17085" fmla="*/ 330002 h 2189926"/>
              <a:gd name="connsiteX17086" fmla="*/ 5881146 w 8724094"/>
              <a:gd name="connsiteY17086" fmla="*/ 328368 h 2189926"/>
              <a:gd name="connsiteX17087" fmla="*/ 5883573 w 8724094"/>
              <a:gd name="connsiteY17087" fmla="*/ 326735 h 2189926"/>
              <a:gd name="connsiteX17088" fmla="*/ 5886001 w 8724094"/>
              <a:gd name="connsiteY17088" fmla="*/ 322651 h 2189926"/>
              <a:gd name="connsiteX17089" fmla="*/ 5890047 w 8724094"/>
              <a:gd name="connsiteY17089" fmla="*/ 318567 h 2189926"/>
              <a:gd name="connsiteX17090" fmla="*/ 5908656 w 8724094"/>
              <a:gd name="connsiteY17090" fmla="*/ 307947 h 2189926"/>
              <a:gd name="connsiteX17091" fmla="*/ 5927267 w 8724094"/>
              <a:gd name="connsiteY17091" fmla="*/ 297328 h 2189926"/>
              <a:gd name="connsiteX17092" fmla="*/ 5940214 w 8724094"/>
              <a:gd name="connsiteY17092" fmla="*/ 282625 h 2189926"/>
              <a:gd name="connsiteX17093" fmla="*/ 5949923 w 8724094"/>
              <a:gd name="connsiteY17093" fmla="*/ 269556 h 2189926"/>
              <a:gd name="connsiteX17094" fmla="*/ 5948305 w 8724094"/>
              <a:gd name="connsiteY17094" fmla="*/ 266288 h 2189926"/>
              <a:gd name="connsiteX17095" fmla="*/ 5946686 w 8724094"/>
              <a:gd name="connsiteY17095" fmla="*/ 263021 h 2189926"/>
              <a:gd name="connsiteX17096" fmla="*/ 5949923 w 8724094"/>
              <a:gd name="connsiteY17096" fmla="*/ 259755 h 2189926"/>
              <a:gd name="connsiteX17097" fmla="*/ 5953159 w 8724094"/>
              <a:gd name="connsiteY17097" fmla="*/ 260571 h 2189926"/>
              <a:gd name="connsiteX17098" fmla="*/ 5956397 w 8724094"/>
              <a:gd name="connsiteY17098" fmla="*/ 261388 h 2189926"/>
              <a:gd name="connsiteX17099" fmla="*/ 5959633 w 8724094"/>
              <a:gd name="connsiteY17099" fmla="*/ 259755 h 2189926"/>
              <a:gd name="connsiteX17100" fmla="*/ 5962870 w 8724094"/>
              <a:gd name="connsiteY17100" fmla="*/ 254853 h 2189926"/>
              <a:gd name="connsiteX17101" fmla="*/ 5975816 w 8724094"/>
              <a:gd name="connsiteY17101" fmla="*/ 245051 h 2189926"/>
              <a:gd name="connsiteX17102" fmla="*/ 5988763 w 8724094"/>
              <a:gd name="connsiteY17102" fmla="*/ 236883 h 2189926"/>
              <a:gd name="connsiteX17103" fmla="*/ 5985525 w 8724094"/>
              <a:gd name="connsiteY17103" fmla="*/ 233615 h 2189926"/>
              <a:gd name="connsiteX17104" fmla="*/ 4867786 w 8724094"/>
              <a:gd name="connsiteY17104" fmla="*/ 233615 h 2189926"/>
              <a:gd name="connsiteX17105" fmla="*/ 4866168 w 8724094"/>
              <a:gd name="connsiteY17105" fmla="*/ 235249 h 2189926"/>
              <a:gd name="connsiteX17106" fmla="*/ 4860505 w 8724094"/>
              <a:gd name="connsiteY17106" fmla="*/ 241783 h 2189926"/>
              <a:gd name="connsiteX17107" fmla="*/ 4854841 w 8724094"/>
              <a:gd name="connsiteY17107" fmla="*/ 248318 h 2189926"/>
              <a:gd name="connsiteX17108" fmla="*/ 4842704 w 8724094"/>
              <a:gd name="connsiteY17108" fmla="*/ 256486 h 2189926"/>
              <a:gd name="connsiteX17109" fmla="*/ 4830566 w 8724094"/>
              <a:gd name="connsiteY17109" fmla="*/ 263021 h 2189926"/>
              <a:gd name="connsiteX17110" fmla="*/ 4826521 w 8724094"/>
              <a:gd name="connsiteY17110" fmla="*/ 267923 h 2189926"/>
              <a:gd name="connsiteX17111" fmla="*/ 4822475 w 8724094"/>
              <a:gd name="connsiteY17111" fmla="*/ 274457 h 2189926"/>
              <a:gd name="connsiteX17112" fmla="*/ 4816810 w 8724094"/>
              <a:gd name="connsiteY17112" fmla="*/ 276907 h 2189926"/>
              <a:gd name="connsiteX17113" fmla="*/ 4811146 w 8724094"/>
              <a:gd name="connsiteY17113" fmla="*/ 279358 h 2189926"/>
              <a:gd name="connsiteX17114" fmla="*/ 4803864 w 8724094"/>
              <a:gd name="connsiteY17114" fmla="*/ 287526 h 2189926"/>
              <a:gd name="connsiteX17115" fmla="*/ 4798200 w 8724094"/>
              <a:gd name="connsiteY17115" fmla="*/ 295695 h 2189926"/>
              <a:gd name="connsiteX17116" fmla="*/ 4781208 w 8724094"/>
              <a:gd name="connsiteY17116" fmla="*/ 304681 h 2189926"/>
              <a:gd name="connsiteX17117" fmla="*/ 4764215 w 8724094"/>
              <a:gd name="connsiteY17117" fmla="*/ 315298 h 2189926"/>
              <a:gd name="connsiteX17118" fmla="*/ 4763407 w 8724094"/>
              <a:gd name="connsiteY17118" fmla="*/ 320200 h 2189926"/>
              <a:gd name="connsiteX17119" fmla="*/ 4760979 w 8724094"/>
              <a:gd name="connsiteY17119" fmla="*/ 325102 h 2189926"/>
              <a:gd name="connsiteX17120" fmla="*/ 4748842 w 8724094"/>
              <a:gd name="connsiteY17120" fmla="*/ 330002 h 2189926"/>
              <a:gd name="connsiteX17121" fmla="*/ 4738322 w 8724094"/>
              <a:gd name="connsiteY17121" fmla="*/ 339804 h 2189926"/>
              <a:gd name="connsiteX17122" fmla="*/ 4726185 w 8724094"/>
              <a:gd name="connsiteY17122" fmla="*/ 347972 h 2189926"/>
              <a:gd name="connsiteX17123" fmla="*/ 4720521 w 8724094"/>
              <a:gd name="connsiteY17123" fmla="*/ 359408 h 2189926"/>
              <a:gd name="connsiteX17124" fmla="*/ 4723759 w 8724094"/>
              <a:gd name="connsiteY17124" fmla="*/ 361042 h 2189926"/>
              <a:gd name="connsiteX17125" fmla="*/ 4735086 w 8724094"/>
              <a:gd name="connsiteY17125" fmla="*/ 355324 h 2189926"/>
              <a:gd name="connsiteX17126" fmla="*/ 4741560 w 8724094"/>
              <a:gd name="connsiteY17126" fmla="*/ 344705 h 2189926"/>
              <a:gd name="connsiteX17127" fmla="*/ 4756123 w 8724094"/>
              <a:gd name="connsiteY17127" fmla="*/ 336537 h 2189926"/>
              <a:gd name="connsiteX17128" fmla="*/ 4768261 w 8724094"/>
              <a:gd name="connsiteY17128" fmla="*/ 327551 h 2189926"/>
              <a:gd name="connsiteX17129" fmla="*/ 4778780 w 8724094"/>
              <a:gd name="connsiteY17129" fmla="*/ 320200 h 2189926"/>
              <a:gd name="connsiteX17130" fmla="*/ 4785253 w 8724094"/>
              <a:gd name="connsiteY17130" fmla="*/ 310398 h 2189926"/>
              <a:gd name="connsiteX17131" fmla="*/ 4794963 w 8724094"/>
              <a:gd name="connsiteY17131" fmla="*/ 307130 h 2189926"/>
              <a:gd name="connsiteX17132" fmla="*/ 4810338 w 8724094"/>
              <a:gd name="connsiteY17132" fmla="*/ 299779 h 2189926"/>
              <a:gd name="connsiteX17133" fmla="*/ 4827329 w 8724094"/>
              <a:gd name="connsiteY17133" fmla="*/ 287526 h 2189926"/>
              <a:gd name="connsiteX17134" fmla="*/ 4832993 w 8724094"/>
              <a:gd name="connsiteY17134" fmla="*/ 278541 h 2189926"/>
              <a:gd name="connsiteX17135" fmla="*/ 4837038 w 8724094"/>
              <a:gd name="connsiteY17135" fmla="*/ 271190 h 2189926"/>
              <a:gd name="connsiteX17136" fmla="*/ 4849985 w 8724094"/>
              <a:gd name="connsiteY17136" fmla="*/ 271190 h 2189926"/>
              <a:gd name="connsiteX17137" fmla="*/ 4851603 w 8724094"/>
              <a:gd name="connsiteY17137" fmla="*/ 265472 h 2189926"/>
              <a:gd name="connsiteX17138" fmla="*/ 4853221 w 8724094"/>
              <a:gd name="connsiteY17138" fmla="*/ 259755 h 2189926"/>
              <a:gd name="connsiteX17139" fmla="*/ 4862932 w 8724094"/>
              <a:gd name="connsiteY17139" fmla="*/ 259755 h 2189926"/>
              <a:gd name="connsiteX17140" fmla="*/ 4872642 w 8724094"/>
              <a:gd name="connsiteY17140" fmla="*/ 249135 h 2189926"/>
              <a:gd name="connsiteX17141" fmla="*/ 4879115 w 8724094"/>
              <a:gd name="connsiteY17141" fmla="*/ 238516 h 2189926"/>
              <a:gd name="connsiteX17142" fmla="*/ 4879115 w 8724094"/>
              <a:gd name="connsiteY17142" fmla="*/ 236883 h 2189926"/>
              <a:gd name="connsiteX17143" fmla="*/ 4877497 w 8724094"/>
              <a:gd name="connsiteY17143" fmla="*/ 235249 h 2189926"/>
              <a:gd name="connsiteX17144" fmla="*/ 4872642 w 8724094"/>
              <a:gd name="connsiteY17144" fmla="*/ 234432 h 2189926"/>
              <a:gd name="connsiteX17145" fmla="*/ 4867786 w 8724094"/>
              <a:gd name="connsiteY17145" fmla="*/ 233615 h 2189926"/>
              <a:gd name="connsiteX17146" fmla="*/ 190092 w 8724094"/>
              <a:gd name="connsiteY17146" fmla="*/ 233615 h 2189926"/>
              <a:gd name="connsiteX17147" fmla="*/ 173099 w 8724094"/>
              <a:gd name="connsiteY17147" fmla="*/ 242600 h 2189926"/>
              <a:gd name="connsiteX17148" fmla="*/ 157726 w 8724094"/>
              <a:gd name="connsiteY17148" fmla="*/ 256486 h 2189926"/>
              <a:gd name="connsiteX17149" fmla="*/ 159344 w 8724094"/>
              <a:gd name="connsiteY17149" fmla="*/ 259755 h 2189926"/>
              <a:gd name="connsiteX17150" fmla="*/ 164198 w 8724094"/>
              <a:gd name="connsiteY17150" fmla="*/ 259755 h 2189926"/>
              <a:gd name="connsiteX17151" fmla="*/ 182000 w 8724094"/>
              <a:gd name="connsiteY17151" fmla="*/ 251586 h 2189926"/>
              <a:gd name="connsiteX17152" fmla="*/ 191710 w 8724094"/>
              <a:gd name="connsiteY17152" fmla="*/ 235249 h 2189926"/>
              <a:gd name="connsiteX17153" fmla="*/ 7248709 w 8724094"/>
              <a:gd name="connsiteY17153" fmla="*/ 228714 h 2189926"/>
              <a:gd name="connsiteX17154" fmla="*/ 7245473 w 8724094"/>
              <a:gd name="connsiteY17154" fmla="*/ 231981 h 2189926"/>
              <a:gd name="connsiteX17155" fmla="*/ 7250327 w 8724094"/>
              <a:gd name="connsiteY17155" fmla="*/ 230348 h 2189926"/>
              <a:gd name="connsiteX17156" fmla="*/ 7248709 w 8724094"/>
              <a:gd name="connsiteY17156" fmla="*/ 228714 h 2189926"/>
              <a:gd name="connsiteX17157" fmla="*/ 6787494 w 8724094"/>
              <a:gd name="connsiteY17157" fmla="*/ 228714 h 2189926"/>
              <a:gd name="connsiteX17158" fmla="*/ 6782640 w 8724094"/>
              <a:gd name="connsiteY17158" fmla="*/ 235249 h 2189926"/>
              <a:gd name="connsiteX17159" fmla="*/ 6787494 w 8724094"/>
              <a:gd name="connsiteY17159" fmla="*/ 238516 h 2189926"/>
              <a:gd name="connsiteX17160" fmla="*/ 6792349 w 8724094"/>
              <a:gd name="connsiteY17160" fmla="*/ 233615 h 2189926"/>
              <a:gd name="connsiteX17161" fmla="*/ 6787494 w 8724094"/>
              <a:gd name="connsiteY17161" fmla="*/ 228714 h 2189926"/>
              <a:gd name="connsiteX17162" fmla="*/ 5891665 w 8724094"/>
              <a:gd name="connsiteY17162" fmla="*/ 228714 h 2189926"/>
              <a:gd name="connsiteX17163" fmla="*/ 5856061 w 8724094"/>
              <a:gd name="connsiteY17163" fmla="*/ 244234 h 2189926"/>
              <a:gd name="connsiteX17164" fmla="*/ 5825315 w 8724094"/>
              <a:gd name="connsiteY17164" fmla="*/ 267923 h 2189926"/>
              <a:gd name="connsiteX17165" fmla="*/ 5801040 w 8724094"/>
              <a:gd name="connsiteY17165" fmla="*/ 290793 h 2189926"/>
              <a:gd name="connsiteX17166" fmla="*/ 5791331 w 8724094"/>
              <a:gd name="connsiteY17166" fmla="*/ 298962 h 2189926"/>
              <a:gd name="connsiteX17167" fmla="*/ 5771910 w 8724094"/>
              <a:gd name="connsiteY17167" fmla="*/ 313665 h 2189926"/>
              <a:gd name="connsiteX17168" fmla="*/ 5742781 w 8724094"/>
              <a:gd name="connsiteY17168" fmla="*/ 334903 h 2189926"/>
              <a:gd name="connsiteX17169" fmla="*/ 5741162 w 8724094"/>
              <a:gd name="connsiteY17169" fmla="*/ 341438 h 2189926"/>
              <a:gd name="connsiteX17170" fmla="*/ 5737117 w 8724094"/>
              <a:gd name="connsiteY17170" fmla="*/ 347156 h 2189926"/>
              <a:gd name="connsiteX17171" fmla="*/ 5733071 w 8724094"/>
              <a:gd name="connsiteY17171" fmla="*/ 351240 h 2189926"/>
              <a:gd name="connsiteX17172" fmla="*/ 5736307 w 8724094"/>
              <a:gd name="connsiteY17172" fmla="*/ 354507 h 2189926"/>
              <a:gd name="connsiteX17173" fmla="*/ 5743590 w 8724094"/>
              <a:gd name="connsiteY17173" fmla="*/ 352056 h 2189926"/>
              <a:gd name="connsiteX17174" fmla="*/ 5755727 w 8724094"/>
              <a:gd name="connsiteY17174" fmla="*/ 345522 h 2189926"/>
              <a:gd name="connsiteX17175" fmla="*/ 5767865 w 8724094"/>
              <a:gd name="connsiteY17175" fmla="*/ 338170 h 2189926"/>
              <a:gd name="connsiteX17176" fmla="*/ 5775146 w 8724094"/>
              <a:gd name="connsiteY17176" fmla="*/ 333270 h 2189926"/>
              <a:gd name="connsiteX17177" fmla="*/ 5775956 w 8724094"/>
              <a:gd name="connsiteY17177" fmla="*/ 322651 h 2189926"/>
              <a:gd name="connsiteX17178" fmla="*/ 5783238 w 8724094"/>
              <a:gd name="connsiteY17178" fmla="*/ 315298 h 2189926"/>
              <a:gd name="connsiteX17179" fmla="*/ 5787284 w 8724094"/>
              <a:gd name="connsiteY17179" fmla="*/ 316116 h 2189926"/>
              <a:gd name="connsiteX17180" fmla="*/ 5791331 w 8724094"/>
              <a:gd name="connsiteY17180" fmla="*/ 316933 h 2189926"/>
              <a:gd name="connsiteX17181" fmla="*/ 5792949 w 8724094"/>
              <a:gd name="connsiteY17181" fmla="*/ 316933 h 2189926"/>
              <a:gd name="connsiteX17182" fmla="*/ 5797803 w 8724094"/>
              <a:gd name="connsiteY17182" fmla="*/ 312032 h 2189926"/>
              <a:gd name="connsiteX17183" fmla="*/ 5805894 w 8724094"/>
              <a:gd name="connsiteY17183" fmla="*/ 304681 h 2189926"/>
              <a:gd name="connsiteX17184" fmla="*/ 5812368 w 8724094"/>
              <a:gd name="connsiteY17184" fmla="*/ 297328 h 2189926"/>
              <a:gd name="connsiteX17185" fmla="*/ 5822077 w 8724094"/>
              <a:gd name="connsiteY17185" fmla="*/ 292428 h 2189926"/>
              <a:gd name="connsiteX17186" fmla="*/ 5831787 w 8724094"/>
              <a:gd name="connsiteY17186" fmla="*/ 287526 h 2189926"/>
              <a:gd name="connsiteX17187" fmla="*/ 5834215 w 8724094"/>
              <a:gd name="connsiteY17187" fmla="*/ 282625 h 2189926"/>
              <a:gd name="connsiteX17188" fmla="*/ 5836642 w 8724094"/>
              <a:gd name="connsiteY17188" fmla="*/ 277725 h 2189926"/>
              <a:gd name="connsiteX17189" fmla="*/ 5841497 w 8724094"/>
              <a:gd name="connsiteY17189" fmla="*/ 275274 h 2189926"/>
              <a:gd name="connsiteX17190" fmla="*/ 5846352 w 8724094"/>
              <a:gd name="connsiteY17190" fmla="*/ 274457 h 2189926"/>
              <a:gd name="connsiteX17191" fmla="*/ 5856871 w 8724094"/>
              <a:gd name="connsiteY17191" fmla="*/ 265472 h 2189926"/>
              <a:gd name="connsiteX17192" fmla="*/ 5869008 w 8724094"/>
              <a:gd name="connsiteY17192" fmla="*/ 258120 h 2189926"/>
              <a:gd name="connsiteX17193" fmla="*/ 5870626 w 8724094"/>
              <a:gd name="connsiteY17193" fmla="*/ 253220 h 2189926"/>
              <a:gd name="connsiteX17194" fmla="*/ 5872244 w 8724094"/>
              <a:gd name="connsiteY17194" fmla="*/ 246685 h 2189926"/>
              <a:gd name="connsiteX17195" fmla="*/ 5886001 w 8724094"/>
              <a:gd name="connsiteY17195" fmla="*/ 241783 h 2189926"/>
              <a:gd name="connsiteX17196" fmla="*/ 5891665 w 8724094"/>
              <a:gd name="connsiteY17196" fmla="*/ 228714 h 2189926"/>
              <a:gd name="connsiteX17197" fmla="*/ 5778383 w 8724094"/>
              <a:gd name="connsiteY17197" fmla="*/ 228714 h 2189926"/>
              <a:gd name="connsiteX17198" fmla="*/ 5771101 w 8724094"/>
              <a:gd name="connsiteY17198" fmla="*/ 235249 h 2189926"/>
              <a:gd name="connsiteX17199" fmla="*/ 5763819 w 8724094"/>
              <a:gd name="connsiteY17199" fmla="*/ 245051 h 2189926"/>
              <a:gd name="connsiteX17200" fmla="*/ 5754918 w 8724094"/>
              <a:gd name="connsiteY17200" fmla="*/ 249135 h 2189926"/>
              <a:gd name="connsiteX17201" fmla="*/ 5747636 w 8724094"/>
              <a:gd name="connsiteY17201" fmla="*/ 253220 h 2189926"/>
              <a:gd name="connsiteX17202" fmla="*/ 5735499 w 8724094"/>
              <a:gd name="connsiteY17202" fmla="*/ 264655 h 2189926"/>
              <a:gd name="connsiteX17203" fmla="*/ 5723361 w 8724094"/>
              <a:gd name="connsiteY17203" fmla="*/ 276091 h 2189926"/>
              <a:gd name="connsiteX17204" fmla="*/ 5728217 w 8724094"/>
              <a:gd name="connsiteY17204" fmla="*/ 279358 h 2189926"/>
              <a:gd name="connsiteX17205" fmla="*/ 5736307 w 8724094"/>
              <a:gd name="connsiteY17205" fmla="*/ 275274 h 2189926"/>
              <a:gd name="connsiteX17206" fmla="*/ 5749254 w 8724094"/>
              <a:gd name="connsiteY17206" fmla="*/ 265472 h 2189926"/>
              <a:gd name="connsiteX17207" fmla="*/ 5761391 w 8724094"/>
              <a:gd name="connsiteY17207" fmla="*/ 254853 h 2189926"/>
              <a:gd name="connsiteX17208" fmla="*/ 5768673 w 8724094"/>
              <a:gd name="connsiteY17208" fmla="*/ 248318 h 2189926"/>
              <a:gd name="connsiteX17209" fmla="*/ 5770292 w 8724094"/>
              <a:gd name="connsiteY17209" fmla="*/ 243418 h 2189926"/>
              <a:gd name="connsiteX17210" fmla="*/ 5773528 w 8724094"/>
              <a:gd name="connsiteY17210" fmla="*/ 238516 h 2189926"/>
              <a:gd name="connsiteX17211" fmla="*/ 5780810 w 8724094"/>
              <a:gd name="connsiteY17211" fmla="*/ 236883 h 2189926"/>
              <a:gd name="connsiteX17212" fmla="*/ 5784857 w 8724094"/>
              <a:gd name="connsiteY17212" fmla="*/ 231981 h 2189926"/>
              <a:gd name="connsiteX17213" fmla="*/ 5778383 w 8724094"/>
              <a:gd name="connsiteY17213" fmla="*/ 228714 h 2189926"/>
              <a:gd name="connsiteX17214" fmla="*/ 1793219 w 8724094"/>
              <a:gd name="connsiteY17214" fmla="*/ 228714 h 2189926"/>
              <a:gd name="connsiteX17215" fmla="*/ 1789983 w 8724094"/>
              <a:gd name="connsiteY17215" fmla="*/ 231981 h 2189926"/>
              <a:gd name="connsiteX17216" fmla="*/ 1802930 w 8724094"/>
              <a:gd name="connsiteY17216" fmla="*/ 228714 h 2189926"/>
              <a:gd name="connsiteX17217" fmla="*/ 1798074 w 8724094"/>
              <a:gd name="connsiteY17217" fmla="*/ 228714 h 2189926"/>
              <a:gd name="connsiteX17218" fmla="*/ 1793219 w 8724094"/>
              <a:gd name="connsiteY17218" fmla="*/ 228714 h 2189926"/>
              <a:gd name="connsiteX17219" fmla="*/ 502423 w 8724094"/>
              <a:gd name="connsiteY17219" fmla="*/ 228714 h 2189926"/>
              <a:gd name="connsiteX17220" fmla="*/ 492714 w 8724094"/>
              <a:gd name="connsiteY17220" fmla="*/ 238516 h 2189926"/>
              <a:gd name="connsiteX17221" fmla="*/ 480576 w 8724094"/>
              <a:gd name="connsiteY17221" fmla="*/ 243418 h 2189926"/>
              <a:gd name="connsiteX17222" fmla="*/ 474912 w 8724094"/>
              <a:gd name="connsiteY17222" fmla="*/ 256486 h 2189926"/>
              <a:gd name="connsiteX17223" fmla="*/ 479767 w 8724094"/>
              <a:gd name="connsiteY17223" fmla="*/ 259755 h 2189926"/>
              <a:gd name="connsiteX17224" fmla="*/ 485432 w 8724094"/>
              <a:gd name="connsiteY17224" fmla="*/ 253220 h 2189926"/>
              <a:gd name="connsiteX17225" fmla="*/ 489478 w 8724094"/>
              <a:gd name="connsiteY17225" fmla="*/ 246685 h 2189926"/>
              <a:gd name="connsiteX17226" fmla="*/ 497569 w 8724094"/>
              <a:gd name="connsiteY17226" fmla="*/ 246685 h 2189926"/>
              <a:gd name="connsiteX17227" fmla="*/ 503233 w 8724094"/>
              <a:gd name="connsiteY17227" fmla="*/ 238516 h 2189926"/>
              <a:gd name="connsiteX17228" fmla="*/ 505661 w 8724094"/>
              <a:gd name="connsiteY17228" fmla="*/ 228714 h 2189926"/>
              <a:gd name="connsiteX17229" fmla="*/ 8609194 w 8724094"/>
              <a:gd name="connsiteY17229" fmla="*/ 227081 h 2189926"/>
              <a:gd name="connsiteX17230" fmla="*/ 8601102 w 8724094"/>
              <a:gd name="connsiteY17230" fmla="*/ 235249 h 2189926"/>
              <a:gd name="connsiteX17231" fmla="*/ 8607575 w 8724094"/>
              <a:gd name="connsiteY17231" fmla="*/ 241783 h 2189926"/>
              <a:gd name="connsiteX17232" fmla="*/ 8614859 w 8724094"/>
              <a:gd name="connsiteY17232" fmla="*/ 240967 h 2189926"/>
              <a:gd name="connsiteX17233" fmla="*/ 8618904 w 8724094"/>
              <a:gd name="connsiteY17233" fmla="*/ 236883 h 2189926"/>
              <a:gd name="connsiteX17234" fmla="*/ 8609194 w 8724094"/>
              <a:gd name="connsiteY17234" fmla="*/ 227081 h 2189926"/>
              <a:gd name="connsiteX17235" fmla="*/ 7467180 w 8724094"/>
              <a:gd name="connsiteY17235" fmla="*/ 227081 h 2189926"/>
              <a:gd name="connsiteX17236" fmla="*/ 7460707 w 8724094"/>
              <a:gd name="connsiteY17236" fmla="*/ 231981 h 2189926"/>
              <a:gd name="connsiteX17237" fmla="*/ 7460707 w 8724094"/>
              <a:gd name="connsiteY17237" fmla="*/ 233615 h 2189926"/>
              <a:gd name="connsiteX17238" fmla="*/ 7462325 w 8724094"/>
              <a:gd name="connsiteY17238" fmla="*/ 233615 h 2189926"/>
              <a:gd name="connsiteX17239" fmla="*/ 7467180 w 8724094"/>
              <a:gd name="connsiteY17239" fmla="*/ 227081 h 2189926"/>
              <a:gd name="connsiteX17240" fmla="*/ 7159703 w 8724094"/>
              <a:gd name="connsiteY17240" fmla="*/ 227081 h 2189926"/>
              <a:gd name="connsiteX17241" fmla="*/ 7154847 w 8724094"/>
              <a:gd name="connsiteY17241" fmla="*/ 227897 h 2189926"/>
              <a:gd name="connsiteX17242" fmla="*/ 7151611 w 8724094"/>
              <a:gd name="connsiteY17242" fmla="*/ 231981 h 2189926"/>
              <a:gd name="connsiteX17243" fmla="*/ 7154847 w 8724094"/>
              <a:gd name="connsiteY17243" fmla="*/ 236883 h 2189926"/>
              <a:gd name="connsiteX17244" fmla="*/ 7161321 w 8724094"/>
              <a:gd name="connsiteY17244" fmla="*/ 238516 h 2189926"/>
              <a:gd name="connsiteX17245" fmla="*/ 7167795 w 8724094"/>
              <a:gd name="connsiteY17245" fmla="*/ 233615 h 2189926"/>
              <a:gd name="connsiteX17246" fmla="*/ 7159703 w 8724094"/>
              <a:gd name="connsiteY17246" fmla="*/ 227081 h 2189926"/>
              <a:gd name="connsiteX17247" fmla="*/ 6882974 w 8724094"/>
              <a:gd name="connsiteY17247" fmla="*/ 227081 h 2189926"/>
              <a:gd name="connsiteX17248" fmla="*/ 6876501 w 8724094"/>
              <a:gd name="connsiteY17248" fmla="*/ 231981 h 2189926"/>
              <a:gd name="connsiteX17249" fmla="*/ 6873265 w 8724094"/>
              <a:gd name="connsiteY17249" fmla="*/ 240150 h 2189926"/>
              <a:gd name="connsiteX17250" fmla="*/ 6879738 w 8724094"/>
              <a:gd name="connsiteY17250" fmla="*/ 243418 h 2189926"/>
              <a:gd name="connsiteX17251" fmla="*/ 6887828 w 8724094"/>
              <a:gd name="connsiteY17251" fmla="*/ 235249 h 2189926"/>
              <a:gd name="connsiteX17252" fmla="*/ 6882974 w 8724094"/>
              <a:gd name="connsiteY17252" fmla="*/ 227081 h 2189926"/>
              <a:gd name="connsiteX17253" fmla="*/ 3653253 w 8724094"/>
              <a:gd name="connsiteY17253" fmla="*/ 227081 h 2189926"/>
              <a:gd name="connsiteX17254" fmla="*/ 3645970 w 8724094"/>
              <a:gd name="connsiteY17254" fmla="*/ 228714 h 2189926"/>
              <a:gd name="connsiteX17255" fmla="*/ 3641924 w 8724094"/>
              <a:gd name="connsiteY17255" fmla="*/ 233615 h 2189926"/>
              <a:gd name="connsiteX17256" fmla="*/ 3648398 w 8724094"/>
              <a:gd name="connsiteY17256" fmla="*/ 241783 h 2189926"/>
              <a:gd name="connsiteX17257" fmla="*/ 3659725 w 8724094"/>
              <a:gd name="connsiteY17257" fmla="*/ 231981 h 2189926"/>
              <a:gd name="connsiteX17258" fmla="*/ 3653253 w 8724094"/>
              <a:gd name="connsiteY17258" fmla="*/ 227081 h 2189926"/>
              <a:gd name="connsiteX17259" fmla="*/ 6508843 w 8724094"/>
              <a:gd name="connsiteY17259" fmla="*/ 225446 h 2189926"/>
              <a:gd name="connsiteX17260" fmla="*/ 6500752 w 8724094"/>
              <a:gd name="connsiteY17260" fmla="*/ 228714 h 2189926"/>
              <a:gd name="connsiteX17261" fmla="*/ 6495896 w 8724094"/>
              <a:gd name="connsiteY17261" fmla="*/ 235249 h 2189926"/>
              <a:gd name="connsiteX17262" fmla="*/ 6499134 w 8724094"/>
              <a:gd name="connsiteY17262" fmla="*/ 238516 h 2189926"/>
              <a:gd name="connsiteX17263" fmla="*/ 6507225 w 8724094"/>
              <a:gd name="connsiteY17263" fmla="*/ 235249 h 2189926"/>
              <a:gd name="connsiteX17264" fmla="*/ 6512081 w 8724094"/>
              <a:gd name="connsiteY17264" fmla="*/ 228714 h 2189926"/>
              <a:gd name="connsiteX17265" fmla="*/ 6508843 w 8724094"/>
              <a:gd name="connsiteY17265" fmla="*/ 225446 h 2189926"/>
              <a:gd name="connsiteX17266" fmla="*/ 6374525 w 8724094"/>
              <a:gd name="connsiteY17266" fmla="*/ 225446 h 2189926"/>
              <a:gd name="connsiteX17267" fmla="*/ 6359959 w 8724094"/>
              <a:gd name="connsiteY17267" fmla="*/ 241783 h 2189926"/>
              <a:gd name="connsiteX17268" fmla="*/ 6372907 w 8724094"/>
              <a:gd name="connsiteY17268" fmla="*/ 240967 h 2189926"/>
              <a:gd name="connsiteX17269" fmla="*/ 6379379 w 8724094"/>
              <a:gd name="connsiteY17269" fmla="*/ 231981 h 2189926"/>
              <a:gd name="connsiteX17270" fmla="*/ 6374525 w 8724094"/>
              <a:gd name="connsiteY17270" fmla="*/ 225446 h 2189926"/>
              <a:gd name="connsiteX17271" fmla="*/ 5658629 w 8724094"/>
              <a:gd name="connsiteY17271" fmla="*/ 225446 h 2189926"/>
              <a:gd name="connsiteX17272" fmla="*/ 5652156 w 8724094"/>
              <a:gd name="connsiteY17272" fmla="*/ 230348 h 2189926"/>
              <a:gd name="connsiteX17273" fmla="*/ 5648920 w 8724094"/>
              <a:gd name="connsiteY17273" fmla="*/ 238516 h 2189926"/>
              <a:gd name="connsiteX17274" fmla="*/ 5644064 w 8724094"/>
              <a:gd name="connsiteY17274" fmla="*/ 240150 h 2189926"/>
              <a:gd name="connsiteX17275" fmla="*/ 5640827 w 8724094"/>
              <a:gd name="connsiteY17275" fmla="*/ 243418 h 2189926"/>
              <a:gd name="connsiteX17276" fmla="*/ 5648920 w 8724094"/>
              <a:gd name="connsiteY17276" fmla="*/ 246685 h 2189926"/>
              <a:gd name="connsiteX17277" fmla="*/ 5657821 w 8724094"/>
              <a:gd name="connsiteY17277" fmla="*/ 241783 h 2189926"/>
              <a:gd name="connsiteX17278" fmla="*/ 5665103 w 8724094"/>
              <a:gd name="connsiteY17278" fmla="*/ 233615 h 2189926"/>
              <a:gd name="connsiteX17279" fmla="*/ 5660247 w 8724094"/>
              <a:gd name="connsiteY17279" fmla="*/ 225446 h 2189926"/>
              <a:gd name="connsiteX17280" fmla="*/ 4883969 w 8724094"/>
              <a:gd name="connsiteY17280" fmla="*/ 225446 h 2189926"/>
              <a:gd name="connsiteX17281" fmla="*/ 4880733 w 8724094"/>
              <a:gd name="connsiteY17281" fmla="*/ 230348 h 2189926"/>
              <a:gd name="connsiteX17282" fmla="*/ 4887207 w 8724094"/>
              <a:gd name="connsiteY17282" fmla="*/ 225446 h 2189926"/>
              <a:gd name="connsiteX17283" fmla="*/ 4435397 w 8724094"/>
              <a:gd name="connsiteY17283" fmla="*/ 225446 h 2189926"/>
              <a:gd name="connsiteX17284" fmla="*/ 4427305 w 8724094"/>
              <a:gd name="connsiteY17284" fmla="*/ 228714 h 2189926"/>
              <a:gd name="connsiteX17285" fmla="*/ 4422451 w 8724094"/>
              <a:gd name="connsiteY17285" fmla="*/ 235249 h 2189926"/>
              <a:gd name="connsiteX17286" fmla="*/ 4425687 w 8724094"/>
              <a:gd name="connsiteY17286" fmla="*/ 238516 h 2189926"/>
              <a:gd name="connsiteX17287" fmla="*/ 4433779 w 8724094"/>
              <a:gd name="connsiteY17287" fmla="*/ 235249 h 2189926"/>
              <a:gd name="connsiteX17288" fmla="*/ 4438634 w 8724094"/>
              <a:gd name="connsiteY17288" fmla="*/ 228714 h 2189926"/>
              <a:gd name="connsiteX17289" fmla="*/ 4435397 w 8724094"/>
              <a:gd name="connsiteY17289" fmla="*/ 225446 h 2189926"/>
              <a:gd name="connsiteX17290" fmla="*/ 4301079 w 8724094"/>
              <a:gd name="connsiteY17290" fmla="*/ 225446 h 2189926"/>
              <a:gd name="connsiteX17291" fmla="*/ 4286514 w 8724094"/>
              <a:gd name="connsiteY17291" fmla="*/ 241783 h 2189926"/>
              <a:gd name="connsiteX17292" fmla="*/ 4299460 w 8724094"/>
              <a:gd name="connsiteY17292" fmla="*/ 240967 h 2189926"/>
              <a:gd name="connsiteX17293" fmla="*/ 4305933 w 8724094"/>
              <a:gd name="connsiteY17293" fmla="*/ 231981 h 2189926"/>
              <a:gd name="connsiteX17294" fmla="*/ 4301079 w 8724094"/>
              <a:gd name="connsiteY17294" fmla="*/ 225446 h 2189926"/>
              <a:gd name="connsiteX17295" fmla="*/ 3586902 w 8724094"/>
              <a:gd name="connsiteY17295" fmla="*/ 225446 h 2189926"/>
              <a:gd name="connsiteX17296" fmla="*/ 3583666 w 8724094"/>
              <a:gd name="connsiteY17296" fmla="*/ 230348 h 2189926"/>
              <a:gd name="connsiteX17297" fmla="*/ 3590139 w 8724094"/>
              <a:gd name="connsiteY17297" fmla="*/ 227081 h 2189926"/>
              <a:gd name="connsiteX17298" fmla="*/ 3588521 w 8724094"/>
              <a:gd name="connsiteY17298" fmla="*/ 225446 h 2189926"/>
              <a:gd name="connsiteX17299" fmla="*/ 1125672 w 8724094"/>
              <a:gd name="connsiteY17299" fmla="*/ 225446 h 2189926"/>
              <a:gd name="connsiteX17300" fmla="*/ 1120816 w 8724094"/>
              <a:gd name="connsiteY17300" fmla="*/ 228714 h 2189926"/>
              <a:gd name="connsiteX17301" fmla="*/ 1119198 w 8724094"/>
              <a:gd name="connsiteY17301" fmla="*/ 235249 h 2189926"/>
              <a:gd name="connsiteX17302" fmla="*/ 1124052 w 8724094"/>
              <a:gd name="connsiteY17302" fmla="*/ 241783 h 2189926"/>
              <a:gd name="connsiteX17303" fmla="*/ 1130526 w 8724094"/>
              <a:gd name="connsiteY17303" fmla="*/ 239334 h 2189926"/>
              <a:gd name="connsiteX17304" fmla="*/ 1133763 w 8724094"/>
              <a:gd name="connsiteY17304" fmla="*/ 233615 h 2189926"/>
              <a:gd name="connsiteX17305" fmla="*/ 1125672 w 8724094"/>
              <a:gd name="connsiteY17305" fmla="*/ 225446 h 2189926"/>
              <a:gd name="connsiteX17306" fmla="*/ 152871 w 8724094"/>
              <a:gd name="connsiteY17306" fmla="*/ 225446 h 2189926"/>
              <a:gd name="connsiteX17307" fmla="*/ 144779 w 8724094"/>
              <a:gd name="connsiteY17307" fmla="*/ 227081 h 2189926"/>
              <a:gd name="connsiteX17308" fmla="*/ 139924 w 8724094"/>
              <a:gd name="connsiteY17308" fmla="*/ 231981 h 2189926"/>
              <a:gd name="connsiteX17309" fmla="*/ 148825 w 8724094"/>
              <a:gd name="connsiteY17309" fmla="*/ 231981 h 2189926"/>
              <a:gd name="connsiteX17310" fmla="*/ 152871 w 8724094"/>
              <a:gd name="connsiteY17310" fmla="*/ 225446 h 2189926"/>
              <a:gd name="connsiteX17311" fmla="*/ 3784335 w 8724094"/>
              <a:gd name="connsiteY17311" fmla="*/ 222180 h 2189926"/>
              <a:gd name="connsiteX17312" fmla="*/ 3782717 w 8724094"/>
              <a:gd name="connsiteY17312" fmla="*/ 223813 h 2189926"/>
              <a:gd name="connsiteX17313" fmla="*/ 3782717 w 8724094"/>
              <a:gd name="connsiteY17313" fmla="*/ 227081 h 2189926"/>
              <a:gd name="connsiteX17314" fmla="*/ 3784335 w 8724094"/>
              <a:gd name="connsiteY17314" fmla="*/ 230348 h 2189926"/>
              <a:gd name="connsiteX17315" fmla="*/ 3787571 w 8724094"/>
              <a:gd name="connsiteY17315" fmla="*/ 227081 h 2189926"/>
              <a:gd name="connsiteX17316" fmla="*/ 3784335 w 8724094"/>
              <a:gd name="connsiteY17316" fmla="*/ 222180 h 2189926"/>
              <a:gd name="connsiteX17317" fmla="*/ 817992 w 8724094"/>
              <a:gd name="connsiteY17317" fmla="*/ 222180 h 2189926"/>
              <a:gd name="connsiteX17318" fmla="*/ 805854 w 8724094"/>
              <a:gd name="connsiteY17318" fmla="*/ 230348 h 2189926"/>
              <a:gd name="connsiteX17319" fmla="*/ 798572 w 8724094"/>
              <a:gd name="connsiteY17319" fmla="*/ 243418 h 2189926"/>
              <a:gd name="connsiteX17320" fmla="*/ 798572 w 8724094"/>
              <a:gd name="connsiteY17320" fmla="*/ 246685 h 2189926"/>
              <a:gd name="connsiteX17321" fmla="*/ 811518 w 8724094"/>
              <a:gd name="connsiteY17321" fmla="*/ 236883 h 2189926"/>
              <a:gd name="connsiteX17322" fmla="*/ 819609 w 8724094"/>
              <a:gd name="connsiteY17322" fmla="*/ 225446 h 2189926"/>
              <a:gd name="connsiteX17323" fmla="*/ 817992 w 8724094"/>
              <a:gd name="connsiteY17323" fmla="*/ 222180 h 2189926"/>
              <a:gd name="connsiteX17324" fmla="*/ 8217565 w 8724094"/>
              <a:gd name="connsiteY17324" fmla="*/ 220546 h 2189926"/>
              <a:gd name="connsiteX17325" fmla="*/ 8207855 w 8724094"/>
              <a:gd name="connsiteY17325" fmla="*/ 231981 h 2189926"/>
              <a:gd name="connsiteX17326" fmla="*/ 8212710 w 8724094"/>
              <a:gd name="connsiteY17326" fmla="*/ 236883 h 2189926"/>
              <a:gd name="connsiteX17327" fmla="*/ 8222419 w 8724094"/>
              <a:gd name="connsiteY17327" fmla="*/ 225446 h 2189926"/>
              <a:gd name="connsiteX17328" fmla="*/ 8217565 w 8724094"/>
              <a:gd name="connsiteY17328" fmla="*/ 220546 h 2189926"/>
              <a:gd name="connsiteX17329" fmla="*/ 6003328 w 8724094"/>
              <a:gd name="connsiteY17329" fmla="*/ 220546 h 2189926"/>
              <a:gd name="connsiteX17330" fmla="*/ 5995236 w 8724094"/>
              <a:gd name="connsiteY17330" fmla="*/ 225446 h 2189926"/>
              <a:gd name="connsiteX17331" fmla="*/ 5996854 w 8724094"/>
              <a:gd name="connsiteY17331" fmla="*/ 227081 h 2189926"/>
              <a:gd name="connsiteX17332" fmla="*/ 6003328 w 8724094"/>
              <a:gd name="connsiteY17332" fmla="*/ 220546 h 2189926"/>
              <a:gd name="connsiteX17333" fmla="*/ 5351658 w 8724094"/>
              <a:gd name="connsiteY17333" fmla="*/ 220546 h 2189926"/>
              <a:gd name="connsiteX17334" fmla="*/ 5338711 w 8724094"/>
              <a:gd name="connsiteY17334" fmla="*/ 230348 h 2189926"/>
              <a:gd name="connsiteX17335" fmla="*/ 5333857 w 8724094"/>
              <a:gd name="connsiteY17335" fmla="*/ 248318 h 2189926"/>
              <a:gd name="connsiteX17336" fmla="*/ 5346804 w 8724094"/>
              <a:gd name="connsiteY17336" fmla="*/ 239334 h 2189926"/>
              <a:gd name="connsiteX17337" fmla="*/ 5356514 w 8724094"/>
              <a:gd name="connsiteY17337" fmla="*/ 227081 h 2189926"/>
              <a:gd name="connsiteX17338" fmla="*/ 5351658 w 8724094"/>
              <a:gd name="connsiteY17338" fmla="*/ 220546 h 2189926"/>
              <a:gd name="connsiteX17339" fmla="*/ 2985906 w 8724094"/>
              <a:gd name="connsiteY17339" fmla="*/ 220546 h 2189926"/>
              <a:gd name="connsiteX17340" fmla="*/ 2974579 w 8724094"/>
              <a:gd name="connsiteY17340" fmla="*/ 227081 h 2189926"/>
              <a:gd name="connsiteX17341" fmla="*/ 2964868 w 8724094"/>
              <a:gd name="connsiteY17341" fmla="*/ 238516 h 2189926"/>
              <a:gd name="connsiteX17342" fmla="*/ 2953540 w 8724094"/>
              <a:gd name="connsiteY17342" fmla="*/ 241783 h 2189926"/>
              <a:gd name="connsiteX17343" fmla="*/ 2945449 w 8724094"/>
              <a:gd name="connsiteY17343" fmla="*/ 249951 h 2189926"/>
              <a:gd name="connsiteX17344" fmla="*/ 2947067 w 8724094"/>
              <a:gd name="connsiteY17344" fmla="*/ 251586 h 2189926"/>
              <a:gd name="connsiteX17345" fmla="*/ 2951922 w 8724094"/>
              <a:gd name="connsiteY17345" fmla="*/ 251586 h 2189926"/>
              <a:gd name="connsiteX17346" fmla="*/ 2969723 w 8724094"/>
              <a:gd name="connsiteY17346" fmla="*/ 240150 h 2189926"/>
              <a:gd name="connsiteX17347" fmla="*/ 2985906 w 8724094"/>
              <a:gd name="connsiteY17347" fmla="*/ 222180 h 2189926"/>
              <a:gd name="connsiteX17348" fmla="*/ 593048 w 8724094"/>
              <a:gd name="connsiteY17348" fmla="*/ 220546 h 2189926"/>
              <a:gd name="connsiteX17349" fmla="*/ 580102 w 8724094"/>
              <a:gd name="connsiteY17349" fmla="*/ 221362 h 2189926"/>
              <a:gd name="connsiteX17350" fmla="*/ 575247 w 8724094"/>
              <a:gd name="connsiteY17350" fmla="*/ 230348 h 2189926"/>
              <a:gd name="connsiteX17351" fmla="*/ 586576 w 8724094"/>
              <a:gd name="connsiteY17351" fmla="*/ 238516 h 2189926"/>
              <a:gd name="connsiteX17352" fmla="*/ 599521 w 8724094"/>
              <a:gd name="connsiteY17352" fmla="*/ 231981 h 2189926"/>
              <a:gd name="connsiteX17353" fmla="*/ 593048 w 8724094"/>
              <a:gd name="connsiteY17353" fmla="*/ 220546 h 2189926"/>
              <a:gd name="connsiteX17354" fmla="*/ 5849588 w 8724094"/>
              <a:gd name="connsiteY17354" fmla="*/ 218913 h 2189926"/>
              <a:gd name="connsiteX17355" fmla="*/ 5839878 w 8724094"/>
              <a:gd name="connsiteY17355" fmla="*/ 224630 h 2189926"/>
              <a:gd name="connsiteX17356" fmla="*/ 5821269 w 8724094"/>
              <a:gd name="connsiteY17356" fmla="*/ 236883 h 2189926"/>
              <a:gd name="connsiteX17357" fmla="*/ 5801040 w 8724094"/>
              <a:gd name="connsiteY17357" fmla="*/ 250769 h 2189926"/>
              <a:gd name="connsiteX17358" fmla="*/ 5789711 w 8724094"/>
              <a:gd name="connsiteY17358" fmla="*/ 259755 h 2189926"/>
              <a:gd name="connsiteX17359" fmla="*/ 5784857 w 8724094"/>
              <a:gd name="connsiteY17359" fmla="*/ 265472 h 2189926"/>
              <a:gd name="connsiteX17360" fmla="*/ 5780002 w 8724094"/>
              <a:gd name="connsiteY17360" fmla="*/ 271190 h 2189926"/>
              <a:gd name="connsiteX17361" fmla="*/ 5756537 w 8724094"/>
              <a:gd name="connsiteY17361" fmla="*/ 279358 h 2189926"/>
              <a:gd name="connsiteX17362" fmla="*/ 5741162 w 8724094"/>
              <a:gd name="connsiteY17362" fmla="*/ 292428 h 2189926"/>
              <a:gd name="connsiteX17363" fmla="*/ 5741162 w 8724094"/>
              <a:gd name="connsiteY17363" fmla="*/ 295695 h 2189926"/>
              <a:gd name="connsiteX17364" fmla="*/ 5742781 w 8724094"/>
              <a:gd name="connsiteY17364" fmla="*/ 300596 h 2189926"/>
              <a:gd name="connsiteX17365" fmla="*/ 5737926 w 8724094"/>
              <a:gd name="connsiteY17365" fmla="*/ 306314 h 2189926"/>
              <a:gd name="connsiteX17366" fmla="*/ 5729835 w 8724094"/>
              <a:gd name="connsiteY17366" fmla="*/ 307130 h 2189926"/>
              <a:gd name="connsiteX17367" fmla="*/ 5724979 w 8724094"/>
              <a:gd name="connsiteY17367" fmla="*/ 318567 h 2189926"/>
              <a:gd name="connsiteX17368" fmla="*/ 5734689 w 8724094"/>
              <a:gd name="connsiteY17368" fmla="*/ 314482 h 2189926"/>
              <a:gd name="connsiteX17369" fmla="*/ 5741162 w 8724094"/>
              <a:gd name="connsiteY17369" fmla="*/ 310398 h 2189926"/>
              <a:gd name="connsiteX17370" fmla="*/ 5745208 w 8724094"/>
              <a:gd name="connsiteY17370" fmla="*/ 311214 h 2189926"/>
              <a:gd name="connsiteX17371" fmla="*/ 5749254 w 8724094"/>
              <a:gd name="connsiteY17371" fmla="*/ 312032 h 2189926"/>
              <a:gd name="connsiteX17372" fmla="*/ 5763009 w 8724094"/>
              <a:gd name="connsiteY17372" fmla="*/ 297328 h 2189926"/>
              <a:gd name="connsiteX17373" fmla="*/ 5780002 w 8724094"/>
              <a:gd name="connsiteY17373" fmla="*/ 279358 h 2189926"/>
              <a:gd name="connsiteX17374" fmla="*/ 5790521 w 8724094"/>
              <a:gd name="connsiteY17374" fmla="*/ 276907 h 2189926"/>
              <a:gd name="connsiteX17375" fmla="*/ 5799421 w 8724094"/>
              <a:gd name="connsiteY17375" fmla="*/ 272823 h 2189926"/>
              <a:gd name="connsiteX17376" fmla="*/ 5805085 w 8724094"/>
              <a:gd name="connsiteY17376" fmla="*/ 267106 h 2189926"/>
              <a:gd name="connsiteX17377" fmla="*/ 5810749 w 8724094"/>
              <a:gd name="connsiteY17377" fmla="*/ 259755 h 2189926"/>
              <a:gd name="connsiteX17378" fmla="*/ 5830979 w 8724094"/>
              <a:gd name="connsiteY17378" fmla="*/ 241783 h 2189926"/>
              <a:gd name="connsiteX17379" fmla="*/ 5849588 w 8724094"/>
              <a:gd name="connsiteY17379" fmla="*/ 220546 h 2189926"/>
              <a:gd name="connsiteX17380" fmla="*/ 5149371 w 8724094"/>
              <a:gd name="connsiteY17380" fmla="*/ 218913 h 2189926"/>
              <a:gd name="connsiteX17381" fmla="*/ 5142897 w 8724094"/>
              <a:gd name="connsiteY17381" fmla="*/ 223813 h 2189926"/>
              <a:gd name="connsiteX17382" fmla="*/ 5139661 w 8724094"/>
              <a:gd name="connsiteY17382" fmla="*/ 230348 h 2189926"/>
              <a:gd name="connsiteX17383" fmla="*/ 5139661 w 8724094"/>
              <a:gd name="connsiteY17383" fmla="*/ 231981 h 2189926"/>
              <a:gd name="connsiteX17384" fmla="*/ 5154226 w 8724094"/>
              <a:gd name="connsiteY17384" fmla="*/ 223813 h 2189926"/>
              <a:gd name="connsiteX17385" fmla="*/ 5154226 w 8724094"/>
              <a:gd name="connsiteY17385" fmla="*/ 222180 h 2189926"/>
              <a:gd name="connsiteX17386" fmla="*/ 5150989 w 8724094"/>
              <a:gd name="connsiteY17386" fmla="*/ 218913 h 2189926"/>
              <a:gd name="connsiteX17387" fmla="*/ 4898534 w 8724094"/>
              <a:gd name="connsiteY17387" fmla="*/ 218913 h 2189926"/>
              <a:gd name="connsiteX17388" fmla="*/ 4892061 w 8724094"/>
              <a:gd name="connsiteY17388" fmla="*/ 222180 h 2189926"/>
              <a:gd name="connsiteX17389" fmla="*/ 4895298 w 8724094"/>
              <a:gd name="connsiteY17389" fmla="*/ 223813 h 2189926"/>
              <a:gd name="connsiteX17390" fmla="*/ 4898534 w 8724094"/>
              <a:gd name="connsiteY17390" fmla="*/ 221362 h 2189926"/>
              <a:gd name="connsiteX17391" fmla="*/ 4901770 w 8724094"/>
              <a:gd name="connsiteY17391" fmla="*/ 218913 h 2189926"/>
              <a:gd name="connsiteX17392" fmla="*/ 3386234 w 8724094"/>
              <a:gd name="connsiteY17392" fmla="*/ 215645 h 2189926"/>
              <a:gd name="connsiteX17393" fmla="*/ 3384614 w 8724094"/>
              <a:gd name="connsiteY17393" fmla="*/ 217278 h 2189926"/>
              <a:gd name="connsiteX17394" fmla="*/ 3379760 w 8724094"/>
              <a:gd name="connsiteY17394" fmla="*/ 220546 h 2189926"/>
              <a:gd name="connsiteX17395" fmla="*/ 3366005 w 8724094"/>
              <a:gd name="connsiteY17395" fmla="*/ 227897 h 2189926"/>
              <a:gd name="connsiteX17396" fmla="*/ 3353866 w 8724094"/>
              <a:gd name="connsiteY17396" fmla="*/ 235249 h 2189926"/>
              <a:gd name="connsiteX17397" fmla="*/ 3341729 w 8724094"/>
              <a:gd name="connsiteY17397" fmla="*/ 250769 h 2189926"/>
              <a:gd name="connsiteX17398" fmla="*/ 3327974 w 8724094"/>
              <a:gd name="connsiteY17398" fmla="*/ 264655 h 2189926"/>
              <a:gd name="connsiteX17399" fmla="*/ 3336065 w 8724094"/>
              <a:gd name="connsiteY17399" fmla="*/ 266288 h 2189926"/>
              <a:gd name="connsiteX17400" fmla="*/ 3349012 w 8724094"/>
              <a:gd name="connsiteY17400" fmla="*/ 258937 h 2189926"/>
              <a:gd name="connsiteX17401" fmla="*/ 3357104 w 8724094"/>
              <a:gd name="connsiteY17401" fmla="*/ 251586 h 2189926"/>
              <a:gd name="connsiteX17402" fmla="*/ 3366813 w 8724094"/>
              <a:gd name="connsiteY17402" fmla="*/ 251586 h 2189926"/>
              <a:gd name="connsiteX17403" fmla="*/ 3368431 w 8724094"/>
              <a:gd name="connsiteY17403" fmla="*/ 249951 h 2189926"/>
              <a:gd name="connsiteX17404" fmla="*/ 3379760 w 8724094"/>
              <a:gd name="connsiteY17404" fmla="*/ 233615 h 2189926"/>
              <a:gd name="connsiteX17405" fmla="*/ 3387852 w 8724094"/>
              <a:gd name="connsiteY17405" fmla="*/ 218913 h 2189926"/>
              <a:gd name="connsiteX17406" fmla="*/ 3386234 w 8724094"/>
              <a:gd name="connsiteY17406" fmla="*/ 215645 h 2189926"/>
              <a:gd name="connsiteX17407" fmla="*/ 1365179 w 8724094"/>
              <a:gd name="connsiteY17407" fmla="*/ 215645 h 2189926"/>
              <a:gd name="connsiteX17408" fmla="*/ 1358707 w 8724094"/>
              <a:gd name="connsiteY17408" fmla="*/ 219729 h 2189926"/>
              <a:gd name="connsiteX17409" fmla="*/ 1352234 w 8724094"/>
              <a:gd name="connsiteY17409" fmla="*/ 227081 h 2189926"/>
              <a:gd name="connsiteX17410" fmla="*/ 1352234 w 8724094"/>
              <a:gd name="connsiteY17410" fmla="*/ 228714 h 2189926"/>
              <a:gd name="connsiteX17411" fmla="*/ 1357088 w 8724094"/>
              <a:gd name="connsiteY17411" fmla="*/ 231981 h 2189926"/>
              <a:gd name="connsiteX17412" fmla="*/ 1368416 w 8724094"/>
              <a:gd name="connsiteY17412" fmla="*/ 227897 h 2189926"/>
              <a:gd name="connsiteX17413" fmla="*/ 1376508 w 8724094"/>
              <a:gd name="connsiteY17413" fmla="*/ 220546 h 2189926"/>
              <a:gd name="connsiteX17414" fmla="*/ 1365179 w 8724094"/>
              <a:gd name="connsiteY17414" fmla="*/ 215645 h 2189926"/>
              <a:gd name="connsiteX17415" fmla="*/ 785626 w 8724094"/>
              <a:gd name="connsiteY17415" fmla="*/ 215645 h 2189926"/>
              <a:gd name="connsiteX17416" fmla="*/ 764589 w 8724094"/>
              <a:gd name="connsiteY17416" fmla="*/ 230348 h 2189926"/>
              <a:gd name="connsiteX17417" fmla="*/ 767824 w 8724094"/>
              <a:gd name="connsiteY17417" fmla="*/ 230348 h 2189926"/>
              <a:gd name="connsiteX17418" fmla="*/ 777534 w 8724094"/>
              <a:gd name="connsiteY17418" fmla="*/ 223813 h 2189926"/>
              <a:gd name="connsiteX17419" fmla="*/ 785626 w 8724094"/>
              <a:gd name="connsiteY17419" fmla="*/ 215645 h 2189926"/>
              <a:gd name="connsiteX17420" fmla="*/ 5264270 w 8724094"/>
              <a:gd name="connsiteY17420" fmla="*/ 214011 h 2189926"/>
              <a:gd name="connsiteX17421" fmla="*/ 5261034 w 8724094"/>
              <a:gd name="connsiteY17421" fmla="*/ 215645 h 2189926"/>
              <a:gd name="connsiteX17422" fmla="*/ 5261034 w 8724094"/>
              <a:gd name="connsiteY17422" fmla="*/ 217278 h 2189926"/>
              <a:gd name="connsiteX17423" fmla="*/ 5264270 w 8724094"/>
              <a:gd name="connsiteY17423" fmla="*/ 214011 h 2189926"/>
              <a:gd name="connsiteX17424" fmla="*/ 609231 w 8724094"/>
              <a:gd name="connsiteY17424" fmla="*/ 214011 h 2189926"/>
              <a:gd name="connsiteX17425" fmla="*/ 604376 w 8724094"/>
              <a:gd name="connsiteY17425" fmla="*/ 220546 h 2189926"/>
              <a:gd name="connsiteX17426" fmla="*/ 609231 w 8724094"/>
              <a:gd name="connsiteY17426" fmla="*/ 225446 h 2189926"/>
              <a:gd name="connsiteX17427" fmla="*/ 622178 w 8724094"/>
              <a:gd name="connsiteY17427" fmla="*/ 225446 h 2189926"/>
              <a:gd name="connsiteX17428" fmla="*/ 609231 w 8724094"/>
              <a:gd name="connsiteY17428" fmla="*/ 214011 h 2189926"/>
              <a:gd name="connsiteX17429" fmla="*/ 8402051 w 8724094"/>
              <a:gd name="connsiteY17429" fmla="*/ 212378 h 2189926"/>
              <a:gd name="connsiteX17430" fmla="*/ 8397197 w 8724094"/>
              <a:gd name="connsiteY17430" fmla="*/ 215645 h 2189926"/>
              <a:gd name="connsiteX17431" fmla="*/ 8399624 w 8724094"/>
              <a:gd name="connsiteY17431" fmla="*/ 218913 h 2189926"/>
              <a:gd name="connsiteX17432" fmla="*/ 8402051 w 8724094"/>
              <a:gd name="connsiteY17432" fmla="*/ 222180 h 2189926"/>
              <a:gd name="connsiteX17433" fmla="*/ 8406096 w 8724094"/>
              <a:gd name="connsiteY17433" fmla="*/ 234432 h 2189926"/>
              <a:gd name="connsiteX17434" fmla="*/ 8410142 w 8724094"/>
              <a:gd name="connsiteY17434" fmla="*/ 243418 h 2189926"/>
              <a:gd name="connsiteX17435" fmla="*/ 8411761 w 8724094"/>
              <a:gd name="connsiteY17435" fmla="*/ 245051 h 2189926"/>
              <a:gd name="connsiteX17436" fmla="*/ 8410142 w 8724094"/>
              <a:gd name="connsiteY17436" fmla="*/ 245051 h 2189926"/>
              <a:gd name="connsiteX17437" fmla="*/ 8405288 w 8724094"/>
              <a:gd name="connsiteY17437" fmla="*/ 251586 h 2189926"/>
              <a:gd name="connsiteX17438" fmla="*/ 8405288 w 8724094"/>
              <a:gd name="connsiteY17438" fmla="*/ 267923 h 2189926"/>
              <a:gd name="connsiteX17439" fmla="*/ 8408525 w 8724094"/>
              <a:gd name="connsiteY17439" fmla="*/ 269556 h 2189926"/>
              <a:gd name="connsiteX17440" fmla="*/ 8416617 w 8724094"/>
              <a:gd name="connsiteY17440" fmla="*/ 263021 h 2189926"/>
              <a:gd name="connsiteX17441" fmla="*/ 8423089 w 8724094"/>
              <a:gd name="connsiteY17441" fmla="*/ 253220 h 2189926"/>
              <a:gd name="connsiteX17442" fmla="*/ 8434417 w 8724094"/>
              <a:gd name="connsiteY17442" fmla="*/ 245867 h 2189926"/>
              <a:gd name="connsiteX17443" fmla="*/ 8442508 w 8724094"/>
              <a:gd name="connsiteY17443" fmla="*/ 236883 h 2189926"/>
              <a:gd name="connsiteX17444" fmla="*/ 8440082 w 8724094"/>
              <a:gd name="connsiteY17444" fmla="*/ 227081 h 2189926"/>
              <a:gd name="connsiteX17445" fmla="*/ 8432800 w 8724094"/>
              <a:gd name="connsiteY17445" fmla="*/ 220546 h 2189926"/>
              <a:gd name="connsiteX17446" fmla="*/ 8427944 w 8724094"/>
              <a:gd name="connsiteY17446" fmla="*/ 225446 h 2189926"/>
              <a:gd name="connsiteX17447" fmla="*/ 8421471 w 8724094"/>
              <a:gd name="connsiteY17447" fmla="*/ 228714 h 2189926"/>
              <a:gd name="connsiteX17448" fmla="*/ 8419853 w 8724094"/>
              <a:gd name="connsiteY17448" fmla="*/ 228714 h 2189926"/>
              <a:gd name="connsiteX17449" fmla="*/ 8412571 w 8724094"/>
              <a:gd name="connsiteY17449" fmla="*/ 218913 h 2189926"/>
              <a:gd name="connsiteX17450" fmla="*/ 8402051 w 8724094"/>
              <a:gd name="connsiteY17450" fmla="*/ 212378 h 2189926"/>
              <a:gd name="connsiteX17451" fmla="*/ 6866791 w 8724094"/>
              <a:gd name="connsiteY17451" fmla="*/ 212378 h 2189926"/>
              <a:gd name="connsiteX17452" fmla="*/ 6863555 w 8724094"/>
              <a:gd name="connsiteY17452" fmla="*/ 217278 h 2189926"/>
              <a:gd name="connsiteX17453" fmla="*/ 6870029 w 8724094"/>
              <a:gd name="connsiteY17453" fmla="*/ 223813 h 2189926"/>
              <a:gd name="connsiteX17454" fmla="*/ 6878119 w 8724094"/>
              <a:gd name="connsiteY17454" fmla="*/ 218913 h 2189926"/>
              <a:gd name="connsiteX17455" fmla="*/ 6874074 w 8724094"/>
              <a:gd name="connsiteY17455" fmla="*/ 214011 h 2189926"/>
              <a:gd name="connsiteX17456" fmla="*/ 6866791 w 8724094"/>
              <a:gd name="connsiteY17456" fmla="*/ 212378 h 2189926"/>
              <a:gd name="connsiteX17457" fmla="*/ 6210469 w 8724094"/>
              <a:gd name="connsiteY17457" fmla="*/ 212378 h 2189926"/>
              <a:gd name="connsiteX17458" fmla="*/ 6204806 w 8724094"/>
              <a:gd name="connsiteY17458" fmla="*/ 214829 h 2189926"/>
              <a:gd name="connsiteX17459" fmla="*/ 6200760 w 8724094"/>
              <a:gd name="connsiteY17459" fmla="*/ 218913 h 2189926"/>
              <a:gd name="connsiteX17460" fmla="*/ 6200760 w 8724094"/>
              <a:gd name="connsiteY17460" fmla="*/ 220546 h 2189926"/>
              <a:gd name="connsiteX17461" fmla="*/ 6205615 w 8724094"/>
              <a:gd name="connsiteY17461" fmla="*/ 225446 h 2189926"/>
              <a:gd name="connsiteX17462" fmla="*/ 6213705 w 8724094"/>
              <a:gd name="connsiteY17462" fmla="*/ 217278 h 2189926"/>
              <a:gd name="connsiteX17463" fmla="*/ 6210469 w 8724094"/>
              <a:gd name="connsiteY17463" fmla="*/ 212378 h 2189926"/>
              <a:gd name="connsiteX17464" fmla="*/ 3826411 w 8724094"/>
              <a:gd name="connsiteY17464" fmla="*/ 212378 h 2189926"/>
              <a:gd name="connsiteX17465" fmla="*/ 3823175 w 8724094"/>
              <a:gd name="connsiteY17465" fmla="*/ 215645 h 2189926"/>
              <a:gd name="connsiteX17466" fmla="*/ 3828029 w 8724094"/>
              <a:gd name="connsiteY17466" fmla="*/ 222180 h 2189926"/>
              <a:gd name="connsiteX17467" fmla="*/ 3831265 w 8724094"/>
              <a:gd name="connsiteY17467" fmla="*/ 217278 h 2189926"/>
              <a:gd name="connsiteX17468" fmla="*/ 3826411 w 8724094"/>
              <a:gd name="connsiteY17468" fmla="*/ 212378 h 2189926"/>
              <a:gd name="connsiteX17469" fmla="*/ 3347394 w 8724094"/>
              <a:gd name="connsiteY17469" fmla="*/ 212378 h 2189926"/>
              <a:gd name="connsiteX17470" fmla="*/ 3340921 w 8724094"/>
              <a:gd name="connsiteY17470" fmla="*/ 215645 h 2189926"/>
              <a:gd name="connsiteX17471" fmla="*/ 3342539 w 8724094"/>
              <a:gd name="connsiteY17471" fmla="*/ 215645 h 2189926"/>
              <a:gd name="connsiteX17472" fmla="*/ 3347394 w 8724094"/>
              <a:gd name="connsiteY17472" fmla="*/ 212378 h 2189926"/>
              <a:gd name="connsiteX17473" fmla="*/ 528316 w 8724094"/>
              <a:gd name="connsiteY17473" fmla="*/ 212378 h 2189926"/>
              <a:gd name="connsiteX17474" fmla="*/ 521844 w 8724094"/>
              <a:gd name="connsiteY17474" fmla="*/ 215645 h 2189926"/>
              <a:gd name="connsiteX17475" fmla="*/ 518606 w 8724094"/>
              <a:gd name="connsiteY17475" fmla="*/ 222180 h 2189926"/>
              <a:gd name="connsiteX17476" fmla="*/ 526698 w 8724094"/>
              <a:gd name="connsiteY17476" fmla="*/ 219729 h 2189926"/>
              <a:gd name="connsiteX17477" fmla="*/ 531553 w 8724094"/>
              <a:gd name="connsiteY17477" fmla="*/ 214011 h 2189926"/>
              <a:gd name="connsiteX17478" fmla="*/ 528316 w 8724094"/>
              <a:gd name="connsiteY17478" fmla="*/ 212378 h 2189926"/>
              <a:gd name="connsiteX17479" fmla="*/ 2285182 w 8724094"/>
              <a:gd name="connsiteY17479" fmla="*/ 210744 h 2189926"/>
              <a:gd name="connsiteX17480" fmla="*/ 2283564 w 8724094"/>
              <a:gd name="connsiteY17480" fmla="*/ 214011 h 2189926"/>
              <a:gd name="connsiteX17481" fmla="*/ 2285182 w 8724094"/>
              <a:gd name="connsiteY17481" fmla="*/ 214011 h 2189926"/>
              <a:gd name="connsiteX17482" fmla="*/ 2288419 w 8724094"/>
              <a:gd name="connsiteY17482" fmla="*/ 212378 h 2189926"/>
              <a:gd name="connsiteX17483" fmla="*/ 2286802 w 8724094"/>
              <a:gd name="connsiteY17483" fmla="*/ 210744 h 2189926"/>
              <a:gd name="connsiteX17484" fmla="*/ 1098160 w 8724094"/>
              <a:gd name="connsiteY17484" fmla="*/ 210744 h 2189926"/>
              <a:gd name="connsiteX17485" fmla="*/ 1098160 w 8724094"/>
              <a:gd name="connsiteY17485" fmla="*/ 212378 h 2189926"/>
              <a:gd name="connsiteX17486" fmla="*/ 1099778 w 8724094"/>
              <a:gd name="connsiteY17486" fmla="*/ 211560 h 2189926"/>
              <a:gd name="connsiteX17487" fmla="*/ 1098160 w 8724094"/>
              <a:gd name="connsiteY17487" fmla="*/ 210744 h 2189926"/>
              <a:gd name="connsiteX17488" fmla="*/ 840648 w 8724094"/>
              <a:gd name="connsiteY17488" fmla="*/ 210744 h 2189926"/>
              <a:gd name="connsiteX17489" fmla="*/ 832556 w 8724094"/>
              <a:gd name="connsiteY17489" fmla="*/ 213194 h 2189926"/>
              <a:gd name="connsiteX17490" fmla="*/ 827701 w 8724094"/>
              <a:gd name="connsiteY17490" fmla="*/ 218913 h 2189926"/>
              <a:gd name="connsiteX17491" fmla="*/ 830938 w 8724094"/>
              <a:gd name="connsiteY17491" fmla="*/ 220546 h 2189926"/>
              <a:gd name="connsiteX17492" fmla="*/ 840648 w 8724094"/>
              <a:gd name="connsiteY17492" fmla="*/ 210744 h 2189926"/>
              <a:gd name="connsiteX17493" fmla="*/ 1318248 w 8724094"/>
              <a:gd name="connsiteY17493" fmla="*/ 209110 h 2189926"/>
              <a:gd name="connsiteX17494" fmla="*/ 1310157 w 8724094"/>
              <a:gd name="connsiteY17494" fmla="*/ 215645 h 2189926"/>
              <a:gd name="connsiteX17495" fmla="*/ 1315012 w 8724094"/>
              <a:gd name="connsiteY17495" fmla="*/ 218913 h 2189926"/>
              <a:gd name="connsiteX17496" fmla="*/ 1319868 w 8724094"/>
              <a:gd name="connsiteY17496" fmla="*/ 212378 h 2189926"/>
              <a:gd name="connsiteX17497" fmla="*/ 1318248 w 8724094"/>
              <a:gd name="connsiteY17497" fmla="*/ 209110 h 2189926"/>
              <a:gd name="connsiteX17498" fmla="*/ 8084865 w 8724094"/>
              <a:gd name="connsiteY17498" fmla="*/ 207476 h 2189926"/>
              <a:gd name="connsiteX17499" fmla="*/ 8077583 w 8724094"/>
              <a:gd name="connsiteY17499" fmla="*/ 212378 h 2189926"/>
              <a:gd name="connsiteX17500" fmla="*/ 8073535 w 8724094"/>
              <a:gd name="connsiteY17500" fmla="*/ 222180 h 2189926"/>
              <a:gd name="connsiteX17501" fmla="*/ 8063017 w 8724094"/>
              <a:gd name="connsiteY17501" fmla="*/ 230348 h 2189926"/>
              <a:gd name="connsiteX17502" fmla="*/ 8055735 w 8724094"/>
              <a:gd name="connsiteY17502" fmla="*/ 243418 h 2189926"/>
              <a:gd name="connsiteX17503" fmla="*/ 8064637 w 8724094"/>
              <a:gd name="connsiteY17503" fmla="*/ 254853 h 2189926"/>
              <a:gd name="connsiteX17504" fmla="*/ 8078391 w 8724094"/>
              <a:gd name="connsiteY17504" fmla="*/ 261388 h 2189926"/>
              <a:gd name="connsiteX17505" fmla="*/ 8095383 w 8724094"/>
              <a:gd name="connsiteY17505" fmla="*/ 252402 h 2189926"/>
              <a:gd name="connsiteX17506" fmla="*/ 8109140 w 8724094"/>
              <a:gd name="connsiteY17506" fmla="*/ 238516 h 2189926"/>
              <a:gd name="connsiteX17507" fmla="*/ 8105094 w 8724094"/>
              <a:gd name="connsiteY17507" fmla="*/ 228714 h 2189926"/>
              <a:gd name="connsiteX17508" fmla="*/ 8096193 w 8724094"/>
              <a:gd name="connsiteY17508" fmla="*/ 220546 h 2189926"/>
              <a:gd name="connsiteX17509" fmla="*/ 8089719 w 8724094"/>
              <a:gd name="connsiteY17509" fmla="*/ 212378 h 2189926"/>
              <a:gd name="connsiteX17510" fmla="*/ 8084865 w 8724094"/>
              <a:gd name="connsiteY17510" fmla="*/ 207476 h 2189926"/>
              <a:gd name="connsiteX17511" fmla="*/ 7321533 w 8724094"/>
              <a:gd name="connsiteY17511" fmla="*/ 207476 h 2189926"/>
              <a:gd name="connsiteX17512" fmla="*/ 7308586 w 8724094"/>
              <a:gd name="connsiteY17512" fmla="*/ 222180 h 2189926"/>
              <a:gd name="connsiteX17513" fmla="*/ 7311822 w 8724094"/>
              <a:gd name="connsiteY17513" fmla="*/ 225446 h 2189926"/>
              <a:gd name="connsiteX17514" fmla="*/ 7317487 w 8724094"/>
              <a:gd name="connsiteY17514" fmla="*/ 225446 h 2189926"/>
              <a:gd name="connsiteX17515" fmla="*/ 7321533 w 8724094"/>
              <a:gd name="connsiteY17515" fmla="*/ 222180 h 2189926"/>
              <a:gd name="connsiteX17516" fmla="*/ 6549301 w 8724094"/>
              <a:gd name="connsiteY17516" fmla="*/ 207476 h 2189926"/>
              <a:gd name="connsiteX17517" fmla="*/ 6544447 w 8724094"/>
              <a:gd name="connsiteY17517" fmla="*/ 212378 h 2189926"/>
              <a:gd name="connsiteX17518" fmla="*/ 6547683 w 8724094"/>
              <a:gd name="connsiteY17518" fmla="*/ 217278 h 2189926"/>
              <a:gd name="connsiteX17519" fmla="*/ 6550920 w 8724094"/>
              <a:gd name="connsiteY17519" fmla="*/ 212378 h 2189926"/>
              <a:gd name="connsiteX17520" fmla="*/ 6549301 w 8724094"/>
              <a:gd name="connsiteY17520" fmla="*/ 207476 h 2189926"/>
              <a:gd name="connsiteX17521" fmla="*/ 6521790 w 8724094"/>
              <a:gd name="connsiteY17521" fmla="*/ 207476 h 2189926"/>
              <a:gd name="connsiteX17522" fmla="*/ 6513699 w 8724094"/>
              <a:gd name="connsiteY17522" fmla="*/ 214011 h 2189926"/>
              <a:gd name="connsiteX17523" fmla="*/ 6521790 w 8724094"/>
              <a:gd name="connsiteY17523" fmla="*/ 223813 h 2189926"/>
              <a:gd name="connsiteX17524" fmla="*/ 6529882 w 8724094"/>
              <a:gd name="connsiteY17524" fmla="*/ 221362 h 2189926"/>
              <a:gd name="connsiteX17525" fmla="*/ 6534736 w 8724094"/>
              <a:gd name="connsiteY17525" fmla="*/ 215645 h 2189926"/>
              <a:gd name="connsiteX17526" fmla="*/ 6529882 w 8724094"/>
              <a:gd name="connsiteY17526" fmla="*/ 209110 h 2189926"/>
              <a:gd name="connsiteX17527" fmla="*/ 6521790 w 8724094"/>
              <a:gd name="connsiteY17527" fmla="*/ 207476 h 2189926"/>
              <a:gd name="connsiteX17528" fmla="*/ 4475854 w 8724094"/>
              <a:gd name="connsiteY17528" fmla="*/ 207476 h 2189926"/>
              <a:gd name="connsiteX17529" fmla="*/ 4471000 w 8724094"/>
              <a:gd name="connsiteY17529" fmla="*/ 212378 h 2189926"/>
              <a:gd name="connsiteX17530" fmla="*/ 4474236 w 8724094"/>
              <a:gd name="connsiteY17530" fmla="*/ 217278 h 2189926"/>
              <a:gd name="connsiteX17531" fmla="*/ 4477472 w 8724094"/>
              <a:gd name="connsiteY17531" fmla="*/ 212378 h 2189926"/>
              <a:gd name="connsiteX17532" fmla="*/ 4475854 w 8724094"/>
              <a:gd name="connsiteY17532" fmla="*/ 207476 h 2189926"/>
              <a:gd name="connsiteX17533" fmla="*/ 4448344 w 8724094"/>
              <a:gd name="connsiteY17533" fmla="*/ 207476 h 2189926"/>
              <a:gd name="connsiteX17534" fmla="*/ 4440252 w 8724094"/>
              <a:gd name="connsiteY17534" fmla="*/ 214011 h 2189926"/>
              <a:gd name="connsiteX17535" fmla="*/ 4448344 w 8724094"/>
              <a:gd name="connsiteY17535" fmla="*/ 223813 h 2189926"/>
              <a:gd name="connsiteX17536" fmla="*/ 4456435 w 8724094"/>
              <a:gd name="connsiteY17536" fmla="*/ 221362 h 2189926"/>
              <a:gd name="connsiteX17537" fmla="*/ 4461289 w 8724094"/>
              <a:gd name="connsiteY17537" fmla="*/ 215645 h 2189926"/>
              <a:gd name="connsiteX17538" fmla="*/ 4456435 w 8724094"/>
              <a:gd name="connsiteY17538" fmla="*/ 209110 h 2189926"/>
              <a:gd name="connsiteX17539" fmla="*/ 4448344 w 8724094"/>
              <a:gd name="connsiteY17539" fmla="*/ 207476 h 2189926"/>
              <a:gd name="connsiteX17540" fmla="*/ 4027080 w 8724094"/>
              <a:gd name="connsiteY17540" fmla="*/ 207476 h 2189926"/>
              <a:gd name="connsiteX17541" fmla="*/ 4013324 w 8724094"/>
              <a:gd name="connsiteY17541" fmla="*/ 210744 h 2189926"/>
              <a:gd name="connsiteX17542" fmla="*/ 4001188 w 8724094"/>
              <a:gd name="connsiteY17542" fmla="*/ 214011 h 2189926"/>
              <a:gd name="connsiteX17543" fmla="*/ 3988241 w 8724094"/>
              <a:gd name="connsiteY17543" fmla="*/ 227081 h 2189926"/>
              <a:gd name="connsiteX17544" fmla="*/ 3976912 w 8724094"/>
              <a:gd name="connsiteY17544" fmla="*/ 233615 h 2189926"/>
              <a:gd name="connsiteX17545" fmla="*/ 3959111 w 8724094"/>
              <a:gd name="connsiteY17545" fmla="*/ 249135 h 2189926"/>
              <a:gd name="connsiteX17546" fmla="*/ 3942119 w 8724094"/>
              <a:gd name="connsiteY17546" fmla="*/ 265472 h 2189926"/>
              <a:gd name="connsiteX17547" fmla="*/ 3934836 w 8724094"/>
              <a:gd name="connsiteY17547" fmla="*/ 276091 h 2189926"/>
              <a:gd name="connsiteX17548" fmla="*/ 3938074 w 8724094"/>
              <a:gd name="connsiteY17548" fmla="*/ 277725 h 2189926"/>
              <a:gd name="connsiteX17549" fmla="*/ 3951829 w 8724094"/>
              <a:gd name="connsiteY17549" fmla="*/ 271190 h 2189926"/>
              <a:gd name="connsiteX17550" fmla="*/ 3967202 w 8724094"/>
              <a:gd name="connsiteY17550" fmla="*/ 264655 h 2189926"/>
              <a:gd name="connsiteX17551" fmla="*/ 3985005 w 8724094"/>
              <a:gd name="connsiteY17551" fmla="*/ 250769 h 2189926"/>
              <a:gd name="connsiteX17552" fmla="*/ 3997950 w 8724094"/>
              <a:gd name="connsiteY17552" fmla="*/ 233615 h 2189926"/>
              <a:gd name="connsiteX17553" fmla="*/ 3999568 w 8724094"/>
              <a:gd name="connsiteY17553" fmla="*/ 231981 h 2189926"/>
              <a:gd name="connsiteX17554" fmla="*/ 4001188 w 8724094"/>
              <a:gd name="connsiteY17554" fmla="*/ 230348 h 2189926"/>
              <a:gd name="connsiteX17555" fmla="*/ 4015751 w 8724094"/>
              <a:gd name="connsiteY17555" fmla="*/ 222180 h 2189926"/>
              <a:gd name="connsiteX17556" fmla="*/ 4027080 w 8724094"/>
              <a:gd name="connsiteY17556" fmla="*/ 209110 h 2189926"/>
              <a:gd name="connsiteX17557" fmla="*/ 741932 w 8724094"/>
              <a:gd name="connsiteY17557" fmla="*/ 205843 h 2189926"/>
              <a:gd name="connsiteX17558" fmla="*/ 722513 w 8724094"/>
              <a:gd name="connsiteY17558" fmla="*/ 214011 h 2189926"/>
              <a:gd name="connsiteX17559" fmla="*/ 707948 w 8724094"/>
              <a:gd name="connsiteY17559" fmla="*/ 230348 h 2189926"/>
              <a:gd name="connsiteX17560" fmla="*/ 709566 w 8724094"/>
              <a:gd name="connsiteY17560" fmla="*/ 230348 h 2189926"/>
              <a:gd name="connsiteX17561" fmla="*/ 720894 w 8724094"/>
              <a:gd name="connsiteY17561" fmla="*/ 230348 h 2189926"/>
              <a:gd name="connsiteX17562" fmla="*/ 724131 w 8724094"/>
              <a:gd name="connsiteY17562" fmla="*/ 228714 h 2189926"/>
              <a:gd name="connsiteX17563" fmla="*/ 735458 w 8724094"/>
              <a:gd name="connsiteY17563" fmla="*/ 217278 h 2189926"/>
              <a:gd name="connsiteX17564" fmla="*/ 743550 w 8724094"/>
              <a:gd name="connsiteY17564" fmla="*/ 207476 h 2189926"/>
              <a:gd name="connsiteX17565" fmla="*/ 741932 w 8724094"/>
              <a:gd name="connsiteY17565" fmla="*/ 205843 h 2189926"/>
              <a:gd name="connsiteX17566" fmla="*/ 3353866 w 8724094"/>
              <a:gd name="connsiteY17566" fmla="*/ 204209 h 2189926"/>
              <a:gd name="connsiteX17567" fmla="*/ 3350630 w 8724094"/>
              <a:gd name="connsiteY17567" fmla="*/ 209110 h 2189926"/>
              <a:gd name="connsiteX17568" fmla="*/ 3353866 w 8724094"/>
              <a:gd name="connsiteY17568" fmla="*/ 207476 h 2189926"/>
              <a:gd name="connsiteX17569" fmla="*/ 2032728 w 8724094"/>
              <a:gd name="connsiteY17569" fmla="*/ 204209 h 2189926"/>
              <a:gd name="connsiteX17570" fmla="*/ 2027064 w 8724094"/>
              <a:gd name="connsiteY17570" fmla="*/ 207476 h 2189926"/>
              <a:gd name="connsiteX17571" fmla="*/ 2021400 w 8724094"/>
              <a:gd name="connsiteY17571" fmla="*/ 212378 h 2189926"/>
              <a:gd name="connsiteX17572" fmla="*/ 1997126 w 8724094"/>
              <a:gd name="connsiteY17572" fmla="*/ 224630 h 2189926"/>
              <a:gd name="connsiteX17573" fmla="*/ 1974469 w 8724094"/>
              <a:gd name="connsiteY17573" fmla="*/ 241783 h 2189926"/>
              <a:gd name="connsiteX17574" fmla="*/ 1969614 w 8724094"/>
              <a:gd name="connsiteY17574" fmla="*/ 249951 h 2189926"/>
              <a:gd name="connsiteX17575" fmla="*/ 1964760 w 8724094"/>
              <a:gd name="connsiteY17575" fmla="*/ 258120 h 2189926"/>
              <a:gd name="connsiteX17576" fmla="*/ 1954240 w 8724094"/>
              <a:gd name="connsiteY17576" fmla="*/ 261388 h 2189926"/>
              <a:gd name="connsiteX17577" fmla="*/ 1945339 w 8724094"/>
              <a:gd name="connsiteY17577" fmla="*/ 264655 h 2189926"/>
              <a:gd name="connsiteX17578" fmla="*/ 1941293 w 8724094"/>
              <a:gd name="connsiteY17578" fmla="*/ 271190 h 2189926"/>
              <a:gd name="connsiteX17579" fmla="*/ 1937248 w 8724094"/>
              <a:gd name="connsiteY17579" fmla="*/ 277725 h 2189926"/>
              <a:gd name="connsiteX17580" fmla="*/ 1917829 w 8724094"/>
              <a:gd name="connsiteY17580" fmla="*/ 289160 h 2189926"/>
              <a:gd name="connsiteX17581" fmla="*/ 1898410 w 8724094"/>
              <a:gd name="connsiteY17581" fmla="*/ 300596 h 2189926"/>
              <a:gd name="connsiteX17582" fmla="*/ 1891127 w 8724094"/>
              <a:gd name="connsiteY17582" fmla="*/ 306314 h 2189926"/>
              <a:gd name="connsiteX17583" fmla="*/ 1877371 w 8724094"/>
              <a:gd name="connsiteY17583" fmla="*/ 316933 h 2189926"/>
              <a:gd name="connsiteX17584" fmla="*/ 1859570 w 8724094"/>
              <a:gd name="connsiteY17584" fmla="*/ 331635 h 2189926"/>
              <a:gd name="connsiteX17585" fmla="*/ 1857951 w 8724094"/>
              <a:gd name="connsiteY17585" fmla="*/ 339804 h 2189926"/>
              <a:gd name="connsiteX17586" fmla="*/ 1852287 w 8724094"/>
              <a:gd name="connsiteY17586" fmla="*/ 343072 h 2189926"/>
              <a:gd name="connsiteX17587" fmla="*/ 1846623 w 8724094"/>
              <a:gd name="connsiteY17587" fmla="*/ 344705 h 2189926"/>
              <a:gd name="connsiteX17588" fmla="*/ 1842577 w 8724094"/>
              <a:gd name="connsiteY17588" fmla="*/ 350423 h 2189926"/>
              <a:gd name="connsiteX17589" fmla="*/ 1838532 w 8724094"/>
              <a:gd name="connsiteY17589" fmla="*/ 356140 h 2189926"/>
              <a:gd name="connsiteX17590" fmla="*/ 1817495 w 8724094"/>
              <a:gd name="connsiteY17590" fmla="*/ 373294 h 2189926"/>
              <a:gd name="connsiteX17591" fmla="*/ 1791601 w 8724094"/>
              <a:gd name="connsiteY17591" fmla="*/ 383914 h 2189926"/>
              <a:gd name="connsiteX17592" fmla="*/ 1781891 w 8724094"/>
              <a:gd name="connsiteY17592" fmla="*/ 397799 h 2189926"/>
              <a:gd name="connsiteX17593" fmla="*/ 1775418 w 8724094"/>
              <a:gd name="connsiteY17593" fmla="*/ 411685 h 2189926"/>
              <a:gd name="connsiteX17594" fmla="*/ 1789174 w 8724094"/>
              <a:gd name="connsiteY17594" fmla="*/ 403517 h 2189926"/>
              <a:gd name="connsiteX17595" fmla="*/ 1801312 w 8724094"/>
              <a:gd name="connsiteY17595" fmla="*/ 392082 h 2189926"/>
              <a:gd name="connsiteX17596" fmla="*/ 1809403 w 8724094"/>
              <a:gd name="connsiteY17596" fmla="*/ 388814 h 2189926"/>
              <a:gd name="connsiteX17597" fmla="*/ 1817495 w 8724094"/>
              <a:gd name="connsiteY17597" fmla="*/ 385547 h 2189926"/>
              <a:gd name="connsiteX17598" fmla="*/ 1834486 w 8724094"/>
              <a:gd name="connsiteY17598" fmla="*/ 374928 h 2189926"/>
              <a:gd name="connsiteX17599" fmla="*/ 1851479 w 8724094"/>
              <a:gd name="connsiteY17599" fmla="*/ 362675 h 2189926"/>
              <a:gd name="connsiteX17600" fmla="*/ 1857951 w 8724094"/>
              <a:gd name="connsiteY17600" fmla="*/ 350423 h 2189926"/>
              <a:gd name="connsiteX17601" fmla="*/ 1867662 w 8724094"/>
              <a:gd name="connsiteY17601" fmla="*/ 341438 h 2189926"/>
              <a:gd name="connsiteX17602" fmla="*/ 1871707 w 8724094"/>
              <a:gd name="connsiteY17602" fmla="*/ 342254 h 2189926"/>
              <a:gd name="connsiteX17603" fmla="*/ 1875753 w 8724094"/>
              <a:gd name="connsiteY17603" fmla="*/ 343072 h 2189926"/>
              <a:gd name="connsiteX17604" fmla="*/ 1888699 w 8724094"/>
              <a:gd name="connsiteY17604" fmla="*/ 334903 h 2189926"/>
              <a:gd name="connsiteX17605" fmla="*/ 1898410 w 8724094"/>
              <a:gd name="connsiteY17605" fmla="*/ 323467 h 2189926"/>
              <a:gd name="connsiteX17606" fmla="*/ 1907309 w 8724094"/>
              <a:gd name="connsiteY17606" fmla="*/ 321833 h 2189926"/>
              <a:gd name="connsiteX17607" fmla="*/ 1912973 w 8724094"/>
              <a:gd name="connsiteY17607" fmla="*/ 316933 h 2189926"/>
              <a:gd name="connsiteX17608" fmla="*/ 1912165 w 8724094"/>
              <a:gd name="connsiteY17608" fmla="*/ 312849 h 2189926"/>
              <a:gd name="connsiteX17609" fmla="*/ 1911355 w 8724094"/>
              <a:gd name="connsiteY17609" fmla="*/ 308765 h 2189926"/>
              <a:gd name="connsiteX17610" fmla="*/ 1920256 w 8724094"/>
              <a:gd name="connsiteY17610" fmla="*/ 302230 h 2189926"/>
              <a:gd name="connsiteX17611" fmla="*/ 1932394 w 8724094"/>
              <a:gd name="connsiteY17611" fmla="*/ 298962 h 2189926"/>
              <a:gd name="connsiteX17612" fmla="*/ 1938867 w 8724094"/>
              <a:gd name="connsiteY17612" fmla="*/ 289977 h 2189926"/>
              <a:gd name="connsiteX17613" fmla="*/ 1945339 w 8724094"/>
              <a:gd name="connsiteY17613" fmla="*/ 280992 h 2189926"/>
              <a:gd name="connsiteX17614" fmla="*/ 1959094 w 8724094"/>
              <a:gd name="connsiteY17614" fmla="*/ 277725 h 2189926"/>
              <a:gd name="connsiteX17615" fmla="*/ 1971233 w 8724094"/>
              <a:gd name="connsiteY17615" fmla="*/ 272823 h 2189926"/>
              <a:gd name="connsiteX17616" fmla="*/ 1975278 w 8724094"/>
              <a:gd name="connsiteY17616" fmla="*/ 260571 h 2189926"/>
              <a:gd name="connsiteX17617" fmla="*/ 1980943 w 8724094"/>
              <a:gd name="connsiteY17617" fmla="*/ 251586 h 2189926"/>
              <a:gd name="connsiteX17618" fmla="*/ 1993080 w 8724094"/>
              <a:gd name="connsiteY17618" fmla="*/ 248318 h 2189926"/>
              <a:gd name="connsiteX17619" fmla="*/ 2001980 w 8724094"/>
              <a:gd name="connsiteY17619" fmla="*/ 241783 h 2189926"/>
              <a:gd name="connsiteX17620" fmla="*/ 2020591 w 8724094"/>
              <a:gd name="connsiteY17620" fmla="*/ 224630 h 2189926"/>
              <a:gd name="connsiteX17621" fmla="*/ 2035964 w 8724094"/>
              <a:gd name="connsiteY17621" fmla="*/ 207476 h 2189926"/>
              <a:gd name="connsiteX17622" fmla="*/ 2032728 w 8724094"/>
              <a:gd name="connsiteY17622" fmla="*/ 204209 h 2189926"/>
              <a:gd name="connsiteX17623" fmla="*/ 1172601 w 8724094"/>
              <a:gd name="connsiteY17623" fmla="*/ 204209 h 2189926"/>
              <a:gd name="connsiteX17624" fmla="*/ 1164510 w 8724094"/>
              <a:gd name="connsiteY17624" fmla="*/ 215645 h 2189926"/>
              <a:gd name="connsiteX17625" fmla="*/ 1172601 w 8724094"/>
              <a:gd name="connsiteY17625" fmla="*/ 225446 h 2189926"/>
              <a:gd name="connsiteX17626" fmla="*/ 1179075 w 8724094"/>
              <a:gd name="connsiteY17626" fmla="*/ 223813 h 2189926"/>
              <a:gd name="connsiteX17627" fmla="*/ 1179075 w 8724094"/>
              <a:gd name="connsiteY17627" fmla="*/ 212378 h 2189926"/>
              <a:gd name="connsiteX17628" fmla="*/ 1179075 w 8724094"/>
              <a:gd name="connsiteY17628" fmla="*/ 210744 h 2189926"/>
              <a:gd name="connsiteX17629" fmla="*/ 1172601 w 8724094"/>
              <a:gd name="connsiteY17629" fmla="*/ 204209 h 2189926"/>
              <a:gd name="connsiteX17630" fmla="*/ 1148328 w 8724094"/>
              <a:gd name="connsiteY17630" fmla="*/ 204209 h 2189926"/>
              <a:gd name="connsiteX17631" fmla="*/ 1139427 w 8724094"/>
              <a:gd name="connsiteY17631" fmla="*/ 207476 h 2189926"/>
              <a:gd name="connsiteX17632" fmla="*/ 1133763 w 8724094"/>
              <a:gd name="connsiteY17632" fmla="*/ 214011 h 2189926"/>
              <a:gd name="connsiteX17633" fmla="*/ 1143473 w 8724094"/>
              <a:gd name="connsiteY17633" fmla="*/ 225446 h 2189926"/>
              <a:gd name="connsiteX17634" fmla="*/ 1145091 w 8724094"/>
              <a:gd name="connsiteY17634" fmla="*/ 225446 h 2189926"/>
              <a:gd name="connsiteX17635" fmla="*/ 1152372 w 8724094"/>
              <a:gd name="connsiteY17635" fmla="*/ 218913 h 2189926"/>
              <a:gd name="connsiteX17636" fmla="*/ 1156420 w 8724094"/>
              <a:gd name="connsiteY17636" fmla="*/ 210744 h 2189926"/>
              <a:gd name="connsiteX17637" fmla="*/ 1148328 w 8724094"/>
              <a:gd name="connsiteY17637" fmla="*/ 204209 h 2189926"/>
              <a:gd name="connsiteX17638" fmla="*/ 6965507 w 8724094"/>
              <a:gd name="connsiteY17638" fmla="*/ 202576 h 2189926"/>
              <a:gd name="connsiteX17639" fmla="*/ 6954179 w 8724094"/>
              <a:gd name="connsiteY17639" fmla="*/ 212378 h 2189926"/>
              <a:gd name="connsiteX17640" fmla="*/ 6959033 w 8724094"/>
              <a:gd name="connsiteY17640" fmla="*/ 217278 h 2189926"/>
              <a:gd name="connsiteX17641" fmla="*/ 6967933 w 8724094"/>
              <a:gd name="connsiteY17641" fmla="*/ 215645 h 2189926"/>
              <a:gd name="connsiteX17642" fmla="*/ 6973599 w 8724094"/>
              <a:gd name="connsiteY17642" fmla="*/ 210744 h 2189926"/>
              <a:gd name="connsiteX17643" fmla="*/ 6973599 w 8724094"/>
              <a:gd name="connsiteY17643" fmla="*/ 209110 h 2189926"/>
              <a:gd name="connsiteX17644" fmla="*/ 6967127 w 8724094"/>
              <a:gd name="connsiteY17644" fmla="*/ 202576 h 2189926"/>
              <a:gd name="connsiteX17645" fmla="*/ 3802136 w 8724094"/>
              <a:gd name="connsiteY17645" fmla="*/ 202576 h 2189926"/>
              <a:gd name="connsiteX17646" fmla="*/ 3794045 w 8724094"/>
              <a:gd name="connsiteY17646" fmla="*/ 205025 h 2189926"/>
              <a:gd name="connsiteX17647" fmla="*/ 3789189 w 8724094"/>
              <a:gd name="connsiteY17647" fmla="*/ 210744 h 2189926"/>
              <a:gd name="connsiteX17648" fmla="*/ 3797281 w 8724094"/>
              <a:gd name="connsiteY17648" fmla="*/ 220546 h 2189926"/>
              <a:gd name="connsiteX17649" fmla="*/ 3808610 w 8724094"/>
              <a:gd name="connsiteY17649" fmla="*/ 210744 h 2189926"/>
              <a:gd name="connsiteX17650" fmla="*/ 3802136 w 8724094"/>
              <a:gd name="connsiteY17650" fmla="*/ 202576 h 2189926"/>
              <a:gd name="connsiteX17651" fmla="*/ 2142773 w 8724094"/>
              <a:gd name="connsiteY17651" fmla="*/ 202576 h 2189926"/>
              <a:gd name="connsiteX17652" fmla="*/ 2134681 w 8724094"/>
              <a:gd name="connsiteY17652" fmla="*/ 209110 h 2189926"/>
              <a:gd name="connsiteX17653" fmla="*/ 2137917 w 8724094"/>
              <a:gd name="connsiteY17653" fmla="*/ 212378 h 2189926"/>
              <a:gd name="connsiteX17654" fmla="*/ 2144391 w 8724094"/>
              <a:gd name="connsiteY17654" fmla="*/ 205843 h 2189926"/>
              <a:gd name="connsiteX17655" fmla="*/ 2142773 w 8724094"/>
              <a:gd name="connsiteY17655" fmla="*/ 202576 h 2189926"/>
              <a:gd name="connsiteX17656" fmla="*/ 6986545 w 8724094"/>
              <a:gd name="connsiteY17656" fmla="*/ 199308 h 2189926"/>
              <a:gd name="connsiteX17657" fmla="*/ 6984926 w 8724094"/>
              <a:gd name="connsiteY17657" fmla="*/ 200941 h 2189926"/>
              <a:gd name="connsiteX17658" fmla="*/ 6982499 w 8724094"/>
              <a:gd name="connsiteY17658" fmla="*/ 208294 h 2189926"/>
              <a:gd name="connsiteX17659" fmla="*/ 6980072 w 8724094"/>
              <a:gd name="connsiteY17659" fmla="*/ 215645 h 2189926"/>
              <a:gd name="connsiteX17660" fmla="*/ 6981690 w 8724094"/>
              <a:gd name="connsiteY17660" fmla="*/ 222180 h 2189926"/>
              <a:gd name="connsiteX17661" fmla="*/ 6986545 w 8724094"/>
              <a:gd name="connsiteY17661" fmla="*/ 225446 h 2189926"/>
              <a:gd name="connsiteX17662" fmla="*/ 6992209 w 8724094"/>
              <a:gd name="connsiteY17662" fmla="*/ 218913 h 2189926"/>
              <a:gd name="connsiteX17663" fmla="*/ 6994637 w 8724094"/>
              <a:gd name="connsiteY17663" fmla="*/ 210744 h 2189926"/>
              <a:gd name="connsiteX17664" fmla="*/ 6992209 w 8724094"/>
              <a:gd name="connsiteY17664" fmla="*/ 203392 h 2189926"/>
              <a:gd name="connsiteX17665" fmla="*/ 6986545 w 8724094"/>
              <a:gd name="connsiteY17665" fmla="*/ 199308 h 2189926"/>
              <a:gd name="connsiteX17666" fmla="*/ 5338711 w 8724094"/>
              <a:gd name="connsiteY17666" fmla="*/ 197674 h 2189926"/>
              <a:gd name="connsiteX17667" fmla="*/ 5332239 w 8724094"/>
              <a:gd name="connsiteY17667" fmla="*/ 200941 h 2189926"/>
              <a:gd name="connsiteX17668" fmla="*/ 5316865 w 8724094"/>
              <a:gd name="connsiteY17668" fmla="*/ 206660 h 2189926"/>
              <a:gd name="connsiteX17669" fmla="*/ 5312010 w 8724094"/>
              <a:gd name="connsiteY17669" fmla="*/ 209110 h 2189926"/>
              <a:gd name="connsiteX17670" fmla="*/ 5310391 w 8724094"/>
              <a:gd name="connsiteY17670" fmla="*/ 213194 h 2189926"/>
              <a:gd name="connsiteX17671" fmla="*/ 5303109 w 8724094"/>
              <a:gd name="connsiteY17671" fmla="*/ 223813 h 2189926"/>
              <a:gd name="connsiteX17672" fmla="*/ 5293400 w 8724094"/>
              <a:gd name="connsiteY17672" fmla="*/ 227081 h 2189926"/>
              <a:gd name="connsiteX17673" fmla="*/ 5286926 w 8724094"/>
              <a:gd name="connsiteY17673" fmla="*/ 233615 h 2189926"/>
              <a:gd name="connsiteX17674" fmla="*/ 5291782 w 8724094"/>
              <a:gd name="connsiteY17674" fmla="*/ 238516 h 2189926"/>
              <a:gd name="connsiteX17675" fmla="*/ 5306345 w 8724094"/>
              <a:gd name="connsiteY17675" fmla="*/ 227081 h 2189926"/>
              <a:gd name="connsiteX17676" fmla="*/ 5317674 w 8724094"/>
              <a:gd name="connsiteY17676" fmla="*/ 215645 h 2189926"/>
              <a:gd name="connsiteX17677" fmla="*/ 5322528 w 8724094"/>
              <a:gd name="connsiteY17677" fmla="*/ 216462 h 2189926"/>
              <a:gd name="connsiteX17678" fmla="*/ 5327384 w 8724094"/>
              <a:gd name="connsiteY17678" fmla="*/ 217278 h 2189926"/>
              <a:gd name="connsiteX17679" fmla="*/ 5336285 w 8724094"/>
              <a:gd name="connsiteY17679" fmla="*/ 209110 h 2189926"/>
              <a:gd name="connsiteX17680" fmla="*/ 5340331 w 8724094"/>
              <a:gd name="connsiteY17680" fmla="*/ 197674 h 2189926"/>
              <a:gd name="connsiteX17681" fmla="*/ 4960030 w 8724094"/>
              <a:gd name="connsiteY17681" fmla="*/ 196041 h 2189926"/>
              <a:gd name="connsiteX17682" fmla="*/ 4952747 w 8724094"/>
              <a:gd name="connsiteY17682" fmla="*/ 197674 h 2189926"/>
              <a:gd name="connsiteX17683" fmla="*/ 4947083 w 8724094"/>
              <a:gd name="connsiteY17683" fmla="*/ 199308 h 2189926"/>
              <a:gd name="connsiteX17684" fmla="*/ 4943847 w 8724094"/>
              <a:gd name="connsiteY17684" fmla="*/ 200941 h 2189926"/>
              <a:gd name="connsiteX17685" fmla="*/ 4943847 w 8724094"/>
              <a:gd name="connsiteY17685" fmla="*/ 204209 h 2189926"/>
              <a:gd name="connsiteX17686" fmla="*/ 4953557 w 8724094"/>
              <a:gd name="connsiteY17686" fmla="*/ 217278 h 2189926"/>
              <a:gd name="connsiteX17687" fmla="*/ 4961648 w 8724094"/>
              <a:gd name="connsiteY17687" fmla="*/ 211560 h 2189926"/>
              <a:gd name="connsiteX17688" fmla="*/ 4964884 w 8724094"/>
              <a:gd name="connsiteY17688" fmla="*/ 202576 h 2189926"/>
              <a:gd name="connsiteX17689" fmla="*/ 4960030 w 8724094"/>
              <a:gd name="connsiteY17689" fmla="*/ 196041 h 2189926"/>
              <a:gd name="connsiteX17690" fmla="*/ 5121860 w 8724094"/>
              <a:gd name="connsiteY17690" fmla="*/ 194408 h 2189926"/>
              <a:gd name="connsiteX17691" fmla="*/ 5106486 w 8724094"/>
              <a:gd name="connsiteY17691" fmla="*/ 208294 h 2189926"/>
              <a:gd name="connsiteX17692" fmla="*/ 5094348 w 8724094"/>
              <a:gd name="connsiteY17692" fmla="*/ 227081 h 2189926"/>
              <a:gd name="connsiteX17693" fmla="*/ 5095968 w 8724094"/>
              <a:gd name="connsiteY17693" fmla="*/ 227081 h 2189926"/>
              <a:gd name="connsiteX17694" fmla="*/ 5112151 w 8724094"/>
              <a:gd name="connsiteY17694" fmla="*/ 219729 h 2189926"/>
              <a:gd name="connsiteX17695" fmla="*/ 5120241 w 8724094"/>
              <a:gd name="connsiteY17695" fmla="*/ 207476 h 2189926"/>
              <a:gd name="connsiteX17696" fmla="*/ 5126714 w 8724094"/>
              <a:gd name="connsiteY17696" fmla="*/ 203392 h 2189926"/>
              <a:gd name="connsiteX17697" fmla="*/ 5133188 w 8724094"/>
              <a:gd name="connsiteY17697" fmla="*/ 197674 h 2189926"/>
              <a:gd name="connsiteX17698" fmla="*/ 5121860 w 8724094"/>
              <a:gd name="connsiteY17698" fmla="*/ 194408 h 2189926"/>
              <a:gd name="connsiteX17699" fmla="*/ 1497880 w 8724094"/>
              <a:gd name="connsiteY17699" fmla="*/ 194408 h 2189926"/>
              <a:gd name="connsiteX17700" fmla="*/ 1496261 w 8724094"/>
              <a:gd name="connsiteY17700" fmla="*/ 196041 h 2189926"/>
              <a:gd name="connsiteX17701" fmla="*/ 1497880 w 8724094"/>
              <a:gd name="connsiteY17701" fmla="*/ 197674 h 2189926"/>
              <a:gd name="connsiteX17702" fmla="*/ 1499498 w 8724094"/>
              <a:gd name="connsiteY17702" fmla="*/ 199308 h 2189926"/>
              <a:gd name="connsiteX17703" fmla="*/ 1501117 w 8724094"/>
              <a:gd name="connsiteY17703" fmla="*/ 197674 h 2189926"/>
              <a:gd name="connsiteX17704" fmla="*/ 1497880 w 8724094"/>
              <a:gd name="connsiteY17704" fmla="*/ 194408 h 2189926"/>
              <a:gd name="connsiteX17705" fmla="*/ 444164 w 8724094"/>
              <a:gd name="connsiteY17705" fmla="*/ 194408 h 2189926"/>
              <a:gd name="connsiteX17706" fmla="*/ 426364 w 8724094"/>
              <a:gd name="connsiteY17706" fmla="*/ 207476 h 2189926"/>
              <a:gd name="connsiteX17707" fmla="*/ 413417 w 8724094"/>
              <a:gd name="connsiteY17707" fmla="*/ 218913 h 2189926"/>
              <a:gd name="connsiteX17708" fmla="*/ 419890 w 8724094"/>
              <a:gd name="connsiteY17708" fmla="*/ 223813 h 2189926"/>
              <a:gd name="connsiteX17709" fmla="*/ 424746 w 8724094"/>
              <a:gd name="connsiteY17709" fmla="*/ 220546 h 2189926"/>
              <a:gd name="connsiteX17710" fmla="*/ 434455 w 8724094"/>
              <a:gd name="connsiteY17710" fmla="*/ 209110 h 2189926"/>
              <a:gd name="connsiteX17711" fmla="*/ 445783 w 8724094"/>
              <a:gd name="connsiteY17711" fmla="*/ 197674 h 2189926"/>
              <a:gd name="connsiteX17712" fmla="*/ 445783 w 8724094"/>
              <a:gd name="connsiteY17712" fmla="*/ 196041 h 2189926"/>
              <a:gd name="connsiteX17713" fmla="*/ 444164 w 8724094"/>
              <a:gd name="connsiteY17713" fmla="*/ 194408 h 2189926"/>
              <a:gd name="connsiteX17714" fmla="*/ 293662 w 8724094"/>
              <a:gd name="connsiteY17714" fmla="*/ 194408 h 2189926"/>
              <a:gd name="connsiteX17715" fmla="*/ 285571 w 8724094"/>
              <a:gd name="connsiteY17715" fmla="*/ 199308 h 2189926"/>
              <a:gd name="connsiteX17716" fmla="*/ 289616 w 8724094"/>
              <a:gd name="connsiteY17716" fmla="*/ 204209 h 2189926"/>
              <a:gd name="connsiteX17717" fmla="*/ 296899 w 8724094"/>
              <a:gd name="connsiteY17717" fmla="*/ 204209 h 2189926"/>
              <a:gd name="connsiteX17718" fmla="*/ 301754 w 8724094"/>
              <a:gd name="connsiteY17718" fmla="*/ 199308 h 2189926"/>
              <a:gd name="connsiteX17719" fmla="*/ 293662 w 8724094"/>
              <a:gd name="connsiteY17719" fmla="*/ 194408 h 2189926"/>
              <a:gd name="connsiteX17720" fmla="*/ 6081005 w 8724094"/>
              <a:gd name="connsiteY17720" fmla="*/ 192773 h 2189926"/>
              <a:gd name="connsiteX17721" fmla="*/ 6077769 w 8724094"/>
              <a:gd name="connsiteY17721" fmla="*/ 196041 h 2189926"/>
              <a:gd name="connsiteX17722" fmla="*/ 6081005 w 8724094"/>
              <a:gd name="connsiteY17722" fmla="*/ 196041 h 2189926"/>
              <a:gd name="connsiteX17723" fmla="*/ 3724457 w 8724094"/>
              <a:gd name="connsiteY17723" fmla="*/ 192773 h 2189926"/>
              <a:gd name="connsiteX17724" fmla="*/ 3719603 w 8724094"/>
              <a:gd name="connsiteY17724" fmla="*/ 199308 h 2189926"/>
              <a:gd name="connsiteX17725" fmla="*/ 3722839 w 8724094"/>
              <a:gd name="connsiteY17725" fmla="*/ 204209 h 2189926"/>
              <a:gd name="connsiteX17726" fmla="*/ 3727695 w 8724094"/>
              <a:gd name="connsiteY17726" fmla="*/ 199308 h 2189926"/>
              <a:gd name="connsiteX17727" fmla="*/ 3724457 w 8724094"/>
              <a:gd name="connsiteY17727" fmla="*/ 192773 h 2189926"/>
              <a:gd name="connsiteX17728" fmla="*/ 6208851 w 8724094"/>
              <a:gd name="connsiteY17728" fmla="*/ 191139 h 2189926"/>
              <a:gd name="connsiteX17729" fmla="*/ 6203996 w 8724094"/>
              <a:gd name="connsiteY17729" fmla="*/ 194408 h 2189926"/>
              <a:gd name="connsiteX17730" fmla="*/ 6210469 w 8724094"/>
              <a:gd name="connsiteY17730" fmla="*/ 199308 h 2189926"/>
              <a:gd name="connsiteX17731" fmla="*/ 6213705 w 8724094"/>
              <a:gd name="connsiteY17731" fmla="*/ 196041 h 2189926"/>
              <a:gd name="connsiteX17732" fmla="*/ 6208851 w 8724094"/>
              <a:gd name="connsiteY17732" fmla="*/ 191139 h 2189926"/>
              <a:gd name="connsiteX17733" fmla="*/ 1459041 w 8724094"/>
              <a:gd name="connsiteY17733" fmla="*/ 191139 h 2189926"/>
              <a:gd name="connsiteX17734" fmla="*/ 1452568 w 8724094"/>
              <a:gd name="connsiteY17734" fmla="*/ 194408 h 2189926"/>
              <a:gd name="connsiteX17735" fmla="*/ 1440430 w 8724094"/>
              <a:gd name="connsiteY17735" fmla="*/ 194408 h 2189926"/>
              <a:gd name="connsiteX17736" fmla="*/ 1431529 w 8724094"/>
              <a:gd name="connsiteY17736" fmla="*/ 202576 h 2189926"/>
              <a:gd name="connsiteX17737" fmla="*/ 1439621 w 8724094"/>
              <a:gd name="connsiteY17737" fmla="*/ 212378 h 2189926"/>
              <a:gd name="connsiteX17738" fmla="*/ 1445286 w 8724094"/>
              <a:gd name="connsiteY17738" fmla="*/ 211560 h 2189926"/>
              <a:gd name="connsiteX17739" fmla="*/ 1450950 w 8724094"/>
              <a:gd name="connsiteY17739" fmla="*/ 210744 h 2189926"/>
              <a:gd name="connsiteX17740" fmla="*/ 1453377 w 8724094"/>
              <a:gd name="connsiteY17740" fmla="*/ 211560 h 2189926"/>
              <a:gd name="connsiteX17741" fmla="*/ 1455804 w 8724094"/>
              <a:gd name="connsiteY17741" fmla="*/ 212378 h 2189926"/>
              <a:gd name="connsiteX17742" fmla="*/ 1463895 w 8724094"/>
              <a:gd name="connsiteY17742" fmla="*/ 212378 h 2189926"/>
              <a:gd name="connsiteX17743" fmla="*/ 1468751 w 8724094"/>
              <a:gd name="connsiteY17743" fmla="*/ 218913 h 2189926"/>
              <a:gd name="connsiteX17744" fmla="*/ 1466323 w 8724094"/>
              <a:gd name="connsiteY17744" fmla="*/ 222997 h 2189926"/>
              <a:gd name="connsiteX17745" fmla="*/ 1463895 w 8724094"/>
              <a:gd name="connsiteY17745" fmla="*/ 227081 h 2189926"/>
              <a:gd name="connsiteX17746" fmla="*/ 1473606 w 8724094"/>
              <a:gd name="connsiteY17746" fmla="*/ 238516 h 2189926"/>
              <a:gd name="connsiteX17747" fmla="*/ 1480888 w 8724094"/>
              <a:gd name="connsiteY17747" fmla="*/ 231981 h 2189926"/>
              <a:gd name="connsiteX17748" fmla="*/ 1481698 w 8724094"/>
              <a:gd name="connsiteY17748" fmla="*/ 220546 h 2189926"/>
              <a:gd name="connsiteX17749" fmla="*/ 1475224 w 8724094"/>
              <a:gd name="connsiteY17749" fmla="*/ 202576 h 2189926"/>
              <a:gd name="connsiteX17750" fmla="*/ 1460659 w 8724094"/>
              <a:gd name="connsiteY17750" fmla="*/ 191139 h 2189926"/>
              <a:gd name="connsiteX17751" fmla="*/ 8414998 w 8724094"/>
              <a:gd name="connsiteY17751" fmla="*/ 189506 h 2189926"/>
              <a:gd name="connsiteX17752" fmla="*/ 8406906 w 8724094"/>
              <a:gd name="connsiteY17752" fmla="*/ 196041 h 2189926"/>
              <a:gd name="connsiteX17753" fmla="*/ 8411761 w 8724094"/>
              <a:gd name="connsiteY17753" fmla="*/ 200941 h 2189926"/>
              <a:gd name="connsiteX17754" fmla="*/ 8419853 w 8724094"/>
              <a:gd name="connsiteY17754" fmla="*/ 192773 h 2189926"/>
              <a:gd name="connsiteX17755" fmla="*/ 8414998 w 8724094"/>
              <a:gd name="connsiteY17755" fmla="*/ 189506 h 2189926"/>
              <a:gd name="connsiteX17756" fmla="*/ 8105904 w 8724094"/>
              <a:gd name="connsiteY17756" fmla="*/ 189506 h 2189926"/>
              <a:gd name="connsiteX17757" fmla="*/ 8097811 w 8724094"/>
              <a:gd name="connsiteY17757" fmla="*/ 191957 h 2189926"/>
              <a:gd name="connsiteX17758" fmla="*/ 8092955 w 8724094"/>
              <a:gd name="connsiteY17758" fmla="*/ 197674 h 2189926"/>
              <a:gd name="connsiteX17759" fmla="*/ 8099429 w 8724094"/>
              <a:gd name="connsiteY17759" fmla="*/ 204209 h 2189926"/>
              <a:gd name="connsiteX17760" fmla="*/ 8110757 w 8724094"/>
              <a:gd name="connsiteY17760" fmla="*/ 194408 h 2189926"/>
              <a:gd name="connsiteX17761" fmla="*/ 8105904 w 8724094"/>
              <a:gd name="connsiteY17761" fmla="*/ 189506 h 2189926"/>
              <a:gd name="connsiteX17762" fmla="*/ 6926667 w 8724094"/>
              <a:gd name="connsiteY17762" fmla="*/ 189506 h 2189926"/>
              <a:gd name="connsiteX17763" fmla="*/ 6921004 w 8724094"/>
              <a:gd name="connsiteY17763" fmla="*/ 194408 h 2189926"/>
              <a:gd name="connsiteX17764" fmla="*/ 6918576 w 8724094"/>
              <a:gd name="connsiteY17764" fmla="*/ 202576 h 2189926"/>
              <a:gd name="connsiteX17765" fmla="*/ 6924240 w 8724094"/>
              <a:gd name="connsiteY17765" fmla="*/ 210744 h 2189926"/>
              <a:gd name="connsiteX17766" fmla="*/ 6933141 w 8724094"/>
              <a:gd name="connsiteY17766" fmla="*/ 215645 h 2189926"/>
              <a:gd name="connsiteX17767" fmla="*/ 6937997 w 8724094"/>
              <a:gd name="connsiteY17767" fmla="*/ 209110 h 2189926"/>
              <a:gd name="connsiteX17768" fmla="*/ 6935569 w 8724094"/>
              <a:gd name="connsiteY17768" fmla="*/ 196857 h 2189926"/>
              <a:gd name="connsiteX17769" fmla="*/ 6926667 w 8724094"/>
              <a:gd name="connsiteY17769" fmla="*/ 189506 h 2189926"/>
              <a:gd name="connsiteX17770" fmla="*/ 2210741 w 8724094"/>
              <a:gd name="connsiteY17770" fmla="*/ 189506 h 2189926"/>
              <a:gd name="connsiteX17771" fmla="*/ 2196985 w 8724094"/>
              <a:gd name="connsiteY17771" fmla="*/ 191139 h 2189926"/>
              <a:gd name="connsiteX17772" fmla="*/ 2188084 w 8724094"/>
              <a:gd name="connsiteY17772" fmla="*/ 200941 h 2189926"/>
              <a:gd name="connsiteX17773" fmla="*/ 2189704 w 8724094"/>
              <a:gd name="connsiteY17773" fmla="*/ 204209 h 2189926"/>
              <a:gd name="connsiteX17774" fmla="*/ 2209123 w 8724094"/>
              <a:gd name="connsiteY17774" fmla="*/ 194408 h 2189926"/>
              <a:gd name="connsiteX17775" fmla="*/ 2210741 w 8724094"/>
              <a:gd name="connsiteY17775" fmla="*/ 189506 h 2189926"/>
              <a:gd name="connsiteX17776" fmla="*/ 8154451 w 8724094"/>
              <a:gd name="connsiteY17776" fmla="*/ 186239 h 2189926"/>
              <a:gd name="connsiteX17777" fmla="*/ 8151214 w 8724094"/>
              <a:gd name="connsiteY17777" fmla="*/ 192773 h 2189926"/>
              <a:gd name="connsiteX17778" fmla="*/ 8156069 w 8724094"/>
              <a:gd name="connsiteY17778" fmla="*/ 200941 h 2189926"/>
              <a:gd name="connsiteX17779" fmla="*/ 8165781 w 8724094"/>
              <a:gd name="connsiteY17779" fmla="*/ 205843 h 2189926"/>
              <a:gd name="connsiteX17780" fmla="*/ 8170635 w 8724094"/>
              <a:gd name="connsiteY17780" fmla="*/ 197674 h 2189926"/>
              <a:gd name="connsiteX17781" fmla="*/ 8159307 w 8724094"/>
              <a:gd name="connsiteY17781" fmla="*/ 186239 h 2189926"/>
              <a:gd name="connsiteX17782" fmla="*/ 7918180 w 8724094"/>
              <a:gd name="connsiteY17782" fmla="*/ 186239 h 2189926"/>
              <a:gd name="connsiteX17783" fmla="*/ 7918180 w 8724094"/>
              <a:gd name="connsiteY17783" fmla="*/ 187873 h 2189926"/>
              <a:gd name="connsiteX17784" fmla="*/ 7921416 w 8724094"/>
              <a:gd name="connsiteY17784" fmla="*/ 186239 h 2189926"/>
              <a:gd name="connsiteX17785" fmla="*/ 7410539 w 8724094"/>
              <a:gd name="connsiteY17785" fmla="*/ 186239 h 2189926"/>
              <a:gd name="connsiteX17786" fmla="*/ 7397593 w 8724094"/>
              <a:gd name="connsiteY17786" fmla="*/ 192773 h 2189926"/>
              <a:gd name="connsiteX17787" fmla="*/ 7399212 w 8724094"/>
              <a:gd name="connsiteY17787" fmla="*/ 194408 h 2189926"/>
              <a:gd name="connsiteX17788" fmla="*/ 7402448 w 8724094"/>
              <a:gd name="connsiteY17788" fmla="*/ 194408 h 2189926"/>
              <a:gd name="connsiteX17789" fmla="*/ 7410539 w 8724094"/>
              <a:gd name="connsiteY17789" fmla="*/ 186239 h 2189926"/>
              <a:gd name="connsiteX17790" fmla="*/ 8055735 w 8724094"/>
              <a:gd name="connsiteY17790" fmla="*/ 184604 h 2189926"/>
              <a:gd name="connsiteX17791" fmla="*/ 8050880 w 8724094"/>
              <a:gd name="connsiteY17791" fmla="*/ 189506 h 2189926"/>
              <a:gd name="connsiteX17792" fmla="*/ 8055735 w 8724094"/>
              <a:gd name="connsiteY17792" fmla="*/ 196041 h 2189926"/>
              <a:gd name="connsiteX17793" fmla="*/ 8060591 w 8724094"/>
              <a:gd name="connsiteY17793" fmla="*/ 191139 h 2189926"/>
              <a:gd name="connsiteX17794" fmla="*/ 8055735 w 8724094"/>
              <a:gd name="connsiteY17794" fmla="*/ 184604 h 2189926"/>
              <a:gd name="connsiteX17795" fmla="*/ 5893283 w 8724094"/>
              <a:gd name="connsiteY17795" fmla="*/ 184604 h 2189926"/>
              <a:gd name="connsiteX17796" fmla="*/ 5888427 w 8724094"/>
              <a:gd name="connsiteY17796" fmla="*/ 187873 h 2189926"/>
              <a:gd name="connsiteX17797" fmla="*/ 5883573 w 8724094"/>
              <a:gd name="connsiteY17797" fmla="*/ 194408 h 2189926"/>
              <a:gd name="connsiteX17798" fmla="*/ 5866581 w 8724094"/>
              <a:gd name="connsiteY17798" fmla="*/ 200941 h 2189926"/>
              <a:gd name="connsiteX17799" fmla="*/ 5856061 w 8724094"/>
              <a:gd name="connsiteY17799" fmla="*/ 215645 h 2189926"/>
              <a:gd name="connsiteX17800" fmla="*/ 5860917 w 8724094"/>
              <a:gd name="connsiteY17800" fmla="*/ 217278 h 2189926"/>
              <a:gd name="connsiteX17801" fmla="*/ 5877100 w 8724094"/>
              <a:gd name="connsiteY17801" fmla="*/ 210744 h 2189926"/>
              <a:gd name="connsiteX17802" fmla="*/ 5888427 w 8724094"/>
              <a:gd name="connsiteY17802" fmla="*/ 194408 h 2189926"/>
              <a:gd name="connsiteX17803" fmla="*/ 5891665 w 8724094"/>
              <a:gd name="connsiteY17803" fmla="*/ 189506 h 2189926"/>
              <a:gd name="connsiteX17804" fmla="*/ 5893283 w 8724094"/>
              <a:gd name="connsiteY17804" fmla="*/ 184604 h 2189926"/>
              <a:gd name="connsiteX17805" fmla="*/ 5530784 w 8724094"/>
              <a:gd name="connsiteY17805" fmla="*/ 184604 h 2189926"/>
              <a:gd name="connsiteX17806" fmla="*/ 5527547 w 8724094"/>
              <a:gd name="connsiteY17806" fmla="*/ 186239 h 2189926"/>
              <a:gd name="connsiteX17807" fmla="*/ 5527547 w 8724094"/>
              <a:gd name="connsiteY17807" fmla="*/ 187873 h 2189926"/>
              <a:gd name="connsiteX17808" fmla="*/ 5529165 w 8724094"/>
              <a:gd name="connsiteY17808" fmla="*/ 187873 h 2189926"/>
              <a:gd name="connsiteX17809" fmla="*/ 5530784 w 8724094"/>
              <a:gd name="connsiteY17809" fmla="*/ 184604 h 2189926"/>
              <a:gd name="connsiteX17810" fmla="*/ 4879115 w 8724094"/>
              <a:gd name="connsiteY17810" fmla="*/ 184604 h 2189926"/>
              <a:gd name="connsiteX17811" fmla="*/ 4863741 w 8724094"/>
              <a:gd name="connsiteY17811" fmla="*/ 196857 h 2189926"/>
              <a:gd name="connsiteX17812" fmla="*/ 4851603 w 8724094"/>
              <a:gd name="connsiteY17812" fmla="*/ 209110 h 2189926"/>
              <a:gd name="connsiteX17813" fmla="*/ 4847558 w 8724094"/>
              <a:gd name="connsiteY17813" fmla="*/ 208294 h 2189926"/>
              <a:gd name="connsiteX17814" fmla="*/ 4843512 w 8724094"/>
              <a:gd name="connsiteY17814" fmla="*/ 207476 h 2189926"/>
              <a:gd name="connsiteX17815" fmla="*/ 4832184 w 8724094"/>
              <a:gd name="connsiteY17815" fmla="*/ 217278 h 2189926"/>
              <a:gd name="connsiteX17816" fmla="*/ 4820855 w 8724094"/>
              <a:gd name="connsiteY17816" fmla="*/ 230348 h 2189926"/>
              <a:gd name="connsiteX17817" fmla="*/ 4814383 w 8724094"/>
              <a:gd name="connsiteY17817" fmla="*/ 233615 h 2189926"/>
              <a:gd name="connsiteX17818" fmla="*/ 4806292 w 8724094"/>
              <a:gd name="connsiteY17818" fmla="*/ 236883 h 2189926"/>
              <a:gd name="connsiteX17819" fmla="*/ 4799818 w 8724094"/>
              <a:gd name="connsiteY17819" fmla="*/ 243418 h 2189926"/>
              <a:gd name="connsiteX17820" fmla="*/ 4794963 w 8724094"/>
              <a:gd name="connsiteY17820" fmla="*/ 253220 h 2189926"/>
              <a:gd name="connsiteX17821" fmla="*/ 4782826 w 8724094"/>
              <a:gd name="connsiteY17821" fmla="*/ 265472 h 2189926"/>
              <a:gd name="connsiteX17822" fmla="*/ 4767452 w 8724094"/>
              <a:gd name="connsiteY17822" fmla="*/ 274457 h 2189926"/>
              <a:gd name="connsiteX17823" fmla="*/ 4764215 w 8724094"/>
              <a:gd name="connsiteY17823" fmla="*/ 278541 h 2189926"/>
              <a:gd name="connsiteX17824" fmla="*/ 4760979 w 8724094"/>
              <a:gd name="connsiteY17824" fmla="*/ 284260 h 2189926"/>
              <a:gd name="connsiteX17825" fmla="*/ 4752887 w 8724094"/>
              <a:gd name="connsiteY17825" fmla="*/ 287526 h 2189926"/>
              <a:gd name="connsiteX17826" fmla="*/ 4747224 w 8724094"/>
              <a:gd name="connsiteY17826" fmla="*/ 287526 h 2189926"/>
              <a:gd name="connsiteX17827" fmla="*/ 4741560 w 8724094"/>
              <a:gd name="connsiteY17827" fmla="*/ 289160 h 2189926"/>
              <a:gd name="connsiteX17828" fmla="*/ 4733468 w 8724094"/>
              <a:gd name="connsiteY17828" fmla="*/ 298962 h 2189926"/>
              <a:gd name="connsiteX17829" fmla="*/ 4725377 w 8724094"/>
              <a:gd name="connsiteY17829" fmla="*/ 307130 h 2189926"/>
              <a:gd name="connsiteX17830" fmla="*/ 4718903 w 8724094"/>
              <a:gd name="connsiteY17830" fmla="*/ 315298 h 2189926"/>
              <a:gd name="connsiteX17831" fmla="*/ 4718903 w 8724094"/>
              <a:gd name="connsiteY17831" fmla="*/ 316933 h 2189926"/>
              <a:gd name="connsiteX17832" fmla="*/ 4725377 w 8724094"/>
              <a:gd name="connsiteY17832" fmla="*/ 317749 h 2189926"/>
              <a:gd name="connsiteX17833" fmla="*/ 4731849 w 8724094"/>
              <a:gd name="connsiteY17833" fmla="*/ 318567 h 2189926"/>
              <a:gd name="connsiteX17834" fmla="*/ 4733468 w 8724094"/>
              <a:gd name="connsiteY17834" fmla="*/ 318567 h 2189926"/>
              <a:gd name="connsiteX17835" fmla="*/ 4748032 w 8724094"/>
              <a:gd name="connsiteY17835" fmla="*/ 303863 h 2189926"/>
              <a:gd name="connsiteX17836" fmla="*/ 4753697 w 8724094"/>
              <a:gd name="connsiteY17836" fmla="*/ 300596 h 2189926"/>
              <a:gd name="connsiteX17837" fmla="*/ 4759361 w 8724094"/>
              <a:gd name="connsiteY17837" fmla="*/ 298962 h 2189926"/>
              <a:gd name="connsiteX17838" fmla="*/ 4773926 w 8724094"/>
              <a:gd name="connsiteY17838" fmla="*/ 284260 h 2189926"/>
              <a:gd name="connsiteX17839" fmla="*/ 4791727 w 8724094"/>
              <a:gd name="connsiteY17839" fmla="*/ 277725 h 2189926"/>
              <a:gd name="connsiteX17840" fmla="*/ 4793345 w 8724094"/>
              <a:gd name="connsiteY17840" fmla="*/ 271190 h 2189926"/>
              <a:gd name="connsiteX17841" fmla="*/ 4793345 w 8724094"/>
              <a:gd name="connsiteY17841" fmla="*/ 266288 h 2189926"/>
              <a:gd name="connsiteX17842" fmla="*/ 4801436 w 8724094"/>
              <a:gd name="connsiteY17842" fmla="*/ 260571 h 2189926"/>
              <a:gd name="connsiteX17843" fmla="*/ 4811146 w 8724094"/>
              <a:gd name="connsiteY17843" fmla="*/ 254853 h 2189926"/>
              <a:gd name="connsiteX17844" fmla="*/ 4828948 w 8724094"/>
              <a:gd name="connsiteY17844" fmla="*/ 243418 h 2189926"/>
              <a:gd name="connsiteX17845" fmla="*/ 4835420 w 8724094"/>
              <a:gd name="connsiteY17845" fmla="*/ 233615 h 2189926"/>
              <a:gd name="connsiteX17846" fmla="*/ 4840276 w 8724094"/>
              <a:gd name="connsiteY17846" fmla="*/ 234432 h 2189926"/>
              <a:gd name="connsiteX17847" fmla="*/ 4845131 w 8724094"/>
              <a:gd name="connsiteY17847" fmla="*/ 231981 h 2189926"/>
              <a:gd name="connsiteX17848" fmla="*/ 4847558 w 8724094"/>
              <a:gd name="connsiteY17848" fmla="*/ 223813 h 2189926"/>
              <a:gd name="connsiteX17849" fmla="*/ 4853221 w 8724094"/>
              <a:gd name="connsiteY17849" fmla="*/ 218913 h 2189926"/>
              <a:gd name="connsiteX17850" fmla="*/ 4856459 w 8724094"/>
              <a:gd name="connsiteY17850" fmla="*/ 219729 h 2189926"/>
              <a:gd name="connsiteX17851" fmla="*/ 4859695 w 8724094"/>
              <a:gd name="connsiteY17851" fmla="*/ 220546 h 2189926"/>
              <a:gd name="connsiteX17852" fmla="*/ 4874260 w 8724094"/>
              <a:gd name="connsiteY17852" fmla="*/ 209927 h 2189926"/>
              <a:gd name="connsiteX17853" fmla="*/ 4883969 w 8724094"/>
              <a:gd name="connsiteY17853" fmla="*/ 196041 h 2189926"/>
              <a:gd name="connsiteX17854" fmla="*/ 4883161 w 8724094"/>
              <a:gd name="connsiteY17854" fmla="*/ 188689 h 2189926"/>
              <a:gd name="connsiteX17855" fmla="*/ 4879115 w 8724094"/>
              <a:gd name="connsiteY17855" fmla="*/ 184604 h 2189926"/>
              <a:gd name="connsiteX17856" fmla="*/ 3643542 w 8724094"/>
              <a:gd name="connsiteY17856" fmla="*/ 184604 h 2189926"/>
              <a:gd name="connsiteX17857" fmla="*/ 3640306 w 8724094"/>
              <a:gd name="connsiteY17857" fmla="*/ 187873 h 2189926"/>
              <a:gd name="connsiteX17858" fmla="*/ 3645160 w 8724094"/>
              <a:gd name="connsiteY17858" fmla="*/ 184604 h 2189926"/>
              <a:gd name="connsiteX17859" fmla="*/ 6372907 w 8724094"/>
              <a:gd name="connsiteY17859" fmla="*/ 182971 h 2189926"/>
              <a:gd name="connsiteX17860" fmla="*/ 6368052 w 8724094"/>
              <a:gd name="connsiteY17860" fmla="*/ 183788 h 2189926"/>
              <a:gd name="connsiteX17861" fmla="*/ 6364814 w 8724094"/>
              <a:gd name="connsiteY17861" fmla="*/ 187873 h 2189926"/>
              <a:gd name="connsiteX17862" fmla="*/ 6368052 w 8724094"/>
              <a:gd name="connsiteY17862" fmla="*/ 189506 h 2189926"/>
              <a:gd name="connsiteX17863" fmla="*/ 6374525 w 8724094"/>
              <a:gd name="connsiteY17863" fmla="*/ 184604 h 2189926"/>
              <a:gd name="connsiteX17864" fmla="*/ 6374525 w 8724094"/>
              <a:gd name="connsiteY17864" fmla="*/ 182971 h 2189926"/>
              <a:gd name="connsiteX17865" fmla="*/ 4299460 w 8724094"/>
              <a:gd name="connsiteY17865" fmla="*/ 182971 h 2189926"/>
              <a:gd name="connsiteX17866" fmla="*/ 4294605 w 8724094"/>
              <a:gd name="connsiteY17866" fmla="*/ 183788 h 2189926"/>
              <a:gd name="connsiteX17867" fmla="*/ 4291368 w 8724094"/>
              <a:gd name="connsiteY17867" fmla="*/ 187873 h 2189926"/>
              <a:gd name="connsiteX17868" fmla="*/ 4294605 w 8724094"/>
              <a:gd name="connsiteY17868" fmla="*/ 189506 h 2189926"/>
              <a:gd name="connsiteX17869" fmla="*/ 4301079 w 8724094"/>
              <a:gd name="connsiteY17869" fmla="*/ 184604 h 2189926"/>
              <a:gd name="connsiteX17870" fmla="*/ 4301079 w 8724094"/>
              <a:gd name="connsiteY17870" fmla="*/ 182971 h 2189926"/>
              <a:gd name="connsiteX17871" fmla="*/ 8008805 w 8724094"/>
              <a:gd name="connsiteY17871" fmla="*/ 181338 h 2189926"/>
              <a:gd name="connsiteX17872" fmla="*/ 8000713 w 8724094"/>
              <a:gd name="connsiteY17872" fmla="*/ 189506 h 2189926"/>
              <a:gd name="connsiteX17873" fmla="*/ 8003951 w 8724094"/>
              <a:gd name="connsiteY17873" fmla="*/ 198492 h 2189926"/>
              <a:gd name="connsiteX17874" fmla="*/ 8010423 w 8724094"/>
              <a:gd name="connsiteY17874" fmla="*/ 205843 h 2189926"/>
              <a:gd name="connsiteX17875" fmla="*/ 8023369 w 8724094"/>
              <a:gd name="connsiteY17875" fmla="*/ 205843 h 2189926"/>
              <a:gd name="connsiteX17876" fmla="*/ 8028225 w 8724094"/>
              <a:gd name="connsiteY17876" fmla="*/ 200941 h 2189926"/>
              <a:gd name="connsiteX17877" fmla="*/ 8008805 w 8724094"/>
              <a:gd name="connsiteY17877" fmla="*/ 181338 h 2189926"/>
              <a:gd name="connsiteX17878" fmla="*/ 5589043 w 8724094"/>
              <a:gd name="connsiteY17878" fmla="*/ 181338 h 2189926"/>
              <a:gd name="connsiteX17879" fmla="*/ 5578524 w 8724094"/>
              <a:gd name="connsiteY17879" fmla="*/ 188689 h 2189926"/>
              <a:gd name="connsiteX17880" fmla="*/ 5568005 w 8724094"/>
              <a:gd name="connsiteY17880" fmla="*/ 196041 h 2189926"/>
              <a:gd name="connsiteX17881" fmla="*/ 5555058 w 8724094"/>
              <a:gd name="connsiteY17881" fmla="*/ 196041 h 2189926"/>
              <a:gd name="connsiteX17882" fmla="*/ 5547776 w 8724094"/>
              <a:gd name="connsiteY17882" fmla="*/ 202576 h 2189926"/>
              <a:gd name="connsiteX17883" fmla="*/ 5543730 w 8724094"/>
              <a:gd name="connsiteY17883" fmla="*/ 212378 h 2189926"/>
              <a:gd name="connsiteX17884" fmla="*/ 5536449 w 8724094"/>
              <a:gd name="connsiteY17884" fmla="*/ 218095 h 2189926"/>
              <a:gd name="connsiteX17885" fmla="*/ 5532402 w 8724094"/>
              <a:gd name="connsiteY17885" fmla="*/ 223813 h 2189926"/>
              <a:gd name="connsiteX17886" fmla="*/ 5538875 w 8724094"/>
              <a:gd name="connsiteY17886" fmla="*/ 225446 h 2189926"/>
              <a:gd name="connsiteX17887" fmla="*/ 5556677 w 8724094"/>
              <a:gd name="connsiteY17887" fmla="*/ 216462 h 2189926"/>
              <a:gd name="connsiteX17888" fmla="*/ 5571241 w 8724094"/>
              <a:gd name="connsiteY17888" fmla="*/ 204209 h 2189926"/>
              <a:gd name="connsiteX17889" fmla="*/ 5584188 w 8724094"/>
              <a:gd name="connsiteY17889" fmla="*/ 191139 h 2189926"/>
              <a:gd name="connsiteX17890" fmla="*/ 5589043 w 8724094"/>
              <a:gd name="connsiteY17890" fmla="*/ 188689 h 2189926"/>
              <a:gd name="connsiteX17891" fmla="*/ 5592279 w 8724094"/>
              <a:gd name="connsiteY17891" fmla="*/ 184604 h 2189926"/>
              <a:gd name="connsiteX17892" fmla="*/ 5590661 w 8724094"/>
              <a:gd name="connsiteY17892" fmla="*/ 181338 h 2189926"/>
              <a:gd name="connsiteX17893" fmla="*/ 4006042 w 8724094"/>
              <a:gd name="connsiteY17893" fmla="*/ 181338 h 2189926"/>
              <a:gd name="connsiteX17894" fmla="*/ 4001188 w 8724094"/>
              <a:gd name="connsiteY17894" fmla="*/ 182971 h 2189926"/>
              <a:gd name="connsiteX17895" fmla="*/ 3996332 w 8724094"/>
              <a:gd name="connsiteY17895" fmla="*/ 186239 h 2189926"/>
              <a:gd name="connsiteX17896" fmla="*/ 3975294 w 8724094"/>
              <a:gd name="connsiteY17896" fmla="*/ 202576 h 2189926"/>
              <a:gd name="connsiteX17897" fmla="*/ 3951019 w 8724094"/>
              <a:gd name="connsiteY17897" fmla="*/ 212378 h 2189926"/>
              <a:gd name="connsiteX17898" fmla="*/ 3942928 w 8724094"/>
              <a:gd name="connsiteY17898" fmla="*/ 225446 h 2189926"/>
              <a:gd name="connsiteX17899" fmla="*/ 3934836 w 8724094"/>
              <a:gd name="connsiteY17899" fmla="*/ 240150 h 2189926"/>
              <a:gd name="connsiteX17900" fmla="*/ 3952639 w 8724094"/>
              <a:gd name="connsiteY17900" fmla="*/ 234432 h 2189926"/>
              <a:gd name="connsiteX17901" fmla="*/ 3960729 w 8724094"/>
              <a:gd name="connsiteY17901" fmla="*/ 222180 h 2189926"/>
              <a:gd name="connsiteX17902" fmla="*/ 3972058 w 8724094"/>
              <a:gd name="connsiteY17902" fmla="*/ 218913 h 2189926"/>
              <a:gd name="connsiteX17903" fmla="*/ 3980149 w 8724094"/>
              <a:gd name="connsiteY17903" fmla="*/ 210744 h 2189926"/>
              <a:gd name="connsiteX17904" fmla="*/ 3982577 w 8724094"/>
              <a:gd name="connsiteY17904" fmla="*/ 208294 h 2189926"/>
              <a:gd name="connsiteX17905" fmla="*/ 3986623 w 8724094"/>
              <a:gd name="connsiteY17905" fmla="*/ 207476 h 2189926"/>
              <a:gd name="connsiteX17906" fmla="*/ 3988241 w 8724094"/>
              <a:gd name="connsiteY17906" fmla="*/ 201759 h 2189926"/>
              <a:gd name="connsiteX17907" fmla="*/ 3989859 w 8724094"/>
              <a:gd name="connsiteY17907" fmla="*/ 197674 h 2189926"/>
              <a:gd name="connsiteX17908" fmla="*/ 3999568 w 8724094"/>
              <a:gd name="connsiteY17908" fmla="*/ 190323 h 2189926"/>
              <a:gd name="connsiteX17909" fmla="*/ 4006042 w 8724094"/>
              <a:gd name="connsiteY17909" fmla="*/ 182971 h 2189926"/>
              <a:gd name="connsiteX17910" fmla="*/ 3136409 w 8724094"/>
              <a:gd name="connsiteY17910" fmla="*/ 181338 h 2189926"/>
              <a:gd name="connsiteX17911" fmla="*/ 3125080 w 8724094"/>
              <a:gd name="connsiteY17911" fmla="*/ 191139 h 2189926"/>
              <a:gd name="connsiteX17912" fmla="*/ 3113752 w 8724094"/>
              <a:gd name="connsiteY17912" fmla="*/ 202576 h 2189926"/>
              <a:gd name="connsiteX17913" fmla="*/ 3129935 w 8724094"/>
              <a:gd name="connsiteY17913" fmla="*/ 198492 h 2189926"/>
              <a:gd name="connsiteX17914" fmla="*/ 3138027 w 8724094"/>
              <a:gd name="connsiteY17914" fmla="*/ 184604 h 2189926"/>
              <a:gd name="connsiteX17915" fmla="*/ 3136409 w 8724094"/>
              <a:gd name="connsiteY17915" fmla="*/ 181338 h 2189926"/>
              <a:gd name="connsiteX17916" fmla="*/ 3058730 w 8724094"/>
              <a:gd name="connsiteY17916" fmla="*/ 181338 h 2189926"/>
              <a:gd name="connsiteX17917" fmla="*/ 3055492 w 8724094"/>
              <a:gd name="connsiteY17917" fmla="*/ 186239 h 2189926"/>
              <a:gd name="connsiteX17918" fmla="*/ 3061966 w 8724094"/>
              <a:gd name="connsiteY17918" fmla="*/ 194408 h 2189926"/>
              <a:gd name="connsiteX17919" fmla="*/ 3065203 w 8724094"/>
              <a:gd name="connsiteY17919" fmla="*/ 191139 h 2189926"/>
              <a:gd name="connsiteX17920" fmla="*/ 3058730 w 8724094"/>
              <a:gd name="connsiteY17920" fmla="*/ 181338 h 2189926"/>
              <a:gd name="connsiteX17921" fmla="*/ 1407255 w 8724094"/>
              <a:gd name="connsiteY17921" fmla="*/ 181338 h 2189926"/>
              <a:gd name="connsiteX17922" fmla="*/ 1400782 w 8724094"/>
              <a:gd name="connsiteY17922" fmla="*/ 186239 h 2189926"/>
              <a:gd name="connsiteX17923" fmla="*/ 1397545 w 8724094"/>
              <a:gd name="connsiteY17923" fmla="*/ 194408 h 2189926"/>
              <a:gd name="connsiteX17924" fmla="*/ 1400782 w 8724094"/>
              <a:gd name="connsiteY17924" fmla="*/ 199308 h 2189926"/>
              <a:gd name="connsiteX17925" fmla="*/ 1410492 w 8724094"/>
              <a:gd name="connsiteY17925" fmla="*/ 199308 h 2189926"/>
              <a:gd name="connsiteX17926" fmla="*/ 1410492 w 8724094"/>
              <a:gd name="connsiteY17926" fmla="*/ 197674 h 2189926"/>
              <a:gd name="connsiteX17927" fmla="*/ 1410492 w 8724094"/>
              <a:gd name="connsiteY17927" fmla="*/ 192773 h 2189926"/>
              <a:gd name="connsiteX17928" fmla="*/ 1410492 w 8724094"/>
              <a:gd name="connsiteY17928" fmla="*/ 185422 h 2189926"/>
              <a:gd name="connsiteX17929" fmla="*/ 1407255 w 8724094"/>
              <a:gd name="connsiteY17929" fmla="*/ 181338 h 2189926"/>
              <a:gd name="connsiteX17930" fmla="*/ 1284264 w 8724094"/>
              <a:gd name="connsiteY17930" fmla="*/ 181338 h 2189926"/>
              <a:gd name="connsiteX17931" fmla="*/ 1275364 w 8724094"/>
              <a:gd name="connsiteY17931" fmla="*/ 183788 h 2189926"/>
              <a:gd name="connsiteX17932" fmla="*/ 1264845 w 8724094"/>
              <a:gd name="connsiteY17932" fmla="*/ 186239 h 2189926"/>
              <a:gd name="connsiteX17933" fmla="*/ 1258372 w 8724094"/>
              <a:gd name="connsiteY17933" fmla="*/ 194408 h 2189926"/>
              <a:gd name="connsiteX17934" fmla="*/ 1263227 w 8724094"/>
              <a:gd name="connsiteY17934" fmla="*/ 199308 h 2189926"/>
              <a:gd name="connsiteX17935" fmla="*/ 1270509 w 8724094"/>
              <a:gd name="connsiteY17935" fmla="*/ 197674 h 2189926"/>
              <a:gd name="connsiteX17936" fmla="*/ 1277791 w 8724094"/>
              <a:gd name="connsiteY17936" fmla="*/ 194408 h 2189926"/>
              <a:gd name="connsiteX17937" fmla="*/ 1281028 w 8724094"/>
              <a:gd name="connsiteY17937" fmla="*/ 195224 h 2189926"/>
              <a:gd name="connsiteX17938" fmla="*/ 1284264 w 8724094"/>
              <a:gd name="connsiteY17938" fmla="*/ 196041 h 2189926"/>
              <a:gd name="connsiteX17939" fmla="*/ 1289120 w 8724094"/>
              <a:gd name="connsiteY17939" fmla="*/ 187873 h 2189926"/>
              <a:gd name="connsiteX17940" fmla="*/ 1289120 w 8724094"/>
              <a:gd name="connsiteY17940" fmla="*/ 182971 h 2189926"/>
              <a:gd name="connsiteX17941" fmla="*/ 1284264 w 8724094"/>
              <a:gd name="connsiteY17941" fmla="*/ 181338 h 2189926"/>
              <a:gd name="connsiteX17942" fmla="*/ 516988 w 8724094"/>
              <a:gd name="connsiteY17942" fmla="*/ 179704 h 2189926"/>
              <a:gd name="connsiteX17943" fmla="*/ 497569 w 8724094"/>
              <a:gd name="connsiteY17943" fmla="*/ 186239 h 2189926"/>
              <a:gd name="connsiteX17944" fmla="*/ 479767 w 8724094"/>
              <a:gd name="connsiteY17944" fmla="*/ 199308 h 2189926"/>
              <a:gd name="connsiteX17945" fmla="*/ 476530 w 8724094"/>
              <a:gd name="connsiteY17945" fmla="*/ 206660 h 2189926"/>
              <a:gd name="connsiteX17946" fmla="*/ 473295 w 8724094"/>
              <a:gd name="connsiteY17946" fmla="*/ 212378 h 2189926"/>
              <a:gd name="connsiteX17947" fmla="*/ 458730 w 8724094"/>
              <a:gd name="connsiteY17947" fmla="*/ 219729 h 2189926"/>
              <a:gd name="connsiteX17948" fmla="*/ 450638 w 8724094"/>
              <a:gd name="connsiteY17948" fmla="*/ 231981 h 2189926"/>
              <a:gd name="connsiteX17949" fmla="*/ 450638 w 8724094"/>
              <a:gd name="connsiteY17949" fmla="*/ 233615 h 2189926"/>
              <a:gd name="connsiteX17950" fmla="*/ 453874 w 8724094"/>
              <a:gd name="connsiteY17950" fmla="*/ 233615 h 2189926"/>
              <a:gd name="connsiteX17951" fmla="*/ 468439 w 8724094"/>
              <a:gd name="connsiteY17951" fmla="*/ 225446 h 2189926"/>
              <a:gd name="connsiteX17952" fmla="*/ 479767 w 8724094"/>
              <a:gd name="connsiteY17952" fmla="*/ 219729 h 2189926"/>
              <a:gd name="connsiteX17953" fmla="*/ 489478 w 8724094"/>
              <a:gd name="connsiteY17953" fmla="*/ 215645 h 2189926"/>
              <a:gd name="connsiteX17954" fmla="*/ 502423 w 8724094"/>
              <a:gd name="connsiteY17954" fmla="*/ 196857 h 2189926"/>
              <a:gd name="connsiteX17955" fmla="*/ 520225 w 8724094"/>
              <a:gd name="connsiteY17955" fmla="*/ 186239 h 2189926"/>
              <a:gd name="connsiteX17956" fmla="*/ 520225 w 8724094"/>
              <a:gd name="connsiteY17956" fmla="*/ 184604 h 2189926"/>
              <a:gd name="connsiteX17957" fmla="*/ 516988 w 8724094"/>
              <a:gd name="connsiteY17957" fmla="*/ 179704 h 2189926"/>
              <a:gd name="connsiteX17958" fmla="*/ 7963493 w 8724094"/>
              <a:gd name="connsiteY17958" fmla="*/ 178071 h 2189926"/>
              <a:gd name="connsiteX17959" fmla="*/ 7958637 w 8724094"/>
              <a:gd name="connsiteY17959" fmla="*/ 181338 h 2189926"/>
              <a:gd name="connsiteX17960" fmla="*/ 7966729 w 8724094"/>
              <a:gd name="connsiteY17960" fmla="*/ 189506 h 2189926"/>
              <a:gd name="connsiteX17961" fmla="*/ 7973201 w 8724094"/>
              <a:gd name="connsiteY17961" fmla="*/ 184604 h 2189926"/>
              <a:gd name="connsiteX17962" fmla="*/ 7969965 w 8724094"/>
              <a:gd name="connsiteY17962" fmla="*/ 179704 h 2189926"/>
              <a:gd name="connsiteX17963" fmla="*/ 7963493 w 8724094"/>
              <a:gd name="connsiteY17963" fmla="*/ 178071 h 2189926"/>
              <a:gd name="connsiteX17964" fmla="*/ 7509257 w 8724094"/>
              <a:gd name="connsiteY17964" fmla="*/ 178071 h 2189926"/>
              <a:gd name="connsiteX17965" fmla="*/ 7507637 w 8724094"/>
              <a:gd name="connsiteY17965" fmla="*/ 179704 h 2189926"/>
              <a:gd name="connsiteX17966" fmla="*/ 7507637 w 8724094"/>
              <a:gd name="connsiteY17966" fmla="*/ 182971 h 2189926"/>
              <a:gd name="connsiteX17967" fmla="*/ 7511683 w 8724094"/>
              <a:gd name="connsiteY17967" fmla="*/ 186239 h 2189926"/>
              <a:gd name="connsiteX17968" fmla="*/ 7517349 w 8724094"/>
              <a:gd name="connsiteY17968" fmla="*/ 189506 h 2189926"/>
              <a:gd name="connsiteX17969" fmla="*/ 7522203 w 8724094"/>
              <a:gd name="connsiteY17969" fmla="*/ 182971 h 2189926"/>
              <a:gd name="connsiteX17970" fmla="*/ 7518965 w 8724094"/>
              <a:gd name="connsiteY17970" fmla="*/ 178071 h 2189926"/>
              <a:gd name="connsiteX17971" fmla="*/ 7462325 w 8724094"/>
              <a:gd name="connsiteY17971" fmla="*/ 178071 h 2189926"/>
              <a:gd name="connsiteX17972" fmla="*/ 7442096 w 8724094"/>
              <a:gd name="connsiteY17972" fmla="*/ 190323 h 2189926"/>
              <a:gd name="connsiteX17973" fmla="*/ 7426723 w 8724094"/>
              <a:gd name="connsiteY17973" fmla="*/ 210744 h 2189926"/>
              <a:gd name="connsiteX17974" fmla="*/ 7426723 w 8724094"/>
              <a:gd name="connsiteY17974" fmla="*/ 214011 h 2189926"/>
              <a:gd name="connsiteX17975" fmla="*/ 7436432 w 8724094"/>
              <a:gd name="connsiteY17975" fmla="*/ 209927 h 2189926"/>
              <a:gd name="connsiteX17976" fmla="*/ 7449377 w 8724094"/>
              <a:gd name="connsiteY17976" fmla="*/ 200125 h 2189926"/>
              <a:gd name="connsiteX17977" fmla="*/ 7460707 w 8724094"/>
              <a:gd name="connsiteY17977" fmla="*/ 189506 h 2189926"/>
              <a:gd name="connsiteX17978" fmla="*/ 7465562 w 8724094"/>
              <a:gd name="connsiteY17978" fmla="*/ 182971 h 2189926"/>
              <a:gd name="connsiteX17979" fmla="*/ 7462325 w 8724094"/>
              <a:gd name="connsiteY17979" fmla="*/ 178071 h 2189926"/>
              <a:gd name="connsiteX17980" fmla="*/ 5946686 w 8724094"/>
              <a:gd name="connsiteY17980" fmla="*/ 178071 h 2189926"/>
              <a:gd name="connsiteX17981" fmla="*/ 5943450 w 8724094"/>
              <a:gd name="connsiteY17981" fmla="*/ 181338 h 2189926"/>
              <a:gd name="connsiteX17982" fmla="*/ 5945878 w 8724094"/>
              <a:gd name="connsiteY17982" fmla="*/ 187873 h 2189926"/>
              <a:gd name="connsiteX17983" fmla="*/ 5951541 w 8724094"/>
              <a:gd name="connsiteY17983" fmla="*/ 191139 h 2189926"/>
              <a:gd name="connsiteX17984" fmla="*/ 5954779 w 8724094"/>
              <a:gd name="connsiteY17984" fmla="*/ 184604 h 2189926"/>
              <a:gd name="connsiteX17985" fmla="*/ 5946686 w 8724094"/>
              <a:gd name="connsiteY17985" fmla="*/ 178071 h 2189926"/>
              <a:gd name="connsiteX17986" fmla="*/ 340593 w 8724094"/>
              <a:gd name="connsiteY17986" fmla="*/ 178071 h 2189926"/>
              <a:gd name="connsiteX17987" fmla="*/ 334120 w 8724094"/>
              <a:gd name="connsiteY17987" fmla="*/ 180520 h 2189926"/>
              <a:gd name="connsiteX17988" fmla="*/ 330884 w 8724094"/>
              <a:gd name="connsiteY17988" fmla="*/ 186239 h 2189926"/>
              <a:gd name="connsiteX17989" fmla="*/ 337357 w 8724094"/>
              <a:gd name="connsiteY17989" fmla="*/ 191139 h 2189926"/>
              <a:gd name="connsiteX17990" fmla="*/ 345448 w 8724094"/>
              <a:gd name="connsiteY17990" fmla="*/ 182971 h 2189926"/>
              <a:gd name="connsiteX17991" fmla="*/ 340593 w 8724094"/>
              <a:gd name="connsiteY17991" fmla="*/ 178071 h 2189926"/>
              <a:gd name="connsiteX17992" fmla="*/ 6059968 w 8724094"/>
              <a:gd name="connsiteY17992" fmla="*/ 176436 h 2189926"/>
              <a:gd name="connsiteX17993" fmla="*/ 6051875 w 8724094"/>
              <a:gd name="connsiteY17993" fmla="*/ 181338 h 2189926"/>
              <a:gd name="connsiteX17994" fmla="*/ 6055113 w 8724094"/>
              <a:gd name="connsiteY17994" fmla="*/ 181338 h 2189926"/>
              <a:gd name="connsiteX17995" fmla="*/ 6059968 w 8724094"/>
              <a:gd name="connsiteY17995" fmla="*/ 176436 h 2189926"/>
              <a:gd name="connsiteX17996" fmla="*/ 2951922 w 8724094"/>
              <a:gd name="connsiteY17996" fmla="*/ 176436 h 2189926"/>
              <a:gd name="connsiteX17997" fmla="*/ 2948685 w 8724094"/>
              <a:gd name="connsiteY17997" fmla="*/ 181338 h 2189926"/>
              <a:gd name="connsiteX17998" fmla="*/ 2956776 w 8724094"/>
              <a:gd name="connsiteY17998" fmla="*/ 187873 h 2189926"/>
              <a:gd name="connsiteX17999" fmla="*/ 2960014 w 8724094"/>
              <a:gd name="connsiteY17999" fmla="*/ 184604 h 2189926"/>
              <a:gd name="connsiteX18000" fmla="*/ 2951922 w 8724094"/>
              <a:gd name="connsiteY18000" fmla="*/ 176436 h 2189926"/>
              <a:gd name="connsiteX18001" fmla="*/ 2167047 w 8724094"/>
              <a:gd name="connsiteY18001" fmla="*/ 176436 h 2189926"/>
              <a:gd name="connsiteX18002" fmla="*/ 2158955 w 8724094"/>
              <a:gd name="connsiteY18002" fmla="*/ 180520 h 2189926"/>
              <a:gd name="connsiteX18003" fmla="*/ 2154100 w 8724094"/>
              <a:gd name="connsiteY18003" fmla="*/ 187873 h 2189926"/>
              <a:gd name="connsiteX18004" fmla="*/ 2154100 w 8724094"/>
              <a:gd name="connsiteY18004" fmla="*/ 191139 h 2189926"/>
              <a:gd name="connsiteX18005" fmla="*/ 2167047 w 8724094"/>
              <a:gd name="connsiteY18005" fmla="*/ 186239 h 2189926"/>
              <a:gd name="connsiteX18006" fmla="*/ 2176757 w 8724094"/>
              <a:gd name="connsiteY18006" fmla="*/ 179704 h 2189926"/>
              <a:gd name="connsiteX18007" fmla="*/ 2173519 w 8724094"/>
              <a:gd name="connsiteY18007" fmla="*/ 176436 h 2189926"/>
              <a:gd name="connsiteX18008" fmla="*/ 2167047 w 8724094"/>
              <a:gd name="connsiteY18008" fmla="*/ 176436 h 2189926"/>
              <a:gd name="connsiteX18009" fmla="*/ 6899157 w 8724094"/>
              <a:gd name="connsiteY18009" fmla="*/ 174803 h 2189926"/>
              <a:gd name="connsiteX18010" fmla="*/ 6889447 w 8724094"/>
              <a:gd name="connsiteY18010" fmla="*/ 184604 h 2189926"/>
              <a:gd name="connsiteX18011" fmla="*/ 6904013 w 8724094"/>
              <a:gd name="connsiteY18011" fmla="*/ 199308 h 2189926"/>
              <a:gd name="connsiteX18012" fmla="*/ 6908867 w 8724094"/>
              <a:gd name="connsiteY18012" fmla="*/ 192773 h 2189926"/>
              <a:gd name="connsiteX18013" fmla="*/ 6907249 w 8724094"/>
              <a:gd name="connsiteY18013" fmla="*/ 181338 h 2189926"/>
              <a:gd name="connsiteX18014" fmla="*/ 6899157 w 8724094"/>
              <a:gd name="connsiteY18014" fmla="*/ 174803 h 2189926"/>
              <a:gd name="connsiteX18015" fmla="*/ 8194909 w 8724094"/>
              <a:gd name="connsiteY18015" fmla="*/ 173169 h 2189926"/>
              <a:gd name="connsiteX18016" fmla="*/ 8191673 w 8724094"/>
              <a:gd name="connsiteY18016" fmla="*/ 178071 h 2189926"/>
              <a:gd name="connsiteX18017" fmla="*/ 8194909 w 8724094"/>
              <a:gd name="connsiteY18017" fmla="*/ 179704 h 2189926"/>
              <a:gd name="connsiteX18018" fmla="*/ 8198147 w 8724094"/>
              <a:gd name="connsiteY18018" fmla="*/ 176436 h 2189926"/>
              <a:gd name="connsiteX18019" fmla="*/ 8194909 w 8724094"/>
              <a:gd name="connsiteY18019" fmla="*/ 173169 h 2189926"/>
              <a:gd name="connsiteX18020" fmla="*/ 7869631 w 8724094"/>
              <a:gd name="connsiteY18020" fmla="*/ 173169 h 2189926"/>
              <a:gd name="connsiteX18021" fmla="*/ 7864775 w 8724094"/>
              <a:gd name="connsiteY18021" fmla="*/ 178071 h 2189926"/>
              <a:gd name="connsiteX18022" fmla="*/ 7863157 w 8724094"/>
              <a:gd name="connsiteY18022" fmla="*/ 186239 h 2189926"/>
              <a:gd name="connsiteX18023" fmla="*/ 7869631 w 8724094"/>
              <a:gd name="connsiteY18023" fmla="*/ 192773 h 2189926"/>
              <a:gd name="connsiteX18024" fmla="*/ 7877723 w 8724094"/>
              <a:gd name="connsiteY18024" fmla="*/ 184604 h 2189926"/>
              <a:gd name="connsiteX18025" fmla="*/ 7875295 w 8724094"/>
              <a:gd name="connsiteY18025" fmla="*/ 177253 h 2189926"/>
              <a:gd name="connsiteX18026" fmla="*/ 7869631 w 8724094"/>
              <a:gd name="connsiteY18026" fmla="*/ 173169 h 2189926"/>
              <a:gd name="connsiteX18027" fmla="*/ 5755727 w 8724094"/>
              <a:gd name="connsiteY18027" fmla="*/ 173169 h 2189926"/>
              <a:gd name="connsiteX18028" fmla="*/ 5754109 w 8724094"/>
              <a:gd name="connsiteY18028" fmla="*/ 174803 h 2189926"/>
              <a:gd name="connsiteX18029" fmla="*/ 5755727 w 8724094"/>
              <a:gd name="connsiteY18029" fmla="*/ 176436 h 2189926"/>
              <a:gd name="connsiteX18030" fmla="*/ 5757345 w 8724094"/>
              <a:gd name="connsiteY18030" fmla="*/ 174803 h 2189926"/>
              <a:gd name="connsiteX18031" fmla="*/ 5755727 w 8724094"/>
              <a:gd name="connsiteY18031" fmla="*/ 173169 h 2189926"/>
              <a:gd name="connsiteX18032" fmla="*/ 5312819 w 8724094"/>
              <a:gd name="connsiteY18032" fmla="*/ 173169 h 2189926"/>
              <a:gd name="connsiteX18033" fmla="*/ 5295827 w 8724094"/>
              <a:gd name="connsiteY18033" fmla="*/ 184604 h 2189926"/>
              <a:gd name="connsiteX18034" fmla="*/ 5282072 w 8724094"/>
              <a:gd name="connsiteY18034" fmla="*/ 200941 h 2189926"/>
              <a:gd name="connsiteX18035" fmla="*/ 5286926 w 8724094"/>
              <a:gd name="connsiteY18035" fmla="*/ 204209 h 2189926"/>
              <a:gd name="connsiteX18036" fmla="*/ 5303109 w 8724094"/>
              <a:gd name="connsiteY18036" fmla="*/ 193590 h 2189926"/>
              <a:gd name="connsiteX18037" fmla="*/ 5314438 w 8724094"/>
              <a:gd name="connsiteY18037" fmla="*/ 178071 h 2189926"/>
              <a:gd name="connsiteX18038" fmla="*/ 5314438 w 8724094"/>
              <a:gd name="connsiteY18038" fmla="*/ 176436 h 2189926"/>
              <a:gd name="connsiteX18039" fmla="*/ 5312819 w 8724094"/>
              <a:gd name="connsiteY18039" fmla="*/ 173169 h 2189926"/>
              <a:gd name="connsiteX18040" fmla="*/ 578484 w 8724094"/>
              <a:gd name="connsiteY18040" fmla="*/ 173169 h 2189926"/>
              <a:gd name="connsiteX18041" fmla="*/ 572010 w 8724094"/>
              <a:gd name="connsiteY18041" fmla="*/ 178071 h 2189926"/>
              <a:gd name="connsiteX18042" fmla="*/ 576056 w 8724094"/>
              <a:gd name="connsiteY18042" fmla="*/ 187873 h 2189926"/>
              <a:gd name="connsiteX18043" fmla="*/ 583338 w 8724094"/>
              <a:gd name="connsiteY18043" fmla="*/ 194408 h 2189926"/>
              <a:gd name="connsiteX18044" fmla="*/ 588194 w 8724094"/>
              <a:gd name="connsiteY18044" fmla="*/ 189506 h 2189926"/>
              <a:gd name="connsiteX18045" fmla="*/ 578484 w 8724094"/>
              <a:gd name="connsiteY18045" fmla="*/ 173169 h 2189926"/>
              <a:gd name="connsiteX18046" fmla="*/ 7370082 w 8724094"/>
              <a:gd name="connsiteY18046" fmla="*/ 171536 h 2189926"/>
              <a:gd name="connsiteX18047" fmla="*/ 7354709 w 8724094"/>
              <a:gd name="connsiteY18047" fmla="*/ 181338 h 2189926"/>
              <a:gd name="connsiteX18048" fmla="*/ 7344188 w 8724094"/>
              <a:gd name="connsiteY18048" fmla="*/ 197674 h 2189926"/>
              <a:gd name="connsiteX18049" fmla="*/ 7345807 w 8724094"/>
              <a:gd name="connsiteY18049" fmla="*/ 199308 h 2189926"/>
              <a:gd name="connsiteX18050" fmla="*/ 7358755 w 8724094"/>
              <a:gd name="connsiteY18050" fmla="*/ 186239 h 2189926"/>
              <a:gd name="connsiteX18051" fmla="*/ 7371701 w 8724094"/>
              <a:gd name="connsiteY18051" fmla="*/ 173169 h 2189926"/>
              <a:gd name="connsiteX18052" fmla="*/ 7370082 w 8724094"/>
              <a:gd name="connsiteY18052" fmla="*/ 171536 h 2189926"/>
              <a:gd name="connsiteX18053" fmla="*/ 1368416 w 8724094"/>
              <a:gd name="connsiteY18053" fmla="*/ 171536 h 2189926"/>
              <a:gd name="connsiteX18054" fmla="*/ 1369225 w 8724094"/>
              <a:gd name="connsiteY18054" fmla="*/ 182155 h 2189926"/>
              <a:gd name="connsiteX18055" fmla="*/ 1370034 w 8724094"/>
              <a:gd name="connsiteY18055" fmla="*/ 192773 h 2189926"/>
              <a:gd name="connsiteX18056" fmla="*/ 1378126 w 8724094"/>
              <a:gd name="connsiteY18056" fmla="*/ 197674 h 2189926"/>
              <a:gd name="connsiteX18057" fmla="*/ 1384600 w 8724094"/>
              <a:gd name="connsiteY18057" fmla="*/ 187873 h 2189926"/>
              <a:gd name="connsiteX18058" fmla="*/ 1368416 w 8724094"/>
              <a:gd name="connsiteY18058" fmla="*/ 171536 h 2189926"/>
              <a:gd name="connsiteX18059" fmla="*/ 241877 w 8724094"/>
              <a:gd name="connsiteY18059" fmla="*/ 171536 h 2189926"/>
              <a:gd name="connsiteX18060" fmla="*/ 233786 w 8724094"/>
              <a:gd name="connsiteY18060" fmla="*/ 179704 h 2189926"/>
              <a:gd name="connsiteX18061" fmla="*/ 240259 w 8724094"/>
              <a:gd name="connsiteY18061" fmla="*/ 186239 h 2189926"/>
              <a:gd name="connsiteX18062" fmla="*/ 248351 w 8724094"/>
              <a:gd name="connsiteY18062" fmla="*/ 179704 h 2189926"/>
              <a:gd name="connsiteX18063" fmla="*/ 241877 w 8724094"/>
              <a:gd name="connsiteY18063" fmla="*/ 171536 h 2189926"/>
              <a:gd name="connsiteX18064" fmla="*/ 3552918 w 8724094"/>
              <a:gd name="connsiteY18064" fmla="*/ 169902 h 2189926"/>
              <a:gd name="connsiteX18065" fmla="*/ 3545636 w 8724094"/>
              <a:gd name="connsiteY18065" fmla="*/ 173987 h 2189926"/>
              <a:gd name="connsiteX18066" fmla="*/ 3529453 w 8724094"/>
              <a:gd name="connsiteY18066" fmla="*/ 182971 h 2189926"/>
              <a:gd name="connsiteX18067" fmla="*/ 3513270 w 8724094"/>
              <a:gd name="connsiteY18067" fmla="*/ 192773 h 2189926"/>
              <a:gd name="connsiteX18068" fmla="*/ 3505987 w 8724094"/>
              <a:gd name="connsiteY18068" fmla="*/ 197674 h 2189926"/>
              <a:gd name="connsiteX18069" fmla="*/ 3503560 w 8724094"/>
              <a:gd name="connsiteY18069" fmla="*/ 204209 h 2189926"/>
              <a:gd name="connsiteX18070" fmla="*/ 3501133 w 8724094"/>
              <a:gd name="connsiteY18070" fmla="*/ 209110 h 2189926"/>
              <a:gd name="connsiteX18071" fmla="*/ 3495469 w 8724094"/>
              <a:gd name="connsiteY18071" fmla="*/ 210744 h 2189926"/>
              <a:gd name="connsiteX18072" fmla="*/ 3491422 w 8724094"/>
              <a:gd name="connsiteY18072" fmla="*/ 212378 h 2189926"/>
              <a:gd name="connsiteX18073" fmla="*/ 3486568 w 8724094"/>
              <a:gd name="connsiteY18073" fmla="*/ 218913 h 2189926"/>
              <a:gd name="connsiteX18074" fmla="*/ 3481712 w 8724094"/>
              <a:gd name="connsiteY18074" fmla="*/ 225446 h 2189926"/>
              <a:gd name="connsiteX18075" fmla="*/ 3470385 w 8724094"/>
              <a:gd name="connsiteY18075" fmla="*/ 230348 h 2189926"/>
              <a:gd name="connsiteX18076" fmla="*/ 3465529 w 8724094"/>
              <a:gd name="connsiteY18076" fmla="*/ 238516 h 2189926"/>
              <a:gd name="connsiteX18077" fmla="*/ 3465529 w 8724094"/>
              <a:gd name="connsiteY18077" fmla="*/ 243418 h 2189926"/>
              <a:gd name="connsiteX18078" fmla="*/ 3468767 w 8724094"/>
              <a:gd name="connsiteY18078" fmla="*/ 245051 h 2189926"/>
              <a:gd name="connsiteX18079" fmla="*/ 3487377 w 8724094"/>
              <a:gd name="connsiteY18079" fmla="*/ 235249 h 2189926"/>
              <a:gd name="connsiteX18080" fmla="*/ 3516506 w 8724094"/>
              <a:gd name="connsiteY18080" fmla="*/ 213194 h 2189926"/>
              <a:gd name="connsiteX18081" fmla="*/ 3544017 w 8724094"/>
              <a:gd name="connsiteY18081" fmla="*/ 188689 h 2189926"/>
              <a:gd name="connsiteX18082" fmla="*/ 3556154 w 8724094"/>
              <a:gd name="connsiteY18082" fmla="*/ 173169 h 2189926"/>
              <a:gd name="connsiteX18083" fmla="*/ 3552918 w 8724094"/>
              <a:gd name="connsiteY18083" fmla="*/ 169902 h 2189926"/>
              <a:gd name="connsiteX18084" fmla="*/ 1128908 w 8724094"/>
              <a:gd name="connsiteY18084" fmla="*/ 169902 h 2189926"/>
              <a:gd name="connsiteX18085" fmla="*/ 1122434 w 8724094"/>
              <a:gd name="connsiteY18085" fmla="*/ 178071 h 2189926"/>
              <a:gd name="connsiteX18086" fmla="*/ 1127290 w 8724094"/>
              <a:gd name="connsiteY18086" fmla="*/ 182971 h 2189926"/>
              <a:gd name="connsiteX18087" fmla="*/ 1132144 w 8724094"/>
              <a:gd name="connsiteY18087" fmla="*/ 176436 h 2189926"/>
              <a:gd name="connsiteX18088" fmla="*/ 1128908 w 8724094"/>
              <a:gd name="connsiteY18088" fmla="*/ 169902 h 2189926"/>
              <a:gd name="connsiteX18089" fmla="*/ 296899 w 8724094"/>
              <a:gd name="connsiteY18089" fmla="*/ 169902 h 2189926"/>
              <a:gd name="connsiteX18090" fmla="*/ 292044 w 8724094"/>
              <a:gd name="connsiteY18090" fmla="*/ 178071 h 2189926"/>
              <a:gd name="connsiteX18091" fmla="*/ 298518 w 8724094"/>
              <a:gd name="connsiteY18091" fmla="*/ 182971 h 2189926"/>
              <a:gd name="connsiteX18092" fmla="*/ 303373 w 8724094"/>
              <a:gd name="connsiteY18092" fmla="*/ 178071 h 2189926"/>
              <a:gd name="connsiteX18093" fmla="*/ 296899 w 8724094"/>
              <a:gd name="connsiteY18093" fmla="*/ 169902 h 2189926"/>
              <a:gd name="connsiteX18094" fmla="*/ 6335686 w 8724094"/>
              <a:gd name="connsiteY18094" fmla="*/ 168268 h 2189926"/>
              <a:gd name="connsiteX18095" fmla="*/ 6335686 w 8724094"/>
              <a:gd name="connsiteY18095" fmla="*/ 169902 h 2189926"/>
              <a:gd name="connsiteX18096" fmla="*/ 6337304 w 8724094"/>
              <a:gd name="connsiteY18096" fmla="*/ 168268 h 2189926"/>
              <a:gd name="connsiteX18097" fmla="*/ 4262239 w 8724094"/>
              <a:gd name="connsiteY18097" fmla="*/ 168268 h 2189926"/>
              <a:gd name="connsiteX18098" fmla="*/ 4262239 w 8724094"/>
              <a:gd name="connsiteY18098" fmla="*/ 169902 h 2189926"/>
              <a:gd name="connsiteX18099" fmla="*/ 4263857 w 8724094"/>
              <a:gd name="connsiteY18099" fmla="*/ 168268 h 2189926"/>
              <a:gd name="connsiteX18100" fmla="*/ 3970440 w 8724094"/>
              <a:gd name="connsiteY18100" fmla="*/ 168268 h 2189926"/>
              <a:gd name="connsiteX18101" fmla="*/ 3947783 w 8724094"/>
              <a:gd name="connsiteY18101" fmla="*/ 184604 h 2189926"/>
              <a:gd name="connsiteX18102" fmla="*/ 3941310 w 8724094"/>
              <a:gd name="connsiteY18102" fmla="*/ 186239 h 2189926"/>
              <a:gd name="connsiteX18103" fmla="*/ 3936456 w 8724094"/>
              <a:gd name="connsiteY18103" fmla="*/ 196041 h 2189926"/>
              <a:gd name="connsiteX18104" fmla="*/ 3936456 w 8724094"/>
              <a:gd name="connsiteY18104" fmla="*/ 197674 h 2189926"/>
              <a:gd name="connsiteX18105" fmla="*/ 3939692 w 8724094"/>
              <a:gd name="connsiteY18105" fmla="*/ 196041 h 2189926"/>
              <a:gd name="connsiteX18106" fmla="*/ 3944546 w 8724094"/>
              <a:gd name="connsiteY18106" fmla="*/ 192773 h 2189926"/>
              <a:gd name="connsiteX18107" fmla="*/ 3949401 w 8724094"/>
              <a:gd name="connsiteY18107" fmla="*/ 187873 h 2189926"/>
              <a:gd name="connsiteX18108" fmla="*/ 3959111 w 8724094"/>
              <a:gd name="connsiteY18108" fmla="*/ 184604 h 2189926"/>
              <a:gd name="connsiteX18109" fmla="*/ 3970440 w 8724094"/>
              <a:gd name="connsiteY18109" fmla="*/ 179704 h 2189926"/>
              <a:gd name="connsiteX18110" fmla="*/ 1227624 w 8724094"/>
              <a:gd name="connsiteY18110" fmla="*/ 168268 h 2189926"/>
              <a:gd name="connsiteX18111" fmla="*/ 1224388 w 8724094"/>
              <a:gd name="connsiteY18111" fmla="*/ 169902 h 2189926"/>
              <a:gd name="connsiteX18112" fmla="*/ 1226006 w 8724094"/>
              <a:gd name="connsiteY18112" fmla="*/ 173169 h 2189926"/>
              <a:gd name="connsiteX18113" fmla="*/ 1227624 w 8724094"/>
              <a:gd name="connsiteY18113" fmla="*/ 173169 h 2189926"/>
              <a:gd name="connsiteX18114" fmla="*/ 1229242 w 8724094"/>
              <a:gd name="connsiteY18114" fmla="*/ 169902 h 2189926"/>
              <a:gd name="connsiteX18115" fmla="*/ 1230861 w 8724094"/>
              <a:gd name="connsiteY18115" fmla="*/ 169902 h 2189926"/>
              <a:gd name="connsiteX18116" fmla="*/ 1229242 w 8724094"/>
              <a:gd name="connsiteY18116" fmla="*/ 168268 h 2189926"/>
              <a:gd name="connsiteX18117" fmla="*/ 6912104 w 8724094"/>
              <a:gd name="connsiteY18117" fmla="*/ 166634 h 2189926"/>
              <a:gd name="connsiteX18118" fmla="*/ 6907249 w 8724094"/>
              <a:gd name="connsiteY18118" fmla="*/ 169902 h 2189926"/>
              <a:gd name="connsiteX18119" fmla="*/ 6915340 w 8724094"/>
              <a:gd name="connsiteY18119" fmla="*/ 178071 h 2189926"/>
              <a:gd name="connsiteX18120" fmla="*/ 6921813 w 8724094"/>
              <a:gd name="connsiteY18120" fmla="*/ 178071 h 2189926"/>
              <a:gd name="connsiteX18121" fmla="*/ 6925049 w 8724094"/>
              <a:gd name="connsiteY18121" fmla="*/ 174803 h 2189926"/>
              <a:gd name="connsiteX18122" fmla="*/ 6920194 w 8724094"/>
              <a:gd name="connsiteY18122" fmla="*/ 168268 h 2189926"/>
              <a:gd name="connsiteX18123" fmla="*/ 6912104 w 8724094"/>
              <a:gd name="connsiteY18123" fmla="*/ 166634 h 2189926"/>
              <a:gd name="connsiteX18124" fmla="*/ 5606843 w 8724094"/>
              <a:gd name="connsiteY18124" fmla="*/ 166634 h 2189926"/>
              <a:gd name="connsiteX18125" fmla="*/ 5597134 w 8724094"/>
              <a:gd name="connsiteY18125" fmla="*/ 173169 h 2189926"/>
              <a:gd name="connsiteX18126" fmla="*/ 5600371 w 8724094"/>
              <a:gd name="connsiteY18126" fmla="*/ 176436 h 2189926"/>
              <a:gd name="connsiteX18127" fmla="*/ 5607653 w 8724094"/>
              <a:gd name="connsiteY18127" fmla="*/ 174803 h 2189926"/>
              <a:gd name="connsiteX18128" fmla="*/ 5610080 w 8724094"/>
              <a:gd name="connsiteY18128" fmla="*/ 168268 h 2189926"/>
              <a:gd name="connsiteX18129" fmla="*/ 5606843 w 8724094"/>
              <a:gd name="connsiteY18129" fmla="*/ 166634 h 2189926"/>
              <a:gd name="connsiteX18130" fmla="*/ 3559391 w 8724094"/>
              <a:gd name="connsiteY18130" fmla="*/ 166634 h 2189926"/>
              <a:gd name="connsiteX18131" fmla="*/ 3559391 w 8724094"/>
              <a:gd name="connsiteY18131" fmla="*/ 168268 h 2189926"/>
              <a:gd name="connsiteX18132" fmla="*/ 3561009 w 8724094"/>
              <a:gd name="connsiteY18132" fmla="*/ 167452 h 2189926"/>
              <a:gd name="connsiteX18133" fmla="*/ 3559391 w 8724094"/>
              <a:gd name="connsiteY18133" fmla="*/ 166634 h 2189926"/>
              <a:gd name="connsiteX18134" fmla="*/ 7822700 w 8724094"/>
              <a:gd name="connsiteY18134" fmla="*/ 165001 h 2189926"/>
              <a:gd name="connsiteX18135" fmla="*/ 7818655 w 8724094"/>
              <a:gd name="connsiteY18135" fmla="*/ 168268 h 2189926"/>
              <a:gd name="connsiteX18136" fmla="*/ 7817845 w 8724094"/>
              <a:gd name="connsiteY18136" fmla="*/ 174803 h 2189926"/>
              <a:gd name="connsiteX18137" fmla="*/ 7821082 w 8724094"/>
              <a:gd name="connsiteY18137" fmla="*/ 178071 h 2189926"/>
              <a:gd name="connsiteX18138" fmla="*/ 7827554 w 8724094"/>
              <a:gd name="connsiteY18138" fmla="*/ 169902 h 2189926"/>
              <a:gd name="connsiteX18139" fmla="*/ 7827554 w 8724094"/>
              <a:gd name="connsiteY18139" fmla="*/ 166634 h 2189926"/>
              <a:gd name="connsiteX18140" fmla="*/ 7822700 w 8724094"/>
              <a:gd name="connsiteY18140" fmla="*/ 165001 h 2189926"/>
              <a:gd name="connsiteX18141" fmla="*/ 6557392 w 8724094"/>
              <a:gd name="connsiteY18141" fmla="*/ 165001 h 2189926"/>
              <a:gd name="connsiteX18142" fmla="*/ 6562248 w 8724094"/>
              <a:gd name="connsiteY18142" fmla="*/ 173169 h 2189926"/>
              <a:gd name="connsiteX18143" fmla="*/ 6568721 w 8724094"/>
              <a:gd name="connsiteY18143" fmla="*/ 169902 h 2189926"/>
              <a:gd name="connsiteX18144" fmla="*/ 6564674 w 8724094"/>
              <a:gd name="connsiteY18144" fmla="*/ 165818 h 2189926"/>
              <a:gd name="connsiteX18145" fmla="*/ 6557392 w 8724094"/>
              <a:gd name="connsiteY18145" fmla="*/ 165001 h 2189926"/>
              <a:gd name="connsiteX18146" fmla="*/ 6455439 w 8724094"/>
              <a:gd name="connsiteY18146" fmla="*/ 165001 h 2189926"/>
              <a:gd name="connsiteX18147" fmla="*/ 6450585 w 8724094"/>
              <a:gd name="connsiteY18147" fmla="*/ 166634 h 2189926"/>
              <a:gd name="connsiteX18148" fmla="*/ 6455439 w 8724094"/>
              <a:gd name="connsiteY18148" fmla="*/ 169902 h 2189926"/>
              <a:gd name="connsiteX18149" fmla="*/ 6460294 w 8724094"/>
              <a:gd name="connsiteY18149" fmla="*/ 166634 h 2189926"/>
              <a:gd name="connsiteX18150" fmla="*/ 6455439 w 8724094"/>
              <a:gd name="connsiteY18150" fmla="*/ 165001 h 2189926"/>
              <a:gd name="connsiteX18151" fmla="*/ 4483946 w 8724094"/>
              <a:gd name="connsiteY18151" fmla="*/ 165001 h 2189926"/>
              <a:gd name="connsiteX18152" fmla="*/ 4488801 w 8724094"/>
              <a:gd name="connsiteY18152" fmla="*/ 173169 h 2189926"/>
              <a:gd name="connsiteX18153" fmla="*/ 4495274 w 8724094"/>
              <a:gd name="connsiteY18153" fmla="*/ 169902 h 2189926"/>
              <a:gd name="connsiteX18154" fmla="*/ 4491229 w 8724094"/>
              <a:gd name="connsiteY18154" fmla="*/ 165818 h 2189926"/>
              <a:gd name="connsiteX18155" fmla="*/ 4483946 w 8724094"/>
              <a:gd name="connsiteY18155" fmla="*/ 165001 h 2189926"/>
              <a:gd name="connsiteX18156" fmla="*/ 4381993 w 8724094"/>
              <a:gd name="connsiteY18156" fmla="*/ 165001 h 2189926"/>
              <a:gd name="connsiteX18157" fmla="*/ 4377138 w 8724094"/>
              <a:gd name="connsiteY18157" fmla="*/ 166634 h 2189926"/>
              <a:gd name="connsiteX18158" fmla="*/ 4381993 w 8724094"/>
              <a:gd name="connsiteY18158" fmla="*/ 169902 h 2189926"/>
              <a:gd name="connsiteX18159" fmla="*/ 4386848 w 8724094"/>
              <a:gd name="connsiteY18159" fmla="*/ 166634 h 2189926"/>
              <a:gd name="connsiteX18160" fmla="*/ 4381993 w 8724094"/>
              <a:gd name="connsiteY18160" fmla="*/ 165001 h 2189926"/>
              <a:gd name="connsiteX18161" fmla="*/ 3616032 w 8724094"/>
              <a:gd name="connsiteY18161" fmla="*/ 165001 h 2189926"/>
              <a:gd name="connsiteX18162" fmla="*/ 3605513 w 8724094"/>
              <a:gd name="connsiteY18162" fmla="*/ 166634 h 2189926"/>
              <a:gd name="connsiteX18163" fmla="*/ 3593375 w 8724094"/>
              <a:gd name="connsiteY18163" fmla="*/ 168268 h 2189926"/>
              <a:gd name="connsiteX18164" fmla="*/ 3582856 w 8724094"/>
              <a:gd name="connsiteY18164" fmla="*/ 178887 h 2189926"/>
              <a:gd name="connsiteX18165" fmla="*/ 3572337 w 8724094"/>
              <a:gd name="connsiteY18165" fmla="*/ 189506 h 2189926"/>
              <a:gd name="connsiteX18166" fmla="*/ 3570719 w 8724094"/>
              <a:gd name="connsiteY18166" fmla="*/ 190323 h 2189926"/>
              <a:gd name="connsiteX18167" fmla="*/ 3569101 w 8724094"/>
              <a:gd name="connsiteY18167" fmla="*/ 191139 h 2189926"/>
              <a:gd name="connsiteX18168" fmla="*/ 3567483 w 8724094"/>
              <a:gd name="connsiteY18168" fmla="*/ 191139 h 2189926"/>
              <a:gd name="connsiteX18169" fmla="*/ 3560200 w 8724094"/>
              <a:gd name="connsiteY18169" fmla="*/ 200125 h 2189926"/>
              <a:gd name="connsiteX18170" fmla="*/ 3552918 w 8724094"/>
              <a:gd name="connsiteY18170" fmla="*/ 209110 h 2189926"/>
              <a:gd name="connsiteX18171" fmla="*/ 3547254 w 8724094"/>
              <a:gd name="connsiteY18171" fmla="*/ 211560 h 2189926"/>
              <a:gd name="connsiteX18172" fmla="*/ 3541590 w 8724094"/>
              <a:gd name="connsiteY18172" fmla="*/ 212378 h 2189926"/>
              <a:gd name="connsiteX18173" fmla="*/ 3521361 w 8724094"/>
              <a:gd name="connsiteY18173" fmla="*/ 227897 h 2189926"/>
              <a:gd name="connsiteX18174" fmla="*/ 3507605 w 8724094"/>
              <a:gd name="connsiteY18174" fmla="*/ 246685 h 2189926"/>
              <a:gd name="connsiteX18175" fmla="*/ 3512460 w 8724094"/>
              <a:gd name="connsiteY18175" fmla="*/ 246685 h 2189926"/>
              <a:gd name="connsiteX18176" fmla="*/ 3529453 w 8724094"/>
              <a:gd name="connsiteY18176" fmla="*/ 237699 h 2189926"/>
              <a:gd name="connsiteX18177" fmla="*/ 3548064 w 8724094"/>
              <a:gd name="connsiteY18177" fmla="*/ 223813 h 2189926"/>
              <a:gd name="connsiteX18178" fmla="*/ 3558582 w 8724094"/>
              <a:gd name="connsiteY18178" fmla="*/ 218095 h 2189926"/>
              <a:gd name="connsiteX18179" fmla="*/ 3567483 w 8724094"/>
              <a:gd name="connsiteY18179" fmla="*/ 209110 h 2189926"/>
              <a:gd name="connsiteX18180" fmla="*/ 3578810 w 8724094"/>
              <a:gd name="connsiteY18180" fmla="*/ 203392 h 2189926"/>
              <a:gd name="connsiteX18181" fmla="*/ 3590139 w 8724094"/>
              <a:gd name="connsiteY18181" fmla="*/ 197674 h 2189926"/>
              <a:gd name="connsiteX18182" fmla="*/ 3596613 w 8724094"/>
              <a:gd name="connsiteY18182" fmla="*/ 187873 h 2189926"/>
              <a:gd name="connsiteX18183" fmla="*/ 3600658 w 8724094"/>
              <a:gd name="connsiteY18183" fmla="*/ 183788 h 2189926"/>
              <a:gd name="connsiteX18184" fmla="*/ 3607940 w 8724094"/>
              <a:gd name="connsiteY18184" fmla="*/ 178071 h 2189926"/>
              <a:gd name="connsiteX18185" fmla="*/ 3619268 w 8724094"/>
              <a:gd name="connsiteY18185" fmla="*/ 169902 h 2189926"/>
              <a:gd name="connsiteX18186" fmla="*/ 3616032 w 8724094"/>
              <a:gd name="connsiteY18186" fmla="*/ 165001 h 2189926"/>
              <a:gd name="connsiteX18187" fmla="*/ 1399163 w 8724094"/>
              <a:gd name="connsiteY18187" fmla="*/ 165001 h 2189926"/>
              <a:gd name="connsiteX18188" fmla="*/ 1391072 w 8724094"/>
              <a:gd name="connsiteY18188" fmla="*/ 165818 h 2189926"/>
              <a:gd name="connsiteX18189" fmla="*/ 1386218 w 8724094"/>
              <a:gd name="connsiteY18189" fmla="*/ 171536 h 2189926"/>
              <a:gd name="connsiteX18190" fmla="*/ 1391072 w 8724094"/>
              <a:gd name="connsiteY18190" fmla="*/ 174803 h 2189926"/>
              <a:gd name="connsiteX18191" fmla="*/ 1399973 w 8724094"/>
              <a:gd name="connsiteY18191" fmla="*/ 173987 h 2189926"/>
              <a:gd name="connsiteX18192" fmla="*/ 1405637 w 8724094"/>
              <a:gd name="connsiteY18192" fmla="*/ 168268 h 2189926"/>
              <a:gd name="connsiteX18193" fmla="*/ 1399163 w 8724094"/>
              <a:gd name="connsiteY18193" fmla="*/ 165001 h 2189926"/>
              <a:gd name="connsiteX18194" fmla="*/ 6484569 w 8724094"/>
              <a:gd name="connsiteY18194" fmla="*/ 163368 h 2189926"/>
              <a:gd name="connsiteX18195" fmla="*/ 6489424 w 8724094"/>
              <a:gd name="connsiteY18195" fmla="*/ 169902 h 2189926"/>
              <a:gd name="connsiteX18196" fmla="*/ 6495896 w 8724094"/>
              <a:gd name="connsiteY18196" fmla="*/ 166634 h 2189926"/>
              <a:gd name="connsiteX18197" fmla="*/ 6491042 w 8724094"/>
              <a:gd name="connsiteY18197" fmla="*/ 163368 h 2189926"/>
              <a:gd name="connsiteX18198" fmla="*/ 6484569 w 8724094"/>
              <a:gd name="connsiteY18198" fmla="*/ 163368 h 2189926"/>
              <a:gd name="connsiteX18199" fmla="*/ 5206011 w 8724094"/>
              <a:gd name="connsiteY18199" fmla="*/ 163368 h 2189926"/>
              <a:gd name="connsiteX18200" fmla="*/ 5193064 w 8724094"/>
              <a:gd name="connsiteY18200" fmla="*/ 176436 h 2189926"/>
              <a:gd name="connsiteX18201" fmla="*/ 5201156 w 8724094"/>
              <a:gd name="connsiteY18201" fmla="*/ 181338 h 2189926"/>
              <a:gd name="connsiteX18202" fmla="*/ 5209247 w 8724094"/>
              <a:gd name="connsiteY18202" fmla="*/ 180520 h 2189926"/>
              <a:gd name="connsiteX18203" fmla="*/ 5214103 w 8724094"/>
              <a:gd name="connsiteY18203" fmla="*/ 174803 h 2189926"/>
              <a:gd name="connsiteX18204" fmla="*/ 5214103 w 8724094"/>
              <a:gd name="connsiteY18204" fmla="*/ 173169 h 2189926"/>
              <a:gd name="connsiteX18205" fmla="*/ 5210867 w 8724094"/>
              <a:gd name="connsiteY18205" fmla="*/ 168268 h 2189926"/>
              <a:gd name="connsiteX18206" fmla="*/ 5209247 w 8724094"/>
              <a:gd name="connsiteY18206" fmla="*/ 165001 h 2189926"/>
              <a:gd name="connsiteX18207" fmla="*/ 5206011 w 8724094"/>
              <a:gd name="connsiteY18207" fmla="*/ 163368 h 2189926"/>
              <a:gd name="connsiteX18208" fmla="*/ 4411122 w 8724094"/>
              <a:gd name="connsiteY18208" fmla="*/ 163368 h 2189926"/>
              <a:gd name="connsiteX18209" fmla="*/ 4415978 w 8724094"/>
              <a:gd name="connsiteY18209" fmla="*/ 169902 h 2189926"/>
              <a:gd name="connsiteX18210" fmla="*/ 4422451 w 8724094"/>
              <a:gd name="connsiteY18210" fmla="*/ 166634 h 2189926"/>
              <a:gd name="connsiteX18211" fmla="*/ 4417596 w 8724094"/>
              <a:gd name="connsiteY18211" fmla="*/ 163368 h 2189926"/>
              <a:gd name="connsiteX18212" fmla="*/ 4411122 w 8724094"/>
              <a:gd name="connsiteY18212" fmla="*/ 163368 h 2189926"/>
              <a:gd name="connsiteX18213" fmla="*/ 6588140 w 8724094"/>
              <a:gd name="connsiteY18213" fmla="*/ 160099 h 2189926"/>
              <a:gd name="connsiteX18214" fmla="*/ 6577621 w 8724094"/>
              <a:gd name="connsiteY18214" fmla="*/ 162550 h 2189926"/>
              <a:gd name="connsiteX18215" fmla="*/ 6571957 w 8724094"/>
              <a:gd name="connsiteY18215" fmla="*/ 171536 h 2189926"/>
              <a:gd name="connsiteX18216" fmla="*/ 6571957 w 8724094"/>
              <a:gd name="connsiteY18216" fmla="*/ 174803 h 2189926"/>
              <a:gd name="connsiteX18217" fmla="*/ 6577621 w 8724094"/>
              <a:gd name="connsiteY18217" fmla="*/ 175620 h 2189926"/>
              <a:gd name="connsiteX18218" fmla="*/ 6583286 w 8724094"/>
              <a:gd name="connsiteY18218" fmla="*/ 176436 h 2189926"/>
              <a:gd name="connsiteX18219" fmla="*/ 6584904 w 8724094"/>
              <a:gd name="connsiteY18219" fmla="*/ 176436 h 2189926"/>
              <a:gd name="connsiteX18220" fmla="*/ 6590568 w 8724094"/>
              <a:gd name="connsiteY18220" fmla="*/ 172352 h 2189926"/>
              <a:gd name="connsiteX18221" fmla="*/ 6592996 w 8724094"/>
              <a:gd name="connsiteY18221" fmla="*/ 165001 h 2189926"/>
              <a:gd name="connsiteX18222" fmla="*/ 6588140 w 8724094"/>
              <a:gd name="connsiteY18222" fmla="*/ 160099 h 2189926"/>
              <a:gd name="connsiteX18223" fmla="*/ 4514694 w 8724094"/>
              <a:gd name="connsiteY18223" fmla="*/ 160099 h 2189926"/>
              <a:gd name="connsiteX18224" fmla="*/ 4504175 w 8724094"/>
              <a:gd name="connsiteY18224" fmla="*/ 162550 h 2189926"/>
              <a:gd name="connsiteX18225" fmla="*/ 4498511 w 8724094"/>
              <a:gd name="connsiteY18225" fmla="*/ 171536 h 2189926"/>
              <a:gd name="connsiteX18226" fmla="*/ 4498511 w 8724094"/>
              <a:gd name="connsiteY18226" fmla="*/ 174803 h 2189926"/>
              <a:gd name="connsiteX18227" fmla="*/ 4504175 w 8724094"/>
              <a:gd name="connsiteY18227" fmla="*/ 175620 h 2189926"/>
              <a:gd name="connsiteX18228" fmla="*/ 4509838 w 8724094"/>
              <a:gd name="connsiteY18228" fmla="*/ 176436 h 2189926"/>
              <a:gd name="connsiteX18229" fmla="*/ 4511458 w 8724094"/>
              <a:gd name="connsiteY18229" fmla="*/ 176436 h 2189926"/>
              <a:gd name="connsiteX18230" fmla="*/ 4517122 w 8724094"/>
              <a:gd name="connsiteY18230" fmla="*/ 172352 h 2189926"/>
              <a:gd name="connsiteX18231" fmla="*/ 4519549 w 8724094"/>
              <a:gd name="connsiteY18231" fmla="*/ 165001 h 2189926"/>
              <a:gd name="connsiteX18232" fmla="*/ 4514694 w 8724094"/>
              <a:gd name="connsiteY18232" fmla="*/ 160099 h 2189926"/>
              <a:gd name="connsiteX18233" fmla="*/ 3756823 w 8724094"/>
              <a:gd name="connsiteY18233" fmla="*/ 160099 h 2189926"/>
              <a:gd name="connsiteX18234" fmla="*/ 3755205 w 8724094"/>
              <a:gd name="connsiteY18234" fmla="*/ 161734 h 2189926"/>
              <a:gd name="connsiteX18235" fmla="*/ 3764915 w 8724094"/>
              <a:gd name="connsiteY18235" fmla="*/ 169902 h 2189926"/>
              <a:gd name="connsiteX18236" fmla="*/ 3777862 w 8724094"/>
              <a:gd name="connsiteY18236" fmla="*/ 169902 h 2189926"/>
              <a:gd name="connsiteX18237" fmla="*/ 3784335 w 8724094"/>
              <a:gd name="connsiteY18237" fmla="*/ 168268 h 2189926"/>
              <a:gd name="connsiteX18238" fmla="*/ 3785953 w 8724094"/>
              <a:gd name="connsiteY18238" fmla="*/ 168268 h 2189926"/>
              <a:gd name="connsiteX18239" fmla="*/ 3785953 w 8724094"/>
              <a:gd name="connsiteY18239" fmla="*/ 166634 h 2189926"/>
              <a:gd name="connsiteX18240" fmla="*/ 3782717 w 8724094"/>
              <a:gd name="connsiteY18240" fmla="*/ 161734 h 2189926"/>
              <a:gd name="connsiteX18241" fmla="*/ 3777862 w 8724094"/>
              <a:gd name="connsiteY18241" fmla="*/ 160099 h 2189926"/>
              <a:gd name="connsiteX18242" fmla="*/ 1887081 w 8724094"/>
              <a:gd name="connsiteY18242" fmla="*/ 160099 h 2189926"/>
              <a:gd name="connsiteX18243" fmla="*/ 1885463 w 8724094"/>
              <a:gd name="connsiteY18243" fmla="*/ 161734 h 2189926"/>
              <a:gd name="connsiteX18244" fmla="*/ 1883845 w 8724094"/>
              <a:gd name="connsiteY18244" fmla="*/ 163368 h 2189926"/>
              <a:gd name="connsiteX18245" fmla="*/ 1858761 w 8724094"/>
              <a:gd name="connsiteY18245" fmla="*/ 174803 h 2189926"/>
              <a:gd name="connsiteX18246" fmla="*/ 1841769 w 8724094"/>
              <a:gd name="connsiteY18246" fmla="*/ 194408 h 2189926"/>
              <a:gd name="connsiteX18247" fmla="*/ 1831250 w 8724094"/>
              <a:gd name="connsiteY18247" fmla="*/ 198492 h 2189926"/>
              <a:gd name="connsiteX18248" fmla="*/ 1825585 w 8724094"/>
              <a:gd name="connsiteY18248" fmla="*/ 207476 h 2189926"/>
              <a:gd name="connsiteX18249" fmla="*/ 1815875 w 8724094"/>
              <a:gd name="connsiteY18249" fmla="*/ 216462 h 2189926"/>
              <a:gd name="connsiteX18250" fmla="*/ 1806166 w 8724094"/>
              <a:gd name="connsiteY18250" fmla="*/ 227081 h 2189926"/>
              <a:gd name="connsiteX18251" fmla="*/ 1824777 w 8724094"/>
              <a:gd name="connsiteY18251" fmla="*/ 218095 h 2189926"/>
              <a:gd name="connsiteX18252" fmla="*/ 1838532 w 8724094"/>
              <a:gd name="connsiteY18252" fmla="*/ 202576 h 2189926"/>
              <a:gd name="connsiteX18253" fmla="*/ 1844195 w 8724094"/>
              <a:gd name="connsiteY18253" fmla="*/ 199308 h 2189926"/>
              <a:gd name="connsiteX18254" fmla="*/ 1851479 w 8724094"/>
              <a:gd name="connsiteY18254" fmla="*/ 194408 h 2189926"/>
              <a:gd name="connsiteX18255" fmla="*/ 1856333 w 8724094"/>
              <a:gd name="connsiteY18255" fmla="*/ 186239 h 2189926"/>
              <a:gd name="connsiteX18256" fmla="*/ 1862806 w 8724094"/>
              <a:gd name="connsiteY18256" fmla="*/ 179704 h 2189926"/>
              <a:gd name="connsiteX18257" fmla="*/ 1879799 w 8724094"/>
              <a:gd name="connsiteY18257" fmla="*/ 176436 h 2189926"/>
              <a:gd name="connsiteX18258" fmla="*/ 1890318 w 8724094"/>
              <a:gd name="connsiteY18258" fmla="*/ 166634 h 2189926"/>
              <a:gd name="connsiteX18259" fmla="*/ 1890318 w 8724094"/>
              <a:gd name="connsiteY18259" fmla="*/ 165001 h 2189926"/>
              <a:gd name="connsiteX18260" fmla="*/ 1890318 w 8724094"/>
              <a:gd name="connsiteY18260" fmla="*/ 163368 h 2189926"/>
              <a:gd name="connsiteX18261" fmla="*/ 1887081 w 8724094"/>
              <a:gd name="connsiteY18261" fmla="*/ 160099 h 2189926"/>
              <a:gd name="connsiteX18262" fmla="*/ 492714 w 8724094"/>
              <a:gd name="connsiteY18262" fmla="*/ 160099 h 2189926"/>
              <a:gd name="connsiteX18263" fmla="*/ 477340 w 8724094"/>
              <a:gd name="connsiteY18263" fmla="*/ 167452 h 2189926"/>
              <a:gd name="connsiteX18264" fmla="*/ 461966 w 8724094"/>
              <a:gd name="connsiteY18264" fmla="*/ 178071 h 2189926"/>
              <a:gd name="connsiteX18265" fmla="*/ 458730 w 8724094"/>
              <a:gd name="connsiteY18265" fmla="*/ 189506 h 2189926"/>
              <a:gd name="connsiteX18266" fmla="*/ 478958 w 8724094"/>
              <a:gd name="connsiteY18266" fmla="*/ 177253 h 2189926"/>
              <a:gd name="connsiteX18267" fmla="*/ 492714 w 8724094"/>
              <a:gd name="connsiteY18267" fmla="*/ 160099 h 2189926"/>
              <a:gd name="connsiteX18268" fmla="*/ 154489 w 8724094"/>
              <a:gd name="connsiteY18268" fmla="*/ 160099 h 2189926"/>
              <a:gd name="connsiteX18269" fmla="*/ 148015 w 8724094"/>
              <a:gd name="connsiteY18269" fmla="*/ 171536 h 2189926"/>
              <a:gd name="connsiteX18270" fmla="*/ 151253 w 8724094"/>
              <a:gd name="connsiteY18270" fmla="*/ 174803 h 2189926"/>
              <a:gd name="connsiteX18271" fmla="*/ 156916 w 8724094"/>
              <a:gd name="connsiteY18271" fmla="*/ 171536 h 2189926"/>
              <a:gd name="connsiteX18272" fmla="*/ 159344 w 8724094"/>
              <a:gd name="connsiteY18272" fmla="*/ 165001 h 2189926"/>
              <a:gd name="connsiteX18273" fmla="*/ 154489 w 8724094"/>
              <a:gd name="connsiteY18273" fmla="*/ 160099 h 2189926"/>
              <a:gd name="connsiteX18274" fmla="*/ 7336098 w 8724094"/>
              <a:gd name="connsiteY18274" fmla="*/ 158466 h 2189926"/>
              <a:gd name="connsiteX18275" fmla="*/ 7317487 w 8724094"/>
              <a:gd name="connsiteY18275" fmla="*/ 170719 h 2189926"/>
              <a:gd name="connsiteX18276" fmla="*/ 7302114 w 8724094"/>
              <a:gd name="connsiteY18276" fmla="*/ 182971 h 2189926"/>
              <a:gd name="connsiteX18277" fmla="*/ 7298068 w 8724094"/>
              <a:gd name="connsiteY18277" fmla="*/ 182155 h 2189926"/>
              <a:gd name="connsiteX18278" fmla="*/ 7295641 w 8724094"/>
              <a:gd name="connsiteY18278" fmla="*/ 181338 h 2189926"/>
              <a:gd name="connsiteX18279" fmla="*/ 7288357 w 8724094"/>
              <a:gd name="connsiteY18279" fmla="*/ 187055 h 2189926"/>
              <a:gd name="connsiteX18280" fmla="*/ 7276220 w 8724094"/>
              <a:gd name="connsiteY18280" fmla="*/ 200941 h 2189926"/>
              <a:gd name="connsiteX18281" fmla="*/ 7264893 w 8724094"/>
              <a:gd name="connsiteY18281" fmla="*/ 216462 h 2189926"/>
              <a:gd name="connsiteX18282" fmla="*/ 7260037 w 8724094"/>
              <a:gd name="connsiteY18282" fmla="*/ 225446 h 2189926"/>
              <a:gd name="connsiteX18283" fmla="*/ 7287549 w 8724094"/>
              <a:gd name="connsiteY18283" fmla="*/ 209110 h 2189926"/>
              <a:gd name="connsiteX18284" fmla="*/ 7311822 w 8724094"/>
              <a:gd name="connsiteY18284" fmla="*/ 186239 h 2189926"/>
              <a:gd name="connsiteX18285" fmla="*/ 7329625 w 8724094"/>
              <a:gd name="connsiteY18285" fmla="*/ 178887 h 2189926"/>
              <a:gd name="connsiteX18286" fmla="*/ 7340952 w 8724094"/>
              <a:gd name="connsiteY18286" fmla="*/ 165001 h 2189926"/>
              <a:gd name="connsiteX18287" fmla="*/ 7336098 w 8724094"/>
              <a:gd name="connsiteY18287" fmla="*/ 158466 h 2189926"/>
              <a:gd name="connsiteX18288" fmla="*/ 5269125 w 8724094"/>
              <a:gd name="connsiteY18288" fmla="*/ 158466 h 2189926"/>
              <a:gd name="connsiteX18289" fmla="*/ 5257796 w 8724094"/>
              <a:gd name="connsiteY18289" fmla="*/ 169902 h 2189926"/>
              <a:gd name="connsiteX18290" fmla="*/ 5256178 w 8724094"/>
              <a:gd name="connsiteY18290" fmla="*/ 171536 h 2189926"/>
              <a:gd name="connsiteX18291" fmla="*/ 5261034 w 8724094"/>
              <a:gd name="connsiteY18291" fmla="*/ 173169 h 2189926"/>
              <a:gd name="connsiteX18292" fmla="*/ 5283690 w 8724094"/>
              <a:gd name="connsiteY18292" fmla="*/ 163368 h 2189926"/>
              <a:gd name="connsiteX18293" fmla="*/ 5277217 w 8724094"/>
              <a:gd name="connsiteY18293" fmla="*/ 160099 h 2189926"/>
              <a:gd name="connsiteX18294" fmla="*/ 5270743 w 8724094"/>
              <a:gd name="connsiteY18294" fmla="*/ 158466 h 2189926"/>
              <a:gd name="connsiteX18295" fmla="*/ 1942103 w 8724094"/>
              <a:gd name="connsiteY18295" fmla="*/ 156833 h 2189926"/>
              <a:gd name="connsiteX18296" fmla="*/ 1927538 w 8724094"/>
              <a:gd name="connsiteY18296" fmla="*/ 161734 h 2189926"/>
              <a:gd name="connsiteX18297" fmla="*/ 1907309 w 8724094"/>
              <a:gd name="connsiteY18297" fmla="*/ 173987 h 2189926"/>
              <a:gd name="connsiteX18298" fmla="*/ 1888699 w 8724094"/>
              <a:gd name="connsiteY18298" fmla="*/ 188689 h 2189926"/>
              <a:gd name="connsiteX18299" fmla="*/ 1878989 w 8724094"/>
              <a:gd name="connsiteY18299" fmla="*/ 199308 h 2189926"/>
              <a:gd name="connsiteX18300" fmla="*/ 1862806 w 8724094"/>
              <a:gd name="connsiteY18300" fmla="*/ 205843 h 2189926"/>
              <a:gd name="connsiteX18301" fmla="*/ 1849861 w 8724094"/>
              <a:gd name="connsiteY18301" fmla="*/ 218913 h 2189926"/>
              <a:gd name="connsiteX18302" fmla="*/ 1845005 w 8724094"/>
              <a:gd name="connsiteY18302" fmla="*/ 221362 h 2189926"/>
              <a:gd name="connsiteX18303" fmla="*/ 1838532 w 8724094"/>
              <a:gd name="connsiteY18303" fmla="*/ 225446 h 2189926"/>
              <a:gd name="connsiteX18304" fmla="*/ 1825585 w 8724094"/>
              <a:gd name="connsiteY18304" fmla="*/ 243418 h 2189926"/>
              <a:gd name="connsiteX18305" fmla="*/ 1823967 w 8724094"/>
              <a:gd name="connsiteY18305" fmla="*/ 242600 h 2189926"/>
              <a:gd name="connsiteX18306" fmla="*/ 1822349 w 8724094"/>
              <a:gd name="connsiteY18306" fmla="*/ 241783 h 2189926"/>
              <a:gd name="connsiteX18307" fmla="*/ 1820731 w 8724094"/>
              <a:gd name="connsiteY18307" fmla="*/ 241783 h 2189926"/>
              <a:gd name="connsiteX18308" fmla="*/ 1819113 w 8724094"/>
              <a:gd name="connsiteY18308" fmla="*/ 241783 h 2189926"/>
              <a:gd name="connsiteX18309" fmla="*/ 1817495 w 8724094"/>
              <a:gd name="connsiteY18309" fmla="*/ 241783 h 2189926"/>
              <a:gd name="connsiteX18310" fmla="*/ 1815875 w 8724094"/>
              <a:gd name="connsiteY18310" fmla="*/ 243418 h 2189926"/>
              <a:gd name="connsiteX18311" fmla="*/ 1806975 w 8724094"/>
              <a:gd name="connsiteY18311" fmla="*/ 256486 h 2189926"/>
              <a:gd name="connsiteX18312" fmla="*/ 1799692 w 8724094"/>
              <a:gd name="connsiteY18312" fmla="*/ 267923 h 2189926"/>
              <a:gd name="connsiteX18313" fmla="*/ 1821540 w 8724094"/>
              <a:gd name="connsiteY18313" fmla="*/ 260571 h 2189926"/>
              <a:gd name="connsiteX18314" fmla="*/ 1841769 w 8724094"/>
              <a:gd name="connsiteY18314" fmla="*/ 248318 h 2189926"/>
              <a:gd name="connsiteX18315" fmla="*/ 1848241 w 8724094"/>
              <a:gd name="connsiteY18315" fmla="*/ 240967 h 2189926"/>
              <a:gd name="connsiteX18316" fmla="*/ 1854715 w 8724094"/>
              <a:gd name="connsiteY18316" fmla="*/ 233615 h 2189926"/>
              <a:gd name="connsiteX18317" fmla="*/ 1861188 w 8724094"/>
              <a:gd name="connsiteY18317" fmla="*/ 231165 h 2189926"/>
              <a:gd name="connsiteX18318" fmla="*/ 1867662 w 8724094"/>
              <a:gd name="connsiteY18318" fmla="*/ 230348 h 2189926"/>
              <a:gd name="connsiteX18319" fmla="*/ 1872516 w 8724094"/>
              <a:gd name="connsiteY18319" fmla="*/ 221362 h 2189926"/>
              <a:gd name="connsiteX18320" fmla="*/ 1877371 w 8724094"/>
              <a:gd name="connsiteY18320" fmla="*/ 214011 h 2189926"/>
              <a:gd name="connsiteX18321" fmla="*/ 1885463 w 8724094"/>
              <a:gd name="connsiteY18321" fmla="*/ 214011 h 2189926"/>
              <a:gd name="connsiteX18322" fmla="*/ 1895172 w 8724094"/>
              <a:gd name="connsiteY18322" fmla="*/ 202576 h 2189926"/>
              <a:gd name="connsiteX18323" fmla="*/ 1904882 w 8724094"/>
              <a:gd name="connsiteY18323" fmla="*/ 191139 h 2189926"/>
              <a:gd name="connsiteX18324" fmla="*/ 1911355 w 8724094"/>
              <a:gd name="connsiteY18324" fmla="*/ 188689 h 2189926"/>
              <a:gd name="connsiteX18325" fmla="*/ 1917829 w 8724094"/>
              <a:gd name="connsiteY18325" fmla="*/ 186239 h 2189926"/>
              <a:gd name="connsiteX18326" fmla="*/ 1932394 w 8724094"/>
              <a:gd name="connsiteY18326" fmla="*/ 173169 h 2189926"/>
              <a:gd name="connsiteX18327" fmla="*/ 1942103 w 8724094"/>
              <a:gd name="connsiteY18327" fmla="*/ 156833 h 2189926"/>
              <a:gd name="connsiteX18328" fmla="*/ 8414998 w 8724094"/>
              <a:gd name="connsiteY18328" fmla="*/ 155199 h 2189926"/>
              <a:gd name="connsiteX18329" fmla="*/ 8398815 w 8724094"/>
              <a:gd name="connsiteY18329" fmla="*/ 165001 h 2189926"/>
              <a:gd name="connsiteX18330" fmla="*/ 8389105 w 8724094"/>
              <a:gd name="connsiteY18330" fmla="*/ 179704 h 2189926"/>
              <a:gd name="connsiteX18331" fmla="*/ 8394769 w 8724094"/>
              <a:gd name="connsiteY18331" fmla="*/ 184604 h 2189926"/>
              <a:gd name="connsiteX18332" fmla="*/ 8403670 w 8724094"/>
              <a:gd name="connsiteY18332" fmla="*/ 186239 h 2189926"/>
              <a:gd name="connsiteX18333" fmla="*/ 8406906 w 8724094"/>
              <a:gd name="connsiteY18333" fmla="*/ 184604 h 2189926"/>
              <a:gd name="connsiteX18334" fmla="*/ 8414188 w 8724094"/>
              <a:gd name="connsiteY18334" fmla="*/ 170719 h 2189926"/>
              <a:gd name="connsiteX18335" fmla="*/ 8419853 w 8724094"/>
              <a:gd name="connsiteY18335" fmla="*/ 156833 h 2189926"/>
              <a:gd name="connsiteX18336" fmla="*/ 8414998 w 8724094"/>
              <a:gd name="connsiteY18336" fmla="*/ 155199 h 2189926"/>
              <a:gd name="connsiteX18337" fmla="*/ 7919798 w 8724094"/>
              <a:gd name="connsiteY18337" fmla="*/ 155199 h 2189926"/>
              <a:gd name="connsiteX18338" fmla="*/ 7908469 w 8724094"/>
              <a:gd name="connsiteY18338" fmla="*/ 163368 h 2189926"/>
              <a:gd name="connsiteX18339" fmla="*/ 7908469 w 8724094"/>
              <a:gd name="connsiteY18339" fmla="*/ 165001 h 2189926"/>
              <a:gd name="connsiteX18340" fmla="*/ 7910089 w 8724094"/>
              <a:gd name="connsiteY18340" fmla="*/ 166634 h 2189926"/>
              <a:gd name="connsiteX18341" fmla="*/ 7918180 w 8724094"/>
              <a:gd name="connsiteY18341" fmla="*/ 165001 h 2189926"/>
              <a:gd name="connsiteX18342" fmla="*/ 7923034 w 8724094"/>
              <a:gd name="connsiteY18342" fmla="*/ 158466 h 2189926"/>
              <a:gd name="connsiteX18343" fmla="*/ 7919798 w 8724094"/>
              <a:gd name="connsiteY18343" fmla="*/ 155199 h 2189926"/>
              <a:gd name="connsiteX18344" fmla="*/ 5288544 w 8724094"/>
              <a:gd name="connsiteY18344" fmla="*/ 155199 h 2189926"/>
              <a:gd name="connsiteX18345" fmla="*/ 5285308 w 8724094"/>
              <a:gd name="connsiteY18345" fmla="*/ 161734 h 2189926"/>
              <a:gd name="connsiteX18346" fmla="*/ 5290162 w 8724094"/>
              <a:gd name="connsiteY18346" fmla="*/ 158466 h 2189926"/>
              <a:gd name="connsiteX18347" fmla="*/ 5290162 w 8724094"/>
              <a:gd name="connsiteY18347" fmla="*/ 156833 h 2189926"/>
              <a:gd name="connsiteX18348" fmla="*/ 4718903 w 8724094"/>
              <a:gd name="connsiteY18348" fmla="*/ 155199 h 2189926"/>
              <a:gd name="connsiteX18349" fmla="*/ 4700293 w 8724094"/>
              <a:gd name="connsiteY18349" fmla="*/ 160917 h 2189926"/>
              <a:gd name="connsiteX18350" fmla="*/ 4679254 w 8724094"/>
              <a:gd name="connsiteY18350" fmla="*/ 175620 h 2189926"/>
              <a:gd name="connsiteX18351" fmla="*/ 4661453 w 8724094"/>
              <a:gd name="connsiteY18351" fmla="*/ 194408 h 2189926"/>
              <a:gd name="connsiteX18352" fmla="*/ 4654171 w 8724094"/>
              <a:gd name="connsiteY18352" fmla="*/ 210744 h 2189926"/>
              <a:gd name="connsiteX18353" fmla="*/ 4657407 w 8724094"/>
              <a:gd name="connsiteY18353" fmla="*/ 212378 h 2189926"/>
              <a:gd name="connsiteX18354" fmla="*/ 4665499 w 8724094"/>
              <a:gd name="connsiteY18354" fmla="*/ 209110 h 2189926"/>
              <a:gd name="connsiteX18355" fmla="*/ 4670354 w 8724094"/>
              <a:gd name="connsiteY18355" fmla="*/ 202576 h 2189926"/>
              <a:gd name="connsiteX18356" fmla="*/ 4683300 w 8724094"/>
              <a:gd name="connsiteY18356" fmla="*/ 199308 h 2189926"/>
              <a:gd name="connsiteX18357" fmla="*/ 4693011 w 8724094"/>
              <a:gd name="connsiteY18357" fmla="*/ 194408 h 2189926"/>
              <a:gd name="connsiteX18358" fmla="*/ 4697865 w 8724094"/>
              <a:gd name="connsiteY18358" fmla="*/ 177253 h 2189926"/>
              <a:gd name="connsiteX18359" fmla="*/ 4707576 w 8724094"/>
              <a:gd name="connsiteY18359" fmla="*/ 168268 h 2189926"/>
              <a:gd name="connsiteX18360" fmla="*/ 4716476 w 8724094"/>
              <a:gd name="connsiteY18360" fmla="*/ 163368 h 2189926"/>
              <a:gd name="connsiteX18361" fmla="*/ 4720521 w 8724094"/>
              <a:gd name="connsiteY18361" fmla="*/ 158466 h 2189926"/>
              <a:gd name="connsiteX18362" fmla="*/ 4718903 w 8724094"/>
              <a:gd name="connsiteY18362" fmla="*/ 155199 h 2189926"/>
              <a:gd name="connsiteX18363" fmla="*/ 4665499 w 8724094"/>
              <a:gd name="connsiteY18363" fmla="*/ 155199 h 2189926"/>
              <a:gd name="connsiteX18364" fmla="*/ 4651744 w 8724094"/>
              <a:gd name="connsiteY18364" fmla="*/ 160917 h 2189926"/>
              <a:gd name="connsiteX18365" fmla="*/ 4644462 w 8724094"/>
              <a:gd name="connsiteY18365" fmla="*/ 174803 h 2189926"/>
              <a:gd name="connsiteX18366" fmla="*/ 4649316 w 8724094"/>
              <a:gd name="connsiteY18366" fmla="*/ 178071 h 2189926"/>
              <a:gd name="connsiteX18367" fmla="*/ 4652552 w 8724094"/>
              <a:gd name="connsiteY18367" fmla="*/ 178071 h 2189926"/>
              <a:gd name="connsiteX18368" fmla="*/ 4659025 w 8724094"/>
              <a:gd name="connsiteY18368" fmla="*/ 165818 h 2189926"/>
              <a:gd name="connsiteX18369" fmla="*/ 4665499 w 8724094"/>
              <a:gd name="connsiteY18369" fmla="*/ 155199 h 2189926"/>
              <a:gd name="connsiteX18370" fmla="*/ 1204967 w 8724094"/>
              <a:gd name="connsiteY18370" fmla="*/ 155199 h 2189926"/>
              <a:gd name="connsiteX18371" fmla="*/ 1198495 w 8724094"/>
              <a:gd name="connsiteY18371" fmla="*/ 163368 h 2189926"/>
              <a:gd name="connsiteX18372" fmla="*/ 1198495 w 8724094"/>
              <a:gd name="connsiteY18372" fmla="*/ 166634 h 2189926"/>
              <a:gd name="connsiteX18373" fmla="*/ 1200113 w 8724094"/>
              <a:gd name="connsiteY18373" fmla="*/ 168268 h 2189926"/>
              <a:gd name="connsiteX18374" fmla="*/ 1216296 w 8724094"/>
              <a:gd name="connsiteY18374" fmla="*/ 168268 h 2189926"/>
              <a:gd name="connsiteX18375" fmla="*/ 1217914 w 8724094"/>
              <a:gd name="connsiteY18375" fmla="*/ 165001 h 2189926"/>
              <a:gd name="connsiteX18376" fmla="*/ 1213060 w 8724094"/>
              <a:gd name="connsiteY18376" fmla="*/ 158466 h 2189926"/>
              <a:gd name="connsiteX18377" fmla="*/ 1204967 w 8724094"/>
              <a:gd name="connsiteY18377" fmla="*/ 155199 h 2189926"/>
              <a:gd name="connsiteX18378" fmla="*/ 4875878 w 8724094"/>
              <a:gd name="connsiteY18378" fmla="*/ 153566 h 2189926"/>
              <a:gd name="connsiteX18379" fmla="*/ 4863741 w 8724094"/>
              <a:gd name="connsiteY18379" fmla="*/ 158466 h 2189926"/>
              <a:gd name="connsiteX18380" fmla="*/ 4851603 w 8724094"/>
              <a:gd name="connsiteY18380" fmla="*/ 166634 h 2189926"/>
              <a:gd name="connsiteX18381" fmla="*/ 4841894 w 8724094"/>
              <a:gd name="connsiteY18381" fmla="*/ 169902 h 2189926"/>
              <a:gd name="connsiteX18382" fmla="*/ 4832184 w 8724094"/>
              <a:gd name="connsiteY18382" fmla="*/ 173169 h 2189926"/>
              <a:gd name="connsiteX18383" fmla="*/ 4819237 w 8724094"/>
              <a:gd name="connsiteY18383" fmla="*/ 186239 h 2189926"/>
              <a:gd name="connsiteX18384" fmla="*/ 4818429 w 8724094"/>
              <a:gd name="connsiteY18384" fmla="*/ 191139 h 2189926"/>
              <a:gd name="connsiteX18385" fmla="*/ 4816001 w 8724094"/>
              <a:gd name="connsiteY18385" fmla="*/ 194408 h 2189926"/>
              <a:gd name="connsiteX18386" fmla="*/ 4800627 w 8724094"/>
              <a:gd name="connsiteY18386" fmla="*/ 205025 h 2189926"/>
              <a:gd name="connsiteX18387" fmla="*/ 4785253 w 8724094"/>
              <a:gd name="connsiteY18387" fmla="*/ 215645 h 2189926"/>
              <a:gd name="connsiteX18388" fmla="*/ 4783635 w 8724094"/>
              <a:gd name="connsiteY18388" fmla="*/ 215645 h 2189926"/>
              <a:gd name="connsiteX18389" fmla="*/ 4782017 w 8724094"/>
              <a:gd name="connsiteY18389" fmla="*/ 217278 h 2189926"/>
              <a:gd name="connsiteX18390" fmla="*/ 4778780 w 8724094"/>
              <a:gd name="connsiteY18390" fmla="*/ 222180 h 2189926"/>
              <a:gd name="connsiteX18391" fmla="*/ 4775544 w 8724094"/>
              <a:gd name="connsiteY18391" fmla="*/ 227081 h 2189926"/>
              <a:gd name="connsiteX18392" fmla="*/ 4769070 w 8724094"/>
              <a:gd name="connsiteY18392" fmla="*/ 227081 h 2189926"/>
              <a:gd name="connsiteX18393" fmla="*/ 4761789 w 8724094"/>
              <a:gd name="connsiteY18393" fmla="*/ 235249 h 2189926"/>
              <a:gd name="connsiteX18394" fmla="*/ 4756123 w 8724094"/>
              <a:gd name="connsiteY18394" fmla="*/ 245051 h 2189926"/>
              <a:gd name="connsiteX18395" fmla="*/ 4743988 w 8724094"/>
              <a:gd name="connsiteY18395" fmla="*/ 249135 h 2189926"/>
              <a:gd name="connsiteX18396" fmla="*/ 4733468 w 8724094"/>
              <a:gd name="connsiteY18396" fmla="*/ 254853 h 2189926"/>
              <a:gd name="connsiteX18397" fmla="*/ 4726185 w 8724094"/>
              <a:gd name="connsiteY18397" fmla="*/ 264655 h 2189926"/>
              <a:gd name="connsiteX18398" fmla="*/ 4714858 w 8724094"/>
              <a:gd name="connsiteY18398" fmla="*/ 277725 h 2189926"/>
              <a:gd name="connsiteX18399" fmla="*/ 4704338 w 8724094"/>
              <a:gd name="connsiteY18399" fmla="*/ 289977 h 2189926"/>
              <a:gd name="connsiteX18400" fmla="*/ 4699483 w 8724094"/>
              <a:gd name="connsiteY18400" fmla="*/ 295695 h 2189926"/>
              <a:gd name="connsiteX18401" fmla="*/ 4702720 w 8724094"/>
              <a:gd name="connsiteY18401" fmla="*/ 298962 h 2189926"/>
              <a:gd name="connsiteX18402" fmla="*/ 4714048 w 8724094"/>
              <a:gd name="connsiteY18402" fmla="*/ 290793 h 2189926"/>
              <a:gd name="connsiteX18403" fmla="*/ 4722139 w 8724094"/>
              <a:gd name="connsiteY18403" fmla="*/ 279358 h 2189926"/>
              <a:gd name="connsiteX18404" fmla="*/ 4733468 w 8724094"/>
              <a:gd name="connsiteY18404" fmla="*/ 275274 h 2189926"/>
              <a:gd name="connsiteX18405" fmla="*/ 4746414 w 8724094"/>
              <a:gd name="connsiteY18405" fmla="*/ 271190 h 2189926"/>
              <a:gd name="connsiteX18406" fmla="*/ 4751269 w 8724094"/>
              <a:gd name="connsiteY18406" fmla="*/ 263839 h 2189926"/>
              <a:gd name="connsiteX18407" fmla="*/ 4754505 w 8724094"/>
              <a:gd name="connsiteY18407" fmla="*/ 254853 h 2189926"/>
              <a:gd name="connsiteX18408" fmla="*/ 4770688 w 8724094"/>
              <a:gd name="connsiteY18408" fmla="*/ 242600 h 2189926"/>
              <a:gd name="connsiteX18409" fmla="*/ 4788489 w 8724094"/>
              <a:gd name="connsiteY18409" fmla="*/ 233615 h 2189926"/>
              <a:gd name="connsiteX18410" fmla="*/ 4794963 w 8724094"/>
              <a:gd name="connsiteY18410" fmla="*/ 225446 h 2189926"/>
              <a:gd name="connsiteX18411" fmla="*/ 4801436 w 8724094"/>
              <a:gd name="connsiteY18411" fmla="*/ 217278 h 2189926"/>
              <a:gd name="connsiteX18412" fmla="*/ 4808720 w 8724094"/>
              <a:gd name="connsiteY18412" fmla="*/ 214011 h 2189926"/>
              <a:gd name="connsiteX18413" fmla="*/ 4816001 w 8724094"/>
              <a:gd name="connsiteY18413" fmla="*/ 210744 h 2189926"/>
              <a:gd name="connsiteX18414" fmla="*/ 4832993 w 8724094"/>
              <a:gd name="connsiteY18414" fmla="*/ 199308 h 2189926"/>
              <a:gd name="connsiteX18415" fmla="*/ 4849985 w 8724094"/>
              <a:gd name="connsiteY18415" fmla="*/ 187873 h 2189926"/>
              <a:gd name="connsiteX18416" fmla="*/ 4865359 w 8724094"/>
              <a:gd name="connsiteY18416" fmla="*/ 173169 h 2189926"/>
              <a:gd name="connsiteX18417" fmla="*/ 4875878 w 8724094"/>
              <a:gd name="connsiteY18417" fmla="*/ 153566 h 2189926"/>
              <a:gd name="connsiteX18418" fmla="*/ 3387852 w 8724094"/>
              <a:gd name="connsiteY18418" fmla="*/ 153566 h 2189926"/>
              <a:gd name="connsiteX18419" fmla="*/ 3382996 w 8724094"/>
              <a:gd name="connsiteY18419" fmla="*/ 158466 h 2189926"/>
              <a:gd name="connsiteX18420" fmla="*/ 3387852 w 8724094"/>
              <a:gd name="connsiteY18420" fmla="*/ 163368 h 2189926"/>
              <a:gd name="connsiteX18421" fmla="*/ 3392706 w 8724094"/>
              <a:gd name="connsiteY18421" fmla="*/ 158466 h 2189926"/>
              <a:gd name="connsiteX18422" fmla="*/ 3387852 w 8724094"/>
              <a:gd name="connsiteY18422" fmla="*/ 153566 h 2189926"/>
              <a:gd name="connsiteX18423" fmla="*/ 3121844 w 8724094"/>
              <a:gd name="connsiteY18423" fmla="*/ 153566 h 2189926"/>
              <a:gd name="connsiteX18424" fmla="*/ 3116988 w 8724094"/>
              <a:gd name="connsiteY18424" fmla="*/ 156833 h 2189926"/>
              <a:gd name="connsiteX18425" fmla="*/ 3115370 w 8724094"/>
              <a:gd name="connsiteY18425" fmla="*/ 163368 h 2189926"/>
              <a:gd name="connsiteX18426" fmla="*/ 3123462 w 8724094"/>
              <a:gd name="connsiteY18426" fmla="*/ 155199 h 2189926"/>
              <a:gd name="connsiteX18427" fmla="*/ 449020 w 8724094"/>
              <a:gd name="connsiteY18427" fmla="*/ 153566 h 2189926"/>
              <a:gd name="connsiteX18428" fmla="*/ 444164 w 8724094"/>
              <a:gd name="connsiteY18428" fmla="*/ 155199 h 2189926"/>
              <a:gd name="connsiteX18429" fmla="*/ 445783 w 8724094"/>
              <a:gd name="connsiteY18429" fmla="*/ 156833 h 2189926"/>
              <a:gd name="connsiteX18430" fmla="*/ 449020 w 8724094"/>
              <a:gd name="connsiteY18430" fmla="*/ 153566 h 2189926"/>
              <a:gd name="connsiteX18431" fmla="*/ 5724979 w 8724094"/>
              <a:gd name="connsiteY18431" fmla="*/ 151931 h 2189926"/>
              <a:gd name="connsiteX18432" fmla="*/ 5721743 w 8724094"/>
              <a:gd name="connsiteY18432" fmla="*/ 153566 h 2189926"/>
              <a:gd name="connsiteX18433" fmla="*/ 5724979 w 8724094"/>
              <a:gd name="connsiteY18433" fmla="*/ 155199 h 2189926"/>
              <a:gd name="connsiteX18434" fmla="*/ 5726599 w 8724094"/>
              <a:gd name="connsiteY18434" fmla="*/ 153566 h 2189926"/>
              <a:gd name="connsiteX18435" fmla="*/ 5726599 w 8724094"/>
              <a:gd name="connsiteY18435" fmla="*/ 151931 h 2189926"/>
              <a:gd name="connsiteX18436" fmla="*/ 1300447 w 8724094"/>
              <a:gd name="connsiteY18436" fmla="*/ 151931 h 2189926"/>
              <a:gd name="connsiteX18437" fmla="*/ 1297211 w 8724094"/>
              <a:gd name="connsiteY18437" fmla="*/ 156833 h 2189926"/>
              <a:gd name="connsiteX18438" fmla="*/ 1300447 w 8724094"/>
              <a:gd name="connsiteY18438" fmla="*/ 161734 h 2189926"/>
              <a:gd name="connsiteX18439" fmla="*/ 1303684 w 8724094"/>
              <a:gd name="connsiteY18439" fmla="*/ 158466 h 2189926"/>
              <a:gd name="connsiteX18440" fmla="*/ 1300447 w 8724094"/>
              <a:gd name="connsiteY18440" fmla="*/ 151931 h 2189926"/>
              <a:gd name="connsiteX18441" fmla="*/ 5880336 w 8724094"/>
              <a:gd name="connsiteY18441" fmla="*/ 150298 h 2189926"/>
              <a:gd name="connsiteX18442" fmla="*/ 5874672 w 8724094"/>
              <a:gd name="connsiteY18442" fmla="*/ 152748 h 2189926"/>
              <a:gd name="connsiteX18443" fmla="*/ 5869008 w 8724094"/>
              <a:gd name="connsiteY18443" fmla="*/ 156833 h 2189926"/>
              <a:gd name="connsiteX18444" fmla="*/ 5867390 w 8724094"/>
              <a:gd name="connsiteY18444" fmla="*/ 156833 h 2189926"/>
              <a:gd name="connsiteX18445" fmla="*/ 5859299 w 8724094"/>
              <a:gd name="connsiteY18445" fmla="*/ 173169 h 2189926"/>
              <a:gd name="connsiteX18446" fmla="*/ 5860917 w 8724094"/>
              <a:gd name="connsiteY18446" fmla="*/ 174803 h 2189926"/>
              <a:gd name="connsiteX18447" fmla="*/ 5871436 w 8724094"/>
              <a:gd name="connsiteY18447" fmla="*/ 165001 h 2189926"/>
              <a:gd name="connsiteX18448" fmla="*/ 5883573 w 8724094"/>
              <a:gd name="connsiteY18448" fmla="*/ 153566 h 2189926"/>
              <a:gd name="connsiteX18449" fmla="*/ 5883573 w 8724094"/>
              <a:gd name="connsiteY18449" fmla="*/ 151931 h 2189926"/>
              <a:gd name="connsiteX18450" fmla="*/ 5881954 w 8724094"/>
              <a:gd name="connsiteY18450" fmla="*/ 150298 h 2189926"/>
              <a:gd name="connsiteX18451" fmla="*/ 6852226 w 8724094"/>
              <a:gd name="connsiteY18451" fmla="*/ 148664 h 2189926"/>
              <a:gd name="connsiteX18452" fmla="*/ 6852226 w 8724094"/>
              <a:gd name="connsiteY18452" fmla="*/ 151931 h 2189926"/>
              <a:gd name="connsiteX18453" fmla="*/ 6852226 w 8724094"/>
              <a:gd name="connsiteY18453" fmla="*/ 153566 h 2189926"/>
              <a:gd name="connsiteX18454" fmla="*/ 6853844 w 8724094"/>
              <a:gd name="connsiteY18454" fmla="*/ 151931 h 2189926"/>
              <a:gd name="connsiteX18455" fmla="*/ 6852226 w 8724094"/>
              <a:gd name="connsiteY18455" fmla="*/ 148664 h 2189926"/>
              <a:gd name="connsiteX18456" fmla="*/ 6092334 w 8724094"/>
              <a:gd name="connsiteY18456" fmla="*/ 148664 h 2189926"/>
              <a:gd name="connsiteX18457" fmla="*/ 6087479 w 8724094"/>
              <a:gd name="connsiteY18457" fmla="*/ 153566 h 2189926"/>
              <a:gd name="connsiteX18458" fmla="*/ 6093952 w 8724094"/>
              <a:gd name="connsiteY18458" fmla="*/ 148664 h 2189926"/>
              <a:gd name="connsiteX18459" fmla="*/ 2979433 w 8724094"/>
              <a:gd name="connsiteY18459" fmla="*/ 145397 h 2189926"/>
              <a:gd name="connsiteX18460" fmla="*/ 2974579 w 8724094"/>
              <a:gd name="connsiteY18460" fmla="*/ 147031 h 2189926"/>
              <a:gd name="connsiteX18461" fmla="*/ 2982670 w 8724094"/>
              <a:gd name="connsiteY18461" fmla="*/ 155199 h 2189926"/>
              <a:gd name="connsiteX18462" fmla="*/ 2987524 w 8724094"/>
              <a:gd name="connsiteY18462" fmla="*/ 150298 h 2189926"/>
              <a:gd name="connsiteX18463" fmla="*/ 2979433 w 8724094"/>
              <a:gd name="connsiteY18463" fmla="*/ 145397 h 2189926"/>
              <a:gd name="connsiteX18464" fmla="*/ 5142897 w 8724094"/>
              <a:gd name="connsiteY18464" fmla="*/ 143763 h 2189926"/>
              <a:gd name="connsiteX18465" fmla="*/ 5130760 w 8724094"/>
              <a:gd name="connsiteY18465" fmla="*/ 150298 h 2189926"/>
              <a:gd name="connsiteX18466" fmla="*/ 5111341 w 8724094"/>
              <a:gd name="connsiteY18466" fmla="*/ 164184 h 2189926"/>
              <a:gd name="connsiteX18467" fmla="*/ 5091921 w 8724094"/>
              <a:gd name="connsiteY18467" fmla="*/ 179704 h 2189926"/>
              <a:gd name="connsiteX18468" fmla="*/ 5081403 w 8724094"/>
              <a:gd name="connsiteY18468" fmla="*/ 189506 h 2189926"/>
              <a:gd name="connsiteX18469" fmla="*/ 5078165 w 8724094"/>
              <a:gd name="connsiteY18469" fmla="*/ 204209 h 2189926"/>
              <a:gd name="connsiteX18470" fmla="*/ 5081403 w 8724094"/>
              <a:gd name="connsiteY18470" fmla="*/ 204209 h 2189926"/>
              <a:gd name="connsiteX18471" fmla="*/ 5102440 w 8724094"/>
              <a:gd name="connsiteY18471" fmla="*/ 191139 h 2189926"/>
              <a:gd name="connsiteX18472" fmla="*/ 5123478 w 8724094"/>
              <a:gd name="connsiteY18472" fmla="*/ 171536 h 2189926"/>
              <a:gd name="connsiteX18473" fmla="*/ 5130760 w 8724094"/>
              <a:gd name="connsiteY18473" fmla="*/ 162550 h 2189926"/>
              <a:gd name="connsiteX18474" fmla="*/ 5136424 w 8724094"/>
              <a:gd name="connsiteY18474" fmla="*/ 153566 h 2189926"/>
              <a:gd name="connsiteX18475" fmla="*/ 5142089 w 8724094"/>
              <a:gd name="connsiteY18475" fmla="*/ 151115 h 2189926"/>
              <a:gd name="connsiteX18476" fmla="*/ 5146135 w 8724094"/>
              <a:gd name="connsiteY18476" fmla="*/ 145397 h 2189926"/>
              <a:gd name="connsiteX18477" fmla="*/ 5142897 w 8724094"/>
              <a:gd name="connsiteY18477" fmla="*/ 143763 h 2189926"/>
              <a:gd name="connsiteX18478" fmla="*/ 3036073 w 8724094"/>
              <a:gd name="connsiteY18478" fmla="*/ 143763 h 2189926"/>
              <a:gd name="connsiteX18479" fmla="*/ 3031219 w 8724094"/>
              <a:gd name="connsiteY18479" fmla="*/ 151931 h 2189926"/>
              <a:gd name="connsiteX18480" fmla="*/ 3031219 w 8724094"/>
              <a:gd name="connsiteY18480" fmla="*/ 155199 h 2189926"/>
              <a:gd name="connsiteX18481" fmla="*/ 3033646 w 8724094"/>
              <a:gd name="connsiteY18481" fmla="*/ 156015 h 2189926"/>
              <a:gd name="connsiteX18482" fmla="*/ 3036073 w 8724094"/>
              <a:gd name="connsiteY18482" fmla="*/ 156833 h 2189926"/>
              <a:gd name="connsiteX18483" fmla="*/ 3039311 w 8724094"/>
              <a:gd name="connsiteY18483" fmla="*/ 148664 h 2189926"/>
              <a:gd name="connsiteX18484" fmla="*/ 3036073 w 8724094"/>
              <a:gd name="connsiteY18484" fmla="*/ 143763 h 2189926"/>
              <a:gd name="connsiteX18485" fmla="*/ 6891065 w 8724094"/>
              <a:gd name="connsiteY18485" fmla="*/ 142129 h 2189926"/>
              <a:gd name="connsiteX18486" fmla="*/ 6887828 w 8724094"/>
              <a:gd name="connsiteY18486" fmla="*/ 147031 h 2189926"/>
              <a:gd name="connsiteX18487" fmla="*/ 6889447 w 8724094"/>
              <a:gd name="connsiteY18487" fmla="*/ 153566 h 2189926"/>
              <a:gd name="connsiteX18488" fmla="*/ 6894301 w 8724094"/>
              <a:gd name="connsiteY18488" fmla="*/ 156833 h 2189926"/>
              <a:gd name="connsiteX18489" fmla="*/ 6899157 w 8724094"/>
              <a:gd name="connsiteY18489" fmla="*/ 151931 h 2189926"/>
              <a:gd name="connsiteX18490" fmla="*/ 6896729 w 8724094"/>
              <a:gd name="connsiteY18490" fmla="*/ 146213 h 2189926"/>
              <a:gd name="connsiteX18491" fmla="*/ 6891065 w 8724094"/>
              <a:gd name="connsiteY18491" fmla="*/ 142129 h 2189926"/>
              <a:gd name="connsiteX18492" fmla="*/ 2167047 w 8724094"/>
              <a:gd name="connsiteY18492" fmla="*/ 142129 h 2189926"/>
              <a:gd name="connsiteX18493" fmla="*/ 2158955 w 8724094"/>
              <a:gd name="connsiteY18493" fmla="*/ 144580 h 2189926"/>
              <a:gd name="connsiteX18494" fmla="*/ 2145199 w 8724094"/>
              <a:gd name="connsiteY18494" fmla="*/ 151115 h 2189926"/>
              <a:gd name="connsiteX18495" fmla="*/ 2132253 w 8724094"/>
              <a:gd name="connsiteY18495" fmla="*/ 158466 h 2189926"/>
              <a:gd name="connsiteX18496" fmla="*/ 2126589 w 8724094"/>
              <a:gd name="connsiteY18496" fmla="*/ 161734 h 2189926"/>
              <a:gd name="connsiteX18497" fmla="*/ 2126589 w 8724094"/>
              <a:gd name="connsiteY18497" fmla="*/ 171536 h 2189926"/>
              <a:gd name="connsiteX18498" fmla="*/ 2124972 w 8724094"/>
              <a:gd name="connsiteY18498" fmla="*/ 173169 h 2189926"/>
              <a:gd name="connsiteX18499" fmla="*/ 2112834 w 8724094"/>
              <a:gd name="connsiteY18499" fmla="*/ 179704 h 2189926"/>
              <a:gd name="connsiteX18500" fmla="*/ 2103933 w 8724094"/>
              <a:gd name="connsiteY18500" fmla="*/ 191139 h 2189926"/>
              <a:gd name="connsiteX18501" fmla="*/ 2110407 w 8724094"/>
              <a:gd name="connsiteY18501" fmla="*/ 194408 h 2189926"/>
              <a:gd name="connsiteX18502" fmla="*/ 2122544 w 8724094"/>
              <a:gd name="connsiteY18502" fmla="*/ 187873 h 2189926"/>
              <a:gd name="connsiteX18503" fmla="*/ 2141153 w 8724094"/>
              <a:gd name="connsiteY18503" fmla="*/ 173169 h 2189926"/>
              <a:gd name="connsiteX18504" fmla="*/ 2158955 w 8724094"/>
              <a:gd name="connsiteY18504" fmla="*/ 156015 h 2189926"/>
              <a:gd name="connsiteX18505" fmla="*/ 2167047 w 8724094"/>
              <a:gd name="connsiteY18505" fmla="*/ 142129 h 2189926"/>
              <a:gd name="connsiteX18506" fmla="*/ 3946165 w 8724094"/>
              <a:gd name="connsiteY18506" fmla="*/ 140496 h 2189926"/>
              <a:gd name="connsiteX18507" fmla="*/ 3934028 w 8724094"/>
              <a:gd name="connsiteY18507" fmla="*/ 148664 h 2189926"/>
              <a:gd name="connsiteX18508" fmla="*/ 3926745 w 8724094"/>
              <a:gd name="connsiteY18508" fmla="*/ 160099 h 2189926"/>
              <a:gd name="connsiteX18509" fmla="*/ 3928363 w 8724094"/>
              <a:gd name="connsiteY18509" fmla="*/ 160099 h 2189926"/>
              <a:gd name="connsiteX18510" fmla="*/ 3938074 w 8724094"/>
              <a:gd name="connsiteY18510" fmla="*/ 160099 h 2189926"/>
              <a:gd name="connsiteX18511" fmla="*/ 3939692 w 8724094"/>
              <a:gd name="connsiteY18511" fmla="*/ 160099 h 2189926"/>
              <a:gd name="connsiteX18512" fmla="*/ 3940501 w 8724094"/>
              <a:gd name="connsiteY18512" fmla="*/ 156015 h 2189926"/>
              <a:gd name="connsiteX18513" fmla="*/ 3941310 w 8724094"/>
              <a:gd name="connsiteY18513" fmla="*/ 151931 h 2189926"/>
              <a:gd name="connsiteX18514" fmla="*/ 3949401 w 8724094"/>
              <a:gd name="connsiteY18514" fmla="*/ 147847 h 2189926"/>
              <a:gd name="connsiteX18515" fmla="*/ 3954257 w 8724094"/>
              <a:gd name="connsiteY18515" fmla="*/ 143763 h 2189926"/>
              <a:gd name="connsiteX18516" fmla="*/ 3954257 w 8724094"/>
              <a:gd name="connsiteY18516" fmla="*/ 142129 h 2189926"/>
              <a:gd name="connsiteX18517" fmla="*/ 3951019 w 8724094"/>
              <a:gd name="connsiteY18517" fmla="*/ 141313 h 2189926"/>
              <a:gd name="connsiteX18518" fmla="*/ 3947783 w 8724094"/>
              <a:gd name="connsiteY18518" fmla="*/ 140496 h 2189926"/>
              <a:gd name="connsiteX18519" fmla="*/ 2013309 w 8724094"/>
              <a:gd name="connsiteY18519" fmla="*/ 140496 h 2189926"/>
              <a:gd name="connsiteX18520" fmla="*/ 1998744 w 8724094"/>
              <a:gd name="connsiteY18520" fmla="*/ 147031 h 2189926"/>
              <a:gd name="connsiteX18521" fmla="*/ 1986606 w 8724094"/>
              <a:gd name="connsiteY18521" fmla="*/ 155199 h 2189926"/>
              <a:gd name="connsiteX18522" fmla="*/ 1971233 w 8724094"/>
              <a:gd name="connsiteY18522" fmla="*/ 160099 h 2189926"/>
              <a:gd name="connsiteX18523" fmla="*/ 1960714 w 8724094"/>
              <a:gd name="connsiteY18523" fmla="*/ 173169 h 2189926"/>
              <a:gd name="connsiteX18524" fmla="*/ 1946959 w 8724094"/>
              <a:gd name="connsiteY18524" fmla="*/ 182971 h 2189926"/>
              <a:gd name="connsiteX18525" fmla="*/ 1943721 w 8724094"/>
              <a:gd name="connsiteY18525" fmla="*/ 187873 h 2189926"/>
              <a:gd name="connsiteX18526" fmla="*/ 1940485 w 8724094"/>
              <a:gd name="connsiteY18526" fmla="*/ 194408 h 2189926"/>
              <a:gd name="connsiteX18527" fmla="*/ 1922684 w 8724094"/>
              <a:gd name="connsiteY18527" fmla="*/ 203392 h 2189926"/>
              <a:gd name="connsiteX18528" fmla="*/ 1904882 w 8724094"/>
              <a:gd name="connsiteY18528" fmla="*/ 212378 h 2189926"/>
              <a:gd name="connsiteX18529" fmla="*/ 1881417 w 8724094"/>
              <a:gd name="connsiteY18529" fmla="*/ 237699 h 2189926"/>
              <a:gd name="connsiteX18530" fmla="*/ 1854715 w 8724094"/>
              <a:gd name="connsiteY18530" fmla="*/ 259755 h 2189926"/>
              <a:gd name="connsiteX18531" fmla="*/ 1849861 w 8724094"/>
              <a:gd name="connsiteY18531" fmla="*/ 259755 h 2189926"/>
              <a:gd name="connsiteX18532" fmla="*/ 1845005 w 8724094"/>
              <a:gd name="connsiteY18532" fmla="*/ 259755 h 2189926"/>
              <a:gd name="connsiteX18533" fmla="*/ 1841769 w 8724094"/>
              <a:gd name="connsiteY18533" fmla="*/ 263021 h 2189926"/>
              <a:gd name="connsiteX18534" fmla="*/ 1837723 w 8724094"/>
              <a:gd name="connsiteY18534" fmla="*/ 272007 h 2189926"/>
              <a:gd name="connsiteX18535" fmla="*/ 1836104 w 8724094"/>
              <a:gd name="connsiteY18535" fmla="*/ 272007 h 2189926"/>
              <a:gd name="connsiteX18536" fmla="*/ 1834486 w 8724094"/>
              <a:gd name="connsiteY18536" fmla="*/ 270372 h 2189926"/>
              <a:gd name="connsiteX18537" fmla="*/ 1832058 w 8724094"/>
              <a:gd name="connsiteY18537" fmla="*/ 272823 h 2189926"/>
              <a:gd name="connsiteX18538" fmla="*/ 1827204 w 8724094"/>
              <a:gd name="connsiteY18538" fmla="*/ 282625 h 2189926"/>
              <a:gd name="connsiteX18539" fmla="*/ 1815875 w 8724094"/>
              <a:gd name="connsiteY18539" fmla="*/ 284260 h 2189926"/>
              <a:gd name="connsiteX18540" fmla="*/ 1809403 w 8724094"/>
              <a:gd name="connsiteY18540" fmla="*/ 294061 h 2189926"/>
              <a:gd name="connsiteX18541" fmla="*/ 1802930 w 8724094"/>
              <a:gd name="connsiteY18541" fmla="*/ 303863 h 2189926"/>
              <a:gd name="connsiteX18542" fmla="*/ 1782701 w 8724094"/>
              <a:gd name="connsiteY18542" fmla="*/ 315298 h 2189926"/>
              <a:gd name="connsiteX18543" fmla="*/ 1768946 w 8724094"/>
              <a:gd name="connsiteY18543" fmla="*/ 333270 h 2189926"/>
              <a:gd name="connsiteX18544" fmla="*/ 1773800 w 8724094"/>
              <a:gd name="connsiteY18544" fmla="*/ 333270 h 2189926"/>
              <a:gd name="connsiteX18545" fmla="*/ 1781891 w 8724094"/>
              <a:gd name="connsiteY18545" fmla="*/ 326735 h 2189926"/>
              <a:gd name="connsiteX18546" fmla="*/ 1785129 w 8724094"/>
              <a:gd name="connsiteY18546" fmla="*/ 326735 h 2189926"/>
              <a:gd name="connsiteX18547" fmla="*/ 1788365 w 8724094"/>
              <a:gd name="connsiteY18547" fmla="*/ 328368 h 2189926"/>
              <a:gd name="connsiteX18548" fmla="*/ 1791601 w 8724094"/>
              <a:gd name="connsiteY18548" fmla="*/ 330002 h 2189926"/>
              <a:gd name="connsiteX18549" fmla="*/ 1795647 w 8724094"/>
              <a:gd name="connsiteY18549" fmla="*/ 325918 h 2189926"/>
              <a:gd name="connsiteX18550" fmla="*/ 1799692 w 8724094"/>
              <a:gd name="connsiteY18550" fmla="*/ 318567 h 2189926"/>
              <a:gd name="connsiteX18551" fmla="*/ 1818303 w 8724094"/>
              <a:gd name="connsiteY18551" fmla="*/ 306314 h 2189926"/>
              <a:gd name="connsiteX18552" fmla="*/ 1835296 w 8724094"/>
              <a:gd name="connsiteY18552" fmla="*/ 294061 h 2189926"/>
              <a:gd name="connsiteX18553" fmla="*/ 1838532 w 8724094"/>
              <a:gd name="connsiteY18553" fmla="*/ 281809 h 2189926"/>
              <a:gd name="connsiteX18554" fmla="*/ 1848241 w 8724094"/>
              <a:gd name="connsiteY18554" fmla="*/ 277725 h 2189926"/>
              <a:gd name="connsiteX18555" fmla="*/ 1857951 w 8724094"/>
              <a:gd name="connsiteY18555" fmla="*/ 277725 h 2189926"/>
              <a:gd name="connsiteX18556" fmla="*/ 1862806 w 8724094"/>
              <a:gd name="connsiteY18556" fmla="*/ 272007 h 2189926"/>
              <a:gd name="connsiteX18557" fmla="*/ 1867662 w 8724094"/>
              <a:gd name="connsiteY18557" fmla="*/ 263021 h 2189926"/>
              <a:gd name="connsiteX18558" fmla="*/ 1873325 w 8724094"/>
              <a:gd name="connsiteY18558" fmla="*/ 262204 h 2189926"/>
              <a:gd name="connsiteX18559" fmla="*/ 1877371 w 8724094"/>
              <a:gd name="connsiteY18559" fmla="*/ 259755 h 2189926"/>
              <a:gd name="connsiteX18560" fmla="*/ 1886272 w 8724094"/>
              <a:gd name="connsiteY18560" fmla="*/ 250769 h 2189926"/>
              <a:gd name="connsiteX18561" fmla="*/ 1898410 w 8724094"/>
              <a:gd name="connsiteY18561" fmla="*/ 243418 h 2189926"/>
              <a:gd name="connsiteX18562" fmla="*/ 1901646 w 8724094"/>
              <a:gd name="connsiteY18562" fmla="*/ 241783 h 2189926"/>
              <a:gd name="connsiteX18563" fmla="*/ 1902455 w 8724094"/>
              <a:gd name="connsiteY18563" fmla="*/ 236065 h 2189926"/>
              <a:gd name="connsiteX18564" fmla="*/ 1904882 w 8724094"/>
              <a:gd name="connsiteY18564" fmla="*/ 230348 h 2189926"/>
              <a:gd name="connsiteX18565" fmla="*/ 1925920 w 8724094"/>
              <a:gd name="connsiteY18565" fmla="*/ 222997 h 2189926"/>
              <a:gd name="connsiteX18566" fmla="*/ 1942103 w 8724094"/>
              <a:gd name="connsiteY18566" fmla="*/ 205843 h 2189926"/>
              <a:gd name="connsiteX18567" fmla="*/ 1952622 w 8724094"/>
              <a:gd name="connsiteY18567" fmla="*/ 201759 h 2189926"/>
              <a:gd name="connsiteX18568" fmla="*/ 1963140 w 8724094"/>
              <a:gd name="connsiteY18568" fmla="*/ 197674 h 2189926"/>
              <a:gd name="connsiteX18569" fmla="*/ 1966378 w 8724094"/>
              <a:gd name="connsiteY18569" fmla="*/ 191957 h 2189926"/>
              <a:gd name="connsiteX18570" fmla="*/ 1969614 w 8724094"/>
              <a:gd name="connsiteY18570" fmla="*/ 184604 h 2189926"/>
              <a:gd name="connsiteX18571" fmla="*/ 1992270 w 8724094"/>
              <a:gd name="connsiteY18571" fmla="*/ 164184 h 2189926"/>
              <a:gd name="connsiteX18572" fmla="*/ 2014927 w 8724094"/>
              <a:gd name="connsiteY18572" fmla="*/ 143763 h 2189926"/>
              <a:gd name="connsiteX18573" fmla="*/ 2016545 w 8724094"/>
              <a:gd name="connsiteY18573" fmla="*/ 142129 h 2189926"/>
              <a:gd name="connsiteX18574" fmla="*/ 2013309 w 8724094"/>
              <a:gd name="connsiteY18574" fmla="*/ 140496 h 2189926"/>
              <a:gd name="connsiteX18575" fmla="*/ 1373271 w 8724094"/>
              <a:gd name="connsiteY18575" fmla="*/ 140496 h 2189926"/>
              <a:gd name="connsiteX18576" fmla="*/ 1368416 w 8724094"/>
              <a:gd name="connsiteY18576" fmla="*/ 143763 h 2189926"/>
              <a:gd name="connsiteX18577" fmla="*/ 1373271 w 8724094"/>
              <a:gd name="connsiteY18577" fmla="*/ 150298 h 2189926"/>
              <a:gd name="connsiteX18578" fmla="*/ 1379744 w 8724094"/>
              <a:gd name="connsiteY18578" fmla="*/ 143763 h 2189926"/>
              <a:gd name="connsiteX18579" fmla="*/ 1373271 w 8724094"/>
              <a:gd name="connsiteY18579" fmla="*/ 140496 h 2189926"/>
              <a:gd name="connsiteX18580" fmla="*/ 1263227 w 8724094"/>
              <a:gd name="connsiteY18580" fmla="*/ 140496 h 2189926"/>
              <a:gd name="connsiteX18581" fmla="*/ 1259990 w 8724094"/>
              <a:gd name="connsiteY18581" fmla="*/ 143763 h 2189926"/>
              <a:gd name="connsiteX18582" fmla="*/ 1263227 w 8724094"/>
              <a:gd name="connsiteY18582" fmla="*/ 145397 h 2189926"/>
              <a:gd name="connsiteX18583" fmla="*/ 1266463 w 8724094"/>
              <a:gd name="connsiteY18583" fmla="*/ 143763 h 2189926"/>
              <a:gd name="connsiteX18584" fmla="*/ 1263227 w 8724094"/>
              <a:gd name="connsiteY18584" fmla="*/ 140496 h 2189926"/>
              <a:gd name="connsiteX18585" fmla="*/ 1861188 w 8724094"/>
              <a:gd name="connsiteY18585" fmla="*/ 138862 h 2189926"/>
              <a:gd name="connsiteX18586" fmla="*/ 1859570 w 8724094"/>
              <a:gd name="connsiteY18586" fmla="*/ 140496 h 2189926"/>
              <a:gd name="connsiteX18587" fmla="*/ 1859570 w 8724094"/>
              <a:gd name="connsiteY18587" fmla="*/ 143763 h 2189926"/>
              <a:gd name="connsiteX18588" fmla="*/ 1861188 w 8724094"/>
              <a:gd name="connsiteY18588" fmla="*/ 143763 h 2189926"/>
              <a:gd name="connsiteX18589" fmla="*/ 1862806 w 8724094"/>
              <a:gd name="connsiteY18589" fmla="*/ 142129 h 2189926"/>
              <a:gd name="connsiteX18590" fmla="*/ 1864424 w 8724094"/>
              <a:gd name="connsiteY18590" fmla="*/ 140496 h 2189926"/>
              <a:gd name="connsiteX18591" fmla="*/ 1862806 w 8724094"/>
              <a:gd name="connsiteY18591" fmla="*/ 140496 h 2189926"/>
              <a:gd name="connsiteX18592" fmla="*/ 1862806 w 8724094"/>
              <a:gd name="connsiteY18592" fmla="*/ 138862 h 2189926"/>
              <a:gd name="connsiteX18593" fmla="*/ 4845131 w 8724094"/>
              <a:gd name="connsiteY18593" fmla="*/ 137229 h 2189926"/>
              <a:gd name="connsiteX18594" fmla="*/ 4836230 w 8724094"/>
              <a:gd name="connsiteY18594" fmla="*/ 138862 h 2189926"/>
              <a:gd name="connsiteX18595" fmla="*/ 4828948 w 8724094"/>
              <a:gd name="connsiteY18595" fmla="*/ 140496 h 2189926"/>
              <a:gd name="connsiteX18596" fmla="*/ 4826521 w 8724094"/>
              <a:gd name="connsiteY18596" fmla="*/ 146213 h 2189926"/>
              <a:gd name="connsiteX18597" fmla="*/ 4824093 w 8724094"/>
              <a:gd name="connsiteY18597" fmla="*/ 150298 h 2189926"/>
              <a:gd name="connsiteX18598" fmla="*/ 4811146 w 8724094"/>
              <a:gd name="connsiteY18598" fmla="*/ 150298 h 2189926"/>
              <a:gd name="connsiteX18599" fmla="*/ 4809528 w 8724094"/>
              <a:gd name="connsiteY18599" fmla="*/ 151931 h 2189926"/>
              <a:gd name="connsiteX18600" fmla="*/ 4809528 w 8724094"/>
              <a:gd name="connsiteY18600" fmla="*/ 160099 h 2189926"/>
              <a:gd name="connsiteX18601" fmla="*/ 4806292 w 8724094"/>
              <a:gd name="connsiteY18601" fmla="*/ 163368 h 2189926"/>
              <a:gd name="connsiteX18602" fmla="*/ 4791727 w 8724094"/>
              <a:gd name="connsiteY18602" fmla="*/ 167452 h 2189926"/>
              <a:gd name="connsiteX18603" fmla="*/ 4785253 w 8724094"/>
              <a:gd name="connsiteY18603" fmla="*/ 178071 h 2189926"/>
              <a:gd name="connsiteX18604" fmla="*/ 4777162 w 8724094"/>
              <a:gd name="connsiteY18604" fmla="*/ 186239 h 2189926"/>
              <a:gd name="connsiteX18605" fmla="*/ 4769070 w 8724094"/>
              <a:gd name="connsiteY18605" fmla="*/ 194408 h 2189926"/>
              <a:gd name="connsiteX18606" fmla="*/ 4760171 w 8724094"/>
              <a:gd name="connsiteY18606" fmla="*/ 198492 h 2189926"/>
              <a:gd name="connsiteX18607" fmla="*/ 4752887 w 8724094"/>
              <a:gd name="connsiteY18607" fmla="*/ 202576 h 2189926"/>
              <a:gd name="connsiteX18608" fmla="*/ 4751269 w 8724094"/>
              <a:gd name="connsiteY18608" fmla="*/ 208294 h 2189926"/>
              <a:gd name="connsiteX18609" fmla="*/ 4748032 w 8724094"/>
              <a:gd name="connsiteY18609" fmla="*/ 212378 h 2189926"/>
              <a:gd name="connsiteX18610" fmla="*/ 4739132 w 8724094"/>
              <a:gd name="connsiteY18610" fmla="*/ 218913 h 2189926"/>
              <a:gd name="connsiteX18611" fmla="*/ 4731849 w 8724094"/>
              <a:gd name="connsiteY18611" fmla="*/ 225446 h 2189926"/>
              <a:gd name="connsiteX18612" fmla="*/ 4724567 w 8724094"/>
              <a:gd name="connsiteY18612" fmla="*/ 226264 h 2189926"/>
              <a:gd name="connsiteX18613" fmla="*/ 4717285 w 8724094"/>
              <a:gd name="connsiteY18613" fmla="*/ 228714 h 2189926"/>
              <a:gd name="connsiteX18614" fmla="*/ 4694629 w 8724094"/>
              <a:gd name="connsiteY18614" fmla="*/ 248318 h 2189926"/>
              <a:gd name="connsiteX18615" fmla="*/ 4671972 w 8724094"/>
              <a:gd name="connsiteY18615" fmla="*/ 267923 h 2189926"/>
              <a:gd name="connsiteX18616" fmla="*/ 4663881 w 8724094"/>
              <a:gd name="connsiteY18616" fmla="*/ 271190 h 2189926"/>
              <a:gd name="connsiteX18617" fmla="*/ 4657407 w 8724094"/>
              <a:gd name="connsiteY18617" fmla="*/ 276091 h 2189926"/>
              <a:gd name="connsiteX18618" fmla="*/ 4654980 w 8724094"/>
              <a:gd name="connsiteY18618" fmla="*/ 279358 h 2189926"/>
              <a:gd name="connsiteX18619" fmla="*/ 4652552 w 8724094"/>
              <a:gd name="connsiteY18619" fmla="*/ 282625 h 2189926"/>
              <a:gd name="connsiteX18620" fmla="*/ 4650934 w 8724094"/>
              <a:gd name="connsiteY18620" fmla="*/ 287526 h 2189926"/>
              <a:gd name="connsiteX18621" fmla="*/ 4650934 w 8724094"/>
              <a:gd name="connsiteY18621" fmla="*/ 290793 h 2189926"/>
              <a:gd name="connsiteX18622" fmla="*/ 4657407 w 8724094"/>
              <a:gd name="connsiteY18622" fmla="*/ 290793 h 2189926"/>
              <a:gd name="connsiteX18623" fmla="*/ 4659025 w 8724094"/>
              <a:gd name="connsiteY18623" fmla="*/ 290793 h 2189926"/>
              <a:gd name="connsiteX18624" fmla="*/ 4660645 w 8724094"/>
              <a:gd name="connsiteY18624" fmla="*/ 290793 h 2189926"/>
              <a:gd name="connsiteX18625" fmla="*/ 4670354 w 8724094"/>
              <a:gd name="connsiteY18625" fmla="*/ 283442 h 2189926"/>
              <a:gd name="connsiteX18626" fmla="*/ 4680064 w 8724094"/>
              <a:gd name="connsiteY18626" fmla="*/ 276091 h 2189926"/>
              <a:gd name="connsiteX18627" fmla="*/ 4686537 w 8724094"/>
              <a:gd name="connsiteY18627" fmla="*/ 272823 h 2189926"/>
              <a:gd name="connsiteX18628" fmla="*/ 4689773 w 8724094"/>
              <a:gd name="connsiteY18628" fmla="*/ 271190 h 2189926"/>
              <a:gd name="connsiteX18629" fmla="*/ 4691393 w 8724094"/>
              <a:gd name="connsiteY18629" fmla="*/ 269556 h 2189926"/>
              <a:gd name="connsiteX18630" fmla="*/ 4695437 w 8724094"/>
              <a:gd name="connsiteY18630" fmla="*/ 263021 h 2189926"/>
              <a:gd name="connsiteX18631" fmla="*/ 4699483 w 8724094"/>
              <a:gd name="connsiteY18631" fmla="*/ 256486 h 2189926"/>
              <a:gd name="connsiteX18632" fmla="*/ 4703529 w 8724094"/>
              <a:gd name="connsiteY18632" fmla="*/ 255670 h 2189926"/>
              <a:gd name="connsiteX18633" fmla="*/ 4709194 w 8724094"/>
              <a:gd name="connsiteY18633" fmla="*/ 254853 h 2189926"/>
              <a:gd name="connsiteX18634" fmla="*/ 4721331 w 8724094"/>
              <a:gd name="connsiteY18634" fmla="*/ 247502 h 2189926"/>
              <a:gd name="connsiteX18635" fmla="*/ 4733468 w 8724094"/>
              <a:gd name="connsiteY18635" fmla="*/ 238516 h 2189926"/>
              <a:gd name="connsiteX18636" fmla="*/ 4752078 w 8724094"/>
              <a:gd name="connsiteY18636" fmla="*/ 221362 h 2189926"/>
              <a:gd name="connsiteX18637" fmla="*/ 4772306 w 8724094"/>
              <a:gd name="connsiteY18637" fmla="*/ 204209 h 2189926"/>
              <a:gd name="connsiteX18638" fmla="*/ 4792537 w 8724094"/>
              <a:gd name="connsiteY18638" fmla="*/ 191139 h 2189926"/>
              <a:gd name="connsiteX18639" fmla="*/ 4812765 w 8724094"/>
              <a:gd name="connsiteY18639" fmla="*/ 178071 h 2189926"/>
              <a:gd name="connsiteX18640" fmla="*/ 4818429 w 8724094"/>
              <a:gd name="connsiteY18640" fmla="*/ 169902 h 2189926"/>
              <a:gd name="connsiteX18641" fmla="*/ 4824093 w 8724094"/>
              <a:gd name="connsiteY18641" fmla="*/ 161734 h 2189926"/>
              <a:gd name="connsiteX18642" fmla="*/ 4830566 w 8724094"/>
              <a:gd name="connsiteY18642" fmla="*/ 159283 h 2189926"/>
              <a:gd name="connsiteX18643" fmla="*/ 4837038 w 8724094"/>
              <a:gd name="connsiteY18643" fmla="*/ 160099 h 2189926"/>
              <a:gd name="connsiteX18644" fmla="*/ 4846749 w 8724094"/>
              <a:gd name="connsiteY18644" fmla="*/ 142129 h 2189926"/>
              <a:gd name="connsiteX18645" fmla="*/ 4845131 w 8724094"/>
              <a:gd name="connsiteY18645" fmla="*/ 137229 h 2189926"/>
              <a:gd name="connsiteX18646" fmla="*/ 2123352 w 8724094"/>
              <a:gd name="connsiteY18646" fmla="*/ 137229 h 2189926"/>
              <a:gd name="connsiteX18647" fmla="*/ 2111215 w 8724094"/>
              <a:gd name="connsiteY18647" fmla="*/ 139678 h 2189926"/>
              <a:gd name="connsiteX18648" fmla="*/ 2099078 w 8724094"/>
              <a:gd name="connsiteY18648" fmla="*/ 142129 h 2189926"/>
              <a:gd name="connsiteX18649" fmla="*/ 2093414 w 8724094"/>
              <a:gd name="connsiteY18649" fmla="*/ 148664 h 2189926"/>
              <a:gd name="connsiteX18650" fmla="*/ 2087750 w 8724094"/>
              <a:gd name="connsiteY18650" fmla="*/ 155199 h 2189926"/>
              <a:gd name="connsiteX18651" fmla="*/ 2071567 w 8724094"/>
              <a:gd name="connsiteY18651" fmla="*/ 171536 h 2189926"/>
              <a:gd name="connsiteX18652" fmla="*/ 2058620 w 8724094"/>
              <a:gd name="connsiteY18652" fmla="*/ 184604 h 2189926"/>
              <a:gd name="connsiteX18653" fmla="*/ 2054575 w 8724094"/>
              <a:gd name="connsiteY18653" fmla="*/ 183788 h 2189926"/>
              <a:gd name="connsiteX18654" fmla="*/ 2050529 w 8724094"/>
              <a:gd name="connsiteY18654" fmla="*/ 182971 h 2189926"/>
              <a:gd name="connsiteX18655" fmla="*/ 2047293 w 8724094"/>
              <a:gd name="connsiteY18655" fmla="*/ 186239 h 2189926"/>
              <a:gd name="connsiteX18656" fmla="*/ 2052147 w 8724094"/>
              <a:gd name="connsiteY18656" fmla="*/ 194408 h 2189926"/>
              <a:gd name="connsiteX18657" fmla="*/ 2061048 w 8724094"/>
              <a:gd name="connsiteY18657" fmla="*/ 190323 h 2189926"/>
              <a:gd name="connsiteX18658" fmla="*/ 2066712 w 8724094"/>
              <a:gd name="connsiteY18658" fmla="*/ 182971 h 2189926"/>
              <a:gd name="connsiteX18659" fmla="*/ 2074803 w 8724094"/>
              <a:gd name="connsiteY18659" fmla="*/ 179704 h 2189926"/>
              <a:gd name="connsiteX18660" fmla="*/ 2082895 w 8724094"/>
              <a:gd name="connsiteY18660" fmla="*/ 178071 h 2189926"/>
              <a:gd name="connsiteX18661" fmla="*/ 2107169 w 8724094"/>
              <a:gd name="connsiteY18661" fmla="*/ 159283 h 2189926"/>
              <a:gd name="connsiteX18662" fmla="*/ 2123352 w 8724094"/>
              <a:gd name="connsiteY18662" fmla="*/ 137229 h 2189926"/>
              <a:gd name="connsiteX18663" fmla="*/ 1332813 w 8724094"/>
              <a:gd name="connsiteY18663" fmla="*/ 137229 h 2189926"/>
              <a:gd name="connsiteX18664" fmla="*/ 1332813 w 8724094"/>
              <a:gd name="connsiteY18664" fmla="*/ 138862 h 2189926"/>
              <a:gd name="connsiteX18665" fmla="*/ 1334431 w 8724094"/>
              <a:gd name="connsiteY18665" fmla="*/ 138862 h 2189926"/>
              <a:gd name="connsiteX18666" fmla="*/ 1332813 w 8724094"/>
              <a:gd name="connsiteY18666" fmla="*/ 137229 h 2189926"/>
              <a:gd name="connsiteX18667" fmla="*/ 8432800 w 8724094"/>
              <a:gd name="connsiteY18667" fmla="*/ 133961 h 2189926"/>
              <a:gd name="connsiteX18668" fmla="*/ 8427135 w 8724094"/>
              <a:gd name="connsiteY18668" fmla="*/ 139678 h 2189926"/>
              <a:gd name="connsiteX18669" fmla="*/ 8426326 w 8724094"/>
              <a:gd name="connsiteY18669" fmla="*/ 148664 h 2189926"/>
              <a:gd name="connsiteX18670" fmla="*/ 8432800 w 8724094"/>
              <a:gd name="connsiteY18670" fmla="*/ 160917 h 2189926"/>
              <a:gd name="connsiteX18671" fmla="*/ 8442508 w 8724094"/>
              <a:gd name="connsiteY18671" fmla="*/ 163368 h 2189926"/>
              <a:gd name="connsiteX18672" fmla="*/ 8445746 w 8724094"/>
              <a:gd name="connsiteY18672" fmla="*/ 169085 h 2189926"/>
              <a:gd name="connsiteX18673" fmla="*/ 8450600 w 8724094"/>
              <a:gd name="connsiteY18673" fmla="*/ 171536 h 2189926"/>
              <a:gd name="connsiteX18674" fmla="*/ 8453837 w 8724094"/>
              <a:gd name="connsiteY18674" fmla="*/ 166634 h 2189926"/>
              <a:gd name="connsiteX18675" fmla="*/ 8448983 w 8724094"/>
              <a:gd name="connsiteY18675" fmla="*/ 146213 h 2189926"/>
              <a:gd name="connsiteX18676" fmla="*/ 8432800 w 8724094"/>
              <a:gd name="connsiteY18676" fmla="*/ 133961 h 2189926"/>
              <a:gd name="connsiteX18677" fmla="*/ 6111753 w 8724094"/>
              <a:gd name="connsiteY18677" fmla="*/ 133961 h 2189926"/>
              <a:gd name="connsiteX18678" fmla="*/ 6110135 w 8724094"/>
              <a:gd name="connsiteY18678" fmla="*/ 134778 h 2189926"/>
              <a:gd name="connsiteX18679" fmla="*/ 6111753 w 8724094"/>
              <a:gd name="connsiteY18679" fmla="*/ 135594 h 2189926"/>
              <a:gd name="connsiteX18680" fmla="*/ 6113371 w 8724094"/>
              <a:gd name="connsiteY18680" fmla="*/ 134778 h 2189926"/>
              <a:gd name="connsiteX18681" fmla="*/ 6111753 w 8724094"/>
              <a:gd name="connsiteY18681" fmla="*/ 133961 h 2189926"/>
              <a:gd name="connsiteX18682" fmla="*/ 4744796 w 8724094"/>
              <a:gd name="connsiteY18682" fmla="*/ 133961 h 2189926"/>
              <a:gd name="connsiteX18683" fmla="*/ 4737514 w 8724094"/>
              <a:gd name="connsiteY18683" fmla="*/ 139678 h 2189926"/>
              <a:gd name="connsiteX18684" fmla="*/ 4733468 w 8724094"/>
              <a:gd name="connsiteY18684" fmla="*/ 148664 h 2189926"/>
              <a:gd name="connsiteX18685" fmla="*/ 4742368 w 8724094"/>
              <a:gd name="connsiteY18685" fmla="*/ 143763 h 2189926"/>
              <a:gd name="connsiteX18686" fmla="*/ 4748032 w 8724094"/>
              <a:gd name="connsiteY18686" fmla="*/ 137229 h 2189926"/>
              <a:gd name="connsiteX18687" fmla="*/ 4744796 w 8724094"/>
              <a:gd name="connsiteY18687" fmla="*/ 133961 h 2189926"/>
              <a:gd name="connsiteX18688" fmla="*/ 1394309 w 8724094"/>
              <a:gd name="connsiteY18688" fmla="*/ 133961 h 2189926"/>
              <a:gd name="connsiteX18689" fmla="*/ 1391072 w 8724094"/>
              <a:gd name="connsiteY18689" fmla="*/ 138862 h 2189926"/>
              <a:gd name="connsiteX18690" fmla="*/ 1395927 w 8724094"/>
              <a:gd name="connsiteY18690" fmla="*/ 145397 h 2189926"/>
              <a:gd name="connsiteX18691" fmla="*/ 1399163 w 8724094"/>
              <a:gd name="connsiteY18691" fmla="*/ 140496 h 2189926"/>
              <a:gd name="connsiteX18692" fmla="*/ 1394309 w 8724094"/>
              <a:gd name="connsiteY18692" fmla="*/ 133961 h 2189926"/>
              <a:gd name="connsiteX18693" fmla="*/ 2228542 w 8724094"/>
              <a:gd name="connsiteY18693" fmla="*/ 132327 h 2189926"/>
              <a:gd name="connsiteX18694" fmla="*/ 2223687 w 8724094"/>
              <a:gd name="connsiteY18694" fmla="*/ 137229 h 2189926"/>
              <a:gd name="connsiteX18695" fmla="*/ 2228542 w 8724094"/>
              <a:gd name="connsiteY18695" fmla="*/ 138862 h 2189926"/>
              <a:gd name="connsiteX18696" fmla="*/ 2233397 w 8724094"/>
              <a:gd name="connsiteY18696" fmla="*/ 135594 h 2189926"/>
              <a:gd name="connsiteX18697" fmla="*/ 2228542 w 8724094"/>
              <a:gd name="connsiteY18697" fmla="*/ 132327 h 2189926"/>
              <a:gd name="connsiteX18698" fmla="*/ 3658107 w 8724094"/>
              <a:gd name="connsiteY18698" fmla="*/ 130694 h 2189926"/>
              <a:gd name="connsiteX18699" fmla="*/ 3650016 w 8724094"/>
              <a:gd name="connsiteY18699" fmla="*/ 133961 h 2189926"/>
              <a:gd name="connsiteX18700" fmla="*/ 3645160 w 8724094"/>
              <a:gd name="connsiteY18700" fmla="*/ 140496 h 2189926"/>
              <a:gd name="connsiteX18701" fmla="*/ 3650016 w 8724094"/>
              <a:gd name="connsiteY18701" fmla="*/ 143763 h 2189926"/>
              <a:gd name="connsiteX18702" fmla="*/ 3655680 w 8724094"/>
              <a:gd name="connsiteY18702" fmla="*/ 138862 h 2189926"/>
              <a:gd name="connsiteX18703" fmla="*/ 3659725 w 8724094"/>
              <a:gd name="connsiteY18703" fmla="*/ 130694 h 2189926"/>
              <a:gd name="connsiteX18704" fmla="*/ 3544826 w 8724094"/>
              <a:gd name="connsiteY18704" fmla="*/ 130694 h 2189926"/>
              <a:gd name="connsiteX18705" fmla="*/ 3541590 w 8724094"/>
              <a:gd name="connsiteY18705" fmla="*/ 133961 h 2189926"/>
              <a:gd name="connsiteX18706" fmla="*/ 3524598 w 8724094"/>
              <a:gd name="connsiteY18706" fmla="*/ 146213 h 2189926"/>
              <a:gd name="connsiteX18707" fmla="*/ 3507605 w 8724094"/>
              <a:gd name="connsiteY18707" fmla="*/ 156833 h 2189926"/>
              <a:gd name="connsiteX18708" fmla="*/ 3492232 w 8724094"/>
              <a:gd name="connsiteY18708" fmla="*/ 173169 h 2189926"/>
              <a:gd name="connsiteX18709" fmla="*/ 3476858 w 8724094"/>
              <a:gd name="connsiteY18709" fmla="*/ 191139 h 2189926"/>
              <a:gd name="connsiteX18710" fmla="*/ 3468767 w 8724094"/>
              <a:gd name="connsiteY18710" fmla="*/ 194408 h 2189926"/>
              <a:gd name="connsiteX18711" fmla="*/ 3460675 w 8724094"/>
              <a:gd name="connsiteY18711" fmla="*/ 197674 h 2189926"/>
              <a:gd name="connsiteX18712" fmla="*/ 3450966 w 8724094"/>
              <a:gd name="connsiteY18712" fmla="*/ 205025 h 2189926"/>
              <a:gd name="connsiteX18713" fmla="*/ 3447728 w 8724094"/>
              <a:gd name="connsiteY18713" fmla="*/ 212378 h 2189926"/>
              <a:gd name="connsiteX18714" fmla="*/ 3441255 w 8724094"/>
              <a:gd name="connsiteY18714" fmla="*/ 218095 h 2189926"/>
              <a:gd name="connsiteX18715" fmla="*/ 3423454 w 8724094"/>
              <a:gd name="connsiteY18715" fmla="*/ 220546 h 2189926"/>
              <a:gd name="connsiteX18716" fmla="*/ 3420218 w 8724094"/>
              <a:gd name="connsiteY18716" fmla="*/ 223813 h 2189926"/>
              <a:gd name="connsiteX18717" fmla="*/ 3420218 w 8724094"/>
              <a:gd name="connsiteY18717" fmla="*/ 227897 h 2189926"/>
              <a:gd name="connsiteX18718" fmla="*/ 3417790 w 8724094"/>
              <a:gd name="connsiteY18718" fmla="*/ 232799 h 2189926"/>
              <a:gd name="connsiteX18719" fmla="*/ 3408889 w 8724094"/>
              <a:gd name="connsiteY18719" fmla="*/ 236883 h 2189926"/>
              <a:gd name="connsiteX18720" fmla="*/ 3407271 w 8724094"/>
              <a:gd name="connsiteY18720" fmla="*/ 238516 h 2189926"/>
              <a:gd name="connsiteX18721" fmla="*/ 3399179 w 8724094"/>
              <a:gd name="connsiteY18721" fmla="*/ 245867 h 2189926"/>
              <a:gd name="connsiteX18722" fmla="*/ 3396752 w 8724094"/>
              <a:gd name="connsiteY18722" fmla="*/ 249951 h 2189926"/>
              <a:gd name="connsiteX18723" fmla="*/ 3392706 w 8724094"/>
              <a:gd name="connsiteY18723" fmla="*/ 253220 h 2189926"/>
              <a:gd name="connsiteX18724" fmla="*/ 3379760 w 8724094"/>
              <a:gd name="connsiteY18724" fmla="*/ 259755 h 2189926"/>
              <a:gd name="connsiteX18725" fmla="*/ 3368431 w 8724094"/>
              <a:gd name="connsiteY18725" fmla="*/ 269556 h 2189926"/>
              <a:gd name="connsiteX18726" fmla="*/ 3351440 w 8724094"/>
              <a:gd name="connsiteY18726" fmla="*/ 283442 h 2189926"/>
              <a:gd name="connsiteX18727" fmla="*/ 3335257 w 8724094"/>
              <a:gd name="connsiteY18727" fmla="*/ 298146 h 2189926"/>
              <a:gd name="connsiteX18728" fmla="*/ 3327974 w 8724094"/>
              <a:gd name="connsiteY18728" fmla="*/ 310398 h 2189926"/>
              <a:gd name="connsiteX18729" fmla="*/ 3331211 w 8724094"/>
              <a:gd name="connsiteY18729" fmla="*/ 310398 h 2189926"/>
              <a:gd name="connsiteX18730" fmla="*/ 3344967 w 8724094"/>
              <a:gd name="connsiteY18730" fmla="*/ 298962 h 2189926"/>
              <a:gd name="connsiteX18731" fmla="*/ 3360340 w 8724094"/>
              <a:gd name="connsiteY18731" fmla="*/ 292428 h 2189926"/>
              <a:gd name="connsiteX18732" fmla="*/ 3368431 w 8724094"/>
              <a:gd name="connsiteY18732" fmla="*/ 290793 h 2189926"/>
              <a:gd name="connsiteX18733" fmla="*/ 3370859 w 8724094"/>
              <a:gd name="connsiteY18733" fmla="*/ 285076 h 2189926"/>
              <a:gd name="connsiteX18734" fmla="*/ 3373287 w 8724094"/>
              <a:gd name="connsiteY18734" fmla="*/ 280992 h 2189926"/>
              <a:gd name="connsiteX18735" fmla="*/ 3390278 w 8724094"/>
              <a:gd name="connsiteY18735" fmla="*/ 272007 h 2189926"/>
              <a:gd name="connsiteX18736" fmla="*/ 3400797 w 8724094"/>
              <a:gd name="connsiteY18736" fmla="*/ 258120 h 2189926"/>
              <a:gd name="connsiteX18737" fmla="*/ 3404843 w 8724094"/>
              <a:gd name="connsiteY18737" fmla="*/ 255670 h 2189926"/>
              <a:gd name="connsiteX18738" fmla="*/ 3408889 w 8724094"/>
              <a:gd name="connsiteY18738" fmla="*/ 253220 h 2189926"/>
              <a:gd name="connsiteX18739" fmla="*/ 3410508 w 8724094"/>
              <a:gd name="connsiteY18739" fmla="*/ 247502 h 2189926"/>
              <a:gd name="connsiteX18740" fmla="*/ 3413744 w 8724094"/>
              <a:gd name="connsiteY18740" fmla="*/ 243418 h 2189926"/>
              <a:gd name="connsiteX18741" fmla="*/ 3419408 w 8724094"/>
              <a:gd name="connsiteY18741" fmla="*/ 241783 h 2189926"/>
              <a:gd name="connsiteX18742" fmla="*/ 3425072 w 8724094"/>
              <a:gd name="connsiteY18742" fmla="*/ 238516 h 2189926"/>
              <a:gd name="connsiteX18743" fmla="*/ 3430737 w 8724094"/>
              <a:gd name="connsiteY18743" fmla="*/ 231981 h 2189926"/>
              <a:gd name="connsiteX18744" fmla="*/ 3438019 w 8724094"/>
              <a:gd name="connsiteY18744" fmla="*/ 225446 h 2189926"/>
              <a:gd name="connsiteX18745" fmla="*/ 3454202 w 8724094"/>
              <a:gd name="connsiteY18745" fmla="*/ 218095 h 2189926"/>
              <a:gd name="connsiteX18746" fmla="*/ 3468767 w 8724094"/>
              <a:gd name="connsiteY18746" fmla="*/ 212378 h 2189926"/>
              <a:gd name="connsiteX18747" fmla="*/ 3473621 w 8724094"/>
              <a:gd name="connsiteY18747" fmla="*/ 205025 h 2189926"/>
              <a:gd name="connsiteX18748" fmla="*/ 3478476 w 8724094"/>
              <a:gd name="connsiteY18748" fmla="*/ 199308 h 2189926"/>
              <a:gd name="connsiteX18749" fmla="*/ 3486568 w 8724094"/>
              <a:gd name="connsiteY18749" fmla="*/ 191139 h 2189926"/>
              <a:gd name="connsiteX18750" fmla="*/ 3494659 w 8724094"/>
              <a:gd name="connsiteY18750" fmla="*/ 186239 h 2189926"/>
              <a:gd name="connsiteX18751" fmla="*/ 3504369 w 8724094"/>
              <a:gd name="connsiteY18751" fmla="*/ 186239 h 2189926"/>
              <a:gd name="connsiteX18752" fmla="*/ 3515698 w 8724094"/>
              <a:gd name="connsiteY18752" fmla="*/ 173169 h 2189926"/>
              <a:gd name="connsiteX18753" fmla="*/ 3528643 w 8724094"/>
              <a:gd name="connsiteY18753" fmla="*/ 160099 h 2189926"/>
              <a:gd name="connsiteX18754" fmla="*/ 3543208 w 8724094"/>
              <a:gd name="connsiteY18754" fmla="*/ 150298 h 2189926"/>
              <a:gd name="connsiteX18755" fmla="*/ 3549682 w 8724094"/>
              <a:gd name="connsiteY18755" fmla="*/ 133961 h 2189926"/>
              <a:gd name="connsiteX18756" fmla="*/ 3544826 w 8724094"/>
              <a:gd name="connsiteY18756" fmla="*/ 130694 h 2189926"/>
              <a:gd name="connsiteX18757" fmla="*/ 8062207 w 8724094"/>
              <a:gd name="connsiteY18757" fmla="*/ 129061 h 2189926"/>
              <a:gd name="connsiteX18758" fmla="*/ 8050880 w 8724094"/>
              <a:gd name="connsiteY18758" fmla="*/ 139678 h 2189926"/>
              <a:gd name="connsiteX18759" fmla="*/ 8044408 w 8724094"/>
              <a:gd name="connsiteY18759" fmla="*/ 155199 h 2189926"/>
              <a:gd name="connsiteX18760" fmla="*/ 8060591 w 8724094"/>
              <a:gd name="connsiteY18760" fmla="*/ 169902 h 2189926"/>
              <a:gd name="connsiteX18761" fmla="*/ 8062207 w 8724094"/>
              <a:gd name="connsiteY18761" fmla="*/ 169902 h 2189926"/>
              <a:gd name="connsiteX18762" fmla="*/ 8063827 w 8724094"/>
              <a:gd name="connsiteY18762" fmla="*/ 168268 h 2189926"/>
              <a:gd name="connsiteX18763" fmla="*/ 8063827 w 8724094"/>
              <a:gd name="connsiteY18763" fmla="*/ 153566 h 2189926"/>
              <a:gd name="connsiteX18764" fmla="*/ 8068683 w 8724094"/>
              <a:gd name="connsiteY18764" fmla="*/ 147031 h 2189926"/>
              <a:gd name="connsiteX18765" fmla="*/ 8070299 w 8724094"/>
              <a:gd name="connsiteY18765" fmla="*/ 138862 h 2189926"/>
              <a:gd name="connsiteX18766" fmla="*/ 8067873 w 8724094"/>
              <a:gd name="connsiteY18766" fmla="*/ 132327 h 2189926"/>
              <a:gd name="connsiteX18767" fmla="*/ 8062207 w 8724094"/>
              <a:gd name="connsiteY18767" fmla="*/ 129061 h 2189926"/>
              <a:gd name="connsiteX18768" fmla="*/ 3968822 w 8724094"/>
              <a:gd name="connsiteY18768" fmla="*/ 129061 h 2189926"/>
              <a:gd name="connsiteX18769" fmla="*/ 3962348 w 8724094"/>
              <a:gd name="connsiteY18769" fmla="*/ 135594 h 2189926"/>
              <a:gd name="connsiteX18770" fmla="*/ 3968822 w 8724094"/>
              <a:gd name="connsiteY18770" fmla="*/ 134778 h 2189926"/>
              <a:gd name="connsiteX18771" fmla="*/ 3972058 w 8724094"/>
              <a:gd name="connsiteY18771" fmla="*/ 130694 h 2189926"/>
              <a:gd name="connsiteX18772" fmla="*/ 3968822 w 8724094"/>
              <a:gd name="connsiteY18772" fmla="*/ 129061 h 2189926"/>
              <a:gd name="connsiteX18773" fmla="*/ 3818319 w 8724094"/>
              <a:gd name="connsiteY18773" fmla="*/ 129061 h 2189926"/>
              <a:gd name="connsiteX18774" fmla="*/ 3815083 w 8724094"/>
              <a:gd name="connsiteY18774" fmla="*/ 132327 h 2189926"/>
              <a:gd name="connsiteX18775" fmla="*/ 3819129 w 8724094"/>
              <a:gd name="connsiteY18775" fmla="*/ 135594 h 2189926"/>
              <a:gd name="connsiteX18776" fmla="*/ 3824793 w 8724094"/>
              <a:gd name="connsiteY18776" fmla="*/ 138862 h 2189926"/>
              <a:gd name="connsiteX18777" fmla="*/ 3828029 w 8724094"/>
              <a:gd name="connsiteY18777" fmla="*/ 152748 h 2189926"/>
              <a:gd name="connsiteX18778" fmla="*/ 3834502 w 8724094"/>
              <a:gd name="connsiteY18778" fmla="*/ 163368 h 2189926"/>
              <a:gd name="connsiteX18779" fmla="*/ 3842594 w 8724094"/>
              <a:gd name="connsiteY18779" fmla="*/ 154382 h 2189926"/>
              <a:gd name="connsiteX18780" fmla="*/ 3842594 w 8724094"/>
              <a:gd name="connsiteY18780" fmla="*/ 140496 h 2189926"/>
              <a:gd name="connsiteX18781" fmla="*/ 3832074 w 8724094"/>
              <a:gd name="connsiteY18781" fmla="*/ 133145 h 2189926"/>
              <a:gd name="connsiteX18782" fmla="*/ 3818319 w 8724094"/>
              <a:gd name="connsiteY18782" fmla="*/ 129061 h 2189926"/>
              <a:gd name="connsiteX18783" fmla="*/ 1161274 w 8724094"/>
              <a:gd name="connsiteY18783" fmla="*/ 129061 h 2189926"/>
              <a:gd name="connsiteX18784" fmla="*/ 1154800 w 8724094"/>
              <a:gd name="connsiteY18784" fmla="*/ 135594 h 2189926"/>
              <a:gd name="connsiteX18785" fmla="*/ 1166937 w 8724094"/>
              <a:gd name="connsiteY18785" fmla="*/ 147847 h 2189926"/>
              <a:gd name="connsiteX18786" fmla="*/ 1180693 w 8724094"/>
              <a:gd name="connsiteY18786" fmla="*/ 156833 h 2189926"/>
              <a:gd name="connsiteX18787" fmla="*/ 1182312 w 8724094"/>
              <a:gd name="connsiteY18787" fmla="*/ 156833 h 2189926"/>
              <a:gd name="connsiteX18788" fmla="*/ 1192022 w 8724094"/>
              <a:gd name="connsiteY18788" fmla="*/ 147031 h 2189926"/>
              <a:gd name="connsiteX18789" fmla="*/ 1192022 w 8724094"/>
              <a:gd name="connsiteY18789" fmla="*/ 145397 h 2189926"/>
              <a:gd name="connsiteX18790" fmla="*/ 1179075 w 8724094"/>
              <a:gd name="connsiteY18790" fmla="*/ 133145 h 2189926"/>
              <a:gd name="connsiteX18791" fmla="*/ 1161274 w 8724094"/>
              <a:gd name="connsiteY18791" fmla="*/ 129061 h 2189926"/>
              <a:gd name="connsiteX18792" fmla="*/ 6881356 w 8724094"/>
              <a:gd name="connsiteY18792" fmla="*/ 125792 h 2189926"/>
              <a:gd name="connsiteX18793" fmla="*/ 6878119 w 8724094"/>
              <a:gd name="connsiteY18793" fmla="*/ 130694 h 2189926"/>
              <a:gd name="connsiteX18794" fmla="*/ 6884592 w 8724094"/>
              <a:gd name="connsiteY18794" fmla="*/ 135594 h 2189926"/>
              <a:gd name="connsiteX18795" fmla="*/ 6891065 w 8724094"/>
              <a:gd name="connsiteY18795" fmla="*/ 129061 h 2189926"/>
              <a:gd name="connsiteX18796" fmla="*/ 6891065 w 8724094"/>
              <a:gd name="connsiteY18796" fmla="*/ 127426 h 2189926"/>
              <a:gd name="connsiteX18797" fmla="*/ 6886210 w 8724094"/>
              <a:gd name="connsiteY18797" fmla="*/ 126610 h 2189926"/>
              <a:gd name="connsiteX18798" fmla="*/ 6881356 w 8724094"/>
              <a:gd name="connsiteY18798" fmla="*/ 125792 h 2189926"/>
              <a:gd name="connsiteX18799" fmla="*/ 1410492 w 8724094"/>
              <a:gd name="connsiteY18799" fmla="*/ 125792 h 2189926"/>
              <a:gd name="connsiteX18800" fmla="*/ 1410492 w 8724094"/>
              <a:gd name="connsiteY18800" fmla="*/ 129061 h 2189926"/>
              <a:gd name="connsiteX18801" fmla="*/ 1412110 w 8724094"/>
              <a:gd name="connsiteY18801" fmla="*/ 129061 h 2189926"/>
              <a:gd name="connsiteX18802" fmla="*/ 1412110 w 8724094"/>
              <a:gd name="connsiteY18802" fmla="*/ 125792 h 2189926"/>
              <a:gd name="connsiteX18803" fmla="*/ 7965109 w 8724094"/>
              <a:gd name="connsiteY18803" fmla="*/ 124159 h 2189926"/>
              <a:gd name="connsiteX18804" fmla="*/ 7957019 w 8724094"/>
              <a:gd name="connsiteY18804" fmla="*/ 128243 h 2189926"/>
              <a:gd name="connsiteX18805" fmla="*/ 7952164 w 8724094"/>
              <a:gd name="connsiteY18805" fmla="*/ 133961 h 2189926"/>
              <a:gd name="connsiteX18806" fmla="*/ 7960255 w 8724094"/>
              <a:gd name="connsiteY18806" fmla="*/ 131510 h 2189926"/>
              <a:gd name="connsiteX18807" fmla="*/ 7965109 w 8724094"/>
              <a:gd name="connsiteY18807" fmla="*/ 125792 h 2189926"/>
              <a:gd name="connsiteX18808" fmla="*/ 7033475 w 8724094"/>
              <a:gd name="connsiteY18808" fmla="*/ 124159 h 2189926"/>
              <a:gd name="connsiteX18809" fmla="*/ 7023765 w 8724094"/>
              <a:gd name="connsiteY18809" fmla="*/ 130694 h 2189926"/>
              <a:gd name="connsiteX18810" fmla="*/ 7031857 w 8724094"/>
              <a:gd name="connsiteY18810" fmla="*/ 142947 h 2189926"/>
              <a:gd name="connsiteX18811" fmla="*/ 7046422 w 8724094"/>
              <a:gd name="connsiteY18811" fmla="*/ 151931 h 2189926"/>
              <a:gd name="connsiteX18812" fmla="*/ 7049658 w 8724094"/>
              <a:gd name="connsiteY18812" fmla="*/ 151931 h 2189926"/>
              <a:gd name="connsiteX18813" fmla="*/ 7049658 w 8724094"/>
              <a:gd name="connsiteY18813" fmla="*/ 148664 h 2189926"/>
              <a:gd name="connsiteX18814" fmla="*/ 7045613 w 8724094"/>
              <a:gd name="connsiteY18814" fmla="*/ 133961 h 2189926"/>
              <a:gd name="connsiteX18815" fmla="*/ 7033475 w 8724094"/>
              <a:gd name="connsiteY18815" fmla="*/ 124159 h 2189926"/>
              <a:gd name="connsiteX18816" fmla="*/ 5273979 w 8724094"/>
              <a:gd name="connsiteY18816" fmla="*/ 124159 h 2189926"/>
              <a:gd name="connsiteX18817" fmla="*/ 5263461 w 8724094"/>
              <a:gd name="connsiteY18817" fmla="*/ 126610 h 2189926"/>
              <a:gd name="connsiteX18818" fmla="*/ 5256178 w 8724094"/>
              <a:gd name="connsiteY18818" fmla="*/ 133961 h 2189926"/>
              <a:gd name="connsiteX18819" fmla="*/ 5257796 w 8724094"/>
              <a:gd name="connsiteY18819" fmla="*/ 135594 h 2189926"/>
              <a:gd name="connsiteX18820" fmla="*/ 5265889 w 8724094"/>
              <a:gd name="connsiteY18820" fmla="*/ 137229 h 2189926"/>
              <a:gd name="connsiteX18821" fmla="*/ 5277217 w 8724094"/>
              <a:gd name="connsiteY18821" fmla="*/ 127426 h 2189926"/>
              <a:gd name="connsiteX18822" fmla="*/ 5273979 w 8724094"/>
              <a:gd name="connsiteY18822" fmla="*/ 124159 h 2189926"/>
              <a:gd name="connsiteX18823" fmla="*/ 5071692 w 8724094"/>
              <a:gd name="connsiteY18823" fmla="*/ 124159 h 2189926"/>
              <a:gd name="connsiteX18824" fmla="*/ 5057937 w 8724094"/>
              <a:gd name="connsiteY18824" fmla="*/ 128243 h 2189926"/>
              <a:gd name="connsiteX18825" fmla="*/ 5047419 w 8724094"/>
              <a:gd name="connsiteY18825" fmla="*/ 135594 h 2189926"/>
              <a:gd name="connsiteX18826" fmla="*/ 5049037 w 8724094"/>
              <a:gd name="connsiteY18826" fmla="*/ 138862 h 2189926"/>
              <a:gd name="connsiteX18827" fmla="*/ 5063602 w 8724094"/>
              <a:gd name="connsiteY18827" fmla="*/ 134778 h 2189926"/>
              <a:gd name="connsiteX18828" fmla="*/ 5071692 w 8724094"/>
              <a:gd name="connsiteY18828" fmla="*/ 124159 h 2189926"/>
              <a:gd name="connsiteX18829" fmla="*/ 8500768 w 8724094"/>
              <a:gd name="connsiteY18829" fmla="*/ 120892 h 2189926"/>
              <a:gd name="connsiteX18830" fmla="*/ 8499149 w 8724094"/>
              <a:gd name="connsiteY18830" fmla="*/ 124159 h 2189926"/>
              <a:gd name="connsiteX18831" fmla="*/ 8504004 w 8724094"/>
              <a:gd name="connsiteY18831" fmla="*/ 133961 h 2189926"/>
              <a:gd name="connsiteX18832" fmla="*/ 8513715 w 8724094"/>
              <a:gd name="connsiteY18832" fmla="*/ 138862 h 2189926"/>
              <a:gd name="connsiteX18833" fmla="*/ 8518569 w 8724094"/>
              <a:gd name="connsiteY18833" fmla="*/ 133961 h 2189926"/>
              <a:gd name="connsiteX18834" fmla="*/ 8513715 w 8724094"/>
              <a:gd name="connsiteY18834" fmla="*/ 124159 h 2189926"/>
              <a:gd name="connsiteX18835" fmla="*/ 8504004 w 8724094"/>
              <a:gd name="connsiteY18835" fmla="*/ 120892 h 2189926"/>
              <a:gd name="connsiteX18836" fmla="*/ 4859695 w 8724094"/>
              <a:gd name="connsiteY18836" fmla="*/ 120892 h 2189926"/>
              <a:gd name="connsiteX18837" fmla="*/ 4859695 w 8724094"/>
              <a:gd name="connsiteY18837" fmla="*/ 122526 h 2189926"/>
              <a:gd name="connsiteX18838" fmla="*/ 4861314 w 8724094"/>
              <a:gd name="connsiteY18838" fmla="*/ 121708 h 2189926"/>
              <a:gd name="connsiteX18839" fmla="*/ 4862932 w 8724094"/>
              <a:gd name="connsiteY18839" fmla="*/ 120892 h 2189926"/>
              <a:gd name="connsiteX18840" fmla="*/ 3714748 w 8724094"/>
              <a:gd name="connsiteY18840" fmla="*/ 120892 h 2189926"/>
              <a:gd name="connsiteX18841" fmla="*/ 3699374 w 8724094"/>
              <a:gd name="connsiteY18841" fmla="*/ 134778 h 2189926"/>
              <a:gd name="connsiteX18842" fmla="*/ 3693709 w 8724094"/>
              <a:gd name="connsiteY18842" fmla="*/ 156833 h 2189926"/>
              <a:gd name="connsiteX18843" fmla="*/ 3697756 w 8724094"/>
              <a:gd name="connsiteY18843" fmla="*/ 165818 h 2189926"/>
              <a:gd name="connsiteX18844" fmla="*/ 3705038 w 8724094"/>
              <a:gd name="connsiteY18844" fmla="*/ 171536 h 2189926"/>
              <a:gd name="connsiteX18845" fmla="*/ 3710702 w 8724094"/>
              <a:gd name="connsiteY18845" fmla="*/ 180520 h 2189926"/>
              <a:gd name="connsiteX18846" fmla="*/ 3716366 w 8724094"/>
              <a:gd name="connsiteY18846" fmla="*/ 186239 h 2189926"/>
              <a:gd name="connsiteX18847" fmla="*/ 3721221 w 8724094"/>
              <a:gd name="connsiteY18847" fmla="*/ 179704 h 2189926"/>
              <a:gd name="connsiteX18848" fmla="*/ 3720412 w 8724094"/>
              <a:gd name="connsiteY18848" fmla="*/ 173987 h 2189926"/>
              <a:gd name="connsiteX18849" fmla="*/ 3719603 w 8724094"/>
              <a:gd name="connsiteY18849" fmla="*/ 168268 h 2189926"/>
              <a:gd name="connsiteX18850" fmla="*/ 3719603 w 8724094"/>
              <a:gd name="connsiteY18850" fmla="*/ 166634 h 2189926"/>
              <a:gd name="connsiteX18851" fmla="*/ 3726885 w 8724094"/>
              <a:gd name="connsiteY18851" fmla="*/ 151931 h 2189926"/>
              <a:gd name="connsiteX18852" fmla="*/ 3729313 w 8724094"/>
              <a:gd name="connsiteY18852" fmla="*/ 133961 h 2189926"/>
              <a:gd name="connsiteX18853" fmla="*/ 3729313 w 8724094"/>
              <a:gd name="connsiteY18853" fmla="*/ 130694 h 2189926"/>
              <a:gd name="connsiteX18854" fmla="*/ 3722839 w 8724094"/>
              <a:gd name="connsiteY18854" fmla="*/ 124159 h 2189926"/>
              <a:gd name="connsiteX18855" fmla="*/ 3714748 w 8724094"/>
              <a:gd name="connsiteY18855" fmla="*/ 120892 h 2189926"/>
              <a:gd name="connsiteX18856" fmla="*/ 185237 w 8724094"/>
              <a:gd name="connsiteY18856" fmla="*/ 120892 h 2189926"/>
              <a:gd name="connsiteX18857" fmla="*/ 175527 w 8724094"/>
              <a:gd name="connsiteY18857" fmla="*/ 133961 h 2189926"/>
              <a:gd name="connsiteX18858" fmla="*/ 178763 w 8724094"/>
              <a:gd name="connsiteY18858" fmla="*/ 138862 h 2189926"/>
              <a:gd name="connsiteX18859" fmla="*/ 180382 w 8724094"/>
              <a:gd name="connsiteY18859" fmla="*/ 138862 h 2189926"/>
              <a:gd name="connsiteX18860" fmla="*/ 186046 w 8724094"/>
              <a:gd name="connsiteY18860" fmla="*/ 131510 h 2189926"/>
              <a:gd name="connsiteX18861" fmla="*/ 190092 w 8724094"/>
              <a:gd name="connsiteY18861" fmla="*/ 124159 h 2189926"/>
              <a:gd name="connsiteX18862" fmla="*/ 185237 w 8724094"/>
              <a:gd name="connsiteY18862" fmla="*/ 120892 h 2189926"/>
              <a:gd name="connsiteX18863" fmla="*/ 6136028 w 8724094"/>
              <a:gd name="connsiteY18863" fmla="*/ 119258 h 2189926"/>
              <a:gd name="connsiteX18864" fmla="*/ 6123081 w 8724094"/>
              <a:gd name="connsiteY18864" fmla="*/ 125792 h 2189926"/>
              <a:gd name="connsiteX18865" fmla="*/ 6124700 w 8724094"/>
              <a:gd name="connsiteY18865" fmla="*/ 125792 h 2189926"/>
              <a:gd name="connsiteX18866" fmla="*/ 6136028 w 8724094"/>
              <a:gd name="connsiteY18866" fmla="*/ 119258 h 2189926"/>
              <a:gd name="connsiteX18867" fmla="*/ 5125096 w 8724094"/>
              <a:gd name="connsiteY18867" fmla="*/ 119258 h 2189926"/>
              <a:gd name="connsiteX18868" fmla="*/ 5113769 w 8724094"/>
              <a:gd name="connsiteY18868" fmla="*/ 123342 h 2189926"/>
              <a:gd name="connsiteX18869" fmla="*/ 5097586 w 8724094"/>
              <a:gd name="connsiteY18869" fmla="*/ 132327 h 2189926"/>
              <a:gd name="connsiteX18870" fmla="*/ 5083829 w 8724094"/>
              <a:gd name="connsiteY18870" fmla="*/ 143763 h 2189926"/>
              <a:gd name="connsiteX18871" fmla="*/ 5078165 w 8724094"/>
              <a:gd name="connsiteY18871" fmla="*/ 155199 h 2189926"/>
              <a:gd name="connsiteX18872" fmla="*/ 5081403 w 8724094"/>
              <a:gd name="connsiteY18872" fmla="*/ 159283 h 2189926"/>
              <a:gd name="connsiteX18873" fmla="*/ 5087875 w 8724094"/>
              <a:gd name="connsiteY18873" fmla="*/ 160099 h 2189926"/>
              <a:gd name="connsiteX18874" fmla="*/ 5094348 w 8724094"/>
              <a:gd name="connsiteY18874" fmla="*/ 153566 h 2189926"/>
              <a:gd name="connsiteX18875" fmla="*/ 5107295 w 8724094"/>
              <a:gd name="connsiteY18875" fmla="*/ 139678 h 2189926"/>
              <a:gd name="connsiteX18876" fmla="*/ 5120241 w 8724094"/>
              <a:gd name="connsiteY18876" fmla="*/ 125792 h 2189926"/>
              <a:gd name="connsiteX18877" fmla="*/ 5126714 w 8724094"/>
              <a:gd name="connsiteY18877" fmla="*/ 119258 h 2189926"/>
              <a:gd name="connsiteX18878" fmla="*/ 1060940 w 8724094"/>
              <a:gd name="connsiteY18878" fmla="*/ 117624 h 2189926"/>
              <a:gd name="connsiteX18879" fmla="*/ 1053656 w 8724094"/>
              <a:gd name="connsiteY18879" fmla="*/ 121708 h 2189926"/>
              <a:gd name="connsiteX18880" fmla="*/ 1047993 w 8724094"/>
              <a:gd name="connsiteY18880" fmla="*/ 125792 h 2189926"/>
              <a:gd name="connsiteX18881" fmla="*/ 1043137 w 8724094"/>
              <a:gd name="connsiteY18881" fmla="*/ 125792 h 2189926"/>
              <a:gd name="connsiteX18882" fmla="*/ 1036665 w 8724094"/>
              <a:gd name="connsiteY18882" fmla="*/ 135594 h 2189926"/>
              <a:gd name="connsiteX18883" fmla="*/ 1041519 w 8724094"/>
              <a:gd name="connsiteY18883" fmla="*/ 143763 h 2189926"/>
              <a:gd name="connsiteX18884" fmla="*/ 1041519 w 8724094"/>
              <a:gd name="connsiteY18884" fmla="*/ 145397 h 2189926"/>
              <a:gd name="connsiteX18885" fmla="*/ 1041519 w 8724094"/>
              <a:gd name="connsiteY18885" fmla="*/ 155199 h 2189926"/>
              <a:gd name="connsiteX18886" fmla="*/ 1047993 w 8724094"/>
              <a:gd name="connsiteY18886" fmla="*/ 168268 h 2189926"/>
              <a:gd name="connsiteX18887" fmla="*/ 1060130 w 8724094"/>
              <a:gd name="connsiteY18887" fmla="*/ 194408 h 2189926"/>
              <a:gd name="connsiteX18888" fmla="*/ 1069031 w 8724094"/>
              <a:gd name="connsiteY18888" fmla="*/ 214011 h 2189926"/>
              <a:gd name="connsiteX18889" fmla="*/ 1070649 w 8724094"/>
              <a:gd name="connsiteY18889" fmla="*/ 214011 h 2189926"/>
              <a:gd name="connsiteX18890" fmla="*/ 1072267 w 8724094"/>
              <a:gd name="connsiteY18890" fmla="*/ 212378 h 2189926"/>
              <a:gd name="connsiteX18891" fmla="*/ 1073885 w 8724094"/>
              <a:gd name="connsiteY18891" fmla="*/ 194408 h 2189926"/>
              <a:gd name="connsiteX18892" fmla="*/ 1062558 w 8724094"/>
              <a:gd name="connsiteY18892" fmla="*/ 173169 h 2189926"/>
              <a:gd name="connsiteX18893" fmla="*/ 1062558 w 8724094"/>
              <a:gd name="connsiteY18893" fmla="*/ 171536 h 2189926"/>
              <a:gd name="connsiteX18894" fmla="*/ 1067412 w 8724094"/>
              <a:gd name="connsiteY18894" fmla="*/ 166634 h 2189926"/>
              <a:gd name="connsiteX18895" fmla="*/ 1072267 w 8724094"/>
              <a:gd name="connsiteY18895" fmla="*/ 174803 h 2189926"/>
              <a:gd name="connsiteX18896" fmla="*/ 1081977 w 8724094"/>
              <a:gd name="connsiteY18896" fmla="*/ 166634 h 2189926"/>
              <a:gd name="connsiteX18897" fmla="*/ 1077122 w 8724094"/>
              <a:gd name="connsiteY18897" fmla="*/ 160099 h 2189926"/>
              <a:gd name="connsiteX18898" fmla="*/ 1072267 w 8724094"/>
              <a:gd name="connsiteY18898" fmla="*/ 153566 h 2189926"/>
              <a:gd name="connsiteX18899" fmla="*/ 1077122 w 8724094"/>
              <a:gd name="connsiteY18899" fmla="*/ 151115 h 2189926"/>
              <a:gd name="connsiteX18900" fmla="*/ 1081977 w 8724094"/>
              <a:gd name="connsiteY18900" fmla="*/ 145397 h 2189926"/>
              <a:gd name="connsiteX18901" fmla="*/ 1081977 w 8724094"/>
              <a:gd name="connsiteY18901" fmla="*/ 143763 h 2189926"/>
              <a:gd name="connsiteX18902" fmla="*/ 1075503 w 8724094"/>
              <a:gd name="connsiteY18902" fmla="*/ 132327 h 2189926"/>
              <a:gd name="connsiteX18903" fmla="*/ 1069031 w 8724094"/>
              <a:gd name="connsiteY18903" fmla="*/ 120892 h 2189926"/>
              <a:gd name="connsiteX18904" fmla="*/ 1060940 w 8724094"/>
              <a:gd name="connsiteY18904" fmla="*/ 117624 h 2189926"/>
              <a:gd name="connsiteX18905" fmla="*/ 8429563 w 8724094"/>
              <a:gd name="connsiteY18905" fmla="*/ 115991 h 2189926"/>
              <a:gd name="connsiteX18906" fmla="*/ 8423089 w 8724094"/>
              <a:gd name="connsiteY18906" fmla="*/ 120892 h 2189926"/>
              <a:gd name="connsiteX18907" fmla="*/ 8427944 w 8724094"/>
              <a:gd name="connsiteY18907" fmla="*/ 125792 h 2189926"/>
              <a:gd name="connsiteX18908" fmla="*/ 8436036 w 8724094"/>
              <a:gd name="connsiteY18908" fmla="*/ 120892 h 2189926"/>
              <a:gd name="connsiteX18909" fmla="*/ 8429563 w 8724094"/>
              <a:gd name="connsiteY18909" fmla="*/ 115991 h 2189926"/>
              <a:gd name="connsiteX18910" fmla="*/ 5186592 w 8724094"/>
              <a:gd name="connsiteY18910" fmla="*/ 115991 h 2189926"/>
              <a:gd name="connsiteX18911" fmla="*/ 5178501 w 8724094"/>
              <a:gd name="connsiteY18911" fmla="*/ 116808 h 2189926"/>
              <a:gd name="connsiteX18912" fmla="*/ 5173645 w 8724094"/>
              <a:gd name="connsiteY18912" fmla="*/ 122526 h 2189926"/>
              <a:gd name="connsiteX18913" fmla="*/ 5186592 w 8724094"/>
              <a:gd name="connsiteY18913" fmla="*/ 115991 h 2189926"/>
              <a:gd name="connsiteX18914" fmla="*/ 3929982 w 8724094"/>
              <a:gd name="connsiteY18914" fmla="*/ 115991 h 2189926"/>
              <a:gd name="connsiteX18915" fmla="*/ 3918653 w 8724094"/>
              <a:gd name="connsiteY18915" fmla="*/ 127426 h 2189926"/>
              <a:gd name="connsiteX18916" fmla="*/ 3921891 w 8724094"/>
              <a:gd name="connsiteY18916" fmla="*/ 130694 h 2189926"/>
              <a:gd name="connsiteX18917" fmla="*/ 3928363 w 8724094"/>
              <a:gd name="connsiteY18917" fmla="*/ 124976 h 2189926"/>
              <a:gd name="connsiteX18918" fmla="*/ 3929982 w 8724094"/>
              <a:gd name="connsiteY18918" fmla="*/ 115991 h 2189926"/>
              <a:gd name="connsiteX18919" fmla="*/ 2739925 w 8724094"/>
              <a:gd name="connsiteY18919" fmla="*/ 115991 h 2189926"/>
              <a:gd name="connsiteX18920" fmla="*/ 2730214 w 8724094"/>
              <a:gd name="connsiteY18920" fmla="*/ 118441 h 2189926"/>
              <a:gd name="connsiteX18921" fmla="*/ 2725360 w 8724094"/>
              <a:gd name="connsiteY18921" fmla="*/ 125792 h 2189926"/>
              <a:gd name="connsiteX18922" fmla="*/ 2735070 w 8724094"/>
              <a:gd name="connsiteY18922" fmla="*/ 133961 h 2189926"/>
              <a:gd name="connsiteX18923" fmla="*/ 2736688 w 8724094"/>
              <a:gd name="connsiteY18923" fmla="*/ 133961 h 2189926"/>
              <a:gd name="connsiteX18924" fmla="*/ 2744779 w 8724094"/>
              <a:gd name="connsiteY18924" fmla="*/ 125792 h 2189926"/>
              <a:gd name="connsiteX18925" fmla="*/ 2744779 w 8724094"/>
              <a:gd name="connsiteY18925" fmla="*/ 122526 h 2189926"/>
              <a:gd name="connsiteX18926" fmla="*/ 2744779 w 8724094"/>
              <a:gd name="connsiteY18926" fmla="*/ 120892 h 2189926"/>
              <a:gd name="connsiteX18927" fmla="*/ 2743161 w 8724094"/>
              <a:gd name="connsiteY18927" fmla="*/ 117624 h 2189926"/>
              <a:gd name="connsiteX18928" fmla="*/ 7340952 w 8724094"/>
              <a:gd name="connsiteY18928" fmla="*/ 114357 h 2189926"/>
              <a:gd name="connsiteX18929" fmla="*/ 7335289 w 8724094"/>
              <a:gd name="connsiteY18929" fmla="*/ 119258 h 2189926"/>
              <a:gd name="connsiteX18930" fmla="*/ 7328007 w 8724094"/>
              <a:gd name="connsiteY18930" fmla="*/ 125792 h 2189926"/>
              <a:gd name="connsiteX18931" fmla="*/ 7316677 w 8724094"/>
              <a:gd name="connsiteY18931" fmla="*/ 127426 h 2189926"/>
              <a:gd name="connsiteX18932" fmla="*/ 7306969 w 8724094"/>
              <a:gd name="connsiteY18932" fmla="*/ 130694 h 2189926"/>
              <a:gd name="connsiteX18933" fmla="*/ 7306969 w 8724094"/>
              <a:gd name="connsiteY18933" fmla="*/ 138862 h 2189926"/>
              <a:gd name="connsiteX18934" fmla="*/ 7304541 w 8724094"/>
              <a:gd name="connsiteY18934" fmla="*/ 141313 h 2189926"/>
              <a:gd name="connsiteX18935" fmla="*/ 7302114 w 8724094"/>
              <a:gd name="connsiteY18935" fmla="*/ 143763 h 2189926"/>
              <a:gd name="connsiteX18936" fmla="*/ 7288357 w 8724094"/>
              <a:gd name="connsiteY18936" fmla="*/ 154382 h 2189926"/>
              <a:gd name="connsiteX18937" fmla="*/ 7276220 w 8724094"/>
              <a:gd name="connsiteY18937" fmla="*/ 165001 h 2189926"/>
              <a:gd name="connsiteX18938" fmla="*/ 7270557 w 8724094"/>
              <a:gd name="connsiteY18938" fmla="*/ 164184 h 2189926"/>
              <a:gd name="connsiteX18939" fmla="*/ 7263275 w 8724094"/>
              <a:gd name="connsiteY18939" fmla="*/ 165001 h 2189926"/>
              <a:gd name="connsiteX18940" fmla="*/ 7245473 w 8724094"/>
              <a:gd name="connsiteY18940" fmla="*/ 184604 h 2189926"/>
              <a:gd name="connsiteX18941" fmla="*/ 7234145 w 8724094"/>
              <a:gd name="connsiteY18941" fmla="*/ 196041 h 2189926"/>
              <a:gd name="connsiteX18942" fmla="*/ 7221199 w 8724094"/>
              <a:gd name="connsiteY18942" fmla="*/ 205843 h 2189926"/>
              <a:gd name="connsiteX18943" fmla="*/ 7221199 w 8724094"/>
              <a:gd name="connsiteY18943" fmla="*/ 207476 h 2189926"/>
              <a:gd name="connsiteX18944" fmla="*/ 7226053 w 8724094"/>
              <a:gd name="connsiteY18944" fmla="*/ 212378 h 2189926"/>
              <a:gd name="connsiteX18945" fmla="*/ 7235763 w 8724094"/>
              <a:gd name="connsiteY18945" fmla="*/ 206660 h 2189926"/>
              <a:gd name="connsiteX18946" fmla="*/ 7242237 w 8724094"/>
              <a:gd name="connsiteY18946" fmla="*/ 197674 h 2189926"/>
              <a:gd name="connsiteX18947" fmla="*/ 7270557 w 8724094"/>
              <a:gd name="connsiteY18947" fmla="*/ 180520 h 2189926"/>
              <a:gd name="connsiteX18948" fmla="*/ 7297259 w 8724094"/>
              <a:gd name="connsiteY18948" fmla="*/ 163368 h 2189926"/>
              <a:gd name="connsiteX18949" fmla="*/ 7299686 w 8724094"/>
              <a:gd name="connsiteY18949" fmla="*/ 158466 h 2189926"/>
              <a:gd name="connsiteX18950" fmla="*/ 7302114 w 8724094"/>
              <a:gd name="connsiteY18950" fmla="*/ 151931 h 2189926"/>
              <a:gd name="connsiteX18951" fmla="*/ 7312632 w 8724094"/>
              <a:gd name="connsiteY18951" fmla="*/ 149482 h 2189926"/>
              <a:gd name="connsiteX18952" fmla="*/ 7323151 w 8724094"/>
              <a:gd name="connsiteY18952" fmla="*/ 147031 h 2189926"/>
              <a:gd name="connsiteX18953" fmla="*/ 7331243 w 8724094"/>
              <a:gd name="connsiteY18953" fmla="*/ 130694 h 2189926"/>
              <a:gd name="connsiteX18954" fmla="*/ 7336907 w 8724094"/>
              <a:gd name="connsiteY18954" fmla="*/ 124159 h 2189926"/>
              <a:gd name="connsiteX18955" fmla="*/ 7340952 w 8724094"/>
              <a:gd name="connsiteY18955" fmla="*/ 115991 h 2189926"/>
              <a:gd name="connsiteX18956" fmla="*/ 128596 w 8724094"/>
              <a:gd name="connsiteY18956" fmla="*/ 114357 h 2189926"/>
              <a:gd name="connsiteX18957" fmla="*/ 122123 w 8724094"/>
              <a:gd name="connsiteY18957" fmla="*/ 120892 h 2189926"/>
              <a:gd name="connsiteX18958" fmla="*/ 127787 w 8724094"/>
              <a:gd name="connsiteY18958" fmla="*/ 133145 h 2189926"/>
              <a:gd name="connsiteX18959" fmla="*/ 139924 w 8724094"/>
              <a:gd name="connsiteY18959" fmla="*/ 138862 h 2189926"/>
              <a:gd name="connsiteX18960" fmla="*/ 143161 w 8724094"/>
              <a:gd name="connsiteY18960" fmla="*/ 138862 h 2189926"/>
              <a:gd name="connsiteX18961" fmla="*/ 144779 w 8724094"/>
              <a:gd name="connsiteY18961" fmla="*/ 129877 h 2189926"/>
              <a:gd name="connsiteX18962" fmla="*/ 146397 w 8724094"/>
              <a:gd name="connsiteY18962" fmla="*/ 122526 h 2189926"/>
              <a:gd name="connsiteX18963" fmla="*/ 139115 w 8724094"/>
              <a:gd name="connsiteY18963" fmla="*/ 116808 h 2189926"/>
              <a:gd name="connsiteX18964" fmla="*/ 128596 w 8724094"/>
              <a:gd name="connsiteY18964" fmla="*/ 114357 h 2189926"/>
              <a:gd name="connsiteX18965" fmla="*/ 3121844 w 8724094"/>
              <a:gd name="connsiteY18965" fmla="*/ 112724 h 2189926"/>
              <a:gd name="connsiteX18966" fmla="*/ 3113752 w 8724094"/>
              <a:gd name="connsiteY18966" fmla="*/ 113540 h 2189926"/>
              <a:gd name="connsiteX18967" fmla="*/ 3107279 w 8724094"/>
              <a:gd name="connsiteY18967" fmla="*/ 117624 h 2189926"/>
              <a:gd name="connsiteX18968" fmla="*/ 3108897 w 8724094"/>
              <a:gd name="connsiteY18968" fmla="*/ 117624 h 2189926"/>
              <a:gd name="connsiteX18969" fmla="*/ 3108897 w 8724094"/>
              <a:gd name="connsiteY18969" fmla="*/ 119258 h 2189926"/>
              <a:gd name="connsiteX18970" fmla="*/ 3112134 w 8724094"/>
              <a:gd name="connsiteY18970" fmla="*/ 117624 h 2189926"/>
              <a:gd name="connsiteX18971" fmla="*/ 3113752 w 8724094"/>
              <a:gd name="connsiteY18971" fmla="*/ 117624 h 2189926"/>
              <a:gd name="connsiteX18972" fmla="*/ 3116988 w 8724094"/>
              <a:gd name="connsiteY18972" fmla="*/ 120892 h 2189926"/>
              <a:gd name="connsiteX18973" fmla="*/ 3118606 w 8724094"/>
              <a:gd name="connsiteY18973" fmla="*/ 120892 h 2189926"/>
              <a:gd name="connsiteX18974" fmla="*/ 3121844 w 8724094"/>
              <a:gd name="connsiteY18974" fmla="*/ 117624 h 2189926"/>
              <a:gd name="connsiteX18975" fmla="*/ 3121844 w 8724094"/>
              <a:gd name="connsiteY18975" fmla="*/ 112724 h 2189926"/>
              <a:gd name="connsiteX18976" fmla="*/ 2304603 w 8724094"/>
              <a:gd name="connsiteY18976" fmla="*/ 112724 h 2189926"/>
              <a:gd name="connsiteX18977" fmla="*/ 2301365 w 8724094"/>
              <a:gd name="connsiteY18977" fmla="*/ 119258 h 2189926"/>
              <a:gd name="connsiteX18978" fmla="*/ 2302985 w 8724094"/>
              <a:gd name="connsiteY18978" fmla="*/ 120892 h 2189926"/>
              <a:gd name="connsiteX18979" fmla="*/ 2304603 w 8724094"/>
              <a:gd name="connsiteY18979" fmla="*/ 115991 h 2189926"/>
              <a:gd name="connsiteX18980" fmla="*/ 1188784 w 8724094"/>
              <a:gd name="connsiteY18980" fmla="*/ 112724 h 2189926"/>
              <a:gd name="connsiteX18981" fmla="*/ 1185548 w 8724094"/>
              <a:gd name="connsiteY18981" fmla="*/ 114357 h 2189926"/>
              <a:gd name="connsiteX18982" fmla="*/ 1193640 w 8724094"/>
              <a:gd name="connsiteY18982" fmla="*/ 119258 h 2189926"/>
              <a:gd name="connsiteX18983" fmla="*/ 1188784 w 8724094"/>
              <a:gd name="connsiteY18983" fmla="*/ 112724 h 2189926"/>
              <a:gd name="connsiteX18984" fmla="*/ 5668339 w 8724094"/>
              <a:gd name="connsiteY18984" fmla="*/ 111089 h 2189926"/>
              <a:gd name="connsiteX18985" fmla="*/ 5657011 w 8724094"/>
              <a:gd name="connsiteY18985" fmla="*/ 120075 h 2189926"/>
              <a:gd name="connsiteX18986" fmla="*/ 5640019 w 8724094"/>
              <a:gd name="connsiteY18986" fmla="*/ 132327 h 2189926"/>
              <a:gd name="connsiteX18987" fmla="*/ 5624645 w 8724094"/>
              <a:gd name="connsiteY18987" fmla="*/ 144580 h 2189926"/>
              <a:gd name="connsiteX18988" fmla="*/ 5618172 w 8724094"/>
              <a:gd name="connsiteY18988" fmla="*/ 151931 h 2189926"/>
              <a:gd name="connsiteX18989" fmla="*/ 5621409 w 8724094"/>
              <a:gd name="connsiteY18989" fmla="*/ 158466 h 2189926"/>
              <a:gd name="connsiteX18990" fmla="*/ 5625455 w 8724094"/>
              <a:gd name="connsiteY18990" fmla="*/ 155199 h 2189926"/>
              <a:gd name="connsiteX18991" fmla="*/ 5629500 w 8724094"/>
              <a:gd name="connsiteY18991" fmla="*/ 151931 h 2189926"/>
              <a:gd name="connsiteX18992" fmla="*/ 5631119 w 8724094"/>
              <a:gd name="connsiteY18992" fmla="*/ 151931 h 2189926"/>
              <a:gd name="connsiteX18993" fmla="*/ 5647301 w 8724094"/>
              <a:gd name="connsiteY18993" fmla="*/ 144580 h 2189926"/>
              <a:gd name="connsiteX18994" fmla="*/ 5661866 w 8724094"/>
              <a:gd name="connsiteY18994" fmla="*/ 133961 h 2189926"/>
              <a:gd name="connsiteX18995" fmla="*/ 5668339 w 8724094"/>
              <a:gd name="connsiteY18995" fmla="*/ 129061 h 2189926"/>
              <a:gd name="connsiteX18996" fmla="*/ 5673194 w 8724094"/>
              <a:gd name="connsiteY18996" fmla="*/ 124159 h 2189926"/>
              <a:gd name="connsiteX18997" fmla="*/ 5673194 w 8724094"/>
              <a:gd name="connsiteY18997" fmla="*/ 120892 h 2189926"/>
              <a:gd name="connsiteX18998" fmla="*/ 5671575 w 8724094"/>
              <a:gd name="connsiteY18998" fmla="*/ 114357 h 2189926"/>
              <a:gd name="connsiteX18999" fmla="*/ 5671575 w 8724094"/>
              <a:gd name="connsiteY18999" fmla="*/ 111089 h 2189926"/>
              <a:gd name="connsiteX19000" fmla="*/ 1373271 w 8724094"/>
              <a:gd name="connsiteY19000" fmla="*/ 111089 h 2189926"/>
              <a:gd name="connsiteX19001" fmla="*/ 1362751 w 8724094"/>
              <a:gd name="connsiteY19001" fmla="*/ 115991 h 2189926"/>
              <a:gd name="connsiteX19002" fmla="*/ 1353852 w 8724094"/>
              <a:gd name="connsiteY19002" fmla="*/ 124159 h 2189926"/>
              <a:gd name="connsiteX19003" fmla="*/ 1355470 w 8724094"/>
              <a:gd name="connsiteY19003" fmla="*/ 125792 h 2189926"/>
              <a:gd name="connsiteX19004" fmla="*/ 1374889 w 8724094"/>
              <a:gd name="connsiteY19004" fmla="*/ 125792 h 2189926"/>
              <a:gd name="connsiteX19005" fmla="*/ 1378126 w 8724094"/>
              <a:gd name="connsiteY19005" fmla="*/ 122526 h 2189926"/>
              <a:gd name="connsiteX19006" fmla="*/ 1378126 w 8724094"/>
              <a:gd name="connsiteY19006" fmla="*/ 117624 h 2189926"/>
              <a:gd name="connsiteX19007" fmla="*/ 1373271 w 8724094"/>
              <a:gd name="connsiteY19007" fmla="*/ 111089 h 2189926"/>
              <a:gd name="connsiteX19008" fmla="*/ 245113 w 8724094"/>
              <a:gd name="connsiteY19008" fmla="*/ 111089 h 2189926"/>
              <a:gd name="connsiteX19009" fmla="*/ 234595 w 8724094"/>
              <a:gd name="connsiteY19009" fmla="*/ 115173 h 2189926"/>
              <a:gd name="connsiteX19010" fmla="*/ 227312 w 8724094"/>
              <a:gd name="connsiteY19010" fmla="*/ 124159 h 2189926"/>
              <a:gd name="connsiteX19011" fmla="*/ 237831 w 8724094"/>
              <a:gd name="connsiteY19011" fmla="*/ 121708 h 2189926"/>
              <a:gd name="connsiteX19012" fmla="*/ 245113 w 8724094"/>
              <a:gd name="connsiteY19012" fmla="*/ 114357 h 2189926"/>
              <a:gd name="connsiteX19013" fmla="*/ 8094573 w 8724094"/>
              <a:gd name="connsiteY19013" fmla="*/ 109456 h 2189926"/>
              <a:gd name="connsiteX19014" fmla="*/ 8088101 w 8724094"/>
              <a:gd name="connsiteY19014" fmla="*/ 117624 h 2189926"/>
              <a:gd name="connsiteX19015" fmla="*/ 8084865 w 8724094"/>
              <a:gd name="connsiteY19015" fmla="*/ 129061 h 2189926"/>
              <a:gd name="connsiteX19016" fmla="*/ 8079201 w 8724094"/>
              <a:gd name="connsiteY19016" fmla="*/ 133961 h 2189926"/>
              <a:gd name="connsiteX19017" fmla="*/ 8076774 w 8724094"/>
              <a:gd name="connsiteY19017" fmla="*/ 142129 h 2189926"/>
              <a:gd name="connsiteX19018" fmla="*/ 8088101 w 8724094"/>
              <a:gd name="connsiteY19018" fmla="*/ 151931 h 2189926"/>
              <a:gd name="connsiteX19019" fmla="*/ 8089719 w 8724094"/>
              <a:gd name="connsiteY19019" fmla="*/ 151931 h 2189926"/>
              <a:gd name="connsiteX19020" fmla="*/ 8092955 w 8724094"/>
              <a:gd name="connsiteY19020" fmla="*/ 150298 h 2189926"/>
              <a:gd name="connsiteX19021" fmla="*/ 8092955 w 8724094"/>
              <a:gd name="connsiteY19021" fmla="*/ 138862 h 2189926"/>
              <a:gd name="connsiteX19022" fmla="*/ 8095383 w 8724094"/>
              <a:gd name="connsiteY19022" fmla="*/ 139678 h 2189926"/>
              <a:gd name="connsiteX19023" fmla="*/ 8099429 w 8724094"/>
              <a:gd name="connsiteY19023" fmla="*/ 140496 h 2189926"/>
              <a:gd name="connsiteX19024" fmla="*/ 8102665 w 8724094"/>
              <a:gd name="connsiteY19024" fmla="*/ 138862 h 2189926"/>
              <a:gd name="connsiteX19025" fmla="*/ 8102665 w 8724094"/>
              <a:gd name="connsiteY19025" fmla="*/ 124159 h 2189926"/>
              <a:gd name="connsiteX19026" fmla="*/ 8099429 w 8724094"/>
              <a:gd name="connsiteY19026" fmla="*/ 115173 h 2189926"/>
              <a:gd name="connsiteX19027" fmla="*/ 8094573 w 8724094"/>
              <a:gd name="connsiteY19027" fmla="*/ 109456 h 2189926"/>
              <a:gd name="connsiteX19028" fmla="*/ 5629500 w 8724094"/>
              <a:gd name="connsiteY19028" fmla="*/ 109456 h 2189926"/>
              <a:gd name="connsiteX19029" fmla="*/ 5616554 w 8724094"/>
              <a:gd name="connsiteY19029" fmla="*/ 112724 h 2189926"/>
              <a:gd name="connsiteX19030" fmla="*/ 5608461 w 8724094"/>
              <a:gd name="connsiteY19030" fmla="*/ 120892 h 2189926"/>
              <a:gd name="connsiteX19031" fmla="*/ 5610080 w 8724094"/>
              <a:gd name="connsiteY19031" fmla="*/ 127426 h 2189926"/>
              <a:gd name="connsiteX19032" fmla="*/ 5611699 w 8724094"/>
              <a:gd name="connsiteY19032" fmla="*/ 127426 h 2189926"/>
              <a:gd name="connsiteX19033" fmla="*/ 5613317 w 8724094"/>
              <a:gd name="connsiteY19033" fmla="*/ 125792 h 2189926"/>
              <a:gd name="connsiteX19034" fmla="*/ 5624645 w 8724094"/>
              <a:gd name="connsiteY19034" fmla="*/ 118441 h 2189926"/>
              <a:gd name="connsiteX19035" fmla="*/ 5632737 w 8724094"/>
              <a:gd name="connsiteY19035" fmla="*/ 112724 h 2189926"/>
              <a:gd name="connsiteX19036" fmla="*/ 5629500 w 8724094"/>
              <a:gd name="connsiteY19036" fmla="*/ 109456 h 2189926"/>
              <a:gd name="connsiteX19037" fmla="*/ 1431529 w 8724094"/>
              <a:gd name="connsiteY19037" fmla="*/ 109456 h 2189926"/>
              <a:gd name="connsiteX19038" fmla="*/ 1423438 w 8724094"/>
              <a:gd name="connsiteY19038" fmla="*/ 117624 h 2189926"/>
              <a:gd name="connsiteX19039" fmla="*/ 1424247 w 8724094"/>
              <a:gd name="connsiteY19039" fmla="*/ 124976 h 2189926"/>
              <a:gd name="connsiteX19040" fmla="*/ 1429911 w 8724094"/>
              <a:gd name="connsiteY19040" fmla="*/ 129061 h 2189926"/>
              <a:gd name="connsiteX19041" fmla="*/ 1434766 w 8724094"/>
              <a:gd name="connsiteY19041" fmla="*/ 123342 h 2189926"/>
              <a:gd name="connsiteX19042" fmla="*/ 1436385 w 8724094"/>
              <a:gd name="connsiteY19042" fmla="*/ 114357 h 2189926"/>
              <a:gd name="connsiteX19043" fmla="*/ 1431529 w 8724094"/>
              <a:gd name="connsiteY19043" fmla="*/ 109456 h 2189926"/>
              <a:gd name="connsiteX19044" fmla="*/ 1356279 w 8724094"/>
              <a:gd name="connsiteY19044" fmla="*/ 109456 h 2189926"/>
              <a:gd name="connsiteX19045" fmla="*/ 1355470 w 8724094"/>
              <a:gd name="connsiteY19045" fmla="*/ 111089 h 2189926"/>
              <a:gd name="connsiteX19046" fmla="*/ 1357088 w 8724094"/>
              <a:gd name="connsiteY19046" fmla="*/ 111089 h 2189926"/>
              <a:gd name="connsiteX19047" fmla="*/ 1356279 w 8724094"/>
              <a:gd name="connsiteY19047" fmla="*/ 109456 h 2189926"/>
              <a:gd name="connsiteX19048" fmla="*/ 5244851 w 8724094"/>
              <a:gd name="connsiteY19048" fmla="*/ 107822 h 2189926"/>
              <a:gd name="connsiteX19049" fmla="*/ 5244851 w 8724094"/>
              <a:gd name="connsiteY19049" fmla="*/ 109456 h 2189926"/>
              <a:gd name="connsiteX19050" fmla="*/ 5249706 w 8724094"/>
              <a:gd name="connsiteY19050" fmla="*/ 107822 h 2189926"/>
              <a:gd name="connsiteX19051" fmla="*/ 2922792 w 8724094"/>
              <a:gd name="connsiteY19051" fmla="*/ 107822 h 2189926"/>
              <a:gd name="connsiteX19052" fmla="*/ 2914701 w 8724094"/>
              <a:gd name="connsiteY19052" fmla="*/ 111907 h 2189926"/>
              <a:gd name="connsiteX19053" fmla="*/ 2909847 w 8724094"/>
              <a:gd name="connsiteY19053" fmla="*/ 119258 h 2189926"/>
              <a:gd name="connsiteX19054" fmla="*/ 2896900 w 8724094"/>
              <a:gd name="connsiteY19054" fmla="*/ 122526 h 2189926"/>
              <a:gd name="connsiteX19055" fmla="*/ 2883953 w 8724094"/>
              <a:gd name="connsiteY19055" fmla="*/ 122526 h 2189926"/>
              <a:gd name="connsiteX19056" fmla="*/ 2867771 w 8724094"/>
              <a:gd name="connsiteY19056" fmla="*/ 143763 h 2189926"/>
              <a:gd name="connsiteX19057" fmla="*/ 2867771 w 8724094"/>
              <a:gd name="connsiteY19057" fmla="*/ 150298 h 2189926"/>
              <a:gd name="connsiteX19058" fmla="*/ 2869389 w 8724094"/>
              <a:gd name="connsiteY19058" fmla="*/ 160099 h 2189926"/>
              <a:gd name="connsiteX19059" fmla="*/ 2877479 w 8724094"/>
              <a:gd name="connsiteY19059" fmla="*/ 165001 h 2189926"/>
              <a:gd name="connsiteX19060" fmla="*/ 2879099 w 8724094"/>
              <a:gd name="connsiteY19060" fmla="*/ 165001 h 2189926"/>
              <a:gd name="connsiteX19061" fmla="*/ 2885571 w 8724094"/>
              <a:gd name="connsiteY19061" fmla="*/ 161734 h 2189926"/>
              <a:gd name="connsiteX19062" fmla="*/ 2887190 w 8724094"/>
              <a:gd name="connsiteY19062" fmla="*/ 161734 h 2189926"/>
              <a:gd name="connsiteX19063" fmla="*/ 2898518 w 8724094"/>
              <a:gd name="connsiteY19063" fmla="*/ 164184 h 2189926"/>
              <a:gd name="connsiteX19064" fmla="*/ 2909847 w 8724094"/>
              <a:gd name="connsiteY19064" fmla="*/ 166634 h 2189926"/>
              <a:gd name="connsiteX19065" fmla="*/ 2913083 w 8724094"/>
              <a:gd name="connsiteY19065" fmla="*/ 166634 h 2189926"/>
              <a:gd name="connsiteX19066" fmla="*/ 2916319 w 8724094"/>
              <a:gd name="connsiteY19066" fmla="*/ 165001 h 2189926"/>
              <a:gd name="connsiteX19067" fmla="*/ 2926030 w 8724094"/>
              <a:gd name="connsiteY19067" fmla="*/ 156833 h 2189926"/>
              <a:gd name="connsiteX19068" fmla="*/ 2940593 w 8724094"/>
              <a:gd name="connsiteY19068" fmla="*/ 146213 h 2189926"/>
              <a:gd name="connsiteX19069" fmla="*/ 2950304 w 8724094"/>
              <a:gd name="connsiteY19069" fmla="*/ 130694 h 2189926"/>
              <a:gd name="connsiteX19070" fmla="*/ 2950304 w 8724094"/>
              <a:gd name="connsiteY19070" fmla="*/ 117624 h 2189926"/>
              <a:gd name="connsiteX19071" fmla="*/ 2947067 w 8724094"/>
              <a:gd name="connsiteY19071" fmla="*/ 115991 h 2189926"/>
              <a:gd name="connsiteX19072" fmla="*/ 2939785 w 8724094"/>
              <a:gd name="connsiteY19072" fmla="*/ 119258 h 2189926"/>
              <a:gd name="connsiteX19073" fmla="*/ 2932502 w 8724094"/>
              <a:gd name="connsiteY19073" fmla="*/ 122526 h 2189926"/>
              <a:gd name="connsiteX19074" fmla="*/ 2926838 w 8724094"/>
              <a:gd name="connsiteY19074" fmla="*/ 116808 h 2189926"/>
              <a:gd name="connsiteX19075" fmla="*/ 2927648 w 8724094"/>
              <a:gd name="connsiteY19075" fmla="*/ 107822 h 2189926"/>
              <a:gd name="connsiteX19076" fmla="*/ 2922792 w 8724094"/>
              <a:gd name="connsiteY19076" fmla="*/ 107822 h 2189926"/>
              <a:gd name="connsiteX19077" fmla="*/ 562301 w 8724094"/>
              <a:gd name="connsiteY19077" fmla="*/ 107822 h 2189926"/>
              <a:gd name="connsiteX19078" fmla="*/ 552590 w 8724094"/>
              <a:gd name="connsiteY19078" fmla="*/ 115991 h 2189926"/>
              <a:gd name="connsiteX19079" fmla="*/ 559064 w 8724094"/>
              <a:gd name="connsiteY19079" fmla="*/ 113540 h 2189926"/>
              <a:gd name="connsiteX19080" fmla="*/ 562301 w 8724094"/>
              <a:gd name="connsiteY19080" fmla="*/ 107822 h 2189926"/>
              <a:gd name="connsiteX19081" fmla="*/ 7417011 w 8724094"/>
              <a:gd name="connsiteY19081" fmla="*/ 106189 h 2189926"/>
              <a:gd name="connsiteX19082" fmla="*/ 7400830 w 8724094"/>
              <a:gd name="connsiteY19082" fmla="*/ 107005 h 2189926"/>
              <a:gd name="connsiteX19083" fmla="*/ 7392739 w 8724094"/>
              <a:gd name="connsiteY19083" fmla="*/ 117624 h 2189926"/>
              <a:gd name="connsiteX19084" fmla="*/ 7399212 w 8724094"/>
              <a:gd name="connsiteY19084" fmla="*/ 125792 h 2189926"/>
              <a:gd name="connsiteX19085" fmla="*/ 7400830 w 8724094"/>
              <a:gd name="connsiteY19085" fmla="*/ 125792 h 2189926"/>
              <a:gd name="connsiteX19086" fmla="*/ 7410539 w 8724094"/>
              <a:gd name="connsiteY19086" fmla="*/ 116808 h 2189926"/>
              <a:gd name="connsiteX19087" fmla="*/ 7417011 w 8724094"/>
              <a:gd name="connsiteY19087" fmla="*/ 106189 h 2189926"/>
              <a:gd name="connsiteX19088" fmla="*/ 3798900 w 8724094"/>
              <a:gd name="connsiteY19088" fmla="*/ 106189 h 2189926"/>
              <a:gd name="connsiteX19089" fmla="*/ 3798900 w 8724094"/>
              <a:gd name="connsiteY19089" fmla="*/ 109456 h 2189926"/>
              <a:gd name="connsiteX19090" fmla="*/ 3802136 w 8724094"/>
              <a:gd name="connsiteY19090" fmla="*/ 112724 h 2189926"/>
              <a:gd name="connsiteX19091" fmla="*/ 3804564 w 8724094"/>
              <a:gd name="connsiteY19091" fmla="*/ 115991 h 2189926"/>
              <a:gd name="connsiteX19092" fmla="*/ 3806992 w 8724094"/>
              <a:gd name="connsiteY19092" fmla="*/ 119258 h 2189926"/>
              <a:gd name="connsiteX19093" fmla="*/ 3813464 w 8724094"/>
              <a:gd name="connsiteY19093" fmla="*/ 122526 h 2189926"/>
              <a:gd name="connsiteX19094" fmla="*/ 3816701 w 8724094"/>
              <a:gd name="connsiteY19094" fmla="*/ 119258 h 2189926"/>
              <a:gd name="connsiteX19095" fmla="*/ 3810228 w 8724094"/>
              <a:gd name="connsiteY19095" fmla="*/ 108640 h 2189926"/>
              <a:gd name="connsiteX19096" fmla="*/ 3798900 w 8724094"/>
              <a:gd name="connsiteY19096" fmla="*/ 106189 h 2189926"/>
              <a:gd name="connsiteX19097" fmla="*/ 2105551 w 8724094"/>
              <a:gd name="connsiteY19097" fmla="*/ 106189 h 2189926"/>
              <a:gd name="connsiteX19098" fmla="*/ 2095842 w 8724094"/>
              <a:gd name="connsiteY19098" fmla="*/ 108640 h 2189926"/>
              <a:gd name="connsiteX19099" fmla="*/ 2086132 w 8724094"/>
              <a:gd name="connsiteY19099" fmla="*/ 112724 h 2189926"/>
              <a:gd name="connsiteX19100" fmla="*/ 2072376 w 8724094"/>
              <a:gd name="connsiteY19100" fmla="*/ 128243 h 2189926"/>
              <a:gd name="connsiteX19101" fmla="*/ 2057002 w 8724094"/>
              <a:gd name="connsiteY19101" fmla="*/ 143763 h 2189926"/>
              <a:gd name="connsiteX19102" fmla="*/ 2048911 w 8724094"/>
              <a:gd name="connsiteY19102" fmla="*/ 147847 h 2189926"/>
              <a:gd name="connsiteX19103" fmla="*/ 2040819 w 8724094"/>
              <a:gd name="connsiteY19103" fmla="*/ 151931 h 2189926"/>
              <a:gd name="connsiteX19104" fmla="*/ 2023018 w 8724094"/>
              <a:gd name="connsiteY19104" fmla="*/ 169085 h 2189926"/>
              <a:gd name="connsiteX19105" fmla="*/ 2001980 w 8724094"/>
              <a:gd name="connsiteY19105" fmla="*/ 182971 h 2189926"/>
              <a:gd name="connsiteX19106" fmla="*/ 1996316 w 8724094"/>
              <a:gd name="connsiteY19106" fmla="*/ 187873 h 2189926"/>
              <a:gd name="connsiteX19107" fmla="*/ 1990652 w 8724094"/>
              <a:gd name="connsiteY19107" fmla="*/ 196041 h 2189926"/>
              <a:gd name="connsiteX19108" fmla="*/ 1984988 w 8724094"/>
              <a:gd name="connsiteY19108" fmla="*/ 197674 h 2189926"/>
              <a:gd name="connsiteX19109" fmla="*/ 1979325 w 8724094"/>
              <a:gd name="connsiteY19109" fmla="*/ 199308 h 2189926"/>
              <a:gd name="connsiteX19110" fmla="*/ 1970423 w 8724094"/>
              <a:gd name="connsiteY19110" fmla="*/ 209110 h 2189926"/>
              <a:gd name="connsiteX19111" fmla="*/ 1961522 w 8724094"/>
              <a:gd name="connsiteY19111" fmla="*/ 218913 h 2189926"/>
              <a:gd name="connsiteX19112" fmla="*/ 1951003 w 8724094"/>
              <a:gd name="connsiteY19112" fmla="*/ 221362 h 2189926"/>
              <a:gd name="connsiteX19113" fmla="*/ 1940485 w 8724094"/>
              <a:gd name="connsiteY19113" fmla="*/ 223813 h 2189926"/>
              <a:gd name="connsiteX19114" fmla="*/ 1938057 w 8724094"/>
              <a:gd name="connsiteY19114" fmla="*/ 227897 h 2189926"/>
              <a:gd name="connsiteX19115" fmla="*/ 1935630 w 8724094"/>
              <a:gd name="connsiteY19115" fmla="*/ 233615 h 2189926"/>
              <a:gd name="connsiteX19116" fmla="*/ 1912165 w 8724094"/>
              <a:gd name="connsiteY19116" fmla="*/ 254853 h 2189926"/>
              <a:gd name="connsiteX19117" fmla="*/ 1883845 w 8724094"/>
              <a:gd name="connsiteY19117" fmla="*/ 271190 h 2189926"/>
              <a:gd name="connsiteX19118" fmla="*/ 1882227 w 8724094"/>
              <a:gd name="connsiteY19118" fmla="*/ 272007 h 2189926"/>
              <a:gd name="connsiteX19119" fmla="*/ 1880607 w 8724094"/>
              <a:gd name="connsiteY19119" fmla="*/ 272823 h 2189926"/>
              <a:gd name="connsiteX19120" fmla="*/ 1878989 w 8724094"/>
              <a:gd name="connsiteY19120" fmla="*/ 272823 h 2189926"/>
              <a:gd name="connsiteX19121" fmla="*/ 1865234 w 8724094"/>
              <a:gd name="connsiteY19121" fmla="*/ 283442 h 2189926"/>
              <a:gd name="connsiteX19122" fmla="*/ 1853097 w 8724094"/>
              <a:gd name="connsiteY19122" fmla="*/ 294061 h 2189926"/>
              <a:gd name="connsiteX19123" fmla="*/ 1840150 w 8724094"/>
              <a:gd name="connsiteY19123" fmla="*/ 316933 h 2189926"/>
              <a:gd name="connsiteX19124" fmla="*/ 1817495 w 8724094"/>
              <a:gd name="connsiteY19124" fmla="*/ 328368 h 2189926"/>
              <a:gd name="connsiteX19125" fmla="*/ 1811829 w 8724094"/>
              <a:gd name="connsiteY19125" fmla="*/ 335719 h 2189926"/>
              <a:gd name="connsiteX19126" fmla="*/ 1802930 w 8724094"/>
              <a:gd name="connsiteY19126" fmla="*/ 338170 h 2189926"/>
              <a:gd name="connsiteX19127" fmla="*/ 1789174 w 8724094"/>
              <a:gd name="connsiteY19127" fmla="*/ 351240 h 2189926"/>
              <a:gd name="connsiteX19128" fmla="*/ 1777037 w 8724094"/>
              <a:gd name="connsiteY19128" fmla="*/ 364309 h 2189926"/>
              <a:gd name="connsiteX19129" fmla="*/ 1767326 w 8724094"/>
              <a:gd name="connsiteY19129" fmla="*/ 375745 h 2189926"/>
              <a:gd name="connsiteX19130" fmla="*/ 1781891 w 8724094"/>
              <a:gd name="connsiteY19130" fmla="*/ 370028 h 2189926"/>
              <a:gd name="connsiteX19131" fmla="*/ 1793219 w 8724094"/>
              <a:gd name="connsiteY19131" fmla="*/ 359408 h 2189926"/>
              <a:gd name="connsiteX19132" fmla="*/ 1811829 w 8724094"/>
              <a:gd name="connsiteY19132" fmla="*/ 346338 h 2189926"/>
              <a:gd name="connsiteX19133" fmla="*/ 1828822 w 8724094"/>
              <a:gd name="connsiteY19133" fmla="*/ 333270 h 2189926"/>
              <a:gd name="connsiteX19134" fmla="*/ 1836104 w 8724094"/>
              <a:gd name="connsiteY19134" fmla="*/ 330002 h 2189926"/>
              <a:gd name="connsiteX19135" fmla="*/ 1843387 w 8724094"/>
              <a:gd name="connsiteY19135" fmla="*/ 326735 h 2189926"/>
              <a:gd name="connsiteX19136" fmla="*/ 1849051 w 8724094"/>
              <a:gd name="connsiteY19136" fmla="*/ 319383 h 2189926"/>
              <a:gd name="connsiteX19137" fmla="*/ 1856333 w 8724094"/>
              <a:gd name="connsiteY19137" fmla="*/ 312032 h 2189926"/>
              <a:gd name="connsiteX19138" fmla="*/ 1861996 w 8724094"/>
              <a:gd name="connsiteY19138" fmla="*/ 309581 h 2189926"/>
              <a:gd name="connsiteX19139" fmla="*/ 1869280 w 8724094"/>
              <a:gd name="connsiteY19139" fmla="*/ 310398 h 2189926"/>
              <a:gd name="connsiteX19140" fmla="*/ 1870898 w 8724094"/>
              <a:gd name="connsiteY19140" fmla="*/ 308765 h 2189926"/>
              <a:gd name="connsiteX19141" fmla="*/ 1879799 w 8724094"/>
              <a:gd name="connsiteY19141" fmla="*/ 295695 h 2189926"/>
              <a:gd name="connsiteX19142" fmla="*/ 1891127 w 8724094"/>
              <a:gd name="connsiteY19142" fmla="*/ 289977 h 2189926"/>
              <a:gd name="connsiteX19143" fmla="*/ 1901646 w 8724094"/>
              <a:gd name="connsiteY19143" fmla="*/ 284260 h 2189926"/>
              <a:gd name="connsiteX19144" fmla="*/ 1911355 w 8724094"/>
              <a:gd name="connsiteY19144" fmla="*/ 272823 h 2189926"/>
              <a:gd name="connsiteX19145" fmla="*/ 1921874 w 8724094"/>
              <a:gd name="connsiteY19145" fmla="*/ 262204 h 2189926"/>
              <a:gd name="connsiteX19146" fmla="*/ 1930774 w 8724094"/>
              <a:gd name="connsiteY19146" fmla="*/ 251586 h 2189926"/>
              <a:gd name="connsiteX19147" fmla="*/ 1950195 w 8724094"/>
              <a:gd name="connsiteY19147" fmla="*/ 245051 h 2189926"/>
              <a:gd name="connsiteX19148" fmla="*/ 1960714 w 8724094"/>
              <a:gd name="connsiteY19148" fmla="*/ 238516 h 2189926"/>
              <a:gd name="connsiteX19149" fmla="*/ 1967996 w 8724094"/>
              <a:gd name="connsiteY19149" fmla="*/ 233615 h 2189926"/>
              <a:gd name="connsiteX19150" fmla="*/ 1970423 w 8724094"/>
              <a:gd name="connsiteY19150" fmla="*/ 227897 h 2189926"/>
              <a:gd name="connsiteX19151" fmla="*/ 1972851 w 8724094"/>
              <a:gd name="connsiteY19151" fmla="*/ 222180 h 2189926"/>
              <a:gd name="connsiteX19152" fmla="*/ 1984988 w 8724094"/>
              <a:gd name="connsiteY19152" fmla="*/ 214011 h 2189926"/>
              <a:gd name="connsiteX19153" fmla="*/ 1997126 w 8724094"/>
              <a:gd name="connsiteY19153" fmla="*/ 207476 h 2189926"/>
              <a:gd name="connsiteX19154" fmla="*/ 2001171 w 8724094"/>
              <a:gd name="connsiteY19154" fmla="*/ 201759 h 2189926"/>
              <a:gd name="connsiteX19155" fmla="*/ 2005217 w 8724094"/>
              <a:gd name="connsiteY19155" fmla="*/ 197674 h 2189926"/>
              <a:gd name="connsiteX19156" fmla="*/ 2015736 w 8724094"/>
              <a:gd name="connsiteY19156" fmla="*/ 192773 h 2189926"/>
              <a:gd name="connsiteX19157" fmla="*/ 2026254 w 8724094"/>
              <a:gd name="connsiteY19157" fmla="*/ 187873 h 2189926"/>
              <a:gd name="connsiteX19158" fmla="*/ 2039201 w 8724094"/>
              <a:gd name="connsiteY19158" fmla="*/ 165818 h 2189926"/>
              <a:gd name="connsiteX19159" fmla="*/ 2057002 w 8724094"/>
              <a:gd name="connsiteY19159" fmla="*/ 150298 h 2189926"/>
              <a:gd name="connsiteX19160" fmla="*/ 2060238 w 8724094"/>
              <a:gd name="connsiteY19160" fmla="*/ 150298 h 2189926"/>
              <a:gd name="connsiteX19161" fmla="*/ 2065094 w 8724094"/>
              <a:gd name="connsiteY19161" fmla="*/ 151931 h 2189926"/>
              <a:gd name="connsiteX19162" fmla="*/ 2073185 w 8724094"/>
              <a:gd name="connsiteY19162" fmla="*/ 145397 h 2189926"/>
              <a:gd name="connsiteX19163" fmla="*/ 2086941 w 8724094"/>
              <a:gd name="connsiteY19163" fmla="*/ 130694 h 2189926"/>
              <a:gd name="connsiteX19164" fmla="*/ 2099887 w 8724094"/>
              <a:gd name="connsiteY19164" fmla="*/ 115173 h 2189926"/>
              <a:gd name="connsiteX19165" fmla="*/ 2105551 w 8724094"/>
              <a:gd name="connsiteY19165" fmla="*/ 106189 h 2189926"/>
              <a:gd name="connsiteX19166" fmla="*/ 1148328 w 8724094"/>
              <a:gd name="connsiteY19166" fmla="*/ 106189 h 2189926"/>
              <a:gd name="connsiteX19167" fmla="*/ 1143473 w 8724094"/>
              <a:gd name="connsiteY19167" fmla="*/ 109456 h 2189926"/>
              <a:gd name="connsiteX19168" fmla="*/ 1143473 w 8724094"/>
              <a:gd name="connsiteY19168" fmla="*/ 112724 h 2189926"/>
              <a:gd name="connsiteX19169" fmla="*/ 1151564 w 8724094"/>
              <a:gd name="connsiteY19169" fmla="*/ 117624 h 2189926"/>
              <a:gd name="connsiteX19170" fmla="*/ 1159656 w 8724094"/>
              <a:gd name="connsiteY19170" fmla="*/ 120892 h 2189926"/>
              <a:gd name="connsiteX19171" fmla="*/ 1161274 w 8724094"/>
              <a:gd name="connsiteY19171" fmla="*/ 120892 h 2189926"/>
              <a:gd name="connsiteX19172" fmla="*/ 1162892 w 8724094"/>
              <a:gd name="connsiteY19172" fmla="*/ 119258 h 2189926"/>
              <a:gd name="connsiteX19173" fmla="*/ 1148328 w 8724094"/>
              <a:gd name="connsiteY19173" fmla="*/ 106189 h 2189926"/>
              <a:gd name="connsiteX19174" fmla="*/ 4832184 w 8724094"/>
              <a:gd name="connsiteY19174" fmla="*/ 104556 h 2189926"/>
              <a:gd name="connsiteX19175" fmla="*/ 4819237 w 8724094"/>
              <a:gd name="connsiteY19175" fmla="*/ 109456 h 2189926"/>
              <a:gd name="connsiteX19176" fmla="*/ 4807910 w 8724094"/>
              <a:gd name="connsiteY19176" fmla="*/ 117624 h 2189926"/>
              <a:gd name="connsiteX19177" fmla="*/ 4802246 w 8724094"/>
              <a:gd name="connsiteY19177" fmla="*/ 119258 h 2189926"/>
              <a:gd name="connsiteX19178" fmla="*/ 4796581 w 8724094"/>
              <a:gd name="connsiteY19178" fmla="*/ 120892 h 2189926"/>
              <a:gd name="connsiteX19179" fmla="*/ 4790917 w 8724094"/>
              <a:gd name="connsiteY19179" fmla="*/ 127426 h 2189926"/>
              <a:gd name="connsiteX19180" fmla="*/ 4785253 w 8724094"/>
              <a:gd name="connsiteY19180" fmla="*/ 135594 h 2189926"/>
              <a:gd name="connsiteX19181" fmla="*/ 4777162 w 8724094"/>
              <a:gd name="connsiteY19181" fmla="*/ 142947 h 2189926"/>
              <a:gd name="connsiteX19182" fmla="*/ 4765834 w 8724094"/>
              <a:gd name="connsiteY19182" fmla="*/ 148664 h 2189926"/>
              <a:gd name="connsiteX19183" fmla="*/ 4758551 w 8724094"/>
              <a:gd name="connsiteY19183" fmla="*/ 157650 h 2189926"/>
              <a:gd name="connsiteX19184" fmla="*/ 4751269 w 8724094"/>
              <a:gd name="connsiteY19184" fmla="*/ 166634 h 2189926"/>
              <a:gd name="connsiteX19185" fmla="*/ 4743988 w 8724094"/>
              <a:gd name="connsiteY19185" fmla="*/ 169902 h 2189926"/>
              <a:gd name="connsiteX19186" fmla="*/ 4738322 w 8724094"/>
              <a:gd name="connsiteY19186" fmla="*/ 173169 h 2189926"/>
              <a:gd name="connsiteX19187" fmla="*/ 4733468 w 8724094"/>
              <a:gd name="connsiteY19187" fmla="*/ 179704 h 2189926"/>
              <a:gd name="connsiteX19188" fmla="*/ 4722139 w 8724094"/>
              <a:gd name="connsiteY19188" fmla="*/ 191139 h 2189926"/>
              <a:gd name="connsiteX19189" fmla="*/ 4713240 w 8724094"/>
              <a:gd name="connsiteY19189" fmla="*/ 192773 h 2189926"/>
              <a:gd name="connsiteX19190" fmla="*/ 4704338 w 8724094"/>
              <a:gd name="connsiteY19190" fmla="*/ 194408 h 2189926"/>
              <a:gd name="connsiteX19191" fmla="*/ 4688965 w 8724094"/>
              <a:gd name="connsiteY19191" fmla="*/ 209927 h 2189926"/>
              <a:gd name="connsiteX19192" fmla="*/ 4673590 w 8724094"/>
              <a:gd name="connsiteY19192" fmla="*/ 225446 h 2189926"/>
              <a:gd name="connsiteX19193" fmla="*/ 4665499 w 8724094"/>
              <a:gd name="connsiteY19193" fmla="*/ 228714 h 2189926"/>
              <a:gd name="connsiteX19194" fmla="*/ 4659025 w 8724094"/>
              <a:gd name="connsiteY19194" fmla="*/ 231981 h 2189926"/>
              <a:gd name="connsiteX19195" fmla="*/ 4657407 w 8724094"/>
              <a:gd name="connsiteY19195" fmla="*/ 242600 h 2189926"/>
              <a:gd name="connsiteX19196" fmla="*/ 4652552 w 8724094"/>
              <a:gd name="connsiteY19196" fmla="*/ 251586 h 2189926"/>
              <a:gd name="connsiteX19197" fmla="*/ 4667927 w 8724094"/>
              <a:gd name="connsiteY19197" fmla="*/ 247502 h 2189926"/>
              <a:gd name="connsiteX19198" fmla="*/ 4678446 w 8724094"/>
              <a:gd name="connsiteY19198" fmla="*/ 238516 h 2189926"/>
              <a:gd name="connsiteX19199" fmla="*/ 4688965 w 8724094"/>
              <a:gd name="connsiteY19199" fmla="*/ 228714 h 2189926"/>
              <a:gd name="connsiteX19200" fmla="*/ 4704338 w 8724094"/>
              <a:gd name="connsiteY19200" fmla="*/ 223813 h 2189926"/>
              <a:gd name="connsiteX19201" fmla="*/ 4704338 w 8724094"/>
              <a:gd name="connsiteY19201" fmla="*/ 222180 h 2189926"/>
              <a:gd name="connsiteX19202" fmla="*/ 4704338 w 8724094"/>
              <a:gd name="connsiteY19202" fmla="*/ 212378 h 2189926"/>
              <a:gd name="connsiteX19203" fmla="*/ 4718903 w 8724094"/>
              <a:gd name="connsiteY19203" fmla="*/ 204209 h 2189926"/>
              <a:gd name="connsiteX19204" fmla="*/ 4736704 w 8724094"/>
              <a:gd name="connsiteY19204" fmla="*/ 194408 h 2189926"/>
              <a:gd name="connsiteX19205" fmla="*/ 4739942 w 8724094"/>
              <a:gd name="connsiteY19205" fmla="*/ 192773 h 2189926"/>
              <a:gd name="connsiteX19206" fmla="*/ 4743178 w 8724094"/>
              <a:gd name="connsiteY19206" fmla="*/ 191139 h 2189926"/>
              <a:gd name="connsiteX19207" fmla="*/ 4760171 w 8724094"/>
              <a:gd name="connsiteY19207" fmla="*/ 173169 h 2189926"/>
              <a:gd name="connsiteX19208" fmla="*/ 4777162 w 8724094"/>
              <a:gd name="connsiteY19208" fmla="*/ 155199 h 2189926"/>
              <a:gd name="connsiteX19209" fmla="*/ 4787681 w 8724094"/>
              <a:gd name="connsiteY19209" fmla="*/ 150298 h 2189926"/>
              <a:gd name="connsiteX19210" fmla="*/ 4794963 w 8724094"/>
              <a:gd name="connsiteY19210" fmla="*/ 142129 h 2189926"/>
              <a:gd name="connsiteX19211" fmla="*/ 4794963 w 8724094"/>
              <a:gd name="connsiteY19211" fmla="*/ 140496 h 2189926"/>
              <a:gd name="connsiteX19212" fmla="*/ 4803054 w 8724094"/>
              <a:gd name="connsiteY19212" fmla="*/ 140496 h 2189926"/>
              <a:gd name="connsiteX19213" fmla="*/ 4804672 w 8724094"/>
              <a:gd name="connsiteY19213" fmla="*/ 138862 h 2189926"/>
              <a:gd name="connsiteX19214" fmla="*/ 4811146 w 8724094"/>
              <a:gd name="connsiteY19214" fmla="*/ 131510 h 2189926"/>
              <a:gd name="connsiteX19215" fmla="*/ 4817619 w 8724094"/>
              <a:gd name="connsiteY19215" fmla="*/ 125792 h 2189926"/>
              <a:gd name="connsiteX19216" fmla="*/ 4824093 w 8724094"/>
              <a:gd name="connsiteY19216" fmla="*/ 115173 h 2189926"/>
              <a:gd name="connsiteX19217" fmla="*/ 4837038 w 8724094"/>
              <a:gd name="connsiteY19217" fmla="*/ 107822 h 2189926"/>
              <a:gd name="connsiteX19218" fmla="*/ 4832184 w 8724094"/>
              <a:gd name="connsiteY19218" fmla="*/ 104556 h 2189926"/>
              <a:gd name="connsiteX19219" fmla="*/ 610850 w 8724094"/>
              <a:gd name="connsiteY19219" fmla="*/ 104556 h 2189926"/>
              <a:gd name="connsiteX19220" fmla="*/ 599521 w 8724094"/>
              <a:gd name="connsiteY19220" fmla="*/ 109456 h 2189926"/>
              <a:gd name="connsiteX19221" fmla="*/ 588194 w 8724094"/>
              <a:gd name="connsiteY19221" fmla="*/ 115991 h 2189926"/>
              <a:gd name="connsiteX19222" fmla="*/ 587384 w 8724094"/>
              <a:gd name="connsiteY19222" fmla="*/ 121708 h 2189926"/>
              <a:gd name="connsiteX19223" fmla="*/ 586576 w 8724094"/>
              <a:gd name="connsiteY19223" fmla="*/ 127426 h 2189926"/>
              <a:gd name="connsiteX19224" fmla="*/ 586576 w 8724094"/>
              <a:gd name="connsiteY19224" fmla="*/ 129061 h 2189926"/>
              <a:gd name="connsiteX19225" fmla="*/ 601949 w 8724094"/>
              <a:gd name="connsiteY19225" fmla="*/ 122526 h 2189926"/>
              <a:gd name="connsiteX19226" fmla="*/ 614086 w 8724094"/>
              <a:gd name="connsiteY19226" fmla="*/ 107822 h 2189926"/>
              <a:gd name="connsiteX19227" fmla="*/ 612468 w 8724094"/>
              <a:gd name="connsiteY19227" fmla="*/ 104556 h 2189926"/>
              <a:gd name="connsiteX19228" fmla="*/ 5206011 w 8724094"/>
              <a:gd name="connsiteY19228" fmla="*/ 102921 h 2189926"/>
              <a:gd name="connsiteX19229" fmla="*/ 5197920 w 8724094"/>
              <a:gd name="connsiteY19229" fmla="*/ 104556 h 2189926"/>
              <a:gd name="connsiteX19230" fmla="*/ 5197920 w 8724094"/>
              <a:gd name="connsiteY19230" fmla="*/ 106189 h 2189926"/>
              <a:gd name="connsiteX19231" fmla="*/ 5203584 w 8724094"/>
              <a:gd name="connsiteY19231" fmla="*/ 107005 h 2189926"/>
              <a:gd name="connsiteX19232" fmla="*/ 5206011 w 8724094"/>
              <a:gd name="connsiteY19232" fmla="*/ 102921 h 2189926"/>
              <a:gd name="connsiteX19233" fmla="*/ 3533499 w 8724094"/>
              <a:gd name="connsiteY19233" fmla="*/ 102921 h 2189926"/>
              <a:gd name="connsiteX19234" fmla="*/ 3519743 w 8724094"/>
              <a:gd name="connsiteY19234" fmla="*/ 107822 h 2189926"/>
              <a:gd name="connsiteX19235" fmla="*/ 3512460 w 8724094"/>
              <a:gd name="connsiteY19235" fmla="*/ 117624 h 2189926"/>
              <a:gd name="connsiteX19236" fmla="*/ 3502751 w 8724094"/>
              <a:gd name="connsiteY19236" fmla="*/ 121708 h 2189926"/>
              <a:gd name="connsiteX19237" fmla="*/ 3493041 w 8724094"/>
              <a:gd name="connsiteY19237" fmla="*/ 125792 h 2189926"/>
              <a:gd name="connsiteX19238" fmla="*/ 3459056 w 8724094"/>
              <a:gd name="connsiteY19238" fmla="*/ 156833 h 2189926"/>
              <a:gd name="connsiteX19239" fmla="*/ 3455010 w 8724094"/>
              <a:gd name="connsiteY19239" fmla="*/ 165001 h 2189926"/>
              <a:gd name="connsiteX19240" fmla="*/ 3450966 w 8724094"/>
              <a:gd name="connsiteY19240" fmla="*/ 173169 h 2189926"/>
              <a:gd name="connsiteX19241" fmla="*/ 3439637 w 8724094"/>
              <a:gd name="connsiteY19241" fmla="*/ 177253 h 2189926"/>
              <a:gd name="connsiteX19242" fmla="*/ 3431545 w 8724094"/>
              <a:gd name="connsiteY19242" fmla="*/ 186239 h 2189926"/>
              <a:gd name="connsiteX19243" fmla="*/ 3431545 w 8724094"/>
              <a:gd name="connsiteY19243" fmla="*/ 187873 h 2189926"/>
              <a:gd name="connsiteX19244" fmla="*/ 3434783 w 8724094"/>
              <a:gd name="connsiteY19244" fmla="*/ 189506 h 2189926"/>
              <a:gd name="connsiteX19245" fmla="*/ 3457438 w 8724094"/>
              <a:gd name="connsiteY19245" fmla="*/ 177253 h 2189926"/>
              <a:gd name="connsiteX19246" fmla="*/ 3480094 w 8724094"/>
              <a:gd name="connsiteY19246" fmla="*/ 163368 h 2189926"/>
              <a:gd name="connsiteX19247" fmla="*/ 3485758 w 8724094"/>
              <a:gd name="connsiteY19247" fmla="*/ 151931 h 2189926"/>
              <a:gd name="connsiteX19248" fmla="*/ 3491422 w 8724094"/>
              <a:gd name="connsiteY19248" fmla="*/ 143763 h 2189926"/>
              <a:gd name="connsiteX19249" fmla="*/ 3493041 w 8724094"/>
              <a:gd name="connsiteY19249" fmla="*/ 143763 h 2189926"/>
              <a:gd name="connsiteX19250" fmla="*/ 3496277 w 8724094"/>
              <a:gd name="connsiteY19250" fmla="*/ 145397 h 2189926"/>
              <a:gd name="connsiteX19251" fmla="*/ 3499515 w 8724094"/>
              <a:gd name="connsiteY19251" fmla="*/ 147031 h 2189926"/>
              <a:gd name="connsiteX19252" fmla="*/ 3503560 w 8724094"/>
              <a:gd name="connsiteY19252" fmla="*/ 138862 h 2189926"/>
              <a:gd name="connsiteX19253" fmla="*/ 3512460 w 8724094"/>
              <a:gd name="connsiteY19253" fmla="*/ 129061 h 2189926"/>
              <a:gd name="connsiteX19254" fmla="*/ 3515698 w 8724094"/>
              <a:gd name="connsiteY19254" fmla="*/ 129061 h 2189926"/>
              <a:gd name="connsiteX19255" fmla="*/ 3518934 w 8724094"/>
              <a:gd name="connsiteY19255" fmla="*/ 127426 h 2189926"/>
              <a:gd name="connsiteX19256" fmla="*/ 3529453 w 8724094"/>
              <a:gd name="connsiteY19256" fmla="*/ 116808 h 2189926"/>
              <a:gd name="connsiteX19257" fmla="*/ 3536735 w 8724094"/>
              <a:gd name="connsiteY19257" fmla="*/ 104556 h 2189926"/>
              <a:gd name="connsiteX19258" fmla="*/ 3533499 w 8724094"/>
              <a:gd name="connsiteY19258" fmla="*/ 102921 h 2189926"/>
              <a:gd name="connsiteX19259" fmla="*/ 3138027 w 8724094"/>
              <a:gd name="connsiteY19259" fmla="*/ 102921 h 2189926"/>
              <a:gd name="connsiteX19260" fmla="*/ 3138027 w 8724094"/>
              <a:gd name="connsiteY19260" fmla="*/ 104556 h 2189926"/>
              <a:gd name="connsiteX19261" fmla="*/ 3139645 w 8724094"/>
              <a:gd name="connsiteY19261" fmla="*/ 102921 h 2189926"/>
              <a:gd name="connsiteX19262" fmla="*/ 6526644 w 8724094"/>
              <a:gd name="connsiteY19262" fmla="*/ 101287 h 2189926"/>
              <a:gd name="connsiteX19263" fmla="*/ 6520172 w 8724094"/>
              <a:gd name="connsiteY19263" fmla="*/ 109456 h 2189926"/>
              <a:gd name="connsiteX19264" fmla="*/ 6537973 w 8724094"/>
              <a:gd name="connsiteY19264" fmla="*/ 125792 h 2189926"/>
              <a:gd name="connsiteX19265" fmla="*/ 6537973 w 8724094"/>
              <a:gd name="connsiteY19265" fmla="*/ 127426 h 2189926"/>
              <a:gd name="connsiteX19266" fmla="*/ 6535546 w 8724094"/>
              <a:gd name="connsiteY19266" fmla="*/ 131510 h 2189926"/>
              <a:gd name="connsiteX19267" fmla="*/ 6533118 w 8724094"/>
              <a:gd name="connsiteY19267" fmla="*/ 135594 h 2189926"/>
              <a:gd name="connsiteX19268" fmla="*/ 6535546 w 8724094"/>
              <a:gd name="connsiteY19268" fmla="*/ 139678 h 2189926"/>
              <a:gd name="connsiteX19269" fmla="*/ 6541209 w 8724094"/>
              <a:gd name="connsiteY19269" fmla="*/ 142129 h 2189926"/>
              <a:gd name="connsiteX19270" fmla="*/ 6547683 w 8724094"/>
              <a:gd name="connsiteY19270" fmla="*/ 151115 h 2189926"/>
              <a:gd name="connsiteX19271" fmla="*/ 6554156 w 8724094"/>
              <a:gd name="connsiteY19271" fmla="*/ 156833 h 2189926"/>
              <a:gd name="connsiteX19272" fmla="*/ 6562248 w 8724094"/>
              <a:gd name="connsiteY19272" fmla="*/ 145397 h 2189926"/>
              <a:gd name="connsiteX19273" fmla="*/ 6555774 w 8724094"/>
              <a:gd name="connsiteY19273" fmla="*/ 132327 h 2189926"/>
              <a:gd name="connsiteX19274" fmla="*/ 6541209 w 8724094"/>
              <a:gd name="connsiteY19274" fmla="*/ 124159 h 2189926"/>
              <a:gd name="connsiteX19275" fmla="*/ 6537164 w 8724094"/>
              <a:gd name="connsiteY19275" fmla="*/ 109456 h 2189926"/>
              <a:gd name="connsiteX19276" fmla="*/ 6526644 w 8724094"/>
              <a:gd name="connsiteY19276" fmla="*/ 101287 h 2189926"/>
              <a:gd name="connsiteX19277" fmla="*/ 4453198 w 8724094"/>
              <a:gd name="connsiteY19277" fmla="*/ 101287 h 2189926"/>
              <a:gd name="connsiteX19278" fmla="*/ 4446725 w 8724094"/>
              <a:gd name="connsiteY19278" fmla="*/ 109456 h 2189926"/>
              <a:gd name="connsiteX19279" fmla="*/ 4464527 w 8724094"/>
              <a:gd name="connsiteY19279" fmla="*/ 125792 h 2189926"/>
              <a:gd name="connsiteX19280" fmla="*/ 4464527 w 8724094"/>
              <a:gd name="connsiteY19280" fmla="*/ 127426 h 2189926"/>
              <a:gd name="connsiteX19281" fmla="*/ 4462099 w 8724094"/>
              <a:gd name="connsiteY19281" fmla="*/ 131510 h 2189926"/>
              <a:gd name="connsiteX19282" fmla="*/ 4459671 w 8724094"/>
              <a:gd name="connsiteY19282" fmla="*/ 135594 h 2189926"/>
              <a:gd name="connsiteX19283" fmla="*/ 4462099 w 8724094"/>
              <a:gd name="connsiteY19283" fmla="*/ 139678 h 2189926"/>
              <a:gd name="connsiteX19284" fmla="*/ 4467763 w 8724094"/>
              <a:gd name="connsiteY19284" fmla="*/ 142129 h 2189926"/>
              <a:gd name="connsiteX19285" fmla="*/ 4474236 w 8724094"/>
              <a:gd name="connsiteY19285" fmla="*/ 151115 h 2189926"/>
              <a:gd name="connsiteX19286" fmla="*/ 4480710 w 8724094"/>
              <a:gd name="connsiteY19286" fmla="*/ 156833 h 2189926"/>
              <a:gd name="connsiteX19287" fmla="*/ 4488801 w 8724094"/>
              <a:gd name="connsiteY19287" fmla="*/ 145397 h 2189926"/>
              <a:gd name="connsiteX19288" fmla="*/ 4482328 w 8724094"/>
              <a:gd name="connsiteY19288" fmla="*/ 132327 h 2189926"/>
              <a:gd name="connsiteX19289" fmla="*/ 4467763 w 8724094"/>
              <a:gd name="connsiteY19289" fmla="*/ 124159 h 2189926"/>
              <a:gd name="connsiteX19290" fmla="*/ 4463717 w 8724094"/>
              <a:gd name="connsiteY19290" fmla="*/ 109456 h 2189926"/>
              <a:gd name="connsiteX19291" fmla="*/ 4453198 w 8724094"/>
              <a:gd name="connsiteY19291" fmla="*/ 101287 h 2189926"/>
              <a:gd name="connsiteX19292" fmla="*/ 7151611 w 8724094"/>
              <a:gd name="connsiteY19292" fmla="*/ 99654 h 2189926"/>
              <a:gd name="connsiteX19293" fmla="*/ 7145139 w 8724094"/>
              <a:gd name="connsiteY19293" fmla="*/ 104556 h 2189926"/>
              <a:gd name="connsiteX19294" fmla="*/ 7145947 w 8724094"/>
              <a:gd name="connsiteY19294" fmla="*/ 108640 h 2189926"/>
              <a:gd name="connsiteX19295" fmla="*/ 7146756 w 8724094"/>
              <a:gd name="connsiteY19295" fmla="*/ 112724 h 2189926"/>
              <a:gd name="connsiteX19296" fmla="*/ 7141901 w 8724094"/>
              <a:gd name="connsiteY19296" fmla="*/ 126610 h 2189926"/>
              <a:gd name="connsiteX19297" fmla="*/ 7137048 w 8724094"/>
              <a:gd name="connsiteY19297" fmla="*/ 140496 h 2189926"/>
              <a:gd name="connsiteX19298" fmla="*/ 7138665 w 8724094"/>
              <a:gd name="connsiteY19298" fmla="*/ 151931 h 2189926"/>
              <a:gd name="connsiteX19299" fmla="*/ 7140284 w 8724094"/>
              <a:gd name="connsiteY19299" fmla="*/ 163368 h 2189926"/>
              <a:gd name="connsiteX19300" fmla="*/ 7137048 w 8724094"/>
              <a:gd name="connsiteY19300" fmla="*/ 169085 h 2189926"/>
              <a:gd name="connsiteX19301" fmla="*/ 7130573 w 8724094"/>
              <a:gd name="connsiteY19301" fmla="*/ 173169 h 2189926"/>
              <a:gd name="connsiteX19302" fmla="*/ 7130573 w 8724094"/>
              <a:gd name="connsiteY19302" fmla="*/ 174803 h 2189926"/>
              <a:gd name="connsiteX19303" fmla="*/ 7123291 w 8724094"/>
              <a:gd name="connsiteY19303" fmla="*/ 171536 h 2189926"/>
              <a:gd name="connsiteX19304" fmla="*/ 7116009 w 8724094"/>
              <a:gd name="connsiteY19304" fmla="*/ 168268 h 2189926"/>
              <a:gd name="connsiteX19305" fmla="*/ 7112773 w 8724094"/>
              <a:gd name="connsiteY19305" fmla="*/ 171536 h 2189926"/>
              <a:gd name="connsiteX19306" fmla="*/ 7116818 w 8724094"/>
              <a:gd name="connsiteY19306" fmla="*/ 178887 h 2189926"/>
              <a:gd name="connsiteX19307" fmla="*/ 7120863 w 8724094"/>
              <a:gd name="connsiteY19307" fmla="*/ 184604 h 2189926"/>
              <a:gd name="connsiteX19308" fmla="*/ 7120055 w 8724094"/>
              <a:gd name="connsiteY19308" fmla="*/ 191139 h 2189926"/>
              <a:gd name="connsiteX19309" fmla="*/ 7116009 w 8724094"/>
              <a:gd name="connsiteY19309" fmla="*/ 196041 h 2189926"/>
              <a:gd name="connsiteX19310" fmla="*/ 7101443 w 8724094"/>
              <a:gd name="connsiteY19310" fmla="*/ 179704 h 2189926"/>
              <a:gd name="connsiteX19311" fmla="*/ 7103063 w 8724094"/>
              <a:gd name="connsiteY19311" fmla="*/ 169085 h 2189926"/>
              <a:gd name="connsiteX19312" fmla="*/ 7104682 w 8724094"/>
              <a:gd name="connsiteY19312" fmla="*/ 158466 h 2189926"/>
              <a:gd name="connsiteX19313" fmla="*/ 7099827 w 8724094"/>
              <a:gd name="connsiteY19313" fmla="*/ 151115 h 2189926"/>
              <a:gd name="connsiteX19314" fmla="*/ 7094971 w 8724094"/>
              <a:gd name="connsiteY19314" fmla="*/ 137229 h 2189926"/>
              <a:gd name="connsiteX19315" fmla="*/ 7105489 w 8724094"/>
              <a:gd name="connsiteY19315" fmla="*/ 123342 h 2189926"/>
              <a:gd name="connsiteX19316" fmla="*/ 7116009 w 8724094"/>
              <a:gd name="connsiteY19316" fmla="*/ 114357 h 2189926"/>
              <a:gd name="connsiteX19317" fmla="*/ 7115200 w 8724094"/>
              <a:gd name="connsiteY19317" fmla="*/ 107822 h 2189926"/>
              <a:gd name="connsiteX19318" fmla="*/ 7111154 w 8724094"/>
              <a:gd name="connsiteY19318" fmla="*/ 104556 h 2189926"/>
              <a:gd name="connsiteX19319" fmla="*/ 7102253 w 8724094"/>
              <a:gd name="connsiteY19319" fmla="*/ 111089 h 2189926"/>
              <a:gd name="connsiteX19320" fmla="*/ 7086879 w 8724094"/>
              <a:gd name="connsiteY19320" fmla="*/ 117624 h 2189926"/>
              <a:gd name="connsiteX19321" fmla="*/ 7078788 w 8724094"/>
              <a:gd name="connsiteY19321" fmla="*/ 115173 h 2189926"/>
              <a:gd name="connsiteX19322" fmla="*/ 7070697 w 8724094"/>
              <a:gd name="connsiteY19322" fmla="*/ 112724 h 2189926"/>
              <a:gd name="connsiteX19323" fmla="*/ 7061795 w 8724094"/>
              <a:gd name="connsiteY19323" fmla="*/ 115991 h 2189926"/>
              <a:gd name="connsiteX19324" fmla="*/ 7056131 w 8724094"/>
              <a:gd name="connsiteY19324" fmla="*/ 124159 h 2189926"/>
              <a:gd name="connsiteX19325" fmla="*/ 7065841 w 8724094"/>
              <a:gd name="connsiteY19325" fmla="*/ 131510 h 2189926"/>
              <a:gd name="connsiteX19326" fmla="*/ 7075552 w 8724094"/>
              <a:gd name="connsiteY19326" fmla="*/ 135594 h 2189926"/>
              <a:gd name="connsiteX19327" fmla="*/ 7072316 w 8724094"/>
              <a:gd name="connsiteY19327" fmla="*/ 140496 h 2189926"/>
              <a:gd name="connsiteX19328" fmla="*/ 7069077 w 8724094"/>
              <a:gd name="connsiteY19328" fmla="*/ 145397 h 2189926"/>
              <a:gd name="connsiteX19329" fmla="*/ 7069077 w 8724094"/>
              <a:gd name="connsiteY19329" fmla="*/ 147031 h 2189926"/>
              <a:gd name="connsiteX19330" fmla="*/ 7070697 w 8724094"/>
              <a:gd name="connsiteY19330" fmla="*/ 152748 h 2189926"/>
              <a:gd name="connsiteX19331" fmla="*/ 7072316 w 8724094"/>
              <a:gd name="connsiteY19331" fmla="*/ 158466 h 2189926"/>
              <a:gd name="connsiteX19332" fmla="*/ 7072316 w 8724094"/>
              <a:gd name="connsiteY19332" fmla="*/ 171536 h 2189926"/>
              <a:gd name="connsiteX19333" fmla="*/ 7065841 w 8724094"/>
              <a:gd name="connsiteY19333" fmla="*/ 171536 h 2189926"/>
              <a:gd name="connsiteX19334" fmla="*/ 7063415 w 8724094"/>
              <a:gd name="connsiteY19334" fmla="*/ 165818 h 2189926"/>
              <a:gd name="connsiteX19335" fmla="*/ 7060987 w 8724094"/>
              <a:gd name="connsiteY19335" fmla="*/ 160099 h 2189926"/>
              <a:gd name="connsiteX19336" fmla="*/ 7057749 w 8724094"/>
              <a:gd name="connsiteY19336" fmla="*/ 160099 h 2189926"/>
              <a:gd name="connsiteX19337" fmla="*/ 7054513 w 8724094"/>
              <a:gd name="connsiteY19337" fmla="*/ 160099 h 2189926"/>
              <a:gd name="connsiteX19338" fmla="*/ 7054513 w 8724094"/>
              <a:gd name="connsiteY19338" fmla="*/ 165001 h 2189926"/>
              <a:gd name="connsiteX19339" fmla="*/ 7057749 w 8724094"/>
              <a:gd name="connsiteY19339" fmla="*/ 178887 h 2189926"/>
              <a:gd name="connsiteX19340" fmla="*/ 7065841 w 8724094"/>
              <a:gd name="connsiteY19340" fmla="*/ 191139 h 2189926"/>
              <a:gd name="connsiteX19341" fmla="*/ 7077979 w 8724094"/>
              <a:gd name="connsiteY19341" fmla="*/ 192773 h 2189926"/>
              <a:gd name="connsiteX19342" fmla="*/ 7083643 w 8724094"/>
              <a:gd name="connsiteY19342" fmla="*/ 204209 h 2189926"/>
              <a:gd name="connsiteX19343" fmla="*/ 7081215 w 8724094"/>
              <a:gd name="connsiteY19343" fmla="*/ 211560 h 2189926"/>
              <a:gd name="connsiteX19344" fmla="*/ 7078788 w 8724094"/>
              <a:gd name="connsiteY19344" fmla="*/ 218913 h 2189926"/>
              <a:gd name="connsiteX19345" fmla="*/ 7088497 w 8724094"/>
              <a:gd name="connsiteY19345" fmla="*/ 235249 h 2189926"/>
              <a:gd name="connsiteX19346" fmla="*/ 7091735 w 8724094"/>
              <a:gd name="connsiteY19346" fmla="*/ 230348 h 2189926"/>
              <a:gd name="connsiteX19347" fmla="*/ 7091735 w 8724094"/>
              <a:gd name="connsiteY19347" fmla="*/ 222180 h 2189926"/>
              <a:gd name="connsiteX19348" fmla="*/ 7096589 w 8724094"/>
              <a:gd name="connsiteY19348" fmla="*/ 217278 h 2189926"/>
              <a:gd name="connsiteX19349" fmla="*/ 7114390 w 8724094"/>
              <a:gd name="connsiteY19349" fmla="*/ 222180 h 2189926"/>
              <a:gd name="connsiteX19350" fmla="*/ 7132193 w 8724094"/>
              <a:gd name="connsiteY19350" fmla="*/ 230348 h 2189926"/>
              <a:gd name="connsiteX19351" fmla="*/ 7133811 w 8724094"/>
              <a:gd name="connsiteY19351" fmla="*/ 230348 h 2189926"/>
              <a:gd name="connsiteX19352" fmla="*/ 7155657 w 8724094"/>
              <a:gd name="connsiteY19352" fmla="*/ 214011 h 2189926"/>
              <a:gd name="connsiteX19353" fmla="*/ 7166177 w 8724094"/>
              <a:gd name="connsiteY19353" fmla="*/ 187873 h 2189926"/>
              <a:gd name="connsiteX19354" fmla="*/ 7166177 w 8724094"/>
              <a:gd name="connsiteY19354" fmla="*/ 186239 h 2189926"/>
              <a:gd name="connsiteX19355" fmla="*/ 7158893 w 8724094"/>
              <a:gd name="connsiteY19355" fmla="*/ 171536 h 2189926"/>
              <a:gd name="connsiteX19356" fmla="*/ 7151611 w 8724094"/>
              <a:gd name="connsiteY19356" fmla="*/ 156833 h 2189926"/>
              <a:gd name="connsiteX19357" fmla="*/ 7158893 w 8724094"/>
              <a:gd name="connsiteY19357" fmla="*/ 145397 h 2189926"/>
              <a:gd name="connsiteX19358" fmla="*/ 7166177 w 8724094"/>
              <a:gd name="connsiteY19358" fmla="*/ 135594 h 2189926"/>
              <a:gd name="connsiteX19359" fmla="*/ 7165367 w 8724094"/>
              <a:gd name="connsiteY19359" fmla="*/ 129061 h 2189926"/>
              <a:gd name="connsiteX19360" fmla="*/ 7164559 w 8724094"/>
              <a:gd name="connsiteY19360" fmla="*/ 122526 h 2189926"/>
              <a:gd name="connsiteX19361" fmla="*/ 7165367 w 8724094"/>
              <a:gd name="connsiteY19361" fmla="*/ 116808 h 2189926"/>
              <a:gd name="connsiteX19362" fmla="*/ 7166177 w 8724094"/>
              <a:gd name="connsiteY19362" fmla="*/ 111089 h 2189926"/>
              <a:gd name="connsiteX19363" fmla="*/ 7161321 w 8724094"/>
              <a:gd name="connsiteY19363" fmla="*/ 102921 h 2189926"/>
              <a:gd name="connsiteX19364" fmla="*/ 7151611 w 8724094"/>
              <a:gd name="connsiteY19364" fmla="*/ 99654 h 2189926"/>
              <a:gd name="connsiteX19365" fmla="*/ 4984305 w 8724094"/>
              <a:gd name="connsiteY19365" fmla="*/ 99654 h 2189926"/>
              <a:gd name="connsiteX19366" fmla="*/ 4972976 w 8724094"/>
              <a:gd name="connsiteY19366" fmla="*/ 115991 h 2189926"/>
              <a:gd name="connsiteX19367" fmla="*/ 4976213 w 8724094"/>
              <a:gd name="connsiteY19367" fmla="*/ 120892 h 2189926"/>
              <a:gd name="connsiteX19368" fmla="*/ 4985923 w 8724094"/>
              <a:gd name="connsiteY19368" fmla="*/ 118441 h 2189926"/>
              <a:gd name="connsiteX19369" fmla="*/ 4992396 w 8724094"/>
              <a:gd name="connsiteY19369" fmla="*/ 112724 h 2189926"/>
              <a:gd name="connsiteX19370" fmla="*/ 4989159 w 8724094"/>
              <a:gd name="connsiteY19370" fmla="*/ 106189 h 2189926"/>
              <a:gd name="connsiteX19371" fmla="*/ 4984305 w 8724094"/>
              <a:gd name="connsiteY19371" fmla="*/ 99654 h 2189926"/>
              <a:gd name="connsiteX19372" fmla="*/ 1616015 w 8724094"/>
              <a:gd name="connsiteY19372" fmla="*/ 99654 h 2189926"/>
              <a:gd name="connsiteX19373" fmla="*/ 1611160 w 8724094"/>
              <a:gd name="connsiteY19373" fmla="*/ 102921 h 2189926"/>
              <a:gd name="connsiteX19374" fmla="*/ 1616015 w 8724094"/>
              <a:gd name="connsiteY19374" fmla="*/ 107822 h 2189926"/>
              <a:gd name="connsiteX19375" fmla="*/ 1620871 w 8724094"/>
              <a:gd name="connsiteY19375" fmla="*/ 102921 h 2189926"/>
              <a:gd name="connsiteX19376" fmla="*/ 1616015 w 8724094"/>
              <a:gd name="connsiteY19376" fmla="*/ 99654 h 2189926"/>
              <a:gd name="connsiteX19377" fmla="*/ 8448983 w 8724094"/>
              <a:gd name="connsiteY19377" fmla="*/ 98021 h 2189926"/>
              <a:gd name="connsiteX19378" fmla="*/ 8445746 w 8724094"/>
              <a:gd name="connsiteY19378" fmla="*/ 99654 h 2189926"/>
              <a:gd name="connsiteX19379" fmla="*/ 8448983 w 8724094"/>
              <a:gd name="connsiteY19379" fmla="*/ 108640 h 2189926"/>
              <a:gd name="connsiteX19380" fmla="*/ 8455455 w 8724094"/>
              <a:gd name="connsiteY19380" fmla="*/ 114357 h 2189926"/>
              <a:gd name="connsiteX19381" fmla="*/ 8461929 w 8724094"/>
              <a:gd name="connsiteY19381" fmla="*/ 107822 h 2189926"/>
              <a:gd name="connsiteX19382" fmla="*/ 8448983 w 8724094"/>
              <a:gd name="connsiteY19382" fmla="*/ 98021 h 2189926"/>
              <a:gd name="connsiteX19383" fmla="*/ 6904013 w 8724094"/>
              <a:gd name="connsiteY19383" fmla="*/ 94752 h 2189926"/>
              <a:gd name="connsiteX19384" fmla="*/ 6900775 w 8724094"/>
              <a:gd name="connsiteY19384" fmla="*/ 99654 h 2189926"/>
              <a:gd name="connsiteX19385" fmla="*/ 6905631 w 8724094"/>
              <a:gd name="connsiteY19385" fmla="*/ 109456 h 2189926"/>
              <a:gd name="connsiteX19386" fmla="*/ 6915340 w 8724094"/>
              <a:gd name="connsiteY19386" fmla="*/ 114357 h 2189926"/>
              <a:gd name="connsiteX19387" fmla="*/ 6911295 w 8724094"/>
              <a:gd name="connsiteY19387" fmla="*/ 102921 h 2189926"/>
              <a:gd name="connsiteX19388" fmla="*/ 6904013 w 8724094"/>
              <a:gd name="connsiteY19388" fmla="*/ 94752 h 2189926"/>
              <a:gd name="connsiteX19389" fmla="*/ 3711512 w 8724094"/>
              <a:gd name="connsiteY19389" fmla="*/ 94752 h 2189926"/>
              <a:gd name="connsiteX19390" fmla="*/ 3708274 w 8724094"/>
              <a:gd name="connsiteY19390" fmla="*/ 97203 h 2189926"/>
              <a:gd name="connsiteX19391" fmla="*/ 3705038 w 8724094"/>
              <a:gd name="connsiteY19391" fmla="*/ 99654 h 2189926"/>
              <a:gd name="connsiteX19392" fmla="*/ 3701802 w 8724094"/>
              <a:gd name="connsiteY19392" fmla="*/ 99654 h 2189926"/>
              <a:gd name="connsiteX19393" fmla="*/ 3700183 w 8724094"/>
              <a:gd name="connsiteY19393" fmla="*/ 99654 h 2189926"/>
              <a:gd name="connsiteX19394" fmla="*/ 3696947 w 8724094"/>
              <a:gd name="connsiteY19394" fmla="*/ 102921 h 2189926"/>
              <a:gd name="connsiteX19395" fmla="*/ 3701802 w 8724094"/>
              <a:gd name="connsiteY19395" fmla="*/ 109456 h 2189926"/>
              <a:gd name="connsiteX19396" fmla="*/ 3711512 w 8724094"/>
              <a:gd name="connsiteY19396" fmla="*/ 107822 h 2189926"/>
              <a:gd name="connsiteX19397" fmla="*/ 3716366 w 8724094"/>
              <a:gd name="connsiteY19397" fmla="*/ 99654 h 2189926"/>
              <a:gd name="connsiteX19398" fmla="*/ 3711512 w 8724094"/>
              <a:gd name="connsiteY19398" fmla="*/ 94752 h 2189926"/>
              <a:gd name="connsiteX19399" fmla="*/ 2835405 w 8724094"/>
              <a:gd name="connsiteY19399" fmla="*/ 94752 h 2189926"/>
              <a:gd name="connsiteX19400" fmla="*/ 2832168 w 8724094"/>
              <a:gd name="connsiteY19400" fmla="*/ 98021 h 2189926"/>
              <a:gd name="connsiteX19401" fmla="*/ 2833786 w 8724094"/>
              <a:gd name="connsiteY19401" fmla="*/ 99654 h 2189926"/>
              <a:gd name="connsiteX19402" fmla="*/ 2835405 w 8724094"/>
              <a:gd name="connsiteY19402" fmla="*/ 94752 h 2189926"/>
              <a:gd name="connsiteX19403" fmla="*/ 1972851 w 8724094"/>
              <a:gd name="connsiteY19403" fmla="*/ 94752 h 2189926"/>
              <a:gd name="connsiteX19404" fmla="*/ 1967996 w 8724094"/>
              <a:gd name="connsiteY19404" fmla="*/ 95570 h 2189926"/>
              <a:gd name="connsiteX19405" fmla="*/ 1964760 w 8724094"/>
              <a:gd name="connsiteY19405" fmla="*/ 99654 h 2189926"/>
              <a:gd name="connsiteX19406" fmla="*/ 1972851 w 8724094"/>
              <a:gd name="connsiteY19406" fmla="*/ 106189 h 2189926"/>
              <a:gd name="connsiteX19407" fmla="*/ 1979325 w 8724094"/>
              <a:gd name="connsiteY19407" fmla="*/ 101287 h 2189926"/>
              <a:gd name="connsiteX19408" fmla="*/ 1972851 w 8724094"/>
              <a:gd name="connsiteY19408" fmla="*/ 94752 h 2189926"/>
              <a:gd name="connsiteX19409" fmla="*/ 1054466 w 8724094"/>
              <a:gd name="connsiteY19409" fmla="*/ 94752 h 2189926"/>
              <a:gd name="connsiteX19410" fmla="*/ 1046374 w 8724094"/>
              <a:gd name="connsiteY19410" fmla="*/ 97203 h 2189926"/>
              <a:gd name="connsiteX19411" fmla="*/ 1038283 w 8724094"/>
              <a:gd name="connsiteY19411" fmla="*/ 99654 h 2189926"/>
              <a:gd name="connsiteX19412" fmla="*/ 1036665 w 8724094"/>
              <a:gd name="connsiteY19412" fmla="*/ 102921 h 2189926"/>
              <a:gd name="connsiteX19413" fmla="*/ 1039901 w 8724094"/>
              <a:gd name="connsiteY19413" fmla="*/ 107822 h 2189926"/>
              <a:gd name="connsiteX19414" fmla="*/ 1046374 w 8724094"/>
              <a:gd name="connsiteY19414" fmla="*/ 109456 h 2189926"/>
              <a:gd name="connsiteX19415" fmla="*/ 1057702 w 8724094"/>
              <a:gd name="connsiteY19415" fmla="*/ 99654 h 2189926"/>
              <a:gd name="connsiteX19416" fmla="*/ 1054466 w 8724094"/>
              <a:gd name="connsiteY19416" fmla="*/ 94752 h 2189926"/>
              <a:gd name="connsiteX19417" fmla="*/ 6461912 w 8724094"/>
              <a:gd name="connsiteY19417" fmla="*/ 93119 h 2189926"/>
              <a:gd name="connsiteX19418" fmla="*/ 6453821 w 8724094"/>
              <a:gd name="connsiteY19418" fmla="*/ 98021 h 2189926"/>
              <a:gd name="connsiteX19419" fmla="*/ 6442493 w 8724094"/>
              <a:gd name="connsiteY19419" fmla="*/ 102921 h 2189926"/>
              <a:gd name="connsiteX19420" fmla="*/ 6436020 w 8724094"/>
              <a:gd name="connsiteY19420" fmla="*/ 98837 h 2189926"/>
              <a:gd name="connsiteX19421" fmla="*/ 6429546 w 8724094"/>
              <a:gd name="connsiteY19421" fmla="*/ 94752 h 2189926"/>
              <a:gd name="connsiteX19422" fmla="*/ 6417409 w 8724094"/>
              <a:gd name="connsiteY19422" fmla="*/ 98021 h 2189926"/>
              <a:gd name="connsiteX19423" fmla="*/ 6410127 w 8724094"/>
              <a:gd name="connsiteY19423" fmla="*/ 106189 h 2189926"/>
              <a:gd name="connsiteX19424" fmla="*/ 6420647 w 8724094"/>
              <a:gd name="connsiteY19424" fmla="*/ 107822 h 2189926"/>
              <a:gd name="connsiteX19425" fmla="*/ 6431164 w 8724094"/>
              <a:gd name="connsiteY19425" fmla="*/ 115991 h 2189926"/>
              <a:gd name="connsiteX19426" fmla="*/ 6431164 w 8724094"/>
              <a:gd name="connsiteY19426" fmla="*/ 117624 h 2189926"/>
              <a:gd name="connsiteX19427" fmla="*/ 6426310 w 8724094"/>
              <a:gd name="connsiteY19427" fmla="*/ 124976 h 2189926"/>
              <a:gd name="connsiteX19428" fmla="*/ 6419837 w 8724094"/>
              <a:gd name="connsiteY19428" fmla="*/ 133961 h 2189926"/>
              <a:gd name="connsiteX19429" fmla="*/ 6419027 w 8724094"/>
              <a:gd name="connsiteY19429" fmla="*/ 144580 h 2189926"/>
              <a:gd name="connsiteX19430" fmla="*/ 6418219 w 8724094"/>
              <a:gd name="connsiteY19430" fmla="*/ 156833 h 2189926"/>
              <a:gd name="connsiteX19431" fmla="*/ 6418219 w 8724094"/>
              <a:gd name="connsiteY19431" fmla="*/ 163368 h 2189926"/>
              <a:gd name="connsiteX19432" fmla="*/ 6430356 w 8724094"/>
              <a:gd name="connsiteY19432" fmla="*/ 178887 h 2189926"/>
              <a:gd name="connsiteX19433" fmla="*/ 6440875 w 8724094"/>
              <a:gd name="connsiteY19433" fmla="*/ 192773 h 2189926"/>
              <a:gd name="connsiteX19434" fmla="*/ 6438448 w 8724094"/>
              <a:gd name="connsiteY19434" fmla="*/ 201759 h 2189926"/>
              <a:gd name="connsiteX19435" fmla="*/ 6436020 w 8724094"/>
              <a:gd name="connsiteY19435" fmla="*/ 209110 h 2189926"/>
              <a:gd name="connsiteX19436" fmla="*/ 6440875 w 8724094"/>
              <a:gd name="connsiteY19436" fmla="*/ 215645 h 2189926"/>
              <a:gd name="connsiteX19437" fmla="*/ 6448157 w 8724094"/>
              <a:gd name="connsiteY19437" fmla="*/ 209110 h 2189926"/>
              <a:gd name="connsiteX19438" fmla="*/ 6450585 w 8724094"/>
              <a:gd name="connsiteY19438" fmla="*/ 199308 h 2189926"/>
              <a:gd name="connsiteX19439" fmla="*/ 6444111 w 8724094"/>
              <a:gd name="connsiteY19439" fmla="*/ 186239 h 2189926"/>
              <a:gd name="connsiteX19440" fmla="*/ 6437638 w 8724094"/>
              <a:gd name="connsiteY19440" fmla="*/ 174803 h 2189926"/>
              <a:gd name="connsiteX19441" fmla="*/ 6445729 w 8724094"/>
              <a:gd name="connsiteY19441" fmla="*/ 157650 h 2189926"/>
              <a:gd name="connsiteX19442" fmla="*/ 6453821 w 8724094"/>
              <a:gd name="connsiteY19442" fmla="*/ 138862 h 2189926"/>
              <a:gd name="connsiteX19443" fmla="*/ 6448157 w 8724094"/>
              <a:gd name="connsiteY19443" fmla="*/ 129061 h 2189926"/>
              <a:gd name="connsiteX19444" fmla="*/ 6442493 w 8724094"/>
              <a:gd name="connsiteY19444" fmla="*/ 120892 h 2189926"/>
              <a:gd name="connsiteX19445" fmla="*/ 6456249 w 8724094"/>
              <a:gd name="connsiteY19445" fmla="*/ 111089 h 2189926"/>
              <a:gd name="connsiteX19446" fmla="*/ 6471623 w 8724094"/>
              <a:gd name="connsiteY19446" fmla="*/ 101287 h 2189926"/>
              <a:gd name="connsiteX19447" fmla="*/ 6461912 w 8724094"/>
              <a:gd name="connsiteY19447" fmla="*/ 93119 h 2189926"/>
              <a:gd name="connsiteX19448" fmla="*/ 4388466 w 8724094"/>
              <a:gd name="connsiteY19448" fmla="*/ 93119 h 2189926"/>
              <a:gd name="connsiteX19449" fmla="*/ 4380374 w 8724094"/>
              <a:gd name="connsiteY19449" fmla="*/ 98021 h 2189926"/>
              <a:gd name="connsiteX19450" fmla="*/ 4369047 w 8724094"/>
              <a:gd name="connsiteY19450" fmla="*/ 102921 h 2189926"/>
              <a:gd name="connsiteX19451" fmla="*/ 4362573 w 8724094"/>
              <a:gd name="connsiteY19451" fmla="*/ 98837 h 2189926"/>
              <a:gd name="connsiteX19452" fmla="*/ 4356100 w 8724094"/>
              <a:gd name="connsiteY19452" fmla="*/ 94752 h 2189926"/>
              <a:gd name="connsiteX19453" fmla="*/ 4343963 w 8724094"/>
              <a:gd name="connsiteY19453" fmla="*/ 98021 h 2189926"/>
              <a:gd name="connsiteX19454" fmla="*/ 4336681 w 8724094"/>
              <a:gd name="connsiteY19454" fmla="*/ 106189 h 2189926"/>
              <a:gd name="connsiteX19455" fmla="*/ 4347200 w 8724094"/>
              <a:gd name="connsiteY19455" fmla="*/ 107822 h 2189926"/>
              <a:gd name="connsiteX19456" fmla="*/ 4357719 w 8724094"/>
              <a:gd name="connsiteY19456" fmla="*/ 115991 h 2189926"/>
              <a:gd name="connsiteX19457" fmla="*/ 4357719 w 8724094"/>
              <a:gd name="connsiteY19457" fmla="*/ 117624 h 2189926"/>
              <a:gd name="connsiteX19458" fmla="*/ 4352864 w 8724094"/>
              <a:gd name="connsiteY19458" fmla="*/ 124976 h 2189926"/>
              <a:gd name="connsiteX19459" fmla="*/ 4346390 w 8724094"/>
              <a:gd name="connsiteY19459" fmla="*/ 133961 h 2189926"/>
              <a:gd name="connsiteX19460" fmla="*/ 4345581 w 8724094"/>
              <a:gd name="connsiteY19460" fmla="*/ 144580 h 2189926"/>
              <a:gd name="connsiteX19461" fmla="*/ 4344772 w 8724094"/>
              <a:gd name="connsiteY19461" fmla="*/ 156833 h 2189926"/>
              <a:gd name="connsiteX19462" fmla="*/ 4344772 w 8724094"/>
              <a:gd name="connsiteY19462" fmla="*/ 163368 h 2189926"/>
              <a:gd name="connsiteX19463" fmla="*/ 4356910 w 8724094"/>
              <a:gd name="connsiteY19463" fmla="*/ 178887 h 2189926"/>
              <a:gd name="connsiteX19464" fmla="*/ 4367429 w 8724094"/>
              <a:gd name="connsiteY19464" fmla="*/ 192773 h 2189926"/>
              <a:gd name="connsiteX19465" fmla="*/ 4365001 w 8724094"/>
              <a:gd name="connsiteY19465" fmla="*/ 201759 h 2189926"/>
              <a:gd name="connsiteX19466" fmla="*/ 4362573 w 8724094"/>
              <a:gd name="connsiteY19466" fmla="*/ 209110 h 2189926"/>
              <a:gd name="connsiteX19467" fmla="*/ 4367429 w 8724094"/>
              <a:gd name="connsiteY19467" fmla="*/ 215645 h 2189926"/>
              <a:gd name="connsiteX19468" fmla="*/ 4374711 w 8724094"/>
              <a:gd name="connsiteY19468" fmla="*/ 209110 h 2189926"/>
              <a:gd name="connsiteX19469" fmla="*/ 4377138 w 8724094"/>
              <a:gd name="connsiteY19469" fmla="*/ 199308 h 2189926"/>
              <a:gd name="connsiteX19470" fmla="*/ 4370665 w 8724094"/>
              <a:gd name="connsiteY19470" fmla="*/ 186239 h 2189926"/>
              <a:gd name="connsiteX19471" fmla="*/ 4364191 w 8724094"/>
              <a:gd name="connsiteY19471" fmla="*/ 174803 h 2189926"/>
              <a:gd name="connsiteX19472" fmla="*/ 4372283 w 8724094"/>
              <a:gd name="connsiteY19472" fmla="*/ 157650 h 2189926"/>
              <a:gd name="connsiteX19473" fmla="*/ 4380374 w 8724094"/>
              <a:gd name="connsiteY19473" fmla="*/ 138862 h 2189926"/>
              <a:gd name="connsiteX19474" fmla="*/ 4374711 w 8724094"/>
              <a:gd name="connsiteY19474" fmla="*/ 129061 h 2189926"/>
              <a:gd name="connsiteX19475" fmla="*/ 4369047 w 8724094"/>
              <a:gd name="connsiteY19475" fmla="*/ 120892 h 2189926"/>
              <a:gd name="connsiteX19476" fmla="*/ 4382802 w 8724094"/>
              <a:gd name="connsiteY19476" fmla="*/ 111089 h 2189926"/>
              <a:gd name="connsiteX19477" fmla="*/ 4398176 w 8724094"/>
              <a:gd name="connsiteY19477" fmla="*/ 101287 h 2189926"/>
              <a:gd name="connsiteX19478" fmla="*/ 4388466 w 8724094"/>
              <a:gd name="connsiteY19478" fmla="*/ 93119 h 2189926"/>
              <a:gd name="connsiteX19479" fmla="*/ 3444492 w 8724094"/>
              <a:gd name="connsiteY19479" fmla="*/ 93119 h 2189926"/>
              <a:gd name="connsiteX19480" fmla="*/ 3442873 w 8724094"/>
              <a:gd name="connsiteY19480" fmla="*/ 94752 h 2189926"/>
              <a:gd name="connsiteX19481" fmla="*/ 3444492 w 8724094"/>
              <a:gd name="connsiteY19481" fmla="*/ 96387 h 2189926"/>
              <a:gd name="connsiteX19482" fmla="*/ 3447728 w 8724094"/>
              <a:gd name="connsiteY19482" fmla="*/ 94752 h 2189926"/>
              <a:gd name="connsiteX19483" fmla="*/ 3444492 w 8724094"/>
              <a:gd name="connsiteY19483" fmla="*/ 93119 h 2189926"/>
              <a:gd name="connsiteX19484" fmla="*/ 5214103 w 8724094"/>
              <a:gd name="connsiteY19484" fmla="*/ 91486 h 2189926"/>
              <a:gd name="connsiteX19485" fmla="*/ 5209247 w 8724094"/>
              <a:gd name="connsiteY19485" fmla="*/ 93119 h 2189926"/>
              <a:gd name="connsiteX19486" fmla="*/ 5210867 w 8724094"/>
              <a:gd name="connsiteY19486" fmla="*/ 94752 h 2189926"/>
              <a:gd name="connsiteX19487" fmla="*/ 5212485 w 8724094"/>
              <a:gd name="connsiteY19487" fmla="*/ 96387 h 2189926"/>
              <a:gd name="connsiteX19488" fmla="*/ 5214103 w 8724094"/>
              <a:gd name="connsiteY19488" fmla="*/ 91486 h 2189926"/>
              <a:gd name="connsiteX19489" fmla="*/ 3552918 w 8724094"/>
              <a:gd name="connsiteY19489" fmla="*/ 91486 h 2189926"/>
              <a:gd name="connsiteX19490" fmla="*/ 3544826 w 8724094"/>
              <a:gd name="connsiteY19490" fmla="*/ 94752 h 2189926"/>
              <a:gd name="connsiteX19491" fmla="*/ 3539971 w 8724094"/>
              <a:gd name="connsiteY19491" fmla="*/ 101287 h 2189926"/>
              <a:gd name="connsiteX19492" fmla="*/ 3541590 w 8724094"/>
              <a:gd name="connsiteY19492" fmla="*/ 102921 h 2189926"/>
              <a:gd name="connsiteX19493" fmla="*/ 3544826 w 8724094"/>
              <a:gd name="connsiteY19493" fmla="*/ 104556 h 2189926"/>
              <a:gd name="connsiteX19494" fmla="*/ 3552918 w 8724094"/>
              <a:gd name="connsiteY19494" fmla="*/ 91486 h 2189926"/>
              <a:gd name="connsiteX19495" fmla="*/ 2078041 w 8724094"/>
              <a:gd name="connsiteY19495" fmla="*/ 89852 h 2189926"/>
              <a:gd name="connsiteX19496" fmla="*/ 2059430 w 8724094"/>
              <a:gd name="connsiteY19496" fmla="*/ 100471 h 2189926"/>
              <a:gd name="connsiteX19497" fmla="*/ 2047293 w 8724094"/>
              <a:gd name="connsiteY19497" fmla="*/ 114357 h 2189926"/>
              <a:gd name="connsiteX19498" fmla="*/ 2065094 w 8724094"/>
              <a:gd name="connsiteY19498" fmla="*/ 104556 h 2189926"/>
              <a:gd name="connsiteX19499" fmla="*/ 2081277 w 8724094"/>
              <a:gd name="connsiteY19499" fmla="*/ 89852 h 2189926"/>
              <a:gd name="connsiteX19500" fmla="*/ 1421820 w 8724094"/>
              <a:gd name="connsiteY19500" fmla="*/ 89852 h 2189926"/>
              <a:gd name="connsiteX19501" fmla="*/ 1417774 w 8724094"/>
              <a:gd name="connsiteY19501" fmla="*/ 93119 h 2189926"/>
              <a:gd name="connsiteX19502" fmla="*/ 1416966 w 8724094"/>
              <a:gd name="connsiteY19502" fmla="*/ 99654 h 2189926"/>
              <a:gd name="connsiteX19503" fmla="*/ 1421820 w 8724094"/>
              <a:gd name="connsiteY19503" fmla="*/ 104556 h 2189926"/>
              <a:gd name="connsiteX19504" fmla="*/ 1428293 w 8724094"/>
              <a:gd name="connsiteY19504" fmla="*/ 102105 h 2189926"/>
              <a:gd name="connsiteX19505" fmla="*/ 1431529 w 8724094"/>
              <a:gd name="connsiteY19505" fmla="*/ 96387 h 2189926"/>
              <a:gd name="connsiteX19506" fmla="*/ 1428293 w 8724094"/>
              <a:gd name="connsiteY19506" fmla="*/ 91486 h 2189926"/>
              <a:gd name="connsiteX19507" fmla="*/ 1421820 w 8724094"/>
              <a:gd name="connsiteY19507" fmla="*/ 89852 h 2189926"/>
              <a:gd name="connsiteX19508" fmla="*/ 6168394 w 8724094"/>
              <a:gd name="connsiteY19508" fmla="*/ 88219 h 2189926"/>
              <a:gd name="connsiteX19509" fmla="*/ 6160302 w 8724094"/>
              <a:gd name="connsiteY19509" fmla="*/ 90668 h 2189926"/>
              <a:gd name="connsiteX19510" fmla="*/ 6155447 w 8724094"/>
              <a:gd name="connsiteY19510" fmla="*/ 98021 h 2189926"/>
              <a:gd name="connsiteX19511" fmla="*/ 6161920 w 8724094"/>
              <a:gd name="connsiteY19511" fmla="*/ 104556 h 2189926"/>
              <a:gd name="connsiteX19512" fmla="*/ 6173248 w 8724094"/>
              <a:gd name="connsiteY19512" fmla="*/ 93119 h 2189926"/>
              <a:gd name="connsiteX19513" fmla="*/ 6168394 w 8724094"/>
              <a:gd name="connsiteY19513" fmla="*/ 88219 h 2189926"/>
              <a:gd name="connsiteX19514" fmla="*/ 5875482 w 8724094"/>
              <a:gd name="connsiteY19514" fmla="*/ 88219 h 2189926"/>
              <a:gd name="connsiteX19515" fmla="*/ 5877100 w 8724094"/>
              <a:gd name="connsiteY19515" fmla="*/ 92303 h 2189926"/>
              <a:gd name="connsiteX19516" fmla="*/ 5878718 w 8724094"/>
              <a:gd name="connsiteY19516" fmla="*/ 94752 h 2189926"/>
              <a:gd name="connsiteX19517" fmla="*/ 5877908 w 8724094"/>
              <a:gd name="connsiteY19517" fmla="*/ 98837 h 2189926"/>
              <a:gd name="connsiteX19518" fmla="*/ 5877100 w 8724094"/>
              <a:gd name="connsiteY19518" fmla="*/ 101287 h 2189926"/>
              <a:gd name="connsiteX19519" fmla="*/ 5878718 w 8724094"/>
              <a:gd name="connsiteY19519" fmla="*/ 104556 h 2189926"/>
              <a:gd name="connsiteX19520" fmla="*/ 5883573 w 8724094"/>
              <a:gd name="connsiteY19520" fmla="*/ 99654 h 2189926"/>
              <a:gd name="connsiteX19521" fmla="*/ 5875482 w 8724094"/>
              <a:gd name="connsiteY19521" fmla="*/ 88219 h 2189926"/>
              <a:gd name="connsiteX19522" fmla="*/ 4689773 w 8724094"/>
              <a:gd name="connsiteY19522" fmla="*/ 88219 h 2189926"/>
              <a:gd name="connsiteX19523" fmla="*/ 4678446 w 8724094"/>
              <a:gd name="connsiteY19523" fmla="*/ 101287 h 2189926"/>
              <a:gd name="connsiteX19524" fmla="*/ 4678446 w 8724094"/>
              <a:gd name="connsiteY19524" fmla="*/ 107822 h 2189926"/>
              <a:gd name="connsiteX19525" fmla="*/ 4688155 w 8724094"/>
              <a:gd name="connsiteY19525" fmla="*/ 112724 h 2189926"/>
              <a:gd name="connsiteX19526" fmla="*/ 4694629 w 8724094"/>
              <a:gd name="connsiteY19526" fmla="*/ 107005 h 2189926"/>
              <a:gd name="connsiteX19527" fmla="*/ 4696247 w 8724094"/>
              <a:gd name="connsiteY19527" fmla="*/ 98021 h 2189926"/>
              <a:gd name="connsiteX19528" fmla="*/ 4689773 w 8724094"/>
              <a:gd name="connsiteY19528" fmla="*/ 88219 h 2189926"/>
              <a:gd name="connsiteX19529" fmla="*/ 1399163 w 8724094"/>
              <a:gd name="connsiteY19529" fmla="*/ 88219 h 2189926"/>
              <a:gd name="connsiteX19530" fmla="*/ 1394309 w 8724094"/>
              <a:gd name="connsiteY19530" fmla="*/ 91486 h 2189926"/>
              <a:gd name="connsiteX19531" fmla="*/ 1393499 w 8724094"/>
              <a:gd name="connsiteY19531" fmla="*/ 97203 h 2189926"/>
              <a:gd name="connsiteX19532" fmla="*/ 1392691 w 8724094"/>
              <a:gd name="connsiteY19532" fmla="*/ 104556 h 2189926"/>
              <a:gd name="connsiteX19533" fmla="*/ 1392691 w 8724094"/>
              <a:gd name="connsiteY19533" fmla="*/ 106189 h 2189926"/>
              <a:gd name="connsiteX19534" fmla="*/ 1395927 w 8724094"/>
              <a:gd name="connsiteY19534" fmla="*/ 109456 h 2189926"/>
              <a:gd name="connsiteX19535" fmla="*/ 1404019 w 8724094"/>
              <a:gd name="connsiteY19535" fmla="*/ 98021 h 2189926"/>
              <a:gd name="connsiteX19536" fmla="*/ 1399163 w 8724094"/>
              <a:gd name="connsiteY19536" fmla="*/ 88219 h 2189926"/>
              <a:gd name="connsiteX19537" fmla="*/ 326028 w 8724094"/>
              <a:gd name="connsiteY19537" fmla="*/ 88219 h 2189926"/>
              <a:gd name="connsiteX19538" fmla="*/ 317938 w 8724094"/>
              <a:gd name="connsiteY19538" fmla="*/ 97203 h 2189926"/>
              <a:gd name="connsiteX19539" fmla="*/ 313082 w 8724094"/>
              <a:gd name="connsiteY19539" fmla="*/ 107822 h 2189926"/>
              <a:gd name="connsiteX19540" fmla="*/ 317128 w 8724094"/>
              <a:gd name="connsiteY19540" fmla="*/ 111907 h 2189926"/>
              <a:gd name="connsiteX19541" fmla="*/ 324410 w 8724094"/>
              <a:gd name="connsiteY19541" fmla="*/ 112724 h 2189926"/>
              <a:gd name="connsiteX19542" fmla="*/ 330884 w 8724094"/>
              <a:gd name="connsiteY19542" fmla="*/ 112724 h 2189926"/>
              <a:gd name="connsiteX19543" fmla="*/ 334929 w 8724094"/>
              <a:gd name="connsiteY19543" fmla="*/ 106189 h 2189926"/>
              <a:gd name="connsiteX19544" fmla="*/ 335739 w 8724094"/>
              <a:gd name="connsiteY19544" fmla="*/ 98021 h 2189926"/>
              <a:gd name="connsiteX19545" fmla="*/ 326028 w 8724094"/>
              <a:gd name="connsiteY19545" fmla="*/ 88219 h 2189926"/>
              <a:gd name="connsiteX19546" fmla="*/ 8007187 w 8724094"/>
              <a:gd name="connsiteY19546" fmla="*/ 86584 h 2189926"/>
              <a:gd name="connsiteX19547" fmla="*/ 8002331 w 8724094"/>
              <a:gd name="connsiteY19547" fmla="*/ 94752 h 2189926"/>
              <a:gd name="connsiteX19548" fmla="*/ 8010423 w 8724094"/>
              <a:gd name="connsiteY19548" fmla="*/ 88219 h 2189926"/>
              <a:gd name="connsiteX19549" fmla="*/ 8007187 w 8724094"/>
              <a:gd name="connsiteY19549" fmla="*/ 86584 h 2189926"/>
              <a:gd name="connsiteX19550" fmla="*/ 6082623 w 8724094"/>
              <a:gd name="connsiteY19550" fmla="*/ 86584 h 2189926"/>
              <a:gd name="connsiteX19551" fmla="*/ 6076150 w 8724094"/>
              <a:gd name="connsiteY19551" fmla="*/ 93119 h 2189926"/>
              <a:gd name="connsiteX19552" fmla="*/ 6087479 w 8724094"/>
              <a:gd name="connsiteY19552" fmla="*/ 104556 h 2189926"/>
              <a:gd name="connsiteX19553" fmla="*/ 6098806 w 8724094"/>
              <a:gd name="connsiteY19553" fmla="*/ 96387 h 2189926"/>
              <a:gd name="connsiteX19554" fmla="*/ 6097188 w 8724094"/>
              <a:gd name="connsiteY19554" fmla="*/ 94752 h 2189926"/>
              <a:gd name="connsiteX19555" fmla="*/ 6089907 w 8724094"/>
              <a:gd name="connsiteY19555" fmla="*/ 89852 h 2189926"/>
              <a:gd name="connsiteX19556" fmla="*/ 6082623 w 8724094"/>
              <a:gd name="connsiteY19556" fmla="*/ 86584 h 2189926"/>
              <a:gd name="connsiteX19557" fmla="*/ 4752887 w 8724094"/>
              <a:gd name="connsiteY19557" fmla="*/ 86584 h 2189926"/>
              <a:gd name="connsiteX19558" fmla="*/ 4741560 w 8724094"/>
              <a:gd name="connsiteY19558" fmla="*/ 98021 h 2189926"/>
              <a:gd name="connsiteX19559" fmla="*/ 4756123 w 8724094"/>
              <a:gd name="connsiteY19559" fmla="*/ 88219 h 2189926"/>
              <a:gd name="connsiteX19560" fmla="*/ 4752887 w 8724094"/>
              <a:gd name="connsiteY19560" fmla="*/ 86584 h 2189926"/>
              <a:gd name="connsiteX19561" fmla="*/ 3497895 w 8724094"/>
              <a:gd name="connsiteY19561" fmla="*/ 86584 h 2189926"/>
              <a:gd name="connsiteX19562" fmla="*/ 3489804 w 8724094"/>
              <a:gd name="connsiteY19562" fmla="*/ 93936 h 2189926"/>
              <a:gd name="connsiteX19563" fmla="*/ 3478476 w 8724094"/>
              <a:gd name="connsiteY19563" fmla="*/ 98021 h 2189926"/>
              <a:gd name="connsiteX19564" fmla="*/ 3462293 w 8724094"/>
              <a:gd name="connsiteY19564" fmla="*/ 115991 h 2189926"/>
              <a:gd name="connsiteX19565" fmla="*/ 3457438 w 8724094"/>
              <a:gd name="connsiteY19565" fmla="*/ 121708 h 2189926"/>
              <a:gd name="connsiteX19566" fmla="*/ 3452584 w 8724094"/>
              <a:gd name="connsiteY19566" fmla="*/ 127426 h 2189926"/>
              <a:gd name="connsiteX19567" fmla="*/ 3447728 w 8724094"/>
              <a:gd name="connsiteY19567" fmla="*/ 133961 h 2189926"/>
              <a:gd name="connsiteX19568" fmla="*/ 3447728 w 8724094"/>
              <a:gd name="connsiteY19568" fmla="*/ 135594 h 2189926"/>
              <a:gd name="connsiteX19569" fmla="*/ 3449346 w 8724094"/>
              <a:gd name="connsiteY19569" fmla="*/ 135594 h 2189926"/>
              <a:gd name="connsiteX19570" fmla="*/ 3459056 w 8724094"/>
              <a:gd name="connsiteY19570" fmla="*/ 130694 h 2189926"/>
              <a:gd name="connsiteX19571" fmla="*/ 3476858 w 8724094"/>
              <a:gd name="connsiteY19571" fmla="*/ 115991 h 2189926"/>
              <a:gd name="connsiteX19572" fmla="*/ 3486568 w 8724094"/>
              <a:gd name="connsiteY19572" fmla="*/ 104556 h 2189926"/>
              <a:gd name="connsiteX19573" fmla="*/ 3498705 w 8724094"/>
              <a:gd name="connsiteY19573" fmla="*/ 99654 h 2189926"/>
              <a:gd name="connsiteX19574" fmla="*/ 3504369 w 8724094"/>
              <a:gd name="connsiteY19574" fmla="*/ 89852 h 2189926"/>
              <a:gd name="connsiteX19575" fmla="*/ 3501133 w 8724094"/>
              <a:gd name="connsiteY19575" fmla="*/ 86584 h 2189926"/>
              <a:gd name="connsiteX19576" fmla="*/ 3497895 w 8724094"/>
              <a:gd name="connsiteY19576" fmla="*/ 86584 h 2189926"/>
              <a:gd name="connsiteX19577" fmla="*/ 3155828 w 8724094"/>
              <a:gd name="connsiteY19577" fmla="*/ 86584 h 2189926"/>
              <a:gd name="connsiteX19578" fmla="*/ 3144500 w 8724094"/>
              <a:gd name="connsiteY19578" fmla="*/ 96387 h 2189926"/>
              <a:gd name="connsiteX19579" fmla="*/ 3152592 w 8724094"/>
              <a:gd name="connsiteY19579" fmla="*/ 95570 h 2189926"/>
              <a:gd name="connsiteX19580" fmla="*/ 3157446 w 8724094"/>
              <a:gd name="connsiteY19580" fmla="*/ 89852 h 2189926"/>
              <a:gd name="connsiteX19581" fmla="*/ 3155828 w 8724094"/>
              <a:gd name="connsiteY19581" fmla="*/ 86584 h 2189926"/>
              <a:gd name="connsiteX19582" fmla="*/ 1992270 w 8724094"/>
              <a:gd name="connsiteY19582" fmla="*/ 84951 h 2189926"/>
              <a:gd name="connsiteX19583" fmla="*/ 1998744 w 8724094"/>
              <a:gd name="connsiteY19583" fmla="*/ 91486 h 2189926"/>
              <a:gd name="connsiteX19584" fmla="*/ 2003599 w 8724094"/>
              <a:gd name="connsiteY19584" fmla="*/ 88219 h 2189926"/>
              <a:gd name="connsiteX19585" fmla="*/ 2000362 w 8724094"/>
              <a:gd name="connsiteY19585" fmla="*/ 84951 h 2189926"/>
              <a:gd name="connsiteX19586" fmla="*/ 1450950 w 8724094"/>
              <a:gd name="connsiteY19586" fmla="*/ 84951 h 2189926"/>
              <a:gd name="connsiteX19587" fmla="*/ 1450950 w 8724094"/>
              <a:gd name="connsiteY19587" fmla="*/ 98021 h 2189926"/>
              <a:gd name="connsiteX19588" fmla="*/ 1444476 w 8724094"/>
              <a:gd name="connsiteY19588" fmla="*/ 102921 h 2189926"/>
              <a:gd name="connsiteX19589" fmla="*/ 1439621 w 8724094"/>
              <a:gd name="connsiteY19589" fmla="*/ 112724 h 2189926"/>
              <a:gd name="connsiteX19590" fmla="*/ 1444476 w 8724094"/>
              <a:gd name="connsiteY19590" fmla="*/ 119258 h 2189926"/>
              <a:gd name="connsiteX19591" fmla="*/ 1452568 w 8724094"/>
              <a:gd name="connsiteY19591" fmla="*/ 119258 h 2189926"/>
              <a:gd name="connsiteX19592" fmla="*/ 1467941 w 8724094"/>
              <a:gd name="connsiteY19592" fmla="*/ 117624 h 2189926"/>
              <a:gd name="connsiteX19593" fmla="*/ 1483316 w 8724094"/>
              <a:gd name="connsiteY19593" fmla="*/ 114357 h 2189926"/>
              <a:gd name="connsiteX19594" fmla="*/ 1491407 w 8724094"/>
              <a:gd name="connsiteY19594" fmla="*/ 106189 h 2189926"/>
              <a:gd name="connsiteX19595" fmla="*/ 1489789 w 8724094"/>
              <a:gd name="connsiteY19595" fmla="*/ 104556 h 2189926"/>
              <a:gd name="connsiteX19596" fmla="*/ 1484934 w 8724094"/>
              <a:gd name="connsiteY19596" fmla="*/ 104556 h 2189926"/>
              <a:gd name="connsiteX19597" fmla="*/ 1475224 w 8724094"/>
              <a:gd name="connsiteY19597" fmla="*/ 104556 h 2189926"/>
              <a:gd name="connsiteX19598" fmla="*/ 1467941 w 8724094"/>
              <a:gd name="connsiteY19598" fmla="*/ 94752 h 2189926"/>
              <a:gd name="connsiteX19599" fmla="*/ 1450950 w 8724094"/>
              <a:gd name="connsiteY19599" fmla="*/ 84951 h 2189926"/>
              <a:gd name="connsiteX19600" fmla="*/ 7331243 w 8724094"/>
              <a:gd name="connsiteY19600" fmla="*/ 83317 h 2189926"/>
              <a:gd name="connsiteX19601" fmla="*/ 7319915 w 8724094"/>
              <a:gd name="connsiteY19601" fmla="*/ 89852 h 2189926"/>
              <a:gd name="connsiteX19602" fmla="*/ 7310205 w 8724094"/>
              <a:gd name="connsiteY19602" fmla="*/ 99654 h 2189926"/>
              <a:gd name="connsiteX19603" fmla="*/ 7293213 w 8724094"/>
              <a:gd name="connsiteY19603" fmla="*/ 109456 h 2189926"/>
              <a:gd name="connsiteX19604" fmla="*/ 7276220 w 8724094"/>
              <a:gd name="connsiteY19604" fmla="*/ 115991 h 2189926"/>
              <a:gd name="connsiteX19605" fmla="*/ 7274603 w 8724094"/>
              <a:gd name="connsiteY19605" fmla="*/ 117624 h 2189926"/>
              <a:gd name="connsiteX19606" fmla="*/ 7271365 w 8724094"/>
              <a:gd name="connsiteY19606" fmla="*/ 129061 h 2189926"/>
              <a:gd name="connsiteX19607" fmla="*/ 7256801 w 8724094"/>
              <a:gd name="connsiteY19607" fmla="*/ 130694 h 2189926"/>
              <a:gd name="connsiteX19608" fmla="*/ 7252755 w 8724094"/>
              <a:gd name="connsiteY19608" fmla="*/ 136412 h 2189926"/>
              <a:gd name="connsiteX19609" fmla="*/ 7248709 w 8724094"/>
              <a:gd name="connsiteY19609" fmla="*/ 142129 h 2189926"/>
              <a:gd name="connsiteX19610" fmla="*/ 7228481 w 8724094"/>
              <a:gd name="connsiteY19610" fmla="*/ 153566 h 2189926"/>
              <a:gd name="connsiteX19611" fmla="*/ 7216343 w 8724094"/>
              <a:gd name="connsiteY19611" fmla="*/ 171536 h 2189926"/>
              <a:gd name="connsiteX19612" fmla="*/ 7217961 w 8724094"/>
              <a:gd name="connsiteY19612" fmla="*/ 174803 h 2189926"/>
              <a:gd name="connsiteX19613" fmla="*/ 7230909 w 8724094"/>
              <a:gd name="connsiteY19613" fmla="*/ 170719 h 2189926"/>
              <a:gd name="connsiteX19614" fmla="*/ 7240618 w 8724094"/>
              <a:gd name="connsiteY19614" fmla="*/ 163368 h 2189926"/>
              <a:gd name="connsiteX19615" fmla="*/ 7247090 w 8724094"/>
              <a:gd name="connsiteY19615" fmla="*/ 160917 h 2189926"/>
              <a:gd name="connsiteX19616" fmla="*/ 7253565 w 8724094"/>
              <a:gd name="connsiteY19616" fmla="*/ 160099 h 2189926"/>
              <a:gd name="connsiteX19617" fmla="*/ 7255991 w 8724094"/>
              <a:gd name="connsiteY19617" fmla="*/ 155199 h 2189926"/>
              <a:gd name="connsiteX19618" fmla="*/ 7258419 w 8724094"/>
              <a:gd name="connsiteY19618" fmla="*/ 150298 h 2189926"/>
              <a:gd name="connsiteX19619" fmla="*/ 7264083 w 8724094"/>
              <a:gd name="connsiteY19619" fmla="*/ 144580 h 2189926"/>
              <a:gd name="connsiteX19620" fmla="*/ 7269748 w 8724094"/>
              <a:gd name="connsiteY19620" fmla="*/ 138862 h 2189926"/>
              <a:gd name="connsiteX19621" fmla="*/ 7283503 w 8724094"/>
              <a:gd name="connsiteY19621" fmla="*/ 129061 h 2189926"/>
              <a:gd name="connsiteX19622" fmla="*/ 7304541 w 8724094"/>
              <a:gd name="connsiteY19622" fmla="*/ 112724 h 2189926"/>
              <a:gd name="connsiteX19623" fmla="*/ 7323151 w 8724094"/>
              <a:gd name="connsiteY19623" fmla="*/ 96387 h 2189926"/>
              <a:gd name="connsiteX19624" fmla="*/ 7331243 w 8724094"/>
              <a:gd name="connsiteY19624" fmla="*/ 83317 h 2189926"/>
              <a:gd name="connsiteX19625" fmla="*/ 3399179 w 8724094"/>
              <a:gd name="connsiteY19625" fmla="*/ 83317 h 2189926"/>
              <a:gd name="connsiteX19626" fmla="*/ 3387852 w 8724094"/>
              <a:gd name="connsiteY19626" fmla="*/ 84951 h 2189926"/>
              <a:gd name="connsiteX19627" fmla="*/ 3379760 w 8724094"/>
              <a:gd name="connsiteY19627" fmla="*/ 91486 h 2189926"/>
              <a:gd name="connsiteX19628" fmla="*/ 3379760 w 8724094"/>
              <a:gd name="connsiteY19628" fmla="*/ 107822 h 2189926"/>
              <a:gd name="connsiteX19629" fmla="*/ 3381378 w 8724094"/>
              <a:gd name="connsiteY19629" fmla="*/ 107822 h 2189926"/>
              <a:gd name="connsiteX19630" fmla="*/ 3386234 w 8724094"/>
              <a:gd name="connsiteY19630" fmla="*/ 109456 h 2189926"/>
              <a:gd name="connsiteX19631" fmla="*/ 3399179 w 8724094"/>
              <a:gd name="connsiteY19631" fmla="*/ 107005 h 2189926"/>
              <a:gd name="connsiteX19632" fmla="*/ 3405653 w 8724094"/>
              <a:gd name="connsiteY19632" fmla="*/ 96387 h 2189926"/>
              <a:gd name="connsiteX19633" fmla="*/ 3405653 w 8724094"/>
              <a:gd name="connsiteY19633" fmla="*/ 88219 h 2189926"/>
              <a:gd name="connsiteX19634" fmla="*/ 3399179 w 8724094"/>
              <a:gd name="connsiteY19634" fmla="*/ 83317 h 2189926"/>
              <a:gd name="connsiteX19635" fmla="*/ 7287549 w 8724094"/>
              <a:gd name="connsiteY19635" fmla="*/ 81684 h 2189926"/>
              <a:gd name="connsiteX19636" fmla="*/ 7283503 w 8724094"/>
              <a:gd name="connsiteY19636" fmla="*/ 84135 h 2189926"/>
              <a:gd name="connsiteX19637" fmla="*/ 7279456 w 8724094"/>
              <a:gd name="connsiteY19637" fmla="*/ 86584 h 2189926"/>
              <a:gd name="connsiteX19638" fmla="*/ 7265702 w 8724094"/>
              <a:gd name="connsiteY19638" fmla="*/ 91486 h 2189926"/>
              <a:gd name="connsiteX19639" fmla="*/ 7253565 w 8724094"/>
              <a:gd name="connsiteY19639" fmla="*/ 96387 h 2189926"/>
              <a:gd name="connsiteX19640" fmla="*/ 7251137 w 8724094"/>
              <a:gd name="connsiteY19640" fmla="*/ 101287 h 2189926"/>
              <a:gd name="connsiteX19641" fmla="*/ 7248709 w 8724094"/>
              <a:gd name="connsiteY19641" fmla="*/ 107822 h 2189926"/>
              <a:gd name="connsiteX19642" fmla="*/ 7239809 w 8724094"/>
              <a:gd name="connsiteY19642" fmla="*/ 111089 h 2189926"/>
              <a:gd name="connsiteX19643" fmla="*/ 7234145 w 8724094"/>
              <a:gd name="connsiteY19643" fmla="*/ 117624 h 2189926"/>
              <a:gd name="connsiteX19644" fmla="*/ 7237382 w 8724094"/>
              <a:gd name="connsiteY19644" fmla="*/ 120892 h 2189926"/>
              <a:gd name="connsiteX19645" fmla="*/ 7242237 w 8724094"/>
              <a:gd name="connsiteY19645" fmla="*/ 120892 h 2189926"/>
              <a:gd name="connsiteX19646" fmla="*/ 7261657 w 8724094"/>
              <a:gd name="connsiteY19646" fmla="*/ 111907 h 2189926"/>
              <a:gd name="connsiteX19647" fmla="*/ 7276220 w 8724094"/>
              <a:gd name="connsiteY19647" fmla="*/ 94752 h 2189926"/>
              <a:gd name="connsiteX19648" fmla="*/ 7284311 w 8724094"/>
              <a:gd name="connsiteY19648" fmla="*/ 89035 h 2189926"/>
              <a:gd name="connsiteX19649" fmla="*/ 7289167 w 8724094"/>
              <a:gd name="connsiteY19649" fmla="*/ 83317 h 2189926"/>
              <a:gd name="connsiteX19650" fmla="*/ 7287549 w 8724094"/>
              <a:gd name="connsiteY19650" fmla="*/ 81684 h 2189926"/>
              <a:gd name="connsiteX19651" fmla="*/ 6024365 w 8724094"/>
              <a:gd name="connsiteY19651" fmla="*/ 81684 h 2189926"/>
              <a:gd name="connsiteX19652" fmla="*/ 6019509 w 8724094"/>
              <a:gd name="connsiteY19652" fmla="*/ 89852 h 2189926"/>
              <a:gd name="connsiteX19653" fmla="*/ 6022747 w 8724094"/>
              <a:gd name="connsiteY19653" fmla="*/ 93119 h 2189926"/>
              <a:gd name="connsiteX19654" fmla="*/ 6029220 w 8724094"/>
              <a:gd name="connsiteY19654" fmla="*/ 86584 h 2189926"/>
              <a:gd name="connsiteX19655" fmla="*/ 6024365 w 8724094"/>
              <a:gd name="connsiteY19655" fmla="*/ 81684 h 2189926"/>
              <a:gd name="connsiteX19656" fmla="*/ 5176881 w 8724094"/>
              <a:gd name="connsiteY19656" fmla="*/ 81684 h 2189926"/>
              <a:gd name="connsiteX19657" fmla="*/ 5167981 w 8724094"/>
              <a:gd name="connsiteY19657" fmla="*/ 85768 h 2189926"/>
              <a:gd name="connsiteX19658" fmla="*/ 5162318 w 8724094"/>
              <a:gd name="connsiteY19658" fmla="*/ 93119 h 2189926"/>
              <a:gd name="connsiteX19659" fmla="*/ 5172027 w 8724094"/>
              <a:gd name="connsiteY19659" fmla="*/ 89852 h 2189926"/>
              <a:gd name="connsiteX19660" fmla="*/ 5178501 w 8724094"/>
              <a:gd name="connsiteY19660" fmla="*/ 81684 h 2189926"/>
              <a:gd name="connsiteX19661" fmla="*/ 3095951 w 8724094"/>
              <a:gd name="connsiteY19661" fmla="*/ 81684 h 2189926"/>
              <a:gd name="connsiteX19662" fmla="*/ 3087050 w 8724094"/>
              <a:gd name="connsiteY19662" fmla="*/ 89852 h 2189926"/>
              <a:gd name="connsiteX19663" fmla="*/ 3081386 w 8724094"/>
              <a:gd name="connsiteY19663" fmla="*/ 101287 h 2189926"/>
              <a:gd name="connsiteX19664" fmla="*/ 3086240 w 8724094"/>
              <a:gd name="connsiteY19664" fmla="*/ 104556 h 2189926"/>
              <a:gd name="connsiteX19665" fmla="*/ 3091096 w 8724094"/>
              <a:gd name="connsiteY19665" fmla="*/ 101287 h 2189926"/>
              <a:gd name="connsiteX19666" fmla="*/ 3101615 w 8724094"/>
              <a:gd name="connsiteY19666" fmla="*/ 93119 h 2189926"/>
              <a:gd name="connsiteX19667" fmla="*/ 3108897 w 8724094"/>
              <a:gd name="connsiteY19667" fmla="*/ 84951 h 2189926"/>
              <a:gd name="connsiteX19668" fmla="*/ 3102423 w 8724094"/>
              <a:gd name="connsiteY19668" fmla="*/ 83317 h 2189926"/>
              <a:gd name="connsiteX19669" fmla="*/ 3095951 w 8724094"/>
              <a:gd name="connsiteY19669" fmla="*/ 81684 h 2189926"/>
              <a:gd name="connsiteX19670" fmla="*/ 8633468 w 8724094"/>
              <a:gd name="connsiteY19670" fmla="*/ 80050 h 2189926"/>
              <a:gd name="connsiteX19671" fmla="*/ 8628614 w 8724094"/>
              <a:gd name="connsiteY19671" fmla="*/ 83317 h 2189926"/>
              <a:gd name="connsiteX19672" fmla="*/ 8631850 w 8724094"/>
              <a:gd name="connsiteY19672" fmla="*/ 86584 h 2189926"/>
              <a:gd name="connsiteX19673" fmla="*/ 8638323 w 8724094"/>
              <a:gd name="connsiteY19673" fmla="*/ 83317 h 2189926"/>
              <a:gd name="connsiteX19674" fmla="*/ 8633468 w 8724094"/>
              <a:gd name="connsiteY19674" fmla="*/ 80050 h 2189926"/>
              <a:gd name="connsiteX19675" fmla="*/ 6042166 w 8724094"/>
              <a:gd name="connsiteY19675" fmla="*/ 78416 h 2189926"/>
              <a:gd name="connsiteX19676" fmla="*/ 6038930 w 8724094"/>
              <a:gd name="connsiteY19676" fmla="*/ 80050 h 2189926"/>
              <a:gd name="connsiteX19677" fmla="*/ 6043784 w 8724094"/>
              <a:gd name="connsiteY19677" fmla="*/ 88219 h 2189926"/>
              <a:gd name="connsiteX19678" fmla="*/ 6047021 w 8724094"/>
              <a:gd name="connsiteY19678" fmla="*/ 83317 h 2189926"/>
              <a:gd name="connsiteX19679" fmla="*/ 6042166 w 8724094"/>
              <a:gd name="connsiteY19679" fmla="*/ 78416 h 2189926"/>
              <a:gd name="connsiteX19680" fmla="*/ 1031810 w 8724094"/>
              <a:gd name="connsiteY19680" fmla="*/ 78416 h 2189926"/>
              <a:gd name="connsiteX19681" fmla="*/ 1023718 w 8724094"/>
              <a:gd name="connsiteY19681" fmla="*/ 89852 h 2189926"/>
              <a:gd name="connsiteX19682" fmla="*/ 1025336 w 8724094"/>
              <a:gd name="connsiteY19682" fmla="*/ 93119 h 2189926"/>
              <a:gd name="connsiteX19683" fmla="*/ 1036665 w 8724094"/>
              <a:gd name="connsiteY19683" fmla="*/ 81684 h 2189926"/>
              <a:gd name="connsiteX19684" fmla="*/ 1031810 w 8724094"/>
              <a:gd name="connsiteY19684" fmla="*/ 78416 h 2189926"/>
              <a:gd name="connsiteX19685" fmla="*/ 8473257 w 8724094"/>
              <a:gd name="connsiteY19685" fmla="*/ 76782 h 2189926"/>
              <a:gd name="connsiteX19686" fmla="*/ 8461929 w 8724094"/>
              <a:gd name="connsiteY19686" fmla="*/ 86584 h 2189926"/>
              <a:gd name="connsiteX19687" fmla="*/ 8463547 w 8724094"/>
              <a:gd name="connsiteY19687" fmla="*/ 93119 h 2189926"/>
              <a:gd name="connsiteX19688" fmla="*/ 8468402 w 8724094"/>
              <a:gd name="connsiteY19688" fmla="*/ 96387 h 2189926"/>
              <a:gd name="connsiteX19689" fmla="*/ 8474066 w 8724094"/>
              <a:gd name="connsiteY19689" fmla="*/ 94752 h 2189926"/>
              <a:gd name="connsiteX19690" fmla="*/ 8479730 w 8724094"/>
              <a:gd name="connsiteY19690" fmla="*/ 93119 h 2189926"/>
              <a:gd name="connsiteX19691" fmla="*/ 8481349 w 8724094"/>
              <a:gd name="connsiteY19691" fmla="*/ 93119 h 2189926"/>
              <a:gd name="connsiteX19692" fmla="*/ 8487821 w 8724094"/>
              <a:gd name="connsiteY19692" fmla="*/ 102921 h 2189926"/>
              <a:gd name="connsiteX19693" fmla="*/ 8494294 w 8724094"/>
              <a:gd name="connsiteY19693" fmla="*/ 99654 h 2189926"/>
              <a:gd name="connsiteX19694" fmla="*/ 8484585 w 8724094"/>
              <a:gd name="connsiteY19694" fmla="*/ 91486 h 2189926"/>
              <a:gd name="connsiteX19695" fmla="*/ 8484585 w 8724094"/>
              <a:gd name="connsiteY19695" fmla="*/ 81684 h 2189926"/>
              <a:gd name="connsiteX19696" fmla="*/ 8482966 w 8724094"/>
              <a:gd name="connsiteY19696" fmla="*/ 81684 h 2189926"/>
              <a:gd name="connsiteX19697" fmla="*/ 8479730 w 8724094"/>
              <a:gd name="connsiteY19697" fmla="*/ 80050 h 2189926"/>
              <a:gd name="connsiteX19698" fmla="*/ 3687237 w 8724094"/>
              <a:gd name="connsiteY19698" fmla="*/ 76782 h 2189926"/>
              <a:gd name="connsiteX19699" fmla="*/ 3679146 w 8724094"/>
              <a:gd name="connsiteY19699" fmla="*/ 83317 h 2189926"/>
              <a:gd name="connsiteX19700" fmla="*/ 3684000 w 8724094"/>
              <a:gd name="connsiteY19700" fmla="*/ 88219 h 2189926"/>
              <a:gd name="connsiteX19701" fmla="*/ 3692091 w 8724094"/>
              <a:gd name="connsiteY19701" fmla="*/ 80050 h 2189926"/>
              <a:gd name="connsiteX19702" fmla="*/ 3687237 w 8724094"/>
              <a:gd name="connsiteY19702" fmla="*/ 76782 h 2189926"/>
              <a:gd name="connsiteX19703" fmla="*/ 2859678 w 8724094"/>
              <a:gd name="connsiteY19703" fmla="*/ 76782 h 2189926"/>
              <a:gd name="connsiteX19704" fmla="*/ 2854824 w 8724094"/>
              <a:gd name="connsiteY19704" fmla="*/ 83317 h 2189926"/>
              <a:gd name="connsiteX19705" fmla="*/ 2861296 w 8724094"/>
              <a:gd name="connsiteY19705" fmla="*/ 78416 h 2189926"/>
              <a:gd name="connsiteX19706" fmla="*/ 2859678 w 8724094"/>
              <a:gd name="connsiteY19706" fmla="*/ 76782 h 2189926"/>
              <a:gd name="connsiteX19707" fmla="*/ 4819237 w 8724094"/>
              <a:gd name="connsiteY19707" fmla="*/ 75149 h 2189926"/>
              <a:gd name="connsiteX19708" fmla="*/ 4798200 w 8724094"/>
              <a:gd name="connsiteY19708" fmla="*/ 85768 h 2189926"/>
              <a:gd name="connsiteX19709" fmla="*/ 4780398 w 8724094"/>
              <a:gd name="connsiteY19709" fmla="*/ 102921 h 2189926"/>
              <a:gd name="connsiteX19710" fmla="*/ 4778780 w 8724094"/>
              <a:gd name="connsiteY19710" fmla="*/ 106189 h 2189926"/>
              <a:gd name="connsiteX19711" fmla="*/ 4777162 w 8724094"/>
              <a:gd name="connsiteY19711" fmla="*/ 107822 h 2189926"/>
              <a:gd name="connsiteX19712" fmla="*/ 4768261 w 8724094"/>
              <a:gd name="connsiteY19712" fmla="*/ 111907 h 2189926"/>
              <a:gd name="connsiteX19713" fmla="*/ 4759361 w 8724094"/>
              <a:gd name="connsiteY19713" fmla="*/ 117624 h 2189926"/>
              <a:gd name="connsiteX19714" fmla="*/ 4754505 w 8724094"/>
              <a:gd name="connsiteY19714" fmla="*/ 133961 h 2189926"/>
              <a:gd name="connsiteX19715" fmla="*/ 4759361 w 8724094"/>
              <a:gd name="connsiteY19715" fmla="*/ 133961 h 2189926"/>
              <a:gd name="connsiteX19716" fmla="*/ 4768261 w 8724094"/>
              <a:gd name="connsiteY19716" fmla="*/ 124159 h 2189926"/>
              <a:gd name="connsiteX19717" fmla="*/ 4776354 w 8724094"/>
              <a:gd name="connsiteY19717" fmla="*/ 119258 h 2189926"/>
              <a:gd name="connsiteX19718" fmla="*/ 4785253 w 8724094"/>
              <a:gd name="connsiteY19718" fmla="*/ 115173 h 2189926"/>
              <a:gd name="connsiteX19719" fmla="*/ 4794963 w 8724094"/>
              <a:gd name="connsiteY19719" fmla="*/ 104556 h 2189926"/>
              <a:gd name="connsiteX19720" fmla="*/ 4811146 w 8724094"/>
              <a:gd name="connsiteY19720" fmla="*/ 90668 h 2189926"/>
              <a:gd name="connsiteX19721" fmla="*/ 4824093 w 8724094"/>
              <a:gd name="connsiteY19721" fmla="*/ 78416 h 2189926"/>
              <a:gd name="connsiteX19722" fmla="*/ 4819237 w 8724094"/>
              <a:gd name="connsiteY19722" fmla="*/ 75149 h 2189926"/>
              <a:gd name="connsiteX19723" fmla="*/ 2938975 w 8724094"/>
              <a:gd name="connsiteY19723" fmla="*/ 75149 h 2189926"/>
              <a:gd name="connsiteX19724" fmla="*/ 2930884 w 8724094"/>
              <a:gd name="connsiteY19724" fmla="*/ 81684 h 2189926"/>
              <a:gd name="connsiteX19725" fmla="*/ 2937357 w 8724094"/>
              <a:gd name="connsiteY19725" fmla="*/ 86584 h 2189926"/>
              <a:gd name="connsiteX19726" fmla="*/ 2945449 w 8724094"/>
              <a:gd name="connsiteY19726" fmla="*/ 80050 h 2189926"/>
              <a:gd name="connsiteX19727" fmla="*/ 2938975 w 8724094"/>
              <a:gd name="connsiteY19727" fmla="*/ 75149 h 2189926"/>
              <a:gd name="connsiteX19728" fmla="*/ 7910089 w 8724094"/>
              <a:gd name="connsiteY19728" fmla="*/ 73515 h 2189926"/>
              <a:gd name="connsiteX19729" fmla="*/ 7905233 w 8724094"/>
              <a:gd name="connsiteY19729" fmla="*/ 81684 h 2189926"/>
              <a:gd name="connsiteX19730" fmla="*/ 7911707 w 8724094"/>
              <a:gd name="connsiteY19730" fmla="*/ 93119 h 2189926"/>
              <a:gd name="connsiteX19731" fmla="*/ 7918180 w 8724094"/>
              <a:gd name="connsiteY19731" fmla="*/ 92303 h 2189926"/>
              <a:gd name="connsiteX19732" fmla="*/ 7921416 w 8724094"/>
              <a:gd name="connsiteY19732" fmla="*/ 88219 h 2189926"/>
              <a:gd name="connsiteX19733" fmla="*/ 7917371 w 8724094"/>
              <a:gd name="connsiteY19733" fmla="*/ 79233 h 2189926"/>
              <a:gd name="connsiteX19734" fmla="*/ 7910089 w 8724094"/>
              <a:gd name="connsiteY19734" fmla="*/ 73515 h 2189926"/>
              <a:gd name="connsiteX19735" fmla="*/ 6334068 w 8724094"/>
              <a:gd name="connsiteY19735" fmla="*/ 71882 h 2189926"/>
              <a:gd name="connsiteX19736" fmla="*/ 6322739 w 8724094"/>
              <a:gd name="connsiteY19736" fmla="*/ 83317 h 2189926"/>
              <a:gd name="connsiteX19737" fmla="*/ 6322739 w 8724094"/>
              <a:gd name="connsiteY19737" fmla="*/ 89852 h 2189926"/>
              <a:gd name="connsiteX19738" fmla="*/ 6324357 w 8724094"/>
              <a:gd name="connsiteY19738" fmla="*/ 91486 h 2189926"/>
              <a:gd name="connsiteX19739" fmla="*/ 6330830 w 8724094"/>
              <a:gd name="connsiteY19739" fmla="*/ 94752 h 2189926"/>
              <a:gd name="connsiteX19740" fmla="*/ 6337304 w 8724094"/>
              <a:gd name="connsiteY19740" fmla="*/ 98021 h 2189926"/>
              <a:gd name="connsiteX19741" fmla="*/ 6343777 w 8724094"/>
              <a:gd name="connsiteY19741" fmla="*/ 91486 h 2189926"/>
              <a:gd name="connsiteX19742" fmla="*/ 6347013 w 8724094"/>
              <a:gd name="connsiteY19742" fmla="*/ 81684 h 2189926"/>
              <a:gd name="connsiteX19743" fmla="*/ 6343777 w 8724094"/>
              <a:gd name="connsiteY19743" fmla="*/ 75149 h 2189926"/>
              <a:gd name="connsiteX19744" fmla="*/ 6338922 w 8724094"/>
              <a:gd name="connsiteY19744" fmla="*/ 71882 h 2189926"/>
              <a:gd name="connsiteX19745" fmla="*/ 4772306 w 8724094"/>
              <a:gd name="connsiteY19745" fmla="*/ 71882 h 2189926"/>
              <a:gd name="connsiteX19746" fmla="*/ 4767452 w 8724094"/>
              <a:gd name="connsiteY19746" fmla="*/ 76782 h 2189926"/>
              <a:gd name="connsiteX19747" fmla="*/ 4767452 w 8724094"/>
              <a:gd name="connsiteY19747" fmla="*/ 78416 h 2189926"/>
              <a:gd name="connsiteX19748" fmla="*/ 4773926 w 8724094"/>
              <a:gd name="connsiteY19748" fmla="*/ 71882 h 2189926"/>
              <a:gd name="connsiteX19749" fmla="*/ 4260620 w 8724094"/>
              <a:gd name="connsiteY19749" fmla="*/ 71882 h 2189926"/>
              <a:gd name="connsiteX19750" fmla="*/ 4249292 w 8724094"/>
              <a:gd name="connsiteY19750" fmla="*/ 83317 h 2189926"/>
              <a:gd name="connsiteX19751" fmla="*/ 4249292 w 8724094"/>
              <a:gd name="connsiteY19751" fmla="*/ 89852 h 2189926"/>
              <a:gd name="connsiteX19752" fmla="*/ 4250911 w 8724094"/>
              <a:gd name="connsiteY19752" fmla="*/ 91486 h 2189926"/>
              <a:gd name="connsiteX19753" fmla="*/ 4257384 w 8724094"/>
              <a:gd name="connsiteY19753" fmla="*/ 94752 h 2189926"/>
              <a:gd name="connsiteX19754" fmla="*/ 4263857 w 8724094"/>
              <a:gd name="connsiteY19754" fmla="*/ 98021 h 2189926"/>
              <a:gd name="connsiteX19755" fmla="*/ 4270331 w 8724094"/>
              <a:gd name="connsiteY19755" fmla="*/ 91486 h 2189926"/>
              <a:gd name="connsiteX19756" fmla="*/ 4273567 w 8724094"/>
              <a:gd name="connsiteY19756" fmla="*/ 81684 h 2189926"/>
              <a:gd name="connsiteX19757" fmla="*/ 4270331 w 8724094"/>
              <a:gd name="connsiteY19757" fmla="*/ 75149 h 2189926"/>
              <a:gd name="connsiteX19758" fmla="*/ 4265475 w 8724094"/>
              <a:gd name="connsiteY19758" fmla="*/ 71882 h 2189926"/>
              <a:gd name="connsiteX19759" fmla="*/ 3523788 w 8724094"/>
              <a:gd name="connsiteY19759" fmla="*/ 71882 h 2189926"/>
              <a:gd name="connsiteX19760" fmla="*/ 3520552 w 8724094"/>
              <a:gd name="connsiteY19760" fmla="*/ 75149 h 2189926"/>
              <a:gd name="connsiteX19761" fmla="*/ 3522170 w 8724094"/>
              <a:gd name="connsiteY19761" fmla="*/ 78416 h 2189926"/>
              <a:gd name="connsiteX19762" fmla="*/ 3526216 w 8724094"/>
              <a:gd name="connsiteY19762" fmla="*/ 76782 h 2189926"/>
              <a:gd name="connsiteX19763" fmla="*/ 3528643 w 8724094"/>
              <a:gd name="connsiteY19763" fmla="*/ 73515 h 2189926"/>
              <a:gd name="connsiteX19764" fmla="*/ 3523788 w 8724094"/>
              <a:gd name="connsiteY19764" fmla="*/ 71882 h 2189926"/>
              <a:gd name="connsiteX19765" fmla="*/ 5763819 w 8724094"/>
              <a:gd name="connsiteY19765" fmla="*/ 70247 h 2189926"/>
              <a:gd name="connsiteX19766" fmla="*/ 5757345 w 8724094"/>
              <a:gd name="connsiteY19766" fmla="*/ 73515 h 2189926"/>
              <a:gd name="connsiteX19767" fmla="*/ 5750872 w 8724094"/>
              <a:gd name="connsiteY19767" fmla="*/ 80050 h 2189926"/>
              <a:gd name="connsiteX19768" fmla="*/ 5732263 w 8724094"/>
              <a:gd name="connsiteY19768" fmla="*/ 82500 h 2189926"/>
              <a:gd name="connsiteX19769" fmla="*/ 5718506 w 8724094"/>
              <a:gd name="connsiteY19769" fmla="*/ 93119 h 2189926"/>
              <a:gd name="connsiteX19770" fmla="*/ 5731453 w 8724094"/>
              <a:gd name="connsiteY19770" fmla="*/ 102105 h 2189926"/>
              <a:gd name="connsiteX19771" fmla="*/ 5747636 w 8724094"/>
              <a:gd name="connsiteY19771" fmla="*/ 104556 h 2189926"/>
              <a:gd name="connsiteX19772" fmla="*/ 5751682 w 8724094"/>
              <a:gd name="connsiteY19772" fmla="*/ 103738 h 2189926"/>
              <a:gd name="connsiteX19773" fmla="*/ 5754109 w 8724094"/>
              <a:gd name="connsiteY19773" fmla="*/ 102921 h 2189926"/>
              <a:gd name="connsiteX19774" fmla="*/ 5757345 w 8724094"/>
              <a:gd name="connsiteY19774" fmla="*/ 107822 h 2189926"/>
              <a:gd name="connsiteX19775" fmla="*/ 5762201 w 8724094"/>
              <a:gd name="connsiteY19775" fmla="*/ 112724 h 2189926"/>
              <a:gd name="connsiteX19776" fmla="*/ 5775146 w 8724094"/>
              <a:gd name="connsiteY19776" fmla="*/ 102921 h 2189926"/>
              <a:gd name="connsiteX19777" fmla="*/ 5773528 w 8724094"/>
              <a:gd name="connsiteY19777" fmla="*/ 96387 h 2189926"/>
              <a:gd name="connsiteX19778" fmla="*/ 5765437 w 8724094"/>
              <a:gd name="connsiteY19778" fmla="*/ 94752 h 2189926"/>
              <a:gd name="connsiteX19779" fmla="*/ 5762201 w 8724094"/>
              <a:gd name="connsiteY19779" fmla="*/ 93119 h 2189926"/>
              <a:gd name="connsiteX19780" fmla="*/ 5762201 w 8724094"/>
              <a:gd name="connsiteY19780" fmla="*/ 91486 h 2189926"/>
              <a:gd name="connsiteX19781" fmla="*/ 5771910 w 8724094"/>
              <a:gd name="connsiteY19781" fmla="*/ 76782 h 2189926"/>
              <a:gd name="connsiteX19782" fmla="*/ 5763819 w 8724094"/>
              <a:gd name="connsiteY19782" fmla="*/ 70247 h 2189926"/>
              <a:gd name="connsiteX19783" fmla="*/ 3066821 w 8724094"/>
              <a:gd name="connsiteY19783" fmla="*/ 68614 h 2189926"/>
              <a:gd name="connsiteX19784" fmla="*/ 3060348 w 8724094"/>
              <a:gd name="connsiteY19784" fmla="*/ 79233 h 2189926"/>
              <a:gd name="connsiteX19785" fmla="*/ 3052256 w 8724094"/>
              <a:gd name="connsiteY19785" fmla="*/ 84951 h 2189926"/>
              <a:gd name="connsiteX19786" fmla="*/ 3036073 w 8724094"/>
              <a:gd name="connsiteY19786" fmla="*/ 99654 h 2189926"/>
              <a:gd name="connsiteX19787" fmla="*/ 3034455 w 8724094"/>
              <a:gd name="connsiteY19787" fmla="*/ 101287 h 2189926"/>
              <a:gd name="connsiteX19788" fmla="*/ 3034455 w 8724094"/>
              <a:gd name="connsiteY19788" fmla="*/ 102921 h 2189926"/>
              <a:gd name="connsiteX19789" fmla="*/ 3053874 w 8724094"/>
              <a:gd name="connsiteY19789" fmla="*/ 93119 h 2189926"/>
              <a:gd name="connsiteX19790" fmla="*/ 3061966 w 8724094"/>
              <a:gd name="connsiteY19790" fmla="*/ 81684 h 2189926"/>
              <a:gd name="connsiteX19791" fmla="*/ 3070059 w 8724094"/>
              <a:gd name="connsiteY19791" fmla="*/ 80050 h 2189926"/>
              <a:gd name="connsiteX19792" fmla="*/ 3073295 w 8724094"/>
              <a:gd name="connsiteY19792" fmla="*/ 73515 h 2189926"/>
              <a:gd name="connsiteX19793" fmla="*/ 3068439 w 8724094"/>
              <a:gd name="connsiteY19793" fmla="*/ 68614 h 2189926"/>
              <a:gd name="connsiteX19794" fmla="*/ 2158955 w 8724094"/>
              <a:gd name="connsiteY19794" fmla="*/ 68614 h 2189926"/>
              <a:gd name="connsiteX19795" fmla="*/ 2155718 w 8724094"/>
              <a:gd name="connsiteY19795" fmla="*/ 71882 h 2189926"/>
              <a:gd name="connsiteX19796" fmla="*/ 2160574 w 8724094"/>
              <a:gd name="connsiteY19796" fmla="*/ 78416 h 2189926"/>
              <a:gd name="connsiteX19797" fmla="*/ 2165429 w 8724094"/>
              <a:gd name="connsiteY19797" fmla="*/ 78416 h 2189926"/>
              <a:gd name="connsiteX19798" fmla="*/ 2165429 w 8724094"/>
              <a:gd name="connsiteY19798" fmla="*/ 75149 h 2189926"/>
              <a:gd name="connsiteX19799" fmla="*/ 2158955 w 8724094"/>
              <a:gd name="connsiteY19799" fmla="*/ 68614 h 2189926"/>
              <a:gd name="connsiteX19800" fmla="*/ 3178484 w 8724094"/>
              <a:gd name="connsiteY19800" fmla="*/ 66980 h 2189926"/>
              <a:gd name="connsiteX19801" fmla="*/ 3173629 w 8724094"/>
              <a:gd name="connsiteY19801" fmla="*/ 70247 h 2189926"/>
              <a:gd name="connsiteX19802" fmla="*/ 3172011 w 8724094"/>
              <a:gd name="connsiteY19802" fmla="*/ 75149 h 2189926"/>
              <a:gd name="connsiteX19803" fmla="*/ 3181720 w 8724094"/>
              <a:gd name="connsiteY19803" fmla="*/ 70247 h 2189926"/>
              <a:gd name="connsiteX19804" fmla="*/ 3178484 w 8724094"/>
              <a:gd name="connsiteY19804" fmla="*/ 66980 h 2189926"/>
              <a:gd name="connsiteX19805" fmla="*/ 3128317 w 8724094"/>
              <a:gd name="connsiteY19805" fmla="*/ 66980 h 2189926"/>
              <a:gd name="connsiteX19806" fmla="*/ 3125890 w 8724094"/>
              <a:gd name="connsiteY19806" fmla="*/ 70247 h 2189926"/>
              <a:gd name="connsiteX19807" fmla="*/ 3123462 w 8724094"/>
              <a:gd name="connsiteY19807" fmla="*/ 73515 h 2189926"/>
              <a:gd name="connsiteX19808" fmla="*/ 3115370 w 8724094"/>
              <a:gd name="connsiteY19808" fmla="*/ 75149 h 2189926"/>
              <a:gd name="connsiteX19809" fmla="*/ 3112134 w 8724094"/>
              <a:gd name="connsiteY19809" fmla="*/ 81684 h 2189926"/>
              <a:gd name="connsiteX19810" fmla="*/ 3122653 w 8724094"/>
              <a:gd name="connsiteY19810" fmla="*/ 80866 h 2189926"/>
              <a:gd name="connsiteX19811" fmla="*/ 3129935 w 8724094"/>
              <a:gd name="connsiteY19811" fmla="*/ 73515 h 2189926"/>
              <a:gd name="connsiteX19812" fmla="*/ 3129935 w 8724094"/>
              <a:gd name="connsiteY19812" fmla="*/ 70247 h 2189926"/>
              <a:gd name="connsiteX19813" fmla="*/ 3128317 w 8724094"/>
              <a:gd name="connsiteY19813" fmla="*/ 66980 h 2189926"/>
              <a:gd name="connsiteX19814" fmla="*/ 1512444 w 8724094"/>
              <a:gd name="connsiteY19814" fmla="*/ 66980 h 2189926"/>
              <a:gd name="connsiteX19815" fmla="*/ 1507590 w 8724094"/>
              <a:gd name="connsiteY19815" fmla="*/ 75149 h 2189926"/>
              <a:gd name="connsiteX19816" fmla="*/ 1515682 w 8724094"/>
              <a:gd name="connsiteY19816" fmla="*/ 84951 h 2189926"/>
              <a:gd name="connsiteX19817" fmla="*/ 1525391 w 8724094"/>
              <a:gd name="connsiteY19817" fmla="*/ 76782 h 2189926"/>
              <a:gd name="connsiteX19818" fmla="*/ 1520536 w 8724094"/>
              <a:gd name="connsiteY19818" fmla="*/ 70247 h 2189926"/>
              <a:gd name="connsiteX19819" fmla="*/ 1512444 w 8724094"/>
              <a:gd name="connsiteY19819" fmla="*/ 66980 h 2189926"/>
              <a:gd name="connsiteX19820" fmla="*/ 1353852 w 8724094"/>
              <a:gd name="connsiteY19820" fmla="*/ 66980 h 2189926"/>
              <a:gd name="connsiteX19821" fmla="*/ 1348996 w 8724094"/>
              <a:gd name="connsiteY19821" fmla="*/ 71882 h 2189926"/>
              <a:gd name="connsiteX19822" fmla="*/ 1352234 w 8724094"/>
              <a:gd name="connsiteY19822" fmla="*/ 79233 h 2189926"/>
              <a:gd name="connsiteX19823" fmla="*/ 1358707 w 8724094"/>
              <a:gd name="connsiteY19823" fmla="*/ 83317 h 2189926"/>
              <a:gd name="connsiteX19824" fmla="*/ 1361943 w 8724094"/>
              <a:gd name="connsiteY19824" fmla="*/ 78416 h 2189926"/>
              <a:gd name="connsiteX19825" fmla="*/ 1359515 w 8724094"/>
              <a:gd name="connsiteY19825" fmla="*/ 71065 h 2189926"/>
              <a:gd name="connsiteX19826" fmla="*/ 1353852 w 8724094"/>
              <a:gd name="connsiteY19826" fmla="*/ 66980 h 2189926"/>
              <a:gd name="connsiteX19827" fmla="*/ 369723 w 8724094"/>
              <a:gd name="connsiteY19827" fmla="*/ 66980 h 2189926"/>
              <a:gd name="connsiteX19828" fmla="*/ 359204 w 8724094"/>
              <a:gd name="connsiteY19828" fmla="*/ 71882 h 2189926"/>
              <a:gd name="connsiteX19829" fmla="*/ 353540 w 8724094"/>
              <a:gd name="connsiteY19829" fmla="*/ 81684 h 2189926"/>
              <a:gd name="connsiteX19830" fmla="*/ 356776 w 8724094"/>
              <a:gd name="connsiteY19830" fmla="*/ 84951 h 2189926"/>
              <a:gd name="connsiteX19831" fmla="*/ 361631 w 8724094"/>
              <a:gd name="connsiteY19831" fmla="*/ 88219 h 2189926"/>
              <a:gd name="connsiteX19832" fmla="*/ 367295 w 8724094"/>
              <a:gd name="connsiteY19832" fmla="*/ 107005 h 2189926"/>
              <a:gd name="connsiteX19833" fmla="*/ 381051 w 8724094"/>
              <a:gd name="connsiteY19833" fmla="*/ 117624 h 2189926"/>
              <a:gd name="connsiteX19834" fmla="*/ 389142 w 8724094"/>
              <a:gd name="connsiteY19834" fmla="*/ 111089 h 2189926"/>
              <a:gd name="connsiteX19835" fmla="*/ 389142 w 8724094"/>
              <a:gd name="connsiteY19835" fmla="*/ 100471 h 2189926"/>
              <a:gd name="connsiteX19836" fmla="*/ 390760 w 8724094"/>
              <a:gd name="connsiteY19836" fmla="*/ 91486 h 2189926"/>
              <a:gd name="connsiteX19837" fmla="*/ 381860 w 8724094"/>
              <a:gd name="connsiteY19837" fmla="*/ 78416 h 2189926"/>
              <a:gd name="connsiteX19838" fmla="*/ 369723 w 8724094"/>
              <a:gd name="connsiteY19838" fmla="*/ 66980 h 2189926"/>
              <a:gd name="connsiteX19839" fmla="*/ 6092334 w 8724094"/>
              <a:gd name="connsiteY19839" fmla="*/ 65347 h 2189926"/>
              <a:gd name="connsiteX19840" fmla="*/ 6088289 w 8724094"/>
              <a:gd name="connsiteY19840" fmla="*/ 68614 h 2189926"/>
              <a:gd name="connsiteX19841" fmla="*/ 6087479 w 8724094"/>
              <a:gd name="connsiteY19841" fmla="*/ 75149 h 2189926"/>
              <a:gd name="connsiteX19842" fmla="*/ 6092334 w 8724094"/>
              <a:gd name="connsiteY19842" fmla="*/ 81684 h 2189926"/>
              <a:gd name="connsiteX19843" fmla="*/ 6098806 w 8724094"/>
              <a:gd name="connsiteY19843" fmla="*/ 75149 h 2189926"/>
              <a:gd name="connsiteX19844" fmla="*/ 6097188 w 8724094"/>
              <a:gd name="connsiteY19844" fmla="*/ 68614 h 2189926"/>
              <a:gd name="connsiteX19845" fmla="*/ 6092334 w 8724094"/>
              <a:gd name="connsiteY19845" fmla="*/ 65347 h 2189926"/>
              <a:gd name="connsiteX19846" fmla="*/ 3616032 w 8724094"/>
              <a:gd name="connsiteY19846" fmla="*/ 65347 h 2189926"/>
              <a:gd name="connsiteX19847" fmla="*/ 3611176 w 8724094"/>
              <a:gd name="connsiteY19847" fmla="*/ 70247 h 2189926"/>
              <a:gd name="connsiteX19848" fmla="*/ 3601467 w 8724094"/>
              <a:gd name="connsiteY19848" fmla="*/ 77600 h 2189926"/>
              <a:gd name="connsiteX19849" fmla="*/ 3594993 w 8724094"/>
              <a:gd name="connsiteY19849" fmla="*/ 84951 h 2189926"/>
              <a:gd name="connsiteX19850" fmla="*/ 3600658 w 8724094"/>
              <a:gd name="connsiteY19850" fmla="*/ 93119 h 2189926"/>
              <a:gd name="connsiteX19851" fmla="*/ 3609558 w 8724094"/>
              <a:gd name="connsiteY19851" fmla="*/ 96387 h 2189926"/>
              <a:gd name="connsiteX19852" fmla="*/ 3611176 w 8724094"/>
              <a:gd name="connsiteY19852" fmla="*/ 96387 h 2189926"/>
              <a:gd name="connsiteX19853" fmla="*/ 3620077 w 8724094"/>
              <a:gd name="connsiteY19853" fmla="*/ 93119 h 2189926"/>
              <a:gd name="connsiteX19854" fmla="*/ 3627359 w 8724094"/>
              <a:gd name="connsiteY19854" fmla="*/ 84951 h 2189926"/>
              <a:gd name="connsiteX19855" fmla="*/ 3627359 w 8724094"/>
              <a:gd name="connsiteY19855" fmla="*/ 83317 h 2189926"/>
              <a:gd name="connsiteX19856" fmla="*/ 3626551 w 8724094"/>
              <a:gd name="connsiteY19856" fmla="*/ 76782 h 2189926"/>
              <a:gd name="connsiteX19857" fmla="*/ 3625741 w 8724094"/>
              <a:gd name="connsiteY19857" fmla="*/ 70247 h 2189926"/>
              <a:gd name="connsiteX19858" fmla="*/ 3616032 w 8724094"/>
              <a:gd name="connsiteY19858" fmla="*/ 65347 h 2189926"/>
              <a:gd name="connsiteX19859" fmla="*/ 495950 w 8724094"/>
              <a:gd name="connsiteY19859" fmla="*/ 62079 h 2189926"/>
              <a:gd name="connsiteX19860" fmla="*/ 487050 w 8724094"/>
              <a:gd name="connsiteY19860" fmla="*/ 62896 h 2189926"/>
              <a:gd name="connsiteX19861" fmla="*/ 481386 w 8724094"/>
              <a:gd name="connsiteY19861" fmla="*/ 65347 h 2189926"/>
              <a:gd name="connsiteX19862" fmla="*/ 481386 w 8724094"/>
              <a:gd name="connsiteY19862" fmla="*/ 78416 h 2189926"/>
              <a:gd name="connsiteX19863" fmla="*/ 473295 w 8724094"/>
              <a:gd name="connsiteY19863" fmla="*/ 89852 h 2189926"/>
              <a:gd name="connsiteX19864" fmla="*/ 475722 w 8724094"/>
              <a:gd name="connsiteY19864" fmla="*/ 99654 h 2189926"/>
              <a:gd name="connsiteX19865" fmla="*/ 481386 w 8724094"/>
              <a:gd name="connsiteY19865" fmla="*/ 107822 h 2189926"/>
              <a:gd name="connsiteX19866" fmla="*/ 495950 w 8724094"/>
              <a:gd name="connsiteY19866" fmla="*/ 107822 h 2189926"/>
              <a:gd name="connsiteX19867" fmla="*/ 502423 w 8724094"/>
              <a:gd name="connsiteY19867" fmla="*/ 98021 h 2189926"/>
              <a:gd name="connsiteX19868" fmla="*/ 507278 w 8724094"/>
              <a:gd name="connsiteY19868" fmla="*/ 86584 h 2189926"/>
              <a:gd name="connsiteX19869" fmla="*/ 501615 w 8724094"/>
              <a:gd name="connsiteY19869" fmla="*/ 80050 h 2189926"/>
              <a:gd name="connsiteX19870" fmla="*/ 495950 w 8724094"/>
              <a:gd name="connsiteY19870" fmla="*/ 73515 h 2189926"/>
              <a:gd name="connsiteX19871" fmla="*/ 496759 w 8724094"/>
              <a:gd name="connsiteY19871" fmla="*/ 68614 h 2189926"/>
              <a:gd name="connsiteX19872" fmla="*/ 497569 w 8724094"/>
              <a:gd name="connsiteY19872" fmla="*/ 63714 h 2189926"/>
              <a:gd name="connsiteX19873" fmla="*/ 495950 w 8724094"/>
              <a:gd name="connsiteY19873" fmla="*/ 62079 h 2189926"/>
              <a:gd name="connsiteX19874" fmla="*/ 5972580 w 8724094"/>
              <a:gd name="connsiteY19874" fmla="*/ 60446 h 2189926"/>
              <a:gd name="connsiteX19875" fmla="*/ 5966916 w 8724094"/>
              <a:gd name="connsiteY19875" fmla="*/ 64530 h 2189926"/>
              <a:gd name="connsiteX19876" fmla="*/ 5966106 w 8724094"/>
              <a:gd name="connsiteY19876" fmla="*/ 71882 h 2189926"/>
              <a:gd name="connsiteX19877" fmla="*/ 5977434 w 8724094"/>
              <a:gd name="connsiteY19877" fmla="*/ 83317 h 2189926"/>
              <a:gd name="connsiteX19878" fmla="*/ 5989571 w 8724094"/>
              <a:gd name="connsiteY19878" fmla="*/ 77600 h 2189926"/>
              <a:gd name="connsiteX19879" fmla="*/ 5995236 w 8724094"/>
              <a:gd name="connsiteY19879" fmla="*/ 65347 h 2189926"/>
              <a:gd name="connsiteX19880" fmla="*/ 5990381 w 8724094"/>
              <a:gd name="connsiteY19880" fmla="*/ 60446 h 2189926"/>
              <a:gd name="connsiteX19881" fmla="*/ 5987145 w 8724094"/>
              <a:gd name="connsiteY19881" fmla="*/ 62896 h 2189926"/>
              <a:gd name="connsiteX19882" fmla="*/ 5983907 w 8724094"/>
              <a:gd name="connsiteY19882" fmla="*/ 65347 h 2189926"/>
              <a:gd name="connsiteX19883" fmla="*/ 5978244 w 8724094"/>
              <a:gd name="connsiteY19883" fmla="*/ 62896 h 2189926"/>
              <a:gd name="connsiteX19884" fmla="*/ 5972580 w 8724094"/>
              <a:gd name="connsiteY19884" fmla="*/ 60446 h 2189926"/>
              <a:gd name="connsiteX19885" fmla="*/ 2327259 w 8724094"/>
              <a:gd name="connsiteY19885" fmla="*/ 60446 h 2189926"/>
              <a:gd name="connsiteX19886" fmla="*/ 2322403 w 8724094"/>
              <a:gd name="connsiteY19886" fmla="*/ 65347 h 2189926"/>
              <a:gd name="connsiteX19887" fmla="*/ 2330495 w 8724094"/>
              <a:gd name="connsiteY19887" fmla="*/ 70247 h 2189926"/>
              <a:gd name="connsiteX19888" fmla="*/ 2335351 w 8724094"/>
              <a:gd name="connsiteY19888" fmla="*/ 65347 h 2189926"/>
              <a:gd name="connsiteX19889" fmla="*/ 2327259 w 8724094"/>
              <a:gd name="connsiteY19889" fmla="*/ 60446 h 2189926"/>
              <a:gd name="connsiteX19890" fmla="*/ 1266463 w 8724094"/>
              <a:gd name="connsiteY19890" fmla="*/ 60446 h 2189926"/>
              <a:gd name="connsiteX19891" fmla="*/ 1256754 w 8724094"/>
              <a:gd name="connsiteY19891" fmla="*/ 70247 h 2189926"/>
              <a:gd name="connsiteX19892" fmla="*/ 1259990 w 8724094"/>
              <a:gd name="connsiteY19892" fmla="*/ 75149 h 2189926"/>
              <a:gd name="connsiteX19893" fmla="*/ 1266463 w 8724094"/>
              <a:gd name="connsiteY19893" fmla="*/ 71882 h 2189926"/>
              <a:gd name="connsiteX19894" fmla="*/ 1269699 w 8724094"/>
              <a:gd name="connsiteY19894" fmla="*/ 65347 h 2189926"/>
              <a:gd name="connsiteX19895" fmla="*/ 1266463 w 8724094"/>
              <a:gd name="connsiteY19895" fmla="*/ 60446 h 2189926"/>
              <a:gd name="connsiteX19896" fmla="*/ 1904882 w 8724094"/>
              <a:gd name="connsiteY19896" fmla="*/ 58812 h 2189926"/>
              <a:gd name="connsiteX19897" fmla="*/ 1897600 w 8724094"/>
              <a:gd name="connsiteY19897" fmla="*/ 63714 h 2189926"/>
              <a:gd name="connsiteX19898" fmla="*/ 1891936 w 8724094"/>
              <a:gd name="connsiteY19898" fmla="*/ 70247 h 2189926"/>
              <a:gd name="connsiteX19899" fmla="*/ 1891936 w 8724094"/>
              <a:gd name="connsiteY19899" fmla="*/ 73515 h 2189926"/>
              <a:gd name="connsiteX19900" fmla="*/ 1893554 w 8724094"/>
              <a:gd name="connsiteY19900" fmla="*/ 80866 h 2189926"/>
              <a:gd name="connsiteX19901" fmla="*/ 1895172 w 8724094"/>
              <a:gd name="connsiteY19901" fmla="*/ 88219 h 2189926"/>
              <a:gd name="connsiteX19902" fmla="*/ 1902455 w 8724094"/>
              <a:gd name="connsiteY19902" fmla="*/ 93936 h 2189926"/>
              <a:gd name="connsiteX19903" fmla="*/ 1908119 w 8724094"/>
              <a:gd name="connsiteY19903" fmla="*/ 96387 h 2189926"/>
              <a:gd name="connsiteX19904" fmla="*/ 1908119 w 8724094"/>
              <a:gd name="connsiteY19904" fmla="*/ 109456 h 2189926"/>
              <a:gd name="connsiteX19905" fmla="*/ 1914593 w 8724094"/>
              <a:gd name="connsiteY19905" fmla="*/ 112724 h 2189926"/>
              <a:gd name="connsiteX19906" fmla="*/ 1934820 w 8724094"/>
              <a:gd name="connsiteY19906" fmla="*/ 105372 h 2189926"/>
              <a:gd name="connsiteX19907" fmla="*/ 1945339 w 8724094"/>
              <a:gd name="connsiteY19907" fmla="*/ 86584 h 2189926"/>
              <a:gd name="connsiteX19908" fmla="*/ 1940485 w 8724094"/>
              <a:gd name="connsiteY19908" fmla="*/ 81684 h 2189926"/>
              <a:gd name="connsiteX19909" fmla="*/ 1933202 w 8724094"/>
              <a:gd name="connsiteY19909" fmla="*/ 84135 h 2189926"/>
              <a:gd name="connsiteX19910" fmla="*/ 1924302 w 8724094"/>
              <a:gd name="connsiteY19910" fmla="*/ 86584 h 2189926"/>
              <a:gd name="connsiteX19911" fmla="*/ 1917829 w 8724094"/>
              <a:gd name="connsiteY19911" fmla="*/ 83317 h 2189926"/>
              <a:gd name="connsiteX19912" fmla="*/ 1925920 w 8724094"/>
              <a:gd name="connsiteY19912" fmla="*/ 83317 h 2189926"/>
              <a:gd name="connsiteX19913" fmla="*/ 1927538 w 8724094"/>
              <a:gd name="connsiteY19913" fmla="*/ 76782 h 2189926"/>
              <a:gd name="connsiteX19914" fmla="*/ 1922684 w 8724094"/>
              <a:gd name="connsiteY19914" fmla="*/ 70247 h 2189926"/>
              <a:gd name="connsiteX19915" fmla="*/ 1908119 w 8724094"/>
              <a:gd name="connsiteY19915" fmla="*/ 70247 h 2189926"/>
              <a:gd name="connsiteX19916" fmla="*/ 1908119 w 8724094"/>
              <a:gd name="connsiteY19916" fmla="*/ 60446 h 2189926"/>
              <a:gd name="connsiteX19917" fmla="*/ 1906501 w 8724094"/>
              <a:gd name="connsiteY19917" fmla="*/ 58812 h 2189926"/>
              <a:gd name="connsiteX19918" fmla="*/ 8109140 w 8724094"/>
              <a:gd name="connsiteY19918" fmla="*/ 57179 h 2189926"/>
              <a:gd name="connsiteX19919" fmla="*/ 8105904 w 8724094"/>
              <a:gd name="connsiteY19919" fmla="*/ 60446 h 2189926"/>
              <a:gd name="connsiteX19920" fmla="*/ 8106711 w 8724094"/>
              <a:gd name="connsiteY19920" fmla="*/ 64530 h 2189926"/>
              <a:gd name="connsiteX19921" fmla="*/ 8107521 w 8724094"/>
              <a:gd name="connsiteY19921" fmla="*/ 66980 h 2189926"/>
              <a:gd name="connsiteX19922" fmla="*/ 8106711 w 8724094"/>
              <a:gd name="connsiteY19922" fmla="*/ 71882 h 2189926"/>
              <a:gd name="connsiteX19923" fmla="*/ 8105904 w 8724094"/>
              <a:gd name="connsiteY19923" fmla="*/ 76782 h 2189926"/>
              <a:gd name="connsiteX19924" fmla="*/ 8107521 w 8724094"/>
              <a:gd name="connsiteY19924" fmla="*/ 94752 h 2189926"/>
              <a:gd name="connsiteX19925" fmla="*/ 8115612 w 8724094"/>
              <a:gd name="connsiteY19925" fmla="*/ 109456 h 2189926"/>
              <a:gd name="connsiteX19926" fmla="*/ 8126131 w 8724094"/>
              <a:gd name="connsiteY19926" fmla="*/ 101287 h 2189926"/>
              <a:gd name="connsiteX19927" fmla="*/ 8131795 w 8724094"/>
              <a:gd name="connsiteY19927" fmla="*/ 88219 h 2189926"/>
              <a:gd name="connsiteX19928" fmla="*/ 8128559 w 8724094"/>
              <a:gd name="connsiteY19928" fmla="*/ 80866 h 2189926"/>
              <a:gd name="connsiteX19929" fmla="*/ 8123703 w 8724094"/>
              <a:gd name="connsiteY19929" fmla="*/ 75149 h 2189926"/>
              <a:gd name="connsiteX19930" fmla="*/ 8123703 w 8724094"/>
              <a:gd name="connsiteY19930" fmla="*/ 73515 h 2189926"/>
              <a:gd name="connsiteX19931" fmla="*/ 8123703 w 8724094"/>
              <a:gd name="connsiteY19931" fmla="*/ 66980 h 2189926"/>
              <a:gd name="connsiteX19932" fmla="*/ 8118040 w 8724094"/>
              <a:gd name="connsiteY19932" fmla="*/ 59629 h 2189926"/>
              <a:gd name="connsiteX19933" fmla="*/ 8109140 w 8724094"/>
              <a:gd name="connsiteY19933" fmla="*/ 57179 h 2189926"/>
              <a:gd name="connsiteX19934" fmla="*/ 6516935 w 8724094"/>
              <a:gd name="connsiteY19934" fmla="*/ 57179 h 2189926"/>
              <a:gd name="connsiteX19935" fmla="*/ 6504798 w 8724094"/>
              <a:gd name="connsiteY19935" fmla="*/ 62896 h 2189926"/>
              <a:gd name="connsiteX19936" fmla="*/ 6497516 w 8724094"/>
              <a:gd name="connsiteY19936" fmla="*/ 71882 h 2189926"/>
              <a:gd name="connsiteX19937" fmla="*/ 6500752 w 8724094"/>
              <a:gd name="connsiteY19937" fmla="*/ 76782 h 2189926"/>
              <a:gd name="connsiteX19938" fmla="*/ 6512890 w 8724094"/>
              <a:gd name="connsiteY19938" fmla="*/ 71882 h 2189926"/>
              <a:gd name="connsiteX19939" fmla="*/ 6518554 w 8724094"/>
              <a:gd name="connsiteY19939" fmla="*/ 60446 h 2189926"/>
              <a:gd name="connsiteX19940" fmla="*/ 6516935 w 8724094"/>
              <a:gd name="connsiteY19940" fmla="*/ 57179 h 2189926"/>
              <a:gd name="connsiteX19941" fmla="*/ 5546967 w 8724094"/>
              <a:gd name="connsiteY19941" fmla="*/ 57179 h 2189926"/>
              <a:gd name="connsiteX19942" fmla="*/ 5543730 w 8724094"/>
              <a:gd name="connsiteY19942" fmla="*/ 60446 h 2189926"/>
              <a:gd name="connsiteX19943" fmla="*/ 5546967 w 8724094"/>
              <a:gd name="connsiteY19943" fmla="*/ 63714 h 2189926"/>
              <a:gd name="connsiteX19944" fmla="*/ 5548585 w 8724094"/>
              <a:gd name="connsiteY19944" fmla="*/ 60446 h 2189926"/>
              <a:gd name="connsiteX19945" fmla="*/ 5546967 w 8724094"/>
              <a:gd name="connsiteY19945" fmla="*/ 57179 h 2189926"/>
              <a:gd name="connsiteX19946" fmla="*/ 4443488 w 8724094"/>
              <a:gd name="connsiteY19946" fmla="*/ 57179 h 2189926"/>
              <a:gd name="connsiteX19947" fmla="*/ 4431351 w 8724094"/>
              <a:gd name="connsiteY19947" fmla="*/ 62896 h 2189926"/>
              <a:gd name="connsiteX19948" fmla="*/ 4424069 w 8724094"/>
              <a:gd name="connsiteY19948" fmla="*/ 71882 h 2189926"/>
              <a:gd name="connsiteX19949" fmla="*/ 4427305 w 8724094"/>
              <a:gd name="connsiteY19949" fmla="*/ 76782 h 2189926"/>
              <a:gd name="connsiteX19950" fmla="*/ 4439443 w 8724094"/>
              <a:gd name="connsiteY19950" fmla="*/ 71882 h 2189926"/>
              <a:gd name="connsiteX19951" fmla="*/ 4445106 w 8724094"/>
              <a:gd name="connsiteY19951" fmla="*/ 60446 h 2189926"/>
              <a:gd name="connsiteX19952" fmla="*/ 4443488 w 8724094"/>
              <a:gd name="connsiteY19952" fmla="*/ 57179 h 2189926"/>
              <a:gd name="connsiteX19953" fmla="*/ 5728217 w 8724094"/>
              <a:gd name="connsiteY19953" fmla="*/ 55545 h 2189926"/>
              <a:gd name="connsiteX19954" fmla="*/ 5723361 w 8724094"/>
              <a:gd name="connsiteY19954" fmla="*/ 60446 h 2189926"/>
              <a:gd name="connsiteX19955" fmla="*/ 5725789 w 8724094"/>
              <a:gd name="connsiteY19955" fmla="*/ 68614 h 2189926"/>
              <a:gd name="connsiteX19956" fmla="*/ 5733071 w 8724094"/>
              <a:gd name="connsiteY19956" fmla="*/ 73515 h 2189926"/>
              <a:gd name="connsiteX19957" fmla="*/ 5737117 w 8724094"/>
              <a:gd name="connsiteY19957" fmla="*/ 69431 h 2189926"/>
              <a:gd name="connsiteX19958" fmla="*/ 5737926 w 8724094"/>
              <a:gd name="connsiteY19958" fmla="*/ 62079 h 2189926"/>
              <a:gd name="connsiteX19959" fmla="*/ 5728217 w 8724094"/>
              <a:gd name="connsiteY19959" fmla="*/ 55545 h 2189926"/>
              <a:gd name="connsiteX19960" fmla="*/ 321174 w 8724094"/>
              <a:gd name="connsiteY19960" fmla="*/ 55545 h 2189926"/>
              <a:gd name="connsiteX19961" fmla="*/ 313082 w 8724094"/>
              <a:gd name="connsiteY19961" fmla="*/ 63714 h 2189926"/>
              <a:gd name="connsiteX19962" fmla="*/ 313082 w 8724094"/>
              <a:gd name="connsiteY19962" fmla="*/ 65347 h 2189926"/>
              <a:gd name="connsiteX19963" fmla="*/ 319556 w 8724094"/>
              <a:gd name="connsiteY19963" fmla="*/ 66980 h 2189926"/>
              <a:gd name="connsiteX19964" fmla="*/ 326028 w 8724094"/>
              <a:gd name="connsiteY19964" fmla="*/ 65347 h 2189926"/>
              <a:gd name="connsiteX19965" fmla="*/ 326028 w 8724094"/>
              <a:gd name="connsiteY19965" fmla="*/ 62079 h 2189926"/>
              <a:gd name="connsiteX19966" fmla="*/ 321174 w 8724094"/>
              <a:gd name="connsiteY19966" fmla="*/ 55545 h 2189926"/>
              <a:gd name="connsiteX19967" fmla="*/ 6466768 w 8724094"/>
              <a:gd name="connsiteY19967" fmla="*/ 53911 h 2189926"/>
              <a:gd name="connsiteX19968" fmla="*/ 6474859 w 8724094"/>
              <a:gd name="connsiteY19968" fmla="*/ 60446 h 2189926"/>
              <a:gd name="connsiteX19969" fmla="*/ 6476477 w 8724094"/>
              <a:gd name="connsiteY19969" fmla="*/ 60446 h 2189926"/>
              <a:gd name="connsiteX19970" fmla="*/ 6478095 w 8724094"/>
              <a:gd name="connsiteY19970" fmla="*/ 58812 h 2189926"/>
              <a:gd name="connsiteX19971" fmla="*/ 6474051 w 8724094"/>
              <a:gd name="connsiteY19971" fmla="*/ 54728 h 2189926"/>
              <a:gd name="connsiteX19972" fmla="*/ 6466768 w 8724094"/>
              <a:gd name="connsiteY19972" fmla="*/ 53911 h 2189926"/>
              <a:gd name="connsiteX19973" fmla="*/ 5105677 w 8724094"/>
              <a:gd name="connsiteY19973" fmla="*/ 53911 h 2189926"/>
              <a:gd name="connsiteX19974" fmla="*/ 5097586 w 8724094"/>
              <a:gd name="connsiteY19974" fmla="*/ 63714 h 2189926"/>
              <a:gd name="connsiteX19975" fmla="*/ 5108913 w 8724094"/>
              <a:gd name="connsiteY19975" fmla="*/ 75149 h 2189926"/>
              <a:gd name="connsiteX19976" fmla="*/ 5115387 w 8724094"/>
              <a:gd name="connsiteY19976" fmla="*/ 70247 h 2189926"/>
              <a:gd name="connsiteX19977" fmla="*/ 5112959 w 8724094"/>
              <a:gd name="connsiteY19977" fmla="*/ 60446 h 2189926"/>
              <a:gd name="connsiteX19978" fmla="*/ 5105677 w 8724094"/>
              <a:gd name="connsiteY19978" fmla="*/ 53911 h 2189926"/>
              <a:gd name="connsiteX19979" fmla="*/ 4393321 w 8724094"/>
              <a:gd name="connsiteY19979" fmla="*/ 53911 h 2189926"/>
              <a:gd name="connsiteX19980" fmla="*/ 4401413 w 8724094"/>
              <a:gd name="connsiteY19980" fmla="*/ 60446 h 2189926"/>
              <a:gd name="connsiteX19981" fmla="*/ 4403031 w 8724094"/>
              <a:gd name="connsiteY19981" fmla="*/ 60446 h 2189926"/>
              <a:gd name="connsiteX19982" fmla="*/ 4404649 w 8724094"/>
              <a:gd name="connsiteY19982" fmla="*/ 58812 h 2189926"/>
              <a:gd name="connsiteX19983" fmla="*/ 4400603 w 8724094"/>
              <a:gd name="connsiteY19983" fmla="*/ 54728 h 2189926"/>
              <a:gd name="connsiteX19984" fmla="*/ 4393321 w 8724094"/>
              <a:gd name="connsiteY19984" fmla="*/ 53911 h 2189926"/>
              <a:gd name="connsiteX19985" fmla="*/ 1378126 w 8724094"/>
              <a:gd name="connsiteY19985" fmla="*/ 53911 h 2189926"/>
              <a:gd name="connsiteX19986" fmla="*/ 1373271 w 8724094"/>
              <a:gd name="connsiteY19986" fmla="*/ 58812 h 2189926"/>
              <a:gd name="connsiteX19987" fmla="*/ 1379744 w 8724094"/>
              <a:gd name="connsiteY19987" fmla="*/ 63714 h 2189926"/>
              <a:gd name="connsiteX19988" fmla="*/ 1384600 w 8724094"/>
              <a:gd name="connsiteY19988" fmla="*/ 58812 h 2189926"/>
              <a:gd name="connsiteX19989" fmla="*/ 1378126 w 8724094"/>
              <a:gd name="connsiteY19989" fmla="*/ 53911 h 2189926"/>
              <a:gd name="connsiteX19990" fmla="*/ 5053891 w 8724094"/>
              <a:gd name="connsiteY19990" fmla="*/ 52277 h 2189926"/>
              <a:gd name="connsiteX19991" fmla="*/ 5050655 w 8724094"/>
              <a:gd name="connsiteY19991" fmla="*/ 53911 h 2189926"/>
              <a:gd name="connsiteX19992" fmla="*/ 5052273 w 8724094"/>
              <a:gd name="connsiteY19992" fmla="*/ 57179 h 2189926"/>
              <a:gd name="connsiteX19993" fmla="*/ 5055509 w 8724094"/>
              <a:gd name="connsiteY19993" fmla="*/ 53911 h 2189926"/>
              <a:gd name="connsiteX19994" fmla="*/ 5055509 w 8724094"/>
              <a:gd name="connsiteY19994" fmla="*/ 52277 h 2189926"/>
              <a:gd name="connsiteX19995" fmla="*/ 1423438 w 8724094"/>
              <a:gd name="connsiteY19995" fmla="*/ 52277 h 2189926"/>
              <a:gd name="connsiteX19996" fmla="*/ 1418584 w 8724094"/>
              <a:gd name="connsiteY19996" fmla="*/ 55545 h 2189926"/>
              <a:gd name="connsiteX19997" fmla="*/ 1426675 w 8724094"/>
              <a:gd name="connsiteY19997" fmla="*/ 63714 h 2189926"/>
              <a:gd name="connsiteX19998" fmla="*/ 1431529 w 8724094"/>
              <a:gd name="connsiteY19998" fmla="*/ 58812 h 2189926"/>
              <a:gd name="connsiteX19999" fmla="*/ 1423438 w 8724094"/>
              <a:gd name="connsiteY19999" fmla="*/ 52277 h 2189926"/>
              <a:gd name="connsiteX20000" fmla="*/ 1405637 w 8724094"/>
              <a:gd name="connsiteY20000" fmla="*/ 49010 h 2189926"/>
              <a:gd name="connsiteX20001" fmla="*/ 1400782 w 8724094"/>
              <a:gd name="connsiteY20001" fmla="*/ 52277 h 2189926"/>
              <a:gd name="connsiteX20002" fmla="*/ 1399163 w 8724094"/>
              <a:gd name="connsiteY20002" fmla="*/ 58812 h 2189926"/>
              <a:gd name="connsiteX20003" fmla="*/ 1404019 w 8724094"/>
              <a:gd name="connsiteY20003" fmla="*/ 65347 h 2189926"/>
              <a:gd name="connsiteX20004" fmla="*/ 1408064 w 8724094"/>
              <a:gd name="connsiteY20004" fmla="*/ 62079 h 2189926"/>
              <a:gd name="connsiteX20005" fmla="*/ 1408873 w 8724094"/>
              <a:gd name="connsiteY20005" fmla="*/ 55545 h 2189926"/>
              <a:gd name="connsiteX20006" fmla="*/ 1408873 w 8724094"/>
              <a:gd name="connsiteY20006" fmla="*/ 52277 h 2189926"/>
              <a:gd name="connsiteX20007" fmla="*/ 1405637 w 8724094"/>
              <a:gd name="connsiteY20007" fmla="*/ 49010 h 2189926"/>
              <a:gd name="connsiteX20008" fmla="*/ 5922413 w 8724094"/>
              <a:gd name="connsiteY20008" fmla="*/ 47377 h 2189926"/>
              <a:gd name="connsiteX20009" fmla="*/ 5917557 w 8724094"/>
              <a:gd name="connsiteY20009" fmla="*/ 52277 h 2189926"/>
              <a:gd name="connsiteX20010" fmla="*/ 5908656 w 8724094"/>
              <a:gd name="connsiteY20010" fmla="*/ 60446 h 2189926"/>
              <a:gd name="connsiteX20011" fmla="*/ 5902992 w 8724094"/>
              <a:gd name="connsiteY20011" fmla="*/ 68614 h 2189926"/>
              <a:gd name="connsiteX20012" fmla="*/ 5912702 w 8724094"/>
              <a:gd name="connsiteY20012" fmla="*/ 80050 h 2189926"/>
              <a:gd name="connsiteX20013" fmla="*/ 5918366 w 8724094"/>
              <a:gd name="connsiteY20013" fmla="*/ 74331 h 2189926"/>
              <a:gd name="connsiteX20014" fmla="*/ 5917557 w 8724094"/>
              <a:gd name="connsiteY20014" fmla="*/ 65347 h 2189926"/>
              <a:gd name="connsiteX20015" fmla="*/ 5925649 w 8724094"/>
              <a:gd name="connsiteY20015" fmla="*/ 62079 h 2189926"/>
              <a:gd name="connsiteX20016" fmla="*/ 5932122 w 8724094"/>
              <a:gd name="connsiteY20016" fmla="*/ 55545 h 2189926"/>
              <a:gd name="connsiteX20017" fmla="*/ 5922413 w 8724094"/>
              <a:gd name="connsiteY20017" fmla="*/ 47377 h 2189926"/>
              <a:gd name="connsiteX20018" fmla="*/ 3049020 w 8724094"/>
              <a:gd name="connsiteY20018" fmla="*/ 47377 h 2189926"/>
              <a:gd name="connsiteX20019" fmla="*/ 3037693 w 8724094"/>
              <a:gd name="connsiteY20019" fmla="*/ 53095 h 2189926"/>
              <a:gd name="connsiteX20020" fmla="*/ 3019890 w 8724094"/>
              <a:gd name="connsiteY20020" fmla="*/ 65347 h 2189926"/>
              <a:gd name="connsiteX20021" fmla="*/ 3002899 w 8724094"/>
              <a:gd name="connsiteY20021" fmla="*/ 77600 h 2189926"/>
              <a:gd name="connsiteX20022" fmla="*/ 2995616 w 8724094"/>
              <a:gd name="connsiteY20022" fmla="*/ 84951 h 2189926"/>
              <a:gd name="connsiteX20023" fmla="*/ 3009371 w 8724094"/>
              <a:gd name="connsiteY20023" fmla="*/ 80866 h 2189926"/>
              <a:gd name="connsiteX20024" fmla="*/ 3027173 w 8724094"/>
              <a:gd name="connsiteY20024" fmla="*/ 70247 h 2189926"/>
              <a:gd name="connsiteX20025" fmla="*/ 3043356 w 8724094"/>
              <a:gd name="connsiteY20025" fmla="*/ 57995 h 2189926"/>
              <a:gd name="connsiteX20026" fmla="*/ 3053874 w 8724094"/>
              <a:gd name="connsiteY20026" fmla="*/ 47377 h 2189926"/>
              <a:gd name="connsiteX20027" fmla="*/ 3049020 w 8724094"/>
              <a:gd name="connsiteY20027" fmla="*/ 47377 h 2189926"/>
              <a:gd name="connsiteX20028" fmla="*/ 6515317 w 8724094"/>
              <a:gd name="connsiteY20028" fmla="*/ 45742 h 2189926"/>
              <a:gd name="connsiteX20029" fmla="*/ 6510463 w 8724094"/>
              <a:gd name="connsiteY20029" fmla="*/ 50644 h 2189926"/>
              <a:gd name="connsiteX20030" fmla="*/ 6513699 w 8724094"/>
              <a:gd name="connsiteY20030" fmla="*/ 52277 h 2189926"/>
              <a:gd name="connsiteX20031" fmla="*/ 6520172 w 8724094"/>
              <a:gd name="connsiteY20031" fmla="*/ 49010 h 2189926"/>
              <a:gd name="connsiteX20032" fmla="*/ 6515317 w 8724094"/>
              <a:gd name="connsiteY20032" fmla="*/ 45742 h 2189926"/>
              <a:gd name="connsiteX20033" fmla="*/ 6037312 w 8724094"/>
              <a:gd name="connsiteY20033" fmla="*/ 45742 h 2189926"/>
              <a:gd name="connsiteX20034" fmla="*/ 6032456 w 8724094"/>
              <a:gd name="connsiteY20034" fmla="*/ 53095 h 2189926"/>
              <a:gd name="connsiteX20035" fmla="*/ 6027602 w 8724094"/>
              <a:gd name="connsiteY20035" fmla="*/ 57179 h 2189926"/>
              <a:gd name="connsiteX20036" fmla="*/ 6014655 w 8724094"/>
              <a:gd name="connsiteY20036" fmla="*/ 52277 h 2189926"/>
              <a:gd name="connsiteX20037" fmla="*/ 6013036 w 8724094"/>
              <a:gd name="connsiteY20037" fmla="*/ 52277 h 2189926"/>
              <a:gd name="connsiteX20038" fmla="*/ 6011418 w 8724094"/>
              <a:gd name="connsiteY20038" fmla="*/ 53911 h 2189926"/>
              <a:gd name="connsiteX20039" fmla="*/ 6011418 w 8724094"/>
              <a:gd name="connsiteY20039" fmla="*/ 62079 h 2189926"/>
              <a:gd name="connsiteX20040" fmla="*/ 6010610 w 8724094"/>
              <a:gd name="connsiteY20040" fmla="*/ 66163 h 2189926"/>
              <a:gd name="connsiteX20041" fmla="*/ 6009800 w 8724094"/>
              <a:gd name="connsiteY20041" fmla="*/ 70247 h 2189926"/>
              <a:gd name="connsiteX20042" fmla="*/ 6014655 w 8724094"/>
              <a:gd name="connsiteY20042" fmla="*/ 73515 h 2189926"/>
              <a:gd name="connsiteX20043" fmla="*/ 6022747 w 8724094"/>
              <a:gd name="connsiteY20043" fmla="*/ 73515 h 2189926"/>
              <a:gd name="connsiteX20044" fmla="*/ 6029220 w 8724094"/>
              <a:gd name="connsiteY20044" fmla="*/ 72698 h 2189926"/>
              <a:gd name="connsiteX20045" fmla="*/ 6037312 w 8724094"/>
              <a:gd name="connsiteY20045" fmla="*/ 73515 h 2189926"/>
              <a:gd name="connsiteX20046" fmla="*/ 6043784 w 8724094"/>
              <a:gd name="connsiteY20046" fmla="*/ 63714 h 2189926"/>
              <a:gd name="connsiteX20047" fmla="*/ 6042166 w 8724094"/>
              <a:gd name="connsiteY20047" fmla="*/ 53095 h 2189926"/>
              <a:gd name="connsiteX20048" fmla="*/ 6037312 w 8724094"/>
              <a:gd name="connsiteY20048" fmla="*/ 45742 h 2189926"/>
              <a:gd name="connsiteX20049" fmla="*/ 4441870 w 8724094"/>
              <a:gd name="connsiteY20049" fmla="*/ 45742 h 2189926"/>
              <a:gd name="connsiteX20050" fmla="*/ 4437015 w 8724094"/>
              <a:gd name="connsiteY20050" fmla="*/ 50644 h 2189926"/>
              <a:gd name="connsiteX20051" fmla="*/ 4440252 w 8724094"/>
              <a:gd name="connsiteY20051" fmla="*/ 52277 h 2189926"/>
              <a:gd name="connsiteX20052" fmla="*/ 4446725 w 8724094"/>
              <a:gd name="connsiteY20052" fmla="*/ 49010 h 2189926"/>
              <a:gd name="connsiteX20053" fmla="*/ 4441870 w 8724094"/>
              <a:gd name="connsiteY20053" fmla="*/ 45742 h 2189926"/>
              <a:gd name="connsiteX20054" fmla="*/ 3202759 w 8724094"/>
              <a:gd name="connsiteY20054" fmla="*/ 45742 h 2189926"/>
              <a:gd name="connsiteX20055" fmla="*/ 3196285 w 8724094"/>
              <a:gd name="connsiteY20055" fmla="*/ 50644 h 2189926"/>
              <a:gd name="connsiteX20056" fmla="*/ 3207613 w 8724094"/>
              <a:gd name="connsiteY20056" fmla="*/ 50644 h 2189926"/>
              <a:gd name="connsiteX20057" fmla="*/ 3202759 w 8724094"/>
              <a:gd name="connsiteY20057" fmla="*/ 45742 h 2189926"/>
              <a:gd name="connsiteX20058" fmla="*/ 5657011 w 8724094"/>
              <a:gd name="connsiteY20058" fmla="*/ 44109 h 2189926"/>
              <a:gd name="connsiteX20059" fmla="*/ 5650538 w 8724094"/>
              <a:gd name="connsiteY20059" fmla="*/ 49826 h 2189926"/>
              <a:gd name="connsiteX20060" fmla="*/ 5647301 w 8724094"/>
              <a:gd name="connsiteY20060" fmla="*/ 58812 h 2189926"/>
              <a:gd name="connsiteX20061" fmla="*/ 5658629 w 8724094"/>
              <a:gd name="connsiteY20061" fmla="*/ 68614 h 2189926"/>
              <a:gd name="connsiteX20062" fmla="*/ 5673194 w 8724094"/>
              <a:gd name="connsiteY20062" fmla="*/ 62079 h 2189926"/>
              <a:gd name="connsiteX20063" fmla="*/ 5673194 w 8724094"/>
              <a:gd name="connsiteY20063" fmla="*/ 58812 h 2189926"/>
              <a:gd name="connsiteX20064" fmla="*/ 5670767 w 8724094"/>
              <a:gd name="connsiteY20064" fmla="*/ 49826 h 2189926"/>
              <a:gd name="connsiteX20065" fmla="*/ 5665103 w 8724094"/>
              <a:gd name="connsiteY20065" fmla="*/ 44109 h 2189926"/>
              <a:gd name="connsiteX20066" fmla="*/ 546118 w 8724094"/>
              <a:gd name="connsiteY20066" fmla="*/ 44109 h 2189926"/>
              <a:gd name="connsiteX20067" fmla="*/ 549354 w 8724094"/>
              <a:gd name="connsiteY20067" fmla="*/ 50644 h 2189926"/>
              <a:gd name="connsiteX20068" fmla="*/ 554210 w 8724094"/>
              <a:gd name="connsiteY20068" fmla="*/ 47377 h 2189926"/>
              <a:gd name="connsiteX20069" fmla="*/ 546118 w 8724094"/>
              <a:gd name="connsiteY20069" fmla="*/ 44109 h 2189926"/>
              <a:gd name="connsiteX20070" fmla="*/ 5841497 w 8724094"/>
              <a:gd name="connsiteY20070" fmla="*/ 42475 h 2189926"/>
              <a:gd name="connsiteX20071" fmla="*/ 5835024 w 8724094"/>
              <a:gd name="connsiteY20071" fmla="*/ 44926 h 2189926"/>
              <a:gd name="connsiteX20072" fmla="*/ 5826933 w 8724094"/>
              <a:gd name="connsiteY20072" fmla="*/ 49010 h 2189926"/>
              <a:gd name="connsiteX20073" fmla="*/ 5823697 w 8724094"/>
              <a:gd name="connsiteY20073" fmla="*/ 54728 h 2189926"/>
              <a:gd name="connsiteX20074" fmla="*/ 5818841 w 8724094"/>
              <a:gd name="connsiteY20074" fmla="*/ 57179 h 2189926"/>
              <a:gd name="connsiteX20075" fmla="*/ 5813176 w 8724094"/>
              <a:gd name="connsiteY20075" fmla="*/ 55545 h 2189926"/>
              <a:gd name="connsiteX20076" fmla="*/ 5807512 w 8724094"/>
              <a:gd name="connsiteY20076" fmla="*/ 53911 h 2189926"/>
              <a:gd name="connsiteX20077" fmla="*/ 5797803 w 8724094"/>
              <a:gd name="connsiteY20077" fmla="*/ 59629 h 2189926"/>
              <a:gd name="connsiteX20078" fmla="*/ 5791331 w 8724094"/>
              <a:gd name="connsiteY20078" fmla="*/ 70247 h 2189926"/>
              <a:gd name="connsiteX20079" fmla="*/ 5796185 w 8724094"/>
              <a:gd name="connsiteY20079" fmla="*/ 81684 h 2189926"/>
              <a:gd name="connsiteX20080" fmla="*/ 5801849 w 8724094"/>
              <a:gd name="connsiteY20080" fmla="*/ 92303 h 2189926"/>
              <a:gd name="connsiteX20081" fmla="*/ 5807512 w 8724094"/>
              <a:gd name="connsiteY20081" fmla="*/ 95570 h 2189926"/>
              <a:gd name="connsiteX20082" fmla="*/ 5814796 w 8724094"/>
              <a:gd name="connsiteY20082" fmla="*/ 96387 h 2189926"/>
              <a:gd name="connsiteX20083" fmla="*/ 5826933 w 8724094"/>
              <a:gd name="connsiteY20083" fmla="*/ 99654 h 2189926"/>
              <a:gd name="connsiteX20084" fmla="*/ 5830169 w 8724094"/>
              <a:gd name="connsiteY20084" fmla="*/ 101287 h 2189926"/>
              <a:gd name="connsiteX20085" fmla="*/ 5836642 w 8724094"/>
              <a:gd name="connsiteY20085" fmla="*/ 96387 h 2189926"/>
              <a:gd name="connsiteX20086" fmla="*/ 5845542 w 8724094"/>
              <a:gd name="connsiteY20086" fmla="*/ 89035 h 2189926"/>
              <a:gd name="connsiteX20087" fmla="*/ 5852825 w 8724094"/>
              <a:gd name="connsiteY20087" fmla="*/ 84951 h 2189926"/>
              <a:gd name="connsiteX20088" fmla="*/ 5854443 w 8724094"/>
              <a:gd name="connsiteY20088" fmla="*/ 82500 h 2189926"/>
              <a:gd name="connsiteX20089" fmla="*/ 5854443 w 8724094"/>
              <a:gd name="connsiteY20089" fmla="*/ 78416 h 2189926"/>
              <a:gd name="connsiteX20090" fmla="*/ 5859299 w 8724094"/>
              <a:gd name="connsiteY20090" fmla="*/ 74331 h 2189926"/>
              <a:gd name="connsiteX20091" fmla="*/ 5862535 w 8724094"/>
              <a:gd name="connsiteY20091" fmla="*/ 68614 h 2189926"/>
              <a:gd name="connsiteX20092" fmla="*/ 5856871 w 8724094"/>
              <a:gd name="connsiteY20092" fmla="*/ 51461 h 2189926"/>
              <a:gd name="connsiteX20093" fmla="*/ 5843115 w 8724094"/>
              <a:gd name="connsiteY20093" fmla="*/ 42475 h 2189926"/>
              <a:gd name="connsiteX20094" fmla="*/ 6152211 w 8724094"/>
              <a:gd name="connsiteY20094" fmla="*/ 37574 h 2189926"/>
              <a:gd name="connsiteX20095" fmla="*/ 6148973 w 8724094"/>
              <a:gd name="connsiteY20095" fmla="*/ 40842 h 2189926"/>
              <a:gd name="connsiteX20096" fmla="*/ 6149783 w 8724094"/>
              <a:gd name="connsiteY20096" fmla="*/ 49010 h 2189926"/>
              <a:gd name="connsiteX20097" fmla="*/ 6155447 w 8724094"/>
              <a:gd name="connsiteY20097" fmla="*/ 53911 h 2189926"/>
              <a:gd name="connsiteX20098" fmla="*/ 6160302 w 8724094"/>
              <a:gd name="connsiteY20098" fmla="*/ 49010 h 2189926"/>
              <a:gd name="connsiteX20099" fmla="*/ 6157875 w 8724094"/>
              <a:gd name="connsiteY20099" fmla="*/ 41658 h 2189926"/>
              <a:gd name="connsiteX20100" fmla="*/ 6152211 w 8724094"/>
              <a:gd name="connsiteY20100" fmla="*/ 37574 h 2189926"/>
              <a:gd name="connsiteX20101" fmla="*/ 5993618 w 8724094"/>
              <a:gd name="connsiteY20101" fmla="*/ 37574 h 2189926"/>
              <a:gd name="connsiteX20102" fmla="*/ 5983098 w 8724094"/>
              <a:gd name="connsiteY20102" fmla="*/ 41658 h 2189926"/>
              <a:gd name="connsiteX20103" fmla="*/ 5975816 w 8724094"/>
              <a:gd name="connsiteY20103" fmla="*/ 50644 h 2189926"/>
              <a:gd name="connsiteX20104" fmla="*/ 5990381 w 8724094"/>
              <a:gd name="connsiteY20104" fmla="*/ 49826 h 2189926"/>
              <a:gd name="connsiteX20105" fmla="*/ 6001708 w 8724094"/>
              <a:gd name="connsiteY20105" fmla="*/ 44109 h 2189926"/>
              <a:gd name="connsiteX20106" fmla="*/ 5993618 w 8724094"/>
              <a:gd name="connsiteY20106" fmla="*/ 37574 h 2189926"/>
              <a:gd name="connsiteX20107" fmla="*/ 5572860 w 8724094"/>
              <a:gd name="connsiteY20107" fmla="*/ 37574 h 2189926"/>
              <a:gd name="connsiteX20108" fmla="*/ 5568005 w 8724094"/>
              <a:gd name="connsiteY20108" fmla="*/ 44109 h 2189926"/>
              <a:gd name="connsiteX20109" fmla="*/ 5570433 w 8724094"/>
              <a:gd name="connsiteY20109" fmla="*/ 52277 h 2189926"/>
              <a:gd name="connsiteX20110" fmla="*/ 5577714 w 8724094"/>
              <a:gd name="connsiteY20110" fmla="*/ 57179 h 2189926"/>
              <a:gd name="connsiteX20111" fmla="*/ 5582570 w 8724094"/>
              <a:gd name="connsiteY20111" fmla="*/ 52277 h 2189926"/>
              <a:gd name="connsiteX20112" fmla="*/ 5579333 w 8724094"/>
              <a:gd name="connsiteY20112" fmla="*/ 43293 h 2189926"/>
              <a:gd name="connsiteX20113" fmla="*/ 5572860 w 8724094"/>
              <a:gd name="connsiteY20113" fmla="*/ 37574 h 2189926"/>
              <a:gd name="connsiteX20114" fmla="*/ 3378142 w 8724094"/>
              <a:gd name="connsiteY20114" fmla="*/ 34307 h 2189926"/>
              <a:gd name="connsiteX20115" fmla="*/ 3371669 w 8724094"/>
              <a:gd name="connsiteY20115" fmla="*/ 40842 h 2189926"/>
              <a:gd name="connsiteX20116" fmla="*/ 3379760 w 8724094"/>
              <a:gd name="connsiteY20116" fmla="*/ 52277 h 2189926"/>
              <a:gd name="connsiteX20117" fmla="*/ 3389470 w 8724094"/>
              <a:gd name="connsiteY20117" fmla="*/ 50644 h 2189926"/>
              <a:gd name="connsiteX20118" fmla="*/ 3394325 w 8724094"/>
              <a:gd name="connsiteY20118" fmla="*/ 44109 h 2189926"/>
              <a:gd name="connsiteX20119" fmla="*/ 3392706 w 8724094"/>
              <a:gd name="connsiteY20119" fmla="*/ 37574 h 2189926"/>
              <a:gd name="connsiteX20120" fmla="*/ 3383806 w 8724094"/>
              <a:gd name="connsiteY20120" fmla="*/ 36758 h 2189926"/>
              <a:gd name="connsiteX20121" fmla="*/ 3378142 w 8724094"/>
              <a:gd name="connsiteY20121" fmla="*/ 34307 h 2189926"/>
              <a:gd name="connsiteX20122" fmla="*/ 7130573 w 8724094"/>
              <a:gd name="connsiteY20122" fmla="*/ 27772 h 2189926"/>
              <a:gd name="connsiteX20123" fmla="*/ 7120055 w 8724094"/>
              <a:gd name="connsiteY20123" fmla="*/ 44109 h 2189926"/>
              <a:gd name="connsiteX20124" fmla="*/ 7117627 w 8724094"/>
              <a:gd name="connsiteY20124" fmla="*/ 63714 h 2189926"/>
              <a:gd name="connsiteX20125" fmla="*/ 7124101 w 8724094"/>
              <a:gd name="connsiteY20125" fmla="*/ 71882 h 2189926"/>
              <a:gd name="connsiteX20126" fmla="*/ 7135429 w 8724094"/>
              <a:gd name="connsiteY20126" fmla="*/ 70247 h 2189926"/>
              <a:gd name="connsiteX20127" fmla="*/ 7140284 w 8724094"/>
              <a:gd name="connsiteY20127" fmla="*/ 79233 h 2189926"/>
              <a:gd name="connsiteX20128" fmla="*/ 7148375 w 8724094"/>
              <a:gd name="connsiteY20128" fmla="*/ 84951 h 2189926"/>
              <a:gd name="connsiteX20129" fmla="*/ 7154039 w 8724094"/>
              <a:gd name="connsiteY20129" fmla="*/ 79233 h 2189926"/>
              <a:gd name="connsiteX20130" fmla="*/ 7158085 w 8724094"/>
              <a:gd name="connsiteY20130" fmla="*/ 73515 h 2189926"/>
              <a:gd name="connsiteX20131" fmla="*/ 7164559 w 8724094"/>
              <a:gd name="connsiteY20131" fmla="*/ 86584 h 2189926"/>
              <a:gd name="connsiteX20132" fmla="*/ 7169414 w 8724094"/>
              <a:gd name="connsiteY20132" fmla="*/ 99654 h 2189926"/>
              <a:gd name="connsiteX20133" fmla="*/ 7178313 w 8724094"/>
              <a:gd name="connsiteY20133" fmla="*/ 89035 h 2189926"/>
              <a:gd name="connsiteX20134" fmla="*/ 7185595 w 8724094"/>
              <a:gd name="connsiteY20134" fmla="*/ 75149 h 2189926"/>
              <a:gd name="connsiteX20135" fmla="*/ 7182359 w 8724094"/>
              <a:gd name="connsiteY20135" fmla="*/ 70247 h 2189926"/>
              <a:gd name="connsiteX20136" fmla="*/ 7158893 w 8724094"/>
              <a:gd name="connsiteY20136" fmla="*/ 59629 h 2189926"/>
              <a:gd name="connsiteX20137" fmla="*/ 7151611 w 8724094"/>
              <a:gd name="connsiteY20137" fmla="*/ 50644 h 2189926"/>
              <a:gd name="connsiteX20138" fmla="*/ 7143520 w 8724094"/>
              <a:gd name="connsiteY20138" fmla="*/ 53911 h 2189926"/>
              <a:gd name="connsiteX20139" fmla="*/ 7137048 w 8724094"/>
              <a:gd name="connsiteY20139" fmla="*/ 60446 h 2189926"/>
              <a:gd name="connsiteX20140" fmla="*/ 7135429 w 8724094"/>
              <a:gd name="connsiteY20140" fmla="*/ 62079 h 2189926"/>
              <a:gd name="connsiteX20141" fmla="*/ 7133811 w 8724094"/>
              <a:gd name="connsiteY20141" fmla="*/ 58812 h 2189926"/>
              <a:gd name="connsiteX20142" fmla="*/ 7137855 w 8724094"/>
              <a:gd name="connsiteY20142" fmla="*/ 49010 h 2189926"/>
              <a:gd name="connsiteX20143" fmla="*/ 7141901 w 8724094"/>
              <a:gd name="connsiteY20143" fmla="*/ 40842 h 2189926"/>
              <a:gd name="connsiteX20144" fmla="*/ 7137855 w 8724094"/>
              <a:gd name="connsiteY20144" fmla="*/ 32674 h 2189926"/>
              <a:gd name="connsiteX20145" fmla="*/ 7130573 w 8724094"/>
              <a:gd name="connsiteY20145" fmla="*/ 27772 h 2189926"/>
              <a:gd name="connsiteX20146" fmla="*/ 6356723 w 8724094"/>
              <a:gd name="connsiteY20146" fmla="*/ 27772 h 2189926"/>
              <a:gd name="connsiteX20147" fmla="*/ 6358341 w 8724094"/>
              <a:gd name="connsiteY20147" fmla="*/ 27772 h 2189926"/>
              <a:gd name="connsiteX20148" fmla="*/ 6366434 w 8724094"/>
              <a:gd name="connsiteY20148" fmla="*/ 29405 h 2189926"/>
              <a:gd name="connsiteX20149" fmla="*/ 6377761 w 8724094"/>
              <a:gd name="connsiteY20149" fmla="*/ 31040 h 2189926"/>
              <a:gd name="connsiteX20150" fmla="*/ 6385853 w 8724094"/>
              <a:gd name="connsiteY20150" fmla="*/ 37574 h 2189926"/>
              <a:gd name="connsiteX20151" fmla="*/ 6390707 w 8724094"/>
              <a:gd name="connsiteY20151" fmla="*/ 35940 h 2189926"/>
              <a:gd name="connsiteX20152" fmla="*/ 6395562 w 8724094"/>
              <a:gd name="connsiteY20152" fmla="*/ 34307 h 2189926"/>
              <a:gd name="connsiteX20153" fmla="*/ 6399608 w 8724094"/>
              <a:gd name="connsiteY20153" fmla="*/ 35940 h 2189926"/>
              <a:gd name="connsiteX20154" fmla="*/ 6402036 w 8724094"/>
              <a:gd name="connsiteY20154" fmla="*/ 37574 h 2189926"/>
              <a:gd name="connsiteX20155" fmla="*/ 6409319 w 8724094"/>
              <a:gd name="connsiteY20155" fmla="*/ 34307 h 2189926"/>
              <a:gd name="connsiteX20156" fmla="*/ 6416601 w 8724094"/>
              <a:gd name="connsiteY20156" fmla="*/ 31040 h 2189926"/>
              <a:gd name="connsiteX20157" fmla="*/ 6428738 w 8724094"/>
              <a:gd name="connsiteY20157" fmla="*/ 34307 h 2189926"/>
              <a:gd name="connsiteX20158" fmla="*/ 6440875 w 8724094"/>
              <a:gd name="connsiteY20158" fmla="*/ 37574 h 2189926"/>
              <a:gd name="connsiteX20159" fmla="*/ 6444921 w 8724094"/>
              <a:gd name="connsiteY20159" fmla="*/ 36758 h 2189926"/>
              <a:gd name="connsiteX20160" fmla="*/ 6448967 w 8724094"/>
              <a:gd name="connsiteY20160" fmla="*/ 35940 h 2189926"/>
              <a:gd name="connsiteX20161" fmla="*/ 6462722 w 8724094"/>
              <a:gd name="connsiteY20161" fmla="*/ 37574 h 2189926"/>
              <a:gd name="connsiteX20162" fmla="*/ 6474859 w 8724094"/>
              <a:gd name="connsiteY20162" fmla="*/ 39209 h 2189926"/>
              <a:gd name="connsiteX20163" fmla="*/ 6479715 w 8724094"/>
              <a:gd name="connsiteY20163" fmla="*/ 33490 h 2189926"/>
              <a:gd name="connsiteX20164" fmla="*/ 6482951 w 8724094"/>
              <a:gd name="connsiteY20164" fmla="*/ 27772 h 2189926"/>
              <a:gd name="connsiteX20165" fmla="*/ 6491852 w 8724094"/>
              <a:gd name="connsiteY20165" fmla="*/ 31856 h 2189926"/>
              <a:gd name="connsiteX20166" fmla="*/ 6500752 w 8724094"/>
              <a:gd name="connsiteY20166" fmla="*/ 35940 h 2189926"/>
              <a:gd name="connsiteX20167" fmla="*/ 6534736 w 8724094"/>
              <a:gd name="connsiteY20167" fmla="*/ 40842 h 2189926"/>
              <a:gd name="connsiteX20168" fmla="*/ 6549301 w 8724094"/>
              <a:gd name="connsiteY20168" fmla="*/ 35940 h 2189926"/>
              <a:gd name="connsiteX20169" fmla="*/ 6563866 w 8724094"/>
              <a:gd name="connsiteY20169" fmla="*/ 31040 h 2189926"/>
              <a:gd name="connsiteX20170" fmla="*/ 6570339 w 8724094"/>
              <a:gd name="connsiteY20170" fmla="*/ 33490 h 2189926"/>
              <a:gd name="connsiteX20171" fmla="*/ 6576813 w 8724094"/>
              <a:gd name="connsiteY20171" fmla="*/ 35940 h 2189926"/>
              <a:gd name="connsiteX20172" fmla="*/ 6581667 w 8724094"/>
              <a:gd name="connsiteY20172" fmla="*/ 35124 h 2189926"/>
              <a:gd name="connsiteX20173" fmla="*/ 6584904 w 8724094"/>
              <a:gd name="connsiteY20173" fmla="*/ 34307 h 2189926"/>
              <a:gd name="connsiteX20174" fmla="*/ 6598660 w 8724094"/>
              <a:gd name="connsiteY20174" fmla="*/ 36758 h 2189926"/>
              <a:gd name="connsiteX20175" fmla="*/ 6609179 w 8724094"/>
              <a:gd name="connsiteY20175" fmla="*/ 40842 h 2189926"/>
              <a:gd name="connsiteX20176" fmla="*/ 6609179 w 8724094"/>
              <a:gd name="connsiteY20176" fmla="*/ 53911 h 2189926"/>
              <a:gd name="connsiteX20177" fmla="*/ 6612415 w 8724094"/>
              <a:gd name="connsiteY20177" fmla="*/ 60446 h 2189926"/>
              <a:gd name="connsiteX20178" fmla="*/ 6610797 w 8724094"/>
              <a:gd name="connsiteY20178" fmla="*/ 67798 h 2189926"/>
              <a:gd name="connsiteX20179" fmla="*/ 6609179 w 8724094"/>
              <a:gd name="connsiteY20179" fmla="*/ 75149 h 2189926"/>
              <a:gd name="connsiteX20180" fmla="*/ 6611606 w 8724094"/>
              <a:gd name="connsiteY20180" fmla="*/ 85768 h 2189926"/>
              <a:gd name="connsiteX20181" fmla="*/ 6614034 w 8724094"/>
              <a:gd name="connsiteY20181" fmla="*/ 96387 h 2189926"/>
              <a:gd name="connsiteX20182" fmla="*/ 6612415 w 8724094"/>
              <a:gd name="connsiteY20182" fmla="*/ 102105 h 2189926"/>
              <a:gd name="connsiteX20183" fmla="*/ 6610797 w 8724094"/>
              <a:gd name="connsiteY20183" fmla="*/ 107822 h 2189926"/>
              <a:gd name="connsiteX20184" fmla="*/ 6610797 w 8724094"/>
              <a:gd name="connsiteY20184" fmla="*/ 132327 h 2189926"/>
              <a:gd name="connsiteX20185" fmla="*/ 6608369 w 8724094"/>
              <a:gd name="connsiteY20185" fmla="*/ 137229 h 2189926"/>
              <a:gd name="connsiteX20186" fmla="*/ 6605941 w 8724094"/>
              <a:gd name="connsiteY20186" fmla="*/ 143763 h 2189926"/>
              <a:gd name="connsiteX20187" fmla="*/ 6608369 w 8724094"/>
              <a:gd name="connsiteY20187" fmla="*/ 160099 h 2189926"/>
              <a:gd name="connsiteX20188" fmla="*/ 6610797 w 8724094"/>
              <a:gd name="connsiteY20188" fmla="*/ 176436 h 2189926"/>
              <a:gd name="connsiteX20189" fmla="*/ 6610797 w 8724094"/>
              <a:gd name="connsiteY20189" fmla="*/ 178071 h 2189926"/>
              <a:gd name="connsiteX20190" fmla="*/ 6609179 w 8724094"/>
              <a:gd name="connsiteY20190" fmla="*/ 181338 h 2189926"/>
              <a:gd name="connsiteX20191" fmla="*/ 6609179 w 8724094"/>
              <a:gd name="connsiteY20191" fmla="*/ 186239 h 2189926"/>
              <a:gd name="connsiteX20192" fmla="*/ 6609179 w 8724094"/>
              <a:gd name="connsiteY20192" fmla="*/ 189506 h 2189926"/>
              <a:gd name="connsiteX20193" fmla="*/ 6610797 w 8724094"/>
              <a:gd name="connsiteY20193" fmla="*/ 191139 h 2189926"/>
              <a:gd name="connsiteX20194" fmla="*/ 6610797 w 8724094"/>
              <a:gd name="connsiteY20194" fmla="*/ 192773 h 2189926"/>
              <a:gd name="connsiteX20195" fmla="*/ 6608369 w 8724094"/>
              <a:gd name="connsiteY20195" fmla="*/ 196857 h 2189926"/>
              <a:gd name="connsiteX20196" fmla="*/ 6605941 w 8724094"/>
              <a:gd name="connsiteY20196" fmla="*/ 200941 h 2189926"/>
              <a:gd name="connsiteX20197" fmla="*/ 6607561 w 8724094"/>
              <a:gd name="connsiteY20197" fmla="*/ 206660 h 2189926"/>
              <a:gd name="connsiteX20198" fmla="*/ 6609179 w 8724094"/>
              <a:gd name="connsiteY20198" fmla="*/ 212378 h 2189926"/>
              <a:gd name="connsiteX20199" fmla="*/ 6608369 w 8724094"/>
              <a:gd name="connsiteY20199" fmla="*/ 215645 h 2189926"/>
              <a:gd name="connsiteX20200" fmla="*/ 6607561 w 8724094"/>
              <a:gd name="connsiteY20200" fmla="*/ 218913 h 2189926"/>
              <a:gd name="connsiteX20201" fmla="*/ 6609179 w 8724094"/>
              <a:gd name="connsiteY20201" fmla="*/ 233615 h 2189926"/>
              <a:gd name="connsiteX20202" fmla="*/ 6610797 w 8724094"/>
              <a:gd name="connsiteY20202" fmla="*/ 246685 h 2189926"/>
              <a:gd name="connsiteX20203" fmla="*/ 6607561 w 8724094"/>
              <a:gd name="connsiteY20203" fmla="*/ 257304 h 2189926"/>
              <a:gd name="connsiteX20204" fmla="*/ 6605941 w 8724094"/>
              <a:gd name="connsiteY20204" fmla="*/ 267923 h 2189926"/>
              <a:gd name="connsiteX20205" fmla="*/ 6608369 w 8724094"/>
              <a:gd name="connsiteY20205" fmla="*/ 275274 h 2189926"/>
              <a:gd name="connsiteX20206" fmla="*/ 6610797 w 8724094"/>
              <a:gd name="connsiteY20206" fmla="*/ 282625 h 2189926"/>
              <a:gd name="connsiteX20207" fmla="*/ 6610797 w 8724094"/>
              <a:gd name="connsiteY20207" fmla="*/ 284260 h 2189926"/>
              <a:gd name="connsiteX20208" fmla="*/ 6610797 w 8724094"/>
              <a:gd name="connsiteY20208" fmla="*/ 289160 h 2189926"/>
              <a:gd name="connsiteX20209" fmla="*/ 6610797 w 8724094"/>
              <a:gd name="connsiteY20209" fmla="*/ 290793 h 2189926"/>
              <a:gd name="connsiteX20210" fmla="*/ 6612415 w 8724094"/>
              <a:gd name="connsiteY20210" fmla="*/ 294877 h 2189926"/>
              <a:gd name="connsiteX20211" fmla="*/ 6614034 w 8724094"/>
              <a:gd name="connsiteY20211" fmla="*/ 300596 h 2189926"/>
              <a:gd name="connsiteX20212" fmla="*/ 6611606 w 8724094"/>
              <a:gd name="connsiteY20212" fmla="*/ 307130 h 2189926"/>
              <a:gd name="connsiteX20213" fmla="*/ 6609179 w 8724094"/>
              <a:gd name="connsiteY20213" fmla="*/ 313665 h 2189926"/>
              <a:gd name="connsiteX20214" fmla="*/ 6610797 w 8724094"/>
              <a:gd name="connsiteY20214" fmla="*/ 316933 h 2189926"/>
              <a:gd name="connsiteX20215" fmla="*/ 6610797 w 8724094"/>
              <a:gd name="connsiteY20215" fmla="*/ 320200 h 2189926"/>
              <a:gd name="connsiteX20216" fmla="*/ 6608369 w 8724094"/>
              <a:gd name="connsiteY20216" fmla="*/ 329186 h 2189926"/>
              <a:gd name="connsiteX20217" fmla="*/ 6605941 w 8724094"/>
              <a:gd name="connsiteY20217" fmla="*/ 338170 h 2189926"/>
              <a:gd name="connsiteX20218" fmla="*/ 6609987 w 8724094"/>
              <a:gd name="connsiteY20218" fmla="*/ 352873 h 2189926"/>
              <a:gd name="connsiteX20219" fmla="*/ 6614034 w 8724094"/>
              <a:gd name="connsiteY20219" fmla="*/ 365943 h 2189926"/>
              <a:gd name="connsiteX20220" fmla="*/ 6609987 w 8724094"/>
              <a:gd name="connsiteY20220" fmla="*/ 378196 h 2189926"/>
              <a:gd name="connsiteX20221" fmla="*/ 6605941 w 8724094"/>
              <a:gd name="connsiteY20221" fmla="*/ 388814 h 2189926"/>
              <a:gd name="connsiteX20222" fmla="*/ 6608369 w 8724094"/>
              <a:gd name="connsiteY20222" fmla="*/ 401884 h 2189926"/>
              <a:gd name="connsiteX20223" fmla="*/ 6610797 w 8724094"/>
              <a:gd name="connsiteY20223" fmla="*/ 416587 h 2189926"/>
              <a:gd name="connsiteX20224" fmla="*/ 6608369 w 8724094"/>
              <a:gd name="connsiteY20224" fmla="*/ 421487 h 2189926"/>
              <a:gd name="connsiteX20225" fmla="*/ 6605941 w 8724094"/>
              <a:gd name="connsiteY20225" fmla="*/ 426389 h 2189926"/>
              <a:gd name="connsiteX20226" fmla="*/ 6607561 w 8724094"/>
              <a:gd name="connsiteY20226" fmla="*/ 430473 h 2189926"/>
              <a:gd name="connsiteX20227" fmla="*/ 6609179 w 8724094"/>
              <a:gd name="connsiteY20227" fmla="*/ 434557 h 2189926"/>
              <a:gd name="connsiteX20228" fmla="*/ 6608369 w 8724094"/>
              <a:gd name="connsiteY20228" fmla="*/ 437824 h 2189926"/>
              <a:gd name="connsiteX20229" fmla="*/ 6607561 w 8724094"/>
              <a:gd name="connsiteY20229" fmla="*/ 441092 h 2189926"/>
              <a:gd name="connsiteX20230" fmla="*/ 6608369 w 8724094"/>
              <a:gd name="connsiteY20230" fmla="*/ 445992 h 2189926"/>
              <a:gd name="connsiteX20231" fmla="*/ 6609179 w 8724094"/>
              <a:gd name="connsiteY20231" fmla="*/ 450894 h 2189926"/>
              <a:gd name="connsiteX20232" fmla="*/ 6607561 w 8724094"/>
              <a:gd name="connsiteY20232" fmla="*/ 457429 h 2189926"/>
              <a:gd name="connsiteX20233" fmla="*/ 6605941 w 8724094"/>
              <a:gd name="connsiteY20233" fmla="*/ 463964 h 2189926"/>
              <a:gd name="connsiteX20234" fmla="*/ 6605941 w 8724094"/>
              <a:gd name="connsiteY20234" fmla="*/ 467231 h 2189926"/>
              <a:gd name="connsiteX20235" fmla="*/ 6607561 w 8724094"/>
              <a:gd name="connsiteY20235" fmla="*/ 472132 h 2189926"/>
              <a:gd name="connsiteX20236" fmla="*/ 6606751 w 8724094"/>
              <a:gd name="connsiteY20236" fmla="*/ 473766 h 2189926"/>
              <a:gd name="connsiteX20237" fmla="*/ 6605941 w 8724094"/>
              <a:gd name="connsiteY20237" fmla="*/ 475399 h 2189926"/>
              <a:gd name="connsiteX20238" fmla="*/ 6605941 w 8724094"/>
              <a:gd name="connsiteY20238" fmla="*/ 478666 h 2189926"/>
              <a:gd name="connsiteX20239" fmla="*/ 6605941 w 8724094"/>
              <a:gd name="connsiteY20239" fmla="*/ 481934 h 2189926"/>
              <a:gd name="connsiteX20240" fmla="*/ 6609179 w 8724094"/>
              <a:gd name="connsiteY20240" fmla="*/ 488469 h 2189926"/>
              <a:gd name="connsiteX20241" fmla="*/ 6610797 w 8724094"/>
              <a:gd name="connsiteY20241" fmla="*/ 499087 h 2189926"/>
              <a:gd name="connsiteX20242" fmla="*/ 6612415 w 8724094"/>
              <a:gd name="connsiteY20242" fmla="*/ 508072 h 2189926"/>
              <a:gd name="connsiteX20243" fmla="*/ 6609179 w 8724094"/>
              <a:gd name="connsiteY20243" fmla="*/ 521958 h 2189926"/>
              <a:gd name="connsiteX20244" fmla="*/ 6605941 w 8724094"/>
              <a:gd name="connsiteY20244" fmla="*/ 534211 h 2189926"/>
              <a:gd name="connsiteX20245" fmla="*/ 6608369 w 8724094"/>
              <a:gd name="connsiteY20245" fmla="*/ 538295 h 2189926"/>
              <a:gd name="connsiteX20246" fmla="*/ 6610797 w 8724094"/>
              <a:gd name="connsiteY20246" fmla="*/ 542379 h 2189926"/>
              <a:gd name="connsiteX20247" fmla="*/ 6609987 w 8724094"/>
              <a:gd name="connsiteY20247" fmla="*/ 546464 h 2189926"/>
              <a:gd name="connsiteX20248" fmla="*/ 6609179 w 8724094"/>
              <a:gd name="connsiteY20248" fmla="*/ 550548 h 2189926"/>
              <a:gd name="connsiteX20249" fmla="*/ 6611606 w 8724094"/>
              <a:gd name="connsiteY20249" fmla="*/ 553816 h 2189926"/>
              <a:gd name="connsiteX20250" fmla="*/ 6614034 w 8724094"/>
              <a:gd name="connsiteY20250" fmla="*/ 557083 h 2189926"/>
              <a:gd name="connsiteX20251" fmla="*/ 6609987 w 8724094"/>
              <a:gd name="connsiteY20251" fmla="*/ 565251 h 2189926"/>
              <a:gd name="connsiteX20252" fmla="*/ 6605941 w 8724094"/>
              <a:gd name="connsiteY20252" fmla="*/ 575053 h 2189926"/>
              <a:gd name="connsiteX20253" fmla="*/ 6609987 w 8724094"/>
              <a:gd name="connsiteY20253" fmla="*/ 580770 h 2189926"/>
              <a:gd name="connsiteX20254" fmla="*/ 6614034 w 8724094"/>
              <a:gd name="connsiteY20254" fmla="*/ 586489 h 2189926"/>
              <a:gd name="connsiteX20255" fmla="*/ 6612415 w 8724094"/>
              <a:gd name="connsiteY20255" fmla="*/ 593840 h 2189926"/>
              <a:gd name="connsiteX20256" fmla="*/ 6609179 w 8724094"/>
              <a:gd name="connsiteY20256" fmla="*/ 601191 h 2189926"/>
              <a:gd name="connsiteX20257" fmla="*/ 6597850 w 8724094"/>
              <a:gd name="connsiteY20257" fmla="*/ 607726 h 2189926"/>
              <a:gd name="connsiteX20258" fmla="*/ 6594614 w 8724094"/>
              <a:gd name="connsiteY20258" fmla="*/ 622430 h 2189926"/>
              <a:gd name="connsiteX20259" fmla="*/ 6594614 w 8724094"/>
              <a:gd name="connsiteY20259" fmla="*/ 625696 h 2189926"/>
              <a:gd name="connsiteX20260" fmla="*/ 6597850 w 8724094"/>
              <a:gd name="connsiteY20260" fmla="*/ 627331 h 2189926"/>
              <a:gd name="connsiteX20261" fmla="*/ 6605941 w 8724094"/>
              <a:gd name="connsiteY20261" fmla="*/ 627331 h 2189926"/>
              <a:gd name="connsiteX20262" fmla="*/ 6610797 w 8724094"/>
              <a:gd name="connsiteY20262" fmla="*/ 636317 h 2189926"/>
              <a:gd name="connsiteX20263" fmla="*/ 6610797 w 8724094"/>
              <a:gd name="connsiteY20263" fmla="*/ 646935 h 2189926"/>
              <a:gd name="connsiteX20264" fmla="*/ 6609179 w 8724094"/>
              <a:gd name="connsiteY20264" fmla="*/ 652654 h 2189926"/>
              <a:gd name="connsiteX20265" fmla="*/ 6607561 w 8724094"/>
              <a:gd name="connsiteY20265" fmla="*/ 658371 h 2189926"/>
              <a:gd name="connsiteX20266" fmla="*/ 6609987 w 8724094"/>
              <a:gd name="connsiteY20266" fmla="*/ 667356 h 2189926"/>
              <a:gd name="connsiteX20267" fmla="*/ 6612415 w 8724094"/>
              <a:gd name="connsiteY20267" fmla="*/ 676341 h 2189926"/>
              <a:gd name="connsiteX20268" fmla="*/ 6610797 w 8724094"/>
              <a:gd name="connsiteY20268" fmla="*/ 681243 h 2189926"/>
              <a:gd name="connsiteX20269" fmla="*/ 6609179 w 8724094"/>
              <a:gd name="connsiteY20269" fmla="*/ 686143 h 2189926"/>
              <a:gd name="connsiteX20270" fmla="*/ 6609987 w 8724094"/>
              <a:gd name="connsiteY20270" fmla="*/ 690227 h 2189926"/>
              <a:gd name="connsiteX20271" fmla="*/ 6610797 w 8724094"/>
              <a:gd name="connsiteY20271" fmla="*/ 692678 h 2189926"/>
              <a:gd name="connsiteX20272" fmla="*/ 6609179 w 8724094"/>
              <a:gd name="connsiteY20272" fmla="*/ 696762 h 2189926"/>
              <a:gd name="connsiteX20273" fmla="*/ 6607561 w 8724094"/>
              <a:gd name="connsiteY20273" fmla="*/ 700847 h 2189926"/>
              <a:gd name="connsiteX20274" fmla="*/ 6608369 w 8724094"/>
              <a:gd name="connsiteY20274" fmla="*/ 704113 h 2189926"/>
              <a:gd name="connsiteX20275" fmla="*/ 6609179 w 8724094"/>
              <a:gd name="connsiteY20275" fmla="*/ 707382 h 2189926"/>
              <a:gd name="connsiteX20276" fmla="*/ 6607561 w 8724094"/>
              <a:gd name="connsiteY20276" fmla="*/ 714733 h 2189926"/>
              <a:gd name="connsiteX20277" fmla="*/ 6605941 w 8724094"/>
              <a:gd name="connsiteY20277" fmla="*/ 722085 h 2189926"/>
              <a:gd name="connsiteX20278" fmla="*/ 6608369 w 8724094"/>
              <a:gd name="connsiteY20278" fmla="*/ 740055 h 2189926"/>
              <a:gd name="connsiteX20279" fmla="*/ 6610797 w 8724094"/>
              <a:gd name="connsiteY20279" fmla="*/ 758025 h 2189926"/>
              <a:gd name="connsiteX20280" fmla="*/ 6609179 w 8724094"/>
              <a:gd name="connsiteY20280" fmla="*/ 771911 h 2189926"/>
              <a:gd name="connsiteX20281" fmla="*/ 6605941 w 8724094"/>
              <a:gd name="connsiteY20281" fmla="*/ 787432 h 2189926"/>
              <a:gd name="connsiteX20282" fmla="*/ 6604323 w 8724094"/>
              <a:gd name="connsiteY20282" fmla="*/ 787432 h 2189926"/>
              <a:gd name="connsiteX20283" fmla="*/ 6598660 w 8724094"/>
              <a:gd name="connsiteY20283" fmla="*/ 786614 h 2189926"/>
              <a:gd name="connsiteX20284" fmla="*/ 6592996 w 8724094"/>
              <a:gd name="connsiteY20284" fmla="*/ 785797 h 2189926"/>
              <a:gd name="connsiteX20285" fmla="*/ 6595422 w 8724094"/>
              <a:gd name="connsiteY20285" fmla="*/ 798867 h 2189926"/>
              <a:gd name="connsiteX20286" fmla="*/ 6605941 w 8724094"/>
              <a:gd name="connsiteY20286" fmla="*/ 803769 h 2189926"/>
              <a:gd name="connsiteX20287" fmla="*/ 6606751 w 8724094"/>
              <a:gd name="connsiteY20287" fmla="*/ 810302 h 2189926"/>
              <a:gd name="connsiteX20288" fmla="*/ 6607561 w 8724094"/>
              <a:gd name="connsiteY20288" fmla="*/ 816837 h 2189926"/>
              <a:gd name="connsiteX20289" fmla="*/ 6604323 w 8724094"/>
              <a:gd name="connsiteY20289" fmla="*/ 821739 h 2189926"/>
              <a:gd name="connsiteX20290" fmla="*/ 6601086 w 8724094"/>
              <a:gd name="connsiteY20290" fmla="*/ 826639 h 2189926"/>
              <a:gd name="connsiteX20291" fmla="*/ 6605941 w 8724094"/>
              <a:gd name="connsiteY20291" fmla="*/ 833991 h 2189926"/>
              <a:gd name="connsiteX20292" fmla="*/ 6610797 w 8724094"/>
              <a:gd name="connsiteY20292" fmla="*/ 839709 h 2189926"/>
              <a:gd name="connsiteX20293" fmla="*/ 6608369 w 8724094"/>
              <a:gd name="connsiteY20293" fmla="*/ 845426 h 2189926"/>
              <a:gd name="connsiteX20294" fmla="*/ 6605941 w 8724094"/>
              <a:gd name="connsiteY20294" fmla="*/ 851144 h 2189926"/>
              <a:gd name="connsiteX20295" fmla="*/ 6608369 w 8724094"/>
              <a:gd name="connsiteY20295" fmla="*/ 859312 h 2189926"/>
              <a:gd name="connsiteX20296" fmla="*/ 6610797 w 8724094"/>
              <a:gd name="connsiteY20296" fmla="*/ 869116 h 2189926"/>
              <a:gd name="connsiteX20297" fmla="*/ 6610797 w 8724094"/>
              <a:gd name="connsiteY20297" fmla="*/ 874016 h 2189926"/>
              <a:gd name="connsiteX20298" fmla="*/ 6599468 w 8724094"/>
              <a:gd name="connsiteY20298" fmla="*/ 885452 h 2189926"/>
              <a:gd name="connsiteX20299" fmla="*/ 6599468 w 8724094"/>
              <a:gd name="connsiteY20299" fmla="*/ 888719 h 2189926"/>
              <a:gd name="connsiteX20300" fmla="*/ 6609179 w 8724094"/>
              <a:gd name="connsiteY20300" fmla="*/ 898521 h 2189926"/>
              <a:gd name="connsiteX20301" fmla="*/ 6607561 w 8724094"/>
              <a:gd name="connsiteY20301" fmla="*/ 905056 h 2189926"/>
              <a:gd name="connsiteX20302" fmla="*/ 6605941 w 8724094"/>
              <a:gd name="connsiteY20302" fmla="*/ 911591 h 2189926"/>
              <a:gd name="connsiteX20303" fmla="*/ 6607561 w 8724094"/>
              <a:gd name="connsiteY20303" fmla="*/ 918942 h 2189926"/>
              <a:gd name="connsiteX20304" fmla="*/ 6609179 w 8724094"/>
              <a:gd name="connsiteY20304" fmla="*/ 927928 h 2189926"/>
              <a:gd name="connsiteX20305" fmla="*/ 6608369 w 8724094"/>
              <a:gd name="connsiteY20305" fmla="*/ 931194 h 2189926"/>
              <a:gd name="connsiteX20306" fmla="*/ 6607561 w 8724094"/>
              <a:gd name="connsiteY20306" fmla="*/ 934462 h 2189926"/>
              <a:gd name="connsiteX20307" fmla="*/ 6609179 w 8724094"/>
              <a:gd name="connsiteY20307" fmla="*/ 940996 h 2189926"/>
              <a:gd name="connsiteX20308" fmla="*/ 6610797 w 8724094"/>
              <a:gd name="connsiteY20308" fmla="*/ 947531 h 2189926"/>
              <a:gd name="connsiteX20309" fmla="*/ 6604323 w 8724094"/>
              <a:gd name="connsiteY20309" fmla="*/ 958968 h 2189926"/>
              <a:gd name="connsiteX20310" fmla="*/ 6604323 w 8724094"/>
              <a:gd name="connsiteY20310" fmla="*/ 976938 h 2189926"/>
              <a:gd name="connsiteX20311" fmla="*/ 6602705 w 8724094"/>
              <a:gd name="connsiteY20311" fmla="*/ 978571 h 2189926"/>
              <a:gd name="connsiteX20312" fmla="*/ 6599468 w 8724094"/>
              <a:gd name="connsiteY20312" fmla="*/ 978571 h 2189926"/>
              <a:gd name="connsiteX20313" fmla="*/ 6588950 w 8724094"/>
              <a:gd name="connsiteY20313" fmla="*/ 976120 h 2189926"/>
              <a:gd name="connsiteX20314" fmla="*/ 6578431 w 8724094"/>
              <a:gd name="connsiteY20314" fmla="*/ 973670 h 2189926"/>
              <a:gd name="connsiteX20315" fmla="*/ 6574385 w 8724094"/>
              <a:gd name="connsiteY20315" fmla="*/ 976120 h 2189926"/>
              <a:gd name="connsiteX20316" fmla="*/ 6571957 w 8724094"/>
              <a:gd name="connsiteY20316" fmla="*/ 978571 h 2189926"/>
              <a:gd name="connsiteX20317" fmla="*/ 6562248 w 8724094"/>
              <a:gd name="connsiteY20317" fmla="*/ 973670 h 2189926"/>
              <a:gd name="connsiteX20318" fmla="*/ 6554156 w 8724094"/>
              <a:gd name="connsiteY20318" fmla="*/ 973670 h 2189926"/>
              <a:gd name="connsiteX20319" fmla="*/ 6543637 w 8724094"/>
              <a:gd name="connsiteY20319" fmla="*/ 971220 h 2189926"/>
              <a:gd name="connsiteX20320" fmla="*/ 6533118 w 8724094"/>
              <a:gd name="connsiteY20320" fmla="*/ 968769 h 2189926"/>
              <a:gd name="connsiteX20321" fmla="*/ 6528262 w 8724094"/>
              <a:gd name="connsiteY20321" fmla="*/ 971220 h 2189926"/>
              <a:gd name="connsiteX20322" fmla="*/ 6523408 w 8724094"/>
              <a:gd name="connsiteY20322" fmla="*/ 973670 h 2189926"/>
              <a:gd name="connsiteX20323" fmla="*/ 6519363 w 8724094"/>
              <a:gd name="connsiteY20323" fmla="*/ 972854 h 2189926"/>
              <a:gd name="connsiteX20324" fmla="*/ 6516935 w 8724094"/>
              <a:gd name="connsiteY20324" fmla="*/ 972036 h 2189926"/>
              <a:gd name="connsiteX20325" fmla="*/ 6515317 w 8724094"/>
              <a:gd name="connsiteY20325" fmla="*/ 972036 h 2189926"/>
              <a:gd name="connsiteX20326" fmla="*/ 6512081 w 8724094"/>
              <a:gd name="connsiteY20326" fmla="*/ 973670 h 2189926"/>
              <a:gd name="connsiteX20327" fmla="*/ 6505607 w 8724094"/>
              <a:gd name="connsiteY20327" fmla="*/ 970403 h 2189926"/>
              <a:gd name="connsiteX20328" fmla="*/ 6499134 w 8724094"/>
              <a:gd name="connsiteY20328" fmla="*/ 968769 h 2189926"/>
              <a:gd name="connsiteX20329" fmla="*/ 6491042 w 8724094"/>
              <a:gd name="connsiteY20329" fmla="*/ 971220 h 2189926"/>
              <a:gd name="connsiteX20330" fmla="*/ 6484569 w 8724094"/>
              <a:gd name="connsiteY20330" fmla="*/ 975304 h 2189926"/>
              <a:gd name="connsiteX20331" fmla="*/ 6472432 w 8724094"/>
              <a:gd name="connsiteY20331" fmla="*/ 976938 h 2189926"/>
              <a:gd name="connsiteX20332" fmla="*/ 6460294 w 8724094"/>
              <a:gd name="connsiteY20332" fmla="*/ 976938 h 2189926"/>
              <a:gd name="connsiteX20333" fmla="*/ 6447349 w 8724094"/>
              <a:gd name="connsiteY20333" fmla="*/ 976938 h 2189926"/>
              <a:gd name="connsiteX20334" fmla="*/ 6437638 w 8724094"/>
              <a:gd name="connsiteY20334" fmla="*/ 972036 h 2189926"/>
              <a:gd name="connsiteX20335" fmla="*/ 6436020 w 8724094"/>
              <a:gd name="connsiteY20335" fmla="*/ 972036 h 2189926"/>
              <a:gd name="connsiteX20336" fmla="*/ 6432784 w 8724094"/>
              <a:gd name="connsiteY20336" fmla="*/ 973670 h 2189926"/>
              <a:gd name="connsiteX20337" fmla="*/ 6429546 w 8724094"/>
              <a:gd name="connsiteY20337" fmla="*/ 973670 h 2189926"/>
              <a:gd name="connsiteX20338" fmla="*/ 6419837 w 8724094"/>
              <a:gd name="connsiteY20338" fmla="*/ 972854 h 2189926"/>
              <a:gd name="connsiteX20339" fmla="*/ 6410127 w 8724094"/>
              <a:gd name="connsiteY20339" fmla="*/ 972036 h 2189926"/>
              <a:gd name="connsiteX20340" fmla="*/ 6405273 w 8724094"/>
              <a:gd name="connsiteY20340" fmla="*/ 974487 h 2189926"/>
              <a:gd name="connsiteX20341" fmla="*/ 6400418 w 8724094"/>
              <a:gd name="connsiteY20341" fmla="*/ 976938 h 2189926"/>
              <a:gd name="connsiteX20342" fmla="*/ 6386661 w 8724094"/>
              <a:gd name="connsiteY20342" fmla="*/ 971220 h 2189926"/>
              <a:gd name="connsiteX20343" fmla="*/ 6374525 w 8724094"/>
              <a:gd name="connsiteY20343" fmla="*/ 965501 h 2189926"/>
              <a:gd name="connsiteX20344" fmla="*/ 6368860 w 8724094"/>
              <a:gd name="connsiteY20344" fmla="*/ 970403 h 2189926"/>
              <a:gd name="connsiteX20345" fmla="*/ 6361578 w 8724094"/>
              <a:gd name="connsiteY20345" fmla="*/ 975304 h 2189926"/>
              <a:gd name="connsiteX20346" fmla="*/ 6356723 w 8724094"/>
              <a:gd name="connsiteY20346" fmla="*/ 972036 h 2189926"/>
              <a:gd name="connsiteX20347" fmla="*/ 6351869 w 8724094"/>
              <a:gd name="connsiteY20347" fmla="*/ 968769 h 2189926"/>
              <a:gd name="connsiteX20348" fmla="*/ 6348631 w 8724094"/>
              <a:gd name="connsiteY20348" fmla="*/ 970403 h 2189926"/>
              <a:gd name="connsiteX20349" fmla="*/ 6335686 w 8724094"/>
              <a:gd name="connsiteY20349" fmla="*/ 976938 h 2189926"/>
              <a:gd name="connsiteX20350" fmla="*/ 6334068 w 8724094"/>
              <a:gd name="connsiteY20350" fmla="*/ 976938 h 2189926"/>
              <a:gd name="connsiteX20351" fmla="*/ 6327594 w 8724094"/>
              <a:gd name="connsiteY20351" fmla="*/ 975304 h 2189926"/>
              <a:gd name="connsiteX20352" fmla="*/ 6298464 w 8724094"/>
              <a:gd name="connsiteY20352" fmla="*/ 975304 h 2189926"/>
              <a:gd name="connsiteX20353" fmla="*/ 6288755 w 8724094"/>
              <a:gd name="connsiteY20353" fmla="*/ 972036 h 2189926"/>
              <a:gd name="connsiteX20354" fmla="*/ 6283899 w 8724094"/>
              <a:gd name="connsiteY20354" fmla="*/ 963868 h 2189926"/>
              <a:gd name="connsiteX20355" fmla="*/ 6283899 w 8724094"/>
              <a:gd name="connsiteY20355" fmla="*/ 955699 h 2189926"/>
              <a:gd name="connsiteX20356" fmla="*/ 6283091 w 8724094"/>
              <a:gd name="connsiteY20356" fmla="*/ 950799 h 2189926"/>
              <a:gd name="connsiteX20357" fmla="*/ 6282281 w 8724094"/>
              <a:gd name="connsiteY20357" fmla="*/ 945898 h 2189926"/>
              <a:gd name="connsiteX20358" fmla="*/ 6283899 w 8724094"/>
              <a:gd name="connsiteY20358" fmla="*/ 942631 h 2189926"/>
              <a:gd name="connsiteX20359" fmla="*/ 6287945 w 8724094"/>
              <a:gd name="connsiteY20359" fmla="*/ 946715 h 2189926"/>
              <a:gd name="connsiteX20360" fmla="*/ 6291991 w 8724094"/>
              <a:gd name="connsiteY20360" fmla="*/ 950799 h 2189926"/>
              <a:gd name="connsiteX20361" fmla="*/ 6293609 w 8724094"/>
              <a:gd name="connsiteY20361" fmla="*/ 950799 h 2189926"/>
              <a:gd name="connsiteX20362" fmla="*/ 6308175 w 8724094"/>
              <a:gd name="connsiteY20362" fmla="*/ 923026 h 2189926"/>
              <a:gd name="connsiteX20363" fmla="*/ 6308175 w 8724094"/>
              <a:gd name="connsiteY20363" fmla="*/ 918126 h 2189926"/>
              <a:gd name="connsiteX20364" fmla="*/ 6300082 w 8724094"/>
              <a:gd name="connsiteY20364" fmla="*/ 914858 h 2189926"/>
              <a:gd name="connsiteX20365" fmla="*/ 6287945 w 8724094"/>
              <a:gd name="connsiteY20365" fmla="*/ 919759 h 2189926"/>
              <a:gd name="connsiteX20366" fmla="*/ 6275808 w 8724094"/>
              <a:gd name="connsiteY20366" fmla="*/ 924659 h 2189926"/>
              <a:gd name="connsiteX20367" fmla="*/ 6276618 w 8724094"/>
              <a:gd name="connsiteY20367" fmla="*/ 919759 h 2189926"/>
              <a:gd name="connsiteX20368" fmla="*/ 6277427 w 8724094"/>
              <a:gd name="connsiteY20368" fmla="*/ 914858 h 2189926"/>
              <a:gd name="connsiteX20369" fmla="*/ 6275808 w 8724094"/>
              <a:gd name="connsiteY20369" fmla="*/ 909140 h 2189926"/>
              <a:gd name="connsiteX20370" fmla="*/ 6274190 w 8724094"/>
              <a:gd name="connsiteY20370" fmla="*/ 903422 h 2189926"/>
              <a:gd name="connsiteX20371" fmla="*/ 6277427 w 8724094"/>
              <a:gd name="connsiteY20371" fmla="*/ 896070 h 2189926"/>
              <a:gd name="connsiteX20372" fmla="*/ 6280663 w 8724094"/>
              <a:gd name="connsiteY20372" fmla="*/ 888719 h 2189926"/>
              <a:gd name="connsiteX20373" fmla="*/ 6278236 w 8724094"/>
              <a:gd name="connsiteY20373" fmla="*/ 879733 h 2189926"/>
              <a:gd name="connsiteX20374" fmla="*/ 6275808 w 8724094"/>
              <a:gd name="connsiteY20374" fmla="*/ 870749 h 2189926"/>
              <a:gd name="connsiteX20375" fmla="*/ 6277427 w 8724094"/>
              <a:gd name="connsiteY20375" fmla="*/ 865847 h 2189926"/>
              <a:gd name="connsiteX20376" fmla="*/ 6279045 w 8724094"/>
              <a:gd name="connsiteY20376" fmla="*/ 860947 h 2189926"/>
              <a:gd name="connsiteX20377" fmla="*/ 6276618 w 8724094"/>
              <a:gd name="connsiteY20377" fmla="*/ 845426 h 2189926"/>
              <a:gd name="connsiteX20378" fmla="*/ 6274190 w 8724094"/>
              <a:gd name="connsiteY20378" fmla="*/ 833174 h 2189926"/>
              <a:gd name="connsiteX20379" fmla="*/ 6274190 w 8724094"/>
              <a:gd name="connsiteY20379" fmla="*/ 831540 h 2189926"/>
              <a:gd name="connsiteX20380" fmla="*/ 6275808 w 8724094"/>
              <a:gd name="connsiteY20380" fmla="*/ 825006 h 2189926"/>
              <a:gd name="connsiteX20381" fmla="*/ 6275808 w 8724094"/>
              <a:gd name="connsiteY20381" fmla="*/ 816837 h 2189926"/>
              <a:gd name="connsiteX20382" fmla="*/ 6278236 w 8724094"/>
              <a:gd name="connsiteY20382" fmla="*/ 805402 h 2189926"/>
              <a:gd name="connsiteX20383" fmla="*/ 6280663 w 8724094"/>
              <a:gd name="connsiteY20383" fmla="*/ 792332 h 2189926"/>
              <a:gd name="connsiteX20384" fmla="*/ 6279045 w 8724094"/>
              <a:gd name="connsiteY20384" fmla="*/ 782530 h 2189926"/>
              <a:gd name="connsiteX20385" fmla="*/ 6277427 w 8724094"/>
              <a:gd name="connsiteY20385" fmla="*/ 772728 h 2189926"/>
              <a:gd name="connsiteX20386" fmla="*/ 6279045 w 8724094"/>
              <a:gd name="connsiteY20386" fmla="*/ 767827 h 2189926"/>
              <a:gd name="connsiteX20387" fmla="*/ 6280663 w 8724094"/>
              <a:gd name="connsiteY20387" fmla="*/ 764560 h 2189926"/>
              <a:gd name="connsiteX20388" fmla="*/ 6279045 w 8724094"/>
              <a:gd name="connsiteY20388" fmla="*/ 759659 h 2189926"/>
              <a:gd name="connsiteX20389" fmla="*/ 6277427 w 8724094"/>
              <a:gd name="connsiteY20389" fmla="*/ 754758 h 2189926"/>
              <a:gd name="connsiteX20390" fmla="*/ 6279045 w 8724094"/>
              <a:gd name="connsiteY20390" fmla="*/ 748223 h 2189926"/>
              <a:gd name="connsiteX20391" fmla="*/ 6280663 w 8724094"/>
              <a:gd name="connsiteY20391" fmla="*/ 740055 h 2189926"/>
              <a:gd name="connsiteX20392" fmla="*/ 6274190 w 8724094"/>
              <a:gd name="connsiteY20392" fmla="*/ 725352 h 2189926"/>
              <a:gd name="connsiteX20393" fmla="*/ 6274190 w 8724094"/>
              <a:gd name="connsiteY20393" fmla="*/ 723718 h 2189926"/>
              <a:gd name="connsiteX20394" fmla="*/ 6274190 w 8724094"/>
              <a:gd name="connsiteY20394" fmla="*/ 718817 h 2189926"/>
              <a:gd name="connsiteX20395" fmla="*/ 6275808 w 8724094"/>
              <a:gd name="connsiteY20395" fmla="*/ 715550 h 2189926"/>
              <a:gd name="connsiteX20396" fmla="*/ 6283899 w 8724094"/>
              <a:gd name="connsiteY20396" fmla="*/ 715550 h 2189926"/>
              <a:gd name="connsiteX20397" fmla="*/ 6285517 w 8724094"/>
              <a:gd name="connsiteY20397" fmla="*/ 712282 h 2189926"/>
              <a:gd name="connsiteX20398" fmla="*/ 6281473 w 8724094"/>
              <a:gd name="connsiteY20398" fmla="*/ 698396 h 2189926"/>
              <a:gd name="connsiteX20399" fmla="*/ 6274190 w 8724094"/>
              <a:gd name="connsiteY20399" fmla="*/ 686143 h 2189926"/>
              <a:gd name="connsiteX20400" fmla="*/ 6274190 w 8724094"/>
              <a:gd name="connsiteY20400" fmla="*/ 684510 h 2189926"/>
              <a:gd name="connsiteX20401" fmla="*/ 6288755 w 8724094"/>
              <a:gd name="connsiteY20401" fmla="*/ 677975 h 2189926"/>
              <a:gd name="connsiteX20402" fmla="*/ 6309793 w 8724094"/>
              <a:gd name="connsiteY20402" fmla="*/ 668173 h 2189926"/>
              <a:gd name="connsiteX20403" fmla="*/ 6311411 w 8724094"/>
              <a:gd name="connsiteY20403" fmla="*/ 664906 h 2189926"/>
              <a:gd name="connsiteX20404" fmla="*/ 6314647 w 8724094"/>
              <a:gd name="connsiteY20404" fmla="*/ 661638 h 2189926"/>
              <a:gd name="connsiteX20405" fmla="*/ 6319503 w 8724094"/>
              <a:gd name="connsiteY20405" fmla="*/ 663272 h 2189926"/>
              <a:gd name="connsiteX20406" fmla="*/ 6321121 w 8724094"/>
              <a:gd name="connsiteY20406" fmla="*/ 663272 h 2189926"/>
              <a:gd name="connsiteX20407" fmla="*/ 6324357 w 8724094"/>
              <a:gd name="connsiteY20407" fmla="*/ 658371 h 2189926"/>
              <a:gd name="connsiteX20408" fmla="*/ 6317883 w 8724094"/>
              <a:gd name="connsiteY20408" fmla="*/ 653470 h 2189926"/>
              <a:gd name="connsiteX20409" fmla="*/ 6300082 w 8724094"/>
              <a:gd name="connsiteY20409" fmla="*/ 660822 h 2189926"/>
              <a:gd name="connsiteX20410" fmla="*/ 6282281 w 8724094"/>
              <a:gd name="connsiteY20410" fmla="*/ 668173 h 2189926"/>
              <a:gd name="connsiteX20411" fmla="*/ 6277427 w 8724094"/>
              <a:gd name="connsiteY20411" fmla="*/ 664906 h 2189926"/>
              <a:gd name="connsiteX20412" fmla="*/ 6279045 w 8724094"/>
              <a:gd name="connsiteY20412" fmla="*/ 660005 h 2189926"/>
              <a:gd name="connsiteX20413" fmla="*/ 6280663 w 8724094"/>
              <a:gd name="connsiteY20413" fmla="*/ 655103 h 2189926"/>
              <a:gd name="connsiteX20414" fmla="*/ 6278236 w 8724094"/>
              <a:gd name="connsiteY20414" fmla="*/ 645301 h 2189926"/>
              <a:gd name="connsiteX20415" fmla="*/ 6275808 w 8724094"/>
              <a:gd name="connsiteY20415" fmla="*/ 637133 h 2189926"/>
              <a:gd name="connsiteX20416" fmla="*/ 6277427 w 8724094"/>
              <a:gd name="connsiteY20416" fmla="*/ 624880 h 2189926"/>
              <a:gd name="connsiteX20417" fmla="*/ 6279045 w 8724094"/>
              <a:gd name="connsiteY20417" fmla="*/ 612628 h 2189926"/>
              <a:gd name="connsiteX20418" fmla="*/ 6277427 w 8724094"/>
              <a:gd name="connsiteY20418" fmla="*/ 606093 h 2189926"/>
              <a:gd name="connsiteX20419" fmla="*/ 6275808 w 8724094"/>
              <a:gd name="connsiteY20419" fmla="*/ 599558 h 2189926"/>
              <a:gd name="connsiteX20420" fmla="*/ 6277427 w 8724094"/>
              <a:gd name="connsiteY20420" fmla="*/ 594658 h 2189926"/>
              <a:gd name="connsiteX20421" fmla="*/ 6279045 w 8724094"/>
              <a:gd name="connsiteY20421" fmla="*/ 589756 h 2189926"/>
              <a:gd name="connsiteX20422" fmla="*/ 6277427 w 8724094"/>
              <a:gd name="connsiteY20422" fmla="*/ 584039 h 2189926"/>
              <a:gd name="connsiteX20423" fmla="*/ 6275808 w 8724094"/>
              <a:gd name="connsiteY20423" fmla="*/ 578321 h 2189926"/>
              <a:gd name="connsiteX20424" fmla="*/ 6278236 w 8724094"/>
              <a:gd name="connsiteY20424" fmla="*/ 561167 h 2189926"/>
              <a:gd name="connsiteX20425" fmla="*/ 6280663 w 8724094"/>
              <a:gd name="connsiteY20425" fmla="*/ 544013 h 2189926"/>
              <a:gd name="connsiteX20426" fmla="*/ 6278236 w 8724094"/>
              <a:gd name="connsiteY20426" fmla="*/ 530944 h 2189926"/>
              <a:gd name="connsiteX20427" fmla="*/ 6275808 w 8724094"/>
              <a:gd name="connsiteY20427" fmla="*/ 517874 h 2189926"/>
              <a:gd name="connsiteX20428" fmla="*/ 6278236 w 8724094"/>
              <a:gd name="connsiteY20428" fmla="*/ 500721 h 2189926"/>
              <a:gd name="connsiteX20429" fmla="*/ 6280663 w 8724094"/>
              <a:gd name="connsiteY20429" fmla="*/ 483567 h 2189926"/>
              <a:gd name="connsiteX20430" fmla="*/ 6278236 w 8724094"/>
              <a:gd name="connsiteY20430" fmla="*/ 474582 h 2189926"/>
              <a:gd name="connsiteX20431" fmla="*/ 6275808 w 8724094"/>
              <a:gd name="connsiteY20431" fmla="*/ 467231 h 2189926"/>
              <a:gd name="connsiteX20432" fmla="*/ 6279045 w 8724094"/>
              <a:gd name="connsiteY20432" fmla="*/ 459062 h 2189926"/>
              <a:gd name="connsiteX20433" fmla="*/ 6279854 w 8724094"/>
              <a:gd name="connsiteY20433" fmla="*/ 445176 h 2189926"/>
              <a:gd name="connsiteX20434" fmla="*/ 6280663 w 8724094"/>
              <a:gd name="connsiteY20434" fmla="*/ 431290 h 2189926"/>
              <a:gd name="connsiteX20435" fmla="*/ 6278236 w 8724094"/>
              <a:gd name="connsiteY20435" fmla="*/ 420671 h 2189926"/>
              <a:gd name="connsiteX20436" fmla="*/ 6275808 w 8724094"/>
              <a:gd name="connsiteY20436" fmla="*/ 408419 h 2189926"/>
              <a:gd name="connsiteX20437" fmla="*/ 6281473 w 8724094"/>
              <a:gd name="connsiteY20437" fmla="*/ 396982 h 2189926"/>
              <a:gd name="connsiteX20438" fmla="*/ 6287137 w 8724094"/>
              <a:gd name="connsiteY20438" fmla="*/ 388814 h 2189926"/>
              <a:gd name="connsiteX20439" fmla="*/ 6279045 w 8724094"/>
              <a:gd name="connsiteY20439" fmla="*/ 371661 h 2189926"/>
              <a:gd name="connsiteX20440" fmla="*/ 6270954 w 8724094"/>
              <a:gd name="connsiteY20440" fmla="*/ 354507 h 2189926"/>
              <a:gd name="connsiteX20441" fmla="*/ 6274190 w 8724094"/>
              <a:gd name="connsiteY20441" fmla="*/ 348789 h 2189926"/>
              <a:gd name="connsiteX20442" fmla="*/ 6277427 w 8724094"/>
              <a:gd name="connsiteY20442" fmla="*/ 343072 h 2189926"/>
              <a:gd name="connsiteX20443" fmla="*/ 6276618 w 8724094"/>
              <a:gd name="connsiteY20443" fmla="*/ 330819 h 2189926"/>
              <a:gd name="connsiteX20444" fmla="*/ 6275808 w 8724094"/>
              <a:gd name="connsiteY20444" fmla="*/ 318567 h 2189926"/>
              <a:gd name="connsiteX20445" fmla="*/ 6279854 w 8724094"/>
              <a:gd name="connsiteY20445" fmla="*/ 313665 h 2189926"/>
              <a:gd name="connsiteX20446" fmla="*/ 6285517 w 8724094"/>
              <a:gd name="connsiteY20446" fmla="*/ 308765 h 2189926"/>
              <a:gd name="connsiteX20447" fmla="*/ 6280663 w 8724094"/>
              <a:gd name="connsiteY20447" fmla="*/ 302230 h 2189926"/>
              <a:gd name="connsiteX20448" fmla="*/ 6275808 w 8724094"/>
              <a:gd name="connsiteY20448" fmla="*/ 295695 h 2189926"/>
              <a:gd name="connsiteX20449" fmla="*/ 6279045 w 8724094"/>
              <a:gd name="connsiteY20449" fmla="*/ 280992 h 2189926"/>
              <a:gd name="connsiteX20450" fmla="*/ 6282281 w 8724094"/>
              <a:gd name="connsiteY20450" fmla="*/ 266288 h 2189926"/>
              <a:gd name="connsiteX20451" fmla="*/ 6279854 w 8724094"/>
              <a:gd name="connsiteY20451" fmla="*/ 259755 h 2189926"/>
              <a:gd name="connsiteX20452" fmla="*/ 6277427 w 8724094"/>
              <a:gd name="connsiteY20452" fmla="*/ 254853 h 2189926"/>
              <a:gd name="connsiteX20453" fmla="*/ 6279045 w 8724094"/>
              <a:gd name="connsiteY20453" fmla="*/ 245051 h 2189926"/>
              <a:gd name="connsiteX20454" fmla="*/ 6280663 w 8724094"/>
              <a:gd name="connsiteY20454" fmla="*/ 235249 h 2189926"/>
              <a:gd name="connsiteX20455" fmla="*/ 6278236 w 8724094"/>
              <a:gd name="connsiteY20455" fmla="*/ 227897 h 2189926"/>
              <a:gd name="connsiteX20456" fmla="*/ 6275808 w 8724094"/>
              <a:gd name="connsiteY20456" fmla="*/ 218913 h 2189926"/>
              <a:gd name="connsiteX20457" fmla="*/ 6277427 w 8724094"/>
              <a:gd name="connsiteY20457" fmla="*/ 212378 h 2189926"/>
              <a:gd name="connsiteX20458" fmla="*/ 6277427 w 8724094"/>
              <a:gd name="connsiteY20458" fmla="*/ 192773 h 2189926"/>
              <a:gd name="connsiteX20459" fmla="*/ 6275808 w 8724094"/>
              <a:gd name="connsiteY20459" fmla="*/ 187873 h 2189926"/>
              <a:gd name="connsiteX20460" fmla="*/ 6275808 w 8724094"/>
              <a:gd name="connsiteY20460" fmla="*/ 186239 h 2189926"/>
              <a:gd name="connsiteX20461" fmla="*/ 6285517 w 8724094"/>
              <a:gd name="connsiteY20461" fmla="*/ 166634 h 2189926"/>
              <a:gd name="connsiteX20462" fmla="*/ 6282281 w 8724094"/>
              <a:gd name="connsiteY20462" fmla="*/ 159283 h 2189926"/>
              <a:gd name="connsiteX20463" fmla="*/ 6277427 w 8724094"/>
              <a:gd name="connsiteY20463" fmla="*/ 153566 h 2189926"/>
              <a:gd name="connsiteX20464" fmla="*/ 6277427 w 8724094"/>
              <a:gd name="connsiteY20464" fmla="*/ 151931 h 2189926"/>
              <a:gd name="connsiteX20465" fmla="*/ 6279045 w 8724094"/>
              <a:gd name="connsiteY20465" fmla="*/ 147847 h 2189926"/>
              <a:gd name="connsiteX20466" fmla="*/ 6280663 w 8724094"/>
              <a:gd name="connsiteY20466" fmla="*/ 143763 h 2189926"/>
              <a:gd name="connsiteX20467" fmla="*/ 6278236 w 8724094"/>
              <a:gd name="connsiteY20467" fmla="*/ 139678 h 2189926"/>
              <a:gd name="connsiteX20468" fmla="*/ 6277427 w 8724094"/>
              <a:gd name="connsiteY20468" fmla="*/ 133961 h 2189926"/>
              <a:gd name="connsiteX20469" fmla="*/ 6275808 w 8724094"/>
              <a:gd name="connsiteY20469" fmla="*/ 129061 h 2189926"/>
              <a:gd name="connsiteX20470" fmla="*/ 6280663 w 8724094"/>
              <a:gd name="connsiteY20470" fmla="*/ 115173 h 2189926"/>
              <a:gd name="connsiteX20471" fmla="*/ 6285517 w 8724094"/>
              <a:gd name="connsiteY20471" fmla="*/ 101287 h 2189926"/>
              <a:gd name="connsiteX20472" fmla="*/ 6283091 w 8724094"/>
              <a:gd name="connsiteY20472" fmla="*/ 97203 h 2189926"/>
              <a:gd name="connsiteX20473" fmla="*/ 6280663 w 8724094"/>
              <a:gd name="connsiteY20473" fmla="*/ 93119 h 2189926"/>
              <a:gd name="connsiteX20474" fmla="*/ 6282281 w 8724094"/>
              <a:gd name="connsiteY20474" fmla="*/ 88219 h 2189926"/>
              <a:gd name="connsiteX20475" fmla="*/ 6283899 w 8724094"/>
              <a:gd name="connsiteY20475" fmla="*/ 83317 h 2189926"/>
              <a:gd name="connsiteX20476" fmla="*/ 6280663 w 8724094"/>
              <a:gd name="connsiteY20476" fmla="*/ 79233 h 2189926"/>
              <a:gd name="connsiteX20477" fmla="*/ 6277427 w 8724094"/>
              <a:gd name="connsiteY20477" fmla="*/ 75149 h 2189926"/>
              <a:gd name="connsiteX20478" fmla="*/ 6279045 w 8724094"/>
              <a:gd name="connsiteY20478" fmla="*/ 71065 h 2189926"/>
              <a:gd name="connsiteX20479" fmla="*/ 6280663 w 8724094"/>
              <a:gd name="connsiteY20479" fmla="*/ 66980 h 2189926"/>
              <a:gd name="connsiteX20480" fmla="*/ 6280663 w 8724094"/>
              <a:gd name="connsiteY20480" fmla="*/ 52277 h 2189926"/>
              <a:gd name="connsiteX20481" fmla="*/ 6291181 w 8724094"/>
              <a:gd name="connsiteY20481" fmla="*/ 38391 h 2189926"/>
              <a:gd name="connsiteX20482" fmla="*/ 6306556 w 8724094"/>
              <a:gd name="connsiteY20482" fmla="*/ 32674 h 2189926"/>
              <a:gd name="connsiteX20483" fmla="*/ 6310602 w 8724094"/>
              <a:gd name="connsiteY20483" fmla="*/ 34307 h 2189926"/>
              <a:gd name="connsiteX20484" fmla="*/ 6314647 w 8724094"/>
              <a:gd name="connsiteY20484" fmla="*/ 35940 h 2189926"/>
              <a:gd name="connsiteX20485" fmla="*/ 6320311 w 8724094"/>
              <a:gd name="connsiteY20485" fmla="*/ 34307 h 2189926"/>
              <a:gd name="connsiteX20486" fmla="*/ 6325975 w 8724094"/>
              <a:gd name="connsiteY20486" fmla="*/ 32674 h 2189926"/>
              <a:gd name="connsiteX20487" fmla="*/ 6334876 w 8724094"/>
              <a:gd name="connsiteY20487" fmla="*/ 33490 h 2189926"/>
              <a:gd name="connsiteX20488" fmla="*/ 6343777 w 8724094"/>
              <a:gd name="connsiteY20488" fmla="*/ 34307 h 2189926"/>
              <a:gd name="connsiteX20489" fmla="*/ 6350249 w 8724094"/>
              <a:gd name="connsiteY20489" fmla="*/ 34307 h 2189926"/>
              <a:gd name="connsiteX20490" fmla="*/ 4283277 w 8724094"/>
              <a:gd name="connsiteY20490" fmla="*/ 27772 h 2189926"/>
              <a:gd name="connsiteX20491" fmla="*/ 4284896 w 8724094"/>
              <a:gd name="connsiteY20491" fmla="*/ 27772 h 2189926"/>
              <a:gd name="connsiteX20492" fmla="*/ 4292986 w 8724094"/>
              <a:gd name="connsiteY20492" fmla="*/ 29405 h 2189926"/>
              <a:gd name="connsiteX20493" fmla="*/ 4304315 w 8724094"/>
              <a:gd name="connsiteY20493" fmla="*/ 31040 h 2189926"/>
              <a:gd name="connsiteX20494" fmla="*/ 4312406 w 8724094"/>
              <a:gd name="connsiteY20494" fmla="*/ 37574 h 2189926"/>
              <a:gd name="connsiteX20495" fmla="*/ 4317262 w 8724094"/>
              <a:gd name="connsiteY20495" fmla="*/ 35940 h 2189926"/>
              <a:gd name="connsiteX20496" fmla="*/ 4322116 w 8724094"/>
              <a:gd name="connsiteY20496" fmla="*/ 34307 h 2189926"/>
              <a:gd name="connsiteX20497" fmla="*/ 4326162 w 8724094"/>
              <a:gd name="connsiteY20497" fmla="*/ 35940 h 2189926"/>
              <a:gd name="connsiteX20498" fmla="*/ 4328589 w 8724094"/>
              <a:gd name="connsiteY20498" fmla="*/ 37574 h 2189926"/>
              <a:gd name="connsiteX20499" fmla="*/ 4335871 w 8724094"/>
              <a:gd name="connsiteY20499" fmla="*/ 34307 h 2189926"/>
              <a:gd name="connsiteX20500" fmla="*/ 4343154 w 8724094"/>
              <a:gd name="connsiteY20500" fmla="*/ 31040 h 2189926"/>
              <a:gd name="connsiteX20501" fmla="*/ 4355292 w 8724094"/>
              <a:gd name="connsiteY20501" fmla="*/ 34307 h 2189926"/>
              <a:gd name="connsiteX20502" fmla="*/ 4367429 w 8724094"/>
              <a:gd name="connsiteY20502" fmla="*/ 37574 h 2189926"/>
              <a:gd name="connsiteX20503" fmla="*/ 4371475 w 8724094"/>
              <a:gd name="connsiteY20503" fmla="*/ 36758 h 2189926"/>
              <a:gd name="connsiteX20504" fmla="*/ 4375520 w 8724094"/>
              <a:gd name="connsiteY20504" fmla="*/ 35940 h 2189926"/>
              <a:gd name="connsiteX20505" fmla="*/ 4389276 w 8724094"/>
              <a:gd name="connsiteY20505" fmla="*/ 37574 h 2189926"/>
              <a:gd name="connsiteX20506" fmla="*/ 4401413 w 8724094"/>
              <a:gd name="connsiteY20506" fmla="*/ 39209 h 2189926"/>
              <a:gd name="connsiteX20507" fmla="*/ 4406268 w 8724094"/>
              <a:gd name="connsiteY20507" fmla="*/ 33490 h 2189926"/>
              <a:gd name="connsiteX20508" fmla="*/ 4409504 w 8724094"/>
              <a:gd name="connsiteY20508" fmla="*/ 27772 h 2189926"/>
              <a:gd name="connsiteX20509" fmla="*/ 4418406 w 8724094"/>
              <a:gd name="connsiteY20509" fmla="*/ 31856 h 2189926"/>
              <a:gd name="connsiteX20510" fmla="*/ 4427305 w 8724094"/>
              <a:gd name="connsiteY20510" fmla="*/ 35940 h 2189926"/>
              <a:gd name="connsiteX20511" fmla="*/ 4461289 w 8724094"/>
              <a:gd name="connsiteY20511" fmla="*/ 40842 h 2189926"/>
              <a:gd name="connsiteX20512" fmla="*/ 4475854 w 8724094"/>
              <a:gd name="connsiteY20512" fmla="*/ 35940 h 2189926"/>
              <a:gd name="connsiteX20513" fmla="*/ 4490419 w 8724094"/>
              <a:gd name="connsiteY20513" fmla="*/ 31040 h 2189926"/>
              <a:gd name="connsiteX20514" fmla="*/ 4496893 w 8724094"/>
              <a:gd name="connsiteY20514" fmla="*/ 33490 h 2189926"/>
              <a:gd name="connsiteX20515" fmla="*/ 4503366 w 8724094"/>
              <a:gd name="connsiteY20515" fmla="*/ 35940 h 2189926"/>
              <a:gd name="connsiteX20516" fmla="*/ 4508220 w 8724094"/>
              <a:gd name="connsiteY20516" fmla="*/ 35124 h 2189926"/>
              <a:gd name="connsiteX20517" fmla="*/ 4511458 w 8724094"/>
              <a:gd name="connsiteY20517" fmla="*/ 34307 h 2189926"/>
              <a:gd name="connsiteX20518" fmla="*/ 4525213 w 8724094"/>
              <a:gd name="connsiteY20518" fmla="*/ 36758 h 2189926"/>
              <a:gd name="connsiteX20519" fmla="*/ 4535732 w 8724094"/>
              <a:gd name="connsiteY20519" fmla="*/ 40842 h 2189926"/>
              <a:gd name="connsiteX20520" fmla="*/ 4535732 w 8724094"/>
              <a:gd name="connsiteY20520" fmla="*/ 53911 h 2189926"/>
              <a:gd name="connsiteX20521" fmla="*/ 4538968 w 8724094"/>
              <a:gd name="connsiteY20521" fmla="*/ 60446 h 2189926"/>
              <a:gd name="connsiteX20522" fmla="*/ 4537350 w 8724094"/>
              <a:gd name="connsiteY20522" fmla="*/ 67798 h 2189926"/>
              <a:gd name="connsiteX20523" fmla="*/ 4535732 w 8724094"/>
              <a:gd name="connsiteY20523" fmla="*/ 75149 h 2189926"/>
              <a:gd name="connsiteX20524" fmla="*/ 4538159 w 8724094"/>
              <a:gd name="connsiteY20524" fmla="*/ 85768 h 2189926"/>
              <a:gd name="connsiteX20525" fmla="*/ 4540586 w 8724094"/>
              <a:gd name="connsiteY20525" fmla="*/ 96387 h 2189926"/>
              <a:gd name="connsiteX20526" fmla="*/ 4538968 w 8724094"/>
              <a:gd name="connsiteY20526" fmla="*/ 102105 h 2189926"/>
              <a:gd name="connsiteX20527" fmla="*/ 4537350 w 8724094"/>
              <a:gd name="connsiteY20527" fmla="*/ 107822 h 2189926"/>
              <a:gd name="connsiteX20528" fmla="*/ 4537350 w 8724094"/>
              <a:gd name="connsiteY20528" fmla="*/ 132327 h 2189926"/>
              <a:gd name="connsiteX20529" fmla="*/ 4534923 w 8724094"/>
              <a:gd name="connsiteY20529" fmla="*/ 137229 h 2189926"/>
              <a:gd name="connsiteX20530" fmla="*/ 4532495 w 8724094"/>
              <a:gd name="connsiteY20530" fmla="*/ 143763 h 2189926"/>
              <a:gd name="connsiteX20531" fmla="*/ 4534923 w 8724094"/>
              <a:gd name="connsiteY20531" fmla="*/ 160099 h 2189926"/>
              <a:gd name="connsiteX20532" fmla="*/ 4537350 w 8724094"/>
              <a:gd name="connsiteY20532" fmla="*/ 176436 h 2189926"/>
              <a:gd name="connsiteX20533" fmla="*/ 4537350 w 8724094"/>
              <a:gd name="connsiteY20533" fmla="*/ 178071 h 2189926"/>
              <a:gd name="connsiteX20534" fmla="*/ 4535732 w 8724094"/>
              <a:gd name="connsiteY20534" fmla="*/ 181338 h 2189926"/>
              <a:gd name="connsiteX20535" fmla="*/ 4535732 w 8724094"/>
              <a:gd name="connsiteY20535" fmla="*/ 186239 h 2189926"/>
              <a:gd name="connsiteX20536" fmla="*/ 4535732 w 8724094"/>
              <a:gd name="connsiteY20536" fmla="*/ 189506 h 2189926"/>
              <a:gd name="connsiteX20537" fmla="*/ 4537350 w 8724094"/>
              <a:gd name="connsiteY20537" fmla="*/ 191139 h 2189926"/>
              <a:gd name="connsiteX20538" fmla="*/ 4537350 w 8724094"/>
              <a:gd name="connsiteY20538" fmla="*/ 192773 h 2189926"/>
              <a:gd name="connsiteX20539" fmla="*/ 4534923 w 8724094"/>
              <a:gd name="connsiteY20539" fmla="*/ 196857 h 2189926"/>
              <a:gd name="connsiteX20540" fmla="*/ 4532495 w 8724094"/>
              <a:gd name="connsiteY20540" fmla="*/ 200941 h 2189926"/>
              <a:gd name="connsiteX20541" fmla="*/ 4534113 w 8724094"/>
              <a:gd name="connsiteY20541" fmla="*/ 206660 h 2189926"/>
              <a:gd name="connsiteX20542" fmla="*/ 4535732 w 8724094"/>
              <a:gd name="connsiteY20542" fmla="*/ 212378 h 2189926"/>
              <a:gd name="connsiteX20543" fmla="*/ 4534923 w 8724094"/>
              <a:gd name="connsiteY20543" fmla="*/ 215645 h 2189926"/>
              <a:gd name="connsiteX20544" fmla="*/ 4534113 w 8724094"/>
              <a:gd name="connsiteY20544" fmla="*/ 218913 h 2189926"/>
              <a:gd name="connsiteX20545" fmla="*/ 4535732 w 8724094"/>
              <a:gd name="connsiteY20545" fmla="*/ 233615 h 2189926"/>
              <a:gd name="connsiteX20546" fmla="*/ 4537350 w 8724094"/>
              <a:gd name="connsiteY20546" fmla="*/ 246685 h 2189926"/>
              <a:gd name="connsiteX20547" fmla="*/ 4534113 w 8724094"/>
              <a:gd name="connsiteY20547" fmla="*/ 257304 h 2189926"/>
              <a:gd name="connsiteX20548" fmla="*/ 4532495 w 8724094"/>
              <a:gd name="connsiteY20548" fmla="*/ 267923 h 2189926"/>
              <a:gd name="connsiteX20549" fmla="*/ 4534923 w 8724094"/>
              <a:gd name="connsiteY20549" fmla="*/ 275274 h 2189926"/>
              <a:gd name="connsiteX20550" fmla="*/ 4537350 w 8724094"/>
              <a:gd name="connsiteY20550" fmla="*/ 282625 h 2189926"/>
              <a:gd name="connsiteX20551" fmla="*/ 4537350 w 8724094"/>
              <a:gd name="connsiteY20551" fmla="*/ 284260 h 2189926"/>
              <a:gd name="connsiteX20552" fmla="*/ 4537350 w 8724094"/>
              <a:gd name="connsiteY20552" fmla="*/ 289160 h 2189926"/>
              <a:gd name="connsiteX20553" fmla="*/ 4537350 w 8724094"/>
              <a:gd name="connsiteY20553" fmla="*/ 290793 h 2189926"/>
              <a:gd name="connsiteX20554" fmla="*/ 4538968 w 8724094"/>
              <a:gd name="connsiteY20554" fmla="*/ 294877 h 2189926"/>
              <a:gd name="connsiteX20555" fmla="*/ 4540586 w 8724094"/>
              <a:gd name="connsiteY20555" fmla="*/ 300596 h 2189926"/>
              <a:gd name="connsiteX20556" fmla="*/ 4538159 w 8724094"/>
              <a:gd name="connsiteY20556" fmla="*/ 307130 h 2189926"/>
              <a:gd name="connsiteX20557" fmla="*/ 4535732 w 8724094"/>
              <a:gd name="connsiteY20557" fmla="*/ 313665 h 2189926"/>
              <a:gd name="connsiteX20558" fmla="*/ 4537350 w 8724094"/>
              <a:gd name="connsiteY20558" fmla="*/ 316933 h 2189926"/>
              <a:gd name="connsiteX20559" fmla="*/ 4537350 w 8724094"/>
              <a:gd name="connsiteY20559" fmla="*/ 320200 h 2189926"/>
              <a:gd name="connsiteX20560" fmla="*/ 4534923 w 8724094"/>
              <a:gd name="connsiteY20560" fmla="*/ 329186 h 2189926"/>
              <a:gd name="connsiteX20561" fmla="*/ 4532495 w 8724094"/>
              <a:gd name="connsiteY20561" fmla="*/ 338170 h 2189926"/>
              <a:gd name="connsiteX20562" fmla="*/ 4536541 w 8724094"/>
              <a:gd name="connsiteY20562" fmla="*/ 352873 h 2189926"/>
              <a:gd name="connsiteX20563" fmla="*/ 4540586 w 8724094"/>
              <a:gd name="connsiteY20563" fmla="*/ 365943 h 2189926"/>
              <a:gd name="connsiteX20564" fmla="*/ 4536541 w 8724094"/>
              <a:gd name="connsiteY20564" fmla="*/ 378196 h 2189926"/>
              <a:gd name="connsiteX20565" fmla="*/ 4532495 w 8724094"/>
              <a:gd name="connsiteY20565" fmla="*/ 388814 h 2189926"/>
              <a:gd name="connsiteX20566" fmla="*/ 4534923 w 8724094"/>
              <a:gd name="connsiteY20566" fmla="*/ 401884 h 2189926"/>
              <a:gd name="connsiteX20567" fmla="*/ 4537350 w 8724094"/>
              <a:gd name="connsiteY20567" fmla="*/ 416587 h 2189926"/>
              <a:gd name="connsiteX20568" fmla="*/ 4534923 w 8724094"/>
              <a:gd name="connsiteY20568" fmla="*/ 421487 h 2189926"/>
              <a:gd name="connsiteX20569" fmla="*/ 4532495 w 8724094"/>
              <a:gd name="connsiteY20569" fmla="*/ 426389 h 2189926"/>
              <a:gd name="connsiteX20570" fmla="*/ 4534113 w 8724094"/>
              <a:gd name="connsiteY20570" fmla="*/ 430473 h 2189926"/>
              <a:gd name="connsiteX20571" fmla="*/ 4535732 w 8724094"/>
              <a:gd name="connsiteY20571" fmla="*/ 434557 h 2189926"/>
              <a:gd name="connsiteX20572" fmla="*/ 4534923 w 8724094"/>
              <a:gd name="connsiteY20572" fmla="*/ 437824 h 2189926"/>
              <a:gd name="connsiteX20573" fmla="*/ 4534113 w 8724094"/>
              <a:gd name="connsiteY20573" fmla="*/ 441092 h 2189926"/>
              <a:gd name="connsiteX20574" fmla="*/ 4534923 w 8724094"/>
              <a:gd name="connsiteY20574" fmla="*/ 445992 h 2189926"/>
              <a:gd name="connsiteX20575" fmla="*/ 4535732 w 8724094"/>
              <a:gd name="connsiteY20575" fmla="*/ 450894 h 2189926"/>
              <a:gd name="connsiteX20576" fmla="*/ 4534113 w 8724094"/>
              <a:gd name="connsiteY20576" fmla="*/ 457429 h 2189926"/>
              <a:gd name="connsiteX20577" fmla="*/ 4532495 w 8724094"/>
              <a:gd name="connsiteY20577" fmla="*/ 463964 h 2189926"/>
              <a:gd name="connsiteX20578" fmla="*/ 4532495 w 8724094"/>
              <a:gd name="connsiteY20578" fmla="*/ 467231 h 2189926"/>
              <a:gd name="connsiteX20579" fmla="*/ 4534113 w 8724094"/>
              <a:gd name="connsiteY20579" fmla="*/ 472132 h 2189926"/>
              <a:gd name="connsiteX20580" fmla="*/ 4533305 w 8724094"/>
              <a:gd name="connsiteY20580" fmla="*/ 473766 h 2189926"/>
              <a:gd name="connsiteX20581" fmla="*/ 4532495 w 8724094"/>
              <a:gd name="connsiteY20581" fmla="*/ 475399 h 2189926"/>
              <a:gd name="connsiteX20582" fmla="*/ 4532495 w 8724094"/>
              <a:gd name="connsiteY20582" fmla="*/ 478666 h 2189926"/>
              <a:gd name="connsiteX20583" fmla="*/ 4532495 w 8724094"/>
              <a:gd name="connsiteY20583" fmla="*/ 481934 h 2189926"/>
              <a:gd name="connsiteX20584" fmla="*/ 4535732 w 8724094"/>
              <a:gd name="connsiteY20584" fmla="*/ 488469 h 2189926"/>
              <a:gd name="connsiteX20585" fmla="*/ 4537350 w 8724094"/>
              <a:gd name="connsiteY20585" fmla="*/ 499087 h 2189926"/>
              <a:gd name="connsiteX20586" fmla="*/ 4538968 w 8724094"/>
              <a:gd name="connsiteY20586" fmla="*/ 508072 h 2189926"/>
              <a:gd name="connsiteX20587" fmla="*/ 4535732 w 8724094"/>
              <a:gd name="connsiteY20587" fmla="*/ 521958 h 2189926"/>
              <a:gd name="connsiteX20588" fmla="*/ 4532495 w 8724094"/>
              <a:gd name="connsiteY20588" fmla="*/ 534211 h 2189926"/>
              <a:gd name="connsiteX20589" fmla="*/ 4534923 w 8724094"/>
              <a:gd name="connsiteY20589" fmla="*/ 538295 h 2189926"/>
              <a:gd name="connsiteX20590" fmla="*/ 4537350 w 8724094"/>
              <a:gd name="connsiteY20590" fmla="*/ 542379 h 2189926"/>
              <a:gd name="connsiteX20591" fmla="*/ 4536541 w 8724094"/>
              <a:gd name="connsiteY20591" fmla="*/ 546464 h 2189926"/>
              <a:gd name="connsiteX20592" fmla="*/ 4535732 w 8724094"/>
              <a:gd name="connsiteY20592" fmla="*/ 550548 h 2189926"/>
              <a:gd name="connsiteX20593" fmla="*/ 4538159 w 8724094"/>
              <a:gd name="connsiteY20593" fmla="*/ 553816 h 2189926"/>
              <a:gd name="connsiteX20594" fmla="*/ 4540586 w 8724094"/>
              <a:gd name="connsiteY20594" fmla="*/ 557083 h 2189926"/>
              <a:gd name="connsiteX20595" fmla="*/ 4536541 w 8724094"/>
              <a:gd name="connsiteY20595" fmla="*/ 565251 h 2189926"/>
              <a:gd name="connsiteX20596" fmla="*/ 4532495 w 8724094"/>
              <a:gd name="connsiteY20596" fmla="*/ 575053 h 2189926"/>
              <a:gd name="connsiteX20597" fmla="*/ 4536541 w 8724094"/>
              <a:gd name="connsiteY20597" fmla="*/ 580770 h 2189926"/>
              <a:gd name="connsiteX20598" fmla="*/ 4540586 w 8724094"/>
              <a:gd name="connsiteY20598" fmla="*/ 586489 h 2189926"/>
              <a:gd name="connsiteX20599" fmla="*/ 4538968 w 8724094"/>
              <a:gd name="connsiteY20599" fmla="*/ 593840 h 2189926"/>
              <a:gd name="connsiteX20600" fmla="*/ 4535732 w 8724094"/>
              <a:gd name="connsiteY20600" fmla="*/ 601191 h 2189926"/>
              <a:gd name="connsiteX20601" fmla="*/ 4524403 w 8724094"/>
              <a:gd name="connsiteY20601" fmla="*/ 607726 h 2189926"/>
              <a:gd name="connsiteX20602" fmla="*/ 4521167 w 8724094"/>
              <a:gd name="connsiteY20602" fmla="*/ 622430 h 2189926"/>
              <a:gd name="connsiteX20603" fmla="*/ 4521167 w 8724094"/>
              <a:gd name="connsiteY20603" fmla="*/ 625696 h 2189926"/>
              <a:gd name="connsiteX20604" fmla="*/ 4524403 w 8724094"/>
              <a:gd name="connsiteY20604" fmla="*/ 627331 h 2189926"/>
              <a:gd name="connsiteX20605" fmla="*/ 4532495 w 8724094"/>
              <a:gd name="connsiteY20605" fmla="*/ 627331 h 2189926"/>
              <a:gd name="connsiteX20606" fmla="*/ 4537350 w 8724094"/>
              <a:gd name="connsiteY20606" fmla="*/ 636317 h 2189926"/>
              <a:gd name="connsiteX20607" fmla="*/ 4537350 w 8724094"/>
              <a:gd name="connsiteY20607" fmla="*/ 646935 h 2189926"/>
              <a:gd name="connsiteX20608" fmla="*/ 4535732 w 8724094"/>
              <a:gd name="connsiteY20608" fmla="*/ 652654 h 2189926"/>
              <a:gd name="connsiteX20609" fmla="*/ 4534113 w 8724094"/>
              <a:gd name="connsiteY20609" fmla="*/ 658371 h 2189926"/>
              <a:gd name="connsiteX20610" fmla="*/ 4536541 w 8724094"/>
              <a:gd name="connsiteY20610" fmla="*/ 667356 h 2189926"/>
              <a:gd name="connsiteX20611" fmla="*/ 4538968 w 8724094"/>
              <a:gd name="connsiteY20611" fmla="*/ 676341 h 2189926"/>
              <a:gd name="connsiteX20612" fmla="*/ 4537350 w 8724094"/>
              <a:gd name="connsiteY20612" fmla="*/ 681243 h 2189926"/>
              <a:gd name="connsiteX20613" fmla="*/ 4535732 w 8724094"/>
              <a:gd name="connsiteY20613" fmla="*/ 686143 h 2189926"/>
              <a:gd name="connsiteX20614" fmla="*/ 4536541 w 8724094"/>
              <a:gd name="connsiteY20614" fmla="*/ 690227 h 2189926"/>
              <a:gd name="connsiteX20615" fmla="*/ 4537350 w 8724094"/>
              <a:gd name="connsiteY20615" fmla="*/ 692678 h 2189926"/>
              <a:gd name="connsiteX20616" fmla="*/ 4535732 w 8724094"/>
              <a:gd name="connsiteY20616" fmla="*/ 696762 h 2189926"/>
              <a:gd name="connsiteX20617" fmla="*/ 4534113 w 8724094"/>
              <a:gd name="connsiteY20617" fmla="*/ 700847 h 2189926"/>
              <a:gd name="connsiteX20618" fmla="*/ 4534923 w 8724094"/>
              <a:gd name="connsiteY20618" fmla="*/ 704113 h 2189926"/>
              <a:gd name="connsiteX20619" fmla="*/ 4535732 w 8724094"/>
              <a:gd name="connsiteY20619" fmla="*/ 707382 h 2189926"/>
              <a:gd name="connsiteX20620" fmla="*/ 4534113 w 8724094"/>
              <a:gd name="connsiteY20620" fmla="*/ 714733 h 2189926"/>
              <a:gd name="connsiteX20621" fmla="*/ 4532495 w 8724094"/>
              <a:gd name="connsiteY20621" fmla="*/ 722085 h 2189926"/>
              <a:gd name="connsiteX20622" fmla="*/ 4534923 w 8724094"/>
              <a:gd name="connsiteY20622" fmla="*/ 740055 h 2189926"/>
              <a:gd name="connsiteX20623" fmla="*/ 4537350 w 8724094"/>
              <a:gd name="connsiteY20623" fmla="*/ 758025 h 2189926"/>
              <a:gd name="connsiteX20624" fmla="*/ 4535732 w 8724094"/>
              <a:gd name="connsiteY20624" fmla="*/ 771911 h 2189926"/>
              <a:gd name="connsiteX20625" fmla="*/ 4532495 w 8724094"/>
              <a:gd name="connsiteY20625" fmla="*/ 787432 h 2189926"/>
              <a:gd name="connsiteX20626" fmla="*/ 4530877 w 8724094"/>
              <a:gd name="connsiteY20626" fmla="*/ 787432 h 2189926"/>
              <a:gd name="connsiteX20627" fmla="*/ 4525213 w 8724094"/>
              <a:gd name="connsiteY20627" fmla="*/ 786614 h 2189926"/>
              <a:gd name="connsiteX20628" fmla="*/ 4519549 w 8724094"/>
              <a:gd name="connsiteY20628" fmla="*/ 785797 h 2189926"/>
              <a:gd name="connsiteX20629" fmla="*/ 4521976 w 8724094"/>
              <a:gd name="connsiteY20629" fmla="*/ 798867 h 2189926"/>
              <a:gd name="connsiteX20630" fmla="*/ 4532495 w 8724094"/>
              <a:gd name="connsiteY20630" fmla="*/ 803769 h 2189926"/>
              <a:gd name="connsiteX20631" fmla="*/ 4533305 w 8724094"/>
              <a:gd name="connsiteY20631" fmla="*/ 810302 h 2189926"/>
              <a:gd name="connsiteX20632" fmla="*/ 4534113 w 8724094"/>
              <a:gd name="connsiteY20632" fmla="*/ 816837 h 2189926"/>
              <a:gd name="connsiteX20633" fmla="*/ 4530877 w 8724094"/>
              <a:gd name="connsiteY20633" fmla="*/ 821739 h 2189926"/>
              <a:gd name="connsiteX20634" fmla="*/ 4527641 w 8724094"/>
              <a:gd name="connsiteY20634" fmla="*/ 826639 h 2189926"/>
              <a:gd name="connsiteX20635" fmla="*/ 4532495 w 8724094"/>
              <a:gd name="connsiteY20635" fmla="*/ 833991 h 2189926"/>
              <a:gd name="connsiteX20636" fmla="*/ 4537350 w 8724094"/>
              <a:gd name="connsiteY20636" fmla="*/ 839709 h 2189926"/>
              <a:gd name="connsiteX20637" fmla="*/ 4534923 w 8724094"/>
              <a:gd name="connsiteY20637" fmla="*/ 845426 h 2189926"/>
              <a:gd name="connsiteX20638" fmla="*/ 4532495 w 8724094"/>
              <a:gd name="connsiteY20638" fmla="*/ 851144 h 2189926"/>
              <a:gd name="connsiteX20639" fmla="*/ 4534923 w 8724094"/>
              <a:gd name="connsiteY20639" fmla="*/ 859312 h 2189926"/>
              <a:gd name="connsiteX20640" fmla="*/ 4537350 w 8724094"/>
              <a:gd name="connsiteY20640" fmla="*/ 869116 h 2189926"/>
              <a:gd name="connsiteX20641" fmla="*/ 4537350 w 8724094"/>
              <a:gd name="connsiteY20641" fmla="*/ 874016 h 2189926"/>
              <a:gd name="connsiteX20642" fmla="*/ 4526021 w 8724094"/>
              <a:gd name="connsiteY20642" fmla="*/ 885452 h 2189926"/>
              <a:gd name="connsiteX20643" fmla="*/ 4526021 w 8724094"/>
              <a:gd name="connsiteY20643" fmla="*/ 888719 h 2189926"/>
              <a:gd name="connsiteX20644" fmla="*/ 4535732 w 8724094"/>
              <a:gd name="connsiteY20644" fmla="*/ 898521 h 2189926"/>
              <a:gd name="connsiteX20645" fmla="*/ 4534113 w 8724094"/>
              <a:gd name="connsiteY20645" fmla="*/ 905056 h 2189926"/>
              <a:gd name="connsiteX20646" fmla="*/ 4532495 w 8724094"/>
              <a:gd name="connsiteY20646" fmla="*/ 911591 h 2189926"/>
              <a:gd name="connsiteX20647" fmla="*/ 4534113 w 8724094"/>
              <a:gd name="connsiteY20647" fmla="*/ 918942 h 2189926"/>
              <a:gd name="connsiteX20648" fmla="*/ 4535732 w 8724094"/>
              <a:gd name="connsiteY20648" fmla="*/ 927928 h 2189926"/>
              <a:gd name="connsiteX20649" fmla="*/ 4534923 w 8724094"/>
              <a:gd name="connsiteY20649" fmla="*/ 931194 h 2189926"/>
              <a:gd name="connsiteX20650" fmla="*/ 4534113 w 8724094"/>
              <a:gd name="connsiteY20650" fmla="*/ 934462 h 2189926"/>
              <a:gd name="connsiteX20651" fmla="*/ 4535732 w 8724094"/>
              <a:gd name="connsiteY20651" fmla="*/ 940996 h 2189926"/>
              <a:gd name="connsiteX20652" fmla="*/ 4537350 w 8724094"/>
              <a:gd name="connsiteY20652" fmla="*/ 947531 h 2189926"/>
              <a:gd name="connsiteX20653" fmla="*/ 4530877 w 8724094"/>
              <a:gd name="connsiteY20653" fmla="*/ 958968 h 2189926"/>
              <a:gd name="connsiteX20654" fmla="*/ 4530877 w 8724094"/>
              <a:gd name="connsiteY20654" fmla="*/ 976938 h 2189926"/>
              <a:gd name="connsiteX20655" fmla="*/ 4529259 w 8724094"/>
              <a:gd name="connsiteY20655" fmla="*/ 978571 h 2189926"/>
              <a:gd name="connsiteX20656" fmla="*/ 4526021 w 8724094"/>
              <a:gd name="connsiteY20656" fmla="*/ 978571 h 2189926"/>
              <a:gd name="connsiteX20657" fmla="*/ 4515502 w 8724094"/>
              <a:gd name="connsiteY20657" fmla="*/ 976120 h 2189926"/>
              <a:gd name="connsiteX20658" fmla="*/ 4504984 w 8724094"/>
              <a:gd name="connsiteY20658" fmla="*/ 973670 h 2189926"/>
              <a:gd name="connsiteX20659" fmla="*/ 4500939 w 8724094"/>
              <a:gd name="connsiteY20659" fmla="*/ 976120 h 2189926"/>
              <a:gd name="connsiteX20660" fmla="*/ 4498511 w 8724094"/>
              <a:gd name="connsiteY20660" fmla="*/ 978571 h 2189926"/>
              <a:gd name="connsiteX20661" fmla="*/ 4488801 w 8724094"/>
              <a:gd name="connsiteY20661" fmla="*/ 973670 h 2189926"/>
              <a:gd name="connsiteX20662" fmla="*/ 4480710 w 8724094"/>
              <a:gd name="connsiteY20662" fmla="*/ 973670 h 2189926"/>
              <a:gd name="connsiteX20663" fmla="*/ 4470191 w 8724094"/>
              <a:gd name="connsiteY20663" fmla="*/ 971220 h 2189926"/>
              <a:gd name="connsiteX20664" fmla="*/ 4459671 w 8724094"/>
              <a:gd name="connsiteY20664" fmla="*/ 968769 h 2189926"/>
              <a:gd name="connsiteX20665" fmla="*/ 4454817 w 8724094"/>
              <a:gd name="connsiteY20665" fmla="*/ 971220 h 2189926"/>
              <a:gd name="connsiteX20666" fmla="*/ 4449962 w 8724094"/>
              <a:gd name="connsiteY20666" fmla="*/ 973670 h 2189926"/>
              <a:gd name="connsiteX20667" fmla="*/ 4445916 w 8724094"/>
              <a:gd name="connsiteY20667" fmla="*/ 972854 h 2189926"/>
              <a:gd name="connsiteX20668" fmla="*/ 4443488 w 8724094"/>
              <a:gd name="connsiteY20668" fmla="*/ 972036 h 2189926"/>
              <a:gd name="connsiteX20669" fmla="*/ 4441870 w 8724094"/>
              <a:gd name="connsiteY20669" fmla="*/ 972036 h 2189926"/>
              <a:gd name="connsiteX20670" fmla="*/ 4438634 w 8724094"/>
              <a:gd name="connsiteY20670" fmla="*/ 973670 h 2189926"/>
              <a:gd name="connsiteX20671" fmla="*/ 4432161 w 8724094"/>
              <a:gd name="connsiteY20671" fmla="*/ 970403 h 2189926"/>
              <a:gd name="connsiteX20672" fmla="*/ 4425687 w 8724094"/>
              <a:gd name="connsiteY20672" fmla="*/ 968769 h 2189926"/>
              <a:gd name="connsiteX20673" fmla="*/ 4417596 w 8724094"/>
              <a:gd name="connsiteY20673" fmla="*/ 971220 h 2189926"/>
              <a:gd name="connsiteX20674" fmla="*/ 4411122 w 8724094"/>
              <a:gd name="connsiteY20674" fmla="*/ 975304 h 2189926"/>
              <a:gd name="connsiteX20675" fmla="*/ 4398985 w 8724094"/>
              <a:gd name="connsiteY20675" fmla="*/ 976938 h 2189926"/>
              <a:gd name="connsiteX20676" fmla="*/ 4386848 w 8724094"/>
              <a:gd name="connsiteY20676" fmla="*/ 976938 h 2189926"/>
              <a:gd name="connsiteX20677" fmla="*/ 4373902 w 8724094"/>
              <a:gd name="connsiteY20677" fmla="*/ 976938 h 2189926"/>
              <a:gd name="connsiteX20678" fmla="*/ 4364191 w 8724094"/>
              <a:gd name="connsiteY20678" fmla="*/ 972036 h 2189926"/>
              <a:gd name="connsiteX20679" fmla="*/ 4362573 w 8724094"/>
              <a:gd name="connsiteY20679" fmla="*/ 972036 h 2189926"/>
              <a:gd name="connsiteX20680" fmla="*/ 4359337 w 8724094"/>
              <a:gd name="connsiteY20680" fmla="*/ 973670 h 2189926"/>
              <a:gd name="connsiteX20681" fmla="*/ 4356100 w 8724094"/>
              <a:gd name="connsiteY20681" fmla="*/ 973670 h 2189926"/>
              <a:gd name="connsiteX20682" fmla="*/ 4346390 w 8724094"/>
              <a:gd name="connsiteY20682" fmla="*/ 972854 h 2189926"/>
              <a:gd name="connsiteX20683" fmla="*/ 4336681 w 8724094"/>
              <a:gd name="connsiteY20683" fmla="*/ 972036 h 2189926"/>
              <a:gd name="connsiteX20684" fmla="*/ 4331826 w 8724094"/>
              <a:gd name="connsiteY20684" fmla="*/ 974487 h 2189926"/>
              <a:gd name="connsiteX20685" fmla="*/ 4326971 w 8724094"/>
              <a:gd name="connsiteY20685" fmla="*/ 976938 h 2189926"/>
              <a:gd name="connsiteX20686" fmla="*/ 4313215 w 8724094"/>
              <a:gd name="connsiteY20686" fmla="*/ 971220 h 2189926"/>
              <a:gd name="connsiteX20687" fmla="*/ 4301079 w 8724094"/>
              <a:gd name="connsiteY20687" fmla="*/ 965501 h 2189926"/>
              <a:gd name="connsiteX20688" fmla="*/ 4295414 w 8724094"/>
              <a:gd name="connsiteY20688" fmla="*/ 970403 h 2189926"/>
              <a:gd name="connsiteX20689" fmla="*/ 4288132 w 8724094"/>
              <a:gd name="connsiteY20689" fmla="*/ 975304 h 2189926"/>
              <a:gd name="connsiteX20690" fmla="*/ 4283277 w 8724094"/>
              <a:gd name="connsiteY20690" fmla="*/ 972036 h 2189926"/>
              <a:gd name="connsiteX20691" fmla="*/ 4278422 w 8724094"/>
              <a:gd name="connsiteY20691" fmla="*/ 968769 h 2189926"/>
              <a:gd name="connsiteX20692" fmla="*/ 4275185 w 8724094"/>
              <a:gd name="connsiteY20692" fmla="*/ 970403 h 2189926"/>
              <a:gd name="connsiteX20693" fmla="*/ 4262239 w 8724094"/>
              <a:gd name="connsiteY20693" fmla="*/ 976938 h 2189926"/>
              <a:gd name="connsiteX20694" fmla="*/ 4260620 w 8724094"/>
              <a:gd name="connsiteY20694" fmla="*/ 976938 h 2189926"/>
              <a:gd name="connsiteX20695" fmla="*/ 4254148 w 8724094"/>
              <a:gd name="connsiteY20695" fmla="*/ 975304 h 2189926"/>
              <a:gd name="connsiteX20696" fmla="*/ 4225018 w 8724094"/>
              <a:gd name="connsiteY20696" fmla="*/ 975304 h 2189926"/>
              <a:gd name="connsiteX20697" fmla="*/ 4215308 w 8724094"/>
              <a:gd name="connsiteY20697" fmla="*/ 972036 h 2189926"/>
              <a:gd name="connsiteX20698" fmla="*/ 4210453 w 8724094"/>
              <a:gd name="connsiteY20698" fmla="*/ 963868 h 2189926"/>
              <a:gd name="connsiteX20699" fmla="*/ 4210453 w 8724094"/>
              <a:gd name="connsiteY20699" fmla="*/ 955699 h 2189926"/>
              <a:gd name="connsiteX20700" fmla="*/ 4209645 w 8724094"/>
              <a:gd name="connsiteY20700" fmla="*/ 950799 h 2189926"/>
              <a:gd name="connsiteX20701" fmla="*/ 4208835 w 8724094"/>
              <a:gd name="connsiteY20701" fmla="*/ 945898 h 2189926"/>
              <a:gd name="connsiteX20702" fmla="*/ 4210453 w 8724094"/>
              <a:gd name="connsiteY20702" fmla="*/ 942631 h 2189926"/>
              <a:gd name="connsiteX20703" fmla="*/ 4214499 w 8724094"/>
              <a:gd name="connsiteY20703" fmla="*/ 946715 h 2189926"/>
              <a:gd name="connsiteX20704" fmla="*/ 4218545 w 8724094"/>
              <a:gd name="connsiteY20704" fmla="*/ 950799 h 2189926"/>
              <a:gd name="connsiteX20705" fmla="*/ 4220164 w 8724094"/>
              <a:gd name="connsiteY20705" fmla="*/ 950799 h 2189926"/>
              <a:gd name="connsiteX20706" fmla="*/ 4234728 w 8724094"/>
              <a:gd name="connsiteY20706" fmla="*/ 923026 h 2189926"/>
              <a:gd name="connsiteX20707" fmla="*/ 4234728 w 8724094"/>
              <a:gd name="connsiteY20707" fmla="*/ 918126 h 2189926"/>
              <a:gd name="connsiteX20708" fmla="*/ 4226636 w 8724094"/>
              <a:gd name="connsiteY20708" fmla="*/ 914858 h 2189926"/>
              <a:gd name="connsiteX20709" fmla="*/ 4214499 w 8724094"/>
              <a:gd name="connsiteY20709" fmla="*/ 919759 h 2189926"/>
              <a:gd name="connsiteX20710" fmla="*/ 4202362 w 8724094"/>
              <a:gd name="connsiteY20710" fmla="*/ 924659 h 2189926"/>
              <a:gd name="connsiteX20711" fmla="*/ 4203171 w 8724094"/>
              <a:gd name="connsiteY20711" fmla="*/ 919759 h 2189926"/>
              <a:gd name="connsiteX20712" fmla="*/ 4203981 w 8724094"/>
              <a:gd name="connsiteY20712" fmla="*/ 914858 h 2189926"/>
              <a:gd name="connsiteX20713" fmla="*/ 4202362 w 8724094"/>
              <a:gd name="connsiteY20713" fmla="*/ 909140 h 2189926"/>
              <a:gd name="connsiteX20714" fmla="*/ 4200743 w 8724094"/>
              <a:gd name="connsiteY20714" fmla="*/ 903422 h 2189926"/>
              <a:gd name="connsiteX20715" fmla="*/ 4203981 w 8724094"/>
              <a:gd name="connsiteY20715" fmla="*/ 896070 h 2189926"/>
              <a:gd name="connsiteX20716" fmla="*/ 4207217 w 8724094"/>
              <a:gd name="connsiteY20716" fmla="*/ 888719 h 2189926"/>
              <a:gd name="connsiteX20717" fmla="*/ 4204789 w 8724094"/>
              <a:gd name="connsiteY20717" fmla="*/ 879733 h 2189926"/>
              <a:gd name="connsiteX20718" fmla="*/ 4202362 w 8724094"/>
              <a:gd name="connsiteY20718" fmla="*/ 870749 h 2189926"/>
              <a:gd name="connsiteX20719" fmla="*/ 4203981 w 8724094"/>
              <a:gd name="connsiteY20719" fmla="*/ 865847 h 2189926"/>
              <a:gd name="connsiteX20720" fmla="*/ 4205599 w 8724094"/>
              <a:gd name="connsiteY20720" fmla="*/ 860947 h 2189926"/>
              <a:gd name="connsiteX20721" fmla="*/ 4203171 w 8724094"/>
              <a:gd name="connsiteY20721" fmla="*/ 845426 h 2189926"/>
              <a:gd name="connsiteX20722" fmla="*/ 4200743 w 8724094"/>
              <a:gd name="connsiteY20722" fmla="*/ 833174 h 2189926"/>
              <a:gd name="connsiteX20723" fmla="*/ 4200743 w 8724094"/>
              <a:gd name="connsiteY20723" fmla="*/ 831540 h 2189926"/>
              <a:gd name="connsiteX20724" fmla="*/ 4202362 w 8724094"/>
              <a:gd name="connsiteY20724" fmla="*/ 825006 h 2189926"/>
              <a:gd name="connsiteX20725" fmla="*/ 4202362 w 8724094"/>
              <a:gd name="connsiteY20725" fmla="*/ 816837 h 2189926"/>
              <a:gd name="connsiteX20726" fmla="*/ 4204789 w 8724094"/>
              <a:gd name="connsiteY20726" fmla="*/ 805402 h 2189926"/>
              <a:gd name="connsiteX20727" fmla="*/ 4207217 w 8724094"/>
              <a:gd name="connsiteY20727" fmla="*/ 792332 h 2189926"/>
              <a:gd name="connsiteX20728" fmla="*/ 4205599 w 8724094"/>
              <a:gd name="connsiteY20728" fmla="*/ 782530 h 2189926"/>
              <a:gd name="connsiteX20729" fmla="*/ 4203981 w 8724094"/>
              <a:gd name="connsiteY20729" fmla="*/ 772728 h 2189926"/>
              <a:gd name="connsiteX20730" fmla="*/ 4205599 w 8724094"/>
              <a:gd name="connsiteY20730" fmla="*/ 767827 h 2189926"/>
              <a:gd name="connsiteX20731" fmla="*/ 4207217 w 8724094"/>
              <a:gd name="connsiteY20731" fmla="*/ 764560 h 2189926"/>
              <a:gd name="connsiteX20732" fmla="*/ 4205599 w 8724094"/>
              <a:gd name="connsiteY20732" fmla="*/ 759659 h 2189926"/>
              <a:gd name="connsiteX20733" fmla="*/ 4203981 w 8724094"/>
              <a:gd name="connsiteY20733" fmla="*/ 754758 h 2189926"/>
              <a:gd name="connsiteX20734" fmla="*/ 4205599 w 8724094"/>
              <a:gd name="connsiteY20734" fmla="*/ 748223 h 2189926"/>
              <a:gd name="connsiteX20735" fmla="*/ 4207217 w 8724094"/>
              <a:gd name="connsiteY20735" fmla="*/ 740055 h 2189926"/>
              <a:gd name="connsiteX20736" fmla="*/ 4200743 w 8724094"/>
              <a:gd name="connsiteY20736" fmla="*/ 725352 h 2189926"/>
              <a:gd name="connsiteX20737" fmla="*/ 4200743 w 8724094"/>
              <a:gd name="connsiteY20737" fmla="*/ 723718 h 2189926"/>
              <a:gd name="connsiteX20738" fmla="*/ 4200743 w 8724094"/>
              <a:gd name="connsiteY20738" fmla="*/ 718817 h 2189926"/>
              <a:gd name="connsiteX20739" fmla="*/ 4202362 w 8724094"/>
              <a:gd name="connsiteY20739" fmla="*/ 715550 h 2189926"/>
              <a:gd name="connsiteX20740" fmla="*/ 4210453 w 8724094"/>
              <a:gd name="connsiteY20740" fmla="*/ 715550 h 2189926"/>
              <a:gd name="connsiteX20741" fmla="*/ 4212071 w 8724094"/>
              <a:gd name="connsiteY20741" fmla="*/ 712282 h 2189926"/>
              <a:gd name="connsiteX20742" fmla="*/ 4208027 w 8724094"/>
              <a:gd name="connsiteY20742" fmla="*/ 698396 h 2189926"/>
              <a:gd name="connsiteX20743" fmla="*/ 4200743 w 8724094"/>
              <a:gd name="connsiteY20743" fmla="*/ 686143 h 2189926"/>
              <a:gd name="connsiteX20744" fmla="*/ 4200743 w 8724094"/>
              <a:gd name="connsiteY20744" fmla="*/ 684510 h 2189926"/>
              <a:gd name="connsiteX20745" fmla="*/ 4215308 w 8724094"/>
              <a:gd name="connsiteY20745" fmla="*/ 677975 h 2189926"/>
              <a:gd name="connsiteX20746" fmla="*/ 4236347 w 8724094"/>
              <a:gd name="connsiteY20746" fmla="*/ 668173 h 2189926"/>
              <a:gd name="connsiteX20747" fmla="*/ 4237965 w 8724094"/>
              <a:gd name="connsiteY20747" fmla="*/ 664906 h 2189926"/>
              <a:gd name="connsiteX20748" fmla="*/ 4241201 w 8724094"/>
              <a:gd name="connsiteY20748" fmla="*/ 661638 h 2189926"/>
              <a:gd name="connsiteX20749" fmla="*/ 4246056 w 8724094"/>
              <a:gd name="connsiteY20749" fmla="*/ 663272 h 2189926"/>
              <a:gd name="connsiteX20750" fmla="*/ 4247674 w 8724094"/>
              <a:gd name="connsiteY20750" fmla="*/ 663272 h 2189926"/>
              <a:gd name="connsiteX20751" fmla="*/ 4250911 w 8724094"/>
              <a:gd name="connsiteY20751" fmla="*/ 658371 h 2189926"/>
              <a:gd name="connsiteX20752" fmla="*/ 4244437 w 8724094"/>
              <a:gd name="connsiteY20752" fmla="*/ 653470 h 2189926"/>
              <a:gd name="connsiteX20753" fmla="*/ 4226636 w 8724094"/>
              <a:gd name="connsiteY20753" fmla="*/ 660822 h 2189926"/>
              <a:gd name="connsiteX20754" fmla="*/ 4208835 w 8724094"/>
              <a:gd name="connsiteY20754" fmla="*/ 668173 h 2189926"/>
              <a:gd name="connsiteX20755" fmla="*/ 4203981 w 8724094"/>
              <a:gd name="connsiteY20755" fmla="*/ 664906 h 2189926"/>
              <a:gd name="connsiteX20756" fmla="*/ 4205599 w 8724094"/>
              <a:gd name="connsiteY20756" fmla="*/ 660005 h 2189926"/>
              <a:gd name="connsiteX20757" fmla="*/ 4207217 w 8724094"/>
              <a:gd name="connsiteY20757" fmla="*/ 655103 h 2189926"/>
              <a:gd name="connsiteX20758" fmla="*/ 4204789 w 8724094"/>
              <a:gd name="connsiteY20758" fmla="*/ 645301 h 2189926"/>
              <a:gd name="connsiteX20759" fmla="*/ 4202362 w 8724094"/>
              <a:gd name="connsiteY20759" fmla="*/ 637133 h 2189926"/>
              <a:gd name="connsiteX20760" fmla="*/ 4203981 w 8724094"/>
              <a:gd name="connsiteY20760" fmla="*/ 624880 h 2189926"/>
              <a:gd name="connsiteX20761" fmla="*/ 4205599 w 8724094"/>
              <a:gd name="connsiteY20761" fmla="*/ 612628 h 2189926"/>
              <a:gd name="connsiteX20762" fmla="*/ 4203981 w 8724094"/>
              <a:gd name="connsiteY20762" fmla="*/ 606093 h 2189926"/>
              <a:gd name="connsiteX20763" fmla="*/ 4202362 w 8724094"/>
              <a:gd name="connsiteY20763" fmla="*/ 599558 h 2189926"/>
              <a:gd name="connsiteX20764" fmla="*/ 4203981 w 8724094"/>
              <a:gd name="connsiteY20764" fmla="*/ 594658 h 2189926"/>
              <a:gd name="connsiteX20765" fmla="*/ 4205599 w 8724094"/>
              <a:gd name="connsiteY20765" fmla="*/ 589756 h 2189926"/>
              <a:gd name="connsiteX20766" fmla="*/ 4203981 w 8724094"/>
              <a:gd name="connsiteY20766" fmla="*/ 584039 h 2189926"/>
              <a:gd name="connsiteX20767" fmla="*/ 4202362 w 8724094"/>
              <a:gd name="connsiteY20767" fmla="*/ 578321 h 2189926"/>
              <a:gd name="connsiteX20768" fmla="*/ 4204789 w 8724094"/>
              <a:gd name="connsiteY20768" fmla="*/ 561167 h 2189926"/>
              <a:gd name="connsiteX20769" fmla="*/ 4207217 w 8724094"/>
              <a:gd name="connsiteY20769" fmla="*/ 544013 h 2189926"/>
              <a:gd name="connsiteX20770" fmla="*/ 4204789 w 8724094"/>
              <a:gd name="connsiteY20770" fmla="*/ 530944 h 2189926"/>
              <a:gd name="connsiteX20771" fmla="*/ 4202362 w 8724094"/>
              <a:gd name="connsiteY20771" fmla="*/ 517874 h 2189926"/>
              <a:gd name="connsiteX20772" fmla="*/ 4204789 w 8724094"/>
              <a:gd name="connsiteY20772" fmla="*/ 500721 h 2189926"/>
              <a:gd name="connsiteX20773" fmla="*/ 4207217 w 8724094"/>
              <a:gd name="connsiteY20773" fmla="*/ 483567 h 2189926"/>
              <a:gd name="connsiteX20774" fmla="*/ 4204789 w 8724094"/>
              <a:gd name="connsiteY20774" fmla="*/ 474582 h 2189926"/>
              <a:gd name="connsiteX20775" fmla="*/ 4202362 w 8724094"/>
              <a:gd name="connsiteY20775" fmla="*/ 467231 h 2189926"/>
              <a:gd name="connsiteX20776" fmla="*/ 4205599 w 8724094"/>
              <a:gd name="connsiteY20776" fmla="*/ 459062 h 2189926"/>
              <a:gd name="connsiteX20777" fmla="*/ 4206407 w 8724094"/>
              <a:gd name="connsiteY20777" fmla="*/ 445176 h 2189926"/>
              <a:gd name="connsiteX20778" fmla="*/ 4207217 w 8724094"/>
              <a:gd name="connsiteY20778" fmla="*/ 431290 h 2189926"/>
              <a:gd name="connsiteX20779" fmla="*/ 4204789 w 8724094"/>
              <a:gd name="connsiteY20779" fmla="*/ 420671 h 2189926"/>
              <a:gd name="connsiteX20780" fmla="*/ 4202362 w 8724094"/>
              <a:gd name="connsiteY20780" fmla="*/ 408419 h 2189926"/>
              <a:gd name="connsiteX20781" fmla="*/ 4208027 w 8724094"/>
              <a:gd name="connsiteY20781" fmla="*/ 396982 h 2189926"/>
              <a:gd name="connsiteX20782" fmla="*/ 4213690 w 8724094"/>
              <a:gd name="connsiteY20782" fmla="*/ 388814 h 2189926"/>
              <a:gd name="connsiteX20783" fmla="*/ 4205599 w 8724094"/>
              <a:gd name="connsiteY20783" fmla="*/ 371661 h 2189926"/>
              <a:gd name="connsiteX20784" fmla="*/ 4197507 w 8724094"/>
              <a:gd name="connsiteY20784" fmla="*/ 354507 h 2189926"/>
              <a:gd name="connsiteX20785" fmla="*/ 4200743 w 8724094"/>
              <a:gd name="connsiteY20785" fmla="*/ 348789 h 2189926"/>
              <a:gd name="connsiteX20786" fmla="*/ 4203981 w 8724094"/>
              <a:gd name="connsiteY20786" fmla="*/ 343072 h 2189926"/>
              <a:gd name="connsiteX20787" fmla="*/ 4203171 w 8724094"/>
              <a:gd name="connsiteY20787" fmla="*/ 330819 h 2189926"/>
              <a:gd name="connsiteX20788" fmla="*/ 4202362 w 8724094"/>
              <a:gd name="connsiteY20788" fmla="*/ 318567 h 2189926"/>
              <a:gd name="connsiteX20789" fmla="*/ 4206407 w 8724094"/>
              <a:gd name="connsiteY20789" fmla="*/ 313665 h 2189926"/>
              <a:gd name="connsiteX20790" fmla="*/ 4212071 w 8724094"/>
              <a:gd name="connsiteY20790" fmla="*/ 308765 h 2189926"/>
              <a:gd name="connsiteX20791" fmla="*/ 4207217 w 8724094"/>
              <a:gd name="connsiteY20791" fmla="*/ 302230 h 2189926"/>
              <a:gd name="connsiteX20792" fmla="*/ 4202362 w 8724094"/>
              <a:gd name="connsiteY20792" fmla="*/ 295695 h 2189926"/>
              <a:gd name="connsiteX20793" fmla="*/ 4205599 w 8724094"/>
              <a:gd name="connsiteY20793" fmla="*/ 280992 h 2189926"/>
              <a:gd name="connsiteX20794" fmla="*/ 4208835 w 8724094"/>
              <a:gd name="connsiteY20794" fmla="*/ 266288 h 2189926"/>
              <a:gd name="connsiteX20795" fmla="*/ 4206407 w 8724094"/>
              <a:gd name="connsiteY20795" fmla="*/ 259755 h 2189926"/>
              <a:gd name="connsiteX20796" fmla="*/ 4203981 w 8724094"/>
              <a:gd name="connsiteY20796" fmla="*/ 254853 h 2189926"/>
              <a:gd name="connsiteX20797" fmla="*/ 4205599 w 8724094"/>
              <a:gd name="connsiteY20797" fmla="*/ 245051 h 2189926"/>
              <a:gd name="connsiteX20798" fmla="*/ 4207217 w 8724094"/>
              <a:gd name="connsiteY20798" fmla="*/ 235249 h 2189926"/>
              <a:gd name="connsiteX20799" fmla="*/ 4204789 w 8724094"/>
              <a:gd name="connsiteY20799" fmla="*/ 227897 h 2189926"/>
              <a:gd name="connsiteX20800" fmla="*/ 4202362 w 8724094"/>
              <a:gd name="connsiteY20800" fmla="*/ 218913 h 2189926"/>
              <a:gd name="connsiteX20801" fmla="*/ 4203981 w 8724094"/>
              <a:gd name="connsiteY20801" fmla="*/ 212378 h 2189926"/>
              <a:gd name="connsiteX20802" fmla="*/ 4203981 w 8724094"/>
              <a:gd name="connsiteY20802" fmla="*/ 192773 h 2189926"/>
              <a:gd name="connsiteX20803" fmla="*/ 4202362 w 8724094"/>
              <a:gd name="connsiteY20803" fmla="*/ 187873 h 2189926"/>
              <a:gd name="connsiteX20804" fmla="*/ 4202362 w 8724094"/>
              <a:gd name="connsiteY20804" fmla="*/ 186239 h 2189926"/>
              <a:gd name="connsiteX20805" fmla="*/ 4212071 w 8724094"/>
              <a:gd name="connsiteY20805" fmla="*/ 166634 h 2189926"/>
              <a:gd name="connsiteX20806" fmla="*/ 4208835 w 8724094"/>
              <a:gd name="connsiteY20806" fmla="*/ 159283 h 2189926"/>
              <a:gd name="connsiteX20807" fmla="*/ 4203981 w 8724094"/>
              <a:gd name="connsiteY20807" fmla="*/ 153566 h 2189926"/>
              <a:gd name="connsiteX20808" fmla="*/ 4203981 w 8724094"/>
              <a:gd name="connsiteY20808" fmla="*/ 151931 h 2189926"/>
              <a:gd name="connsiteX20809" fmla="*/ 4205599 w 8724094"/>
              <a:gd name="connsiteY20809" fmla="*/ 147847 h 2189926"/>
              <a:gd name="connsiteX20810" fmla="*/ 4207217 w 8724094"/>
              <a:gd name="connsiteY20810" fmla="*/ 143763 h 2189926"/>
              <a:gd name="connsiteX20811" fmla="*/ 4204789 w 8724094"/>
              <a:gd name="connsiteY20811" fmla="*/ 139678 h 2189926"/>
              <a:gd name="connsiteX20812" fmla="*/ 4203981 w 8724094"/>
              <a:gd name="connsiteY20812" fmla="*/ 133961 h 2189926"/>
              <a:gd name="connsiteX20813" fmla="*/ 4202362 w 8724094"/>
              <a:gd name="connsiteY20813" fmla="*/ 129061 h 2189926"/>
              <a:gd name="connsiteX20814" fmla="*/ 4207217 w 8724094"/>
              <a:gd name="connsiteY20814" fmla="*/ 115173 h 2189926"/>
              <a:gd name="connsiteX20815" fmla="*/ 4212071 w 8724094"/>
              <a:gd name="connsiteY20815" fmla="*/ 101287 h 2189926"/>
              <a:gd name="connsiteX20816" fmla="*/ 4209645 w 8724094"/>
              <a:gd name="connsiteY20816" fmla="*/ 97203 h 2189926"/>
              <a:gd name="connsiteX20817" fmla="*/ 4207217 w 8724094"/>
              <a:gd name="connsiteY20817" fmla="*/ 93119 h 2189926"/>
              <a:gd name="connsiteX20818" fmla="*/ 4208835 w 8724094"/>
              <a:gd name="connsiteY20818" fmla="*/ 88219 h 2189926"/>
              <a:gd name="connsiteX20819" fmla="*/ 4210453 w 8724094"/>
              <a:gd name="connsiteY20819" fmla="*/ 83317 h 2189926"/>
              <a:gd name="connsiteX20820" fmla="*/ 4207217 w 8724094"/>
              <a:gd name="connsiteY20820" fmla="*/ 79233 h 2189926"/>
              <a:gd name="connsiteX20821" fmla="*/ 4203981 w 8724094"/>
              <a:gd name="connsiteY20821" fmla="*/ 75149 h 2189926"/>
              <a:gd name="connsiteX20822" fmla="*/ 4205599 w 8724094"/>
              <a:gd name="connsiteY20822" fmla="*/ 71065 h 2189926"/>
              <a:gd name="connsiteX20823" fmla="*/ 4207217 w 8724094"/>
              <a:gd name="connsiteY20823" fmla="*/ 66980 h 2189926"/>
              <a:gd name="connsiteX20824" fmla="*/ 4207217 w 8724094"/>
              <a:gd name="connsiteY20824" fmla="*/ 52277 h 2189926"/>
              <a:gd name="connsiteX20825" fmla="*/ 4217736 w 8724094"/>
              <a:gd name="connsiteY20825" fmla="*/ 38391 h 2189926"/>
              <a:gd name="connsiteX20826" fmla="*/ 4233109 w 8724094"/>
              <a:gd name="connsiteY20826" fmla="*/ 32674 h 2189926"/>
              <a:gd name="connsiteX20827" fmla="*/ 4237155 w 8724094"/>
              <a:gd name="connsiteY20827" fmla="*/ 34307 h 2189926"/>
              <a:gd name="connsiteX20828" fmla="*/ 4241201 w 8724094"/>
              <a:gd name="connsiteY20828" fmla="*/ 35940 h 2189926"/>
              <a:gd name="connsiteX20829" fmla="*/ 4246865 w 8724094"/>
              <a:gd name="connsiteY20829" fmla="*/ 34307 h 2189926"/>
              <a:gd name="connsiteX20830" fmla="*/ 4252530 w 8724094"/>
              <a:gd name="connsiteY20830" fmla="*/ 32674 h 2189926"/>
              <a:gd name="connsiteX20831" fmla="*/ 4261430 w 8724094"/>
              <a:gd name="connsiteY20831" fmla="*/ 33490 h 2189926"/>
              <a:gd name="connsiteX20832" fmla="*/ 4270331 w 8724094"/>
              <a:gd name="connsiteY20832" fmla="*/ 34307 h 2189926"/>
              <a:gd name="connsiteX20833" fmla="*/ 4276803 w 8724094"/>
              <a:gd name="connsiteY20833" fmla="*/ 34307 h 2189926"/>
              <a:gd name="connsiteX20834" fmla="*/ 3340921 w 8724094"/>
              <a:gd name="connsiteY20834" fmla="*/ 26139 h 2189926"/>
              <a:gd name="connsiteX20835" fmla="*/ 3361959 w 8724094"/>
              <a:gd name="connsiteY20835" fmla="*/ 29405 h 2189926"/>
              <a:gd name="connsiteX20836" fmla="*/ 3363577 w 8724094"/>
              <a:gd name="connsiteY20836" fmla="*/ 29405 h 2189926"/>
              <a:gd name="connsiteX20837" fmla="*/ 3365195 w 8724094"/>
              <a:gd name="connsiteY20837" fmla="*/ 28589 h 2189926"/>
              <a:gd name="connsiteX20838" fmla="*/ 3366813 w 8724094"/>
              <a:gd name="connsiteY20838" fmla="*/ 27772 h 2189926"/>
              <a:gd name="connsiteX20839" fmla="*/ 3368431 w 8724094"/>
              <a:gd name="connsiteY20839" fmla="*/ 27772 h 2189926"/>
              <a:gd name="connsiteX20840" fmla="*/ 3372477 w 8724094"/>
              <a:gd name="connsiteY20840" fmla="*/ 29405 h 2189926"/>
              <a:gd name="connsiteX20841" fmla="*/ 3376523 w 8724094"/>
              <a:gd name="connsiteY20841" fmla="*/ 31040 h 2189926"/>
              <a:gd name="connsiteX20842" fmla="*/ 3382188 w 8724094"/>
              <a:gd name="connsiteY20842" fmla="*/ 30223 h 2189926"/>
              <a:gd name="connsiteX20843" fmla="*/ 3387852 w 8724094"/>
              <a:gd name="connsiteY20843" fmla="*/ 29405 h 2189926"/>
              <a:gd name="connsiteX20844" fmla="*/ 3395134 w 8724094"/>
              <a:gd name="connsiteY20844" fmla="*/ 31040 h 2189926"/>
              <a:gd name="connsiteX20845" fmla="*/ 3402417 w 8724094"/>
              <a:gd name="connsiteY20845" fmla="*/ 32674 h 2189926"/>
              <a:gd name="connsiteX20846" fmla="*/ 3408081 w 8724094"/>
              <a:gd name="connsiteY20846" fmla="*/ 31040 h 2189926"/>
              <a:gd name="connsiteX20847" fmla="*/ 3413744 w 8724094"/>
              <a:gd name="connsiteY20847" fmla="*/ 29405 h 2189926"/>
              <a:gd name="connsiteX20848" fmla="*/ 3449346 w 8724094"/>
              <a:gd name="connsiteY20848" fmla="*/ 29405 h 2189926"/>
              <a:gd name="connsiteX20849" fmla="*/ 3452584 w 8724094"/>
              <a:gd name="connsiteY20849" fmla="*/ 31040 h 2189926"/>
              <a:gd name="connsiteX20850" fmla="*/ 3455820 w 8724094"/>
              <a:gd name="connsiteY20850" fmla="*/ 32674 h 2189926"/>
              <a:gd name="connsiteX20851" fmla="*/ 3457438 w 8724094"/>
              <a:gd name="connsiteY20851" fmla="*/ 32674 h 2189926"/>
              <a:gd name="connsiteX20852" fmla="*/ 3460675 w 8724094"/>
              <a:gd name="connsiteY20852" fmla="*/ 31040 h 2189926"/>
              <a:gd name="connsiteX20853" fmla="*/ 3466339 w 8724094"/>
              <a:gd name="connsiteY20853" fmla="*/ 30223 h 2189926"/>
              <a:gd name="connsiteX20854" fmla="*/ 3472003 w 8724094"/>
              <a:gd name="connsiteY20854" fmla="*/ 29405 h 2189926"/>
              <a:gd name="connsiteX20855" fmla="*/ 3485758 w 8724094"/>
              <a:gd name="connsiteY20855" fmla="*/ 31040 h 2189926"/>
              <a:gd name="connsiteX20856" fmla="*/ 3499515 w 8724094"/>
              <a:gd name="connsiteY20856" fmla="*/ 32674 h 2189926"/>
              <a:gd name="connsiteX20857" fmla="*/ 3510842 w 8724094"/>
              <a:gd name="connsiteY20857" fmla="*/ 31856 h 2189926"/>
              <a:gd name="connsiteX20858" fmla="*/ 3520552 w 8724094"/>
              <a:gd name="connsiteY20858" fmla="*/ 29405 h 2189926"/>
              <a:gd name="connsiteX20859" fmla="*/ 3527025 w 8724094"/>
              <a:gd name="connsiteY20859" fmla="*/ 31856 h 2189926"/>
              <a:gd name="connsiteX20860" fmla="*/ 3533499 w 8724094"/>
              <a:gd name="connsiteY20860" fmla="*/ 34307 h 2189926"/>
              <a:gd name="connsiteX20861" fmla="*/ 3538353 w 8724094"/>
              <a:gd name="connsiteY20861" fmla="*/ 31856 h 2189926"/>
              <a:gd name="connsiteX20862" fmla="*/ 3543208 w 8724094"/>
              <a:gd name="connsiteY20862" fmla="*/ 27772 h 2189926"/>
              <a:gd name="connsiteX20863" fmla="*/ 3549682 w 8724094"/>
              <a:gd name="connsiteY20863" fmla="*/ 27772 h 2189926"/>
              <a:gd name="connsiteX20864" fmla="*/ 3561819 w 8724094"/>
              <a:gd name="connsiteY20864" fmla="*/ 29405 h 2189926"/>
              <a:gd name="connsiteX20865" fmla="*/ 3572337 w 8724094"/>
              <a:gd name="connsiteY20865" fmla="*/ 31040 h 2189926"/>
              <a:gd name="connsiteX20866" fmla="*/ 3579620 w 8724094"/>
              <a:gd name="connsiteY20866" fmla="*/ 29405 h 2189926"/>
              <a:gd name="connsiteX20867" fmla="*/ 3588521 w 8724094"/>
              <a:gd name="connsiteY20867" fmla="*/ 27772 h 2189926"/>
              <a:gd name="connsiteX20868" fmla="*/ 3596613 w 8724094"/>
              <a:gd name="connsiteY20868" fmla="*/ 31040 h 2189926"/>
              <a:gd name="connsiteX20869" fmla="*/ 3617650 w 8724094"/>
              <a:gd name="connsiteY20869" fmla="*/ 30223 h 2189926"/>
              <a:gd name="connsiteX20870" fmla="*/ 3638688 w 8724094"/>
              <a:gd name="connsiteY20870" fmla="*/ 31040 h 2189926"/>
              <a:gd name="connsiteX20871" fmla="*/ 3641924 w 8724094"/>
              <a:gd name="connsiteY20871" fmla="*/ 31040 h 2189926"/>
              <a:gd name="connsiteX20872" fmla="*/ 3646780 w 8724094"/>
              <a:gd name="connsiteY20872" fmla="*/ 31040 h 2189926"/>
              <a:gd name="connsiteX20873" fmla="*/ 3658107 w 8724094"/>
              <a:gd name="connsiteY20873" fmla="*/ 31856 h 2189926"/>
              <a:gd name="connsiteX20874" fmla="*/ 3669436 w 8724094"/>
              <a:gd name="connsiteY20874" fmla="*/ 32674 h 2189926"/>
              <a:gd name="connsiteX20875" fmla="*/ 3677526 w 8724094"/>
              <a:gd name="connsiteY20875" fmla="*/ 31040 h 2189926"/>
              <a:gd name="connsiteX20876" fmla="*/ 3692091 w 8724094"/>
              <a:gd name="connsiteY20876" fmla="*/ 29405 h 2189926"/>
              <a:gd name="connsiteX20877" fmla="*/ 3706656 w 8724094"/>
              <a:gd name="connsiteY20877" fmla="*/ 27772 h 2189926"/>
              <a:gd name="connsiteX20878" fmla="*/ 3711512 w 8724094"/>
              <a:gd name="connsiteY20878" fmla="*/ 29405 h 2189926"/>
              <a:gd name="connsiteX20879" fmla="*/ 3716366 w 8724094"/>
              <a:gd name="connsiteY20879" fmla="*/ 31040 h 2189926"/>
              <a:gd name="connsiteX20880" fmla="*/ 3725267 w 8724094"/>
              <a:gd name="connsiteY20880" fmla="*/ 29405 h 2189926"/>
              <a:gd name="connsiteX20881" fmla="*/ 3734168 w 8724094"/>
              <a:gd name="connsiteY20881" fmla="*/ 27772 h 2189926"/>
              <a:gd name="connsiteX20882" fmla="*/ 3738214 w 8724094"/>
              <a:gd name="connsiteY20882" fmla="*/ 29405 h 2189926"/>
              <a:gd name="connsiteX20883" fmla="*/ 3742258 w 8724094"/>
              <a:gd name="connsiteY20883" fmla="*/ 31040 h 2189926"/>
              <a:gd name="connsiteX20884" fmla="*/ 3761679 w 8724094"/>
              <a:gd name="connsiteY20884" fmla="*/ 31040 h 2189926"/>
              <a:gd name="connsiteX20885" fmla="*/ 3763297 w 8724094"/>
              <a:gd name="connsiteY20885" fmla="*/ 31040 h 2189926"/>
              <a:gd name="connsiteX20886" fmla="*/ 3777052 w 8724094"/>
              <a:gd name="connsiteY20886" fmla="*/ 33490 h 2189926"/>
              <a:gd name="connsiteX20887" fmla="*/ 3789189 w 8724094"/>
              <a:gd name="connsiteY20887" fmla="*/ 35940 h 2189926"/>
              <a:gd name="connsiteX20888" fmla="*/ 3794045 w 8724094"/>
              <a:gd name="connsiteY20888" fmla="*/ 34307 h 2189926"/>
              <a:gd name="connsiteX20889" fmla="*/ 3798900 w 8724094"/>
              <a:gd name="connsiteY20889" fmla="*/ 32674 h 2189926"/>
              <a:gd name="connsiteX20890" fmla="*/ 3810228 w 8724094"/>
              <a:gd name="connsiteY20890" fmla="*/ 35940 h 2189926"/>
              <a:gd name="connsiteX20891" fmla="*/ 3821555 w 8724094"/>
              <a:gd name="connsiteY20891" fmla="*/ 39209 h 2189926"/>
              <a:gd name="connsiteX20892" fmla="*/ 3850685 w 8724094"/>
              <a:gd name="connsiteY20892" fmla="*/ 39209 h 2189926"/>
              <a:gd name="connsiteX20893" fmla="*/ 3862822 w 8724094"/>
              <a:gd name="connsiteY20893" fmla="*/ 35124 h 2189926"/>
              <a:gd name="connsiteX20894" fmla="*/ 3874960 w 8724094"/>
              <a:gd name="connsiteY20894" fmla="*/ 31040 h 2189926"/>
              <a:gd name="connsiteX20895" fmla="*/ 3886287 w 8724094"/>
              <a:gd name="connsiteY20895" fmla="*/ 35124 h 2189926"/>
              <a:gd name="connsiteX20896" fmla="*/ 3895997 w 8724094"/>
              <a:gd name="connsiteY20896" fmla="*/ 40842 h 2189926"/>
              <a:gd name="connsiteX20897" fmla="*/ 3912989 w 8724094"/>
              <a:gd name="connsiteY20897" fmla="*/ 44109 h 2189926"/>
              <a:gd name="connsiteX20898" fmla="*/ 3931600 w 8724094"/>
              <a:gd name="connsiteY20898" fmla="*/ 45742 h 2189926"/>
              <a:gd name="connsiteX20899" fmla="*/ 3933218 w 8724094"/>
              <a:gd name="connsiteY20899" fmla="*/ 47377 h 2189926"/>
              <a:gd name="connsiteX20900" fmla="*/ 3956684 w 8724094"/>
              <a:gd name="connsiteY20900" fmla="*/ 65347 h 2189926"/>
              <a:gd name="connsiteX20901" fmla="*/ 3981767 w 8724094"/>
              <a:gd name="connsiteY20901" fmla="*/ 78416 h 2189926"/>
              <a:gd name="connsiteX20902" fmla="*/ 3986623 w 8724094"/>
              <a:gd name="connsiteY20902" fmla="*/ 84951 h 2189926"/>
              <a:gd name="connsiteX20903" fmla="*/ 3994714 w 8724094"/>
              <a:gd name="connsiteY20903" fmla="*/ 88219 h 2189926"/>
              <a:gd name="connsiteX20904" fmla="*/ 3999568 w 8724094"/>
              <a:gd name="connsiteY20904" fmla="*/ 87401 h 2189926"/>
              <a:gd name="connsiteX20905" fmla="*/ 4004424 w 8724094"/>
              <a:gd name="connsiteY20905" fmla="*/ 86584 h 2189926"/>
              <a:gd name="connsiteX20906" fmla="*/ 4006042 w 8724094"/>
              <a:gd name="connsiteY20906" fmla="*/ 86584 h 2189926"/>
              <a:gd name="connsiteX20907" fmla="*/ 4028698 w 8724094"/>
              <a:gd name="connsiteY20907" fmla="*/ 115991 h 2189926"/>
              <a:gd name="connsiteX20908" fmla="*/ 4033552 w 8724094"/>
              <a:gd name="connsiteY20908" fmla="*/ 119258 h 2189926"/>
              <a:gd name="connsiteX20909" fmla="*/ 4040026 w 8724094"/>
              <a:gd name="connsiteY20909" fmla="*/ 122526 h 2189926"/>
              <a:gd name="connsiteX20910" fmla="*/ 4050545 w 8724094"/>
              <a:gd name="connsiteY20910" fmla="*/ 136412 h 2189926"/>
              <a:gd name="connsiteX20911" fmla="*/ 4061064 w 8724094"/>
              <a:gd name="connsiteY20911" fmla="*/ 145397 h 2189926"/>
              <a:gd name="connsiteX20912" fmla="*/ 4073201 w 8724094"/>
              <a:gd name="connsiteY20912" fmla="*/ 167452 h 2189926"/>
              <a:gd name="connsiteX20913" fmla="*/ 4078865 w 8724094"/>
              <a:gd name="connsiteY20913" fmla="*/ 191139 h 2189926"/>
              <a:gd name="connsiteX20914" fmla="*/ 4090194 w 8724094"/>
              <a:gd name="connsiteY20914" fmla="*/ 201759 h 2189926"/>
              <a:gd name="connsiteX20915" fmla="*/ 4096666 w 8724094"/>
              <a:gd name="connsiteY20915" fmla="*/ 217278 h 2189926"/>
              <a:gd name="connsiteX20916" fmla="*/ 4095048 w 8724094"/>
              <a:gd name="connsiteY20916" fmla="*/ 220546 h 2189926"/>
              <a:gd name="connsiteX20917" fmla="*/ 4093430 w 8724094"/>
              <a:gd name="connsiteY20917" fmla="*/ 225446 h 2189926"/>
              <a:gd name="connsiteX20918" fmla="*/ 4093430 w 8724094"/>
              <a:gd name="connsiteY20918" fmla="*/ 230348 h 2189926"/>
              <a:gd name="connsiteX20919" fmla="*/ 4101522 w 8724094"/>
              <a:gd name="connsiteY20919" fmla="*/ 251586 h 2189926"/>
              <a:gd name="connsiteX20920" fmla="*/ 4100712 w 8724094"/>
              <a:gd name="connsiteY20920" fmla="*/ 258937 h 2189926"/>
              <a:gd name="connsiteX20921" fmla="*/ 4099904 w 8724094"/>
              <a:gd name="connsiteY20921" fmla="*/ 267923 h 2189926"/>
              <a:gd name="connsiteX20922" fmla="*/ 4104758 w 8724094"/>
              <a:gd name="connsiteY20922" fmla="*/ 273641 h 2189926"/>
              <a:gd name="connsiteX20923" fmla="*/ 4109613 w 8724094"/>
              <a:gd name="connsiteY20923" fmla="*/ 277725 h 2189926"/>
              <a:gd name="connsiteX20924" fmla="*/ 4109613 w 8724094"/>
              <a:gd name="connsiteY20924" fmla="*/ 279358 h 2189926"/>
              <a:gd name="connsiteX20925" fmla="*/ 4104758 w 8724094"/>
              <a:gd name="connsiteY20925" fmla="*/ 294061 h 2189926"/>
              <a:gd name="connsiteX20926" fmla="*/ 4103140 w 8724094"/>
              <a:gd name="connsiteY20926" fmla="*/ 308765 h 2189926"/>
              <a:gd name="connsiteX20927" fmla="*/ 4104758 w 8724094"/>
              <a:gd name="connsiteY20927" fmla="*/ 316116 h 2189926"/>
              <a:gd name="connsiteX20928" fmla="*/ 4106377 w 8724094"/>
              <a:gd name="connsiteY20928" fmla="*/ 323467 h 2189926"/>
              <a:gd name="connsiteX20929" fmla="*/ 4103949 w 8724094"/>
              <a:gd name="connsiteY20929" fmla="*/ 329186 h 2189926"/>
              <a:gd name="connsiteX20930" fmla="*/ 4101522 w 8724094"/>
              <a:gd name="connsiteY20930" fmla="*/ 334903 h 2189926"/>
              <a:gd name="connsiteX20931" fmla="*/ 4104758 w 8724094"/>
              <a:gd name="connsiteY20931" fmla="*/ 347156 h 2189926"/>
              <a:gd name="connsiteX20932" fmla="*/ 4107995 w 8724094"/>
              <a:gd name="connsiteY20932" fmla="*/ 359408 h 2189926"/>
              <a:gd name="connsiteX20933" fmla="*/ 4107995 w 8724094"/>
              <a:gd name="connsiteY20933" fmla="*/ 362675 h 2189926"/>
              <a:gd name="connsiteX20934" fmla="*/ 4107995 w 8724094"/>
              <a:gd name="connsiteY20934" fmla="*/ 367577 h 2189926"/>
              <a:gd name="connsiteX20935" fmla="*/ 4109613 w 8724094"/>
              <a:gd name="connsiteY20935" fmla="*/ 374112 h 2189926"/>
              <a:gd name="connsiteX20936" fmla="*/ 4111231 w 8724094"/>
              <a:gd name="connsiteY20936" fmla="*/ 380645 h 2189926"/>
              <a:gd name="connsiteX20937" fmla="*/ 4109613 w 8724094"/>
              <a:gd name="connsiteY20937" fmla="*/ 392082 h 2189926"/>
              <a:gd name="connsiteX20938" fmla="*/ 4105567 w 8724094"/>
              <a:gd name="connsiteY20938" fmla="*/ 396166 h 2189926"/>
              <a:gd name="connsiteX20939" fmla="*/ 4099904 w 8724094"/>
              <a:gd name="connsiteY20939" fmla="*/ 396982 h 2189926"/>
              <a:gd name="connsiteX20940" fmla="*/ 4095048 w 8724094"/>
              <a:gd name="connsiteY20940" fmla="*/ 401884 h 2189926"/>
              <a:gd name="connsiteX20941" fmla="*/ 4095048 w 8724094"/>
              <a:gd name="connsiteY20941" fmla="*/ 410052 h 2189926"/>
              <a:gd name="connsiteX20942" fmla="*/ 4095858 w 8724094"/>
              <a:gd name="connsiteY20942" fmla="*/ 417403 h 2189926"/>
              <a:gd name="connsiteX20943" fmla="*/ 4096666 w 8724094"/>
              <a:gd name="connsiteY20943" fmla="*/ 424755 h 2189926"/>
              <a:gd name="connsiteX20944" fmla="*/ 4094240 w 8724094"/>
              <a:gd name="connsiteY20944" fmla="*/ 433740 h 2189926"/>
              <a:gd name="connsiteX20945" fmla="*/ 4090194 w 8724094"/>
              <a:gd name="connsiteY20945" fmla="*/ 442726 h 2189926"/>
              <a:gd name="connsiteX20946" fmla="*/ 4084529 w 8724094"/>
              <a:gd name="connsiteY20946" fmla="*/ 445176 h 2189926"/>
              <a:gd name="connsiteX20947" fmla="*/ 4078865 w 8724094"/>
              <a:gd name="connsiteY20947" fmla="*/ 447627 h 2189926"/>
              <a:gd name="connsiteX20948" fmla="*/ 4066728 w 8724094"/>
              <a:gd name="connsiteY20948" fmla="*/ 480301 h 2189926"/>
              <a:gd name="connsiteX20949" fmla="*/ 4048117 w 8724094"/>
              <a:gd name="connsiteY20949" fmla="*/ 512974 h 2189926"/>
              <a:gd name="connsiteX20950" fmla="*/ 4041645 w 8724094"/>
              <a:gd name="connsiteY20950" fmla="*/ 517058 h 2189926"/>
              <a:gd name="connsiteX20951" fmla="*/ 4035172 w 8724094"/>
              <a:gd name="connsiteY20951" fmla="*/ 519508 h 2189926"/>
              <a:gd name="connsiteX20952" fmla="*/ 4017371 w 8724094"/>
              <a:gd name="connsiteY20952" fmla="*/ 530127 h 2189926"/>
              <a:gd name="connsiteX20953" fmla="*/ 3999568 w 8724094"/>
              <a:gd name="connsiteY20953" fmla="*/ 542379 h 2189926"/>
              <a:gd name="connsiteX20954" fmla="*/ 3994714 w 8724094"/>
              <a:gd name="connsiteY20954" fmla="*/ 549732 h 2189926"/>
              <a:gd name="connsiteX20955" fmla="*/ 3989859 w 8724094"/>
              <a:gd name="connsiteY20955" fmla="*/ 555449 h 2189926"/>
              <a:gd name="connsiteX20956" fmla="*/ 3984195 w 8724094"/>
              <a:gd name="connsiteY20956" fmla="*/ 557900 h 2189926"/>
              <a:gd name="connsiteX20957" fmla="*/ 3976912 w 8724094"/>
              <a:gd name="connsiteY20957" fmla="*/ 558716 h 2189926"/>
              <a:gd name="connsiteX20958" fmla="*/ 3966394 w 8724094"/>
              <a:gd name="connsiteY20958" fmla="*/ 564434 h 2189926"/>
              <a:gd name="connsiteX20959" fmla="*/ 3955875 w 8724094"/>
              <a:gd name="connsiteY20959" fmla="*/ 568518 h 2189926"/>
              <a:gd name="connsiteX20960" fmla="*/ 3954257 w 8724094"/>
              <a:gd name="connsiteY20960" fmla="*/ 568518 h 2189926"/>
              <a:gd name="connsiteX20961" fmla="*/ 3952639 w 8724094"/>
              <a:gd name="connsiteY20961" fmla="*/ 568518 h 2189926"/>
              <a:gd name="connsiteX20962" fmla="*/ 3949401 w 8724094"/>
              <a:gd name="connsiteY20962" fmla="*/ 566884 h 2189926"/>
              <a:gd name="connsiteX20963" fmla="*/ 3936456 w 8724094"/>
              <a:gd name="connsiteY20963" fmla="*/ 574237 h 2189926"/>
              <a:gd name="connsiteX20964" fmla="*/ 3926745 w 8724094"/>
              <a:gd name="connsiteY20964" fmla="*/ 584855 h 2189926"/>
              <a:gd name="connsiteX20965" fmla="*/ 3928363 w 8724094"/>
              <a:gd name="connsiteY20965" fmla="*/ 590574 h 2189926"/>
              <a:gd name="connsiteX20966" fmla="*/ 3931600 w 8724094"/>
              <a:gd name="connsiteY20966" fmla="*/ 596291 h 2189926"/>
              <a:gd name="connsiteX20967" fmla="*/ 3934836 w 8724094"/>
              <a:gd name="connsiteY20967" fmla="*/ 610994 h 2189926"/>
              <a:gd name="connsiteX20968" fmla="*/ 3941310 w 8724094"/>
              <a:gd name="connsiteY20968" fmla="*/ 624063 h 2189926"/>
              <a:gd name="connsiteX20969" fmla="*/ 3953447 w 8724094"/>
              <a:gd name="connsiteY20969" fmla="*/ 635500 h 2189926"/>
              <a:gd name="connsiteX20970" fmla="*/ 3960729 w 8724094"/>
              <a:gd name="connsiteY20970" fmla="*/ 651836 h 2189926"/>
              <a:gd name="connsiteX20971" fmla="*/ 3960729 w 8724094"/>
              <a:gd name="connsiteY20971" fmla="*/ 658371 h 2189926"/>
              <a:gd name="connsiteX20972" fmla="*/ 3954257 w 8724094"/>
              <a:gd name="connsiteY20972" fmla="*/ 664906 h 2189926"/>
              <a:gd name="connsiteX20973" fmla="*/ 3963966 w 8724094"/>
              <a:gd name="connsiteY20973" fmla="*/ 673891 h 2189926"/>
              <a:gd name="connsiteX20974" fmla="*/ 3975294 w 8724094"/>
              <a:gd name="connsiteY20974" fmla="*/ 679608 h 2189926"/>
              <a:gd name="connsiteX20975" fmla="*/ 3980958 w 8724094"/>
              <a:gd name="connsiteY20975" fmla="*/ 694312 h 2189926"/>
              <a:gd name="connsiteX20976" fmla="*/ 3991477 w 8724094"/>
              <a:gd name="connsiteY20976" fmla="*/ 704113 h 2189926"/>
              <a:gd name="connsiteX20977" fmla="*/ 3993096 w 8724094"/>
              <a:gd name="connsiteY20977" fmla="*/ 715550 h 2189926"/>
              <a:gd name="connsiteX20978" fmla="*/ 3997141 w 8724094"/>
              <a:gd name="connsiteY20978" fmla="*/ 719634 h 2189926"/>
              <a:gd name="connsiteX20979" fmla="*/ 4002806 w 8724094"/>
              <a:gd name="connsiteY20979" fmla="*/ 721267 h 2189926"/>
              <a:gd name="connsiteX20980" fmla="*/ 4009279 w 8724094"/>
              <a:gd name="connsiteY20980" fmla="*/ 726985 h 2189926"/>
              <a:gd name="connsiteX20981" fmla="*/ 4013324 w 8724094"/>
              <a:gd name="connsiteY20981" fmla="*/ 735971 h 2189926"/>
              <a:gd name="connsiteX20982" fmla="*/ 4020607 w 8724094"/>
              <a:gd name="connsiteY20982" fmla="*/ 740055 h 2189926"/>
              <a:gd name="connsiteX20983" fmla="*/ 4022225 w 8724094"/>
              <a:gd name="connsiteY20983" fmla="*/ 741688 h 2189926"/>
              <a:gd name="connsiteX20984" fmla="*/ 4022225 w 8724094"/>
              <a:gd name="connsiteY20984" fmla="*/ 753941 h 2189926"/>
              <a:gd name="connsiteX20985" fmla="*/ 4027080 w 8724094"/>
              <a:gd name="connsiteY20985" fmla="*/ 764560 h 2189926"/>
              <a:gd name="connsiteX20986" fmla="*/ 4043263 w 8724094"/>
              <a:gd name="connsiteY20986" fmla="*/ 779263 h 2189926"/>
              <a:gd name="connsiteX20987" fmla="*/ 4054591 w 8724094"/>
              <a:gd name="connsiteY20987" fmla="*/ 799684 h 2189926"/>
              <a:gd name="connsiteX20988" fmla="*/ 4061064 w 8724094"/>
              <a:gd name="connsiteY20988" fmla="*/ 820105 h 2189926"/>
              <a:gd name="connsiteX20989" fmla="*/ 4074819 w 8724094"/>
              <a:gd name="connsiteY20989" fmla="*/ 841342 h 2189926"/>
              <a:gd name="connsiteX20990" fmla="*/ 4093430 w 8724094"/>
              <a:gd name="connsiteY20990" fmla="*/ 860947 h 2189926"/>
              <a:gd name="connsiteX20991" fmla="*/ 4093430 w 8724094"/>
              <a:gd name="connsiteY20991" fmla="*/ 870749 h 2189926"/>
              <a:gd name="connsiteX20992" fmla="*/ 4099094 w 8724094"/>
              <a:gd name="connsiteY20992" fmla="*/ 874833 h 2189926"/>
              <a:gd name="connsiteX20993" fmla="*/ 4106377 w 8724094"/>
              <a:gd name="connsiteY20993" fmla="*/ 878917 h 2189926"/>
              <a:gd name="connsiteX20994" fmla="*/ 4109613 w 8724094"/>
              <a:gd name="connsiteY20994" fmla="*/ 890352 h 2189926"/>
              <a:gd name="connsiteX20995" fmla="*/ 4116895 w 8724094"/>
              <a:gd name="connsiteY20995" fmla="*/ 906689 h 2189926"/>
              <a:gd name="connsiteX20996" fmla="*/ 4124178 w 8724094"/>
              <a:gd name="connsiteY20996" fmla="*/ 922210 h 2189926"/>
              <a:gd name="connsiteX20997" fmla="*/ 4127414 w 8724094"/>
              <a:gd name="connsiteY20997" fmla="*/ 929561 h 2189926"/>
              <a:gd name="connsiteX20998" fmla="*/ 4138743 w 8724094"/>
              <a:gd name="connsiteY20998" fmla="*/ 929561 h 2189926"/>
              <a:gd name="connsiteX20999" fmla="*/ 4143597 w 8724094"/>
              <a:gd name="connsiteY20999" fmla="*/ 936912 h 2189926"/>
              <a:gd name="connsiteX21000" fmla="*/ 4146833 w 8724094"/>
              <a:gd name="connsiteY21000" fmla="*/ 945898 h 2189926"/>
              <a:gd name="connsiteX21001" fmla="*/ 4132270 w 8724094"/>
              <a:gd name="connsiteY21001" fmla="*/ 967136 h 2189926"/>
              <a:gd name="connsiteX21002" fmla="*/ 4122560 w 8724094"/>
              <a:gd name="connsiteY21002" fmla="*/ 964685 h 2189926"/>
              <a:gd name="connsiteX21003" fmla="*/ 4112849 w 8724094"/>
              <a:gd name="connsiteY21003" fmla="*/ 962234 h 2189926"/>
              <a:gd name="connsiteX21004" fmla="*/ 4104758 w 8724094"/>
              <a:gd name="connsiteY21004" fmla="*/ 965501 h 2189926"/>
              <a:gd name="connsiteX21005" fmla="*/ 4096666 w 8724094"/>
              <a:gd name="connsiteY21005" fmla="*/ 968769 h 2189926"/>
              <a:gd name="connsiteX21006" fmla="*/ 4090194 w 8724094"/>
              <a:gd name="connsiteY21006" fmla="*/ 966319 h 2189926"/>
              <a:gd name="connsiteX21007" fmla="*/ 4083721 w 8724094"/>
              <a:gd name="connsiteY21007" fmla="*/ 963868 h 2189926"/>
              <a:gd name="connsiteX21008" fmla="*/ 4069965 w 8724094"/>
              <a:gd name="connsiteY21008" fmla="*/ 965501 h 2189926"/>
              <a:gd name="connsiteX21009" fmla="*/ 4056209 w 8724094"/>
              <a:gd name="connsiteY21009" fmla="*/ 967136 h 2189926"/>
              <a:gd name="connsiteX21010" fmla="*/ 4047309 w 8724094"/>
              <a:gd name="connsiteY21010" fmla="*/ 966319 h 2189926"/>
              <a:gd name="connsiteX21011" fmla="*/ 4038408 w 8724094"/>
              <a:gd name="connsiteY21011" fmla="*/ 965501 h 2189926"/>
              <a:gd name="connsiteX21012" fmla="*/ 4004424 w 8724094"/>
              <a:gd name="connsiteY21012" fmla="*/ 975304 h 2189926"/>
              <a:gd name="connsiteX21013" fmla="*/ 4002806 w 8724094"/>
              <a:gd name="connsiteY21013" fmla="*/ 975304 h 2189926"/>
              <a:gd name="connsiteX21014" fmla="*/ 3997950 w 8724094"/>
              <a:gd name="connsiteY21014" fmla="*/ 970403 h 2189926"/>
              <a:gd name="connsiteX21015" fmla="*/ 3991477 w 8724094"/>
              <a:gd name="connsiteY21015" fmla="*/ 965501 h 2189926"/>
              <a:gd name="connsiteX21016" fmla="*/ 3981767 w 8724094"/>
              <a:gd name="connsiteY21016" fmla="*/ 967136 h 2189926"/>
              <a:gd name="connsiteX21017" fmla="*/ 3970440 w 8724094"/>
              <a:gd name="connsiteY21017" fmla="*/ 967136 h 2189926"/>
              <a:gd name="connsiteX21018" fmla="*/ 3954257 w 8724094"/>
              <a:gd name="connsiteY21018" fmla="*/ 975304 h 2189926"/>
              <a:gd name="connsiteX21019" fmla="*/ 3946165 w 8724094"/>
              <a:gd name="connsiteY21019" fmla="*/ 971220 h 2189926"/>
              <a:gd name="connsiteX21020" fmla="*/ 3938074 w 8724094"/>
              <a:gd name="connsiteY21020" fmla="*/ 967136 h 2189926"/>
              <a:gd name="connsiteX21021" fmla="*/ 3930790 w 8724094"/>
              <a:gd name="connsiteY21021" fmla="*/ 969585 h 2189926"/>
              <a:gd name="connsiteX21022" fmla="*/ 3925127 w 8724094"/>
              <a:gd name="connsiteY21022" fmla="*/ 972036 h 2189926"/>
              <a:gd name="connsiteX21023" fmla="*/ 3921081 w 8724094"/>
              <a:gd name="connsiteY21023" fmla="*/ 970403 h 2189926"/>
              <a:gd name="connsiteX21024" fmla="*/ 3917035 w 8724094"/>
              <a:gd name="connsiteY21024" fmla="*/ 968769 h 2189926"/>
              <a:gd name="connsiteX21025" fmla="*/ 3910562 w 8724094"/>
              <a:gd name="connsiteY21025" fmla="*/ 970403 h 2189926"/>
              <a:gd name="connsiteX21026" fmla="*/ 3904090 w 8724094"/>
              <a:gd name="connsiteY21026" fmla="*/ 973670 h 2189926"/>
              <a:gd name="connsiteX21027" fmla="*/ 3900044 w 8724094"/>
              <a:gd name="connsiteY21027" fmla="*/ 968769 h 2189926"/>
              <a:gd name="connsiteX21028" fmla="*/ 3895997 w 8724094"/>
              <a:gd name="connsiteY21028" fmla="*/ 965501 h 2189926"/>
              <a:gd name="connsiteX21029" fmla="*/ 3891952 w 8724094"/>
              <a:gd name="connsiteY21029" fmla="*/ 967952 h 2189926"/>
              <a:gd name="connsiteX21030" fmla="*/ 3887907 w 8724094"/>
              <a:gd name="connsiteY21030" fmla="*/ 970403 h 2189926"/>
              <a:gd name="connsiteX21031" fmla="*/ 3883051 w 8724094"/>
              <a:gd name="connsiteY21031" fmla="*/ 969585 h 2189926"/>
              <a:gd name="connsiteX21032" fmla="*/ 3879814 w 8724094"/>
              <a:gd name="connsiteY21032" fmla="*/ 968769 h 2189926"/>
              <a:gd name="connsiteX21033" fmla="*/ 3866059 w 8724094"/>
              <a:gd name="connsiteY21033" fmla="*/ 969585 h 2189926"/>
              <a:gd name="connsiteX21034" fmla="*/ 3853921 w 8724094"/>
              <a:gd name="connsiteY21034" fmla="*/ 970403 h 2189926"/>
              <a:gd name="connsiteX21035" fmla="*/ 3846639 w 8724094"/>
              <a:gd name="connsiteY21035" fmla="*/ 969585 h 2189926"/>
              <a:gd name="connsiteX21036" fmla="*/ 3839358 w 8724094"/>
              <a:gd name="connsiteY21036" fmla="*/ 968769 h 2189926"/>
              <a:gd name="connsiteX21037" fmla="*/ 3828029 w 8724094"/>
              <a:gd name="connsiteY21037" fmla="*/ 970403 h 2189926"/>
              <a:gd name="connsiteX21038" fmla="*/ 3816701 w 8724094"/>
              <a:gd name="connsiteY21038" fmla="*/ 972036 h 2189926"/>
              <a:gd name="connsiteX21039" fmla="*/ 3810228 w 8724094"/>
              <a:gd name="connsiteY21039" fmla="*/ 970403 h 2189926"/>
              <a:gd name="connsiteX21040" fmla="*/ 3802136 w 8724094"/>
              <a:gd name="connsiteY21040" fmla="*/ 968769 h 2189926"/>
              <a:gd name="connsiteX21041" fmla="*/ 3798900 w 8724094"/>
              <a:gd name="connsiteY21041" fmla="*/ 969585 h 2189926"/>
              <a:gd name="connsiteX21042" fmla="*/ 3795663 w 8724094"/>
              <a:gd name="connsiteY21042" fmla="*/ 970403 h 2189926"/>
              <a:gd name="connsiteX21043" fmla="*/ 3782717 w 8724094"/>
              <a:gd name="connsiteY21043" fmla="*/ 958968 h 2189926"/>
              <a:gd name="connsiteX21044" fmla="*/ 3766534 w 8724094"/>
              <a:gd name="connsiteY21044" fmla="*/ 942631 h 2189926"/>
              <a:gd name="connsiteX21045" fmla="*/ 3763297 w 8724094"/>
              <a:gd name="connsiteY21045" fmla="*/ 934462 h 2189926"/>
              <a:gd name="connsiteX21046" fmla="*/ 3760061 w 8724094"/>
              <a:gd name="connsiteY21046" fmla="*/ 926294 h 2189926"/>
              <a:gd name="connsiteX21047" fmla="*/ 3744686 w 8724094"/>
              <a:gd name="connsiteY21047" fmla="*/ 896887 h 2189926"/>
              <a:gd name="connsiteX21048" fmla="*/ 3726075 w 8724094"/>
              <a:gd name="connsiteY21048" fmla="*/ 870749 h 2189926"/>
              <a:gd name="connsiteX21049" fmla="*/ 3724457 w 8724094"/>
              <a:gd name="connsiteY21049" fmla="*/ 862581 h 2189926"/>
              <a:gd name="connsiteX21050" fmla="*/ 3722839 w 8724094"/>
              <a:gd name="connsiteY21050" fmla="*/ 854412 h 2189926"/>
              <a:gd name="connsiteX21051" fmla="*/ 3717985 w 8724094"/>
              <a:gd name="connsiteY21051" fmla="*/ 850328 h 2189926"/>
              <a:gd name="connsiteX21052" fmla="*/ 3713130 w 8724094"/>
              <a:gd name="connsiteY21052" fmla="*/ 846244 h 2189926"/>
              <a:gd name="connsiteX21053" fmla="*/ 3709892 w 8724094"/>
              <a:gd name="connsiteY21053" fmla="*/ 834807 h 2189926"/>
              <a:gd name="connsiteX21054" fmla="*/ 3696947 w 8724094"/>
              <a:gd name="connsiteY21054" fmla="*/ 819288 h 2189926"/>
              <a:gd name="connsiteX21055" fmla="*/ 3692091 w 8724094"/>
              <a:gd name="connsiteY21055" fmla="*/ 798867 h 2189926"/>
              <a:gd name="connsiteX21056" fmla="*/ 3692091 w 8724094"/>
              <a:gd name="connsiteY21056" fmla="*/ 797234 h 2189926"/>
              <a:gd name="connsiteX21057" fmla="*/ 3693709 w 8724094"/>
              <a:gd name="connsiteY21057" fmla="*/ 795600 h 2189926"/>
              <a:gd name="connsiteX21058" fmla="*/ 3694519 w 8724094"/>
              <a:gd name="connsiteY21058" fmla="*/ 793965 h 2189926"/>
              <a:gd name="connsiteX21059" fmla="*/ 3695329 w 8724094"/>
              <a:gd name="connsiteY21059" fmla="*/ 792332 h 2189926"/>
              <a:gd name="connsiteX21060" fmla="*/ 3695329 w 8724094"/>
              <a:gd name="connsiteY21060" fmla="*/ 790699 h 2189926"/>
              <a:gd name="connsiteX21061" fmla="*/ 3691283 w 8724094"/>
              <a:gd name="connsiteY21061" fmla="*/ 793149 h 2189926"/>
              <a:gd name="connsiteX21062" fmla="*/ 3687237 w 8724094"/>
              <a:gd name="connsiteY21062" fmla="*/ 795600 h 2189926"/>
              <a:gd name="connsiteX21063" fmla="*/ 3680764 w 8724094"/>
              <a:gd name="connsiteY21063" fmla="*/ 793965 h 2189926"/>
              <a:gd name="connsiteX21064" fmla="*/ 3676718 w 8724094"/>
              <a:gd name="connsiteY21064" fmla="*/ 787432 h 2189926"/>
              <a:gd name="connsiteX21065" fmla="*/ 3675908 w 8724094"/>
              <a:gd name="connsiteY21065" fmla="*/ 779263 h 2189926"/>
              <a:gd name="connsiteX21066" fmla="*/ 3671863 w 8724094"/>
              <a:gd name="connsiteY21066" fmla="*/ 775179 h 2189926"/>
              <a:gd name="connsiteX21067" fmla="*/ 3666199 w 8724094"/>
              <a:gd name="connsiteY21067" fmla="*/ 771095 h 2189926"/>
              <a:gd name="connsiteX21068" fmla="*/ 3658107 w 8724094"/>
              <a:gd name="connsiteY21068" fmla="*/ 749039 h 2189926"/>
              <a:gd name="connsiteX21069" fmla="*/ 3648398 w 8724094"/>
              <a:gd name="connsiteY21069" fmla="*/ 725352 h 2189926"/>
              <a:gd name="connsiteX21070" fmla="*/ 3641115 w 8724094"/>
              <a:gd name="connsiteY21070" fmla="*/ 719634 h 2189926"/>
              <a:gd name="connsiteX21071" fmla="*/ 3637070 w 8724094"/>
              <a:gd name="connsiteY21071" fmla="*/ 710648 h 2189926"/>
              <a:gd name="connsiteX21072" fmla="*/ 3637070 w 8724094"/>
              <a:gd name="connsiteY21072" fmla="*/ 709015 h 2189926"/>
              <a:gd name="connsiteX21073" fmla="*/ 3637879 w 8724094"/>
              <a:gd name="connsiteY21073" fmla="*/ 704113 h 2189926"/>
              <a:gd name="connsiteX21074" fmla="*/ 3640306 w 8724094"/>
              <a:gd name="connsiteY21074" fmla="*/ 700847 h 2189926"/>
              <a:gd name="connsiteX21075" fmla="*/ 3644352 w 8724094"/>
              <a:gd name="connsiteY21075" fmla="*/ 702480 h 2189926"/>
              <a:gd name="connsiteX21076" fmla="*/ 3646780 w 8724094"/>
              <a:gd name="connsiteY21076" fmla="*/ 704113 h 2189926"/>
              <a:gd name="connsiteX21077" fmla="*/ 3653253 w 8724094"/>
              <a:gd name="connsiteY21077" fmla="*/ 692678 h 2189926"/>
              <a:gd name="connsiteX21078" fmla="*/ 3641924 w 8724094"/>
              <a:gd name="connsiteY21078" fmla="*/ 682876 h 2189926"/>
              <a:gd name="connsiteX21079" fmla="*/ 3637070 w 8724094"/>
              <a:gd name="connsiteY21079" fmla="*/ 682876 h 2189926"/>
              <a:gd name="connsiteX21080" fmla="*/ 3635451 w 8724094"/>
              <a:gd name="connsiteY21080" fmla="*/ 684510 h 2189926"/>
              <a:gd name="connsiteX21081" fmla="*/ 3635451 w 8724094"/>
              <a:gd name="connsiteY21081" fmla="*/ 686143 h 2189926"/>
              <a:gd name="connsiteX21082" fmla="*/ 3637070 w 8724094"/>
              <a:gd name="connsiteY21082" fmla="*/ 692678 h 2189926"/>
              <a:gd name="connsiteX21083" fmla="*/ 3638688 w 8724094"/>
              <a:gd name="connsiteY21083" fmla="*/ 699213 h 2189926"/>
              <a:gd name="connsiteX21084" fmla="*/ 3630597 w 8724094"/>
              <a:gd name="connsiteY21084" fmla="*/ 694312 h 2189926"/>
              <a:gd name="connsiteX21085" fmla="*/ 3627359 w 8724094"/>
              <a:gd name="connsiteY21085" fmla="*/ 683692 h 2189926"/>
              <a:gd name="connsiteX21086" fmla="*/ 3622505 w 8724094"/>
              <a:gd name="connsiteY21086" fmla="*/ 673891 h 2189926"/>
              <a:gd name="connsiteX21087" fmla="*/ 3611176 w 8724094"/>
              <a:gd name="connsiteY21087" fmla="*/ 669806 h 2189926"/>
              <a:gd name="connsiteX21088" fmla="*/ 3604704 w 8724094"/>
              <a:gd name="connsiteY21088" fmla="*/ 670624 h 2189926"/>
              <a:gd name="connsiteX21089" fmla="*/ 3598231 w 8724094"/>
              <a:gd name="connsiteY21089" fmla="*/ 671440 h 2189926"/>
              <a:gd name="connsiteX21090" fmla="*/ 3599849 w 8724094"/>
              <a:gd name="connsiteY21090" fmla="*/ 663272 h 2189926"/>
              <a:gd name="connsiteX21091" fmla="*/ 3601467 w 8724094"/>
              <a:gd name="connsiteY21091" fmla="*/ 655103 h 2189926"/>
              <a:gd name="connsiteX21092" fmla="*/ 3579620 w 8724094"/>
              <a:gd name="connsiteY21092" fmla="*/ 663272 h 2189926"/>
              <a:gd name="connsiteX21093" fmla="*/ 3561009 w 8724094"/>
              <a:gd name="connsiteY21093" fmla="*/ 671440 h 2189926"/>
              <a:gd name="connsiteX21094" fmla="*/ 3556964 w 8724094"/>
              <a:gd name="connsiteY21094" fmla="*/ 670624 h 2189926"/>
              <a:gd name="connsiteX21095" fmla="*/ 3552918 w 8724094"/>
              <a:gd name="connsiteY21095" fmla="*/ 669806 h 2189926"/>
              <a:gd name="connsiteX21096" fmla="*/ 3546444 w 8724094"/>
              <a:gd name="connsiteY21096" fmla="*/ 674708 h 2189926"/>
              <a:gd name="connsiteX21097" fmla="*/ 3543208 w 8724094"/>
              <a:gd name="connsiteY21097" fmla="*/ 682876 h 2189926"/>
              <a:gd name="connsiteX21098" fmla="*/ 3548064 w 8724094"/>
              <a:gd name="connsiteY21098" fmla="*/ 705748 h 2189926"/>
              <a:gd name="connsiteX21099" fmla="*/ 3562627 w 8724094"/>
              <a:gd name="connsiteY21099" fmla="*/ 720450 h 2189926"/>
              <a:gd name="connsiteX21100" fmla="*/ 3569101 w 8724094"/>
              <a:gd name="connsiteY21100" fmla="*/ 717183 h 2189926"/>
              <a:gd name="connsiteX21101" fmla="*/ 3561819 w 8724094"/>
              <a:gd name="connsiteY21101" fmla="*/ 708198 h 2189926"/>
              <a:gd name="connsiteX21102" fmla="*/ 3554536 w 8724094"/>
              <a:gd name="connsiteY21102" fmla="*/ 702480 h 2189926"/>
              <a:gd name="connsiteX21103" fmla="*/ 3558582 w 8724094"/>
              <a:gd name="connsiteY21103" fmla="*/ 688594 h 2189926"/>
              <a:gd name="connsiteX21104" fmla="*/ 3569101 w 8724094"/>
              <a:gd name="connsiteY21104" fmla="*/ 677975 h 2189926"/>
              <a:gd name="connsiteX21105" fmla="*/ 3576383 w 8724094"/>
              <a:gd name="connsiteY21105" fmla="*/ 678792 h 2189926"/>
              <a:gd name="connsiteX21106" fmla="*/ 3585284 w 8724094"/>
              <a:gd name="connsiteY21106" fmla="*/ 679608 h 2189926"/>
              <a:gd name="connsiteX21107" fmla="*/ 3594993 w 8724094"/>
              <a:gd name="connsiteY21107" fmla="*/ 679608 h 2189926"/>
              <a:gd name="connsiteX21108" fmla="*/ 3606322 w 8724094"/>
              <a:gd name="connsiteY21108" fmla="*/ 689411 h 2189926"/>
              <a:gd name="connsiteX21109" fmla="*/ 3607940 w 8724094"/>
              <a:gd name="connsiteY21109" fmla="*/ 707382 h 2189926"/>
              <a:gd name="connsiteX21110" fmla="*/ 3606322 w 8724094"/>
              <a:gd name="connsiteY21110" fmla="*/ 710648 h 2189926"/>
              <a:gd name="connsiteX21111" fmla="*/ 3598231 w 8724094"/>
              <a:gd name="connsiteY21111" fmla="*/ 718817 h 2189926"/>
              <a:gd name="connsiteX21112" fmla="*/ 3598231 w 8724094"/>
              <a:gd name="connsiteY21112" fmla="*/ 730253 h 2189926"/>
              <a:gd name="connsiteX21113" fmla="*/ 3582048 w 8724094"/>
              <a:gd name="connsiteY21113" fmla="*/ 730253 h 2189926"/>
              <a:gd name="connsiteX21114" fmla="*/ 3580430 w 8724094"/>
              <a:gd name="connsiteY21114" fmla="*/ 731887 h 2189926"/>
              <a:gd name="connsiteX21115" fmla="*/ 3580430 w 8724094"/>
              <a:gd name="connsiteY21115" fmla="*/ 733520 h 2189926"/>
              <a:gd name="connsiteX21116" fmla="*/ 3585284 w 8724094"/>
              <a:gd name="connsiteY21116" fmla="*/ 743322 h 2189926"/>
              <a:gd name="connsiteX21117" fmla="*/ 3586902 w 8724094"/>
              <a:gd name="connsiteY21117" fmla="*/ 743322 h 2189926"/>
              <a:gd name="connsiteX21118" fmla="*/ 3594185 w 8724094"/>
              <a:gd name="connsiteY21118" fmla="*/ 740871 h 2189926"/>
              <a:gd name="connsiteX21119" fmla="*/ 3601467 w 8724094"/>
              <a:gd name="connsiteY21119" fmla="*/ 735153 h 2189926"/>
              <a:gd name="connsiteX21120" fmla="*/ 3606322 w 8724094"/>
              <a:gd name="connsiteY21120" fmla="*/ 746590 h 2189926"/>
              <a:gd name="connsiteX21121" fmla="*/ 3601467 w 8724094"/>
              <a:gd name="connsiteY21121" fmla="*/ 765376 h 2189926"/>
              <a:gd name="connsiteX21122" fmla="*/ 3586902 w 8724094"/>
              <a:gd name="connsiteY21122" fmla="*/ 775995 h 2189926"/>
              <a:gd name="connsiteX21123" fmla="*/ 3580430 w 8724094"/>
              <a:gd name="connsiteY21123" fmla="*/ 772728 h 2189926"/>
              <a:gd name="connsiteX21124" fmla="*/ 3582856 w 8724094"/>
              <a:gd name="connsiteY21124" fmla="*/ 768644 h 2189926"/>
              <a:gd name="connsiteX21125" fmla="*/ 3585284 w 8724094"/>
              <a:gd name="connsiteY21125" fmla="*/ 764560 h 2189926"/>
              <a:gd name="connsiteX21126" fmla="*/ 3578810 w 8724094"/>
              <a:gd name="connsiteY21126" fmla="*/ 758025 h 2189926"/>
              <a:gd name="connsiteX21127" fmla="*/ 3571529 w 8724094"/>
              <a:gd name="connsiteY21127" fmla="*/ 762927 h 2189926"/>
              <a:gd name="connsiteX21128" fmla="*/ 3569101 w 8724094"/>
              <a:gd name="connsiteY21128" fmla="*/ 771095 h 2189926"/>
              <a:gd name="connsiteX21129" fmla="*/ 3573956 w 8724094"/>
              <a:gd name="connsiteY21129" fmla="*/ 779263 h 2189926"/>
              <a:gd name="connsiteX21130" fmla="*/ 3582048 w 8724094"/>
              <a:gd name="connsiteY21130" fmla="*/ 784164 h 2189926"/>
              <a:gd name="connsiteX21131" fmla="*/ 3590139 w 8724094"/>
              <a:gd name="connsiteY21131" fmla="*/ 779263 h 2189926"/>
              <a:gd name="connsiteX21132" fmla="*/ 3603085 w 8724094"/>
              <a:gd name="connsiteY21132" fmla="*/ 779263 h 2189926"/>
              <a:gd name="connsiteX21133" fmla="*/ 3603085 w 8724094"/>
              <a:gd name="connsiteY21133" fmla="*/ 780897 h 2189926"/>
              <a:gd name="connsiteX21134" fmla="*/ 3604704 w 8724094"/>
              <a:gd name="connsiteY21134" fmla="*/ 784164 h 2189926"/>
              <a:gd name="connsiteX21135" fmla="*/ 3604704 w 8724094"/>
              <a:gd name="connsiteY21135" fmla="*/ 795600 h 2189926"/>
              <a:gd name="connsiteX21136" fmla="*/ 3603085 w 8724094"/>
              <a:gd name="connsiteY21136" fmla="*/ 808669 h 2189926"/>
              <a:gd name="connsiteX21137" fmla="*/ 3601467 w 8724094"/>
              <a:gd name="connsiteY21137" fmla="*/ 821739 h 2189926"/>
              <a:gd name="connsiteX21138" fmla="*/ 3601467 w 8724094"/>
              <a:gd name="connsiteY21138" fmla="*/ 823372 h 2189926"/>
              <a:gd name="connsiteX21139" fmla="*/ 3603085 w 8724094"/>
              <a:gd name="connsiteY21139" fmla="*/ 828274 h 2189926"/>
              <a:gd name="connsiteX21140" fmla="*/ 3603085 w 8724094"/>
              <a:gd name="connsiteY21140" fmla="*/ 831540 h 2189926"/>
              <a:gd name="connsiteX21141" fmla="*/ 3604704 w 8724094"/>
              <a:gd name="connsiteY21141" fmla="*/ 833174 h 2189926"/>
              <a:gd name="connsiteX21142" fmla="*/ 3603085 w 8724094"/>
              <a:gd name="connsiteY21142" fmla="*/ 838075 h 2189926"/>
              <a:gd name="connsiteX21143" fmla="*/ 3603085 w 8724094"/>
              <a:gd name="connsiteY21143" fmla="*/ 839709 h 2189926"/>
              <a:gd name="connsiteX21144" fmla="*/ 3603895 w 8724094"/>
              <a:gd name="connsiteY21144" fmla="*/ 843793 h 2189926"/>
              <a:gd name="connsiteX21145" fmla="*/ 3604704 w 8724094"/>
              <a:gd name="connsiteY21145" fmla="*/ 847877 h 2189926"/>
              <a:gd name="connsiteX21146" fmla="*/ 3603895 w 8724094"/>
              <a:gd name="connsiteY21146" fmla="*/ 853595 h 2189926"/>
              <a:gd name="connsiteX21147" fmla="*/ 3603085 w 8724094"/>
              <a:gd name="connsiteY21147" fmla="*/ 859312 h 2189926"/>
              <a:gd name="connsiteX21148" fmla="*/ 3605513 w 8724094"/>
              <a:gd name="connsiteY21148" fmla="*/ 869116 h 2189926"/>
              <a:gd name="connsiteX21149" fmla="*/ 3607940 w 8724094"/>
              <a:gd name="connsiteY21149" fmla="*/ 878917 h 2189926"/>
              <a:gd name="connsiteX21150" fmla="*/ 3607940 w 8724094"/>
              <a:gd name="connsiteY21150" fmla="*/ 882184 h 2189926"/>
              <a:gd name="connsiteX21151" fmla="*/ 3607940 w 8724094"/>
              <a:gd name="connsiteY21151" fmla="*/ 896887 h 2189926"/>
              <a:gd name="connsiteX21152" fmla="*/ 3606322 w 8724094"/>
              <a:gd name="connsiteY21152" fmla="*/ 911591 h 2189926"/>
              <a:gd name="connsiteX21153" fmla="*/ 3603085 w 8724094"/>
              <a:gd name="connsiteY21153" fmla="*/ 919759 h 2189926"/>
              <a:gd name="connsiteX21154" fmla="*/ 3604704 w 8724094"/>
              <a:gd name="connsiteY21154" fmla="*/ 924659 h 2189926"/>
              <a:gd name="connsiteX21155" fmla="*/ 3606322 w 8724094"/>
              <a:gd name="connsiteY21155" fmla="*/ 927928 h 2189926"/>
              <a:gd name="connsiteX21156" fmla="*/ 3606322 w 8724094"/>
              <a:gd name="connsiteY21156" fmla="*/ 929561 h 2189926"/>
              <a:gd name="connsiteX21157" fmla="*/ 3605513 w 8724094"/>
              <a:gd name="connsiteY21157" fmla="*/ 940180 h 2189926"/>
              <a:gd name="connsiteX21158" fmla="*/ 3604704 w 8724094"/>
              <a:gd name="connsiteY21158" fmla="*/ 950799 h 2189926"/>
              <a:gd name="connsiteX21159" fmla="*/ 3596613 w 8724094"/>
              <a:gd name="connsiteY21159" fmla="*/ 957333 h 2189926"/>
              <a:gd name="connsiteX21160" fmla="*/ 3594185 w 8724094"/>
              <a:gd name="connsiteY21160" fmla="*/ 956517 h 2189926"/>
              <a:gd name="connsiteX21161" fmla="*/ 3590139 w 8724094"/>
              <a:gd name="connsiteY21161" fmla="*/ 955699 h 2189926"/>
              <a:gd name="connsiteX21162" fmla="*/ 3578810 w 8724094"/>
              <a:gd name="connsiteY21162" fmla="*/ 963052 h 2189926"/>
              <a:gd name="connsiteX21163" fmla="*/ 3552918 w 8724094"/>
              <a:gd name="connsiteY21163" fmla="*/ 970403 h 2189926"/>
              <a:gd name="connsiteX21164" fmla="*/ 3546444 w 8724094"/>
              <a:gd name="connsiteY21164" fmla="*/ 967952 h 2189926"/>
              <a:gd name="connsiteX21165" fmla="*/ 3539971 w 8724094"/>
              <a:gd name="connsiteY21165" fmla="*/ 965501 h 2189926"/>
              <a:gd name="connsiteX21166" fmla="*/ 3533499 w 8724094"/>
              <a:gd name="connsiteY21166" fmla="*/ 967136 h 2189926"/>
              <a:gd name="connsiteX21167" fmla="*/ 3527025 w 8724094"/>
              <a:gd name="connsiteY21167" fmla="*/ 968769 h 2189926"/>
              <a:gd name="connsiteX21168" fmla="*/ 3518934 w 8724094"/>
              <a:gd name="connsiteY21168" fmla="*/ 967136 h 2189926"/>
              <a:gd name="connsiteX21169" fmla="*/ 3512460 w 8724094"/>
              <a:gd name="connsiteY21169" fmla="*/ 965501 h 2189926"/>
              <a:gd name="connsiteX21170" fmla="*/ 3505178 w 8724094"/>
              <a:gd name="connsiteY21170" fmla="*/ 967136 h 2189926"/>
              <a:gd name="connsiteX21171" fmla="*/ 3499515 w 8724094"/>
              <a:gd name="connsiteY21171" fmla="*/ 968769 h 2189926"/>
              <a:gd name="connsiteX21172" fmla="*/ 3495469 w 8724094"/>
              <a:gd name="connsiteY21172" fmla="*/ 967136 h 2189926"/>
              <a:gd name="connsiteX21173" fmla="*/ 3491422 w 8724094"/>
              <a:gd name="connsiteY21173" fmla="*/ 965501 h 2189926"/>
              <a:gd name="connsiteX21174" fmla="*/ 3476858 w 8724094"/>
              <a:gd name="connsiteY21174" fmla="*/ 967952 h 2189926"/>
              <a:gd name="connsiteX21175" fmla="*/ 3462293 w 8724094"/>
              <a:gd name="connsiteY21175" fmla="*/ 970403 h 2189926"/>
              <a:gd name="connsiteX21176" fmla="*/ 3457438 w 8724094"/>
              <a:gd name="connsiteY21176" fmla="*/ 969585 h 2189926"/>
              <a:gd name="connsiteX21177" fmla="*/ 3452584 w 8724094"/>
              <a:gd name="connsiteY21177" fmla="*/ 968769 h 2189926"/>
              <a:gd name="connsiteX21178" fmla="*/ 3442065 w 8724094"/>
              <a:gd name="connsiteY21178" fmla="*/ 971220 h 2189926"/>
              <a:gd name="connsiteX21179" fmla="*/ 3431545 w 8724094"/>
              <a:gd name="connsiteY21179" fmla="*/ 973670 h 2189926"/>
              <a:gd name="connsiteX21180" fmla="*/ 3427500 w 8724094"/>
              <a:gd name="connsiteY21180" fmla="*/ 971220 h 2189926"/>
              <a:gd name="connsiteX21181" fmla="*/ 3423454 w 8724094"/>
              <a:gd name="connsiteY21181" fmla="*/ 968769 h 2189926"/>
              <a:gd name="connsiteX21182" fmla="*/ 3411317 w 8724094"/>
              <a:gd name="connsiteY21182" fmla="*/ 971220 h 2189926"/>
              <a:gd name="connsiteX21183" fmla="*/ 3399179 w 8724094"/>
              <a:gd name="connsiteY21183" fmla="*/ 973670 h 2189926"/>
              <a:gd name="connsiteX21184" fmla="*/ 3391898 w 8724094"/>
              <a:gd name="connsiteY21184" fmla="*/ 971220 h 2189926"/>
              <a:gd name="connsiteX21185" fmla="*/ 3386234 w 8724094"/>
              <a:gd name="connsiteY21185" fmla="*/ 968769 h 2189926"/>
              <a:gd name="connsiteX21186" fmla="*/ 3381378 w 8724094"/>
              <a:gd name="connsiteY21186" fmla="*/ 970403 h 2189926"/>
              <a:gd name="connsiteX21187" fmla="*/ 3350630 w 8724094"/>
              <a:gd name="connsiteY21187" fmla="*/ 970403 h 2189926"/>
              <a:gd name="connsiteX21188" fmla="*/ 3345776 w 8724094"/>
              <a:gd name="connsiteY21188" fmla="*/ 971220 h 2189926"/>
              <a:gd name="connsiteX21189" fmla="*/ 3340921 w 8724094"/>
              <a:gd name="connsiteY21189" fmla="*/ 970403 h 2189926"/>
              <a:gd name="connsiteX21190" fmla="*/ 3329593 w 8724094"/>
              <a:gd name="connsiteY21190" fmla="*/ 970403 h 2189926"/>
              <a:gd name="connsiteX21191" fmla="*/ 3323120 w 8724094"/>
              <a:gd name="connsiteY21191" fmla="*/ 972036 h 2189926"/>
              <a:gd name="connsiteX21192" fmla="*/ 3321500 w 8724094"/>
              <a:gd name="connsiteY21192" fmla="*/ 972036 h 2189926"/>
              <a:gd name="connsiteX21193" fmla="*/ 3319882 w 8724094"/>
              <a:gd name="connsiteY21193" fmla="*/ 972036 h 2189926"/>
              <a:gd name="connsiteX21194" fmla="*/ 3311791 w 8724094"/>
              <a:gd name="connsiteY21194" fmla="*/ 965501 h 2189926"/>
              <a:gd name="connsiteX21195" fmla="*/ 3302081 w 8724094"/>
              <a:gd name="connsiteY21195" fmla="*/ 967136 h 2189926"/>
              <a:gd name="connsiteX21196" fmla="*/ 3293990 w 8724094"/>
              <a:gd name="connsiteY21196" fmla="*/ 968769 h 2189926"/>
              <a:gd name="connsiteX21197" fmla="*/ 3289134 w 8724094"/>
              <a:gd name="connsiteY21197" fmla="*/ 963868 h 2189926"/>
              <a:gd name="connsiteX21198" fmla="*/ 3291562 w 8724094"/>
              <a:gd name="connsiteY21198" fmla="*/ 955699 h 2189926"/>
              <a:gd name="connsiteX21199" fmla="*/ 3293990 w 8724094"/>
              <a:gd name="connsiteY21199" fmla="*/ 947531 h 2189926"/>
              <a:gd name="connsiteX21200" fmla="*/ 3287516 w 8724094"/>
              <a:gd name="connsiteY21200" fmla="*/ 937729 h 2189926"/>
              <a:gd name="connsiteX21201" fmla="*/ 3281044 w 8724094"/>
              <a:gd name="connsiteY21201" fmla="*/ 932828 h 2189926"/>
              <a:gd name="connsiteX21202" fmla="*/ 3284280 w 8724094"/>
              <a:gd name="connsiteY21202" fmla="*/ 923026 h 2189926"/>
              <a:gd name="connsiteX21203" fmla="*/ 3287516 w 8724094"/>
              <a:gd name="connsiteY21203" fmla="*/ 913224 h 2189926"/>
              <a:gd name="connsiteX21204" fmla="*/ 3284280 w 8724094"/>
              <a:gd name="connsiteY21204" fmla="*/ 900154 h 2189926"/>
              <a:gd name="connsiteX21205" fmla="*/ 3281044 w 8724094"/>
              <a:gd name="connsiteY21205" fmla="*/ 887086 h 2189926"/>
              <a:gd name="connsiteX21206" fmla="*/ 3287516 w 8724094"/>
              <a:gd name="connsiteY21206" fmla="*/ 877284 h 2189926"/>
              <a:gd name="connsiteX21207" fmla="*/ 3287516 w 8724094"/>
              <a:gd name="connsiteY21207" fmla="*/ 874016 h 2189926"/>
              <a:gd name="connsiteX21208" fmla="*/ 3282662 w 8724094"/>
              <a:gd name="connsiteY21208" fmla="*/ 862581 h 2189926"/>
              <a:gd name="connsiteX21209" fmla="*/ 3281044 w 8724094"/>
              <a:gd name="connsiteY21209" fmla="*/ 851144 h 2189926"/>
              <a:gd name="connsiteX21210" fmla="*/ 3281044 w 8724094"/>
              <a:gd name="connsiteY21210" fmla="*/ 839709 h 2189926"/>
              <a:gd name="connsiteX21211" fmla="*/ 3278617 w 8724094"/>
              <a:gd name="connsiteY21211" fmla="*/ 825823 h 2189926"/>
              <a:gd name="connsiteX21212" fmla="*/ 3276189 w 8724094"/>
              <a:gd name="connsiteY21212" fmla="*/ 813570 h 2189926"/>
              <a:gd name="connsiteX21213" fmla="*/ 3278617 w 8724094"/>
              <a:gd name="connsiteY21213" fmla="*/ 804585 h 2189926"/>
              <a:gd name="connsiteX21214" fmla="*/ 3281044 w 8724094"/>
              <a:gd name="connsiteY21214" fmla="*/ 795600 h 2189926"/>
              <a:gd name="connsiteX21215" fmla="*/ 3278617 w 8724094"/>
              <a:gd name="connsiteY21215" fmla="*/ 786614 h 2189926"/>
              <a:gd name="connsiteX21216" fmla="*/ 3276189 w 8724094"/>
              <a:gd name="connsiteY21216" fmla="*/ 777629 h 2189926"/>
              <a:gd name="connsiteX21217" fmla="*/ 3277807 w 8724094"/>
              <a:gd name="connsiteY21217" fmla="*/ 772728 h 2189926"/>
              <a:gd name="connsiteX21218" fmla="*/ 3279425 w 8724094"/>
              <a:gd name="connsiteY21218" fmla="*/ 767827 h 2189926"/>
              <a:gd name="connsiteX21219" fmla="*/ 3277807 w 8724094"/>
              <a:gd name="connsiteY21219" fmla="*/ 762109 h 2189926"/>
              <a:gd name="connsiteX21220" fmla="*/ 3276189 w 8724094"/>
              <a:gd name="connsiteY21220" fmla="*/ 756392 h 2189926"/>
              <a:gd name="connsiteX21221" fmla="*/ 3278617 w 8724094"/>
              <a:gd name="connsiteY21221" fmla="*/ 751490 h 2189926"/>
              <a:gd name="connsiteX21222" fmla="*/ 3281044 w 8724094"/>
              <a:gd name="connsiteY21222" fmla="*/ 746590 h 2189926"/>
              <a:gd name="connsiteX21223" fmla="*/ 3279425 w 8724094"/>
              <a:gd name="connsiteY21223" fmla="*/ 740871 h 2189926"/>
              <a:gd name="connsiteX21224" fmla="*/ 3277807 w 8724094"/>
              <a:gd name="connsiteY21224" fmla="*/ 735153 h 2189926"/>
              <a:gd name="connsiteX21225" fmla="*/ 3279425 w 8724094"/>
              <a:gd name="connsiteY21225" fmla="*/ 730253 h 2189926"/>
              <a:gd name="connsiteX21226" fmla="*/ 3281044 w 8724094"/>
              <a:gd name="connsiteY21226" fmla="*/ 725352 h 2189926"/>
              <a:gd name="connsiteX21227" fmla="*/ 3281044 w 8724094"/>
              <a:gd name="connsiteY21227" fmla="*/ 723718 h 2189926"/>
              <a:gd name="connsiteX21228" fmla="*/ 3279425 w 8724094"/>
              <a:gd name="connsiteY21228" fmla="*/ 720450 h 2189926"/>
              <a:gd name="connsiteX21229" fmla="*/ 3277807 w 8724094"/>
              <a:gd name="connsiteY21229" fmla="*/ 717183 h 2189926"/>
              <a:gd name="connsiteX21230" fmla="*/ 3281853 w 8724094"/>
              <a:gd name="connsiteY21230" fmla="*/ 703297 h 2189926"/>
              <a:gd name="connsiteX21231" fmla="*/ 3285898 w 8724094"/>
              <a:gd name="connsiteY21231" fmla="*/ 689411 h 2189926"/>
              <a:gd name="connsiteX21232" fmla="*/ 3283471 w 8724094"/>
              <a:gd name="connsiteY21232" fmla="*/ 682876 h 2189926"/>
              <a:gd name="connsiteX21233" fmla="*/ 3281044 w 8724094"/>
              <a:gd name="connsiteY21233" fmla="*/ 674708 h 2189926"/>
              <a:gd name="connsiteX21234" fmla="*/ 3281853 w 8724094"/>
              <a:gd name="connsiteY21234" fmla="*/ 670624 h 2189926"/>
              <a:gd name="connsiteX21235" fmla="*/ 3282662 w 8724094"/>
              <a:gd name="connsiteY21235" fmla="*/ 666540 h 2189926"/>
              <a:gd name="connsiteX21236" fmla="*/ 3280235 w 8724094"/>
              <a:gd name="connsiteY21236" fmla="*/ 656738 h 2189926"/>
              <a:gd name="connsiteX21237" fmla="*/ 3277807 w 8724094"/>
              <a:gd name="connsiteY21237" fmla="*/ 646935 h 2189926"/>
              <a:gd name="connsiteX21238" fmla="*/ 3279425 w 8724094"/>
              <a:gd name="connsiteY21238" fmla="*/ 639584 h 2189926"/>
              <a:gd name="connsiteX21239" fmla="*/ 3281044 w 8724094"/>
              <a:gd name="connsiteY21239" fmla="*/ 632233 h 2189926"/>
              <a:gd name="connsiteX21240" fmla="*/ 3277807 w 8724094"/>
              <a:gd name="connsiteY21240" fmla="*/ 624063 h 2189926"/>
              <a:gd name="connsiteX21241" fmla="*/ 3274571 w 8724094"/>
              <a:gd name="connsiteY21241" fmla="*/ 614261 h 2189926"/>
              <a:gd name="connsiteX21242" fmla="*/ 3277807 w 8724094"/>
              <a:gd name="connsiteY21242" fmla="*/ 603642 h 2189926"/>
              <a:gd name="connsiteX21243" fmla="*/ 3281044 w 8724094"/>
              <a:gd name="connsiteY21243" fmla="*/ 593023 h 2189926"/>
              <a:gd name="connsiteX21244" fmla="*/ 3277807 w 8724094"/>
              <a:gd name="connsiteY21244" fmla="*/ 586489 h 2189926"/>
              <a:gd name="connsiteX21245" fmla="*/ 3274571 w 8724094"/>
              <a:gd name="connsiteY21245" fmla="*/ 581588 h 2189926"/>
              <a:gd name="connsiteX21246" fmla="*/ 3277807 w 8724094"/>
              <a:gd name="connsiteY21246" fmla="*/ 561984 h 2189926"/>
              <a:gd name="connsiteX21247" fmla="*/ 3281044 w 8724094"/>
              <a:gd name="connsiteY21247" fmla="*/ 544013 h 2189926"/>
              <a:gd name="connsiteX21248" fmla="*/ 3278617 w 8724094"/>
              <a:gd name="connsiteY21248" fmla="*/ 537479 h 2189926"/>
              <a:gd name="connsiteX21249" fmla="*/ 3276189 w 8724094"/>
              <a:gd name="connsiteY21249" fmla="*/ 529311 h 2189926"/>
              <a:gd name="connsiteX21250" fmla="*/ 3283471 w 8724094"/>
              <a:gd name="connsiteY21250" fmla="*/ 519508 h 2189926"/>
              <a:gd name="connsiteX21251" fmla="*/ 3290754 w 8724094"/>
              <a:gd name="connsiteY21251" fmla="*/ 509706 h 2189926"/>
              <a:gd name="connsiteX21252" fmla="*/ 3290754 w 8724094"/>
              <a:gd name="connsiteY21252" fmla="*/ 506439 h 2189926"/>
              <a:gd name="connsiteX21253" fmla="*/ 3281044 w 8724094"/>
              <a:gd name="connsiteY21253" fmla="*/ 496637 h 2189926"/>
              <a:gd name="connsiteX21254" fmla="*/ 3281044 w 8724094"/>
              <a:gd name="connsiteY21254" fmla="*/ 491736 h 2189926"/>
              <a:gd name="connsiteX21255" fmla="*/ 3281044 w 8724094"/>
              <a:gd name="connsiteY21255" fmla="*/ 490102 h 2189926"/>
              <a:gd name="connsiteX21256" fmla="*/ 3281044 w 8724094"/>
              <a:gd name="connsiteY21256" fmla="*/ 485201 h 2189926"/>
              <a:gd name="connsiteX21257" fmla="*/ 3281853 w 8724094"/>
              <a:gd name="connsiteY21257" fmla="*/ 482750 h 2189926"/>
              <a:gd name="connsiteX21258" fmla="*/ 3282662 w 8724094"/>
              <a:gd name="connsiteY21258" fmla="*/ 480301 h 2189926"/>
              <a:gd name="connsiteX21259" fmla="*/ 3279425 w 8724094"/>
              <a:gd name="connsiteY21259" fmla="*/ 472132 h 2189926"/>
              <a:gd name="connsiteX21260" fmla="*/ 3276189 w 8724094"/>
              <a:gd name="connsiteY21260" fmla="*/ 463964 h 2189926"/>
              <a:gd name="connsiteX21261" fmla="*/ 3278617 w 8724094"/>
              <a:gd name="connsiteY21261" fmla="*/ 456611 h 2189926"/>
              <a:gd name="connsiteX21262" fmla="*/ 3281044 w 8724094"/>
              <a:gd name="connsiteY21262" fmla="*/ 450894 h 2189926"/>
              <a:gd name="connsiteX21263" fmla="*/ 3278617 w 8724094"/>
              <a:gd name="connsiteY21263" fmla="*/ 445176 h 2189926"/>
              <a:gd name="connsiteX21264" fmla="*/ 3276189 w 8724094"/>
              <a:gd name="connsiteY21264" fmla="*/ 439459 h 2189926"/>
              <a:gd name="connsiteX21265" fmla="*/ 3276999 w 8724094"/>
              <a:gd name="connsiteY21265" fmla="*/ 428840 h 2189926"/>
              <a:gd name="connsiteX21266" fmla="*/ 3277807 w 8724094"/>
              <a:gd name="connsiteY21266" fmla="*/ 416587 h 2189926"/>
              <a:gd name="connsiteX21267" fmla="*/ 3276999 w 8724094"/>
              <a:gd name="connsiteY21267" fmla="*/ 410052 h 2189926"/>
              <a:gd name="connsiteX21268" fmla="*/ 3276189 w 8724094"/>
              <a:gd name="connsiteY21268" fmla="*/ 401884 h 2189926"/>
              <a:gd name="connsiteX21269" fmla="*/ 3276189 w 8724094"/>
              <a:gd name="connsiteY21269" fmla="*/ 398617 h 2189926"/>
              <a:gd name="connsiteX21270" fmla="*/ 3276189 w 8724094"/>
              <a:gd name="connsiteY21270" fmla="*/ 395349 h 2189926"/>
              <a:gd name="connsiteX21271" fmla="*/ 3277807 w 8724094"/>
              <a:gd name="connsiteY21271" fmla="*/ 393715 h 2189926"/>
              <a:gd name="connsiteX21272" fmla="*/ 3276999 w 8724094"/>
              <a:gd name="connsiteY21272" fmla="*/ 389631 h 2189926"/>
              <a:gd name="connsiteX21273" fmla="*/ 3276189 w 8724094"/>
              <a:gd name="connsiteY21273" fmla="*/ 385547 h 2189926"/>
              <a:gd name="connsiteX21274" fmla="*/ 3276189 w 8724094"/>
              <a:gd name="connsiteY21274" fmla="*/ 383914 h 2189926"/>
              <a:gd name="connsiteX21275" fmla="*/ 3278617 w 8724094"/>
              <a:gd name="connsiteY21275" fmla="*/ 378196 h 2189926"/>
              <a:gd name="connsiteX21276" fmla="*/ 3281044 w 8724094"/>
              <a:gd name="connsiteY21276" fmla="*/ 370844 h 2189926"/>
              <a:gd name="connsiteX21277" fmla="*/ 3280235 w 8724094"/>
              <a:gd name="connsiteY21277" fmla="*/ 364309 h 2189926"/>
              <a:gd name="connsiteX21278" fmla="*/ 3279425 w 8724094"/>
              <a:gd name="connsiteY21278" fmla="*/ 357775 h 2189926"/>
              <a:gd name="connsiteX21279" fmla="*/ 3280235 w 8724094"/>
              <a:gd name="connsiteY21279" fmla="*/ 353691 h 2189926"/>
              <a:gd name="connsiteX21280" fmla="*/ 3281044 w 8724094"/>
              <a:gd name="connsiteY21280" fmla="*/ 349607 h 2189926"/>
              <a:gd name="connsiteX21281" fmla="*/ 3278617 w 8724094"/>
              <a:gd name="connsiteY21281" fmla="*/ 343888 h 2189926"/>
              <a:gd name="connsiteX21282" fmla="*/ 3276189 w 8724094"/>
              <a:gd name="connsiteY21282" fmla="*/ 338170 h 2189926"/>
              <a:gd name="connsiteX21283" fmla="*/ 3281044 w 8724094"/>
              <a:gd name="connsiteY21283" fmla="*/ 332453 h 2189926"/>
              <a:gd name="connsiteX21284" fmla="*/ 3285898 w 8724094"/>
              <a:gd name="connsiteY21284" fmla="*/ 328368 h 2189926"/>
              <a:gd name="connsiteX21285" fmla="*/ 3285898 w 8724094"/>
              <a:gd name="connsiteY21285" fmla="*/ 313665 h 2189926"/>
              <a:gd name="connsiteX21286" fmla="*/ 3281044 w 8724094"/>
              <a:gd name="connsiteY21286" fmla="*/ 307130 h 2189926"/>
              <a:gd name="connsiteX21287" fmla="*/ 3282662 w 8724094"/>
              <a:gd name="connsiteY21287" fmla="*/ 303863 h 2189926"/>
              <a:gd name="connsiteX21288" fmla="*/ 3284280 w 8724094"/>
              <a:gd name="connsiteY21288" fmla="*/ 302230 h 2189926"/>
              <a:gd name="connsiteX21289" fmla="*/ 3284280 w 8724094"/>
              <a:gd name="connsiteY21289" fmla="*/ 276091 h 2189926"/>
              <a:gd name="connsiteX21290" fmla="*/ 3280235 w 8724094"/>
              <a:gd name="connsiteY21290" fmla="*/ 266288 h 2189926"/>
              <a:gd name="connsiteX21291" fmla="*/ 3279425 w 8724094"/>
              <a:gd name="connsiteY21291" fmla="*/ 256486 h 2189926"/>
              <a:gd name="connsiteX21292" fmla="*/ 3279425 w 8724094"/>
              <a:gd name="connsiteY21292" fmla="*/ 242600 h 2189926"/>
              <a:gd name="connsiteX21293" fmla="*/ 3281044 w 8724094"/>
              <a:gd name="connsiteY21293" fmla="*/ 228714 h 2189926"/>
              <a:gd name="connsiteX21294" fmla="*/ 3285898 w 8724094"/>
              <a:gd name="connsiteY21294" fmla="*/ 221362 h 2189926"/>
              <a:gd name="connsiteX21295" fmla="*/ 3287516 w 8724094"/>
              <a:gd name="connsiteY21295" fmla="*/ 214011 h 2189926"/>
              <a:gd name="connsiteX21296" fmla="*/ 3286708 w 8724094"/>
              <a:gd name="connsiteY21296" fmla="*/ 205025 h 2189926"/>
              <a:gd name="connsiteX21297" fmla="*/ 3285898 w 8724094"/>
              <a:gd name="connsiteY21297" fmla="*/ 196041 h 2189926"/>
              <a:gd name="connsiteX21298" fmla="*/ 3279425 w 8724094"/>
              <a:gd name="connsiteY21298" fmla="*/ 191957 h 2189926"/>
              <a:gd name="connsiteX21299" fmla="*/ 3276189 w 8724094"/>
              <a:gd name="connsiteY21299" fmla="*/ 186239 h 2189926"/>
              <a:gd name="connsiteX21300" fmla="*/ 3276999 w 8724094"/>
              <a:gd name="connsiteY21300" fmla="*/ 179704 h 2189926"/>
              <a:gd name="connsiteX21301" fmla="*/ 3277807 w 8724094"/>
              <a:gd name="connsiteY21301" fmla="*/ 173169 h 2189926"/>
              <a:gd name="connsiteX21302" fmla="*/ 3277807 w 8724094"/>
              <a:gd name="connsiteY21302" fmla="*/ 171536 h 2189926"/>
              <a:gd name="connsiteX21303" fmla="*/ 3276999 w 8724094"/>
              <a:gd name="connsiteY21303" fmla="*/ 166634 h 2189926"/>
              <a:gd name="connsiteX21304" fmla="*/ 3276189 w 8724094"/>
              <a:gd name="connsiteY21304" fmla="*/ 161734 h 2189926"/>
              <a:gd name="connsiteX21305" fmla="*/ 3280235 w 8724094"/>
              <a:gd name="connsiteY21305" fmla="*/ 159283 h 2189926"/>
              <a:gd name="connsiteX21306" fmla="*/ 3282662 w 8724094"/>
              <a:gd name="connsiteY21306" fmla="*/ 155199 h 2189926"/>
              <a:gd name="connsiteX21307" fmla="*/ 3274571 w 8724094"/>
              <a:gd name="connsiteY21307" fmla="*/ 147031 h 2189926"/>
              <a:gd name="connsiteX21308" fmla="*/ 3274571 w 8724094"/>
              <a:gd name="connsiteY21308" fmla="*/ 145397 h 2189926"/>
              <a:gd name="connsiteX21309" fmla="*/ 3276189 w 8724094"/>
              <a:gd name="connsiteY21309" fmla="*/ 133961 h 2189926"/>
              <a:gd name="connsiteX21310" fmla="*/ 3277807 w 8724094"/>
              <a:gd name="connsiteY21310" fmla="*/ 122526 h 2189926"/>
              <a:gd name="connsiteX21311" fmla="*/ 3276999 w 8724094"/>
              <a:gd name="connsiteY21311" fmla="*/ 117624 h 2189926"/>
              <a:gd name="connsiteX21312" fmla="*/ 3276189 w 8724094"/>
              <a:gd name="connsiteY21312" fmla="*/ 112724 h 2189926"/>
              <a:gd name="connsiteX21313" fmla="*/ 3281044 w 8724094"/>
              <a:gd name="connsiteY21313" fmla="*/ 103738 h 2189926"/>
              <a:gd name="connsiteX21314" fmla="*/ 3285898 w 8724094"/>
              <a:gd name="connsiteY21314" fmla="*/ 94752 h 2189926"/>
              <a:gd name="connsiteX21315" fmla="*/ 3280235 w 8724094"/>
              <a:gd name="connsiteY21315" fmla="*/ 89035 h 2189926"/>
              <a:gd name="connsiteX21316" fmla="*/ 3274571 w 8724094"/>
              <a:gd name="connsiteY21316" fmla="*/ 80050 h 2189926"/>
              <a:gd name="connsiteX21317" fmla="*/ 3276999 w 8724094"/>
              <a:gd name="connsiteY21317" fmla="*/ 75966 h 2189926"/>
              <a:gd name="connsiteX21318" fmla="*/ 3281044 w 8724094"/>
              <a:gd name="connsiteY21318" fmla="*/ 73515 h 2189926"/>
              <a:gd name="connsiteX21319" fmla="*/ 3284280 w 8724094"/>
              <a:gd name="connsiteY21319" fmla="*/ 51461 h 2189926"/>
              <a:gd name="connsiteX21320" fmla="*/ 3287516 w 8724094"/>
              <a:gd name="connsiteY21320" fmla="*/ 34307 h 2189926"/>
              <a:gd name="connsiteX21321" fmla="*/ 3289134 w 8724094"/>
              <a:gd name="connsiteY21321" fmla="*/ 32674 h 2189926"/>
              <a:gd name="connsiteX21322" fmla="*/ 3298845 w 8724094"/>
              <a:gd name="connsiteY21322" fmla="*/ 31856 h 2189926"/>
              <a:gd name="connsiteX21323" fmla="*/ 3306937 w 8724094"/>
              <a:gd name="connsiteY21323" fmla="*/ 27772 h 2189926"/>
              <a:gd name="connsiteX21324" fmla="*/ 3308555 w 8724094"/>
              <a:gd name="connsiteY21324" fmla="*/ 27772 h 2189926"/>
              <a:gd name="connsiteX21325" fmla="*/ 3314219 w 8724094"/>
              <a:gd name="connsiteY21325" fmla="*/ 29405 h 2189926"/>
              <a:gd name="connsiteX21326" fmla="*/ 3319882 w 8724094"/>
              <a:gd name="connsiteY21326" fmla="*/ 31040 h 2189926"/>
              <a:gd name="connsiteX21327" fmla="*/ 3331211 w 8724094"/>
              <a:gd name="connsiteY21327" fmla="*/ 28589 h 2189926"/>
              <a:gd name="connsiteX21328" fmla="*/ 3340921 w 8724094"/>
              <a:gd name="connsiteY21328" fmla="*/ 26139 h 2189926"/>
              <a:gd name="connsiteX21329" fmla="*/ 1064176 w 8724094"/>
              <a:gd name="connsiteY21329" fmla="*/ 26139 h 2189926"/>
              <a:gd name="connsiteX21330" fmla="*/ 1073077 w 8724094"/>
              <a:gd name="connsiteY21330" fmla="*/ 28589 h 2189926"/>
              <a:gd name="connsiteX21331" fmla="*/ 1081977 w 8724094"/>
              <a:gd name="connsiteY21331" fmla="*/ 31040 h 2189926"/>
              <a:gd name="connsiteX21332" fmla="*/ 1087640 w 8724094"/>
              <a:gd name="connsiteY21332" fmla="*/ 29405 h 2189926"/>
              <a:gd name="connsiteX21333" fmla="*/ 1093306 w 8724094"/>
              <a:gd name="connsiteY21333" fmla="*/ 27772 h 2189926"/>
              <a:gd name="connsiteX21334" fmla="*/ 1106251 w 8724094"/>
              <a:gd name="connsiteY21334" fmla="*/ 31856 h 2189926"/>
              <a:gd name="connsiteX21335" fmla="*/ 1120816 w 8724094"/>
              <a:gd name="connsiteY21335" fmla="*/ 35940 h 2189926"/>
              <a:gd name="connsiteX21336" fmla="*/ 1128098 w 8724094"/>
              <a:gd name="connsiteY21336" fmla="*/ 33490 h 2189926"/>
              <a:gd name="connsiteX21337" fmla="*/ 1136999 w 8724094"/>
              <a:gd name="connsiteY21337" fmla="*/ 31040 h 2189926"/>
              <a:gd name="connsiteX21338" fmla="*/ 1148328 w 8724094"/>
              <a:gd name="connsiteY21338" fmla="*/ 33490 h 2189926"/>
              <a:gd name="connsiteX21339" fmla="*/ 1159656 w 8724094"/>
              <a:gd name="connsiteY21339" fmla="*/ 35940 h 2189926"/>
              <a:gd name="connsiteX21340" fmla="*/ 1164510 w 8724094"/>
              <a:gd name="connsiteY21340" fmla="*/ 35124 h 2189926"/>
              <a:gd name="connsiteX21341" fmla="*/ 1169365 w 8724094"/>
              <a:gd name="connsiteY21341" fmla="*/ 34307 h 2189926"/>
              <a:gd name="connsiteX21342" fmla="*/ 1173411 w 8724094"/>
              <a:gd name="connsiteY21342" fmla="*/ 35124 h 2189926"/>
              <a:gd name="connsiteX21343" fmla="*/ 1177457 w 8724094"/>
              <a:gd name="connsiteY21343" fmla="*/ 35940 h 2189926"/>
              <a:gd name="connsiteX21344" fmla="*/ 1183120 w 8724094"/>
              <a:gd name="connsiteY21344" fmla="*/ 34307 h 2189926"/>
              <a:gd name="connsiteX21345" fmla="*/ 1188784 w 8724094"/>
              <a:gd name="connsiteY21345" fmla="*/ 32674 h 2189926"/>
              <a:gd name="connsiteX21346" fmla="*/ 1193640 w 8724094"/>
              <a:gd name="connsiteY21346" fmla="*/ 34307 h 2189926"/>
              <a:gd name="connsiteX21347" fmla="*/ 1198495 w 8724094"/>
              <a:gd name="connsiteY21347" fmla="*/ 35940 h 2189926"/>
              <a:gd name="connsiteX21348" fmla="*/ 1207395 w 8724094"/>
              <a:gd name="connsiteY21348" fmla="*/ 34307 h 2189926"/>
              <a:gd name="connsiteX21349" fmla="*/ 1214678 w 8724094"/>
              <a:gd name="connsiteY21349" fmla="*/ 32674 h 2189926"/>
              <a:gd name="connsiteX21350" fmla="*/ 1216296 w 8724094"/>
              <a:gd name="connsiteY21350" fmla="*/ 32674 h 2189926"/>
              <a:gd name="connsiteX21351" fmla="*/ 1226006 w 8724094"/>
              <a:gd name="connsiteY21351" fmla="*/ 39209 h 2189926"/>
              <a:gd name="connsiteX21352" fmla="*/ 1235715 w 8724094"/>
              <a:gd name="connsiteY21352" fmla="*/ 34307 h 2189926"/>
              <a:gd name="connsiteX21353" fmla="*/ 1243807 w 8724094"/>
              <a:gd name="connsiteY21353" fmla="*/ 29405 h 2189926"/>
              <a:gd name="connsiteX21354" fmla="*/ 1247044 w 8724094"/>
              <a:gd name="connsiteY21354" fmla="*/ 30223 h 2189926"/>
              <a:gd name="connsiteX21355" fmla="*/ 1250280 w 8724094"/>
              <a:gd name="connsiteY21355" fmla="*/ 31040 h 2189926"/>
              <a:gd name="connsiteX21356" fmla="*/ 1256754 w 8724094"/>
              <a:gd name="connsiteY21356" fmla="*/ 31040 h 2189926"/>
              <a:gd name="connsiteX21357" fmla="*/ 1267273 w 8724094"/>
              <a:gd name="connsiteY21357" fmla="*/ 32674 h 2189926"/>
              <a:gd name="connsiteX21358" fmla="*/ 1279410 w 8724094"/>
              <a:gd name="connsiteY21358" fmla="*/ 34307 h 2189926"/>
              <a:gd name="connsiteX21359" fmla="*/ 1289928 w 8724094"/>
              <a:gd name="connsiteY21359" fmla="*/ 32674 h 2189926"/>
              <a:gd name="connsiteX21360" fmla="*/ 1302065 w 8724094"/>
              <a:gd name="connsiteY21360" fmla="*/ 31040 h 2189926"/>
              <a:gd name="connsiteX21361" fmla="*/ 1314204 w 8724094"/>
              <a:gd name="connsiteY21361" fmla="*/ 35124 h 2189926"/>
              <a:gd name="connsiteX21362" fmla="*/ 1326340 w 8724094"/>
              <a:gd name="connsiteY21362" fmla="*/ 39209 h 2189926"/>
              <a:gd name="connsiteX21363" fmla="*/ 1339287 w 8724094"/>
              <a:gd name="connsiteY21363" fmla="*/ 37574 h 2189926"/>
              <a:gd name="connsiteX21364" fmla="*/ 1352234 w 8724094"/>
              <a:gd name="connsiteY21364" fmla="*/ 34307 h 2189926"/>
              <a:gd name="connsiteX21365" fmla="*/ 1357088 w 8724094"/>
              <a:gd name="connsiteY21365" fmla="*/ 31040 h 2189926"/>
              <a:gd name="connsiteX21366" fmla="*/ 1358707 w 8724094"/>
              <a:gd name="connsiteY21366" fmla="*/ 31040 h 2189926"/>
              <a:gd name="connsiteX21367" fmla="*/ 1360325 w 8724094"/>
              <a:gd name="connsiteY21367" fmla="*/ 32674 h 2189926"/>
              <a:gd name="connsiteX21368" fmla="*/ 1365989 w 8724094"/>
              <a:gd name="connsiteY21368" fmla="*/ 36758 h 2189926"/>
              <a:gd name="connsiteX21369" fmla="*/ 1371653 w 8724094"/>
              <a:gd name="connsiteY21369" fmla="*/ 39209 h 2189926"/>
              <a:gd name="connsiteX21370" fmla="*/ 1382172 w 8724094"/>
              <a:gd name="connsiteY21370" fmla="*/ 34307 h 2189926"/>
              <a:gd name="connsiteX21371" fmla="*/ 1394309 w 8724094"/>
              <a:gd name="connsiteY21371" fmla="*/ 29405 h 2189926"/>
              <a:gd name="connsiteX21372" fmla="*/ 1399973 w 8724094"/>
              <a:gd name="connsiteY21372" fmla="*/ 32674 h 2189926"/>
              <a:gd name="connsiteX21373" fmla="*/ 1405637 w 8724094"/>
              <a:gd name="connsiteY21373" fmla="*/ 35940 h 2189926"/>
              <a:gd name="connsiteX21374" fmla="*/ 1410492 w 8724094"/>
              <a:gd name="connsiteY21374" fmla="*/ 32674 h 2189926"/>
              <a:gd name="connsiteX21375" fmla="*/ 1415346 w 8724094"/>
              <a:gd name="connsiteY21375" fmla="*/ 31040 h 2189926"/>
              <a:gd name="connsiteX21376" fmla="*/ 1418584 w 8724094"/>
              <a:gd name="connsiteY21376" fmla="*/ 31856 h 2189926"/>
              <a:gd name="connsiteX21377" fmla="*/ 1421820 w 8724094"/>
              <a:gd name="connsiteY21377" fmla="*/ 32674 h 2189926"/>
              <a:gd name="connsiteX21378" fmla="*/ 1423438 w 8724094"/>
              <a:gd name="connsiteY21378" fmla="*/ 32674 h 2189926"/>
              <a:gd name="connsiteX21379" fmla="*/ 1426675 w 8724094"/>
              <a:gd name="connsiteY21379" fmla="*/ 31856 h 2189926"/>
              <a:gd name="connsiteX21380" fmla="*/ 1429911 w 8724094"/>
              <a:gd name="connsiteY21380" fmla="*/ 31040 h 2189926"/>
              <a:gd name="connsiteX21381" fmla="*/ 1442048 w 8724094"/>
              <a:gd name="connsiteY21381" fmla="*/ 34307 h 2189926"/>
              <a:gd name="connsiteX21382" fmla="*/ 1454186 w 8724094"/>
              <a:gd name="connsiteY21382" fmla="*/ 37574 h 2189926"/>
              <a:gd name="connsiteX21383" fmla="*/ 1462277 w 8724094"/>
              <a:gd name="connsiteY21383" fmla="*/ 35940 h 2189926"/>
              <a:gd name="connsiteX21384" fmla="*/ 1468751 w 8724094"/>
              <a:gd name="connsiteY21384" fmla="*/ 34307 h 2189926"/>
              <a:gd name="connsiteX21385" fmla="*/ 1471987 w 8724094"/>
              <a:gd name="connsiteY21385" fmla="*/ 37574 h 2189926"/>
              <a:gd name="connsiteX21386" fmla="*/ 1476842 w 8724094"/>
              <a:gd name="connsiteY21386" fmla="*/ 40842 h 2189926"/>
              <a:gd name="connsiteX21387" fmla="*/ 1493835 w 8724094"/>
              <a:gd name="connsiteY21387" fmla="*/ 37574 h 2189926"/>
              <a:gd name="connsiteX21388" fmla="*/ 1510826 w 8724094"/>
              <a:gd name="connsiteY21388" fmla="*/ 34307 h 2189926"/>
              <a:gd name="connsiteX21389" fmla="*/ 1517300 w 8724094"/>
              <a:gd name="connsiteY21389" fmla="*/ 37574 h 2189926"/>
              <a:gd name="connsiteX21390" fmla="*/ 1520536 w 8724094"/>
              <a:gd name="connsiteY21390" fmla="*/ 45742 h 2189926"/>
              <a:gd name="connsiteX21391" fmla="*/ 1524581 w 8724094"/>
              <a:gd name="connsiteY21391" fmla="*/ 53911 h 2189926"/>
              <a:gd name="connsiteX21392" fmla="*/ 1533483 w 8724094"/>
              <a:gd name="connsiteY21392" fmla="*/ 57179 h 2189926"/>
              <a:gd name="connsiteX21393" fmla="*/ 1541574 w 8724094"/>
              <a:gd name="connsiteY21393" fmla="*/ 45742 h 2189926"/>
              <a:gd name="connsiteX21394" fmla="*/ 1538338 w 8724094"/>
              <a:gd name="connsiteY21394" fmla="*/ 43293 h 2189926"/>
              <a:gd name="connsiteX21395" fmla="*/ 1535101 w 8724094"/>
              <a:gd name="connsiteY21395" fmla="*/ 40842 h 2189926"/>
              <a:gd name="connsiteX21396" fmla="*/ 1543192 w 8724094"/>
              <a:gd name="connsiteY21396" fmla="*/ 34307 h 2189926"/>
              <a:gd name="connsiteX21397" fmla="*/ 1549666 w 8724094"/>
              <a:gd name="connsiteY21397" fmla="*/ 35940 h 2189926"/>
              <a:gd name="connsiteX21398" fmla="*/ 1556139 w 8724094"/>
              <a:gd name="connsiteY21398" fmla="*/ 37574 h 2189926"/>
              <a:gd name="connsiteX21399" fmla="*/ 1577176 w 8724094"/>
              <a:gd name="connsiteY21399" fmla="*/ 31040 h 2189926"/>
              <a:gd name="connsiteX21400" fmla="*/ 1582031 w 8724094"/>
              <a:gd name="connsiteY21400" fmla="*/ 35124 h 2189926"/>
              <a:gd name="connsiteX21401" fmla="*/ 1586887 w 8724094"/>
              <a:gd name="connsiteY21401" fmla="*/ 37574 h 2189926"/>
              <a:gd name="connsiteX21402" fmla="*/ 1593359 w 8724094"/>
              <a:gd name="connsiteY21402" fmla="*/ 34307 h 2189926"/>
              <a:gd name="connsiteX21403" fmla="*/ 1594978 w 8724094"/>
              <a:gd name="connsiteY21403" fmla="*/ 35940 h 2189926"/>
              <a:gd name="connsiteX21404" fmla="*/ 1594978 w 8724094"/>
              <a:gd name="connsiteY21404" fmla="*/ 52277 h 2189926"/>
              <a:gd name="connsiteX21405" fmla="*/ 1598215 w 8724094"/>
              <a:gd name="connsiteY21405" fmla="*/ 56361 h 2189926"/>
              <a:gd name="connsiteX21406" fmla="*/ 1604688 w 8724094"/>
              <a:gd name="connsiteY21406" fmla="*/ 57179 h 2189926"/>
              <a:gd name="connsiteX21407" fmla="*/ 1611970 w 8724094"/>
              <a:gd name="connsiteY21407" fmla="*/ 49826 h 2189926"/>
              <a:gd name="connsiteX21408" fmla="*/ 1616015 w 8724094"/>
              <a:gd name="connsiteY21408" fmla="*/ 42475 h 2189926"/>
              <a:gd name="connsiteX21409" fmla="*/ 1616825 w 8724094"/>
              <a:gd name="connsiteY21409" fmla="*/ 57179 h 2189926"/>
              <a:gd name="connsiteX21410" fmla="*/ 1614397 w 8724094"/>
              <a:gd name="connsiteY21410" fmla="*/ 70247 h 2189926"/>
              <a:gd name="connsiteX21411" fmla="*/ 1611160 w 8724094"/>
              <a:gd name="connsiteY21411" fmla="*/ 66163 h 2189926"/>
              <a:gd name="connsiteX21412" fmla="*/ 1606306 w 8724094"/>
              <a:gd name="connsiteY21412" fmla="*/ 63714 h 2189926"/>
              <a:gd name="connsiteX21413" fmla="*/ 1603070 w 8724094"/>
              <a:gd name="connsiteY21413" fmla="*/ 70247 h 2189926"/>
              <a:gd name="connsiteX21414" fmla="*/ 1607924 w 8724094"/>
              <a:gd name="connsiteY21414" fmla="*/ 76782 h 2189926"/>
              <a:gd name="connsiteX21415" fmla="*/ 1614397 w 8724094"/>
              <a:gd name="connsiteY21415" fmla="*/ 73515 h 2189926"/>
              <a:gd name="connsiteX21416" fmla="*/ 1621679 w 8724094"/>
              <a:gd name="connsiteY21416" fmla="*/ 80050 h 2189926"/>
              <a:gd name="connsiteX21417" fmla="*/ 1628962 w 8724094"/>
              <a:gd name="connsiteY21417" fmla="*/ 86584 h 2189926"/>
              <a:gd name="connsiteX21418" fmla="*/ 1626535 w 8724094"/>
              <a:gd name="connsiteY21418" fmla="*/ 101287 h 2189926"/>
              <a:gd name="connsiteX21419" fmla="*/ 1624107 w 8724094"/>
              <a:gd name="connsiteY21419" fmla="*/ 114357 h 2189926"/>
              <a:gd name="connsiteX21420" fmla="*/ 1617634 w 8724094"/>
              <a:gd name="connsiteY21420" fmla="*/ 123342 h 2189926"/>
              <a:gd name="connsiteX21421" fmla="*/ 1616015 w 8724094"/>
              <a:gd name="connsiteY21421" fmla="*/ 133961 h 2189926"/>
              <a:gd name="connsiteX21422" fmla="*/ 1616825 w 8724094"/>
              <a:gd name="connsiteY21422" fmla="*/ 140496 h 2189926"/>
              <a:gd name="connsiteX21423" fmla="*/ 1617634 w 8724094"/>
              <a:gd name="connsiteY21423" fmla="*/ 147031 h 2189926"/>
              <a:gd name="connsiteX21424" fmla="*/ 1616015 w 8724094"/>
              <a:gd name="connsiteY21424" fmla="*/ 154382 h 2189926"/>
              <a:gd name="connsiteX21425" fmla="*/ 1612780 w 8724094"/>
              <a:gd name="connsiteY21425" fmla="*/ 163368 h 2189926"/>
              <a:gd name="connsiteX21426" fmla="*/ 1607924 w 8724094"/>
              <a:gd name="connsiteY21426" fmla="*/ 174803 h 2189926"/>
              <a:gd name="connsiteX21427" fmla="*/ 1604688 w 8724094"/>
              <a:gd name="connsiteY21427" fmla="*/ 161734 h 2189926"/>
              <a:gd name="connsiteX21428" fmla="*/ 1593359 w 8724094"/>
              <a:gd name="connsiteY21428" fmla="*/ 153566 h 2189926"/>
              <a:gd name="connsiteX21429" fmla="*/ 1586887 w 8724094"/>
              <a:gd name="connsiteY21429" fmla="*/ 160099 h 2189926"/>
              <a:gd name="connsiteX21430" fmla="*/ 1594169 w 8724094"/>
              <a:gd name="connsiteY21430" fmla="*/ 168268 h 2189926"/>
              <a:gd name="connsiteX21431" fmla="*/ 1601451 w 8724094"/>
              <a:gd name="connsiteY21431" fmla="*/ 174803 h 2189926"/>
              <a:gd name="connsiteX21432" fmla="*/ 1601451 w 8724094"/>
              <a:gd name="connsiteY21432" fmla="*/ 176436 h 2189926"/>
              <a:gd name="connsiteX21433" fmla="*/ 1584459 w 8724094"/>
              <a:gd name="connsiteY21433" fmla="*/ 172352 h 2189926"/>
              <a:gd name="connsiteX21434" fmla="*/ 1580414 w 8724094"/>
              <a:gd name="connsiteY21434" fmla="*/ 155199 h 2189926"/>
              <a:gd name="connsiteX21435" fmla="*/ 1573130 w 8724094"/>
              <a:gd name="connsiteY21435" fmla="*/ 142947 h 2189926"/>
              <a:gd name="connsiteX21436" fmla="*/ 1567467 w 8724094"/>
              <a:gd name="connsiteY21436" fmla="*/ 132327 h 2189926"/>
              <a:gd name="connsiteX21437" fmla="*/ 1570704 w 8724094"/>
              <a:gd name="connsiteY21437" fmla="*/ 125792 h 2189926"/>
              <a:gd name="connsiteX21438" fmla="*/ 1577176 w 8724094"/>
              <a:gd name="connsiteY21438" fmla="*/ 120892 h 2189926"/>
              <a:gd name="connsiteX21439" fmla="*/ 1578796 w 8724094"/>
              <a:gd name="connsiteY21439" fmla="*/ 120892 h 2189926"/>
              <a:gd name="connsiteX21440" fmla="*/ 1580414 w 8724094"/>
              <a:gd name="connsiteY21440" fmla="*/ 120892 h 2189926"/>
              <a:gd name="connsiteX21441" fmla="*/ 1585268 w 8724094"/>
              <a:gd name="connsiteY21441" fmla="*/ 120892 h 2189926"/>
              <a:gd name="connsiteX21442" fmla="*/ 1593359 w 8724094"/>
              <a:gd name="connsiteY21442" fmla="*/ 115173 h 2189926"/>
              <a:gd name="connsiteX21443" fmla="*/ 1598215 w 8724094"/>
              <a:gd name="connsiteY21443" fmla="*/ 106189 h 2189926"/>
              <a:gd name="connsiteX21444" fmla="*/ 1598215 w 8724094"/>
              <a:gd name="connsiteY21444" fmla="*/ 93936 h 2189926"/>
              <a:gd name="connsiteX21445" fmla="*/ 1591741 w 8724094"/>
              <a:gd name="connsiteY21445" fmla="*/ 84951 h 2189926"/>
              <a:gd name="connsiteX21446" fmla="*/ 1585268 w 8724094"/>
              <a:gd name="connsiteY21446" fmla="*/ 89852 h 2189926"/>
              <a:gd name="connsiteX21447" fmla="*/ 1582031 w 8724094"/>
              <a:gd name="connsiteY21447" fmla="*/ 93119 h 2189926"/>
              <a:gd name="connsiteX21448" fmla="*/ 1577176 w 8724094"/>
              <a:gd name="connsiteY21448" fmla="*/ 93119 h 2189926"/>
              <a:gd name="connsiteX21449" fmla="*/ 1572322 w 8724094"/>
              <a:gd name="connsiteY21449" fmla="*/ 94752 h 2189926"/>
              <a:gd name="connsiteX21450" fmla="*/ 1562612 w 8724094"/>
              <a:gd name="connsiteY21450" fmla="*/ 104556 h 2189926"/>
              <a:gd name="connsiteX21451" fmla="*/ 1544810 w 8724094"/>
              <a:gd name="connsiteY21451" fmla="*/ 104556 h 2189926"/>
              <a:gd name="connsiteX21452" fmla="*/ 1541574 w 8724094"/>
              <a:gd name="connsiteY21452" fmla="*/ 105372 h 2189926"/>
              <a:gd name="connsiteX21453" fmla="*/ 1538338 w 8724094"/>
              <a:gd name="connsiteY21453" fmla="*/ 106189 h 2189926"/>
              <a:gd name="connsiteX21454" fmla="*/ 1538338 w 8724094"/>
              <a:gd name="connsiteY21454" fmla="*/ 109456 h 2189926"/>
              <a:gd name="connsiteX21455" fmla="*/ 1539146 w 8724094"/>
              <a:gd name="connsiteY21455" fmla="*/ 113540 h 2189926"/>
              <a:gd name="connsiteX21456" fmla="*/ 1539956 w 8724094"/>
              <a:gd name="connsiteY21456" fmla="*/ 117624 h 2189926"/>
              <a:gd name="connsiteX21457" fmla="*/ 1539956 w 8724094"/>
              <a:gd name="connsiteY21457" fmla="*/ 119258 h 2189926"/>
              <a:gd name="connsiteX21458" fmla="*/ 1528627 w 8724094"/>
              <a:gd name="connsiteY21458" fmla="*/ 125792 h 2189926"/>
              <a:gd name="connsiteX21459" fmla="*/ 1520536 w 8724094"/>
              <a:gd name="connsiteY21459" fmla="*/ 123342 h 2189926"/>
              <a:gd name="connsiteX21460" fmla="*/ 1514064 w 8724094"/>
              <a:gd name="connsiteY21460" fmla="*/ 117624 h 2189926"/>
              <a:gd name="connsiteX21461" fmla="*/ 1512444 w 8724094"/>
              <a:gd name="connsiteY21461" fmla="*/ 115991 h 2189926"/>
              <a:gd name="connsiteX21462" fmla="*/ 1507590 w 8724094"/>
              <a:gd name="connsiteY21462" fmla="*/ 120892 h 2189926"/>
              <a:gd name="connsiteX21463" fmla="*/ 1525391 w 8724094"/>
              <a:gd name="connsiteY21463" fmla="*/ 140496 h 2189926"/>
              <a:gd name="connsiteX21464" fmla="*/ 1536719 w 8724094"/>
              <a:gd name="connsiteY21464" fmla="*/ 134778 h 2189926"/>
              <a:gd name="connsiteX21465" fmla="*/ 1541574 w 8724094"/>
              <a:gd name="connsiteY21465" fmla="*/ 120892 h 2189926"/>
              <a:gd name="connsiteX21466" fmla="*/ 1543192 w 8724094"/>
              <a:gd name="connsiteY21466" fmla="*/ 120892 h 2189926"/>
              <a:gd name="connsiteX21467" fmla="*/ 1552902 w 8724094"/>
              <a:gd name="connsiteY21467" fmla="*/ 126610 h 2189926"/>
              <a:gd name="connsiteX21468" fmla="*/ 1559375 w 8724094"/>
              <a:gd name="connsiteY21468" fmla="*/ 135594 h 2189926"/>
              <a:gd name="connsiteX21469" fmla="*/ 1557757 w 8724094"/>
              <a:gd name="connsiteY21469" fmla="*/ 139678 h 2189926"/>
              <a:gd name="connsiteX21470" fmla="*/ 1556139 w 8724094"/>
              <a:gd name="connsiteY21470" fmla="*/ 143763 h 2189926"/>
              <a:gd name="connsiteX21471" fmla="*/ 1555329 w 8724094"/>
              <a:gd name="connsiteY21471" fmla="*/ 152748 h 2189926"/>
              <a:gd name="connsiteX21472" fmla="*/ 1549666 w 8724094"/>
              <a:gd name="connsiteY21472" fmla="*/ 160099 h 2189926"/>
              <a:gd name="connsiteX21473" fmla="*/ 1541574 w 8724094"/>
              <a:gd name="connsiteY21473" fmla="*/ 156833 h 2189926"/>
              <a:gd name="connsiteX21474" fmla="*/ 1535101 w 8724094"/>
              <a:gd name="connsiteY21474" fmla="*/ 153566 h 2189926"/>
              <a:gd name="connsiteX21475" fmla="*/ 1530246 w 8724094"/>
              <a:gd name="connsiteY21475" fmla="*/ 160099 h 2189926"/>
              <a:gd name="connsiteX21476" fmla="*/ 1533483 w 8724094"/>
              <a:gd name="connsiteY21476" fmla="*/ 167452 h 2189926"/>
              <a:gd name="connsiteX21477" fmla="*/ 1543192 w 8724094"/>
              <a:gd name="connsiteY21477" fmla="*/ 171536 h 2189926"/>
              <a:gd name="connsiteX21478" fmla="*/ 1552093 w 8724094"/>
              <a:gd name="connsiteY21478" fmla="*/ 183788 h 2189926"/>
              <a:gd name="connsiteX21479" fmla="*/ 1559375 w 8724094"/>
              <a:gd name="connsiteY21479" fmla="*/ 197674 h 2189926"/>
              <a:gd name="connsiteX21480" fmla="*/ 1560993 w 8724094"/>
              <a:gd name="connsiteY21480" fmla="*/ 199308 h 2189926"/>
              <a:gd name="connsiteX21481" fmla="*/ 1559375 w 8724094"/>
              <a:gd name="connsiteY21481" fmla="*/ 203392 h 2189926"/>
              <a:gd name="connsiteX21482" fmla="*/ 1557757 w 8724094"/>
              <a:gd name="connsiteY21482" fmla="*/ 207476 h 2189926"/>
              <a:gd name="connsiteX21483" fmla="*/ 1559375 w 8724094"/>
              <a:gd name="connsiteY21483" fmla="*/ 215645 h 2189926"/>
              <a:gd name="connsiteX21484" fmla="*/ 1564230 w 8724094"/>
              <a:gd name="connsiteY21484" fmla="*/ 220546 h 2189926"/>
              <a:gd name="connsiteX21485" fmla="*/ 1569894 w 8724094"/>
              <a:gd name="connsiteY21485" fmla="*/ 216462 h 2189926"/>
              <a:gd name="connsiteX21486" fmla="*/ 1575558 w 8724094"/>
              <a:gd name="connsiteY21486" fmla="*/ 212378 h 2189926"/>
              <a:gd name="connsiteX21487" fmla="*/ 1580414 w 8724094"/>
              <a:gd name="connsiteY21487" fmla="*/ 216462 h 2189926"/>
              <a:gd name="connsiteX21488" fmla="*/ 1585268 w 8724094"/>
              <a:gd name="connsiteY21488" fmla="*/ 220546 h 2189926"/>
              <a:gd name="connsiteX21489" fmla="*/ 1598215 w 8724094"/>
              <a:gd name="connsiteY21489" fmla="*/ 217278 h 2189926"/>
              <a:gd name="connsiteX21490" fmla="*/ 1611160 w 8724094"/>
              <a:gd name="connsiteY21490" fmla="*/ 214011 h 2189926"/>
              <a:gd name="connsiteX21491" fmla="*/ 1623299 w 8724094"/>
              <a:gd name="connsiteY21491" fmla="*/ 224630 h 2189926"/>
              <a:gd name="connsiteX21492" fmla="*/ 1630581 w 8724094"/>
              <a:gd name="connsiteY21492" fmla="*/ 238516 h 2189926"/>
              <a:gd name="connsiteX21493" fmla="*/ 1630581 w 8724094"/>
              <a:gd name="connsiteY21493" fmla="*/ 240150 h 2189926"/>
              <a:gd name="connsiteX21494" fmla="*/ 1629771 w 8724094"/>
              <a:gd name="connsiteY21494" fmla="*/ 244234 h 2189926"/>
              <a:gd name="connsiteX21495" fmla="*/ 1628962 w 8724094"/>
              <a:gd name="connsiteY21495" fmla="*/ 248318 h 2189926"/>
              <a:gd name="connsiteX21496" fmla="*/ 1628962 w 8724094"/>
              <a:gd name="connsiteY21496" fmla="*/ 254853 h 2189926"/>
              <a:gd name="connsiteX21497" fmla="*/ 1625725 w 8724094"/>
              <a:gd name="connsiteY21497" fmla="*/ 264655 h 2189926"/>
              <a:gd name="connsiteX21498" fmla="*/ 1622489 w 8724094"/>
              <a:gd name="connsiteY21498" fmla="*/ 266288 h 2189926"/>
              <a:gd name="connsiteX21499" fmla="*/ 1610352 w 8724094"/>
              <a:gd name="connsiteY21499" fmla="*/ 265472 h 2189926"/>
              <a:gd name="connsiteX21500" fmla="*/ 1601451 w 8724094"/>
              <a:gd name="connsiteY21500" fmla="*/ 261388 h 2189926"/>
              <a:gd name="connsiteX21501" fmla="*/ 1604688 w 8724094"/>
              <a:gd name="connsiteY21501" fmla="*/ 258120 h 2189926"/>
              <a:gd name="connsiteX21502" fmla="*/ 1604688 w 8724094"/>
              <a:gd name="connsiteY21502" fmla="*/ 246685 h 2189926"/>
              <a:gd name="connsiteX21503" fmla="*/ 1603070 w 8724094"/>
              <a:gd name="connsiteY21503" fmla="*/ 245051 h 2189926"/>
              <a:gd name="connsiteX21504" fmla="*/ 1601451 w 8724094"/>
              <a:gd name="connsiteY21504" fmla="*/ 245051 h 2189926"/>
              <a:gd name="connsiteX21505" fmla="*/ 1594978 w 8724094"/>
              <a:gd name="connsiteY21505" fmla="*/ 251586 h 2189926"/>
              <a:gd name="connsiteX21506" fmla="*/ 1582031 w 8724094"/>
              <a:gd name="connsiteY21506" fmla="*/ 251586 h 2189926"/>
              <a:gd name="connsiteX21507" fmla="*/ 1578796 w 8724094"/>
              <a:gd name="connsiteY21507" fmla="*/ 254853 h 2189926"/>
              <a:gd name="connsiteX21508" fmla="*/ 1580414 w 8724094"/>
              <a:gd name="connsiteY21508" fmla="*/ 258120 h 2189926"/>
              <a:gd name="connsiteX21509" fmla="*/ 1582031 w 8724094"/>
              <a:gd name="connsiteY21509" fmla="*/ 261388 h 2189926"/>
              <a:gd name="connsiteX21510" fmla="*/ 1572322 w 8724094"/>
              <a:gd name="connsiteY21510" fmla="*/ 268739 h 2189926"/>
              <a:gd name="connsiteX21511" fmla="*/ 1559375 w 8724094"/>
              <a:gd name="connsiteY21511" fmla="*/ 269556 h 2189926"/>
              <a:gd name="connsiteX21512" fmla="*/ 1552093 w 8724094"/>
              <a:gd name="connsiteY21512" fmla="*/ 267106 h 2189926"/>
              <a:gd name="connsiteX21513" fmla="*/ 1544810 w 8724094"/>
              <a:gd name="connsiteY21513" fmla="*/ 264655 h 2189926"/>
              <a:gd name="connsiteX21514" fmla="*/ 1543192 w 8724094"/>
              <a:gd name="connsiteY21514" fmla="*/ 264655 h 2189926"/>
              <a:gd name="connsiteX21515" fmla="*/ 1528627 w 8724094"/>
              <a:gd name="connsiteY21515" fmla="*/ 272823 h 2189926"/>
              <a:gd name="connsiteX21516" fmla="*/ 1514872 w 8724094"/>
              <a:gd name="connsiteY21516" fmla="*/ 269556 h 2189926"/>
              <a:gd name="connsiteX21517" fmla="*/ 1502735 w 8724094"/>
              <a:gd name="connsiteY21517" fmla="*/ 266288 h 2189926"/>
              <a:gd name="connsiteX21518" fmla="*/ 1494643 w 8724094"/>
              <a:gd name="connsiteY21518" fmla="*/ 269556 h 2189926"/>
              <a:gd name="connsiteX21519" fmla="*/ 1488170 w 8724094"/>
              <a:gd name="connsiteY21519" fmla="*/ 272823 h 2189926"/>
              <a:gd name="connsiteX21520" fmla="*/ 1480888 w 8724094"/>
              <a:gd name="connsiteY21520" fmla="*/ 263839 h 2189926"/>
              <a:gd name="connsiteX21521" fmla="*/ 1475224 w 8724094"/>
              <a:gd name="connsiteY21521" fmla="*/ 254853 h 2189926"/>
              <a:gd name="connsiteX21522" fmla="*/ 1471178 w 8724094"/>
              <a:gd name="connsiteY21522" fmla="*/ 259755 h 2189926"/>
              <a:gd name="connsiteX21523" fmla="*/ 1463895 w 8724094"/>
              <a:gd name="connsiteY21523" fmla="*/ 267923 h 2189926"/>
              <a:gd name="connsiteX21524" fmla="*/ 1462277 w 8724094"/>
              <a:gd name="connsiteY21524" fmla="*/ 268739 h 2189926"/>
              <a:gd name="connsiteX21525" fmla="*/ 1460659 w 8724094"/>
              <a:gd name="connsiteY21525" fmla="*/ 269556 h 2189926"/>
              <a:gd name="connsiteX21526" fmla="*/ 1457423 w 8724094"/>
              <a:gd name="connsiteY21526" fmla="*/ 271190 h 2189926"/>
              <a:gd name="connsiteX21527" fmla="*/ 1436385 w 8724094"/>
              <a:gd name="connsiteY21527" fmla="*/ 271190 h 2189926"/>
              <a:gd name="connsiteX21528" fmla="*/ 1428293 w 8724094"/>
              <a:gd name="connsiteY21528" fmla="*/ 267106 h 2189926"/>
              <a:gd name="connsiteX21529" fmla="*/ 1420202 w 8724094"/>
              <a:gd name="connsiteY21529" fmla="*/ 263021 h 2189926"/>
              <a:gd name="connsiteX21530" fmla="*/ 1416156 w 8724094"/>
              <a:gd name="connsiteY21530" fmla="*/ 264655 h 2189926"/>
              <a:gd name="connsiteX21531" fmla="*/ 1412110 w 8724094"/>
              <a:gd name="connsiteY21531" fmla="*/ 266288 h 2189926"/>
              <a:gd name="connsiteX21532" fmla="*/ 1412920 w 8724094"/>
              <a:gd name="connsiteY21532" fmla="*/ 260571 h 2189926"/>
              <a:gd name="connsiteX21533" fmla="*/ 1413728 w 8724094"/>
              <a:gd name="connsiteY21533" fmla="*/ 254853 h 2189926"/>
              <a:gd name="connsiteX21534" fmla="*/ 1412110 w 8724094"/>
              <a:gd name="connsiteY21534" fmla="*/ 246685 h 2189926"/>
              <a:gd name="connsiteX21535" fmla="*/ 1405637 w 8724094"/>
              <a:gd name="connsiteY21535" fmla="*/ 241783 h 2189926"/>
              <a:gd name="connsiteX21536" fmla="*/ 1395927 w 8724094"/>
              <a:gd name="connsiteY21536" fmla="*/ 253220 h 2189926"/>
              <a:gd name="connsiteX21537" fmla="*/ 1389454 w 8724094"/>
              <a:gd name="connsiteY21537" fmla="*/ 264655 h 2189926"/>
              <a:gd name="connsiteX21538" fmla="*/ 1379744 w 8724094"/>
              <a:gd name="connsiteY21538" fmla="*/ 264655 h 2189926"/>
              <a:gd name="connsiteX21539" fmla="*/ 1371653 w 8724094"/>
              <a:gd name="connsiteY21539" fmla="*/ 264655 h 2189926"/>
              <a:gd name="connsiteX21540" fmla="*/ 1366797 w 8724094"/>
              <a:gd name="connsiteY21540" fmla="*/ 263021 h 2189926"/>
              <a:gd name="connsiteX21541" fmla="*/ 1361943 w 8724094"/>
              <a:gd name="connsiteY21541" fmla="*/ 261388 h 2189926"/>
              <a:gd name="connsiteX21542" fmla="*/ 1341714 w 8724094"/>
              <a:gd name="connsiteY21542" fmla="*/ 270372 h 2189926"/>
              <a:gd name="connsiteX21543" fmla="*/ 1327959 w 8724094"/>
              <a:gd name="connsiteY21543" fmla="*/ 284260 h 2189926"/>
              <a:gd name="connsiteX21544" fmla="*/ 1330385 w 8724094"/>
              <a:gd name="connsiteY21544" fmla="*/ 291611 h 2189926"/>
              <a:gd name="connsiteX21545" fmla="*/ 1332813 w 8724094"/>
              <a:gd name="connsiteY21545" fmla="*/ 298962 h 2189926"/>
              <a:gd name="connsiteX21546" fmla="*/ 1332813 w 8724094"/>
              <a:gd name="connsiteY21546" fmla="*/ 305497 h 2189926"/>
              <a:gd name="connsiteX21547" fmla="*/ 1331195 w 8724094"/>
              <a:gd name="connsiteY21547" fmla="*/ 311214 h 2189926"/>
              <a:gd name="connsiteX21548" fmla="*/ 1331195 w 8724094"/>
              <a:gd name="connsiteY21548" fmla="*/ 316933 h 2189926"/>
              <a:gd name="connsiteX21549" fmla="*/ 1323104 w 8724094"/>
              <a:gd name="connsiteY21549" fmla="*/ 321833 h 2189926"/>
              <a:gd name="connsiteX21550" fmla="*/ 1318248 w 8724094"/>
              <a:gd name="connsiteY21550" fmla="*/ 330002 h 2189926"/>
              <a:gd name="connsiteX21551" fmla="*/ 1318248 w 8724094"/>
              <a:gd name="connsiteY21551" fmla="*/ 331635 h 2189926"/>
              <a:gd name="connsiteX21552" fmla="*/ 1326340 w 8724094"/>
              <a:gd name="connsiteY21552" fmla="*/ 359408 h 2189926"/>
              <a:gd name="connsiteX21553" fmla="*/ 1324722 w 8724094"/>
              <a:gd name="connsiteY21553" fmla="*/ 366759 h 2189926"/>
              <a:gd name="connsiteX21554" fmla="*/ 1323104 w 8724094"/>
              <a:gd name="connsiteY21554" fmla="*/ 372477 h 2189926"/>
              <a:gd name="connsiteX21555" fmla="*/ 1324722 w 8724094"/>
              <a:gd name="connsiteY21555" fmla="*/ 377379 h 2189926"/>
              <a:gd name="connsiteX21556" fmla="*/ 1337668 w 8724094"/>
              <a:gd name="connsiteY21556" fmla="*/ 377379 h 2189926"/>
              <a:gd name="connsiteX21557" fmla="*/ 1340905 w 8724094"/>
              <a:gd name="connsiteY21557" fmla="*/ 382280 h 2189926"/>
              <a:gd name="connsiteX21558" fmla="*/ 1345760 w 8724094"/>
              <a:gd name="connsiteY21558" fmla="*/ 387180 h 2189926"/>
              <a:gd name="connsiteX21559" fmla="*/ 1350616 w 8724094"/>
              <a:gd name="connsiteY21559" fmla="*/ 384730 h 2189926"/>
              <a:gd name="connsiteX21560" fmla="*/ 1357088 w 8724094"/>
              <a:gd name="connsiteY21560" fmla="*/ 382280 h 2189926"/>
              <a:gd name="connsiteX21561" fmla="*/ 1365179 w 8724094"/>
              <a:gd name="connsiteY21561" fmla="*/ 386364 h 2189926"/>
              <a:gd name="connsiteX21562" fmla="*/ 1373271 w 8724094"/>
              <a:gd name="connsiteY21562" fmla="*/ 390448 h 2189926"/>
              <a:gd name="connsiteX21563" fmla="*/ 1385408 w 8724094"/>
              <a:gd name="connsiteY21563" fmla="*/ 387998 h 2189926"/>
              <a:gd name="connsiteX21564" fmla="*/ 1395927 w 8724094"/>
              <a:gd name="connsiteY21564" fmla="*/ 385547 h 2189926"/>
              <a:gd name="connsiteX21565" fmla="*/ 1399973 w 8724094"/>
              <a:gd name="connsiteY21565" fmla="*/ 386364 h 2189926"/>
              <a:gd name="connsiteX21566" fmla="*/ 1402400 w 8724094"/>
              <a:gd name="connsiteY21566" fmla="*/ 387180 h 2189926"/>
              <a:gd name="connsiteX21567" fmla="*/ 1404019 w 8724094"/>
              <a:gd name="connsiteY21567" fmla="*/ 387180 h 2189926"/>
              <a:gd name="connsiteX21568" fmla="*/ 1408873 w 8724094"/>
              <a:gd name="connsiteY21568" fmla="*/ 385547 h 2189926"/>
              <a:gd name="connsiteX21569" fmla="*/ 1412920 w 8724094"/>
              <a:gd name="connsiteY21569" fmla="*/ 387998 h 2189926"/>
              <a:gd name="connsiteX21570" fmla="*/ 1416966 w 8724094"/>
              <a:gd name="connsiteY21570" fmla="*/ 390448 h 2189926"/>
              <a:gd name="connsiteX21571" fmla="*/ 1421820 w 8724094"/>
              <a:gd name="connsiteY21571" fmla="*/ 388814 h 2189926"/>
              <a:gd name="connsiteX21572" fmla="*/ 1426675 w 8724094"/>
              <a:gd name="connsiteY21572" fmla="*/ 387180 h 2189926"/>
              <a:gd name="connsiteX21573" fmla="*/ 1430721 w 8724094"/>
              <a:gd name="connsiteY21573" fmla="*/ 388814 h 2189926"/>
              <a:gd name="connsiteX21574" fmla="*/ 1434766 w 8724094"/>
              <a:gd name="connsiteY21574" fmla="*/ 390448 h 2189926"/>
              <a:gd name="connsiteX21575" fmla="*/ 1441240 w 8724094"/>
              <a:gd name="connsiteY21575" fmla="*/ 387998 h 2189926"/>
              <a:gd name="connsiteX21576" fmla="*/ 1447713 w 8724094"/>
              <a:gd name="connsiteY21576" fmla="*/ 385547 h 2189926"/>
              <a:gd name="connsiteX21577" fmla="*/ 1451758 w 8724094"/>
              <a:gd name="connsiteY21577" fmla="*/ 387998 h 2189926"/>
              <a:gd name="connsiteX21578" fmla="*/ 1455804 w 8724094"/>
              <a:gd name="connsiteY21578" fmla="*/ 390448 h 2189926"/>
              <a:gd name="connsiteX21579" fmla="*/ 1461469 w 8724094"/>
              <a:gd name="connsiteY21579" fmla="*/ 388814 h 2189926"/>
              <a:gd name="connsiteX21580" fmla="*/ 1467132 w 8724094"/>
              <a:gd name="connsiteY21580" fmla="*/ 387180 h 2189926"/>
              <a:gd name="connsiteX21581" fmla="*/ 1469560 w 8724094"/>
              <a:gd name="connsiteY21581" fmla="*/ 387998 h 2189926"/>
              <a:gd name="connsiteX21582" fmla="*/ 1473606 w 8724094"/>
              <a:gd name="connsiteY21582" fmla="*/ 388814 h 2189926"/>
              <a:gd name="connsiteX21583" fmla="*/ 1479270 w 8724094"/>
              <a:gd name="connsiteY21583" fmla="*/ 386364 h 2189926"/>
              <a:gd name="connsiteX21584" fmla="*/ 1484934 w 8724094"/>
              <a:gd name="connsiteY21584" fmla="*/ 383914 h 2189926"/>
              <a:gd name="connsiteX21585" fmla="*/ 1495453 w 8724094"/>
              <a:gd name="connsiteY21585" fmla="*/ 387998 h 2189926"/>
              <a:gd name="connsiteX21586" fmla="*/ 1505972 w 8724094"/>
              <a:gd name="connsiteY21586" fmla="*/ 392082 h 2189926"/>
              <a:gd name="connsiteX21587" fmla="*/ 1510826 w 8724094"/>
              <a:gd name="connsiteY21587" fmla="*/ 390448 h 2189926"/>
              <a:gd name="connsiteX21588" fmla="*/ 1515682 w 8724094"/>
              <a:gd name="connsiteY21588" fmla="*/ 388814 h 2189926"/>
              <a:gd name="connsiteX21589" fmla="*/ 1527819 w 8724094"/>
              <a:gd name="connsiteY21589" fmla="*/ 395349 h 2189926"/>
              <a:gd name="connsiteX21590" fmla="*/ 1536719 w 8724094"/>
              <a:gd name="connsiteY21590" fmla="*/ 401884 h 2189926"/>
              <a:gd name="connsiteX21591" fmla="*/ 1541574 w 8724094"/>
              <a:gd name="connsiteY21591" fmla="*/ 395349 h 2189926"/>
              <a:gd name="connsiteX21592" fmla="*/ 1544810 w 8724094"/>
              <a:gd name="connsiteY21592" fmla="*/ 388814 h 2189926"/>
              <a:gd name="connsiteX21593" fmla="*/ 1548857 w 8724094"/>
              <a:gd name="connsiteY21593" fmla="*/ 395349 h 2189926"/>
              <a:gd name="connsiteX21594" fmla="*/ 1556139 w 8724094"/>
              <a:gd name="connsiteY21594" fmla="*/ 403517 h 2189926"/>
              <a:gd name="connsiteX21595" fmla="*/ 1569085 w 8724094"/>
              <a:gd name="connsiteY21595" fmla="*/ 404334 h 2189926"/>
              <a:gd name="connsiteX21596" fmla="*/ 1582031 w 8724094"/>
              <a:gd name="connsiteY21596" fmla="*/ 405150 h 2189926"/>
              <a:gd name="connsiteX21597" fmla="*/ 1592551 w 8724094"/>
              <a:gd name="connsiteY21597" fmla="*/ 412503 h 2189926"/>
              <a:gd name="connsiteX21598" fmla="*/ 1598215 w 8724094"/>
              <a:gd name="connsiteY21598" fmla="*/ 429656 h 2189926"/>
              <a:gd name="connsiteX21599" fmla="*/ 1596596 w 8724094"/>
              <a:gd name="connsiteY21599" fmla="*/ 445992 h 2189926"/>
              <a:gd name="connsiteX21600" fmla="*/ 1594978 w 8724094"/>
              <a:gd name="connsiteY21600" fmla="*/ 462329 h 2189926"/>
              <a:gd name="connsiteX21601" fmla="*/ 1601451 w 8724094"/>
              <a:gd name="connsiteY21601" fmla="*/ 481934 h 2189926"/>
              <a:gd name="connsiteX21602" fmla="*/ 1592551 w 8724094"/>
              <a:gd name="connsiteY21602" fmla="*/ 486018 h 2189926"/>
              <a:gd name="connsiteX21603" fmla="*/ 1586887 w 8724094"/>
              <a:gd name="connsiteY21603" fmla="*/ 491736 h 2189926"/>
              <a:gd name="connsiteX21604" fmla="*/ 1594978 w 8724094"/>
              <a:gd name="connsiteY21604" fmla="*/ 508072 h 2189926"/>
              <a:gd name="connsiteX21605" fmla="*/ 1603070 w 8724094"/>
              <a:gd name="connsiteY21605" fmla="*/ 512974 h 2189926"/>
              <a:gd name="connsiteX21606" fmla="*/ 1600642 w 8724094"/>
              <a:gd name="connsiteY21606" fmla="*/ 521142 h 2189926"/>
              <a:gd name="connsiteX21607" fmla="*/ 1598215 w 8724094"/>
              <a:gd name="connsiteY21607" fmla="*/ 527676 h 2189926"/>
              <a:gd name="connsiteX21608" fmla="*/ 1598215 w 8724094"/>
              <a:gd name="connsiteY21608" fmla="*/ 552181 h 2189926"/>
              <a:gd name="connsiteX21609" fmla="*/ 1600642 w 8724094"/>
              <a:gd name="connsiteY21609" fmla="*/ 559534 h 2189926"/>
              <a:gd name="connsiteX21610" fmla="*/ 1603070 w 8724094"/>
              <a:gd name="connsiteY21610" fmla="*/ 566884 h 2189926"/>
              <a:gd name="connsiteX21611" fmla="*/ 1599833 w 8724094"/>
              <a:gd name="connsiteY21611" fmla="*/ 579137 h 2189926"/>
              <a:gd name="connsiteX21612" fmla="*/ 1596596 w 8724094"/>
              <a:gd name="connsiteY21612" fmla="*/ 591390 h 2189926"/>
              <a:gd name="connsiteX21613" fmla="*/ 1597405 w 8724094"/>
              <a:gd name="connsiteY21613" fmla="*/ 597107 h 2189926"/>
              <a:gd name="connsiteX21614" fmla="*/ 1598215 w 8724094"/>
              <a:gd name="connsiteY21614" fmla="*/ 602826 h 2189926"/>
              <a:gd name="connsiteX21615" fmla="*/ 1594169 w 8724094"/>
              <a:gd name="connsiteY21615" fmla="*/ 613444 h 2189926"/>
              <a:gd name="connsiteX21616" fmla="*/ 1583649 w 8724094"/>
              <a:gd name="connsiteY21616" fmla="*/ 619163 h 2189926"/>
              <a:gd name="connsiteX21617" fmla="*/ 1575558 w 8724094"/>
              <a:gd name="connsiteY21617" fmla="*/ 618345 h 2189926"/>
              <a:gd name="connsiteX21618" fmla="*/ 1565849 w 8724094"/>
              <a:gd name="connsiteY21618" fmla="*/ 617528 h 2189926"/>
              <a:gd name="connsiteX21619" fmla="*/ 1559375 w 8724094"/>
              <a:gd name="connsiteY21619" fmla="*/ 617528 h 2189926"/>
              <a:gd name="connsiteX21620" fmla="*/ 1556947 w 8724094"/>
              <a:gd name="connsiteY21620" fmla="*/ 621612 h 2189926"/>
              <a:gd name="connsiteX21621" fmla="*/ 1552902 w 8724094"/>
              <a:gd name="connsiteY21621" fmla="*/ 624063 h 2189926"/>
              <a:gd name="connsiteX21622" fmla="*/ 1544002 w 8724094"/>
              <a:gd name="connsiteY21622" fmla="*/ 621612 h 2189926"/>
              <a:gd name="connsiteX21623" fmla="*/ 1535101 w 8724094"/>
              <a:gd name="connsiteY21623" fmla="*/ 619163 h 2189926"/>
              <a:gd name="connsiteX21624" fmla="*/ 1522155 w 8724094"/>
              <a:gd name="connsiteY21624" fmla="*/ 622430 h 2189926"/>
              <a:gd name="connsiteX21625" fmla="*/ 1509208 w 8724094"/>
              <a:gd name="connsiteY21625" fmla="*/ 625696 h 2189926"/>
              <a:gd name="connsiteX21626" fmla="*/ 1501117 w 8724094"/>
              <a:gd name="connsiteY21626" fmla="*/ 623247 h 2189926"/>
              <a:gd name="connsiteX21627" fmla="*/ 1493025 w 8724094"/>
              <a:gd name="connsiteY21627" fmla="*/ 620796 h 2189926"/>
              <a:gd name="connsiteX21628" fmla="*/ 1488170 w 8724094"/>
              <a:gd name="connsiteY21628" fmla="*/ 622430 h 2189926"/>
              <a:gd name="connsiteX21629" fmla="*/ 1483316 w 8724094"/>
              <a:gd name="connsiteY21629" fmla="*/ 624063 h 2189926"/>
              <a:gd name="connsiteX21630" fmla="*/ 1465514 w 8724094"/>
              <a:gd name="connsiteY21630" fmla="*/ 621612 h 2189926"/>
              <a:gd name="connsiteX21631" fmla="*/ 1447713 w 8724094"/>
              <a:gd name="connsiteY21631" fmla="*/ 619163 h 2189926"/>
              <a:gd name="connsiteX21632" fmla="*/ 1438003 w 8724094"/>
              <a:gd name="connsiteY21632" fmla="*/ 621612 h 2189926"/>
              <a:gd name="connsiteX21633" fmla="*/ 1428293 w 8724094"/>
              <a:gd name="connsiteY21633" fmla="*/ 624063 h 2189926"/>
              <a:gd name="connsiteX21634" fmla="*/ 1421011 w 8724094"/>
              <a:gd name="connsiteY21634" fmla="*/ 620796 h 2189926"/>
              <a:gd name="connsiteX21635" fmla="*/ 1413728 w 8724094"/>
              <a:gd name="connsiteY21635" fmla="*/ 617528 h 2189926"/>
              <a:gd name="connsiteX21636" fmla="*/ 1409682 w 8724094"/>
              <a:gd name="connsiteY21636" fmla="*/ 618345 h 2189926"/>
              <a:gd name="connsiteX21637" fmla="*/ 1405637 w 8724094"/>
              <a:gd name="connsiteY21637" fmla="*/ 619163 h 2189926"/>
              <a:gd name="connsiteX21638" fmla="*/ 1400782 w 8724094"/>
              <a:gd name="connsiteY21638" fmla="*/ 618345 h 2189926"/>
              <a:gd name="connsiteX21639" fmla="*/ 1395927 w 8724094"/>
              <a:gd name="connsiteY21639" fmla="*/ 617528 h 2189926"/>
              <a:gd name="connsiteX21640" fmla="*/ 1387836 w 8724094"/>
              <a:gd name="connsiteY21640" fmla="*/ 619163 h 2189926"/>
              <a:gd name="connsiteX21641" fmla="*/ 1384600 w 8724094"/>
              <a:gd name="connsiteY21641" fmla="*/ 617528 h 2189926"/>
              <a:gd name="connsiteX21642" fmla="*/ 1381362 w 8724094"/>
              <a:gd name="connsiteY21642" fmla="*/ 615895 h 2189926"/>
              <a:gd name="connsiteX21643" fmla="*/ 1359515 w 8724094"/>
              <a:gd name="connsiteY21643" fmla="*/ 619163 h 2189926"/>
              <a:gd name="connsiteX21644" fmla="*/ 1339287 w 8724094"/>
              <a:gd name="connsiteY21644" fmla="*/ 624063 h 2189926"/>
              <a:gd name="connsiteX21645" fmla="*/ 1336050 w 8724094"/>
              <a:gd name="connsiteY21645" fmla="*/ 632233 h 2189926"/>
              <a:gd name="connsiteX21646" fmla="*/ 1332813 w 8724094"/>
              <a:gd name="connsiteY21646" fmla="*/ 638766 h 2189926"/>
              <a:gd name="connsiteX21647" fmla="*/ 1319058 w 8724094"/>
              <a:gd name="connsiteY21647" fmla="*/ 641217 h 2189926"/>
              <a:gd name="connsiteX21648" fmla="*/ 1311776 w 8724094"/>
              <a:gd name="connsiteY21648" fmla="*/ 650203 h 2189926"/>
              <a:gd name="connsiteX21649" fmla="*/ 1306111 w 8724094"/>
              <a:gd name="connsiteY21649" fmla="*/ 655921 h 2189926"/>
              <a:gd name="connsiteX21650" fmla="*/ 1305302 w 8724094"/>
              <a:gd name="connsiteY21650" fmla="*/ 658371 h 2189926"/>
              <a:gd name="connsiteX21651" fmla="*/ 1311776 w 8724094"/>
              <a:gd name="connsiteY21651" fmla="*/ 671440 h 2189926"/>
              <a:gd name="connsiteX21652" fmla="*/ 1318248 w 8724094"/>
              <a:gd name="connsiteY21652" fmla="*/ 681243 h 2189926"/>
              <a:gd name="connsiteX21653" fmla="*/ 1326340 w 8724094"/>
              <a:gd name="connsiteY21653" fmla="*/ 676341 h 2189926"/>
              <a:gd name="connsiteX21654" fmla="*/ 1332813 w 8724094"/>
              <a:gd name="connsiteY21654" fmla="*/ 695945 h 2189926"/>
              <a:gd name="connsiteX21655" fmla="*/ 1330385 w 8724094"/>
              <a:gd name="connsiteY21655" fmla="*/ 705748 h 2189926"/>
              <a:gd name="connsiteX21656" fmla="*/ 1327959 w 8724094"/>
              <a:gd name="connsiteY21656" fmla="*/ 715550 h 2189926"/>
              <a:gd name="connsiteX21657" fmla="*/ 1332813 w 8724094"/>
              <a:gd name="connsiteY21657" fmla="*/ 727802 h 2189926"/>
              <a:gd name="connsiteX21658" fmla="*/ 1342523 w 8724094"/>
              <a:gd name="connsiteY21658" fmla="*/ 735153 h 2189926"/>
              <a:gd name="connsiteX21659" fmla="*/ 1347378 w 8724094"/>
              <a:gd name="connsiteY21659" fmla="*/ 733520 h 2189926"/>
              <a:gd name="connsiteX21660" fmla="*/ 1352234 w 8724094"/>
              <a:gd name="connsiteY21660" fmla="*/ 731887 h 2189926"/>
              <a:gd name="connsiteX21661" fmla="*/ 1359515 w 8724094"/>
              <a:gd name="connsiteY21661" fmla="*/ 734337 h 2189926"/>
              <a:gd name="connsiteX21662" fmla="*/ 1366797 w 8724094"/>
              <a:gd name="connsiteY21662" fmla="*/ 736787 h 2189926"/>
              <a:gd name="connsiteX21663" fmla="*/ 1378934 w 8724094"/>
              <a:gd name="connsiteY21663" fmla="*/ 733520 h 2189926"/>
              <a:gd name="connsiteX21664" fmla="*/ 1392691 w 8724094"/>
              <a:gd name="connsiteY21664" fmla="*/ 730253 h 2189926"/>
              <a:gd name="connsiteX21665" fmla="*/ 1399973 w 8724094"/>
              <a:gd name="connsiteY21665" fmla="*/ 733520 h 2189926"/>
              <a:gd name="connsiteX21666" fmla="*/ 1407255 w 8724094"/>
              <a:gd name="connsiteY21666" fmla="*/ 736787 h 2189926"/>
              <a:gd name="connsiteX21667" fmla="*/ 1416156 w 8724094"/>
              <a:gd name="connsiteY21667" fmla="*/ 735153 h 2189926"/>
              <a:gd name="connsiteX21668" fmla="*/ 1423438 w 8724094"/>
              <a:gd name="connsiteY21668" fmla="*/ 733520 h 2189926"/>
              <a:gd name="connsiteX21669" fmla="*/ 1429103 w 8724094"/>
              <a:gd name="connsiteY21669" fmla="*/ 735153 h 2189926"/>
              <a:gd name="connsiteX21670" fmla="*/ 1434766 w 8724094"/>
              <a:gd name="connsiteY21670" fmla="*/ 736787 h 2189926"/>
              <a:gd name="connsiteX21671" fmla="*/ 1441240 w 8724094"/>
              <a:gd name="connsiteY21671" fmla="*/ 734337 h 2189926"/>
              <a:gd name="connsiteX21672" fmla="*/ 1447713 w 8724094"/>
              <a:gd name="connsiteY21672" fmla="*/ 731887 h 2189926"/>
              <a:gd name="connsiteX21673" fmla="*/ 1451758 w 8724094"/>
              <a:gd name="connsiteY21673" fmla="*/ 732703 h 2189926"/>
              <a:gd name="connsiteX21674" fmla="*/ 1455804 w 8724094"/>
              <a:gd name="connsiteY21674" fmla="*/ 733520 h 2189926"/>
              <a:gd name="connsiteX21675" fmla="*/ 1465514 w 8724094"/>
              <a:gd name="connsiteY21675" fmla="*/ 732703 h 2189926"/>
              <a:gd name="connsiteX21676" fmla="*/ 1473606 w 8724094"/>
              <a:gd name="connsiteY21676" fmla="*/ 731887 h 2189926"/>
              <a:gd name="connsiteX21677" fmla="*/ 1489789 w 8724094"/>
              <a:gd name="connsiteY21677" fmla="*/ 733520 h 2189926"/>
              <a:gd name="connsiteX21678" fmla="*/ 1505972 w 8724094"/>
              <a:gd name="connsiteY21678" fmla="*/ 735153 h 2189926"/>
              <a:gd name="connsiteX21679" fmla="*/ 1521345 w 8724094"/>
              <a:gd name="connsiteY21679" fmla="*/ 733520 h 2189926"/>
              <a:gd name="connsiteX21680" fmla="*/ 1536719 w 8724094"/>
              <a:gd name="connsiteY21680" fmla="*/ 731887 h 2189926"/>
              <a:gd name="connsiteX21681" fmla="*/ 1542384 w 8724094"/>
              <a:gd name="connsiteY21681" fmla="*/ 733520 h 2189926"/>
              <a:gd name="connsiteX21682" fmla="*/ 1548048 w 8724094"/>
              <a:gd name="connsiteY21682" fmla="*/ 735153 h 2189926"/>
              <a:gd name="connsiteX21683" fmla="*/ 1557757 w 8724094"/>
              <a:gd name="connsiteY21683" fmla="*/ 733520 h 2189926"/>
              <a:gd name="connsiteX21684" fmla="*/ 1567467 w 8724094"/>
              <a:gd name="connsiteY21684" fmla="*/ 731887 h 2189926"/>
              <a:gd name="connsiteX21685" fmla="*/ 1579604 w 8724094"/>
              <a:gd name="connsiteY21685" fmla="*/ 733520 h 2189926"/>
              <a:gd name="connsiteX21686" fmla="*/ 1593359 w 8724094"/>
              <a:gd name="connsiteY21686" fmla="*/ 735153 h 2189926"/>
              <a:gd name="connsiteX21687" fmla="*/ 1617634 w 8724094"/>
              <a:gd name="connsiteY21687" fmla="*/ 735971 h 2189926"/>
              <a:gd name="connsiteX21688" fmla="*/ 1627344 w 8724094"/>
              <a:gd name="connsiteY21688" fmla="*/ 754758 h 2189926"/>
              <a:gd name="connsiteX21689" fmla="*/ 1628962 w 8724094"/>
              <a:gd name="connsiteY21689" fmla="*/ 760476 h 2189926"/>
              <a:gd name="connsiteX21690" fmla="*/ 1630581 w 8724094"/>
              <a:gd name="connsiteY21690" fmla="*/ 766194 h 2189926"/>
              <a:gd name="connsiteX21691" fmla="*/ 1630581 w 8724094"/>
              <a:gd name="connsiteY21691" fmla="*/ 767827 h 2189926"/>
              <a:gd name="connsiteX21692" fmla="*/ 1627344 w 8724094"/>
              <a:gd name="connsiteY21692" fmla="*/ 778446 h 2189926"/>
              <a:gd name="connsiteX21693" fmla="*/ 1624107 w 8724094"/>
              <a:gd name="connsiteY21693" fmla="*/ 787432 h 2189926"/>
              <a:gd name="connsiteX21694" fmla="*/ 1628962 w 8724094"/>
              <a:gd name="connsiteY21694" fmla="*/ 792332 h 2189926"/>
              <a:gd name="connsiteX21695" fmla="*/ 1628962 w 8724094"/>
              <a:gd name="connsiteY21695" fmla="*/ 793965 h 2189926"/>
              <a:gd name="connsiteX21696" fmla="*/ 1628962 w 8724094"/>
              <a:gd name="connsiteY21696" fmla="*/ 795600 h 2189926"/>
              <a:gd name="connsiteX21697" fmla="*/ 1622489 w 8724094"/>
              <a:gd name="connsiteY21697" fmla="*/ 802134 h 2189926"/>
              <a:gd name="connsiteX21698" fmla="*/ 1622489 w 8724094"/>
              <a:gd name="connsiteY21698" fmla="*/ 805402 h 2189926"/>
              <a:gd name="connsiteX21699" fmla="*/ 1628153 w 8724094"/>
              <a:gd name="connsiteY21699" fmla="*/ 816021 h 2189926"/>
              <a:gd name="connsiteX21700" fmla="*/ 1633817 w 8724094"/>
              <a:gd name="connsiteY21700" fmla="*/ 826639 h 2189926"/>
              <a:gd name="connsiteX21701" fmla="*/ 1628962 w 8724094"/>
              <a:gd name="connsiteY21701" fmla="*/ 833174 h 2189926"/>
              <a:gd name="connsiteX21702" fmla="*/ 1624107 w 8724094"/>
              <a:gd name="connsiteY21702" fmla="*/ 839709 h 2189926"/>
              <a:gd name="connsiteX21703" fmla="*/ 1628153 w 8724094"/>
              <a:gd name="connsiteY21703" fmla="*/ 842160 h 2189926"/>
              <a:gd name="connsiteX21704" fmla="*/ 1632199 w 8724094"/>
              <a:gd name="connsiteY21704" fmla="*/ 846244 h 2189926"/>
              <a:gd name="connsiteX21705" fmla="*/ 1631390 w 8724094"/>
              <a:gd name="connsiteY21705" fmla="*/ 859312 h 2189926"/>
              <a:gd name="connsiteX21706" fmla="*/ 1630581 w 8724094"/>
              <a:gd name="connsiteY21706" fmla="*/ 874016 h 2189926"/>
              <a:gd name="connsiteX21707" fmla="*/ 1628962 w 8724094"/>
              <a:gd name="connsiteY21707" fmla="*/ 880551 h 2189926"/>
              <a:gd name="connsiteX21708" fmla="*/ 1631390 w 8724094"/>
              <a:gd name="connsiteY21708" fmla="*/ 884635 h 2189926"/>
              <a:gd name="connsiteX21709" fmla="*/ 1633817 w 8724094"/>
              <a:gd name="connsiteY21709" fmla="*/ 888719 h 2189926"/>
              <a:gd name="connsiteX21710" fmla="*/ 1633008 w 8724094"/>
              <a:gd name="connsiteY21710" fmla="*/ 893621 h 2189926"/>
              <a:gd name="connsiteX21711" fmla="*/ 1632199 w 8724094"/>
              <a:gd name="connsiteY21711" fmla="*/ 898521 h 2189926"/>
              <a:gd name="connsiteX21712" fmla="*/ 1633008 w 8724094"/>
              <a:gd name="connsiteY21712" fmla="*/ 902605 h 2189926"/>
              <a:gd name="connsiteX21713" fmla="*/ 1633817 w 8724094"/>
              <a:gd name="connsiteY21713" fmla="*/ 906689 h 2189926"/>
              <a:gd name="connsiteX21714" fmla="*/ 1630581 w 8724094"/>
              <a:gd name="connsiteY21714" fmla="*/ 909957 h 2189926"/>
              <a:gd name="connsiteX21715" fmla="*/ 1628962 w 8724094"/>
              <a:gd name="connsiteY21715" fmla="*/ 909957 h 2189926"/>
              <a:gd name="connsiteX21716" fmla="*/ 1624107 w 8724094"/>
              <a:gd name="connsiteY21716" fmla="*/ 905056 h 2189926"/>
              <a:gd name="connsiteX21717" fmla="*/ 1616015 w 8724094"/>
              <a:gd name="connsiteY21717" fmla="*/ 909140 h 2189926"/>
              <a:gd name="connsiteX21718" fmla="*/ 1611160 w 8724094"/>
              <a:gd name="connsiteY21718" fmla="*/ 916491 h 2189926"/>
              <a:gd name="connsiteX21719" fmla="*/ 1612780 w 8724094"/>
              <a:gd name="connsiteY21719" fmla="*/ 921393 h 2189926"/>
              <a:gd name="connsiteX21720" fmla="*/ 1622489 w 8724094"/>
              <a:gd name="connsiteY21720" fmla="*/ 921393 h 2189926"/>
              <a:gd name="connsiteX21721" fmla="*/ 1625725 w 8724094"/>
              <a:gd name="connsiteY21721" fmla="*/ 926294 h 2189926"/>
              <a:gd name="connsiteX21722" fmla="*/ 1629771 w 8724094"/>
              <a:gd name="connsiteY21722" fmla="*/ 929561 h 2189926"/>
              <a:gd name="connsiteX21723" fmla="*/ 1632199 w 8724094"/>
              <a:gd name="connsiteY21723" fmla="*/ 934462 h 2189926"/>
              <a:gd name="connsiteX21724" fmla="*/ 1633817 w 8724094"/>
              <a:gd name="connsiteY21724" fmla="*/ 936096 h 2189926"/>
              <a:gd name="connsiteX21725" fmla="*/ 1630581 w 8724094"/>
              <a:gd name="connsiteY21725" fmla="*/ 948348 h 2189926"/>
              <a:gd name="connsiteX21726" fmla="*/ 1627344 w 8724094"/>
              <a:gd name="connsiteY21726" fmla="*/ 960601 h 2189926"/>
              <a:gd name="connsiteX21727" fmla="*/ 1628153 w 8724094"/>
              <a:gd name="connsiteY21727" fmla="*/ 966319 h 2189926"/>
              <a:gd name="connsiteX21728" fmla="*/ 1628962 w 8724094"/>
              <a:gd name="connsiteY21728" fmla="*/ 972036 h 2189926"/>
              <a:gd name="connsiteX21729" fmla="*/ 1628962 w 8724094"/>
              <a:gd name="connsiteY21729" fmla="*/ 973670 h 2189926"/>
              <a:gd name="connsiteX21730" fmla="*/ 1624107 w 8724094"/>
              <a:gd name="connsiteY21730" fmla="*/ 973670 h 2189926"/>
              <a:gd name="connsiteX21731" fmla="*/ 1606306 w 8724094"/>
              <a:gd name="connsiteY21731" fmla="*/ 973670 h 2189926"/>
              <a:gd name="connsiteX21732" fmla="*/ 1602260 w 8724094"/>
              <a:gd name="connsiteY21732" fmla="*/ 970403 h 2189926"/>
              <a:gd name="connsiteX21733" fmla="*/ 1598215 w 8724094"/>
              <a:gd name="connsiteY21733" fmla="*/ 968769 h 2189926"/>
              <a:gd name="connsiteX21734" fmla="*/ 1594169 w 8724094"/>
              <a:gd name="connsiteY21734" fmla="*/ 970403 h 2189926"/>
              <a:gd name="connsiteX21735" fmla="*/ 1590123 w 8724094"/>
              <a:gd name="connsiteY21735" fmla="*/ 972036 h 2189926"/>
              <a:gd name="connsiteX21736" fmla="*/ 1586887 w 8724094"/>
              <a:gd name="connsiteY21736" fmla="*/ 968769 h 2189926"/>
              <a:gd name="connsiteX21737" fmla="*/ 1582031 w 8724094"/>
              <a:gd name="connsiteY21737" fmla="*/ 965501 h 2189926"/>
              <a:gd name="connsiteX21738" fmla="*/ 1574750 w 8724094"/>
              <a:gd name="connsiteY21738" fmla="*/ 968769 h 2189926"/>
              <a:gd name="connsiteX21739" fmla="*/ 1565849 w 8724094"/>
              <a:gd name="connsiteY21739" fmla="*/ 972036 h 2189926"/>
              <a:gd name="connsiteX21740" fmla="*/ 1559375 w 8724094"/>
              <a:gd name="connsiteY21740" fmla="*/ 971220 h 2189926"/>
              <a:gd name="connsiteX21741" fmla="*/ 1552902 w 8724094"/>
              <a:gd name="connsiteY21741" fmla="*/ 970403 h 2189926"/>
              <a:gd name="connsiteX21742" fmla="*/ 1546430 w 8724094"/>
              <a:gd name="connsiteY21742" fmla="*/ 973670 h 2189926"/>
              <a:gd name="connsiteX21743" fmla="*/ 1541574 w 8724094"/>
              <a:gd name="connsiteY21743" fmla="*/ 975304 h 2189926"/>
              <a:gd name="connsiteX21744" fmla="*/ 1533483 w 8724094"/>
              <a:gd name="connsiteY21744" fmla="*/ 973670 h 2189926"/>
              <a:gd name="connsiteX21745" fmla="*/ 1527009 w 8724094"/>
              <a:gd name="connsiteY21745" fmla="*/ 972036 h 2189926"/>
              <a:gd name="connsiteX21746" fmla="*/ 1511636 w 8724094"/>
              <a:gd name="connsiteY21746" fmla="*/ 974487 h 2189926"/>
              <a:gd name="connsiteX21747" fmla="*/ 1496261 w 8724094"/>
              <a:gd name="connsiteY21747" fmla="*/ 976938 h 2189926"/>
              <a:gd name="connsiteX21748" fmla="*/ 1491407 w 8724094"/>
              <a:gd name="connsiteY21748" fmla="*/ 975304 h 2189926"/>
              <a:gd name="connsiteX21749" fmla="*/ 1486551 w 8724094"/>
              <a:gd name="connsiteY21749" fmla="*/ 973670 h 2189926"/>
              <a:gd name="connsiteX21750" fmla="*/ 1483316 w 8724094"/>
              <a:gd name="connsiteY21750" fmla="*/ 974487 h 2189926"/>
              <a:gd name="connsiteX21751" fmla="*/ 1480078 w 8724094"/>
              <a:gd name="connsiteY21751" fmla="*/ 975304 h 2189926"/>
              <a:gd name="connsiteX21752" fmla="*/ 1476032 w 8724094"/>
              <a:gd name="connsiteY21752" fmla="*/ 972854 h 2189926"/>
              <a:gd name="connsiteX21753" fmla="*/ 1471987 w 8724094"/>
              <a:gd name="connsiteY21753" fmla="*/ 970403 h 2189926"/>
              <a:gd name="connsiteX21754" fmla="*/ 1467941 w 8724094"/>
              <a:gd name="connsiteY21754" fmla="*/ 971220 h 2189926"/>
              <a:gd name="connsiteX21755" fmla="*/ 1465514 w 8724094"/>
              <a:gd name="connsiteY21755" fmla="*/ 972036 h 2189926"/>
              <a:gd name="connsiteX21756" fmla="*/ 1460659 w 8724094"/>
              <a:gd name="connsiteY21756" fmla="*/ 970403 h 2189926"/>
              <a:gd name="connsiteX21757" fmla="*/ 1455804 w 8724094"/>
              <a:gd name="connsiteY21757" fmla="*/ 968769 h 2189926"/>
              <a:gd name="connsiteX21758" fmla="*/ 1450140 w 8724094"/>
              <a:gd name="connsiteY21758" fmla="*/ 969585 h 2189926"/>
              <a:gd name="connsiteX21759" fmla="*/ 1444476 w 8724094"/>
              <a:gd name="connsiteY21759" fmla="*/ 970403 h 2189926"/>
              <a:gd name="connsiteX21760" fmla="*/ 1442048 w 8724094"/>
              <a:gd name="connsiteY21760" fmla="*/ 969585 h 2189926"/>
              <a:gd name="connsiteX21761" fmla="*/ 1438003 w 8724094"/>
              <a:gd name="connsiteY21761" fmla="*/ 968769 h 2189926"/>
              <a:gd name="connsiteX21762" fmla="*/ 1436385 w 8724094"/>
              <a:gd name="connsiteY21762" fmla="*/ 968769 h 2189926"/>
              <a:gd name="connsiteX21763" fmla="*/ 1429911 w 8724094"/>
              <a:gd name="connsiteY21763" fmla="*/ 973670 h 2189926"/>
              <a:gd name="connsiteX21764" fmla="*/ 1428293 w 8724094"/>
              <a:gd name="connsiteY21764" fmla="*/ 975304 h 2189926"/>
              <a:gd name="connsiteX21765" fmla="*/ 1422629 w 8724094"/>
              <a:gd name="connsiteY21765" fmla="*/ 972854 h 2189926"/>
              <a:gd name="connsiteX21766" fmla="*/ 1416966 w 8724094"/>
              <a:gd name="connsiteY21766" fmla="*/ 970403 h 2189926"/>
              <a:gd name="connsiteX21767" fmla="*/ 1412110 w 8724094"/>
              <a:gd name="connsiteY21767" fmla="*/ 971220 h 2189926"/>
              <a:gd name="connsiteX21768" fmla="*/ 1407255 w 8724094"/>
              <a:gd name="connsiteY21768" fmla="*/ 972036 h 2189926"/>
              <a:gd name="connsiteX21769" fmla="*/ 1397545 w 8724094"/>
              <a:gd name="connsiteY21769" fmla="*/ 971220 h 2189926"/>
              <a:gd name="connsiteX21770" fmla="*/ 1387836 w 8724094"/>
              <a:gd name="connsiteY21770" fmla="*/ 970403 h 2189926"/>
              <a:gd name="connsiteX21771" fmla="*/ 1379744 w 8724094"/>
              <a:gd name="connsiteY21771" fmla="*/ 970403 h 2189926"/>
              <a:gd name="connsiteX21772" fmla="*/ 1373271 w 8724094"/>
              <a:gd name="connsiteY21772" fmla="*/ 972036 h 2189926"/>
              <a:gd name="connsiteX21773" fmla="*/ 1357897 w 8724094"/>
              <a:gd name="connsiteY21773" fmla="*/ 970403 h 2189926"/>
              <a:gd name="connsiteX21774" fmla="*/ 1342523 w 8724094"/>
              <a:gd name="connsiteY21774" fmla="*/ 968769 h 2189926"/>
              <a:gd name="connsiteX21775" fmla="*/ 1327149 w 8724094"/>
              <a:gd name="connsiteY21775" fmla="*/ 972854 h 2189926"/>
              <a:gd name="connsiteX21776" fmla="*/ 1308539 w 8724094"/>
              <a:gd name="connsiteY21776" fmla="*/ 976938 h 2189926"/>
              <a:gd name="connsiteX21777" fmla="*/ 1297211 w 8724094"/>
              <a:gd name="connsiteY21777" fmla="*/ 973670 h 2189926"/>
              <a:gd name="connsiteX21778" fmla="*/ 1284264 w 8724094"/>
              <a:gd name="connsiteY21778" fmla="*/ 970403 h 2189926"/>
              <a:gd name="connsiteX21779" fmla="*/ 1261608 w 8724094"/>
              <a:gd name="connsiteY21779" fmla="*/ 972854 h 2189926"/>
              <a:gd name="connsiteX21780" fmla="*/ 1238952 w 8724094"/>
              <a:gd name="connsiteY21780" fmla="*/ 975304 h 2189926"/>
              <a:gd name="connsiteX21781" fmla="*/ 1231669 w 8724094"/>
              <a:gd name="connsiteY21781" fmla="*/ 974487 h 2189926"/>
              <a:gd name="connsiteX21782" fmla="*/ 1224388 w 8724094"/>
              <a:gd name="connsiteY21782" fmla="*/ 973670 h 2189926"/>
              <a:gd name="connsiteX21783" fmla="*/ 1216296 w 8724094"/>
              <a:gd name="connsiteY21783" fmla="*/ 976120 h 2189926"/>
              <a:gd name="connsiteX21784" fmla="*/ 1208204 w 8724094"/>
              <a:gd name="connsiteY21784" fmla="*/ 978571 h 2189926"/>
              <a:gd name="connsiteX21785" fmla="*/ 1183930 w 8724094"/>
              <a:gd name="connsiteY21785" fmla="*/ 975304 h 2189926"/>
              <a:gd name="connsiteX21786" fmla="*/ 1179075 w 8724094"/>
              <a:gd name="connsiteY21786" fmla="*/ 972036 h 2189926"/>
              <a:gd name="connsiteX21787" fmla="*/ 1174220 w 8724094"/>
              <a:gd name="connsiteY21787" fmla="*/ 970403 h 2189926"/>
              <a:gd name="connsiteX21788" fmla="*/ 1164510 w 8724094"/>
              <a:gd name="connsiteY21788" fmla="*/ 972036 h 2189926"/>
              <a:gd name="connsiteX21789" fmla="*/ 1154800 w 8724094"/>
              <a:gd name="connsiteY21789" fmla="*/ 973670 h 2189926"/>
              <a:gd name="connsiteX21790" fmla="*/ 1146709 w 8724094"/>
              <a:gd name="connsiteY21790" fmla="*/ 971220 h 2189926"/>
              <a:gd name="connsiteX21791" fmla="*/ 1136999 w 8724094"/>
              <a:gd name="connsiteY21791" fmla="*/ 968769 h 2189926"/>
              <a:gd name="connsiteX21792" fmla="*/ 1128908 w 8724094"/>
              <a:gd name="connsiteY21792" fmla="*/ 968769 h 2189926"/>
              <a:gd name="connsiteX21793" fmla="*/ 1122434 w 8724094"/>
              <a:gd name="connsiteY21793" fmla="*/ 972854 h 2189926"/>
              <a:gd name="connsiteX21794" fmla="*/ 1115961 w 8724094"/>
              <a:gd name="connsiteY21794" fmla="*/ 975304 h 2189926"/>
              <a:gd name="connsiteX21795" fmla="*/ 1103823 w 8724094"/>
              <a:gd name="connsiteY21795" fmla="*/ 972854 h 2189926"/>
              <a:gd name="connsiteX21796" fmla="*/ 1091686 w 8724094"/>
              <a:gd name="connsiteY21796" fmla="*/ 970403 h 2189926"/>
              <a:gd name="connsiteX21797" fmla="*/ 1084404 w 8724094"/>
              <a:gd name="connsiteY21797" fmla="*/ 971220 h 2189926"/>
              <a:gd name="connsiteX21798" fmla="*/ 1077122 w 8724094"/>
              <a:gd name="connsiteY21798" fmla="*/ 972036 h 2189926"/>
              <a:gd name="connsiteX21799" fmla="*/ 1068221 w 8724094"/>
              <a:gd name="connsiteY21799" fmla="*/ 971220 h 2189926"/>
              <a:gd name="connsiteX21800" fmla="*/ 1060940 w 8724094"/>
              <a:gd name="connsiteY21800" fmla="*/ 970403 h 2189926"/>
              <a:gd name="connsiteX21801" fmla="*/ 1052038 w 8724094"/>
              <a:gd name="connsiteY21801" fmla="*/ 972854 h 2189926"/>
              <a:gd name="connsiteX21802" fmla="*/ 1043137 w 8724094"/>
              <a:gd name="connsiteY21802" fmla="*/ 975304 h 2189926"/>
              <a:gd name="connsiteX21803" fmla="*/ 1031810 w 8724094"/>
              <a:gd name="connsiteY21803" fmla="*/ 970403 h 2189926"/>
              <a:gd name="connsiteX21804" fmla="*/ 1009153 w 8724094"/>
              <a:gd name="connsiteY21804" fmla="*/ 970403 h 2189926"/>
              <a:gd name="connsiteX21805" fmla="*/ 1004299 w 8724094"/>
              <a:gd name="connsiteY21805" fmla="*/ 968769 h 2189926"/>
              <a:gd name="connsiteX21806" fmla="*/ 998634 w 8724094"/>
              <a:gd name="connsiteY21806" fmla="*/ 971220 h 2189926"/>
              <a:gd name="connsiteX21807" fmla="*/ 992970 w 8724094"/>
              <a:gd name="connsiteY21807" fmla="*/ 973670 h 2189926"/>
              <a:gd name="connsiteX21808" fmla="*/ 986497 w 8724094"/>
              <a:gd name="connsiteY21808" fmla="*/ 969585 h 2189926"/>
              <a:gd name="connsiteX21809" fmla="*/ 983261 w 8724094"/>
              <a:gd name="connsiteY21809" fmla="*/ 960601 h 2189926"/>
              <a:gd name="connsiteX21810" fmla="*/ 983261 w 8724094"/>
              <a:gd name="connsiteY21810" fmla="*/ 952433 h 2189926"/>
              <a:gd name="connsiteX21811" fmla="*/ 984070 w 8724094"/>
              <a:gd name="connsiteY21811" fmla="*/ 945898 h 2189926"/>
              <a:gd name="connsiteX21812" fmla="*/ 984879 w 8724094"/>
              <a:gd name="connsiteY21812" fmla="*/ 939363 h 2189926"/>
              <a:gd name="connsiteX21813" fmla="*/ 982451 w 8724094"/>
              <a:gd name="connsiteY21813" fmla="*/ 931194 h 2189926"/>
              <a:gd name="connsiteX21814" fmla="*/ 980024 w 8724094"/>
              <a:gd name="connsiteY21814" fmla="*/ 924659 h 2189926"/>
              <a:gd name="connsiteX21815" fmla="*/ 981643 w 8724094"/>
              <a:gd name="connsiteY21815" fmla="*/ 915675 h 2189926"/>
              <a:gd name="connsiteX21816" fmla="*/ 983261 w 8724094"/>
              <a:gd name="connsiteY21816" fmla="*/ 906689 h 2189926"/>
              <a:gd name="connsiteX21817" fmla="*/ 979215 w 8724094"/>
              <a:gd name="connsiteY21817" fmla="*/ 897705 h 2189926"/>
              <a:gd name="connsiteX21818" fmla="*/ 975169 w 8724094"/>
              <a:gd name="connsiteY21818" fmla="*/ 890352 h 2189926"/>
              <a:gd name="connsiteX21819" fmla="*/ 975979 w 8724094"/>
              <a:gd name="connsiteY21819" fmla="*/ 885452 h 2189926"/>
              <a:gd name="connsiteX21820" fmla="*/ 976787 w 8724094"/>
              <a:gd name="connsiteY21820" fmla="*/ 880551 h 2189926"/>
              <a:gd name="connsiteX21821" fmla="*/ 975169 w 8724094"/>
              <a:gd name="connsiteY21821" fmla="*/ 870749 h 2189926"/>
              <a:gd name="connsiteX21822" fmla="*/ 973551 w 8724094"/>
              <a:gd name="connsiteY21822" fmla="*/ 860947 h 2189926"/>
              <a:gd name="connsiteX21823" fmla="*/ 976787 w 8724094"/>
              <a:gd name="connsiteY21823" fmla="*/ 847877 h 2189926"/>
              <a:gd name="connsiteX21824" fmla="*/ 980024 w 8724094"/>
              <a:gd name="connsiteY21824" fmla="*/ 833174 h 2189926"/>
              <a:gd name="connsiteX21825" fmla="*/ 978405 w 8724094"/>
              <a:gd name="connsiteY21825" fmla="*/ 829907 h 2189926"/>
              <a:gd name="connsiteX21826" fmla="*/ 976787 w 8724094"/>
              <a:gd name="connsiteY21826" fmla="*/ 826639 h 2189926"/>
              <a:gd name="connsiteX21827" fmla="*/ 981643 w 8724094"/>
              <a:gd name="connsiteY21827" fmla="*/ 818471 h 2189926"/>
              <a:gd name="connsiteX21828" fmla="*/ 980024 w 8724094"/>
              <a:gd name="connsiteY21828" fmla="*/ 814386 h 2189926"/>
              <a:gd name="connsiteX21829" fmla="*/ 978405 w 8724094"/>
              <a:gd name="connsiteY21829" fmla="*/ 810302 h 2189926"/>
              <a:gd name="connsiteX21830" fmla="*/ 984879 w 8724094"/>
              <a:gd name="connsiteY21830" fmla="*/ 803769 h 2189926"/>
              <a:gd name="connsiteX21831" fmla="*/ 988116 w 8724094"/>
              <a:gd name="connsiteY21831" fmla="*/ 795600 h 2189926"/>
              <a:gd name="connsiteX21832" fmla="*/ 986497 w 8724094"/>
              <a:gd name="connsiteY21832" fmla="*/ 790699 h 2189926"/>
              <a:gd name="connsiteX21833" fmla="*/ 984879 w 8724094"/>
              <a:gd name="connsiteY21833" fmla="*/ 785797 h 2189926"/>
              <a:gd name="connsiteX21834" fmla="*/ 985688 w 8724094"/>
              <a:gd name="connsiteY21834" fmla="*/ 783348 h 2189926"/>
              <a:gd name="connsiteX21835" fmla="*/ 986497 w 8724094"/>
              <a:gd name="connsiteY21835" fmla="*/ 779263 h 2189926"/>
              <a:gd name="connsiteX21836" fmla="*/ 981643 w 8724094"/>
              <a:gd name="connsiteY21836" fmla="*/ 760476 h 2189926"/>
              <a:gd name="connsiteX21837" fmla="*/ 976787 w 8724094"/>
              <a:gd name="connsiteY21837" fmla="*/ 740055 h 2189926"/>
              <a:gd name="connsiteX21838" fmla="*/ 980024 w 8724094"/>
              <a:gd name="connsiteY21838" fmla="*/ 726985 h 2189926"/>
              <a:gd name="connsiteX21839" fmla="*/ 984879 w 8724094"/>
              <a:gd name="connsiteY21839" fmla="*/ 717183 h 2189926"/>
              <a:gd name="connsiteX21840" fmla="*/ 984070 w 8724094"/>
              <a:gd name="connsiteY21840" fmla="*/ 713916 h 2189926"/>
              <a:gd name="connsiteX21841" fmla="*/ 983261 w 8724094"/>
              <a:gd name="connsiteY21841" fmla="*/ 710648 h 2189926"/>
              <a:gd name="connsiteX21842" fmla="*/ 988116 w 8724094"/>
              <a:gd name="connsiteY21842" fmla="*/ 703297 h 2189926"/>
              <a:gd name="connsiteX21843" fmla="*/ 994588 w 8724094"/>
              <a:gd name="connsiteY21843" fmla="*/ 695945 h 2189926"/>
              <a:gd name="connsiteX21844" fmla="*/ 994588 w 8724094"/>
              <a:gd name="connsiteY21844" fmla="*/ 694312 h 2189926"/>
              <a:gd name="connsiteX21845" fmla="*/ 989734 w 8724094"/>
              <a:gd name="connsiteY21845" fmla="*/ 686961 h 2189926"/>
              <a:gd name="connsiteX21846" fmla="*/ 981643 w 8724094"/>
              <a:gd name="connsiteY21846" fmla="*/ 682876 h 2189926"/>
              <a:gd name="connsiteX21847" fmla="*/ 981643 w 8724094"/>
              <a:gd name="connsiteY21847" fmla="*/ 666540 h 2189926"/>
              <a:gd name="connsiteX21848" fmla="*/ 981643 w 8724094"/>
              <a:gd name="connsiteY21848" fmla="*/ 663272 h 2189926"/>
              <a:gd name="connsiteX21849" fmla="*/ 983261 w 8724094"/>
              <a:gd name="connsiteY21849" fmla="*/ 652654 h 2189926"/>
              <a:gd name="connsiteX21850" fmla="*/ 984879 w 8724094"/>
              <a:gd name="connsiteY21850" fmla="*/ 642035 h 2189926"/>
              <a:gd name="connsiteX21851" fmla="*/ 984879 w 8724094"/>
              <a:gd name="connsiteY21851" fmla="*/ 640401 h 2189926"/>
              <a:gd name="connsiteX21852" fmla="*/ 973551 w 8724094"/>
              <a:gd name="connsiteY21852" fmla="*/ 619163 h 2189926"/>
              <a:gd name="connsiteX21853" fmla="*/ 973551 w 8724094"/>
              <a:gd name="connsiteY21853" fmla="*/ 614261 h 2189926"/>
              <a:gd name="connsiteX21854" fmla="*/ 986497 w 8724094"/>
              <a:gd name="connsiteY21854" fmla="*/ 601191 h 2189926"/>
              <a:gd name="connsiteX21855" fmla="*/ 986497 w 8724094"/>
              <a:gd name="connsiteY21855" fmla="*/ 596291 h 2189926"/>
              <a:gd name="connsiteX21856" fmla="*/ 980024 w 8724094"/>
              <a:gd name="connsiteY21856" fmla="*/ 581588 h 2189926"/>
              <a:gd name="connsiteX21857" fmla="*/ 980024 w 8724094"/>
              <a:gd name="connsiteY21857" fmla="*/ 579954 h 2189926"/>
              <a:gd name="connsiteX21858" fmla="*/ 982451 w 8724094"/>
              <a:gd name="connsiteY21858" fmla="*/ 574237 h 2189926"/>
              <a:gd name="connsiteX21859" fmla="*/ 984879 w 8724094"/>
              <a:gd name="connsiteY21859" fmla="*/ 568518 h 2189926"/>
              <a:gd name="connsiteX21860" fmla="*/ 982451 w 8724094"/>
              <a:gd name="connsiteY21860" fmla="*/ 559534 h 2189926"/>
              <a:gd name="connsiteX21861" fmla="*/ 980024 w 8724094"/>
              <a:gd name="connsiteY21861" fmla="*/ 552181 h 2189926"/>
              <a:gd name="connsiteX21862" fmla="*/ 981643 w 8724094"/>
              <a:gd name="connsiteY21862" fmla="*/ 546464 h 2189926"/>
              <a:gd name="connsiteX21863" fmla="*/ 983261 w 8724094"/>
              <a:gd name="connsiteY21863" fmla="*/ 540746 h 2189926"/>
              <a:gd name="connsiteX21864" fmla="*/ 980024 w 8724094"/>
              <a:gd name="connsiteY21864" fmla="*/ 532578 h 2189926"/>
              <a:gd name="connsiteX21865" fmla="*/ 980024 w 8724094"/>
              <a:gd name="connsiteY21865" fmla="*/ 526043 h 2189926"/>
              <a:gd name="connsiteX21866" fmla="*/ 981643 w 8724094"/>
              <a:gd name="connsiteY21866" fmla="*/ 513790 h 2189926"/>
              <a:gd name="connsiteX21867" fmla="*/ 989734 w 8724094"/>
              <a:gd name="connsiteY21867" fmla="*/ 506439 h 2189926"/>
              <a:gd name="connsiteX21868" fmla="*/ 996208 w 8724094"/>
              <a:gd name="connsiteY21868" fmla="*/ 508072 h 2189926"/>
              <a:gd name="connsiteX21869" fmla="*/ 1002680 w 8724094"/>
              <a:gd name="connsiteY21869" fmla="*/ 509706 h 2189926"/>
              <a:gd name="connsiteX21870" fmla="*/ 1007535 w 8724094"/>
              <a:gd name="connsiteY21870" fmla="*/ 509706 h 2189926"/>
              <a:gd name="connsiteX21871" fmla="*/ 1009153 w 8724094"/>
              <a:gd name="connsiteY21871" fmla="*/ 506439 h 2189926"/>
              <a:gd name="connsiteX21872" fmla="*/ 997016 w 8724094"/>
              <a:gd name="connsiteY21872" fmla="*/ 492553 h 2189926"/>
              <a:gd name="connsiteX21873" fmla="*/ 981643 w 8724094"/>
              <a:gd name="connsiteY21873" fmla="*/ 472132 h 2189926"/>
              <a:gd name="connsiteX21874" fmla="*/ 982451 w 8724094"/>
              <a:gd name="connsiteY21874" fmla="*/ 467231 h 2189926"/>
              <a:gd name="connsiteX21875" fmla="*/ 983261 w 8724094"/>
              <a:gd name="connsiteY21875" fmla="*/ 462329 h 2189926"/>
              <a:gd name="connsiteX21876" fmla="*/ 979215 w 8724094"/>
              <a:gd name="connsiteY21876" fmla="*/ 457429 h 2189926"/>
              <a:gd name="connsiteX21877" fmla="*/ 975169 w 8724094"/>
              <a:gd name="connsiteY21877" fmla="*/ 452527 h 2189926"/>
              <a:gd name="connsiteX21878" fmla="*/ 983261 w 8724094"/>
              <a:gd name="connsiteY21878" fmla="*/ 444359 h 2189926"/>
              <a:gd name="connsiteX21879" fmla="*/ 991352 w 8724094"/>
              <a:gd name="connsiteY21879" fmla="*/ 426389 h 2189926"/>
              <a:gd name="connsiteX21880" fmla="*/ 982451 w 8724094"/>
              <a:gd name="connsiteY21880" fmla="*/ 407601 h 2189926"/>
              <a:gd name="connsiteX21881" fmla="*/ 973551 w 8724094"/>
              <a:gd name="connsiteY21881" fmla="*/ 393715 h 2189926"/>
              <a:gd name="connsiteX21882" fmla="*/ 976787 w 8724094"/>
              <a:gd name="connsiteY21882" fmla="*/ 387998 h 2189926"/>
              <a:gd name="connsiteX21883" fmla="*/ 980024 w 8724094"/>
              <a:gd name="connsiteY21883" fmla="*/ 382280 h 2189926"/>
              <a:gd name="connsiteX21884" fmla="*/ 976787 w 8724094"/>
              <a:gd name="connsiteY21884" fmla="*/ 364309 h 2189926"/>
              <a:gd name="connsiteX21885" fmla="*/ 976787 w 8724094"/>
              <a:gd name="connsiteY21885" fmla="*/ 362675 h 2189926"/>
              <a:gd name="connsiteX21886" fmla="*/ 981643 w 8724094"/>
              <a:gd name="connsiteY21886" fmla="*/ 356140 h 2189926"/>
              <a:gd name="connsiteX21887" fmla="*/ 986497 w 8724094"/>
              <a:gd name="connsiteY21887" fmla="*/ 347972 h 2189926"/>
              <a:gd name="connsiteX21888" fmla="*/ 983261 w 8724094"/>
              <a:gd name="connsiteY21888" fmla="*/ 338987 h 2189926"/>
              <a:gd name="connsiteX21889" fmla="*/ 980024 w 8724094"/>
              <a:gd name="connsiteY21889" fmla="*/ 331635 h 2189926"/>
              <a:gd name="connsiteX21890" fmla="*/ 981643 w 8724094"/>
              <a:gd name="connsiteY21890" fmla="*/ 322651 h 2189926"/>
              <a:gd name="connsiteX21891" fmla="*/ 983261 w 8724094"/>
              <a:gd name="connsiteY21891" fmla="*/ 313665 h 2189926"/>
              <a:gd name="connsiteX21892" fmla="*/ 982451 w 8724094"/>
              <a:gd name="connsiteY21892" fmla="*/ 299779 h 2189926"/>
              <a:gd name="connsiteX21893" fmla="*/ 981643 w 8724094"/>
              <a:gd name="connsiteY21893" fmla="*/ 285893 h 2189926"/>
              <a:gd name="connsiteX21894" fmla="*/ 981643 w 8724094"/>
              <a:gd name="connsiteY21894" fmla="*/ 279358 h 2189926"/>
              <a:gd name="connsiteX21895" fmla="*/ 980024 w 8724094"/>
              <a:gd name="connsiteY21895" fmla="*/ 270372 h 2189926"/>
              <a:gd name="connsiteX21896" fmla="*/ 978405 w 8724094"/>
              <a:gd name="connsiteY21896" fmla="*/ 261388 h 2189926"/>
              <a:gd name="connsiteX21897" fmla="*/ 981643 w 8724094"/>
              <a:gd name="connsiteY21897" fmla="*/ 252402 h 2189926"/>
              <a:gd name="connsiteX21898" fmla="*/ 988925 w 8724094"/>
              <a:gd name="connsiteY21898" fmla="*/ 249135 h 2189926"/>
              <a:gd name="connsiteX21899" fmla="*/ 997016 w 8724094"/>
              <a:gd name="connsiteY21899" fmla="*/ 247502 h 2189926"/>
              <a:gd name="connsiteX21900" fmla="*/ 1002680 w 8724094"/>
              <a:gd name="connsiteY21900" fmla="*/ 243418 h 2189926"/>
              <a:gd name="connsiteX21901" fmla="*/ 1001871 w 8724094"/>
              <a:gd name="connsiteY21901" fmla="*/ 236065 h 2189926"/>
              <a:gd name="connsiteX21902" fmla="*/ 1002680 w 8724094"/>
              <a:gd name="connsiteY21902" fmla="*/ 230348 h 2189926"/>
              <a:gd name="connsiteX21903" fmla="*/ 1002680 w 8724094"/>
              <a:gd name="connsiteY21903" fmla="*/ 227081 h 2189926"/>
              <a:gd name="connsiteX21904" fmla="*/ 989734 w 8724094"/>
              <a:gd name="connsiteY21904" fmla="*/ 227081 h 2189926"/>
              <a:gd name="connsiteX21905" fmla="*/ 984879 w 8724094"/>
              <a:gd name="connsiteY21905" fmla="*/ 223813 h 2189926"/>
              <a:gd name="connsiteX21906" fmla="*/ 980024 w 8724094"/>
              <a:gd name="connsiteY21906" fmla="*/ 217278 h 2189926"/>
              <a:gd name="connsiteX21907" fmla="*/ 980024 w 8724094"/>
              <a:gd name="connsiteY21907" fmla="*/ 215645 h 2189926"/>
              <a:gd name="connsiteX21908" fmla="*/ 980833 w 8724094"/>
              <a:gd name="connsiteY21908" fmla="*/ 212378 h 2189926"/>
              <a:gd name="connsiteX21909" fmla="*/ 981643 w 8724094"/>
              <a:gd name="connsiteY21909" fmla="*/ 209110 h 2189926"/>
              <a:gd name="connsiteX21910" fmla="*/ 981643 w 8724094"/>
              <a:gd name="connsiteY21910" fmla="*/ 199308 h 2189926"/>
              <a:gd name="connsiteX21911" fmla="*/ 981643 w 8724094"/>
              <a:gd name="connsiteY21911" fmla="*/ 181338 h 2189926"/>
              <a:gd name="connsiteX21912" fmla="*/ 982451 w 8724094"/>
              <a:gd name="connsiteY21912" fmla="*/ 174803 h 2189926"/>
              <a:gd name="connsiteX21913" fmla="*/ 983261 w 8724094"/>
              <a:gd name="connsiteY21913" fmla="*/ 168268 h 2189926"/>
              <a:gd name="connsiteX21914" fmla="*/ 981643 w 8724094"/>
              <a:gd name="connsiteY21914" fmla="*/ 163368 h 2189926"/>
              <a:gd name="connsiteX21915" fmla="*/ 980024 w 8724094"/>
              <a:gd name="connsiteY21915" fmla="*/ 158466 h 2189926"/>
              <a:gd name="connsiteX21916" fmla="*/ 982451 w 8724094"/>
              <a:gd name="connsiteY21916" fmla="*/ 152748 h 2189926"/>
              <a:gd name="connsiteX21917" fmla="*/ 984879 w 8724094"/>
              <a:gd name="connsiteY21917" fmla="*/ 147031 h 2189926"/>
              <a:gd name="connsiteX21918" fmla="*/ 982451 w 8724094"/>
              <a:gd name="connsiteY21918" fmla="*/ 138862 h 2189926"/>
              <a:gd name="connsiteX21919" fmla="*/ 980024 w 8724094"/>
              <a:gd name="connsiteY21919" fmla="*/ 130694 h 2189926"/>
              <a:gd name="connsiteX21920" fmla="*/ 981643 w 8724094"/>
              <a:gd name="connsiteY21920" fmla="*/ 121708 h 2189926"/>
              <a:gd name="connsiteX21921" fmla="*/ 983261 w 8724094"/>
              <a:gd name="connsiteY21921" fmla="*/ 112724 h 2189926"/>
              <a:gd name="connsiteX21922" fmla="*/ 981643 w 8724094"/>
              <a:gd name="connsiteY21922" fmla="*/ 108640 h 2189926"/>
              <a:gd name="connsiteX21923" fmla="*/ 980024 w 8724094"/>
              <a:gd name="connsiteY21923" fmla="*/ 104556 h 2189926"/>
              <a:gd name="connsiteX21924" fmla="*/ 981643 w 8724094"/>
              <a:gd name="connsiteY21924" fmla="*/ 99654 h 2189926"/>
              <a:gd name="connsiteX21925" fmla="*/ 983261 w 8724094"/>
              <a:gd name="connsiteY21925" fmla="*/ 94752 h 2189926"/>
              <a:gd name="connsiteX21926" fmla="*/ 983261 w 8724094"/>
              <a:gd name="connsiteY21926" fmla="*/ 73515 h 2189926"/>
              <a:gd name="connsiteX21927" fmla="*/ 979215 w 8724094"/>
              <a:gd name="connsiteY21927" fmla="*/ 66980 h 2189926"/>
              <a:gd name="connsiteX21928" fmla="*/ 975169 w 8724094"/>
              <a:gd name="connsiteY21928" fmla="*/ 60446 h 2189926"/>
              <a:gd name="connsiteX21929" fmla="*/ 980833 w 8724094"/>
              <a:gd name="connsiteY21929" fmla="*/ 48193 h 2189926"/>
              <a:gd name="connsiteX21930" fmla="*/ 994588 w 8724094"/>
              <a:gd name="connsiteY21930" fmla="*/ 40842 h 2189926"/>
              <a:gd name="connsiteX21931" fmla="*/ 1005917 w 8724094"/>
              <a:gd name="connsiteY21931" fmla="*/ 33490 h 2189926"/>
              <a:gd name="connsiteX21932" fmla="*/ 1018863 w 8724094"/>
              <a:gd name="connsiteY21932" fmla="*/ 29405 h 2189926"/>
              <a:gd name="connsiteX21933" fmla="*/ 1044756 w 8724094"/>
              <a:gd name="connsiteY21933" fmla="*/ 29405 h 2189926"/>
              <a:gd name="connsiteX21934" fmla="*/ 1049611 w 8724094"/>
              <a:gd name="connsiteY21934" fmla="*/ 31040 h 2189926"/>
              <a:gd name="connsiteX21935" fmla="*/ 1054466 w 8724094"/>
              <a:gd name="connsiteY21935" fmla="*/ 32674 h 2189926"/>
              <a:gd name="connsiteX21936" fmla="*/ 1057702 w 8724094"/>
              <a:gd name="connsiteY21936" fmla="*/ 32674 h 2189926"/>
              <a:gd name="connsiteX21937" fmla="*/ 60628 w 8724094"/>
              <a:gd name="connsiteY21937" fmla="*/ 26139 h 2189926"/>
              <a:gd name="connsiteX21938" fmla="*/ 78429 w 8724094"/>
              <a:gd name="connsiteY21938" fmla="*/ 26139 h 2189926"/>
              <a:gd name="connsiteX21939" fmla="*/ 99466 w 8724094"/>
              <a:gd name="connsiteY21939" fmla="*/ 31040 h 2189926"/>
              <a:gd name="connsiteX21940" fmla="*/ 115650 w 8724094"/>
              <a:gd name="connsiteY21940" fmla="*/ 34307 h 2189926"/>
              <a:gd name="connsiteX21941" fmla="*/ 113223 w 8724094"/>
              <a:gd name="connsiteY21941" fmla="*/ 39209 h 2189926"/>
              <a:gd name="connsiteX21942" fmla="*/ 110795 w 8724094"/>
              <a:gd name="connsiteY21942" fmla="*/ 44109 h 2189926"/>
              <a:gd name="connsiteX21943" fmla="*/ 122932 w 8724094"/>
              <a:gd name="connsiteY21943" fmla="*/ 37574 h 2189926"/>
              <a:gd name="connsiteX21944" fmla="*/ 128596 w 8724094"/>
              <a:gd name="connsiteY21944" fmla="*/ 29405 h 2189926"/>
              <a:gd name="connsiteX21945" fmla="*/ 133452 w 8724094"/>
              <a:gd name="connsiteY21945" fmla="*/ 31040 h 2189926"/>
              <a:gd name="connsiteX21946" fmla="*/ 167436 w 8724094"/>
              <a:gd name="connsiteY21946" fmla="*/ 31040 h 2189926"/>
              <a:gd name="connsiteX21947" fmla="*/ 170672 w 8724094"/>
              <a:gd name="connsiteY21947" fmla="*/ 31856 h 2189926"/>
              <a:gd name="connsiteX21948" fmla="*/ 173909 w 8724094"/>
              <a:gd name="connsiteY21948" fmla="*/ 32674 h 2189926"/>
              <a:gd name="connsiteX21949" fmla="*/ 175527 w 8724094"/>
              <a:gd name="connsiteY21949" fmla="*/ 32674 h 2189926"/>
              <a:gd name="connsiteX21950" fmla="*/ 183619 w 8724094"/>
              <a:gd name="connsiteY21950" fmla="*/ 31040 h 2189926"/>
              <a:gd name="connsiteX21951" fmla="*/ 191710 w 8724094"/>
              <a:gd name="connsiteY21951" fmla="*/ 29405 h 2189926"/>
              <a:gd name="connsiteX21952" fmla="*/ 211129 w 8724094"/>
              <a:gd name="connsiteY21952" fmla="*/ 31856 h 2189926"/>
              <a:gd name="connsiteX21953" fmla="*/ 230550 w 8724094"/>
              <a:gd name="connsiteY21953" fmla="*/ 34307 h 2189926"/>
              <a:gd name="connsiteX21954" fmla="*/ 241067 w 8724094"/>
              <a:gd name="connsiteY21954" fmla="*/ 32674 h 2189926"/>
              <a:gd name="connsiteX21955" fmla="*/ 251587 w 8724094"/>
              <a:gd name="connsiteY21955" fmla="*/ 27772 h 2189926"/>
              <a:gd name="connsiteX21956" fmla="*/ 253205 w 8724094"/>
              <a:gd name="connsiteY21956" fmla="*/ 27772 h 2189926"/>
              <a:gd name="connsiteX21957" fmla="*/ 262106 w 8724094"/>
              <a:gd name="connsiteY21957" fmla="*/ 31040 h 2189926"/>
              <a:gd name="connsiteX21958" fmla="*/ 271007 w 8724094"/>
              <a:gd name="connsiteY21958" fmla="*/ 34307 h 2189926"/>
              <a:gd name="connsiteX21959" fmla="*/ 282335 w 8724094"/>
              <a:gd name="connsiteY21959" fmla="*/ 31040 h 2189926"/>
              <a:gd name="connsiteX21960" fmla="*/ 293662 w 8724094"/>
              <a:gd name="connsiteY21960" fmla="*/ 27772 h 2189926"/>
              <a:gd name="connsiteX21961" fmla="*/ 299327 w 8724094"/>
              <a:gd name="connsiteY21961" fmla="*/ 29405 h 2189926"/>
              <a:gd name="connsiteX21962" fmla="*/ 304991 w 8724094"/>
              <a:gd name="connsiteY21962" fmla="*/ 31040 h 2189926"/>
              <a:gd name="connsiteX21963" fmla="*/ 310655 w 8724094"/>
              <a:gd name="connsiteY21963" fmla="*/ 30223 h 2189926"/>
              <a:gd name="connsiteX21964" fmla="*/ 316319 w 8724094"/>
              <a:gd name="connsiteY21964" fmla="*/ 29405 h 2189926"/>
              <a:gd name="connsiteX21965" fmla="*/ 322792 w 8724094"/>
              <a:gd name="connsiteY21965" fmla="*/ 31856 h 2189926"/>
              <a:gd name="connsiteX21966" fmla="*/ 329265 w 8724094"/>
              <a:gd name="connsiteY21966" fmla="*/ 34307 h 2189926"/>
              <a:gd name="connsiteX21967" fmla="*/ 333311 w 8724094"/>
              <a:gd name="connsiteY21967" fmla="*/ 32674 h 2189926"/>
              <a:gd name="connsiteX21968" fmla="*/ 337357 w 8724094"/>
              <a:gd name="connsiteY21968" fmla="*/ 31040 h 2189926"/>
              <a:gd name="connsiteX21969" fmla="*/ 341403 w 8724094"/>
              <a:gd name="connsiteY21969" fmla="*/ 31856 h 2189926"/>
              <a:gd name="connsiteX21970" fmla="*/ 345448 w 8724094"/>
              <a:gd name="connsiteY21970" fmla="*/ 32674 h 2189926"/>
              <a:gd name="connsiteX21971" fmla="*/ 355968 w 8724094"/>
              <a:gd name="connsiteY21971" fmla="*/ 31040 h 2189926"/>
              <a:gd name="connsiteX21972" fmla="*/ 368105 w 8724094"/>
              <a:gd name="connsiteY21972" fmla="*/ 29405 h 2189926"/>
              <a:gd name="connsiteX21973" fmla="*/ 372151 w 8724094"/>
              <a:gd name="connsiteY21973" fmla="*/ 30223 h 2189926"/>
              <a:gd name="connsiteX21974" fmla="*/ 376196 w 8724094"/>
              <a:gd name="connsiteY21974" fmla="*/ 31040 h 2189926"/>
              <a:gd name="connsiteX21975" fmla="*/ 387524 w 8724094"/>
              <a:gd name="connsiteY21975" fmla="*/ 29405 h 2189926"/>
              <a:gd name="connsiteX21976" fmla="*/ 397234 w 8724094"/>
              <a:gd name="connsiteY21976" fmla="*/ 27772 h 2189926"/>
              <a:gd name="connsiteX21977" fmla="*/ 406943 w 8724094"/>
              <a:gd name="connsiteY21977" fmla="*/ 31040 h 2189926"/>
              <a:gd name="connsiteX21978" fmla="*/ 424746 w 8724094"/>
              <a:gd name="connsiteY21978" fmla="*/ 31040 h 2189926"/>
              <a:gd name="connsiteX21979" fmla="*/ 432837 w 8724094"/>
              <a:gd name="connsiteY21979" fmla="*/ 32674 h 2189926"/>
              <a:gd name="connsiteX21980" fmla="*/ 439309 w 8724094"/>
              <a:gd name="connsiteY21980" fmla="*/ 31040 h 2189926"/>
              <a:gd name="connsiteX21981" fmla="*/ 445783 w 8724094"/>
              <a:gd name="connsiteY21981" fmla="*/ 29405 h 2189926"/>
              <a:gd name="connsiteX21982" fmla="*/ 452256 w 8724094"/>
              <a:gd name="connsiteY21982" fmla="*/ 30223 h 2189926"/>
              <a:gd name="connsiteX21983" fmla="*/ 458730 w 8724094"/>
              <a:gd name="connsiteY21983" fmla="*/ 31040 h 2189926"/>
              <a:gd name="connsiteX21984" fmla="*/ 473295 w 8724094"/>
              <a:gd name="connsiteY21984" fmla="*/ 29405 h 2189926"/>
              <a:gd name="connsiteX21985" fmla="*/ 487858 w 8724094"/>
              <a:gd name="connsiteY21985" fmla="*/ 27772 h 2189926"/>
              <a:gd name="connsiteX21986" fmla="*/ 491904 w 8724094"/>
              <a:gd name="connsiteY21986" fmla="*/ 29405 h 2189926"/>
              <a:gd name="connsiteX21987" fmla="*/ 495950 w 8724094"/>
              <a:gd name="connsiteY21987" fmla="*/ 31040 h 2189926"/>
              <a:gd name="connsiteX21988" fmla="*/ 502423 w 8724094"/>
              <a:gd name="connsiteY21988" fmla="*/ 31040 h 2189926"/>
              <a:gd name="connsiteX21989" fmla="*/ 513752 w 8724094"/>
              <a:gd name="connsiteY21989" fmla="*/ 31040 h 2189926"/>
              <a:gd name="connsiteX21990" fmla="*/ 518606 w 8724094"/>
              <a:gd name="connsiteY21990" fmla="*/ 31856 h 2189926"/>
              <a:gd name="connsiteX21991" fmla="*/ 523462 w 8724094"/>
              <a:gd name="connsiteY21991" fmla="*/ 32674 h 2189926"/>
              <a:gd name="connsiteX21992" fmla="*/ 528316 w 8724094"/>
              <a:gd name="connsiteY21992" fmla="*/ 31856 h 2189926"/>
              <a:gd name="connsiteX21993" fmla="*/ 531553 w 8724094"/>
              <a:gd name="connsiteY21993" fmla="*/ 31040 h 2189926"/>
              <a:gd name="connsiteX21994" fmla="*/ 542072 w 8724094"/>
              <a:gd name="connsiteY21994" fmla="*/ 33490 h 2189926"/>
              <a:gd name="connsiteX21995" fmla="*/ 552590 w 8724094"/>
              <a:gd name="connsiteY21995" fmla="*/ 35940 h 2189926"/>
              <a:gd name="connsiteX21996" fmla="*/ 559064 w 8724094"/>
              <a:gd name="connsiteY21996" fmla="*/ 34307 h 2189926"/>
              <a:gd name="connsiteX21997" fmla="*/ 565537 w 8724094"/>
              <a:gd name="connsiteY21997" fmla="*/ 32674 h 2189926"/>
              <a:gd name="connsiteX21998" fmla="*/ 572010 w 8724094"/>
              <a:gd name="connsiteY21998" fmla="*/ 35940 h 2189926"/>
              <a:gd name="connsiteX21999" fmla="*/ 583338 w 8724094"/>
              <a:gd name="connsiteY21999" fmla="*/ 39209 h 2189926"/>
              <a:gd name="connsiteX22000" fmla="*/ 599521 w 8724094"/>
              <a:gd name="connsiteY22000" fmla="*/ 39209 h 2189926"/>
              <a:gd name="connsiteX22001" fmla="*/ 606804 w 8724094"/>
              <a:gd name="connsiteY22001" fmla="*/ 41658 h 2189926"/>
              <a:gd name="connsiteX22002" fmla="*/ 614086 w 8724094"/>
              <a:gd name="connsiteY22002" fmla="*/ 44109 h 2189926"/>
              <a:gd name="connsiteX22003" fmla="*/ 622987 w 8724094"/>
              <a:gd name="connsiteY22003" fmla="*/ 42475 h 2189926"/>
              <a:gd name="connsiteX22004" fmla="*/ 630269 w 8724094"/>
              <a:gd name="connsiteY22004" fmla="*/ 40842 h 2189926"/>
              <a:gd name="connsiteX22005" fmla="*/ 638360 w 8724094"/>
              <a:gd name="connsiteY22005" fmla="*/ 44109 h 2189926"/>
              <a:gd name="connsiteX22006" fmla="*/ 644834 w 8724094"/>
              <a:gd name="connsiteY22006" fmla="*/ 49010 h 2189926"/>
              <a:gd name="connsiteX22007" fmla="*/ 669917 w 8724094"/>
              <a:gd name="connsiteY22007" fmla="*/ 61263 h 2189926"/>
              <a:gd name="connsiteX22008" fmla="*/ 696619 w 8724094"/>
              <a:gd name="connsiteY22008" fmla="*/ 65347 h 2189926"/>
              <a:gd name="connsiteX22009" fmla="*/ 714421 w 8724094"/>
              <a:gd name="connsiteY22009" fmla="*/ 76782 h 2189926"/>
              <a:gd name="connsiteX22010" fmla="*/ 727367 w 8724094"/>
              <a:gd name="connsiteY22010" fmla="*/ 93119 h 2189926"/>
              <a:gd name="connsiteX22011" fmla="*/ 725749 w 8724094"/>
              <a:gd name="connsiteY22011" fmla="*/ 97203 h 2189926"/>
              <a:gd name="connsiteX22012" fmla="*/ 724131 w 8724094"/>
              <a:gd name="connsiteY22012" fmla="*/ 101287 h 2189926"/>
              <a:gd name="connsiteX22013" fmla="*/ 730603 w 8724094"/>
              <a:gd name="connsiteY22013" fmla="*/ 112724 h 2189926"/>
              <a:gd name="connsiteX22014" fmla="*/ 741932 w 8724094"/>
              <a:gd name="connsiteY22014" fmla="*/ 107822 h 2189926"/>
              <a:gd name="connsiteX22015" fmla="*/ 753260 w 8724094"/>
              <a:gd name="connsiteY22015" fmla="*/ 102921 h 2189926"/>
              <a:gd name="connsiteX22016" fmla="*/ 765397 w 8724094"/>
              <a:gd name="connsiteY22016" fmla="*/ 110273 h 2189926"/>
              <a:gd name="connsiteX22017" fmla="*/ 786435 w 8724094"/>
              <a:gd name="connsiteY22017" fmla="*/ 125792 h 2189926"/>
              <a:gd name="connsiteX22018" fmla="*/ 806664 w 8724094"/>
              <a:gd name="connsiteY22018" fmla="*/ 142947 h 2189926"/>
              <a:gd name="connsiteX22019" fmla="*/ 817992 w 8724094"/>
              <a:gd name="connsiteY22019" fmla="*/ 153566 h 2189926"/>
              <a:gd name="connsiteX22020" fmla="*/ 820419 w 8724094"/>
              <a:gd name="connsiteY22020" fmla="*/ 161734 h 2189926"/>
              <a:gd name="connsiteX22021" fmla="*/ 822847 w 8724094"/>
              <a:gd name="connsiteY22021" fmla="*/ 171536 h 2189926"/>
              <a:gd name="connsiteX22022" fmla="*/ 831747 w 8724094"/>
              <a:gd name="connsiteY22022" fmla="*/ 178887 h 2189926"/>
              <a:gd name="connsiteX22023" fmla="*/ 840648 w 8724094"/>
              <a:gd name="connsiteY22023" fmla="*/ 184604 h 2189926"/>
              <a:gd name="connsiteX22024" fmla="*/ 843884 w 8724094"/>
              <a:gd name="connsiteY22024" fmla="*/ 188689 h 2189926"/>
              <a:gd name="connsiteX22025" fmla="*/ 845504 w 8724094"/>
              <a:gd name="connsiteY22025" fmla="*/ 196041 h 2189926"/>
              <a:gd name="connsiteX22026" fmla="*/ 856831 w 8724094"/>
              <a:gd name="connsiteY22026" fmla="*/ 206660 h 2189926"/>
              <a:gd name="connsiteX22027" fmla="*/ 866541 w 8724094"/>
              <a:gd name="connsiteY22027" fmla="*/ 223813 h 2189926"/>
              <a:gd name="connsiteX22028" fmla="*/ 865732 w 8724094"/>
              <a:gd name="connsiteY22028" fmla="*/ 227897 h 2189926"/>
              <a:gd name="connsiteX22029" fmla="*/ 864922 w 8724094"/>
              <a:gd name="connsiteY22029" fmla="*/ 231981 h 2189926"/>
              <a:gd name="connsiteX22030" fmla="*/ 872204 w 8724094"/>
              <a:gd name="connsiteY22030" fmla="*/ 243418 h 2189926"/>
              <a:gd name="connsiteX22031" fmla="*/ 882724 w 8724094"/>
              <a:gd name="connsiteY22031" fmla="*/ 254853 h 2189926"/>
              <a:gd name="connsiteX22032" fmla="*/ 884341 w 8724094"/>
              <a:gd name="connsiteY22032" fmla="*/ 267923 h 2189926"/>
              <a:gd name="connsiteX22033" fmla="*/ 887579 w 8724094"/>
              <a:gd name="connsiteY22033" fmla="*/ 279358 h 2189926"/>
              <a:gd name="connsiteX22034" fmla="*/ 891625 w 8724094"/>
              <a:gd name="connsiteY22034" fmla="*/ 282625 h 2189926"/>
              <a:gd name="connsiteX22035" fmla="*/ 895670 w 8724094"/>
              <a:gd name="connsiteY22035" fmla="*/ 285893 h 2189926"/>
              <a:gd name="connsiteX22036" fmla="*/ 898907 w 8724094"/>
              <a:gd name="connsiteY22036" fmla="*/ 306314 h 2189926"/>
              <a:gd name="connsiteX22037" fmla="*/ 905380 w 8724094"/>
              <a:gd name="connsiteY22037" fmla="*/ 326735 h 2189926"/>
              <a:gd name="connsiteX22038" fmla="*/ 910235 w 8724094"/>
              <a:gd name="connsiteY22038" fmla="*/ 350423 h 2189926"/>
              <a:gd name="connsiteX22039" fmla="*/ 913472 w 8724094"/>
              <a:gd name="connsiteY22039" fmla="*/ 374112 h 2189926"/>
              <a:gd name="connsiteX22040" fmla="*/ 915899 w 8724094"/>
              <a:gd name="connsiteY22040" fmla="*/ 382280 h 2189926"/>
              <a:gd name="connsiteX22041" fmla="*/ 918327 w 8724094"/>
              <a:gd name="connsiteY22041" fmla="*/ 390448 h 2189926"/>
              <a:gd name="connsiteX22042" fmla="*/ 911854 w 8724094"/>
              <a:gd name="connsiteY22042" fmla="*/ 395349 h 2189926"/>
              <a:gd name="connsiteX22043" fmla="*/ 905380 w 8724094"/>
              <a:gd name="connsiteY22043" fmla="*/ 401884 h 2189926"/>
              <a:gd name="connsiteX22044" fmla="*/ 915899 w 8724094"/>
              <a:gd name="connsiteY22044" fmla="*/ 418220 h 2189926"/>
              <a:gd name="connsiteX22045" fmla="*/ 926418 w 8724094"/>
              <a:gd name="connsiteY22045" fmla="*/ 436191 h 2189926"/>
              <a:gd name="connsiteX22046" fmla="*/ 926418 w 8724094"/>
              <a:gd name="connsiteY22046" fmla="*/ 437824 h 2189926"/>
              <a:gd name="connsiteX22047" fmla="*/ 920753 w 8724094"/>
              <a:gd name="connsiteY22047" fmla="*/ 442726 h 2189926"/>
              <a:gd name="connsiteX22048" fmla="*/ 916709 w 8724094"/>
              <a:gd name="connsiteY22048" fmla="*/ 449260 h 2189926"/>
              <a:gd name="connsiteX22049" fmla="*/ 917517 w 8724094"/>
              <a:gd name="connsiteY22049" fmla="*/ 453345 h 2189926"/>
              <a:gd name="connsiteX22050" fmla="*/ 918327 w 8724094"/>
              <a:gd name="connsiteY22050" fmla="*/ 457429 h 2189926"/>
              <a:gd name="connsiteX22051" fmla="*/ 917517 w 8724094"/>
              <a:gd name="connsiteY22051" fmla="*/ 461513 h 2189926"/>
              <a:gd name="connsiteX22052" fmla="*/ 916709 w 8724094"/>
              <a:gd name="connsiteY22052" fmla="*/ 463964 h 2189926"/>
              <a:gd name="connsiteX22053" fmla="*/ 919945 w 8724094"/>
              <a:gd name="connsiteY22053" fmla="*/ 468864 h 2189926"/>
              <a:gd name="connsiteX22054" fmla="*/ 924799 w 8724094"/>
              <a:gd name="connsiteY22054" fmla="*/ 480301 h 2189926"/>
              <a:gd name="connsiteX22055" fmla="*/ 928036 w 8724094"/>
              <a:gd name="connsiteY22055" fmla="*/ 486018 h 2189926"/>
              <a:gd name="connsiteX22056" fmla="*/ 931273 w 8724094"/>
              <a:gd name="connsiteY22056" fmla="*/ 491736 h 2189926"/>
              <a:gd name="connsiteX22057" fmla="*/ 929654 w 8724094"/>
              <a:gd name="connsiteY22057" fmla="*/ 497453 h 2189926"/>
              <a:gd name="connsiteX22058" fmla="*/ 928036 w 8724094"/>
              <a:gd name="connsiteY22058" fmla="*/ 503171 h 2189926"/>
              <a:gd name="connsiteX22059" fmla="*/ 928036 w 8724094"/>
              <a:gd name="connsiteY22059" fmla="*/ 504806 h 2189926"/>
              <a:gd name="connsiteX22060" fmla="*/ 929654 w 8724094"/>
              <a:gd name="connsiteY22060" fmla="*/ 509706 h 2189926"/>
              <a:gd name="connsiteX22061" fmla="*/ 929654 w 8724094"/>
              <a:gd name="connsiteY22061" fmla="*/ 514607 h 2189926"/>
              <a:gd name="connsiteX22062" fmla="*/ 929654 w 8724094"/>
              <a:gd name="connsiteY22062" fmla="*/ 526043 h 2189926"/>
              <a:gd name="connsiteX22063" fmla="*/ 918327 w 8724094"/>
              <a:gd name="connsiteY22063" fmla="*/ 522776 h 2189926"/>
              <a:gd name="connsiteX22064" fmla="*/ 910235 w 8724094"/>
              <a:gd name="connsiteY22064" fmla="*/ 519508 h 2189926"/>
              <a:gd name="connsiteX22065" fmla="*/ 917517 w 8724094"/>
              <a:gd name="connsiteY22065" fmla="*/ 536662 h 2189926"/>
              <a:gd name="connsiteX22066" fmla="*/ 924799 w 8724094"/>
              <a:gd name="connsiteY22066" fmla="*/ 553816 h 2189926"/>
              <a:gd name="connsiteX22067" fmla="*/ 924799 w 8724094"/>
              <a:gd name="connsiteY22067" fmla="*/ 560350 h 2189926"/>
              <a:gd name="connsiteX22068" fmla="*/ 918327 w 8724094"/>
              <a:gd name="connsiteY22068" fmla="*/ 581588 h 2189926"/>
              <a:gd name="connsiteX22069" fmla="*/ 919135 w 8724094"/>
              <a:gd name="connsiteY22069" fmla="*/ 586489 h 2189926"/>
              <a:gd name="connsiteX22070" fmla="*/ 919945 w 8724094"/>
              <a:gd name="connsiteY22070" fmla="*/ 591390 h 2189926"/>
              <a:gd name="connsiteX22071" fmla="*/ 910235 w 8724094"/>
              <a:gd name="connsiteY22071" fmla="*/ 606093 h 2189926"/>
              <a:gd name="connsiteX22072" fmla="*/ 910235 w 8724094"/>
              <a:gd name="connsiteY22072" fmla="*/ 615895 h 2189926"/>
              <a:gd name="connsiteX22073" fmla="*/ 908616 w 8724094"/>
              <a:gd name="connsiteY22073" fmla="*/ 622430 h 2189926"/>
              <a:gd name="connsiteX22074" fmla="*/ 910235 w 8724094"/>
              <a:gd name="connsiteY22074" fmla="*/ 631415 h 2189926"/>
              <a:gd name="connsiteX22075" fmla="*/ 911854 w 8724094"/>
              <a:gd name="connsiteY22075" fmla="*/ 640401 h 2189926"/>
              <a:gd name="connsiteX22076" fmla="*/ 907808 w 8724094"/>
              <a:gd name="connsiteY22076" fmla="*/ 651019 h 2189926"/>
              <a:gd name="connsiteX22077" fmla="*/ 903762 w 8724094"/>
              <a:gd name="connsiteY22077" fmla="*/ 663272 h 2189926"/>
              <a:gd name="connsiteX22078" fmla="*/ 892433 w 8724094"/>
              <a:gd name="connsiteY22078" fmla="*/ 674708 h 2189926"/>
              <a:gd name="connsiteX22079" fmla="*/ 889197 w 8724094"/>
              <a:gd name="connsiteY22079" fmla="*/ 685327 h 2189926"/>
              <a:gd name="connsiteX22080" fmla="*/ 879488 w 8724094"/>
              <a:gd name="connsiteY22080" fmla="*/ 692678 h 2189926"/>
              <a:gd name="connsiteX22081" fmla="*/ 877060 w 8724094"/>
              <a:gd name="connsiteY22081" fmla="*/ 684510 h 2189926"/>
              <a:gd name="connsiteX22082" fmla="*/ 868159 w 8724094"/>
              <a:gd name="connsiteY22082" fmla="*/ 676341 h 2189926"/>
              <a:gd name="connsiteX22083" fmla="*/ 864922 w 8724094"/>
              <a:gd name="connsiteY22083" fmla="*/ 676341 h 2189926"/>
              <a:gd name="connsiteX22084" fmla="*/ 860068 w 8724094"/>
              <a:gd name="connsiteY22084" fmla="*/ 683692 h 2189926"/>
              <a:gd name="connsiteX22085" fmla="*/ 856831 w 8724094"/>
              <a:gd name="connsiteY22085" fmla="*/ 691045 h 2189926"/>
              <a:gd name="connsiteX22086" fmla="*/ 856831 w 8724094"/>
              <a:gd name="connsiteY22086" fmla="*/ 692678 h 2189926"/>
              <a:gd name="connsiteX22087" fmla="*/ 862495 w 8724094"/>
              <a:gd name="connsiteY22087" fmla="*/ 699213 h 2189926"/>
              <a:gd name="connsiteX22088" fmla="*/ 868159 w 8724094"/>
              <a:gd name="connsiteY22088" fmla="*/ 702480 h 2189926"/>
              <a:gd name="connsiteX22089" fmla="*/ 877868 w 8724094"/>
              <a:gd name="connsiteY22089" fmla="*/ 695945 h 2189926"/>
              <a:gd name="connsiteX22090" fmla="*/ 882724 w 8724094"/>
              <a:gd name="connsiteY22090" fmla="*/ 704113 h 2189926"/>
              <a:gd name="connsiteX22091" fmla="*/ 877868 w 8724094"/>
              <a:gd name="connsiteY22091" fmla="*/ 709832 h 2189926"/>
              <a:gd name="connsiteX22092" fmla="*/ 869778 w 8724094"/>
              <a:gd name="connsiteY22092" fmla="*/ 722085 h 2189926"/>
              <a:gd name="connsiteX22093" fmla="*/ 868159 w 8724094"/>
              <a:gd name="connsiteY22093" fmla="*/ 734337 h 2189926"/>
              <a:gd name="connsiteX22094" fmla="*/ 860068 w 8724094"/>
              <a:gd name="connsiteY22094" fmla="*/ 743322 h 2189926"/>
              <a:gd name="connsiteX22095" fmla="*/ 856831 w 8724094"/>
              <a:gd name="connsiteY22095" fmla="*/ 742506 h 2189926"/>
              <a:gd name="connsiteX22096" fmla="*/ 853595 w 8724094"/>
              <a:gd name="connsiteY22096" fmla="*/ 741688 h 2189926"/>
              <a:gd name="connsiteX22097" fmla="*/ 847122 w 8724094"/>
              <a:gd name="connsiteY22097" fmla="*/ 743322 h 2189926"/>
              <a:gd name="connsiteX22098" fmla="*/ 843884 w 8724094"/>
              <a:gd name="connsiteY22098" fmla="*/ 748223 h 2189926"/>
              <a:gd name="connsiteX22099" fmla="*/ 848740 w 8724094"/>
              <a:gd name="connsiteY22099" fmla="*/ 755574 h 2189926"/>
              <a:gd name="connsiteX22100" fmla="*/ 853595 w 8724094"/>
              <a:gd name="connsiteY22100" fmla="*/ 764560 h 2189926"/>
              <a:gd name="connsiteX22101" fmla="*/ 848740 w 8724094"/>
              <a:gd name="connsiteY22101" fmla="*/ 771911 h 2189926"/>
              <a:gd name="connsiteX22102" fmla="*/ 840648 w 8724094"/>
              <a:gd name="connsiteY22102" fmla="*/ 777629 h 2189926"/>
              <a:gd name="connsiteX22103" fmla="*/ 837412 w 8724094"/>
              <a:gd name="connsiteY22103" fmla="*/ 784981 h 2189926"/>
              <a:gd name="connsiteX22104" fmla="*/ 835793 w 8724094"/>
              <a:gd name="connsiteY22104" fmla="*/ 792332 h 2189926"/>
              <a:gd name="connsiteX22105" fmla="*/ 821229 w 8724094"/>
              <a:gd name="connsiteY22105" fmla="*/ 810302 h 2189926"/>
              <a:gd name="connsiteX22106" fmla="*/ 808282 w 8724094"/>
              <a:gd name="connsiteY22106" fmla="*/ 828274 h 2189926"/>
              <a:gd name="connsiteX22107" fmla="*/ 800190 w 8724094"/>
              <a:gd name="connsiteY22107" fmla="*/ 832358 h 2189926"/>
              <a:gd name="connsiteX22108" fmla="*/ 792099 w 8724094"/>
              <a:gd name="connsiteY22108" fmla="*/ 833174 h 2189926"/>
              <a:gd name="connsiteX22109" fmla="*/ 790481 w 8724094"/>
              <a:gd name="connsiteY22109" fmla="*/ 836442 h 2189926"/>
              <a:gd name="connsiteX22110" fmla="*/ 787243 w 8724094"/>
              <a:gd name="connsiteY22110" fmla="*/ 844610 h 2189926"/>
              <a:gd name="connsiteX22111" fmla="*/ 784008 w 8724094"/>
              <a:gd name="connsiteY22111" fmla="*/ 847877 h 2189926"/>
              <a:gd name="connsiteX22112" fmla="*/ 780772 w 8724094"/>
              <a:gd name="connsiteY22112" fmla="*/ 851961 h 2189926"/>
              <a:gd name="connsiteX22113" fmla="*/ 779152 w 8724094"/>
              <a:gd name="connsiteY22113" fmla="*/ 862581 h 2189926"/>
              <a:gd name="connsiteX22114" fmla="*/ 774298 w 8724094"/>
              <a:gd name="connsiteY22114" fmla="*/ 865847 h 2189926"/>
              <a:gd name="connsiteX22115" fmla="*/ 767824 w 8724094"/>
              <a:gd name="connsiteY22115" fmla="*/ 865847 h 2189926"/>
              <a:gd name="connsiteX22116" fmla="*/ 764589 w 8724094"/>
              <a:gd name="connsiteY22116" fmla="*/ 865847 h 2189926"/>
              <a:gd name="connsiteX22117" fmla="*/ 729795 w 8724094"/>
              <a:gd name="connsiteY22117" fmla="*/ 889536 h 2189926"/>
              <a:gd name="connsiteX22118" fmla="*/ 691765 w 8724094"/>
              <a:gd name="connsiteY22118" fmla="*/ 909957 h 2189926"/>
              <a:gd name="connsiteX22119" fmla="*/ 685292 w 8724094"/>
              <a:gd name="connsiteY22119" fmla="*/ 913224 h 2189926"/>
              <a:gd name="connsiteX22120" fmla="*/ 680436 w 8724094"/>
              <a:gd name="connsiteY22120" fmla="*/ 919759 h 2189926"/>
              <a:gd name="connsiteX22121" fmla="*/ 672345 w 8724094"/>
              <a:gd name="connsiteY22121" fmla="*/ 921393 h 2189926"/>
              <a:gd name="connsiteX22122" fmla="*/ 664253 w 8724094"/>
              <a:gd name="connsiteY22122" fmla="*/ 923026 h 2189926"/>
              <a:gd name="connsiteX22123" fmla="*/ 642406 w 8724094"/>
              <a:gd name="connsiteY22123" fmla="*/ 936912 h 2189926"/>
              <a:gd name="connsiteX22124" fmla="*/ 622178 w 8724094"/>
              <a:gd name="connsiteY22124" fmla="*/ 947531 h 2189926"/>
              <a:gd name="connsiteX22125" fmla="*/ 605185 w 8724094"/>
              <a:gd name="connsiteY22125" fmla="*/ 945898 h 2189926"/>
              <a:gd name="connsiteX22126" fmla="*/ 595475 w 8724094"/>
              <a:gd name="connsiteY22126" fmla="*/ 941813 h 2189926"/>
              <a:gd name="connsiteX22127" fmla="*/ 587384 w 8724094"/>
              <a:gd name="connsiteY22127" fmla="*/ 936912 h 2189926"/>
              <a:gd name="connsiteX22128" fmla="*/ 573628 w 8724094"/>
              <a:gd name="connsiteY22128" fmla="*/ 934462 h 2189926"/>
              <a:gd name="connsiteX22129" fmla="*/ 570393 w 8724094"/>
              <a:gd name="connsiteY22129" fmla="*/ 927110 h 2189926"/>
              <a:gd name="connsiteX22130" fmla="*/ 567155 w 8724094"/>
              <a:gd name="connsiteY22130" fmla="*/ 923026 h 2189926"/>
              <a:gd name="connsiteX22131" fmla="*/ 562301 w 8724094"/>
              <a:gd name="connsiteY22131" fmla="*/ 929561 h 2189926"/>
              <a:gd name="connsiteX22132" fmla="*/ 572010 w 8724094"/>
              <a:gd name="connsiteY22132" fmla="*/ 939363 h 2189926"/>
              <a:gd name="connsiteX22133" fmla="*/ 581720 w 8724094"/>
              <a:gd name="connsiteY22133" fmla="*/ 949164 h 2189926"/>
              <a:gd name="connsiteX22134" fmla="*/ 572010 w 8724094"/>
              <a:gd name="connsiteY22134" fmla="*/ 958968 h 2189926"/>
              <a:gd name="connsiteX22135" fmla="*/ 567155 w 8724094"/>
              <a:gd name="connsiteY22135" fmla="*/ 957333 h 2189926"/>
              <a:gd name="connsiteX22136" fmla="*/ 562301 w 8724094"/>
              <a:gd name="connsiteY22136" fmla="*/ 955699 h 2189926"/>
              <a:gd name="connsiteX22137" fmla="*/ 559064 w 8724094"/>
              <a:gd name="connsiteY22137" fmla="*/ 955699 h 2189926"/>
              <a:gd name="connsiteX22138" fmla="*/ 547736 w 8724094"/>
              <a:gd name="connsiteY22138" fmla="*/ 956517 h 2189926"/>
              <a:gd name="connsiteX22139" fmla="*/ 536407 w 8724094"/>
              <a:gd name="connsiteY22139" fmla="*/ 957333 h 2189926"/>
              <a:gd name="connsiteX22140" fmla="*/ 531553 w 8724094"/>
              <a:gd name="connsiteY22140" fmla="*/ 961417 h 2189926"/>
              <a:gd name="connsiteX22141" fmla="*/ 526698 w 8724094"/>
              <a:gd name="connsiteY22141" fmla="*/ 963868 h 2189926"/>
              <a:gd name="connsiteX22142" fmla="*/ 510515 w 8724094"/>
              <a:gd name="connsiteY22142" fmla="*/ 963868 h 2189926"/>
              <a:gd name="connsiteX22143" fmla="*/ 507278 w 8724094"/>
              <a:gd name="connsiteY22143" fmla="*/ 958968 h 2189926"/>
              <a:gd name="connsiteX22144" fmla="*/ 510515 w 8724094"/>
              <a:gd name="connsiteY22144" fmla="*/ 952433 h 2189926"/>
              <a:gd name="connsiteX22145" fmla="*/ 513752 w 8724094"/>
              <a:gd name="connsiteY22145" fmla="*/ 944264 h 2189926"/>
              <a:gd name="connsiteX22146" fmla="*/ 512134 w 8724094"/>
              <a:gd name="connsiteY22146" fmla="*/ 936096 h 2189926"/>
              <a:gd name="connsiteX22147" fmla="*/ 505661 w 8724094"/>
              <a:gd name="connsiteY22147" fmla="*/ 931194 h 2189926"/>
              <a:gd name="connsiteX22148" fmla="*/ 501615 w 8724094"/>
              <a:gd name="connsiteY22148" fmla="*/ 934462 h 2189926"/>
              <a:gd name="connsiteX22149" fmla="*/ 499187 w 8724094"/>
              <a:gd name="connsiteY22149" fmla="*/ 940996 h 2189926"/>
              <a:gd name="connsiteX22150" fmla="*/ 497569 w 8724094"/>
              <a:gd name="connsiteY22150" fmla="*/ 940996 h 2189926"/>
              <a:gd name="connsiteX22151" fmla="*/ 489478 w 8724094"/>
              <a:gd name="connsiteY22151" fmla="*/ 934462 h 2189926"/>
              <a:gd name="connsiteX22152" fmla="*/ 484622 w 8724094"/>
              <a:gd name="connsiteY22152" fmla="*/ 934462 h 2189926"/>
              <a:gd name="connsiteX22153" fmla="*/ 478149 w 8724094"/>
              <a:gd name="connsiteY22153" fmla="*/ 940180 h 2189926"/>
              <a:gd name="connsiteX22154" fmla="*/ 474912 w 8724094"/>
              <a:gd name="connsiteY22154" fmla="*/ 949164 h 2189926"/>
              <a:gd name="connsiteX22155" fmla="*/ 474912 w 8724094"/>
              <a:gd name="connsiteY22155" fmla="*/ 952433 h 2189926"/>
              <a:gd name="connsiteX22156" fmla="*/ 479767 w 8724094"/>
              <a:gd name="connsiteY22156" fmla="*/ 952433 h 2189926"/>
              <a:gd name="connsiteX22157" fmla="*/ 485432 w 8724094"/>
              <a:gd name="connsiteY22157" fmla="*/ 951615 h 2189926"/>
              <a:gd name="connsiteX22158" fmla="*/ 491096 w 8724094"/>
              <a:gd name="connsiteY22158" fmla="*/ 950799 h 2189926"/>
              <a:gd name="connsiteX22159" fmla="*/ 495950 w 8724094"/>
              <a:gd name="connsiteY22159" fmla="*/ 952433 h 2189926"/>
              <a:gd name="connsiteX22160" fmla="*/ 481386 w 8724094"/>
              <a:gd name="connsiteY22160" fmla="*/ 961417 h 2189926"/>
              <a:gd name="connsiteX22161" fmla="*/ 463584 w 8724094"/>
              <a:gd name="connsiteY22161" fmla="*/ 965501 h 2189926"/>
              <a:gd name="connsiteX22162" fmla="*/ 449020 w 8724094"/>
              <a:gd name="connsiteY22162" fmla="*/ 963868 h 2189926"/>
              <a:gd name="connsiteX22163" fmla="*/ 434455 w 8724094"/>
              <a:gd name="connsiteY22163" fmla="*/ 962234 h 2189926"/>
              <a:gd name="connsiteX22164" fmla="*/ 421508 w 8724094"/>
              <a:gd name="connsiteY22164" fmla="*/ 966319 h 2189926"/>
              <a:gd name="connsiteX22165" fmla="*/ 413417 w 8724094"/>
              <a:gd name="connsiteY22165" fmla="*/ 970403 h 2189926"/>
              <a:gd name="connsiteX22166" fmla="*/ 411798 w 8724094"/>
              <a:gd name="connsiteY22166" fmla="*/ 967136 h 2189926"/>
              <a:gd name="connsiteX22167" fmla="*/ 414226 w 8724094"/>
              <a:gd name="connsiteY22167" fmla="*/ 963868 h 2189926"/>
              <a:gd name="connsiteX22168" fmla="*/ 416654 w 8724094"/>
              <a:gd name="connsiteY22168" fmla="*/ 960601 h 2189926"/>
              <a:gd name="connsiteX22169" fmla="*/ 414226 w 8724094"/>
              <a:gd name="connsiteY22169" fmla="*/ 956517 h 2189926"/>
              <a:gd name="connsiteX22170" fmla="*/ 411798 w 8724094"/>
              <a:gd name="connsiteY22170" fmla="*/ 952433 h 2189926"/>
              <a:gd name="connsiteX22171" fmla="*/ 409371 w 8724094"/>
              <a:gd name="connsiteY22171" fmla="*/ 939363 h 2189926"/>
              <a:gd name="connsiteX22172" fmla="*/ 398852 w 8724094"/>
              <a:gd name="connsiteY22172" fmla="*/ 934462 h 2189926"/>
              <a:gd name="connsiteX22173" fmla="*/ 393998 w 8724094"/>
              <a:gd name="connsiteY22173" fmla="*/ 934462 h 2189926"/>
              <a:gd name="connsiteX22174" fmla="*/ 393998 w 8724094"/>
              <a:gd name="connsiteY22174" fmla="*/ 937729 h 2189926"/>
              <a:gd name="connsiteX22175" fmla="*/ 393998 w 8724094"/>
              <a:gd name="connsiteY22175" fmla="*/ 939363 h 2189926"/>
              <a:gd name="connsiteX22176" fmla="*/ 393998 w 8724094"/>
              <a:gd name="connsiteY22176" fmla="*/ 944264 h 2189926"/>
              <a:gd name="connsiteX22177" fmla="*/ 393998 w 8724094"/>
              <a:gd name="connsiteY22177" fmla="*/ 945898 h 2189926"/>
              <a:gd name="connsiteX22178" fmla="*/ 389952 w 8724094"/>
              <a:gd name="connsiteY22178" fmla="*/ 949982 h 2189926"/>
              <a:gd name="connsiteX22179" fmla="*/ 385906 w 8724094"/>
              <a:gd name="connsiteY22179" fmla="*/ 954066 h 2189926"/>
              <a:gd name="connsiteX22180" fmla="*/ 386715 w 8724094"/>
              <a:gd name="connsiteY22180" fmla="*/ 956517 h 2189926"/>
              <a:gd name="connsiteX22181" fmla="*/ 387524 w 8724094"/>
              <a:gd name="connsiteY22181" fmla="*/ 958968 h 2189926"/>
              <a:gd name="connsiteX22182" fmla="*/ 387524 w 8724094"/>
              <a:gd name="connsiteY22182" fmla="*/ 960601 h 2189926"/>
              <a:gd name="connsiteX22183" fmla="*/ 385906 w 8724094"/>
              <a:gd name="connsiteY22183" fmla="*/ 962234 h 2189926"/>
              <a:gd name="connsiteX22184" fmla="*/ 364868 w 8724094"/>
              <a:gd name="connsiteY22184" fmla="*/ 962234 h 2189926"/>
              <a:gd name="connsiteX22185" fmla="*/ 360014 w 8724094"/>
              <a:gd name="connsiteY22185" fmla="*/ 969585 h 2189926"/>
              <a:gd name="connsiteX22186" fmla="*/ 355158 w 8724094"/>
              <a:gd name="connsiteY22186" fmla="*/ 976938 h 2189926"/>
              <a:gd name="connsiteX22187" fmla="*/ 351922 w 8724094"/>
              <a:gd name="connsiteY22187" fmla="*/ 972036 h 2189926"/>
              <a:gd name="connsiteX22188" fmla="*/ 353540 w 8724094"/>
              <a:gd name="connsiteY22188" fmla="*/ 966319 h 2189926"/>
              <a:gd name="connsiteX22189" fmla="*/ 355158 w 8724094"/>
              <a:gd name="connsiteY22189" fmla="*/ 960601 h 2189926"/>
              <a:gd name="connsiteX22190" fmla="*/ 342211 w 8724094"/>
              <a:gd name="connsiteY22190" fmla="*/ 947531 h 2189926"/>
              <a:gd name="connsiteX22191" fmla="*/ 338975 w 8724094"/>
              <a:gd name="connsiteY22191" fmla="*/ 949164 h 2189926"/>
              <a:gd name="connsiteX22192" fmla="*/ 338975 w 8724094"/>
              <a:gd name="connsiteY22192" fmla="*/ 967136 h 2189926"/>
              <a:gd name="connsiteX22193" fmla="*/ 334120 w 8724094"/>
              <a:gd name="connsiteY22193" fmla="*/ 971220 h 2189926"/>
              <a:gd name="connsiteX22194" fmla="*/ 327646 w 8724094"/>
              <a:gd name="connsiteY22194" fmla="*/ 973670 h 2189926"/>
              <a:gd name="connsiteX22195" fmla="*/ 321174 w 8724094"/>
              <a:gd name="connsiteY22195" fmla="*/ 965501 h 2189926"/>
              <a:gd name="connsiteX22196" fmla="*/ 314701 w 8724094"/>
              <a:gd name="connsiteY22196" fmla="*/ 957333 h 2189926"/>
              <a:gd name="connsiteX22197" fmla="*/ 301754 w 8724094"/>
              <a:gd name="connsiteY22197" fmla="*/ 965501 h 2189926"/>
              <a:gd name="connsiteX22198" fmla="*/ 293662 w 8724094"/>
              <a:gd name="connsiteY22198" fmla="*/ 973670 h 2189926"/>
              <a:gd name="connsiteX22199" fmla="*/ 283953 w 8724094"/>
              <a:gd name="connsiteY22199" fmla="*/ 972036 h 2189926"/>
              <a:gd name="connsiteX22200" fmla="*/ 274243 w 8724094"/>
              <a:gd name="connsiteY22200" fmla="*/ 970403 h 2189926"/>
              <a:gd name="connsiteX22201" fmla="*/ 266152 w 8724094"/>
              <a:gd name="connsiteY22201" fmla="*/ 972854 h 2189926"/>
              <a:gd name="connsiteX22202" fmla="*/ 259678 w 8724094"/>
              <a:gd name="connsiteY22202" fmla="*/ 975304 h 2189926"/>
              <a:gd name="connsiteX22203" fmla="*/ 256442 w 8724094"/>
              <a:gd name="connsiteY22203" fmla="*/ 975304 h 2189926"/>
              <a:gd name="connsiteX22204" fmla="*/ 249159 w 8724094"/>
              <a:gd name="connsiteY22204" fmla="*/ 966319 h 2189926"/>
              <a:gd name="connsiteX22205" fmla="*/ 248351 w 8724094"/>
              <a:gd name="connsiteY22205" fmla="*/ 954066 h 2189926"/>
              <a:gd name="connsiteX22206" fmla="*/ 246732 w 8724094"/>
              <a:gd name="connsiteY22206" fmla="*/ 952433 h 2189926"/>
              <a:gd name="connsiteX22207" fmla="*/ 245113 w 8724094"/>
              <a:gd name="connsiteY22207" fmla="*/ 952433 h 2189926"/>
              <a:gd name="connsiteX22208" fmla="*/ 241067 w 8724094"/>
              <a:gd name="connsiteY22208" fmla="*/ 954066 h 2189926"/>
              <a:gd name="connsiteX22209" fmla="*/ 237023 w 8724094"/>
              <a:gd name="connsiteY22209" fmla="*/ 955699 h 2189926"/>
              <a:gd name="connsiteX22210" fmla="*/ 233786 w 8724094"/>
              <a:gd name="connsiteY22210" fmla="*/ 954883 h 2189926"/>
              <a:gd name="connsiteX22211" fmla="*/ 230550 w 8724094"/>
              <a:gd name="connsiteY22211" fmla="*/ 954066 h 2189926"/>
              <a:gd name="connsiteX22212" fmla="*/ 231358 w 8724094"/>
              <a:gd name="connsiteY22212" fmla="*/ 958968 h 2189926"/>
              <a:gd name="connsiteX22213" fmla="*/ 232168 w 8724094"/>
              <a:gd name="connsiteY22213" fmla="*/ 963868 h 2189926"/>
              <a:gd name="connsiteX22214" fmla="*/ 227312 w 8724094"/>
              <a:gd name="connsiteY22214" fmla="*/ 968769 h 2189926"/>
              <a:gd name="connsiteX22215" fmla="*/ 222458 w 8724094"/>
              <a:gd name="connsiteY22215" fmla="*/ 964685 h 2189926"/>
              <a:gd name="connsiteX22216" fmla="*/ 217603 w 8724094"/>
              <a:gd name="connsiteY22216" fmla="*/ 960601 h 2189926"/>
              <a:gd name="connsiteX22217" fmla="*/ 215985 w 8724094"/>
              <a:gd name="connsiteY22217" fmla="*/ 960601 h 2189926"/>
              <a:gd name="connsiteX22218" fmla="*/ 203847 w 8724094"/>
              <a:gd name="connsiteY22218" fmla="*/ 966319 h 2189926"/>
              <a:gd name="connsiteX22219" fmla="*/ 193328 w 8724094"/>
              <a:gd name="connsiteY22219" fmla="*/ 970403 h 2189926"/>
              <a:gd name="connsiteX22220" fmla="*/ 191710 w 8724094"/>
              <a:gd name="connsiteY22220" fmla="*/ 970403 h 2189926"/>
              <a:gd name="connsiteX22221" fmla="*/ 185237 w 8724094"/>
              <a:gd name="connsiteY22221" fmla="*/ 967952 h 2189926"/>
              <a:gd name="connsiteX22222" fmla="*/ 178763 w 8724094"/>
              <a:gd name="connsiteY22222" fmla="*/ 965501 h 2189926"/>
              <a:gd name="connsiteX22223" fmla="*/ 174717 w 8724094"/>
              <a:gd name="connsiteY22223" fmla="*/ 970403 h 2189926"/>
              <a:gd name="connsiteX22224" fmla="*/ 169054 w 8724094"/>
              <a:gd name="connsiteY22224" fmla="*/ 975304 h 2189926"/>
              <a:gd name="connsiteX22225" fmla="*/ 157726 w 8724094"/>
              <a:gd name="connsiteY22225" fmla="*/ 970403 h 2189926"/>
              <a:gd name="connsiteX22226" fmla="*/ 149634 w 8724094"/>
              <a:gd name="connsiteY22226" fmla="*/ 960601 h 2189926"/>
              <a:gd name="connsiteX22227" fmla="*/ 149634 w 8724094"/>
              <a:gd name="connsiteY22227" fmla="*/ 958968 h 2189926"/>
              <a:gd name="connsiteX22228" fmla="*/ 152061 w 8724094"/>
              <a:gd name="connsiteY22228" fmla="*/ 949982 h 2189926"/>
              <a:gd name="connsiteX22229" fmla="*/ 157726 w 8724094"/>
              <a:gd name="connsiteY22229" fmla="*/ 944264 h 2189926"/>
              <a:gd name="connsiteX22230" fmla="*/ 170672 w 8724094"/>
              <a:gd name="connsiteY22230" fmla="*/ 949164 h 2189926"/>
              <a:gd name="connsiteX22231" fmla="*/ 183619 w 8724094"/>
              <a:gd name="connsiteY22231" fmla="*/ 954066 h 2189926"/>
              <a:gd name="connsiteX22232" fmla="*/ 188473 w 8724094"/>
              <a:gd name="connsiteY22232" fmla="*/ 952433 h 2189926"/>
              <a:gd name="connsiteX22233" fmla="*/ 188473 w 8724094"/>
              <a:gd name="connsiteY22233" fmla="*/ 944264 h 2189926"/>
              <a:gd name="connsiteX22234" fmla="*/ 183619 w 8724094"/>
              <a:gd name="connsiteY22234" fmla="*/ 940996 h 2189926"/>
              <a:gd name="connsiteX22235" fmla="*/ 177145 w 8724094"/>
              <a:gd name="connsiteY22235" fmla="*/ 931194 h 2189926"/>
              <a:gd name="connsiteX22236" fmla="*/ 177145 w 8724094"/>
              <a:gd name="connsiteY22236" fmla="*/ 918126 h 2189926"/>
              <a:gd name="connsiteX22237" fmla="*/ 193328 w 8724094"/>
              <a:gd name="connsiteY22237" fmla="*/ 928744 h 2189926"/>
              <a:gd name="connsiteX22238" fmla="*/ 204656 w 8724094"/>
              <a:gd name="connsiteY22238" fmla="*/ 939363 h 2189926"/>
              <a:gd name="connsiteX22239" fmla="*/ 230550 w 8724094"/>
              <a:gd name="connsiteY22239" fmla="*/ 939363 h 2189926"/>
              <a:gd name="connsiteX22240" fmla="*/ 232168 w 8724094"/>
              <a:gd name="connsiteY22240" fmla="*/ 937729 h 2189926"/>
              <a:gd name="connsiteX22241" fmla="*/ 232168 w 8724094"/>
              <a:gd name="connsiteY22241" fmla="*/ 936096 h 2189926"/>
              <a:gd name="connsiteX22242" fmla="*/ 226503 w 8724094"/>
              <a:gd name="connsiteY22242" fmla="*/ 917308 h 2189926"/>
              <a:gd name="connsiteX22243" fmla="*/ 220839 w 8724094"/>
              <a:gd name="connsiteY22243" fmla="*/ 905056 h 2189926"/>
              <a:gd name="connsiteX22244" fmla="*/ 227312 w 8724094"/>
              <a:gd name="connsiteY22244" fmla="*/ 900154 h 2189926"/>
              <a:gd name="connsiteX22245" fmla="*/ 233786 w 8724094"/>
              <a:gd name="connsiteY22245" fmla="*/ 893621 h 2189926"/>
              <a:gd name="connsiteX22246" fmla="*/ 231358 w 8724094"/>
              <a:gd name="connsiteY22246" fmla="*/ 884635 h 2189926"/>
              <a:gd name="connsiteX22247" fmla="*/ 227312 w 8724094"/>
              <a:gd name="connsiteY22247" fmla="*/ 878917 h 2189926"/>
              <a:gd name="connsiteX22248" fmla="*/ 218412 w 8724094"/>
              <a:gd name="connsiteY22248" fmla="*/ 891986 h 2189926"/>
              <a:gd name="connsiteX22249" fmla="*/ 214366 w 8724094"/>
              <a:gd name="connsiteY22249" fmla="*/ 905056 h 2189926"/>
              <a:gd name="connsiteX22250" fmla="*/ 210321 w 8724094"/>
              <a:gd name="connsiteY22250" fmla="*/ 902605 h 2189926"/>
              <a:gd name="connsiteX22251" fmla="*/ 206275 w 8724094"/>
              <a:gd name="connsiteY22251" fmla="*/ 900154 h 2189926"/>
              <a:gd name="connsiteX22252" fmla="*/ 198184 w 8724094"/>
              <a:gd name="connsiteY22252" fmla="*/ 905056 h 2189926"/>
              <a:gd name="connsiteX22253" fmla="*/ 190092 w 8724094"/>
              <a:gd name="connsiteY22253" fmla="*/ 909957 h 2189926"/>
              <a:gd name="connsiteX22254" fmla="*/ 188473 w 8724094"/>
              <a:gd name="connsiteY22254" fmla="*/ 909957 h 2189926"/>
              <a:gd name="connsiteX22255" fmla="*/ 185237 w 8724094"/>
              <a:gd name="connsiteY22255" fmla="*/ 906689 h 2189926"/>
              <a:gd name="connsiteX22256" fmla="*/ 183619 w 8724094"/>
              <a:gd name="connsiteY22256" fmla="*/ 903422 h 2189926"/>
              <a:gd name="connsiteX22257" fmla="*/ 180382 w 8724094"/>
              <a:gd name="connsiteY22257" fmla="*/ 901789 h 2189926"/>
              <a:gd name="connsiteX22258" fmla="*/ 175527 w 8724094"/>
              <a:gd name="connsiteY22258" fmla="*/ 909140 h 2189926"/>
              <a:gd name="connsiteX22259" fmla="*/ 173909 w 8724094"/>
              <a:gd name="connsiteY22259" fmla="*/ 918126 h 2189926"/>
              <a:gd name="connsiteX22260" fmla="*/ 165818 w 8724094"/>
              <a:gd name="connsiteY22260" fmla="*/ 934462 h 2189926"/>
              <a:gd name="connsiteX22261" fmla="*/ 160962 w 8724094"/>
              <a:gd name="connsiteY22261" fmla="*/ 936096 h 2189926"/>
              <a:gd name="connsiteX22262" fmla="*/ 155298 w 8724094"/>
              <a:gd name="connsiteY22262" fmla="*/ 933645 h 2189926"/>
              <a:gd name="connsiteX22263" fmla="*/ 149634 w 8724094"/>
              <a:gd name="connsiteY22263" fmla="*/ 931194 h 2189926"/>
              <a:gd name="connsiteX22264" fmla="*/ 138306 w 8724094"/>
              <a:gd name="connsiteY22264" fmla="*/ 945898 h 2189926"/>
              <a:gd name="connsiteX22265" fmla="*/ 122123 w 8724094"/>
              <a:gd name="connsiteY22265" fmla="*/ 962234 h 2189926"/>
              <a:gd name="connsiteX22266" fmla="*/ 107559 w 8724094"/>
              <a:gd name="connsiteY22266" fmla="*/ 970403 h 2189926"/>
              <a:gd name="connsiteX22267" fmla="*/ 89757 w 8724094"/>
              <a:gd name="connsiteY22267" fmla="*/ 970403 h 2189926"/>
              <a:gd name="connsiteX22268" fmla="*/ 54155 w 8724094"/>
              <a:gd name="connsiteY22268" fmla="*/ 970403 h 2189926"/>
              <a:gd name="connsiteX22269" fmla="*/ 50917 w 8724094"/>
              <a:gd name="connsiteY22269" fmla="*/ 967136 h 2189926"/>
              <a:gd name="connsiteX22270" fmla="*/ 49299 w 8724094"/>
              <a:gd name="connsiteY22270" fmla="*/ 960601 h 2189926"/>
              <a:gd name="connsiteX22271" fmla="*/ 49299 w 8724094"/>
              <a:gd name="connsiteY22271" fmla="*/ 937729 h 2189926"/>
              <a:gd name="connsiteX22272" fmla="*/ 47681 w 8724094"/>
              <a:gd name="connsiteY22272" fmla="*/ 934462 h 2189926"/>
              <a:gd name="connsiteX22273" fmla="*/ 47681 w 8724094"/>
              <a:gd name="connsiteY22273" fmla="*/ 931194 h 2189926"/>
              <a:gd name="connsiteX22274" fmla="*/ 47681 w 8724094"/>
              <a:gd name="connsiteY22274" fmla="*/ 927928 h 2189926"/>
              <a:gd name="connsiteX22275" fmla="*/ 59818 w 8724094"/>
              <a:gd name="connsiteY22275" fmla="*/ 925477 h 2189926"/>
              <a:gd name="connsiteX22276" fmla="*/ 67100 w 8724094"/>
              <a:gd name="connsiteY22276" fmla="*/ 918126 h 2189926"/>
              <a:gd name="connsiteX22277" fmla="*/ 68720 w 8724094"/>
              <a:gd name="connsiteY22277" fmla="*/ 918126 h 2189926"/>
              <a:gd name="connsiteX22278" fmla="*/ 71956 w 8724094"/>
              <a:gd name="connsiteY22278" fmla="*/ 919759 h 2189926"/>
              <a:gd name="connsiteX22279" fmla="*/ 76811 w 8724094"/>
              <a:gd name="connsiteY22279" fmla="*/ 923026 h 2189926"/>
              <a:gd name="connsiteX22280" fmla="*/ 80047 w 8724094"/>
              <a:gd name="connsiteY22280" fmla="*/ 920575 h 2189926"/>
              <a:gd name="connsiteX22281" fmla="*/ 83283 w 8724094"/>
              <a:gd name="connsiteY22281" fmla="*/ 918126 h 2189926"/>
              <a:gd name="connsiteX22282" fmla="*/ 90566 w 8724094"/>
              <a:gd name="connsiteY22282" fmla="*/ 920575 h 2189926"/>
              <a:gd name="connsiteX22283" fmla="*/ 99466 w 8724094"/>
              <a:gd name="connsiteY22283" fmla="*/ 923026 h 2189926"/>
              <a:gd name="connsiteX22284" fmla="*/ 102704 w 8724094"/>
              <a:gd name="connsiteY22284" fmla="*/ 923026 h 2189926"/>
              <a:gd name="connsiteX22285" fmla="*/ 105940 w 8724094"/>
              <a:gd name="connsiteY22285" fmla="*/ 923026 h 2189926"/>
              <a:gd name="connsiteX22286" fmla="*/ 107559 w 8724094"/>
              <a:gd name="connsiteY22286" fmla="*/ 924659 h 2189926"/>
              <a:gd name="connsiteX22287" fmla="*/ 105131 w 8724094"/>
              <a:gd name="connsiteY22287" fmla="*/ 929561 h 2189926"/>
              <a:gd name="connsiteX22288" fmla="*/ 102704 w 8724094"/>
              <a:gd name="connsiteY22288" fmla="*/ 934462 h 2189926"/>
              <a:gd name="connsiteX22289" fmla="*/ 108367 w 8724094"/>
              <a:gd name="connsiteY22289" fmla="*/ 945898 h 2189926"/>
              <a:gd name="connsiteX22290" fmla="*/ 117269 w 8724094"/>
              <a:gd name="connsiteY22290" fmla="*/ 954066 h 2189926"/>
              <a:gd name="connsiteX22291" fmla="*/ 125359 w 8724094"/>
              <a:gd name="connsiteY22291" fmla="*/ 945898 h 2189926"/>
              <a:gd name="connsiteX22292" fmla="*/ 124550 w 8724094"/>
              <a:gd name="connsiteY22292" fmla="*/ 943447 h 2189926"/>
              <a:gd name="connsiteX22293" fmla="*/ 123741 w 8724094"/>
              <a:gd name="connsiteY22293" fmla="*/ 939363 h 2189926"/>
              <a:gd name="connsiteX22294" fmla="*/ 133452 w 8724094"/>
              <a:gd name="connsiteY22294" fmla="*/ 932828 h 2189926"/>
              <a:gd name="connsiteX22295" fmla="*/ 146397 w 8724094"/>
              <a:gd name="connsiteY22295" fmla="*/ 926294 h 2189926"/>
              <a:gd name="connsiteX22296" fmla="*/ 148825 w 8724094"/>
              <a:gd name="connsiteY22296" fmla="*/ 919759 h 2189926"/>
              <a:gd name="connsiteX22297" fmla="*/ 152871 w 8724094"/>
              <a:gd name="connsiteY22297" fmla="*/ 913224 h 2189926"/>
              <a:gd name="connsiteX22298" fmla="*/ 152871 w 8724094"/>
              <a:gd name="connsiteY22298" fmla="*/ 911591 h 2189926"/>
              <a:gd name="connsiteX22299" fmla="*/ 151253 w 8724094"/>
              <a:gd name="connsiteY22299" fmla="*/ 905873 h 2189926"/>
              <a:gd name="connsiteX22300" fmla="*/ 149634 w 8724094"/>
              <a:gd name="connsiteY22300" fmla="*/ 900154 h 2189926"/>
              <a:gd name="connsiteX22301" fmla="*/ 162580 w 8724094"/>
              <a:gd name="connsiteY22301" fmla="*/ 891170 h 2189926"/>
              <a:gd name="connsiteX22302" fmla="*/ 175527 w 8724094"/>
              <a:gd name="connsiteY22302" fmla="*/ 882184 h 2189926"/>
              <a:gd name="connsiteX22303" fmla="*/ 173909 w 8724094"/>
              <a:gd name="connsiteY22303" fmla="*/ 872382 h 2189926"/>
              <a:gd name="connsiteX22304" fmla="*/ 167436 w 8724094"/>
              <a:gd name="connsiteY22304" fmla="*/ 867481 h 2189926"/>
              <a:gd name="connsiteX22305" fmla="*/ 160962 w 8724094"/>
              <a:gd name="connsiteY22305" fmla="*/ 869932 h 2189926"/>
              <a:gd name="connsiteX22306" fmla="*/ 154489 w 8724094"/>
              <a:gd name="connsiteY22306" fmla="*/ 874016 h 2189926"/>
              <a:gd name="connsiteX22307" fmla="*/ 152061 w 8724094"/>
              <a:gd name="connsiteY22307" fmla="*/ 869116 h 2189926"/>
              <a:gd name="connsiteX22308" fmla="*/ 149634 w 8724094"/>
              <a:gd name="connsiteY22308" fmla="*/ 865847 h 2189926"/>
              <a:gd name="connsiteX22309" fmla="*/ 148015 w 8724094"/>
              <a:gd name="connsiteY22309" fmla="*/ 865847 h 2189926"/>
              <a:gd name="connsiteX22310" fmla="*/ 141543 w 8724094"/>
              <a:gd name="connsiteY22310" fmla="*/ 870749 h 2189926"/>
              <a:gd name="connsiteX22311" fmla="*/ 138306 w 8724094"/>
              <a:gd name="connsiteY22311" fmla="*/ 865847 h 2189926"/>
              <a:gd name="connsiteX22312" fmla="*/ 143969 w 8724094"/>
              <a:gd name="connsiteY22312" fmla="*/ 858496 h 2189926"/>
              <a:gd name="connsiteX22313" fmla="*/ 149634 w 8724094"/>
              <a:gd name="connsiteY22313" fmla="*/ 849511 h 2189926"/>
              <a:gd name="connsiteX22314" fmla="*/ 146397 w 8724094"/>
              <a:gd name="connsiteY22314" fmla="*/ 844610 h 2189926"/>
              <a:gd name="connsiteX22315" fmla="*/ 135070 w 8724094"/>
              <a:gd name="connsiteY22315" fmla="*/ 852779 h 2189926"/>
              <a:gd name="connsiteX22316" fmla="*/ 125359 w 8724094"/>
              <a:gd name="connsiteY22316" fmla="*/ 852779 h 2189926"/>
              <a:gd name="connsiteX22317" fmla="*/ 123741 w 8724094"/>
              <a:gd name="connsiteY22317" fmla="*/ 851144 h 2189926"/>
              <a:gd name="connsiteX22318" fmla="*/ 124550 w 8724094"/>
              <a:gd name="connsiteY22318" fmla="*/ 847060 h 2189926"/>
              <a:gd name="connsiteX22319" fmla="*/ 125359 w 8724094"/>
              <a:gd name="connsiteY22319" fmla="*/ 844610 h 2189926"/>
              <a:gd name="connsiteX22320" fmla="*/ 115650 w 8724094"/>
              <a:gd name="connsiteY22320" fmla="*/ 838075 h 2189926"/>
              <a:gd name="connsiteX22321" fmla="*/ 105940 w 8724094"/>
              <a:gd name="connsiteY22321" fmla="*/ 831540 h 2189926"/>
              <a:gd name="connsiteX22322" fmla="*/ 104322 w 8724094"/>
              <a:gd name="connsiteY22322" fmla="*/ 831540 h 2189926"/>
              <a:gd name="connsiteX22323" fmla="*/ 102704 w 8724094"/>
              <a:gd name="connsiteY22323" fmla="*/ 833174 h 2189926"/>
              <a:gd name="connsiteX22324" fmla="*/ 102704 w 8724094"/>
              <a:gd name="connsiteY22324" fmla="*/ 838075 h 2189926"/>
              <a:gd name="connsiteX22325" fmla="*/ 108367 w 8724094"/>
              <a:gd name="connsiteY22325" fmla="*/ 854412 h 2189926"/>
              <a:gd name="connsiteX22326" fmla="*/ 122123 w 8724094"/>
              <a:gd name="connsiteY22326" fmla="*/ 862581 h 2189926"/>
              <a:gd name="connsiteX22327" fmla="*/ 123741 w 8724094"/>
              <a:gd name="connsiteY22327" fmla="*/ 865847 h 2189926"/>
              <a:gd name="connsiteX22328" fmla="*/ 117269 w 8724094"/>
              <a:gd name="connsiteY22328" fmla="*/ 874016 h 2189926"/>
              <a:gd name="connsiteX22329" fmla="*/ 101086 w 8724094"/>
              <a:gd name="connsiteY22329" fmla="*/ 869932 h 2189926"/>
              <a:gd name="connsiteX22330" fmla="*/ 88139 w 8724094"/>
              <a:gd name="connsiteY22330" fmla="*/ 860947 h 2189926"/>
              <a:gd name="connsiteX22331" fmla="*/ 86521 w 8724094"/>
              <a:gd name="connsiteY22331" fmla="*/ 860947 h 2189926"/>
              <a:gd name="connsiteX22332" fmla="*/ 81665 w 8724094"/>
              <a:gd name="connsiteY22332" fmla="*/ 862581 h 2189926"/>
              <a:gd name="connsiteX22333" fmla="*/ 75192 w 8724094"/>
              <a:gd name="connsiteY22333" fmla="*/ 848695 h 2189926"/>
              <a:gd name="connsiteX22334" fmla="*/ 65482 w 8724094"/>
              <a:gd name="connsiteY22334" fmla="*/ 838075 h 2189926"/>
              <a:gd name="connsiteX22335" fmla="*/ 62246 w 8724094"/>
              <a:gd name="connsiteY22335" fmla="*/ 843793 h 2189926"/>
              <a:gd name="connsiteX22336" fmla="*/ 55773 w 8724094"/>
              <a:gd name="connsiteY22336" fmla="*/ 849511 h 2189926"/>
              <a:gd name="connsiteX22337" fmla="*/ 45253 w 8724094"/>
              <a:gd name="connsiteY22337" fmla="*/ 838891 h 2189926"/>
              <a:gd name="connsiteX22338" fmla="*/ 37972 w 8724094"/>
              <a:gd name="connsiteY22338" fmla="*/ 825006 h 2189926"/>
              <a:gd name="connsiteX22339" fmla="*/ 53345 w 8724094"/>
              <a:gd name="connsiteY22339" fmla="*/ 816837 h 2189926"/>
              <a:gd name="connsiteX22340" fmla="*/ 68720 w 8724094"/>
              <a:gd name="connsiteY22340" fmla="*/ 805402 h 2189926"/>
              <a:gd name="connsiteX22341" fmla="*/ 55773 w 8724094"/>
              <a:gd name="connsiteY22341" fmla="*/ 795600 h 2189926"/>
              <a:gd name="connsiteX22342" fmla="*/ 52537 w 8724094"/>
              <a:gd name="connsiteY22342" fmla="*/ 795600 h 2189926"/>
              <a:gd name="connsiteX22343" fmla="*/ 44445 w 8724094"/>
              <a:gd name="connsiteY22343" fmla="*/ 802134 h 2189926"/>
              <a:gd name="connsiteX22344" fmla="*/ 42826 w 8724094"/>
              <a:gd name="connsiteY22344" fmla="*/ 802134 h 2189926"/>
              <a:gd name="connsiteX22345" fmla="*/ 39590 w 8724094"/>
              <a:gd name="connsiteY22345" fmla="*/ 797234 h 2189926"/>
              <a:gd name="connsiteX22346" fmla="*/ 46063 w 8724094"/>
              <a:gd name="connsiteY22346" fmla="*/ 782530 h 2189926"/>
              <a:gd name="connsiteX22347" fmla="*/ 52537 w 8724094"/>
              <a:gd name="connsiteY22347" fmla="*/ 769460 h 2189926"/>
              <a:gd name="connsiteX22348" fmla="*/ 51727 w 8724094"/>
              <a:gd name="connsiteY22348" fmla="*/ 764560 h 2189926"/>
              <a:gd name="connsiteX22349" fmla="*/ 50917 w 8724094"/>
              <a:gd name="connsiteY22349" fmla="*/ 761292 h 2189926"/>
              <a:gd name="connsiteX22350" fmla="*/ 56582 w 8724094"/>
              <a:gd name="connsiteY22350" fmla="*/ 749039 h 2189926"/>
              <a:gd name="connsiteX22351" fmla="*/ 62246 w 8724094"/>
              <a:gd name="connsiteY22351" fmla="*/ 736787 h 2189926"/>
              <a:gd name="connsiteX22352" fmla="*/ 61436 w 8724094"/>
              <a:gd name="connsiteY22352" fmla="*/ 732703 h 2189926"/>
              <a:gd name="connsiteX22353" fmla="*/ 60628 w 8724094"/>
              <a:gd name="connsiteY22353" fmla="*/ 728618 h 2189926"/>
              <a:gd name="connsiteX22354" fmla="*/ 59009 w 8724094"/>
              <a:gd name="connsiteY22354" fmla="*/ 726985 h 2189926"/>
              <a:gd name="connsiteX22355" fmla="*/ 59009 w 8724094"/>
              <a:gd name="connsiteY22355" fmla="*/ 725352 h 2189926"/>
              <a:gd name="connsiteX22356" fmla="*/ 47681 w 8724094"/>
              <a:gd name="connsiteY22356" fmla="*/ 725352 h 2189926"/>
              <a:gd name="connsiteX22357" fmla="*/ 46063 w 8724094"/>
              <a:gd name="connsiteY22357" fmla="*/ 720450 h 2189926"/>
              <a:gd name="connsiteX22358" fmla="*/ 46871 w 8724094"/>
              <a:gd name="connsiteY22358" fmla="*/ 714733 h 2189926"/>
              <a:gd name="connsiteX22359" fmla="*/ 47681 w 8724094"/>
              <a:gd name="connsiteY22359" fmla="*/ 709015 h 2189926"/>
              <a:gd name="connsiteX22360" fmla="*/ 46871 w 8724094"/>
              <a:gd name="connsiteY22360" fmla="*/ 704113 h 2189926"/>
              <a:gd name="connsiteX22361" fmla="*/ 46063 w 8724094"/>
              <a:gd name="connsiteY22361" fmla="*/ 699213 h 2189926"/>
              <a:gd name="connsiteX22362" fmla="*/ 47681 w 8724094"/>
              <a:gd name="connsiteY22362" fmla="*/ 697580 h 2189926"/>
              <a:gd name="connsiteX22363" fmla="*/ 54963 w 8724094"/>
              <a:gd name="connsiteY22363" fmla="*/ 688594 h 2189926"/>
              <a:gd name="connsiteX22364" fmla="*/ 60628 w 8724094"/>
              <a:gd name="connsiteY22364" fmla="*/ 677975 h 2189926"/>
              <a:gd name="connsiteX22365" fmla="*/ 53345 w 8724094"/>
              <a:gd name="connsiteY22365" fmla="*/ 673891 h 2189926"/>
              <a:gd name="connsiteX22366" fmla="*/ 46063 w 8724094"/>
              <a:gd name="connsiteY22366" fmla="*/ 669806 h 2189926"/>
              <a:gd name="connsiteX22367" fmla="*/ 50109 w 8724094"/>
              <a:gd name="connsiteY22367" fmla="*/ 667356 h 2189926"/>
              <a:gd name="connsiteX22368" fmla="*/ 54155 w 8724094"/>
              <a:gd name="connsiteY22368" fmla="*/ 663272 h 2189926"/>
              <a:gd name="connsiteX22369" fmla="*/ 54963 w 8724094"/>
              <a:gd name="connsiteY22369" fmla="*/ 655921 h 2189926"/>
              <a:gd name="connsiteX22370" fmla="*/ 55773 w 8724094"/>
              <a:gd name="connsiteY22370" fmla="*/ 650203 h 2189926"/>
              <a:gd name="connsiteX22371" fmla="*/ 59818 w 8724094"/>
              <a:gd name="connsiteY22371" fmla="*/ 645301 h 2189926"/>
              <a:gd name="connsiteX22372" fmla="*/ 62246 w 8724094"/>
              <a:gd name="connsiteY22372" fmla="*/ 640401 h 2189926"/>
              <a:gd name="connsiteX22373" fmla="*/ 54155 w 8724094"/>
              <a:gd name="connsiteY22373" fmla="*/ 634682 h 2189926"/>
              <a:gd name="connsiteX22374" fmla="*/ 46063 w 8724094"/>
              <a:gd name="connsiteY22374" fmla="*/ 619163 h 2189926"/>
              <a:gd name="connsiteX22375" fmla="*/ 47681 w 8724094"/>
              <a:gd name="connsiteY22375" fmla="*/ 612628 h 2189926"/>
              <a:gd name="connsiteX22376" fmla="*/ 49299 w 8724094"/>
              <a:gd name="connsiteY22376" fmla="*/ 606093 h 2189926"/>
              <a:gd name="connsiteX22377" fmla="*/ 47681 w 8724094"/>
              <a:gd name="connsiteY22377" fmla="*/ 601191 h 2189926"/>
              <a:gd name="connsiteX22378" fmla="*/ 46063 w 8724094"/>
              <a:gd name="connsiteY22378" fmla="*/ 596291 h 2189926"/>
              <a:gd name="connsiteX22379" fmla="*/ 46871 w 8724094"/>
              <a:gd name="connsiteY22379" fmla="*/ 592207 h 2189926"/>
              <a:gd name="connsiteX22380" fmla="*/ 47681 w 8724094"/>
              <a:gd name="connsiteY22380" fmla="*/ 588123 h 2189926"/>
              <a:gd name="connsiteX22381" fmla="*/ 45253 w 8724094"/>
              <a:gd name="connsiteY22381" fmla="*/ 583221 h 2189926"/>
              <a:gd name="connsiteX22382" fmla="*/ 42826 w 8724094"/>
              <a:gd name="connsiteY22382" fmla="*/ 578321 h 2189926"/>
              <a:gd name="connsiteX22383" fmla="*/ 48491 w 8724094"/>
              <a:gd name="connsiteY22383" fmla="*/ 572602 h 2189926"/>
              <a:gd name="connsiteX22384" fmla="*/ 57391 w 8724094"/>
              <a:gd name="connsiteY22384" fmla="*/ 571786 h 2189926"/>
              <a:gd name="connsiteX22385" fmla="*/ 67100 w 8724094"/>
              <a:gd name="connsiteY22385" fmla="*/ 576686 h 2189926"/>
              <a:gd name="connsiteX22386" fmla="*/ 75192 w 8724094"/>
              <a:gd name="connsiteY22386" fmla="*/ 581588 h 2189926"/>
              <a:gd name="connsiteX22387" fmla="*/ 92994 w 8724094"/>
              <a:gd name="connsiteY22387" fmla="*/ 568518 h 2189926"/>
              <a:gd name="connsiteX22388" fmla="*/ 101086 w 8724094"/>
              <a:gd name="connsiteY22388" fmla="*/ 547281 h 2189926"/>
              <a:gd name="connsiteX22389" fmla="*/ 96230 w 8724094"/>
              <a:gd name="connsiteY22389" fmla="*/ 531760 h 2189926"/>
              <a:gd name="connsiteX22390" fmla="*/ 84903 w 8724094"/>
              <a:gd name="connsiteY22390" fmla="*/ 519508 h 2189926"/>
              <a:gd name="connsiteX22391" fmla="*/ 62246 w 8724094"/>
              <a:gd name="connsiteY22391" fmla="*/ 521142 h 2189926"/>
              <a:gd name="connsiteX22392" fmla="*/ 49299 w 8724094"/>
              <a:gd name="connsiteY22392" fmla="*/ 508072 h 2189926"/>
              <a:gd name="connsiteX22393" fmla="*/ 49299 w 8724094"/>
              <a:gd name="connsiteY22393" fmla="*/ 504806 h 2189926"/>
              <a:gd name="connsiteX22394" fmla="*/ 60628 w 8724094"/>
              <a:gd name="connsiteY22394" fmla="*/ 495003 h 2189926"/>
              <a:gd name="connsiteX22395" fmla="*/ 53345 w 8724094"/>
              <a:gd name="connsiteY22395" fmla="*/ 486834 h 2189926"/>
              <a:gd name="connsiteX22396" fmla="*/ 46063 w 8724094"/>
              <a:gd name="connsiteY22396" fmla="*/ 483567 h 2189926"/>
              <a:gd name="connsiteX22397" fmla="*/ 52537 w 8724094"/>
              <a:gd name="connsiteY22397" fmla="*/ 480301 h 2189926"/>
              <a:gd name="connsiteX22398" fmla="*/ 58200 w 8724094"/>
              <a:gd name="connsiteY22398" fmla="*/ 481117 h 2189926"/>
              <a:gd name="connsiteX22399" fmla="*/ 63864 w 8724094"/>
              <a:gd name="connsiteY22399" fmla="*/ 481934 h 2189926"/>
              <a:gd name="connsiteX22400" fmla="*/ 72765 w 8724094"/>
              <a:gd name="connsiteY22400" fmla="*/ 478666 h 2189926"/>
              <a:gd name="connsiteX22401" fmla="*/ 78429 w 8724094"/>
              <a:gd name="connsiteY22401" fmla="*/ 472132 h 2189926"/>
              <a:gd name="connsiteX22402" fmla="*/ 71956 w 8724094"/>
              <a:gd name="connsiteY22402" fmla="*/ 467231 h 2189926"/>
              <a:gd name="connsiteX22403" fmla="*/ 65482 w 8724094"/>
              <a:gd name="connsiteY22403" fmla="*/ 468048 h 2189926"/>
              <a:gd name="connsiteX22404" fmla="*/ 59009 w 8724094"/>
              <a:gd name="connsiteY22404" fmla="*/ 468864 h 2189926"/>
              <a:gd name="connsiteX22405" fmla="*/ 50917 w 8724094"/>
              <a:gd name="connsiteY22405" fmla="*/ 465597 h 2189926"/>
              <a:gd name="connsiteX22406" fmla="*/ 46063 w 8724094"/>
              <a:gd name="connsiteY22406" fmla="*/ 459062 h 2189926"/>
              <a:gd name="connsiteX22407" fmla="*/ 46871 w 8724094"/>
              <a:gd name="connsiteY22407" fmla="*/ 452527 h 2189926"/>
              <a:gd name="connsiteX22408" fmla="*/ 47681 w 8724094"/>
              <a:gd name="connsiteY22408" fmla="*/ 445992 h 2189926"/>
              <a:gd name="connsiteX22409" fmla="*/ 46871 w 8724094"/>
              <a:gd name="connsiteY22409" fmla="*/ 438641 h 2189926"/>
              <a:gd name="connsiteX22410" fmla="*/ 46063 w 8724094"/>
              <a:gd name="connsiteY22410" fmla="*/ 431290 h 2189926"/>
              <a:gd name="connsiteX22411" fmla="*/ 47681 w 8724094"/>
              <a:gd name="connsiteY22411" fmla="*/ 422305 h 2189926"/>
              <a:gd name="connsiteX22412" fmla="*/ 50917 w 8724094"/>
              <a:gd name="connsiteY22412" fmla="*/ 413319 h 2189926"/>
              <a:gd name="connsiteX22413" fmla="*/ 50917 w 8724094"/>
              <a:gd name="connsiteY22413" fmla="*/ 406785 h 2189926"/>
              <a:gd name="connsiteX22414" fmla="*/ 54155 w 8724094"/>
              <a:gd name="connsiteY22414" fmla="*/ 401884 h 2189926"/>
              <a:gd name="connsiteX22415" fmla="*/ 57391 w 8724094"/>
              <a:gd name="connsiteY22415" fmla="*/ 396982 h 2189926"/>
              <a:gd name="connsiteX22416" fmla="*/ 53345 w 8724094"/>
              <a:gd name="connsiteY22416" fmla="*/ 387998 h 2189926"/>
              <a:gd name="connsiteX22417" fmla="*/ 49299 w 8724094"/>
              <a:gd name="connsiteY22417" fmla="*/ 377379 h 2189926"/>
              <a:gd name="connsiteX22418" fmla="*/ 59009 w 8724094"/>
              <a:gd name="connsiteY22418" fmla="*/ 370844 h 2189926"/>
              <a:gd name="connsiteX22419" fmla="*/ 68720 w 8724094"/>
              <a:gd name="connsiteY22419" fmla="*/ 364309 h 2189926"/>
              <a:gd name="connsiteX22420" fmla="*/ 67910 w 8724094"/>
              <a:gd name="connsiteY22420" fmla="*/ 355324 h 2189926"/>
              <a:gd name="connsiteX22421" fmla="*/ 62246 w 8724094"/>
              <a:gd name="connsiteY22421" fmla="*/ 349607 h 2189926"/>
              <a:gd name="connsiteX22422" fmla="*/ 56582 w 8724094"/>
              <a:gd name="connsiteY22422" fmla="*/ 352873 h 2189926"/>
              <a:gd name="connsiteX22423" fmla="*/ 50917 w 8724094"/>
              <a:gd name="connsiteY22423" fmla="*/ 356140 h 2189926"/>
              <a:gd name="connsiteX22424" fmla="*/ 47681 w 8724094"/>
              <a:gd name="connsiteY22424" fmla="*/ 349607 h 2189926"/>
              <a:gd name="connsiteX22425" fmla="*/ 50109 w 8724094"/>
              <a:gd name="connsiteY22425" fmla="*/ 338170 h 2189926"/>
              <a:gd name="connsiteX22426" fmla="*/ 52537 w 8724094"/>
              <a:gd name="connsiteY22426" fmla="*/ 326735 h 2189926"/>
              <a:gd name="connsiteX22427" fmla="*/ 47681 w 8724094"/>
              <a:gd name="connsiteY22427" fmla="*/ 305497 h 2189926"/>
              <a:gd name="connsiteX22428" fmla="*/ 42826 w 8724094"/>
              <a:gd name="connsiteY22428" fmla="*/ 284260 h 2189926"/>
              <a:gd name="connsiteX22429" fmla="*/ 42826 w 8724094"/>
              <a:gd name="connsiteY22429" fmla="*/ 279358 h 2189926"/>
              <a:gd name="connsiteX22430" fmla="*/ 50917 w 8724094"/>
              <a:gd name="connsiteY22430" fmla="*/ 271190 h 2189926"/>
              <a:gd name="connsiteX22431" fmla="*/ 50917 w 8724094"/>
              <a:gd name="connsiteY22431" fmla="*/ 267923 h 2189926"/>
              <a:gd name="connsiteX22432" fmla="*/ 47681 w 8724094"/>
              <a:gd name="connsiteY22432" fmla="*/ 261388 h 2189926"/>
              <a:gd name="connsiteX22433" fmla="*/ 44445 w 8724094"/>
              <a:gd name="connsiteY22433" fmla="*/ 254853 h 2189926"/>
              <a:gd name="connsiteX22434" fmla="*/ 46871 w 8724094"/>
              <a:gd name="connsiteY22434" fmla="*/ 250769 h 2189926"/>
              <a:gd name="connsiteX22435" fmla="*/ 49299 w 8724094"/>
              <a:gd name="connsiteY22435" fmla="*/ 246685 h 2189926"/>
              <a:gd name="connsiteX22436" fmla="*/ 45253 w 8724094"/>
              <a:gd name="connsiteY22436" fmla="*/ 230348 h 2189926"/>
              <a:gd name="connsiteX22437" fmla="*/ 42826 w 8724094"/>
              <a:gd name="connsiteY22437" fmla="*/ 214011 h 2189926"/>
              <a:gd name="connsiteX22438" fmla="*/ 47681 w 8724094"/>
              <a:gd name="connsiteY22438" fmla="*/ 205843 h 2189926"/>
              <a:gd name="connsiteX22439" fmla="*/ 52537 w 8724094"/>
              <a:gd name="connsiteY22439" fmla="*/ 197674 h 2189926"/>
              <a:gd name="connsiteX22440" fmla="*/ 49299 w 8724094"/>
              <a:gd name="connsiteY22440" fmla="*/ 187055 h 2189926"/>
              <a:gd name="connsiteX22441" fmla="*/ 46063 w 8724094"/>
              <a:gd name="connsiteY22441" fmla="*/ 178071 h 2189926"/>
              <a:gd name="connsiteX22442" fmla="*/ 48491 w 8724094"/>
              <a:gd name="connsiteY22442" fmla="*/ 170719 h 2189926"/>
              <a:gd name="connsiteX22443" fmla="*/ 50917 w 8724094"/>
              <a:gd name="connsiteY22443" fmla="*/ 163368 h 2189926"/>
              <a:gd name="connsiteX22444" fmla="*/ 48491 w 8724094"/>
              <a:gd name="connsiteY22444" fmla="*/ 151115 h 2189926"/>
              <a:gd name="connsiteX22445" fmla="*/ 46063 w 8724094"/>
              <a:gd name="connsiteY22445" fmla="*/ 138862 h 2189926"/>
              <a:gd name="connsiteX22446" fmla="*/ 48491 w 8724094"/>
              <a:gd name="connsiteY22446" fmla="*/ 134778 h 2189926"/>
              <a:gd name="connsiteX22447" fmla="*/ 50917 w 8724094"/>
              <a:gd name="connsiteY22447" fmla="*/ 130694 h 2189926"/>
              <a:gd name="connsiteX22448" fmla="*/ 49299 w 8724094"/>
              <a:gd name="connsiteY22448" fmla="*/ 123342 h 2189926"/>
              <a:gd name="connsiteX22449" fmla="*/ 47681 w 8724094"/>
              <a:gd name="connsiteY22449" fmla="*/ 115991 h 2189926"/>
              <a:gd name="connsiteX22450" fmla="*/ 49299 w 8724094"/>
              <a:gd name="connsiteY22450" fmla="*/ 106189 h 2189926"/>
              <a:gd name="connsiteX22451" fmla="*/ 50917 w 8724094"/>
              <a:gd name="connsiteY22451" fmla="*/ 94752 h 2189926"/>
              <a:gd name="connsiteX22452" fmla="*/ 49299 w 8724094"/>
              <a:gd name="connsiteY22452" fmla="*/ 82500 h 2189926"/>
              <a:gd name="connsiteX22453" fmla="*/ 47681 w 8724094"/>
              <a:gd name="connsiteY22453" fmla="*/ 70247 h 2189926"/>
              <a:gd name="connsiteX22454" fmla="*/ 48491 w 8724094"/>
              <a:gd name="connsiteY22454" fmla="*/ 61263 h 2189926"/>
              <a:gd name="connsiteX22455" fmla="*/ 49299 w 8724094"/>
              <a:gd name="connsiteY22455" fmla="*/ 53911 h 2189926"/>
              <a:gd name="connsiteX22456" fmla="*/ 48491 w 8724094"/>
              <a:gd name="connsiteY22456" fmla="*/ 49826 h 2189926"/>
              <a:gd name="connsiteX22457" fmla="*/ 47681 w 8724094"/>
              <a:gd name="connsiteY22457" fmla="*/ 45742 h 2189926"/>
              <a:gd name="connsiteX22458" fmla="*/ 52537 w 8724094"/>
              <a:gd name="connsiteY22458" fmla="*/ 34307 h 2189926"/>
              <a:gd name="connsiteX22459" fmla="*/ 60628 w 8724094"/>
              <a:gd name="connsiteY22459" fmla="*/ 26139 h 2189926"/>
              <a:gd name="connsiteX22460" fmla="*/ 8419853 w 8724094"/>
              <a:gd name="connsiteY22460" fmla="*/ 24505 h 2189926"/>
              <a:gd name="connsiteX22461" fmla="*/ 8424707 w 8724094"/>
              <a:gd name="connsiteY22461" fmla="*/ 26956 h 2189926"/>
              <a:gd name="connsiteX22462" fmla="*/ 8429563 w 8724094"/>
              <a:gd name="connsiteY22462" fmla="*/ 29405 h 2189926"/>
              <a:gd name="connsiteX22463" fmla="*/ 8431181 w 8724094"/>
              <a:gd name="connsiteY22463" fmla="*/ 29405 h 2189926"/>
              <a:gd name="connsiteX22464" fmla="*/ 8434417 w 8724094"/>
              <a:gd name="connsiteY22464" fmla="*/ 27772 h 2189926"/>
              <a:gd name="connsiteX22465" fmla="*/ 8437654 w 8724094"/>
              <a:gd name="connsiteY22465" fmla="*/ 26139 h 2189926"/>
              <a:gd name="connsiteX22466" fmla="*/ 8441701 w 8724094"/>
              <a:gd name="connsiteY22466" fmla="*/ 27772 h 2189926"/>
              <a:gd name="connsiteX22467" fmla="*/ 8445746 w 8724094"/>
              <a:gd name="connsiteY22467" fmla="*/ 29405 h 2189926"/>
              <a:gd name="connsiteX22468" fmla="*/ 8448173 w 8724094"/>
              <a:gd name="connsiteY22468" fmla="*/ 27772 h 2189926"/>
              <a:gd name="connsiteX22469" fmla="*/ 8452219 w 8724094"/>
              <a:gd name="connsiteY22469" fmla="*/ 26139 h 2189926"/>
              <a:gd name="connsiteX22470" fmla="*/ 8457073 w 8724094"/>
              <a:gd name="connsiteY22470" fmla="*/ 27772 h 2189926"/>
              <a:gd name="connsiteX22471" fmla="*/ 8461929 w 8724094"/>
              <a:gd name="connsiteY22471" fmla="*/ 29405 h 2189926"/>
              <a:gd name="connsiteX22472" fmla="*/ 8465974 w 8724094"/>
              <a:gd name="connsiteY22472" fmla="*/ 28589 h 2189926"/>
              <a:gd name="connsiteX22473" fmla="*/ 8468402 w 8724094"/>
              <a:gd name="connsiteY22473" fmla="*/ 27772 h 2189926"/>
              <a:gd name="connsiteX22474" fmla="*/ 8470020 w 8724094"/>
              <a:gd name="connsiteY22474" fmla="*/ 27772 h 2189926"/>
              <a:gd name="connsiteX22475" fmla="*/ 8474066 w 8724094"/>
              <a:gd name="connsiteY22475" fmla="*/ 31856 h 2189926"/>
              <a:gd name="connsiteX22476" fmla="*/ 8479730 w 8724094"/>
              <a:gd name="connsiteY22476" fmla="*/ 34307 h 2189926"/>
              <a:gd name="connsiteX22477" fmla="*/ 8499149 w 8724094"/>
              <a:gd name="connsiteY22477" fmla="*/ 29405 h 2189926"/>
              <a:gd name="connsiteX22478" fmla="*/ 8520187 w 8724094"/>
              <a:gd name="connsiteY22478" fmla="*/ 24505 h 2189926"/>
              <a:gd name="connsiteX22479" fmla="*/ 8526660 w 8724094"/>
              <a:gd name="connsiteY22479" fmla="*/ 27772 h 2189926"/>
              <a:gd name="connsiteX22480" fmla="*/ 8533134 w 8724094"/>
              <a:gd name="connsiteY22480" fmla="*/ 31040 h 2189926"/>
              <a:gd name="connsiteX22481" fmla="*/ 8536370 w 8724094"/>
              <a:gd name="connsiteY22481" fmla="*/ 29405 h 2189926"/>
              <a:gd name="connsiteX22482" fmla="*/ 8537989 w 8724094"/>
              <a:gd name="connsiteY22482" fmla="*/ 28589 h 2189926"/>
              <a:gd name="connsiteX22483" fmla="*/ 8539606 w 8724094"/>
              <a:gd name="connsiteY22483" fmla="*/ 27772 h 2189926"/>
              <a:gd name="connsiteX22484" fmla="*/ 8546889 w 8724094"/>
              <a:gd name="connsiteY22484" fmla="*/ 30223 h 2189926"/>
              <a:gd name="connsiteX22485" fmla="*/ 8554172 w 8724094"/>
              <a:gd name="connsiteY22485" fmla="*/ 32674 h 2189926"/>
              <a:gd name="connsiteX22486" fmla="*/ 8555789 w 8724094"/>
              <a:gd name="connsiteY22486" fmla="*/ 32674 h 2189926"/>
              <a:gd name="connsiteX22487" fmla="*/ 8560645 w 8724094"/>
              <a:gd name="connsiteY22487" fmla="*/ 31040 h 2189926"/>
              <a:gd name="connsiteX22488" fmla="*/ 8565500 w 8724094"/>
              <a:gd name="connsiteY22488" fmla="*/ 31040 h 2189926"/>
              <a:gd name="connsiteX22489" fmla="*/ 8578447 w 8724094"/>
              <a:gd name="connsiteY22489" fmla="*/ 31040 h 2189926"/>
              <a:gd name="connsiteX22490" fmla="*/ 8584919 w 8724094"/>
              <a:gd name="connsiteY22490" fmla="*/ 32674 h 2189926"/>
              <a:gd name="connsiteX22491" fmla="*/ 8594629 w 8724094"/>
              <a:gd name="connsiteY22491" fmla="*/ 30223 h 2189926"/>
              <a:gd name="connsiteX22492" fmla="*/ 8605957 w 8724094"/>
              <a:gd name="connsiteY22492" fmla="*/ 27772 h 2189926"/>
              <a:gd name="connsiteX22493" fmla="*/ 8610003 w 8724094"/>
              <a:gd name="connsiteY22493" fmla="*/ 29405 h 2189926"/>
              <a:gd name="connsiteX22494" fmla="*/ 8614049 w 8724094"/>
              <a:gd name="connsiteY22494" fmla="*/ 31040 h 2189926"/>
              <a:gd name="connsiteX22495" fmla="*/ 8619713 w 8724094"/>
              <a:gd name="connsiteY22495" fmla="*/ 28589 h 2189926"/>
              <a:gd name="connsiteX22496" fmla="*/ 8625376 w 8724094"/>
              <a:gd name="connsiteY22496" fmla="*/ 26139 h 2189926"/>
              <a:gd name="connsiteX22497" fmla="*/ 8640750 w 8724094"/>
              <a:gd name="connsiteY22497" fmla="*/ 28589 h 2189926"/>
              <a:gd name="connsiteX22498" fmla="*/ 8656124 w 8724094"/>
              <a:gd name="connsiteY22498" fmla="*/ 31040 h 2189926"/>
              <a:gd name="connsiteX22499" fmla="*/ 8666644 w 8724094"/>
              <a:gd name="connsiteY22499" fmla="*/ 28589 h 2189926"/>
              <a:gd name="connsiteX22500" fmla="*/ 8675545 w 8724094"/>
              <a:gd name="connsiteY22500" fmla="*/ 26139 h 2189926"/>
              <a:gd name="connsiteX22501" fmla="*/ 8698200 w 8724094"/>
              <a:gd name="connsiteY22501" fmla="*/ 31040 h 2189926"/>
              <a:gd name="connsiteX22502" fmla="*/ 8707911 w 8724094"/>
              <a:gd name="connsiteY22502" fmla="*/ 49010 h 2189926"/>
              <a:gd name="connsiteX22503" fmla="*/ 8707101 w 8724094"/>
              <a:gd name="connsiteY22503" fmla="*/ 55545 h 2189926"/>
              <a:gd name="connsiteX22504" fmla="*/ 8706291 w 8724094"/>
              <a:gd name="connsiteY22504" fmla="*/ 62079 h 2189926"/>
              <a:gd name="connsiteX22505" fmla="*/ 8707911 w 8724094"/>
              <a:gd name="connsiteY22505" fmla="*/ 67798 h 2189926"/>
              <a:gd name="connsiteX22506" fmla="*/ 8709528 w 8724094"/>
              <a:gd name="connsiteY22506" fmla="*/ 73515 h 2189926"/>
              <a:gd name="connsiteX22507" fmla="*/ 8701436 w 8724094"/>
              <a:gd name="connsiteY22507" fmla="*/ 83317 h 2189926"/>
              <a:gd name="connsiteX22508" fmla="*/ 8698200 w 8724094"/>
              <a:gd name="connsiteY22508" fmla="*/ 80050 h 2189926"/>
              <a:gd name="connsiteX22509" fmla="*/ 8699010 w 8724094"/>
              <a:gd name="connsiteY22509" fmla="*/ 75966 h 2189926"/>
              <a:gd name="connsiteX22510" fmla="*/ 8699818 w 8724094"/>
              <a:gd name="connsiteY22510" fmla="*/ 71882 h 2189926"/>
              <a:gd name="connsiteX22511" fmla="*/ 8699818 w 8724094"/>
              <a:gd name="connsiteY22511" fmla="*/ 68614 h 2189926"/>
              <a:gd name="connsiteX22512" fmla="*/ 8698200 w 8724094"/>
              <a:gd name="connsiteY22512" fmla="*/ 66980 h 2189926"/>
              <a:gd name="connsiteX22513" fmla="*/ 8696582 w 8724094"/>
              <a:gd name="connsiteY22513" fmla="*/ 66980 h 2189926"/>
              <a:gd name="connsiteX22514" fmla="*/ 8685253 w 8724094"/>
              <a:gd name="connsiteY22514" fmla="*/ 74331 h 2189926"/>
              <a:gd name="connsiteX22515" fmla="*/ 8677162 w 8724094"/>
              <a:gd name="connsiteY22515" fmla="*/ 81684 h 2189926"/>
              <a:gd name="connsiteX22516" fmla="*/ 8686872 w 8724094"/>
              <a:gd name="connsiteY22516" fmla="*/ 91486 h 2189926"/>
              <a:gd name="connsiteX22517" fmla="*/ 8690108 w 8724094"/>
              <a:gd name="connsiteY22517" fmla="*/ 89852 h 2189926"/>
              <a:gd name="connsiteX22518" fmla="*/ 8693346 w 8724094"/>
              <a:gd name="connsiteY22518" fmla="*/ 88219 h 2189926"/>
              <a:gd name="connsiteX22519" fmla="*/ 8694964 w 8724094"/>
              <a:gd name="connsiteY22519" fmla="*/ 89852 h 2189926"/>
              <a:gd name="connsiteX22520" fmla="*/ 8694154 w 8724094"/>
              <a:gd name="connsiteY22520" fmla="*/ 93936 h 2189926"/>
              <a:gd name="connsiteX22521" fmla="*/ 8693346 w 8724094"/>
              <a:gd name="connsiteY22521" fmla="*/ 96387 h 2189926"/>
              <a:gd name="connsiteX22522" fmla="*/ 8703055 w 8724094"/>
              <a:gd name="connsiteY22522" fmla="*/ 109456 h 2189926"/>
              <a:gd name="connsiteX22523" fmla="*/ 8712766 w 8724094"/>
              <a:gd name="connsiteY22523" fmla="*/ 125792 h 2189926"/>
              <a:gd name="connsiteX22524" fmla="*/ 8712766 w 8724094"/>
              <a:gd name="connsiteY22524" fmla="*/ 147031 h 2189926"/>
              <a:gd name="connsiteX22525" fmla="*/ 8712766 w 8724094"/>
              <a:gd name="connsiteY22525" fmla="*/ 150298 h 2189926"/>
              <a:gd name="connsiteX22526" fmla="*/ 8714383 w 8724094"/>
              <a:gd name="connsiteY22526" fmla="*/ 151931 h 2189926"/>
              <a:gd name="connsiteX22527" fmla="*/ 8716002 w 8724094"/>
              <a:gd name="connsiteY22527" fmla="*/ 153566 h 2189926"/>
              <a:gd name="connsiteX22528" fmla="*/ 8715193 w 8724094"/>
              <a:gd name="connsiteY22528" fmla="*/ 158466 h 2189926"/>
              <a:gd name="connsiteX22529" fmla="*/ 8714383 w 8724094"/>
              <a:gd name="connsiteY22529" fmla="*/ 163368 h 2189926"/>
              <a:gd name="connsiteX22530" fmla="*/ 8715193 w 8724094"/>
              <a:gd name="connsiteY22530" fmla="*/ 173169 h 2189926"/>
              <a:gd name="connsiteX22531" fmla="*/ 8717619 w 8724094"/>
              <a:gd name="connsiteY22531" fmla="*/ 184604 h 2189926"/>
              <a:gd name="connsiteX22532" fmla="*/ 8717619 w 8724094"/>
              <a:gd name="connsiteY22532" fmla="*/ 222180 h 2189926"/>
              <a:gd name="connsiteX22533" fmla="*/ 8720856 w 8724094"/>
              <a:gd name="connsiteY22533" fmla="*/ 227897 h 2189926"/>
              <a:gd name="connsiteX22534" fmla="*/ 8722474 w 8724094"/>
              <a:gd name="connsiteY22534" fmla="*/ 233615 h 2189926"/>
              <a:gd name="connsiteX22535" fmla="*/ 8720856 w 8724094"/>
              <a:gd name="connsiteY22535" fmla="*/ 237699 h 2189926"/>
              <a:gd name="connsiteX22536" fmla="*/ 8719238 w 8724094"/>
              <a:gd name="connsiteY22536" fmla="*/ 241783 h 2189926"/>
              <a:gd name="connsiteX22537" fmla="*/ 8721665 w 8724094"/>
              <a:gd name="connsiteY22537" fmla="*/ 247502 h 2189926"/>
              <a:gd name="connsiteX22538" fmla="*/ 8724094 w 8724094"/>
              <a:gd name="connsiteY22538" fmla="*/ 253220 h 2189926"/>
              <a:gd name="connsiteX22539" fmla="*/ 8724094 w 8724094"/>
              <a:gd name="connsiteY22539" fmla="*/ 254853 h 2189926"/>
              <a:gd name="connsiteX22540" fmla="*/ 8720048 w 8724094"/>
              <a:gd name="connsiteY22540" fmla="*/ 263839 h 2189926"/>
              <a:gd name="connsiteX22541" fmla="*/ 8719238 w 8724094"/>
              <a:gd name="connsiteY22541" fmla="*/ 269556 h 2189926"/>
              <a:gd name="connsiteX22542" fmla="*/ 8719238 w 8724094"/>
              <a:gd name="connsiteY22542" fmla="*/ 272823 h 2189926"/>
              <a:gd name="connsiteX22543" fmla="*/ 8719238 w 8724094"/>
              <a:gd name="connsiteY22543" fmla="*/ 294061 h 2189926"/>
              <a:gd name="connsiteX22544" fmla="*/ 8719238 w 8724094"/>
              <a:gd name="connsiteY22544" fmla="*/ 295695 h 2189926"/>
              <a:gd name="connsiteX22545" fmla="*/ 8716811 w 8724094"/>
              <a:gd name="connsiteY22545" fmla="*/ 306314 h 2189926"/>
              <a:gd name="connsiteX22546" fmla="*/ 8714383 w 8724094"/>
              <a:gd name="connsiteY22546" fmla="*/ 318567 h 2189926"/>
              <a:gd name="connsiteX22547" fmla="*/ 8715193 w 8724094"/>
              <a:gd name="connsiteY22547" fmla="*/ 327551 h 2189926"/>
              <a:gd name="connsiteX22548" fmla="*/ 8716002 w 8724094"/>
              <a:gd name="connsiteY22548" fmla="*/ 338170 h 2189926"/>
              <a:gd name="connsiteX22549" fmla="*/ 8719238 w 8724094"/>
              <a:gd name="connsiteY22549" fmla="*/ 346338 h 2189926"/>
              <a:gd name="connsiteX22550" fmla="*/ 8718429 w 8724094"/>
              <a:gd name="connsiteY22550" fmla="*/ 350423 h 2189926"/>
              <a:gd name="connsiteX22551" fmla="*/ 8717619 w 8724094"/>
              <a:gd name="connsiteY22551" fmla="*/ 354507 h 2189926"/>
              <a:gd name="connsiteX22552" fmla="*/ 8720856 w 8724094"/>
              <a:gd name="connsiteY22552" fmla="*/ 363493 h 2189926"/>
              <a:gd name="connsiteX22553" fmla="*/ 8724094 w 8724094"/>
              <a:gd name="connsiteY22553" fmla="*/ 370844 h 2189926"/>
              <a:gd name="connsiteX22554" fmla="*/ 8720856 w 8724094"/>
              <a:gd name="connsiteY22554" fmla="*/ 383914 h 2189926"/>
              <a:gd name="connsiteX22555" fmla="*/ 8717619 w 8724094"/>
              <a:gd name="connsiteY22555" fmla="*/ 396982 h 2189926"/>
              <a:gd name="connsiteX22556" fmla="*/ 8720856 w 8724094"/>
              <a:gd name="connsiteY22556" fmla="*/ 403517 h 2189926"/>
              <a:gd name="connsiteX22557" fmla="*/ 8724094 w 8724094"/>
              <a:gd name="connsiteY22557" fmla="*/ 410052 h 2189926"/>
              <a:gd name="connsiteX22558" fmla="*/ 8720048 w 8724094"/>
              <a:gd name="connsiteY22558" fmla="*/ 424755 h 2189926"/>
              <a:gd name="connsiteX22559" fmla="*/ 8716002 w 8724094"/>
              <a:gd name="connsiteY22559" fmla="*/ 439459 h 2189926"/>
              <a:gd name="connsiteX22560" fmla="*/ 8716811 w 8724094"/>
              <a:gd name="connsiteY22560" fmla="*/ 450077 h 2189926"/>
              <a:gd name="connsiteX22561" fmla="*/ 8724094 w 8724094"/>
              <a:gd name="connsiteY22561" fmla="*/ 459062 h 2189926"/>
              <a:gd name="connsiteX22562" fmla="*/ 8724094 w 8724094"/>
              <a:gd name="connsiteY22562" fmla="*/ 470497 h 2189926"/>
              <a:gd name="connsiteX22563" fmla="*/ 8719238 w 8724094"/>
              <a:gd name="connsiteY22563" fmla="*/ 474582 h 2189926"/>
              <a:gd name="connsiteX22564" fmla="*/ 8714383 w 8724094"/>
              <a:gd name="connsiteY22564" fmla="*/ 478666 h 2189926"/>
              <a:gd name="connsiteX22565" fmla="*/ 8719238 w 8724094"/>
              <a:gd name="connsiteY22565" fmla="*/ 491736 h 2189926"/>
              <a:gd name="connsiteX22566" fmla="*/ 8724094 w 8724094"/>
              <a:gd name="connsiteY22566" fmla="*/ 503171 h 2189926"/>
              <a:gd name="connsiteX22567" fmla="*/ 8720856 w 8724094"/>
              <a:gd name="connsiteY22567" fmla="*/ 526043 h 2189926"/>
              <a:gd name="connsiteX22568" fmla="*/ 8717619 w 8724094"/>
              <a:gd name="connsiteY22568" fmla="*/ 548914 h 2189926"/>
              <a:gd name="connsiteX22569" fmla="*/ 8718429 w 8724094"/>
              <a:gd name="connsiteY22569" fmla="*/ 552999 h 2189926"/>
              <a:gd name="connsiteX22570" fmla="*/ 8719238 w 8724094"/>
              <a:gd name="connsiteY22570" fmla="*/ 557083 h 2189926"/>
              <a:gd name="connsiteX22571" fmla="*/ 8716811 w 8724094"/>
              <a:gd name="connsiteY22571" fmla="*/ 563618 h 2189926"/>
              <a:gd name="connsiteX22572" fmla="*/ 8714383 w 8724094"/>
              <a:gd name="connsiteY22572" fmla="*/ 571786 h 2189926"/>
              <a:gd name="connsiteX22573" fmla="*/ 8717619 w 8724094"/>
              <a:gd name="connsiteY22573" fmla="*/ 580770 h 2189926"/>
              <a:gd name="connsiteX22574" fmla="*/ 8720856 w 8724094"/>
              <a:gd name="connsiteY22574" fmla="*/ 589756 h 2189926"/>
              <a:gd name="connsiteX22575" fmla="*/ 8719238 w 8724094"/>
              <a:gd name="connsiteY22575" fmla="*/ 595474 h 2189926"/>
              <a:gd name="connsiteX22576" fmla="*/ 8717619 w 8724094"/>
              <a:gd name="connsiteY22576" fmla="*/ 601191 h 2189926"/>
              <a:gd name="connsiteX22577" fmla="*/ 8719238 w 8724094"/>
              <a:gd name="connsiteY22577" fmla="*/ 607726 h 2189926"/>
              <a:gd name="connsiteX22578" fmla="*/ 8720856 w 8724094"/>
              <a:gd name="connsiteY22578" fmla="*/ 614261 h 2189926"/>
              <a:gd name="connsiteX22579" fmla="*/ 8719238 w 8724094"/>
              <a:gd name="connsiteY22579" fmla="*/ 625696 h 2189926"/>
              <a:gd name="connsiteX22580" fmla="*/ 8717619 w 8724094"/>
              <a:gd name="connsiteY22580" fmla="*/ 637133 h 2189926"/>
              <a:gd name="connsiteX22581" fmla="*/ 8718429 w 8724094"/>
              <a:gd name="connsiteY22581" fmla="*/ 640401 h 2189926"/>
              <a:gd name="connsiteX22582" fmla="*/ 8719238 w 8724094"/>
              <a:gd name="connsiteY22582" fmla="*/ 643668 h 2189926"/>
              <a:gd name="connsiteX22583" fmla="*/ 8716811 w 8724094"/>
              <a:gd name="connsiteY22583" fmla="*/ 652654 h 2189926"/>
              <a:gd name="connsiteX22584" fmla="*/ 8714383 w 8724094"/>
              <a:gd name="connsiteY22584" fmla="*/ 661638 h 2189926"/>
              <a:gd name="connsiteX22585" fmla="*/ 8716002 w 8724094"/>
              <a:gd name="connsiteY22585" fmla="*/ 677159 h 2189926"/>
              <a:gd name="connsiteX22586" fmla="*/ 8717619 w 8724094"/>
              <a:gd name="connsiteY22586" fmla="*/ 692678 h 2189926"/>
              <a:gd name="connsiteX22587" fmla="*/ 8720856 w 8724094"/>
              <a:gd name="connsiteY22587" fmla="*/ 697580 h 2189926"/>
              <a:gd name="connsiteX22588" fmla="*/ 8719238 w 8724094"/>
              <a:gd name="connsiteY22588" fmla="*/ 701664 h 2189926"/>
              <a:gd name="connsiteX22589" fmla="*/ 8717619 w 8724094"/>
              <a:gd name="connsiteY22589" fmla="*/ 705748 h 2189926"/>
              <a:gd name="connsiteX22590" fmla="*/ 8720856 w 8724094"/>
              <a:gd name="connsiteY22590" fmla="*/ 713099 h 2189926"/>
              <a:gd name="connsiteX22591" fmla="*/ 8724094 w 8724094"/>
              <a:gd name="connsiteY22591" fmla="*/ 720450 h 2189926"/>
              <a:gd name="connsiteX22592" fmla="*/ 8724094 w 8724094"/>
              <a:gd name="connsiteY22592" fmla="*/ 726985 h 2189926"/>
              <a:gd name="connsiteX22593" fmla="*/ 8720048 w 8724094"/>
              <a:gd name="connsiteY22593" fmla="*/ 728618 h 2189926"/>
              <a:gd name="connsiteX22594" fmla="*/ 8717619 w 8724094"/>
              <a:gd name="connsiteY22594" fmla="*/ 731887 h 2189926"/>
              <a:gd name="connsiteX22595" fmla="*/ 8717619 w 8724094"/>
              <a:gd name="connsiteY22595" fmla="*/ 733520 h 2189926"/>
              <a:gd name="connsiteX22596" fmla="*/ 8719238 w 8724094"/>
              <a:gd name="connsiteY22596" fmla="*/ 736787 h 2189926"/>
              <a:gd name="connsiteX22597" fmla="*/ 8722474 w 8724094"/>
              <a:gd name="connsiteY22597" fmla="*/ 740055 h 2189926"/>
              <a:gd name="connsiteX22598" fmla="*/ 8723284 w 8724094"/>
              <a:gd name="connsiteY22598" fmla="*/ 748223 h 2189926"/>
              <a:gd name="connsiteX22599" fmla="*/ 8724094 w 8724094"/>
              <a:gd name="connsiteY22599" fmla="*/ 754758 h 2189926"/>
              <a:gd name="connsiteX22600" fmla="*/ 8723284 w 8724094"/>
              <a:gd name="connsiteY22600" fmla="*/ 756392 h 2189926"/>
              <a:gd name="connsiteX22601" fmla="*/ 8722474 w 8724094"/>
              <a:gd name="connsiteY22601" fmla="*/ 758025 h 2189926"/>
              <a:gd name="connsiteX22602" fmla="*/ 8720856 w 8724094"/>
              <a:gd name="connsiteY22602" fmla="*/ 761292 h 2189926"/>
              <a:gd name="connsiteX22603" fmla="*/ 8720856 w 8724094"/>
              <a:gd name="connsiteY22603" fmla="*/ 775995 h 2189926"/>
              <a:gd name="connsiteX22604" fmla="*/ 8715193 w 8724094"/>
              <a:gd name="connsiteY22604" fmla="*/ 793965 h 2189926"/>
              <a:gd name="connsiteX22605" fmla="*/ 8714383 w 8724094"/>
              <a:gd name="connsiteY22605" fmla="*/ 813570 h 2189926"/>
              <a:gd name="connsiteX22606" fmla="*/ 8712766 w 8724094"/>
              <a:gd name="connsiteY22606" fmla="*/ 816837 h 2189926"/>
              <a:gd name="connsiteX22607" fmla="*/ 8711147 w 8724094"/>
              <a:gd name="connsiteY22607" fmla="*/ 816837 h 2189926"/>
              <a:gd name="connsiteX22608" fmla="*/ 8706291 w 8724094"/>
              <a:gd name="connsiteY22608" fmla="*/ 815204 h 2189926"/>
              <a:gd name="connsiteX22609" fmla="*/ 8701436 w 8724094"/>
              <a:gd name="connsiteY22609" fmla="*/ 813570 h 2189926"/>
              <a:gd name="connsiteX22610" fmla="*/ 8699818 w 8724094"/>
              <a:gd name="connsiteY22610" fmla="*/ 813570 h 2189926"/>
              <a:gd name="connsiteX22611" fmla="*/ 8694964 w 8724094"/>
              <a:gd name="connsiteY22611" fmla="*/ 815204 h 2189926"/>
              <a:gd name="connsiteX22612" fmla="*/ 8691728 w 8724094"/>
              <a:gd name="connsiteY22612" fmla="*/ 820105 h 2189926"/>
              <a:gd name="connsiteX22613" fmla="*/ 8694154 w 8724094"/>
              <a:gd name="connsiteY22613" fmla="*/ 823372 h 2189926"/>
              <a:gd name="connsiteX22614" fmla="*/ 8696582 w 8724094"/>
              <a:gd name="connsiteY22614" fmla="*/ 826639 h 2189926"/>
              <a:gd name="connsiteX22615" fmla="*/ 8692536 w 8724094"/>
              <a:gd name="connsiteY22615" fmla="*/ 833991 h 2189926"/>
              <a:gd name="connsiteX22616" fmla="*/ 8684445 w 8724094"/>
              <a:gd name="connsiteY22616" fmla="*/ 838075 h 2189926"/>
              <a:gd name="connsiteX22617" fmla="*/ 8676353 w 8724094"/>
              <a:gd name="connsiteY22617" fmla="*/ 842160 h 2189926"/>
              <a:gd name="connsiteX22618" fmla="*/ 8672307 w 8724094"/>
              <a:gd name="connsiteY22618" fmla="*/ 851144 h 2189926"/>
              <a:gd name="connsiteX22619" fmla="*/ 8683636 w 8724094"/>
              <a:gd name="connsiteY22619" fmla="*/ 857679 h 2189926"/>
              <a:gd name="connsiteX22620" fmla="*/ 8701436 w 8724094"/>
              <a:gd name="connsiteY22620" fmla="*/ 870749 h 2189926"/>
              <a:gd name="connsiteX22621" fmla="*/ 8705482 w 8724094"/>
              <a:gd name="connsiteY22621" fmla="*/ 876467 h 2189926"/>
              <a:gd name="connsiteX22622" fmla="*/ 8707911 w 8724094"/>
              <a:gd name="connsiteY22622" fmla="*/ 880551 h 2189926"/>
              <a:gd name="connsiteX22623" fmla="*/ 8703055 w 8724094"/>
              <a:gd name="connsiteY22623" fmla="*/ 888719 h 2189926"/>
              <a:gd name="connsiteX22624" fmla="*/ 8696582 w 8724094"/>
              <a:gd name="connsiteY22624" fmla="*/ 893621 h 2189926"/>
              <a:gd name="connsiteX22625" fmla="*/ 8693346 w 8724094"/>
              <a:gd name="connsiteY22625" fmla="*/ 893621 h 2189926"/>
              <a:gd name="connsiteX22626" fmla="*/ 8690108 w 8724094"/>
              <a:gd name="connsiteY22626" fmla="*/ 883818 h 2189926"/>
              <a:gd name="connsiteX22627" fmla="*/ 8690108 w 8724094"/>
              <a:gd name="connsiteY22627" fmla="*/ 874016 h 2189926"/>
              <a:gd name="connsiteX22628" fmla="*/ 8682017 w 8724094"/>
              <a:gd name="connsiteY22628" fmla="*/ 870749 h 2189926"/>
              <a:gd name="connsiteX22629" fmla="*/ 8673925 w 8724094"/>
              <a:gd name="connsiteY22629" fmla="*/ 869116 h 2189926"/>
              <a:gd name="connsiteX22630" fmla="*/ 8669880 w 8724094"/>
              <a:gd name="connsiteY22630" fmla="*/ 869932 h 2189926"/>
              <a:gd name="connsiteX22631" fmla="*/ 8665834 w 8724094"/>
              <a:gd name="connsiteY22631" fmla="*/ 870749 h 2189926"/>
              <a:gd name="connsiteX22632" fmla="*/ 8659361 w 8724094"/>
              <a:gd name="connsiteY22632" fmla="*/ 861763 h 2189926"/>
              <a:gd name="connsiteX22633" fmla="*/ 8646415 w 8724094"/>
              <a:gd name="connsiteY22633" fmla="*/ 852779 h 2189926"/>
              <a:gd name="connsiteX22634" fmla="*/ 8633468 w 8724094"/>
              <a:gd name="connsiteY22634" fmla="*/ 860130 h 2189926"/>
              <a:gd name="connsiteX22635" fmla="*/ 8626995 w 8724094"/>
              <a:gd name="connsiteY22635" fmla="*/ 874016 h 2189926"/>
              <a:gd name="connsiteX22636" fmla="*/ 8628614 w 8724094"/>
              <a:gd name="connsiteY22636" fmla="*/ 878917 h 2189926"/>
              <a:gd name="connsiteX22637" fmla="*/ 8631850 w 8724094"/>
              <a:gd name="connsiteY22637" fmla="*/ 883818 h 2189926"/>
              <a:gd name="connsiteX22638" fmla="*/ 8630232 w 8724094"/>
              <a:gd name="connsiteY22638" fmla="*/ 887902 h 2189926"/>
              <a:gd name="connsiteX22639" fmla="*/ 8628614 w 8724094"/>
              <a:gd name="connsiteY22639" fmla="*/ 891986 h 2189926"/>
              <a:gd name="connsiteX22640" fmla="*/ 8635896 w 8724094"/>
              <a:gd name="connsiteY22640" fmla="*/ 897705 h 2189926"/>
              <a:gd name="connsiteX22641" fmla="*/ 8643179 w 8724094"/>
              <a:gd name="connsiteY22641" fmla="*/ 905056 h 2189926"/>
              <a:gd name="connsiteX22642" fmla="*/ 8638323 w 8724094"/>
              <a:gd name="connsiteY22642" fmla="*/ 909957 h 2189926"/>
              <a:gd name="connsiteX22643" fmla="*/ 8630232 w 8724094"/>
              <a:gd name="connsiteY22643" fmla="*/ 904238 h 2189926"/>
              <a:gd name="connsiteX22644" fmla="*/ 8622140 w 8724094"/>
              <a:gd name="connsiteY22644" fmla="*/ 898521 h 2189926"/>
              <a:gd name="connsiteX22645" fmla="*/ 8615667 w 8724094"/>
              <a:gd name="connsiteY22645" fmla="*/ 903422 h 2189926"/>
              <a:gd name="connsiteX22646" fmla="*/ 8618095 w 8724094"/>
              <a:gd name="connsiteY22646" fmla="*/ 907507 h 2189926"/>
              <a:gd name="connsiteX22647" fmla="*/ 8620521 w 8724094"/>
              <a:gd name="connsiteY22647" fmla="*/ 911591 h 2189926"/>
              <a:gd name="connsiteX22648" fmla="*/ 8618095 w 8724094"/>
              <a:gd name="connsiteY22648" fmla="*/ 918942 h 2189926"/>
              <a:gd name="connsiteX22649" fmla="*/ 8615667 w 8724094"/>
              <a:gd name="connsiteY22649" fmla="*/ 926294 h 2189926"/>
              <a:gd name="connsiteX22650" fmla="*/ 8618904 w 8724094"/>
              <a:gd name="connsiteY22650" fmla="*/ 940180 h 2189926"/>
              <a:gd name="connsiteX22651" fmla="*/ 8630232 w 8724094"/>
              <a:gd name="connsiteY22651" fmla="*/ 947531 h 2189926"/>
              <a:gd name="connsiteX22652" fmla="*/ 8641559 w 8724094"/>
              <a:gd name="connsiteY22652" fmla="*/ 932012 h 2189926"/>
              <a:gd name="connsiteX22653" fmla="*/ 8651270 w 8724094"/>
              <a:gd name="connsiteY22653" fmla="*/ 916491 h 2189926"/>
              <a:gd name="connsiteX22654" fmla="*/ 8675545 w 8724094"/>
              <a:gd name="connsiteY22654" fmla="*/ 913224 h 2189926"/>
              <a:gd name="connsiteX22655" fmla="*/ 8679591 w 8724094"/>
              <a:gd name="connsiteY22655" fmla="*/ 916491 h 2189926"/>
              <a:gd name="connsiteX22656" fmla="*/ 8680398 w 8724094"/>
              <a:gd name="connsiteY22656" fmla="*/ 921393 h 2189926"/>
              <a:gd name="connsiteX22657" fmla="*/ 8677162 w 8724094"/>
              <a:gd name="connsiteY22657" fmla="*/ 924659 h 2189926"/>
              <a:gd name="connsiteX22658" fmla="*/ 8675545 w 8724094"/>
              <a:gd name="connsiteY22658" fmla="*/ 926294 h 2189926"/>
              <a:gd name="connsiteX22659" fmla="*/ 8675545 w 8724094"/>
              <a:gd name="connsiteY22659" fmla="*/ 927928 h 2189926"/>
              <a:gd name="connsiteX22660" fmla="*/ 8678781 w 8724094"/>
              <a:gd name="connsiteY22660" fmla="*/ 929561 h 2189926"/>
              <a:gd name="connsiteX22661" fmla="*/ 8692536 w 8724094"/>
              <a:gd name="connsiteY22661" fmla="*/ 920575 h 2189926"/>
              <a:gd name="connsiteX22662" fmla="*/ 8711147 w 8724094"/>
              <a:gd name="connsiteY22662" fmla="*/ 911591 h 2189926"/>
              <a:gd name="connsiteX22663" fmla="*/ 8716002 w 8724094"/>
              <a:gd name="connsiteY22663" fmla="*/ 916491 h 2189926"/>
              <a:gd name="connsiteX22664" fmla="*/ 8714383 w 8724094"/>
              <a:gd name="connsiteY22664" fmla="*/ 916491 h 2189926"/>
              <a:gd name="connsiteX22665" fmla="*/ 8712766 w 8724094"/>
              <a:gd name="connsiteY22665" fmla="*/ 919759 h 2189926"/>
              <a:gd name="connsiteX22666" fmla="*/ 8712766 w 8724094"/>
              <a:gd name="connsiteY22666" fmla="*/ 924659 h 2189926"/>
              <a:gd name="connsiteX22667" fmla="*/ 8712766 w 8724094"/>
              <a:gd name="connsiteY22667" fmla="*/ 926294 h 2189926"/>
              <a:gd name="connsiteX22668" fmla="*/ 8714383 w 8724094"/>
              <a:gd name="connsiteY22668" fmla="*/ 930378 h 2189926"/>
              <a:gd name="connsiteX22669" fmla="*/ 8716002 w 8724094"/>
              <a:gd name="connsiteY22669" fmla="*/ 934462 h 2189926"/>
              <a:gd name="connsiteX22670" fmla="*/ 8711957 w 8724094"/>
              <a:gd name="connsiteY22670" fmla="*/ 943447 h 2189926"/>
              <a:gd name="connsiteX22671" fmla="*/ 8706291 w 8724094"/>
              <a:gd name="connsiteY22671" fmla="*/ 950799 h 2189926"/>
              <a:gd name="connsiteX22672" fmla="*/ 8699818 w 8724094"/>
              <a:gd name="connsiteY22672" fmla="*/ 945080 h 2189926"/>
              <a:gd name="connsiteX22673" fmla="*/ 8690108 w 8724094"/>
              <a:gd name="connsiteY22673" fmla="*/ 939363 h 2189926"/>
              <a:gd name="connsiteX22674" fmla="*/ 8680398 w 8724094"/>
              <a:gd name="connsiteY22674" fmla="*/ 945898 h 2189926"/>
              <a:gd name="connsiteX22675" fmla="*/ 8677162 w 8724094"/>
              <a:gd name="connsiteY22675" fmla="*/ 958968 h 2189926"/>
              <a:gd name="connsiteX22676" fmla="*/ 8680398 w 8724094"/>
              <a:gd name="connsiteY22676" fmla="*/ 962234 h 2189926"/>
              <a:gd name="connsiteX22677" fmla="*/ 8682827 w 8724094"/>
              <a:gd name="connsiteY22677" fmla="*/ 959784 h 2189926"/>
              <a:gd name="connsiteX22678" fmla="*/ 8685253 w 8724094"/>
              <a:gd name="connsiteY22678" fmla="*/ 957333 h 2189926"/>
              <a:gd name="connsiteX22679" fmla="*/ 8694964 w 8724094"/>
              <a:gd name="connsiteY22679" fmla="*/ 965501 h 2189926"/>
              <a:gd name="connsiteX22680" fmla="*/ 8691728 w 8724094"/>
              <a:gd name="connsiteY22680" fmla="*/ 972036 h 2189926"/>
              <a:gd name="connsiteX22681" fmla="*/ 8680398 w 8724094"/>
              <a:gd name="connsiteY22681" fmla="*/ 967952 h 2189926"/>
              <a:gd name="connsiteX22682" fmla="*/ 8669070 w 8724094"/>
              <a:gd name="connsiteY22682" fmla="*/ 963868 h 2189926"/>
              <a:gd name="connsiteX22683" fmla="*/ 8665026 w 8724094"/>
              <a:gd name="connsiteY22683" fmla="*/ 967952 h 2189926"/>
              <a:gd name="connsiteX22684" fmla="*/ 8660980 w 8724094"/>
              <a:gd name="connsiteY22684" fmla="*/ 972036 h 2189926"/>
              <a:gd name="connsiteX22685" fmla="*/ 8648033 w 8724094"/>
              <a:gd name="connsiteY22685" fmla="*/ 972036 h 2189926"/>
              <a:gd name="connsiteX22686" fmla="*/ 8641559 w 8724094"/>
              <a:gd name="connsiteY22686" fmla="*/ 965501 h 2189926"/>
              <a:gd name="connsiteX22687" fmla="*/ 8638323 w 8724094"/>
              <a:gd name="connsiteY22687" fmla="*/ 967136 h 2189926"/>
              <a:gd name="connsiteX22688" fmla="*/ 8630232 w 8724094"/>
              <a:gd name="connsiteY22688" fmla="*/ 962234 h 2189926"/>
              <a:gd name="connsiteX22689" fmla="*/ 8617285 w 8724094"/>
              <a:gd name="connsiteY22689" fmla="*/ 957333 h 2189926"/>
              <a:gd name="connsiteX22690" fmla="*/ 8613239 w 8724094"/>
              <a:gd name="connsiteY22690" fmla="*/ 950799 h 2189926"/>
              <a:gd name="connsiteX22691" fmla="*/ 8607575 w 8724094"/>
              <a:gd name="connsiteY22691" fmla="*/ 947531 h 2189926"/>
              <a:gd name="connsiteX22692" fmla="*/ 8593011 w 8724094"/>
              <a:gd name="connsiteY22692" fmla="*/ 957333 h 2189926"/>
              <a:gd name="connsiteX22693" fmla="*/ 8589774 w 8724094"/>
              <a:gd name="connsiteY22693" fmla="*/ 967136 h 2189926"/>
              <a:gd name="connsiteX22694" fmla="*/ 8581683 w 8724094"/>
              <a:gd name="connsiteY22694" fmla="*/ 962234 h 2189926"/>
              <a:gd name="connsiteX22695" fmla="*/ 8587347 w 8724094"/>
              <a:gd name="connsiteY22695" fmla="*/ 952433 h 2189926"/>
              <a:gd name="connsiteX22696" fmla="*/ 8593011 w 8724094"/>
              <a:gd name="connsiteY22696" fmla="*/ 944264 h 2189926"/>
              <a:gd name="connsiteX22697" fmla="*/ 8581683 w 8724094"/>
              <a:gd name="connsiteY22697" fmla="*/ 938547 h 2189926"/>
              <a:gd name="connsiteX22698" fmla="*/ 8567118 w 8724094"/>
              <a:gd name="connsiteY22698" fmla="*/ 939363 h 2189926"/>
              <a:gd name="connsiteX22699" fmla="*/ 8559026 w 8724094"/>
              <a:gd name="connsiteY22699" fmla="*/ 943447 h 2189926"/>
              <a:gd name="connsiteX22700" fmla="*/ 8550935 w 8724094"/>
              <a:gd name="connsiteY22700" fmla="*/ 950799 h 2189926"/>
              <a:gd name="connsiteX22701" fmla="*/ 8541225 w 8724094"/>
              <a:gd name="connsiteY22701" fmla="*/ 955699 h 2189926"/>
              <a:gd name="connsiteX22702" fmla="*/ 8533944 w 8724094"/>
              <a:gd name="connsiteY22702" fmla="*/ 962234 h 2189926"/>
              <a:gd name="connsiteX22703" fmla="*/ 8526660 w 8724094"/>
              <a:gd name="connsiteY22703" fmla="*/ 970403 h 2189926"/>
              <a:gd name="connsiteX22704" fmla="*/ 8520187 w 8724094"/>
              <a:gd name="connsiteY22704" fmla="*/ 973670 h 2189926"/>
              <a:gd name="connsiteX22705" fmla="*/ 8513715 w 8724094"/>
              <a:gd name="connsiteY22705" fmla="*/ 975304 h 2189926"/>
              <a:gd name="connsiteX22706" fmla="*/ 8507240 w 8724094"/>
              <a:gd name="connsiteY22706" fmla="*/ 973670 h 2189926"/>
              <a:gd name="connsiteX22707" fmla="*/ 8500768 w 8724094"/>
              <a:gd name="connsiteY22707" fmla="*/ 972036 h 2189926"/>
              <a:gd name="connsiteX22708" fmla="*/ 8474874 w 8724094"/>
              <a:gd name="connsiteY22708" fmla="*/ 972036 h 2189926"/>
              <a:gd name="connsiteX22709" fmla="*/ 8465974 w 8724094"/>
              <a:gd name="connsiteY22709" fmla="*/ 975304 h 2189926"/>
              <a:gd name="connsiteX22710" fmla="*/ 8455455 w 8724094"/>
              <a:gd name="connsiteY22710" fmla="*/ 978571 h 2189926"/>
              <a:gd name="connsiteX22711" fmla="*/ 8445746 w 8724094"/>
              <a:gd name="connsiteY22711" fmla="*/ 973670 h 2189926"/>
              <a:gd name="connsiteX22712" fmla="*/ 8436036 w 8724094"/>
              <a:gd name="connsiteY22712" fmla="*/ 968769 h 2189926"/>
              <a:gd name="connsiteX22713" fmla="*/ 8431990 w 8724094"/>
              <a:gd name="connsiteY22713" fmla="*/ 969585 h 2189926"/>
              <a:gd name="connsiteX22714" fmla="*/ 8427944 w 8724094"/>
              <a:gd name="connsiteY22714" fmla="*/ 970403 h 2189926"/>
              <a:gd name="connsiteX22715" fmla="*/ 8421471 w 8724094"/>
              <a:gd name="connsiteY22715" fmla="*/ 970403 h 2189926"/>
              <a:gd name="connsiteX22716" fmla="*/ 8419853 w 8724094"/>
              <a:gd name="connsiteY22716" fmla="*/ 970403 h 2189926"/>
              <a:gd name="connsiteX22717" fmla="*/ 8408525 w 8724094"/>
              <a:gd name="connsiteY22717" fmla="*/ 975304 h 2189926"/>
              <a:gd name="connsiteX22718" fmla="*/ 8397197 w 8724094"/>
              <a:gd name="connsiteY22718" fmla="*/ 976938 h 2189926"/>
              <a:gd name="connsiteX22719" fmla="*/ 8390723 w 8724094"/>
              <a:gd name="connsiteY22719" fmla="*/ 976938 h 2189926"/>
              <a:gd name="connsiteX22720" fmla="*/ 8373731 w 8724094"/>
              <a:gd name="connsiteY22720" fmla="*/ 964685 h 2189926"/>
              <a:gd name="connsiteX22721" fmla="*/ 8359975 w 8724094"/>
              <a:gd name="connsiteY22721" fmla="*/ 952433 h 2189926"/>
              <a:gd name="connsiteX22722" fmla="*/ 8356739 w 8724094"/>
              <a:gd name="connsiteY22722" fmla="*/ 936912 h 2189926"/>
              <a:gd name="connsiteX22723" fmla="*/ 8355121 w 8724094"/>
              <a:gd name="connsiteY22723" fmla="*/ 921393 h 2189926"/>
              <a:gd name="connsiteX22724" fmla="*/ 8351075 w 8724094"/>
              <a:gd name="connsiteY22724" fmla="*/ 918126 h 2189926"/>
              <a:gd name="connsiteX22725" fmla="*/ 8345410 w 8724094"/>
              <a:gd name="connsiteY22725" fmla="*/ 917308 h 2189926"/>
              <a:gd name="connsiteX22726" fmla="*/ 8338938 w 8724094"/>
              <a:gd name="connsiteY22726" fmla="*/ 911591 h 2189926"/>
              <a:gd name="connsiteX22727" fmla="*/ 8334083 w 8724094"/>
              <a:gd name="connsiteY22727" fmla="*/ 895254 h 2189926"/>
              <a:gd name="connsiteX22728" fmla="*/ 8328419 w 8724094"/>
              <a:gd name="connsiteY22728" fmla="*/ 889536 h 2189926"/>
              <a:gd name="connsiteX22729" fmla="*/ 8324373 w 8724094"/>
              <a:gd name="connsiteY22729" fmla="*/ 882184 h 2189926"/>
              <a:gd name="connsiteX22730" fmla="*/ 8332465 w 8724094"/>
              <a:gd name="connsiteY22730" fmla="*/ 874016 h 2189926"/>
              <a:gd name="connsiteX22731" fmla="*/ 8332465 w 8724094"/>
              <a:gd name="connsiteY22731" fmla="*/ 872382 h 2189926"/>
              <a:gd name="connsiteX22732" fmla="*/ 8327609 w 8724094"/>
              <a:gd name="connsiteY22732" fmla="*/ 867481 h 2189926"/>
              <a:gd name="connsiteX22733" fmla="*/ 8325183 w 8724094"/>
              <a:gd name="connsiteY22733" fmla="*/ 868298 h 2189926"/>
              <a:gd name="connsiteX22734" fmla="*/ 8322755 w 8724094"/>
              <a:gd name="connsiteY22734" fmla="*/ 869116 h 2189926"/>
              <a:gd name="connsiteX22735" fmla="*/ 8319519 w 8724094"/>
              <a:gd name="connsiteY22735" fmla="*/ 870749 h 2189926"/>
              <a:gd name="connsiteX22736" fmla="*/ 8317899 w 8724094"/>
              <a:gd name="connsiteY22736" fmla="*/ 870749 h 2189926"/>
              <a:gd name="connsiteX22737" fmla="*/ 8306572 w 8724094"/>
              <a:gd name="connsiteY22737" fmla="*/ 862581 h 2189926"/>
              <a:gd name="connsiteX22738" fmla="*/ 8309808 w 8724094"/>
              <a:gd name="connsiteY22738" fmla="*/ 855228 h 2189926"/>
              <a:gd name="connsiteX22739" fmla="*/ 8313044 w 8724094"/>
              <a:gd name="connsiteY22739" fmla="*/ 847877 h 2189926"/>
              <a:gd name="connsiteX22740" fmla="*/ 8303336 w 8724094"/>
              <a:gd name="connsiteY22740" fmla="*/ 840526 h 2189926"/>
              <a:gd name="connsiteX22741" fmla="*/ 8290389 w 8724094"/>
              <a:gd name="connsiteY22741" fmla="*/ 828274 h 2189926"/>
              <a:gd name="connsiteX22742" fmla="*/ 8284724 w 8724094"/>
              <a:gd name="connsiteY22742" fmla="*/ 818471 h 2189926"/>
              <a:gd name="connsiteX22743" fmla="*/ 8277442 w 8724094"/>
              <a:gd name="connsiteY22743" fmla="*/ 808669 h 2189926"/>
              <a:gd name="connsiteX22744" fmla="*/ 8282297 w 8724094"/>
              <a:gd name="connsiteY22744" fmla="*/ 800500 h 2189926"/>
              <a:gd name="connsiteX22745" fmla="*/ 8274206 w 8724094"/>
              <a:gd name="connsiteY22745" fmla="*/ 795600 h 2189926"/>
              <a:gd name="connsiteX22746" fmla="*/ 8271779 w 8724094"/>
              <a:gd name="connsiteY22746" fmla="*/ 796416 h 2189926"/>
              <a:gd name="connsiteX22747" fmla="*/ 8269351 w 8724094"/>
              <a:gd name="connsiteY22747" fmla="*/ 797234 h 2189926"/>
              <a:gd name="connsiteX22748" fmla="*/ 8262879 w 8724094"/>
              <a:gd name="connsiteY22748" fmla="*/ 790699 h 2189926"/>
              <a:gd name="connsiteX22749" fmla="*/ 8262879 w 8724094"/>
              <a:gd name="connsiteY22749" fmla="*/ 789065 h 2189926"/>
              <a:gd name="connsiteX22750" fmla="*/ 8264495 w 8724094"/>
              <a:gd name="connsiteY22750" fmla="*/ 782530 h 2189926"/>
              <a:gd name="connsiteX22751" fmla="*/ 8262069 w 8724094"/>
              <a:gd name="connsiteY22751" fmla="*/ 776813 h 2189926"/>
              <a:gd name="connsiteX22752" fmla="*/ 8258023 w 8724094"/>
              <a:gd name="connsiteY22752" fmla="*/ 771095 h 2189926"/>
              <a:gd name="connsiteX22753" fmla="*/ 8259641 w 8724094"/>
              <a:gd name="connsiteY22753" fmla="*/ 767011 h 2189926"/>
              <a:gd name="connsiteX22754" fmla="*/ 8261259 w 8724094"/>
              <a:gd name="connsiteY22754" fmla="*/ 764560 h 2189926"/>
              <a:gd name="connsiteX22755" fmla="*/ 8252358 w 8724094"/>
              <a:gd name="connsiteY22755" fmla="*/ 753124 h 2189926"/>
              <a:gd name="connsiteX22756" fmla="*/ 8243458 w 8724094"/>
              <a:gd name="connsiteY22756" fmla="*/ 744955 h 2189926"/>
              <a:gd name="connsiteX22757" fmla="*/ 8246695 w 8724094"/>
              <a:gd name="connsiteY22757" fmla="*/ 735153 h 2189926"/>
              <a:gd name="connsiteX22758" fmla="*/ 8251549 w 8724094"/>
              <a:gd name="connsiteY22758" fmla="*/ 733520 h 2189926"/>
              <a:gd name="connsiteX22759" fmla="*/ 8262069 w 8724094"/>
              <a:gd name="connsiteY22759" fmla="*/ 740055 h 2189926"/>
              <a:gd name="connsiteX22760" fmla="*/ 8262879 w 8724094"/>
              <a:gd name="connsiteY22760" fmla="*/ 753124 h 2189926"/>
              <a:gd name="connsiteX22761" fmla="*/ 8269351 w 8724094"/>
              <a:gd name="connsiteY22761" fmla="*/ 756392 h 2189926"/>
              <a:gd name="connsiteX22762" fmla="*/ 8277442 w 8724094"/>
              <a:gd name="connsiteY22762" fmla="*/ 748223 h 2189926"/>
              <a:gd name="connsiteX22763" fmla="*/ 8276633 w 8724094"/>
              <a:gd name="connsiteY22763" fmla="*/ 734337 h 2189926"/>
              <a:gd name="connsiteX22764" fmla="*/ 8275823 w 8724094"/>
              <a:gd name="connsiteY22764" fmla="*/ 718817 h 2189926"/>
              <a:gd name="connsiteX22765" fmla="*/ 8270970 w 8724094"/>
              <a:gd name="connsiteY22765" fmla="*/ 713099 h 2189926"/>
              <a:gd name="connsiteX22766" fmla="*/ 8264495 w 8724094"/>
              <a:gd name="connsiteY22766" fmla="*/ 705748 h 2189926"/>
              <a:gd name="connsiteX22767" fmla="*/ 8262879 w 8724094"/>
              <a:gd name="connsiteY22767" fmla="*/ 705748 h 2189926"/>
              <a:gd name="connsiteX22768" fmla="*/ 8261259 w 8724094"/>
              <a:gd name="connsiteY22768" fmla="*/ 705748 h 2189926"/>
              <a:gd name="connsiteX22769" fmla="*/ 8248312 w 8724094"/>
              <a:gd name="connsiteY22769" fmla="*/ 718817 h 2189926"/>
              <a:gd name="connsiteX22770" fmla="*/ 8245076 w 8724094"/>
              <a:gd name="connsiteY22770" fmla="*/ 720450 h 2189926"/>
              <a:gd name="connsiteX22771" fmla="*/ 8243458 w 8724094"/>
              <a:gd name="connsiteY22771" fmla="*/ 717183 h 2189926"/>
              <a:gd name="connsiteX22772" fmla="*/ 8243458 w 8724094"/>
              <a:gd name="connsiteY22772" fmla="*/ 715550 h 2189926"/>
              <a:gd name="connsiteX22773" fmla="*/ 8256405 w 8724094"/>
              <a:gd name="connsiteY22773" fmla="*/ 700029 h 2189926"/>
              <a:gd name="connsiteX22774" fmla="*/ 8266115 w 8724094"/>
              <a:gd name="connsiteY22774" fmla="*/ 681243 h 2189926"/>
              <a:gd name="connsiteX22775" fmla="*/ 8261259 w 8724094"/>
              <a:gd name="connsiteY22775" fmla="*/ 676341 h 2189926"/>
              <a:gd name="connsiteX22776" fmla="*/ 8253977 w 8724094"/>
              <a:gd name="connsiteY22776" fmla="*/ 682876 h 2189926"/>
              <a:gd name="connsiteX22777" fmla="*/ 8240221 w 8724094"/>
              <a:gd name="connsiteY22777" fmla="*/ 689411 h 2189926"/>
              <a:gd name="connsiteX22778" fmla="*/ 8238604 w 8724094"/>
              <a:gd name="connsiteY22778" fmla="*/ 689411 h 2189926"/>
              <a:gd name="connsiteX22779" fmla="*/ 8236985 w 8724094"/>
              <a:gd name="connsiteY22779" fmla="*/ 689411 h 2189926"/>
              <a:gd name="connsiteX22780" fmla="*/ 8235367 w 8724094"/>
              <a:gd name="connsiteY22780" fmla="*/ 687777 h 2189926"/>
              <a:gd name="connsiteX22781" fmla="*/ 8233749 w 8724094"/>
              <a:gd name="connsiteY22781" fmla="*/ 687777 h 2189926"/>
              <a:gd name="connsiteX22782" fmla="*/ 8225657 w 8724094"/>
              <a:gd name="connsiteY22782" fmla="*/ 691861 h 2189926"/>
              <a:gd name="connsiteX22783" fmla="*/ 8215946 w 8724094"/>
              <a:gd name="connsiteY22783" fmla="*/ 695945 h 2189926"/>
              <a:gd name="connsiteX22784" fmla="*/ 8212710 w 8724094"/>
              <a:gd name="connsiteY22784" fmla="*/ 695945 h 2189926"/>
              <a:gd name="connsiteX22785" fmla="*/ 8205429 w 8724094"/>
              <a:gd name="connsiteY22785" fmla="*/ 686143 h 2189926"/>
              <a:gd name="connsiteX22786" fmla="*/ 8196527 w 8724094"/>
              <a:gd name="connsiteY22786" fmla="*/ 679608 h 2189926"/>
              <a:gd name="connsiteX22787" fmla="*/ 8194909 w 8724094"/>
              <a:gd name="connsiteY22787" fmla="*/ 679608 h 2189926"/>
              <a:gd name="connsiteX22788" fmla="*/ 8194909 w 8724094"/>
              <a:gd name="connsiteY22788" fmla="*/ 666540 h 2189926"/>
              <a:gd name="connsiteX22789" fmla="*/ 8190053 w 8724094"/>
              <a:gd name="connsiteY22789" fmla="*/ 661638 h 2189926"/>
              <a:gd name="connsiteX22790" fmla="*/ 8185199 w 8724094"/>
              <a:gd name="connsiteY22790" fmla="*/ 658371 h 2189926"/>
              <a:gd name="connsiteX22791" fmla="*/ 8178726 w 8724094"/>
              <a:gd name="connsiteY22791" fmla="*/ 647752 h 2189926"/>
              <a:gd name="connsiteX22792" fmla="*/ 8169017 w 8724094"/>
              <a:gd name="connsiteY22792" fmla="*/ 632233 h 2189926"/>
              <a:gd name="connsiteX22793" fmla="*/ 8159307 w 8724094"/>
              <a:gd name="connsiteY22793" fmla="*/ 617528 h 2189926"/>
              <a:gd name="connsiteX22794" fmla="*/ 8154451 w 8724094"/>
              <a:gd name="connsiteY22794" fmla="*/ 609360 h 2189926"/>
              <a:gd name="connsiteX22795" fmla="*/ 8149597 w 8724094"/>
              <a:gd name="connsiteY22795" fmla="*/ 586489 h 2189926"/>
              <a:gd name="connsiteX22796" fmla="*/ 8143933 w 8724094"/>
              <a:gd name="connsiteY22796" fmla="*/ 582405 h 2189926"/>
              <a:gd name="connsiteX22797" fmla="*/ 8139887 w 8724094"/>
              <a:gd name="connsiteY22797" fmla="*/ 579954 h 2189926"/>
              <a:gd name="connsiteX22798" fmla="*/ 8126131 w 8724094"/>
              <a:gd name="connsiteY22798" fmla="*/ 561167 h 2189926"/>
              <a:gd name="connsiteX22799" fmla="*/ 8112376 w 8724094"/>
              <a:gd name="connsiteY22799" fmla="*/ 545648 h 2189926"/>
              <a:gd name="connsiteX22800" fmla="*/ 8103475 w 8724094"/>
              <a:gd name="connsiteY22800" fmla="*/ 553816 h 2189926"/>
              <a:gd name="connsiteX22801" fmla="*/ 8102665 w 8724094"/>
              <a:gd name="connsiteY22801" fmla="*/ 568518 h 2189926"/>
              <a:gd name="connsiteX22802" fmla="*/ 8105094 w 8724094"/>
              <a:gd name="connsiteY22802" fmla="*/ 575053 h 2189926"/>
              <a:gd name="connsiteX22803" fmla="*/ 8107521 w 8724094"/>
              <a:gd name="connsiteY22803" fmla="*/ 581588 h 2189926"/>
              <a:gd name="connsiteX22804" fmla="*/ 8104285 w 8724094"/>
              <a:gd name="connsiteY22804" fmla="*/ 590574 h 2189926"/>
              <a:gd name="connsiteX22805" fmla="*/ 8101049 w 8724094"/>
              <a:gd name="connsiteY22805" fmla="*/ 599558 h 2189926"/>
              <a:gd name="connsiteX22806" fmla="*/ 8103475 w 8724094"/>
              <a:gd name="connsiteY22806" fmla="*/ 611811 h 2189926"/>
              <a:gd name="connsiteX22807" fmla="*/ 8105904 w 8724094"/>
              <a:gd name="connsiteY22807" fmla="*/ 622430 h 2189926"/>
              <a:gd name="connsiteX22808" fmla="*/ 8103475 w 8724094"/>
              <a:gd name="connsiteY22808" fmla="*/ 631415 h 2189926"/>
              <a:gd name="connsiteX22809" fmla="*/ 8101049 w 8724094"/>
              <a:gd name="connsiteY22809" fmla="*/ 640401 h 2189926"/>
              <a:gd name="connsiteX22810" fmla="*/ 8101857 w 8724094"/>
              <a:gd name="connsiteY22810" fmla="*/ 645301 h 2189926"/>
              <a:gd name="connsiteX22811" fmla="*/ 8102665 w 8724094"/>
              <a:gd name="connsiteY22811" fmla="*/ 650203 h 2189926"/>
              <a:gd name="connsiteX22812" fmla="*/ 8101857 w 8724094"/>
              <a:gd name="connsiteY22812" fmla="*/ 655921 h 2189926"/>
              <a:gd name="connsiteX22813" fmla="*/ 8101049 w 8724094"/>
              <a:gd name="connsiteY22813" fmla="*/ 661638 h 2189926"/>
              <a:gd name="connsiteX22814" fmla="*/ 8101857 w 8724094"/>
              <a:gd name="connsiteY22814" fmla="*/ 665722 h 2189926"/>
              <a:gd name="connsiteX22815" fmla="*/ 8102665 w 8724094"/>
              <a:gd name="connsiteY22815" fmla="*/ 669806 h 2189926"/>
              <a:gd name="connsiteX22816" fmla="*/ 8096193 w 8724094"/>
              <a:gd name="connsiteY22816" fmla="*/ 677975 h 2189926"/>
              <a:gd name="connsiteX22817" fmla="*/ 8089719 w 8724094"/>
              <a:gd name="connsiteY22817" fmla="*/ 684510 h 2189926"/>
              <a:gd name="connsiteX22818" fmla="*/ 8097811 w 8724094"/>
              <a:gd name="connsiteY22818" fmla="*/ 689411 h 2189926"/>
              <a:gd name="connsiteX22819" fmla="*/ 8105904 w 8724094"/>
              <a:gd name="connsiteY22819" fmla="*/ 691045 h 2189926"/>
              <a:gd name="connsiteX22820" fmla="*/ 8103475 w 8724094"/>
              <a:gd name="connsiteY22820" fmla="*/ 695945 h 2189926"/>
              <a:gd name="connsiteX22821" fmla="*/ 8101049 w 8724094"/>
              <a:gd name="connsiteY22821" fmla="*/ 700847 h 2189926"/>
              <a:gd name="connsiteX22822" fmla="*/ 8096193 w 8724094"/>
              <a:gd name="connsiteY22822" fmla="*/ 716366 h 2189926"/>
              <a:gd name="connsiteX22823" fmla="*/ 8092955 w 8724094"/>
              <a:gd name="connsiteY22823" fmla="*/ 723718 h 2189926"/>
              <a:gd name="connsiteX22824" fmla="*/ 8095383 w 8724094"/>
              <a:gd name="connsiteY22824" fmla="*/ 729436 h 2189926"/>
              <a:gd name="connsiteX22825" fmla="*/ 8097811 w 8724094"/>
              <a:gd name="connsiteY22825" fmla="*/ 735153 h 2189926"/>
              <a:gd name="connsiteX22826" fmla="*/ 8094573 w 8724094"/>
              <a:gd name="connsiteY22826" fmla="*/ 740055 h 2189926"/>
              <a:gd name="connsiteX22827" fmla="*/ 8094573 w 8724094"/>
              <a:gd name="connsiteY22827" fmla="*/ 761292 h 2189926"/>
              <a:gd name="connsiteX22828" fmla="*/ 8091337 w 8724094"/>
              <a:gd name="connsiteY22828" fmla="*/ 762927 h 2189926"/>
              <a:gd name="connsiteX22829" fmla="*/ 8087292 w 8724094"/>
              <a:gd name="connsiteY22829" fmla="*/ 757208 h 2189926"/>
              <a:gd name="connsiteX22830" fmla="*/ 8081628 w 8724094"/>
              <a:gd name="connsiteY22830" fmla="*/ 751490 h 2189926"/>
              <a:gd name="connsiteX22831" fmla="*/ 8075155 w 8724094"/>
              <a:gd name="connsiteY22831" fmla="*/ 758025 h 2189926"/>
              <a:gd name="connsiteX22832" fmla="*/ 8075155 w 8724094"/>
              <a:gd name="connsiteY22832" fmla="*/ 761292 h 2189926"/>
              <a:gd name="connsiteX22833" fmla="*/ 8091337 w 8724094"/>
              <a:gd name="connsiteY22833" fmla="*/ 786614 h 2189926"/>
              <a:gd name="connsiteX22834" fmla="*/ 8099429 w 8724094"/>
              <a:gd name="connsiteY22834" fmla="*/ 815204 h 2189926"/>
              <a:gd name="connsiteX22835" fmla="*/ 8096193 w 8724094"/>
              <a:gd name="connsiteY22835" fmla="*/ 821739 h 2189926"/>
              <a:gd name="connsiteX22836" fmla="*/ 8092955 w 8724094"/>
              <a:gd name="connsiteY22836" fmla="*/ 829907 h 2189926"/>
              <a:gd name="connsiteX22837" fmla="*/ 8095383 w 8724094"/>
              <a:gd name="connsiteY22837" fmla="*/ 835625 h 2189926"/>
              <a:gd name="connsiteX22838" fmla="*/ 8097811 w 8724094"/>
              <a:gd name="connsiteY22838" fmla="*/ 841342 h 2189926"/>
              <a:gd name="connsiteX22839" fmla="*/ 8096193 w 8724094"/>
              <a:gd name="connsiteY22839" fmla="*/ 846244 h 2189926"/>
              <a:gd name="connsiteX22840" fmla="*/ 8094573 w 8724094"/>
              <a:gd name="connsiteY22840" fmla="*/ 851144 h 2189926"/>
              <a:gd name="connsiteX22841" fmla="*/ 8095383 w 8724094"/>
              <a:gd name="connsiteY22841" fmla="*/ 855228 h 2189926"/>
              <a:gd name="connsiteX22842" fmla="*/ 8096193 w 8724094"/>
              <a:gd name="connsiteY22842" fmla="*/ 859312 h 2189926"/>
              <a:gd name="connsiteX22843" fmla="*/ 8094573 w 8724094"/>
              <a:gd name="connsiteY22843" fmla="*/ 867481 h 2189926"/>
              <a:gd name="connsiteX22844" fmla="*/ 8092955 w 8724094"/>
              <a:gd name="connsiteY22844" fmla="*/ 877284 h 2189926"/>
              <a:gd name="connsiteX22845" fmla="*/ 8097811 w 8724094"/>
              <a:gd name="connsiteY22845" fmla="*/ 883818 h 2189926"/>
              <a:gd name="connsiteX22846" fmla="*/ 8097811 w 8724094"/>
              <a:gd name="connsiteY22846" fmla="*/ 896887 h 2189926"/>
              <a:gd name="connsiteX22847" fmla="*/ 8101049 w 8724094"/>
              <a:gd name="connsiteY22847" fmla="*/ 901789 h 2189926"/>
              <a:gd name="connsiteX22848" fmla="*/ 8093765 w 8724094"/>
              <a:gd name="connsiteY22848" fmla="*/ 908323 h 2189926"/>
              <a:gd name="connsiteX22849" fmla="*/ 8086483 w 8724094"/>
              <a:gd name="connsiteY22849" fmla="*/ 911591 h 2189926"/>
              <a:gd name="connsiteX22850" fmla="*/ 8092147 w 8724094"/>
              <a:gd name="connsiteY22850" fmla="*/ 924659 h 2189926"/>
              <a:gd name="connsiteX22851" fmla="*/ 8097811 w 8724094"/>
              <a:gd name="connsiteY22851" fmla="*/ 939363 h 2189926"/>
              <a:gd name="connsiteX22852" fmla="*/ 8092955 w 8724094"/>
              <a:gd name="connsiteY22852" fmla="*/ 956517 h 2189926"/>
              <a:gd name="connsiteX22853" fmla="*/ 8083246 w 8724094"/>
              <a:gd name="connsiteY22853" fmla="*/ 972036 h 2189926"/>
              <a:gd name="connsiteX22854" fmla="*/ 8062207 w 8724094"/>
              <a:gd name="connsiteY22854" fmla="*/ 972036 h 2189926"/>
              <a:gd name="connsiteX22855" fmla="*/ 8057353 w 8724094"/>
              <a:gd name="connsiteY22855" fmla="*/ 973670 h 2189926"/>
              <a:gd name="connsiteX22856" fmla="*/ 8055735 w 8724094"/>
              <a:gd name="connsiteY22856" fmla="*/ 973670 h 2189926"/>
              <a:gd name="connsiteX22857" fmla="*/ 8048453 w 8724094"/>
              <a:gd name="connsiteY22857" fmla="*/ 971220 h 2189926"/>
              <a:gd name="connsiteX22858" fmla="*/ 8039553 w 8724094"/>
              <a:gd name="connsiteY22858" fmla="*/ 968769 h 2189926"/>
              <a:gd name="connsiteX22859" fmla="*/ 8025796 w 8724094"/>
              <a:gd name="connsiteY22859" fmla="*/ 972036 h 2189926"/>
              <a:gd name="connsiteX22860" fmla="*/ 8012042 w 8724094"/>
              <a:gd name="connsiteY22860" fmla="*/ 975304 h 2189926"/>
              <a:gd name="connsiteX22861" fmla="*/ 8000713 w 8724094"/>
              <a:gd name="connsiteY22861" fmla="*/ 974487 h 2189926"/>
              <a:gd name="connsiteX22862" fmla="*/ 7989385 w 8724094"/>
              <a:gd name="connsiteY22862" fmla="*/ 973670 h 2189926"/>
              <a:gd name="connsiteX22863" fmla="*/ 7978057 w 8724094"/>
              <a:gd name="connsiteY22863" fmla="*/ 974487 h 2189926"/>
              <a:gd name="connsiteX22864" fmla="*/ 7968347 w 8724094"/>
              <a:gd name="connsiteY22864" fmla="*/ 975304 h 2189926"/>
              <a:gd name="connsiteX22865" fmla="*/ 7958637 w 8724094"/>
              <a:gd name="connsiteY22865" fmla="*/ 972854 h 2189926"/>
              <a:gd name="connsiteX22866" fmla="*/ 7948927 w 8724094"/>
              <a:gd name="connsiteY22866" fmla="*/ 970403 h 2189926"/>
              <a:gd name="connsiteX22867" fmla="*/ 7942455 w 8724094"/>
              <a:gd name="connsiteY22867" fmla="*/ 972854 h 2189926"/>
              <a:gd name="connsiteX22868" fmla="*/ 7935983 w 8724094"/>
              <a:gd name="connsiteY22868" fmla="*/ 975304 h 2189926"/>
              <a:gd name="connsiteX22869" fmla="*/ 7931127 w 8724094"/>
              <a:gd name="connsiteY22869" fmla="*/ 972854 h 2189926"/>
              <a:gd name="connsiteX22870" fmla="*/ 7926271 w 8724094"/>
              <a:gd name="connsiteY22870" fmla="*/ 970403 h 2189926"/>
              <a:gd name="connsiteX22871" fmla="*/ 7923034 w 8724094"/>
              <a:gd name="connsiteY22871" fmla="*/ 972854 h 2189926"/>
              <a:gd name="connsiteX22872" fmla="*/ 7919798 w 8724094"/>
              <a:gd name="connsiteY22872" fmla="*/ 976938 h 2189926"/>
              <a:gd name="connsiteX22873" fmla="*/ 7914944 w 8724094"/>
              <a:gd name="connsiteY22873" fmla="*/ 976938 h 2189926"/>
              <a:gd name="connsiteX22874" fmla="*/ 7898761 w 8724094"/>
              <a:gd name="connsiteY22874" fmla="*/ 972854 h 2189926"/>
              <a:gd name="connsiteX22875" fmla="*/ 7880959 w 8724094"/>
              <a:gd name="connsiteY22875" fmla="*/ 968769 h 2189926"/>
              <a:gd name="connsiteX22876" fmla="*/ 7875295 w 8724094"/>
              <a:gd name="connsiteY22876" fmla="*/ 971220 h 2189926"/>
              <a:gd name="connsiteX22877" fmla="*/ 7871248 w 8724094"/>
              <a:gd name="connsiteY22877" fmla="*/ 973670 h 2189926"/>
              <a:gd name="connsiteX22878" fmla="*/ 7868011 w 8724094"/>
              <a:gd name="connsiteY22878" fmla="*/ 970403 h 2189926"/>
              <a:gd name="connsiteX22879" fmla="*/ 7878533 w 8724094"/>
              <a:gd name="connsiteY22879" fmla="*/ 963868 h 2189926"/>
              <a:gd name="connsiteX22880" fmla="*/ 7884196 w 8724094"/>
              <a:gd name="connsiteY22880" fmla="*/ 950799 h 2189926"/>
              <a:gd name="connsiteX22881" fmla="*/ 7880959 w 8724094"/>
              <a:gd name="connsiteY22881" fmla="*/ 947531 h 2189926"/>
              <a:gd name="connsiteX22882" fmla="*/ 7872057 w 8724094"/>
              <a:gd name="connsiteY22882" fmla="*/ 951615 h 2189926"/>
              <a:gd name="connsiteX22883" fmla="*/ 7861539 w 8724094"/>
              <a:gd name="connsiteY22883" fmla="*/ 954066 h 2189926"/>
              <a:gd name="connsiteX22884" fmla="*/ 7859920 w 8724094"/>
              <a:gd name="connsiteY22884" fmla="*/ 955699 h 2189926"/>
              <a:gd name="connsiteX22885" fmla="*/ 7859920 w 8724094"/>
              <a:gd name="connsiteY22885" fmla="*/ 965501 h 2189926"/>
              <a:gd name="connsiteX22886" fmla="*/ 7855876 w 8724094"/>
              <a:gd name="connsiteY22886" fmla="*/ 967952 h 2189926"/>
              <a:gd name="connsiteX22887" fmla="*/ 7850211 w 8724094"/>
              <a:gd name="connsiteY22887" fmla="*/ 968769 h 2189926"/>
              <a:gd name="connsiteX22888" fmla="*/ 7845357 w 8724094"/>
              <a:gd name="connsiteY22888" fmla="*/ 965501 h 2189926"/>
              <a:gd name="connsiteX22889" fmla="*/ 7840501 w 8724094"/>
              <a:gd name="connsiteY22889" fmla="*/ 962234 h 2189926"/>
              <a:gd name="connsiteX22890" fmla="*/ 7829983 w 8724094"/>
              <a:gd name="connsiteY22890" fmla="*/ 965501 h 2189926"/>
              <a:gd name="connsiteX22891" fmla="*/ 7819464 w 8724094"/>
              <a:gd name="connsiteY22891" fmla="*/ 968769 h 2189926"/>
              <a:gd name="connsiteX22892" fmla="*/ 7803279 w 8724094"/>
              <a:gd name="connsiteY22892" fmla="*/ 967952 h 2189926"/>
              <a:gd name="connsiteX22893" fmla="*/ 7785479 w 8724094"/>
              <a:gd name="connsiteY22893" fmla="*/ 967136 h 2189926"/>
              <a:gd name="connsiteX22894" fmla="*/ 7779005 w 8724094"/>
              <a:gd name="connsiteY22894" fmla="*/ 954066 h 2189926"/>
              <a:gd name="connsiteX22895" fmla="*/ 7787098 w 8724094"/>
              <a:gd name="connsiteY22895" fmla="*/ 949164 h 2189926"/>
              <a:gd name="connsiteX22896" fmla="*/ 7795189 w 8724094"/>
              <a:gd name="connsiteY22896" fmla="*/ 953249 h 2189926"/>
              <a:gd name="connsiteX22897" fmla="*/ 7804899 w 8724094"/>
              <a:gd name="connsiteY22897" fmla="*/ 957333 h 2189926"/>
              <a:gd name="connsiteX22898" fmla="*/ 7811371 w 8724094"/>
              <a:gd name="connsiteY22898" fmla="*/ 954066 h 2189926"/>
              <a:gd name="connsiteX22899" fmla="*/ 7814609 w 8724094"/>
              <a:gd name="connsiteY22899" fmla="*/ 947531 h 2189926"/>
              <a:gd name="connsiteX22900" fmla="*/ 7810563 w 8724094"/>
              <a:gd name="connsiteY22900" fmla="*/ 936912 h 2189926"/>
              <a:gd name="connsiteX22901" fmla="*/ 7806517 w 8724094"/>
              <a:gd name="connsiteY22901" fmla="*/ 927928 h 2189926"/>
              <a:gd name="connsiteX22902" fmla="*/ 7811371 w 8724094"/>
              <a:gd name="connsiteY22902" fmla="*/ 924659 h 2189926"/>
              <a:gd name="connsiteX22903" fmla="*/ 7822700 w 8724094"/>
              <a:gd name="connsiteY22903" fmla="*/ 933645 h 2189926"/>
              <a:gd name="connsiteX22904" fmla="*/ 7834029 w 8724094"/>
              <a:gd name="connsiteY22904" fmla="*/ 942631 h 2189926"/>
              <a:gd name="connsiteX22905" fmla="*/ 7835645 w 8724094"/>
              <a:gd name="connsiteY22905" fmla="*/ 942631 h 2189926"/>
              <a:gd name="connsiteX22906" fmla="*/ 7846167 w 8724094"/>
              <a:gd name="connsiteY22906" fmla="*/ 933645 h 2189926"/>
              <a:gd name="connsiteX22907" fmla="*/ 7853448 w 8724094"/>
              <a:gd name="connsiteY22907" fmla="*/ 923026 h 2189926"/>
              <a:gd name="connsiteX22908" fmla="*/ 7851021 w 8724094"/>
              <a:gd name="connsiteY22908" fmla="*/ 916491 h 2189926"/>
              <a:gd name="connsiteX22909" fmla="*/ 7848593 w 8724094"/>
              <a:gd name="connsiteY22909" fmla="*/ 911591 h 2189926"/>
              <a:gd name="connsiteX22910" fmla="*/ 7854257 w 8724094"/>
              <a:gd name="connsiteY22910" fmla="*/ 900972 h 2189926"/>
              <a:gd name="connsiteX22911" fmla="*/ 7859920 w 8724094"/>
              <a:gd name="connsiteY22911" fmla="*/ 891986 h 2189926"/>
              <a:gd name="connsiteX22912" fmla="*/ 7854257 w 8724094"/>
              <a:gd name="connsiteY22912" fmla="*/ 884635 h 2189926"/>
              <a:gd name="connsiteX22913" fmla="*/ 7848593 w 8724094"/>
              <a:gd name="connsiteY22913" fmla="*/ 878917 h 2189926"/>
              <a:gd name="connsiteX22914" fmla="*/ 7859920 w 8724094"/>
              <a:gd name="connsiteY22914" fmla="*/ 867481 h 2189926"/>
              <a:gd name="connsiteX22915" fmla="*/ 7871248 w 8724094"/>
              <a:gd name="connsiteY22915" fmla="*/ 849511 h 2189926"/>
              <a:gd name="connsiteX22916" fmla="*/ 7861539 w 8724094"/>
              <a:gd name="connsiteY22916" fmla="*/ 841342 h 2189926"/>
              <a:gd name="connsiteX22917" fmla="*/ 7859112 w 8724094"/>
              <a:gd name="connsiteY22917" fmla="*/ 846244 h 2189926"/>
              <a:gd name="connsiteX22918" fmla="*/ 7851830 w 8724094"/>
              <a:gd name="connsiteY22918" fmla="*/ 852779 h 2189926"/>
              <a:gd name="connsiteX22919" fmla="*/ 7842929 w 8724094"/>
              <a:gd name="connsiteY22919" fmla="*/ 859312 h 2189926"/>
              <a:gd name="connsiteX22920" fmla="*/ 7832409 w 8724094"/>
              <a:gd name="connsiteY22920" fmla="*/ 864214 h 2189926"/>
              <a:gd name="connsiteX22921" fmla="*/ 7827554 w 8724094"/>
              <a:gd name="connsiteY22921" fmla="*/ 859312 h 2189926"/>
              <a:gd name="connsiteX22922" fmla="*/ 7829983 w 8724094"/>
              <a:gd name="connsiteY22922" fmla="*/ 855228 h 2189926"/>
              <a:gd name="connsiteX22923" fmla="*/ 7832409 w 8724094"/>
              <a:gd name="connsiteY22923" fmla="*/ 851144 h 2189926"/>
              <a:gd name="connsiteX22924" fmla="*/ 7831600 w 8724094"/>
              <a:gd name="connsiteY22924" fmla="*/ 847060 h 2189926"/>
              <a:gd name="connsiteX22925" fmla="*/ 7830791 w 8724094"/>
              <a:gd name="connsiteY22925" fmla="*/ 844610 h 2189926"/>
              <a:gd name="connsiteX22926" fmla="*/ 7831600 w 8724094"/>
              <a:gd name="connsiteY22926" fmla="*/ 840526 h 2189926"/>
              <a:gd name="connsiteX22927" fmla="*/ 7832409 w 8724094"/>
              <a:gd name="connsiteY22927" fmla="*/ 838075 h 2189926"/>
              <a:gd name="connsiteX22928" fmla="*/ 7823509 w 8724094"/>
              <a:gd name="connsiteY22928" fmla="*/ 832358 h 2189926"/>
              <a:gd name="connsiteX22929" fmla="*/ 7814609 w 8724094"/>
              <a:gd name="connsiteY22929" fmla="*/ 826639 h 2189926"/>
              <a:gd name="connsiteX22930" fmla="*/ 7817845 w 8724094"/>
              <a:gd name="connsiteY22930" fmla="*/ 819288 h 2189926"/>
              <a:gd name="connsiteX22931" fmla="*/ 7821082 w 8724094"/>
              <a:gd name="connsiteY22931" fmla="*/ 813570 h 2189926"/>
              <a:gd name="connsiteX22932" fmla="*/ 7816227 w 8724094"/>
              <a:gd name="connsiteY22932" fmla="*/ 808669 h 2189926"/>
              <a:gd name="connsiteX22933" fmla="*/ 7807325 w 8724094"/>
              <a:gd name="connsiteY22933" fmla="*/ 817655 h 2189926"/>
              <a:gd name="connsiteX22934" fmla="*/ 7790334 w 8724094"/>
              <a:gd name="connsiteY22934" fmla="*/ 831540 h 2189926"/>
              <a:gd name="connsiteX22935" fmla="*/ 7788716 w 8724094"/>
              <a:gd name="connsiteY22935" fmla="*/ 836442 h 2189926"/>
              <a:gd name="connsiteX22936" fmla="*/ 7796807 w 8724094"/>
              <a:gd name="connsiteY22936" fmla="*/ 845426 h 2189926"/>
              <a:gd name="connsiteX22937" fmla="*/ 7808135 w 8724094"/>
              <a:gd name="connsiteY22937" fmla="*/ 851144 h 2189926"/>
              <a:gd name="connsiteX22938" fmla="*/ 7811371 w 8724094"/>
              <a:gd name="connsiteY22938" fmla="*/ 865031 h 2189926"/>
              <a:gd name="connsiteX22939" fmla="*/ 7814609 w 8724094"/>
              <a:gd name="connsiteY22939" fmla="*/ 878917 h 2189926"/>
              <a:gd name="connsiteX22940" fmla="*/ 7801663 w 8724094"/>
              <a:gd name="connsiteY22940" fmla="*/ 878917 h 2189926"/>
              <a:gd name="connsiteX22941" fmla="*/ 7795189 w 8724094"/>
              <a:gd name="connsiteY22941" fmla="*/ 867481 h 2189926"/>
              <a:gd name="connsiteX22942" fmla="*/ 7795189 w 8724094"/>
              <a:gd name="connsiteY22942" fmla="*/ 857679 h 2189926"/>
              <a:gd name="connsiteX22943" fmla="*/ 7788716 w 8724094"/>
              <a:gd name="connsiteY22943" fmla="*/ 854412 h 2189926"/>
              <a:gd name="connsiteX22944" fmla="*/ 7786289 w 8724094"/>
              <a:gd name="connsiteY22944" fmla="*/ 856046 h 2189926"/>
              <a:gd name="connsiteX22945" fmla="*/ 7782243 w 8724094"/>
              <a:gd name="connsiteY22945" fmla="*/ 857679 h 2189926"/>
              <a:gd name="connsiteX22946" fmla="*/ 7776579 w 8724094"/>
              <a:gd name="connsiteY22946" fmla="*/ 851144 h 2189926"/>
              <a:gd name="connsiteX22947" fmla="*/ 7770914 w 8724094"/>
              <a:gd name="connsiteY22947" fmla="*/ 844610 h 2189926"/>
              <a:gd name="connsiteX22948" fmla="*/ 7767677 w 8724094"/>
              <a:gd name="connsiteY22948" fmla="*/ 845426 h 2189926"/>
              <a:gd name="connsiteX22949" fmla="*/ 7764441 w 8724094"/>
              <a:gd name="connsiteY22949" fmla="*/ 846244 h 2189926"/>
              <a:gd name="connsiteX22950" fmla="*/ 7762823 w 8724094"/>
              <a:gd name="connsiteY22950" fmla="*/ 844610 h 2189926"/>
              <a:gd name="connsiteX22951" fmla="*/ 7766059 w 8724094"/>
              <a:gd name="connsiteY22951" fmla="*/ 839709 h 2189926"/>
              <a:gd name="connsiteX22952" fmla="*/ 7770914 w 8724094"/>
              <a:gd name="connsiteY22952" fmla="*/ 836442 h 2189926"/>
              <a:gd name="connsiteX22953" fmla="*/ 7774151 w 8724094"/>
              <a:gd name="connsiteY22953" fmla="*/ 834807 h 2189926"/>
              <a:gd name="connsiteX22954" fmla="*/ 7777389 w 8724094"/>
              <a:gd name="connsiteY22954" fmla="*/ 834807 h 2189926"/>
              <a:gd name="connsiteX22955" fmla="*/ 7780625 w 8724094"/>
              <a:gd name="connsiteY22955" fmla="*/ 833174 h 2189926"/>
              <a:gd name="connsiteX22956" fmla="*/ 7785479 w 8724094"/>
              <a:gd name="connsiteY22956" fmla="*/ 821739 h 2189926"/>
              <a:gd name="connsiteX22957" fmla="*/ 7785479 w 8724094"/>
              <a:gd name="connsiteY22957" fmla="*/ 818471 h 2189926"/>
              <a:gd name="connsiteX22958" fmla="*/ 7778197 w 8724094"/>
              <a:gd name="connsiteY22958" fmla="*/ 812753 h 2189926"/>
              <a:gd name="connsiteX22959" fmla="*/ 7772533 w 8724094"/>
              <a:gd name="connsiteY22959" fmla="*/ 805402 h 2189926"/>
              <a:gd name="connsiteX22960" fmla="*/ 7770914 w 8724094"/>
              <a:gd name="connsiteY22960" fmla="*/ 803769 h 2189926"/>
              <a:gd name="connsiteX22961" fmla="*/ 7772533 w 8724094"/>
              <a:gd name="connsiteY22961" fmla="*/ 803769 h 2189926"/>
              <a:gd name="connsiteX22962" fmla="*/ 7775769 w 8724094"/>
              <a:gd name="connsiteY22962" fmla="*/ 799684 h 2189926"/>
              <a:gd name="connsiteX22963" fmla="*/ 7777389 w 8724094"/>
              <a:gd name="connsiteY22963" fmla="*/ 795600 h 2189926"/>
              <a:gd name="connsiteX22964" fmla="*/ 7772533 w 8724094"/>
              <a:gd name="connsiteY22964" fmla="*/ 785797 h 2189926"/>
              <a:gd name="connsiteX22965" fmla="*/ 7767677 w 8724094"/>
              <a:gd name="connsiteY22965" fmla="*/ 777629 h 2189926"/>
              <a:gd name="connsiteX22966" fmla="*/ 7769297 w 8724094"/>
              <a:gd name="connsiteY22966" fmla="*/ 770278 h 2189926"/>
              <a:gd name="connsiteX22967" fmla="*/ 7770914 w 8724094"/>
              <a:gd name="connsiteY22967" fmla="*/ 762927 h 2189926"/>
              <a:gd name="connsiteX22968" fmla="*/ 7770914 w 8724094"/>
              <a:gd name="connsiteY22968" fmla="*/ 761292 h 2189926"/>
              <a:gd name="connsiteX22969" fmla="*/ 7769297 w 8724094"/>
              <a:gd name="connsiteY22969" fmla="*/ 758025 h 2189926"/>
              <a:gd name="connsiteX22970" fmla="*/ 7769297 w 8724094"/>
              <a:gd name="connsiteY22970" fmla="*/ 754758 h 2189926"/>
              <a:gd name="connsiteX22971" fmla="*/ 7771723 w 8724094"/>
              <a:gd name="connsiteY22971" fmla="*/ 747406 h 2189926"/>
              <a:gd name="connsiteX22972" fmla="*/ 7774151 w 8724094"/>
              <a:gd name="connsiteY22972" fmla="*/ 738422 h 2189926"/>
              <a:gd name="connsiteX22973" fmla="*/ 7772533 w 8724094"/>
              <a:gd name="connsiteY22973" fmla="*/ 731887 h 2189926"/>
              <a:gd name="connsiteX22974" fmla="*/ 7772533 w 8724094"/>
              <a:gd name="connsiteY22974" fmla="*/ 713916 h 2189926"/>
              <a:gd name="connsiteX22975" fmla="*/ 7771723 w 8724094"/>
              <a:gd name="connsiteY22975" fmla="*/ 709832 h 2189926"/>
              <a:gd name="connsiteX22976" fmla="*/ 7770914 w 8724094"/>
              <a:gd name="connsiteY22976" fmla="*/ 705748 h 2189926"/>
              <a:gd name="connsiteX22977" fmla="*/ 7771723 w 8724094"/>
              <a:gd name="connsiteY22977" fmla="*/ 689411 h 2189926"/>
              <a:gd name="connsiteX22978" fmla="*/ 7772533 w 8724094"/>
              <a:gd name="connsiteY22978" fmla="*/ 673075 h 2189926"/>
              <a:gd name="connsiteX22979" fmla="*/ 7772533 w 8724094"/>
              <a:gd name="connsiteY22979" fmla="*/ 666540 h 2189926"/>
              <a:gd name="connsiteX22980" fmla="*/ 7770104 w 8724094"/>
              <a:gd name="connsiteY22980" fmla="*/ 662455 h 2189926"/>
              <a:gd name="connsiteX22981" fmla="*/ 7767677 w 8724094"/>
              <a:gd name="connsiteY22981" fmla="*/ 658371 h 2189926"/>
              <a:gd name="connsiteX22982" fmla="*/ 7770104 w 8724094"/>
              <a:gd name="connsiteY22982" fmla="*/ 651019 h 2189926"/>
              <a:gd name="connsiteX22983" fmla="*/ 7772533 w 8724094"/>
              <a:gd name="connsiteY22983" fmla="*/ 642035 h 2189926"/>
              <a:gd name="connsiteX22984" fmla="*/ 7771723 w 8724094"/>
              <a:gd name="connsiteY22984" fmla="*/ 637133 h 2189926"/>
              <a:gd name="connsiteX22985" fmla="*/ 7770914 w 8724094"/>
              <a:gd name="connsiteY22985" fmla="*/ 632233 h 2189926"/>
              <a:gd name="connsiteX22986" fmla="*/ 7777389 w 8724094"/>
              <a:gd name="connsiteY22986" fmla="*/ 624880 h 2189926"/>
              <a:gd name="connsiteX22987" fmla="*/ 7783861 w 8724094"/>
              <a:gd name="connsiteY22987" fmla="*/ 617528 h 2189926"/>
              <a:gd name="connsiteX22988" fmla="*/ 7779815 w 8724094"/>
              <a:gd name="connsiteY22988" fmla="*/ 609360 h 2189926"/>
              <a:gd name="connsiteX22989" fmla="*/ 7772533 w 8724094"/>
              <a:gd name="connsiteY22989" fmla="*/ 601191 h 2189926"/>
              <a:gd name="connsiteX22990" fmla="*/ 7769297 w 8724094"/>
              <a:gd name="connsiteY22990" fmla="*/ 586489 h 2189926"/>
              <a:gd name="connsiteX22991" fmla="*/ 7769297 w 8724094"/>
              <a:gd name="connsiteY22991" fmla="*/ 571786 h 2189926"/>
              <a:gd name="connsiteX22992" fmla="*/ 7769297 w 8724094"/>
              <a:gd name="connsiteY22992" fmla="*/ 566884 h 2189926"/>
              <a:gd name="connsiteX22993" fmla="*/ 7779005 w 8724094"/>
              <a:gd name="connsiteY22993" fmla="*/ 561984 h 2189926"/>
              <a:gd name="connsiteX22994" fmla="*/ 7779005 w 8724094"/>
              <a:gd name="connsiteY22994" fmla="*/ 558716 h 2189926"/>
              <a:gd name="connsiteX22995" fmla="*/ 7776579 w 8724094"/>
              <a:gd name="connsiteY22995" fmla="*/ 554632 h 2189926"/>
              <a:gd name="connsiteX22996" fmla="*/ 7772533 w 8724094"/>
              <a:gd name="connsiteY22996" fmla="*/ 550548 h 2189926"/>
              <a:gd name="connsiteX22997" fmla="*/ 7771723 w 8724094"/>
              <a:gd name="connsiteY22997" fmla="*/ 543197 h 2189926"/>
              <a:gd name="connsiteX22998" fmla="*/ 7770914 w 8724094"/>
              <a:gd name="connsiteY22998" fmla="*/ 534211 h 2189926"/>
              <a:gd name="connsiteX22999" fmla="*/ 7771723 w 8724094"/>
              <a:gd name="connsiteY22999" fmla="*/ 529311 h 2189926"/>
              <a:gd name="connsiteX23000" fmla="*/ 7772533 w 8724094"/>
              <a:gd name="connsiteY23000" fmla="*/ 524409 h 2189926"/>
              <a:gd name="connsiteX23001" fmla="*/ 7770914 w 8724094"/>
              <a:gd name="connsiteY23001" fmla="*/ 520325 h 2189926"/>
              <a:gd name="connsiteX23002" fmla="*/ 7769297 w 8724094"/>
              <a:gd name="connsiteY23002" fmla="*/ 516241 h 2189926"/>
              <a:gd name="connsiteX23003" fmla="*/ 7770914 w 8724094"/>
              <a:gd name="connsiteY23003" fmla="*/ 512157 h 2189926"/>
              <a:gd name="connsiteX23004" fmla="*/ 7772533 w 8724094"/>
              <a:gd name="connsiteY23004" fmla="*/ 508072 h 2189926"/>
              <a:gd name="connsiteX23005" fmla="*/ 7770914 w 8724094"/>
              <a:gd name="connsiteY23005" fmla="*/ 498271 h 2189926"/>
              <a:gd name="connsiteX23006" fmla="*/ 7769297 w 8724094"/>
              <a:gd name="connsiteY23006" fmla="*/ 486834 h 2189926"/>
              <a:gd name="connsiteX23007" fmla="*/ 7770104 w 8724094"/>
              <a:gd name="connsiteY23007" fmla="*/ 481934 h 2189926"/>
              <a:gd name="connsiteX23008" fmla="*/ 7770914 w 8724094"/>
              <a:gd name="connsiteY23008" fmla="*/ 477032 h 2189926"/>
              <a:gd name="connsiteX23009" fmla="*/ 7770104 w 8724094"/>
              <a:gd name="connsiteY23009" fmla="*/ 472132 h 2189926"/>
              <a:gd name="connsiteX23010" fmla="*/ 7769297 w 8724094"/>
              <a:gd name="connsiteY23010" fmla="*/ 467231 h 2189926"/>
              <a:gd name="connsiteX23011" fmla="*/ 7772533 w 8724094"/>
              <a:gd name="connsiteY23011" fmla="*/ 458245 h 2189926"/>
              <a:gd name="connsiteX23012" fmla="*/ 7775769 w 8724094"/>
              <a:gd name="connsiteY23012" fmla="*/ 445992 h 2189926"/>
              <a:gd name="connsiteX23013" fmla="*/ 7771723 w 8724094"/>
              <a:gd name="connsiteY23013" fmla="*/ 435375 h 2189926"/>
              <a:gd name="connsiteX23014" fmla="*/ 7767677 w 8724094"/>
              <a:gd name="connsiteY23014" fmla="*/ 423122 h 2189926"/>
              <a:gd name="connsiteX23015" fmla="*/ 7771723 w 8724094"/>
              <a:gd name="connsiteY23015" fmla="*/ 417403 h 2189926"/>
              <a:gd name="connsiteX23016" fmla="*/ 7775769 w 8724094"/>
              <a:gd name="connsiteY23016" fmla="*/ 410052 h 2189926"/>
              <a:gd name="connsiteX23017" fmla="*/ 7774959 w 8724094"/>
              <a:gd name="connsiteY23017" fmla="*/ 404334 h 2189926"/>
              <a:gd name="connsiteX23018" fmla="*/ 7774151 w 8724094"/>
              <a:gd name="connsiteY23018" fmla="*/ 398617 h 2189926"/>
              <a:gd name="connsiteX23019" fmla="*/ 7774959 w 8724094"/>
              <a:gd name="connsiteY23019" fmla="*/ 395349 h 2189926"/>
              <a:gd name="connsiteX23020" fmla="*/ 7775769 w 8724094"/>
              <a:gd name="connsiteY23020" fmla="*/ 390448 h 2189926"/>
              <a:gd name="connsiteX23021" fmla="*/ 7773343 w 8724094"/>
              <a:gd name="connsiteY23021" fmla="*/ 387180 h 2189926"/>
              <a:gd name="connsiteX23022" fmla="*/ 7770914 w 8724094"/>
              <a:gd name="connsiteY23022" fmla="*/ 383914 h 2189926"/>
              <a:gd name="connsiteX23023" fmla="*/ 7777389 w 8724094"/>
              <a:gd name="connsiteY23023" fmla="*/ 372477 h 2189926"/>
              <a:gd name="connsiteX23024" fmla="*/ 7783861 w 8724094"/>
              <a:gd name="connsiteY23024" fmla="*/ 364309 h 2189926"/>
              <a:gd name="connsiteX23025" fmla="*/ 7779815 w 8724094"/>
              <a:gd name="connsiteY23025" fmla="*/ 355324 h 2189926"/>
              <a:gd name="connsiteX23026" fmla="*/ 7772533 w 8724094"/>
              <a:gd name="connsiteY23026" fmla="*/ 346338 h 2189926"/>
              <a:gd name="connsiteX23027" fmla="*/ 7772533 w 8724094"/>
              <a:gd name="connsiteY23027" fmla="*/ 320200 h 2189926"/>
              <a:gd name="connsiteX23028" fmla="*/ 7772533 w 8724094"/>
              <a:gd name="connsiteY23028" fmla="*/ 313665 h 2189926"/>
              <a:gd name="connsiteX23029" fmla="*/ 7771723 w 8724094"/>
              <a:gd name="connsiteY23029" fmla="*/ 308765 h 2189926"/>
              <a:gd name="connsiteX23030" fmla="*/ 7770914 w 8724094"/>
              <a:gd name="connsiteY23030" fmla="*/ 303863 h 2189926"/>
              <a:gd name="connsiteX23031" fmla="*/ 7774151 w 8724094"/>
              <a:gd name="connsiteY23031" fmla="*/ 292428 h 2189926"/>
              <a:gd name="connsiteX23032" fmla="*/ 7777389 w 8724094"/>
              <a:gd name="connsiteY23032" fmla="*/ 280992 h 2189926"/>
              <a:gd name="connsiteX23033" fmla="*/ 7772533 w 8724094"/>
              <a:gd name="connsiteY23033" fmla="*/ 270372 h 2189926"/>
              <a:gd name="connsiteX23034" fmla="*/ 7767677 w 8724094"/>
              <a:gd name="connsiteY23034" fmla="*/ 259755 h 2189926"/>
              <a:gd name="connsiteX23035" fmla="*/ 7776579 w 8724094"/>
              <a:gd name="connsiteY23035" fmla="*/ 250769 h 2189926"/>
              <a:gd name="connsiteX23036" fmla="*/ 7785479 w 8724094"/>
              <a:gd name="connsiteY23036" fmla="*/ 236883 h 2189926"/>
              <a:gd name="connsiteX23037" fmla="*/ 7779005 w 8724094"/>
              <a:gd name="connsiteY23037" fmla="*/ 230348 h 2189926"/>
              <a:gd name="connsiteX23038" fmla="*/ 7772533 w 8724094"/>
              <a:gd name="connsiteY23038" fmla="*/ 227081 h 2189926"/>
              <a:gd name="connsiteX23039" fmla="*/ 7772533 w 8724094"/>
              <a:gd name="connsiteY23039" fmla="*/ 222180 h 2189926"/>
              <a:gd name="connsiteX23040" fmla="*/ 7772533 w 8724094"/>
              <a:gd name="connsiteY23040" fmla="*/ 210744 h 2189926"/>
              <a:gd name="connsiteX23041" fmla="*/ 7772533 w 8724094"/>
              <a:gd name="connsiteY23041" fmla="*/ 199308 h 2189926"/>
              <a:gd name="connsiteX23042" fmla="*/ 7770914 w 8724094"/>
              <a:gd name="connsiteY23042" fmla="*/ 194408 h 2189926"/>
              <a:gd name="connsiteX23043" fmla="*/ 7771723 w 8724094"/>
              <a:gd name="connsiteY23043" fmla="*/ 189506 h 2189926"/>
              <a:gd name="connsiteX23044" fmla="*/ 7772533 w 8724094"/>
              <a:gd name="connsiteY23044" fmla="*/ 186239 h 2189926"/>
              <a:gd name="connsiteX23045" fmla="*/ 7771723 w 8724094"/>
              <a:gd name="connsiteY23045" fmla="*/ 180520 h 2189926"/>
              <a:gd name="connsiteX23046" fmla="*/ 7770914 w 8724094"/>
              <a:gd name="connsiteY23046" fmla="*/ 174803 h 2189926"/>
              <a:gd name="connsiteX23047" fmla="*/ 7771723 w 8724094"/>
              <a:gd name="connsiteY23047" fmla="*/ 170719 h 2189926"/>
              <a:gd name="connsiteX23048" fmla="*/ 7772533 w 8724094"/>
              <a:gd name="connsiteY23048" fmla="*/ 166634 h 2189926"/>
              <a:gd name="connsiteX23049" fmla="*/ 7770104 w 8724094"/>
              <a:gd name="connsiteY23049" fmla="*/ 158466 h 2189926"/>
              <a:gd name="connsiteX23050" fmla="*/ 7767677 w 8724094"/>
              <a:gd name="connsiteY23050" fmla="*/ 150298 h 2189926"/>
              <a:gd name="connsiteX23051" fmla="*/ 7768487 w 8724094"/>
              <a:gd name="connsiteY23051" fmla="*/ 144580 h 2189926"/>
              <a:gd name="connsiteX23052" fmla="*/ 7769297 w 8724094"/>
              <a:gd name="connsiteY23052" fmla="*/ 138862 h 2189926"/>
              <a:gd name="connsiteX23053" fmla="*/ 7768487 w 8724094"/>
              <a:gd name="connsiteY23053" fmla="*/ 136412 h 2189926"/>
              <a:gd name="connsiteX23054" fmla="*/ 7767677 w 8724094"/>
              <a:gd name="connsiteY23054" fmla="*/ 132327 h 2189926"/>
              <a:gd name="connsiteX23055" fmla="*/ 7768487 w 8724094"/>
              <a:gd name="connsiteY23055" fmla="*/ 128243 h 2189926"/>
              <a:gd name="connsiteX23056" fmla="*/ 7769297 w 8724094"/>
              <a:gd name="connsiteY23056" fmla="*/ 124159 h 2189926"/>
              <a:gd name="connsiteX23057" fmla="*/ 7768487 w 8724094"/>
              <a:gd name="connsiteY23057" fmla="*/ 119258 h 2189926"/>
              <a:gd name="connsiteX23058" fmla="*/ 7767677 w 8724094"/>
              <a:gd name="connsiteY23058" fmla="*/ 114357 h 2189926"/>
              <a:gd name="connsiteX23059" fmla="*/ 7768487 w 8724094"/>
              <a:gd name="connsiteY23059" fmla="*/ 111907 h 2189926"/>
              <a:gd name="connsiteX23060" fmla="*/ 7769297 w 8724094"/>
              <a:gd name="connsiteY23060" fmla="*/ 107822 h 2189926"/>
              <a:gd name="connsiteX23061" fmla="*/ 7767677 w 8724094"/>
              <a:gd name="connsiteY23061" fmla="*/ 104556 h 2189926"/>
              <a:gd name="connsiteX23062" fmla="*/ 7767677 w 8724094"/>
              <a:gd name="connsiteY23062" fmla="*/ 102921 h 2189926"/>
              <a:gd name="connsiteX23063" fmla="*/ 7767677 w 8724094"/>
              <a:gd name="connsiteY23063" fmla="*/ 101287 h 2189926"/>
              <a:gd name="connsiteX23064" fmla="*/ 7770104 w 8724094"/>
              <a:gd name="connsiteY23064" fmla="*/ 98021 h 2189926"/>
              <a:gd name="connsiteX23065" fmla="*/ 7772533 w 8724094"/>
              <a:gd name="connsiteY23065" fmla="*/ 94752 h 2189926"/>
              <a:gd name="connsiteX23066" fmla="*/ 7772533 w 8724094"/>
              <a:gd name="connsiteY23066" fmla="*/ 91486 h 2189926"/>
              <a:gd name="connsiteX23067" fmla="*/ 7767677 w 8724094"/>
              <a:gd name="connsiteY23067" fmla="*/ 70247 h 2189926"/>
              <a:gd name="connsiteX23068" fmla="*/ 7774151 w 8724094"/>
              <a:gd name="connsiteY23068" fmla="*/ 60446 h 2189926"/>
              <a:gd name="connsiteX23069" fmla="*/ 7777389 w 8724094"/>
              <a:gd name="connsiteY23069" fmla="*/ 47377 h 2189926"/>
              <a:gd name="connsiteX23070" fmla="*/ 7785479 w 8724094"/>
              <a:gd name="connsiteY23070" fmla="*/ 47377 h 2189926"/>
              <a:gd name="connsiteX23071" fmla="*/ 7787098 w 8724094"/>
              <a:gd name="connsiteY23071" fmla="*/ 47377 h 2189926"/>
              <a:gd name="connsiteX23072" fmla="*/ 7793571 w 8724094"/>
              <a:gd name="connsiteY23072" fmla="*/ 50644 h 2189926"/>
              <a:gd name="connsiteX23073" fmla="*/ 7800043 w 8724094"/>
              <a:gd name="connsiteY23073" fmla="*/ 53911 h 2189926"/>
              <a:gd name="connsiteX23074" fmla="*/ 7804899 w 8724094"/>
              <a:gd name="connsiteY23074" fmla="*/ 50644 h 2189926"/>
              <a:gd name="connsiteX23075" fmla="*/ 7809755 w 8724094"/>
              <a:gd name="connsiteY23075" fmla="*/ 47377 h 2189926"/>
              <a:gd name="connsiteX23076" fmla="*/ 7813801 w 8724094"/>
              <a:gd name="connsiteY23076" fmla="*/ 48193 h 2189926"/>
              <a:gd name="connsiteX23077" fmla="*/ 7817845 w 8724094"/>
              <a:gd name="connsiteY23077" fmla="*/ 49010 h 2189926"/>
              <a:gd name="connsiteX23078" fmla="*/ 7825937 w 8724094"/>
              <a:gd name="connsiteY23078" fmla="*/ 45742 h 2189926"/>
              <a:gd name="connsiteX23079" fmla="*/ 7835645 w 8724094"/>
              <a:gd name="connsiteY23079" fmla="*/ 39209 h 2189926"/>
              <a:gd name="connsiteX23080" fmla="*/ 7834839 w 8724094"/>
              <a:gd name="connsiteY23080" fmla="*/ 36758 h 2189926"/>
              <a:gd name="connsiteX23081" fmla="*/ 7834029 w 8724094"/>
              <a:gd name="connsiteY23081" fmla="*/ 34307 h 2189926"/>
              <a:gd name="connsiteX23082" fmla="*/ 7835645 w 8724094"/>
              <a:gd name="connsiteY23082" fmla="*/ 32674 h 2189926"/>
              <a:gd name="connsiteX23083" fmla="*/ 7842121 w 8724094"/>
              <a:gd name="connsiteY23083" fmla="*/ 38391 h 2189926"/>
              <a:gd name="connsiteX23084" fmla="*/ 7848593 w 8724094"/>
              <a:gd name="connsiteY23084" fmla="*/ 44109 h 2189926"/>
              <a:gd name="connsiteX23085" fmla="*/ 7852639 w 8724094"/>
              <a:gd name="connsiteY23085" fmla="*/ 42475 h 2189926"/>
              <a:gd name="connsiteX23086" fmla="*/ 7856684 w 8724094"/>
              <a:gd name="connsiteY23086" fmla="*/ 40842 h 2189926"/>
              <a:gd name="connsiteX23087" fmla="*/ 7860730 w 8724094"/>
              <a:gd name="connsiteY23087" fmla="*/ 42475 h 2189926"/>
              <a:gd name="connsiteX23088" fmla="*/ 7864775 w 8724094"/>
              <a:gd name="connsiteY23088" fmla="*/ 44109 h 2189926"/>
              <a:gd name="connsiteX23089" fmla="*/ 7876103 w 8724094"/>
              <a:gd name="connsiteY23089" fmla="*/ 40025 h 2189926"/>
              <a:gd name="connsiteX23090" fmla="*/ 7887432 w 8724094"/>
              <a:gd name="connsiteY23090" fmla="*/ 35940 h 2189926"/>
              <a:gd name="connsiteX23091" fmla="*/ 7895523 w 8724094"/>
              <a:gd name="connsiteY23091" fmla="*/ 37574 h 2189926"/>
              <a:gd name="connsiteX23092" fmla="*/ 7903617 w 8724094"/>
              <a:gd name="connsiteY23092" fmla="*/ 39209 h 2189926"/>
              <a:gd name="connsiteX23093" fmla="*/ 7912515 w 8724094"/>
              <a:gd name="connsiteY23093" fmla="*/ 37574 h 2189926"/>
              <a:gd name="connsiteX23094" fmla="*/ 7921416 w 8724094"/>
              <a:gd name="connsiteY23094" fmla="*/ 35940 h 2189926"/>
              <a:gd name="connsiteX23095" fmla="*/ 7921416 w 8724094"/>
              <a:gd name="connsiteY23095" fmla="*/ 45742 h 2189926"/>
              <a:gd name="connsiteX23096" fmla="*/ 7921416 w 8724094"/>
              <a:gd name="connsiteY23096" fmla="*/ 47377 h 2189926"/>
              <a:gd name="connsiteX23097" fmla="*/ 7923034 w 8724094"/>
              <a:gd name="connsiteY23097" fmla="*/ 47377 h 2189926"/>
              <a:gd name="connsiteX23098" fmla="*/ 7931127 w 8724094"/>
              <a:gd name="connsiteY23098" fmla="*/ 40025 h 2189926"/>
              <a:gd name="connsiteX23099" fmla="*/ 7937599 w 8724094"/>
              <a:gd name="connsiteY23099" fmla="*/ 32674 h 2189926"/>
              <a:gd name="connsiteX23100" fmla="*/ 7939219 w 8724094"/>
              <a:gd name="connsiteY23100" fmla="*/ 32674 h 2189926"/>
              <a:gd name="connsiteX23101" fmla="*/ 7952164 w 8724094"/>
              <a:gd name="connsiteY23101" fmla="*/ 42475 h 2189926"/>
              <a:gd name="connsiteX23102" fmla="*/ 7963493 w 8724094"/>
              <a:gd name="connsiteY23102" fmla="*/ 32674 h 2189926"/>
              <a:gd name="connsiteX23103" fmla="*/ 7978057 w 8724094"/>
              <a:gd name="connsiteY23103" fmla="*/ 31856 h 2189926"/>
              <a:gd name="connsiteX23104" fmla="*/ 7992621 w 8724094"/>
              <a:gd name="connsiteY23104" fmla="*/ 31040 h 2189926"/>
              <a:gd name="connsiteX23105" fmla="*/ 8001521 w 8724094"/>
              <a:gd name="connsiteY23105" fmla="*/ 34307 h 2189926"/>
              <a:gd name="connsiteX23106" fmla="*/ 8012042 w 8724094"/>
              <a:gd name="connsiteY23106" fmla="*/ 37574 h 2189926"/>
              <a:gd name="connsiteX23107" fmla="*/ 8018514 w 8724094"/>
              <a:gd name="connsiteY23107" fmla="*/ 35124 h 2189926"/>
              <a:gd name="connsiteX23108" fmla="*/ 8024987 w 8724094"/>
              <a:gd name="connsiteY23108" fmla="*/ 32674 h 2189926"/>
              <a:gd name="connsiteX23109" fmla="*/ 8026605 w 8724094"/>
              <a:gd name="connsiteY23109" fmla="*/ 34307 h 2189926"/>
              <a:gd name="connsiteX23110" fmla="*/ 8029841 w 8724094"/>
              <a:gd name="connsiteY23110" fmla="*/ 34307 h 2189926"/>
              <a:gd name="connsiteX23111" fmla="*/ 8031461 w 8724094"/>
              <a:gd name="connsiteY23111" fmla="*/ 35940 h 2189926"/>
              <a:gd name="connsiteX23112" fmla="*/ 8037933 w 8724094"/>
              <a:gd name="connsiteY23112" fmla="*/ 32674 h 2189926"/>
              <a:gd name="connsiteX23113" fmla="*/ 8057353 w 8724094"/>
              <a:gd name="connsiteY23113" fmla="*/ 32674 h 2189926"/>
              <a:gd name="connsiteX23114" fmla="*/ 8063017 w 8724094"/>
              <a:gd name="connsiteY23114" fmla="*/ 35940 h 2189926"/>
              <a:gd name="connsiteX23115" fmla="*/ 8068683 w 8724094"/>
              <a:gd name="connsiteY23115" fmla="*/ 39209 h 2189926"/>
              <a:gd name="connsiteX23116" fmla="*/ 8087292 w 8724094"/>
              <a:gd name="connsiteY23116" fmla="*/ 35940 h 2189926"/>
              <a:gd name="connsiteX23117" fmla="*/ 8102665 w 8724094"/>
              <a:gd name="connsiteY23117" fmla="*/ 26139 h 2189926"/>
              <a:gd name="connsiteX23118" fmla="*/ 8107521 w 8724094"/>
              <a:gd name="connsiteY23118" fmla="*/ 31856 h 2189926"/>
              <a:gd name="connsiteX23119" fmla="*/ 8113994 w 8724094"/>
              <a:gd name="connsiteY23119" fmla="*/ 37574 h 2189926"/>
              <a:gd name="connsiteX23120" fmla="*/ 8131795 w 8724094"/>
              <a:gd name="connsiteY23120" fmla="*/ 37574 h 2189926"/>
              <a:gd name="connsiteX23121" fmla="*/ 8138270 w 8724094"/>
              <a:gd name="connsiteY23121" fmla="*/ 44926 h 2189926"/>
              <a:gd name="connsiteX23122" fmla="*/ 8141506 w 8724094"/>
              <a:gd name="connsiteY23122" fmla="*/ 55545 h 2189926"/>
              <a:gd name="connsiteX23123" fmla="*/ 8152833 w 8724094"/>
              <a:gd name="connsiteY23123" fmla="*/ 66980 h 2189926"/>
              <a:gd name="connsiteX23124" fmla="*/ 8169826 w 8724094"/>
              <a:gd name="connsiteY23124" fmla="*/ 89035 h 2189926"/>
              <a:gd name="connsiteX23125" fmla="*/ 8181963 w 8724094"/>
              <a:gd name="connsiteY23125" fmla="*/ 115991 h 2189926"/>
              <a:gd name="connsiteX23126" fmla="*/ 8188435 w 8724094"/>
              <a:gd name="connsiteY23126" fmla="*/ 121708 h 2189926"/>
              <a:gd name="connsiteX23127" fmla="*/ 8193291 w 8724094"/>
              <a:gd name="connsiteY23127" fmla="*/ 127426 h 2189926"/>
              <a:gd name="connsiteX23128" fmla="*/ 8192481 w 8724094"/>
              <a:gd name="connsiteY23128" fmla="*/ 133961 h 2189926"/>
              <a:gd name="connsiteX23129" fmla="*/ 8191673 w 8724094"/>
              <a:gd name="connsiteY23129" fmla="*/ 140496 h 2189926"/>
              <a:gd name="connsiteX23130" fmla="*/ 8194099 w 8724094"/>
              <a:gd name="connsiteY23130" fmla="*/ 147847 h 2189926"/>
              <a:gd name="connsiteX23131" fmla="*/ 8198955 w 8724094"/>
              <a:gd name="connsiteY23131" fmla="*/ 151931 h 2189926"/>
              <a:gd name="connsiteX23132" fmla="*/ 8204619 w 8724094"/>
              <a:gd name="connsiteY23132" fmla="*/ 158466 h 2189926"/>
              <a:gd name="connsiteX23133" fmla="*/ 8207855 w 8724094"/>
              <a:gd name="connsiteY23133" fmla="*/ 173169 h 2189926"/>
              <a:gd name="connsiteX23134" fmla="*/ 8217565 w 8724094"/>
              <a:gd name="connsiteY23134" fmla="*/ 178071 h 2189926"/>
              <a:gd name="connsiteX23135" fmla="*/ 8224039 w 8724094"/>
              <a:gd name="connsiteY23135" fmla="*/ 182971 h 2189926"/>
              <a:gd name="connsiteX23136" fmla="*/ 8213520 w 8724094"/>
              <a:gd name="connsiteY23136" fmla="*/ 195224 h 2189926"/>
              <a:gd name="connsiteX23137" fmla="*/ 8199763 w 8724094"/>
              <a:gd name="connsiteY23137" fmla="*/ 204209 h 2189926"/>
              <a:gd name="connsiteX23138" fmla="*/ 8194909 w 8724094"/>
              <a:gd name="connsiteY23138" fmla="*/ 202576 h 2189926"/>
              <a:gd name="connsiteX23139" fmla="*/ 8190053 w 8724094"/>
              <a:gd name="connsiteY23139" fmla="*/ 200941 h 2189926"/>
              <a:gd name="connsiteX23140" fmla="*/ 8186817 w 8724094"/>
              <a:gd name="connsiteY23140" fmla="*/ 205843 h 2189926"/>
              <a:gd name="connsiteX23141" fmla="*/ 8190053 w 8724094"/>
              <a:gd name="connsiteY23141" fmla="*/ 213194 h 2189926"/>
              <a:gd name="connsiteX23142" fmla="*/ 8191673 w 8724094"/>
              <a:gd name="connsiteY23142" fmla="*/ 220546 h 2189926"/>
              <a:gd name="connsiteX23143" fmla="*/ 8193291 w 8724094"/>
              <a:gd name="connsiteY23143" fmla="*/ 220546 h 2189926"/>
              <a:gd name="connsiteX23144" fmla="*/ 8198147 w 8724094"/>
              <a:gd name="connsiteY23144" fmla="*/ 214829 h 2189926"/>
              <a:gd name="connsiteX23145" fmla="*/ 8201383 w 8724094"/>
              <a:gd name="connsiteY23145" fmla="*/ 207476 h 2189926"/>
              <a:gd name="connsiteX23146" fmla="*/ 8214329 w 8724094"/>
              <a:gd name="connsiteY23146" fmla="*/ 214011 h 2189926"/>
              <a:gd name="connsiteX23147" fmla="*/ 8215946 w 8724094"/>
              <a:gd name="connsiteY23147" fmla="*/ 214011 h 2189926"/>
              <a:gd name="connsiteX23148" fmla="*/ 8225657 w 8724094"/>
              <a:gd name="connsiteY23148" fmla="*/ 206660 h 2189926"/>
              <a:gd name="connsiteX23149" fmla="*/ 8235367 w 8724094"/>
              <a:gd name="connsiteY23149" fmla="*/ 199308 h 2189926"/>
              <a:gd name="connsiteX23150" fmla="*/ 8239413 w 8724094"/>
              <a:gd name="connsiteY23150" fmla="*/ 205025 h 2189926"/>
              <a:gd name="connsiteX23151" fmla="*/ 8240221 w 8724094"/>
              <a:gd name="connsiteY23151" fmla="*/ 214011 h 2189926"/>
              <a:gd name="connsiteX23152" fmla="*/ 8239413 w 8724094"/>
              <a:gd name="connsiteY23152" fmla="*/ 217278 h 2189926"/>
              <a:gd name="connsiteX23153" fmla="*/ 8238604 w 8724094"/>
              <a:gd name="connsiteY23153" fmla="*/ 220546 h 2189926"/>
              <a:gd name="connsiteX23154" fmla="*/ 8245076 w 8724094"/>
              <a:gd name="connsiteY23154" fmla="*/ 228714 h 2189926"/>
              <a:gd name="connsiteX23155" fmla="*/ 8254785 w 8724094"/>
              <a:gd name="connsiteY23155" fmla="*/ 238516 h 2189926"/>
              <a:gd name="connsiteX23156" fmla="*/ 8260451 w 8724094"/>
              <a:gd name="connsiteY23156" fmla="*/ 243418 h 2189926"/>
              <a:gd name="connsiteX23157" fmla="*/ 8267733 w 8724094"/>
              <a:gd name="connsiteY23157" fmla="*/ 248318 h 2189926"/>
              <a:gd name="connsiteX23158" fmla="*/ 8275823 w 8724094"/>
              <a:gd name="connsiteY23158" fmla="*/ 267923 h 2189926"/>
              <a:gd name="connsiteX23159" fmla="*/ 8285533 w 8724094"/>
              <a:gd name="connsiteY23159" fmla="*/ 285893 h 2189926"/>
              <a:gd name="connsiteX23160" fmla="*/ 8295243 w 8724094"/>
              <a:gd name="connsiteY23160" fmla="*/ 298146 h 2189926"/>
              <a:gd name="connsiteX23161" fmla="*/ 8306572 w 8724094"/>
              <a:gd name="connsiteY23161" fmla="*/ 310398 h 2189926"/>
              <a:gd name="connsiteX23162" fmla="*/ 8314663 w 8724094"/>
              <a:gd name="connsiteY23162" fmla="*/ 327551 h 2189926"/>
              <a:gd name="connsiteX23163" fmla="*/ 8324373 w 8724094"/>
              <a:gd name="connsiteY23163" fmla="*/ 344705 h 2189926"/>
              <a:gd name="connsiteX23164" fmla="*/ 8324373 w 8724094"/>
              <a:gd name="connsiteY23164" fmla="*/ 346338 h 2189926"/>
              <a:gd name="connsiteX23165" fmla="*/ 8324373 w 8724094"/>
              <a:gd name="connsiteY23165" fmla="*/ 351240 h 2189926"/>
              <a:gd name="connsiteX23166" fmla="*/ 8330037 w 8724094"/>
              <a:gd name="connsiteY23166" fmla="*/ 358591 h 2189926"/>
              <a:gd name="connsiteX23167" fmla="*/ 8337319 w 8724094"/>
              <a:gd name="connsiteY23167" fmla="*/ 365943 h 2189926"/>
              <a:gd name="connsiteX23168" fmla="*/ 8341365 w 8724094"/>
              <a:gd name="connsiteY23168" fmla="*/ 374112 h 2189926"/>
              <a:gd name="connsiteX23169" fmla="*/ 8347029 w 8724094"/>
              <a:gd name="connsiteY23169" fmla="*/ 377379 h 2189926"/>
              <a:gd name="connsiteX23170" fmla="*/ 8351075 w 8724094"/>
              <a:gd name="connsiteY23170" fmla="*/ 391265 h 2189926"/>
              <a:gd name="connsiteX23171" fmla="*/ 8353501 w 8724094"/>
              <a:gd name="connsiteY23171" fmla="*/ 405150 h 2189926"/>
              <a:gd name="connsiteX23172" fmla="*/ 8360785 w 8724094"/>
              <a:gd name="connsiteY23172" fmla="*/ 410052 h 2189926"/>
              <a:gd name="connsiteX23173" fmla="*/ 8366449 w 8724094"/>
              <a:gd name="connsiteY23173" fmla="*/ 414954 h 2189926"/>
              <a:gd name="connsiteX23174" fmla="*/ 8366449 w 8724094"/>
              <a:gd name="connsiteY23174" fmla="*/ 432924 h 2189926"/>
              <a:gd name="connsiteX23175" fmla="*/ 8372922 w 8724094"/>
              <a:gd name="connsiteY23175" fmla="*/ 437824 h 2189926"/>
              <a:gd name="connsiteX23176" fmla="*/ 8386677 w 8724094"/>
              <a:gd name="connsiteY23176" fmla="*/ 428840 h 2189926"/>
              <a:gd name="connsiteX23177" fmla="*/ 8392341 w 8724094"/>
              <a:gd name="connsiteY23177" fmla="*/ 419854 h 2189926"/>
              <a:gd name="connsiteX23178" fmla="*/ 8395578 w 8724094"/>
              <a:gd name="connsiteY23178" fmla="*/ 420671 h 2189926"/>
              <a:gd name="connsiteX23179" fmla="*/ 8398815 w 8724094"/>
              <a:gd name="connsiteY23179" fmla="*/ 421487 h 2189926"/>
              <a:gd name="connsiteX23180" fmla="*/ 8402051 w 8724094"/>
              <a:gd name="connsiteY23180" fmla="*/ 416587 h 2189926"/>
              <a:gd name="connsiteX23181" fmla="*/ 8398815 w 8724094"/>
              <a:gd name="connsiteY23181" fmla="*/ 405150 h 2189926"/>
              <a:gd name="connsiteX23182" fmla="*/ 8390723 w 8724094"/>
              <a:gd name="connsiteY23182" fmla="*/ 396982 h 2189926"/>
              <a:gd name="connsiteX23183" fmla="*/ 8387487 w 8724094"/>
              <a:gd name="connsiteY23183" fmla="*/ 380645 h 2189926"/>
              <a:gd name="connsiteX23184" fmla="*/ 8384251 w 8724094"/>
              <a:gd name="connsiteY23184" fmla="*/ 365943 h 2189926"/>
              <a:gd name="connsiteX23185" fmla="*/ 8386677 w 8724094"/>
              <a:gd name="connsiteY23185" fmla="*/ 361042 h 2189926"/>
              <a:gd name="connsiteX23186" fmla="*/ 8389105 w 8724094"/>
              <a:gd name="connsiteY23186" fmla="*/ 356140 h 2189926"/>
              <a:gd name="connsiteX23187" fmla="*/ 8382631 w 8724094"/>
              <a:gd name="connsiteY23187" fmla="*/ 343888 h 2189926"/>
              <a:gd name="connsiteX23188" fmla="*/ 8376159 w 8724094"/>
              <a:gd name="connsiteY23188" fmla="*/ 333270 h 2189926"/>
              <a:gd name="connsiteX23189" fmla="*/ 8381013 w 8724094"/>
              <a:gd name="connsiteY23189" fmla="*/ 325102 h 2189926"/>
              <a:gd name="connsiteX23190" fmla="*/ 8385867 w 8724094"/>
              <a:gd name="connsiteY23190" fmla="*/ 316933 h 2189926"/>
              <a:gd name="connsiteX23191" fmla="*/ 8385059 w 8724094"/>
              <a:gd name="connsiteY23191" fmla="*/ 312849 h 2189926"/>
              <a:gd name="connsiteX23192" fmla="*/ 8384251 w 8724094"/>
              <a:gd name="connsiteY23192" fmla="*/ 308765 h 2189926"/>
              <a:gd name="connsiteX23193" fmla="*/ 8385059 w 8724094"/>
              <a:gd name="connsiteY23193" fmla="*/ 304681 h 2189926"/>
              <a:gd name="connsiteX23194" fmla="*/ 8385867 w 8724094"/>
              <a:gd name="connsiteY23194" fmla="*/ 300596 h 2189926"/>
              <a:gd name="connsiteX23195" fmla="*/ 8385059 w 8724094"/>
              <a:gd name="connsiteY23195" fmla="*/ 295695 h 2189926"/>
              <a:gd name="connsiteX23196" fmla="*/ 8384251 w 8724094"/>
              <a:gd name="connsiteY23196" fmla="*/ 290793 h 2189926"/>
              <a:gd name="connsiteX23197" fmla="*/ 8387487 w 8724094"/>
              <a:gd name="connsiteY23197" fmla="*/ 281809 h 2189926"/>
              <a:gd name="connsiteX23198" fmla="*/ 8390723 w 8724094"/>
              <a:gd name="connsiteY23198" fmla="*/ 272823 h 2189926"/>
              <a:gd name="connsiteX23199" fmla="*/ 8386677 w 8724094"/>
              <a:gd name="connsiteY23199" fmla="*/ 265472 h 2189926"/>
              <a:gd name="connsiteX23200" fmla="*/ 8379395 w 8724094"/>
              <a:gd name="connsiteY23200" fmla="*/ 258120 h 2189926"/>
              <a:gd name="connsiteX23201" fmla="*/ 8378586 w 8724094"/>
              <a:gd name="connsiteY23201" fmla="*/ 245051 h 2189926"/>
              <a:gd name="connsiteX23202" fmla="*/ 8377776 w 8724094"/>
              <a:gd name="connsiteY23202" fmla="*/ 231981 h 2189926"/>
              <a:gd name="connsiteX23203" fmla="*/ 8379395 w 8724094"/>
              <a:gd name="connsiteY23203" fmla="*/ 218095 h 2189926"/>
              <a:gd name="connsiteX23204" fmla="*/ 8381013 w 8724094"/>
              <a:gd name="connsiteY23204" fmla="*/ 204209 h 2189926"/>
              <a:gd name="connsiteX23205" fmla="*/ 8384251 w 8724094"/>
              <a:gd name="connsiteY23205" fmla="*/ 198492 h 2189926"/>
              <a:gd name="connsiteX23206" fmla="*/ 8385867 w 8724094"/>
              <a:gd name="connsiteY23206" fmla="*/ 192773 h 2189926"/>
              <a:gd name="connsiteX23207" fmla="*/ 8385059 w 8724094"/>
              <a:gd name="connsiteY23207" fmla="*/ 188689 h 2189926"/>
              <a:gd name="connsiteX23208" fmla="*/ 8384251 w 8724094"/>
              <a:gd name="connsiteY23208" fmla="*/ 184604 h 2189926"/>
              <a:gd name="connsiteX23209" fmla="*/ 8385059 w 8724094"/>
              <a:gd name="connsiteY23209" fmla="*/ 182155 h 2189926"/>
              <a:gd name="connsiteX23210" fmla="*/ 8385867 w 8724094"/>
              <a:gd name="connsiteY23210" fmla="*/ 178071 h 2189926"/>
              <a:gd name="connsiteX23211" fmla="*/ 8384251 w 8724094"/>
              <a:gd name="connsiteY23211" fmla="*/ 171536 h 2189926"/>
              <a:gd name="connsiteX23212" fmla="*/ 8382631 w 8724094"/>
              <a:gd name="connsiteY23212" fmla="*/ 165001 h 2189926"/>
              <a:gd name="connsiteX23213" fmla="*/ 8383441 w 8724094"/>
              <a:gd name="connsiteY23213" fmla="*/ 161734 h 2189926"/>
              <a:gd name="connsiteX23214" fmla="*/ 8384251 w 8724094"/>
              <a:gd name="connsiteY23214" fmla="*/ 158466 h 2189926"/>
              <a:gd name="connsiteX23215" fmla="*/ 8383441 w 8724094"/>
              <a:gd name="connsiteY23215" fmla="*/ 154382 h 2189926"/>
              <a:gd name="connsiteX23216" fmla="*/ 8382631 w 8724094"/>
              <a:gd name="connsiteY23216" fmla="*/ 150298 h 2189926"/>
              <a:gd name="connsiteX23217" fmla="*/ 8384251 w 8724094"/>
              <a:gd name="connsiteY23217" fmla="*/ 146213 h 2189926"/>
              <a:gd name="connsiteX23218" fmla="*/ 8385867 w 8724094"/>
              <a:gd name="connsiteY23218" fmla="*/ 142129 h 2189926"/>
              <a:gd name="connsiteX23219" fmla="*/ 8383441 w 8724094"/>
              <a:gd name="connsiteY23219" fmla="*/ 138045 h 2189926"/>
              <a:gd name="connsiteX23220" fmla="*/ 8381013 w 8724094"/>
              <a:gd name="connsiteY23220" fmla="*/ 133961 h 2189926"/>
              <a:gd name="connsiteX23221" fmla="*/ 8382631 w 8724094"/>
              <a:gd name="connsiteY23221" fmla="*/ 129061 h 2189926"/>
              <a:gd name="connsiteX23222" fmla="*/ 8384251 w 8724094"/>
              <a:gd name="connsiteY23222" fmla="*/ 124159 h 2189926"/>
              <a:gd name="connsiteX23223" fmla="*/ 8380205 w 8724094"/>
              <a:gd name="connsiteY23223" fmla="*/ 109456 h 2189926"/>
              <a:gd name="connsiteX23224" fmla="*/ 8376159 w 8724094"/>
              <a:gd name="connsiteY23224" fmla="*/ 94752 h 2189926"/>
              <a:gd name="connsiteX23225" fmla="*/ 8378586 w 8724094"/>
              <a:gd name="connsiteY23225" fmla="*/ 77600 h 2189926"/>
              <a:gd name="connsiteX23226" fmla="*/ 8381013 w 8724094"/>
              <a:gd name="connsiteY23226" fmla="*/ 60446 h 2189926"/>
              <a:gd name="connsiteX23227" fmla="*/ 8379395 w 8724094"/>
              <a:gd name="connsiteY23227" fmla="*/ 54728 h 2189926"/>
              <a:gd name="connsiteX23228" fmla="*/ 8377776 w 8724094"/>
              <a:gd name="connsiteY23228" fmla="*/ 49010 h 2189926"/>
              <a:gd name="connsiteX23229" fmla="*/ 8377776 w 8724094"/>
              <a:gd name="connsiteY23229" fmla="*/ 47377 h 2189926"/>
              <a:gd name="connsiteX23230" fmla="*/ 8388297 w 8724094"/>
              <a:gd name="connsiteY23230" fmla="*/ 35124 h 2189926"/>
              <a:gd name="connsiteX23231" fmla="*/ 8402051 w 8724094"/>
              <a:gd name="connsiteY23231" fmla="*/ 26139 h 2189926"/>
              <a:gd name="connsiteX23232" fmla="*/ 8406096 w 8724094"/>
              <a:gd name="connsiteY23232" fmla="*/ 26956 h 2189926"/>
              <a:gd name="connsiteX23233" fmla="*/ 8410142 w 8724094"/>
              <a:gd name="connsiteY23233" fmla="*/ 27772 h 2189926"/>
              <a:gd name="connsiteX23234" fmla="*/ 8414998 w 8724094"/>
              <a:gd name="connsiteY23234" fmla="*/ 26139 h 2189926"/>
              <a:gd name="connsiteX23235" fmla="*/ 8419853 w 8724094"/>
              <a:gd name="connsiteY23235" fmla="*/ 24505 h 2189926"/>
              <a:gd name="connsiteX23236" fmla="*/ 4649316 w 8724094"/>
              <a:gd name="connsiteY23236" fmla="*/ 22872 h 2189926"/>
              <a:gd name="connsiteX23237" fmla="*/ 4654171 w 8724094"/>
              <a:gd name="connsiteY23237" fmla="*/ 25321 h 2189926"/>
              <a:gd name="connsiteX23238" fmla="*/ 4659025 w 8724094"/>
              <a:gd name="connsiteY23238" fmla="*/ 27772 h 2189926"/>
              <a:gd name="connsiteX23239" fmla="*/ 4668735 w 8724094"/>
              <a:gd name="connsiteY23239" fmla="*/ 27772 h 2189926"/>
              <a:gd name="connsiteX23240" fmla="*/ 4675208 w 8724094"/>
              <a:gd name="connsiteY23240" fmla="*/ 26139 h 2189926"/>
              <a:gd name="connsiteX23241" fmla="*/ 4676828 w 8724094"/>
              <a:gd name="connsiteY23241" fmla="*/ 26139 h 2189926"/>
              <a:gd name="connsiteX23242" fmla="*/ 4680064 w 8724094"/>
              <a:gd name="connsiteY23242" fmla="*/ 27772 h 2189926"/>
              <a:gd name="connsiteX23243" fmla="*/ 4683300 w 8724094"/>
              <a:gd name="connsiteY23243" fmla="*/ 27772 h 2189926"/>
              <a:gd name="connsiteX23244" fmla="*/ 4694629 w 8724094"/>
              <a:gd name="connsiteY23244" fmla="*/ 26139 h 2189926"/>
              <a:gd name="connsiteX23245" fmla="*/ 4705956 w 8724094"/>
              <a:gd name="connsiteY23245" fmla="*/ 24505 h 2189926"/>
              <a:gd name="connsiteX23246" fmla="*/ 4711622 w 8724094"/>
              <a:gd name="connsiteY23246" fmla="*/ 26139 h 2189926"/>
              <a:gd name="connsiteX23247" fmla="*/ 4717285 w 8724094"/>
              <a:gd name="connsiteY23247" fmla="*/ 27772 h 2189926"/>
              <a:gd name="connsiteX23248" fmla="*/ 4731849 w 8724094"/>
              <a:gd name="connsiteY23248" fmla="*/ 24505 h 2189926"/>
              <a:gd name="connsiteX23249" fmla="*/ 4756123 w 8724094"/>
              <a:gd name="connsiteY23249" fmla="*/ 24505 h 2189926"/>
              <a:gd name="connsiteX23250" fmla="*/ 4764215 w 8724094"/>
              <a:gd name="connsiteY23250" fmla="*/ 29405 h 2189926"/>
              <a:gd name="connsiteX23251" fmla="*/ 4769070 w 8724094"/>
              <a:gd name="connsiteY23251" fmla="*/ 27772 h 2189926"/>
              <a:gd name="connsiteX23252" fmla="*/ 4773926 w 8724094"/>
              <a:gd name="connsiteY23252" fmla="*/ 26139 h 2189926"/>
              <a:gd name="connsiteX23253" fmla="*/ 4782017 w 8724094"/>
              <a:gd name="connsiteY23253" fmla="*/ 27772 h 2189926"/>
              <a:gd name="connsiteX23254" fmla="*/ 4790109 w 8724094"/>
              <a:gd name="connsiteY23254" fmla="*/ 29405 h 2189926"/>
              <a:gd name="connsiteX23255" fmla="*/ 4794155 w 8724094"/>
              <a:gd name="connsiteY23255" fmla="*/ 27772 h 2189926"/>
              <a:gd name="connsiteX23256" fmla="*/ 4798200 w 8724094"/>
              <a:gd name="connsiteY23256" fmla="*/ 26139 h 2189926"/>
              <a:gd name="connsiteX23257" fmla="*/ 4803864 w 8724094"/>
              <a:gd name="connsiteY23257" fmla="*/ 28589 h 2189926"/>
              <a:gd name="connsiteX23258" fmla="*/ 4809528 w 8724094"/>
              <a:gd name="connsiteY23258" fmla="*/ 31040 h 2189926"/>
              <a:gd name="connsiteX23259" fmla="*/ 4820855 w 8724094"/>
              <a:gd name="connsiteY23259" fmla="*/ 26139 h 2189926"/>
              <a:gd name="connsiteX23260" fmla="*/ 4841894 w 8724094"/>
              <a:gd name="connsiteY23260" fmla="*/ 26139 h 2189926"/>
              <a:gd name="connsiteX23261" fmla="*/ 4858077 w 8724094"/>
              <a:gd name="connsiteY23261" fmla="*/ 29405 h 2189926"/>
              <a:gd name="connsiteX23262" fmla="*/ 4865359 w 8724094"/>
              <a:gd name="connsiteY23262" fmla="*/ 26956 h 2189926"/>
              <a:gd name="connsiteX23263" fmla="*/ 4874260 w 8724094"/>
              <a:gd name="connsiteY23263" fmla="*/ 24505 h 2189926"/>
              <a:gd name="connsiteX23264" fmla="*/ 4879924 w 8724094"/>
              <a:gd name="connsiteY23264" fmla="*/ 26956 h 2189926"/>
              <a:gd name="connsiteX23265" fmla="*/ 4885587 w 8724094"/>
              <a:gd name="connsiteY23265" fmla="*/ 29405 h 2189926"/>
              <a:gd name="connsiteX23266" fmla="*/ 4888825 w 8724094"/>
              <a:gd name="connsiteY23266" fmla="*/ 29405 h 2189926"/>
              <a:gd name="connsiteX23267" fmla="*/ 4892061 w 8724094"/>
              <a:gd name="connsiteY23267" fmla="*/ 27772 h 2189926"/>
              <a:gd name="connsiteX23268" fmla="*/ 4895298 w 8724094"/>
              <a:gd name="connsiteY23268" fmla="*/ 29405 h 2189926"/>
              <a:gd name="connsiteX23269" fmla="*/ 4897725 w 8724094"/>
              <a:gd name="connsiteY23269" fmla="*/ 30223 h 2189926"/>
              <a:gd name="connsiteX23270" fmla="*/ 4900152 w 8724094"/>
              <a:gd name="connsiteY23270" fmla="*/ 31040 h 2189926"/>
              <a:gd name="connsiteX23271" fmla="*/ 4905008 w 8724094"/>
              <a:gd name="connsiteY23271" fmla="*/ 31040 h 2189926"/>
              <a:gd name="connsiteX23272" fmla="*/ 4913099 w 8724094"/>
              <a:gd name="connsiteY23272" fmla="*/ 28589 h 2189926"/>
              <a:gd name="connsiteX23273" fmla="*/ 4921191 w 8724094"/>
              <a:gd name="connsiteY23273" fmla="*/ 26139 h 2189926"/>
              <a:gd name="connsiteX23274" fmla="*/ 4928473 w 8724094"/>
              <a:gd name="connsiteY23274" fmla="*/ 27772 h 2189926"/>
              <a:gd name="connsiteX23275" fmla="*/ 4935756 w 8724094"/>
              <a:gd name="connsiteY23275" fmla="*/ 29405 h 2189926"/>
              <a:gd name="connsiteX23276" fmla="*/ 4946275 w 8724094"/>
              <a:gd name="connsiteY23276" fmla="*/ 26956 h 2189926"/>
              <a:gd name="connsiteX23277" fmla="*/ 4956793 w 8724094"/>
              <a:gd name="connsiteY23277" fmla="*/ 24505 h 2189926"/>
              <a:gd name="connsiteX23278" fmla="*/ 4968930 w 8724094"/>
              <a:gd name="connsiteY23278" fmla="*/ 26956 h 2189926"/>
              <a:gd name="connsiteX23279" fmla="*/ 4981067 w 8724094"/>
              <a:gd name="connsiteY23279" fmla="*/ 29405 h 2189926"/>
              <a:gd name="connsiteX23280" fmla="*/ 4987541 w 8724094"/>
              <a:gd name="connsiteY23280" fmla="*/ 27772 h 2189926"/>
              <a:gd name="connsiteX23281" fmla="*/ 4994014 w 8724094"/>
              <a:gd name="connsiteY23281" fmla="*/ 26139 h 2189926"/>
              <a:gd name="connsiteX23282" fmla="*/ 5002106 w 8724094"/>
              <a:gd name="connsiteY23282" fmla="*/ 28589 h 2189926"/>
              <a:gd name="connsiteX23283" fmla="*/ 5010197 w 8724094"/>
              <a:gd name="connsiteY23283" fmla="*/ 31040 h 2189926"/>
              <a:gd name="connsiteX23284" fmla="*/ 5018289 w 8724094"/>
              <a:gd name="connsiteY23284" fmla="*/ 27772 h 2189926"/>
              <a:gd name="connsiteX23285" fmla="*/ 5036090 w 8724094"/>
              <a:gd name="connsiteY23285" fmla="*/ 26956 h 2189926"/>
              <a:gd name="connsiteX23286" fmla="*/ 5052273 w 8724094"/>
              <a:gd name="connsiteY23286" fmla="*/ 26139 h 2189926"/>
              <a:gd name="connsiteX23287" fmla="*/ 5057128 w 8724094"/>
              <a:gd name="connsiteY23287" fmla="*/ 27772 h 2189926"/>
              <a:gd name="connsiteX23288" fmla="*/ 5061982 w 8724094"/>
              <a:gd name="connsiteY23288" fmla="*/ 29405 h 2189926"/>
              <a:gd name="connsiteX23289" fmla="*/ 5066838 w 8724094"/>
              <a:gd name="connsiteY23289" fmla="*/ 27772 h 2189926"/>
              <a:gd name="connsiteX23290" fmla="*/ 5070074 w 8724094"/>
              <a:gd name="connsiteY23290" fmla="*/ 26139 h 2189926"/>
              <a:gd name="connsiteX23291" fmla="*/ 5076547 w 8724094"/>
              <a:gd name="connsiteY23291" fmla="*/ 33490 h 2189926"/>
              <a:gd name="connsiteX23292" fmla="*/ 5084639 w 8724094"/>
              <a:gd name="connsiteY23292" fmla="*/ 40842 h 2189926"/>
              <a:gd name="connsiteX23293" fmla="*/ 5090303 w 8724094"/>
              <a:gd name="connsiteY23293" fmla="*/ 35124 h 2189926"/>
              <a:gd name="connsiteX23294" fmla="*/ 5097586 w 8724094"/>
              <a:gd name="connsiteY23294" fmla="*/ 29405 h 2189926"/>
              <a:gd name="connsiteX23295" fmla="*/ 5107295 w 8724094"/>
              <a:gd name="connsiteY23295" fmla="*/ 30223 h 2189926"/>
              <a:gd name="connsiteX23296" fmla="*/ 5117005 w 8724094"/>
              <a:gd name="connsiteY23296" fmla="*/ 31040 h 2189926"/>
              <a:gd name="connsiteX23297" fmla="*/ 5129952 w 8724094"/>
              <a:gd name="connsiteY23297" fmla="*/ 26956 h 2189926"/>
              <a:gd name="connsiteX23298" fmla="*/ 5142897 w 8724094"/>
              <a:gd name="connsiteY23298" fmla="*/ 22872 h 2189926"/>
              <a:gd name="connsiteX23299" fmla="*/ 5159080 w 8724094"/>
              <a:gd name="connsiteY23299" fmla="*/ 28589 h 2189926"/>
              <a:gd name="connsiteX23300" fmla="*/ 5175263 w 8724094"/>
              <a:gd name="connsiteY23300" fmla="*/ 34307 h 2189926"/>
              <a:gd name="connsiteX23301" fmla="*/ 5208439 w 8724094"/>
              <a:gd name="connsiteY23301" fmla="*/ 39209 h 2189926"/>
              <a:gd name="connsiteX23302" fmla="*/ 5239995 w 8724094"/>
              <a:gd name="connsiteY23302" fmla="*/ 45742 h 2189926"/>
              <a:gd name="connsiteX23303" fmla="*/ 5258606 w 8724094"/>
              <a:gd name="connsiteY23303" fmla="*/ 56361 h 2189926"/>
              <a:gd name="connsiteX23304" fmla="*/ 5277217 w 8724094"/>
              <a:gd name="connsiteY23304" fmla="*/ 63714 h 2189926"/>
              <a:gd name="connsiteX23305" fmla="*/ 5278835 w 8724094"/>
              <a:gd name="connsiteY23305" fmla="*/ 63714 h 2189926"/>
              <a:gd name="connsiteX23306" fmla="*/ 5280453 w 8724094"/>
              <a:gd name="connsiteY23306" fmla="*/ 62896 h 2189926"/>
              <a:gd name="connsiteX23307" fmla="*/ 5282072 w 8724094"/>
              <a:gd name="connsiteY23307" fmla="*/ 62079 h 2189926"/>
              <a:gd name="connsiteX23308" fmla="*/ 5285308 w 8724094"/>
              <a:gd name="connsiteY23308" fmla="*/ 62079 h 2189926"/>
              <a:gd name="connsiteX23309" fmla="*/ 5296636 w 8724094"/>
              <a:gd name="connsiteY23309" fmla="*/ 67798 h 2189926"/>
              <a:gd name="connsiteX23310" fmla="*/ 5307965 w 8724094"/>
              <a:gd name="connsiteY23310" fmla="*/ 76782 h 2189926"/>
              <a:gd name="connsiteX23311" fmla="*/ 5316865 w 8724094"/>
              <a:gd name="connsiteY23311" fmla="*/ 84135 h 2189926"/>
              <a:gd name="connsiteX23312" fmla="*/ 5324148 w 8724094"/>
              <a:gd name="connsiteY23312" fmla="*/ 91486 h 2189926"/>
              <a:gd name="connsiteX23313" fmla="*/ 5333857 w 8724094"/>
              <a:gd name="connsiteY23313" fmla="*/ 94752 h 2189926"/>
              <a:gd name="connsiteX23314" fmla="*/ 5335475 w 8724094"/>
              <a:gd name="connsiteY23314" fmla="*/ 108640 h 2189926"/>
              <a:gd name="connsiteX23315" fmla="*/ 5346804 w 8724094"/>
              <a:gd name="connsiteY23315" fmla="*/ 120892 h 2189926"/>
              <a:gd name="connsiteX23316" fmla="*/ 5351658 w 8724094"/>
              <a:gd name="connsiteY23316" fmla="*/ 120892 h 2189926"/>
              <a:gd name="connsiteX23317" fmla="*/ 5354086 w 8724094"/>
              <a:gd name="connsiteY23317" fmla="*/ 121708 h 2189926"/>
              <a:gd name="connsiteX23318" fmla="*/ 5356514 w 8724094"/>
              <a:gd name="connsiteY23318" fmla="*/ 122526 h 2189926"/>
              <a:gd name="connsiteX23319" fmla="*/ 5358132 w 8724094"/>
              <a:gd name="connsiteY23319" fmla="*/ 125792 h 2189926"/>
              <a:gd name="connsiteX23320" fmla="*/ 5375933 w 8724094"/>
              <a:gd name="connsiteY23320" fmla="*/ 146213 h 2189926"/>
              <a:gd name="connsiteX23321" fmla="*/ 5390498 w 8724094"/>
              <a:gd name="connsiteY23321" fmla="*/ 163368 h 2189926"/>
              <a:gd name="connsiteX23322" fmla="*/ 5388880 w 8724094"/>
              <a:gd name="connsiteY23322" fmla="*/ 168268 h 2189926"/>
              <a:gd name="connsiteX23323" fmla="*/ 5387260 w 8724094"/>
              <a:gd name="connsiteY23323" fmla="*/ 173169 h 2189926"/>
              <a:gd name="connsiteX23324" fmla="*/ 5400207 w 8724094"/>
              <a:gd name="connsiteY23324" fmla="*/ 183788 h 2189926"/>
              <a:gd name="connsiteX23325" fmla="*/ 5416390 w 8724094"/>
              <a:gd name="connsiteY23325" fmla="*/ 200941 h 2189926"/>
              <a:gd name="connsiteX23326" fmla="*/ 5416390 w 8724094"/>
              <a:gd name="connsiteY23326" fmla="*/ 214011 h 2189926"/>
              <a:gd name="connsiteX23327" fmla="*/ 5422864 w 8724094"/>
              <a:gd name="connsiteY23327" fmla="*/ 226264 h 2189926"/>
              <a:gd name="connsiteX23328" fmla="*/ 5426100 w 8724094"/>
              <a:gd name="connsiteY23328" fmla="*/ 238516 h 2189926"/>
              <a:gd name="connsiteX23329" fmla="*/ 5425291 w 8724094"/>
              <a:gd name="connsiteY23329" fmla="*/ 242600 h 2189926"/>
              <a:gd name="connsiteX23330" fmla="*/ 5424482 w 8724094"/>
              <a:gd name="connsiteY23330" fmla="*/ 246685 h 2189926"/>
              <a:gd name="connsiteX23331" fmla="*/ 5430955 w 8724094"/>
              <a:gd name="connsiteY23331" fmla="*/ 261388 h 2189926"/>
              <a:gd name="connsiteX23332" fmla="*/ 5440665 w 8724094"/>
              <a:gd name="connsiteY23332" fmla="*/ 276091 h 2189926"/>
              <a:gd name="connsiteX23333" fmla="*/ 5440665 w 8724094"/>
              <a:gd name="connsiteY23333" fmla="*/ 280992 h 2189926"/>
              <a:gd name="connsiteX23334" fmla="*/ 5439855 w 8724094"/>
              <a:gd name="connsiteY23334" fmla="*/ 287526 h 2189926"/>
              <a:gd name="connsiteX23335" fmla="*/ 5439047 w 8724094"/>
              <a:gd name="connsiteY23335" fmla="*/ 295695 h 2189926"/>
              <a:gd name="connsiteX23336" fmla="*/ 5439855 w 8724094"/>
              <a:gd name="connsiteY23336" fmla="*/ 312032 h 2189926"/>
              <a:gd name="connsiteX23337" fmla="*/ 5440665 w 8724094"/>
              <a:gd name="connsiteY23337" fmla="*/ 328368 h 2189926"/>
              <a:gd name="connsiteX23338" fmla="*/ 5439047 w 8724094"/>
              <a:gd name="connsiteY23338" fmla="*/ 343072 h 2189926"/>
              <a:gd name="connsiteX23339" fmla="*/ 5437429 w 8724094"/>
              <a:gd name="connsiteY23339" fmla="*/ 357775 h 2189926"/>
              <a:gd name="connsiteX23340" fmla="*/ 5438237 w 8724094"/>
              <a:gd name="connsiteY23340" fmla="*/ 365126 h 2189926"/>
              <a:gd name="connsiteX23341" fmla="*/ 5439047 w 8724094"/>
              <a:gd name="connsiteY23341" fmla="*/ 372477 h 2189926"/>
              <a:gd name="connsiteX23342" fmla="*/ 5434191 w 8724094"/>
              <a:gd name="connsiteY23342" fmla="*/ 380645 h 2189926"/>
              <a:gd name="connsiteX23343" fmla="*/ 5434191 w 8724094"/>
              <a:gd name="connsiteY23343" fmla="*/ 385547 h 2189926"/>
              <a:gd name="connsiteX23344" fmla="*/ 5437429 w 8724094"/>
              <a:gd name="connsiteY23344" fmla="*/ 396982 h 2189926"/>
              <a:gd name="connsiteX23345" fmla="*/ 5437429 w 8724094"/>
              <a:gd name="connsiteY23345" fmla="*/ 405150 h 2189926"/>
              <a:gd name="connsiteX23346" fmla="*/ 5435811 w 8724094"/>
              <a:gd name="connsiteY23346" fmla="*/ 426389 h 2189926"/>
              <a:gd name="connsiteX23347" fmla="*/ 5430955 w 8724094"/>
              <a:gd name="connsiteY23347" fmla="*/ 445992 h 2189926"/>
              <a:gd name="connsiteX23348" fmla="*/ 5424482 w 8724094"/>
              <a:gd name="connsiteY23348" fmla="*/ 454161 h 2189926"/>
              <a:gd name="connsiteX23349" fmla="*/ 5419628 w 8724094"/>
              <a:gd name="connsiteY23349" fmla="*/ 463964 h 2189926"/>
              <a:gd name="connsiteX23350" fmla="*/ 5421246 w 8724094"/>
              <a:gd name="connsiteY23350" fmla="*/ 471315 h 2189926"/>
              <a:gd name="connsiteX23351" fmla="*/ 5422864 w 8724094"/>
              <a:gd name="connsiteY23351" fmla="*/ 480301 h 2189926"/>
              <a:gd name="connsiteX23352" fmla="*/ 5416390 w 8724094"/>
              <a:gd name="connsiteY23352" fmla="*/ 493369 h 2189926"/>
              <a:gd name="connsiteX23353" fmla="*/ 5409917 w 8724094"/>
              <a:gd name="connsiteY23353" fmla="*/ 501538 h 2189926"/>
              <a:gd name="connsiteX23354" fmla="*/ 5412344 w 8724094"/>
              <a:gd name="connsiteY23354" fmla="*/ 507255 h 2189926"/>
              <a:gd name="connsiteX23355" fmla="*/ 5414772 w 8724094"/>
              <a:gd name="connsiteY23355" fmla="*/ 512974 h 2189926"/>
              <a:gd name="connsiteX23356" fmla="*/ 5404253 w 8724094"/>
              <a:gd name="connsiteY23356" fmla="*/ 530127 h 2189926"/>
              <a:gd name="connsiteX23357" fmla="*/ 5390498 w 8724094"/>
              <a:gd name="connsiteY23357" fmla="*/ 553816 h 2189926"/>
              <a:gd name="connsiteX23358" fmla="*/ 5386452 w 8724094"/>
              <a:gd name="connsiteY23358" fmla="*/ 557083 h 2189926"/>
              <a:gd name="connsiteX23359" fmla="*/ 5380788 w 8724094"/>
              <a:gd name="connsiteY23359" fmla="*/ 557083 h 2189926"/>
              <a:gd name="connsiteX23360" fmla="*/ 5376742 w 8724094"/>
              <a:gd name="connsiteY23360" fmla="*/ 556265 h 2189926"/>
              <a:gd name="connsiteX23361" fmla="*/ 5372697 w 8724094"/>
              <a:gd name="connsiteY23361" fmla="*/ 555449 h 2189926"/>
              <a:gd name="connsiteX23362" fmla="*/ 5367841 w 8724094"/>
              <a:gd name="connsiteY23362" fmla="*/ 563618 h 2189926"/>
              <a:gd name="connsiteX23363" fmla="*/ 5368651 w 8724094"/>
              <a:gd name="connsiteY23363" fmla="*/ 566884 h 2189926"/>
              <a:gd name="connsiteX23364" fmla="*/ 5369459 w 8724094"/>
              <a:gd name="connsiteY23364" fmla="*/ 571786 h 2189926"/>
              <a:gd name="connsiteX23365" fmla="*/ 5366223 w 8724094"/>
              <a:gd name="connsiteY23365" fmla="*/ 586489 h 2189926"/>
              <a:gd name="connsiteX23366" fmla="*/ 5361368 w 8724094"/>
              <a:gd name="connsiteY23366" fmla="*/ 589756 h 2189926"/>
              <a:gd name="connsiteX23367" fmla="*/ 5354894 w 8724094"/>
              <a:gd name="connsiteY23367" fmla="*/ 593023 h 2189926"/>
              <a:gd name="connsiteX23368" fmla="*/ 5349231 w 8724094"/>
              <a:gd name="connsiteY23368" fmla="*/ 602826 h 2189926"/>
              <a:gd name="connsiteX23369" fmla="*/ 5343567 w 8724094"/>
              <a:gd name="connsiteY23369" fmla="*/ 612628 h 2189926"/>
              <a:gd name="connsiteX23370" fmla="*/ 5332239 w 8724094"/>
              <a:gd name="connsiteY23370" fmla="*/ 616712 h 2189926"/>
              <a:gd name="connsiteX23371" fmla="*/ 5316056 w 8724094"/>
              <a:gd name="connsiteY23371" fmla="*/ 621612 h 2189926"/>
              <a:gd name="connsiteX23372" fmla="*/ 5301491 w 8724094"/>
              <a:gd name="connsiteY23372" fmla="*/ 627331 h 2189926"/>
              <a:gd name="connsiteX23373" fmla="*/ 5295018 w 8724094"/>
              <a:gd name="connsiteY23373" fmla="*/ 633866 h 2189926"/>
              <a:gd name="connsiteX23374" fmla="*/ 5296636 w 8724094"/>
              <a:gd name="connsiteY23374" fmla="*/ 637950 h 2189926"/>
              <a:gd name="connsiteX23375" fmla="*/ 5298255 w 8724094"/>
              <a:gd name="connsiteY23375" fmla="*/ 642035 h 2189926"/>
              <a:gd name="connsiteX23376" fmla="*/ 5291782 w 8724094"/>
              <a:gd name="connsiteY23376" fmla="*/ 645301 h 2189926"/>
              <a:gd name="connsiteX23377" fmla="*/ 5277217 w 8724094"/>
              <a:gd name="connsiteY23377" fmla="*/ 652654 h 2189926"/>
              <a:gd name="connsiteX23378" fmla="*/ 5261034 w 8724094"/>
              <a:gd name="connsiteY23378" fmla="*/ 660822 h 2189926"/>
              <a:gd name="connsiteX23379" fmla="*/ 5251324 w 8724094"/>
              <a:gd name="connsiteY23379" fmla="*/ 666540 h 2189926"/>
              <a:gd name="connsiteX23380" fmla="*/ 5244041 w 8724094"/>
              <a:gd name="connsiteY23380" fmla="*/ 667356 h 2189926"/>
              <a:gd name="connsiteX23381" fmla="*/ 5231095 w 8724094"/>
              <a:gd name="connsiteY23381" fmla="*/ 668990 h 2189926"/>
              <a:gd name="connsiteX23382" fmla="*/ 5217340 w 8724094"/>
              <a:gd name="connsiteY23382" fmla="*/ 670624 h 2189926"/>
              <a:gd name="connsiteX23383" fmla="*/ 5209247 w 8724094"/>
              <a:gd name="connsiteY23383" fmla="*/ 671440 h 2189926"/>
              <a:gd name="connsiteX23384" fmla="*/ 5205202 w 8724094"/>
              <a:gd name="connsiteY23384" fmla="*/ 670624 h 2189926"/>
              <a:gd name="connsiteX23385" fmla="*/ 5201156 w 8724094"/>
              <a:gd name="connsiteY23385" fmla="*/ 669806 h 2189926"/>
              <a:gd name="connsiteX23386" fmla="*/ 5196302 w 8724094"/>
              <a:gd name="connsiteY23386" fmla="*/ 671440 h 2189926"/>
              <a:gd name="connsiteX23387" fmla="*/ 5191446 w 8724094"/>
              <a:gd name="connsiteY23387" fmla="*/ 674708 h 2189926"/>
              <a:gd name="connsiteX23388" fmla="*/ 5184973 w 8724094"/>
              <a:gd name="connsiteY23388" fmla="*/ 678792 h 2189926"/>
              <a:gd name="connsiteX23389" fmla="*/ 5178501 w 8724094"/>
              <a:gd name="connsiteY23389" fmla="*/ 681243 h 2189926"/>
              <a:gd name="connsiteX23390" fmla="*/ 5176881 w 8724094"/>
              <a:gd name="connsiteY23390" fmla="*/ 681243 h 2189926"/>
              <a:gd name="connsiteX23391" fmla="*/ 5172836 w 8724094"/>
              <a:gd name="connsiteY23391" fmla="*/ 680426 h 2189926"/>
              <a:gd name="connsiteX23392" fmla="*/ 5168790 w 8724094"/>
              <a:gd name="connsiteY23392" fmla="*/ 679608 h 2189926"/>
              <a:gd name="connsiteX23393" fmla="*/ 5163126 w 8724094"/>
              <a:gd name="connsiteY23393" fmla="*/ 682876 h 2189926"/>
              <a:gd name="connsiteX23394" fmla="*/ 5155844 w 8724094"/>
              <a:gd name="connsiteY23394" fmla="*/ 686143 h 2189926"/>
              <a:gd name="connsiteX23395" fmla="*/ 5150180 w 8724094"/>
              <a:gd name="connsiteY23395" fmla="*/ 684510 h 2189926"/>
              <a:gd name="connsiteX23396" fmla="*/ 5144517 w 8724094"/>
              <a:gd name="connsiteY23396" fmla="*/ 682876 h 2189926"/>
              <a:gd name="connsiteX23397" fmla="*/ 5139661 w 8724094"/>
              <a:gd name="connsiteY23397" fmla="*/ 685327 h 2189926"/>
              <a:gd name="connsiteX23398" fmla="*/ 5134806 w 8724094"/>
              <a:gd name="connsiteY23398" fmla="*/ 687777 h 2189926"/>
              <a:gd name="connsiteX23399" fmla="*/ 5125906 w 8724094"/>
              <a:gd name="connsiteY23399" fmla="*/ 683692 h 2189926"/>
              <a:gd name="connsiteX23400" fmla="*/ 5117005 w 8724094"/>
              <a:gd name="connsiteY23400" fmla="*/ 679608 h 2189926"/>
              <a:gd name="connsiteX23401" fmla="*/ 5104058 w 8724094"/>
              <a:gd name="connsiteY23401" fmla="*/ 687777 h 2189926"/>
              <a:gd name="connsiteX23402" fmla="*/ 5102440 w 8724094"/>
              <a:gd name="connsiteY23402" fmla="*/ 687777 h 2189926"/>
              <a:gd name="connsiteX23403" fmla="*/ 5096776 w 8724094"/>
              <a:gd name="connsiteY23403" fmla="*/ 686143 h 2189926"/>
              <a:gd name="connsiteX23404" fmla="*/ 5091112 w 8724094"/>
              <a:gd name="connsiteY23404" fmla="*/ 684510 h 2189926"/>
              <a:gd name="connsiteX23405" fmla="*/ 5086257 w 8724094"/>
              <a:gd name="connsiteY23405" fmla="*/ 686961 h 2189926"/>
              <a:gd name="connsiteX23406" fmla="*/ 5081403 w 8724094"/>
              <a:gd name="connsiteY23406" fmla="*/ 689411 h 2189926"/>
              <a:gd name="connsiteX23407" fmla="*/ 5074929 w 8724094"/>
              <a:gd name="connsiteY23407" fmla="*/ 687777 h 2189926"/>
              <a:gd name="connsiteX23408" fmla="*/ 5068456 w 8724094"/>
              <a:gd name="connsiteY23408" fmla="*/ 686143 h 2189926"/>
              <a:gd name="connsiteX23409" fmla="*/ 5057128 w 8724094"/>
              <a:gd name="connsiteY23409" fmla="*/ 687777 h 2189926"/>
              <a:gd name="connsiteX23410" fmla="*/ 5045799 w 8724094"/>
              <a:gd name="connsiteY23410" fmla="*/ 689411 h 2189926"/>
              <a:gd name="connsiteX23411" fmla="*/ 5038518 w 8724094"/>
              <a:gd name="connsiteY23411" fmla="*/ 688594 h 2189926"/>
              <a:gd name="connsiteX23412" fmla="*/ 5031236 w 8724094"/>
              <a:gd name="connsiteY23412" fmla="*/ 687777 h 2189926"/>
              <a:gd name="connsiteX23413" fmla="*/ 5029616 w 8724094"/>
              <a:gd name="connsiteY23413" fmla="*/ 687777 h 2189926"/>
              <a:gd name="connsiteX23414" fmla="*/ 5026380 w 8724094"/>
              <a:gd name="connsiteY23414" fmla="*/ 689411 h 2189926"/>
              <a:gd name="connsiteX23415" fmla="*/ 5021525 w 8724094"/>
              <a:gd name="connsiteY23415" fmla="*/ 689411 h 2189926"/>
              <a:gd name="connsiteX23416" fmla="*/ 5015053 w 8724094"/>
              <a:gd name="connsiteY23416" fmla="*/ 687777 h 2189926"/>
              <a:gd name="connsiteX23417" fmla="*/ 5011815 w 8724094"/>
              <a:gd name="connsiteY23417" fmla="*/ 687777 h 2189926"/>
              <a:gd name="connsiteX23418" fmla="*/ 4999678 w 8724094"/>
              <a:gd name="connsiteY23418" fmla="*/ 688594 h 2189926"/>
              <a:gd name="connsiteX23419" fmla="*/ 4987541 w 8724094"/>
              <a:gd name="connsiteY23419" fmla="*/ 689411 h 2189926"/>
              <a:gd name="connsiteX23420" fmla="*/ 4972976 w 8724094"/>
              <a:gd name="connsiteY23420" fmla="*/ 686961 h 2189926"/>
              <a:gd name="connsiteX23421" fmla="*/ 4958411 w 8724094"/>
              <a:gd name="connsiteY23421" fmla="*/ 686143 h 2189926"/>
              <a:gd name="connsiteX23422" fmla="*/ 4945465 w 8724094"/>
              <a:gd name="connsiteY23422" fmla="*/ 681243 h 2189926"/>
              <a:gd name="connsiteX23423" fmla="*/ 4930900 w 8724094"/>
              <a:gd name="connsiteY23423" fmla="*/ 676341 h 2189926"/>
              <a:gd name="connsiteX23424" fmla="*/ 4926046 w 8724094"/>
              <a:gd name="connsiteY23424" fmla="*/ 674708 h 2189926"/>
              <a:gd name="connsiteX23425" fmla="*/ 4919573 w 8724094"/>
              <a:gd name="connsiteY23425" fmla="*/ 675524 h 2189926"/>
              <a:gd name="connsiteX23426" fmla="*/ 4914717 w 8724094"/>
              <a:gd name="connsiteY23426" fmla="*/ 679608 h 2189926"/>
              <a:gd name="connsiteX23427" fmla="*/ 4914717 w 8724094"/>
              <a:gd name="connsiteY23427" fmla="*/ 689411 h 2189926"/>
              <a:gd name="connsiteX23428" fmla="*/ 4920381 w 8724094"/>
              <a:gd name="connsiteY23428" fmla="*/ 691861 h 2189926"/>
              <a:gd name="connsiteX23429" fmla="*/ 4926046 w 8724094"/>
              <a:gd name="connsiteY23429" fmla="*/ 694312 h 2189926"/>
              <a:gd name="connsiteX23430" fmla="*/ 4926046 w 8724094"/>
              <a:gd name="connsiteY23430" fmla="*/ 695945 h 2189926"/>
              <a:gd name="connsiteX23431" fmla="*/ 4924427 w 8724094"/>
              <a:gd name="connsiteY23431" fmla="*/ 697580 h 2189926"/>
              <a:gd name="connsiteX23432" fmla="*/ 4922809 w 8724094"/>
              <a:gd name="connsiteY23432" fmla="*/ 700847 h 2189926"/>
              <a:gd name="connsiteX23433" fmla="*/ 4926046 w 8724094"/>
              <a:gd name="connsiteY23433" fmla="*/ 706564 h 2189926"/>
              <a:gd name="connsiteX23434" fmla="*/ 4929282 w 8724094"/>
              <a:gd name="connsiteY23434" fmla="*/ 710648 h 2189926"/>
              <a:gd name="connsiteX23435" fmla="*/ 4928473 w 8724094"/>
              <a:gd name="connsiteY23435" fmla="*/ 714733 h 2189926"/>
              <a:gd name="connsiteX23436" fmla="*/ 4927664 w 8724094"/>
              <a:gd name="connsiteY23436" fmla="*/ 718817 h 2189926"/>
              <a:gd name="connsiteX23437" fmla="*/ 4927664 w 8724094"/>
              <a:gd name="connsiteY23437" fmla="*/ 731887 h 2189926"/>
              <a:gd name="connsiteX23438" fmla="*/ 4926855 w 8724094"/>
              <a:gd name="connsiteY23438" fmla="*/ 737604 h 2189926"/>
              <a:gd name="connsiteX23439" fmla="*/ 4926046 w 8724094"/>
              <a:gd name="connsiteY23439" fmla="*/ 743322 h 2189926"/>
              <a:gd name="connsiteX23440" fmla="*/ 4930900 w 8724094"/>
              <a:gd name="connsiteY23440" fmla="*/ 758025 h 2189926"/>
              <a:gd name="connsiteX23441" fmla="*/ 4935756 w 8724094"/>
              <a:gd name="connsiteY23441" fmla="*/ 772728 h 2189926"/>
              <a:gd name="connsiteX23442" fmla="*/ 4935756 w 8724094"/>
              <a:gd name="connsiteY23442" fmla="*/ 779263 h 2189926"/>
              <a:gd name="connsiteX23443" fmla="*/ 4930092 w 8724094"/>
              <a:gd name="connsiteY23443" fmla="*/ 788248 h 2189926"/>
              <a:gd name="connsiteX23444" fmla="*/ 4926046 w 8724094"/>
              <a:gd name="connsiteY23444" fmla="*/ 797234 h 2189926"/>
              <a:gd name="connsiteX23445" fmla="*/ 4928473 w 8724094"/>
              <a:gd name="connsiteY23445" fmla="*/ 802951 h 2189926"/>
              <a:gd name="connsiteX23446" fmla="*/ 4930900 w 8724094"/>
              <a:gd name="connsiteY23446" fmla="*/ 808669 h 2189926"/>
              <a:gd name="connsiteX23447" fmla="*/ 4929282 w 8724094"/>
              <a:gd name="connsiteY23447" fmla="*/ 816021 h 2189926"/>
              <a:gd name="connsiteX23448" fmla="*/ 4927664 w 8724094"/>
              <a:gd name="connsiteY23448" fmla="*/ 823372 h 2189926"/>
              <a:gd name="connsiteX23449" fmla="*/ 4929282 w 8724094"/>
              <a:gd name="connsiteY23449" fmla="*/ 832358 h 2189926"/>
              <a:gd name="connsiteX23450" fmla="*/ 4930900 w 8724094"/>
              <a:gd name="connsiteY23450" fmla="*/ 841342 h 2189926"/>
              <a:gd name="connsiteX23451" fmla="*/ 4929282 w 8724094"/>
              <a:gd name="connsiteY23451" fmla="*/ 845426 h 2189926"/>
              <a:gd name="connsiteX23452" fmla="*/ 4927664 w 8724094"/>
              <a:gd name="connsiteY23452" fmla="*/ 849511 h 2189926"/>
              <a:gd name="connsiteX23453" fmla="*/ 4929282 w 8724094"/>
              <a:gd name="connsiteY23453" fmla="*/ 868298 h 2189926"/>
              <a:gd name="connsiteX23454" fmla="*/ 4930900 w 8724094"/>
              <a:gd name="connsiteY23454" fmla="*/ 887086 h 2189926"/>
              <a:gd name="connsiteX23455" fmla="*/ 4927664 w 8724094"/>
              <a:gd name="connsiteY23455" fmla="*/ 897705 h 2189926"/>
              <a:gd name="connsiteX23456" fmla="*/ 4924427 w 8724094"/>
              <a:gd name="connsiteY23456" fmla="*/ 909957 h 2189926"/>
              <a:gd name="connsiteX23457" fmla="*/ 4926046 w 8724094"/>
              <a:gd name="connsiteY23457" fmla="*/ 916491 h 2189926"/>
              <a:gd name="connsiteX23458" fmla="*/ 4927664 w 8724094"/>
              <a:gd name="connsiteY23458" fmla="*/ 923026 h 2189926"/>
              <a:gd name="connsiteX23459" fmla="*/ 4926855 w 8724094"/>
              <a:gd name="connsiteY23459" fmla="*/ 928744 h 2189926"/>
              <a:gd name="connsiteX23460" fmla="*/ 4926046 w 8724094"/>
              <a:gd name="connsiteY23460" fmla="*/ 934462 h 2189926"/>
              <a:gd name="connsiteX23461" fmla="*/ 4927664 w 8724094"/>
              <a:gd name="connsiteY23461" fmla="*/ 940180 h 2189926"/>
              <a:gd name="connsiteX23462" fmla="*/ 4929282 w 8724094"/>
              <a:gd name="connsiteY23462" fmla="*/ 945898 h 2189926"/>
              <a:gd name="connsiteX23463" fmla="*/ 4909863 w 8724094"/>
              <a:gd name="connsiteY23463" fmla="*/ 970403 h 2189926"/>
              <a:gd name="connsiteX23464" fmla="*/ 4901770 w 8724094"/>
              <a:gd name="connsiteY23464" fmla="*/ 970403 h 2189926"/>
              <a:gd name="connsiteX23465" fmla="*/ 4896107 w 8724094"/>
              <a:gd name="connsiteY23465" fmla="*/ 967136 h 2189926"/>
              <a:gd name="connsiteX23466" fmla="*/ 4888825 w 8724094"/>
              <a:gd name="connsiteY23466" fmla="*/ 963868 h 2189926"/>
              <a:gd name="connsiteX23467" fmla="*/ 4876688 w 8724094"/>
              <a:gd name="connsiteY23467" fmla="*/ 967952 h 2189926"/>
              <a:gd name="connsiteX23468" fmla="*/ 4866168 w 8724094"/>
              <a:gd name="connsiteY23468" fmla="*/ 972036 h 2189926"/>
              <a:gd name="connsiteX23469" fmla="*/ 4864550 w 8724094"/>
              <a:gd name="connsiteY23469" fmla="*/ 972036 h 2189926"/>
              <a:gd name="connsiteX23470" fmla="*/ 4845940 w 8724094"/>
              <a:gd name="connsiteY23470" fmla="*/ 965501 h 2189926"/>
              <a:gd name="connsiteX23471" fmla="*/ 4825711 w 8724094"/>
              <a:gd name="connsiteY23471" fmla="*/ 962234 h 2189926"/>
              <a:gd name="connsiteX23472" fmla="*/ 4816810 w 8724094"/>
              <a:gd name="connsiteY23472" fmla="*/ 965501 h 2189926"/>
              <a:gd name="connsiteX23473" fmla="*/ 4807910 w 8724094"/>
              <a:gd name="connsiteY23473" fmla="*/ 968769 h 2189926"/>
              <a:gd name="connsiteX23474" fmla="*/ 4803864 w 8724094"/>
              <a:gd name="connsiteY23474" fmla="*/ 967136 h 2189926"/>
              <a:gd name="connsiteX23475" fmla="*/ 4799818 w 8724094"/>
              <a:gd name="connsiteY23475" fmla="*/ 965501 h 2189926"/>
              <a:gd name="connsiteX23476" fmla="*/ 4790109 w 8724094"/>
              <a:gd name="connsiteY23476" fmla="*/ 967952 h 2189926"/>
              <a:gd name="connsiteX23477" fmla="*/ 4778780 w 8724094"/>
              <a:gd name="connsiteY23477" fmla="*/ 970403 h 2189926"/>
              <a:gd name="connsiteX23478" fmla="*/ 4770688 w 8724094"/>
              <a:gd name="connsiteY23478" fmla="*/ 966319 h 2189926"/>
              <a:gd name="connsiteX23479" fmla="*/ 4759361 w 8724094"/>
              <a:gd name="connsiteY23479" fmla="*/ 962234 h 2189926"/>
              <a:gd name="connsiteX23480" fmla="*/ 4749651 w 8724094"/>
              <a:gd name="connsiteY23480" fmla="*/ 963868 h 2189926"/>
              <a:gd name="connsiteX23481" fmla="*/ 4741560 w 8724094"/>
              <a:gd name="connsiteY23481" fmla="*/ 965501 h 2189926"/>
              <a:gd name="connsiteX23482" fmla="*/ 4736704 w 8724094"/>
              <a:gd name="connsiteY23482" fmla="*/ 965501 h 2189926"/>
              <a:gd name="connsiteX23483" fmla="*/ 4735086 w 8724094"/>
              <a:gd name="connsiteY23483" fmla="*/ 965501 h 2189926"/>
              <a:gd name="connsiteX23484" fmla="*/ 4725377 w 8724094"/>
              <a:gd name="connsiteY23484" fmla="*/ 967952 h 2189926"/>
              <a:gd name="connsiteX23485" fmla="*/ 4715666 w 8724094"/>
              <a:gd name="connsiteY23485" fmla="*/ 970403 h 2189926"/>
              <a:gd name="connsiteX23486" fmla="*/ 4710002 w 8724094"/>
              <a:gd name="connsiteY23486" fmla="*/ 967952 h 2189926"/>
              <a:gd name="connsiteX23487" fmla="*/ 4704338 w 8724094"/>
              <a:gd name="connsiteY23487" fmla="*/ 965501 h 2189926"/>
              <a:gd name="connsiteX23488" fmla="*/ 4699483 w 8724094"/>
              <a:gd name="connsiteY23488" fmla="*/ 970403 h 2189926"/>
              <a:gd name="connsiteX23489" fmla="*/ 4696247 w 8724094"/>
              <a:gd name="connsiteY23489" fmla="*/ 975304 h 2189926"/>
              <a:gd name="connsiteX23490" fmla="*/ 4684918 w 8724094"/>
              <a:gd name="connsiteY23490" fmla="*/ 972036 h 2189926"/>
              <a:gd name="connsiteX23491" fmla="*/ 4675208 w 8724094"/>
              <a:gd name="connsiteY23491" fmla="*/ 968769 h 2189926"/>
              <a:gd name="connsiteX23492" fmla="*/ 4671972 w 8724094"/>
              <a:gd name="connsiteY23492" fmla="*/ 968769 h 2189926"/>
              <a:gd name="connsiteX23493" fmla="*/ 4670354 w 8724094"/>
              <a:gd name="connsiteY23493" fmla="*/ 970403 h 2189926"/>
              <a:gd name="connsiteX23494" fmla="*/ 4668735 w 8724094"/>
              <a:gd name="connsiteY23494" fmla="*/ 970403 h 2189926"/>
              <a:gd name="connsiteX23495" fmla="*/ 4665499 w 8724094"/>
              <a:gd name="connsiteY23495" fmla="*/ 967136 h 2189926"/>
              <a:gd name="connsiteX23496" fmla="*/ 4659025 w 8724094"/>
              <a:gd name="connsiteY23496" fmla="*/ 965501 h 2189926"/>
              <a:gd name="connsiteX23497" fmla="*/ 4655789 w 8724094"/>
              <a:gd name="connsiteY23497" fmla="*/ 967136 h 2189926"/>
              <a:gd name="connsiteX23498" fmla="*/ 4652552 w 8724094"/>
              <a:gd name="connsiteY23498" fmla="*/ 968769 h 2189926"/>
              <a:gd name="connsiteX23499" fmla="*/ 4647698 w 8724094"/>
              <a:gd name="connsiteY23499" fmla="*/ 967136 h 2189926"/>
              <a:gd name="connsiteX23500" fmla="*/ 4642842 w 8724094"/>
              <a:gd name="connsiteY23500" fmla="*/ 965501 h 2189926"/>
              <a:gd name="connsiteX23501" fmla="*/ 4633133 w 8724094"/>
              <a:gd name="connsiteY23501" fmla="*/ 967952 h 2189926"/>
              <a:gd name="connsiteX23502" fmla="*/ 4621805 w 8724094"/>
              <a:gd name="connsiteY23502" fmla="*/ 970403 h 2189926"/>
              <a:gd name="connsiteX23503" fmla="*/ 4605622 w 8724094"/>
              <a:gd name="connsiteY23503" fmla="*/ 965501 h 2189926"/>
              <a:gd name="connsiteX23504" fmla="*/ 4599959 w 8724094"/>
              <a:gd name="connsiteY23504" fmla="*/ 952433 h 2189926"/>
              <a:gd name="connsiteX23505" fmla="*/ 4592675 w 8724094"/>
              <a:gd name="connsiteY23505" fmla="*/ 940996 h 2189926"/>
              <a:gd name="connsiteX23506" fmla="*/ 4595913 w 8724094"/>
              <a:gd name="connsiteY23506" fmla="*/ 933645 h 2189926"/>
              <a:gd name="connsiteX23507" fmla="*/ 4599149 w 8724094"/>
              <a:gd name="connsiteY23507" fmla="*/ 924659 h 2189926"/>
              <a:gd name="connsiteX23508" fmla="*/ 4596721 w 8724094"/>
              <a:gd name="connsiteY23508" fmla="*/ 918942 h 2189926"/>
              <a:gd name="connsiteX23509" fmla="*/ 4594293 w 8724094"/>
              <a:gd name="connsiteY23509" fmla="*/ 913224 h 2189926"/>
              <a:gd name="connsiteX23510" fmla="*/ 4595103 w 8724094"/>
              <a:gd name="connsiteY23510" fmla="*/ 910773 h 2189926"/>
              <a:gd name="connsiteX23511" fmla="*/ 4595913 w 8724094"/>
              <a:gd name="connsiteY23511" fmla="*/ 908323 h 2189926"/>
              <a:gd name="connsiteX23512" fmla="*/ 4594293 w 8724094"/>
              <a:gd name="connsiteY23512" fmla="*/ 904238 h 2189926"/>
              <a:gd name="connsiteX23513" fmla="*/ 4592675 w 8724094"/>
              <a:gd name="connsiteY23513" fmla="*/ 900154 h 2189926"/>
              <a:gd name="connsiteX23514" fmla="*/ 4594293 w 8724094"/>
              <a:gd name="connsiteY23514" fmla="*/ 895254 h 2189926"/>
              <a:gd name="connsiteX23515" fmla="*/ 4595913 w 8724094"/>
              <a:gd name="connsiteY23515" fmla="*/ 890352 h 2189926"/>
              <a:gd name="connsiteX23516" fmla="*/ 4594293 w 8724094"/>
              <a:gd name="connsiteY23516" fmla="*/ 883001 h 2189926"/>
              <a:gd name="connsiteX23517" fmla="*/ 4592675 w 8724094"/>
              <a:gd name="connsiteY23517" fmla="*/ 875649 h 2189926"/>
              <a:gd name="connsiteX23518" fmla="*/ 4592675 w 8724094"/>
              <a:gd name="connsiteY23518" fmla="*/ 869116 h 2189926"/>
              <a:gd name="connsiteX23519" fmla="*/ 4599149 w 8724094"/>
              <a:gd name="connsiteY23519" fmla="*/ 859312 h 2189926"/>
              <a:gd name="connsiteX23520" fmla="*/ 4602385 w 8724094"/>
              <a:gd name="connsiteY23520" fmla="*/ 847877 h 2189926"/>
              <a:gd name="connsiteX23521" fmla="*/ 4602385 w 8724094"/>
              <a:gd name="connsiteY23521" fmla="*/ 835625 h 2189926"/>
              <a:gd name="connsiteX23522" fmla="*/ 4600767 w 8724094"/>
              <a:gd name="connsiteY23522" fmla="*/ 823372 h 2189926"/>
              <a:gd name="connsiteX23523" fmla="*/ 4598339 w 8724094"/>
              <a:gd name="connsiteY23523" fmla="*/ 817655 h 2189926"/>
              <a:gd name="connsiteX23524" fmla="*/ 4595913 w 8724094"/>
              <a:gd name="connsiteY23524" fmla="*/ 811937 h 2189926"/>
              <a:gd name="connsiteX23525" fmla="*/ 4595913 w 8724094"/>
              <a:gd name="connsiteY23525" fmla="*/ 810302 h 2189926"/>
              <a:gd name="connsiteX23526" fmla="*/ 4597531 w 8724094"/>
              <a:gd name="connsiteY23526" fmla="*/ 797234 h 2189926"/>
              <a:gd name="connsiteX23527" fmla="*/ 4599149 w 8724094"/>
              <a:gd name="connsiteY23527" fmla="*/ 784164 h 2189926"/>
              <a:gd name="connsiteX23528" fmla="*/ 4596721 w 8724094"/>
              <a:gd name="connsiteY23528" fmla="*/ 780079 h 2189926"/>
              <a:gd name="connsiteX23529" fmla="*/ 4594293 w 8724094"/>
              <a:gd name="connsiteY23529" fmla="*/ 775995 h 2189926"/>
              <a:gd name="connsiteX23530" fmla="*/ 4595913 w 8724094"/>
              <a:gd name="connsiteY23530" fmla="*/ 768644 h 2189926"/>
              <a:gd name="connsiteX23531" fmla="*/ 4597531 w 8724094"/>
              <a:gd name="connsiteY23531" fmla="*/ 761292 h 2189926"/>
              <a:gd name="connsiteX23532" fmla="*/ 4593485 w 8724094"/>
              <a:gd name="connsiteY23532" fmla="*/ 748223 h 2189926"/>
              <a:gd name="connsiteX23533" fmla="*/ 4589439 w 8724094"/>
              <a:gd name="connsiteY23533" fmla="*/ 735153 h 2189926"/>
              <a:gd name="connsiteX23534" fmla="*/ 4592675 w 8724094"/>
              <a:gd name="connsiteY23534" fmla="*/ 729436 h 2189926"/>
              <a:gd name="connsiteX23535" fmla="*/ 4599149 w 8724094"/>
              <a:gd name="connsiteY23535" fmla="*/ 723718 h 2189926"/>
              <a:gd name="connsiteX23536" fmla="*/ 4599149 w 8724094"/>
              <a:gd name="connsiteY23536" fmla="*/ 717183 h 2189926"/>
              <a:gd name="connsiteX23537" fmla="*/ 4597531 w 8724094"/>
              <a:gd name="connsiteY23537" fmla="*/ 702480 h 2189926"/>
              <a:gd name="connsiteX23538" fmla="*/ 4597531 w 8724094"/>
              <a:gd name="connsiteY23538" fmla="*/ 686143 h 2189926"/>
              <a:gd name="connsiteX23539" fmla="*/ 4594293 w 8724094"/>
              <a:gd name="connsiteY23539" fmla="*/ 681243 h 2189926"/>
              <a:gd name="connsiteX23540" fmla="*/ 4594293 w 8724094"/>
              <a:gd name="connsiteY23540" fmla="*/ 679608 h 2189926"/>
              <a:gd name="connsiteX23541" fmla="*/ 4595913 w 8724094"/>
              <a:gd name="connsiteY23541" fmla="*/ 673075 h 2189926"/>
              <a:gd name="connsiteX23542" fmla="*/ 4597531 w 8724094"/>
              <a:gd name="connsiteY23542" fmla="*/ 664906 h 2189926"/>
              <a:gd name="connsiteX23543" fmla="*/ 4596721 w 8724094"/>
              <a:gd name="connsiteY23543" fmla="*/ 661638 h 2189926"/>
              <a:gd name="connsiteX23544" fmla="*/ 4595913 w 8724094"/>
              <a:gd name="connsiteY23544" fmla="*/ 656738 h 2189926"/>
              <a:gd name="connsiteX23545" fmla="*/ 4599959 w 8724094"/>
              <a:gd name="connsiteY23545" fmla="*/ 649386 h 2189926"/>
              <a:gd name="connsiteX23546" fmla="*/ 4604003 w 8724094"/>
              <a:gd name="connsiteY23546" fmla="*/ 640401 h 2189926"/>
              <a:gd name="connsiteX23547" fmla="*/ 4600767 w 8724094"/>
              <a:gd name="connsiteY23547" fmla="*/ 631415 h 2189926"/>
              <a:gd name="connsiteX23548" fmla="*/ 4597531 w 8724094"/>
              <a:gd name="connsiteY23548" fmla="*/ 624063 h 2189926"/>
              <a:gd name="connsiteX23549" fmla="*/ 4597531 w 8724094"/>
              <a:gd name="connsiteY23549" fmla="*/ 604460 h 2189926"/>
              <a:gd name="connsiteX23550" fmla="*/ 4600767 w 8724094"/>
              <a:gd name="connsiteY23550" fmla="*/ 593023 h 2189926"/>
              <a:gd name="connsiteX23551" fmla="*/ 4600767 w 8724094"/>
              <a:gd name="connsiteY23551" fmla="*/ 591390 h 2189926"/>
              <a:gd name="connsiteX23552" fmla="*/ 4600767 w 8724094"/>
              <a:gd name="connsiteY23552" fmla="*/ 586489 h 2189926"/>
              <a:gd name="connsiteX23553" fmla="*/ 4600767 w 8724094"/>
              <a:gd name="connsiteY23553" fmla="*/ 583221 h 2189926"/>
              <a:gd name="connsiteX23554" fmla="*/ 4600767 w 8724094"/>
              <a:gd name="connsiteY23554" fmla="*/ 579954 h 2189926"/>
              <a:gd name="connsiteX23555" fmla="*/ 4600767 w 8724094"/>
              <a:gd name="connsiteY23555" fmla="*/ 576686 h 2189926"/>
              <a:gd name="connsiteX23556" fmla="*/ 4595913 w 8724094"/>
              <a:gd name="connsiteY23556" fmla="*/ 567702 h 2189926"/>
              <a:gd name="connsiteX23557" fmla="*/ 4592675 w 8724094"/>
              <a:gd name="connsiteY23557" fmla="*/ 557083 h 2189926"/>
              <a:gd name="connsiteX23558" fmla="*/ 4595913 w 8724094"/>
              <a:gd name="connsiteY23558" fmla="*/ 546464 h 2189926"/>
              <a:gd name="connsiteX23559" fmla="*/ 4599149 w 8724094"/>
              <a:gd name="connsiteY23559" fmla="*/ 532578 h 2189926"/>
              <a:gd name="connsiteX23560" fmla="*/ 4595913 w 8724094"/>
              <a:gd name="connsiteY23560" fmla="*/ 512974 h 2189926"/>
              <a:gd name="connsiteX23561" fmla="*/ 4592675 w 8724094"/>
              <a:gd name="connsiteY23561" fmla="*/ 493369 h 2189926"/>
              <a:gd name="connsiteX23562" fmla="*/ 4599149 w 8724094"/>
              <a:gd name="connsiteY23562" fmla="*/ 475399 h 2189926"/>
              <a:gd name="connsiteX23563" fmla="*/ 4599149 w 8724094"/>
              <a:gd name="connsiteY23563" fmla="*/ 463964 h 2189926"/>
              <a:gd name="connsiteX23564" fmla="*/ 4596721 w 8724094"/>
              <a:gd name="connsiteY23564" fmla="*/ 450077 h 2189926"/>
              <a:gd name="connsiteX23565" fmla="*/ 4594293 w 8724094"/>
              <a:gd name="connsiteY23565" fmla="*/ 436191 h 2189926"/>
              <a:gd name="connsiteX23566" fmla="*/ 4599149 w 8724094"/>
              <a:gd name="connsiteY23566" fmla="*/ 426389 h 2189926"/>
              <a:gd name="connsiteX23567" fmla="*/ 4604003 w 8724094"/>
              <a:gd name="connsiteY23567" fmla="*/ 413319 h 2189926"/>
              <a:gd name="connsiteX23568" fmla="*/ 4602385 w 8724094"/>
              <a:gd name="connsiteY23568" fmla="*/ 401884 h 2189926"/>
              <a:gd name="connsiteX23569" fmla="*/ 4600767 w 8724094"/>
              <a:gd name="connsiteY23569" fmla="*/ 390448 h 2189926"/>
              <a:gd name="connsiteX23570" fmla="*/ 4601577 w 8724094"/>
              <a:gd name="connsiteY23570" fmla="*/ 385547 h 2189926"/>
              <a:gd name="connsiteX23571" fmla="*/ 4602385 w 8724094"/>
              <a:gd name="connsiteY23571" fmla="*/ 380645 h 2189926"/>
              <a:gd name="connsiteX23572" fmla="*/ 4599149 w 8724094"/>
              <a:gd name="connsiteY23572" fmla="*/ 372477 h 2189926"/>
              <a:gd name="connsiteX23573" fmla="*/ 4594293 w 8724094"/>
              <a:gd name="connsiteY23573" fmla="*/ 364309 h 2189926"/>
              <a:gd name="connsiteX23574" fmla="*/ 4591057 w 8724094"/>
              <a:gd name="connsiteY23574" fmla="*/ 341438 h 2189926"/>
              <a:gd name="connsiteX23575" fmla="*/ 4597531 w 8724094"/>
              <a:gd name="connsiteY23575" fmla="*/ 330002 h 2189926"/>
              <a:gd name="connsiteX23576" fmla="*/ 4604003 w 8724094"/>
              <a:gd name="connsiteY23576" fmla="*/ 318567 h 2189926"/>
              <a:gd name="connsiteX23577" fmla="*/ 4601577 w 8724094"/>
              <a:gd name="connsiteY23577" fmla="*/ 311214 h 2189926"/>
              <a:gd name="connsiteX23578" fmla="*/ 4599149 w 8724094"/>
              <a:gd name="connsiteY23578" fmla="*/ 303863 h 2189926"/>
              <a:gd name="connsiteX23579" fmla="*/ 4600767 w 8724094"/>
              <a:gd name="connsiteY23579" fmla="*/ 298962 h 2189926"/>
              <a:gd name="connsiteX23580" fmla="*/ 4602385 w 8724094"/>
              <a:gd name="connsiteY23580" fmla="*/ 294061 h 2189926"/>
              <a:gd name="connsiteX23581" fmla="*/ 4599959 w 8724094"/>
              <a:gd name="connsiteY23581" fmla="*/ 285893 h 2189926"/>
              <a:gd name="connsiteX23582" fmla="*/ 4597531 w 8724094"/>
              <a:gd name="connsiteY23582" fmla="*/ 276091 h 2189926"/>
              <a:gd name="connsiteX23583" fmla="*/ 4598339 w 8724094"/>
              <a:gd name="connsiteY23583" fmla="*/ 268739 h 2189926"/>
              <a:gd name="connsiteX23584" fmla="*/ 4599149 w 8724094"/>
              <a:gd name="connsiteY23584" fmla="*/ 261388 h 2189926"/>
              <a:gd name="connsiteX23585" fmla="*/ 4599149 w 8724094"/>
              <a:gd name="connsiteY23585" fmla="*/ 253220 h 2189926"/>
              <a:gd name="connsiteX23586" fmla="*/ 4594293 w 8724094"/>
              <a:gd name="connsiteY23586" fmla="*/ 245051 h 2189926"/>
              <a:gd name="connsiteX23587" fmla="*/ 4595913 w 8724094"/>
              <a:gd name="connsiteY23587" fmla="*/ 233615 h 2189926"/>
              <a:gd name="connsiteX23588" fmla="*/ 4599149 w 8724094"/>
              <a:gd name="connsiteY23588" fmla="*/ 229531 h 2189926"/>
              <a:gd name="connsiteX23589" fmla="*/ 4600767 w 8724094"/>
              <a:gd name="connsiteY23589" fmla="*/ 225446 h 2189926"/>
              <a:gd name="connsiteX23590" fmla="*/ 4599959 w 8724094"/>
              <a:gd name="connsiteY23590" fmla="*/ 207476 h 2189926"/>
              <a:gd name="connsiteX23591" fmla="*/ 4597531 w 8724094"/>
              <a:gd name="connsiteY23591" fmla="*/ 189506 h 2189926"/>
              <a:gd name="connsiteX23592" fmla="*/ 4592675 w 8724094"/>
              <a:gd name="connsiteY23592" fmla="*/ 181338 h 2189926"/>
              <a:gd name="connsiteX23593" fmla="*/ 4596721 w 8724094"/>
              <a:gd name="connsiteY23593" fmla="*/ 169085 h 2189926"/>
              <a:gd name="connsiteX23594" fmla="*/ 4605622 w 8724094"/>
              <a:gd name="connsiteY23594" fmla="*/ 160099 h 2189926"/>
              <a:gd name="connsiteX23595" fmla="*/ 4605622 w 8724094"/>
              <a:gd name="connsiteY23595" fmla="*/ 143763 h 2189926"/>
              <a:gd name="connsiteX23596" fmla="*/ 4600767 w 8724094"/>
              <a:gd name="connsiteY23596" fmla="*/ 139678 h 2189926"/>
              <a:gd name="connsiteX23597" fmla="*/ 4595913 w 8724094"/>
              <a:gd name="connsiteY23597" fmla="*/ 135594 h 2189926"/>
              <a:gd name="connsiteX23598" fmla="*/ 4598339 w 8724094"/>
              <a:gd name="connsiteY23598" fmla="*/ 129877 h 2189926"/>
              <a:gd name="connsiteX23599" fmla="*/ 4600767 w 8724094"/>
              <a:gd name="connsiteY23599" fmla="*/ 124159 h 2189926"/>
              <a:gd name="connsiteX23600" fmla="*/ 4595913 w 8724094"/>
              <a:gd name="connsiteY23600" fmla="*/ 117624 h 2189926"/>
              <a:gd name="connsiteX23601" fmla="*/ 4595913 w 8724094"/>
              <a:gd name="connsiteY23601" fmla="*/ 109456 h 2189926"/>
              <a:gd name="connsiteX23602" fmla="*/ 4595103 w 8724094"/>
              <a:gd name="connsiteY23602" fmla="*/ 103738 h 2189926"/>
              <a:gd name="connsiteX23603" fmla="*/ 4597531 w 8724094"/>
              <a:gd name="connsiteY23603" fmla="*/ 98021 h 2189926"/>
              <a:gd name="connsiteX23604" fmla="*/ 4597531 w 8724094"/>
              <a:gd name="connsiteY23604" fmla="*/ 78416 h 2189926"/>
              <a:gd name="connsiteX23605" fmla="*/ 4597531 w 8724094"/>
              <a:gd name="connsiteY23605" fmla="*/ 71882 h 2189926"/>
              <a:gd name="connsiteX23606" fmla="*/ 4594293 w 8724094"/>
              <a:gd name="connsiteY23606" fmla="*/ 62896 h 2189926"/>
              <a:gd name="connsiteX23607" fmla="*/ 4591057 w 8724094"/>
              <a:gd name="connsiteY23607" fmla="*/ 53911 h 2189926"/>
              <a:gd name="connsiteX23608" fmla="*/ 4598339 w 8724094"/>
              <a:gd name="connsiteY23608" fmla="*/ 45742 h 2189926"/>
              <a:gd name="connsiteX23609" fmla="*/ 4605622 w 8724094"/>
              <a:gd name="connsiteY23609" fmla="*/ 40842 h 2189926"/>
              <a:gd name="connsiteX23610" fmla="*/ 4605622 w 8724094"/>
              <a:gd name="connsiteY23610" fmla="*/ 31040 h 2189926"/>
              <a:gd name="connsiteX23611" fmla="*/ 4607240 w 8724094"/>
              <a:gd name="connsiteY23611" fmla="*/ 31040 h 2189926"/>
              <a:gd name="connsiteX23612" fmla="*/ 4608858 w 8724094"/>
              <a:gd name="connsiteY23612" fmla="*/ 31040 h 2189926"/>
              <a:gd name="connsiteX23613" fmla="*/ 4618568 w 8724094"/>
              <a:gd name="connsiteY23613" fmla="*/ 31040 h 2189926"/>
              <a:gd name="connsiteX23614" fmla="*/ 4633943 w 8724094"/>
              <a:gd name="connsiteY23614" fmla="*/ 26956 h 2189926"/>
              <a:gd name="connsiteX23615" fmla="*/ 4649316 w 8724094"/>
              <a:gd name="connsiteY23615" fmla="*/ 22872 h 2189926"/>
              <a:gd name="connsiteX23616" fmla="*/ 5690995 w 8724094"/>
              <a:gd name="connsiteY23616" fmla="*/ 17970 h 2189926"/>
              <a:gd name="connsiteX23617" fmla="*/ 5694232 w 8724094"/>
              <a:gd name="connsiteY23617" fmla="*/ 19604 h 2189926"/>
              <a:gd name="connsiteX23618" fmla="*/ 5689377 w 8724094"/>
              <a:gd name="connsiteY23618" fmla="*/ 22054 h 2189926"/>
              <a:gd name="connsiteX23619" fmla="*/ 5684522 w 8724094"/>
              <a:gd name="connsiteY23619" fmla="*/ 24505 h 2189926"/>
              <a:gd name="connsiteX23620" fmla="*/ 5690995 w 8724094"/>
              <a:gd name="connsiteY23620" fmla="*/ 31040 h 2189926"/>
              <a:gd name="connsiteX23621" fmla="*/ 5702323 w 8724094"/>
              <a:gd name="connsiteY23621" fmla="*/ 44109 h 2189926"/>
              <a:gd name="connsiteX23622" fmla="*/ 5705560 w 8724094"/>
              <a:gd name="connsiteY23622" fmla="*/ 47377 h 2189926"/>
              <a:gd name="connsiteX23623" fmla="*/ 5712033 w 8724094"/>
              <a:gd name="connsiteY23623" fmla="*/ 42475 h 2189926"/>
              <a:gd name="connsiteX23624" fmla="*/ 5715270 w 8724094"/>
              <a:gd name="connsiteY23624" fmla="*/ 34307 h 2189926"/>
              <a:gd name="connsiteX23625" fmla="*/ 5718506 w 8724094"/>
              <a:gd name="connsiteY23625" fmla="*/ 34307 h 2189926"/>
              <a:gd name="connsiteX23626" fmla="*/ 5720934 w 8724094"/>
              <a:gd name="connsiteY23626" fmla="*/ 36758 h 2189926"/>
              <a:gd name="connsiteX23627" fmla="*/ 5724979 w 8724094"/>
              <a:gd name="connsiteY23627" fmla="*/ 39209 h 2189926"/>
              <a:gd name="connsiteX23628" fmla="*/ 5729025 w 8724094"/>
              <a:gd name="connsiteY23628" fmla="*/ 35940 h 2189926"/>
              <a:gd name="connsiteX23629" fmla="*/ 5731453 w 8724094"/>
              <a:gd name="connsiteY23629" fmla="*/ 31040 h 2189926"/>
              <a:gd name="connsiteX23630" fmla="*/ 5735499 w 8724094"/>
              <a:gd name="connsiteY23630" fmla="*/ 36758 h 2189926"/>
              <a:gd name="connsiteX23631" fmla="*/ 5739544 w 8724094"/>
              <a:gd name="connsiteY23631" fmla="*/ 39209 h 2189926"/>
              <a:gd name="connsiteX23632" fmla="*/ 5746018 w 8724094"/>
              <a:gd name="connsiteY23632" fmla="*/ 35940 h 2189926"/>
              <a:gd name="connsiteX23633" fmla="*/ 5758155 w 8724094"/>
              <a:gd name="connsiteY23633" fmla="*/ 35940 h 2189926"/>
              <a:gd name="connsiteX23634" fmla="*/ 5767055 w 8724094"/>
              <a:gd name="connsiteY23634" fmla="*/ 34307 h 2189926"/>
              <a:gd name="connsiteX23635" fmla="*/ 5768673 w 8724094"/>
              <a:gd name="connsiteY23635" fmla="*/ 34307 h 2189926"/>
              <a:gd name="connsiteX23636" fmla="*/ 5775956 w 8724094"/>
              <a:gd name="connsiteY23636" fmla="*/ 40025 h 2189926"/>
              <a:gd name="connsiteX23637" fmla="*/ 5784857 w 8724094"/>
              <a:gd name="connsiteY23637" fmla="*/ 44109 h 2189926"/>
              <a:gd name="connsiteX23638" fmla="*/ 5788093 w 8724094"/>
              <a:gd name="connsiteY23638" fmla="*/ 42475 h 2189926"/>
              <a:gd name="connsiteX23639" fmla="*/ 5795375 w 8724094"/>
              <a:gd name="connsiteY23639" fmla="*/ 30223 h 2189926"/>
              <a:gd name="connsiteX23640" fmla="*/ 5812368 w 8724094"/>
              <a:gd name="connsiteY23640" fmla="*/ 27772 h 2189926"/>
              <a:gd name="connsiteX23641" fmla="*/ 5818841 w 8724094"/>
              <a:gd name="connsiteY23641" fmla="*/ 30223 h 2189926"/>
              <a:gd name="connsiteX23642" fmla="*/ 5825315 w 8724094"/>
              <a:gd name="connsiteY23642" fmla="*/ 32674 h 2189926"/>
              <a:gd name="connsiteX23643" fmla="*/ 5826933 w 8724094"/>
              <a:gd name="connsiteY23643" fmla="*/ 32674 h 2189926"/>
              <a:gd name="connsiteX23644" fmla="*/ 5833406 w 8724094"/>
              <a:gd name="connsiteY23644" fmla="*/ 31040 h 2189926"/>
              <a:gd name="connsiteX23645" fmla="*/ 5839070 w 8724094"/>
              <a:gd name="connsiteY23645" fmla="*/ 33490 h 2189926"/>
              <a:gd name="connsiteX23646" fmla="*/ 5844734 w 8724094"/>
              <a:gd name="connsiteY23646" fmla="*/ 35940 h 2189926"/>
              <a:gd name="connsiteX23647" fmla="*/ 5856061 w 8724094"/>
              <a:gd name="connsiteY23647" fmla="*/ 33490 h 2189926"/>
              <a:gd name="connsiteX23648" fmla="*/ 5865772 w 8724094"/>
              <a:gd name="connsiteY23648" fmla="*/ 31040 h 2189926"/>
              <a:gd name="connsiteX23649" fmla="*/ 5870626 w 8724094"/>
              <a:gd name="connsiteY23649" fmla="*/ 35124 h 2189926"/>
              <a:gd name="connsiteX23650" fmla="*/ 5877100 w 8724094"/>
              <a:gd name="connsiteY23650" fmla="*/ 39209 h 2189926"/>
              <a:gd name="connsiteX23651" fmla="*/ 5878718 w 8724094"/>
              <a:gd name="connsiteY23651" fmla="*/ 39209 h 2189926"/>
              <a:gd name="connsiteX23652" fmla="*/ 5883573 w 8724094"/>
              <a:gd name="connsiteY23652" fmla="*/ 32674 h 2189926"/>
              <a:gd name="connsiteX23653" fmla="*/ 5890047 w 8724094"/>
              <a:gd name="connsiteY23653" fmla="*/ 27772 h 2189926"/>
              <a:gd name="connsiteX23654" fmla="*/ 5891665 w 8724094"/>
              <a:gd name="connsiteY23654" fmla="*/ 27772 h 2189926"/>
              <a:gd name="connsiteX23655" fmla="*/ 5898138 w 8724094"/>
              <a:gd name="connsiteY23655" fmla="*/ 31040 h 2189926"/>
              <a:gd name="connsiteX23656" fmla="*/ 5899756 w 8724094"/>
              <a:gd name="connsiteY23656" fmla="*/ 31040 h 2189926"/>
              <a:gd name="connsiteX23657" fmla="*/ 5905420 w 8724094"/>
              <a:gd name="connsiteY23657" fmla="*/ 27772 h 2189926"/>
              <a:gd name="connsiteX23658" fmla="*/ 5911084 w 8724094"/>
              <a:gd name="connsiteY23658" fmla="*/ 24505 h 2189926"/>
              <a:gd name="connsiteX23659" fmla="*/ 5924031 w 8724094"/>
              <a:gd name="connsiteY23659" fmla="*/ 30223 h 2189926"/>
              <a:gd name="connsiteX23660" fmla="*/ 5945068 w 8724094"/>
              <a:gd name="connsiteY23660" fmla="*/ 35940 h 2189926"/>
              <a:gd name="connsiteX23661" fmla="*/ 5952351 w 8724094"/>
              <a:gd name="connsiteY23661" fmla="*/ 31856 h 2189926"/>
              <a:gd name="connsiteX23662" fmla="*/ 5958015 w 8724094"/>
              <a:gd name="connsiteY23662" fmla="*/ 27772 h 2189926"/>
              <a:gd name="connsiteX23663" fmla="*/ 5962870 w 8724094"/>
              <a:gd name="connsiteY23663" fmla="*/ 29405 h 2189926"/>
              <a:gd name="connsiteX23664" fmla="*/ 5967724 w 8724094"/>
              <a:gd name="connsiteY23664" fmla="*/ 31040 h 2189926"/>
              <a:gd name="connsiteX23665" fmla="*/ 5973388 w 8724094"/>
              <a:gd name="connsiteY23665" fmla="*/ 28589 h 2189926"/>
              <a:gd name="connsiteX23666" fmla="*/ 5979052 w 8724094"/>
              <a:gd name="connsiteY23666" fmla="*/ 26139 h 2189926"/>
              <a:gd name="connsiteX23667" fmla="*/ 5984717 w 8724094"/>
              <a:gd name="connsiteY23667" fmla="*/ 28589 h 2189926"/>
              <a:gd name="connsiteX23668" fmla="*/ 5990381 w 8724094"/>
              <a:gd name="connsiteY23668" fmla="*/ 31040 h 2189926"/>
              <a:gd name="connsiteX23669" fmla="*/ 5995236 w 8724094"/>
              <a:gd name="connsiteY23669" fmla="*/ 29405 h 2189926"/>
              <a:gd name="connsiteX23670" fmla="*/ 6000090 w 8724094"/>
              <a:gd name="connsiteY23670" fmla="*/ 27772 h 2189926"/>
              <a:gd name="connsiteX23671" fmla="*/ 6004136 w 8724094"/>
              <a:gd name="connsiteY23671" fmla="*/ 33490 h 2189926"/>
              <a:gd name="connsiteX23672" fmla="*/ 6014655 w 8724094"/>
              <a:gd name="connsiteY23672" fmla="*/ 39209 h 2189926"/>
              <a:gd name="connsiteX23673" fmla="*/ 6020319 w 8724094"/>
              <a:gd name="connsiteY23673" fmla="*/ 36758 h 2189926"/>
              <a:gd name="connsiteX23674" fmla="*/ 6024365 w 8724094"/>
              <a:gd name="connsiteY23674" fmla="*/ 32674 h 2189926"/>
              <a:gd name="connsiteX23675" fmla="*/ 6025984 w 8724094"/>
              <a:gd name="connsiteY23675" fmla="*/ 32674 h 2189926"/>
              <a:gd name="connsiteX23676" fmla="*/ 6030838 w 8724094"/>
              <a:gd name="connsiteY23676" fmla="*/ 37574 h 2189926"/>
              <a:gd name="connsiteX23677" fmla="*/ 6035694 w 8724094"/>
              <a:gd name="connsiteY23677" fmla="*/ 42475 h 2189926"/>
              <a:gd name="connsiteX23678" fmla="*/ 6041358 w 8724094"/>
              <a:gd name="connsiteY23678" fmla="*/ 35124 h 2189926"/>
              <a:gd name="connsiteX23679" fmla="*/ 6047021 w 8724094"/>
              <a:gd name="connsiteY23679" fmla="*/ 27772 h 2189926"/>
              <a:gd name="connsiteX23680" fmla="*/ 6051875 w 8724094"/>
              <a:gd name="connsiteY23680" fmla="*/ 29405 h 2189926"/>
              <a:gd name="connsiteX23681" fmla="*/ 6056731 w 8724094"/>
              <a:gd name="connsiteY23681" fmla="*/ 31040 h 2189926"/>
              <a:gd name="connsiteX23682" fmla="*/ 6064822 w 8724094"/>
              <a:gd name="connsiteY23682" fmla="*/ 26139 h 2189926"/>
              <a:gd name="connsiteX23683" fmla="*/ 6076150 w 8724094"/>
              <a:gd name="connsiteY23683" fmla="*/ 26139 h 2189926"/>
              <a:gd name="connsiteX23684" fmla="*/ 6093952 w 8724094"/>
              <a:gd name="connsiteY23684" fmla="*/ 26956 h 2189926"/>
              <a:gd name="connsiteX23685" fmla="*/ 6106898 w 8724094"/>
              <a:gd name="connsiteY23685" fmla="*/ 37574 h 2189926"/>
              <a:gd name="connsiteX23686" fmla="*/ 6104472 w 8724094"/>
              <a:gd name="connsiteY23686" fmla="*/ 43293 h 2189926"/>
              <a:gd name="connsiteX23687" fmla="*/ 6102044 w 8724094"/>
              <a:gd name="connsiteY23687" fmla="*/ 49010 h 2189926"/>
              <a:gd name="connsiteX23688" fmla="*/ 6111753 w 8724094"/>
              <a:gd name="connsiteY23688" fmla="*/ 62896 h 2189926"/>
              <a:gd name="connsiteX23689" fmla="*/ 6124700 w 8724094"/>
              <a:gd name="connsiteY23689" fmla="*/ 73515 h 2189926"/>
              <a:gd name="connsiteX23690" fmla="*/ 6136028 w 8724094"/>
              <a:gd name="connsiteY23690" fmla="*/ 65347 h 2189926"/>
              <a:gd name="connsiteX23691" fmla="*/ 6142501 w 8724094"/>
              <a:gd name="connsiteY23691" fmla="*/ 52277 h 2189926"/>
              <a:gd name="connsiteX23692" fmla="*/ 6137646 w 8724094"/>
              <a:gd name="connsiteY23692" fmla="*/ 49010 h 2189926"/>
              <a:gd name="connsiteX23693" fmla="*/ 6132792 w 8724094"/>
              <a:gd name="connsiteY23693" fmla="*/ 53095 h 2189926"/>
              <a:gd name="connsiteX23694" fmla="*/ 6129554 w 8724094"/>
              <a:gd name="connsiteY23694" fmla="*/ 57179 h 2189926"/>
              <a:gd name="connsiteX23695" fmla="*/ 6119845 w 8724094"/>
              <a:gd name="connsiteY23695" fmla="*/ 53911 h 2189926"/>
              <a:gd name="connsiteX23696" fmla="*/ 6118227 w 8724094"/>
              <a:gd name="connsiteY23696" fmla="*/ 52277 h 2189926"/>
              <a:gd name="connsiteX23697" fmla="*/ 6118227 w 8724094"/>
              <a:gd name="connsiteY23697" fmla="*/ 50644 h 2189926"/>
              <a:gd name="connsiteX23698" fmla="*/ 6124700 w 8724094"/>
              <a:gd name="connsiteY23698" fmla="*/ 38391 h 2189926"/>
              <a:gd name="connsiteX23699" fmla="*/ 6134410 w 8724094"/>
              <a:gd name="connsiteY23699" fmla="*/ 29405 h 2189926"/>
              <a:gd name="connsiteX23700" fmla="*/ 6147355 w 8724094"/>
              <a:gd name="connsiteY23700" fmla="*/ 26139 h 2189926"/>
              <a:gd name="connsiteX23701" fmla="*/ 6157875 w 8724094"/>
              <a:gd name="connsiteY23701" fmla="*/ 28589 h 2189926"/>
              <a:gd name="connsiteX23702" fmla="*/ 6170012 w 8724094"/>
              <a:gd name="connsiteY23702" fmla="*/ 31040 h 2189926"/>
              <a:gd name="connsiteX23703" fmla="*/ 6181339 w 8724094"/>
              <a:gd name="connsiteY23703" fmla="*/ 35940 h 2189926"/>
              <a:gd name="connsiteX23704" fmla="*/ 6187813 w 8724094"/>
              <a:gd name="connsiteY23704" fmla="*/ 33490 h 2189926"/>
              <a:gd name="connsiteX23705" fmla="*/ 6194286 w 8724094"/>
              <a:gd name="connsiteY23705" fmla="*/ 31040 h 2189926"/>
              <a:gd name="connsiteX23706" fmla="*/ 6218561 w 8724094"/>
              <a:gd name="connsiteY23706" fmla="*/ 57179 h 2189926"/>
              <a:gd name="connsiteX23707" fmla="*/ 6222607 w 8724094"/>
              <a:gd name="connsiteY23707" fmla="*/ 62079 h 2189926"/>
              <a:gd name="connsiteX23708" fmla="*/ 6225034 w 8724094"/>
              <a:gd name="connsiteY23708" fmla="*/ 66980 h 2189926"/>
              <a:gd name="connsiteX23709" fmla="*/ 6222607 w 8724094"/>
              <a:gd name="connsiteY23709" fmla="*/ 75149 h 2189926"/>
              <a:gd name="connsiteX23710" fmla="*/ 6215323 w 8724094"/>
              <a:gd name="connsiteY23710" fmla="*/ 80050 h 2189926"/>
              <a:gd name="connsiteX23711" fmla="*/ 6205615 w 8724094"/>
              <a:gd name="connsiteY23711" fmla="*/ 77600 h 2189926"/>
              <a:gd name="connsiteX23712" fmla="*/ 6199142 w 8724094"/>
              <a:gd name="connsiteY23712" fmla="*/ 71882 h 2189926"/>
              <a:gd name="connsiteX23713" fmla="*/ 6199142 w 8724094"/>
              <a:gd name="connsiteY23713" fmla="*/ 70247 h 2189926"/>
              <a:gd name="connsiteX23714" fmla="*/ 6205615 w 8724094"/>
              <a:gd name="connsiteY23714" fmla="*/ 55545 h 2189926"/>
              <a:gd name="connsiteX23715" fmla="*/ 6199950 w 8724094"/>
              <a:gd name="connsiteY23715" fmla="*/ 50644 h 2189926"/>
              <a:gd name="connsiteX23716" fmla="*/ 6191050 w 8724094"/>
              <a:gd name="connsiteY23716" fmla="*/ 50644 h 2189926"/>
              <a:gd name="connsiteX23717" fmla="*/ 6186195 w 8724094"/>
              <a:gd name="connsiteY23717" fmla="*/ 53911 h 2189926"/>
              <a:gd name="connsiteX23718" fmla="*/ 6187813 w 8724094"/>
              <a:gd name="connsiteY23718" fmla="*/ 59629 h 2189926"/>
              <a:gd name="connsiteX23719" fmla="*/ 6189432 w 8724094"/>
              <a:gd name="connsiteY23719" fmla="*/ 65347 h 2189926"/>
              <a:gd name="connsiteX23720" fmla="*/ 6187005 w 8724094"/>
              <a:gd name="connsiteY23720" fmla="*/ 70247 h 2189926"/>
              <a:gd name="connsiteX23721" fmla="*/ 6184577 w 8724094"/>
              <a:gd name="connsiteY23721" fmla="*/ 75149 h 2189926"/>
              <a:gd name="connsiteX23722" fmla="*/ 6186195 w 8724094"/>
              <a:gd name="connsiteY23722" fmla="*/ 78416 h 2189926"/>
              <a:gd name="connsiteX23723" fmla="*/ 6187813 w 8724094"/>
              <a:gd name="connsiteY23723" fmla="*/ 81684 h 2189926"/>
              <a:gd name="connsiteX23724" fmla="*/ 6186195 w 8724094"/>
              <a:gd name="connsiteY23724" fmla="*/ 87401 h 2189926"/>
              <a:gd name="connsiteX23725" fmla="*/ 6184577 w 8724094"/>
              <a:gd name="connsiteY23725" fmla="*/ 93119 h 2189926"/>
              <a:gd name="connsiteX23726" fmla="*/ 6194286 w 8724094"/>
              <a:gd name="connsiteY23726" fmla="*/ 93119 h 2189926"/>
              <a:gd name="connsiteX23727" fmla="*/ 6199142 w 8724094"/>
              <a:gd name="connsiteY23727" fmla="*/ 98837 h 2189926"/>
              <a:gd name="connsiteX23728" fmla="*/ 6205615 w 8724094"/>
              <a:gd name="connsiteY23728" fmla="*/ 104556 h 2189926"/>
              <a:gd name="connsiteX23729" fmla="*/ 6213705 w 8724094"/>
              <a:gd name="connsiteY23729" fmla="*/ 104556 h 2189926"/>
              <a:gd name="connsiteX23730" fmla="*/ 6221797 w 8724094"/>
              <a:gd name="connsiteY23730" fmla="*/ 111089 h 2189926"/>
              <a:gd name="connsiteX23731" fmla="*/ 6226652 w 8724094"/>
              <a:gd name="connsiteY23731" fmla="*/ 120892 h 2189926"/>
              <a:gd name="connsiteX23732" fmla="*/ 6218561 w 8724094"/>
              <a:gd name="connsiteY23732" fmla="*/ 165001 h 2189926"/>
              <a:gd name="connsiteX23733" fmla="*/ 6218561 w 8724094"/>
              <a:gd name="connsiteY23733" fmla="*/ 173169 h 2189926"/>
              <a:gd name="connsiteX23734" fmla="*/ 6220989 w 8724094"/>
              <a:gd name="connsiteY23734" fmla="*/ 177253 h 2189926"/>
              <a:gd name="connsiteX23735" fmla="*/ 6221797 w 8724094"/>
              <a:gd name="connsiteY23735" fmla="*/ 181338 h 2189926"/>
              <a:gd name="connsiteX23736" fmla="*/ 6220179 w 8724094"/>
              <a:gd name="connsiteY23736" fmla="*/ 191139 h 2189926"/>
              <a:gd name="connsiteX23737" fmla="*/ 6218561 w 8724094"/>
              <a:gd name="connsiteY23737" fmla="*/ 200941 h 2189926"/>
              <a:gd name="connsiteX23738" fmla="*/ 6222607 w 8724094"/>
              <a:gd name="connsiteY23738" fmla="*/ 209110 h 2189926"/>
              <a:gd name="connsiteX23739" fmla="*/ 6226652 w 8724094"/>
              <a:gd name="connsiteY23739" fmla="*/ 217278 h 2189926"/>
              <a:gd name="connsiteX23740" fmla="*/ 6224225 w 8724094"/>
              <a:gd name="connsiteY23740" fmla="*/ 231981 h 2189926"/>
              <a:gd name="connsiteX23741" fmla="*/ 6221797 w 8724094"/>
              <a:gd name="connsiteY23741" fmla="*/ 248318 h 2189926"/>
              <a:gd name="connsiteX23742" fmla="*/ 6223416 w 8724094"/>
              <a:gd name="connsiteY23742" fmla="*/ 258120 h 2189926"/>
              <a:gd name="connsiteX23743" fmla="*/ 6225034 w 8724094"/>
              <a:gd name="connsiteY23743" fmla="*/ 266288 h 2189926"/>
              <a:gd name="connsiteX23744" fmla="*/ 6216943 w 8724094"/>
              <a:gd name="connsiteY23744" fmla="*/ 275274 h 2189926"/>
              <a:gd name="connsiteX23745" fmla="*/ 6208851 w 8724094"/>
              <a:gd name="connsiteY23745" fmla="*/ 284260 h 2189926"/>
              <a:gd name="connsiteX23746" fmla="*/ 6212087 w 8724094"/>
              <a:gd name="connsiteY23746" fmla="*/ 289977 h 2189926"/>
              <a:gd name="connsiteX23747" fmla="*/ 6215323 w 8724094"/>
              <a:gd name="connsiteY23747" fmla="*/ 297328 h 2189926"/>
              <a:gd name="connsiteX23748" fmla="*/ 6202378 w 8724094"/>
              <a:gd name="connsiteY23748" fmla="*/ 307130 h 2189926"/>
              <a:gd name="connsiteX23749" fmla="*/ 6184577 w 8724094"/>
              <a:gd name="connsiteY23749" fmla="*/ 312032 h 2189926"/>
              <a:gd name="connsiteX23750" fmla="*/ 6182957 w 8724094"/>
              <a:gd name="connsiteY23750" fmla="*/ 312032 h 2189926"/>
              <a:gd name="connsiteX23751" fmla="*/ 6178913 w 8724094"/>
              <a:gd name="connsiteY23751" fmla="*/ 310398 h 2189926"/>
              <a:gd name="connsiteX23752" fmla="*/ 6174867 w 8724094"/>
              <a:gd name="connsiteY23752" fmla="*/ 308765 h 2189926"/>
              <a:gd name="connsiteX23753" fmla="*/ 6171630 w 8724094"/>
              <a:gd name="connsiteY23753" fmla="*/ 310398 h 2189926"/>
              <a:gd name="connsiteX23754" fmla="*/ 6165158 w 8724094"/>
              <a:gd name="connsiteY23754" fmla="*/ 313665 h 2189926"/>
              <a:gd name="connsiteX23755" fmla="*/ 6155447 w 8724094"/>
              <a:gd name="connsiteY23755" fmla="*/ 313665 h 2189926"/>
              <a:gd name="connsiteX23756" fmla="*/ 6137646 w 8724094"/>
              <a:gd name="connsiteY23756" fmla="*/ 312849 h 2189926"/>
              <a:gd name="connsiteX23757" fmla="*/ 6119845 w 8724094"/>
              <a:gd name="connsiteY23757" fmla="*/ 312032 h 2189926"/>
              <a:gd name="connsiteX23758" fmla="*/ 6107708 w 8724094"/>
              <a:gd name="connsiteY23758" fmla="*/ 307947 h 2189926"/>
              <a:gd name="connsiteX23759" fmla="*/ 6093952 w 8724094"/>
              <a:gd name="connsiteY23759" fmla="*/ 305497 h 2189926"/>
              <a:gd name="connsiteX23760" fmla="*/ 6086669 w 8724094"/>
              <a:gd name="connsiteY23760" fmla="*/ 307130 h 2189926"/>
              <a:gd name="connsiteX23761" fmla="*/ 6079387 w 8724094"/>
              <a:gd name="connsiteY23761" fmla="*/ 308765 h 2189926"/>
              <a:gd name="connsiteX23762" fmla="*/ 6069678 w 8724094"/>
              <a:gd name="connsiteY23762" fmla="*/ 307947 h 2189926"/>
              <a:gd name="connsiteX23763" fmla="*/ 6059968 w 8724094"/>
              <a:gd name="connsiteY23763" fmla="*/ 307130 h 2189926"/>
              <a:gd name="connsiteX23764" fmla="*/ 6034074 w 8724094"/>
              <a:gd name="connsiteY23764" fmla="*/ 310398 h 2189926"/>
              <a:gd name="connsiteX23765" fmla="*/ 6019509 w 8724094"/>
              <a:gd name="connsiteY23765" fmla="*/ 328368 h 2189926"/>
              <a:gd name="connsiteX23766" fmla="*/ 6021937 w 8724094"/>
              <a:gd name="connsiteY23766" fmla="*/ 336537 h 2189926"/>
              <a:gd name="connsiteX23767" fmla="*/ 6024365 w 8724094"/>
              <a:gd name="connsiteY23767" fmla="*/ 343072 h 2189926"/>
              <a:gd name="connsiteX23768" fmla="*/ 6022747 w 8724094"/>
              <a:gd name="connsiteY23768" fmla="*/ 347972 h 2189926"/>
              <a:gd name="connsiteX23769" fmla="*/ 6021129 w 8724094"/>
              <a:gd name="connsiteY23769" fmla="*/ 352873 h 2189926"/>
              <a:gd name="connsiteX23770" fmla="*/ 6021937 w 8724094"/>
              <a:gd name="connsiteY23770" fmla="*/ 357775 h 2189926"/>
              <a:gd name="connsiteX23771" fmla="*/ 6022747 w 8724094"/>
              <a:gd name="connsiteY23771" fmla="*/ 362675 h 2189926"/>
              <a:gd name="connsiteX23772" fmla="*/ 6021129 w 8724094"/>
              <a:gd name="connsiteY23772" fmla="*/ 367577 h 2189926"/>
              <a:gd name="connsiteX23773" fmla="*/ 6019509 w 8724094"/>
              <a:gd name="connsiteY23773" fmla="*/ 372477 h 2189926"/>
              <a:gd name="connsiteX23774" fmla="*/ 6021937 w 8724094"/>
              <a:gd name="connsiteY23774" fmla="*/ 377379 h 2189926"/>
              <a:gd name="connsiteX23775" fmla="*/ 6024365 w 8724094"/>
              <a:gd name="connsiteY23775" fmla="*/ 382280 h 2189926"/>
              <a:gd name="connsiteX23776" fmla="*/ 6023557 w 8724094"/>
              <a:gd name="connsiteY23776" fmla="*/ 385547 h 2189926"/>
              <a:gd name="connsiteX23777" fmla="*/ 6021129 w 8724094"/>
              <a:gd name="connsiteY23777" fmla="*/ 388814 h 2189926"/>
              <a:gd name="connsiteX23778" fmla="*/ 6021129 w 8724094"/>
              <a:gd name="connsiteY23778" fmla="*/ 396982 h 2189926"/>
              <a:gd name="connsiteX23779" fmla="*/ 6024365 w 8724094"/>
              <a:gd name="connsiteY23779" fmla="*/ 409235 h 2189926"/>
              <a:gd name="connsiteX23780" fmla="*/ 6027602 w 8724094"/>
              <a:gd name="connsiteY23780" fmla="*/ 421487 h 2189926"/>
              <a:gd name="connsiteX23781" fmla="*/ 6024365 w 8724094"/>
              <a:gd name="connsiteY23781" fmla="*/ 430473 h 2189926"/>
              <a:gd name="connsiteX23782" fmla="*/ 6021129 w 8724094"/>
              <a:gd name="connsiteY23782" fmla="*/ 439459 h 2189926"/>
              <a:gd name="connsiteX23783" fmla="*/ 6021129 w 8724094"/>
              <a:gd name="connsiteY23783" fmla="*/ 456611 h 2189926"/>
              <a:gd name="connsiteX23784" fmla="*/ 6027602 w 8724094"/>
              <a:gd name="connsiteY23784" fmla="*/ 472132 h 2189926"/>
              <a:gd name="connsiteX23785" fmla="*/ 6027602 w 8724094"/>
              <a:gd name="connsiteY23785" fmla="*/ 481934 h 2189926"/>
              <a:gd name="connsiteX23786" fmla="*/ 6025175 w 8724094"/>
              <a:gd name="connsiteY23786" fmla="*/ 494187 h 2189926"/>
              <a:gd name="connsiteX23787" fmla="*/ 6022747 w 8724094"/>
              <a:gd name="connsiteY23787" fmla="*/ 506439 h 2189926"/>
              <a:gd name="connsiteX23788" fmla="*/ 6024365 w 8724094"/>
              <a:gd name="connsiteY23788" fmla="*/ 510523 h 2189926"/>
              <a:gd name="connsiteX23789" fmla="*/ 6025984 w 8724094"/>
              <a:gd name="connsiteY23789" fmla="*/ 514607 h 2189926"/>
              <a:gd name="connsiteX23790" fmla="*/ 6025175 w 8724094"/>
              <a:gd name="connsiteY23790" fmla="*/ 524409 h 2189926"/>
              <a:gd name="connsiteX23791" fmla="*/ 6024365 w 8724094"/>
              <a:gd name="connsiteY23791" fmla="*/ 535844 h 2189926"/>
              <a:gd name="connsiteX23792" fmla="*/ 6024365 w 8724094"/>
              <a:gd name="connsiteY23792" fmla="*/ 544013 h 2189926"/>
              <a:gd name="connsiteX23793" fmla="*/ 6021937 w 8724094"/>
              <a:gd name="connsiteY23793" fmla="*/ 549732 h 2189926"/>
              <a:gd name="connsiteX23794" fmla="*/ 6019509 w 8724094"/>
              <a:gd name="connsiteY23794" fmla="*/ 555449 h 2189926"/>
              <a:gd name="connsiteX23795" fmla="*/ 6021129 w 8724094"/>
              <a:gd name="connsiteY23795" fmla="*/ 561984 h 2189926"/>
              <a:gd name="connsiteX23796" fmla="*/ 6022747 w 8724094"/>
              <a:gd name="connsiteY23796" fmla="*/ 568518 h 2189926"/>
              <a:gd name="connsiteX23797" fmla="*/ 6021129 w 8724094"/>
              <a:gd name="connsiteY23797" fmla="*/ 584039 h 2189926"/>
              <a:gd name="connsiteX23798" fmla="*/ 6019509 w 8724094"/>
              <a:gd name="connsiteY23798" fmla="*/ 599558 h 2189926"/>
              <a:gd name="connsiteX23799" fmla="*/ 6021937 w 8724094"/>
              <a:gd name="connsiteY23799" fmla="*/ 608544 h 2189926"/>
              <a:gd name="connsiteX23800" fmla="*/ 6024365 w 8724094"/>
              <a:gd name="connsiteY23800" fmla="*/ 617528 h 2189926"/>
              <a:gd name="connsiteX23801" fmla="*/ 6021129 w 8724094"/>
              <a:gd name="connsiteY23801" fmla="*/ 625696 h 2189926"/>
              <a:gd name="connsiteX23802" fmla="*/ 6017891 w 8724094"/>
              <a:gd name="connsiteY23802" fmla="*/ 632233 h 2189926"/>
              <a:gd name="connsiteX23803" fmla="*/ 6019509 w 8724094"/>
              <a:gd name="connsiteY23803" fmla="*/ 637950 h 2189926"/>
              <a:gd name="connsiteX23804" fmla="*/ 6021129 w 8724094"/>
              <a:gd name="connsiteY23804" fmla="*/ 643668 h 2189926"/>
              <a:gd name="connsiteX23805" fmla="*/ 6018701 w 8724094"/>
              <a:gd name="connsiteY23805" fmla="*/ 660822 h 2189926"/>
              <a:gd name="connsiteX23806" fmla="*/ 6016273 w 8724094"/>
              <a:gd name="connsiteY23806" fmla="*/ 677975 h 2189926"/>
              <a:gd name="connsiteX23807" fmla="*/ 6018701 w 8724094"/>
              <a:gd name="connsiteY23807" fmla="*/ 684510 h 2189926"/>
              <a:gd name="connsiteX23808" fmla="*/ 6021129 w 8724094"/>
              <a:gd name="connsiteY23808" fmla="*/ 692678 h 2189926"/>
              <a:gd name="connsiteX23809" fmla="*/ 6017891 w 8724094"/>
              <a:gd name="connsiteY23809" fmla="*/ 700847 h 2189926"/>
              <a:gd name="connsiteX23810" fmla="*/ 6014655 w 8724094"/>
              <a:gd name="connsiteY23810" fmla="*/ 710648 h 2189926"/>
              <a:gd name="connsiteX23811" fmla="*/ 6017083 w 8724094"/>
              <a:gd name="connsiteY23811" fmla="*/ 718817 h 2189926"/>
              <a:gd name="connsiteX23812" fmla="*/ 6019509 w 8724094"/>
              <a:gd name="connsiteY23812" fmla="*/ 725352 h 2189926"/>
              <a:gd name="connsiteX23813" fmla="*/ 6017083 w 8724094"/>
              <a:gd name="connsiteY23813" fmla="*/ 733520 h 2189926"/>
              <a:gd name="connsiteX23814" fmla="*/ 6014655 w 8724094"/>
              <a:gd name="connsiteY23814" fmla="*/ 740055 h 2189926"/>
              <a:gd name="connsiteX23815" fmla="*/ 6017891 w 8724094"/>
              <a:gd name="connsiteY23815" fmla="*/ 753124 h 2189926"/>
              <a:gd name="connsiteX23816" fmla="*/ 6021129 w 8724094"/>
              <a:gd name="connsiteY23816" fmla="*/ 766194 h 2189926"/>
              <a:gd name="connsiteX23817" fmla="*/ 6020319 w 8724094"/>
              <a:gd name="connsiteY23817" fmla="*/ 771911 h 2189926"/>
              <a:gd name="connsiteX23818" fmla="*/ 6019509 w 8724094"/>
              <a:gd name="connsiteY23818" fmla="*/ 777629 h 2189926"/>
              <a:gd name="connsiteX23819" fmla="*/ 6020319 w 8724094"/>
              <a:gd name="connsiteY23819" fmla="*/ 780897 h 2189926"/>
              <a:gd name="connsiteX23820" fmla="*/ 6021129 w 8724094"/>
              <a:gd name="connsiteY23820" fmla="*/ 785797 h 2189926"/>
              <a:gd name="connsiteX23821" fmla="*/ 6021129 w 8724094"/>
              <a:gd name="connsiteY23821" fmla="*/ 787432 h 2189926"/>
              <a:gd name="connsiteX23822" fmla="*/ 6019509 w 8724094"/>
              <a:gd name="connsiteY23822" fmla="*/ 798867 h 2189926"/>
              <a:gd name="connsiteX23823" fmla="*/ 6019509 w 8724094"/>
              <a:gd name="connsiteY23823" fmla="*/ 805402 h 2189926"/>
              <a:gd name="connsiteX23824" fmla="*/ 6016273 w 8724094"/>
              <a:gd name="connsiteY23824" fmla="*/ 813570 h 2189926"/>
              <a:gd name="connsiteX23825" fmla="*/ 6016273 w 8724094"/>
              <a:gd name="connsiteY23825" fmla="*/ 815204 h 2189926"/>
              <a:gd name="connsiteX23826" fmla="*/ 6021129 w 8724094"/>
              <a:gd name="connsiteY23826" fmla="*/ 831540 h 2189926"/>
              <a:gd name="connsiteX23827" fmla="*/ 6017083 w 8724094"/>
              <a:gd name="connsiteY23827" fmla="*/ 843793 h 2189926"/>
              <a:gd name="connsiteX23828" fmla="*/ 6009800 w 8724094"/>
              <a:gd name="connsiteY23828" fmla="*/ 854412 h 2189926"/>
              <a:gd name="connsiteX23829" fmla="*/ 6009800 w 8724094"/>
              <a:gd name="connsiteY23829" fmla="*/ 856046 h 2189926"/>
              <a:gd name="connsiteX23830" fmla="*/ 6014655 w 8724094"/>
              <a:gd name="connsiteY23830" fmla="*/ 865847 h 2189926"/>
              <a:gd name="connsiteX23831" fmla="*/ 6019509 w 8724094"/>
              <a:gd name="connsiteY23831" fmla="*/ 877284 h 2189926"/>
              <a:gd name="connsiteX23832" fmla="*/ 6017083 w 8724094"/>
              <a:gd name="connsiteY23832" fmla="*/ 883818 h 2189926"/>
              <a:gd name="connsiteX23833" fmla="*/ 6014655 w 8724094"/>
              <a:gd name="connsiteY23833" fmla="*/ 890352 h 2189926"/>
              <a:gd name="connsiteX23834" fmla="*/ 6016273 w 8724094"/>
              <a:gd name="connsiteY23834" fmla="*/ 898521 h 2189926"/>
              <a:gd name="connsiteX23835" fmla="*/ 6017891 w 8724094"/>
              <a:gd name="connsiteY23835" fmla="*/ 905056 h 2189926"/>
              <a:gd name="connsiteX23836" fmla="*/ 6010610 w 8724094"/>
              <a:gd name="connsiteY23836" fmla="*/ 923843 h 2189926"/>
              <a:gd name="connsiteX23837" fmla="*/ 6003328 w 8724094"/>
              <a:gd name="connsiteY23837" fmla="*/ 934462 h 2189926"/>
              <a:gd name="connsiteX23838" fmla="*/ 6007372 w 8724094"/>
              <a:gd name="connsiteY23838" fmla="*/ 941813 h 2189926"/>
              <a:gd name="connsiteX23839" fmla="*/ 6011418 w 8724094"/>
              <a:gd name="connsiteY23839" fmla="*/ 949164 h 2189926"/>
              <a:gd name="connsiteX23840" fmla="*/ 6011418 w 8724094"/>
              <a:gd name="connsiteY23840" fmla="*/ 952433 h 2189926"/>
              <a:gd name="connsiteX23841" fmla="*/ 5988763 w 8724094"/>
              <a:gd name="connsiteY23841" fmla="*/ 973670 h 2189926"/>
              <a:gd name="connsiteX23842" fmla="*/ 5987145 w 8724094"/>
              <a:gd name="connsiteY23842" fmla="*/ 973670 h 2189926"/>
              <a:gd name="connsiteX23843" fmla="*/ 5982289 w 8724094"/>
              <a:gd name="connsiteY23843" fmla="*/ 973670 h 2189926"/>
              <a:gd name="connsiteX23844" fmla="*/ 5980670 w 8724094"/>
              <a:gd name="connsiteY23844" fmla="*/ 973670 h 2189926"/>
              <a:gd name="connsiteX23845" fmla="*/ 5970960 w 8724094"/>
              <a:gd name="connsiteY23845" fmla="*/ 974487 h 2189926"/>
              <a:gd name="connsiteX23846" fmla="*/ 5962870 w 8724094"/>
              <a:gd name="connsiteY23846" fmla="*/ 975304 h 2189926"/>
              <a:gd name="connsiteX23847" fmla="*/ 5952351 w 8724094"/>
              <a:gd name="connsiteY23847" fmla="*/ 974487 h 2189926"/>
              <a:gd name="connsiteX23848" fmla="*/ 5943450 w 8724094"/>
              <a:gd name="connsiteY23848" fmla="*/ 973670 h 2189926"/>
              <a:gd name="connsiteX23849" fmla="*/ 5941832 w 8724094"/>
              <a:gd name="connsiteY23849" fmla="*/ 972036 h 2189926"/>
              <a:gd name="connsiteX23850" fmla="*/ 5945068 w 8724094"/>
              <a:gd name="connsiteY23850" fmla="*/ 961417 h 2189926"/>
              <a:gd name="connsiteX23851" fmla="*/ 5945068 w 8724094"/>
              <a:gd name="connsiteY23851" fmla="*/ 950799 h 2189926"/>
              <a:gd name="connsiteX23852" fmla="*/ 5941832 w 8724094"/>
              <a:gd name="connsiteY23852" fmla="*/ 946715 h 2189926"/>
              <a:gd name="connsiteX23853" fmla="*/ 5938594 w 8724094"/>
              <a:gd name="connsiteY23853" fmla="*/ 942631 h 2189926"/>
              <a:gd name="connsiteX23854" fmla="*/ 5943450 w 8724094"/>
              <a:gd name="connsiteY23854" fmla="*/ 935279 h 2189926"/>
              <a:gd name="connsiteX23855" fmla="*/ 5949923 w 8724094"/>
              <a:gd name="connsiteY23855" fmla="*/ 929561 h 2189926"/>
              <a:gd name="connsiteX23856" fmla="*/ 5951541 w 8724094"/>
              <a:gd name="connsiteY23856" fmla="*/ 922210 h 2189926"/>
              <a:gd name="connsiteX23857" fmla="*/ 5954779 w 8724094"/>
              <a:gd name="connsiteY23857" fmla="*/ 914858 h 2189926"/>
              <a:gd name="connsiteX23858" fmla="*/ 5963679 w 8724094"/>
              <a:gd name="connsiteY23858" fmla="*/ 909140 h 2189926"/>
              <a:gd name="connsiteX23859" fmla="*/ 5969342 w 8724094"/>
              <a:gd name="connsiteY23859" fmla="*/ 900154 h 2189926"/>
              <a:gd name="connsiteX23860" fmla="*/ 5966106 w 8724094"/>
              <a:gd name="connsiteY23860" fmla="*/ 896887 h 2189926"/>
              <a:gd name="connsiteX23861" fmla="*/ 5948305 w 8724094"/>
              <a:gd name="connsiteY23861" fmla="*/ 902605 h 2189926"/>
              <a:gd name="connsiteX23862" fmla="*/ 5935358 w 8724094"/>
              <a:gd name="connsiteY23862" fmla="*/ 913224 h 2189926"/>
              <a:gd name="connsiteX23863" fmla="*/ 5932122 w 8724094"/>
              <a:gd name="connsiteY23863" fmla="*/ 922210 h 2189926"/>
              <a:gd name="connsiteX23864" fmla="*/ 5924031 w 8724094"/>
              <a:gd name="connsiteY23864" fmla="*/ 926294 h 2189926"/>
              <a:gd name="connsiteX23865" fmla="*/ 5922413 w 8724094"/>
              <a:gd name="connsiteY23865" fmla="*/ 924659 h 2189926"/>
              <a:gd name="connsiteX23866" fmla="*/ 5923221 w 8724094"/>
              <a:gd name="connsiteY23866" fmla="*/ 918126 h 2189926"/>
              <a:gd name="connsiteX23867" fmla="*/ 5924031 w 8724094"/>
              <a:gd name="connsiteY23867" fmla="*/ 911591 h 2189926"/>
              <a:gd name="connsiteX23868" fmla="*/ 5914320 w 8724094"/>
              <a:gd name="connsiteY23868" fmla="*/ 915675 h 2189926"/>
              <a:gd name="connsiteX23869" fmla="*/ 5907848 w 8724094"/>
              <a:gd name="connsiteY23869" fmla="*/ 924659 h 2189926"/>
              <a:gd name="connsiteX23870" fmla="*/ 5913512 w 8724094"/>
              <a:gd name="connsiteY23870" fmla="*/ 930378 h 2189926"/>
              <a:gd name="connsiteX23871" fmla="*/ 5922413 w 8724094"/>
              <a:gd name="connsiteY23871" fmla="*/ 932828 h 2189926"/>
              <a:gd name="connsiteX23872" fmla="*/ 5925649 w 8724094"/>
              <a:gd name="connsiteY23872" fmla="*/ 941813 h 2189926"/>
              <a:gd name="connsiteX23873" fmla="*/ 5930504 w 8724094"/>
              <a:gd name="connsiteY23873" fmla="*/ 949164 h 2189926"/>
              <a:gd name="connsiteX23874" fmla="*/ 5933740 w 8724094"/>
              <a:gd name="connsiteY23874" fmla="*/ 954066 h 2189926"/>
              <a:gd name="connsiteX23875" fmla="*/ 5930504 w 8724094"/>
              <a:gd name="connsiteY23875" fmla="*/ 967952 h 2189926"/>
              <a:gd name="connsiteX23876" fmla="*/ 5922413 w 8724094"/>
              <a:gd name="connsiteY23876" fmla="*/ 976938 h 2189926"/>
              <a:gd name="connsiteX23877" fmla="*/ 5916748 w 8724094"/>
              <a:gd name="connsiteY23877" fmla="*/ 971220 h 2189926"/>
              <a:gd name="connsiteX23878" fmla="*/ 5917557 w 8724094"/>
              <a:gd name="connsiteY23878" fmla="*/ 962234 h 2189926"/>
              <a:gd name="connsiteX23879" fmla="*/ 5907848 w 8724094"/>
              <a:gd name="connsiteY23879" fmla="*/ 968769 h 2189926"/>
              <a:gd name="connsiteX23880" fmla="*/ 5899756 w 8724094"/>
              <a:gd name="connsiteY23880" fmla="*/ 975304 h 2189926"/>
              <a:gd name="connsiteX23881" fmla="*/ 5895711 w 8724094"/>
              <a:gd name="connsiteY23881" fmla="*/ 972854 h 2189926"/>
              <a:gd name="connsiteX23882" fmla="*/ 5891665 w 8724094"/>
              <a:gd name="connsiteY23882" fmla="*/ 970403 h 2189926"/>
              <a:gd name="connsiteX23883" fmla="*/ 5883573 w 8724094"/>
              <a:gd name="connsiteY23883" fmla="*/ 973670 h 2189926"/>
              <a:gd name="connsiteX23884" fmla="*/ 5877100 w 8724094"/>
              <a:gd name="connsiteY23884" fmla="*/ 975304 h 2189926"/>
              <a:gd name="connsiteX23885" fmla="*/ 5868199 w 8724094"/>
              <a:gd name="connsiteY23885" fmla="*/ 973670 h 2189926"/>
              <a:gd name="connsiteX23886" fmla="*/ 5860917 w 8724094"/>
              <a:gd name="connsiteY23886" fmla="*/ 972036 h 2189926"/>
              <a:gd name="connsiteX23887" fmla="*/ 5853635 w 8724094"/>
              <a:gd name="connsiteY23887" fmla="*/ 974487 h 2189926"/>
              <a:gd name="connsiteX23888" fmla="*/ 5844734 w 8724094"/>
              <a:gd name="connsiteY23888" fmla="*/ 976938 h 2189926"/>
              <a:gd name="connsiteX23889" fmla="*/ 5836642 w 8724094"/>
              <a:gd name="connsiteY23889" fmla="*/ 972036 h 2189926"/>
              <a:gd name="connsiteX23890" fmla="*/ 5817222 w 8724094"/>
              <a:gd name="connsiteY23890" fmla="*/ 972036 h 2189926"/>
              <a:gd name="connsiteX23891" fmla="*/ 5813986 w 8724094"/>
              <a:gd name="connsiteY23891" fmla="*/ 957333 h 2189926"/>
              <a:gd name="connsiteX23892" fmla="*/ 5810749 w 8724094"/>
              <a:gd name="connsiteY23892" fmla="*/ 955699 h 2189926"/>
              <a:gd name="connsiteX23893" fmla="*/ 5802658 w 8724094"/>
              <a:gd name="connsiteY23893" fmla="*/ 958968 h 2189926"/>
              <a:gd name="connsiteX23894" fmla="*/ 5800231 w 8724094"/>
              <a:gd name="connsiteY23894" fmla="*/ 965501 h 2189926"/>
              <a:gd name="connsiteX23895" fmla="*/ 5796185 w 8724094"/>
              <a:gd name="connsiteY23895" fmla="*/ 972036 h 2189926"/>
              <a:gd name="connsiteX23896" fmla="*/ 5781620 w 8724094"/>
              <a:gd name="connsiteY23896" fmla="*/ 975304 h 2189926"/>
              <a:gd name="connsiteX23897" fmla="*/ 5780002 w 8724094"/>
              <a:gd name="connsiteY23897" fmla="*/ 973670 h 2189926"/>
              <a:gd name="connsiteX23898" fmla="*/ 5780002 w 8724094"/>
              <a:gd name="connsiteY23898" fmla="*/ 972036 h 2189926"/>
              <a:gd name="connsiteX23899" fmla="*/ 5782430 w 8724094"/>
              <a:gd name="connsiteY23899" fmla="*/ 966319 h 2189926"/>
              <a:gd name="connsiteX23900" fmla="*/ 5784857 w 8724094"/>
              <a:gd name="connsiteY23900" fmla="*/ 960601 h 2189926"/>
              <a:gd name="connsiteX23901" fmla="*/ 5778383 w 8724094"/>
              <a:gd name="connsiteY23901" fmla="*/ 952433 h 2189926"/>
              <a:gd name="connsiteX23902" fmla="*/ 5776765 w 8724094"/>
              <a:gd name="connsiteY23902" fmla="*/ 952433 h 2189926"/>
              <a:gd name="connsiteX23903" fmla="*/ 5767055 w 8724094"/>
              <a:gd name="connsiteY23903" fmla="*/ 967136 h 2189926"/>
              <a:gd name="connsiteX23904" fmla="*/ 5754109 w 8724094"/>
              <a:gd name="connsiteY23904" fmla="*/ 975304 h 2189926"/>
              <a:gd name="connsiteX23905" fmla="*/ 5745208 w 8724094"/>
              <a:gd name="connsiteY23905" fmla="*/ 972036 h 2189926"/>
              <a:gd name="connsiteX23906" fmla="*/ 5736307 w 8724094"/>
              <a:gd name="connsiteY23906" fmla="*/ 968769 h 2189926"/>
              <a:gd name="connsiteX23907" fmla="*/ 5719316 w 8724094"/>
              <a:gd name="connsiteY23907" fmla="*/ 972036 h 2189926"/>
              <a:gd name="connsiteX23908" fmla="*/ 5702323 w 8724094"/>
              <a:gd name="connsiteY23908" fmla="*/ 975304 h 2189926"/>
              <a:gd name="connsiteX23909" fmla="*/ 5695851 w 8724094"/>
              <a:gd name="connsiteY23909" fmla="*/ 972036 h 2189926"/>
              <a:gd name="connsiteX23910" fmla="*/ 5689377 w 8724094"/>
              <a:gd name="connsiteY23910" fmla="*/ 965501 h 2189926"/>
              <a:gd name="connsiteX23911" fmla="*/ 5689377 w 8724094"/>
              <a:gd name="connsiteY23911" fmla="*/ 963868 h 2189926"/>
              <a:gd name="connsiteX23912" fmla="*/ 5690187 w 8724094"/>
              <a:gd name="connsiteY23912" fmla="*/ 961417 h 2189926"/>
              <a:gd name="connsiteX23913" fmla="*/ 5690995 w 8724094"/>
              <a:gd name="connsiteY23913" fmla="*/ 957333 h 2189926"/>
              <a:gd name="connsiteX23914" fmla="*/ 5689377 w 8724094"/>
              <a:gd name="connsiteY23914" fmla="*/ 952433 h 2189926"/>
              <a:gd name="connsiteX23915" fmla="*/ 5687759 w 8724094"/>
              <a:gd name="connsiteY23915" fmla="*/ 947531 h 2189926"/>
              <a:gd name="connsiteX23916" fmla="*/ 5689377 w 8724094"/>
              <a:gd name="connsiteY23916" fmla="*/ 927928 h 2189926"/>
              <a:gd name="connsiteX23917" fmla="*/ 5690995 w 8724094"/>
              <a:gd name="connsiteY23917" fmla="*/ 908323 h 2189926"/>
              <a:gd name="connsiteX23918" fmla="*/ 5688568 w 8724094"/>
              <a:gd name="connsiteY23918" fmla="*/ 896887 h 2189926"/>
              <a:gd name="connsiteX23919" fmla="*/ 5686140 w 8724094"/>
              <a:gd name="connsiteY23919" fmla="*/ 885452 h 2189926"/>
              <a:gd name="connsiteX23920" fmla="*/ 5687759 w 8724094"/>
              <a:gd name="connsiteY23920" fmla="*/ 877284 h 2189926"/>
              <a:gd name="connsiteX23921" fmla="*/ 5693423 w 8724094"/>
              <a:gd name="connsiteY23921" fmla="*/ 877284 h 2189926"/>
              <a:gd name="connsiteX23922" fmla="*/ 5697469 w 8724094"/>
              <a:gd name="connsiteY23922" fmla="*/ 874016 h 2189926"/>
              <a:gd name="connsiteX23923" fmla="*/ 5697469 w 8724094"/>
              <a:gd name="connsiteY23923" fmla="*/ 872382 h 2189926"/>
              <a:gd name="connsiteX23924" fmla="*/ 5684522 w 8724094"/>
              <a:gd name="connsiteY23924" fmla="*/ 854412 h 2189926"/>
              <a:gd name="connsiteX23925" fmla="*/ 5685332 w 8724094"/>
              <a:gd name="connsiteY23925" fmla="*/ 848695 h 2189926"/>
              <a:gd name="connsiteX23926" fmla="*/ 5686140 w 8724094"/>
              <a:gd name="connsiteY23926" fmla="*/ 842976 h 2189926"/>
              <a:gd name="connsiteX23927" fmla="*/ 5686140 w 8724094"/>
              <a:gd name="connsiteY23927" fmla="*/ 820105 h 2189926"/>
              <a:gd name="connsiteX23928" fmla="*/ 5688568 w 8724094"/>
              <a:gd name="connsiteY23928" fmla="*/ 815204 h 2189926"/>
              <a:gd name="connsiteX23929" fmla="*/ 5690995 w 8724094"/>
              <a:gd name="connsiteY23929" fmla="*/ 810302 h 2189926"/>
              <a:gd name="connsiteX23930" fmla="*/ 5688568 w 8724094"/>
              <a:gd name="connsiteY23930" fmla="*/ 805402 h 2189926"/>
              <a:gd name="connsiteX23931" fmla="*/ 5686140 w 8724094"/>
              <a:gd name="connsiteY23931" fmla="*/ 800500 h 2189926"/>
              <a:gd name="connsiteX23932" fmla="*/ 5687759 w 8724094"/>
              <a:gd name="connsiteY23932" fmla="*/ 798050 h 2189926"/>
              <a:gd name="connsiteX23933" fmla="*/ 5689377 w 8724094"/>
              <a:gd name="connsiteY23933" fmla="*/ 793965 h 2189926"/>
              <a:gd name="connsiteX23934" fmla="*/ 5687759 w 8724094"/>
              <a:gd name="connsiteY23934" fmla="*/ 789065 h 2189926"/>
              <a:gd name="connsiteX23935" fmla="*/ 5686140 w 8724094"/>
              <a:gd name="connsiteY23935" fmla="*/ 784164 h 2189926"/>
              <a:gd name="connsiteX23936" fmla="*/ 5686140 w 8724094"/>
              <a:gd name="connsiteY23936" fmla="*/ 779263 h 2189926"/>
              <a:gd name="connsiteX23937" fmla="*/ 5689377 w 8724094"/>
              <a:gd name="connsiteY23937" fmla="*/ 772728 h 2189926"/>
              <a:gd name="connsiteX23938" fmla="*/ 5687759 w 8724094"/>
              <a:gd name="connsiteY23938" fmla="*/ 769460 h 2189926"/>
              <a:gd name="connsiteX23939" fmla="*/ 5686950 w 8724094"/>
              <a:gd name="connsiteY23939" fmla="*/ 766194 h 2189926"/>
              <a:gd name="connsiteX23940" fmla="*/ 5686140 w 8724094"/>
              <a:gd name="connsiteY23940" fmla="*/ 762927 h 2189926"/>
              <a:gd name="connsiteX23941" fmla="*/ 5686140 w 8724094"/>
              <a:gd name="connsiteY23941" fmla="*/ 761292 h 2189926"/>
              <a:gd name="connsiteX23942" fmla="*/ 5688568 w 8724094"/>
              <a:gd name="connsiteY23942" fmla="*/ 756392 h 2189926"/>
              <a:gd name="connsiteX23943" fmla="*/ 5690995 w 8724094"/>
              <a:gd name="connsiteY23943" fmla="*/ 751490 h 2189926"/>
              <a:gd name="connsiteX23944" fmla="*/ 5686950 w 8724094"/>
              <a:gd name="connsiteY23944" fmla="*/ 734337 h 2189926"/>
              <a:gd name="connsiteX23945" fmla="*/ 5686140 w 8724094"/>
              <a:gd name="connsiteY23945" fmla="*/ 717183 h 2189926"/>
              <a:gd name="connsiteX23946" fmla="*/ 5689377 w 8724094"/>
              <a:gd name="connsiteY23946" fmla="*/ 712282 h 2189926"/>
              <a:gd name="connsiteX23947" fmla="*/ 5695851 w 8724094"/>
              <a:gd name="connsiteY23947" fmla="*/ 710648 h 2189926"/>
              <a:gd name="connsiteX23948" fmla="*/ 5699087 w 8724094"/>
              <a:gd name="connsiteY23948" fmla="*/ 705748 h 2189926"/>
              <a:gd name="connsiteX23949" fmla="*/ 5703941 w 8724094"/>
              <a:gd name="connsiteY23949" fmla="*/ 697580 h 2189926"/>
              <a:gd name="connsiteX23950" fmla="*/ 5703941 w 8724094"/>
              <a:gd name="connsiteY23950" fmla="*/ 686143 h 2189926"/>
              <a:gd name="connsiteX23951" fmla="*/ 5697469 w 8724094"/>
              <a:gd name="connsiteY23951" fmla="*/ 682059 h 2189926"/>
              <a:gd name="connsiteX23952" fmla="*/ 5690995 w 8724094"/>
              <a:gd name="connsiteY23952" fmla="*/ 676341 h 2189926"/>
              <a:gd name="connsiteX23953" fmla="*/ 5691805 w 8724094"/>
              <a:gd name="connsiteY23953" fmla="*/ 669806 h 2189926"/>
              <a:gd name="connsiteX23954" fmla="*/ 5692613 w 8724094"/>
              <a:gd name="connsiteY23954" fmla="*/ 663272 h 2189926"/>
              <a:gd name="connsiteX23955" fmla="*/ 5690187 w 8724094"/>
              <a:gd name="connsiteY23955" fmla="*/ 652654 h 2189926"/>
              <a:gd name="connsiteX23956" fmla="*/ 5687759 w 8724094"/>
              <a:gd name="connsiteY23956" fmla="*/ 643668 h 2189926"/>
              <a:gd name="connsiteX23957" fmla="*/ 5690995 w 8724094"/>
              <a:gd name="connsiteY23957" fmla="*/ 637950 h 2189926"/>
              <a:gd name="connsiteX23958" fmla="*/ 5694232 w 8724094"/>
              <a:gd name="connsiteY23958" fmla="*/ 630598 h 2189926"/>
              <a:gd name="connsiteX23959" fmla="*/ 5690187 w 8724094"/>
              <a:gd name="connsiteY23959" fmla="*/ 613444 h 2189926"/>
              <a:gd name="connsiteX23960" fmla="*/ 5686140 w 8724094"/>
              <a:gd name="connsiteY23960" fmla="*/ 594658 h 2189926"/>
              <a:gd name="connsiteX23961" fmla="*/ 5688568 w 8724094"/>
              <a:gd name="connsiteY23961" fmla="*/ 588123 h 2189926"/>
              <a:gd name="connsiteX23962" fmla="*/ 5690995 w 8724094"/>
              <a:gd name="connsiteY23962" fmla="*/ 581588 h 2189926"/>
              <a:gd name="connsiteX23963" fmla="*/ 5690187 w 8724094"/>
              <a:gd name="connsiteY23963" fmla="*/ 575870 h 2189926"/>
              <a:gd name="connsiteX23964" fmla="*/ 5689377 w 8724094"/>
              <a:gd name="connsiteY23964" fmla="*/ 570153 h 2189926"/>
              <a:gd name="connsiteX23965" fmla="*/ 5691805 w 8724094"/>
              <a:gd name="connsiteY23965" fmla="*/ 555449 h 2189926"/>
              <a:gd name="connsiteX23966" fmla="*/ 5694232 w 8724094"/>
              <a:gd name="connsiteY23966" fmla="*/ 540746 h 2189926"/>
              <a:gd name="connsiteX23967" fmla="*/ 5691805 w 8724094"/>
              <a:gd name="connsiteY23967" fmla="*/ 534211 h 2189926"/>
              <a:gd name="connsiteX23968" fmla="*/ 5689377 w 8724094"/>
              <a:gd name="connsiteY23968" fmla="*/ 527676 h 2189926"/>
              <a:gd name="connsiteX23969" fmla="*/ 5690187 w 8724094"/>
              <a:gd name="connsiteY23969" fmla="*/ 521142 h 2189926"/>
              <a:gd name="connsiteX23970" fmla="*/ 5690995 w 8724094"/>
              <a:gd name="connsiteY23970" fmla="*/ 514607 h 2189926"/>
              <a:gd name="connsiteX23971" fmla="*/ 5688568 w 8724094"/>
              <a:gd name="connsiteY23971" fmla="*/ 500721 h 2189926"/>
              <a:gd name="connsiteX23972" fmla="*/ 5686140 w 8724094"/>
              <a:gd name="connsiteY23972" fmla="*/ 488469 h 2189926"/>
              <a:gd name="connsiteX23973" fmla="*/ 5689377 w 8724094"/>
              <a:gd name="connsiteY23973" fmla="*/ 479483 h 2189926"/>
              <a:gd name="connsiteX23974" fmla="*/ 5694232 w 8724094"/>
              <a:gd name="connsiteY23974" fmla="*/ 470497 h 2189926"/>
              <a:gd name="connsiteX23975" fmla="*/ 5707178 w 8724094"/>
              <a:gd name="connsiteY23975" fmla="*/ 463146 h 2189926"/>
              <a:gd name="connsiteX23976" fmla="*/ 5724171 w 8724094"/>
              <a:gd name="connsiteY23976" fmla="*/ 451711 h 2189926"/>
              <a:gd name="connsiteX23977" fmla="*/ 5740353 w 8724094"/>
              <a:gd name="connsiteY23977" fmla="*/ 439459 h 2189926"/>
              <a:gd name="connsiteX23978" fmla="*/ 5750872 w 8724094"/>
              <a:gd name="connsiteY23978" fmla="*/ 429656 h 2189926"/>
              <a:gd name="connsiteX23979" fmla="*/ 5757345 w 8724094"/>
              <a:gd name="connsiteY23979" fmla="*/ 428022 h 2189926"/>
              <a:gd name="connsiteX23980" fmla="*/ 5769483 w 8724094"/>
              <a:gd name="connsiteY23980" fmla="*/ 412503 h 2189926"/>
              <a:gd name="connsiteX23981" fmla="*/ 5784857 w 8724094"/>
              <a:gd name="connsiteY23981" fmla="*/ 406785 h 2189926"/>
              <a:gd name="connsiteX23982" fmla="*/ 5794567 w 8724094"/>
              <a:gd name="connsiteY23982" fmla="*/ 400250 h 2189926"/>
              <a:gd name="connsiteX23983" fmla="*/ 5802658 w 8724094"/>
              <a:gd name="connsiteY23983" fmla="*/ 392082 h 2189926"/>
              <a:gd name="connsiteX23984" fmla="*/ 5794567 w 8724094"/>
              <a:gd name="connsiteY23984" fmla="*/ 385547 h 2189926"/>
              <a:gd name="connsiteX23985" fmla="*/ 5789711 w 8724094"/>
              <a:gd name="connsiteY23985" fmla="*/ 388814 h 2189926"/>
              <a:gd name="connsiteX23986" fmla="*/ 5784857 w 8724094"/>
              <a:gd name="connsiteY23986" fmla="*/ 392082 h 2189926"/>
              <a:gd name="connsiteX23987" fmla="*/ 5781620 w 8724094"/>
              <a:gd name="connsiteY23987" fmla="*/ 390448 h 2189926"/>
              <a:gd name="connsiteX23988" fmla="*/ 5781620 w 8724094"/>
              <a:gd name="connsiteY23988" fmla="*/ 388814 h 2189926"/>
              <a:gd name="connsiteX23989" fmla="*/ 5767055 w 8724094"/>
              <a:gd name="connsiteY23989" fmla="*/ 393715 h 2189926"/>
              <a:gd name="connsiteX23990" fmla="*/ 5750872 w 8724094"/>
              <a:gd name="connsiteY23990" fmla="*/ 410052 h 2189926"/>
              <a:gd name="connsiteX23991" fmla="*/ 5735499 w 8724094"/>
              <a:gd name="connsiteY23991" fmla="*/ 419854 h 2189926"/>
              <a:gd name="connsiteX23992" fmla="*/ 5720125 w 8724094"/>
              <a:gd name="connsiteY23992" fmla="*/ 429656 h 2189926"/>
              <a:gd name="connsiteX23993" fmla="*/ 5716078 w 8724094"/>
              <a:gd name="connsiteY23993" fmla="*/ 436191 h 2189926"/>
              <a:gd name="connsiteX23994" fmla="*/ 5712033 w 8724094"/>
              <a:gd name="connsiteY23994" fmla="*/ 441092 h 2189926"/>
              <a:gd name="connsiteX23995" fmla="*/ 5704751 w 8724094"/>
              <a:gd name="connsiteY23995" fmla="*/ 445992 h 2189926"/>
              <a:gd name="connsiteX23996" fmla="*/ 5700705 w 8724094"/>
              <a:gd name="connsiteY23996" fmla="*/ 446810 h 2189926"/>
              <a:gd name="connsiteX23997" fmla="*/ 5697469 w 8724094"/>
              <a:gd name="connsiteY23997" fmla="*/ 450077 h 2189926"/>
              <a:gd name="connsiteX23998" fmla="*/ 5690995 w 8724094"/>
              <a:gd name="connsiteY23998" fmla="*/ 460696 h 2189926"/>
              <a:gd name="connsiteX23999" fmla="*/ 5690995 w 8724094"/>
              <a:gd name="connsiteY23999" fmla="*/ 462329 h 2189926"/>
              <a:gd name="connsiteX24000" fmla="*/ 5686140 w 8724094"/>
              <a:gd name="connsiteY24000" fmla="*/ 457429 h 2189926"/>
              <a:gd name="connsiteX24001" fmla="*/ 5688568 w 8724094"/>
              <a:gd name="connsiteY24001" fmla="*/ 451711 h 2189926"/>
              <a:gd name="connsiteX24002" fmla="*/ 5690995 w 8724094"/>
              <a:gd name="connsiteY24002" fmla="*/ 445992 h 2189926"/>
              <a:gd name="connsiteX24003" fmla="*/ 5688568 w 8724094"/>
              <a:gd name="connsiteY24003" fmla="*/ 435375 h 2189926"/>
              <a:gd name="connsiteX24004" fmla="*/ 5686140 w 8724094"/>
              <a:gd name="connsiteY24004" fmla="*/ 424755 h 2189926"/>
              <a:gd name="connsiteX24005" fmla="*/ 5688568 w 8724094"/>
              <a:gd name="connsiteY24005" fmla="*/ 418220 h 2189926"/>
              <a:gd name="connsiteX24006" fmla="*/ 5690995 w 8724094"/>
              <a:gd name="connsiteY24006" fmla="*/ 411685 h 2189926"/>
              <a:gd name="connsiteX24007" fmla="*/ 5688568 w 8724094"/>
              <a:gd name="connsiteY24007" fmla="*/ 407601 h 2189926"/>
              <a:gd name="connsiteX24008" fmla="*/ 5686140 w 8724094"/>
              <a:gd name="connsiteY24008" fmla="*/ 403517 h 2189926"/>
              <a:gd name="connsiteX24009" fmla="*/ 5686140 w 8724094"/>
              <a:gd name="connsiteY24009" fmla="*/ 387180 h 2189926"/>
              <a:gd name="connsiteX24010" fmla="*/ 5688568 w 8724094"/>
              <a:gd name="connsiteY24010" fmla="*/ 383096 h 2189926"/>
              <a:gd name="connsiteX24011" fmla="*/ 5690995 w 8724094"/>
              <a:gd name="connsiteY24011" fmla="*/ 379012 h 2189926"/>
              <a:gd name="connsiteX24012" fmla="*/ 5688568 w 8724094"/>
              <a:gd name="connsiteY24012" fmla="*/ 372477 h 2189926"/>
              <a:gd name="connsiteX24013" fmla="*/ 5686140 w 8724094"/>
              <a:gd name="connsiteY24013" fmla="*/ 365943 h 2189926"/>
              <a:gd name="connsiteX24014" fmla="*/ 5689377 w 8724094"/>
              <a:gd name="connsiteY24014" fmla="*/ 351240 h 2189926"/>
              <a:gd name="connsiteX24015" fmla="*/ 5692613 w 8724094"/>
              <a:gd name="connsiteY24015" fmla="*/ 336537 h 2189926"/>
              <a:gd name="connsiteX24016" fmla="*/ 5689377 w 8724094"/>
              <a:gd name="connsiteY24016" fmla="*/ 317749 h 2189926"/>
              <a:gd name="connsiteX24017" fmla="*/ 5678049 w 8724094"/>
              <a:gd name="connsiteY24017" fmla="*/ 305497 h 2189926"/>
              <a:gd name="connsiteX24018" fmla="*/ 5672385 w 8724094"/>
              <a:gd name="connsiteY24018" fmla="*/ 309581 h 2189926"/>
              <a:gd name="connsiteX24019" fmla="*/ 5666721 w 8724094"/>
              <a:gd name="connsiteY24019" fmla="*/ 313665 h 2189926"/>
              <a:gd name="connsiteX24020" fmla="*/ 5659439 w 8724094"/>
              <a:gd name="connsiteY24020" fmla="*/ 310398 h 2189926"/>
              <a:gd name="connsiteX24021" fmla="*/ 5648920 w 8724094"/>
              <a:gd name="connsiteY24021" fmla="*/ 307130 h 2189926"/>
              <a:gd name="connsiteX24022" fmla="*/ 5645683 w 8724094"/>
              <a:gd name="connsiteY24022" fmla="*/ 307130 h 2189926"/>
              <a:gd name="connsiteX24023" fmla="*/ 5641637 w 8724094"/>
              <a:gd name="connsiteY24023" fmla="*/ 311214 h 2189926"/>
              <a:gd name="connsiteX24024" fmla="*/ 5637591 w 8724094"/>
              <a:gd name="connsiteY24024" fmla="*/ 313665 h 2189926"/>
              <a:gd name="connsiteX24025" fmla="*/ 5631927 w 8724094"/>
              <a:gd name="connsiteY24025" fmla="*/ 312032 h 2189926"/>
              <a:gd name="connsiteX24026" fmla="*/ 5626263 w 8724094"/>
              <a:gd name="connsiteY24026" fmla="*/ 310398 h 2189926"/>
              <a:gd name="connsiteX24027" fmla="*/ 5622218 w 8724094"/>
              <a:gd name="connsiteY24027" fmla="*/ 311214 h 2189926"/>
              <a:gd name="connsiteX24028" fmla="*/ 5618172 w 8724094"/>
              <a:gd name="connsiteY24028" fmla="*/ 312032 h 2189926"/>
              <a:gd name="connsiteX24029" fmla="*/ 5614126 w 8724094"/>
              <a:gd name="connsiteY24029" fmla="*/ 311214 h 2189926"/>
              <a:gd name="connsiteX24030" fmla="*/ 5610080 w 8724094"/>
              <a:gd name="connsiteY24030" fmla="*/ 310398 h 2189926"/>
              <a:gd name="connsiteX24031" fmla="*/ 5603607 w 8724094"/>
              <a:gd name="connsiteY24031" fmla="*/ 311214 h 2189926"/>
              <a:gd name="connsiteX24032" fmla="*/ 5597134 w 8724094"/>
              <a:gd name="connsiteY24032" fmla="*/ 312032 h 2189926"/>
              <a:gd name="connsiteX24033" fmla="*/ 5587424 w 8724094"/>
              <a:gd name="connsiteY24033" fmla="*/ 309581 h 2189926"/>
              <a:gd name="connsiteX24034" fmla="*/ 5577714 w 8724094"/>
              <a:gd name="connsiteY24034" fmla="*/ 307130 h 2189926"/>
              <a:gd name="connsiteX24035" fmla="*/ 5573669 w 8724094"/>
              <a:gd name="connsiteY24035" fmla="*/ 309581 h 2189926"/>
              <a:gd name="connsiteX24036" fmla="*/ 5569623 w 8724094"/>
              <a:gd name="connsiteY24036" fmla="*/ 312032 h 2189926"/>
              <a:gd name="connsiteX24037" fmla="*/ 5560722 w 8724094"/>
              <a:gd name="connsiteY24037" fmla="*/ 310398 h 2189926"/>
              <a:gd name="connsiteX24038" fmla="*/ 5551822 w 8724094"/>
              <a:gd name="connsiteY24038" fmla="*/ 308765 h 2189926"/>
              <a:gd name="connsiteX24039" fmla="*/ 5545348 w 8724094"/>
              <a:gd name="connsiteY24039" fmla="*/ 310398 h 2189926"/>
              <a:gd name="connsiteX24040" fmla="*/ 5538875 w 8724094"/>
              <a:gd name="connsiteY24040" fmla="*/ 312032 h 2189926"/>
              <a:gd name="connsiteX24041" fmla="*/ 5529165 w 8724094"/>
              <a:gd name="connsiteY24041" fmla="*/ 311214 h 2189926"/>
              <a:gd name="connsiteX24042" fmla="*/ 5517838 w 8724094"/>
              <a:gd name="connsiteY24042" fmla="*/ 312032 h 2189926"/>
              <a:gd name="connsiteX24043" fmla="*/ 5510555 w 8724094"/>
              <a:gd name="connsiteY24043" fmla="*/ 305497 h 2189926"/>
              <a:gd name="connsiteX24044" fmla="*/ 5503273 w 8724094"/>
              <a:gd name="connsiteY24044" fmla="*/ 302230 h 2189926"/>
              <a:gd name="connsiteX24045" fmla="*/ 5500036 w 8724094"/>
              <a:gd name="connsiteY24045" fmla="*/ 304681 h 2189926"/>
              <a:gd name="connsiteX24046" fmla="*/ 5496799 w 8724094"/>
              <a:gd name="connsiteY24046" fmla="*/ 307130 h 2189926"/>
              <a:gd name="connsiteX24047" fmla="*/ 5490326 w 8724094"/>
              <a:gd name="connsiteY24047" fmla="*/ 300596 h 2189926"/>
              <a:gd name="connsiteX24048" fmla="*/ 5491944 w 8724094"/>
              <a:gd name="connsiteY24048" fmla="*/ 290793 h 2189926"/>
              <a:gd name="connsiteX24049" fmla="*/ 5493563 w 8724094"/>
              <a:gd name="connsiteY24049" fmla="*/ 280992 h 2189926"/>
              <a:gd name="connsiteX24050" fmla="*/ 5492754 w 8724094"/>
              <a:gd name="connsiteY24050" fmla="*/ 277725 h 2189926"/>
              <a:gd name="connsiteX24051" fmla="*/ 5490326 w 8724094"/>
              <a:gd name="connsiteY24051" fmla="*/ 274457 h 2189926"/>
              <a:gd name="connsiteX24052" fmla="*/ 5490326 w 8724094"/>
              <a:gd name="connsiteY24052" fmla="*/ 263021 h 2189926"/>
              <a:gd name="connsiteX24053" fmla="*/ 5491136 w 8724094"/>
              <a:gd name="connsiteY24053" fmla="*/ 252402 h 2189926"/>
              <a:gd name="connsiteX24054" fmla="*/ 5491944 w 8724094"/>
              <a:gd name="connsiteY24054" fmla="*/ 241783 h 2189926"/>
              <a:gd name="connsiteX24055" fmla="*/ 5491136 w 8724094"/>
              <a:gd name="connsiteY24055" fmla="*/ 231981 h 2189926"/>
              <a:gd name="connsiteX24056" fmla="*/ 5487090 w 8724094"/>
              <a:gd name="connsiteY24056" fmla="*/ 223813 h 2189926"/>
              <a:gd name="connsiteX24057" fmla="*/ 5490326 w 8724094"/>
              <a:gd name="connsiteY24057" fmla="*/ 215645 h 2189926"/>
              <a:gd name="connsiteX24058" fmla="*/ 5489518 w 8724094"/>
              <a:gd name="connsiteY24058" fmla="*/ 210744 h 2189926"/>
              <a:gd name="connsiteX24059" fmla="*/ 5488708 w 8724094"/>
              <a:gd name="connsiteY24059" fmla="*/ 205843 h 2189926"/>
              <a:gd name="connsiteX24060" fmla="*/ 5491136 w 8724094"/>
              <a:gd name="connsiteY24060" fmla="*/ 196857 h 2189926"/>
              <a:gd name="connsiteX24061" fmla="*/ 5493563 w 8724094"/>
              <a:gd name="connsiteY24061" fmla="*/ 189506 h 2189926"/>
              <a:gd name="connsiteX24062" fmla="*/ 5491136 w 8724094"/>
              <a:gd name="connsiteY24062" fmla="*/ 182155 h 2189926"/>
              <a:gd name="connsiteX24063" fmla="*/ 5488708 w 8724094"/>
              <a:gd name="connsiteY24063" fmla="*/ 174803 h 2189926"/>
              <a:gd name="connsiteX24064" fmla="*/ 5491136 w 8724094"/>
              <a:gd name="connsiteY24064" fmla="*/ 161734 h 2189926"/>
              <a:gd name="connsiteX24065" fmla="*/ 5493563 w 8724094"/>
              <a:gd name="connsiteY24065" fmla="*/ 145397 h 2189926"/>
              <a:gd name="connsiteX24066" fmla="*/ 5490326 w 8724094"/>
              <a:gd name="connsiteY24066" fmla="*/ 130694 h 2189926"/>
              <a:gd name="connsiteX24067" fmla="*/ 5490326 w 8724094"/>
              <a:gd name="connsiteY24067" fmla="*/ 111089 h 2189926"/>
              <a:gd name="connsiteX24068" fmla="*/ 5488708 w 8724094"/>
              <a:gd name="connsiteY24068" fmla="*/ 107005 h 2189926"/>
              <a:gd name="connsiteX24069" fmla="*/ 5487090 w 8724094"/>
              <a:gd name="connsiteY24069" fmla="*/ 102921 h 2189926"/>
              <a:gd name="connsiteX24070" fmla="*/ 5493563 w 8724094"/>
              <a:gd name="connsiteY24070" fmla="*/ 93936 h 2189926"/>
              <a:gd name="connsiteX24071" fmla="*/ 5500036 w 8724094"/>
              <a:gd name="connsiteY24071" fmla="*/ 81684 h 2189926"/>
              <a:gd name="connsiteX24072" fmla="*/ 5496799 w 8724094"/>
              <a:gd name="connsiteY24072" fmla="*/ 77600 h 2189926"/>
              <a:gd name="connsiteX24073" fmla="*/ 5493563 w 8724094"/>
              <a:gd name="connsiteY24073" fmla="*/ 75149 h 2189926"/>
              <a:gd name="connsiteX24074" fmla="*/ 5491944 w 8724094"/>
              <a:gd name="connsiteY24074" fmla="*/ 61263 h 2189926"/>
              <a:gd name="connsiteX24075" fmla="*/ 5488708 w 8724094"/>
              <a:gd name="connsiteY24075" fmla="*/ 47377 h 2189926"/>
              <a:gd name="connsiteX24076" fmla="*/ 5497609 w 8724094"/>
              <a:gd name="connsiteY24076" fmla="*/ 37574 h 2189926"/>
              <a:gd name="connsiteX24077" fmla="*/ 5508128 w 8724094"/>
              <a:gd name="connsiteY24077" fmla="*/ 31040 h 2189926"/>
              <a:gd name="connsiteX24078" fmla="*/ 5517838 w 8724094"/>
              <a:gd name="connsiteY24078" fmla="*/ 31040 h 2189926"/>
              <a:gd name="connsiteX24079" fmla="*/ 5524311 w 8724094"/>
              <a:gd name="connsiteY24079" fmla="*/ 31040 h 2189926"/>
              <a:gd name="connsiteX24080" fmla="*/ 5530784 w 8724094"/>
              <a:gd name="connsiteY24080" fmla="*/ 31040 h 2189926"/>
              <a:gd name="connsiteX24081" fmla="*/ 5534021 w 8724094"/>
              <a:gd name="connsiteY24081" fmla="*/ 30223 h 2189926"/>
              <a:gd name="connsiteX24082" fmla="*/ 5537257 w 8724094"/>
              <a:gd name="connsiteY24082" fmla="*/ 29405 h 2189926"/>
              <a:gd name="connsiteX24083" fmla="*/ 5538875 w 8724094"/>
              <a:gd name="connsiteY24083" fmla="*/ 29405 h 2189926"/>
              <a:gd name="connsiteX24084" fmla="*/ 5545348 w 8724094"/>
              <a:gd name="connsiteY24084" fmla="*/ 32674 h 2189926"/>
              <a:gd name="connsiteX24085" fmla="*/ 5563959 w 8724094"/>
              <a:gd name="connsiteY24085" fmla="*/ 30223 h 2189926"/>
              <a:gd name="connsiteX24086" fmla="*/ 5580951 w 8724094"/>
              <a:gd name="connsiteY24086" fmla="*/ 26139 h 2189926"/>
              <a:gd name="connsiteX24087" fmla="*/ 5594707 w 8724094"/>
              <a:gd name="connsiteY24087" fmla="*/ 28589 h 2189926"/>
              <a:gd name="connsiteX24088" fmla="*/ 5606843 w 8724094"/>
              <a:gd name="connsiteY24088" fmla="*/ 31040 h 2189926"/>
              <a:gd name="connsiteX24089" fmla="*/ 5611699 w 8724094"/>
              <a:gd name="connsiteY24089" fmla="*/ 29405 h 2189926"/>
              <a:gd name="connsiteX24090" fmla="*/ 5614935 w 8724094"/>
              <a:gd name="connsiteY24090" fmla="*/ 27772 h 2189926"/>
              <a:gd name="connsiteX24091" fmla="*/ 5618172 w 8724094"/>
              <a:gd name="connsiteY24091" fmla="*/ 27772 h 2189926"/>
              <a:gd name="connsiteX24092" fmla="*/ 5629500 w 8724094"/>
              <a:gd name="connsiteY24092" fmla="*/ 35940 h 2189926"/>
              <a:gd name="connsiteX24093" fmla="*/ 5640019 w 8724094"/>
              <a:gd name="connsiteY24093" fmla="*/ 32674 h 2189926"/>
              <a:gd name="connsiteX24094" fmla="*/ 5650538 w 8724094"/>
              <a:gd name="connsiteY24094" fmla="*/ 29405 h 2189926"/>
              <a:gd name="connsiteX24095" fmla="*/ 5654584 w 8724094"/>
              <a:gd name="connsiteY24095" fmla="*/ 31856 h 2189926"/>
              <a:gd name="connsiteX24096" fmla="*/ 5658629 w 8724094"/>
              <a:gd name="connsiteY24096" fmla="*/ 34307 h 2189926"/>
              <a:gd name="connsiteX24097" fmla="*/ 5674003 w 8724094"/>
              <a:gd name="connsiteY24097" fmla="*/ 26139 h 2189926"/>
              <a:gd name="connsiteX24098" fmla="*/ 5690995 w 8724094"/>
              <a:gd name="connsiteY24098" fmla="*/ 17970 h 2189926"/>
              <a:gd name="connsiteX24099" fmla="*/ 2069949 w 8724094"/>
              <a:gd name="connsiteY24099" fmla="*/ 17970 h 2189926"/>
              <a:gd name="connsiteX24100" fmla="*/ 2065094 w 8724094"/>
              <a:gd name="connsiteY24100" fmla="*/ 24505 h 2189926"/>
              <a:gd name="connsiteX24101" fmla="*/ 2069949 w 8724094"/>
              <a:gd name="connsiteY24101" fmla="*/ 29405 h 2189926"/>
              <a:gd name="connsiteX24102" fmla="*/ 2073185 w 8724094"/>
              <a:gd name="connsiteY24102" fmla="*/ 22872 h 2189926"/>
              <a:gd name="connsiteX24103" fmla="*/ 2069949 w 8724094"/>
              <a:gd name="connsiteY24103" fmla="*/ 17970 h 2189926"/>
              <a:gd name="connsiteX24104" fmla="*/ 7159703 w 8724094"/>
              <a:gd name="connsiteY24104" fmla="*/ 9802 h 2189926"/>
              <a:gd name="connsiteX24105" fmla="*/ 7171031 w 8724094"/>
              <a:gd name="connsiteY24105" fmla="*/ 12253 h 2189926"/>
              <a:gd name="connsiteX24106" fmla="*/ 7182359 w 8724094"/>
              <a:gd name="connsiteY24106" fmla="*/ 14703 h 2189926"/>
              <a:gd name="connsiteX24107" fmla="*/ 7192069 w 8724094"/>
              <a:gd name="connsiteY24107" fmla="*/ 13069 h 2189926"/>
              <a:gd name="connsiteX24108" fmla="*/ 7224435 w 8724094"/>
              <a:gd name="connsiteY24108" fmla="*/ 13069 h 2189926"/>
              <a:gd name="connsiteX24109" fmla="*/ 7233336 w 8724094"/>
              <a:gd name="connsiteY24109" fmla="*/ 16337 h 2189926"/>
              <a:gd name="connsiteX24110" fmla="*/ 7242237 w 8724094"/>
              <a:gd name="connsiteY24110" fmla="*/ 16337 h 2189926"/>
              <a:gd name="connsiteX24111" fmla="*/ 7248709 w 8724094"/>
              <a:gd name="connsiteY24111" fmla="*/ 19604 h 2189926"/>
              <a:gd name="connsiteX24112" fmla="*/ 7255991 w 8724094"/>
              <a:gd name="connsiteY24112" fmla="*/ 18788 h 2189926"/>
              <a:gd name="connsiteX24113" fmla="*/ 7263275 w 8724094"/>
              <a:gd name="connsiteY24113" fmla="*/ 17970 h 2189926"/>
              <a:gd name="connsiteX24114" fmla="*/ 7268938 w 8724094"/>
              <a:gd name="connsiteY24114" fmla="*/ 20421 h 2189926"/>
              <a:gd name="connsiteX24115" fmla="*/ 7274603 w 8724094"/>
              <a:gd name="connsiteY24115" fmla="*/ 22872 h 2189926"/>
              <a:gd name="connsiteX24116" fmla="*/ 7278649 w 8724094"/>
              <a:gd name="connsiteY24116" fmla="*/ 22054 h 2189926"/>
              <a:gd name="connsiteX24117" fmla="*/ 7282693 w 8724094"/>
              <a:gd name="connsiteY24117" fmla="*/ 21237 h 2189926"/>
              <a:gd name="connsiteX24118" fmla="*/ 7296449 w 8724094"/>
              <a:gd name="connsiteY24118" fmla="*/ 22872 h 2189926"/>
              <a:gd name="connsiteX24119" fmla="*/ 7308586 w 8724094"/>
              <a:gd name="connsiteY24119" fmla="*/ 24505 h 2189926"/>
              <a:gd name="connsiteX24120" fmla="*/ 7315061 w 8724094"/>
              <a:gd name="connsiteY24120" fmla="*/ 24505 h 2189926"/>
              <a:gd name="connsiteX24121" fmla="*/ 7317487 w 8724094"/>
              <a:gd name="connsiteY24121" fmla="*/ 23688 h 2189926"/>
              <a:gd name="connsiteX24122" fmla="*/ 7319915 w 8724094"/>
              <a:gd name="connsiteY24122" fmla="*/ 22872 h 2189926"/>
              <a:gd name="connsiteX24123" fmla="*/ 7324769 w 8724094"/>
              <a:gd name="connsiteY24123" fmla="*/ 25321 h 2189926"/>
              <a:gd name="connsiteX24124" fmla="*/ 7329625 w 8724094"/>
              <a:gd name="connsiteY24124" fmla="*/ 29405 h 2189926"/>
              <a:gd name="connsiteX24125" fmla="*/ 7351471 w 8724094"/>
              <a:gd name="connsiteY24125" fmla="*/ 36758 h 2189926"/>
              <a:gd name="connsiteX24126" fmla="*/ 7373318 w 8724094"/>
              <a:gd name="connsiteY24126" fmla="*/ 42475 h 2189926"/>
              <a:gd name="connsiteX24127" fmla="*/ 7378983 w 8724094"/>
              <a:gd name="connsiteY24127" fmla="*/ 41658 h 2189926"/>
              <a:gd name="connsiteX24128" fmla="*/ 7384647 w 8724094"/>
              <a:gd name="connsiteY24128" fmla="*/ 40842 h 2189926"/>
              <a:gd name="connsiteX24129" fmla="*/ 7395166 w 8724094"/>
              <a:gd name="connsiteY24129" fmla="*/ 42475 h 2189926"/>
              <a:gd name="connsiteX24130" fmla="*/ 7412159 w 8724094"/>
              <a:gd name="connsiteY24130" fmla="*/ 47377 h 2189926"/>
              <a:gd name="connsiteX24131" fmla="*/ 7427532 w 8724094"/>
              <a:gd name="connsiteY24131" fmla="*/ 54728 h 2189926"/>
              <a:gd name="connsiteX24132" fmla="*/ 7434814 w 8724094"/>
              <a:gd name="connsiteY24132" fmla="*/ 63714 h 2189926"/>
              <a:gd name="connsiteX24133" fmla="*/ 7429959 w 8724094"/>
              <a:gd name="connsiteY24133" fmla="*/ 62896 h 2189926"/>
              <a:gd name="connsiteX24134" fmla="*/ 7426723 w 8724094"/>
              <a:gd name="connsiteY24134" fmla="*/ 62079 h 2189926"/>
              <a:gd name="connsiteX24135" fmla="*/ 7421867 w 8724094"/>
              <a:gd name="connsiteY24135" fmla="*/ 65347 h 2189926"/>
              <a:gd name="connsiteX24136" fmla="*/ 7420249 w 8724094"/>
              <a:gd name="connsiteY24136" fmla="*/ 71882 h 2189926"/>
              <a:gd name="connsiteX24137" fmla="*/ 7425105 w 8724094"/>
              <a:gd name="connsiteY24137" fmla="*/ 75149 h 2189926"/>
              <a:gd name="connsiteX24138" fmla="*/ 7434005 w 8724094"/>
              <a:gd name="connsiteY24138" fmla="*/ 71065 h 2189926"/>
              <a:gd name="connsiteX24139" fmla="*/ 7444525 w 8724094"/>
              <a:gd name="connsiteY24139" fmla="*/ 66980 h 2189926"/>
              <a:gd name="connsiteX24140" fmla="*/ 7447761 w 8724094"/>
              <a:gd name="connsiteY24140" fmla="*/ 68614 h 2189926"/>
              <a:gd name="connsiteX24141" fmla="*/ 7445332 w 8724094"/>
              <a:gd name="connsiteY24141" fmla="*/ 74331 h 2189926"/>
              <a:gd name="connsiteX24142" fmla="*/ 7442905 w 8724094"/>
              <a:gd name="connsiteY24142" fmla="*/ 80050 h 2189926"/>
              <a:gd name="connsiteX24143" fmla="*/ 7450997 w 8724094"/>
              <a:gd name="connsiteY24143" fmla="*/ 89852 h 2189926"/>
              <a:gd name="connsiteX24144" fmla="*/ 7457471 w 8724094"/>
              <a:gd name="connsiteY24144" fmla="*/ 87401 h 2189926"/>
              <a:gd name="connsiteX24145" fmla="*/ 7463944 w 8724094"/>
              <a:gd name="connsiteY24145" fmla="*/ 84951 h 2189926"/>
              <a:gd name="connsiteX24146" fmla="*/ 7472845 w 8724094"/>
              <a:gd name="connsiteY24146" fmla="*/ 89852 h 2189926"/>
              <a:gd name="connsiteX24147" fmla="*/ 7481743 w 8724094"/>
              <a:gd name="connsiteY24147" fmla="*/ 96387 h 2189926"/>
              <a:gd name="connsiteX24148" fmla="*/ 7498736 w 8724094"/>
              <a:gd name="connsiteY24148" fmla="*/ 100471 h 2189926"/>
              <a:gd name="connsiteX24149" fmla="*/ 7506827 w 8724094"/>
              <a:gd name="connsiteY24149" fmla="*/ 102921 h 2189926"/>
              <a:gd name="connsiteX24150" fmla="*/ 7512493 w 8724094"/>
              <a:gd name="connsiteY24150" fmla="*/ 108640 h 2189926"/>
              <a:gd name="connsiteX24151" fmla="*/ 7523821 w 8724094"/>
              <a:gd name="connsiteY24151" fmla="*/ 119258 h 2189926"/>
              <a:gd name="connsiteX24152" fmla="*/ 7525439 w 8724094"/>
              <a:gd name="connsiteY24152" fmla="*/ 120892 h 2189926"/>
              <a:gd name="connsiteX24153" fmla="*/ 7532721 w 8724094"/>
              <a:gd name="connsiteY24153" fmla="*/ 122526 h 2189926"/>
              <a:gd name="connsiteX24154" fmla="*/ 7540003 w 8724094"/>
              <a:gd name="connsiteY24154" fmla="*/ 125792 h 2189926"/>
              <a:gd name="connsiteX24155" fmla="*/ 7548095 w 8724094"/>
              <a:gd name="connsiteY24155" fmla="*/ 132327 h 2189926"/>
              <a:gd name="connsiteX24156" fmla="*/ 7554569 w 8724094"/>
              <a:gd name="connsiteY24156" fmla="*/ 140496 h 2189926"/>
              <a:gd name="connsiteX24157" fmla="*/ 7557805 w 8724094"/>
              <a:gd name="connsiteY24157" fmla="*/ 142947 h 2189926"/>
              <a:gd name="connsiteX24158" fmla="*/ 7562660 w 8724094"/>
              <a:gd name="connsiteY24158" fmla="*/ 143763 h 2189926"/>
              <a:gd name="connsiteX24159" fmla="*/ 7565896 w 8724094"/>
              <a:gd name="connsiteY24159" fmla="*/ 148664 h 2189926"/>
              <a:gd name="connsiteX24160" fmla="*/ 7567514 w 8724094"/>
              <a:gd name="connsiteY24160" fmla="*/ 153566 h 2189926"/>
              <a:gd name="connsiteX24161" fmla="*/ 7575605 w 8724094"/>
              <a:gd name="connsiteY24161" fmla="*/ 162550 h 2189926"/>
              <a:gd name="connsiteX24162" fmla="*/ 7585317 w 8724094"/>
              <a:gd name="connsiteY24162" fmla="*/ 168268 h 2189926"/>
              <a:gd name="connsiteX24163" fmla="*/ 7587743 w 8724094"/>
              <a:gd name="connsiteY24163" fmla="*/ 171536 h 2189926"/>
              <a:gd name="connsiteX24164" fmla="*/ 7590171 w 8724094"/>
              <a:gd name="connsiteY24164" fmla="*/ 176436 h 2189926"/>
              <a:gd name="connsiteX24165" fmla="*/ 7603925 w 8724094"/>
              <a:gd name="connsiteY24165" fmla="*/ 196857 h 2189926"/>
              <a:gd name="connsiteX24166" fmla="*/ 7617683 w 8724094"/>
              <a:gd name="connsiteY24166" fmla="*/ 215645 h 2189926"/>
              <a:gd name="connsiteX24167" fmla="*/ 7625774 w 8724094"/>
              <a:gd name="connsiteY24167" fmla="*/ 220546 h 2189926"/>
              <a:gd name="connsiteX24168" fmla="*/ 7630628 w 8724094"/>
              <a:gd name="connsiteY24168" fmla="*/ 225446 h 2189926"/>
              <a:gd name="connsiteX24169" fmla="*/ 7629010 w 8724094"/>
              <a:gd name="connsiteY24169" fmla="*/ 229531 h 2189926"/>
              <a:gd name="connsiteX24170" fmla="*/ 7627392 w 8724094"/>
              <a:gd name="connsiteY24170" fmla="*/ 233615 h 2189926"/>
              <a:gd name="connsiteX24171" fmla="*/ 7635483 w 8724094"/>
              <a:gd name="connsiteY24171" fmla="*/ 240150 h 2189926"/>
              <a:gd name="connsiteX24172" fmla="*/ 7637101 w 8724094"/>
              <a:gd name="connsiteY24172" fmla="*/ 253220 h 2189926"/>
              <a:gd name="connsiteX24173" fmla="*/ 7662185 w 8724094"/>
              <a:gd name="connsiteY24173" fmla="*/ 285893 h 2189926"/>
              <a:gd name="connsiteX24174" fmla="*/ 7679179 w 8724094"/>
              <a:gd name="connsiteY24174" fmla="*/ 321833 h 2189926"/>
              <a:gd name="connsiteX24175" fmla="*/ 7684031 w 8724094"/>
              <a:gd name="connsiteY24175" fmla="*/ 326735 h 2189926"/>
              <a:gd name="connsiteX24176" fmla="*/ 7685651 w 8724094"/>
              <a:gd name="connsiteY24176" fmla="*/ 330002 h 2189926"/>
              <a:gd name="connsiteX24177" fmla="*/ 7682415 w 8724094"/>
              <a:gd name="connsiteY24177" fmla="*/ 338170 h 2189926"/>
              <a:gd name="connsiteX24178" fmla="*/ 7682415 w 8724094"/>
              <a:gd name="connsiteY24178" fmla="*/ 362675 h 2189926"/>
              <a:gd name="connsiteX24179" fmla="*/ 7698597 w 8724094"/>
              <a:gd name="connsiteY24179" fmla="*/ 383914 h 2189926"/>
              <a:gd name="connsiteX24180" fmla="*/ 7708305 w 8724094"/>
              <a:gd name="connsiteY24180" fmla="*/ 410052 h 2189926"/>
              <a:gd name="connsiteX24181" fmla="*/ 7706689 w 8724094"/>
              <a:gd name="connsiteY24181" fmla="*/ 414954 h 2189926"/>
              <a:gd name="connsiteX24182" fmla="*/ 7705069 w 8724094"/>
              <a:gd name="connsiteY24182" fmla="*/ 419854 h 2189926"/>
              <a:gd name="connsiteX24183" fmla="*/ 7705069 w 8724094"/>
              <a:gd name="connsiteY24183" fmla="*/ 426389 h 2189926"/>
              <a:gd name="connsiteX24184" fmla="*/ 7704261 w 8724094"/>
              <a:gd name="connsiteY24184" fmla="*/ 433740 h 2189926"/>
              <a:gd name="connsiteX24185" fmla="*/ 7703451 w 8724094"/>
              <a:gd name="connsiteY24185" fmla="*/ 441092 h 2189926"/>
              <a:gd name="connsiteX24186" fmla="*/ 7709925 w 8724094"/>
              <a:gd name="connsiteY24186" fmla="*/ 452527 h 2189926"/>
              <a:gd name="connsiteX24187" fmla="*/ 7709925 w 8724094"/>
              <a:gd name="connsiteY24187" fmla="*/ 454161 h 2189926"/>
              <a:gd name="connsiteX24188" fmla="*/ 7709115 w 8724094"/>
              <a:gd name="connsiteY24188" fmla="*/ 458245 h 2189926"/>
              <a:gd name="connsiteX24189" fmla="*/ 7708305 w 8724094"/>
              <a:gd name="connsiteY24189" fmla="*/ 460696 h 2189926"/>
              <a:gd name="connsiteX24190" fmla="*/ 7708305 w 8724094"/>
              <a:gd name="connsiteY24190" fmla="*/ 463964 h 2189926"/>
              <a:gd name="connsiteX24191" fmla="*/ 7713971 w 8724094"/>
              <a:gd name="connsiteY24191" fmla="*/ 470497 h 2189926"/>
              <a:gd name="connsiteX24192" fmla="*/ 7718017 w 8724094"/>
              <a:gd name="connsiteY24192" fmla="*/ 478666 h 2189926"/>
              <a:gd name="connsiteX24193" fmla="*/ 7709925 w 8724094"/>
              <a:gd name="connsiteY24193" fmla="*/ 488469 h 2189926"/>
              <a:gd name="connsiteX24194" fmla="*/ 7708305 w 8724094"/>
              <a:gd name="connsiteY24194" fmla="*/ 490102 h 2189926"/>
              <a:gd name="connsiteX24195" fmla="*/ 7712351 w 8724094"/>
              <a:gd name="connsiteY24195" fmla="*/ 496637 h 2189926"/>
              <a:gd name="connsiteX24196" fmla="*/ 7716397 w 8724094"/>
              <a:gd name="connsiteY24196" fmla="*/ 503171 h 2189926"/>
              <a:gd name="connsiteX24197" fmla="*/ 7714781 w 8724094"/>
              <a:gd name="connsiteY24197" fmla="*/ 511339 h 2189926"/>
              <a:gd name="connsiteX24198" fmla="*/ 7713971 w 8724094"/>
              <a:gd name="connsiteY24198" fmla="*/ 515423 h 2189926"/>
              <a:gd name="connsiteX24199" fmla="*/ 7713161 w 8724094"/>
              <a:gd name="connsiteY24199" fmla="*/ 517874 h 2189926"/>
              <a:gd name="connsiteX24200" fmla="*/ 7713161 w 8724094"/>
              <a:gd name="connsiteY24200" fmla="*/ 521142 h 2189926"/>
              <a:gd name="connsiteX24201" fmla="*/ 7707499 w 8724094"/>
              <a:gd name="connsiteY24201" fmla="*/ 529311 h 2189926"/>
              <a:gd name="connsiteX24202" fmla="*/ 7703451 w 8724094"/>
              <a:gd name="connsiteY24202" fmla="*/ 539113 h 2189926"/>
              <a:gd name="connsiteX24203" fmla="*/ 7706689 w 8724094"/>
              <a:gd name="connsiteY24203" fmla="*/ 547281 h 2189926"/>
              <a:gd name="connsiteX24204" fmla="*/ 7709925 w 8724094"/>
              <a:gd name="connsiteY24204" fmla="*/ 553816 h 2189926"/>
              <a:gd name="connsiteX24205" fmla="*/ 7707499 w 8724094"/>
              <a:gd name="connsiteY24205" fmla="*/ 557900 h 2189926"/>
              <a:gd name="connsiteX24206" fmla="*/ 7705069 w 8724094"/>
              <a:gd name="connsiteY24206" fmla="*/ 561984 h 2189926"/>
              <a:gd name="connsiteX24207" fmla="*/ 7705879 w 8724094"/>
              <a:gd name="connsiteY24207" fmla="*/ 569335 h 2189926"/>
              <a:gd name="connsiteX24208" fmla="*/ 7706689 w 8724094"/>
              <a:gd name="connsiteY24208" fmla="*/ 576686 h 2189926"/>
              <a:gd name="connsiteX24209" fmla="*/ 7705069 w 8724094"/>
              <a:gd name="connsiteY24209" fmla="*/ 582405 h 2189926"/>
              <a:gd name="connsiteX24210" fmla="*/ 7703451 w 8724094"/>
              <a:gd name="connsiteY24210" fmla="*/ 588123 h 2189926"/>
              <a:gd name="connsiteX24211" fmla="*/ 7709925 w 8724094"/>
              <a:gd name="connsiteY24211" fmla="*/ 602826 h 2189926"/>
              <a:gd name="connsiteX24212" fmla="*/ 7709925 w 8724094"/>
              <a:gd name="connsiteY24212" fmla="*/ 604460 h 2189926"/>
              <a:gd name="connsiteX24213" fmla="*/ 7706689 w 8724094"/>
              <a:gd name="connsiteY24213" fmla="*/ 610177 h 2189926"/>
              <a:gd name="connsiteX24214" fmla="*/ 7703451 w 8724094"/>
              <a:gd name="connsiteY24214" fmla="*/ 615895 h 2189926"/>
              <a:gd name="connsiteX24215" fmla="*/ 7705069 w 8724094"/>
              <a:gd name="connsiteY24215" fmla="*/ 620796 h 2189926"/>
              <a:gd name="connsiteX24216" fmla="*/ 7706689 w 8724094"/>
              <a:gd name="connsiteY24216" fmla="*/ 625696 h 2189926"/>
              <a:gd name="connsiteX24217" fmla="*/ 7701023 w 8724094"/>
              <a:gd name="connsiteY24217" fmla="*/ 642035 h 2189926"/>
              <a:gd name="connsiteX24218" fmla="*/ 7692124 w 8724094"/>
              <a:gd name="connsiteY24218" fmla="*/ 658371 h 2189926"/>
              <a:gd name="connsiteX24219" fmla="*/ 7689696 w 8724094"/>
              <a:gd name="connsiteY24219" fmla="*/ 660822 h 2189926"/>
              <a:gd name="connsiteX24220" fmla="*/ 7685651 w 8724094"/>
              <a:gd name="connsiteY24220" fmla="*/ 664906 h 2189926"/>
              <a:gd name="connsiteX24221" fmla="*/ 7684841 w 8724094"/>
              <a:gd name="connsiteY24221" fmla="*/ 681243 h 2189926"/>
              <a:gd name="connsiteX24222" fmla="*/ 7680795 w 8724094"/>
              <a:gd name="connsiteY24222" fmla="*/ 697580 h 2189926"/>
              <a:gd name="connsiteX24223" fmla="*/ 7680795 w 8724094"/>
              <a:gd name="connsiteY24223" fmla="*/ 712282 h 2189926"/>
              <a:gd name="connsiteX24224" fmla="*/ 7677559 w 8724094"/>
              <a:gd name="connsiteY24224" fmla="*/ 717183 h 2189926"/>
              <a:gd name="connsiteX24225" fmla="*/ 7671085 w 8724094"/>
              <a:gd name="connsiteY24225" fmla="*/ 722085 h 2189926"/>
              <a:gd name="connsiteX24226" fmla="*/ 7669467 w 8724094"/>
              <a:gd name="connsiteY24226" fmla="*/ 727802 h 2189926"/>
              <a:gd name="connsiteX24227" fmla="*/ 7671085 w 8724094"/>
              <a:gd name="connsiteY24227" fmla="*/ 736787 h 2189926"/>
              <a:gd name="connsiteX24228" fmla="*/ 7662994 w 8724094"/>
              <a:gd name="connsiteY24228" fmla="*/ 747406 h 2189926"/>
              <a:gd name="connsiteX24229" fmla="*/ 7653285 w 8724094"/>
              <a:gd name="connsiteY24229" fmla="*/ 754758 h 2189926"/>
              <a:gd name="connsiteX24230" fmla="*/ 7646003 w 8724094"/>
              <a:gd name="connsiteY24230" fmla="*/ 778446 h 2189926"/>
              <a:gd name="connsiteX24231" fmla="*/ 7632246 w 8724094"/>
              <a:gd name="connsiteY24231" fmla="*/ 800500 h 2189926"/>
              <a:gd name="connsiteX24232" fmla="*/ 7619299 w 8724094"/>
              <a:gd name="connsiteY24232" fmla="*/ 820105 h 2189926"/>
              <a:gd name="connsiteX24233" fmla="*/ 7603117 w 8724094"/>
              <a:gd name="connsiteY24233" fmla="*/ 834807 h 2189926"/>
              <a:gd name="connsiteX24234" fmla="*/ 7598262 w 8724094"/>
              <a:gd name="connsiteY24234" fmla="*/ 844610 h 2189926"/>
              <a:gd name="connsiteX24235" fmla="*/ 7590171 w 8724094"/>
              <a:gd name="connsiteY24235" fmla="*/ 852779 h 2189926"/>
              <a:gd name="connsiteX24236" fmla="*/ 7578841 w 8724094"/>
              <a:gd name="connsiteY24236" fmla="*/ 864214 h 2189926"/>
              <a:gd name="connsiteX24237" fmla="*/ 7569133 w 8724094"/>
              <a:gd name="connsiteY24237" fmla="*/ 878917 h 2189926"/>
              <a:gd name="connsiteX24238" fmla="*/ 7548095 w 8724094"/>
              <a:gd name="connsiteY24238" fmla="*/ 893621 h 2189926"/>
              <a:gd name="connsiteX24239" fmla="*/ 7530294 w 8724094"/>
              <a:gd name="connsiteY24239" fmla="*/ 913224 h 2189926"/>
              <a:gd name="connsiteX24240" fmla="*/ 7518155 w 8724094"/>
              <a:gd name="connsiteY24240" fmla="*/ 918126 h 2189926"/>
              <a:gd name="connsiteX24241" fmla="*/ 7504401 w 8724094"/>
              <a:gd name="connsiteY24241" fmla="*/ 923026 h 2189926"/>
              <a:gd name="connsiteX24242" fmla="*/ 7494691 w 8724094"/>
              <a:gd name="connsiteY24242" fmla="*/ 932012 h 2189926"/>
              <a:gd name="connsiteX24243" fmla="*/ 7486599 w 8724094"/>
              <a:gd name="connsiteY24243" fmla="*/ 939363 h 2189926"/>
              <a:gd name="connsiteX24244" fmla="*/ 7477698 w 8724094"/>
              <a:gd name="connsiteY24244" fmla="*/ 942631 h 2189926"/>
              <a:gd name="connsiteX24245" fmla="*/ 7468798 w 8724094"/>
              <a:gd name="connsiteY24245" fmla="*/ 944264 h 2189926"/>
              <a:gd name="connsiteX24246" fmla="*/ 7464752 w 8724094"/>
              <a:gd name="connsiteY24246" fmla="*/ 949982 h 2189926"/>
              <a:gd name="connsiteX24247" fmla="*/ 7460707 w 8724094"/>
              <a:gd name="connsiteY24247" fmla="*/ 955699 h 2189926"/>
              <a:gd name="connsiteX24248" fmla="*/ 7449377 w 8724094"/>
              <a:gd name="connsiteY24248" fmla="*/ 959784 h 2189926"/>
              <a:gd name="connsiteX24249" fmla="*/ 7439669 w 8724094"/>
              <a:gd name="connsiteY24249" fmla="*/ 963868 h 2189926"/>
              <a:gd name="connsiteX24250" fmla="*/ 7434814 w 8724094"/>
              <a:gd name="connsiteY24250" fmla="*/ 968769 h 2189926"/>
              <a:gd name="connsiteX24251" fmla="*/ 7429959 w 8724094"/>
              <a:gd name="connsiteY24251" fmla="*/ 973670 h 2189926"/>
              <a:gd name="connsiteX24252" fmla="*/ 7401639 w 8724094"/>
              <a:gd name="connsiteY24252" fmla="*/ 976938 h 2189926"/>
              <a:gd name="connsiteX24253" fmla="*/ 7374937 w 8724094"/>
              <a:gd name="connsiteY24253" fmla="*/ 990006 h 2189926"/>
              <a:gd name="connsiteX24254" fmla="*/ 7373318 w 8724094"/>
              <a:gd name="connsiteY24254" fmla="*/ 990006 h 2189926"/>
              <a:gd name="connsiteX24255" fmla="*/ 7370082 w 8724094"/>
              <a:gd name="connsiteY24255" fmla="*/ 989190 h 2189926"/>
              <a:gd name="connsiteX24256" fmla="*/ 7365227 w 8724094"/>
              <a:gd name="connsiteY24256" fmla="*/ 988373 h 2189926"/>
              <a:gd name="connsiteX24257" fmla="*/ 7340143 w 8724094"/>
              <a:gd name="connsiteY24257" fmla="*/ 995725 h 2189926"/>
              <a:gd name="connsiteX24258" fmla="*/ 7319915 w 8724094"/>
              <a:gd name="connsiteY24258" fmla="*/ 1003076 h 2189926"/>
              <a:gd name="connsiteX24259" fmla="*/ 7315061 w 8724094"/>
              <a:gd name="connsiteY24259" fmla="*/ 1002259 h 2189926"/>
              <a:gd name="connsiteX24260" fmla="*/ 7310205 w 8724094"/>
              <a:gd name="connsiteY24260" fmla="*/ 1001443 h 2189926"/>
              <a:gd name="connsiteX24261" fmla="*/ 7306969 w 8724094"/>
              <a:gd name="connsiteY24261" fmla="*/ 1003076 h 2189926"/>
              <a:gd name="connsiteX24262" fmla="*/ 7303731 w 8724094"/>
              <a:gd name="connsiteY24262" fmla="*/ 1004710 h 2189926"/>
              <a:gd name="connsiteX24263" fmla="*/ 7296449 w 8724094"/>
              <a:gd name="connsiteY24263" fmla="*/ 1003076 h 2189926"/>
              <a:gd name="connsiteX24264" fmla="*/ 7289167 w 8724094"/>
              <a:gd name="connsiteY24264" fmla="*/ 1001443 h 2189926"/>
              <a:gd name="connsiteX24265" fmla="*/ 7262465 w 8724094"/>
              <a:gd name="connsiteY24265" fmla="*/ 1007160 h 2189926"/>
              <a:gd name="connsiteX24266" fmla="*/ 7235763 w 8724094"/>
              <a:gd name="connsiteY24266" fmla="*/ 1012878 h 2189926"/>
              <a:gd name="connsiteX24267" fmla="*/ 7226053 w 8724094"/>
              <a:gd name="connsiteY24267" fmla="*/ 1009611 h 2189926"/>
              <a:gd name="connsiteX24268" fmla="*/ 7215534 w 8724094"/>
              <a:gd name="connsiteY24268" fmla="*/ 1011245 h 2189926"/>
              <a:gd name="connsiteX24269" fmla="*/ 7203397 w 8724094"/>
              <a:gd name="connsiteY24269" fmla="*/ 1012878 h 2189926"/>
              <a:gd name="connsiteX24270" fmla="*/ 7198543 w 8724094"/>
              <a:gd name="connsiteY24270" fmla="*/ 1012062 h 2189926"/>
              <a:gd name="connsiteX24271" fmla="*/ 7193687 w 8724094"/>
              <a:gd name="connsiteY24271" fmla="*/ 1011245 h 2189926"/>
              <a:gd name="connsiteX24272" fmla="*/ 7189641 w 8724094"/>
              <a:gd name="connsiteY24272" fmla="*/ 1012878 h 2189926"/>
              <a:gd name="connsiteX24273" fmla="*/ 7185595 w 8724094"/>
              <a:gd name="connsiteY24273" fmla="*/ 1014511 h 2189926"/>
              <a:gd name="connsiteX24274" fmla="*/ 7164559 w 8724094"/>
              <a:gd name="connsiteY24274" fmla="*/ 1014511 h 2189926"/>
              <a:gd name="connsiteX24275" fmla="*/ 7162939 w 8724094"/>
              <a:gd name="connsiteY24275" fmla="*/ 1012878 h 2189926"/>
              <a:gd name="connsiteX24276" fmla="*/ 7156467 w 8724094"/>
              <a:gd name="connsiteY24276" fmla="*/ 1006343 h 2189926"/>
              <a:gd name="connsiteX24277" fmla="*/ 7154847 w 8724094"/>
              <a:gd name="connsiteY24277" fmla="*/ 1006343 h 2189926"/>
              <a:gd name="connsiteX24278" fmla="*/ 7149993 w 8724094"/>
              <a:gd name="connsiteY24278" fmla="*/ 1012062 h 2189926"/>
              <a:gd name="connsiteX24279" fmla="*/ 7141901 w 8724094"/>
              <a:gd name="connsiteY24279" fmla="*/ 1017780 h 2189926"/>
              <a:gd name="connsiteX24280" fmla="*/ 7133001 w 8724094"/>
              <a:gd name="connsiteY24280" fmla="*/ 1015329 h 2189926"/>
              <a:gd name="connsiteX24281" fmla="*/ 7122481 w 8724094"/>
              <a:gd name="connsiteY24281" fmla="*/ 1014511 h 2189926"/>
              <a:gd name="connsiteX24282" fmla="*/ 7117627 w 8724094"/>
              <a:gd name="connsiteY24282" fmla="*/ 1003076 h 2189926"/>
              <a:gd name="connsiteX24283" fmla="*/ 7107918 w 8724094"/>
              <a:gd name="connsiteY24283" fmla="*/ 996541 h 2189926"/>
              <a:gd name="connsiteX24284" fmla="*/ 7099827 w 8724094"/>
              <a:gd name="connsiteY24284" fmla="*/ 1003076 h 2189926"/>
              <a:gd name="connsiteX24285" fmla="*/ 7096589 w 8724094"/>
              <a:gd name="connsiteY24285" fmla="*/ 1009611 h 2189926"/>
              <a:gd name="connsiteX24286" fmla="*/ 7083643 w 8724094"/>
              <a:gd name="connsiteY24286" fmla="*/ 1007160 h 2189926"/>
              <a:gd name="connsiteX24287" fmla="*/ 7073933 w 8724094"/>
              <a:gd name="connsiteY24287" fmla="*/ 999809 h 2189926"/>
              <a:gd name="connsiteX24288" fmla="*/ 7073933 w 8724094"/>
              <a:gd name="connsiteY24288" fmla="*/ 998175 h 2189926"/>
              <a:gd name="connsiteX24289" fmla="*/ 7077979 w 8724094"/>
              <a:gd name="connsiteY24289" fmla="*/ 993274 h 2189926"/>
              <a:gd name="connsiteX24290" fmla="*/ 7082024 w 8724094"/>
              <a:gd name="connsiteY24290" fmla="*/ 986740 h 2189926"/>
              <a:gd name="connsiteX24291" fmla="*/ 7077979 w 8724094"/>
              <a:gd name="connsiteY24291" fmla="*/ 983473 h 2189926"/>
              <a:gd name="connsiteX24292" fmla="*/ 7070697 w 8724094"/>
              <a:gd name="connsiteY24292" fmla="*/ 983473 h 2189926"/>
              <a:gd name="connsiteX24293" fmla="*/ 7057749 w 8724094"/>
              <a:gd name="connsiteY24293" fmla="*/ 990006 h 2189926"/>
              <a:gd name="connsiteX24294" fmla="*/ 7048040 w 8724094"/>
              <a:gd name="connsiteY24294" fmla="*/ 996541 h 2189926"/>
              <a:gd name="connsiteX24295" fmla="*/ 7038331 w 8724094"/>
              <a:gd name="connsiteY24295" fmla="*/ 996541 h 2189926"/>
              <a:gd name="connsiteX24296" fmla="*/ 7001109 w 8724094"/>
              <a:gd name="connsiteY24296" fmla="*/ 988373 h 2189926"/>
              <a:gd name="connsiteX24297" fmla="*/ 6965507 w 8724094"/>
              <a:gd name="connsiteY24297" fmla="*/ 980205 h 2189926"/>
              <a:gd name="connsiteX24298" fmla="*/ 6962271 w 8724094"/>
              <a:gd name="connsiteY24298" fmla="*/ 973670 h 2189926"/>
              <a:gd name="connsiteX24299" fmla="*/ 6959033 w 8724094"/>
              <a:gd name="connsiteY24299" fmla="*/ 968769 h 2189926"/>
              <a:gd name="connsiteX24300" fmla="*/ 6946088 w 8724094"/>
              <a:gd name="connsiteY24300" fmla="*/ 968769 h 2189926"/>
              <a:gd name="connsiteX24301" fmla="*/ 6941233 w 8724094"/>
              <a:gd name="connsiteY24301" fmla="*/ 963868 h 2189926"/>
              <a:gd name="connsiteX24302" fmla="*/ 6949324 w 8724094"/>
              <a:gd name="connsiteY24302" fmla="*/ 960601 h 2189926"/>
              <a:gd name="connsiteX24303" fmla="*/ 6953370 w 8724094"/>
              <a:gd name="connsiteY24303" fmla="*/ 961417 h 2189926"/>
              <a:gd name="connsiteX24304" fmla="*/ 6957415 w 8724094"/>
              <a:gd name="connsiteY24304" fmla="*/ 962234 h 2189926"/>
              <a:gd name="connsiteX24305" fmla="*/ 6962271 w 8724094"/>
              <a:gd name="connsiteY24305" fmla="*/ 958150 h 2189926"/>
              <a:gd name="connsiteX24306" fmla="*/ 6963889 w 8724094"/>
              <a:gd name="connsiteY24306" fmla="*/ 950799 h 2189926"/>
              <a:gd name="connsiteX24307" fmla="*/ 6962271 w 8724094"/>
              <a:gd name="connsiteY24307" fmla="*/ 939363 h 2189926"/>
              <a:gd name="connsiteX24308" fmla="*/ 6955797 w 8724094"/>
              <a:gd name="connsiteY24308" fmla="*/ 932828 h 2189926"/>
              <a:gd name="connsiteX24309" fmla="*/ 6950133 w 8724094"/>
              <a:gd name="connsiteY24309" fmla="*/ 937729 h 2189926"/>
              <a:gd name="connsiteX24310" fmla="*/ 6946088 w 8724094"/>
              <a:gd name="connsiteY24310" fmla="*/ 942631 h 2189926"/>
              <a:gd name="connsiteX24311" fmla="*/ 6929905 w 8724094"/>
              <a:gd name="connsiteY24311" fmla="*/ 942631 h 2189926"/>
              <a:gd name="connsiteX24312" fmla="*/ 6928287 w 8724094"/>
              <a:gd name="connsiteY24312" fmla="*/ 944264 h 2189926"/>
              <a:gd name="connsiteX24313" fmla="*/ 6928287 w 8724094"/>
              <a:gd name="connsiteY24313" fmla="*/ 945898 h 2189926"/>
              <a:gd name="connsiteX24314" fmla="*/ 6930713 w 8724094"/>
              <a:gd name="connsiteY24314" fmla="*/ 949982 h 2189926"/>
              <a:gd name="connsiteX24315" fmla="*/ 6933141 w 8724094"/>
              <a:gd name="connsiteY24315" fmla="*/ 954066 h 2189926"/>
              <a:gd name="connsiteX24316" fmla="*/ 6925049 w 8724094"/>
              <a:gd name="connsiteY24316" fmla="*/ 958968 h 2189926"/>
              <a:gd name="connsiteX24317" fmla="*/ 6913722 w 8724094"/>
              <a:gd name="connsiteY24317" fmla="*/ 955699 h 2189926"/>
              <a:gd name="connsiteX24318" fmla="*/ 6902395 w 8724094"/>
              <a:gd name="connsiteY24318" fmla="*/ 950799 h 2189926"/>
              <a:gd name="connsiteX24319" fmla="*/ 6899157 w 8724094"/>
              <a:gd name="connsiteY24319" fmla="*/ 949164 h 2189926"/>
              <a:gd name="connsiteX24320" fmla="*/ 6882974 w 8724094"/>
              <a:gd name="connsiteY24320" fmla="*/ 934462 h 2189926"/>
              <a:gd name="connsiteX24321" fmla="*/ 6880547 w 8724094"/>
              <a:gd name="connsiteY24321" fmla="*/ 933645 h 2189926"/>
              <a:gd name="connsiteX24322" fmla="*/ 6876501 w 8724094"/>
              <a:gd name="connsiteY24322" fmla="*/ 932828 h 2189926"/>
              <a:gd name="connsiteX24323" fmla="*/ 6871647 w 8724094"/>
              <a:gd name="connsiteY24323" fmla="*/ 932828 h 2189926"/>
              <a:gd name="connsiteX24324" fmla="*/ 6857081 w 8724094"/>
              <a:gd name="connsiteY24324" fmla="*/ 915675 h 2189926"/>
              <a:gd name="connsiteX24325" fmla="*/ 6842517 w 8724094"/>
              <a:gd name="connsiteY24325" fmla="*/ 900154 h 2189926"/>
              <a:gd name="connsiteX24326" fmla="*/ 6825524 w 8724094"/>
              <a:gd name="connsiteY24326" fmla="*/ 891170 h 2189926"/>
              <a:gd name="connsiteX24327" fmla="*/ 6810151 w 8724094"/>
              <a:gd name="connsiteY24327" fmla="*/ 878917 h 2189926"/>
              <a:gd name="connsiteX24328" fmla="*/ 6802869 w 8724094"/>
              <a:gd name="connsiteY24328" fmla="*/ 865847 h 2189926"/>
              <a:gd name="connsiteX24329" fmla="*/ 6793967 w 8724094"/>
              <a:gd name="connsiteY24329" fmla="*/ 854412 h 2189926"/>
              <a:gd name="connsiteX24330" fmla="*/ 6787494 w 8724094"/>
              <a:gd name="connsiteY24330" fmla="*/ 851961 h 2189926"/>
              <a:gd name="connsiteX24331" fmla="*/ 6782640 w 8724094"/>
              <a:gd name="connsiteY24331" fmla="*/ 847877 h 2189926"/>
              <a:gd name="connsiteX24332" fmla="*/ 6781021 w 8724094"/>
              <a:gd name="connsiteY24332" fmla="*/ 840526 h 2189926"/>
              <a:gd name="connsiteX24333" fmla="*/ 6779403 w 8724094"/>
              <a:gd name="connsiteY24333" fmla="*/ 836442 h 2189926"/>
              <a:gd name="connsiteX24334" fmla="*/ 6772121 w 8724094"/>
              <a:gd name="connsiteY24334" fmla="*/ 830723 h 2189926"/>
              <a:gd name="connsiteX24335" fmla="*/ 6763219 w 8724094"/>
              <a:gd name="connsiteY24335" fmla="*/ 826639 h 2189926"/>
              <a:gd name="connsiteX24336" fmla="*/ 6757556 w 8724094"/>
              <a:gd name="connsiteY24336" fmla="*/ 818471 h 2189926"/>
              <a:gd name="connsiteX24337" fmla="*/ 6749465 w 8724094"/>
              <a:gd name="connsiteY24337" fmla="*/ 804585 h 2189926"/>
              <a:gd name="connsiteX24338" fmla="*/ 6742183 w 8724094"/>
              <a:gd name="connsiteY24338" fmla="*/ 790699 h 2189926"/>
              <a:gd name="connsiteX24339" fmla="*/ 6738945 w 8724094"/>
              <a:gd name="connsiteY24339" fmla="*/ 784164 h 2189926"/>
              <a:gd name="connsiteX24340" fmla="*/ 6747847 w 8724094"/>
              <a:gd name="connsiteY24340" fmla="*/ 764560 h 2189926"/>
              <a:gd name="connsiteX24341" fmla="*/ 6753510 w 8724094"/>
              <a:gd name="connsiteY24341" fmla="*/ 746590 h 2189926"/>
              <a:gd name="connsiteX24342" fmla="*/ 6751083 w 8724094"/>
              <a:gd name="connsiteY24342" fmla="*/ 736787 h 2189926"/>
              <a:gd name="connsiteX24343" fmla="*/ 6747037 w 8724094"/>
              <a:gd name="connsiteY24343" fmla="*/ 726985 h 2189926"/>
              <a:gd name="connsiteX24344" fmla="*/ 6737327 w 8724094"/>
              <a:gd name="connsiteY24344" fmla="*/ 717183 h 2189926"/>
              <a:gd name="connsiteX24345" fmla="*/ 6727617 w 8724094"/>
              <a:gd name="connsiteY24345" fmla="*/ 709015 h 2189926"/>
              <a:gd name="connsiteX24346" fmla="*/ 6722762 w 8724094"/>
              <a:gd name="connsiteY24346" fmla="*/ 707382 h 2189926"/>
              <a:gd name="connsiteX24347" fmla="*/ 6721144 w 8724094"/>
              <a:gd name="connsiteY24347" fmla="*/ 712282 h 2189926"/>
              <a:gd name="connsiteX24348" fmla="*/ 6722762 w 8724094"/>
              <a:gd name="connsiteY24348" fmla="*/ 718001 h 2189926"/>
              <a:gd name="connsiteX24349" fmla="*/ 6724380 w 8724094"/>
              <a:gd name="connsiteY24349" fmla="*/ 723718 h 2189926"/>
              <a:gd name="connsiteX24350" fmla="*/ 6717907 w 8724094"/>
              <a:gd name="connsiteY24350" fmla="*/ 729436 h 2189926"/>
              <a:gd name="connsiteX24351" fmla="*/ 6708199 w 8724094"/>
              <a:gd name="connsiteY24351" fmla="*/ 730253 h 2189926"/>
              <a:gd name="connsiteX24352" fmla="*/ 6703343 w 8724094"/>
              <a:gd name="connsiteY24352" fmla="*/ 729436 h 2189926"/>
              <a:gd name="connsiteX24353" fmla="*/ 6700107 w 8724094"/>
              <a:gd name="connsiteY24353" fmla="*/ 725352 h 2189926"/>
              <a:gd name="connsiteX24354" fmla="*/ 6700107 w 8724094"/>
              <a:gd name="connsiteY24354" fmla="*/ 689411 h 2189926"/>
              <a:gd name="connsiteX24355" fmla="*/ 6693633 w 8724094"/>
              <a:gd name="connsiteY24355" fmla="*/ 685327 h 2189926"/>
              <a:gd name="connsiteX24356" fmla="*/ 6687160 w 8724094"/>
              <a:gd name="connsiteY24356" fmla="*/ 674708 h 2189926"/>
              <a:gd name="connsiteX24357" fmla="*/ 6690396 w 8724094"/>
              <a:gd name="connsiteY24357" fmla="*/ 667356 h 2189926"/>
              <a:gd name="connsiteX24358" fmla="*/ 6693633 w 8724094"/>
              <a:gd name="connsiteY24358" fmla="*/ 661638 h 2189926"/>
              <a:gd name="connsiteX24359" fmla="*/ 6686351 w 8724094"/>
              <a:gd name="connsiteY24359" fmla="*/ 648570 h 2189926"/>
              <a:gd name="connsiteX24360" fmla="*/ 6679069 w 8724094"/>
              <a:gd name="connsiteY24360" fmla="*/ 643668 h 2189926"/>
              <a:gd name="connsiteX24361" fmla="*/ 6681497 w 8724094"/>
              <a:gd name="connsiteY24361" fmla="*/ 639584 h 2189926"/>
              <a:gd name="connsiteX24362" fmla="*/ 6683923 w 8724094"/>
              <a:gd name="connsiteY24362" fmla="*/ 635500 h 2189926"/>
              <a:gd name="connsiteX24363" fmla="*/ 6681497 w 8724094"/>
              <a:gd name="connsiteY24363" fmla="*/ 619979 h 2189926"/>
              <a:gd name="connsiteX24364" fmla="*/ 6677451 w 8724094"/>
              <a:gd name="connsiteY24364" fmla="*/ 606093 h 2189926"/>
              <a:gd name="connsiteX24365" fmla="*/ 6673405 w 8724094"/>
              <a:gd name="connsiteY24365" fmla="*/ 602009 h 2189926"/>
              <a:gd name="connsiteX24366" fmla="*/ 6670977 w 8724094"/>
              <a:gd name="connsiteY24366" fmla="*/ 597925 h 2189926"/>
              <a:gd name="connsiteX24367" fmla="*/ 6671787 w 8724094"/>
              <a:gd name="connsiteY24367" fmla="*/ 589756 h 2189926"/>
              <a:gd name="connsiteX24368" fmla="*/ 6672595 w 8724094"/>
              <a:gd name="connsiteY24368" fmla="*/ 581588 h 2189926"/>
              <a:gd name="connsiteX24369" fmla="*/ 6670168 w 8724094"/>
              <a:gd name="connsiteY24369" fmla="*/ 575053 h 2189926"/>
              <a:gd name="connsiteX24370" fmla="*/ 6667741 w 8724094"/>
              <a:gd name="connsiteY24370" fmla="*/ 568518 h 2189926"/>
              <a:gd name="connsiteX24371" fmla="*/ 6669359 w 8724094"/>
              <a:gd name="connsiteY24371" fmla="*/ 559534 h 2189926"/>
              <a:gd name="connsiteX24372" fmla="*/ 6670977 w 8724094"/>
              <a:gd name="connsiteY24372" fmla="*/ 550548 h 2189926"/>
              <a:gd name="connsiteX24373" fmla="*/ 6669359 w 8724094"/>
              <a:gd name="connsiteY24373" fmla="*/ 547281 h 2189926"/>
              <a:gd name="connsiteX24374" fmla="*/ 6669359 w 8724094"/>
              <a:gd name="connsiteY24374" fmla="*/ 545648 h 2189926"/>
              <a:gd name="connsiteX24375" fmla="*/ 6669359 w 8724094"/>
              <a:gd name="connsiteY24375" fmla="*/ 542379 h 2189926"/>
              <a:gd name="connsiteX24376" fmla="*/ 6670977 w 8724094"/>
              <a:gd name="connsiteY24376" fmla="*/ 540746 h 2189926"/>
              <a:gd name="connsiteX24377" fmla="*/ 6670977 w 8724094"/>
              <a:gd name="connsiteY24377" fmla="*/ 539113 h 2189926"/>
              <a:gd name="connsiteX24378" fmla="*/ 6668550 w 8724094"/>
              <a:gd name="connsiteY24378" fmla="*/ 525227 h 2189926"/>
              <a:gd name="connsiteX24379" fmla="*/ 6666122 w 8724094"/>
              <a:gd name="connsiteY24379" fmla="*/ 511339 h 2189926"/>
              <a:gd name="connsiteX24380" fmla="*/ 6668550 w 8724094"/>
              <a:gd name="connsiteY24380" fmla="*/ 505622 h 2189926"/>
              <a:gd name="connsiteX24381" fmla="*/ 6670977 w 8724094"/>
              <a:gd name="connsiteY24381" fmla="*/ 499904 h 2189926"/>
              <a:gd name="connsiteX24382" fmla="*/ 6670977 w 8724094"/>
              <a:gd name="connsiteY24382" fmla="*/ 498271 h 2189926"/>
              <a:gd name="connsiteX24383" fmla="*/ 6664504 w 8724094"/>
              <a:gd name="connsiteY24383" fmla="*/ 490102 h 2189926"/>
              <a:gd name="connsiteX24384" fmla="*/ 6662886 w 8724094"/>
              <a:gd name="connsiteY24384" fmla="*/ 481934 h 2189926"/>
              <a:gd name="connsiteX24385" fmla="*/ 6666122 w 8724094"/>
              <a:gd name="connsiteY24385" fmla="*/ 473766 h 2189926"/>
              <a:gd name="connsiteX24386" fmla="*/ 6669359 w 8724094"/>
              <a:gd name="connsiteY24386" fmla="*/ 465597 h 2189926"/>
              <a:gd name="connsiteX24387" fmla="*/ 6666122 w 8724094"/>
              <a:gd name="connsiteY24387" fmla="*/ 456611 h 2189926"/>
              <a:gd name="connsiteX24388" fmla="*/ 6662886 w 8724094"/>
              <a:gd name="connsiteY24388" fmla="*/ 449260 h 2189926"/>
              <a:gd name="connsiteX24389" fmla="*/ 6672595 w 8724094"/>
              <a:gd name="connsiteY24389" fmla="*/ 435375 h 2189926"/>
              <a:gd name="connsiteX24390" fmla="*/ 6682305 w 8724094"/>
              <a:gd name="connsiteY24390" fmla="*/ 419854 h 2189926"/>
              <a:gd name="connsiteX24391" fmla="*/ 6677451 w 8724094"/>
              <a:gd name="connsiteY24391" fmla="*/ 406785 h 2189926"/>
              <a:gd name="connsiteX24392" fmla="*/ 6680687 w 8724094"/>
              <a:gd name="connsiteY24392" fmla="*/ 398617 h 2189926"/>
              <a:gd name="connsiteX24393" fmla="*/ 6680687 w 8724094"/>
              <a:gd name="connsiteY24393" fmla="*/ 390448 h 2189926"/>
              <a:gd name="connsiteX24394" fmla="*/ 6680687 w 8724094"/>
              <a:gd name="connsiteY24394" fmla="*/ 388814 h 2189926"/>
              <a:gd name="connsiteX24395" fmla="*/ 6687969 w 8724094"/>
              <a:gd name="connsiteY24395" fmla="*/ 374928 h 2189926"/>
              <a:gd name="connsiteX24396" fmla="*/ 6690396 w 8724094"/>
              <a:gd name="connsiteY24396" fmla="*/ 357775 h 2189926"/>
              <a:gd name="connsiteX24397" fmla="*/ 6692824 w 8724094"/>
              <a:gd name="connsiteY24397" fmla="*/ 355324 h 2189926"/>
              <a:gd name="connsiteX24398" fmla="*/ 6696869 w 8724094"/>
              <a:gd name="connsiteY24398" fmla="*/ 354507 h 2189926"/>
              <a:gd name="connsiteX24399" fmla="*/ 6702535 w 8724094"/>
              <a:gd name="connsiteY24399" fmla="*/ 342254 h 2189926"/>
              <a:gd name="connsiteX24400" fmla="*/ 6703343 w 8724094"/>
              <a:gd name="connsiteY24400" fmla="*/ 328368 h 2189926"/>
              <a:gd name="connsiteX24401" fmla="*/ 6702535 w 8724094"/>
              <a:gd name="connsiteY24401" fmla="*/ 321017 h 2189926"/>
              <a:gd name="connsiteX24402" fmla="*/ 6701725 w 8724094"/>
              <a:gd name="connsiteY24402" fmla="*/ 313665 h 2189926"/>
              <a:gd name="connsiteX24403" fmla="*/ 6709817 w 8724094"/>
              <a:gd name="connsiteY24403" fmla="*/ 303046 h 2189926"/>
              <a:gd name="connsiteX24404" fmla="*/ 6721144 w 8724094"/>
              <a:gd name="connsiteY24404" fmla="*/ 290793 h 2189926"/>
              <a:gd name="connsiteX24405" fmla="*/ 6725999 w 8724094"/>
              <a:gd name="connsiteY24405" fmla="*/ 282625 h 2189926"/>
              <a:gd name="connsiteX24406" fmla="*/ 6725999 w 8724094"/>
              <a:gd name="connsiteY24406" fmla="*/ 279358 h 2189926"/>
              <a:gd name="connsiteX24407" fmla="*/ 6727617 w 8724094"/>
              <a:gd name="connsiteY24407" fmla="*/ 277725 h 2189926"/>
              <a:gd name="connsiteX24408" fmla="*/ 6740565 w 8724094"/>
              <a:gd name="connsiteY24408" fmla="*/ 277725 h 2189926"/>
              <a:gd name="connsiteX24409" fmla="*/ 6742183 w 8724094"/>
              <a:gd name="connsiteY24409" fmla="*/ 271190 h 2189926"/>
              <a:gd name="connsiteX24410" fmla="*/ 6738945 w 8724094"/>
              <a:gd name="connsiteY24410" fmla="*/ 265472 h 2189926"/>
              <a:gd name="connsiteX24411" fmla="*/ 6735709 w 8724094"/>
              <a:gd name="connsiteY24411" fmla="*/ 259755 h 2189926"/>
              <a:gd name="connsiteX24412" fmla="*/ 6747847 w 8724094"/>
              <a:gd name="connsiteY24412" fmla="*/ 238516 h 2189926"/>
              <a:gd name="connsiteX24413" fmla="*/ 6763219 w 8724094"/>
              <a:gd name="connsiteY24413" fmla="*/ 217278 h 2189926"/>
              <a:gd name="connsiteX24414" fmla="*/ 6765647 w 8724094"/>
              <a:gd name="connsiteY24414" fmla="*/ 208294 h 2189926"/>
              <a:gd name="connsiteX24415" fmla="*/ 6771311 w 8724094"/>
              <a:gd name="connsiteY24415" fmla="*/ 204209 h 2189926"/>
              <a:gd name="connsiteX24416" fmla="*/ 6777785 w 8724094"/>
              <a:gd name="connsiteY24416" fmla="*/ 205843 h 2189926"/>
              <a:gd name="connsiteX24417" fmla="*/ 6784258 w 8724094"/>
              <a:gd name="connsiteY24417" fmla="*/ 207476 h 2189926"/>
              <a:gd name="connsiteX24418" fmla="*/ 6800441 w 8724094"/>
              <a:gd name="connsiteY24418" fmla="*/ 203392 h 2189926"/>
              <a:gd name="connsiteX24419" fmla="*/ 6810151 w 8724094"/>
              <a:gd name="connsiteY24419" fmla="*/ 192773 h 2189926"/>
              <a:gd name="connsiteX24420" fmla="*/ 6810151 w 8724094"/>
              <a:gd name="connsiteY24420" fmla="*/ 191139 h 2189926"/>
              <a:gd name="connsiteX24421" fmla="*/ 6808533 w 8724094"/>
              <a:gd name="connsiteY24421" fmla="*/ 189506 h 2189926"/>
              <a:gd name="connsiteX24422" fmla="*/ 6802059 w 8724094"/>
              <a:gd name="connsiteY24422" fmla="*/ 189506 h 2189926"/>
              <a:gd name="connsiteX24423" fmla="*/ 6795585 w 8724094"/>
              <a:gd name="connsiteY24423" fmla="*/ 184604 h 2189926"/>
              <a:gd name="connsiteX24424" fmla="*/ 6795585 w 8724094"/>
              <a:gd name="connsiteY24424" fmla="*/ 182971 h 2189926"/>
              <a:gd name="connsiteX24425" fmla="*/ 6798013 w 8724094"/>
              <a:gd name="connsiteY24425" fmla="*/ 176436 h 2189926"/>
              <a:gd name="connsiteX24426" fmla="*/ 6800441 w 8724094"/>
              <a:gd name="connsiteY24426" fmla="*/ 169902 h 2189926"/>
              <a:gd name="connsiteX24427" fmla="*/ 6811769 w 8724094"/>
              <a:gd name="connsiteY24427" fmla="*/ 161734 h 2189926"/>
              <a:gd name="connsiteX24428" fmla="*/ 6816624 w 8724094"/>
              <a:gd name="connsiteY24428" fmla="*/ 168268 h 2189926"/>
              <a:gd name="connsiteX24429" fmla="*/ 6821478 w 8724094"/>
              <a:gd name="connsiteY24429" fmla="*/ 174803 h 2189926"/>
              <a:gd name="connsiteX24430" fmla="*/ 6826333 w 8724094"/>
              <a:gd name="connsiteY24430" fmla="*/ 171536 h 2189926"/>
              <a:gd name="connsiteX24431" fmla="*/ 6825524 w 8724094"/>
              <a:gd name="connsiteY24431" fmla="*/ 164184 h 2189926"/>
              <a:gd name="connsiteX24432" fmla="*/ 6824715 w 8724094"/>
              <a:gd name="connsiteY24432" fmla="*/ 156833 h 2189926"/>
              <a:gd name="connsiteX24433" fmla="*/ 6835235 w 8724094"/>
              <a:gd name="connsiteY24433" fmla="*/ 135594 h 2189926"/>
              <a:gd name="connsiteX24434" fmla="*/ 6855462 w 8724094"/>
              <a:gd name="connsiteY24434" fmla="*/ 120892 h 2189926"/>
              <a:gd name="connsiteX24435" fmla="*/ 6871647 w 8724094"/>
              <a:gd name="connsiteY24435" fmla="*/ 121708 h 2189926"/>
              <a:gd name="connsiteX24436" fmla="*/ 6884592 w 8724094"/>
              <a:gd name="connsiteY24436" fmla="*/ 112724 h 2189926"/>
              <a:gd name="connsiteX24437" fmla="*/ 6881356 w 8724094"/>
              <a:gd name="connsiteY24437" fmla="*/ 109456 h 2189926"/>
              <a:gd name="connsiteX24438" fmla="*/ 6878119 w 8724094"/>
              <a:gd name="connsiteY24438" fmla="*/ 106189 h 2189926"/>
              <a:gd name="connsiteX24439" fmla="*/ 6885401 w 8724094"/>
              <a:gd name="connsiteY24439" fmla="*/ 96387 h 2189926"/>
              <a:gd name="connsiteX24440" fmla="*/ 6902395 w 8724094"/>
              <a:gd name="connsiteY24440" fmla="*/ 88219 h 2189926"/>
              <a:gd name="connsiteX24441" fmla="*/ 6921004 w 8724094"/>
              <a:gd name="connsiteY24441" fmla="*/ 82500 h 2189926"/>
              <a:gd name="connsiteX24442" fmla="*/ 6933141 w 8724094"/>
              <a:gd name="connsiteY24442" fmla="*/ 78416 h 2189926"/>
              <a:gd name="connsiteX24443" fmla="*/ 6944469 w 8724094"/>
              <a:gd name="connsiteY24443" fmla="*/ 68614 h 2189926"/>
              <a:gd name="connsiteX24444" fmla="*/ 6955797 w 8724094"/>
              <a:gd name="connsiteY24444" fmla="*/ 60446 h 2189926"/>
              <a:gd name="connsiteX24445" fmla="*/ 6962271 w 8724094"/>
              <a:gd name="connsiteY24445" fmla="*/ 55545 h 2189926"/>
              <a:gd name="connsiteX24446" fmla="*/ 6984926 w 8724094"/>
              <a:gd name="connsiteY24446" fmla="*/ 55545 h 2189926"/>
              <a:gd name="connsiteX24447" fmla="*/ 6993017 w 8724094"/>
              <a:gd name="connsiteY24447" fmla="*/ 49826 h 2189926"/>
              <a:gd name="connsiteX24448" fmla="*/ 7001109 w 8724094"/>
              <a:gd name="connsiteY24448" fmla="*/ 44109 h 2189926"/>
              <a:gd name="connsiteX24449" fmla="*/ 7009201 w 8724094"/>
              <a:gd name="connsiteY24449" fmla="*/ 46560 h 2189926"/>
              <a:gd name="connsiteX24450" fmla="*/ 7017292 w 8724094"/>
              <a:gd name="connsiteY24450" fmla="*/ 49010 h 2189926"/>
              <a:gd name="connsiteX24451" fmla="*/ 7023765 w 8724094"/>
              <a:gd name="connsiteY24451" fmla="*/ 44926 h 2189926"/>
              <a:gd name="connsiteX24452" fmla="*/ 7028621 w 8724094"/>
              <a:gd name="connsiteY24452" fmla="*/ 40842 h 2189926"/>
              <a:gd name="connsiteX24453" fmla="*/ 7038331 w 8724094"/>
              <a:gd name="connsiteY24453" fmla="*/ 46560 h 2189926"/>
              <a:gd name="connsiteX24454" fmla="*/ 7038331 w 8724094"/>
              <a:gd name="connsiteY24454" fmla="*/ 58812 h 2189926"/>
              <a:gd name="connsiteX24455" fmla="*/ 7039950 w 8724094"/>
              <a:gd name="connsiteY24455" fmla="*/ 60446 h 2189926"/>
              <a:gd name="connsiteX24456" fmla="*/ 7041567 w 8724094"/>
              <a:gd name="connsiteY24456" fmla="*/ 60446 h 2189926"/>
              <a:gd name="connsiteX24457" fmla="*/ 7049658 w 8724094"/>
              <a:gd name="connsiteY24457" fmla="*/ 58812 h 2189926"/>
              <a:gd name="connsiteX24458" fmla="*/ 7057749 w 8724094"/>
              <a:gd name="connsiteY24458" fmla="*/ 57179 h 2189926"/>
              <a:gd name="connsiteX24459" fmla="*/ 7059369 w 8724094"/>
              <a:gd name="connsiteY24459" fmla="*/ 55545 h 2189926"/>
              <a:gd name="connsiteX24460" fmla="*/ 7053704 w 8724094"/>
              <a:gd name="connsiteY24460" fmla="*/ 44926 h 2189926"/>
              <a:gd name="connsiteX24461" fmla="*/ 7044803 w 8724094"/>
              <a:gd name="connsiteY24461" fmla="*/ 35940 h 2189926"/>
              <a:gd name="connsiteX24462" fmla="*/ 7044803 w 8724094"/>
              <a:gd name="connsiteY24462" fmla="*/ 34307 h 2189926"/>
              <a:gd name="connsiteX24463" fmla="*/ 7053704 w 8724094"/>
              <a:gd name="connsiteY24463" fmla="*/ 31040 h 2189926"/>
              <a:gd name="connsiteX24464" fmla="*/ 7060987 w 8724094"/>
              <a:gd name="connsiteY24464" fmla="*/ 27772 h 2189926"/>
              <a:gd name="connsiteX24465" fmla="*/ 7084452 w 8724094"/>
              <a:gd name="connsiteY24465" fmla="*/ 26139 h 2189926"/>
              <a:gd name="connsiteX24466" fmla="*/ 7107918 w 8724094"/>
              <a:gd name="connsiteY24466" fmla="*/ 22872 h 2189926"/>
              <a:gd name="connsiteX24467" fmla="*/ 7114390 w 8724094"/>
              <a:gd name="connsiteY24467" fmla="*/ 19604 h 2189926"/>
              <a:gd name="connsiteX24468" fmla="*/ 7117627 w 8724094"/>
              <a:gd name="connsiteY24468" fmla="*/ 19604 h 2189926"/>
              <a:gd name="connsiteX24469" fmla="*/ 7126527 w 8724094"/>
              <a:gd name="connsiteY24469" fmla="*/ 21237 h 2189926"/>
              <a:gd name="connsiteX24470" fmla="*/ 7137048 w 8724094"/>
              <a:gd name="connsiteY24470" fmla="*/ 22872 h 2189926"/>
              <a:gd name="connsiteX24471" fmla="*/ 7140284 w 8724094"/>
              <a:gd name="connsiteY24471" fmla="*/ 22872 h 2189926"/>
              <a:gd name="connsiteX24472" fmla="*/ 7149184 w 8724094"/>
              <a:gd name="connsiteY24472" fmla="*/ 13069 h 2189926"/>
              <a:gd name="connsiteX24473" fmla="*/ 7159703 w 8724094"/>
              <a:gd name="connsiteY24473" fmla="*/ 9802 h 2189926"/>
              <a:gd name="connsiteX24474" fmla="*/ 2039201 w 8724094"/>
              <a:gd name="connsiteY24474" fmla="*/ 3267 h 2189926"/>
              <a:gd name="connsiteX24475" fmla="*/ 2042437 w 8724094"/>
              <a:gd name="connsiteY24475" fmla="*/ 3267 h 2189926"/>
              <a:gd name="connsiteX24476" fmla="*/ 2056194 w 8724094"/>
              <a:gd name="connsiteY24476" fmla="*/ 6535 h 2189926"/>
              <a:gd name="connsiteX24477" fmla="*/ 2068330 w 8724094"/>
              <a:gd name="connsiteY24477" fmla="*/ 9802 h 2189926"/>
              <a:gd name="connsiteX24478" fmla="*/ 2077231 w 8724094"/>
              <a:gd name="connsiteY24478" fmla="*/ 8168 h 2189926"/>
              <a:gd name="connsiteX24479" fmla="*/ 2084514 w 8724094"/>
              <a:gd name="connsiteY24479" fmla="*/ 6535 h 2189926"/>
              <a:gd name="connsiteX24480" fmla="*/ 2088560 w 8724094"/>
              <a:gd name="connsiteY24480" fmla="*/ 7351 h 2189926"/>
              <a:gd name="connsiteX24481" fmla="*/ 2090986 w 8724094"/>
              <a:gd name="connsiteY24481" fmla="*/ 8168 h 2189926"/>
              <a:gd name="connsiteX24482" fmla="*/ 2096650 w 8724094"/>
              <a:gd name="connsiteY24482" fmla="*/ 5718 h 2189926"/>
              <a:gd name="connsiteX24483" fmla="*/ 2102315 w 8724094"/>
              <a:gd name="connsiteY24483" fmla="*/ 3267 h 2189926"/>
              <a:gd name="connsiteX24484" fmla="*/ 2107169 w 8724094"/>
              <a:gd name="connsiteY24484" fmla="*/ 4084 h 2189926"/>
              <a:gd name="connsiteX24485" fmla="*/ 2112025 w 8724094"/>
              <a:gd name="connsiteY24485" fmla="*/ 4900 h 2189926"/>
              <a:gd name="connsiteX24486" fmla="*/ 2115261 w 8724094"/>
              <a:gd name="connsiteY24486" fmla="*/ 4084 h 2189926"/>
              <a:gd name="connsiteX24487" fmla="*/ 2118498 w 8724094"/>
              <a:gd name="connsiteY24487" fmla="*/ 3267 h 2189926"/>
              <a:gd name="connsiteX24488" fmla="*/ 2136299 w 8724094"/>
              <a:gd name="connsiteY24488" fmla="*/ 6535 h 2189926"/>
              <a:gd name="connsiteX24489" fmla="*/ 2155718 w 8724094"/>
              <a:gd name="connsiteY24489" fmla="*/ 9802 h 2189926"/>
              <a:gd name="connsiteX24490" fmla="*/ 2162192 w 8724094"/>
              <a:gd name="connsiteY24490" fmla="*/ 9802 h 2189926"/>
              <a:gd name="connsiteX24491" fmla="*/ 2167047 w 8724094"/>
              <a:gd name="connsiteY24491" fmla="*/ 7351 h 2189926"/>
              <a:gd name="connsiteX24492" fmla="*/ 2171901 w 8724094"/>
              <a:gd name="connsiteY24492" fmla="*/ 4900 h 2189926"/>
              <a:gd name="connsiteX24493" fmla="*/ 2176757 w 8724094"/>
              <a:gd name="connsiteY24493" fmla="*/ 4900 h 2189926"/>
              <a:gd name="connsiteX24494" fmla="*/ 2181612 w 8724094"/>
              <a:gd name="connsiteY24494" fmla="*/ 14703 h 2189926"/>
              <a:gd name="connsiteX24495" fmla="*/ 2183230 w 8724094"/>
              <a:gd name="connsiteY24495" fmla="*/ 16337 h 2189926"/>
              <a:gd name="connsiteX24496" fmla="*/ 2194558 w 8724094"/>
              <a:gd name="connsiteY24496" fmla="*/ 16337 h 2189926"/>
              <a:gd name="connsiteX24497" fmla="*/ 2202649 w 8724094"/>
              <a:gd name="connsiteY24497" fmla="*/ 17970 h 2189926"/>
              <a:gd name="connsiteX24498" fmla="*/ 2208313 w 8724094"/>
              <a:gd name="connsiteY24498" fmla="*/ 15519 h 2189926"/>
              <a:gd name="connsiteX24499" fmla="*/ 2213978 w 8724094"/>
              <a:gd name="connsiteY24499" fmla="*/ 13069 h 2189926"/>
              <a:gd name="connsiteX24500" fmla="*/ 2223687 w 8724094"/>
              <a:gd name="connsiteY24500" fmla="*/ 17970 h 2189926"/>
              <a:gd name="connsiteX24501" fmla="*/ 2233397 w 8724094"/>
              <a:gd name="connsiteY24501" fmla="*/ 22872 h 2189926"/>
              <a:gd name="connsiteX24502" fmla="*/ 2241489 w 8724094"/>
              <a:gd name="connsiteY24502" fmla="*/ 20421 h 2189926"/>
              <a:gd name="connsiteX24503" fmla="*/ 2247962 w 8724094"/>
              <a:gd name="connsiteY24503" fmla="*/ 17970 h 2189926"/>
              <a:gd name="connsiteX24504" fmla="*/ 2251198 w 8724094"/>
              <a:gd name="connsiteY24504" fmla="*/ 19604 h 2189926"/>
              <a:gd name="connsiteX24505" fmla="*/ 2256053 w 8724094"/>
              <a:gd name="connsiteY24505" fmla="*/ 21237 h 2189926"/>
              <a:gd name="connsiteX24506" fmla="*/ 2258481 w 8724094"/>
              <a:gd name="connsiteY24506" fmla="*/ 20421 h 2189926"/>
              <a:gd name="connsiteX24507" fmla="*/ 2262526 w 8724094"/>
              <a:gd name="connsiteY24507" fmla="*/ 19604 h 2189926"/>
              <a:gd name="connsiteX24508" fmla="*/ 2270617 w 8724094"/>
              <a:gd name="connsiteY24508" fmla="*/ 21237 h 2189926"/>
              <a:gd name="connsiteX24509" fmla="*/ 2278709 w 8724094"/>
              <a:gd name="connsiteY24509" fmla="*/ 22872 h 2189926"/>
              <a:gd name="connsiteX24510" fmla="*/ 2286802 w 8724094"/>
              <a:gd name="connsiteY24510" fmla="*/ 21237 h 2189926"/>
              <a:gd name="connsiteX24511" fmla="*/ 2294893 w 8724094"/>
              <a:gd name="connsiteY24511" fmla="*/ 19604 h 2189926"/>
              <a:gd name="connsiteX24512" fmla="*/ 2308648 w 8724094"/>
              <a:gd name="connsiteY24512" fmla="*/ 27772 h 2189926"/>
              <a:gd name="connsiteX24513" fmla="*/ 2324022 w 8724094"/>
              <a:gd name="connsiteY24513" fmla="*/ 35940 h 2189926"/>
              <a:gd name="connsiteX24514" fmla="*/ 2330495 w 8724094"/>
              <a:gd name="connsiteY24514" fmla="*/ 35124 h 2189926"/>
              <a:gd name="connsiteX24515" fmla="*/ 2336969 w 8724094"/>
              <a:gd name="connsiteY24515" fmla="*/ 34307 h 2189926"/>
              <a:gd name="connsiteX24516" fmla="*/ 2348296 w 8724094"/>
              <a:gd name="connsiteY24516" fmla="*/ 40842 h 2189926"/>
              <a:gd name="connsiteX24517" fmla="*/ 2358006 w 8724094"/>
              <a:gd name="connsiteY24517" fmla="*/ 50644 h 2189926"/>
              <a:gd name="connsiteX24518" fmla="*/ 2363671 w 8724094"/>
              <a:gd name="connsiteY24518" fmla="*/ 50644 h 2189926"/>
              <a:gd name="connsiteX24519" fmla="*/ 2369335 w 8724094"/>
              <a:gd name="connsiteY24519" fmla="*/ 52277 h 2189926"/>
              <a:gd name="connsiteX24520" fmla="*/ 2374998 w 8724094"/>
              <a:gd name="connsiteY24520" fmla="*/ 53911 h 2189926"/>
              <a:gd name="connsiteX24521" fmla="*/ 2379044 w 8724094"/>
              <a:gd name="connsiteY24521" fmla="*/ 57179 h 2189926"/>
              <a:gd name="connsiteX24522" fmla="*/ 2384708 w 8724094"/>
              <a:gd name="connsiteY24522" fmla="*/ 56361 h 2189926"/>
              <a:gd name="connsiteX24523" fmla="*/ 2390372 w 8724094"/>
              <a:gd name="connsiteY24523" fmla="*/ 57179 h 2189926"/>
              <a:gd name="connsiteX24524" fmla="*/ 2393609 w 8724094"/>
              <a:gd name="connsiteY24524" fmla="*/ 60446 h 2189926"/>
              <a:gd name="connsiteX24525" fmla="*/ 2398463 w 8724094"/>
              <a:gd name="connsiteY24525" fmla="*/ 63714 h 2189926"/>
              <a:gd name="connsiteX24526" fmla="*/ 2401701 w 8724094"/>
              <a:gd name="connsiteY24526" fmla="*/ 65347 h 2189926"/>
              <a:gd name="connsiteX24527" fmla="*/ 2413028 w 8724094"/>
              <a:gd name="connsiteY24527" fmla="*/ 65347 h 2189926"/>
              <a:gd name="connsiteX24528" fmla="*/ 2419501 w 8724094"/>
              <a:gd name="connsiteY24528" fmla="*/ 75149 h 2189926"/>
              <a:gd name="connsiteX24529" fmla="*/ 2422738 w 8724094"/>
              <a:gd name="connsiteY24529" fmla="*/ 86584 h 2189926"/>
              <a:gd name="connsiteX24530" fmla="*/ 2418692 w 8724094"/>
              <a:gd name="connsiteY24530" fmla="*/ 98837 h 2189926"/>
              <a:gd name="connsiteX24531" fmla="*/ 2413028 w 8724094"/>
              <a:gd name="connsiteY24531" fmla="*/ 102921 h 2189926"/>
              <a:gd name="connsiteX24532" fmla="*/ 2408174 w 8724094"/>
              <a:gd name="connsiteY24532" fmla="*/ 115173 h 2189926"/>
              <a:gd name="connsiteX24533" fmla="*/ 2400891 w 8724094"/>
              <a:gd name="connsiteY24533" fmla="*/ 133961 h 2189926"/>
              <a:gd name="connsiteX24534" fmla="*/ 2393609 w 8724094"/>
              <a:gd name="connsiteY24534" fmla="*/ 151931 h 2189926"/>
              <a:gd name="connsiteX24535" fmla="*/ 2390372 w 8724094"/>
              <a:gd name="connsiteY24535" fmla="*/ 160099 h 2189926"/>
              <a:gd name="connsiteX24536" fmla="*/ 2391181 w 8724094"/>
              <a:gd name="connsiteY24536" fmla="*/ 162550 h 2189926"/>
              <a:gd name="connsiteX24537" fmla="*/ 2391991 w 8724094"/>
              <a:gd name="connsiteY24537" fmla="*/ 166634 h 2189926"/>
              <a:gd name="connsiteX24538" fmla="*/ 2389563 w 8724094"/>
              <a:gd name="connsiteY24538" fmla="*/ 172352 h 2189926"/>
              <a:gd name="connsiteX24539" fmla="*/ 2387135 w 8724094"/>
              <a:gd name="connsiteY24539" fmla="*/ 178071 h 2189926"/>
              <a:gd name="connsiteX24540" fmla="*/ 2387944 w 8724094"/>
              <a:gd name="connsiteY24540" fmla="*/ 182971 h 2189926"/>
              <a:gd name="connsiteX24541" fmla="*/ 2388754 w 8724094"/>
              <a:gd name="connsiteY24541" fmla="*/ 186239 h 2189926"/>
              <a:gd name="connsiteX24542" fmla="*/ 2388754 w 8724094"/>
              <a:gd name="connsiteY24542" fmla="*/ 187873 h 2189926"/>
              <a:gd name="connsiteX24543" fmla="*/ 2381472 w 8724094"/>
              <a:gd name="connsiteY24543" fmla="*/ 201759 h 2189926"/>
              <a:gd name="connsiteX24544" fmla="*/ 2374189 w 8724094"/>
              <a:gd name="connsiteY24544" fmla="*/ 212378 h 2189926"/>
              <a:gd name="connsiteX24545" fmla="*/ 2372571 w 8724094"/>
              <a:gd name="connsiteY24545" fmla="*/ 214011 h 2189926"/>
              <a:gd name="connsiteX24546" fmla="*/ 2372571 w 8724094"/>
              <a:gd name="connsiteY24546" fmla="*/ 215645 h 2189926"/>
              <a:gd name="connsiteX24547" fmla="*/ 2374189 w 8724094"/>
              <a:gd name="connsiteY24547" fmla="*/ 220546 h 2189926"/>
              <a:gd name="connsiteX24548" fmla="*/ 2366907 w 8724094"/>
              <a:gd name="connsiteY24548" fmla="*/ 238516 h 2189926"/>
              <a:gd name="connsiteX24549" fmla="*/ 2358006 w 8724094"/>
              <a:gd name="connsiteY24549" fmla="*/ 256486 h 2189926"/>
              <a:gd name="connsiteX24550" fmla="*/ 2353151 w 8724094"/>
              <a:gd name="connsiteY24550" fmla="*/ 278541 h 2189926"/>
              <a:gd name="connsiteX24551" fmla="*/ 2340205 w 8724094"/>
              <a:gd name="connsiteY24551" fmla="*/ 297328 h 2189926"/>
              <a:gd name="connsiteX24552" fmla="*/ 2338587 w 8724094"/>
              <a:gd name="connsiteY24552" fmla="*/ 301412 h 2189926"/>
              <a:gd name="connsiteX24553" fmla="*/ 2336969 w 8724094"/>
              <a:gd name="connsiteY24553" fmla="*/ 303863 h 2189926"/>
              <a:gd name="connsiteX24554" fmla="*/ 2328877 w 8724094"/>
              <a:gd name="connsiteY24554" fmla="*/ 295695 h 2189926"/>
              <a:gd name="connsiteX24555" fmla="*/ 2329686 w 8724094"/>
              <a:gd name="connsiteY24555" fmla="*/ 290793 h 2189926"/>
              <a:gd name="connsiteX24556" fmla="*/ 2330495 w 8724094"/>
              <a:gd name="connsiteY24556" fmla="*/ 285893 h 2189926"/>
              <a:gd name="connsiteX24557" fmla="*/ 2325640 w 8724094"/>
              <a:gd name="connsiteY24557" fmla="*/ 278541 h 2189926"/>
              <a:gd name="connsiteX24558" fmla="*/ 2315930 w 8724094"/>
              <a:gd name="connsiteY24558" fmla="*/ 277725 h 2189926"/>
              <a:gd name="connsiteX24559" fmla="*/ 2305411 w 8724094"/>
              <a:gd name="connsiteY24559" fmla="*/ 281809 h 2189926"/>
              <a:gd name="connsiteX24560" fmla="*/ 2293274 w 8724094"/>
              <a:gd name="connsiteY24560" fmla="*/ 285893 h 2189926"/>
              <a:gd name="connsiteX24561" fmla="*/ 2279519 w 8724094"/>
              <a:gd name="connsiteY24561" fmla="*/ 276907 h 2189926"/>
              <a:gd name="connsiteX24562" fmla="*/ 2265763 w 8724094"/>
              <a:gd name="connsiteY24562" fmla="*/ 267923 h 2189926"/>
              <a:gd name="connsiteX24563" fmla="*/ 2260908 w 8724094"/>
              <a:gd name="connsiteY24563" fmla="*/ 270372 h 2189926"/>
              <a:gd name="connsiteX24564" fmla="*/ 2256053 w 8724094"/>
              <a:gd name="connsiteY24564" fmla="*/ 272823 h 2189926"/>
              <a:gd name="connsiteX24565" fmla="*/ 2238251 w 8724094"/>
              <a:gd name="connsiteY24565" fmla="*/ 266288 h 2189926"/>
              <a:gd name="connsiteX24566" fmla="*/ 2228542 w 8724094"/>
              <a:gd name="connsiteY24566" fmla="*/ 259755 h 2189926"/>
              <a:gd name="connsiteX24567" fmla="*/ 2220450 w 8724094"/>
              <a:gd name="connsiteY24567" fmla="*/ 261388 h 2189926"/>
              <a:gd name="connsiteX24568" fmla="*/ 2210741 w 8724094"/>
              <a:gd name="connsiteY24568" fmla="*/ 263021 h 2189926"/>
              <a:gd name="connsiteX24569" fmla="*/ 2200222 w 8724094"/>
              <a:gd name="connsiteY24569" fmla="*/ 254853 h 2189926"/>
              <a:gd name="connsiteX24570" fmla="*/ 2191321 w 8724094"/>
              <a:gd name="connsiteY24570" fmla="*/ 246685 h 2189926"/>
              <a:gd name="connsiteX24571" fmla="*/ 2176757 w 8724094"/>
              <a:gd name="connsiteY24571" fmla="*/ 246685 h 2189926"/>
              <a:gd name="connsiteX24572" fmla="*/ 2170283 w 8724094"/>
              <a:gd name="connsiteY24572" fmla="*/ 241783 h 2189926"/>
              <a:gd name="connsiteX24573" fmla="*/ 2159764 w 8724094"/>
              <a:gd name="connsiteY24573" fmla="*/ 244234 h 2189926"/>
              <a:gd name="connsiteX24574" fmla="*/ 2149246 w 8724094"/>
              <a:gd name="connsiteY24574" fmla="*/ 246685 h 2189926"/>
              <a:gd name="connsiteX24575" fmla="*/ 2143581 w 8724094"/>
              <a:gd name="connsiteY24575" fmla="*/ 245051 h 2189926"/>
              <a:gd name="connsiteX24576" fmla="*/ 2137917 w 8724094"/>
              <a:gd name="connsiteY24576" fmla="*/ 243418 h 2189926"/>
              <a:gd name="connsiteX24577" fmla="*/ 2131444 w 8724094"/>
              <a:gd name="connsiteY24577" fmla="*/ 245867 h 2189926"/>
              <a:gd name="connsiteX24578" fmla="*/ 2124972 w 8724094"/>
              <a:gd name="connsiteY24578" fmla="*/ 248318 h 2189926"/>
              <a:gd name="connsiteX24579" fmla="*/ 2120926 w 8724094"/>
              <a:gd name="connsiteY24579" fmla="*/ 247502 h 2189926"/>
              <a:gd name="connsiteX24580" fmla="*/ 2116880 w 8724094"/>
              <a:gd name="connsiteY24580" fmla="*/ 246685 h 2189926"/>
              <a:gd name="connsiteX24581" fmla="*/ 2110407 w 8724094"/>
              <a:gd name="connsiteY24581" fmla="*/ 247502 h 2189926"/>
              <a:gd name="connsiteX24582" fmla="*/ 2103933 w 8724094"/>
              <a:gd name="connsiteY24582" fmla="*/ 248318 h 2189926"/>
              <a:gd name="connsiteX24583" fmla="*/ 2099887 w 8724094"/>
              <a:gd name="connsiteY24583" fmla="*/ 246685 h 2189926"/>
              <a:gd name="connsiteX24584" fmla="*/ 2095842 w 8724094"/>
              <a:gd name="connsiteY24584" fmla="*/ 245051 h 2189926"/>
              <a:gd name="connsiteX24585" fmla="*/ 2094224 w 8724094"/>
              <a:gd name="connsiteY24585" fmla="*/ 245051 h 2189926"/>
              <a:gd name="connsiteX24586" fmla="*/ 2078849 w 8724094"/>
              <a:gd name="connsiteY24586" fmla="*/ 254853 h 2189926"/>
              <a:gd name="connsiteX24587" fmla="*/ 2065094 w 8724094"/>
              <a:gd name="connsiteY24587" fmla="*/ 264655 h 2189926"/>
              <a:gd name="connsiteX24588" fmla="*/ 2061048 w 8724094"/>
              <a:gd name="connsiteY24588" fmla="*/ 279358 h 2189926"/>
              <a:gd name="connsiteX24589" fmla="*/ 2058620 w 8724094"/>
              <a:gd name="connsiteY24589" fmla="*/ 295695 h 2189926"/>
              <a:gd name="connsiteX24590" fmla="*/ 2066712 w 8724094"/>
              <a:gd name="connsiteY24590" fmla="*/ 321017 h 2189926"/>
              <a:gd name="connsiteX24591" fmla="*/ 2087750 w 8724094"/>
              <a:gd name="connsiteY24591" fmla="*/ 339804 h 2189926"/>
              <a:gd name="connsiteX24592" fmla="*/ 2095842 w 8724094"/>
              <a:gd name="connsiteY24592" fmla="*/ 347972 h 2189926"/>
              <a:gd name="connsiteX24593" fmla="*/ 2101505 w 8724094"/>
              <a:gd name="connsiteY24593" fmla="*/ 349607 h 2189926"/>
              <a:gd name="connsiteX24594" fmla="*/ 2107169 w 8724094"/>
              <a:gd name="connsiteY24594" fmla="*/ 349607 h 2189926"/>
              <a:gd name="connsiteX24595" fmla="*/ 2110407 w 8724094"/>
              <a:gd name="connsiteY24595" fmla="*/ 352873 h 2189926"/>
              <a:gd name="connsiteX24596" fmla="*/ 2113643 w 8724094"/>
              <a:gd name="connsiteY24596" fmla="*/ 354507 h 2189926"/>
              <a:gd name="connsiteX24597" fmla="*/ 2116880 w 8724094"/>
              <a:gd name="connsiteY24597" fmla="*/ 354507 h 2189926"/>
              <a:gd name="connsiteX24598" fmla="*/ 2121734 w 8724094"/>
              <a:gd name="connsiteY24598" fmla="*/ 352056 h 2189926"/>
              <a:gd name="connsiteX24599" fmla="*/ 2126589 w 8724094"/>
              <a:gd name="connsiteY24599" fmla="*/ 349607 h 2189926"/>
              <a:gd name="connsiteX24600" fmla="*/ 2142773 w 8724094"/>
              <a:gd name="connsiteY24600" fmla="*/ 357775 h 2189926"/>
              <a:gd name="connsiteX24601" fmla="*/ 2157338 w 8724094"/>
              <a:gd name="connsiteY24601" fmla="*/ 365943 h 2189926"/>
              <a:gd name="connsiteX24602" fmla="*/ 2163001 w 8724094"/>
              <a:gd name="connsiteY24602" fmla="*/ 364309 h 2189926"/>
              <a:gd name="connsiteX24603" fmla="*/ 2168665 w 8724094"/>
              <a:gd name="connsiteY24603" fmla="*/ 362675 h 2189926"/>
              <a:gd name="connsiteX24604" fmla="*/ 2173519 w 8724094"/>
              <a:gd name="connsiteY24604" fmla="*/ 364309 h 2189926"/>
              <a:gd name="connsiteX24605" fmla="*/ 2178375 w 8724094"/>
              <a:gd name="connsiteY24605" fmla="*/ 365126 h 2189926"/>
              <a:gd name="connsiteX24606" fmla="*/ 2183230 w 8724094"/>
              <a:gd name="connsiteY24606" fmla="*/ 365943 h 2189926"/>
              <a:gd name="connsiteX24607" fmla="*/ 2197795 w 8724094"/>
              <a:gd name="connsiteY24607" fmla="*/ 367577 h 2189926"/>
              <a:gd name="connsiteX24608" fmla="*/ 2207505 w 8724094"/>
              <a:gd name="connsiteY24608" fmla="*/ 377379 h 2189926"/>
              <a:gd name="connsiteX24609" fmla="*/ 2213978 w 8724094"/>
              <a:gd name="connsiteY24609" fmla="*/ 379012 h 2189926"/>
              <a:gd name="connsiteX24610" fmla="*/ 2220450 w 8724094"/>
              <a:gd name="connsiteY24610" fmla="*/ 379012 h 2189926"/>
              <a:gd name="connsiteX24611" fmla="*/ 2227733 w 8724094"/>
              <a:gd name="connsiteY24611" fmla="*/ 378196 h 2189926"/>
              <a:gd name="connsiteX24612" fmla="*/ 2235015 w 8724094"/>
              <a:gd name="connsiteY24612" fmla="*/ 377379 h 2189926"/>
              <a:gd name="connsiteX24613" fmla="*/ 2246343 w 8724094"/>
              <a:gd name="connsiteY24613" fmla="*/ 378196 h 2189926"/>
              <a:gd name="connsiteX24614" fmla="*/ 2257671 w 8724094"/>
              <a:gd name="connsiteY24614" fmla="*/ 379012 h 2189926"/>
              <a:gd name="connsiteX24615" fmla="*/ 2271427 w 8724094"/>
              <a:gd name="connsiteY24615" fmla="*/ 386364 h 2189926"/>
              <a:gd name="connsiteX24616" fmla="*/ 2283564 w 8724094"/>
              <a:gd name="connsiteY24616" fmla="*/ 396982 h 2189926"/>
              <a:gd name="connsiteX24617" fmla="*/ 2285182 w 8724094"/>
              <a:gd name="connsiteY24617" fmla="*/ 398617 h 2189926"/>
              <a:gd name="connsiteX24618" fmla="*/ 2294083 w 8724094"/>
              <a:gd name="connsiteY24618" fmla="*/ 401066 h 2189926"/>
              <a:gd name="connsiteX24619" fmla="*/ 2310266 w 8724094"/>
              <a:gd name="connsiteY24619" fmla="*/ 407601 h 2189926"/>
              <a:gd name="connsiteX24620" fmla="*/ 2327259 w 8724094"/>
              <a:gd name="connsiteY24620" fmla="*/ 414954 h 2189926"/>
              <a:gd name="connsiteX24621" fmla="*/ 2335351 w 8724094"/>
              <a:gd name="connsiteY24621" fmla="*/ 418220 h 2189926"/>
              <a:gd name="connsiteX24622" fmla="*/ 2338587 w 8724094"/>
              <a:gd name="connsiteY24622" fmla="*/ 426389 h 2189926"/>
              <a:gd name="connsiteX24623" fmla="*/ 2341823 w 8724094"/>
              <a:gd name="connsiteY24623" fmla="*/ 434557 h 2189926"/>
              <a:gd name="connsiteX24624" fmla="*/ 2349106 w 8724094"/>
              <a:gd name="connsiteY24624" fmla="*/ 437824 h 2189926"/>
              <a:gd name="connsiteX24625" fmla="*/ 2361243 w 8724094"/>
              <a:gd name="connsiteY24625" fmla="*/ 442726 h 2189926"/>
              <a:gd name="connsiteX24626" fmla="*/ 2371761 w 8724094"/>
              <a:gd name="connsiteY24626" fmla="*/ 451711 h 2189926"/>
              <a:gd name="connsiteX24627" fmla="*/ 2374189 w 8724094"/>
              <a:gd name="connsiteY24627" fmla="*/ 465597 h 2189926"/>
              <a:gd name="connsiteX24628" fmla="*/ 2381472 w 8724094"/>
              <a:gd name="connsiteY24628" fmla="*/ 469681 h 2189926"/>
              <a:gd name="connsiteX24629" fmla="*/ 2387135 w 8724094"/>
              <a:gd name="connsiteY24629" fmla="*/ 477032 h 2189926"/>
              <a:gd name="connsiteX24630" fmla="*/ 2387135 w 8724094"/>
              <a:gd name="connsiteY24630" fmla="*/ 485201 h 2189926"/>
              <a:gd name="connsiteX24631" fmla="*/ 2391181 w 8724094"/>
              <a:gd name="connsiteY24631" fmla="*/ 490102 h 2189926"/>
              <a:gd name="connsiteX24632" fmla="*/ 2393609 w 8724094"/>
              <a:gd name="connsiteY24632" fmla="*/ 495003 h 2189926"/>
              <a:gd name="connsiteX24633" fmla="*/ 2387135 w 8724094"/>
              <a:gd name="connsiteY24633" fmla="*/ 503988 h 2189926"/>
              <a:gd name="connsiteX24634" fmla="*/ 2375808 w 8724094"/>
              <a:gd name="connsiteY24634" fmla="*/ 506439 h 2189926"/>
              <a:gd name="connsiteX24635" fmla="*/ 2362861 w 8724094"/>
              <a:gd name="connsiteY24635" fmla="*/ 502355 h 2189926"/>
              <a:gd name="connsiteX24636" fmla="*/ 2358815 w 8724094"/>
              <a:gd name="connsiteY24636" fmla="*/ 493369 h 2189926"/>
              <a:gd name="connsiteX24637" fmla="*/ 2356388 w 8724094"/>
              <a:gd name="connsiteY24637" fmla="*/ 484385 h 2189926"/>
              <a:gd name="connsiteX24638" fmla="*/ 2349914 w 8724094"/>
              <a:gd name="connsiteY24638" fmla="*/ 480301 h 2189926"/>
              <a:gd name="connsiteX24639" fmla="*/ 2343441 w 8724094"/>
              <a:gd name="connsiteY24639" fmla="*/ 485201 h 2189926"/>
              <a:gd name="connsiteX24640" fmla="*/ 2344250 w 8724094"/>
              <a:gd name="connsiteY24640" fmla="*/ 489285 h 2189926"/>
              <a:gd name="connsiteX24641" fmla="*/ 2345060 w 8724094"/>
              <a:gd name="connsiteY24641" fmla="*/ 493369 h 2189926"/>
              <a:gd name="connsiteX24642" fmla="*/ 2333731 w 8724094"/>
              <a:gd name="connsiteY24642" fmla="*/ 498271 h 2189926"/>
              <a:gd name="connsiteX24643" fmla="*/ 2325640 w 8724094"/>
              <a:gd name="connsiteY24643" fmla="*/ 504806 h 2189926"/>
              <a:gd name="connsiteX24644" fmla="*/ 2332113 w 8724094"/>
              <a:gd name="connsiteY24644" fmla="*/ 511339 h 2189926"/>
              <a:gd name="connsiteX24645" fmla="*/ 2341823 w 8724094"/>
              <a:gd name="connsiteY24645" fmla="*/ 511339 h 2189926"/>
              <a:gd name="connsiteX24646" fmla="*/ 2344250 w 8724094"/>
              <a:gd name="connsiteY24646" fmla="*/ 517874 h 2189926"/>
              <a:gd name="connsiteX24647" fmla="*/ 2362861 w 8724094"/>
              <a:gd name="connsiteY24647" fmla="*/ 524409 h 2189926"/>
              <a:gd name="connsiteX24648" fmla="*/ 2367717 w 8724094"/>
              <a:gd name="connsiteY24648" fmla="*/ 525227 h 2189926"/>
              <a:gd name="connsiteX24649" fmla="*/ 2372571 w 8724094"/>
              <a:gd name="connsiteY24649" fmla="*/ 526043 h 2189926"/>
              <a:gd name="connsiteX24650" fmla="*/ 2370953 w 8724094"/>
              <a:gd name="connsiteY24650" fmla="*/ 528493 h 2189926"/>
              <a:gd name="connsiteX24651" fmla="*/ 2369335 w 8724094"/>
              <a:gd name="connsiteY24651" fmla="*/ 532578 h 2189926"/>
              <a:gd name="connsiteX24652" fmla="*/ 2373380 w 8724094"/>
              <a:gd name="connsiteY24652" fmla="*/ 550548 h 2189926"/>
              <a:gd name="connsiteX24653" fmla="*/ 2377426 w 8724094"/>
              <a:gd name="connsiteY24653" fmla="*/ 570153 h 2189926"/>
              <a:gd name="connsiteX24654" fmla="*/ 2377426 w 8724094"/>
              <a:gd name="connsiteY24654" fmla="*/ 575053 h 2189926"/>
              <a:gd name="connsiteX24655" fmla="*/ 2361243 w 8724094"/>
              <a:gd name="connsiteY24655" fmla="*/ 589756 h 2189926"/>
              <a:gd name="connsiteX24656" fmla="*/ 2361243 w 8724094"/>
              <a:gd name="connsiteY24656" fmla="*/ 593023 h 2189926"/>
              <a:gd name="connsiteX24657" fmla="*/ 2361243 w 8724094"/>
              <a:gd name="connsiteY24657" fmla="*/ 596291 h 2189926"/>
              <a:gd name="connsiteX24658" fmla="*/ 2377426 w 8724094"/>
              <a:gd name="connsiteY24658" fmla="*/ 596291 h 2189926"/>
              <a:gd name="connsiteX24659" fmla="*/ 2387135 w 8724094"/>
              <a:gd name="connsiteY24659" fmla="*/ 588123 h 2189926"/>
              <a:gd name="connsiteX24660" fmla="*/ 2396845 w 8724094"/>
              <a:gd name="connsiteY24660" fmla="*/ 579954 h 2189926"/>
              <a:gd name="connsiteX24661" fmla="*/ 2402509 w 8724094"/>
              <a:gd name="connsiteY24661" fmla="*/ 582405 h 2189926"/>
              <a:gd name="connsiteX24662" fmla="*/ 2408174 w 8724094"/>
              <a:gd name="connsiteY24662" fmla="*/ 584855 h 2189926"/>
              <a:gd name="connsiteX24663" fmla="*/ 2417883 w 8724094"/>
              <a:gd name="connsiteY24663" fmla="*/ 582405 h 2189926"/>
              <a:gd name="connsiteX24664" fmla="*/ 2427593 w 8724094"/>
              <a:gd name="connsiteY24664" fmla="*/ 579954 h 2189926"/>
              <a:gd name="connsiteX24665" fmla="*/ 2432449 w 8724094"/>
              <a:gd name="connsiteY24665" fmla="*/ 583221 h 2189926"/>
              <a:gd name="connsiteX24666" fmla="*/ 2432449 w 8724094"/>
              <a:gd name="connsiteY24666" fmla="*/ 584855 h 2189926"/>
              <a:gd name="connsiteX24667" fmla="*/ 2425975 w 8724094"/>
              <a:gd name="connsiteY24667" fmla="*/ 589756 h 2189926"/>
              <a:gd name="connsiteX24668" fmla="*/ 2425975 w 8724094"/>
              <a:gd name="connsiteY24668" fmla="*/ 591390 h 2189926"/>
              <a:gd name="connsiteX24669" fmla="*/ 2434067 w 8724094"/>
              <a:gd name="connsiteY24669" fmla="*/ 606093 h 2189926"/>
              <a:gd name="connsiteX24670" fmla="*/ 2442158 w 8724094"/>
              <a:gd name="connsiteY24670" fmla="*/ 619163 h 2189926"/>
              <a:gd name="connsiteX24671" fmla="*/ 2439730 w 8724094"/>
              <a:gd name="connsiteY24671" fmla="*/ 624880 h 2189926"/>
              <a:gd name="connsiteX24672" fmla="*/ 2437303 w 8724094"/>
              <a:gd name="connsiteY24672" fmla="*/ 630598 h 2189926"/>
              <a:gd name="connsiteX24673" fmla="*/ 2438921 w 8724094"/>
              <a:gd name="connsiteY24673" fmla="*/ 635500 h 2189926"/>
              <a:gd name="connsiteX24674" fmla="*/ 2440539 w 8724094"/>
              <a:gd name="connsiteY24674" fmla="*/ 640401 h 2189926"/>
              <a:gd name="connsiteX24675" fmla="*/ 2438921 w 8724094"/>
              <a:gd name="connsiteY24675" fmla="*/ 653470 h 2189926"/>
              <a:gd name="connsiteX24676" fmla="*/ 2435685 w 8724094"/>
              <a:gd name="connsiteY24676" fmla="*/ 666540 h 2189926"/>
              <a:gd name="connsiteX24677" fmla="*/ 2438921 w 8724094"/>
              <a:gd name="connsiteY24677" fmla="*/ 672257 h 2189926"/>
              <a:gd name="connsiteX24678" fmla="*/ 2442158 w 8724094"/>
              <a:gd name="connsiteY24678" fmla="*/ 677975 h 2189926"/>
              <a:gd name="connsiteX24679" fmla="*/ 2438921 w 8724094"/>
              <a:gd name="connsiteY24679" fmla="*/ 686143 h 2189926"/>
              <a:gd name="connsiteX24680" fmla="*/ 2435685 w 8724094"/>
              <a:gd name="connsiteY24680" fmla="*/ 692678 h 2189926"/>
              <a:gd name="connsiteX24681" fmla="*/ 2437303 w 8724094"/>
              <a:gd name="connsiteY24681" fmla="*/ 696762 h 2189926"/>
              <a:gd name="connsiteX24682" fmla="*/ 2438921 w 8724094"/>
              <a:gd name="connsiteY24682" fmla="*/ 700847 h 2189926"/>
              <a:gd name="connsiteX24683" fmla="*/ 2432449 w 8724094"/>
              <a:gd name="connsiteY24683" fmla="*/ 722901 h 2189926"/>
              <a:gd name="connsiteX24684" fmla="*/ 2425975 w 8724094"/>
              <a:gd name="connsiteY24684" fmla="*/ 740055 h 2189926"/>
              <a:gd name="connsiteX24685" fmla="*/ 2427593 w 8724094"/>
              <a:gd name="connsiteY24685" fmla="*/ 743322 h 2189926"/>
              <a:gd name="connsiteX24686" fmla="*/ 2430830 w 8724094"/>
              <a:gd name="connsiteY24686" fmla="*/ 748223 h 2189926"/>
              <a:gd name="connsiteX24687" fmla="*/ 2430830 w 8724094"/>
              <a:gd name="connsiteY24687" fmla="*/ 754758 h 2189926"/>
              <a:gd name="connsiteX24688" fmla="*/ 2425165 w 8724094"/>
              <a:gd name="connsiteY24688" fmla="*/ 774362 h 2189926"/>
              <a:gd name="connsiteX24689" fmla="*/ 2413028 w 8724094"/>
              <a:gd name="connsiteY24689" fmla="*/ 790699 h 2189926"/>
              <a:gd name="connsiteX24690" fmla="*/ 2405746 w 8724094"/>
              <a:gd name="connsiteY24690" fmla="*/ 807035 h 2189926"/>
              <a:gd name="connsiteX24691" fmla="*/ 2400083 w 8724094"/>
              <a:gd name="connsiteY24691" fmla="*/ 823372 h 2189926"/>
              <a:gd name="connsiteX24692" fmla="*/ 2385517 w 8724094"/>
              <a:gd name="connsiteY24692" fmla="*/ 842160 h 2189926"/>
              <a:gd name="connsiteX24693" fmla="*/ 2372571 w 8724094"/>
              <a:gd name="connsiteY24693" fmla="*/ 864214 h 2189926"/>
              <a:gd name="connsiteX24694" fmla="*/ 2364479 w 8724094"/>
              <a:gd name="connsiteY24694" fmla="*/ 872382 h 2189926"/>
              <a:gd name="connsiteX24695" fmla="*/ 2356388 w 8724094"/>
              <a:gd name="connsiteY24695" fmla="*/ 883818 h 2189926"/>
              <a:gd name="connsiteX24696" fmla="*/ 2356388 w 8724094"/>
              <a:gd name="connsiteY24696" fmla="*/ 885452 h 2189926"/>
              <a:gd name="connsiteX24697" fmla="*/ 2353960 w 8724094"/>
              <a:gd name="connsiteY24697" fmla="*/ 884635 h 2189926"/>
              <a:gd name="connsiteX24698" fmla="*/ 2351534 w 8724094"/>
              <a:gd name="connsiteY24698" fmla="*/ 883818 h 2189926"/>
              <a:gd name="connsiteX24699" fmla="*/ 2349914 w 8724094"/>
              <a:gd name="connsiteY24699" fmla="*/ 883818 h 2189926"/>
              <a:gd name="connsiteX24700" fmla="*/ 2339395 w 8724094"/>
              <a:gd name="connsiteY24700" fmla="*/ 892803 h 2189926"/>
              <a:gd name="connsiteX24701" fmla="*/ 2333731 w 8724094"/>
              <a:gd name="connsiteY24701" fmla="*/ 906689 h 2189926"/>
              <a:gd name="connsiteX24702" fmla="*/ 2328067 w 8724094"/>
              <a:gd name="connsiteY24702" fmla="*/ 909140 h 2189926"/>
              <a:gd name="connsiteX24703" fmla="*/ 2322403 w 8724094"/>
              <a:gd name="connsiteY24703" fmla="*/ 909957 h 2189926"/>
              <a:gd name="connsiteX24704" fmla="*/ 2317548 w 8724094"/>
              <a:gd name="connsiteY24704" fmla="*/ 916491 h 2189926"/>
              <a:gd name="connsiteX24705" fmla="*/ 2312694 w 8724094"/>
              <a:gd name="connsiteY24705" fmla="*/ 923026 h 2189926"/>
              <a:gd name="connsiteX24706" fmla="*/ 2283564 w 8724094"/>
              <a:gd name="connsiteY24706" fmla="*/ 937729 h 2189926"/>
              <a:gd name="connsiteX24707" fmla="*/ 2256053 w 8724094"/>
              <a:gd name="connsiteY24707" fmla="*/ 955699 h 2189926"/>
              <a:gd name="connsiteX24708" fmla="*/ 2244725 w 8724094"/>
              <a:gd name="connsiteY24708" fmla="*/ 955699 h 2189926"/>
              <a:gd name="connsiteX24709" fmla="*/ 2213978 w 8724094"/>
              <a:gd name="connsiteY24709" fmla="*/ 973670 h 2189926"/>
              <a:gd name="connsiteX24710" fmla="*/ 2178375 w 8724094"/>
              <a:gd name="connsiteY24710" fmla="*/ 983473 h 2189926"/>
              <a:gd name="connsiteX24711" fmla="*/ 2172711 w 8724094"/>
              <a:gd name="connsiteY24711" fmla="*/ 982655 h 2189926"/>
              <a:gd name="connsiteX24712" fmla="*/ 2167047 w 8724094"/>
              <a:gd name="connsiteY24712" fmla="*/ 981838 h 2189926"/>
              <a:gd name="connsiteX24713" fmla="*/ 2163810 w 8724094"/>
              <a:gd name="connsiteY24713" fmla="*/ 983473 h 2189926"/>
              <a:gd name="connsiteX24714" fmla="*/ 2160574 w 8724094"/>
              <a:gd name="connsiteY24714" fmla="*/ 985106 h 2189926"/>
              <a:gd name="connsiteX24715" fmla="*/ 2144391 w 8724094"/>
              <a:gd name="connsiteY24715" fmla="*/ 990824 h 2189926"/>
              <a:gd name="connsiteX24716" fmla="*/ 2128208 w 8724094"/>
              <a:gd name="connsiteY24716" fmla="*/ 994908 h 2189926"/>
              <a:gd name="connsiteX24717" fmla="*/ 2122544 w 8724094"/>
              <a:gd name="connsiteY24717" fmla="*/ 993274 h 2189926"/>
              <a:gd name="connsiteX24718" fmla="*/ 2116880 w 8724094"/>
              <a:gd name="connsiteY24718" fmla="*/ 991641 h 2189926"/>
              <a:gd name="connsiteX24719" fmla="*/ 2107169 w 8724094"/>
              <a:gd name="connsiteY24719" fmla="*/ 993274 h 2189926"/>
              <a:gd name="connsiteX24720" fmla="*/ 2074803 w 8724094"/>
              <a:gd name="connsiteY24720" fmla="*/ 993274 h 2189926"/>
              <a:gd name="connsiteX24721" fmla="*/ 2063476 w 8724094"/>
              <a:gd name="connsiteY24721" fmla="*/ 998175 h 2189926"/>
              <a:gd name="connsiteX24722" fmla="*/ 2050529 w 8724094"/>
              <a:gd name="connsiteY24722" fmla="*/ 1003076 h 2189926"/>
              <a:gd name="connsiteX24723" fmla="*/ 2034346 w 8724094"/>
              <a:gd name="connsiteY24723" fmla="*/ 998175 h 2189926"/>
              <a:gd name="connsiteX24724" fmla="*/ 2018163 w 8724094"/>
              <a:gd name="connsiteY24724" fmla="*/ 993274 h 2189926"/>
              <a:gd name="connsiteX24725" fmla="*/ 2012499 w 8724094"/>
              <a:gd name="connsiteY24725" fmla="*/ 995725 h 2189926"/>
              <a:gd name="connsiteX24726" fmla="*/ 2006835 w 8724094"/>
              <a:gd name="connsiteY24726" fmla="*/ 999809 h 2189926"/>
              <a:gd name="connsiteX24727" fmla="*/ 2005217 w 8724094"/>
              <a:gd name="connsiteY24727" fmla="*/ 1001443 h 2189926"/>
              <a:gd name="connsiteX24728" fmla="*/ 2000362 w 8724094"/>
              <a:gd name="connsiteY24728" fmla="*/ 996541 h 2189926"/>
              <a:gd name="connsiteX24729" fmla="*/ 1983370 w 8724094"/>
              <a:gd name="connsiteY24729" fmla="*/ 995725 h 2189926"/>
              <a:gd name="connsiteX24730" fmla="*/ 1966378 w 8724094"/>
              <a:gd name="connsiteY24730" fmla="*/ 993274 h 2189926"/>
              <a:gd name="connsiteX24731" fmla="*/ 1962332 w 8724094"/>
              <a:gd name="connsiteY24731" fmla="*/ 994091 h 2189926"/>
              <a:gd name="connsiteX24732" fmla="*/ 1959904 w 8724094"/>
              <a:gd name="connsiteY24732" fmla="*/ 994908 h 2189926"/>
              <a:gd name="connsiteX24733" fmla="*/ 1955859 w 8724094"/>
              <a:gd name="connsiteY24733" fmla="*/ 993274 h 2189926"/>
              <a:gd name="connsiteX24734" fmla="*/ 1951813 w 8724094"/>
              <a:gd name="connsiteY24734" fmla="*/ 990006 h 2189926"/>
              <a:gd name="connsiteX24735" fmla="*/ 1933202 w 8724094"/>
              <a:gd name="connsiteY24735" fmla="*/ 989190 h 2189926"/>
              <a:gd name="connsiteX24736" fmla="*/ 1914593 w 8724094"/>
              <a:gd name="connsiteY24736" fmla="*/ 983473 h 2189926"/>
              <a:gd name="connsiteX24737" fmla="*/ 1908927 w 8724094"/>
              <a:gd name="connsiteY24737" fmla="*/ 981838 h 2189926"/>
              <a:gd name="connsiteX24738" fmla="*/ 1904882 w 8724094"/>
              <a:gd name="connsiteY24738" fmla="*/ 978571 h 2189926"/>
              <a:gd name="connsiteX24739" fmla="*/ 1903264 w 8724094"/>
              <a:gd name="connsiteY24739" fmla="*/ 978571 h 2189926"/>
              <a:gd name="connsiteX24740" fmla="*/ 1898410 w 8724094"/>
              <a:gd name="connsiteY24740" fmla="*/ 981022 h 2189926"/>
              <a:gd name="connsiteX24741" fmla="*/ 1893554 w 8724094"/>
              <a:gd name="connsiteY24741" fmla="*/ 983473 h 2189926"/>
              <a:gd name="connsiteX24742" fmla="*/ 1866044 w 8724094"/>
              <a:gd name="connsiteY24742" fmla="*/ 972036 h 2189926"/>
              <a:gd name="connsiteX24743" fmla="*/ 1833678 w 8724094"/>
              <a:gd name="connsiteY24743" fmla="*/ 965501 h 2189926"/>
              <a:gd name="connsiteX24744" fmla="*/ 1826395 w 8724094"/>
              <a:gd name="connsiteY24744" fmla="*/ 959784 h 2189926"/>
              <a:gd name="connsiteX24745" fmla="*/ 1819113 w 8724094"/>
              <a:gd name="connsiteY24745" fmla="*/ 955699 h 2189926"/>
              <a:gd name="connsiteX24746" fmla="*/ 1797266 w 8724094"/>
              <a:gd name="connsiteY24746" fmla="*/ 949982 h 2189926"/>
              <a:gd name="connsiteX24747" fmla="*/ 1777037 w 8724094"/>
              <a:gd name="connsiteY24747" fmla="*/ 937729 h 2189926"/>
              <a:gd name="connsiteX24748" fmla="*/ 1768136 w 8724094"/>
              <a:gd name="connsiteY24748" fmla="*/ 933645 h 2189926"/>
              <a:gd name="connsiteX24749" fmla="*/ 1760853 w 8724094"/>
              <a:gd name="connsiteY24749" fmla="*/ 926294 h 2189926"/>
              <a:gd name="connsiteX24750" fmla="*/ 1739006 w 8724094"/>
              <a:gd name="connsiteY24750" fmla="*/ 921393 h 2189926"/>
              <a:gd name="connsiteX24751" fmla="*/ 1722015 w 8724094"/>
              <a:gd name="connsiteY24751" fmla="*/ 918126 h 2189926"/>
              <a:gd name="connsiteX24752" fmla="*/ 1717969 w 8724094"/>
              <a:gd name="connsiteY24752" fmla="*/ 911591 h 2189926"/>
              <a:gd name="connsiteX24753" fmla="*/ 1713923 w 8724094"/>
              <a:gd name="connsiteY24753" fmla="*/ 905056 h 2189926"/>
              <a:gd name="connsiteX24754" fmla="*/ 1703404 w 8724094"/>
              <a:gd name="connsiteY24754" fmla="*/ 902605 h 2189926"/>
              <a:gd name="connsiteX24755" fmla="*/ 1696122 w 8724094"/>
              <a:gd name="connsiteY24755" fmla="*/ 898521 h 2189926"/>
              <a:gd name="connsiteX24756" fmla="*/ 1702594 w 8724094"/>
              <a:gd name="connsiteY24756" fmla="*/ 890352 h 2189926"/>
              <a:gd name="connsiteX24757" fmla="*/ 1709068 w 8724094"/>
              <a:gd name="connsiteY24757" fmla="*/ 877284 h 2189926"/>
              <a:gd name="connsiteX24758" fmla="*/ 1694503 w 8724094"/>
              <a:gd name="connsiteY24758" fmla="*/ 860947 h 2189926"/>
              <a:gd name="connsiteX24759" fmla="*/ 1691267 w 8724094"/>
              <a:gd name="connsiteY24759" fmla="*/ 861763 h 2189926"/>
              <a:gd name="connsiteX24760" fmla="*/ 1688031 w 8724094"/>
              <a:gd name="connsiteY24760" fmla="*/ 862581 h 2189926"/>
              <a:gd name="connsiteX24761" fmla="*/ 1683175 w 8724094"/>
              <a:gd name="connsiteY24761" fmla="*/ 856046 h 2189926"/>
              <a:gd name="connsiteX24762" fmla="*/ 1683175 w 8724094"/>
              <a:gd name="connsiteY24762" fmla="*/ 846244 h 2189926"/>
              <a:gd name="connsiteX24763" fmla="*/ 1686411 w 8724094"/>
              <a:gd name="connsiteY24763" fmla="*/ 840526 h 2189926"/>
              <a:gd name="connsiteX24764" fmla="*/ 1691267 w 8724094"/>
              <a:gd name="connsiteY24764" fmla="*/ 836442 h 2189926"/>
              <a:gd name="connsiteX24765" fmla="*/ 1692885 w 8724094"/>
              <a:gd name="connsiteY24765" fmla="*/ 828274 h 2189926"/>
              <a:gd name="connsiteX24766" fmla="*/ 1694503 w 8724094"/>
              <a:gd name="connsiteY24766" fmla="*/ 820105 h 2189926"/>
              <a:gd name="connsiteX24767" fmla="*/ 1699358 w 8724094"/>
              <a:gd name="connsiteY24767" fmla="*/ 808669 h 2189926"/>
              <a:gd name="connsiteX24768" fmla="*/ 1704214 w 8724094"/>
              <a:gd name="connsiteY24768" fmla="*/ 797234 h 2189926"/>
              <a:gd name="connsiteX24769" fmla="*/ 1714731 w 8724094"/>
              <a:gd name="connsiteY24769" fmla="*/ 784981 h 2189926"/>
              <a:gd name="connsiteX24770" fmla="*/ 1717159 w 8724094"/>
              <a:gd name="connsiteY24770" fmla="*/ 771095 h 2189926"/>
              <a:gd name="connsiteX24771" fmla="*/ 1720397 w 8724094"/>
              <a:gd name="connsiteY24771" fmla="*/ 769460 h 2189926"/>
              <a:gd name="connsiteX24772" fmla="*/ 1726869 w 8724094"/>
              <a:gd name="connsiteY24772" fmla="*/ 772728 h 2189926"/>
              <a:gd name="connsiteX24773" fmla="*/ 1725251 w 8724094"/>
              <a:gd name="connsiteY24773" fmla="*/ 779263 h 2189926"/>
              <a:gd name="connsiteX24774" fmla="*/ 1723633 w 8724094"/>
              <a:gd name="connsiteY24774" fmla="*/ 785797 h 2189926"/>
              <a:gd name="connsiteX24775" fmla="*/ 1734152 w 8724094"/>
              <a:gd name="connsiteY24775" fmla="*/ 789065 h 2189926"/>
              <a:gd name="connsiteX24776" fmla="*/ 1747907 w 8724094"/>
              <a:gd name="connsiteY24776" fmla="*/ 789065 h 2189926"/>
              <a:gd name="connsiteX24777" fmla="*/ 1747907 w 8724094"/>
              <a:gd name="connsiteY24777" fmla="*/ 790699 h 2189926"/>
              <a:gd name="connsiteX24778" fmla="*/ 1745479 w 8724094"/>
              <a:gd name="connsiteY24778" fmla="*/ 794783 h 2189926"/>
              <a:gd name="connsiteX24779" fmla="*/ 1743052 w 8724094"/>
              <a:gd name="connsiteY24779" fmla="*/ 797234 h 2189926"/>
              <a:gd name="connsiteX24780" fmla="*/ 1749525 w 8724094"/>
              <a:gd name="connsiteY24780" fmla="*/ 802134 h 2189926"/>
              <a:gd name="connsiteX24781" fmla="*/ 1760853 w 8724094"/>
              <a:gd name="connsiteY24781" fmla="*/ 790699 h 2189926"/>
              <a:gd name="connsiteX24782" fmla="*/ 1755999 w 8724094"/>
              <a:gd name="connsiteY24782" fmla="*/ 784164 h 2189926"/>
              <a:gd name="connsiteX24783" fmla="*/ 1755999 w 8724094"/>
              <a:gd name="connsiteY24783" fmla="*/ 771095 h 2189926"/>
              <a:gd name="connsiteX24784" fmla="*/ 1761663 w 8724094"/>
              <a:gd name="connsiteY24784" fmla="*/ 767011 h 2189926"/>
              <a:gd name="connsiteX24785" fmla="*/ 1774609 w 8724094"/>
              <a:gd name="connsiteY24785" fmla="*/ 762927 h 2189926"/>
              <a:gd name="connsiteX24786" fmla="*/ 1787555 w 8724094"/>
              <a:gd name="connsiteY24786" fmla="*/ 758025 h 2189926"/>
              <a:gd name="connsiteX24787" fmla="*/ 1793219 w 8724094"/>
              <a:gd name="connsiteY24787" fmla="*/ 749857 h 2189926"/>
              <a:gd name="connsiteX24788" fmla="*/ 1789983 w 8724094"/>
              <a:gd name="connsiteY24788" fmla="*/ 746590 h 2189926"/>
              <a:gd name="connsiteX24789" fmla="*/ 1786747 w 8724094"/>
              <a:gd name="connsiteY24789" fmla="*/ 744955 h 2189926"/>
              <a:gd name="connsiteX24790" fmla="*/ 1786747 w 8724094"/>
              <a:gd name="connsiteY24790" fmla="*/ 731887 h 2189926"/>
              <a:gd name="connsiteX24791" fmla="*/ 1789983 w 8724094"/>
              <a:gd name="connsiteY24791" fmla="*/ 730253 h 2189926"/>
              <a:gd name="connsiteX24792" fmla="*/ 1793219 w 8724094"/>
              <a:gd name="connsiteY24792" fmla="*/ 730253 h 2189926"/>
              <a:gd name="connsiteX24793" fmla="*/ 1801312 w 8724094"/>
              <a:gd name="connsiteY24793" fmla="*/ 731069 h 2189926"/>
              <a:gd name="connsiteX24794" fmla="*/ 1807784 w 8724094"/>
              <a:gd name="connsiteY24794" fmla="*/ 731887 h 2189926"/>
              <a:gd name="connsiteX24795" fmla="*/ 1819921 w 8724094"/>
              <a:gd name="connsiteY24795" fmla="*/ 727802 h 2189926"/>
              <a:gd name="connsiteX24796" fmla="*/ 1828822 w 8724094"/>
              <a:gd name="connsiteY24796" fmla="*/ 718817 h 2189926"/>
              <a:gd name="connsiteX24797" fmla="*/ 1815875 w 8724094"/>
              <a:gd name="connsiteY24797" fmla="*/ 709015 h 2189926"/>
              <a:gd name="connsiteX24798" fmla="*/ 1812639 w 8724094"/>
              <a:gd name="connsiteY24798" fmla="*/ 713916 h 2189926"/>
              <a:gd name="connsiteX24799" fmla="*/ 1807784 w 8724094"/>
              <a:gd name="connsiteY24799" fmla="*/ 718817 h 2189926"/>
              <a:gd name="connsiteX24800" fmla="*/ 1799692 w 8724094"/>
              <a:gd name="connsiteY24800" fmla="*/ 716366 h 2189926"/>
              <a:gd name="connsiteX24801" fmla="*/ 1791601 w 8724094"/>
              <a:gd name="connsiteY24801" fmla="*/ 713916 h 2189926"/>
              <a:gd name="connsiteX24802" fmla="*/ 1789983 w 8724094"/>
              <a:gd name="connsiteY24802" fmla="*/ 713916 h 2189926"/>
              <a:gd name="connsiteX24803" fmla="*/ 1774609 w 8724094"/>
              <a:gd name="connsiteY24803" fmla="*/ 717183 h 2189926"/>
              <a:gd name="connsiteX24804" fmla="*/ 1759235 w 8724094"/>
              <a:gd name="connsiteY24804" fmla="*/ 718817 h 2189926"/>
              <a:gd name="connsiteX24805" fmla="*/ 1759235 w 8724094"/>
              <a:gd name="connsiteY24805" fmla="*/ 720450 h 2189926"/>
              <a:gd name="connsiteX24806" fmla="*/ 1762472 w 8724094"/>
              <a:gd name="connsiteY24806" fmla="*/ 723718 h 2189926"/>
              <a:gd name="connsiteX24807" fmla="*/ 1765708 w 8724094"/>
              <a:gd name="connsiteY24807" fmla="*/ 728618 h 2189926"/>
              <a:gd name="connsiteX24808" fmla="*/ 1758426 w 8724094"/>
              <a:gd name="connsiteY24808" fmla="*/ 735153 h 2189926"/>
              <a:gd name="connsiteX24809" fmla="*/ 1751143 w 8724094"/>
              <a:gd name="connsiteY24809" fmla="*/ 743322 h 2189926"/>
              <a:gd name="connsiteX24810" fmla="*/ 1753571 w 8724094"/>
              <a:gd name="connsiteY24810" fmla="*/ 747406 h 2189926"/>
              <a:gd name="connsiteX24811" fmla="*/ 1755999 w 8724094"/>
              <a:gd name="connsiteY24811" fmla="*/ 751490 h 2189926"/>
              <a:gd name="connsiteX24812" fmla="*/ 1755999 w 8724094"/>
              <a:gd name="connsiteY24812" fmla="*/ 753124 h 2189926"/>
              <a:gd name="connsiteX24813" fmla="*/ 1749525 w 8724094"/>
              <a:gd name="connsiteY24813" fmla="*/ 759659 h 2189926"/>
              <a:gd name="connsiteX24814" fmla="*/ 1743861 w 8724094"/>
              <a:gd name="connsiteY24814" fmla="*/ 756392 h 2189926"/>
              <a:gd name="connsiteX24815" fmla="*/ 1738198 w 8724094"/>
              <a:gd name="connsiteY24815" fmla="*/ 753124 h 2189926"/>
              <a:gd name="connsiteX24816" fmla="*/ 1734960 w 8724094"/>
              <a:gd name="connsiteY24816" fmla="*/ 753124 h 2189926"/>
              <a:gd name="connsiteX24817" fmla="*/ 1733342 w 8724094"/>
              <a:gd name="connsiteY24817" fmla="*/ 754758 h 2189926"/>
              <a:gd name="connsiteX24818" fmla="*/ 1730106 w 8724094"/>
              <a:gd name="connsiteY24818" fmla="*/ 754758 h 2189926"/>
              <a:gd name="connsiteX24819" fmla="*/ 1722015 w 8724094"/>
              <a:gd name="connsiteY24819" fmla="*/ 746590 h 2189926"/>
              <a:gd name="connsiteX24820" fmla="*/ 1725251 w 8724094"/>
              <a:gd name="connsiteY24820" fmla="*/ 736787 h 2189926"/>
              <a:gd name="connsiteX24821" fmla="*/ 1731724 w 8724094"/>
              <a:gd name="connsiteY24821" fmla="*/ 728618 h 2189926"/>
              <a:gd name="connsiteX24822" fmla="*/ 1731724 w 8724094"/>
              <a:gd name="connsiteY24822" fmla="*/ 722085 h 2189926"/>
              <a:gd name="connsiteX24823" fmla="*/ 1729297 w 8724094"/>
              <a:gd name="connsiteY24823" fmla="*/ 713099 h 2189926"/>
              <a:gd name="connsiteX24824" fmla="*/ 1726869 w 8724094"/>
              <a:gd name="connsiteY24824" fmla="*/ 704113 h 2189926"/>
              <a:gd name="connsiteX24825" fmla="*/ 1726869 w 8724094"/>
              <a:gd name="connsiteY24825" fmla="*/ 700847 h 2189926"/>
              <a:gd name="connsiteX24826" fmla="*/ 1739816 w 8724094"/>
              <a:gd name="connsiteY24826" fmla="*/ 687777 h 2189926"/>
              <a:gd name="connsiteX24827" fmla="*/ 1739816 w 8724094"/>
              <a:gd name="connsiteY24827" fmla="*/ 686143 h 2189926"/>
              <a:gd name="connsiteX24828" fmla="*/ 1739006 w 8724094"/>
              <a:gd name="connsiteY24828" fmla="*/ 682059 h 2189926"/>
              <a:gd name="connsiteX24829" fmla="*/ 1738198 w 8724094"/>
              <a:gd name="connsiteY24829" fmla="*/ 679608 h 2189926"/>
              <a:gd name="connsiteX24830" fmla="*/ 1740625 w 8724094"/>
              <a:gd name="connsiteY24830" fmla="*/ 673891 h 2189926"/>
              <a:gd name="connsiteX24831" fmla="*/ 1744671 w 8724094"/>
              <a:gd name="connsiteY24831" fmla="*/ 668173 h 2189926"/>
              <a:gd name="connsiteX24832" fmla="*/ 1747907 w 8724094"/>
              <a:gd name="connsiteY24832" fmla="*/ 646119 h 2189926"/>
              <a:gd name="connsiteX24833" fmla="*/ 1765708 w 8724094"/>
              <a:gd name="connsiteY24833" fmla="*/ 635500 h 2189926"/>
              <a:gd name="connsiteX24834" fmla="*/ 1776227 w 8724094"/>
              <a:gd name="connsiteY24834" fmla="*/ 647752 h 2189926"/>
              <a:gd name="connsiteX24835" fmla="*/ 1781891 w 8724094"/>
              <a:gd name="connsiteY24835" fmla="*/ 660005 h 2189926"/>
              <a:gd name="connsiteX24836" fmla="*/ 1791601 w 8724094"/>
              <a:gd name="connsiteY24836" fmla="*/ 660005 h 2189926"/>
              <a:gd name="connsiteX24837" fmla="*/ 1802930 w 8724094"/>
              <a:gd name="connsiteY24837" fmla="*/ 672257 h 2189926"/>
              <a:gd name="connsiteX24838" fmla="*/ 1812639 w 8724094"/>
              <a:gd name="connsiteY24838" fmla="*/ 686143 h 2189926"/>
              <a:gd name="connsiteX24839" fmla="*/ 1806975 w 8724094"/>
              <a:gd name="connsiteY24839" fmla="*/ 693496 h 2189926"/>
              <a:gd name="connsiteX24840" fmla="*/ 1798074 w 8724094"/>
              <a:gd name="connsiteY24840" fmla="*/ 700847 h 2189926"/>
              <a:gd name="connsiteX24841" fmla="*/ 1798074 w 8724094"/>
              <a:gd name="connsiteY24841" fmla="*/ 702480 h 2189926"/>
              <a:gd name="connsiteX24842" fmla="*/ 1799692 w 8724094"/>
              <a:gd name="connsiteY24842" fmla="*/ 705748 h 2189926"/>
              <a:gd name="connsiteX24843" fmla="*/ 1813449 w 8724094"/>
              <a:gd name="connsiteY24843" fmla="*/ 699213 h 2189926"/>
              <a:gd name="connsiteX24844" fmla="*/ 1819113 w 8724094"/>
              <a:gd name="connsiteY24844" fmla="*/ 692678 h 2189926"/>
              <a:gd name="connsiteX24845" fmla="*/ 1824777 w 8724094"/>
              <a:gd name="connsiteY24845" fmla="*/ 693496 h 2189926"/>
              <a:gd name="connsiteX24846" fmla="*/ 1832058 w 8724094"/>
              <a:gd name="connsiteY24846" fmla="*/ 692678 h 2189926"/>
              <a:gd name="connsiteX24847" fmla="*/ 1854715 w 8724094"/>
              <a:gd name="connsiteY24847" fmla="*/ 705748 h 2189926"/>
              <a:gd name="connsiteX24848" fmla="*/ 1858761 w 8724094"/>
              <a:gd name="connsiteY24848" fmla="*/ 709832 h 2189926"/>
              <a:gd name="connsiteX24849" fmla="*/ 1862806 w 8724094"/>
              <a:gd name="connsiteY24849" fmla="*/ 713916 h 2189926"/>
              <a:gd name="connsiteX24850" fmla="*/ 1881417 w 8724094"/>
              <a:gd name="connsiteY24850" fmla="*/ 723718 h 2189926"/>
              <a:gd name="connsiteX24851" fmla="*/ 1901646 w 8724094"/>
              <a:gd name="connsiteY24851" fmla="*/ 738422 h 2189926"/>
              <a:gd name="connsiteX24852" fmla="*/ 1899218 w 8724094"/>
              <a:gd name="connsiteY24852" fmla="*/ 740871 h 2189926"/>
              <a:gd name="connsiteX24853" fmla="*/ 1896790 w 8724094"/>
              <a:gd name="connsiteY24853" fmla="*/ 743322 h 2189926"/>
              <a:gd name="connsiteX24854" fmla="*/ 1910547 w 8724094"/>
              <a:gd name="connsiteY24854" fmla="*/ 752308 h 2189926"/>
              <a:gd name="connsiteX24855" fmla="*/ 1927538 w 8724094"/>
              <a:gd name="connsiteY24855" fmla="*/ 754758 h 2189926"/>
              <a:gd name="connsiteX24856" fmla="*/ 1940485 w 8724094"/>
              <a:gd name="connsiteY24856" fmla="*/ 750674 h 2189926"/>
              <a:gd name="connsiteX24857" fmla="*/ 1951813 w 8724094"/>
              <a:gd name="connsiteY24857" fmla="*/ 746590 h 2189926"/>
              <a:gd name="connsiteX24858" fmla="*/ 1978515 w 8724094"/>
              <a:gd name="connsiteY24858" fmla="*/ 753124 h 2189926"/>
              <a:gd name="connsiteX24859" fmla="*/ 2005217 w 8724094"/>
              <a:gd name="connsiteY24859" fmla="*/ 759659 h 2189926"/>
              <a:gd name="connsiteX24860" fmla="*/ 2011691 w 8724094"/>
              <a:gd name="connsiteY24860" fmla="*/ 758843 h 2189926"/>
              <a:gd name="connsiteX24861" fmla="*/ 2018163 w 8724094"/>
              <a:gd name="connsiteY24861" fmla="*/ 758025 h 2189926"/>
              <a:gd name="connsiteX24862" fmla="*/ 2023018 w 8724094"/>
              <a:gd name="connsiteY24862" fmla="*/ 758843 h 2189926"/>
              <a:gd name="connsiteX24863" fmla="*/ 2027872 w 8724094"/>
              <a:gd name="connsiteY24863" fmla="*/ 759659 h 2189926"/>
              <a:gd name="connsiteX24864" fmla="*/ 2035155 w 8724094"/>
              <a:gd name="connsiteY24864" fmla="*/ 756392 h 2189926"/>
              <a:gd name="connsiteX24865" fmla="*/ 2040819 w 8724094"/>
              <a:gd name="connsiteY24865" fmla="*/ 753124 h 2189926"/>
              <a:gd name="connsiteX24866" fmla="*/ 2051338 w 8724094"/>
              <a:gd name="connsiteY24866" fmla="*/ 758025 h 2189926"/>
              <a:gd name="connsiteX24867" fmla="*/ 2061858 w 8724094"/>
              <a:gd name="connsiteY24867" fmla="*/ 762927 h 2189926"/>
              <a:gd name="connsiteX24868" fmla="*/ 2073995 w 8724094"/>
              <a:gd name="connsiteY24868" fmla="*/ 751490 h 2189926"/>
              <a:gd name="connsiteX24869" fmla="*/ 2084514 w 8724094"/>
              <a:gd name="connsiteY24869" fmla="*/ 740055 h 2189926"/>
              <a:gd name="connsiteX24870" fmla="*/ 2086132 w 8724094"/>
              <a:gd name="connsiteY24870" fmla="*/ 740055 h 2189926"/>
              <a:gd name="connsiteX24871" fmla="*/ 2102315 w 8724094"/>
              <a:gd name="connsiteY24871" fmla="*/ 759659 h 2189926"/>
              <a:gd name="connsiteX24872" fmla="*/ 2115261 w 8724094"/>
              <a:gd name="connsiteY24872" fmla="*/ 744955 h 2189926"/>
              <a:gd name="connsiteX24873" fmla="*/ 2123352 w 8724094"/>
              <a:gd name="connsiteY24873" fmla="*/ 725352 h 2189926"/>
              <a:gd name="connsiteX24874" fmla="*/ 2119307 w 8724094"/>
              <a:gd name="connsiteY24874" fmla="*/ 720450 h 2189926"/>
              <a:gd name="connsiteX24875" fmla="*/ 2112025 w 8724094"/>
              <a:gd name="connsiteY24875" fmla="*/ 718817 h 2189926"/>
              <a:gd name="connsiteX24876" fmla="*/ 2109597 w 8724094"/>
              <a:gd name="connsiteY24876" fmla="*/ 714733 h 2189926"/>
              <a:gd name="connsiteX24877" fmla="*/ 2107169 w 8724094"/>
              <a:gd name="connsiteY24877" fmla="*/ 709015 h 2189926"/>
              <a:gd name="connsiteX24878" fmla="*/ 2107169 w 8724094"/>
              <a:gd name="connsiteY24878" fmla="*/ 684510 h 2189926"/>
              <a:gd name="connsiteX24879" fmla="*/ 2108787 w 8724094"/>
              <a:gd name="connsiteY24879" fmla="*/ 680426 h 2189926"/>
              <a:gd name="connsiteX24880" fmla="*/ 2110407 w 8724094"/>
              <a:gd name="connsiteY24880" fmla="*/ 676341 h 2189926"/>
              <a:gd name="connsiteX24881" fmla="*/ 2104743 w 8724094"/>
              <a:gd name="connsiteY24881" fmla="*/ 669806 h 2189926"/>
              <a:gd name="connsiteX24882" fmla="*/ 2095842 w 8724094"/>
              <a:gd name="connsiteY24882" fmla="*/ 663272 h 2189926"/>
              <a:gd name="connsiteX24883" fmla="*/ 2078849 w 8724094"/>
              <a:gd name="connsiteY24883" fmla="*/ 652654 h 2189926"/>
              <a:gd name="connsiteX24884" fmla="*/ 2066712 w 8724094"/>
              <a:gd name="connsiteY24884" fmla="*/ 638766 h 2189926"/>
              <a:gd name="connsiteX24885" fmla="*/ 2069139 w 8724094"/>
              <a:gd name="connsiteY24885" fmla="*/ 633866 h 2189926"/>
              <a:gd name="connsiteX24886" fmla="*/ 2071567 w 8724094"/>
              <a:gd name="connsiteY24886" fmla="*/ 628965 h 2189926"/>
              <a:gd name="connsiteX24887" fmla="*/ 2068330 w 8724094"/>
              <a:gd name="connsiteY24887" fmla="*/ 624063 h 2189926"/>
              <a:gd name="connsiteX24888" fmla="*/ 2057812 w 8724094"/>
              <a:gd name="connsiteY24888" fmla="*/ 633049 h 2189926"/>
              <a:gd name="connsiteX24889" fmla="*/ 2042437 w 8724094"/>
              <a:gd name="connsiteY24889" fmla="*/ 642035 h 2189926"/>
              <a:gd name="connsiteX24890" fmla="*/ 2040819 w 8724094"/>
              <a:gd name="connsiteY24890" fmla="*/ 642035 h 2189926"/>
              <a:gd name="connsiteX24891" fmla="*/ 2032728 w 8724094"/>
              <a:gd name="connsiteY24891" fmla="*/ 637133 h 2189926"/>
              <a:gd name="connsiteX24892" fmla="*/ 2024636 w 8724094"/>
              <a:gd name="connsiteY24892" fmla="*/ 632233 h 2189926"/>
              <a:gd name="connsiteX24893" fmla="*/ 2014927 w 8724094"/>
              <a:gd name="connsiteY24893" fmla="*/ 632233 h 2189926"/>
              <a:gd name="connsiteX24894" fmla="*/ 2005217 w 8724094"/>
              <a:gd name="connsiteY24894" fmla="*/ 633866 h 2189926"/>
              <a:gd name="connsiteX24895" fmla="*/ 1993888 w 8724094"/>
              <a:gd name="connsiteY24895" fmla="*/ 635500 h 2189926"/>
              <a:gd name="connsiteX24896" fmla="*/ 1988225 w 8724094"/>
              <a:gd name="connsiteY24896" fmla="*/ 633866 h 2189926"/>
              <a:gd name="connsiteX24897" fmla="*/ 1982561 w 8724094"/>
              <a:gd name="connsiteY24897" fmla="*/ 630598 h 2189926"/>
              <a:gd name="connsiteX24898" fmla="*/ 1966378 w 8724094"/>
              <a:gd name="connsiteY24898" fmla="*/ 630598 h 2189926"/>
              <a:gd name="connsiteX24899" fmla="*/ 1961522 w 8724094"/>
              <a:gd name="connsiteY24899" fmla="*/ 624063 h 2189926"/>
              <a:gd name="connsiteX24900" fmla="*/ 1953431 w 8724094"/>
              <a:gd name="connsiteY24900" fmla="*/ 617528 h 2189926"/>
              <a:gd name="connsiteX24901" fmla="*/ 1950195 w 8724094"/>
              <a:gd name="connsiteY24901" fmla="*/ 618345 h 2189926"/>
              <a:gd name="connsiteX24902" fmla="*/ 1946959 w 8724094"/>
              <a:gd name="connsiteY24902" fmla="*/ 619163 h 2189926"/>
              <a:gd name="connsiteX24903" fmla="*/ 1938867 w 8724094"/>
              <a:gd name="connsiteY24903" fmla="*/ 615895 h 2189926"/>
              <a:gd name="connsiteX24904" fmla="*/ 1932394 w 8724094"/>
              <a:gd name="connsiteY24904" fmla="*/ 609360 h 2189926"/>
              <a:gd name="connsiteX24905" fmla="*/ 1930774 w 8724094"/>
              <a:gd name="connsiteY24905" fmla="*/ 609360 h 2189926"/>
              <a:gd name="connsiteX24906" fmla="*/ 1924302 w 8724094"/>
              <a:gd name="connsiteY24906" fmla="*/ 614261 h 2189926"/>
              <a:gd name="connsiteX24907" fmla="*/ 1890318 w 8724094"/>
              <a:gd name="connsiteY24907" fmla="*/ 599558 h 2189926"/>
              <a:gd name="connsiteX24908" fmla="*/ 1887890 w 8724094"/>
              <a:gd name="connsiteY24908" fmla="*/ 594658 h 2189926"/>
              <a:gd name="connsiteX24909" fmla="*/ 1883845 w 8724094"/>
              <a:gd name="connsiteY24909" fmla="*/ 591390 h 2189926"/>
              <a:gd name="connsiteX24910" fmla="*/ 1880607 w 8724094"/>
              <a:gd name="connsiteY24910" fmla="*/ 592207 h 2189926"/>
              <a:gd name="connsiteX24911" fmla="*/ 1875753 w 8724094"/>
              <a:gd name="connsiteY24911" fmla="*/ 593023 h 2189926"/>
              <a:gd name="connsiteX24912" fmla="*/ 1864424 w 8724094"/>
              <a:gd name="connsiteY24912" fmla="*/ 590574 h 2189926"/>
              <a:gd name="connsiteX24913" fmla="*/ 1853097 w 8724094"/>
              <a:gd name="connsiteY24913" fmla="*/ 589756 h 2189926"/>
              <a:gd name="connsiteX24914" fmla="*/ 1847433 w 8724094"/>
              <a:gd name="connsiteY24914" fmla="*/ 584855 h 2189926"/>
              <a:gd name="connsiteX24915" fmla="*/ 1841769 w 8724094"/>
              <a:gd name="connsiteY24915" fmla="*/ 578321 h 2189926"/>
              <a:gd name="connsiteX24916" fmla="*/ 1833678 w 8724094"/>
              <a:gd name="connsiteY24916" fmla="*/ 576686 h 2189926"/>
              <a:gd name="connsiteX24917" fmla="*/ 1814257 w 8724094"/>
              <a:gd name="connsiteY24917" fmla="*/ 560350 h 2189926"/>
              <a:gd name="connsiteX24918" fmla="*/ 1796456 w 8724094"/>
              <a:gd name="connsiteY24918" fmla="*/ 542379 h 2189926"/>
              <a:gd name="connsiteX24919" fmla="*/ 1786747 w 8724094"/>
              <a:gd name="connsiteY24919" fmla="*/ 539113 h 2189926"/>
              <a:gd name="connsiteX24920" fmla="*/ 1777037 w 8724094"/>
              <a:gd name="connsiteY24920" fmla="*/ 532578 h 2189926"/>
              <a:gd name="connsiteX24921" fmla="*/ 1779463 w 8724094"/>
              <a:gd name="connsiteY24921" fmla="*/ 528493 h 2189926"/>
              <a:gd name="connsiteX24922" fmla="*/ 1781891 w 8724094"/>
              <a:gd name="connsiteY24922" fmla="*/ 524409 h 2189926"/>
              <a:gd name="connsiteX24923" fmla="*/ 1776227 w 8724094"/>
              <a:gd name="connsiteY24923" fmla="*/ 517058 h 2189926"/>
              <a:gd name="connsiteX24924" fmla="*/ 1763281 w 8724094"/>
              <a:gd name="connsiteY24924" fmla="*/ 508072 h 2189926"/>
              <a:gd name="connsiteX24925" fmla="*/ 1750335 w 8724094"/>
              <a:gd name="connsiteY24925" fmla="*/ 497453 h 2189926"/>
              <a:gd name="connsiteX24926" fmla="*/ 1744671 w 8724094"/>
              <a:gd name="connsiteY24926" fmla="*/ 483567 h 2189926"/>
              <a:gd name="connsiteX24927" fmla="*/ 1745479 w 8724094"/>
              <a:gd name="connsiteY24927" fmla="*/ 479483 h 2189926"/>
              <a:gd name="connsiteX24928" fmla="*/ 1746289 w 8724094"/>
              <a:gd name="connsiteY24928" fmla="*/ 475399 h 2189926"/>
              <a:gd name="connsiteX24929" fmla="*/ 1737388 w 8724094"/>
              <a:gd name="connsiteY24929" fmla="*/ 459880 h 2189926"/>
              <a:gd name="connsiteX24930" fmla="*/ 1728487 w 8724094"/>
              <a:gd name="connsiteY24930" fmla="*/ 444359 h 2189926"/>
              <a:gd name="connsiteX24931" fmla="*/ 1729297 w 8724094"/>
              <a:gd name="connsiteY24931" fmla="*/ 436191 h 2189926"/>
              <a:gd name="connsiteX24932" fmla="*/ 1730106 w 8724094"/>
              <a:gd name="connsiteY24932" fmla="*/ 428022 h 2189926"/>
              <a:gd name="connsiteX24933" fmla="*/ 1722823 w 8724094"/>
              <a:gd name="connsiteY24933" fmla="*/ 404334 h 2189926"/>
              <a:gd name="connsiteX24934" fmla="*/ 1715541 w 8724094"/>
              <a:gd name="connsiteY24934" fmla="*/ 387180 h 2189926"/>
              <a:gd name="connsiteX24935" fmla="*/ 1719587 w 8724094"/>
              <a:gd name="connsiteY24935" fmla="*/ 380645 h 2189926"/>
              <a:gd name="connsiteX24936" fmla="*/ 1723633 w 8724094"/>
              <a:gd name="connsiteY24936" fmla="*/ 374112 h 2189926"/>
              <a:gd name="connsiteX24937" fmla="*/ 1722823 w 8724094"/>
              <a:gd name="connsiteY24937" fmla="*/ 365126 h 2189926"/>
              <a:gd name="connsiteX24938" fmla="*/ 1718777 w 8724094"/>
              <a:gd name="connsiteY24938" fmla="*/ 357775 h 2189926"/>
              <a:gd name="connsiteX24939" fmla="*/ 1717159 w 8724094"/>
              <a:gd name="connsiteY24939" fmla="*/ 356140 h 2189926"/>
              <a:gd name="connsiteX24940" fmla="*/ 1720397 w 8724094"/>
              <a:gd name="connsiteY24940" fmla="*/ 347972 h 2189926"/>
              <a:gd name="connsiteX24941" fmla="*/ 1722015 w 8724094"/>
              <a:gd name="connsiteY24941" fmla="*/ 339804 h 2189926"/>
              <a:gd name="connsiteX24942" fmla="*/ 1717969 w 8724094"/>
              <a:gd name="connsiteY24942" fmla="*/ 331635 h 2189926"/>
              <a:gd name="connsiteX24943" fmla="*/ 1713923 w 8724094"/>
              <a:gd name="connsiteY24943" fmla="*/ 323467 h 2189926"/>
              <a:gd name="connsiteX24944" fmla="*/ 1720397 w 8724094"/>
              <a:gd name="connsiteY24944" fmla="*/ 316933 h 2189926"/>
              <a:gd name="connsiteX24945" fmla="*/ 1720397 w 8724094"/>
              <a:gd name="connsiteY24945" fmla="*/ 294061 h 2189926"/>
              <a:gd name="connsiteX24946" fmla="*/ 1722823 w 8724094"/>
              <a:gd name="connsiteY24946" fmla="*/ 280175 h 2189926"/>
              <a:gd name="connsiteX24947" fmla="*/ 1725251 w 8724094"/>
              <a:gd name="connsiteY24947" fmla="*/ 269556 h 2189926"/>
              <a:gd name="connsiteX24948" fmla="*/ 1725251 w 8724094"/>
              <a:gd name="connsiteY24948" fmla="*/ 249951 h 2189926"/>
              <a:gd name="connsiteX24949" fmla="*/ 1736580 w 8724094"/>
              <a:gd name="connsiteY24949" fmla="*/ 238516 h 2189926"/>
              <a:gd name="connsiteX24950" fmla="*/ 1736580 w 8724094"/>
              <a:gd name="connsiteY24950" fmla="*/ 236883 h 2189926"/>
              <a:gd name="connsiteX24951" fmla="*/ 1734960 w 8724094"/>
              <a:gd name="connsiteY24951" fmla="*/ 231165 h 2189926"/>
              <a:gd name="connsiteX24952" fmla="*/ 1733342 w 8724094"/>
              <a:gd name="connsiteY24952" fmla="*/ 225446 h 2189926"/>
              <a:gd name="connsiteX24953" fmla="*/ 1733342 w 8724094"/>
              <a:gd name="connsiteY24953" fmla="*/ 220546 h 2189926"/>
              <a:gd name="connsiteX24954" fmla="*/ 1734960 w 8724094"/>
              <a:gd name="connsiteY24954" fmla="*/ 218913 h 2189926"/>
              <a:gd name="connsiteX24955" fmla="*/ 1746289 w 8724094"/>
              <a:gd name="connsiteY24955" fmla="*/ 214829 h 2189926"/>
              <a:gd name="connsiteX24956" fmla="*/ 1749525 w 8724094"/>
              <a:gd name="connsiteY24956" fmla="*/ 200941 h 2189926"/>
              <a:gd name="connsiteX24957" fmla="*/ 1755999 w 8724094"/>
              <a:gd name="connsiteY24957" fmla="*/ 191957 h 2189926"/>
              <a:gd name="connsiteX24958" fmla="*/ 1760853 w 8724094"/>
              <a:gd name="connsiteY24958" fmla="*/ 182971 h 2189926"/>
              <a:gd name="connsiteX24959" fmla="*/ 1759235 w 8724094"/>
              <a:gd name="connsiteY24959" fmla="*/ 177253 h 2189926"/>
              <a:gd name="connsiteX24960" fmla="*/ 1757617 w 8724094"/>
              <a:gd name="connsiteY24960" fmla="*/ 171536 h 2189926"/>
              <a:gd name="connsiteX24961" fmla="*/ 1763281 w 8724094"/>
              <a:gd name="connsiteY24961" fmla="*/ 165001 h 2189926"/>
              <a:gd name="connsiteX24962" fmla="*/ 1772182 w 8724094"/>
              <a:gd name="connsiteY24962" fmla="*/ 161734 h 2189926"/>
              <a:gd name="connsiteX24963" fmla="*/ 1777845 w 8724094"/>
              <a:gd name="connsiteY24963" fmla="*/ 148664 h 2189926"/>
              <a:gd name="connsiteX24964" fmla="*/ 1783509 w 8724094"/>
              <a:gd name="connsiteY24964" fmla="*/ 135594 h 2189926"/>
              <a:gd name="connsiteX24965" fmla="*/ 1788365 w 8724094"/>
              <a:gd name="connsiteY24965" fmla="*/ 130694 h 2189926"/>
              <a:gd name="connsiteX24966" fmla="*/ 1811021 w 8724094"/>
              <a:gd name="connsiteY24966" fmla="*/ 113540 h 2189926"/>
              <a:gd name="connsiteX24967" fmla="*/ 1833678 w 8724094"/>
              <a:gd name="connsiteY24967" fmla="*/ 98021 h 2189926"/>
              <a:gd name="connsiteX24968" fmla="*/ 1842577 w 8724094"/>
              <a:gd name="connsiteY24968" fmla="*/ 88219 h 2189926"/>
              <a:gd name="connsiteX24969" fmla="*/ 1849861 w 8724094"/>
              <a:gd name="connsiteY24969" fmla="*/ 78416 h 2189926"/>
              <a:gd name="connsiteX24970" fmla="*/ 1870089 w 8724094"/>
              <a:gd name="connsiteY24970" fmla="*/ 71065 h 2189926"/>
              <a:gd name="connsiteX24971" fmla="*/ 1888699 w 8724094"/>
              <a:gd name="connsiteY24971" fmla="*/ 63714 h 2189926"/>
              <a:gd name="connsiteX24972" fmla="*/ 1898410 w 8724094"/>
              <a:gd name="connsiteY24972" fmla="*/ 52277 h 2189926"/>
              <a:gd name="connsiteX24973" fmla="*/ 1906501 w 8724094"/>
              <a:gd name="connsiteY24973" fmla="*/ 49010 h 2189926"/>
              <a:gd name="connsiteX24974" fmla="*/ 1914593 w 8724094"/>
              <a:gd name="connsiteY24974" fmla="*/ 47377 h 2189926"/>
              <a:gd name="connsiteX24975" fmla="*/ 1928348 w 8724094"/>
              <a:gd name="connsiteY24975" fmla="*/ 40842 h 2189926"/>
              <a:gd name="connsiteX24976" fmla="*/ 1940485 w 8724094"/>
              <a:gd name="connsiteY24976" fmla="*/ 34307 h 2189926"/>
              <a:gd name="connsiteX24977" fmla="*/ 1944531 w 8724094"/>
              <a:gd name="connsiteY24977" fmla="*/ 28589 h 2189926"/>
              <a:gd name="connsiteX24978" fmla="*/ 1950195 w 8724094"/>
              <a:gd name="connsiteY24978" fmla="*/ 22872 h 2189926"/>
              <a:gd name="connsiteX24979" fmla="*/ 1958286 w 8724094"/>
              <a:gd name="connsiteY24979" fmla="*/ 22872 h 2189926"/>
              <a:gd name="connsiteX24980" fmla="*/ 1967996 w 8724094"/>
              <a:gd name="connsiteY24980" fmla="*/ 23688 h 2189926"/>
              <a:gd name="connsiteX24981" fmla="*/ 1977705 w 8724094"/>
              <a:gd name="connsiteY24981" fmla="*/ 24505 h 2189926"/>
              <a:gd name="connsiteX24982" fmla="*/ 1983370 w 8724094"/>
              <a:gd name="connsiteY24982" fmla="*/ 20421 h 2189926"/>
              <a:gd name="connsiteX24983" fmla="*/ 1997126 w 8724094"/>
              <a:gd name="connsiteY24983" fmla="*/ 13069 h 2189926"/>
              <a:gd name="connsiteX24984" fmla="*/ 2000362 w 8724094"/>
              <a:gd name="connsiteY24984" fmla="*/ 11435 h 2189926"/>
              <a:gd name="connsiteX24985" fmla="*/ 2003599 w 8724094"/>
              <a:gd name="connsiteY24985" fmla="*/ 9802 h 2189926"/>
              <a:gd name="connsiteX24986" fmla="*/ 2016545 w 8724094"/>
              <a:gd name="connsiteY24986" fmla="*/ 8985 h 2189926"/>
              <a:gd name="connsiteX24987" fmla="*/ 2029492 w 8724094"/>
              <a:gd name="connsiteY24987" fmla="*/ 8168 h 2189926"/>
              <a:gd name="connsiteX24988" fmla="*/ 2034346 w 8724094"/>
              <a:gd name="connsiteY24988" fmla="*/ 6535 h 2189926"/>
              <a:gd name="connsiteX24989" fmla="*/ 2039201 w 8724094"/>
              <a:gd name="connsiteY24989" fmla="*/ 3267 h 2189926"/>
              <a:gd name="connsiteX24990" fmla="*/ 2990762 w 8724094"/>
              <a:gd name="connsiteY24990" fmla="*/ 0 h 2189926"/>
              <a:gd name="connsiteX24991" fmla="*/ 2994808 w 8724094"/>
              <a:gd name="connsiteY24991" fmla="*/ 4900 h 2189926"/>
              <a:gd name="connsiteX24992" fmla="*/ 3000471 w 8724094"/>
              <a:gd name="connsiteY24992" fmla="*/ 9802 h 2189926"/>
              <a:gd name="connsiteX24993" fmla="*/ 3008563 w 8724094"/>
              <a:gd name="connsiteY24993" fmla="*/ 4900 h 2189926"/>
              <a:gd name="connsiteX24994" fmla="*/ 3013417 w 8724094"/>
              <a:gd name="connsiteY24994" fmla="*/ 0 h 2189926"/>
              <a:gd name="connsiteX24995" fmla="*/ 3015845 w 8724094"/>
              <a:gd name="connsiteY24995" fmla="*/ 816 h 2189926"/>
              <a:gd name="connsiteX24996" fmla="*/ 3019890 w 8724094"/>
              <a:gd name="connsiteY24996" fmla="*/ 1634 h 2189926"/>
              <a:gd name="connsiteX24997" fmla="*/ 3023128 w 8724094"/>
              <a:gd name="connsiteY24997" fmla="*/ 816 h 2189926"/>
              <a:gd name="connsiteX24998" fmla="*/ 3027982 w 8724094"/>
              <a:gd name="connsiteY24998" fmla="*/ 0 h 2189926"/>
              <a:gd name="connsiteX24999" fmla="*/ 3047401 w 8724094"/>
              <a:gd name="connsiteY24999" fmla="*/ 1634 h 2189926"/>
              <a:gd name="connsiteX25000" fmla="*/ 3053066 w 8724094"/>
              <a:gd name="connsiteY25000" fmla="*/ 6535 h 2189926"/>
              <a:gd name="connsiteX25001" fmla="*/ 3061966 w 8724094"/>
              <a:gd name="connsiteY25001" fmla="*/ 9802 h 2189926"/>
              <a:gd name="connsiteX25002" fmla="*/ 3071677 w 8724094"/>
              <a:gd name="connsiteY25002" fmla="*/ 5718 h 2189926"/>
              <a:gd name="connsiteX25003" fmla="*/ 3081386 w 8724094"/>
              <a:gd name="connsiteY25003" fmla="*/ 1634 h 2189926"/>
              <a:gd name="connsiteX25004" fmla="*/ 3095951 w 8724094"/>
              <a:gd name="connsiteY25004" fmla="*/ 8985 h 2189926"/>
              <a:gd name="connsiteX25005" fmla="*/ 3110515 w 8724094"/>
              <a:gd name="connsiteY25005" fmla="*/ 16337 h 2189926"/>
              <a:gd name="connsiteX25006" fmla="*/ 3117798 w 8724094"/>
              <a:gd name="connsiteY25006" fmla="*/ 13886 h 2189926"/>
              <a:gd name="connsiteX25007" fmla="*/ 3125080 w 8724094"/>
              <a:gd name="connsiteY25007" fmla="*/ 11435 h 2189926"/>
              <a:gd name="connsiteX25008" fmla="*/ 3126698 w 8724094"/>
              <a:gd name="connsiteY25008" fmla="*/ 11435 h 2189926"/>
              <a:gd name="connsiteX25009" fmla="*/ 3151782 w 8724094"/>
              <a:gd name="connsiteY25009" fmla="*/ 21237 h 2189926"/>
              <a:gd name="connsiteX25010" fmla="*/ 3176866 w 8724094"/>
              <a:gd name="connsiteY25010" fmla="*/ 24505 h 2189926"/>
              <a:gd name="connsiteX25011" fmla="*/ 3181720 w 8724094"/>
              <a:gd name="connsiteY25011" fmla="*/ 26956 h 2189926"/>
              <a:gd name="connsiteX25012" fmla="*/ 3186576 w 8724094"/>
              <a:gd name="connsiteY25012" fmla="*/ 29405 h 2189926"/>
              <a:gd name="connsiteX25013" fmla="*/ 3193049 w 8724094"/>
              <a:gd name="connsiteY25013" fmla="*/ 27772 h 2189926"/>
              <a:gd name="connsiteX25014" fmla="*/ 3199521 w 8724094"/>
              <a:gd name="connsiteY25014" fmla="*/ 26139 h 2189926"/>
              <a:gd name="connsiteX25015" fmla="*/ 3205995 w 8724094"/>
              <a:gd name="connsiteY25015" fmla="*/ 27772 h 2189926"/>
              <a:gd name="connsiteX25016" fmla="*/ 3210041 w 8724094"/>
              <a:gd name="connsiteY25016" fmla="*/ 40842 h 2189926"/>
              <a:gd name="connsiteX25017" fmla="*/ 3215704 w 8724094"/>
              <a:gd name="connsiteY25017" fmla="*/ 52277 h 2189926"/>
              <a:gd name="connsiteX25018" fmla="*/ 3213277 w 8724094"/>
              <a:gd name="connsiteY25018" fmla="*/ 56361 h 2189926"/>
              <a:gd name="connsiteX25019" fmla="*/ 3210850 w 8724094"/>
              <a:gd name="connsiteY25019" fmla="*/ 62079 h 2189926"/>
              <a:gd name="connsiteX25020" fmla="*/ 3216514 w 8724094"/>
              <a:gd name="connsiteY25020" fmla="*/ 74331 h 2189926"/>
              <a:gd name="connsiteX25021" fmla="*/ 3222178 w 8724094"/>
              <a:gd name="connsiteY25021" fmla="*/ 81684 h 2189926"/>
              <a:gd name="connsiteX25022" fmla="*/ 3219750 w 8724094"/>
              <a:gd name="connsiteY25022" fmla="*/ 87401 h 2189926"/>
              <a:gd name="connsiteX25023" fmla="*/ 3217324 w 8724094"/>
              <a:gd name="connsiteY25023" fmla="*/ 93119 h 2189926"/>
              <a:gd name="connsiteX25024" fmla="*/ 3217324 w 8724094"/>
              <a:gd name="connsiteY25024" fmla="*/ 94752 h 2189926"/>
              <a:gd name="connsiteX25025" fmla="*/ 3218942 w 8724094"/>
              <a:gd name="connsiteY25025" fmla="*/ 99654 h 2189926"/>
              <a:gd name="connsiteX25026" fmla="*/ 3218942 w 8724094"/>
              <a:gd name="connsiteY25026" fmla="*/ 101287 h 2189926"/>
              <a:gd name="connsiteX25027" fmla="*/ 3210041 w 8724094"/>
              <a:gd name="connsiteY25027" fmla="*/ 110273 h 2189926"/>
              <a:gd name="connsiteX25028" fmla="*/ 3197903 w 8724094"/>
              <a:gd name="connsiteY25028" fmla="*/ 122526 h 2189926"/>
              <a:gd name="connsiteX25029" fmla="*/ 3197095 w 8724094"/>
              <a:gd name="connsiteY25029" fmla="*/ 124159 h 2189926"/>
              <a:gd name="connsiteX25030" fmla="*/ 3196285 w 8724094"/>
              <a:gd name="connsiteY25030" fmla="*/ 125792 h 2189926"/>
              <a:gd name="connsiteX25031" fmla="*/ 3196285 w 8724094"/>
              <a:gd name="connsiteY25031" fmla="*/ 127426 h 2189926"/>
              <a:gd name="connsiteX25032" fmla="*/ 3184958 w 8724094"/>
              <a:gd name="connsiteY25032" fmla="*/ 127426 h 2189926"/>
              <a:gd name="connsiteX25033" fmla="*/ 3183338 w 8724094"/>
              <a:gd name="connsiteY25033" fmla="*/ 129061 h 2189926"/>
              <a:gd name="connsiteX25034" fmla="*/ 3183338 w 8724094"/>
              <a:gd name="connsiteY25034" fmla="*/ 130694 h 2189926"/>
              <a:gd name="connsiteX25035" fmla="*/ 3184958 w 8724094"/>
              <a:gd name="connsiteY25035" fmla="*/ 137229 h 2189926"/>
              <a:gd name="connsiteX25036" fmla="*/ 3189812 w 8724094"/>
              <a:gd name="connsiteY25036" fmla="*/ 140496 h 2189926"/>
              <a:gd name="connsiteX25037" fmla="*/ 3193858 w 8724094"/>
              <a:gd name="connsiteY25037" fmla="*/ 137229 h 2189926"/>
              <a:gd name="connsiteX25038" fmla="*/ 3197903 w 8724094"/>
              <a:gd name="connsiteY25038" fmla="*/ 132327 h 2189926"/>
              <a:gd name="connsiteX25039" fmla="*/ 3204377 w 8724094"/>
              <a:gd name="connsiteY25039" fmla="*/ 135594 h 2189926"/>
              <a:gd name="connsiteX25040" fmla="*/ 3212468 w 8724094"/>
              <a:gd name="connsiteY25040" fmla="*/ 131510 h 2189926"/>
              <a:gd name="connsiteX25041" fmla="*/ 3218942 w 8724094"/>
              <a:gd name="connsiteY25041" fmla="*/ 127426 h 2189926"/>
              <a:gd name="connsiteX25042" fmla="*/ 3220560 w 8724094"/>
              <a:gd name="connsiteY25042" fmla="*/ 132327 h 2189926"/>
              <a:gd name="connsiteX25043" fmla="*/ 3216514 w 8724094"/>
              <a:gd name="connsiteY25043" fmla="*/ 142947 h 2189926"/>
              <a:gd name="connsiteX25044" fmla="*/ 3212468 w 8724094"/>
              <a:gd name="connsiteY25044" fmla="*/ 155199 h 2189926"/>
              <a:gd name="connsiteX25045" fmla="*/ 3218132 w 8724094"/>
              <a:gd name="connsiteY25045" fmla="*/ 166634 h 2189926"/>
              <a:gd name="connsiteX25046" fmla="*/ 3223797 w 8724094"/>
              <a:gd name="connsiteY25046" fmla="*/ 178071 h 2189926"/>
              <a:gd name="connsiteX25047" fmla="*/ 3220560 w 8724094"/>
              <a:gd name="connsiteY25047" fmla="*/ 188689 h 2189926"/>
              <a:gd name="connsiteX25048" fmla="*/ 3214086 w 8724094"/>
              <a:gd name="connsiteY25048" fmla="*/ 196041 h 2189926"/>
              <a:gd name="connsiteX25049" fmla="*/ 3212468 w 8724094"/>
              <a:gd name="connsiteY25049" fmla="*/ 196041 h 2189926"/>
              <a:gd name="connsiteX25050" fmla="*/ 3209232 w 8724094"/>
              <a:gd name="connsiteY25050" fmla="*/ 194408 h 2189926"/>
              <a:gd name="connsiteX25051" fmla="*/ 3205995 w 8724094"/>
              <a:gd name="connsiteY25051" fmla="*/ 194408 h 2189926"/>
              <a:gd name="connsiteX25052" fmla="*/ 3204377 w 8724094"/>
              <a:gd name="connsiteY25052" fmla="*/ 192773 h 2189926"/>
              <a:gd name="connsiteX25053" fmla="*/ 3202759 w 8724094"/>
              <a:gd name="connsiteY25053" fmla="*/ 192773 h 2189926"/>
              <a:gd name="connsiteX25054" fmla="*/ 3201141 w 8724094"/>
              <a:gd name="connsiteY25054" fmla="*/ 194408 h 2189926"/>
              <a:gd name="connsiteX25055" fmla="*/ 3201141 w 8724094"/>
              <a:gd name="connsiteY25055" fmla="*/ 204209 h 2189926"/>
              <a:gd name="connsiteX25056" fmla="*/ 3194667 w 8724094"/>
              <a:gd name="connsiteY25056" fmla="*/ 210744 h 2189926"/>
              <a:gd name="connsiteX25057" fmla="*/ 3197903 w 8724094"/>
              <a:gd name="connsiteY25057" fmla="*/ 215645 h 2189926"/>
              <a:gd name="connsiteX25058" fmla="*/ 3202759 w 8724094"/>
              <a:gd name="connsiteY25058" fmla="*/ 212378 h 2189926"/>
              <a:gd name="connsiteX25059" fmla="*/ 3202759 w 8724094"/>
              <a:gd name="connsiteY25059" fmla="*/ 204209 h 2189926"/>
              <a:gd name="connsiteX25060" fmla="*/ 3208423 w 8724094"/>
              <a:gd name="connsiteY25060" fmla="*/ 203392 h 2189926"/>
              <a:gd name="connsiteX25061" fmla="*/ 3215704 w 8724094"/>
              <a:gd name="connsiteY25061" fmla="*/ 202576 h 2189926"/>
              <a:gd name="connsiteX25062" fmla="*/ 3219750 w 8724094"/>
              <a:gd name="connsiteY25062" fmla="*/ 205843 h 2189926"/>
              <a:gd name="connsiteX25063" fmla="*/ 3220560 w 8724094"/>
              <a:gd name="connsiteY25063" fmla="*/ 212378 h 2189926"/>
              <a:gd name="connsiteX25064" fmla="*/ 3217324 w 8724094"/>
              <a:gd name="connsiteY25064" fmla="*/ 223813 h 2189926"/>
              <a:gd name="connsiteX25065" fmla="*/ 3214086 w 8724094"/>
              <a:gd name="connsiteY25065" fmla="*/ 236883 h 2189926"/>
              <a:gd name="connsiteX25066" fmla="*/ 3215704 w 8724094"/>
              <a:gd name="connsiteY25066" fmla="*/ 241783 h 2189926"/>
              <a:gd name="connsiteX25067" fmla="*/ 3215704 w 8724094"/>
              <a:gd name="connsiteY25067" fmla="*/ 243418 h 2189926"/>
              <a:gd name="connsiteX25068" fmla="*/ 3217324 w 8724094"/>
              <a:gd name="connsiteY25068" fmla="*/ 246685 h 2189926"/>
              <a:gd name="connsiteX25069" fmla="*/ 3213277 w 8724094"/>
              <a:gd name="connsiteY25069" fmla="*/ 256486 h 2189926"/>
              <a:gd name="connsiteX25070" fmla="*/ 3205995 w 8724094"/>
              <a:gd name="connsiteY25070" fmla="*/ 264655 h 2189926"/>
              <a:gd name="connsiteX25071" fmla="*/ 3204377 w 8724094"/>
              <a:gd name="connsiteY25071" fmla="*/ 264655 h 2189926"/>
              <a:gd name="connsiteX25072" fmla="*/ 3197095 w 8724094"/>
              <a:gd name="connsiteY25072" fmla="*/ 260571 h 2189926"/>
              <a:gd name="connsiteX25073" fmla="*/ 3186576 w 8724094"/>
              <a:gd name="connsiteY25073" fmla="*/ 256486 h 2189926"/>
              <a:gd name="connsiteX25074" fmla="*/ 3180102 w 8724094"/>
              <a:gd name="connsiteY25074" fmla="*/ 261388 h 2189926"/>
              <a:gd name="connsiteX25075" fmla="*/ 3190621 w 8724094"/>
              <a:gd name="connsiteY25075" fmla="*/ 272007 h 2189926"/>
              <a:gd name="connsiteX25076" fmla="*/ 3201141 w 8724094"/>
              <a:gd name="connsiteY25076" fmla="*/ 292428 h 2189926"/>
              <a:gd name="connsiteX25077" fmla="*/ 3198713 w 8724094"/>
              <a:gd name="connsiteY25077" fmla="*/ 301412 h 2189926"/>
              <a:gd name="connsiteX25078" fmla="*/ 3196285 w 8724094"/>
              <a:gd name="connsiteY25078" fmla="*/ 312032 h 2189926"/>
              <a:gd name="connsiteX25079" fmla="*/ 3201141 w 8724094"/>
              <a:gd name="connsiteY25079" fmla="*/ 315298 h 2189926"/>
              <a:gd name="connsiteX25080" fmla="*/ 3208423 w 8724094"/>
              <a:gd name="connsiteY25080" fmla="*/ 310398 h 2189926"/>
              <a:gd name="connsiteX25081" fmla="*/ 3212468 w 8724094"/>
              <a:gd name="connsiteY25081" fmla="*/ 302230 h 2189926"/>
              <a:gd name="connsiteX25082" fmla="*/ 3212468 w 8724094"/>
              <a:gd name="connsiteY25082" fmla="*/ 284260 h 2189926"/>
              <a:gd name="connsiteX25083" fmla="*/ 3215704 w 8724094"/>
              <a:gd name="connsiteY25083" fmla="*/ 280992 h 2189926"/>
              <a:gd name="connsiteX25084" fmla="*/ 3219750 w 8724094"/>
              <a:gd name="connsiteY25084" fmla="*/ 285893 h 2189926"/>
              <a:gd name="connsiteX25085" fmla="*/ 3220560 w 8724094"/>
              <a:gd name="connsiteY25085" fmla="*/ 292428 h 2189926"/>
              <a:gd name="connsiteX25086" fmla="*/ 3220560 w 8724094"/>
              <a:gd name="connsiteY25086" fmla="*/ 294061 h 2189926"/>
              <a:gd name="connsiteX25087" fmla="*/ 3215704 w 8724094"/>
              <a:gd name="connsiteY25087" fmla="*/ 300596 h 2189926"/>
              <a:gd name="connsiteX25088" fmla="*/ 3214086 w 8724094"/>
              <a:gd name="connsiteY25088" fmla="*/ 302230 h 2189926"/>
              <a:gd name="connsiteX25089" fmla="*/ 3217324 w 8724094"/>
              <a:gd name="connsiteY25089" fmla="*/ 306314 h 2189926"/>
              <a:gd name="connsiteX25090" fmla="*/ 3218942 w 8724094"/>
              <a:gd name="connsiteY25090" fmla="*/ 310398 h 2189926"/>
              <a:gd name="connsiteX25091" fmla="*/ 3217324 w 8724094"/>
              <a:gd name="connsiteY25091" fmla="*/ 315298 h 2189926"/>
              <a:gd name="connsiteX25092" fmla="*/ 3215704 w 8724094"/>
              <a:gd name="connsiteY25092" fmla="*/ 320200 h 2189926"/>
              <a:gd name="connsiteX25093" fmla="*/ 3216514 w 8724094"/>
              <a:gd name="connsiteY25093" fmla="*/ 324284 h 2189926"/>
              <a:gd name="connsiteX25094" fmla="*/ 3217324 w 8724094"/>
              <a:gd name="connsiteY25094" fmla="*/ 328368 h 2189926"/>
              <a:gd name="connsiteX25095" fmla="*/ 3217324 w 8724094"/>
              <a:gd name="connsiteY25095" fmla="*/ 330002 h 2189926"/>
              <a:gd name="connsiteX25096" fmla="*/ 3214086 w 8724094"/>
              <a:gd name="connsiteY25096" fmla="*/ 333270 h 2189926"/>
              <a:gd name="connsiteX25097" fmla="*/ 3209232 w 8724094"/>
              <a:gd name="connsiteY25097" fmla="*/ 336537 h 2189926"/>
              <a:gd name="connsiteX25098" fmla="*/ 3207613 w 8724094"/>
              <a:gd name="connsiteY25098" fmla="*/ 336537 h 2189926"/>
              <a:gd name="connsiteX25099" fmla="*/ 3205995 w 8724094"/>
              <a:gd name="connsiteY25099" fmla="*/ 334903 h 2189926"/>
              <a:gd name="connsiteX25100" fmla="*/ 3202759 w 8724094"/>
              <a:gd name="connsiteY25100" fmla="*/ 333270 h 2189926"/>
              <a:gd name="connsiteX25101" fmla="*/ 3188194 w 8724094"/>
              <a:gd name="connsiteY25101" fmla="*/ 333270 h 2189926"/>
              <a:gd name="connsiteX25102" fmla="*/ 3176866 w 8724094"/>
              <a:gd name="connsiteY25102" fmla="*/ 330002 h 2189926"/>
              <a:gd name="connsiteX25103" fmla="*/ 3165537 w 8724094"/>
              <a:gd name="connsiteY25103" fmla="*/ 325102 h 2189926"/>
              <a:gd name="connsiteX25104" fmla="*/ 3157446 w 8724094"/>
              <a:gd name="connsiteY25104" fmla="*/ 321833 h 2189926"/>
              <a:gd name="connsiteX25105" fmla="*/ 3150972 w 8724094"/>
              <a:gd name="connsiteY25105" fmla="*/ 318567 h 2189926"/>
              <a:gd name="connsiteX25106" fmla="*/ 3140454 w 8724094"/>
              <a:gd name="connsiteY25106" fmla="*/ 317749 h 2189926"/>
              <a:gd name="connsiteX25107" fmla="*/ 3129935 w 8724094"/>
              <a:gd name="connsiteY25107" fmla="*/ 316933 h 2189926"/>
              <a:gd name="connsiteX25108" fmla="*/ 3108088 w 8724094"/>
              <a:gd name="connsiteY25108" fmla="*/ 310398 h 2189926"/>
              <a:gd name="connsiteX25109" fmla="*/ 3084622 w 8724094"/>
              <a:gd name="connsiteY25109" fmla="*/ 305497 h 2189926"/>
              <a:gd name="connsiteX25110" fmla="*/ 3078959 w 8724094"/>
              <a:gd name="connsiteY25110" fmla="*/ 307947 h 2189926"/>
              <a:gd name="connsiteX25111" fmla="*/ 3073295 w 8724094"/>
              <a:gd name="connsiteY25111" fmla="*/ 310398 h 2189926"/>
              <a:gd name="connsiteX25112" fmla="*/ 3068439 w 8724094"/>
              <a:gd name="connsiteY25112" fmla="*/ 307947 h 2189926"/>
              <a:gd name="connsiteX25113" fmla="*/ 3063584 w 8724094"/>
              <a:gd name="connsiteY25113" fmla="*/ 305497 h 2189926"/>
              <a:gd name="connsiteX25114" fmla="*/ 3056302 w 8724094"/>
              <a:gd name="connsiteY25114" fmla="*/ 307130 h 2189926"/>
              <a:gd name="connsiteX25115" fmla="*/ 3049020 w 8724094"/>
              <a:gd name="connsiteY25115" fmla="*/ 308765 h 2189926"/>
              <a:gd name="connsiteX25116" fmla="*/ 3044975 w 8724094"/>
              <a:gd name="connsiteY25116" fmla="*/ 307947 h 2189926"/>
              <a:gd name="connsiteX25117" fmla="*/ 3040929 w 8724094"/>
              <a:gd name="connsiteY25117" fmla="*/ 307130 h 2189926"/>
              <a:gd name="connsiteX25118" fmla="*/ 3023128 w 8724094"/>
              <a:gd name="connsiteY25118" fmla="*/ 312032 h 2189926"/>
              <a:gd name="connsiteX25119" fmla="*/ 3005325 w 8724094"/>
              <a:gd name="connsiteY25119" fmla="*/ 316933 h 2189926"/>
              <a:gd name="connsiteX25120" fmla="*/ 2993998 w 8724094"/>
              <a:gd name="connsiteY25120" fmla="*/ 314482 h 2189926"/>
              <a:gd name="connsiteX25121" fmla="*/ 2984288 w 8724094"/>
              <a:gd name="connsiteY25121" fmla="*/ 312032 h 2189926"/>
              <a:gd name="connsiteX25122" fmla="*/ 2981051 w 8724094"/>
              <a:gd name="connsiteY25122" fmla="*/ 314482 h 2189926"/>
              <a:gd name="connsiteX25123" fmla="*/ 2977815 w 8724094"/>
              <a:gd name="connsiteY25123" fmla="*/ 316933 h 2189926"/>
              <a:gd name="connsiteX25124" fmla="*/ 2972151 w 8724094"/>
              <a:gd name="connsiteY25124" fmla="*/ 316116 h 2189926"/>
              <a:gd name="connsiteX25125" fmla="*/ 2966487 w 8724094"/>
              <a:gd name="connsiteY25125" fmla="*/ 315298 h 2189926"/>
              <a:gd name="connsiteX25126" fmla="*/ 2952731 w 8724094"/>
              <a:gd name="connsiteY25126" fmla="*/ 321017 h 2189926"/>
              <a:gd name="connsiteX25127" fmla="*/ 2942213 w 8724094"/>
              <a:gd name="connsiteY25127" fmla="*/ 331635 h 2189926"/>
              <a:gd name="connsiteX25128" fmla="*/ 2932502 w 8724094"/>
              <a:gd name="connsiteY25128" fmla="*/ 335719 h 2189926"/>
              <a:gd name="connsiteX25129" fmla="*/ 2922792 w 8724094"/>
              <a:gd name="connsiteY25129" fmla="*/ 339804 h 2189926"/>
              <a:gd name="connsiteX25130" fmla="*/ 2910655 w 8724094"/>
              <a:gd name="connsiteY25130" fmla="*/ 351240 h 2189926"/>
              <a:gd name="connsiteX25131" fmla="*/ 2895282 w 8724094"/>
              <a:gd name="connsiteY25131" fmla="*/ 359408 h 2189926"/>
              <a:gd name="connsiteX25132" fmla="*/ 2887190 w 8724094"/>
              <a:gd name="connsiteY25132" fmla="*/ 375745 h 2189926"/>
              <a:gd name="connsiteX25133" fmla="*/ 2877479 w 8724094"/>
              <a:gd name="connsiteY25133" fmla="*/ 390448 h 2189926"/>
              <a:gd name="connsiteX25134" fmla="*/ 2864534 w 8724094"/>
              <a:gd name="connsiteY25134" fmla="*/ 414954 h 2189926"/>
              <a:gd name="connsiteX25135" fmla="*/ 2854824 w 8724094"/>
              <a:gd name="connsiteY25135" fmla="*/ 437824 h 2189926"/>
              <a:gd name="connsiteX25136" fmla="*/ 2857251 w 8724094"/>
              <a:gd name="connsiteY25136" fmla="*/ 444359 h 2189926"/>
              <a:gd name="connsiteX25137" fmla="*/ 2859678 w 8724094"/>
              <a:gd name="connsiteY25137" fmla="*/ 450894 h 2189926"/>
              <a:gd name="connsiteX25138" fmla="*/ 2856442 w 8724094"/>
              <a:gd name="connsiteY25138" fmla="*/ 452527 h 2189926"/>
              <a:gd name="connsiteX25139" fmla="*/ 2852397 w 8724094"/>
              <a:gd name="connsiteY25139" fmla="*/ 459062 h 2189926"/>
              <a:gd name="connsiteX25140" fmla="*/ 2845113 w 8724094"/>
              <a:gd name="connsiteY25140" fmla="*/ 472948 h 2189926"/>
              <a:gd name="connsiteX25141" fmla="*/ 2838641 w 8724094"/>
              <a:gd name="connsiteY25141" fmla="*/ 486834 h 2189926"/>
              <a:gd name="connsiteX25142" fmla="*/ 2835405 w 8724094"/>
              <a:gd name="connsiteY25142" fmla="*/ 493369 h 2189926"/>
              <a:gd name="connsiteX25143" fmla="*/ 2841877 w 8724094"/>
              <a:gd name="connsiteY25143" fmla="*/ 511339 h 2189926"/>
              <a:gd name="connsiteX25144" fmla="*/ 2851587 w 8724094"/>
              <a:gd name="connsiteY25144" fmla="*/ 527676 h 2189926"/>
              <a:gd name="connsiteX25145" fmla="*/ 2855633 w 8724094"/>
              <a:gd name="connsiteY25145" fmla="*/ 544830 h 2189926"/>
              <a:gd name="connsiteX25146" fmla="*/ 2859678 w 8724094"/>
              <a:gd name="connsiteY25146" fmla="*/ 558716 h 2189926"/>
              <a:gd name="connsiteX25147" fmla="*/ 2847541 w 8724094"/>
              <a:gd name="connsiteY25147" fmla="*/ 579137 h 2189926"/>
              <a:gd name="connsiteX25148" fmla="*/ 2835405 w 8724094"/>
              <a:gd name="connsiteY25148" fmla="*/ 589756 h 2189926"/>
              <a:gd name="connsiteX25149" fmla="*/ 2843495 w 8724094"/>
              <a:gd name="connsiteY25149" fmla="*/ 604460 h 2189926"/>
              <a:gd name="connsiteX25150" fmla="*/ 2858060 w 8724094"/>
              <a:gd name="connsiteY25150" fmla="*/ 610994 h 2189926"/>
              <a:gd name="connsiteX25151" fmla="*/ 2862916 w 8724094"/>
              <a:gd name="connsiteY25151" fmla="*/ 610994 h 2189926"/>
              <a:gd name="connsiteX25152" fmla="*/ 2866152 w 8724094"/>
              <a:gd name="connsiteY25152" fmla="*/ 604460 h 2189926"/>
              <a:gd name="connsiteX25153" fmla="*/ 2866152 w 8724094"/>
              <a:gd name="connsiteY25153" fmla="*/ 597925 h 2189926"/>
              <a:gd name="connsiteX25154" fmla="*/ 2867771 w 8724094"/>
              <a:gd name="connsiteY25154" fmla="*/ 596291 h 2189926"/>
              <a:gd name="connsiteX25155" fmla="*/ 2869389 w 8724094"/>
              <a:gd name="connsiteY25155" fmla="*/ 596291 h 2189926"/>
              <a:gd name="connsiteX25156" fmla="*/ 2880717 w 8724094"/>
              <a:gd name="connsiteY25156" fmla="*/ 606093 h 2189926"/>
              <a:gd name="connsiteX25157" fmla="*/ 2888808 w 8724094"/>
              <a:gd name="connsiteY25157" fmla="*/ 617528 h 2189926"/>
              <a:gd name="connsiteX25158" fmla="*/ 2883145 w 8724094"/>
              <a:gd name="connsiteY25158" fmla="*/ 620796 h 2189926"/>
              <a:gd name="connsiteX25159" fmla="*/ 2874243 w 8724094"/>
              <a:gd name="connsiteY25159" fmla="*/ 628965 h 2189926"/>
              <a:gd name="connsiteX25160" fmla="*/ 2856442 w 8724094"/>
              <a:gd name="connsiteY25160" fmla="*/ 642035 h 2189926"/>
              <a:gd name="connsiteX25161" fmla="*/ 2851587 w 8724094"/>
              <a:gd name="connsiteY25161" fmla="*/ 635500 h 2189926"/>
              <a:gd name="connsiteX25162" fmla="*/ 2846733 w 8724094"/>
              <a:gd name="connsiteY25162" fmla="*/ 628965 h 2189926"/>
              <a:gd name="connsiteX25163" fmla="*/ 2835405 w 8724094"/>
              <a:gd name="connsiteY25163" fmla="*/ 633049 h 2189926"/>
              <a:gd name="connsiteX25164" fmla="*/ 2824076 w 8724094"/>
              <a:gd name="connsiteY25164" fmla="*/ 637133 h 2189926"/>
              <a:gd name="connsiteX25165" fmla="*/ 2824886 w 8724094"/>
              <a:gd name="connsiteY25165" fmla="*/ 631415 h 2189926"/>
              <a:gd name="connsiteX25166" fmla="*/ 2825694 w 8724094"/>
              <a:gd name="connsiteY25166" fmla="*/ 625696 h 2189926"/>
              <a:gd name="connsiteX25167" fmla="*/ 2819221 w 8724094"/>
              <a:gd name="connsiteY25167" fmla="*/ 614261 h 2189926"/>
              <a:gd name="connsiteX25168" fmla="*/ 2814367 w 8724094"/>
              <a:gd name="connsiteY25168" fmla="*/ 619979 h 2189926"/>
              <a:gd name="connsiteX25169" fmla="*/ 2804657 w 8724094"/>
              <a:gd name="connsiteY25169" fmla="*/ 625696 h 2189926"/>
              <a:gd name="connsiteX25170" fmla="*/ 2798184 w 8724094"/>
              <a:gd name="connsiteY25170" fmla="*/ 624063 h 2189926"/>
              <a:gd name="connsiteX25171" fmla="*/ 2790092 w 8724094"/>
              <a:gd name="connsiteY25171" fmla="*/ 622430 h 2189926"/>
              <a:gd name="connsiteX25172" fmla="*/ 2786047 w 8724094"/>
              <a:gd name="connsiteY25172" fmla="*/ 623247 h 2189926"/>
              <a:gd name="connsiteX25173" fmla="*/ 2782001 w 8724094"/>
              <a:gd name="connsiteY25173" fmla="*/ 624063 h 2189926"/>
              <a:gd name="connsiteX25174" fmla="*/ 2775527 w 8724094"/>
              <a:gd name="connsiteY25174" fmla="*/ 628965 h 2189926"/>
              <a:gd name="connsiteX25175" fmla="*/ 2767436 w 8724094"/>
              <a:gd name="connsiteY25175" fmla="*/ 632233 h 2189926"/>
              <a:gd name="connsiteX25176" fmla="*/ 2760962 w 8724094"/>
              <a:gd name="connsiteY25176" fmla="*/ 630598 h 2189926"/>
              <a:gd name="connsiteX25177" fmla="*/ 2754489 w 8724094"/>
              <a:gd name="connsiteY25177" fmla="*/ 628965 h 2189926"/>
              <a:gd name="connsiteX25178" fmla="*/ 2748017 w 8724094"/>
              <a:gd name="connsiteY25178" fmla="*/ 634682 h 2189926"/>
              <a:gd name="connsiteX25179" fmla="*/ 2739925 w 8724094"/>
              <a:gd name="connsiteY25179" fmla="*/ 643668 h 2189926"/>
              <a:gd name="connsiteX25180" fmla="*/ 2735070 w 8724094"/>
              <a:gd name="connsiteY25180" fmla="*/ 648570 h 2189926"/>
              <a:gd name="connsiteX25181" fmla="*/ 2735070 w 8724094"/>
              <a:gd name="connsiteY25181" fmla="*/ 653470 h 2189926"/>
              <a:gd name="connsiteX25182" fmla="*/ 2746397 w 8724094"/>
              <a:gd name="connsiteY25182" fmla="*/ 661638 h 2189926"/>
              <a:gd name="connsiteX25183" fmla="*/ 2748017 w 8724094"/>
              <a:gd name="connsiteY25183" fmla="*/ 661638 h 2189926"/>
              <a:gd name="connsiteX25184" fmla="*/ 2761772 w 8724094"/>
              <a:gd name="connsiteY25184" fmla="*/ 651019 h 2189926"/>
              <a:gd name="connsiteX25185" fmla="*/ 2785237 w 8724094"/>
              <a:gd name="connsiteY25185" fmla="*/ 640401 h 2189926"/>
              <a:gd name="connsiteX25186" fmla="*/ 2797374 w 8724094"/>
              <a:gd name="connsiteY25186" fmla="*/ 641217 h 2189926"/>
              <a:gd name="connsiteX25187" fmla="*/ 2809511 w 8724094"/>
              <a:gd name="connsiteY25187" fmla="*/ 640401 h 2189926"/>
              <a:gd name="connsiteX25188" fmla="*/ 2812749 w 8724094"/>
              <a:gd name="connsiteY25188" fmla="*/ 642035 h 2189926"/>
              <a:gd name="connsiteX25189" fmla="*/ 2812749 w 8724094"/>
              <a:gd name="connsiteY25189" fmla="*/ 643668 h 2189926"/>
              <a:gd name="connsiteX25190" fmla="*/ 2803848 w 8724094"/>
              <a:gd name="connsiteY25190" fmla="*/ 650203 h 2189926"/>
              <a:gd name="connsiteX25191" fmla="*/ 2794946 w 8724094"/>
              <a:gd name="connsiteY25191" fmla="*/ 658371 h 2189926"/>
              <a:gd name="connsiteX25192" fmla="*/ 2802230 w 8724094"/>
              <a:gd name="connsiteY25192" fmla="*/ 664089 h 2189926"/>
              <a:gd name="connsiteX25193" fmla="*/ 2812749 w 8724094"/>
              <a:gd name="connsiteY25193" fmla="*/ 666540 h 2189926"/>
              <a:gd name="connsiteX25194" fmla="*/ 2821649 w 8724094"/>
              <a:gd name="connsiteY25194" fmla="*/ 664089 h 2189926"/>
              <a:gd name="connsiteX25195" fmla="*/ 2830550 w 8724094"/>
              <a:gd name="connsiteY25195" fmla="*/ 660005 h 2189926"/>
              <a:gd name="connsiteX25196" fmla="*/ 2832168 w 8724094"/>
              <a:gd name="connsiteY25196" fmla="*/ 660005 h 2189926"/>
              <a:gd name="connsiteX25197" fmla="*/ 2835405 w 8724094"/>
              <a:gd name="connsiteY25197" fmla="*/ 660822 h 2189926"/>
              <a:gd name="connsiteX25198" fmla="*/ 2838641 w 8724094"/>
              <a:gd name="connsiteY25198" fmla="*/ 661638 h 2189926"/>
              <a:gd name="connsiteX25199" fmla="*/ 2852397 w 8724094"/>
              <a:gd name="connsiteY25199" fmla="*/ 657554 h 2189926"/>
              <a:gd name="connsiteX25200" fmla="*/ 2864534 w 8724094"/>
              <a:gd name="connsiteY25200" fmla="*/ 653470 h 2189926"/>
              <a:gd name="connsiteX25201" fmla="*/ 2867771 w 8724094"/>
              <a:gd name="connsiteY25201" fmla="*/ 656738 h 2189926"/>
              <a:gd name="connsiteX25202" fmla="*/ 2871007 w 8724094"/>
              <a:gd name="connsiteY25202" fmla="*/ 661638 h 2189926"/>
              <a:gd name="connsiteX25203" fmla="*/ 2879099 w 8724094"/>
              <a:gd name="connsiteY25203" fmla="*/ 661638 h 2189926"/>
              <a:gd name="connsiteX25204" fmla="*/ 2885571 w 8724094"/>
              <a:gd name="connsiteY25204" fmla="*/ 663272 h 2189926"/>
              <a:gd name="connsiteX25205" fmla="*/ 2892044 w 8724094"/>
              <a:gd name="connsiteY25205" fmla="*/ 659187 h 2189926"/>
              <a:gd name="connsiteX25206" fmla="*/ 2898518 w 8724094"/>
              <a:gd name="connsiteY25206" fmla="*/ 655103 h 2189926"/>
              <a:gd name="connsiteX25207" fmla="*/ 2902564 w 8724094"/>
              <a:gd name="connsiteY25207" fmla="*/ 656738 h 2189926"/>
              <a:gd name="connsiteX25208" fmla="*/ 2906609 w 8724094"/>
              <a:gd name="connsiteY25208" fmla="*/ 658371 h 2189926"/>
              <a:gd name="connsiteX25209" fmla="*/ 2910655 w 8724094"/>
              <a:gd name="connsiteY25209" fmla="*/ 656738 h 2189926"/>
              <a:gd name="connsiteX25210" fmla="*/ 2913083 w 8724094"/>
              <a:gd name="connsiteY25210" fmla="*/ 655103 h 2189926"/>
              <a:gd name="connsiteX25211" fmla="*/ 2930884 w 8724094"/>
              <a:gd name="connsiteY25211" fmla="*/ 664089 h 2189926"/>
              <a:gd name="connsiteX25212" fmla="*/ 2948685 w 8724094"/>
              <a:gd name="connsiteY25212" fmla="*/ 674708 h 2189926"/>
              <a:gd name="connsiteX25213" fmla="*/ 2967296 w 8724094"/>
              <a:gd name="connsiteY25213" fmla="*/ 678792 h 2189926"/>
              <a:gd name="connsiteX25214" fmla="*/ 2984288 w 8724094"/>
              <a:gd name="connsiteY25214" fmla="*/ 686143 h 2189926"/>
              <a:gd name="connsiteX25215" fmla="*/ 2987524 w 8724094"/>
              <a:gd name="connsiteY25215" fmla="*/ 686143 h 2189926"/>
              <a:gd name="connsiteX25216" fmla="*/ 2990762 w 8724094"/>
              <a:gd name="connsiteY25216" fmla="*/ 686143 h 2189926"/>
              <a:gd name="connsiteX25217" fmla="*/ 2995616 w 8724094"/>
              <a:gd name="connsiteY25217" fmla="*/ 684510 h 2189926"/>
              <a:gd name="connsiteX25218" fmla="*/ 3002899 w 8724094"/>
              <a:gd name="connsiteY25218" fmla="*/ 688594 h 2189926"/>
              <a:gd name="connsiteX25219" fmla="*/ 3010181 w 8724094"/>
              <a:gd name="connsiteY25219" fmla="*/ 692678 h 2189926"/>
              <a:gd name="connsiteX25220" fmla="*/ 3014227 w 8724094"/>
              <a:gd name="connsiteY25220" fmla="*/ 691861 h 2189926"/>
              <a:gd name="connsiteX25221" fmla="*/ 3018272 w 8724094"/>
              <a:gd name="connsiteY25221" fmla="*/ 691045 h 2189926"/>
              <a:gd name="connsiteX25222" fmla="*/ 3025554 w 8724094"/>
              <a:gd name="connsiteY25222" fmla="*/ 691861 h 2189926"/>
              <a:gd name="connsiteX25223" fmla="*/ 3034455 w 8724094"/>
              <a:gd name="connsiteY25223" fmla="*/ 692678 h 2189926"/>
              <a:gd name="connsiteX25224" fmla="*/ 3041737 w 8724094"/>
              <a:gd name="connsiteY25224" fmla="*/ 691861 h 2189926"/>
              <a:gd name="connsiteX25225" fmla="*/ 3049020 w 8724094"/>
              <a:gd name="connsiteY25225" fmla="*/ 691045 h 2189926"/>
              <a:gd name="connsiteX25226" fmla="*/ 3060348 w 8724094"/>
              <a:gd name="connsiteY25226" fmla="*/ 693496 h 2189926"/>
              <a:gd name="connsiteX25227" fmla="*/ 3071677 w 8724094"/>
              <a:gd name="connsiteY25227" fmla="*/ 695945 h 2189926"/>
              <a:gd name="connsiteX25228" fmla="*/ 3075722 w 8724094"/>
              <a:gd name="connsiteY25228" fmla="*/ 694312 h 2189926"/>
              <a:gd name="connsiteX25229" fmla="*/ 3079767 w 8724094"/>
              <a:gd name="connsiteY25229" fmla="*/ 692678 h 2189926"/>
              <a:gd name="connsiteX25230" fmla="*/ 3088668 w 8724094"/>
              <a:gd name="connsiteY25230" fmla="*/ 694312 h 2189926"/>
              <a:gd name="connsiteX25231" fmla="*/ 3095951 w 8724094"/>
              <a:gd name="connsiteY25231" fmla="*/ 695945 h 2189926"/>
              <a:gd name="connsiteX25232" fmla="*/ 3102423 w 8724094"/>
              <a:gd name="connsiteY25232" fmla="*/ 691045 h 2189926"/>
              <a:gd name="connsiteX25233" fmla="*/ 3115370 w 8724094"/>
              <a:gd name="connsiteY25233" fmla="*/ 684510 h 2189926"/>
              <a:gd name="connsiteX25234" fmla="*/ 3125080 w 8724094"/>
              <a:gd name="connsiteY25234" fmla="*/ 681243 h 2189926"/>
              <a:gd name="connsiteX25235" fmla="*/ 3136409 w 8724094"/>
              <a:gd name="connsiteY25235" fmla="*/ 679608 h 2189926"/>
              <a:gd name="connsiteX25236" fmla="*/ 3140454 w 8724094"/>
              <a:gd name="connsiteY25236" fmla="*/ 680426 h 2189926"/>
              <a:gd name="connsiteX25237" fmla="*/ 3144500 w 8724094"/>
              <a:gd name="connsiteY25237" fmla="*/ 681243 h 2189926"/>
              <a:gd name="connsiteX25238" fmla="*/ 3148545 w 8724094"/>
              <a:gd name="connsiteY25238" fmla="*/ 678792 h 2189926"/>
              <a:gd name="connsiteX25239" fmla="*/ 3152592 w 8724094"/>
              <a:gd name="connsiteY25239" fmla="*/ 674708 h 2189926"/>
              <a:gd name="connsiteX25240" fmla="*/ 3175247 w 8724094"/>
              <a:gd name="connsiteY25240" fmla="*/ 668990 h 2189926"/>
              <a:gd name="connsiteX25241" fmla="*/ 3194667 w 8724094"/>
              <a:gd name="connsiteY25241" fmla="*/ 656738 h 2189926"/>
              <a:gd name="connsiteX25242" fmla="*/ 3204377 w 8724094"/>
              <a:gd name="connsiteY25242" fmla="*/ 655921 h 2189926"/>
              <a:gd name="connsiteX25243" fmla="*/ 3212468 w 8724094"/>
              <a:gd name="connsiteY25243" fmla="*/ 655103 h 2189926"/>
              <a:gd name="connsiteX25244" fmla="*/ 3215704 w 8724094"/>
              <a:gd name="connsiteY25244" fmla="*/ 659187 h 2189926"/>
              <a:gd name="connsiteX25245" fmla="*/ 3215704 w 8724094"/>
              <a:gd name="connsiteY25245" fmla="*/ 664906 h 2189926"/>
              <a:gd name="connsiteX25246" fmla="*/ 3215704 w 8724094"/>
              <a:gd name="connsiteY25246" fmla="*/ 669806 h 2189926"/>
              <a:gd name="connsiteX25247" fmla="*/ 3207613 w 8724094"/>
              <a:gd name="connsiteY25247" fmla="*/ 686143 h 2189926"/>
              <a:gd name="connsiteX25248" fmla="*/ 3207613 w 8724094"/>
              <a:gd name="connsiteY25248" fmla="*/ 689411 h 2189926"/>
              <a:gd name="connsiteX25249" fmla="*/ 3210850 w 8724094"/>
              <a:gd name="connsiteY25249" fmla="*/ 698396 h 2189926"/>
              <a:gd name="connsiteX25250" fmla="*/ 3214086 w 8724094"/>
              <a:gd name="connsiteY25250" fmla="*/ 707382 h 2189926"/>
              <a:gd name="connsiteX25251" fmla="*/ 3212468 w 8724094"/>
              <a:gd name="connsiteY25251" fmla="*/ 716366 h 2189926"/>
              <a:gd name="connsiteX25252" fmla="*/ 3210850 w 8724094"/>
              <a:gd name="connsiteY25252" fmla="*/ 723718 h 2189926"/>
              <a:gd name="connsiteX25253" fmla="*/ 3213277 w 8724094"/>
              <a:gd name="connsiteY25253" fmla="*/ 732703 h 2189926"/>
              <a:gd name="connsiteX25254" fmla="*/ 3215704 w 8724094"/>
              <a:gd name="connsiteY25254" fmla="*/ 740055 h 2189926"/>
              <a:gd name="connsiteX25255" fmla="*/ 3207613 w 8724094"/>
              <a:gd name="connsiteY25255" fmla="*/ 745773 h 2189926"/>
              <a:gd name="connsiteX25256" fmla="*/ 3199521 w 8724094"/>
              <a:gd name="connsiteY25256" fmla="*/ 753124 h 2189926"/>
              <a:gd name="connsiteX25257" fmla="*/ 3207613 w 8724094"/>
              <a:gd name="connsiteY25257" fmla="*/ 762927 h 2189926"/>
              <a:gd name="connsiteX25258" fmla="*/ 3212468 w 8724094"/>
              <a:gd name="connsiteY25258" fmla="*/ 774362 h 2189926"/>
              <a:gd name="connsiteX25259" fmla="*/ 3208423 w 8724094"/>
              <a:gd name="connsiteY25259" fmla="*/ 786614 h 2189926"/>
              <a:gd name="connsiteX25260" fmla="*/ 3204377 w 8724094"/>
              <a:gd name="connsiteY25260" fmla="*/ 800500 h 2189926"/>
              <a:gd name="connsiteX25261" fmla="*/ 3210850 w 8724094"/>
              <a:gd name="connsiteY25261" fmla="*/ 808669 h 2189926"/>
              <a:gd name="connsiteX25262" fmla="*/ 3208423 w 8724094"/>
              <a:gd name="connsiteY25262" fmla="*/ 813570 h 2189926"/>
              <a:gd name="connsiteX25263" fmla="*/ 3205995 w 8724094"/>
              <a:gd name="connsiteY25263" fmla="*/ 818471 h 2189926"/>
              <a:gd name="connsiteX25264" fmla="*/ 3208423 w 8724094"/>
              <a:gd name="connsiteY25264" fmla="*/ 828274 h 2189926"/>
              <a:gd name="connsiteX25265" fmla="*/ 3210850 w 8724094"/>
              <a:gd name="connsiteY25265" fmla="*/ 838075 h 2189926"/>
              <a:gd name="connsiteX25266" fmla="*/ 3208423 w 8724094"/>
              <a:gd name="connsiteY25266" fmla="*/ 851961 h 2189926"/>
              <a:gd name="connsiteX25267" fmla="*/ 3205995 w 8724094"/>
              <a:gd name="connsiteY25267" fmla="*/ 865847 h 2189926"/>
              <a:gd name="connsiteX25268" fmla="*/ 3206804 w 8724094"/>
              <a:gd name="connsiteY25268" fmla="*/ 871565 h 2189926"/>
              <a:gd name="connsiteX25269" fmla="*/ 3207613 w 8724094"/>
              <a:gd name="connsiteY25269" fmla="*/ 877284 h 2189926"/>
              <a:gd name="connsiteX25270" fmla="*/ 3205186 w 8724094"/>
              <a:gd name="connsiteY25270" fmla="*/ 886268 h 2189926"/>
              <a:gd name="connsiteX25271" fmla="*/ 3202759 w 8724094"/>
              <a:gd name="connsiteY25271" fmla="*/ 895254 h 2189926"/>
              <a:gd name="connsiteX25272" fmla="*/ 3206804 w 8724094"/>
              <a:gd name="connsiteY25272" fmla="*/ 913224 h 2189926"/>
              <a:gd name="connsiteX25273" fmla="*/ 3210850 w 8724094"/>
              <a:gd name="connsiteY25273" fmla="*/ 931194 h 2189926"/>
              <a:gd name="connsiteX25274" fmla="*/ 3208423 w 8724094"/>
              <a:gd name="connsiteY25274" fmla="*/ 937729 h 2189926"/>
              <a:gd name="connsiteX25275" fmla="*/ 3205995 w 8724094"/>
              <a:gd name="connsiteY25275" fmla="*/ 945898 h 2189926"/>
              <a:gd name="connsiteX25276" fmla="*/ 3206804 w 8724094"/>
              <a:gd name="connsiteY25276" fmla="*/ 949982 h 2189926"/>
              <a:gd name="connsiteX25277" fmla="*/ 3207613 w 8724094"/>
              <a:gd name="connsiteY25277" fmla="*/ 954066 h 2189926"/>
              <a:gd name="connsiteX25278" fmla="*/ 3199521 w 8724094"/>
              <a:gd name="connsiteY25278" fmla="*/ 966319 h 2189926"/>
              <a:gd name="connsiteX25279" fmla="*/ 3188194 w 8724094"/>
              <a:gd name="connsiteY25279" fmla="*/ 975304 h 2189926"/>
              <a:gd name="connsiteX25280" fmla="*/ 3183338 w 8724094"/>
              <a:gd name="connsiteY25280" fmla="*/ 972854 h 2189926"/>
              <a:gd name="connsiteX25281" fmla="*/ 3178484 w 8724094"/>
              <a:gd name="connsiteY25281" fmla="*/ 970403 h 2189926"/>
              <a:gd name="connsiteX25282" fmla="*/ 3168775 w 8724094"/>
              <a:gd name="connsiteY25282" fmla="*/ 978571 h 2189926"/>
              <a:gd name="connsiteX25283" fmla="*/ 3157446 w 8724094"/>
              <a:gd name="connsiteY25283" fmla="*/ 967952 h 2189926"/>
              <a:gd name="connsiteX25284" fmla="*/ 3146118 w 8724094"/>
              <a:gd name="connsiteY25284" fmla="*/ 957333 h 2189926"/>
              <a:gd name="connsiteX25285" fmla="*/ 3136409 w 8724094"/>
              <a:gd name="connsiteY25285" fmla="*/ 967952 h 2189926"/>
              <a:gd name="connsiteX25286" fmla="*/ 3123462 w 8724094"/>
              <a:gd name="connsiteY25286" fmla="*/ 978571 h 2189926"/>
              <a:gd name="connsiteX25287" fmla="*/ 3120226 w 8724094"/>
              <a:gd name="connsiteY25287" fmla="*/ 976938 h 2189926"/>
              <a:gd name="connsiteX25288" fmla="*/ 3121844 w 8724094"/>
              <a:gd name="connsiteY25288" fmla="*/ 971220 h 2189926"/>
              <a:gd name="connsiteX25289" fmla="*/ 3123462 w 8724094"/>
              <a:gd name="connsiteY25289" fmla="*/ 965501 h 2189926"/>
              <a:gd name="connsiteX25290" fmla="*/ 3115370 w 8724094"/>
              <a:gd name="connsiteY25290" fmla="*/ 957333 h 2189926"/>
              <a:gd name="connsiteX25291" fmla="*/ 3110515 w 8724094"/>
              <a:gd name="connsiteY25291" fmla="*/ 960601 h 2189926"/>
              <a:gd name="connsiteX25292" fmla="*/ 3112943 w 8724094"/>
              <a:gd name="connsiteY25292" fmla="*/ 969585 h 2189926"/>
              <a:gd name="connsiteX25293" fmla="*/ 3115370 w 8724094"/>
              <a:gd name="connsiteY25293" fmla="*/ 978571 h 2189926"/>
              <a:gd name="connsiteX25294" fmla="*/ 3115370 w 8724094"/>
              <a:gd name="connsiteY25294" fmla="*/ 980205 h 2189926"/>
              <a:gd name="connsiteX25295" fmla="*/ 3113752 w 8724094"/>
              <a:gd name="connsiteY25295" fmla="*/ 983473 h 2189926"/>
              <a:gd name="connsiteX25296" fmla="*/ 3098378 w 8724094"/>
              <a:gd name="connsiteY25296" fmla="*/ 987557 h 2189926"/>
              <a:gd name="connsiteX25297" fmla="*/ 3086240 w 8724094"/>
              <a:gd name="connsiteY25297" fmla="*/ 991641 h 2189926"/>
              <a:gd name="connsiteX25298" fmla="*/ 3077341 w 8724094"/>
              <a:gd name="connsiteY25298" fmla="*/ 990824 h 2189926"/>
              <a:gd name="connsiteX25299" fmla="*/ 3068439 w 8724094"/>
              <a:gd name="connsiteY25299" fmla="*/ 990006 h 2189926"/>
              <a:gd name="connsiteX25300" fmla="*/ 3060348 w 8724094"/>
              <a:gd name="connsiteY25300" fmla="*/ 990006 h 2189926"/>
              <a:gd name="connsiteX25301" fmla="*/ 3049020 w 8724094"/>
              <a:gd name="connsiteY25301" fmla="*/ 1001443 h 2189926"/>
              <a:gd name="connsiteX25302" fmla="*/ 3034455 w 8724094"/>
              <a:gd name="connsiteY25302" fmla="*/ 1009611 h 2189926"/>
              <a:gd name="connsiteX25303" fmla="*/ 3023936 w 8724094"/>
              <a:gd name="connsiteY25303" fmla="*/ 1004710 h 2189926"/>
              <a:gd name="connsiteX25304" fmla="*/ 3013417 w 8724094"/>
              <a:gd name="connsiteY25304" fmla="*/ 999809 h 2189926"/>
              <a:gd name="connsiteX25305" fmla="*/ 3006945 w 8724094"/>
              <a:gd name="connsiteY25305" fmla="*/ 1004710 h 2189926"/>
              <a:gd name="connsiteX25306" fmla="*/ 3002089 w 8724094"/>
              <a:gd name="connsiteY25306" fmla="*/ 1009611 h 2189926"/>
              <a:gd name="connsiteX25307" fmla="*/ 2993998 w 8724094"/>
              <a:gd name="connsiteY25307" fmla="*/ 1007160 h 2189926"/>
              <a:gd name="connsiteX25308" fmla="*/ 2985906 w 8724094"/>
              <a:gd name="connsiteY25308" fmla="*/ 1004710 h 2189926"/>
              <a:gd name="connsiteX25309" fmla="*/ 2980243 w 8724094"/>
              <a:gd name="connsiteY25309" fmla="*/ 1005527 h 2189926"/>
              <a:gd name="connsiteX25310" fmla="*/ 2974579 w 8724094"/>
              <a:gd name="connsiteY25310" fmla="*/ 1006343 h 2189926"/>
              <a:gd name="connsiteX25311" fmla="*/ 2964060 w 8724094"/>
              <a:gd name="connsiteY25311" fmla="*/ 1003076 h 2189926"/>
              <a:gd name="connsiteX25312" fmla="*/ 2955158 w 8724094"/>
              <a:gd name="connsiteY25312" fmla="*/ 999809 h 2189926"/>
              <a:gd name="connsiteX25313" fmla="*/ 2950304 w 8724094"/>
              <a:gd name="connsiteY25313" fmla="*/ 1002259 h 2189926"/>
              <a:gd name="connsiteX25314" fmla="*/ 2945449 w 8724094"/>
              <a:gd name="connsiteY25314" fmla="*/ 1004710 h 2189926"/>
              <a:gd name="connsiteX25315" fmla="*/ 2940593 w 8724094"/>
              <a:gd name="connsiteY25315" fmla="*/ 1002259 h 2189926"/>
              <a:gd name="connsiteX25316" fmla="*/ 2935739 w 8724094"/>
              <a:gd name="connsiteY25316" fmla="*/ 999809 h 2189926"/>
              <a:gd name="connsiteX25317" fmla="*/ 2932502 w 8724094"/>
              <a:gd name="connsiteY25317" fmla="*/ 999809 h 2189926"/>
              <a:gd name="connsiteX25318" fmla="*/ 2926030 w 8724094"/>
              <a:gd name="connsiteY25318" fmla="*/ 1001443 h 2189926"/>
              <a:gd name="connsiteX25319" fmla="*/ 2895282 w 8724094"/>
              <a:gd name="connsiteY25319" fmla="*/ 996541 h 2189926"/>
              <a:gd name="connsiteX25320" fmla="*/ 2866152 w 8724094"/>
              <a:gd name="connsiteY25320" fmla="*/ 990006 h 2189926"/>
              <a:gd name="connsiteX25321" fmla="*/ 2862916 w 8724094"/>
              <a:gd name="connsiteY25321" fmla="*/ 991641 h 2189926"/>
              <a:gd name="connsiteX25322" fmla="*/ 2859678 w 8724094"/>
              <a:gd name="connsiteY25322" fmla="*/ 991641 h 2189926"/>
              <a:gd name="connsiteX25323" fmla="*/ 2841069 w 8724094"/>
              <a:gd name="connsiteY25323" fmla="*/ 987557 h 2189926"/>
              <a:gd name="connsiteX25324" fmla="*/ 2825694 w 8724094"/>
              <a:gd name="connsiteY25324" fmla="*/ 978571 h 2189926"/>
              <a:gd name="connsiteX25325" fmla="*/ 2811129 w 8724094"/>
              <a:gd name="connsiteY25325" fmla="*/ 978571 h 2189926"/>
              <a:gd name="connsiteX25326" fmla="*/ 2804657 w 8724094"/>
              <a:gd name="connsiteY25326" fmla="*/ 973670 h 2189926"/>
              <a:gd name="connsiteX25327" fmla="*/ 2799802 w 8724094"/>
              <a:gd name="connsiteY25327" fmla="*/ 974487 h 2189926"/>
              <a:gd name="connsiteX25328" fmla="*/ 2794946 w 8724094"/>
              <a:gd name="connsiteY25328" fmla="*/ 975304 h 2189926"/>
              <a:gd name="connsiteX25329" fmla="*/ 2782001 w 8724094"/>
              <a:gd name="connsiteY25329" fmla="*/ 966319 h 2189926"/>
              <a:gd name="connsiteX25330" fmla="*/ 2767436 w 8724094"/>
              <a:gd name="connsiteY25330" fmla="*/ 957333 h 2189926"/>
              <a:gd name="connsiteX25331" fmla="*/ 2763390 w 8724094"/>
              <a:gd name="connsiteY25331" fmla="*/ 959784 h 2189926"/>
              <a:gd name="connsiteX25332" fmla="*/ 2759344 w 8724094"/>
              <a:gd name="connsiteY25332" fmla="*/ 962234 h 2189926"/>
              <a:gd name="connsiteX25333" fmla="*/ 2744779 w 8724094"/>
              <a:gd name="connsiteY25333" fmla="*/ 954066 h 2189926"/>
              <a:gd name="connsiteX25334" fmla="*/ 2739925 w 8724094"/>
              <a:gd name="connsiteY25334" fmla="*/ 939363 h 2189926"/>
              <a:gd name="connsiteX25335" fmla="*/ 2719695 w 8724094"/>
              <a:gd name="connsiteY25335" fmla="*/ 930378 h 2189926"/>
              <a:gd name="connsiteX25336" fmla="*/ 2699468 w 8724094"/>
              <a:gd name="connsiteY25336" fmla="*/ 924659 h 2189926"/>
              <a:gd name="connsiteX25337" fmla="*/ 2694612 w 8724094"/>
              <a:gd name="connsiteY25337" fmla="*/ 919759 h 2189926"/>
              <a:gd name="connsiteX25338" fmla="*/ 2692994 w 8724094"/>
              <a:gd name="connsiteY25338" fmla="*/ 913224 h 2189926"/>
              <a:gd name="connsiteX25339" fmla="*/ 2686521 w 8724094"/>
              <a:gd name="connsiteY25339" fmla="*/ 909140 h 2189926"/>
              <a:gd name="connsiteX25340" fmla="*/ 2680047 w 8724094"/>
              <a:gd name="connsiteY25340" fmla="*/ 905056 h 2189926"/>
              <a:gd name="connsiteX25341" fmla="*/ 2672766 w 8724094"/>
              <a:gd name="connsiteY25341" fmla="*/ 896070 h 2189926"/>
              <a:gd name="connsiteX25342" fmla="*/ 2667102 w 8724094"/>
              <a:gd name="connsiteY25342" fmla="*/ 887086 h 2189926"/>
              <a:gd name="connsiteX25343" fmla="*/ 2634736 w 8724094"/>
              <a:gd name="connsiteY25343" fmla="*/ 864214 h 2189926"/>
              <a:gd name="connsiteX25344" fmla="*/ 2613697 w 8724094"/>
              <a:gd name="connsiteY25344" fmla="*/ 833174 h 2189926"/>
              <a:gd name="connsiteX25345" fmla="*/ 2614507 w 8724094"/>
              <a:gd name="connsiteY25345" fmla="*/ 828274 h 2189926"/>
              <a:gd name="connsiteX25346" fmla="*/ 2615315 w 8724094"/>
              <a:gd name="connsiteY25346" fmla="*/ 823372 h 2189926"/>
              <a:gd name="connsiteX25347" fmla="*/ 2612888 w 8724094"/>
              <a:gd name="connsiteY25347" fmla="*/ 816021 h 2189926"/>
              <a:gd name="connsiteX25348" fmla="*/ 2610461 w 8724094"/>
              <a:gd name="connsiteY25348" fmla="*/ 810302 h 2189926"/>
              <a:gd name="connsiteX25349" fmla="*/ 2616935 w 8724094"/>
              <a:gd name="connsiteY25349" fmla="*/ 799684 h 2189926"/>
              <a:gd name="connsiteX25350" fmla="*/ 2623407 w 8724094"/>
              <a:gd name="connsiteY25350" fmla="*/ 782530 h 2189926"/>
              <a:gd name="connsiteX25351" fmla="*/ 2620171 w 8724094"/>
              <a:gd name="connsiteY25351" fmla="*/ 779263 h 2189926"/>
              <a:gd name="connsiteX25352" fmla="*/ 2618552 w 8724094"/>
              <a:gd name="connsiteY25352" fmla="*/ 779263 h 2189926"/>
              <a:gd name="connsiteX25353" fmla="*/ 2608842 w 8724094"/>
              <a:gd name="connsiteY25353" fmla="*/ 791516 h 2189926"/>
              <a:gd name="connsiteX25354" fmla="*/ 2597514 w 8724094"/>
              <a:gd name="connsiteY25354" fmla="*/ 798867 h 2189926"/>
              <a:gd name="connsiteX25355" fmla="*/ 2595896 w 8724094"/>
              <a:gd name="connsiteY25355" fmla="*/ 800500 h 2189926"/>
              <a:gd name="connsiteX25356" fmla="*/ 2595896 w 8724094"/>
              <a:gd name="connsiteY25356" fmla="*/ 803769 h 2189926"/>
              <a:gd name="connsiteX25357" fmla="*/ 2597514 w 8724094"/>
              <a:gd name="connsiteY25357" fmla="*/ 805402 h 2189926"/>
              <a:gd name="connsiteX25358" fmla="*/ 2597514 w 8724094"/>
              <a:gd name="connsiteY25358" fmla="*/ 807035 h 2189926"/>
              <a:gd name="connsiteX25359" fmla="*/ 2589423 w 8724094"/>
              <a:gd name="connsiteY25359" fmla="*/ 811937 h 2189926"/>
              <a:gd name="connsiteX25360" fmla="*/ 2580522 w 8724094"/>
              <a:gd name="connsiteY25360" fmla="*/ 804585 h 2189926"/>
              <a:gd name="connsiteX25361" fmla="*/ 2571622 w 8724094"/>
              <a:gd name="connsiteY25361" fmla="*/ 795600 h 2189926"/>
              <a:gd name="connsiteX25362" fmla="*/ 2563530 w 8724094"/>
              <a:gd name="connsiteY25362" fmla="*/ 774362 h 2189926"/>
              <a:gd name="connsiteX25363" fmla="*/ 2563530 w 8724094"/>
              <a:gd name="connsiteY25363" fmla="*/ 771095 h 2189926"/>
              <a:gd name="connsiteX25364" fmla="*/ 2570004 w 8724094"/>
              <a:gd name="connsiteY25364" fmla="*/ 762927 h 2189926"/>
              <a:gd name="connsiteX25365" fmla="*/ 2567576 w 8724094"/>
              <a:gd name="connsiteY25365" fmla="*/ 753941 h 2189926"/>
              <a:gd name="connsiteX25366" fmla="*/ 2563530 w 8724094"/>
              <a:gd name="connsiteY25366" fmla="*/ 744955 h 2189926"/>
              <a:gd name="connsiteX25367" fmla="*/ 2561912 w 8724094"/>
              <a:gd name="connsiteY25367" fmla="*/ 744955 h 2189926"/>
              <a:gd name="connsiteX25368" fmla="*/ 2557865 w 8724094"/>
              <a:gd name="connsiteY25368" fmla="*/ 745773 h 2189926"/>
              <a:gd name="connsiteX25369" fmla="*/ 2553820 w 8724094"/>
              <a:gd name="connsiteY25369" fmla="*/ 746590 h 2189926"/>
              <a:gd name="connsiteX25370" fmla="*/ 2544920 w 8724094"/>
              <a:gd name="connsiteY25370" fmla="*/ 735971 h 2189926"/>
              <a:gd name="connsiteX25371" fmla="*/ 2534400 w 8724094"/>
              <a:gd name="connsiteY25371" fmla="*/ 723718 h 2189926"/>
              <a:gd name="connsiteX25372" fmla="*/ 2529546 w 8724094"/>
              <a:gd name="connsiteY25372" fmla="*/ 718817 h 2189926"/>
              <a:gd name="connsiteX25373" fmla="*/ 2524691 w 8724094"/>
              <a:gd name="connsiteY25373" fmla="*/ 713916 h 2189926"/>
              <a:gd name="connsiteX25374" fmla="*/ 2521454 w 8724094"/>
              <a:gd name="connsiteY25374" fmla="*/ 687777 h 2189926"/>
              <a:gd name="connsiteX25375" fmla="*/ 2514981 w 8724094"/>
              <a:gd name="connsiteY25375" fmla="*/ 661638 h 2189926"/>
              <a:gd name="connsiteX25376" fmla="*/ 2511744 w 8724094"/>
              <a:gd name="connsiteY25376" fmla="*/ 653470 h 2189926"/>
              <a:gd name="connsiteX25377" fmla="*/ 2512554 w 8724094"/>
              <a:gd name="connsiteY25377" fmla="*/ 646119 h 2189926"/>
              <a:gd name="connsiteX25378" fmla="*/ 2513363 w 8724094"/>
              <a:gd name="connsiteY25378" fmla="*/ 637133 h 2189926"/>
              <a:gd name="connsiteX25379" fmla="*/ 2503652 w 8724094"/>
              <a:gd name="connsiteY25379" fmla="*/ 628965 h 2189926"/>
              <a:gd name="connsiteX25380" fmla="*/ 2500416 w 8724094"/>
              <a:gd name="connsiteY25380" fmla="*/ 615895 h 2189926"/>
              <a:gd name="connsiteX25381" fmla="*/ 2498798 w 8724094"/>
              <a:gd name="connsiteY25381" fmla="*/ 601191 h 2189926"/>
              <a:gd name="connsiteX25382" fmla="*/ 2497180 w 8724094"/>
              <a:gd name="connsiteY25382" fmla="*/ 597107 h 2189926"/>
              <a:gd name="connsiteX25383" fmla="*/ 2495561 w 8724094"/>
              <a:gd name="connsiteY25383" fmla="*/ 593023 h 2189926"/>
              <a:gd name="connsiteX25384" fmla="*/ 2493943 w 8724094"/>
              <a:gd name="connsiteY25384" fmla="*/ 593023 h 2189926"/>
              <a:gd name="connsiteX25385" fmla="*/ 2495561 w 8724094"/>
              <a:gd name="connsiteY25385" fmla="*/ 587305 h 2189926"/>
              <a:gd name="connsiteX25386" fmla="*/ 2497180 w 8724094"/>
              <a:gd name="connsiteY25386" fmla="*/ 581588 h 2189926"/>
              <a:gd name="connsiteX25387" fmla="*/ 2496371 w 8724094"/>
              <a:gd name="connsiteY25387" fmla="*/ 577504 h 2189926"/>
              <a:gd name="connsiteX25388" fmla="*/ 2495561 w 8724094"/>
              <a:gd name="connsiteY25388" fmla="*/ 573419 h 2189926"/>
              <a:gd name="connsiteX25389" fmla="*/ 2499607 w 8724094"/>
              <a:gd name="connsiteY25389" fmla="*/ 564434 h 2189926"/>
              <a:gd name="connsiteX25390" fmla="*/ 2503652 w 8724094"/>
              <a:gd name="connsiteY25390" fmla="*/ 555449 h 2189926"/>
              <a:gd name="connsiteX25391" fmla="*/ 2497180 w 8724094"/>
              <a:gd name="connsiteY25391" fmla="*/ 539113 h 2189926"/>
              <a:gd name="connsiteX25392" fmla="*/ 2490707 w 8724094"/>
              <a:gd name="connsiteY25392" fmla="*/ 516241 h 2189926"/>
              <a:gd name="connsiteX25393" fmla="*/ 2492325 w 8724094"/>
              <a:gd name="connsiteY25393" fmla="*/ 509706 h 2189926"/>
              <a:gd name="connsiteX25394" fmla="*/ 2497180 w 8724094"/>
              <a:gd name="connsiteY25394" fmla="*/ 506439 h 2189926"/>
              <a:gd name="connsiteX25395" fmla="*/ 2498798 w 8724094"/>
              <a:gd name="connsiteY25395" fmla="*/ 506439 h 2189926"/>
              <a:gd name="connsiteX25396" fmla="*/ 2506890 w 8724094"/>
              <a:gd name="connsiteY25396" fmla="*/ 511339 h 2189926"/>
              <a:gd name="connsiteX25397" fmla="*/ 2514172 w 8724094"/>
              <a:gd name="connsiteY25397" fmla="*/ 506439 h 2189926"/>
              <a:gd name="connsiteX25398" fmla="*/ 2516599 w 8724094"/>
              <a:gd name="connsiteY25398" fmla="*/ 498271 h 2189926"/>
              <a:gd name="connsiteX25399" fmla="*/ 2511744 w 8724094"/>
              <a:gd name="connsiteY25399" fmla="*/ 492553 h 2189926"/>
              <a:gd name="connsiteX25400" fmla="*/ 2503652 w 8724094"/>
              <a:gd name="connsiteY25400" fmla="*/ 490102 h 2189926"/>
              <a:gd name="connsiteX25401" fmla="*/ 2497180 w 8724094"/>
              <a:gd name="connsiteY25401" fmla="*/ 498271 h 2189926"/>
              <a:gd name="connsiteX25402" fmla="*/ 2493943 w 8724094"/>
              <a:gd name="connsiteY25402" fmla="*/ 488469 h 2189926"/>
              <a:gd name="connsiteX25403" fmla="*/ 2497180 w 8724094"/>
              <a:gd name="connsiteY25403" fmla="*/ 478666 h 2189926"/>
              <a:gd name="connsiteX25404" fmla="*/ 2497180 w 8724094"/>
              <a:gd name="connsiteY25404" fmla="*/ 459062 h 2189926"/>
              <a:gd name="connsiteX25405" fmla="*/ 2498798 w 8724094"/>
              <a:gd name="connsiteY25405" fmla="*/ 455795 h 2189926"/>
              <a:gd name="connsiteX25406" fmla="*/ 2500416 w 8724094"/>
              <a:gd name="connsiteY25406" fmla="*/ 450894 h 2189926"/>
              <a:gd name="connsiteX25407" fmla="*/ 2499607 w 8724094"/>
              <a:gd name="connsiteY25407" fmla="*/ 446810 h 2189926"/>
              <a:gd name="connsiteX25408" fmla="*/ 2498798 w 8724094"/>
              <a:gd name="connsiteY25408" fmla="*/ 442726 h 2189926"/>
              <a:gd name="connsiteX25409" fmla="*/ 2499607 w 8724094"/>
              <a:gd name="connsiteY25409" fmla="*/ 437008 h 2189926"/>
              <a:gd name="connsiteX25410" fmla="*/ 2500416 w 8724094"/>
              <a:gd name="connsiteY25410" fmla="*/ 431290 h 2189926"/>
              <a:gd name="connsiteX25411" fmla="*/ 2499607 w 8724094"/>
              <a:gd name="connsiteY25411" fmla="*/ 425571 h 2189926"/>
              <a:gd name="connsiteX25412" fmla="*/ 2498798 w 8724094"/>
              <a:gd name="connsiteY25412" fmla="*/ 419854 h 2189926"/>
              <a:gd name="connsiteX25413" fmla="*/ 2503652 w 8724094"/>
              <a:gd name="connsiteY25413" fmla="*/ 412503 h 2189926"/>
              <a:gd name="connsiteX25414" fmla="*/ 2508508 w 8724094"/>
              <a:gd name="connsiteY25414" fmla="*/ 405150 h 2189926"/>
              <a:gd name="connsiteX25415" fmla="*/ 2506080 w 8724094"/>
              <a:gd name="connsiteY25415" fmla="*/ 389631 h 2189926"/>
              <a:gd name="connsiteX25416" fmla="*/ 2503652 w 8724094"/>
              <a:gd name="connsiteY25416" fmla="*/ 372477 h 2189926"/>
              <a:gd name="connsiteX25417" fmla="*/ 2504462 w 8724094"/>
              <a:gd name="connsiteY25417" fmla="*/ 360224 h 2189926"/>
              <a:gd name="connsiteX25418" fmla="*/ 2508508 w 8724094"/>
              <a:gd name="connsiteY25418" fmla="*/ 347972 h 2189926"/>
              <a:gd name="connsiteX25419" fmla="*/ 2515791 w 8724094"/>
              <a:gd name="connsiteY25419" fmla="*/ 340621 h 2189926"/>
              <a:gd name="connsiteX25420" fmla="*/ 2519835 w 8724094"/>
              <a:gd name="connsiteY25420" fmla="*/ 331635 h 2189926"/>
              <a:gd name="connsiteX25421" fmla="*/ 2518217 w 8724094"/>
              <a:gd name="connsiteY25421" fmla="*/ 327551 h 2189926"/>
              <a:gd name="connsiteX25422" fmla="*/ 2516599 w 8724094"/>
              <a:gd name="connsiteY25422" fmla="*/ 323467 h 2189926"/>
              <a:gd name="connsiteX25423" fmla="*/ 2527927 w 8724094"/>
              <a:gd name="connsiteY25423" fmla="*/ 304681 h 2189926"/>
              <a:gd name="connsiteX25424" fmla="*/ 2540874 w 8724094"/>
              <a:gd name="connsiteY25424" fmla="*/ 280992 h 2189926"/>
              <a:gd name="connsiteX25425" fmla="*/ 2545729 w 8724094"/>
              <a:gd name="connsiteY25425" fmla="*/ 275274 h 2189926"/>
              <a:gd name="connsiteX25426" fmla="*/ 2550583 w 8724094"/>
              <a:gd name="connsiteY25426" fmla="*/ 267923 h 2189926"/>
              <a:gd name="connsiteX25427" fmla="*/ 2553820 w 8724094"/>
              <a:gd name="connsiteY25427" fmla="*/ 266288 h 2189926"/>
              <a:gd name="connsiteX25428" fmla="*/ 2555439 w 8724094"/>
              <a:gd name="connsiteY25428" fmla="*/ 259755 h 2189926"/>
              <a:gd name="connsiteX25429" fmla="*/ 2557057 w 8724094"/>
              <a:gd name="connsiteY25429" fmla="*/ 251586 h 2189926"/>
              <a:gd name="connsiteX25430" fmla="*/ 2561912 w 8724094"/>
              <a:gd name="connsiteY25430" fmla="*/ 243418 h 2189926"/>
              <a:gd name="connsiteX25431" fmla="*/ 2568384 w 8724094"/>
              <a:gd name="connsiteY25431" fmla="*/ 231981 h 2189926"/>
              <a:gd name="connsiteX25432" fmla="*/ 2578095 w 8724094"/>
              <a:gd name="connsiteY25432" fmla="*/ 220546 h 2189926"/>
              <a:gd name="connsiteX25433" fmla="*/ 2589423 w 8724094"/>
              <a:gd name="connsiteY25433" fmla="*/ 210744 h 2189926"/>
              <a:gd name="connsiteX25434" fmla="*/ 2588613 w 8724094"/>
              <a:gd name="connsiteY25434" fmla="*/ 205025 h 2189926"/>
              <a:gd name="connsiteX25435" fmla="*/ 2589423 w 8724094"/>
              <a:gd name="connsiteY25435" fmla="*/ 199308 h 2189926"/>
              <a:gd name="connsiteX25436" fmla="*/ 2595087 w 8724094"/>
              <a:gd name="connsiteY25436" fmla="*/ 196041 h 2189926"/>
              <a:gd name="connsiteX25437" fmla="*/ 2600750 w 8724094"/>
              <a:gd name="connsiteY25437" fmla="*/ 192773 h 2189926"/>
              <a:gd name="connsiteX25438" fmla="*/ 2605606 w 8724094"/>
              <a:gd name="connsiteY25438" fmla="*/ 186239 h 2189926"/>
              <a:gd name="connsiteX25439" fmla="*/ 2615315 w 8724094"/>
              <a:gd name="connsiteY25439" fmla="*/ 181338 h 2189926"/>
              <a:gd name="connsiteX25440" fmla="*/ 2620171 w 8724094"/>
              <a:gd name="connsiteY25440" fmla="*/ 171536 h 2189926"/>
              <a:gd name="connsiteX25441" fmla="*/ 2626644 w 8724094"/>
              <a:gd name="connsiteY25441" fmla="*/ 163368 h 2189926"/>
              <a:gd name="connsiteX25442" fmla="*/ 2628262 w 8724094"/>
              <a:gd name="connsiteY25442" fmla="*/ 165001 h 2189926"/>
              <a:gd name="connsiteX25443" fmla="*/ 2644445 w 8724094"/>
              <a:gd name="connsiteY25443" fmla="*/ 175620 h 2189926"/>
              <a:gd name="connsiteX25444" fmla="*/ 2662246 w 8724094"/>
              <a:gd name="connsiteY25444" fmla="*/ 186239 h 2189926"/>
              <a:gd name="connsiteX25445" fmla="*/ 2678429 w 8724094"/>
              <a:gd name="connsiteY25445" fmla="*/ 189506 h 2189926"/>
              <a:gd name="connsiteX25446" fmla="*/ 2691375 w 8724094"/>
              <a:gd name="connsiteY25446" fmla="*/ 194408 h 2189926"/>
              <a:gd name="connsiteX25447" fmla="*/ 2699468 w 8724094"/>
              <a:gd name="connsiteY25447" fmla="*/ 189506 h 2189926"/>
              <a:gd name="connsiteX25448" fmla="*/ 2709177 w 8724094"/>
              <a:gd name="connsiteY25448" fmla="*/ 184604 h 2189926"/>
              <a:gd name="connsiteX25449" fmla="*/ 2731834 w 8724094"/>
              <a:gd name="connsiteY25449" fmla="*/ 184604 h 2189926"/>
              <a:gd name="connsiteX25450" fmla="*/ 2735070 w 8724094"/>
              <a:gd name="connsiteY25450" fmla="*/ 182971 h 2189926"/>
              <a:gd name="connsiteX25451" fmla="*/ 2736688 w 8724094"/>
              <a:gd name="connsiteY25451" fmla="*/ 182971 h 2189926"/>
              <a:gd name="connsiteX25452" fmla="*/ 2742352 w 8724094"/>
              <a:gd name="connsiteY25452" fmla="*/ 186239 h 2189926"/>
              <a:gd name="connsiteX25453" fmla="*/ 2748017 w 8724094"/>
              <a:gd name="connsiteY25453" fmla="*/ 191139 h 2189926"/>
              <a:gd name="connsiteX25454" fmla="*/ 2749635 w 8724094"/>
              <a:gd name="connsiteY25454" fmla="*/ 191139 h 2189926"/>
              <a:gd name="connsiteX25455" fmla="*/ 2756917 w 8724094"/>
              <a:gd name="connsiteY25455" fmla="*/ 187055 h 2189926"/>
              <a:gd name="connsiteX25456" fmla="*/ 2762580 w 8724094"/>
              <a:gd name="connsiteY25456" fmla="*/ 181338 h 2189926"/>
              <a:gd name="connsiteX25457" fmla="*/ 2782001 w 8724094"/>
              <a:gd name="connsiteY25457" fmla="*/ 174803 h 2189926"/>
              <a:gd name="connsiteX25458" fmla="*/ 2793328 w 8724094"/>
              <a:gd name="connsiteY25458" fmla="*/ 160099 h 2189926"/>
              <a:gd name="connsiteX25459" fmla="*/ 2790901 w 8724094"/>
              <a:gd name="connsiteY25459" fmla="*/ 151931 h 2189926"/>
              <a:gd name="connsiteX25460" fmla="*/ 2783619 w 8724094"/>
              <a:gd name="connsiteY25460" fmla="*/ 147031 h 2189926"/>
              <a:gd name="connsiteX25461" fmla="*/ 2779573 w 8724094"/>
              <a:gd name="connsiteY25461" fmla="*/ 147847 h 2189926"/>
              <a:gd name="connsiteX25462" fmla="*/ 2775527 w 8724094"/>
              <a:gd name="connsiteY25462" fmla="*/ 148664 h 2189926"/>
              <a:gd name="connsiteX25463" fmla="*/ 2767436 w 8724094"/>
              <a:gd name="connsiteY25463" fmla="*/ 143763 h 2189926"/>
              <a:gd name="connsiteX25464" fmla="*/ 2759344 w 8724094"/>
              <a:gd name="connsiteY25464" fmla="*/ 138862 h 2189926"/>
              <a:gd name="connsiteX25465" fmla="*/ 2748017 w 8724094"/>
              <a:gd name="connsiteY25465" fmla="*/ 147847 h 2189926"/>
              <a:gd name="connsiteX25466" fmla="*/ 2736688 w 8724094"/>
              <a:gd name="connsiteY25466" fmla="*/ 156833 h 2189926"/>
              <a:gd name="connsiteX25467" fmla="*/ 2726978 w 8724094"/>
              <a:gd name="connsiteY25467" fmla="*/ 152748 h 2189926"/>
              <a:gd name="connsiteX25468" fmla="*/ 2709177 w 8724094"/>
              <a:gd name="connsiteY25468" fmla="*/ 147031 h 2189926"/>
              <a:gd name="connsiteX25469" fmla="*/ 2694612 w 8724094"/>
              <a:gd name="connsiteY25469" fmla="*/ 138045 h 2189926"/>
              <a:gd name="connsiteX25470" fmla="*/ 2683285 w 8724094"/>
              <a:gd name="connsiteY25470" fmla="*/ 129061 h 2189926"/>
              <a:gd name="connsiteX25471" fmla="*/ 2671148 w 8724094"/>
              <a:gd name="connsiteY25471" fmla="*/ 138862 h 2189926"/>
              <a:gd name="connsiteX25472" fmla="*/ 2655773 w 8724094"/>
              <a:gd name="connsiteY25472" fmla="*/ 148664 h 2189926"/>
              <a:gd name="connsiteX25473" fmla="*/ 2647681 w 8724094"/>
              <a:gd name="connsiteY25473" fmla="*/ 148664 h 2189926"/>
              <a:gd name="connsiteX25474" fmla="*/ 2641208 w 8724094"/>
              <a:gd name="connsiteY25474" fmla="*/ 145397 h 2189926"/>
              <a:gd name="connsiteX25475" fmla="*/ 2653345 w 8724094"/>
              <a:gd name="connsiteY25475" fmla="*/ 139678 h 2189926"/>
              <a:gd name="connsiteX25476" fmla="*/ 2667102 w 8724094"/>
              <a:gd name="connsiteY25476" fmla="*/ 133961 h 2189926"/>
              <a:gd name="connsiteX25477" fmla="*/ 2673574 w 8724094"/>
              <a:gd name="connsiteY25477" fmla="*/ 123342 h 2189926"/>
              <a:gd name="connsiteX25478" fmla="*/ 2680047 w 8724094"/>
              <a:gd name="connsiteY25478" fmla="*/ 115991 h 2189926"/>
              <a:gd name="connsiteX25479" fmla="*/ 2685711 w 8724094"/>
              <a:gd name="connsiteY25479" fmla="*/ 119258 h 2189926"/>
              <a:gd name="connsiteX25480" fmla="*/ 2691375 w 8724094"/>
              <a:gd name="connsiteY25480" fmla="*/ 122526 h 2189926"/>
              <a:gd name="connsiteX25481" fmla="*/ 2698658 w 8724094"/>
              <a:gd name="connsiteY25481" fmla="*/ 119258 h 2189926"/>
              <a:gd name="connsiteX25482" fmla="*/ 2702704 w 8724094"/>
              <a:gd name="connsiteY25482" fmla="*/ 112724 h 2189926"/>
              <a:gd name="connsiteX25483" fmla="*/ 2702704 w 8724094"/>
              <a:gd name="connsiteY25483" fmla="*/ 111089 h 2189926"/>
              <a:gd name="connsiteX25484" fmla="*/ 2696230 w 8724094"/>
              <a:gd name="connsiteY25484" fmla="*/ 104556 h 2189926"/>
              <a:gd name="connsiteX25485" fmla="*/ 2696230 w 8724094"/>
              <a:gd name="connsiteY25485" fmla="*/ 102921 h 2189926"/>
              <a:gd name="connsiteX25486" fmla="*/ 2702704 w 8724094"/>
              <a:gd name="connsiteY25486" fmla="*/ 91486 h 2189926"/>
              <a:gd name="connsiteX25487" fmla="*/ 2718077 w 8724094"/>
              <a:gd name="connsiteY25487" fmla="*/ 82500 h 2189926"/>
              <a:gd name="connsiteX25488" fmla="*/ 2735070 w 8724094"/>
              <a:gd name="connsiteY25488" fmla="*/ 75149 h 2189926"/>
              <a:gd name="connsiteX25489" fmla="*/ 2748017 w 8724094"/>
              <a:gd name="connsiteY25489" fmla="*/ 70247 h 2189926"/>
              <a:gd name="connsiteX25490" fmla="*/ 2753681 w 8724094"/>
              <a:gd name="connsiteY25490" fmla="*/ 63714 h 2189926"/>
              <a:gd name="connsiteX25491" fmla="*/ 2760962 w 8724094"/>
              <a:gd name="connsiteY25491" fmla="*/ 57179 h 2189926"/>
              <a:gd name="connsiteX25492" fmla="*/ 2762580 w 8724094"/>
              <a:gd name="connsiteY25492" fmla="*/ 57179 h 2189926"/>
              <a:gd name="connsiteX25493" fmla="*/ 2764200 w 8724094"/>
              <a:gd name="connsiteY25493" fmla="*/ 56361 h 2189926"/>
              <a:gd name="connsiteX25494" fmla="*/ 2765818 w 8724094"/>
              <a:gd name="connsiteY25494" fmla="*/ 55545 h 2189926"/>
              <a:gd name="connsiteX25495" fmla="*/ 2770672 w 8724094"/>
              <a:gd name="connsiteY25495" fmla="*/ 55545 h 2189926"/>
              <a:gd name="connsiteX25496" fmla="*/ 2781191 w 8724094"/>
              <a:gd name="connsiteY25496" fmla="*/ 49826 h 2189926"/>
              <a:gd name="connsiteX25497" fmla="*/ 2790092 w 8724094"/>
              <a:gd name="connsiteY25497" fmla="*/ 45742 h 2189926"/>
              <a:gd name="connsiteX25498" fmla="*/ 2806275 w 8724094"/>
              <a:gd name="connsiteY25498" fmla="*/ 40842 h 2189926"/>
              <a:gd name="connsiteX25499" fmla="*/ 2822458 w 8724094"/>
              <a:gd name="connsiteY25499" fmla="*/ 34307 h 2189926"/>
              <a:gd name="connsiteX25500" fmla="*/ 2828932 w 8724094"/>
              <a:gd name="connsiteY25500" fmla="*/ 34307 h 2189926"/>
              <a:gd name="connsiteX25501" fmla="*/ 2836214 w 8724094"/>
              <a:gd name="connsiteY25501" fmla="*/ 28589 h 2189926"/>
              <a:gd name="connsiteX25502" fmla="*/ 2843495 w 8724094"/>
              <a:gd name="connsiteY25502" fmla="*/ 24505 h 2189926"/>
              <a:gd name="connsiteX25503" fmla="*/ 2848351 w 8724094"/>
              <a:gd name="connsiteY25503" fmla="*/ 26956 h 2189926"/>
              <a:gd name="connsiteX25504" fmla="*/ 2853205 w 8724094"/>
              <a:gd name="connsiteY25504" fmla="*/ 29405 h 2189926"/>
              <a:gd name="connsiteX25505" fmla="*/ 2864534 w 8724094"/>
              <a:gd name="connsiteY25505" fmla="*/ 22872 h 2189926"/>
              <a:gd name="connsiteX25506" fmla="*/ 2883953 w 8724094"/>
              <a:gd name="connsiteY25506" fmla="*/ 18788 h 2189926"/>
              <a:gd name="connsiteX25507" fmla="*/ 2890426 w 8724094"/>
              <a:gd name="connsiteY25507" fmla="*/ 13069 h 2189926"/>
              <a:gd name="connsiteX25508" fmla="*/ 2895282 w 8724094"/>
              <a:gd name="connsiteY25508" fmla="*/ 13886 h 2189926"/>
              <a:gd name="connsiteX25509" fmla="*/ 2900136 w 8724094"/>
              <a:gd name="connsiteY25509" fmla="*/ 14703 h 2189926"/>
              <a:gd name="connsiteX25510" fmla="*/ 2909847 w 8724094"/>
              <a:gd name="connsiteY25510" fmla="*/ 13069 h 2189926"/>
              <a:gd name="connsiteX25511" fmla="*/ 2917938 w 8724094"/>
              <a:gd name="connsiteY25511" fmla="*/ 8168 h 2189926"/>
              <a:gd name="connsiteX25512" fmla="*/ 2949495 w 8724094"/>
              <a:gd name="connsiteY25512" fmla="*/ 7351 h 2189926"/>
              <a:gd name="connsiteX25513" fmla="*/ 2979433 w 8724094"/>
              <a:gd name="connsiteY25513" fmla="*/ 4900 h 2189926"/>
              <a:gd name="connsiteX25514" fmla="*/ 2985097 w 8724094"/>
              <a:gd name="connsiteY25514" fmla="*/ 1634 h 2189926"/>
              <a:gd name="connsiteX25515" fmla="*/ 2990762 w 8724094"/>
              <a:gd name="connsiteY25515" fmla="*/ 0 h 2189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 ang="0">
                <a:pos x="connsiteX19305" y="connsiteY19305"/>
              </a:cxn>
              <a:cxn ang="0">
                <a:pos x="connsiteX19306" y="connsiteY19306"/>
              </a:cxn>
              <a:cxn ang="0">
                <a:pos x="connsiteX19307" y="connsiteY19307"/>
              </a:cxn>
              <a:cxn ang="0">
                <a:pos x="connsiteX19308" y="connsiteY19308"/>
              </a:cxn>
              <a:cxn ang="0">
                <a:pos x="connsiteX19309" y="connsiteY19309"/>
              </a:cxn>
              <a:cxn ang="0">
                <a:pos x="connsiteX19310" y="connsiteY19310"/>
              </a:cxn>
              <a:cxn ang="0">
                <a:pos x="connsiteX19311" y="connsiteY19311"/>
              </a:cxn>
              <a:cxn ang="0">
                <a:pos x="connsiteX19312" y="connsiteY19312"/>
              </a:cxn>
              <a:cxn ang="0">
                <a:pos x="connsiteX19313" y="connsiteY19313"/>
              </a:cxn>
              <a:cxn ang="0">
                <a:pos x="connsiteX19314" y="connsiteY19314"/>
              </a:cxn>
              <a:cxn ang="0">
                <a:pos x="connsiteX19315" y="connsiteY19315"/>
              </a:cxn>
              <a:cxn ang="0">
                <a:pos x="connsiteX19316" y="connsiteY19316"/>
              </a:cxn>
              <a:cxn ang="0">
                <a:pos x="connsiteX19317" y="connsiteY19317"/>
              </a:cxn>
              <a:cxn ang="0">
                <a:pos x="connsiteX19318" y="connsiteY19318"/>
              </a:cxn>
              <a:cxn ang="0">
                <a:pos x="connsiteX19319" y="connsiteY19319"/>
              </a:cxn>
              <a:cxn ang="0">
                <a:pos x="connsiteX19320" y="connsiteY19320"/>
              </a:cxn>
              <a:cxn ang="0">
                <a:pos x="connsiteX19321" y="connsiteY19321"/>
              </a:cxn>
              <a:cxn ang="0">
                <a:pos x="connsiteX19322" y="connsiteY19322"/>
              </a:cxn>
              <a:cxn ang="0">
                <a:pos x="connsiteX19323" y="connsiteY19323"/>
              </a:cxn>
              <a:cxn ang="0">
                <a:pos x="connsiteX19324" y="connsiteY19324"/>
              </a:cxn>
              <a:cxn ang="0">
                <a:pos x="connsiteX19325" y="connsiteY19325"/>
              </a:cxn>
              <a:cxn ang="0">
                <a:pos x="connsiteX19326" y="connsiteY19326"/>
              </a:cxn>
              <a:cxn ang="0">
                <a:pos x="connsiteX19327" y="connsiteY19327"/>
              </a:cxn>
              <a:cxn ang="0">
                <a:pos x="connsiteX19328" y="connsiteY19328"/>
              </a:cxn>
              <a:cxn ang="0">
                <a:pos x="connsiteX19329" y="connsiteY19329"/>
              </a:cxn>
              <a:cxn ang="0">
                <a:pos x="connsiteX19330" y="connsiteY19330"/>
              </a:cxn>
              <a:cxn ang="0">
                <a:pos x="connsiteX19331" y="connsiteY19331"/>
              </a:cxn>
              <a:cxn ang="0">
                <a:pos x="connsiteX19332" y="connsiteY19332"/>
              </a:cxn>
              <a:cxn ang="0">
                <a:pos x="connsiteX19333" y="connsiteY19333"/>
              </a:cxn>
              <a:cxn ang="0">
                <a:pos x="connsiteX19334" y="connsiteY19334"/>
              </a:cxn>
              <a:cxn ang="0">
                <a:pos x="connsiteX19335" y="connsiteY19335"/>
              </a:cxn>
              <a:cxn ang="0">
                <a:pos x="connsiteX19336" y="connsiteY19336"/>
              </a:cxn>
              <a:cxn ang="0">
                <a:pos x="connsiteX19337" y="connsiteY19337"/>
              </a:cxn>
              <a:cxn ang="0">
                <a:pos x="connsiteX19338" y="connsiteY19338"/>
              </a:cxn>
              <a:cxn ang="0">
                <a:pos x="connsiteX19339" y="connsiteY19339"/>
              </a:cxn>
              <a:cxn ang="0">
                <a:pos x="connsiteX19340" y="connsiteY19340"/>
              </a:cxn>
              <a:cxn ang="0">
                <a:pos x="connsiteX19341" y="connsiteY19341"/>
              </a:cxn>
              <a:cxn ang="0">
                <a:pos x="connsiteX19342" y="connsiteY19342"/>
              </a:cxn>
              <a:cxn ang="0">
                <a:pos x="connsiteX19343" y="connsiteY19343"/>
              </a:cxn>
              <a:cxn ang="0">
                <a:pos x="connsiteX19344" y="connsiteY19344"/>
              </a:cxn>
              <a:cxn ang="0">
                <a:pos x="connsiteX19345" y="connsiteY19345"/>
              </a:cxn>
              <a:cxn ang="0">
                <a:pos x="connsiteX19346" y="connsiteY19346"/>
              </a:cxn>
              <a:cxn ang="0">
                <a:pos x="connsiteX19347" y="connsiteY19347"/>
              </a:cxn>
              <a:cxn ang="0">
                <a:pos x="connsiteX19348" y="connsiteY19348"/>
              </a:cxn>
              <a:cxn ang="0">
                <a:pos x="connsiteX19349" y="connsiteY19349"/>
              </a:cxn>
              <a:cxn ang="0">
                <a:pos x="connsiteX19350" y="connsiteY19350"/>
              </a:cxn>
              <a:cxn ang="0">
                <a:pos x="connsiteX19351" y="connsiteY19351"/>
              </a:cxn>
              <a:cxn ang="0">
                <a:pos x="connsiteX19352" y="connsiteY19352"/>
              </a:cxn>
              <a:cxn ang="0">
                <a:pos x="connsiteX19353" y="connsiteY19353"/>
              </a:cxn>
              <a:cxn ang="0">
                <a:pos x="connsiteX19354" y="connsiteY19354"/>
              </a:cxn>
              <a:cxn ang="0">
                <a:pos x="connsiteX19355" y="connsiteY19355"/>
              </a:cxn>
              <a:cxn ang="0">
                <a:pos x="connsiteX19356" y="connsiteY19356"/>
              </a:cxn>
              <a:cxn ang="0">
                <a:pos x="connsiteX19357" y="connsiteY19357"/>
              </a:cxn>
              <a:cxn ang="0">
                <a:pos x="connsiteX19358" y="connsiteY19358"/>
              </a:cxn>
              <a:cxn ang="0">
                <a:pos x="connsiteX19359" y="connsiteY19359"/>
              </a:cxn>
              <a:cxn ang="0">
                <a:pos x="connsiteX19360" y="connsiteY19360"/>
              </a:cxn>
              <a:cxn ang="0">
                <a:pos x="connsiteX19361" y="connsiteY19361"/>
              </a:cxn>
              <a:cxn ang="0">
                <a:pos x="connsiteX19362" y="connsiteY19362"/>
              </a:cxn>
              <a:cxn ang="0">
                <a:pos x="connsiteX19363" y="connsiteY19363"/>
              </a:cxn>
              <a:cxn ang="0">
                <a:pos x="connsiteX19364" y="connsiteY19364"/>
              </a:cxn>
              <a:cxn ang="0">
                <a:pos x="connsiteX19365" y="connsiteY19365"/>
              </a:cxn>
              <a:cxn ang="0">
                <a:pos x="connsiteX19366" y="connsiteY19366"/>
              </a:cxn>
              <a:cxn ang="0">
                <a:pos x="connsiteX19367" y="connsiteY19367"/>
              </a:cxn>
              <a:cxn ang="0">
                <a:pos x="connsiteX19368" y="connsiteY19368"/>
              </a:cxn>
              <a:cxn ang="0">
                <a:pos x="connsiteX19369" y="connsiteY19369"/>
              </a:cxn>
              <a:cxn ang="0">
                <a:pos x="connsiteX19370" y="connsiteY19370"/>
              </a:cxn>
              <a:cxn ang="0">
                <a:pos x="connsiteX19371" y="connsiteY19371"/>
              </a:cxn>
              <a:cxn ang="0">
                <a:pos x="connsiteX19372" y="connsiteY19372"/>
              </a:cxn>
              <a:cxn ang="0">
                <a:pos x="connsiteX19373" y="connsiteY19373"/>
              </a:cxn>
              <a:cxn ang="0">
                <a:pos x="connsiteX19374" y="connsiteY19374"/>
              </a:cxn>
              <a:cxn ang="0">
                <a:pos x="connsiteX19375" y="connsiteY19375"/>
              </a:cxn>
              <a:cxn ang="0">
                <a:pos x="connsiteX19376" y="connsiteY19376"/>
              </a:cxn>
              <a:cxn ang="0">
                <a:pos x="connsiteX19377" y="connsiteY19377"/>
              </a:cxn>
              <a:cxn ang="0">
                <a:pos x="connsiteX19378" y="connsiteY19378"/>
              </a:cxn>
              <a:cxn ang="0">
                <a:pos x="connsiteX19379" y="connsiteY19379"/>
              </a:cxn>
              <a:cxn ang="0">
                <a:pos x="connsiteX19380" y="connsiteY19380"/>
              </a:cxn>
              <a:cxn ang="0">
                <a:pos x="connsiteX19381" y="connsiteY19381"/>
              </a:cxn>
              <a:cxn ang="0">
                <a:pos x="connsiteX19382" y="connsiteY19382"/>
              </a:cxn>
              <a:cxn ang="0">
                <a:pos x="connsiteX19383" y="connsiteY19383"/>
              </a:cxn>
              <a:cxn ang="0">
                <a:pos x="connsiteX19384" y="connsiteY19384"/>
              </a:cxn>
              <a:cxn ang="0">
                <a:pos x="connsiteX19385" y="connsiteY19385"/>
              </a:cxn>
              <a:cxn ang="0">
                <a:pos x="connsiteX19386" y="connsiteY19386"/>
              </a:cxn>
              <a:cxn ang="0">
                <a:pos x="connsiteX19387" y="connsiteY19387"/>
              </a:cxn>
              <a:cxn ang="0">
                <a:pos x="connsiteX19388" y="connsiteY19388"/>
              </a:cxn>
              <a:cxn ang="0">
                <a:pos x="connsiteX19389" y="connsiteY19389"/>
              </a:cxn>
              <a:cxn ang="0">
                <a:pos x="connsiteX19390" y="connsiteY19390"/>
              </a:cxn>
              <a:cxn ang="0">
                <a:pos x="connsiteX19391" y="connsiteY19391"/>
              </a:cxn>
              <a:cxn ang="0">
                <a:pos x="connsiteX19392" y="connsiteY19392"/>
              </a:cxn>
              <a:cxn ang="0">
                <a:pos x="connsiteX19393" y="connsiteY19393"/>
              </a:cxn>
              <a:cxn ang="0">
                <a:pos x="connsiteX19394" y="connsiteY19394"/>
              </a:cxn>
              <a:cxn ang="0">
                <a:pos x="connsiteX19395" y="connsiteY19395"/>
              </a:cxn>
              <a:cxn ang="0">
                <a:pos x="connsiteX19396" y="connsiteY19396"/>
              </a:cxn>
              <a:cxn ang="0">
                <a:pos x="connsiteX19397" y="connsiteY19397"/>
              </a:cxn>
              <a:cxn ang="0">
                <a:pos x="connsiteX19398" y="connsiteY19398"/>
              </a:cxn>
              <a:cxn ang="0">
                <a:pos x="connsiteX19399" y="connsiteY19399"/>
              </a:cxn>
              <a:cxn ang="0">
                <a:pos x="connsiteX19400" y="connsiteY19400"/>
              </a:cxn>
              <a:cxn ang="0">
                <a:pos x="connsiteX19401" y="connsiteY19401"/>
              </a:cxn>
              <a:cxn ang="0">
                <a:pos x="connsiteX19402" y="connsiteY19402"/>
              </a:cxn>
              <a:cxn ang="0">
                <a:pos x="connsiteX19403" y="connsiteY19403"/>
              </a:cxn>
              <a:cxn ang="0">
                <a:pos x="connsiteX19404" y="connsiteY19404"/>
              </a:cxn>
              <a:cxn ang="0">
                <a:pos x="connsiteX19405" y="connsiteY19405"/>
              </a:cxn>
              <a:cxn ang="0">
                <a:pos x="connsiteX19406" y="connsiteY19406"/>
              </a:cxn>
              <a:cxn ang="0">
                <a:pos x="connsiteX19407" y="connsiteY19407"/>
              </a:cxn>
              <a:cxn ang="0">
                <a:pos x="connsiteX19408" y="connsiteY19408"/>
              </a:cxn>
              <a:cxn ang="0">
                <a:pos x="connsiteX19409" y="connsiteY19409"/>
              </a:cxn>
              <a:cxn ang="0">
                <a:pos x="connsiteX19410" y="connsiteY19410"/>
              </a:cxn>
              <a:cxn ang="0">
                <a:pos x="connsiteX19411" y="connsiteY19411"/>
              </a:cxn>
              <a:cxn ang="0">
                <a:pos x="connsiteX19412" y="connsiteY19412"/>
              </a:cxn>
              <a:cxn ang="0">
                <a:pos x="connsiteX19413" y="connsiteY19413"/>
              </a:cxn>
              <a:cxn ang="0">
                <a:pos x="connsiteX19414" y="connsiteY19414"/>
              </a:cxn>
              <a:cxn ang="0">
                <a:pos x="connsiteX19415" y="connsiteY19415"/>
              </a:cxn>
              <a:cxn ang="0">
                <a:pos x="connsiteX19416" y="connsiteY19416"/>
              </a:cxn>
              <a:cxn ang="0">
                <a:pos x="connsiteX19417" y="connsiteY19417"/>
              </a:cxn>
              <a:cxn ang="0">
                <a:pos x="connsiteX19418" y="connsiteY19418"/>
              </a:cxn>
              <a:cxn ang="0">
                <a:pos x="connsiteX19419" y="connsiteY19419"/>
              </a:cxn>
              <a:cxn ang="0">
                <a:pos x="connsiteX19420" y="connsiteY19420"/>
              </a:cxn>
              <a:cxn ang="0">
                <a:pos x="connsiteX19421" y="connsiteY19421"/>
              </a:cxn>
              <a:cxn ang="0">
                <a:pos x="connsiteX19422" y="connsiteY19422"/>
              </a:cxn>
              <a:cxn ang="0">
                <a:pos x="connsiteX19423" y="connsiteY19423"/>
              </a:cxn>
              <a:cxn ang="0">
                <a:pos x="connsiteX19424" y="connsiteY19424"/>
              </a:cxn>
              <a:cxn ang="0">
                <a:pos x="connsiteX19425" y="connsiteY19425"/>
              </a:cxn>
              <a:cxn ang="0">
                <a:pos x="connsiteX19426" y="connsiteY19426"/>
              </a:cxn>
              <a:cxn ang="0">
                <a:pos x="connsiteX19427" y="connsiteY19427"/>
              </a:cxn>
              <a:cxn ang="0">
                <a:pos x="connsiteX19428" y="connsiteY19428"/>
              </a:cxn>
              <a:cxn ang="0">
                <a:pos x="connsiteX19429" y="connsiteY19429"/>
              </a:cxn>
              <a:cxn ang="0">
                <a:pos x="connsiteX19430" y="connsiteY19430"/>
              </a:cxn>
              <a:cxn ang="0">
                <a:pos x="connsiteX19431" y="connsiteY19431"/>
              </a:cxn>
              <a:cxn ang="0">
                <a:pos x="connsiteX19432" y="connsiteY19432"/>
              </a:cxn>
              <a:cxn ang="0">
                <a:pos x="connsiteX19433" y="connsiteY19433"/>
              </a:cxn>
              <a:cxn ang="0">
                <a:pos x="connsiteX19434" y="connsiteY19434"/>
              </a:cxn>
              <a:cxn ang="0">
                <a:pos x="connsiteX19435" y="connsiteY19435"/>
              </a:cxn>
              <a:cxn ang="0">
                <a:pos x="connsiteX19436" y="connsiteY19436"/>
              </a:cxn>
              <a:cxn ang="0">
                <a:pos x="connsiteX19437" y="connsiteY19437"/>
              </a:cxn>
              <a:cxn ang="0">
                <a:pos x="connsiteX19438" y="connsiteY19438"/>
              </a:cxn>
              <a:cxn ang="0">
                <a:pos x="connsiteX19439" y="connsiteY19439"/>
              </a:cxn>
              <a:cxn ang="0">
                <a:pos x="connsiteX19440" y="connsiteY19440"/>
              </a:cxn>
              <a:cxn ang="0">
                <a:pos x="connsiteX19441" y="connsiteY19441"/>
              </a:cxn>
              <a:cxn ang="0">
                <a:pos x="connsiteX19442" y="connsiteY19442"/>
              </a:cxn>
              <a:cxn ang="0">
                <a:pos x="connsiteX19443" y="connsiteY19443"/>
              </a:cxn>
              <a:cxn ang="0">
                <a:pos x="connsiteX19444" y="connsiteY19444"/>
              </a:cxn>
              <a:cxn ang="0">
                <a:pos x="connsiteX19445" y="connsiteY19445"/>
              </a:cxn>
              <a:cxn ang="0">
                <a:pos x="connsiteX19446" y="connsiteY19446"/>
              </a:cxn>
              <a:cxn ang="0">
                <a:pos x="connsiteX19447" y="connsiteY19447"/>
              </a:cxn>
              <a:cxn ang="0">
                <a:pos x="connsiteX19448" y="connsiteY19448"/>
              </a:cxn>
              <a:cxn ang="0">
                <a:pos x="connsiteX19449" y="connsiteY19449"/>
              </a:cxn>
              <a:cxn ang="0">
                <a:pos x="connsiteX19450" y="connsiteY19450"/>
              </a:cxn>
              <a:cxn ang="0">
                <a:pos x="connsiteX19451" y="connsiteY19451"/>
              </a:cxn>
              <a:cxn ang="0">
                <a:pos x="connsiteX19452" y="connsiteY19452"/>
              </a:cxn>
              <a:cxn ang="0">
                <a:pos x="connsiteX19453" y="connsiteY19453"/>
              </a:cxn>
              <a:cxn ang="0">
                <a:pos x="connsiteX19454" y="connsiteY19454"/>
              </a:cxn>
              <a:cxn ang="0">
                <a:pos x="connsiteX19455" y="connsiteY19455"/>
              </a:cxn>
              <a:cxn ang="0">
                <a:pos x="connsiteX19456" y="connsiteY19456"/>
              </a:cxn>
              <a:cxn ang="0">
                <a:pos x="connsiteX19457" y="connsiteY19457"/>
              </a:cxn>
              <a:cxn ang="0">
                <a:pos x="connsiteX19458" y="connsiteY19458"/>
              </a:cxn>
              <a:cxn ang="0">
                <a:pos x="connsiteX19459" y="connsiteY19459"/>
              </a:cxn>
              <a:cxn ang="0">
                <a:pos x="connsiteX19460" y="connsiteY19460"/>
              </a:cxn>
              <a:cxn ang="0">
                <a:pos x="connsiteX19461" y="connsiteY19461"/>
              </a:cxn>
              <a:cxn ang="0">
                <a:pos x="connsiteX19462" y="connsiteY19462"/>
              </a:cxn>
              <a:cxn ang="0">
                <a:pos x="connsiteX19463" y="connsiteY19463"/>
              </a:cxn>
              <a:cxn ang="0">
                <a:pos x="connsiteX19464" y="connsiteY19464"/>
              </a:cxn>
              <a:cxn ang="0">
                <a:pos x="connsiteX19465" y="connsiteY19465"/>
              </a:cxn>
              <a:cxn ang="0">
                <a:pos x="connsiteX19466" y="connsiteY19466"/>
              </a:cxn>
              <a:cxn ang="0">
                <a:pos x="connsiteX19467" y="connsiteY19467"/>
              </a:cxn>
              <a:cxn ang="0">
                <a:pos x="connsiteX19468" y="connsiteY19468"/>
              </a:cxn>
              <a:cxn ang="0">
                <a:pos x="connsiteX19469" y="connsiteY19469"/>
              </a:cxn>
              <a:cxn ang="0">
                <a:pos x="connsiteX19470" y="connsiteY19470"/>
              </a:cxn>
              <a:cxn ang="0">
                <a:pos x="connsiteX19471" y="connsiteY19471"/>
              </a:cxn>
              <a:cxn ang="0">
                <a:pos x="connsiteX19472" y="connsiteY19472"/>
              </a:cxn>
              <a:cxn ang="0">
                <a:pos x="connsiteX19473" y="connsiteY19473"/>
              </a:cxn>
              <a:cxn ang="0">
                <a:pos x="connsiteX19474" y="connsiteY19474"/>
              </a:cxn>
              <a:cxn ang="0">
                <a:pos x="connsiteX19475" y="connsiteY19475"/>
              </a:cxn>
              <a:cxn ang="0">
                <a:pos x="connsiteX19476" y="connsiteY19476"/>
              </a:cxn>
              <a:cxn ang="0">
                <a:pos x="connsiteX19477" y="connsiteY19477"/>
              </a:cxn>
              <a:cxn ang="0">
                <a:pos x="connsiteX19478" y="connsiteY19478"/>
              </a:cxn>
              <a:cxn ang="0">
                <a:pos x="connsiteX19479" y="connsiteY19479"/>
              </a:cxn>
              <a:cxn ang="0">
                <a:pos x="connsiteX19480" y="connsiteY19480"/>
              </a:cxn>
              <a:cxn ang="0">
                <a:pos x="connsiteX19481" y="connsiteY19481"/>
              </a:cxn>
              <a:cxn ang="0">
                <a:pos x="connsiteX19482" y="connsiteY19482"/>
              </a:cxn>
              <a:cxn ang="0">
                <a:pos x="connsiteX19483" y="connsiteY19483"/>
              </a:cxn>
              <a:cxn ang="0">
                <a:pos x="connsiteX19484" y="connsiteY19484"/>
              </a:cxn>
              <a:cxn ang="0">
                <a:pos x="connsiteX19485" y="connsiteY19485"/>
              </a:cxn>
              <a:cxn ang="0">
                <a:pos x="connsiteX19486" y="connsiteY19486"/>
              </a:cxn>
              <a:cxn ang="0">
                <a:pos x="connsiteX19487" y="connsiteY19487"/>
              </a:cxn>
              <a:cxn ang="0">
                <a:pos x="connsiteX19488" y="connsiteY19488"/>
              </a:cxn>
              <a:cxn ang="0">
                <a:pos x="connsiteX19489" y="connsiteY19489"/>
              </a:cxn>
              <a:cxn ang="0">
                <a:pos x="connsiteX19490" y="connsiteY19490"/>
              </a:cxn>
              <a:cxn ang="0">
                <a:pos x="connsiteX19491" y="connsiteY19491"/>
              </a:cxn>
              <a:cxn ang="0">
                <a:pos x="connsiteX19492" y="connsiteY19492"/>
              </a:cxn>
              <a:cxn ang="0">
                <a:pos x="connsiteX19493" y="connsiteY19493"/>
              </a:cxn>
              <a:cxn ang="0">
                <a:pos x="connsiteX19494" y="connsiteY19494"/>
              </a:cxn>
              <a:cxn ang="0">
                <a:pos x="connsiteX19495" y="connsiteY19495"/>
              </a:cxn>
              <a:cxn ang="0">
                <a:pos x="connsiteX19496" y="connsiteY19496"/>
              </a:cxn>
              <a:cxn ang="0">
                <a:pos x="connsiteX19497" y="connsiteY19497"/>
              </a:cxn>
              <a:cxn ang="0">
                <a:pos x="connsiteX19498" y="connsiteY19498"/>
              </a:cxn>
              <a:cxn ang="0">
                <a:pos x="connsiteX19499" y="connsiteY19499"/>
              </a:cxn>
              <a:cxn ang="0">
                <a:pos x="connsiteX19500" y="connsiteY19500"/>
              </a:cxn>
              <a:cxn ang="0">
                <a:pos x="connsiteX19501" y="connsiteY19501"/>
              </a:cxn>
              <a:cxn ang="0">
                <a:pos x="connsiteX19502" y="connsiteY19502"/>
              </a:cxn>
              <a:cxn ang="0">
                <a:pos x="connsiteX19503" y="connsiteY19503"/>
              </a:cxn>
              <a:cxn ang="0">
                <a:pos x="connsiteX19504" y="connsiteY19504"/>
              </a:cxn>
              <a:cxn ang="0">
                <a:pos x="connsiteX19505" y="connsiteY19505"/>
              </a:cxn>
              <a:cxn ang="0">
                <a:pos x="connsiteX19506" y="connsiteY19506"/>
              </a:cxn>
              <a:cxn ang="0">
                <a:pos x="connsiteX19507" y="connsiteY19507"/>
              </a:cxn>
              <a:cxn ang="0">
                <a:pos x="connsiteX19508" y="connsiteY19508"/>
              </a:cxn>
              <a:cxn ang="0">
                <a:pos x="connsiteX19509" y="connsiteY19509"/>
              </a:cxn>
              <a:cxn ang="0">
                <a:pos x="connsiteX19510" y="connsiteY19510"/>
              </a:cxn>
              <a:cxn ang="0">
                <a:pos x="connsiteX19511" y="connsiteY19511"/>
              </a:cxn>
              <a:cxn ang="0">
                <a:pos x="connsiteX19512" y="connsiteY19512"/>
              </a:cxn>
              <a:cxn ang="0">
                <a:pos x="connsiteX19513" y="connsiteY19513"/>
              </a:cxn>
              <a:cxn ang="0">
                <a:pos x="connsiteX19514" y="connsiteY19514"/>
              </a:cxn>
              <a:cxn ang="0">
                <a:pos x="connsiteX19515" y="connsiteY19515"/>
              </a:cxn>
              <a:cxn ang="0">
                <a:pos x="connsiteX19516" y="connsiteY19516"/>
              </a:cxn>
              <a:cxn ang="0">
                <a:pos x="connsiteX19517" y="connsiteY19517"/>
              </a:cxn>
              <a:cxn ang="0">
                <a:pos x="connsiteX19518" y="connsiteY19518"/>
              </a:cxn>
              <a:cxn ang="0">
                <a:pos x="connsiteX19519" y="connsiteY19519"/>
              </a:cxn>
              <a:cxn ang="0">
                <a:pos x="connsiteX19520" y="connsiteY19520"/>
              </a:cxn>
              <a:cxn ang="0">
                <a:pos x="connsiteX19521" y="connsiteY19521"/>
              </a:cxn>
              <a:cxn ang="0">
                <a:pos x="connsiteX19522" y="connsiteY19522"/>
              </a:cxn>
              <a:cxn ang="0">
                <a:pos x="connsiteX19523" y="connsiteY19523"/>
              </a:cxn>
              <a:cxn ang="0">
                <a:pos x="connsiteX19524" y="connsiteY19524"/>
              </a:cxn>
              <a:cxn ang="0">
                <a:pos x="connsiteX19525" y="connsiteY19525"/>
              </a:cxn>
              <a:cxn ang="0">
                <a:pos x="connsiteX19526" y="connsiteY19526"/>
              </a:cxn>
              <a:cxn ang="0">
                <a:pos x="connsiteX19527" y="connsiteY19527"/>
              </a:cxn>
              <a:cxn ang="0">
                <a:pos x="connsiteX19528" y="connsiteY19528"/>
              </a:cxn>
              <a:cxn ang="0">
                <a:pos x="connsiteX19529" y="connsiteY19529"/>
              </a:cxn>
              <a:cxn ang="0">
                <a:pos x="connsiteX19530" y="connsiteY19530"/>
              </a:cxn>
              <a:cxn ang="0">
                <a:pos x="connsiteX19531" y="connsiteY19531"/>
              </a:cxn>
              <a:cxn ang="0">
                <a:pos x="connsiteX19532" y="connsiteY19532"/>
              </a:cxn>
              <a:cxn ang="0">
                <a:pos x="connsiteX19533" y="connsiteY19533"/>
              </a:cxn>
              <a:cxn ang="0">
                <a:pos x="connsiteX19534" y="connsiteY19534"/>
              </a:cxn>
              <a:cxn ang="0">
                <a:pos x="connsiteX19535" y="connsiteY19535"/>
              </a:cxn>
              <a:cxn ang="0">
                <a:pos x="connsiteX19536" y="connsiteY19536"/>
              </a:cxn>
              <a:cxn ang="0">
                <a:pos x="connsiteX19537" y="connsiteY19537"/>
              </a:cxn>
              <a:cxn ang="0">
                <a:pos x="connsiteX19538" y="connsiteY19538"/>
              </a:cxn>
              <a:cxn ang="0">
                <a:pos x="connsiteX19539" y="connsiteY19539"/>
              </a:cxn>
              <a:cxn ang="0">
                <a:pos x="connsiteX19540" y="connsiteY19540"/>
              </a:cxn>
              <a:cxn ang="0">
                <a:pos x="connsiteX19541" y="connsiteY19541"/>
              </a:cxn>
              <a:cxn ang="0">
                <a:pos x="connsiteX19542" y="connsiteY19542"/>
              </a:cxn>
              <a:cxn ang="0">
                <a:pos x="connsiteX19543" y="connsiteY19543"/>
              </a:cxn>
              <a:cxn ang="0">
                <a:pos x="connsiteX19544" y="connsiteY19544"/>
              </a:cxn>
              <a:cxn ang="0">
                <a:pos x="connsiteX19545" y="connsiteY19545"/>
              </a:cxn>
              <a:cxn ang="0">
                <a:pos x="connsiteX19546" y="connsiteY19546"/>
              </a:cxn>
              <a:cxn ang="0">
                <a:pos x="connsiteX19547" y="connsiteY19547"/>
              </a:cxn>
              <a:cxn ang="0">
                <a:pos x="connsiteX19548" y="connsiteY19548"/>
              </a:cxn>
              <a:cxn ang="0">
                <a:pos x="connsiteX19549" y="connsiteY19549"/>
              </a:cxn>
              <a:cxn ang="0">
                <a:pos x="connsiteX19550" y="connsiteY19550"/>
              </a:cxn>
              <a:cxn ang="0">
                <a:pos x="connsiteX19551" y="connsiteY19551"/>
              </a:cxn>
              <a:cxn ang="0">
                <a:pos x="connsiteX19552" y="connsiteY19552"/>
              </a:cxn>
              <a:cxn ang="0">
                <a:pos x="connsiteX19553" y="connsiteY19553"/>
              </a:cxn>
              <a:cxn ang="0">
                <a:pos x="connsiteX19554" y="connsiteY19554"/>
              </a:cxn>
              <a:cxn ang="0">
                <a:pos x="connsiteX19555" y="connsiteY19555"/>
              </a:cxn>
              <a:cxn ang="0">
                <a:pos x="connsiteX19556" y="connsiteY19556"/>
              </a:cxn>
              <a:cxn ang="0">
                <a:pos x="connsiteX19557" y="connsiteY19557"/>
              </a:cxn>
              <a:cxn ang="0">
                <a:pos x="connsiteX19558" y="connsiteY19558"/>
              </a:cxn>
              <a:cxn ang="0">
                <a:pos x="connsiteX19559" y="connsiteY19559"/>
              </a:cxn>
              <a:cxn ang="0">
                <a:pos x="connsiteX19560" y="connsiteY19560"/>
              </a:cxn>
              <a:cxn ang="0">
                <a:pos x="connsiteX19561" y="connsiteY19561"/>
              </a:cxn>
              <a:cxn ang="0">
                <a:pos x="connsiteX19562" y="connsiteY19562"/>
              </a:cxn>
              <a:cxn ang="0">
                <a:pos x="connsiteX19563" y="connsiteY19563"/>
              </a:cxn>
              <a:cxn ang="0">
                <a:pos x="connsiteX19564" y="connsiteY19564"/>
              </a:cxn>
              <a:cxn ang="0">
                <a:pos x="connsiteX19565" y="connsiteY19565"/>
              </a:cxn>
              <a:cxn ang="0">
                <a:pos x="connsiteX19566" y="connsiteY19566"/>
              </a:cxn>
              <a:cxn ang="0">
                <a:pos x="connsiteX19567" y="connsiteY19567"/>
              </a:cxn>
              <a:cxn ang="0">
                <a:pos x="connsiteX19568" y="connsiteY19568"/>
              </a:cxn>
              <a:cxn ang="0">
                <a:pos x="connsiteX19569" y="connsiteY19569"/>
              </a:cxn>
              <a:cxn ang="0">
                <a:pos x="connsiteX19570" y="connsiteY19570"/>
              </a:cxn>
              <a:cxn ang="0">
                <a:pos x="connsiteX19571" y="connsiteY19571"/>
              </a:cxn>
              <a:cxn ang="0">
                <a:pos x="connsiteX19572" y="connsiteY19572"/>
              </a:cxn>
              <a:cxn ang="0">
                <a:pos x="connsiteX19573" y="connsiteY19573"/>
              </a:cxn>
              <a:cxn ang="0">
                <a:pos x="connsiteX19574" y="connsiteY19574"/>
              </a:cxn>
              <a:cxn ang="0">
                <a:pos x="connsiteX19575" y="connsiteY19575"/>
              </a:cxn>
              <a:cxn ang="0">
                <a:pos x="connsiteX19576" y="connsiteY19576"/>
              </a:cxn>
              <a:cxn ang="0">
                <a:pos x="connsiteX19577" y="connsiteY19577"/>
              </a:cxn>
              <a:cxn ang="0">
                <a:pos x="connsiteX19578" y="connsiteY19578"/>
              </a:cxn>
              <a:cxn ang="0">
                <a:pos x="connsiteX19579" y="connsiteY19579"/>
              </a:cxn>
              <a:cxn ang="0">
                <a:pos x="connsiteX19580" y="connsiteY19580"/>
              </a:cxn>
              <a:cxn ang="0">
                <a:pos x="connsiteX19581" y="connsiteY19581"/>
              </a:cxn>
              <a:cxn ang="0">
                <a:pos x="connsiteX19582" y="connsiteY19582"/>
              </a:cxn>
              <a:cxn ang="0">
                <a:pos x="connsiteX19583" y="connsiteY19583"/>
              </a:cxn>
              <a:cxn ang="0">
                <a:pos x="connsiteX19584" y="connsiteY19584"/>
              </a:cxn>
              <a:cxn ang="0">
                <a:pos x="connsiteX19585" y="connsiteY19585"/>
              </a:cxn>
              <a:cxn ang="0">
                <a:pos x="connsiteX19586" y="connsiteY19586"/>
              </a:cxn>
              <a:cxn ang="0">
                <a:pos x="connsiteX19587" y="connsiteY19587"/>
              </a:cxn>
              <a:cxn ang="0">
                <a:pos x="connsiteX19588" y="connsiteY19588"/>
              </a:cxn>
              <a:cxn ang="0">
                <a:pos x="connsiteX19589" y="connsiteY19589"/>
              </a:cxn>
              <a:cxn ang="0">
                <a:pos x="connsiteX19590" y="connsiteY19590"/>
              </a:cxn>
              <a:cxn ang="0">
                <a:pos x="connsiteX19591" y="connsiteY19591"/>
              </a:cxn>
              <a:cxn ang="0">
                <a:pos x="connsiteX19592" y="connsiteY19592"/>
              </a:cxn>
              <a:cxn ang="0">
                <a:pos x="connsiteX19593" y="connsiteY19593"/>
              </a:cxn>
              <a:cxn ang="0">
                <a:pos x="connsiteX19594" y="connsiteY19594"/>
              </a:cxn>
              <a:cxn ang="0">
                <a:pos x="connsiteX19595" y="connsiteY19595"/>
              </a:cxn>
              <a:cxn ang="0">
                <a:pos x="connsiteX19596" y="connsiteY19596"/>
              </a:cxn>
              <a:cxn ang="0">
                <a:pos x="connsiteX19597" y="connsiteY19597"/>
              </a:cxn>
              <a:cxn ang="0">
                <a:pos x="connsiteX19598" y="connsiteY19598"/>
              </a:cxn>
              <a:cxn ang="0">
                <a:pos x="connsiteX19599" y="connsiteY19599"/>
              </a:cxn>
              <a:cxn ang="0">
                <a:pos x="connsiteX19600" y="connsiteY19600"/>
              </a:cxn>
              <a:cxn ang="0">
                <a:pos x="connsiteX19601" y="connsiteY19601"/>
              </a:cxn>
              <a:cxn ang="0">
                <a:pos x="connsiteX19602" y="connsiteY19602"/>
              </a:cxn>
              <a:cxn ang="0">
                <a:pos x="connsiteX19603" y="connsiteY19603"/>
              </a:cxn>
              <a:cxn ang="0">
                <a:pos x="connsiteX19604" y="connsiteY19604"/>
              </a:cxn>
              <a:cxn ang="0">
                <a:pos x="connsiteX19605" y="connsiteY19605"/>
              </a:cxn>
              <a:cxn ang="0">
                <a:pos x="connsiteX19606" y="connsiteY19606"/>
              </a:cxn>
              <a:cxn ang="0">
                <a:pos x="connsiteX19607" y="connsiteY19607"/>
              </a:cxn>
              <a:cxn ang="0">
                <a:pos x="connsiteX19608" y="connsiteY19608"/>
              </a:cxn>
              <a:cxn ang="0">
                <a:pos x="connsiteX19609" y="connsiteY19609"/>
              </a:cxn>
              <a:cxn ang="0">
                <a:pos x="connsiteX19610" y="connsiteY19610"/>
              </a:cxn>
              <a:cxn ang="0">
                <a:pos x="connsiteX19611" y="connsiteY19611"/>
              </a:cxn>
              <a:cxn ang="0">
                <a:pos x="connsiteX19612" y="connsiteY19612"/>
              </a:cxn>
              <a:cxn ang="0">
                <a:pos x="connsiteX19613" y="connsiteY19613"/>
              </a:cxn>
              <a:cxn ang="0">
                <a:pos x="connsiteX19614" y="connsiteY19614"/>
              </a:cxn>
              <a:cxn ang="0">
                <a:pos x="connsiteX19615" y="connsiteY19615"/>
              </a:cxn>
              <a:cxn ang="0">
                <a:pos x="connsiteX19616" y="connsiteY19616"/>
              </a:cxn>
              <a:cxn ang="0">
                <a:pos x="connsiteX19617" y="connsiteY19617"/>
              </a:cxn>
              <a:cxn ang="0">
                <a:pos x="connsiteX19618" y="connsiteY19618"/>
              </a:cxn>
              <a:cxn ang="0">
                <a:pos x="connsiteX19619" y="connsiteY19619"/>
              </a:cxn>
              <a:cxn ang="0">
                <a:pos x="connsiteX19620" y="connsiteY19620"/>
              </a:cxn>
              <a:cxn ang="0">
                <a:pos x="connsiteX19621" y="connsiteY19621"/>
              </a:cxn>
              <a:cxn ang="0">
                <a:pos x="connsiteX19622" y="connsiteY19622"/>
              </a:cxn>
              <a:cxn ang="0">
                <a:pos x="connsiteX19623" y="connsiteY19623"/>
              </a:cxn>
              <a:cxn ang="0">
                <a:pos x="connsiteX19624" y="connsiteY19624"/>
              </a:cxn>
              <a:cxn ang="0">
                <a:pos x="connsiteX19625" y="connsiteY19625"/>
              </a:cxn>
              <a:cxn ang="0">
                <a:pos x="connsiteX19626" y="connsiteY19626"/>
              </a:cxn>
              <a:cxn ang="0">
                <a:pos x="connsiteX19627" y="connsiteY19627"/>
              </a:cxn>
              <a:cxn ang="0">
                <a:pos x="connsiteX19628" y="connsiteY19628"/>
              </a:cxn>
              <a:cxn ang="0">
                <a:pos x="connsiteX19629" y="connsiteY19629"/>
              </a:cxn>
              <a:cxn ang="0">
                <a:pos x="connsiteX19630" y="connsiteY19630"/>
              </a:cxn>
              <a:cxn ang="0">
                <a:pos x="connsiteX19631" y="connsiteY19631"/>
              </a:cxn>
              <a:cxn ang="0">
                <a:pos x="connsiteX19632" y="connsiteY19632"/>
              </a:cxn>
              <a:cxn ang="0">
                <a:pos x="connsiteX19633" y="connsiteY19633"/>
              </a:cxn>
              <a:cxn ang="0">
                <a:pos x="connsiteX19634" y="connsiteY19634"/>
              </a:cxn>
              <a:cxn ang="0">
                <a:pos x="connsiteX19635" y="connsiteY19635"/>
              </a:cxn>
              <a:cxn ang="0">
                <a:pos x="connsiteX19636" y="connsiteY19636"/>
              </a:cxn>
              <a:cxn ang="0">
                <a:pos x="connsiteX19637" y="connsiteY19637"/>
              </a:cxn>
              <a:cxn ang="0">
                <a:pos x="connsiteX19638" y="connsiteY19638"/>
              </a:cxn>
              <a:cxn ang="0">
                <a:pos x="connsiteX19639" y="connsiteY19639"/>
              </a:cxn>
              <a:cxn ang="0">
                <a:pos x="connsiteX19640" y="connsiteY19640"/>
              </a:cxn>
              <a:cxn ang="0">
                <a:pos x="connsiteX19641" y="connsiteY19641"/>
              </a:cxn>
              <a:cxn ang="0">
                <a:pos x="connsiteX19642" y="connsiteY19642"/>
              </a:cxn>
              <a:cxn ang="0">
                <a:pos x="connsiteX19643" y="connsiteY19643"/>
              </a:cxn>
              <a:cxn ang="0">
                <a:pos x="connsiteX19644" y="connsiteY19644"/>
              </a:cxn>
              <a:cxn ang="0">
                <a:pos x="connsiteX19645" y="connsiteY19645"/>
              </a:cxn>
              <a:cxn ang="0">
                <a:pos x="connsiteX19646" y="connsiteY19646"/>
              </a:cxn>
              <a:cxn ang="0">
                <a:pos x="connsiteX19647" y="connsiteY19647"/>
              </a:cxn>
              <a:cxn ang="0">
                <a:pos x="connsiteX19648" y="connsiteY19648"/>
              </a:cxn>
              <a:cxn ang="0">
                <a:pos x="connsiteX19649" y="connsiteY19649"/>
              </a:cxn>
              <a:cxn ang="0">
                <a:pos x="connsiteX19650" y="connsiteY19650"/>
              </a:cxn>
              <a:cxn ang="0">
                <a:pos x="connsiteX19651" y="connsiteY19651"/>
              </a:cxn>
              <a:cxn ang="0">
                <a:pos x="connsiteX19652" y="connsiteY19652"/>
              </a:cxn>
              <a:cxn ang="0">
                <a:pos x="connsiteX19653" y="connsiteY19653"/>
              </a:cxn>
              <a:cxn ang="0">
                <a:pos x="connsiteX19654" y="connsiteY19654"/>
              </a:cxn>
              <a:cxn ang="0">
                <a:pos x="connsiteX19655" y="connsiteY19655"/>
              </a:cxn>
              <a:cxn ang="0">
                <a:pos x="connsiteX19656" y="connsiteY19656"/>
              </a:cxn>
              <a:cxn ang="0">
                <a:pos x="connsiteX19657" y="connsiteY19657"/>
              </a:cxn>
              <a:cxn ang="0">
                <a:pos x="connsiteX19658" y="connsiteY19658"/>
              </a:cxn>
              <a:cxn ang="0">
                <a:pos x="connsiteX19659" y="connsiteY19659"/>
              </a:cxn>
              <a:cxn ang="0">
                <a:pos x="connsiteX19660" y="connsiteY19660"/>
              </a:cxn>
              <a:cxn ang="0">
                <a:pos x="connsiteX19661" y="connsiteY19661"/>
              </a:cxn>
              <a:cxn ang="0">
                <a:pos x="connsiteX19662" y="connsiteY19662"/>
              </a:cxn>
              <a:cxn ang="0">
                <a:pos x="connsiteX19663" y="connsiteY19663"/>
              </a:cxn>
              <a:cxn ang="0">
                <a:pos x="connsiteX19664" y="connsiteY19664"/>
              </a:cxn>
              <a:cxn ang="0">
                <a:pos x="connsiteX19665" y="connsiteY19665"/>
              </a:cxn>
              <a:cxn ang="0">
                <a:pos x="connsiteX19666" y="connsiteY19666"/>
              </a:cxn>
              <a:cxn ang="0">
                <a:pos x="connsiteX19667" y="connsiteY19667"/>
              </a:cxn>
              <a:cxn ang="0">
                <a:pos x="connsiteX19668" y="connsiteY19668"/>
              </a:cxn>
              <a:cxn ang="0">
                <a:pos x="connsiteX19669" y="connsiteY19669"/>
              </a:cxn>
              <a:cxn ang="0">
                <a:pos x="connsiteX19670" y="connsiteY19670"/>
              </a:cxn>
              <a:cxn ang="0">
                <a:pos x="connsiteX19671" y="connsiteY19671"/>
              </a:cxn>
              <a:cxn ang="0">
                <a:pos x="connsiteX19672" y="connsiteY19672"/>
              </a:cxn>
              <a:cxn ang="0">
                <a:pos x="connsiteX19673" y="connsiteY19673"/>
              </a:cxn>
              <a:cxn ang="0">
                <a:pos x="connsiteX19674" y="connsiteY19674"/>
              </a:cxn>
              <a:cxn ang="0">
                <a:pos x="connsiteX19675" y="connsiteY19675"/>
              </a:cxn>
              <a:cxn ang="0">
                <a:pos x="connsiteX19676" y="connsiteY19676"/>
              </a:cxn>
              <a:cxn ang="0">
                <a:pos x="connsiteX19677" y="connsiteY19677"/>
              </a:cxn>
              <a:cxn ang="0">
                <a:pos x="connsiteX19678" y="connsiteY19678"/>
              </a:cxn>
              <a:cxn ang="0">
                <a:pos x="connsiteX19679" y="connsiteY19679"/>
              </a:cxn>
              <a:cxn ang="0">
                <a:pos x="connsiteX19680" y="connsiteY19680"/>
              </a:cxn>
              <a:cxn ang="0">
                <a:pos x="connsiteX19681" y="connsiteY19681"/>
              </a:cxn>
              <a:cxn ang="0">
                <a:pos x="connsiteX19682" y="connsiteY19682"/>
              </a:cxn>
              <a:cxn ang="0">
                <a:pos x="connsiteX19683" y="connsiteY19683"/>
              </a:cxn>
              <a:cxn ang="0">
                <a:pos x="connsiteX19684" y="connsiteY19684"/>
              </a:cxn>
              <a:cxn ang="0">
                <a:pos x="connsiteX19685" y="connsiteY19685"/>
              </a:cxn>
              <a:cxn ang="0">
                <a:pos x="connsiteX19686" y="connsiteY19686"/>
              </a:cxn>
              <a:cxn ang="0">
                <a:pos x="connsiteX19687" y="connsiteY19687"/>
              </a:cxn>
              <a:cxn ang="0">
                <a:pos x="connsiteX19688" y="connsiteY19688"/>
              </a:cxn>
              <a:cxn ang="0">
                <a:pos x="connsiteX19689" y="connsiteY19689"/>
              </a:cxn>
              <a:cxn ang="0">
                <a:pos x="connsiteX19690" y="connsiteY19690"/>
              </a:cxn>
              <a:cxn ang="0">
                <a:pos x="connsiteX19691" y="connsiteY19691"/>
              </a:cxn>
              <a:cxn ang="0">
                <a:pos x="connsiteX19692" y="connsiteY19692"/>
              </a:cxn>
              <a:cxn ang="0">
                <a:pos x="connsiteX19693" y="connsiteY19693"/>
              </a:cxn>
              <a:cxn ang="0">
                <a:pos x="connsiteX19694" y="connsiteY19694"/>
              </a:cxn>
              <a:cxn ang="0">
                <a:pos x="connsiteX19695" y="connsiteY19695"/>
              </a:cxn>
              <a:cxn ang="0">
                <a:pos x="connsiteX19696" y="connsiteY19696"/>
              </a:cxn>
              <a:cxn ang="0">
                <a:pos x="connsiteX19697" y="connsiteY19697"/>
              </a:cxn>
              <a:cxn ang="0">
                <a:pos x="connsiteX19698" y="connsiteY19698"/>
              </a:cxn>
              <a:cxn ang="0">
                <a:pos x="connsiteX19699" y="connsiteY19699"/>
              </a:cxn>
              <a:cxn ang="0">
                <a:pos x="connsiteX19700" y="connsiteY19700"/>
              </a:cxn>
              <a:cxn ang="0">
                <a:pos x="connsiteX19701" y="connsiteY19701"/>
              </a:cxn>
              <a:cxn ang="0">
                <a:pos x="connsiteX19702" y="connsiteY19702"/>
              </a:cxn>
              <a:cxn ang="0">
                <a:pos x="connsiteX19703" y="connsiteY19703"/>
              </a:cxn>
              <a:cxn ang="0">
                <a:pos x="connsiteX19704" y="connsiteY19704"/>
              </a:cxn>
              <a:cxn ang="0">
                <a:pos x="connsiteX19705" y="connsiteY19705"/>
              </a:cxn>
              <a:cxn ang="0">
                <a:pos x="connsiteX19706" y="connsiteY19706"/>
              </a:cxn>
              <a:cxn ang="0">
                <a:pos x="connsiteX19707" y="connsiteY19707"/>
              </a:cxn>
              <a:cxn ang="0">
                <a:pos x="connsiteX19708" y="connsiteY19708"/>
              </a:cxn>
              <a:cxn ang="0">
                <a:pos x="connsiteX19709" y="connsiteY19709"/>
              </a:cxn>
              <a:cxn ang="0">
                <a:pos x="connsiteX19710" y="connsiteY19710"/>
              </a:cxn>
              <a:cxn ang="0">
                <a:pos x="connsiteX19711" y="connsiteY19711"/>
              </a:cxn>
              <a:cxn ang="0">
                <a:pos x="connsiteX19712" y="connsiteY19712"/>
              </a:cxn>
              <a:cxn ang="0">
                <a:pos x="connsiteX19713" y="connsiteY19713"/>
              </a:cxn>
              <a:cxn ang="0">
                <a:pos x="connsiteX19714" y="connsiteY19714"/>
              </a:cxn>
              <a:cxn ang="0">
                <a:pos x="connsiteX19715" y="connsiteY19715"/>
              </a:cxn>
              <a:cxn ang="0">
                <a:pos x="connsiteX19716" y="connsiteY19716"/>
              </a:cxn>
              <a:cxn ang="0">
                <a:pos x="connsiteX19717" y="connsiteY19717"/>
              </a:cxn>
              <a:cxn ang="0">
                <a:pos x="connsiteX19718" y="connsiteY19718"/>
              </a:cxn>
              <a:cxn ang="0">
                <a:pos x="connsiteX19719" y="connsiteY19719"/>
              </a:cxn>
              <a:cxn ang="0">
                <a:pos x="connsiteX19720" y="connsiteY19720"/>
              </a:cxn>
              <a:cxn ang="0">
                <a:pos x="connsiteX19721" y="connsiteY19721"/>
              </a:cxn>
              <a:cxn ang="0">
                <a:pos x="connsiteX19722" y="connsiteY19722"/>
              </a:cxn>
              <a:cxn ang="0">
                <a:pos x="connsiteX19723" y="connsiteY19723"/>
              </a:cxn>
              <a:cxn ang="0">
                <a:pos x="connsiteX19724" y="connsiteY19724"/>
              </a:cxn>
              <a:cxn ang="0">
                <a:pos x="connsiteX19725" y="connsiteY19725"/>
              </a:cxn>
              <a:cxn ang="0">
                <a:pos x="connsiteX19726" y="connsiteY19726"/>
              </a:cxn>
              <a:cxn ang="0">
                <a:pos x="connsiteX19727" y="connsiteY19727"/>
              </a:cxn>
              <a:cxn ang="0">
                <a:pos x="connsiteX19728" y="connsiteY19728"/>
              </a:cxn>
              <a:cxn ang="0">
                <a:pos x="connsiteX19729" y="connsiteY19729"/>
              </a:cxn>
              <a:cxn ang="0">
                <a:pos x="connsiteX19730" y="connsiteY19730"/>
              </a:cxn>
              <a:cxn ang="0">
                <a:pos x="connsiteX19731" y="connsiteY19731"/>
              </a:cxn>
              <a:cxn ang="0">
                <a:pos x="connsiteX19732" y="connsiteY19732"/>
              </a:cxn>
              <a:cxn ang="0">
                <a:pos x="connsiteX19733" y="connsiteY19733"/>
              </a:cxn>
              <a:cxn ang="0">
                <a:pos x="connsiteX19734" y="connsiteY19734"/>
              </a:cxn>
              <a:cxn ang="0">
                <a:pos x="connsiteX19735" y="connsiteY19735"/>
              </a:cxn>
              <a:cxn ang="0">
                <a:pos x="connsiteX19736" y="connsiteY19736"/>
              </a:cxn>
              <a:cxn ang="0">
                <a:pos x="connsiteX19737" y="connsiteY19737"/>
              </a:cxn>
              <a:cxn ang="0">
                <a:pos x="connsiteX19738" y="connsiteY19738"/>
              </a:cxn>
              <a:cxn ang="0">
                <a:pos x="connsiteX19739" y="connsiteY19739"/>
              </a:cxn>
              <a:cxn ang="0">
                <a:pos x="connsiteX19740" y="connsiteY19740"/>
              </a:cxn>
              <a:cxn ang="0">
                <a:pos x="connsiteX19741" y="connsiteY19741"/>
              </a:cxn>
              <a:cxn ang="0">
                <a:pos x="connsiteX19742" y="connsiteY19742"/>
              </a:cxn>
              <a:cxn ang="0">
                <a:pos x="connsiteX19743" y="connsiteY19743"/>
              </a:cxn>
              <a:cxn ang="0">
                <a:pos x="connsiteX19744" y="connsiteY19744"/>
              </a:cxn>
              <a:cxn ang="0">
                <a:pos x="connsiteX19745" y="connsiteY19745"/>
              </a:cxn>
              <a:cxn ang="0">
                <a:pos x="connsiteX19746" y="connsiteY19746"/>
              </a:cxn>
              <a:cxn ang="0">
                <a:pos x="connsiteX19747" y="connsiteY19747"/>
              </a:cxn>
              <a:cxn ang="0">
                <a:pos x="connsiteX19748" y="connsiteY19748"/>
              </a:cxn>
              <a:cxn ang="0">
                <a:pos x="connsiteX19749" y="connsiteY19749"/>
              </a:cxn>
              <a:cxn ang="0">
                <a:pos x="connsiteX19750" y="connsiteY19750"/>
              </a:cxn>
              <a:cxn ang="0">
                <a:pos x="connsiteX19751" y="connsiteY19751"/>
              </a:cxn>
              <a:cxn ang="0">
                <a:pos x="connsiteX19752" y="connsiteY19752"/>
              </a:cxn>
              <a:cxn ang="0">
                <a:pos x="connsiteX19753" y="connsiteY19753"/>
              </a:cxn>
              <a:cxn ang="0">
                <a:pos x="connsiteX19754" y="connsiteY19754"/>
              </a:cxn>
              <a:cxn ang="0">
                <a:pos x="connsiteX19755" y="connsiteY19755"/>
              </a:cxn>
              <a:cxn ang="0">
                <a:pos x="connsiteX19756" y="connsiteY19756"/>
              </a:cxn>
              <a:cxn ang="0">
                <a:pos x="connsiteX19757" y="connsiteY19757"/>
              </a:cxn>
              <a:cxn ang="0">
                <a:pos x="connsiteX19758" y="connsiteY19758"/>
              </a:cxn>
              <a:cxn ang="0">
                <a:pos x="connsiteX19759" y="connsiteY19759"/>
              </a:cxn>
              <a:cxn ang="0">
                <a:pos x="connsiteX19760" y="connsiteY19760"/>
              </a:cxn>
              <a:cxn ang="0">
                <a:pos x="connsiteX19761" y="connsiteY19761"/>
              </a:cxn>
              <a:cxn ang="0">
                <a:pos x="connsiteX19762" y="connsiteY19762"/>
              </a:cxn>
              <a:cxn ang="0">
                <a:pos x="connsiteX19763" y="connsiteY19763"/>
              </a:cxn>
              <a:cxn ang="0">
                <a:pos x="connsiteX19764" y="connsiteY19764"/>
              </a:cxn>
              <a:cxn ang="0">
                <a:pos x="connsiteX19765" y="connsiteY19765"/>
              </a:cxn>
              <a:cxn ang="0">
                <a:pos x="connsiteX19766" y="connsiteY19766"/>
              </a:cxn>
              <a:cxn ang="0">
                <a:pos x="connsiteX19767" y="connsiteY19767"/>
              </a:cxn>
              <a:cxn ang="0">
                <a:pos x="connsiteX19768" y="connsiteY19768"/>
              </a:cxn>
              <a:cxn ang="0">
                <a:pos x="connsiteX19769" y="connsiteY19769"/>
              </a:cxn>
              <a:cxn ang="0">
                <a:pos x="connsiteX19770" y="connsiteY19770"/>
              </a:cxn>
              <a:cxn ang="0">
                <a:pos x="connsiteX19771" y="connsiteY19771"/>
              </a:cxn>
              <a:cxn ang="0">
                <a:pos x="connsiteX19772" y="connsiteY19772"/>
              </a:cxn>
              <a:cxn ang="0">
                <a:pos x="connsiteX19773" y="connsiteY19773"/>
              </a:cxn>
              <a:cxn ang="0">
                <a:pos x="connsiteX19774" y="connsiteY19774"/>
              </a:cxn>
              <a:cxn ang="0">
                <a:pos x="connsiteX19775" y="connsiteY19775"/>
              </a:cxn>
              <a:cxn ang="0">
                <a:pos x="connsiteX19776" y="connsiteY19776"/>
              </a:cxn>
              <a:cxn ang="0">
                <a:pos x="connsiteX19777" y="connsiteY19777"/>
              </a:cxn>
              <a:cxn ang="0">
                <a:pos x="connsiteX19778" y="connsiteY19778"/>
              </a:cxn>
              <a:cxn ang="0">
                <a:pos x="connsiteX19779" y="connsiteY19779"/>
              </a:cxn>
              <a:cxn ang="0">
                <a:pos x="connsiteX19780" y="connsiteY19780"/>
              </a:cxn>
              <a:cxn ang="0">
                <a:pos x="connsiteX19781" y="connsiteY19781"/>
              </a:cxn>
              <a:cxn ang="0">
                <a:pos x="connsiteX19782" y="connsiteY19782"/>
              </a:cxn>
              <a:cxn ang="0">
                <a:pos x="connsiteX19783" y="connsiteY19783"/>
              </a:cxn>
              <a:cxn ang="0">
                <a:pos x="connsiteX19784" y="connsiteY19784"/>
              </a:cxn>
              <a:cxn ang="0">
                <a:pos x="connsiteX19785" y="connsiteY19785"/>
              </a:cxn>
              <a:cxn ang="0">
                <a:pos x="connsiteX19786" y="connsiteY19786"/>
              </a:cxn>
              <a:cxn ang="0">
                <a:pos x="connsiteX19787" y="connsiteY19787"/>
              </a:cxn>
              <a:cxn ang="0">
                <a:pos x="connsiteX19788" y="connsiteY19788"/>
              </a:cxn>
              <a:cxn ang="0">
                <a:pos x="connsiteX19789" y="connsiteY19789"/>
              </a:cxn>
              <a:cxn ang="0">
                <a:pos x="connsiteX19790" y="connsiteY19790"/>
              </a:cxn>
              <a:cxn ang="0">
                <a:pos x="connsiteX19791" y="connsiteY19791"/>
              </a:cxn>
              <a:cxn ang="0">
                <a:pos x="connsiteX19792" y="connsiteY19792"/>
              </a:cxn>
              <a:cxn ang="0">
                <a:pos x="connsiteX19793" y="connsiteY19793"/>
              </a:cxn>
              <a:cxn ang="0">
                <a:pos x="connsiteX19794" y="connsiteY19794"/>
              </a:cxn>
              <a:cxn ang="0">
                <a:pos x="connsiteX19795" y="connsiteY19795"/>
              </a:cxn>
              <a:cxn ang="0">
                <a:pos x="connsiteX19796" y="connsiteY19796"/>
              </a:cxn>
              <a:cxn ang="0">
                <a:pos x="connsiteX19797" y="connsiteY19797"/>
              </a:cxn>
              <a:cxn ang="0">
                <a:pos x="connsiteX19798" y="connsiteY19798"/>
              </a:cxn>
              <a:cxn ang="0">
                <a:pos x="connsiteX19799" y="connsiteY19799"/>
              </a:cxn>
              <a:cxn ang="0">
                <a:pos x="connsiteX19800" y="connsiteY19800"/>
              </a:cxn>
              <a:cxn ang="0">
                <a:pos x="connsiteX19801" y="connsiteY19801"/>
              </a:cxn>
              <a:cxn ang="0">
                <a:pos x="connsiteX19802" y="connsiteY19802"/>
              </a:cxn>
              <a:cxn ang="0">
                <a:pos x="connsiteX19803" y="connsiteY19803"/>
              </a:cxn>
              <a:cxn ang="0">
                <a:pos x="connsiteX19804" y="connsiteY19804"/>
              </a:cxn>
              <a:cxn ang="0">
                <a:pos x="connsiteX19805" y="connsiteY19805"/>
              </a:cxn>
              <a:cxn ang="0">
                <a:pos x="connsiteX19806" y="connsiteY19806"/>
              </a:cxn>
              <a:cxn ang="0">
                <a:pos x="connsiteX19807" y="connsiteY19807"/>
              </a:cxn>
              <a:cxn ang="0">
                <a:pos x="connsiteX19808" y="connsiteY19808"/>
              </a:cxn>
              <a:cxn ang="0">
                <a:pos x="connsiteX19809" y="connsiteY19809"/>
              </a:cxn>
              <a:cxn ang="0">
                <a:pos x="connsiteX19810" y="connsiteY19810"/>
              </a:cxn>
              <a:cxn ang="0">
                <a:pos x="connsiteX19811" y="connsiteY19811"/>
              </a:cxn>
              <a:cxn ang="0">
                <a:pos x="connsiteX19812" y="connsiteY19812"/>
              </a:cxn>
              <a:cxn ang="0">
                <a:pos x="connsiteX19813" y="connsiteY19813"/>
              </a:cxn>
              <a:cxn ang="0">
                <a:pos x="connsiteX19814" y="connsiteY19814"/>
              </a:cxn>
              <a:cxn ang="0">
                <a:pos x="connsiteX19815" y="connsiteY19815"/>
              </a:cxn>
              <a:cxn ang="0">
                <a:pos x="connsiteX19816" y="connsiteY19816"/>
              </a:cxn>
              <a:cxn ang="0">
                <a:pos x="connsiteX19817" y="connsiteY19817"/>
              </a:cxn>
              <a:cxn ang="0">
                <a:pos x="connsiteX19818" y="connsiteY19818"/>
              </a:cxn>
              <a:cxn ang="0">
                <a:pos x="connsiteX19819" y="connsiteY19819"/>
              </a:cxn>
              <a:cxn ang="0">
                <a:pos x="connsiteX19820" y="connsiteY19820"/>
              </a:cxn>
              <a:cxn ang="0">
                <a:pos x="connsiteX19821" y="connsiteY19821"/>
              </a:cxn>
              <a:cxn ang="0">
                <a:pos x="connsiteX19822" y="connsiteY19822"/>
              </a:cxn>
              <a:cxn ang="0">
                <a:pos x="connsiteX19823" y="connsiteY19823"/>
              </a:cxn>
              <a:cxn ang="0">
                <a:pos x="connsiteX19824" y="connsiteY19824"/>
              </a:cxn>
              <a:cxn ang="0">
                <a:pos x="connsiteX19825" y="connsiteY19825"/>
              </a:cxn>
              <a:cxn ang="0">
                <a:pos x="connsiteX19826" y="connsiteY19826"/>
              </a:cxn>
              <a:cxn ang="0">
                <a:pos x="connsiteX19827" y="connsiteY19827"/>
              </a:cxn>
              <a:cxn ang="0">
                <a:pos x="connsiteX19828" y="connsiteY19828"/>
              </a:cxn>
              <a:cxn ang="0">
                <a:pos x="connsiteX19829" y="connsiteY19829"/>
              </a:cxn>
              <a:cxn ang="0">
                <a:pos x="connsiteX19830" y="connsiteY19830"/>
              </a:cxn>
              <a:cxn ang="0">
                <a:pos x="connsiteX19831" y="connsiteY19831"/>
              </a:cxn>
              <a:cxn ang="0">
                <a:pos x="connsiteX19832" y="connsiteY19832"/>
              </a:cxn>
              <a:cxn ang="0">
                <a:pos x="connsiteX19833" y="connsiteY19833"/>
              </a:cxn>
              <a:cxn ang="0">
                <a:pos x="connsiteX19834" y="connsiteY19834"/>
              </a:cxn>
              <a:cxn ang="0">
                <a:pos x="connsiteX19835" y="connsiteY19835"/>
              </a:cxn>
              <a:cxn ang="0">
                <a:pos x="connsiteX19836" y="connsiteY19836"/>
              </a:cxn>
              <a:cxn ang="0">
                <a:pos x="connsiteX19837" y="connsiteY19837"/>
              </a:cxn>
              <a:cxn ang="0">
                <a:pos x="connsiteX19838" y="connsiteY19838"/>
              </a:cxn>
              <a:cxn ang="0">
                <a:pos x="connsiteX19839" y="connsiteY19839"/>
              </a:cxn>
              <a:cxn ang="0">
                <a:pos x="connsiteX19840" y="connsiteY19840"/>
              </a:cxn>
              <a:cxn ang="0">
                <a:pos x="connsiteX19841" y="connsiteY19841"/>
              </a:cxn>
              <a:cxn ang="0">
                <a:pos x="connsiteX19842" y="connsiteY19842"/>
              </a:cxn>
              <a:cxn ang="0">
                <a:pos x="connsiteX19843" y="connsiteY19843"/>
              </a:cxn>
              <a:cxn ang="0">
                <a:pos x="connsiteX19844" y="connsiteY19844"/>
              </a:cxn>
              <a:cxn ang="0">
                <a:pos x="connsiteX19845" y="connsiteY19845"/>
              </a:cxn>
              <a:cxn ang="0">
                <a:pos x="connsiteX19846" y="connsiteY19846"/>
              </a:cxn>
              <a:cxn ang="0">
                <a:pos x="connsiteX19847" y="connsiteY19847"/>
              </a:cxn>
              <a:cxn ang="0">
                <a:pos x="connsiteX19848" y="connsiteY19848"/>
              </a:cxn>
              <a:cxn ang="0">
                <a:pos x="connsiteX19849" y="connsiteY19849"/>
              </a:cxn>
              <a:cxn ang="0">
                <a:pos x="connsiteX19850" y="connsiteY19850"/>
              </a:cxn>
              <a:cxn ang="0">
                <a:pos x="connsiteX19851" y="connsiteY19851"/>
              </a:cxn>
              <a:cxn ang="0">
                <a:pos x="connsiteX19852" y="connsiteY19852"/>
              </a:cxn>
              <a:cxn ang="0">
                <a:pos x="connsiteX19853" y="connsiteY19853"/>
              </a:cxn>
              <a:cxn ang="0">
                <a:pos x="connsiteX19854" y="connsiteY19854"/>
              </a:cxn>
              <a:cxn ang="0">
                <a:pos x="connsiteX19855" y="connsiteY19855"/>
              </a:cxn>
              <a:cxn ang="0">
                <a:pos x="connsiteX19856" y="connsiteY19856"/>
              </a:cxn>
              <a:cxn ang="0">
                <a:pos x="connsiteX19857" y="connsiteY19857"/>
              </a:cxn>
              <a:cxn ang="0">
                <a:pos x="connsiteX19858" y="connsiteY19858"/>
              </a:cxn>
              <a:cxn ang="0">
                <a:pos x="connsiteX19859" y="connsiteY19859"/>
              </a:cxn>
              <a:cxn ang="0">
                <a:pos x="connsiteX19860" y="connsiteY19860"/>
              </a:cxn>
              <a:cxn ang="0">
                <a:pos x="connsiteX19861" y="connsiteY19861"/>
              </a:cxn>
              <a:cxn ang="0">
                <a:pos x="connsiteX19862" y="connsiteY19862"/>
              </a:cxn>
              <a:cxn ang="0">
                <a:pos x="connsiteX19863" y="connsiteY19863"/>
              </a:cxn>
              <a:cxn ang="0">
                <a:pos x="connsiteX19864" y="connsiteY19864"/>
              </a:cxn>
              <a:cxn ang="0">
                <a:pos x="connsiteX19865" y="connsiteY19865"/>
              </a:cxn>
              <a:cxn ang="0">
                <a:pos x="connsiteX19866" y="connsiteY19866"/>
              </a:cxn>
              <a:cxn ang="0">
                <a:pos x="connsiteX19867" y="connsiteY19867"/>
              </a:cxn>
              <a:cxn ang="0">
                <a:pos x="connsiteX19868" y="connsiteY19868"/>
              </a:cxn>
              <a:cxn ang="0">
                <a:pos x="connsiteX19869" y="connsiteY19869"/>
              </a:cxn>
              <a:cxn ang="0">
                <a:pos x="connsiteX19870" y="connsiteY19870"/>
              </a:cxn>
              <a:cxn ang="0">
                <a:pos x="connsiteX19871" y="connsiteY19871"/>
              </a:cxn>
              <a:cxn ang="0">
                <a:pos x="connsiteX19872" y="connsiteY19872"/>
              </a:cxn>
              <a:cxn ang="0">
                <a:pos x="connsiteX19873" y="connsiteY19873"/>
              </a:cxn>
              <a:cxn ang="0">
                <a:pos x="connsiteX19874" y="connsiteY19874"/>
              </a:cxn>
              <a:cxn ang="0">
                <a:pos x="connsiteX19875" y="connsiteY19875"/>
              </a:cxn>
              <a:cxn ang="0">
                <a:pos x="connsiteX19876" y="connsiteY19876"/>
              </a:cxn>
              <a:cxn ang="0">
                <a:pos x="connsiteX19877" y="connsiteY19877"/>
              </a:cxn>
              <a:cxn ang="0">
                <a:pos x="connsiteX19878" y="connsiteY19878"/>
              </a:cxn>
              <a:cxn ang="0">
                <a:pos x="connsiteX19879" y="connsiteY19879"/>
              </a:cxn>
              <a:cxn ang="0">
                <a:pos x="connsiteX19880" y="connsiteY19880"/>
              </a:cxn>
              <a:cxn ang="0">
                <a:pos x="connsiteX19881" y="connsiteY19881"/>
              </a:cxn>
              <a:cxn ang="0">
                <a:pos x="connsiteX19882" y="connsiteY19882"/>
              </a:cxn>
              <a:cxn ang="0">
                <a:pos x="connsiteX19883" y="connsiteY19883"/>
              </a:cxn>
              <a:cxn ang="0">
                <a:pos x="connsiteX19884" y="connsiteY19884"/>
              </a:cxn>
              <a:cxn ang="0">
                <a:pos x="connsiteX19885" y="connsiteY19885"/>
              </a:cxn>
              <a:cxn ang="0">
                <a:pos x="connsiteX19886" y="connsiteY19886"/>
              </a:cxn>
              <a:cxn ang="0">
                <a:pos x="connsiteX19887" y="connsiteY19887"/>
              </a:cxn>
              <a:cxn ang="0">
                <a:pos x="connsiteX19888" y="connsiteY19888"/>
              </a:cxn>
              <a:cxn ang="0">
                <a:pos x="connsiteX19889" y="connsiteY19889"/>
              </a:cxn>
              <a:cxn ang="0">
                <a:pos x="connsiteX19890" y="connsiteY19890"/>
              </a:cxn>
              <a:cxn ang="0">
                <a:pos x="connsiteX19891" y="connsiteY19891"/>
              </a:cxn>
              <a:cxn ang="0">
                <a:pos x="connsiteX19892" y="connsiteY19892"/>
              </a:cxn>
              <a:cxn ang="0">
                <a:pos x="connsiteX19893" y="connsiteY19893"/>
              </a:cxn>
              <a:cxn ang="0">
                <a:pos x="connsiteX19894" y="connsiteY19894"/>
              </a:cxn>
              <a:cxn ang="0">
                <a:pos x="connsiteX19895" y="connsiteY19895"/>
              </a:cxn>
              <a:cxn ang="0">
                <a:pos x="connsiteX19896" y="connsiteY19896"/>
              </a:cxn>
              <a:cxn ang="0">
                <a:pos x="connsiteX19897" y="connsiteY19897"/>
              </a:cxn>
              <a:cxn ang="0">
                <a:pos x="connsiteX19898" y="connsiteY19898"/>
              </a:cxn>
              <a:cxn ang="0">
                <a:pos x="connsiteX19899" y="connsiteY19899"/>
              </a:cxn>
              <a:cxn ang="0">
                <a:pos x="connsiteX19900" y="connsiteY19900"/>
              </a:cxn>
              <a:cxn ang="0">
                <a:pos x="connsiteX19901" y="connsiteY19901"/>
              </a:cxn>
              <a:cxn ang="0">
                <a:pos x="connsiteX19902" y="connsiteY19902"/>
              </a:cxn>
              <a:cxn ang="0">
                <a:pos x="connsiteX19903" y="connsiteY19903"/>
              </a:cxn>
              <a:cxn ang="0">
                <a:pos x="connsiteX19904" y="connsiteY19904"/>
              </a:cxn>
              <a:cxn ang="0">
                <a:pos x="connsiteX19905" y="connsiteY19905"/>
              </a:cxn>
              <a:cxn ang="0">
                <a:pos x="connsiteX19906" y="connsiteY19906"/>
              </a:cxn>
              <a:cxn ang="0">
                <a:pos x="connsiteX19907" y="connsiteY19907"/>
              </a:cxn>
              <a:cxn ang="0">
                <a:pos x="connsiteX19908" y="connsiteY19908"/>
              </a:cxn>
              <a:cxn ang="0">
                <a:pos x="connsiteX19909" y="connsiteY19909"/>
              </a:cxn>
              <a:cxn ang="0">
                <a:pos x="connsiteX19910" y="connsiteY19910"/>
              </a:cxn>
              <a:cxn ang="0">
                <a:pos x="connsiteX19911" y="connsiteY19911"/>
              </a:cxn>
              <a:cxn ang="0">
                <a:pos x="connsiteX19912" y="connsiteY19912"/>
              </a:cxn>
              <a:cxn ang="0">
                <a:pos x="connsiteX19913" y="connsiteY19913"/>
              </a:cxn>
              <a:cxn ang="0">
                <a:pos x="connsiteX19914" y="connsiteY19914"/>
              </a:cxn>
              <a:cxn ang="0">
                <a:pos x="connsiteX19915" y="connsiteY19915"/>
              </a:cxn>
              <a:cxn ang="0">
                <a:pos x="connsiteX19916" y="connsiteY19916"/>
              </a:cxn>
              <a:cxn ang="0">
                <a:pos x="connsiteX19917" y="connsiteY19917"/>
              </a:cxn>
              <a:cxn ang="0">
                <a:pos x="connsiteX19918" y="connsiteY19918"/>
              </a:cxn>
              <a:cxn ang="0">
                <a:pos x="connsiteX19919" y="connsiteY19919"/>
              </a:cxn>
              <a:cxn ang="0">
                <a:pos x="connsiteX19920" y="connsiteY19920"/>
              </a:cxn>
              <a:cxn ang="0">
                <a:pos x="connsiteX19921" y="connsiteY19921"/>
              </a:cxn>
              <a:cxn ang="0">
                <a:pos x="connsiteX19922" y="connsiteY19922"/>
              </a:cxn>
              <a:cxn ang="0">
                <a:pos x="connsiteX19923" y="connsiteY19923"/>
              </a:cxn>
              <a:cxn ang="0">
                <a:pos x="connsiteX19924" y="connsiteY19924"/>
              </a:cxn>
              <a:cxn ang="0">
                <a:pos x="connsiteX19925" y="connsiteY19925"/>
              </a:cxn>
              <a:cxn ang="0">
                <a:pos x="connsiteX19926" y="connsiteY19926"/>
              </a:cxn>
              <a:cxn ang="0">
                <a:pos x="connsiteX19927" y="connsiteY19927"/>
              </a:cxn>
              <a:cxn ang="0">
                <a:pos x="connsiteX19928" y="connsiteY19928"/>
              </a:cxn>
              <a:cxn ang="0">
                <a:pos x="connsiteX19929" y="connsiteY19929"/>
              </a:cxn>
              <a:cxn ang="0">
                <a:pos x="connsiteX19930" y="connsiteY19930"/>
              </a:cxn>
              <a:cxn ang="0">
                <a:pos x="connsiteX19931" y="connsiteY19931"/>
              </a:cxn>
              <a:cxn ang="0">
                <a:pos x="connsiteX19932" y="connsiteY19932"/>
              </a:cxn>
              <a:cxn ang="0">
                <a:pos x="connsiteX19933" y="connsiteY19933"/>
              </a:cxn>
              <a:cxn ang="0">
                <a:pos x="connsiteX19934" y="connsiteY19934"/>
              </a:cxn>
              <a:cxn ang="0">
                <a:pos x="connsiteX19935" y="connsiteY19935"/>
              </a:cxn>
              <a:cxn ang="0">
                <a:pos x="connsiteX19936" y="connsiteY19936"/>
              </a:cxn>
              <a:cxn ang="0">
                <a:pos x="connsiteX19937" y="connsiteY19937"/>
              </a:cxn>
              <a:cxn ang="0">
                <a:pos x="connsiteX19938" y="connsiteY19938"/>
              </a:cxn>
              <a:cxn ang="0">
                <a:pos x="connsiteX19939" y="connsiteY19939"/>
              </a:cxn>
              <a:cxn ang="0">
                <a:pos x="connsiteX19940" y="connsiteY19940"/>
              </a:cxn>
              <a:cxn ang="0">
                <a:pos x="connsiteX19941" y="connsiteY19941"/>
              </a:cxn>
              <a:cxn ang="0">
                <a:pos x="connsiteX19942" y="connsiteY19942"/>
              </a:cxn>
              <a:cxn ang="0">
                <a:pos x="connsiteX19943" y="connsiteY19943"/>
              </a:cxn>
              <a:cxn ang="0">
                <a:pos x="connsiteX19944" y="connsiteY19944"/>
              </a:cxn>
              <a:cxn ang="0">
                <a:pos x="connsiteX19945" y="connsiteY19945"/>
              </a:cxn>
              <a:cxn ang="0">
                <a:pos x="connsiteX19946" y="connsiteY19946"/>
              </a:cxn>
              <a:cxn ang="0">
                <a:pos x="connsiteX19947" y="connsiteY19947"/>
              </a:cxn>
              <a:cxn ang="0">
                <a:pos x="connsiteX19948" y="connsiteY19948"/>
              </a:cxn>
              <a:cxn ang="0">
                <a:pos x="connsiteX19949" y="connsiteY19949"/>
              </a:cxn>
              <a:cxn ang="0">
                <a:pos x="connsiteX19950" y="connsiteY19950"/>
              </a:cxn>
              <a:cxn ang="0">
                <a:pos x="connsiteX19951" y="connsiteY19951"/>
              </a:cxn>
              <a:cxn ang="0">
                <a:pos x="connsiteX19952" y="connsiteY19952"/>
              </a:cxn>
              <a:cxn ang="0">
                <a:pos x="connsiteX19953" y="connsiteY19953"/>
              </a:cxn>
              <a:cxn ang="0">
                <a:pos x="connsiteX19954" y="connsiteY19954"/>
              </a:cxn>
              <a:cxn ang="0">
                <a:pos x="connsiteX19955" y="connsiteY19955"/>
              </a:cxn>
              <a:cxn ang="0">
                <a:pos x="connsiteX19956" y="connsiteY19956"/>
              </a:cxn>
              <a:cxn ang="0">
                <a:pos x="connsiteX19957" y="connsiteY19957"/>
              </a:cxn>
              <a:cxn ang="0">
                <a:pos x="connsiteX19958" y="connsiteY19958"/>
              </a:cxn>
              <a:cxn ang="0">
                <a:pos x="connsiteX19959" y="connsiteY19959"/>
              </a:cxn>
              <a:cxn ang="0">
                <a:pos x="connsiteX19960" y="connsiteY19960"/>
              </a:cxn>
              <a:cxn ang="0">
                <a:pos x="connsiteX19961" y="connsiteY19961"/>
              </a:cxn>
              <a:cxn ang="0">
                <a:pos x="connsiteX19962" y="connsiteY19962"/>
              </a:cxn>
              <a:cxn ang="0">
                <a:pos x="connsiteX19963" y="connsiteY19963"/>
              </a:cxn>
              <a:cxn ang="0">
                <a:pos x="connsiteX19964" y="connsiteY19964"/>
              </a:cxn>
              <a:cxn ang="0">
                <a:pos x="connsiteX19965" y="connsiteY19965"/>
              </a:cxn>
              <a:cxn ang="0">
                <a:pos x="connsiteX19966" y="connsiteY19966"/>
              </a:cxn>
              <a:cxn ang="0">
                <a:pos x="connsiteX19967" y="connsiteY19967"/>
              </a:cxn>
              <a:cxn ang="0">
                <a:pos x="connsiteX19968" y="connsiteY19968"/>
              </a:cxn>
              <a:cxn ang="0">
                <a:pos x="connsiteX19969" y="connsiteY19969"/>
              </a:cxn>
              <a:cxn ang="0">
                <a:pos x="connsiteX19970" y="connsiteY19970"/>
              </a:cxn>
              <a:cxn ang="0">
                <a:pos x="connsiteX19971" y="connsiteY19971"/>
              </a:cxn>
              <a:cxn ang="0">
                <a:pos x="connsiteX19972" y="connsiteY19972"/>
              </a:cxn>
              <a:cxn ang="0">
                <a:pos x="connsiteX19973" y="connsiteY19973"/>
              </a:cxn>
              <a:cxn ang="0">
                <a:pos x="connsiteX19974" y="connsiteY19974"/>
              </a:cxn>
              <a:cxn ang="0">
                <a:pos x="connsiteX19975" y="connsiteY19975"/>
              </a:cxn>
              <a:cxn ang="0">
                <a:pos x="connsiteX19976" y="connsiteY19976"/>
              </a:cxn>
              <a:cxn ang="0">
                <a:pos x="connsiteX19977" y="connsiteY19977"/>
              </a:cxn>
              <a:cxn ang="0">
                <a:pos x="connsiteX19978" y="connsiteY19978"/>
              </a:cxn>
              <a:cxn ang="0">
                <a:pos x="connsiteX19979" y="connsiteY19979"/>
              </a:cxn>
              <a:cxn ang="0">
                <a:pos x="connsiteX19980" y="connsiteY19980"/>
              </a:cxn>
              <a:cxn ang="0">
                <a:pos x="connsiteX19981" y="connsiteY19981"/>
              </a:cxn>
              <a:cxn ang="0">
                <a:pos x="connsiteX19982" y="connsiteY19982"/>
              </a:cxn>
              <a:cxn ang="0">
                <a:pos x="connsiteX19983" y="connsiteY19983"/>
              </a:cxn>
              <a:cxn ang="0">
                <a:pos x="connsiteX19984" y="connsiteY19984"/>
              </a:cxn>
              <a:cxn ang="0">
                <a:pos x="connsiteX19985" y="connsiteY19985"/>
              </a:cxn>
              <a:cxn ang="0">
                <a:pos x="connsiteX19986" y="connsiteY19986"/>
              </a:cxn>
              <a:cxn ang="0">
                <a:pos x="connsiteX19987" y="connsiteY19987"/>
              </a:cxn>
              <a:cxn ang="0">
                <a:pos x="connsiteX19988" y="connsiteY19988"/>
              </a:cxn>
              <a:cxn ang="0">
                <a:pos x="connsiteX19989" y="connsiteY19989"/>
              </a:cxn>
              <a:cxn ang="0">
                <a:pos x="connsiteX19990" y="connsiteY19990"/>
              </a:cxn>
              <a:cxn ang="0">
                <a:pos x="connsiteX19991" y="connsiteY19991"/>
              </a:cxn>
              <a:cxn ang="0">
                <a:pos x="connsiteX19992" y="connsiteY19992"/>
              </a:cxn>
              <a:cxn ang="0">
                <a:pos x="connsiteX19993" y="connsiteY19993"/>
              </a:cxn>
              <a:cxn ang="0">
                <a:pos x="connsiteX19994" y="connsiteY19994"/>
              </a:cxn>
              <a:cxn ang="0">
                <a:pos x="connsiteX19995" y="connsiteY19995"/>
              </a:cxn>
              <a:cxn ang="0">
                <a:pos x="connsiteX19996" y="connsiteY19996"/>
              </a:cxn>
              <a:cxn ang="0">
                <a:pos x="connsiteX19997" y="connsiteY19997"/>
              </a:cxn>
              <a:cxn ang="0">
                <a:pos x="connsiteX19998" y="connsiteY19998"/>
              </a:cxn>
              <a:cxn ang="0">
                <a:pos x="connsiteX19999" y="connsiteY19999"/>
              </a:cxn>
              <a:cxn ang="0">
                <a:pos x="connsiteX20000" y="connsiteY20000"/>
              </a:cxn>
              <a:cxn ang="0">
                <a:pos x="connsiteX20001" y="connsiteY20001"/>
              </a:cxn>
              <a:cxn ang="0">
                <a:pos x="connsiteX20002" y="connsiteY20002"/>
              </a:cxn>
              <a:cxn ang="0">
                <a:pos x="connsiteX20003" y="connsiteY20003"/>
              </a:cxn>
              <a:cxn ang="0">
                <a:pos x="connsiteX20004" y="connsiteY20004"/>
              </a:cxn>
              <a:cxn ang="0">
                <a:pos x="connsiteX20005" y="connsiteY20005"/>
              </a:cxn>
              <a:cxn ang="0">
                <a:pos x="connsiteX20006" y="connsiteY20006"/>
              </a:cxn>
              <a:cxn ang="0">
                <a:pos x="connsiteX20007" y="connsiteY20007"/>
              </a:cxn>
              <a:cxn ang="0">
                <a:pos x="connsiteX20008" y="connsiteY20008"/>
              </a:cxn>
              <a:cxn ang="0">
                <a:pos x="connsiteX20009" y="connsiteY20009"/>
              </a:cxn>
              <a:cxn ang="0">
                <a:pos x="connsiteX20010" y="connsiteY20010"/>
              </a:cxn>
              <a:cxn ang="0">
                <a:pos x="connsiteX20011" y="connsiteY20011"/>
              </a:cxn>
              <a:cxn ang="0">
                <a:pos x="connsiteX20012" y="connsiteY20012"/>
              </a:cxn>
              <a:cxn ang="0">
                <a:pos x="connsiteX20013" y="connsiteY20013"/>
              </a:cxn>
              <a:cxn ang="0">
                <a:pos x="connsiteX20014" y="connsiteY20014"/>
              </a:cxn>
              <a:cxn ang="0">
                <a:pos x="connsiteX20015" y="connsiteY20015"/>
              </a:cxn>
              <a:cxn ang="0">
                <a:pos x="connsiteX20016" y="connsiteY20016"/>
              </a:cxn>
              <a:cxn ang="0">
                <a:pos x="connsiteX20017" y="connsiteY20017"/>
              </a:cxn>
              <a:cxn ang="0">
                <a:pos x="connsiteX20018" y="connsiteY20018"/>
              </a:cxn>
              <a:cxn ang="0">
                <a:pos x="connsiteX20019" y="connsiteY20019"/>
              </a:cxn>
              <a:cxn ang="0">
                <a:pos x="connsiteX20020" y="connsiteY20020"/>
              </a:cxn>
              <a:cxn ang="0">
                <a:pos x="connsiteX20021" y="connsiteY20021"/>
              </a:cxn>
              <a:cxn ang="0">
                <a:pos x="connsiteX20022" y="connsiteY20022"/>
              </a:cxn>
              <a:cxn ang="0">
                <a:pos x="connsiteX20023" y="connsiteY20023"/>
              </a:cxn>
              <a:cxn ang="0">
                <a:pos x="connsiteX20024" y="connsiteY20024"/>
              </a:cxn>
              <a:cxn ang="0">
                <a:pos x="connsiteX20025" y="connsiteY20025"/>
              </a:cxn>
              <a:cxn ang="0">
                <a:pos x="connsiteX20026" y="connsiteY20026"/>
              </a:cxn>
              <a:cxn ang="0">
                <a:pos x="connsiteX20027" y="connsiteY20027"/>
              </a:cxn>
              <a:cxn ang="0">
                <a:pos x="connsiteX20028" y="connsiteY20028"/>
              </a:cxn>
              <a:cxn ang="0">
                <a:pos x="connsiteX20029" y="connsiteY20029"/>
              </a:cxn>
              <a:cxn ang="0">
                <a:pos x="connsiteX20030" y="connsiteY20030"/>
              </a:cxn>
              <a:cxn ang="0">
                <a:pos x="connsiteX20031" y="connsiteY20031"/>
              </a:cxn>
              <a:cxn ang="0">
                <a:pos x="connsiteX20032" y="connsiteY20032"/>
              </a:cxn>
              <a:cxn ang="0">
                <a:pos x="connsiteX20033" y="connsiteY20033"/>
              </a:cxn>
              <a:cxn ang="0">
                <a:pos x="connsiteX20034" y="connsiteY20034"/>
              </a:cxn>
              <a:cxn ang="0">
                <a:pos x="connsiteX20035" y="connsiteY20035"/>
              </a:cxn>
              <a:cxn ang="0">
                <a:pos x="connsiteX20036" y="connsiteY20036"/>
              </a:cxn>
              <a:cxn ang="0">
                <a:pos x="connsiteX20037" y="connsiteY20037"/>
              </a:cxn>
              <a:cxn ang="0">
                <a:pos x="connsiteX20038" y="connsiteY20038"/>
              </a:cxn>
              <a:cxn ang="0">
                <a:pos x="connsiteX20039" y="connsiteY20039"/>
              </a:cxn>
              <a:cxn ang="0">
                <a:pos x="connsiteX20040" y="connsiteY20040"/>
              </a:cxn>
              <a:cxn ang="0">
                <a:pos x="connsiteX20041" y="connsiteY20041"/>
              </a:cxn>
              <a:cxn ang="0">
                <a:pos x="connsiteX20042" y="connsiteY20042"/>
              </a:cxn>
              <a:cxn ang="0">
                <a:pos x="connsiteX20043" y="connsiteY20043"/>
              </a:cxn>
              <a:cxn ang="0">
                <a:pos x="connsiteX20044" y="connsiteY20044"/>
              </a:cxn>
              <a:cxn ang="0">
                <a:pos x="connsiteX20045" y="connsiteY20045"/>
              </a:cxn>
              <a:cxn ang="0">
                <a:pos x="connsiteX20046" y="connsiteY20046"/>
              </a:cxn>
              <a:cxn ang="0">
                <a:pos x="connsiteX20047" y="connsiteY20047"/>
              </a:cxn>
              <a:cxn ang="0">
                <a:pos x="connsiteX20048" y="connsiteY20048"/>
              </a:cxn>
              <a:cxn ang="0">
                <a:pos x="connsiteX20049" y="connsiteY20049"/>
              </a:cxn>
              <a:cxn ang="0">
                <a:pos x="connsiteX20050" y="connsiteY20050"/>
              </a:cxn>
              <a:cxn ang="0">
                <a:pos x="connsiteX20051" y="connsiteY20051"/>
              </a:cxn>
              <a:cxn ang="0">
                <a:pos x="connsiteX20052" y="connsiteY20052"/>
              </a:cxn>
              <a:cxn ang="0">
                <a:pos x="connsiteX20053" y="connsiteY20053"/>
              </a:cxn>
              <a:cxn ang="0">
                <a:pos x="connsiteX20054" y="connsiteY20054"/>
              </a:cxn>
              <a:cxn ang="0">
                <a:pos x="connsiteX20055" y="connsiteY20055"/>
              </a:cxn>
              <a:cxn ang="0">
                <a:pos x="connsiteX20056" y="connsiteY20056"/>
              </a:cxn>
              <a:cxn ang="0">
                <a:pos x="connsiteX20057" y="connsiteY20057"/>
              </a:cxn>
              <a:cxn ang="0">
                <a:pos x="connsiteX20058" y="connsiteY20058"/>
              </a:cxn>
              <a:cxn ang="0">
                <a:pos x="connsiteX20059" y="connsiteY20059"/>
              </a:cxn>
              <a:cxn ang="0">
                <a:pos x="connsiteX20060" y="connsiteY20060"/>
              </a:cxn>
              <a:cxn ang="0">
                <a:pos x="connsiteX20061" y="connsiteY20061"/>
              </a:cxn>
              <a:cxn ang="0">
                <a:pos x="connsiteX20062" y="connsiteY20062"/>
              </a:cxn>
              <a:cxn ang="0">
                <a:pos x="connsiteX20063" y="connsiteY20063"/>
              </a:cxn>
              <a:cxn ang="0">
                <a:pos x="connsiteX20064" y="connsiteY20064"/>
              </a:cxn>
              <a:cxn ang="0">
                <a:pos x="connsiteX20065" y="connsiteY20065"/>
              </a:cxn>
              <a:cxn ang="0">
                <a:pos x="connsiteX20066" y="connsiteY20066"/>
              </a:cxn>
              <a:cxn ang="0">
                <a:pos x="connsiteX20067" y="connsiteY20067"/>
              </a:cxn>
              <a:cxn ang="0">
                <a:pos x="connsiteX20068" y="connsiteY20068"/>
              </a:cxn>
              <a:cxn ang="0">
                <a:pos x="connsiteX20069" y="connsiteY20069"/>
              </a:cxn>
              <a:cxn ang="0">
                <a:pos x="connsiteX20070" y="connsiteY20070"/>
              </a:cxn>
              <a:cxn ang="0">
                <a:pos x="connsiteX20071" y="connsiteY20071"/>
              </a:cxn>
              <a:cxn ang="0">
                <a:pos x="connsiteX20072" y="connsiteY20072"/>
              </a:cxn>
              <a:cxn ang="0">
                <a:pos x="connsiteX20073" y="connsiteY20073"/>
              </a:cxn>
              <a:cxn ang="0">
                <a:pos x="connsiteX20074" y="connsiteY20074"/>
              </a:cxn>
              <a:cxn ang="0">
                <a:pos x="connsiteX20075" y="connsiteY20075"/>
              </a:cxn>
              <a:cxn ang="0">
                <a:pos x="connsiteX20076" y="connsiteY20076"/>
              </a:cxn>
              <a:cxn ang="0">
                <a:pos x="connsiteX20077" y="connsiteY20077"/>
              </a:cxn>
              <a:cxn ang="0">
                <a:pos x="connsiteX20078" y="connsiteY20078"/>
              </a:cxn>
              <a:cxn ang="0">
                <a:pos x="connsiteX20079" y="connsiteY20079"/>
              </a:cxn>
              <a:cxn ang="0">
                <a:pos x="connsiteX20080" y="connsiteY20080"/>
              </a:cxn>
              <a:cxn ang="0">
                <a:pos x="connsiteX20081" y="connsiteY20081"/>
              </a:cxn>
              <a:cxn ang="0">
                <a:pos x="connsiteX20082" y="connsiteY20082"/>
              </a:cxn>
              <a:cxn ang="0">
                <a:pos x="connsiteX20083" y="connsiteY20083"/>
              </a:cxn>
              <a:cxn ang="0">
                <a:pos x="connsiteX20084" y="connsiteY20084"/>
              </a:cxn>
              <a:cxn ang="0">
                <a:pos x="connsiteX20085" y="connsiteY20085"/>
              </a:cxn>
              <a:cxn ang="0">
                <a:pos x="connsiteX20086" y="connsiteY20086"/>
              </a:cxn>
              <a:cxn ang="0">
                <a:pos x="connsiteX20087" y="connsiteY20087"/>
              </a:cxn>
              <a:cxn ang="0">
                <a:pos x="connsiteX20088" y="connsiteY20088"/>
              </a:cxn>
              <a:cxn ang="0">
                <a:pos x="connsiteX20089" y="connsiteY20089"/>
              </a:cxn>
              <a:cxn ang="0">
                <a:pos x="connsiteX20090" y="connsiteY20090"/>
              </a:cxn>
              <a:cxn ang="0">
                <a:pos x="connsiteX20091" y="connsiteY20091"/>
              </a:cxn>
              <a:cxn ang="0">
                <a:pos x="connsiteX20092" y="connsiteY20092"/>
              </a:cxn>
              <a:cxn ang="0">
                <a:pos x="connsiteX20093" y="connsiteY20093"/>
              </a:cxn>
              <a:cxn ang="0">
                <a:pos x="connsiteX20094" y="connsiteY20094"/>
              </a:cxn>
              <a:cxn ang="0">
                <a:pos x="connsiteX20095" y="connsiteY20095"/>
              </a:cxn>
              <a:cxn ang="0">
                <a:pos x="connsiteX20096" y="connsiteY20096"/>
              </a:cxn>
              <a:cxn ang="0">
                <a:pos x="connsiteX20097" y="connsiteY20097"/>
              </a:cxn>
              <a:cxn ang="0">
                <a:pos x="connsiteX20098" y="connsiteY20098"/>
              </a:cxn>
              <a:cxn ang="0">
                <a:pos x="connsiteX20099" y="connsiteY20099"/>
              </a:cxn>
              <a:cxn ang="0">
                <a:pos x="connsiteX20100" y="connsiteY20100"/>
              </a:cxn>
              <a:cxn ang="0">
                <a:pos x="connsiteX20101" y="connsiteY20101"/>
              </a:cxn>
              <a:cxn ang="0">
                <a:pos x="connsiteX20102" y="connsiteY20102"/>
              </a:cxn>
              <a:cxn ang="0">
                <a:pos x="connsiteX20103" y="connsiteY20103"/>
              </a:cxn>
              <a:cxn ang="0">
                <a:pos x="connsiteX20104" y="connsiteY20104"/>
              </a:cxn>
              <a:cxn ang="0">
                <a:pos x="connsiteX20105" y="connsiteY20105"/>
              </a:cxn>
              <a:cxn ang="0">
                <a:pos x="connsiteX20106" y="connsiteY20106"/>
              </a:cxn>
              <a:cxn ang="0">
                <a:pos x="connsiteX20107" y="connsiteY20107"/>
              </a:cxn>
              <a:cxn ang="0">
                <a:pos x="connsiteX20108" y="connsiteY20108"/>
              </a:cxn>
              <a:cxn ang="0">
                <a:pos x="connsiteX20109" y="connsiteY20109"/>
              </a:cxn>
              <a:cxn ang="0">
                <a:pos x="connsiteX20110" y="connsiteY20110"/>
              </a:cxn>
              <a:cxn ang="0">
                <a:pos x="connsiteX20111" y="connsiteY20111"/>
              </a:cxn>
              <a:cxn ang="0">
                <a:pos x="connsiteX20112" y="connsiteY20112"/>
              </a:cxn>
              <a:cxn ang="0">
                <a:pos x="connsiteX20113" y="connsiteY20113"/>
              </a:cxn>
              <a:cxn ang="0">
                <a:pos x="connsiteX20114" y="connsiteY20114"/>
              </a:cxn>
              <a:cxn ang="0">
                <a:pos x="connsiteX20115" y="connsiteY20115"/>
              </a:cxn>
              <a:cxn ang="0">
                <a:pos x="connsiteX20116" y="connsiteY20116"/>
              </a:cxn>
              <a:cxn ang="0">
                <a:pos x="connsiteX20117" y="connsiteY20117"/>
              </a:cxn>
              <a:cxn ang="0">
                <a:pos x="connsiteX20118" y="connsiteY20118"/>
              </a:cxn>
              <a:cxn ang="0">
                <a:pos x="connsiteX20119" y="connsiteY20119"/>
              </a:cxn>
              <a:cxn ang="0">
                <a:pos x="connsiteX20120" y="connsiteY20120"/>
              </a:cxn>
              <a:cxn ang="0">
                <a:pos x="connsiteX20121" y="connsiteY20121"/>
              </a:cxn>
              <a:cxn ang="0">
                <a:pos x="connsiteX20122" y="connsiteY20122"/>
              </a:cxn>
              <a:cxn ang="0">
                <a:pos x="connsiteX20123" y="connsiteY20123"/>
              </a:cxn>
              <a:cxn ang="0">
                <a:pos x="connsiteX20124" y="connsiteY20124"/>
              </a:cxn>
              <a:cxn ang="0">
                <a:pos x="connsiteX20125" y="connsiteY20125"/>
              </a:cxn>
              <a:cxn ang="0">
                <a:pos x="connsiteX20126" y="connsiteY20126"/>
              </a:cxn>
              <a:cxn ang="0">
                <a:pos x="connsiteX20127" y="connsiteY20127"/>
              </a:cxn>
              <a:cxn ang="0">
                <a:pos x="connsiteX20128" y="connsiteY20128"/>
              </a:cxn>
              <a:cxn ang="0">
                <a:pos x="connsiteX20129" y="connsiteY20129"/>
              </a:cxn>
              <a:cxn ang="0">
                <a:pos x="connsiteX20130" y="connsiteY20130"/>
              </a:cxn>
              <a:cxn ang="0">
                <a:pos x="connsiteX20131" y="connsiteY20131"/>
              </a:cxn>
              <a:cxn ang="0">
                <a:pos x="connsiteX20132" y="connsiteY20132"/>
              </a:cxn>
              <a:cxn ang="0">
                <a:pos x="connsiteX20133" y="connsiteY20133"/>
              </a:cxn>
              <a:cxn ang="0">
                <a:pos x="connsiteX20134" y="connsiteY20134"/>
              </a:cxn>
              <a:cxn ang="0">
                <a:pos x="connsiteX20135" y="connsiteY20135"/>
              </a:cxn>
              <a:cxn ang="0">
                <a:pos x="connsiteX20136" y="connsiteY20136"/>
              </a:cxn>
              <a:cxn ang="0">
                <a:pos x="connsiteX20137" y="connsiteY20137"/>
              </a:cxn>
              <a:cxn ang="0">
                <a:pos x="connsiteX20138" y="connsiteY20138"/>
              </a:cxn>
              <a:cxn ang="0">
                <a:pos x="connsiteX20139" y="connsiteY20139"/>
              </a:cxn>
              <a:cxn ang="0">
                <a:pos x="connsiteX20140" y="connsiteY20140"/>
              </a:cxn>
              <a:cxn ang="0">
                <a:pos x="connsiteX20141" y="connsiteY20141"/>
              </a:cxn>
              <a:cxn ang="0">
                <a:pos x="connsiteX20142" y="connsiteY20142"/>
              </a:cxn>
              <a:cxn ang="0">
                <a:pos x="connsiteX20143" y="connsiteY20143"/>
              </a:cxn>
              <a:cxn ang="0">
                <a:pos x="connsiteX20144" y="connsiteY20144"/>
              </a:cxn>
              <a:cxn ang="0">
                <a:pos x="connsiteX20145" y="connsiteY20145"/>
              </a:cxn>
              <a:cxn ang="0">
                <a:pos x="connsiteX20146" y="connsiteY20146"/>
              </a:cxn>
              <a:cxn ang="0">
                <a:pos x="connsiteX20147" y="connsiteY20147"/>
              </a:cxn>
              <a:cxn ang="0">
                <a:pos x="connsiteX20148" y="connsiteY20148"/>
              </a:cxn>
              <a:cxn ang="0">
                <a:pos x="connsiteX20149" y="connsiteY20149"/>
              </a:cxn>
              <a:cxn ang="0">
                <a:pos x="connsiteX20150" y="connsiteY20150"/>
              </a:cxn>
              <a:cxn ang="0">
                <a:pos x="connsiteX20151" y="connsiteY20151"/>
              </a:cxn>
              <a:cxn ang="0">
                <a:pos x="connsiteX20152" y="connsiteY20152"/>
              </a:cxn>
              <a:cxn ang="0">
                <a:pos x="connsiteX20153" y="connsiteY20153"/>
              </a:cxn>
              <a:cxn ang="0">
                <a:pos x="connsiteX20154" y="connsiteY20154"/>
              </a:cxn>
              <a:cxn ang="0">
                <a:pos x="connsiteX20155" y="connsiteY20155"/>
              </a:cxn>
              <a:cxn ang="0">
                <a:pos x="connsiteX20156" y="connsiteY20156"/>
              </a:cxn>
              <a:cxn ang="0">
                <a:pos x="connsiteX20157" y="connsiteY20157"/>
              </a:cxn>
              <a:cxn ang="0">
                <a:pos x="connsiteX20158" y="connsiteY20158"/>
              </a:cxn>
              <a:cxn ang="0">
                <a:pos x="connsiteX20159" y="connsiteY20159"/>
              </a:cxn>
              <a:cxn ang="0">
                <a:pos x="connsiteX20160" y="connsiteY20160"/>
              </a:cxn>
              <a:cxn ang="0">
                <a:pos x="connsiteX20161" y="connsiteY20161"/>
              </a:cxn>
              <a:cxn ang="0">
                <a:pos x="connsiteX20162" y="connsiteY20162"/>
              </a:cxn>
              <a:cxn ang="0">
                <a:pos x="connsiteX20163" y="connsiteY20163"/>
              </a:cxn>
              <a:cxn ang="0">
                <a:pos x="connsiteX20164" y="connsiteY20164"/>
              </a:cxn>
              <a:cxn ang="0">
                <a:pos x="connsiteX20165" y="connsiteY20165"/>
              </a:cxn>
              <a:cxn ang="0">
                <a:pos x="connsiteX20166" y="connsiteY20166"/>
              </a:cxn>
              <a:cxn ang="0">
                <a:pos x="connsiteX20167" y="connsiteY20167"/>
              </a:cxn>
              <a:cxn ang="0">
                <a:pos x="connsiteX20168" y="connsiteY20168"/>
              </a:cxn>
              <a:cxn ang="0">
                <a:pos x="connsiteX20169" y="connsiteY20169"/>
              </a:cxn>
              <a:cxn ang="0">
                <a:pos x="connsiteX20170" y="connsiteY20170"/>
              </a:cxn>
              <a:cxn ang="0">
                <a:pos x="connsiteX20171" y="connsiteY20171"/>
              </a:cxn>
              <a:cxn ang="0">
                <a:pos x="connsiteX20172" y="connsiteY20172"/>
              </a:cxn>
              <a:cxn ang="0">
                <a:pos x="connsiteX20173" y="connsiteY20173"/>
              </a:cxn>
              <a:cxn ang="0">
                <a:pos x="connsiteX20174" y="connsiteY20174"/>
              </a:cxn>
              <a:cxn ang="0">
                <a:pos x="connsiteX20175" y="connsiteY20175"/>
              </a:cxn>
              <a:cxn ang="0">
                <a:pos x="connsiteX20176" y="connsiteY20176"/>
              </a:cxn>
              <a:cxn ang="0">
                <a:pos x="connsiteX20177" y="connsiteY20177"/>
              </a:cxn>
              <a:cxn ang="0">
                <a:pos x="connsiteX20178" y="connsiteY20178"/>
              </a:cxn>
              <a:cxn ang="0">
                <a:pos x="connsiteX20179" y="connsiteY20179"/>
              </a:cxn>
              <a:cxn ang="0">
                <a:pos x="connsiteX20180" y="connsiteY20180"/>
              </a:cxn>
              <a:cxn ang="0">
                <a:pos x="connsiteX20181" y="connsiteY20181"/>
              </a:cxn>
              <a:cxn ang="0">
                <a:pos x="connsiteX20182" y="connsiteY20182"/>
              </a:cxn>
              <a:cxn ang="0">
                <a:pos x="connsiteX20183" y="connsiteY20183"/>
              </a:cxn>
              <a:cxn ang="0">
                <a:pos x="connsiteX20184" y="connsiteY20184"/>
              </a:cxn>
              <a:cxn ang="0">
                <a:pos x="connsiteX20185" y="connsiteY20185"/>
              </a:cxn>
              <a:cxn ang="0">
                <a:pos x="connsiteX20186" y="connsiteY20186"/>
              </a:cxn>
              <a:cxn ang="0">
                <a:pos x="connsiteX20187" y="connsiteY20187"/>
              </a:cxn>
              <a:cxn ang="0">
                <a:pos x="connsiteX20188" y="connsiteY20188"/>
              </a:cxn>
              <a:cxn ang="0">
                <a:pos x="connsiteX20189" y="connsiteY20189"/>
              </a:cxn>
              <a:cxn ang="0">
                <a:pos x="connsiteX20190" y="connsiteY20190"/>
              </a:cxn>
              <a:cxn ang="0">
                <a:pos x="connsiteX20191" y="connsiteY20191"/>
              </a:cxn>
              <a:cxn ang="0">
                <a:pos x="connsiteX20192" y="connsiteY20192"/>
              </a:cxn>
              <a:cxn ang="0">
                <a:pos x="connsiteX20193" y="connsiteY20193"/>
              </a:cxn>
              <a:cxn ang="0">
                <a:pos x="connsiteX20194" y="connsiteY20194"/>
              </a:cxn>
              <a:cxn ang="0">
                <a:pos x="connsiteX20195" y="connsiteY20195"/>
              </a:cxn>
              <a:cxn ang="0">
                <a:pos x="connsiteX20196" y="connsiteY20196"/>
              </a:cxn>
              <a:cxn ang="0">
                <a:pos x="connsiteX20197" y="connsiteY20197"/>
              </a:cxn>
              <a:cxn ang="0">
                <a:pos x="connsiteX20198" y="connsiteY20198"/>
              </a:cxn>
              <a:cxn ang="0">
                <a:pos x="connsiteX20199" y="connsiteY20199"/>
              </a:cxn>
              <a:cxn ang="0">
                <a:pos x="connsiteX20200" y="connsiteY20200"/>
              </a:cxn>
              <a:cxn ang="0">
                <a:pos x="connsiteX20201" y="connsiteY20201"/>
              </a:cxn>
              <a:cxn ang="0">
                <a:pos x="connsiteX20202" y="connsiteY20202"/>
              </a:cxn>
              <a:cxn ang="0">
                <a:pos x="connsiteX20203" y="connsiteY20203"/>
              </a:cxn>
              <a:cxn ang="0">
                <a:pos x="connsiteX20204" y="connsiteY20204"/>
              </a:cxn>
              <a:cxn ang="0">
                <a:pos x="connsiteX20205" y="connsiteY20205"/>
              </a:cxn>
              <a:cxn ang="0">
                <a:pos x="connsiteX20206" y="connsiteY20206"/>
              </a:cxn>
              <a:cxn ang="0">
                <a:pos x="connsiteX20207" y="connsiteY20207"/>
              </a:cxn>
              <a:cxn ang="0">
                <a:pos x="connsiteX20208" y="connsiteY20208"/>
              </a:cxn>
              <a:cxn ang="0">
                <a:pos x="connsiteX20209" y="connsiteY20209"/>
              </a:cxn>
              <a:cxn ang="0">
                <a:pos x="connsiteX20210" y="connsiteY20210"/>
              </a:cxn>
              <a:cxn ang="0">
                <a:pos x="connsiteX20211" y="connsiteY20211"/>
              </a:cxn>
              <a:cxn ang="0">
                <a:pos x="connsiteX20212" y="connsiteY20212"/>
              </a:cxn>
              <a:cxn ang="0">
                <a:pos x="connsiteX20213" y="connsiteY20213"/>
              </a:cxn>
              <a:cxn ang="0">
                <a:pos x="connsiteX20214" y="connsiteY20214"/>
              </a:cxn>
              <a:cxn ang="0">
                <a:pos x="connsiteX20215" y="connsiteY20215"/>
              </a:cxn>
              <a:cxn ang="0">
                <a:pos x="connsiteX20216" y="connsiteY20216"/>
              </a:cxn>
              <a:cxn ang="0">
                <a:pos x="connsiteX20217" y="connsiteY20217"/>
              </a:cxn>
              <a:cxn ang="0">
                <a:pos x="connsiteX20218" y="connsiteY20218"/>
              </a:cxn>
              <a:cxn ang="0">
                <a:pos x="connsiteX20219" y="connsiteY20219"/>
              </a:cxn>
              <a:cxn ang="0">
                <a:pos x="connsiteX20220" y="connsiteY20220"/>
              </a:cxn>
              <a:cxn ang="0">
                <a:pos x="connsiteX20221" y="connsiteY20221"/>
              </a:cxn>
              <a:cxn ang="0">
                <a:pos x="connsiteX20222" y="connsiteY20222"/>
              </a:cxn>
              <a:cxn ang="0">
                <a:pos x="connsiteX20223" y="connsiteY20223"/>
              </a:cxn>
              <a:cxn ang="0">
                <a:pos x="connsiteX20224" y="connsiteY20224"/>
              </a:cxn>
              <a:cxn ang="0">
                <a:pos x="connsiteX20225" y="connsiteY20225"/>
              </a:cxn>
              <a:cxn ang="0">
                <a:pos x="connsiteX20226" y="connsiteY20226"/>
              </a:cxn>
              <a:cxn ang="0">
                <a:pos x="connsiteX20227" y="connsiteY20227"/>
              </a:cxn>
              <a:cxn ang="0">
                <a:pos x="connsiteX20228" y="connsiteY20228"/>
              </a:cxn>
              <a:cxn ang="0">
                <a:pos x="connsiteX20229" y="connsiteY20229"/>
              </a:cxn>
              <a:cxn ang="0">
                <a:pos x="connsiteX20230" y="connsiteY20230"/>
              </a:cxn>
              <a:cxn ang="0">
                <a:pos x="connsiteX20231" y="connsiteY20231"/>
              </a:cxn>
              <a:cxn ang="0">
                <a:pos x="connsiteX20232" y="connsiteY20232"/>
              </a:cxn>
              <a:cxn ang="0">
                <a:pos x="connsiteX20233" y="connsiteY20233"/>
              </a:cxn>
              <a:cxn ang="0">
                <a:pos x="connsiteX20234" y="connsiteY20234"/>
              </a:cxn>
              <a:cxn ang="0">
                <a:pos x="connsiteX20235" y="connsiteY20235"/>
              </a:cxn>
              <a:cxn ang="0">
                <a:pos x="connsiteX20236" y="connsiteY20236"/>
              </a:cxn>
              <a:cxn ang="0">
                <a:pos x="connsiteX20237" y="connsiteY20237"/>
              </a:cxn>
              <a:cxn ang="0">
                <a:pos x="connsiteX20238" y="connsiteY20238"/>
              </a:cxn>
              <a:cxn ang="0">
                <a:pos x="connsiteX20239" y="connsiteY20239"/>
              </a:cxn>
              <a:cxn ang="0">
                <a:pos x="connsiteX20240" y="connsiteY20240"/>
              </a:cxn>
              <a:cxn ang="0">
                <a:pos x="connsiteX20241" y="connsiteY20241"/>
              </a:cxn>
              <a:cxn ang="0">
                <a:pos x="connsiteX20242" y="connsiteY20242"/>
              </a:cxn>
              <a:cxn ang="0">
                <a:pos x="connsiteX20243" y="connsiteY20243"/>
              </a:cxn>
              <a:cxn ang="0">
                <a:pos x="connsiteX20244" y="connsiteY20244"/>
              </a:cxn>
              <a:cxn ang="0">
                <a:pos x="connsiteX20245" y="connsiteY20245"/>
              </a:cxn>
              <a:cxn ang="0">
                <a:pos x="connsiteX20246" y="connsiteY20246"/>
              </a:cxn>
              <a:cxn ang="0">
                <a:pos x="connsiteX20247" y="connsiteY20247"/>
              </a:cxn>
              <a:cxn ang="0">
                <a:pos x="connsiteX20248" y="connsiteY20248"/>
              </a:cxn>
              <a:cxn ang="0">
                <a:pos x="connsiteX20249" y="connsiteY20249"/>
              </a:cxn>
              <a:cxn ang="0">
                <a:pos x="connsiteX20250" y="connsiteY20250"/>
              </a:cxn>
              <a:cxn ang="0">
                <a:pos x="connsiteX20251" y="connsiteY20251"/>
              </a:cxn>
              <a:cxn ang="0">
                <a:pos x="connsiteX20252" y="connsiteY20252"/>
              </a:cxn>
              <a:cxn ang="0">
                <a:pos x="connsiteX20253" y="connsiteY20253"/>
              </a:cxn>
              <a:cxn ang="0">
                <a:pos x="connsiteX20254" y="connsiteY20254"/>
              </a:cxn>
              <a:cxn ang="0">
                <a:pos x="connsiteX20255" y="connsiteY20255"/>
              </a:cxn>
              <a:cxn ang="0">
                <a:pos x="connsiteX20256" y="connsiteY20256"/>
              </a:cxn>
              <a:cxn ang="0">
                <a:pos x="connsiteX20257" y="connsiteY20257"/>
              </a:cxn>
              <a:cxn ang="0">
                <a:pos x="connsiteX20258" y="connsiteY20258"/>
              </a:cxn>
              <a:cxn ang="0">
                <a:pos x="connsiteX20259" y="connsiteY20259"/>
              </a:cxn>
              <a:cxn ang="0">
                <a:pos x="connsiteX20260" y="connsiteY20260"/>
              </a:cxn>
              <a:cxn ang="0">
                <a:pos x="connsiteX20261" y="connsiteY20261"/>
              </a:cxn>
              <a:cxn ang="0">
                <a:pos x="connsiteX20262" y="connsiteY20262"/>
              </a:cxn>
              <a:cxn ang="0">
                <a:pos x="connsiteX20263" y="connsiteY20263"/>
              </a:cxn>
              <a:cxn ang="0">
                <a:pos x="connsiteX20264" y="connsiteY20264"/>
              </a:cxn>
              <a:cxn ang="0">
                <a:pos x="connsiteX20265" y="connsiteY20265"/>
              </a:cxn>
              <a:cxn ang="0">
                <a:pos x="connsiteX20266" y="connsiteY20266"/>
              </a:cxn>
              <a:cxn ang="0">
                <a:pos x="connsiteX20267" y="connsiteY20267"/>
              </a:cxn>
              <a:cxn ang="0">
                <a:pos x="connsiteX20268" y="connsiteY20268"/>
              </a:cxn>
              <a:cxn ang="0">
                <a:pos x="connsiteX20269" y="connsiteY20269"/>
              </a:cxn>
              <a:cxn ang="0">
                <a:pos x="connsiteX20270" y="connsiteY20270"/>
              </a:cxn>
              <a:cxn ang="0">
                <a:pos x="connsiteX20271" y="connsiteY20271"/>
              </a:cxn>
              <a:cxn ang="0">
                <a:pos x="connsiteX20272" y="connsiteY20272"/>
              </a:cxn>
              <a:cxn ang="0">
                <a:pos x="connsiteX20273" y="connsiteY20273"/>
              </a:cxn>
              <a:cxn ang="0">
                <a:pos x="connsiteX20274" y="connsiteY20274"/>
              </a:cxn>
              <a:cxn ang="0">
                <a:pos x="connsiteX20275" y="connsiteY20275"/>
              </a:cxn>
              <a:cxn ang="0">
                <a:pos x="connsiteX20276" y="connsiteY20276"/>
              </a:cxn>
              <a:cxn ang="0">
                <a:pos x="connsiteX20277" y="connsiteY20277"/>
              </a:cxn>
              <a:cxn ang="0">
                <a:pos x="connsiteX20278" y="connsiteY20278"/>
              </a:cxn>
              <a:cxn ang="0">
                <a:pos x="connsiteX20279" y="connsiteY20279"/>
              </a:cxn>
              <a:cxn ang="0">
                <a:pos x="connsiteX20280" y="connsiteY20280"/>
              </a:cxn>
              <a:cxn ang="0">
                <a:pos x="connsiteX20281" y="connsiteY20281"/>
              </a:cxn>
              <a:cxn ang="0">
                <a:pos x="connsiteX20282" y="connsiteY20282"/>
              </a:cxn>
              <a:cxn ang="0">
                <a:pos x="connsiteX20283" y="connsiteY20283"/>
              </a:cxn>
              <a:cxn ang="0">
                <a:pos x="connsiteX20284" y="connsiteY20284"/>
              </a:cxn>
              <a:cxn ang="0">
                <a:pos x="connsiteX20285" y="connsiteY20285"/>
              </a:cxn>
              <a:cxn ang="0">
                <a:pos x="connsiteX20286" y="connsiteY20286"/>
              </a:cxn>
              <a:cxn ang="0">
                <a:pos x="connsiteX20287" y="connsiteY20287"/>
              </a:cxn>
              <a:cxn ang="0">
                <a:pos x="connsiteX20288" y="connsiteY20288"/>
              </a:cxn>
              <a:cxn ang="0">
                <a:pos x="connsiteX20289" y="connsiteY20289"/>
              </a:cxn>
              <a:cxn ang="0">
                <a:pos x="connsiteX20290" y="connsiteY20290"/>
              </a:cxn>
              <a:cxn ang="0">
                <a:pos x="connsiteX20291" y="connsiteY20291"/>
              </a:cxn>
              <a:cxn ang="0">
                <a:pos x="connsiteX20292" y="connsiteY20292"/>
              </a:cxn>
              <a:cxn ang="0">
                <a:pos x="connsiteX20293" y="connsiteY20293"/>
              </a:cxn>
              <a:cxn ang="0">
                <a:pos x="connsiteX20294" y="connsiteY20294"/>
              </a:cxn>
              <a:cxn ang="0">
                <a:pos x="connsiteX20295" y="connsiteY20295"/>
              </a:cxn>
              <a:cxn ang="0">
                <a:pos x="connsiteX20296" y="connsiteY20296"/>
              </a:cxn>
              <a:cxn ang="0">
                <a:pos x="connsiteX20297" y="connsiteY20297"/>
              </a:cxn>
              <a:cxn ang="0">
                <a:pos x="connsiteX20298" y="connsiteY20298"/>
              </a:cxn>
              <a:cxn ang="0">
                <a:pos x="connsiteX20299" y="connsiteY20299"/>
              </a:cxn>
              <a:cxn ang="0">
                <a:pos x="connsiteX20300" y="connsiteY20300"/>
              </a:cxn>
              <a:cxn ang="0">
                <a:pos x="connsiteX20301" y="connsiteY20301"/>
              </a:cxn>
              <a:cxn ang="0">
                <a:pos x="connsiteX20302" y="connsiteY20302"/>
              </a:cxn>
              <a:cxn ang="0">
                <a:pos x="connsiteX20303" y="connsiteY20303"/>
              </a:cxn>
              <a:cxn ang="0">
                <a:pos x="connsiteX20304" y="connsiteY20304"/>
              </a:cxn>
              <a:cxn ang="0">
                <a:pos x="connsiteX20305" y="connsiteY20305"/>
              </a:cxn>
              <a:cxn ang="0">
                <a:pos x="connsiteX20306" y="connsiteY20306"/>
              </a:cxn>
              <a:cxn ang="0">
                <a:pos x="connsiteX20307" y="connsiteY20307"/>
              </a:cxn>
              <a:cxn ang="0">
                <a:pos x="connsiteX20308" y="connsiteY20308"/>
              </a:cxn>
              <a:cxn ang="0">
                <a:pos x="connsiteX20309" y="connsiteY20309"/>
              </a:cxn>
              <a:cxn ang="0">
                <a:pos x="connsiteX20310" y="connsiteY20310"/>
              </a:cxn>
              <a:cxn ang="0">
                <a:pos x="connsiteX20311" y="connsiteY20311"/>
              </a:cxn>
              <a:cxn ang="0">
                <a:pos x="connsiteX20312" y="connsiteY20312"/>
              </a:cxn>
              <a:cxn ang="0">
                <a:pos x="connsiteX20313" y="connsiteY20313"/>
              </a:cxn>
              <a:cxn ang="0">
                <a:pos x="connsiteX20314" y="connsiteY20314"/>
              </a:cxn>
              <a:cxn ang="0">
                <a:pos x="connsiteX20315" y="connsiteY20315"/>
              </a:cxn>
              <a:cxn ang="0">
                <a:pos x="connsiteX20316" y="connsiteY20316"/>
              </a:cxn>
              <a:cxn ang="0">
                <a:pos x="connsiteX20317" y="connsiteY20317"/>
              </a:cxn>
              <a:cxn ang="0">
                <a:pos x="connsiteX20318" y="connsiteY20318"/>
              </a:cxn>
              <a:cxn ang="0">
                <a:pos x="connsiteX20319" y="connsiteY20319"/>
              </a:cxn>
              <a:cxn ang="0">
                <a:pos x="connsiteX20320" y="connsiteY20320"/>
              </a:cxn>
              <a:cxn ang="0">
                <a:pos x="connsiteX20321" y="connsiteY20321"/>
              </a:cxn>
              <a:cxn ang="0">
                <a:pos x="connsiteX20322" y="connsiteY20322"/>
              </a:cxn>
              <a:cxn ang="0">
                <a:pos x="connsiteX20323" y="connsiteY20323"/>
              </a:cxn>
              <a:cxn ang="0">
                <a:pos x="connsiteX20324" y="connsiteY20324"/>
              </a:cxn>
              <a:cxn ang="0">
                <a:pos x="connsiteX20325" y="connsiteY20325"/>
              </a:cxn>
              <a:cxn ang="0">
                <a:pos x="connsiteX20326" y="connsiteY20326"/>
              </a:cxn>
              <a:cxn ang="0">
                <a:pos x="connsiteX20327" y="connsiteY20327"/>
              </a:cxn>
              <a:cxn ang="0">
                <a:pos x="connsiteX20328" y="connsiteY20328"/>
              </a:cxn>
              <a:cxn ang="0">
                <a:pos x="connsiteX20329" y="connsiteY20329"/>
              </a:cxn>
              <a:cxn ang="0">
                <a:pos x="connsiteX20330" y="connsiteY20330"/>
              </a:cxn>
              <a:cxn ang="0">
                <a:pos x="connsiteX20331" y="connsiteY20331"/>
              </a:cxn>
              <a:cxn ang="0">
                <a:pos x="connsiteX20332" y="connsiteY20332"/>
              </a:cxn>
              <a:cxn ang="0">
                <a:pos x="connsiteX20333" y="connsiteY20333"/>
              </a:cxn>
              <a:cxn ang="0">
                <a:pos x="connsiteX20334" y="connsiteY20334"/>
              </a:cxn>
              <a:cxn ang="0">
                <a:pos x="connsiteX20335" y="connsiteY20335"/>
              </a:cxn>
              <a:cxn ang="0">
                <a:pos x="connsiteX20336" y="connsiteY20336"/>
              </a:cxn>
              <a:cxn ang="0">
                <a:pos x="connsiteX20337" y="connsiteY20337"/>
              </a:cxn>
              <a:cxn ang="0">
                <a:pos x="connsiteX20338" y="connsiteY20338"/>
              </a:cxn>
              <a:cxn ang="0">
                <a:pos x="connsiteX20339" y="connsiteY20339"/>
              </a:cxn>
              <a:cxn ang="0">
                <a:pos x="connsiteX20340" y="connsiteY20340"/>
              </a:cxn>
              <a:cxn ang="0">
                <a:pos x="connsiteX20341" y="connsiteY20341"/>
              </a:cxn>
              <a:cxn ang="0">
                <a:pos x="connsiteX20342" y="connsiteY20342"/>
              </a:cxn>
              <a:cxn ang="0">
                <a:pos x="connsiteX20343" y="connsiteY20343"/>
              </a:cxn>
              <a:cxn ang="0">
                <a:pos x="connsiteX20344" y="connsiteY20344"/>
              </a:cxn>
              <a:cxn ang="0">
                <a:pos x="connsiteX20345" y="connsiteY20345"/>
              </a:cxn>
              <a:cxn ang="0">
                <a:pos x="connsiteX20346" y="connsiteY20346"/>
              </a:cxn>
              <a:cxn ang="0">
                <a:pos x="connsiteX20347" y="connsiteY20347"/>
              </a:cxn>
              <a:cxn ang="0">
                <a:pos x="connsiteX20348" y="connsiteY20348"/>
              </a:cxn>
              <a:cxn ang="0">
                <a:pos x="connsiteX20349" y="connsiteY20349"/>
              </a:cxn>
              <a:cxn ang="0">
                <a:pos x="connsiteX20350" y="connsiteY20350"/>
              </a:cxn>
              <a:cxn ang="0">
                <a:pos x="connsiteX20351" y="connsiteY20351"/>
              </a:cxn>
              <a:cxn ang="0">
                <a:pos x="connsiteX20352" y="connsiteY20352"/>
              </a:cxn>
              <a:cxn ang="0">
                <a:pos x="connsiteX20353" y="connsiteY20353"/>
              </a:cxn>
              <a:cxn ang="0">
                <a:pos x="connsiteX20354" y="connsiteY20354"/>
              </a:cxn>
              <a:cxn ang="0">
                <a:pos x="connsiteX20355" y="connsiteY20355"/>
              </a:cxn>
              <a:cxn ang="0">
                <a:pos x="connsiteX20356" y="connsiteY20356"/>
              </a:cxn>
              <a:cxn ang="0">
                <a:pos x="connsiteX20357" y="connsiteY20357"/>
              </a:cxn>
              <a:cxn ang="0">
                <a:pos x="connsiteX20358" y="connsiteY20358"/>
              </a:cxn>
              <a:cxn ang="0">
                <a:pos x="connsiteX20359" y="connsiteY20359"/>
              </a:cxn>
              <a:cxn ang="0">
                <a:pos x="connsiteX20360" y="connsiteY20360"/>
              </a:cxn>
              <a:cxn ang="0">
                <a:pos x="connsiteX20361" y="connsiteY20361"/>
              </a:cxn>
              <a:cxn ang="0">
                <a:pos x="connsiteX20362" y="connsiteY20362"/>
              </a:cxn>
              <a:cxn ang="0">
                <a:pos x="connsiteX20363" y="connsiteY20363"/>
              </a:cxn>
              <a:cxn ang="0">
                <a:pos x="connsiteX20364" y="connsiteY20364"/>
              </a:cxn>
              <a:cxn ang="0">
                <a:pos x="connsiteX20365" y="connsiteY20365"/>
              </a:cxn>
              <a:cxn ang="0">
                <a:pos x="connsiteX20366" y="connsiteY20366"/>
              </a:cxn>
              <a:cxn ang="0">
                <a:pos x="connsiteX20367" y="connsiteY20367"/>
              </a:cxn>
              <a:cxn ang="0">
                <a:pos x="connsiteX20368" y="connsiteY20368"/>
              </a:cxn>
              <a:cxn ang="0">
                <a:pos x="connsiteX20369" y="connsiteY20369"/>
              </a:cxn>
              <a:cxn ang="0">
                <a:pos x="connsiteX20370" y="connsiteY20370"/>
              </a:cxn>
              <a:cxn ang="0">
                <a:pos x="connsiteX20371" y="connsiteY20371"/>
              </a:cxn>
              <a:cxn ang="0">
                <a:pos x="connsiteX20372" y="connsiteY20372"/>
              </a:cxn>
              <a:cxn ang="0">
                <a:pos x="connsiteX20373" y="connsiteY20373"/>
              </a:cxn>
              <a:cxn ang="0">
                <a:pos x="connsiteX20374" y="connsiteY20374"/>
              </a:cxn>
              <a:cxn ang="0">
                <a:pos x="connsiteX20375" y="connsiteY20375"/>
              </a:cxn>
              <a:cxn ang="0">
                <a:pos x="connsiteX20376" y="connsiteY20376"/>
              </a:cxn>
              <a:cxn ang="0">
                <a:pos x="connsiteX20377" y="connsiteY20377"/>
              </a:cxn>
              <a:cxn ang="0">
                <a:pos x="connsiteX20378" y="connsiteY20378"/>
              </a:cxn>
              <a:cxn ang="0">
                <a:pos x="connsiteX20379" y="connsiteY20379"/>
              </a:cxn>
              <a:cxn ang="0">
                <a:pos x="connsiteX20380" y="connsiteY20380"/>
              </a:cxn>
              <a:cxn ang="0">
                <a:pos x="connsiteX20381" y="connsiteY20381"/>
              </a:cxn>
              <a:cxn ang="0">
                <a:pos x="connsiteX20382" y="connsiteY20382"/>
              </a:cxn>
              <a:cxn ang="0">
                <a:pos x="connsiteX20383" y="connsiteY20383"/>
              </a:cxn>
              <a:cxn ang="0">
                <a:pos x="connsiteX20384" y="connsiteY20384"/>
              </a:cxn>
              <a:cxn ang="0">
                <a:pos x="connsiteX20385" y="connsiteY20385"/>
              </a:cxn>
              <a:cxn ang="0">
                <a:pos x="connsiteX20386" y="connsiteY20386"/>
              </a:cxn>
              <a:cxn ang="0">
                <a:pos x="connsiteX20387" y="connsiteY20387"/>
              </a:cxn>
              <a:cxn ang="0">
                <a:pos x="connsiteX20388" y="connsiteY20388"/>
              </a:cxn>
              <a:cxn ang="0">
                <a:pos x="connsiteX20389" y="connsiteY20389"/>
              </a:cxn>
              <a:cxn ang="0">
                <a:pos x="connsiteX20390" y="connsiteY20390"/>
              </a:cxn>
              <a:cxn ang="0">
                <a:pos x="connsiteX20391" y="connsiteY20391"/>
              </a:cxn>
              <a:cxn ang="0">
                <a:pos x="connsiteX20392" y="connsiteY20392"/>
              </a:cxn>
              <a:cxn ang="0">
                <a:pos x="connsiteX20393" y="connsiteY20393"/>
              </a:cxn>
              <a:cxn ang="0">
                <a:pos x="connsiteX20394" y="connsiteY20394"/>
              </a:cxn>
              <a:cxn ang="0">
                <a:pos x="connsiteX20395" y="connsiteY20395"/>
              </a:cxn>
              <a:cxn ang="0">
                <a:pos x="connsiteX20396" y="connsiteY20396"/>
              </a:cxn>
              <a:cxn ang="0">
                <a:pos x="connsiteX20397" y="connsiteY20397"/>
              </a:cxn>
              <a:cxn ang="0">
                <a:pos x="connsiteX20398" y="connsiteY20398"/>
              </a:cxn>
              <a:cxn ang="0">
                <a:pos x="connsiteX20399" y="connsiteY20399"/>
              </a:cxn>
              <a:cxn ang="0">
                <a:pos x="connsiteX20400" y="connsiteY20400"/>
              </a:cxn>
              <a:cxn ang="0">
                <a:pos x="connsiteX20401" y="connsiteY20401"/>
              </a:cxn>
              <a:cxn ang="0">
                <a:pos x="connsiteX20402" y="connsiteY20402"/>
              </a:cxn>
              <a:cxn ang="0">
                <a:pos x="connsiteX20403" y="connsiteY20403"/>
              </a:cxn>
              <a:cxn ang="0">
                <a:pos x="connsiteX20404" y="connsiteY20404"/>
              </a:cxn>
              <a:cxn ang="0">
                <a:pos x="connsiteX20405" y="connsiteY20405"/>
              </a:cxn>
              <a:cxn ang="0">
                <a:pos x="connsiteX20406" y="connsiteY20406"/>
              </a:cxn>
              <a:cxn ang="0">
                <a:pos x="connsiteX20407" y="connsiteY20407"/>
              </a:cxn>
              <a:cxn ang="0">
                <a:pos x="connsiteX20408" y="connsiteY20408"/>
              </a:cxn>
              <a:cxn ang="0">
                <a:pos x="connsiteX20409" y="connsiteY20409"/>
              </a:cxn>
              <a:cxn ang="0">
                <a:pos x="connsiteX20410" y="connsiteY20410"/>
              </a:cxn>
              <a:cxn ang="0">
                <a:pos x="connsiteX20411" y="connsiteY20411"/>
              </a:cxn>
              <a:cxn ang="0">
                <a:pos x="connsiteX20412" y="connsiteY20412"/>
              </a:cxn>
              <a:cxn ang="0">
                <a:pos x="connsiteX20413" y="connsiteY20413"/>
              </a:cxn>
              <a:cxn ang="0">
                <a:pos x="connsiteX20414" y="connsiteY20414"/>
              </a:cxn>
              <a:cxn ang="0">
                <a:pos x="connsiteX20415" y="connsiteY20415"/>
              </a:cxn>
              <a:cxn ang="0">
                <a:pos x="connsiteX20416" y="connsiteY20416"/>
              </a:cxn>
              <a:cxn ang="0">
                <a:pos x="connsiteX20417" y="connsiteY20417"/>
              </a:cxn>
              <a:cxn ang="0">
                <a:pos x="connsiteX20418" y="connsiteY20418"/>
              </a:cxn>
              <a:cxn ang="0">
                <a:pos x="connsiteX20419" y="connsiteY20419"/>
              </a:cxn>
              <a:cxn ang="0">
                <a:pos x="connsiteX20420" y="connsiteY20420"/>
              </a:cxn>
              <a:cxn ang="0">
                <a:pos x="connsiteX20421" y="connsiteY20421"/>
              </a:cxn>
              <a:cxn ang="0">
                <a:pos x="connsiteX20422" y="connsiteY20422"/>
              </a:cxn>
              <a:cxn ang="0">
                <a:pos x="connsiteX20423" y="connsiteY20423"/>
              </a:cxn>
              <a:cxn ang="0">
                <a:pos x="connsiteX20424" y="connsiteY20424"/>
              </a:cxn>
              <a:cxn ang="0">
                <a:pos x="connsiteX20425" y="connsiteY20425"/>
              </a:cxn>
              <a:cxn ang="0">
                <a:pos x="connsiteX20426" y="connsiteY20426"/>
              </a:cxn>
              <a:cxn ang="0">
                <a:pos x="connsiteX20427" y="connsiteY20427"/>
              </a:cxn>
              <a:cxn ang="0">
                <a:pos x="connsiteX20428" y="connsiteY20428"/>
              </a:cxn>
              <a:cxn ang="0">
                <a:pos x="connsiteX20429" y="connsiteY20429"/>
              </a:cxn>
              <a:cxn ang="0">
                <a:pos x="connsiteX20430" y="connsiteY20430"/>
              </a:cxn>
              <a:cxn ang="0">
                <a:pos x="connsiteX20431" y="connsiteY20431"/>
              </a:cxn>
              <a:cxn ang="0">
                <a:pos x="connsiteX20432" y="connsiteY20432"/>
              </a:cxn>
              <a:cxn ang="0">
                <a:pos x="connsiteX20433" y="connsiteY20433"/>
              </a:cxn>
              <a:cxn ang="0">
                <a:pos x="connsiteX20434" y="connsiteY20434"/>
              </a:cxn>
              <a:cxn ang="0">
                <a:pos x="connsiteX20435" y="connsiteY20435"/>
              </a:cxn>
              <a:cxn ang="0">
                <a:pos x="connsiteX20436" y="connsiteY20436"/>
              </a:cxn>
              <a:cxn ang="0">
                <a:pos x="connsiteX20437" y="connsiteY20437"/>
              </a:cxn>
              <a:cxn ang="0">
                <a:pos x="connsiteX20438" y="connsiteY20438"/>
              </a:cxn>
              <a:cxn ang="0">
                <a:pos x="connsiteX20439" y="connsiteY20439"/>
              </a:cxn>
              <a:cxn ang="0">
                <a:pos x="connsiteX20440" y="connsiteY20440"/>
              </a:cxn>
              <a:cxn ang="0">
                <a:pos x="connsiteX20441" y="connsiteY20441"/>
              </a:cxn>
              <a:cxn ang="0">
                <a:pos x="connsiteX20442" y="connsiteY20442"/>
              </a:cxn>
              <a:cxn ang="0">
                <a:pos x="connsiteX20443" y="connsiteY20443"/>
              </a:cxn>
              <a:cxn ang="0">
                <a:pos x="connsiteX20444" y="connsiteY20444"/>
              </a:cxn>
              <a:cxn ang="0">
                <a:pos x="connsiteX20445" y="connsiteY20445"/>
              </a:cxn>
              <a:cxn ang="0">
                <a:pos x="connsiteX20446" y="connsiteY20446"/>
              </a:cxn>
              <a:cxn ang="0">
                <a:pos x="connsiteX20447" y="connsiteY20447"/>
              </a:cxn>
              <a:cxn ang="0">
                <a:pos x="connsiteX20448" y="connsiteY20448"/>
              </a:cxn>
              <a:cxn ang="0">
                <a:pos x="connsiteX20449" y="connsiteY20449"/>
              </a:cxn>
              <a:cxn ang="0">
                <a:pos x="connsiteX20450" y="connsiteY20450"/>
              </a:cxn>
              <a:cxn ang="0">
                <a:pos x="connsiteX20451" y="connsiteY20451"/>
              </a:cxn>
              <a:cxn ang="0">
                <a:pos x="connsiteX20452" y="connsiteY20452"/>
              </a:cxn>
              <a:cxn ang="0">
                <a:pos x="connsiteX20453" y="connsiteY20453"/>
              </a:cxn>
              <a:cxn ang="0">
                <a:pos x="connsiteX20454" y="connsiteY20454"/>
              </a:cxn>
              <a:cxn ang="0">
                <a:pos x="connsiteX20455" y="connsiteY20455"/>
              </a:cxn>
              <a:cxn ang="0">
                <a:pos x="connsiteX20456" y="connsiteY20456"/>
              </a:cxn>
              <a:cxn ang="0">
                <a:pos x="connsiteX20457" y="connsiteY20457"/>
              </a:cxn>
              <a:cxn ang="0">
                <a:pos x="connsiteX20458" y="connsiteY20458"/>
              </a:cxn>
              <a:cxn ang="0">
                <a:pos x="connsiteX20459" y="connsiteY20459"/>
              </a:cxn>
              <a:cxn ang="0">
                <a:pos x="connsiteX20460" y="connsiteY20460"/>
              </a:cxn>
              <a:cxn ang="0">
                <a:pos x="connsiteX20461" y="connsiteY20461"/>
              </a:cxn>
              <a:cxn ang="0">
                <a:pos x="connsiteX20462" y="connsiteY20462"/>
              </a:cxn>
              <a:cxn ang="0">
                <a:pos x="connsiteX20463" y="connsiteY20463"/>
              </a:cxn>
              <a:cxn ang="0">
                <a:pos x="connsiteX20464" y="connsiteY20464"/>
              </a:cxn>
              <a:cxn ang="0">
                <a:pos x="connsiteX20465" y="connsiteY20465"/>
              </a:cxn>
              <a:cxn ang="0">
                <a:pos x="connsiteX20466" y="connsiteY20466"/>
              </a:cxn>
              <a:cxn ang="0">
                <a:pos x="connsiteX20467" y="connsiteY20467"/>
              </a:cxn>
              <a:cxn ang="0">
                <a:pos x="connsiteX20468" y="connsiteY20468"/>
              </a:cxn>
              <a:cxn ang="0">
                <a:pos x="connsiteX20469" y="connsiteY20469"/>
              </a:cxn>
              <a:cxn ang="0">
                <a:pos x="connsiteX20470" y="connsiteY20470"/>
              </a:cxn>
              <a:cxn ang="0">
                <a:pos x="connsiteX20471" y="connsiteY20471"/>
              </a:cxn>
              <a:cxn ang="0">
                <a:pos x="connsiteX20472" y="connsiteY20472"/>
              </a:cxn>
              <a:cxn ang="0">
                <a:pos x="connsiteX20473" y="connsiteY20473"/>
              </a:cxn>
              <a:cxn ang="0">
                <a:pos x="connsiteX20474" y="connsiteY20474"/>
              </a:cxn>
              <a:cxn ang="0">
                <a:pos x="connsiteX20475" y="connsiteY20475"/>
              </a:cxn>
              <a:cxn ang="0">
                <a:pos x="connsiteX20476" y="connsiteY20476"/>
              </a:cxn>
              <a:cxn ang="0">
                <a:pos x="connsiteX20477" y="connsiteY20477"/>
              </a:cxn>
              <a:cxn ang="0">
                <a:pos x="connsiteX20478" y="connsiteY20478"/>
              </a:cxn>
              <a:cxn ang="0">
                <a:pos x="connsiteX20479" y="connsiteY20479"/>
              </a:cxn>
              <a:cxn ang="0">
                <a:pos x="connsiteX20480" y="connsiteY20480"/>
              </a:cxn>
              <a:cxn ang="0">
                <a:pos x="connsiteX20481" y="connsiteY20481"/>
              </a:cxn>
              <a:cxn ang="0">
                <a:pos x="connsiteX20482" y="connsiteY20482"/>
              </a:cxn>
              <a:cxn ang="0">
                <a:pos x="connsiteX20483" y="connsiteY20483"/>
              </a:cxn>
              <a:cxn ang="0">
                <a:pos x="connsiteX20484" y="connsiteY20484"/>
              </a:cxn>
              <a:cxn ang="0">
                <a:pos x="connsiteX20485" y="connsiteY20485"/>
              </a:cxn>
              <a:cxn ang="0">
                <a:pos x="connsiteX20486" y="connsiteY20486"/>
              </a:cxn>
              <a:cxn ang="0">
                <a:pos x="connsiteX20487" y="connsiteY20487"/>
              </a:cxn>
              <a:cxn ang="0">
                <a:pos x="connsiteX20488" y="connsiteY20488"/>
              </a:cxn>
              <a:cxn ang="0">
                <a:pos x="connsiteX20489" y="connsiteY20489"/>
              </a:cxn>
              <a:cxn ang="0">
                <a:pos x="connsiteX20490" y="connsiteY20490"/>
              </a:cxn>
              <a:cxn ang="0">
                <a:pos x="connsiteX20491" y="connsiteY20491"/>
              </a:cxn>
              <a:cxn ang="0">
                <a:pos x="connsiteX20492" y="connsiteY20492"/>
              </a:cxn>
              <a:cxn ang="0">
                <a:pos x="connsiteX20493" y="connsiteY20493"/>
              </a:cxn>
              <a:cxn ang="0">
                <a:pos x="connsiteX20494" y="connsiteY20494"/>
              </a:cxn>
              <a:cxn ang="0">
                <a:pos x="connsiteX20495" y="connsiteY20495"/>
              </a:cxn>
              <a:cxn ang="0">
                <a:pos x="connsiteX20496" y="connsiteY20496"/>
              </a:cxn>
              <a:cxn ang="0">
                <a:pos x="connsiteX20497" y="connsiteY20497"/>
              </a:cxn>
              <a:cxn ang="0">
                <a:pos x="connsiteX20498" y="connsiteY20498"/>
              </a:cxn>
              <a:cxn ang="0">
                <a:pos x="connsiteX20499" y="connsiteY20499"/>
              </a:cxn>
              <a:cxn ang="0">
                <a:pos x="connsiteX20500" y="connsiteY20500"/>
              </a:cxn>
              <a:cxn ang="0">
                <a:pos x="connsiteX20501" y="connsiteY20501"/>
              </a:cxn>
              <a:cxn ang="0">
                <a:pos x="connsiteX20502" y="connsiteY20502"/>
              </a:cxn>
              <a:cxn ang="0">
                <a:pos x="connsiteX20503" y="connsiteY20503"/>
              </a:cxn>
              <a:cxn ang="0">
                <a:pos x="connsiteX20504" y="connsiteY20504"/>
              </a:cxn>
              <a:cxn ang="0">
                <a:pos x="connsiteX20505" y="connsiteY20505"/>
              </a:cxn>
              <a:cxn ang="0">
                <a:pos x="connsiteX20506" y="connsiteY20506"/>
              </a:cxn>
              <a:cxn ang="0">
                <a:pos x="connsiteX20507" y="connsiteY20507"/>
              </a:cxn>
              <a:cxn ang="0">
                <a:pos x="connsiteX20508" y="connsiteY20508"/>
              </a:cxn>
              <a:cxn ang="0">
                <a:pos x="connsiteX20509" y="connsiteY20509"/>
              </a:cxn>
              <a:cxn ang="0">
                <a:pos x="connsiteX20510" y="connsiteY20510"/>
              </a:cxn>
              <a:cxn ang="0">
                <a:pos x="connsiteX20511" y="connsiteY20511"/>
              </a:cxn>
              <a:cxn ang="0">
                <a:pos x="connsiteX20512" y="connsiteY20512"/>
              </a:cxn>
              <a:cxn ang="0">
                <a:pos x="connsiteX20513" y="connsiteY20513"/>
              </a:cxn>
              <a:cxn ang="0">
                <a:pos x="connsiteX20514" y="connsiteY20514"/>
              </a:cxn>
              <a:cxn ang="0">
                <a:pos x="connsiteX20515" y="connsiteY20515"/>
              </a:cxn>
              <a:cxn ang="0">
                <a:pos x="connsiteX20516" y="connsiteY20516"/>
              </a:cxn>
              <a:cxn ang="0">
                <a:pos x="connsiteX20517" y="connsiteY20517"/>
              </a:cxn>
              <a:cxn ang="0">
                <a:pos x="connsiteX20518" y="connsiteY20518"/>
              </a:cxn>
              <a:cxn ang="0">
                <a:pos x="connsiteX20519" y="connsiteY20519"/>
              </a:cxn>
              <a:cxn ang="0">
                <a:pos x="connsiteX20520" y="connsiteY20520"/>
              </a:cxn>
              <a:cxn ang="0">
                <a:pos x="connsiteX20521" y="connsiteY20521"/>
              </a:cxn>
              <a:cxn ang="0">
                <a:pos x="connsiteX20522" y="connsiteY20522"/>
              </a:cxn>
              <a:cxn ang="0">
                <a:pos x="connsiteX20523" y="connsiteY20523"/>
              </a:cxn>
              <a:cxn ang="0">
                <a:pos x="connsiteX20524" y="connsiteY20524"/>
              </a:cxn>
              <a:cxn ang="0">
                <a:pos x="connsiteX20525" y="connsiteY20525"/>
              </a:cxn>
              <a:cxn ang="0">
                <a:pos x="connsiteX20526" y="connsiteY20526"/>
              </a:cxn>
              <a:cxn ang="0">
                <a:pos x="connsiteX20527" y="connsiteY20527"/>
              </a:cxn>
              <a:cxn ang="0">
                <a:pos x="connsiteX20528" y="connsiteY20528"/>
              </a:cxn>
              <a:cxn ang="0">
                <a:pos x="connsiteX20529" y="connsiteY20529"/>
              </a:cxn>
              <a:cxn ang="0">
                <a:pos x="connsiteX20530" y="connsiteY20530"/>
              </a:cxn>
              <a:cxn ang="0">
                <a:pos x="connsiteX20531" y="connsiteY20531"/>
              </a:cxn>
              <a:cxn ang="0">
                <a:pos x="connsiteX20532" y="connsiteY20532"/>
              </a:cxn>
              <a:cxn ang="0">
                <a:pos x="connsiteX20533" y="connsiteY20533"/>
              </a:cxn>
              <a:cxn ang="0">
                <a:pos x="connsiteX20534" y="connsiteY20534"/>
              </a:cxn>
              <a:cxn ang="0">
                <a:pos x="connsiteX20535" y="connsiteY20535"/>
              </a:cxn>
              <a:cxn ang="0">
                <a:pos x="connsiteX20536" y="connsiteY20536"/>
              </a:cxn>
              <a:cxn ang="0">
                <a:pos x="connsiteX20537" y="connsiteY20537"/>
              </a:cxn>
              <a:cxn ang="0">
                <a:pos x="connsiteX20538" y="connsiteY20538"/>
              </a:cxn>
              <a:cxn ang="0">
                <a:pos x="connsiteX20539" y="connsiteY20539"/>
              </a:cxn>
              <a:cxn ang="0">
                <a:pos x="connsiteX20540" y="connsiteY20540"/>
              </a:cxn>
              <a:cxn ang="0">
                <a:pos x="connsiteX20541" y="connsiteY20541"/>
              </a:cxn>
              <a:cxn ang="0">
                <a:pos x="connsiteX20542" y="connsiteY20542"/>
              </a:cxn>
              <a:cxn ang="0">
                <a:pos x="connsiteX20543" y="connsiteY20543"/>
              </a:cxn>
              <a:cxn ang="0">
                <a:pos x="connsiteX20544" y="connsiteY20544"/>
              </a:cxn>
              <a:cxn ang="0">
                <a:pos x="connsiteX20545" y="connsiteY20545"/>
              </a:cxn>
              <a:cxn ang="0">
                <a:pos x="connsiteX20546" y="connsiteY20546"/>
              </a:cxn>
              <a:cxn ang="0">
                <a:pos x="connsiteX20547" y="connsiteY20547"/>
              </a:cxn>
              <a:cxn ang="0">
                <a:pos x="connsiteX20548" y="connsiteY20548"/>
              </a:cxn>
              <a:cxn ang="0">
                <a:pos x="connsiteX20549" y="connsiteY20549"/>
              </a:cxn>
              <a:cxn ang="0">
                <a:pos x="connsiteX20550" y="connsiteY20550"/>
              </a:cxn>
              <a:cxn ang="0">
                <a:pos x="connsiteX20551" y="connsiteY20551"/>
              </a:cxn>
              <a:cxn ang="0">
                <a:pos x="connsiteX20552" y="connsiteY20552"/>
              </a:cxn>
              <a:cxn ang="0">
                <a:pos x="connsiteX20553" y="connsiteY20553"/>
              </a:cxn>
              <a:cxn ang="0">
                <a:pos x="connsiteX20554" y="connsiteY20554"/>
              </a:cxn>
              <a:cxn ang="0">
                <a:pos x="connsiteX20555" y="connsiteY20555"/>
              </a:cxn>
              <a:cxn ang="0">
                <a:pos x="connsiteX20556" y="connsiteY20556"/>
              </a:cxn>
              <a:cxn ang="0">
                <a:pos x="connsiteX20557" y="connsiteY20557"/>
              </a:cxn>
              <a:cxn ang="0">
                <a:pos x="connsiteX20558" y="connsiteY20558"/>
              </a:cxn>
              <a:cxn ang="0">
                <a:pos x="connsiteX20559" y="connsiteY20559"/>
              </a:cxn>
              <a:cxn ang="0">
                <a:pos x="connsiteX20560" y="connsiteY20560"/>
              </a:cxn>
              <a:cxn ang="0">
                <a:pos x="connsiteX20561" y="connsiteY20561"/>
              </a:cxn>
              <a:cxn ang="0">
                <a:pos x="connsiteX20562" y="connsiteY20562"/>
              </a:cxn>
              <a:cxn ang="0">
                <a:pos x="connsiteX20563" y="connsiteY20563"/>
              </a:cxn>
              <a:cxn ang="0">
                <a:pos x="connsiteX20564" y="connsiteY20564"/>
              </a:cxn>
              <a:cxn ang="0">
                <a:pos x="connsiteX20565" y="connsiteY20565"/>
              </a:cxn>
              <a:cxn ang="0">
                <a:pos x="connsiteX20566" y="connsiteY20566"/>
              </a:cxn>
              <a:cxn ang="0">
                <a:pos x="connsiteX20567" y="connsiteY20567"/>
              </a:cxn>
              <a:cxn ang="0">
                <a:pos x="connsiteX20568" y="connsiteY20568"/>
              </a:cxn>
              <a:cxn ang="0">
                <a:pos x="connsiteX20569" y="connsiteY20569"/>
              </a:cxn>
              <a:cxn ang="0">
                <a:pos x="connsiteX20570" y="connsiteY20570"/>
              </a:cxn>
              <a:cxn ang="0">
                <a:pos x="connsiteX20571" y="connsiteY20571"/>
              </a:cxn>
              <a:cxn ang="0">
                <a:pos x="connsiteX20572" y="connsiteY20572"/>
              </a:cxn>
              <a:cxn ang="0">
                <a:pos x="connsiteX20573" y="connsiteY20573"/>
              </a:cxn>
              <a:cxn ang="0">
                <a:pos x="connsiteX20574" y="connsiteY20574"/>
              </a:cxn>
              <a:cxn ang="0">
                <a:pos x="connsiteX20575" y="connsiteY20575"/>
              </a:cxn>
              <a:cxn ang="0">
                <a:pos x="connsiteX20576" y="connsiteY20576"/>
              </a:cxn>
              <a:cxn ang="0">
                <a:pos x="connsiteX20577" y="connsiteY20577"/>
              </a:cxn>
              <a:cxn ang="0">
                <a:pos x="connsiteX20578" y="connsiteY20578"/>
              </a:cxn>
              <a:cxn ang="0">
                <a:pos x="connsiteX20579" y="connsiteY20579"/>
              </a:cxn>
              <a:cxn ang="0">
                <a:pos x="connsiteX20580" y="connsiteY20580"/>
              </a:cxn>
              <a:cxn ang="0">
                <a:pos x="connsiteX20581" y="connsiteY20581"/>
              </a:cxn>
              <a:cxn ang="0">
                <a:pos x="connsiteX20582" y="connsiteY20582"/>
              </a:cxn>
              <a:cxn ang="0">
                <a:pos x="connsiteX20583" y="connsiteY20583"/>
              </a:cxn>
              <a:cxn ang="0">
                <a:pos x="connsiteX20584" y="connsiteY20584"/>
              </a:cxn>
              <a:cxn ang="0">
                <a:pos x="connsiteX20585" y="connsiteY20585"/>
              </a:cxn>
              <a:cxn ang="0">
                <a:pos x="connsiteX20586" y="connsiteY20586"/>
              </a:cxn>
              <a:cxn ang="0">
                <a:pos x="connsiteX20587" y="connsiteY20587"/>
              </a:cxn>
              <a:cxn ang="0">
                <a:pos x="connsiteX20588" y="connsiteY20588"/>
              </a:cxn>
              <a:cxn ang="0">
                <a:pos x="connsiteX20589" y="connsiteY20589"/>
              </a:cxn>
              <a:cxn ang="0">
                <a:pos x="connsiteX20590" y="connsiteY20590"/>
              </a:cxn>
              <a:cxn ang="0">
                <a:pos x="connsiteX20591" y="connsiteY20591"/>
              </a:cxn>
              <a:cxn ang="0">
                <a:pos x="connsiteX20592" y="connsiteY20592"/>
              </a:cxn>
              <a:cxn ang="0">
                <a:pos x="connsiteX20593" y="connsiteY20593"/>
              </a:cxn>
              <a:cxn ang="0">
                <a:pos x="connsiteX20594" y="connsiteY20594"/>
              </a:cxn>
              <a:cxn ang="0">
                <a:pos x="connsiteX20595" y="connsiteY20595"/>
              </a:cxn>
              <a:cxn ang="0">
                <a:pos x="connsiteX20596" y="connsiteY20596"/>
              </a:cxn>
              <a:cxn ang="0">
                <a:pos x="connsiteX20597" y="connsiteY20597"/>
              </a:cxn>
              <a:cxn ang="0">
                <a:pos x="connsiteX20598" y="connsiteY20598"/>
              </a:cxn>
              <a:cxn ang="0">
                <a:pos x="connsiteX20599" y="connsiteY20599"/>
              </a:cxn>
              <a:cxn ang="0">
                <a:pos x="connsiteX20600" y="connsiteY20600"/>
              </a:cxn>
              <a:cxn ang="0">
                <a:pos x="connsiteX20601" y="connsiteY20601"/>
              </a:cxn>
              <a:cxn ang="0">
                <a:pos x="connsiteX20602" y="connsiteY20602"/>
              </a:cxn>
              <a:cxn ang="0">
                <a:pos x="connsiteX20603" y="connsiteY20603"/>
              </a:cxn>
              <a:cxn ang="0">
                <a:pos x="connsiteX20604" y="connsiteY20604"/>
              </a:cxn>
              <a:cxn ang="0">
                <a:pos x="connsiteX20605" y="connsiteY20605"/>
              </a:cxn>
              <a:cxn ang="0">
                <a:pos x="connsiteX20606" y="connsiteY20606"/>
              </a:cxn>
              <a:cxn ang="0">
                <a:pos x="connsiteX20607" y="connsiteY20607"/>
              </a:cxn>
              <a:cxn ang="0">
                <a:pos x="connsiteX20608" y="connsiteY20608"/>
              </a:cxn>
              <a:cxn ang="0">
                <a:pos x="connsiteX20609" y="connsiteY20609"/>
              </a:cxn>
              <a:cxn ang="0">
                <a:pos x="connsiteX20610" y="connsiteY20610"/>
              </a:cxn>
              <a:cxn ang="0">
                <a:pos x="connsiteX20611" y="connsiteY20611"/>
              </a:cxn>
              <a:cxn ang="0">
                <a:pos x="connsiteX20612" y="connsiteY20612"/>
              </a:cxn>
              <a:cxn ang="0">
                <a:pos x="connsiteX20613" y="connsiteY20613"/>
              </a:cxn>
              <a:cxn ang="0">
                <a:pos x="connsiteX20614" y="connsiteY20614"/>
              </a:cxn>
              <a:cxn ang="0">
                <a:pos x="connsiteX20615" y="connsiteY20615"/>
              </a:cxn>
              <a:cxn ang="0">
                <a:pos x="connsiteX20616" y="connsiteY20616"/>
              </a:cxn>
              <a:cxn ang="0">
                <a:pos x="connsiteX20617" y="connsiteY20617"/>
              </a:cxn>
              <a:cxn ang="0">
                <a:pos x="connsiteX20618" y="connsiteY20618"/>
              </a:cxn>
              <a:cxn ang="0">
                <a:pos x="connsiteX20619" y="connsiteY20619"/>
              </a:cxn>
              <a:cxn ang="0">
                <a:pos x="connsiteX20620" y="connsiteY20620"/>
              </a:cxn>
              <a:cxn ang="0">
                <a:pos x="connsiteX20621" y="connsiteY20621"/>
              </a:cxn>
              <a:cxn ang="0">
                <a:pos x="connsiteX20622" y="connsiteY20622"/>
              </a:cxn>
              <a:cxn ang="0">
                <a:pos x="connsiteX20623" y="connsiteY20623"/>
              </a:cxn>
              <a:cxn ang="0">
                <a:pos x="connsiteX20624" y="connsiteY20624"/>
              </a:cxn>
              <a:cxn ang="0">
                <a:pos x="connsiteX20625" y="connsiteY20625"/>
              </a:cxn>
              <a:cxn ang="0">
                <a:pos x="connsiteX20626" y="connsiteY20626"/>
              </a:cxn>
              <a:cxn ang="0">
                <a:pos x="connsiteX20627" y="connsiteY20627"/>
              </a:cxn>
              <a:cxn ang="0">
                <a:pos x="connsiteX20628" y="connsiteY20628"/>
              </a:cxn>
              <a:cxn ang="0">
                <a:pos x="connsiteX20629" y="connsiteY20629"/>
              </a:cxn>
              <a:cxn ang="0">
                <a:pos x="connsiteX20630" y="connsiteY20630"/>
              </a:cxn>
              <a:cxn ang="0">
                <a:pos x="connsiteX20631" y="connsiteY20631"/>
              </a:cxn>
              <a:cxn ang="0">
                <a:pos x="connsiteX20632" y="connsiteY20632"/>
              </a:cxn>
              <a:cxn ang="0">
                <a:pos x="connsiteX20633" y="connsiteY20633"/>
              </a:cxn>
              <a:cxn ang="0">
                <a:pos x="connsiteX20634" y="connsiteY20634"/>
              </a:cxn>
              <a:cxn ang="0">
                <a:pos x="connsiteX20635" y="connsiteY20635"/>
              </a:cxn>
              <a:cxn ang="0">
                <a:pos x="connsiteX20636" y="connsiteY20636"/>
              </a:cxn>
              <a:cxn ang="0">
                <a:pos x="connsiteX20637" y="connsiteY20637"/>
              </a:cxn>
              <a:cxn ang="0">
                <a:pos x="connsiteX20638" y="connsiteY20638"/>
              </a:cxn>
              <a:cxn ang="0">
                <a:pos x="connsiteX20639" y="connsiteY20639"/>
              </a:cxn>
              <a:cxn ang="0">
                <a:pos x="connsiteX20640" y="connsiteY20640"/>
              </a:cxn>
              <a:cxn ang="0">
                <a:pos x="connsiteX20641" y="connsiteY20641"/>
              </a:cxn>
              <a:cxn ang="0">
                <a:pos x="connsiteX20642" y="connsiteY20642"/>
              </a:cxn>
              <a:cxn ang="0">
                <a:pos x="connsiteX20643" y="connsiteY20643"/>
              </a:cxn>
              <a:cxn ang="0">
                <a:pos x="connsiteX20644" y="connsiteY20644"/>
              </a:cxn>
              <a:cxn ang="0">
                <a:pos x="connsiteX20645" y="connsiteY20645"/>
              </a:cxn>
              <a:cxn ang="0">
                <a:pos x="connsiteX20646" y="connsiteY20646"/>
              </a:cxn>
              <a:cxn ang="0">
                <a:pos x="connsiteX20647" y="connsiteY20647"/>
              </a:cxn>
              <a:cxn ang="0">
                <a:pos x="connsiteX20648" y="connsiteY20648"/>
              </a:cxn>
              <a:cxn ang="0">
                <a:pos x="connsiteX20649" y="connsiteY20649"/>
              </a:cxn>
              <a:cxn ang="0">
                <a:pos x="connsiteX20650" y="connsiteY20650"/>
              </a:cxn>
              <a:cxn ang="0">
                <a:pos x="connsiteX20651" y="connsiteY20651"/>
              </a:cxn>
              <a:cxn ang="0">
                <a:pos x="connsiteX20652" y="connsiteY20652"/>
              </a:cxn>
              <a:cxn ang="0">
                <a:pos x="connsiteX20653" y="connsiteY20653"/>
              </a:cxn>
              <a:cxn ang="0">
                <a:pos x="connsiteX20654" y="connsiteY20654"/>
              </a:cxn>
              <a:cxn ang="0">
                <a:pos x="connsiteX20655" y="connsiteY20655"/>
              </a:cxn>
              <a:cxn ang="0">
                <a:pos x="connsiteX20656" y="connsiteY20656"/>
              </a:cxn>
              <a:cxn ang="0">
                <a:pos x="connsiteX20657" y="connsiteY20657"/>
              </a:cxn>
              <a:cxn ang="0">
                <a:pos x="connsiteX20658" y="connsiteY20658"/>
              </a:cxn>
              <a:cxn ang="0">
                <a:pos x="connsiteX20659" y="connsiteY20659"/>
              </a:cxn>
              <a:cxn ang="0">
                <a:pos x="connsiteX20660" y="connsiteY20660"/>
              </a:cxn>
              <a:cxn ang="0">
                <a:pos x="connsiteX20661" y="connsiteY20661"/>
              </a:cxn>
              <a:cxn ang="0">
                <a:pos x="connsiteX20662" y="connsiteY20662"/>
              </a:cxn>
              <a:cxn ang="0">
                <a:pos x="connsiteX20663" y="connsiteY20663"/>
              </a:cxn>
              <a:cxn ang="0">
                <a:pos x="connsiteX20664" y="connsiteY20664"/>
              </a:cxn>
              <a:cxn ang="0">
                <a:pos x="connsiteX20665" y="connsiteY20665"/>
              </a:cxn>
              <a:cxn ang="0">
                <a:pos x="connsiteX20666" y="connsiteY20666"/>
              </a:cxn>
              <a:cxn ang="0">
                <a:pos x="connsiteX20667" y="connsiteY20667"/>
              </a:cxn>
              <a:cxn ang="0">
                <a:pos x="connsiteX20668" y="connsiteY20668"/>
              </a:cxn>
              <a:cxn ang="0">
                <a:pos x="connsiteX20669" y="connsiteY20669"/>
              </a:cxn>
              <a:cxn ang="0">
                <a:pos x="connsiteX20670" y="connsiteY20670"/>
              </a:cxn>
              <a:cxn ang="0">
                <a:pos x="connsiteX20671" y="connsiteY20671"/>
              </a:cxn>
              <a:cxn ang="0">
                <a:pos x="connsiteX20672" y="connsiteY20672"/>
              </a:cxn>
              <a:cxn ang="0">
                <a:pos x="connsiteX20673" y="connsiteY20673"/>
              </a:cxn>
              <a:cxn ang="0">
                <a:pos x="connsiteX20674" y="connsiteY20674"/>
              </a:cxn>
              <a:cxn ang="0">
                <a:pos x="connsiteX20675" y="connsiteY20675"/>
              </a:cxn>
              <a:cxn ang="0">
                <a:pos x="connsiteX20676" y="connsiteY20676"/>
              </a:cxn>
              <a:cxn ang="0">
                <a:pos x="connsiteX20677" y="connsiteY20677"/>
              </a:cxn>
              <a:cxn ang="0">
                <a:pos x="connsiteX20678" y="connsiteY20678"/>
              </a:cxn>
              <a:cxn ang="0">
                <a:pos x="connsiteX20679" y="connsiteY20679"/>
              </a:cxn>
              <a:cxn ang="0">
                <a:pos x="connsiteX20680" y="connsiteY20680"/>
              </a:cxn>
              <a:cxn ang="0">
                <a:pos x="connsiteX20681" y="connsiteY20681"/>
              </a:cxn>
              <a:cxn ang="0">
                <a:pos x="connsiteX20682" y="connsiteY20682"/>
              </a:cxn>
              <a:cxn ang="0">
                <a:pos x="connsiteX20683" y="connsiteY20683"/>
              </a:cxn>
              <a:cxn ang="0">
                <a:pos x="connsiteX20684" y="connsiteY20684"/>
              </a:cxn>
              <a:cxn ang="0">
                <a:pos x="connsiteX20685" y="connsiteY20685"/>
              </a:cxn>
              <a:cxn ang="0">
                <a:pos x="connsiteX20686" y="connsiteY20686"/>
              </a:cxn>
              <a:cxn ang="0">
                <a:pos x="connsiteX20687" y="connsiteY20687"/>
              </a:cxn>
              <a:cxn ang="0">
                <a:pos x="connsiteX20688" y="connsiteY20688"/>
              </a:cxn>
              <a:cxn ang="0">
                <a:pos x="connsiteX20689" y="connsiteY20689"/>
              </a:cxn>
              <a:cxn ang="0">
                <a:pos x="connsiteX20690" y="connsiteY20690"/>
              </a:cxn>
              <a:cxn ang="0">
                <a:pos x="connsiteX20691" y="connsiteY20691"/>
              </a:cxn>
              <a:cxn ang="0">
                <a:pos x="connsiteX20692" y="connsiteY20692"/>
              </a:cxn>
              <a:cxn ang="0">
                <a:pos x="connsiteX20693" y="connsiteY20693"/>
              </a:cxn>
              <a:cxn ang="0">
                <a:pos x="connsiteX20694" y="connsiteY20694"/>
              </a:cxn>
              <a:cxn ang="0">
                <a:pos x="connsiteX20695" y="connsiteY20695"/>
              </a:cxn>
              <a:cxn ang="0">
                <a:pos x="connsiteX20696" y="connsiteY20696"/>
              </a:cxn>
              <a:cxn ang="0">
                <a:pos x="connsiteX20697" y="connsiteY20697"/>
              </a:cxn>
              <a:cxn ang="0">
                <a:pos x="connsiteX20698" y="connsiteY20698"/>
              </a:cxn>
              <a:cxn ang="0">
                <a:pos x="connsiteX20699" y="connsiteY20699"/>
              </a:cxn>
              <a:cxn ang="0">
                <a:pos x="connsiteX20700" y="connsiteY20700"/>
              </a:cxn>
              <a:cxn ang="0">
                <a:pos x="connsiteX20701" y="connsiteY20701"/>
              </a:cxn>
              <a:cxn ang="0">
                <a:pos x="connsiteX20702" y="connsiteY20702"/>
              </a:cxn>
              <a:cxn ang="0">
                <a:pos x="connsiteX20703" y="connsiteY20703"/>
              </a:cxn>
              <a:cxn ang="0">
                <a:pos x="connsiteX20704" y="connsiteY20704"/>
              </a:cxn>
              <a:cxn ang="0">
                <a:pos x="connsiteX20705" y="connsiteY20705"/>
              </a:cxn>
              <a:cxn ang="0">
                <a:pos x="connsiteX20706" y="connsiteY20706"/>
              </a:cxn>
              <a:cxn ang="0">
                <a:pos x="connsiteX20707" y="connsiteY20707"/>
              </a:cxn>
              <a:cxn ang="0">
                <a:pos x="connsiteX20708" y="connsiteY20708"/>
              </a:cxn>
              <a:cxn ang="0">
                <a:pos x="connsiteX20709" y="connsiteY20709"/>
              </a:cxn>
              <a:cxn ang="0">
                <a:pos x="connsiteX20710" y="connsiteY20710"/>
              </a:cxn>
              <a:cxn ang="0">
                <a:pos x="connsiteX20711" y="connsiteY20711"/>
              </a:cxn>
              <a:cxn ang="0">
                <a:pos x="connsiteX20712" y="connsiteY20712"/>
              </a:cxn>
              <a:cxn ang="0">
                <a:pos x="connsiteX20713" y="connsiteY20713"/>
              </a:cxn>
              <a:cxn ang="0">
                <a:pos x="connsiteX20714" y="connsiteY20714"/>
              </a:cxn>
              <a:cxn ang="0">
                <a:pos x="connsiteX20715" y="connsiteY20715"/>
              </a:cxn>
              <a:cxn ang="0">
                <a:pos x="connsiteX20716" y="connsiteY20716"/>
              </a:cxn>
              <a:cxn ang="0">
                <a:pos x="connsiteX20717" y="connsiteY20717"/>
              </a:cxn>
              <a:cxn ang="0">
                <a:pos x="connsiteX20718" y="connsiteY20718"/>
              </a:cxn>
              <a:cxn ang="0">
                <a:pos x="connsiteX20719" y="connsiteY20719"/>
              </a:cxn>
              <a:cxn ang="0">
                <a:pos x="connsiteX20720" y="connsiteY20720"/>
              </a:cxn>
              <a:cxn ang="0">
                <a:pos x="connsiteX20721" y="connsiteY20721"/>
              </a:cxn>
              <a:cxn ang="0">
                <a:pos x="connsiteX20722" y="connsiteY20722"/>
              </a:cxn>
              <a:cxn ang="0">
                <a:pos x="connsiteX20723" y="connsiteY20723"/>
              </a:cxn>
              <a:cxn ang="0">
                <a:pos x="connsiteX20724" y="connsiteY20724"/>
              </a:cxn>
              <a:cxn ang="0">
                <a:pos x="connsiteX20725" y="connsiteY20725"/>
              </a:cxn>
              <a:cxn ang="0">
                <a:pos x="connsiteX20726" y="connsiteY20726"/>
              </a:cxn>
              <a:cxn ang="0">
                <a:pos x="connsiteX20727" y="connsiteY20727"/>
              </a:cxn>
              <a:cxn ang="0">
                <a:pos x="connsiteX20728" y="connsiteY20728"/>
              </a:cxn>
              <a:cxn ang="0">
                <a:pos x="connsiteX20729" y="connsiteY20729"/>
              </a:cxn>
              <a:cxn ang="0">
                <a:pos x="connsiteX20730" y="connsiteY20730"/>
              </a:cxn>
              <a:cxn ang="0">
                <a:pos x="connsiteX20731" y="connsiteY20731"/>
              </a:cxn>
              <a:cxn ang="0">
                <a:pos x="connsiteX20732" y="connsiteY20732"/>
              </a:cxn>
              <a:cxn ang="0">
                <a:pos x="connsiteX20733" y="connsiteY20733"/>
              </a:cxn>
              <a:cxn ang="0">
                <a:pos x="connsiteX20734" y="connsiteY20734"/>
              </a:cxn>
              <a:cxn ang="0">
                <a:pos x="connsiteX20735" y="connsiteY20735"/>
              </a:cxn>
              <a:cxn ang="0">
                <a:pos x="connsiteX20736" y="connsiteY20736"/>
              </a:cxn>
              <a:cxn ang="0">
                <a:pos x="connsiteX20737" y="connsiteY20737"/>
              </a:cxn>
              <a:cxn ang="0">
                <a:pos x="connsiteX20738" y="connsiteY20738"/>
              </a:cxn>
              <a:cxn ang="0">
                <a:pos x="connsiteX20739" y="connsiteY20739"/>
              </a:cxn>
              <a:cxn ang="0">
                <a:pos x="connsiteX20740" y="connsiteY20740"/>
              </a:cxn>
              <a:cxn ang="0">
                <a:pos x="connsiteX20741" y="connsiteY20741"/>
              </a:cxn>
              <a:cxn ang="0">
                <a:pos x="connsiteX20742" y="connsiteY20742"/>
              </a:cxn>
              <a:cxn ang="0">
                <a:pos x="connsiteX20743" y="connsiteY20743"/>
              </a:cxn>
              <a:cxn ang="0">
                <a:pos x="connsiteX20744" y="connsiteY20744"/>
              </a:cxn>
              <a:cxn ang="0">
                <a:pos x="connsiteX20745" y="connsiteY20745"/>
              </a:cxn>
              <a:cxn ang="0">
                <a:pos x="connsiteX20746" y="connsiteY20746"/>
              </a:cxn>
              <a:cxn ang="0">
                <a:pos x="connsiteX20747" y="connsiteY20747"/>
              </a:cxn>
              <a:cxn ang="0">
                <a:pos x="connsiteX20748" y="connsiteY20748"/>
              </a:cxn>
              <a:cxn ang="0">
                <a:pos x="connsiteX20749" y="connsiteY20749"/>
              </a:cxn>
              <a:cxn ang="0">
                <a:pos x="connsiteX20750" y="connsiteY20750"/>
              </a:cxn>
              <a:cxn ang="0">
                <a:pos x="connsiteX20751" y="connsiteY20751"/>
              </a:cxn>
              <a:cxn ang="0">
                <a:pos x="connsiteX20752" y="connsiteY20752"/>
              </a:cxn>
              <a:cxn ang="0">
                <a:pos x="connsiteX20753" y="connsiteY20753"/>
              </a:cxn>
              <a:cxn ang="0">
                <a:pos x="connsiteX20754" y="connsiteY20754"/>
              </a:cxn>
              <a:cxn ang="0">
                <a:pos x="connsiteX20755" y="connsiteY20755"/>
              </a:cxn>
              <a:cxn ang="0">
                <a:pos x="connsiteX20756" y="connsiteY20756"/>
              </a:cxn>
              <a:cxn ang="0">
                <a:pos x="connsiteX20757" y="connsiteY20757"/>
              </a:cxn>
              <a:cxn ang="0">
                <a:pos x="connsiteX20758" y="connsiteY20758"/>
              </a:cxn>
              <a:cxn ang="0">
                <a:pos x="connsiteX20759" y="connsiteY20759"/>
              </a:cxn>
              <a:cxn ang="0">
                <a:pos x="connsiteX20760" y="connsiteY20760"/>
              </a:cxn>
              <a:cxn ang="0">
                <a:pos x="connsiteX20761" y="connsiteY20761"/>
              </a:cxn>
              <a:cxn ang="0">
                <a:pos x="connsiteX20762" y="connsiteY20762"/>
              </a:cxn>
              <a:cxn ang="0">
                <a:pos x="connsiteX20763" y="connsiteY20763"/>
              </a:cxn>
              <a:cxn ang="0">
                <a:pos x="connsiteX20764" y="connsiteY20764"/>
              </a:cxn>
              <a:cxn ang="0">
                <a:pos x="connsiteX20765" y="connsiteY20765"/>
              </a:cxn>
              <a:cxn ang="0">
                <a:pos x="connsiteX20766" y="connsiteY20766"/>
              </a:cxn>
              <a:cxn ang="0">
                <a:pos x="connsiteX20767" y="connsiteY20767"/>
              </a:cxn>
              <a:cxn ang="0">
                <a:pos x="connsiteX20768" y="connsiteY20768"/>
              </a:cxn>
              <a:cxn ang="0">
                <a:pos x="connsiteX20769" y="connsiteY20769"/>
              </a:cxn>
              <a:cxn ang="0">
                <a:pos x="connsiteX20770" y="connsiteY20770"/>
              </a:cxn>
              <a:cxn ang="0">
                <a:pos x="connsiteX20771" y="connsiteY20771"/>
              </a:cxn>
              <a:cxn ang="0">
                <a:pos x="connsiteX20772" y="connsiteY20772"/>
              </a:cxn>
              <a:cxn ang="0">
                <a:pos x="connsiteX20773" y="connsiteY20773"/>
              </a:cxn>
              <a:cxn ang="0">
                <a:pos x="connsiteX20774" y="connsiteY20774"/>
              </a:cxn>
              <a:cxn ang="0">
                <a:pos x="connsiteX20775" y="connsiteY20775"/>
              </a:cxn>
              <a:cxn ang="0">
                <a:pos x="connsiteX20776" y="connsiteY20776"/>
              </a:cxn>
              <a:cxn ang="0">
                <a:pos x="connsiteX20777" y="connsiteY20777"/>
              </a:cxn>
              <a:cxn ang="0">
                <a:pos x="connsiteX20778" y="connsiteY20778"/>
              </a:cxn>
              <a:cxn ang="0">
                <a:pos x="connsiteX20779" y="connsiteY20779"/>
              </a:cxn>
              <a:cxn ang="0">
                <a:pos x="connsiteX20780" y="connsiteY20780"/>
              </a:cxn>
              <a:cxn ang="0">
                <a:pos x="connsiteX20781" y="connsiteY20781"/>
              </a:cxn>
              <a:cxn ang="0">
                <a:pos x="connsiteX20782" y="connsiteY20782"/>
              </a:cxn>
              <a:cxn ang="0">
                <a:pos x="connsiteX20783" y="connsiteY20783"/>
              </a:cxn>
              <a:cxn ang="0">
                <a:pos x="connsiteX20784" y="connsiteY20784"/>
              </a:cxn>
              <a:cxn ang="0">
                <a:pos x="connsiteX20785" y="connsiteY20785"/>
              </a:cxn>
              <a:cxn ang="0">
                <a:pos x="connsiteX20786" y="connsiteY20786"/>
              </a:cxn>
              <a:cxn ang="0">
                <a:pos x="connsiteX20787" y="connsiteY20787"/>
              </a:cxn>
              <a:cxn ang="0">
                <a:pos x="connsiteX20788" y="connsiteY20788"/>
              </a:cxn>
              <a:cxn ang="0">
                <a:pos x="connsiteX20789" y="connsiteY20789"/>
              </a:cxn>
              <a:cxn ang="0">
                <a:pos x="connsiteX20790" y="connsiteY20790"/>
              </a:cxn>
              <a:cxn ang="0">
                <a:pos x="connsiteX20791" y="connsiteY20791"/>
              </a:cxn>
              <a:cxn ang="0">
                <a:pos x="connsiteX20792" y="connsiteY20792"/>
              </a:cxn>
              <a:cxn ang="0">
                <a:pos x="connsiteX20793" y="connsiteY20793"/>
              </a:cxn>
              <a:cxn ang="0">
                <a:pos x="connsiteX20794" y="connsiteY20794"/>
              </a:cxn>
              <a:cxn ang="0">
                <a:pos x="connsiteX20795" y="connsiteY20795"/>
              </a:cxn>
              <a:cxn ang="0">
                <a:pos x="connsiteX20796" y="connsiteY20796"/>
              </a:cxn>
              <a:cxn ang="0">
                <a:pos x="connsiteX20797" y="connsiteY20797"/>
              </a:cxn>
              <a:cxn ang="0">
                <a:pos x="connsiteX20798" y="connsiteY20798"/>
              </a:cxn>
              <a:cxn ang="0">
                <a:pos x="connsiteX20799" y="connsiteY20799"/>
              </a:cxn>
              <a:cxn ang="0">
                <a:pos x="connsiteX20800" y="connsiteY20800"/>
              </a:cxn>
              <a:cxn ang="0">
                <a:pos x="connsiteX20801" y="connsiteY20801"/>
              </a:cxn>
              <a:cxn ang="0">
                <a:pos x="connsiteX20802" y="connsiteY20802"/>
              </a:cxn>
              <a:cxn ang="0">
                <a:pos x="connsiteX20803" y="connsiteY20803"/>
              </a:cxn>
              <a:cxn ang="0">
                <a:pos x="connsiteX20804" y="connsiteY20804"/>
              </a:cxn>
              <a:cxn ang="0">
                <a:pos x="connsiteX20805" y="connsiteY20805"/>
              </a:cxn>
              <a:cxn ang="0">
                <a:pos x="connsiteX20806" y="connsiteY20806"/>
              </a:cxn>
              <a:cxn ang="0">
                <a:pos x="connsiteX20807" y="connsiteY20807"/>
              </a:cxn>
              <a:cxn ang="0">
                <a:pos x="connsiteX20808" y="connsiteY20808"/>
              </a:cxn>
              <a:cxn ang="0">
                <a:pos x="connsiteX20809" y="connsiteY20809"/>
              </a:cxn>
              <a:cxn ang="0">
                <a:pos x="connsiteX20810" y="connsiteY20810"/>
              </a:cxn>
              <a:cxn ang="0">
                <a:pos x="connsiteX20811" y="connsiteY20811"/>
              </a:cxn>
              <a:cxn ang="0">
                <a:pos x="connsiteX20812" y="connsiteY20812"/>
              </a:cxn>
              <a:cxn ang="0">
                <a:pos x="connsiteX20813" y="connsiteY20813"/>
              </a:cxn>
              <a:cxn ang="0">
                <a:pos x="connsiteX20814" y="connsiteY20814"/>
              </a:cxn>
              <a:cxn ang="0">
                <a:pos x="connsiteX20815" y="connsiteY20815"/>
              </a:cxn>
              <a:cxn ang="0">
                <a:pos x="connsiteX20816" y="connsiteY20816"/>
              </a:cxn>
              <a:cxn ang="0">
                <a:pos x="connsiteX20817" y="connsiteY20817"/>
              </a:cxn>
              <a:cxn ang="0">
                <a:pos x="connsiteX20818" y="connsiteY20818"/>
              </a:cxn>
              <a:cxn ang="0">
                <a:pos x="connsiteX20819" y="connsiteY20819"/>
              </a:cxn>
              <a:cxn ang="0">
                <a:pos x="connsiteX20820" y="connsiteY20820"/>
              </a:cxn>
              <a:cxn ang="0">
                <a:pos x="connsiteX20821" y="connsiteY20821"/>
              </a:cxn>
              <a:cxn ang="0">
                <a:pos x="connsiteX20822" y="connsiteY20822"/>
              </a:cxn>
              <a:cxn ang="0">
                <a:pos x="connsiteX20823" y="connsiteY20823"/>
              </a:cxn>
              <a:cxn ang="0">
                <a:pos x="connsiteX20824" y="connsiteY20824"/>
              </a:cxn>
              <a:cxn ang="0">
                <a:pos x="connsiteX20825" y="connsiteY20825"/>
              </a:cxn>
              <a:cxn ang="0">
                <a:pos x="connsiteX20826" y="connsiteY20826"/>
              </a:cxn>
              <a:cxn ang="0">
                <a:pos x="connsiteX20827" y="connsiteY20827"/>
              </a:cxn>
              <a:cxn ang="0">
                <a:pos x="connsiteX20828" y="connsiteY20828"/>
              </a:cxn>
              <a:cxn ang="0">
                <a:pos x="connsiteX20829" y="connsiteY20829"/>
              </a:cxn>
              <a:cxn ang="0">
                <a:pos x="connsiteX20830" y="connsiteY20830"/>
              </a:cxn>
              <a:cxn ang="0">
                <a:pos x="connsiteX20831" y="connsiteY20831"/>
              </a:cxn>
              <a:cxn ang="0">
                <a:pos x="connsiteX20832" y="connsiteY20832"/>
              </a:cxn>
              <a:cxn ang="0">
                <a:pos x="connsiteX20833" y="connsiteY20833"/>
              </a:cxn>
              <a:cxn ang="0">
                <a:pos x="connsiteX20834" y="connsiteY20834"/>
              </a:cxn>
              <a:cxn ang="0">
                <a:pos x="connsiteX20835" y="connsiteY20835"/>
              </a:cxn>
              <a:cxn ang="0">
                <a:pos x="connsiteX20836" y="connsiteY20836"/>
              </a:cxn>
              <a:cxn ang="0">
                <a:pos x="connsiteX20837" y="connsiteY20837"/>
              </a:cxn>
              <a:cxn ang="0">
                <a:pos x="connsiteX20838" y="connsiteY20838"/>
              </a:cxn>
              <a:cxn ang="0">
                <a:pos x="connsiteX20839" y="connsiteY20839"/>
              </a:cxn>
              <a:cxn ang="0">
                <a:pos x="connsiteX20840" y="connsiteY20840"/>
              </a:cxn>
              <a:cxn ang="0">
                <a:pos x="connsiteX20841" y="connsiteY20841"/>
              </a:cxn>
              <a:cxn ang="0">
                <a:pos x="connsiteX20842" y="connsiteY20842"/>
              </a:cxn>
              <a:cxn ang="0">
                <a:pos x="connsiteX20843" y="connsiteY20843"/>
              </a:cxn>
              <a:cxn ang="0">
                <a:pos x="connsiteX20844" y="connsiteY20844"/>
              </a:cxn>
              <a:cxn ang="0">
                <a:pos x="connsiteX20845" y="connsiteY20845"/>
              </a:cxn>
              <a:cxn ang="0">
                <a:pos x="connsiteX20846" y="connsiteY20846"/>
              </a:cxn>
              <a:cxn ang="0">
                <a:pos x="connsiteX20847" y="connsiteY20847"/>
              </a:cxn>
              <a:cxn ang="0">
                <a:pos x="connsiteX20848" y="connsiteY20848"/>
              </a:cxn>
              <a:cxn ang="0">
                <a:pos x="connsiteX20849" y="connsiteY20849"/>
              </a:cxn>
              <a:cxn ang="0">
                <a:pos x="connsiteX20850" y="connsiteY20850"/>
              </a:cxn>
              <a:cxn ang="0">
                <a:pos x="connsiteX20851" y="connsiteY20851"/>
              </a:cxn>
              <a:cxn ang="0">
                <a:pos x="connsiteX20852" y="connsiteY20852"/>
              </a:cxn>
              <a:cxn ang="0">
                <a:pos x="connsiteX20853" y="connsiteY20853"/>
              </a:cxn>
              <a:cxn ang="0">
                <a:pos x="connsiteX20854" y="connsiteY20854"/>
              </a:cxn>
              <a:cxn ang="0">
                <a:pos x="connsiteX20855" y="connsiteY20855"/>
              </a:cxn>
              <a:cxn ang="0">
                <a:pos x="connsiteX20856" y="connsiteY20856"/>
              </a:cxn>
              <a:cxn ang="0">
                <a:pos x="connsiteX20857" y="connsiteY20857"/>
              </a:cxn>
              <a:cxn ang="0">
                <a:pos x="connsiteX20858" y="connsiteY20858"/>
              </a:cxn>
              <a:cxn ang="0">
                <a:pos x="connsiteX20859" y="connsiteY20859"/>
              </a:cxn>
              <a:cxn ang="0">
                <a:pos x="connsiteX20860" y="connsiteY20860"/>
              </a:cxn>
              <a:cxn ang="0">
                <a:pos x="connsiteX20861" y="connsiteY20861"/>
              </a:cxn>
              <a:cxn ang="0">
                <a:pos x="connsiteX20862" y="connsiteY20862"/>
              </a:cxn>
              <a:cxn ang="0">
                <a:pos x="connsiteX20863" y="connsiteY20863"/>
              </a:cxn>
              <a:cxn ang="0">
                <a:pos x="connsiteX20864" y="connsiteY20864"/>
              </a:cxn>
              <a:cxn ang="0">
                <a:pos x="connsiteX20865" y="connsiteY20865"/>
              </a:cxn>
              <a:cxn ang="0">
                <a:pos x="connsiteX20866" y="connsiteY20866"/>
              </a:cxn>
              <a:cxn ang="0">
                <a:pos x="connsiteX20867" y="connsiteY20867"/>
              </a:cxn>
              <a:cxn ang="0">
                <a:pos x="connsiteX20868" y="connsiteY20868"/>
              </a:cxn>
              <a:cxn ang="0">
                <a:pos x="connsiteX20869" y="connsiteY20869"/>
              </a:cxn>
              <a:cxn ang="0">
                <a:pos x="connsiteX20870" y="connsiteY20870"/>
              </a:cxn>
              <a:cxn ang="0">
                <a:pos x="connsiteX20871" y="connsiteY20871"/>
              </a:cxn>
              <a:cxn ang="0">
                <a:pos x="connsiteX20872" y="connsiteY20872"/>
              </a:cxn>
              <a:cxn ang="0">
                <a:pos x="connsiteX20873" y="connsiteY20873"/>
              </a:cxn>
              <a:cxn ang="0">
                <a:pos x="connsiteX20874" y="connsiteY20874"/>
              </a:cxn>
              <a:cxn ang="0">
                <a:pos x="connsiteX20875" y="connsiteY20875"/>
              </a:cxn>
              <a:cxn ang="0">
                <a:pos x="connsiteX20876" y="connsiteY20876"/>
              </a:cxn>
              <a:cxn ang="0">
                <a:pos x="connsiteX20877" y="connsiteY20877"/>
              </a:cxn>
              <a:cxn ang="0">
                <a:pos x="connsiteX20878" y="connsiteY20878"/>
              </a:cxn>
              <a:cxn ang="0">
                <a:pos x="connsiteX20879" y="connsiteY20879"/>
              </a:cxn>
              <a:cxn ang="0">
                <a:pos x="connsiteX20880" y="connsiteY20880"/>
              </a:cxn>
              <a:cxn ang="0">
                <a:pos x="connsiteX20881" y="connsiteY20881"/>
              </a:cxn>
              <a:cxn ang="0">
                <a:pos x="connsiteX20882" y="connsiteY20882"/>
              </a:cxn>
              <a:cxn ang="0">
                <a:pos x="connsiteX20883" y="connsiteY20883"/>
              </a:cxn>
              <a:cxn ang="0">
                <a:pos x="connsiteX20884" y="connsiteY20884"/>
              </a:cxn>
              <a:cxn ang="0">
                <a:pos x="connsiteX20885" y="connsiteY20885"/>
              </a:cxn>
              <a:cxn ang="0">
                <a:pos x="connsiteX20886" y="connsiteY20886"/>
              </a:cxn>
              <a:cxn ang="0">
                <a:pos x="connsiteX20887" y="connsiteY20887"/>
              </a:cxn>
              <a:cxn ang="0">
                <a:pos x="connsiteX20888" y="connsiteY20888"/>
              </a:cxn>
              <a:cxn ang="0">
                <a:pos x="connsiteX20889" y="connsiteY20889"/>
              </a:cxn>
              <a:cxn ang="0">
                <a:pos x="connsiteX20890" y="connsiteY20890"/>
              </a:cxn>
              <a:cxn ang="0">
                <a:pos x="connsiteX20891" y="connsiteY20891"/>
              </a:cxn>
              <a:cxn ang="0">
                <a:pos x="connsiteX20892" y="connsiteY20892"/>
              </a:cxn>
              <a:cxn ang="0">
                <a:pos x="connsiteX20893" y="connsiteY20893"/>
              </a:cxn>
              <a:cxn ang="0">
                <a:pos x="connsiteX20894" y="connsiteY20894"/>
              </a:cxn>
              <a:cxn ang="0">
                <a:pos x="connsiteX20895" y="connsiteY20895"/>
              </a:cxn>
              <a:cxn ang="0">
                <a:pos x="connsiteX20896" y="connsiteY20896"/>
              </a:cxn>
              <a:cxn ang="0">
                <a:pos x="connsiteX20897" y="connsiteY20897"/>
              </a:cxn>
              <a:cxn ang="0">
                <a:pos x="connsiteX20898" y="connsiteY20898"/>
              </a:cxn>
              <a:cxn ang="0">
                <a:pos x="connsiteX20899" y="connsiteY20899"/>
              </a:cxn>
              <a:cxn ang="0">
                <a:pos x="connsiteX20900" y="connsiteY20900"/>
              </a:cxn>
              <a:cxn ang="0">
                <a:pos x="connsiteX20901" y="connsiteY20901"/>
              </a:cxn>
              <a:cxn ang="0">
                <a:pos x="connsiteX20902" y="connsiteY20902"/>
              </a:cxn>
              <a:cxn ang="0">
                <a:pos x="connsiteX20903" y="connsiteY20903"/>
              </a:cxn>
              <a:cxn ang="0">
                <a:pos x="connsiteX20904" y="connsiteY20904"/>
              </a:cxn>
              <a:cxn ang="0">
                <a:pos x="connsiteX20905" y="connsiteY20905"/>
              </a:cxn>
              <a:cxn ang="0">
                <a:pos x="connsiteX20906" y="connsiteY20906"/>
              </a:cxn>
              <a:cxn ang="0">
                <a:pos x="connsiteX20907" y="connsiteY20907"/>
              </a:cxn>
              <a:cxn ang="0">
                <a:pos x="connsiteX20908" y="connsiteY20908"/>
              </a:cxn>
              <a:cxn ang="0">
                <a:pos x="connsiteX20909" y="connsiteY20909"/>
              </a:cxn>
              <a:cxn ang="0">
                <a:pos x="connsiteX20910" y="connsiteY20910"/>
              </a:cxn>
              <a:cxn ang="0">
                <a:pos x="connsiteX20911" y="connsiteY20911"/>
              </a:cxn>
              <a:cxn ang="0">
                <a:pos x="connsiteX20912" y="connsiteY20912"/>
              </a:cxn>
              <a:cxn ang="0">
                <a:pos x="connsiteX20913" y="connsiteY20913"/>
              </a:cxn>
              <a:cxn ang="0">
                <a:pos x="connsiteX20914" y="connsiteY20914"/>
              </a:cxn>
              <a:cxn ang="0">
                <a:pos x="connsiteX20915" y="connsiteY20915"/>
              </a:cxn>
              <a:cxn ang="0">
                <a:pos x="connsiteX20916" y="connsiteY20916"/>
              </a:cxn>
              <a:cxn ang="0">
                <a:pos x="connsiteX20917" y="connsiteY20917"/>
              </a:cxn>
              <a:cxn ang="0">
                <a:pos x="connsiteX20918" y="connsiteY20918"/>
              </a:cxn>
              <a:cxn ang="0">
                <a:pos x="connsiteX20919" y="connsiteY20919"/>
              </a:cxn>
              <a:cxn ang="0">
                <a:pos x="connsiteX20920" y="connsiteY20920"/>
              </a:cxn>
              <a:cxn ang="0">
                <a:pos x="connsiteX20921" y="connsiteY20921"/>
              </a:cxn>
              <a:cxn ang="0">
                <a:pos x="connsiteX20922" y="connsiteY20922"/>
              </a:cxn>
              <a:cxn ang="0">
                <a:pos x="connsiteX20923" y="connsiteY20923"/>
              </a:cxn>
              <a:cxn ang="0">
                <a:pos x="connsiteX20924" y="connsiteY20924"/>
              </a:cxn>
              <a:cxn ang="0">
                <a:pos x="connsiteX20925" y="connsiteY20925"/>
              </a:cxn>
              <a:cxn ang="0">
                <a:pos x="connsiteX20926" y="connsiteY20926"/>
              </a:cxn>
              <a:cxn ang="0">
                <a:pos x="connsiteX20927" y="connsiteY20927"/>
              </a:cxn>
              <a:cxn ang="0">
                <a:pos x="connsiteX20928" y="connsiteY20928"/>
              </a:cxn>
              <a:cxn ang="0">
                <a:pos x="connsiteX20929" y="connsiteY20929"/>
              </a:cxn>
              <a:cxn ang="0">
                <a:pos x="connsiteX20930" y="connsiteY20930"/>
              </a:cxn>
              <a:cxn ang="0">
                <a:pos x="connsiteX20931" y="connsiteY20931"/>
              </a:cxn>
              <a:cxn ang="0">
                <a:pos x="connsiteX20932" y="connsiteY20932"/>
              </a:cxn>
              <a:cxn ang="0">
                <a:pos x="connsiteX20933" y="connsiteY20933"/>
              </a:cxn>
              <a:cxn ang="0">
                <a:pos x="connsiteX20934" y="connsiteY20934"/>
              </a:cxn>
              <a:cxn ang="0">
                <a:pos x="connsiteX20935" y="connsiteY20935"/>
              </a:cxn>
              <a:cxn ang="0">
                <a:pos x="connsiteX20936" y="connsiteY20936"/>
              </a:cxn>
              <a:cxn ang="0">
                <a:pos x="connsiteX20937" y="connsiteY20937"/>
              </a:cxn>
              <a:cxn ang="0">
                <a:pos x="connsiteX20938" y="connsiteY20938"/>
              </a:cxn>
              <a:cxn ang="0">
                <a:pos x="connsiteX20939" y="connsiteY20939"/>
              </a:cxn>
              <a:cxn ang="0">
                <a:pos x="connsiteX20940" y="connsiteY20940"/>
              </a:cxn>
              <a:cxn ang="0">
                <a:pos x="connsiteX20941" y="connsiteY20941"/>
              </a:cxn>
              <a:cxn ang="0">
                <a:pos x="connsiteX20942" y="connsiteY20942"/>
              </a:cxn>
              <a:cxn ang="0">
                <a:pos x="connsiteX20943" y="connsiteY20943"/>
              </a:cxn>
              <a:cxn ang="0">
                <a:pos x="connsiteX20944" y="connsiteY20944"/>
              </a:cxn>
              <a:cxn ang="0">
                <a:pos x="connsiteX20945" y="connsiteY20945"/>
              </a:cxn>
              <a:cxn ang="0">
                <a:pos x="connsiteX20946" y="connsiteY20946"/>
              </a:cxn>
              <a:cxn ang="0">
                <a:pos x="connsiteX20947" y="connsiteY20947"/>
              </a:cxn>
              <a:cxn ang="0">
                <a:pos x="connsiteX20948" y="connsiteY20948"/>
              </a:cxn>
              <a:cxn ang="0">
                <a:pos x="connsiteX20949" y="connsiteY20949"/>
              </a:cxn>
              <a:cxn ang="0">
                <a:pos x="connsiteX20950" y="connsiteY20950"/>
              </a:cxn>
              <a:cxn ang="0">
                <a:pos x="connsiteX20951" y="connsiteY20951"/>
              </a:cxn>
              <a:cxn ang="0">
                <a:pos x="connsiteX20952" y="connsiteY20952"/>
              </a:cxn>
              <a:cxn ang="0">
                <a:pos x="connsiteX20953" y="connsiteY20953"/>
              </a:cxn>
              <a:cxn ang="0">
                <a:pos x="connsiteX20954" y="connsiteY20954"/>
              </a:cxn>
              <a:cxn ang="0">
                <a:pos x="connsiteX20955" y="connsiteY20955"/>
              </a:cxn>
              <a:cxn ang="0">
                <a:pos x="connsiteX20956" y="connsiteY20956"/>
              </a:cxn>
              <a:cxn ang="0">
                <a:pos x="connsiteX20957" y="connsiteY20957"/>
              </a:cxn>
              <a:cxn ang="0">
                <a:pos x="connsiteX20958" y="connsiteY20958"/>
              </a:cxn>
              <a:cxn ang="0">
                <a:pos x="connsiteX20959" y="connsiteY20959"/>
              </a:cxn>
              <a:cxn ang="0">
                <a:pos x="connsiteX20960" y="connsiteY20960"/>
              </a:cxn>
              <a:cxn ang="0">
                <a:pos x="connsiteX20961" y="connsiteY20961"/>
              </a:cxn>
              <a:cxn ang="0">
                <a:pos x="connsiteX20962" y="connsiteY20962"/>
              </a:cxn>
              <a:cxn ang="0">
                <a:pos x="connsiteX20963" y="connsiteY20963"/>
              </a:cxn>
              <a:cxn ang="0">
                <a:pos x="connsiteX20964" y="connsiteY20964"/>
              </a:cxn>
              <a:cxn ang="0">
                <a:pos x="connsiteX20965" y="connsiteY20965"/>
              </a:cxn>
              <a:cxn ang="0">
                <a:pos x="connsiteX20966" y="connsiteY20966"/>
              </a:cxn>
              <a:cxn ang="0">
                <a:pos x="connsiteX20967" y="connsiteY20967"/>
              </a:cxn>
              <a:cxn ang="0">
                <a:pos x="connsiteX20968" y="connsiteY20968"/>
              </a:cxn>
              <a:cxn ang="0">
                <a:pos x="connsiteX20969" y="connsiteY20969"/>
              </a:cxn>
              <a:cxn ang="0">
                <a:pos x="connsiteX20970" y="connsiteY20970"/>
              </a:cxn>
              <a:cxn ang="0">
                <a:pos x="connsiteX20971" y="connsiteY20971"/>
              </a:cxn>
              <a:cxn ang="0">
                <a:pos x="connsiteX20972" y="connsiteY20972"/>
              </a:cxn>
              <a:cxn ang="0">
                <a:pos x="connsiteX20973" y="connsiteY20973"/>
              </a:cxn>
              <a:cxn ang="0">
                <a:pos x="connsiteX20974" y="connsiteY20974"/>
              </a:cxn>
              <a:cxn ang="0">
                <a:pos x="connsiteX20975" y="connsiteY20975"/>
              </a:cxn>
              <a:cxn ang="0">
                <a:pos x="connsiteX20976" y="connsiteY20976"/>
              </a:cxn>
              <a:cxn ang="0">
                <a:pos x="connsiteX20977" y="connsiteY20977"/>
              </a:cxn>
              <a:cxn ang="0">
                <a:pos x="connsiteX20978" y="connsiteY20978"/>
              </a:cxn>
              <a:cxn ang="0">
                <a:pos x="connsiteX20979" y="connsiteY20979"/>
              </a:cxn>
              <a:cxn ang="0">
                <a:pos x="connsiteX20980" y="connsiteY20980"/>
              </a:cxn>
              <a:cxn ang="0">
                <a:pos x="connsiteX20981" y="connsiteY20981"/>
              </a:cxn>
              <a:cxn ang="0">
                <a:pos x="connsiteX20982" y="connsiteY20982"/>
              </a:cxn>
              <a:cxn ang="0">
                <a:pos x="connsiteX20983" y="connsiteY20983"/>
              </a:cxn>
              <a:cxn ang="0">
                <a:pos x="connsiteX20984" y="connsiteY20984"/>
              </a:cxn>
              <a:cxn ang="0">
                <a:pos x="connsiteX20985" y="connsiteY20985"/>
              </a:cxn>
              <a:cxn ang="0">
                <a:pos x="connsiteX20986" y="connsiteY20986"/>
              </a:cxn>
              <a:cxn ang="0">
                <a:pos x="connsiteX20987" y="connsiteY20987"/>
              </a:cxn>
              <a:cxn ang="0">
                <a:pos x="connsiteX20988" y="connsiteY20988"/>
              </a:cxn>
              <a:cxn ang="0">
                <a:pos x="connsiteX20989" y="connsiteY20989"/>
              </a:cxn>
              <a:cxn ang="0">
                <a:pos x="connsiteX20990" y="connsiteY20990"/>
              </a:cxn>
              <a:cxn ang="0">
                <a:pos x="connsiteX20991" y="connsiteY20991"/>
              </a:cxn>
              <a:cxn ang="0">
                <a:pos x="connsiteX20992" y="connsiteY20992"/>
              </a:cxn>
              <a:cxn ang="0">
                <a:pos x="connsiteX20993" y="connsiteY20993"/>
              </a:cxn>
              <a:cxn ang="0">
                <a:pos x="connsiteX20994" y="connsiteY20994"/>
              </a:cxn>
              <a:cxn ang="0">
                <a:pos x="connsiteX20995" y="connsiteY20995"/>
              </a:cxn>
              <a:cxn ang="0">
                <a:pos x="connsiteX20996" y="connsiteY20996"/>
              </a:cxn>
              <a:cxn ang="0">
                <a:pos x="connsiteX20997" y="connsiteY20997"/>
              </a:cxn>
              <a:cxn ang="0">
                <a:pos x="connsiteX20998" y="connsiteY20998"/>
              </a:cxn>
              <a:cxn ang="0">
                <a:pos x="connsiteX20999" y="connsiteY20999"/>
              </a:cxn>
              <a:cxn ang="0">
                <a:pos x="connsiteX21000" y="connsiteY21000"/>
              </a:cxn>
              <a:cxn ang="0">
                <a:pos x="connsiteX21001" y="connsiteY21001"/>
              </a:cxn>
              <a:cxn ang="0">
                <a:pos x="connsiteX21002" y="connsiteY21002"/>
              </a:cxn>
              <a:cxn ang="0">
                <a:pos x="connsiteX21003" y="connsiteY21003"/>
              </a:cxn>
              <a:cxn ang="0">
                <a:pos x="connsiteX21004" y="connsiteY21004"/>
              </a:cxn>
              <a:cxn ang="0">
                <a:pos x="connsiteX21005" y="connsiteY21005"/>
              </a:cxn>
              <a:cxn ang="0">
                <a:pos x="connsiteX21006" y="connsiteY21006"/>
              </a:cxn>
              <a:cxn ang="0">
                <a:pos x="connsiteX21007" y="connsiteY21007"/>
              </a:cxn>
              <a:cxn ang="0">
                <a:pos x="connsiteX21008" y="connsiteY21008"/>
              </a:cxn>
              <a:cxn ang="0">
                <a:pos x="connsiteX21009" y="connsiteY21009"/>
              </a:cxn>
              <a:cxn ang="0">
                <a:pos x="connsiteX21010" y="connsiteY21010"/>
              </a:cxn>
              <a:cxn ang="0">
                <a:pos x="connsiteX21011" y="connsiteY21011"/>
              </a:cxn>
              <a:cxn ang="0">
                <a:pos x="connsiteX21012" y="connsiteY21012"/>
              </a:cxn>
              <a:cxn ang="0">
                <a:pos x="connsiteX21013" y="connsiteY21013"/>
              </a:cxn>
              <a:cxn ang="0">
                <a:pos x="connsiteX21014" y="connsiteY21014"/>
              </a:cxn>
              <a:cxn ang="0">
                <a:pos x="connsiteX21015" y="connsiteY21015"/>
              </a:cxn>
              <a:cxn ang="0">
                <a:pos x="connsiteX21016" y="connsiteY21016"/>
              </a:cxn>
              <a:cxn ang="0">
                <a:pos x="connsiteX21017" y="connsiteY21017"/>
              </a:cxn>
              <a:cxn ang="0">
                <a:pos x="connsiteX21018" y="connsiteY21018"/>
              </a:cxn>
              <a:cxn ang="0">
                <a:pos x="connsiteX21019" y="connsiteY21019"/>
              </a:cxn>
              <a:cxn ang="0">
                <a:pos x="connsiteX21020" y="connsiteY21020"/>
              </a:cxn>
              <a:cxn ang="0">
                <a:pos x="connsiteX21021" y="connsiteY21021"/>
              </a:cxn>
              <a:cxn ang="0">
                <a:pos x="connsiteX21022" y="connsiteY21022"/>
              </a:cxn>
              <a:cxn ang="0">
                <a:pos x="connsiteX21023" y="connsiteY21023"/>
              </a:cxn>
              <a:cxn ang="0">
                <a:pos x="connsiteX21024" y="connsiteY21024"/>
              </a:cxn>
              <a:cxn ang="0">
                <a:pos x="connsiteX21025" y="connsiteY21025"/>
              </a:cxn>
              <a:cxn ang="0">
                <a:pos x="connsiteX21026" y="connsiteY21026"/>
              </a:cxn>
              <a:cxn ang="0">
                <a:pos x="connsiteX21027" y="connsiteY21027"/>
              </a:cxn>
              <a:cxn ang="0">
                <a:pos x="connsiteX21028" y="connsiteY21028"/>
              </a:cxn>
              <a:cxn ang="0">
                <a:pos x="connsiteX21029" y="connsiteY21029"/>
              </a:cxn>
              <a:cxn ang="0">
                <a:pos x="connsiteX21030" y="connsiteY21030"/>
              </a:cxn>
              <a:cxn ang="0">
                <a:pos x="connsiteX21031" y="connsiteY21031"/>
              </a:cxn>
              <a:cxn ang="0">
                <a:pos x="connsiteX21032" y="connsiteY21032"/>
              </a:cxn>
              <a:cxn ang="0">
                <a:pos x="connsiteX21033" y="connsiteY21033"/>
              </a:cxn>
              <a:cxn ang="0">
                <a:pos x="connsiteX21034" y="connsiteY21034"/>
              </a:cxn>
              <a:cxn ang="0">
                <a:pos x="connsiteX21035" y="connsiteY21035"/>
              </a:cxn>
              <a:cxn ang="0">
                <a:pos x="connsiteX21036" y="connsiteY21036"/>
              </a:cxn>
              <a:cxn ang="0">
                <a:pos x="connsiteX21037" y="connsiteY21037"/>
              </a:cxn>
              <a:cxn ang="0">
                <a:pos x="connsiteX21038" y="connsiteY21038"/>
              </a:cxn>
              <a:cxn ang="0">
                <a:pos x="connsiteX21039" y="connsiteY21039"/>
              </a:cxn>
              <a:cxn ang="0">
                <a:pos x="connsiteX21040" y="connsiteY21040"/>
              </a:cxn>
              <a:cxn ang="0">
                <a:pos x="connsiteX21041" y="connsiteY21041"/>
              </a:cxn>
              <a:cxn ang="0">
                <a:pos x="connsiteX21042" y="connsiteY21042"/>
              </a:cxn>
              <a:cxn ang="0">
                <a:pos x="connsiteX21043" y="connsiteY21043"/>
              </a:cxn>
              <a:cxn ang="0">
                <a:pos x="connsiteX21044" y="connsiteY21044"/>
              </a:cxn>
              <a:cxn ang="0">
                <a:pos x="connsiteX21045" y="connsiteY21045"/>
              </a:cxn>
              <a:cxn ang="0">
                <a:pos x="connsiteX21046" y="connsiteY21046"/>
              </a:cxn>
              <a:cxn ang="0">
                <a:pos x="connsiteX21047" y="connsiteY21047"/>
              </a:cxn>
              <a:cxn ang="0">
                <a:pos x="connsiteX21048" y="connsiteY21048"/>
              </a:cxn>
              <a:cxn ang="0">
                <a:pos x="connsiteX21049" y="connsiteY21049"/>
              </a:cxn>
              <a:cxn ang="0">
                <a:pos x="connsiteX21050" y="connsiteY21050"/>
              </a:cxn>
              <a:cxn ang="0">
                <a:pos x="connsiteX21051" y="connsiteY21051"/>
              </a:cxn>
              <a:cxn ang="0">
                <a:pos x="connsiteX21052" y="connsiteY21052"/>
              </a:cxn>
              <a:cxn ang="0">
                <a:pos x="connsiteX21053" y="connsiteY21053"/>
              </a:cxn>
              <a:cxn ang="0">
                <a:pos x="connsiteX21054" y="connsiteY21054"/>
              </a:cxn>
              <a:cxn ang="0">
                <a:pos x="connsiteX21055" y="connsiteY21055"/>
              </a:cxn>
              <a:cxn ang="0">
                <a:pos x="connsiteX21056" y="connsiteY21056"/>
              </a:cxn>
              <a:cxn ang="0">
                <a:pos x="connsiteX21057" y="connsiteY21057"/>
              </a:cxn>
              <a:cxn ang="0">
                <a:pos x="connsiteX21058" y="connsiteY21058"/>
              </a:cxn>
              <a:cxn ang="0">
                <a:pos x="connsiteX21059" y="connsiteY21059"/>
              </a:cxn>
              <a:cxn ang="0">
                <a:pos x="connsiteX21060" y="connsiteY21060"/>
              </a:cxn>
              <a:cxn ang="0">
                <a:pos x="connsiteX21061" y="connsiteY21061"/>
              </a:cxn>
              <a:cxn ang="0">
                <a:pos x="connsiteX21062" y="connsiteY21062"/>
              </a:cxn>
              <a:cxn ang="0">
                <a:pos x="connsiteX21063" y="connsiteY21063"/>
              </a:cxn>
              <a:cxn ang="0">
                <a:pos x="connsiteX21064" y="connsiteY21064"/>
              </a:cxn>
              <a:cxn ang="0">
                <a:pos x="connsiteX21065" y="connsiteY21065"/>
              </a:cxn>
              <a:cxn ang="0">
                <a:pos x="connsiteX21066" y="connsiteY21066"/>
              </a:cxn>
              <a:cxn ang="0">
                <a:pos x="connsiteX21067" y="connsiteY21067"/>
              </a:cxn>
              <a:cxn ang="0">
                <a:pos x="connsiteX21068" y="connsiteY21068"/>
              </a:cxn>
              <a:cxn ang="0">
                <a:pos x="connsiteX21069" y="connsiteY21069"/>
              </a:cxn>
              <a:cxn ang="0">
                <a:pos x="connsiteX21070" y="connsiteY21070"/>
              </a:cxn>
              <a:cxn ang="0">
                <a:pos x="connsiteX21071" y="connsiteY21071"/>
              </a:cxn>
              <a:cxn ang="0">
                <a:pos x="connsiteX21072" y="connsiteY21072"/>
              </a:cxn>
              <a:cxn ang="0">
                <a:pos x="connsiteX21073" y="connsiteY21073"/>
              </a:cxn>
              <a:cxn ang="0">
                <a:pos x="connsiteX21074" y="connsiteY21074"/>
              </a:cxn>
              <a:cxn ang="0">
                <a:pos x="connsiteX21075" y="connsiteY21075"/>
              </a:cxn>
              <a:cxn ang="0">
                <a:pos x="connsiteX21076" y="connsiteY21076"/>
              </a:cxn>
              <a:cxn ang="0">
                <a:pos x="connsiteX21077" y="connsiteY21077"/>
              </a:cxn>
              <a:cxn ang="0">
                <a:pos x="connsiteX21078" y="connsiteY21078"/>
              </a:cxn>
              <a:cxn ang="0">
                <a:pos x="connsiteX21079" y="connsiteY21079"/>
              </a:cxn>
              <a:cxn ang="0">
                <a:pos x="connsiteX21080" y="connsiteY21080"/>
              </a:cxn>
              <a:cxn ang="0">
                <a:pos x="connsiteX21081" y="connsiteY21081"/>
              </a:cxn>
              <a:cxn ang="0">
                <a:pos x="connsiteX21082" y="connsiteY21082"/>
              </a:cxn>
              <a:cxn ang="0">
                <a:pos x="connsiteX21083" y="connsiteY21083"/>
              </a:cxn>
              <a:cxn ang="0">
                <a:pos x="connsiteX21084" y="connsiteY21084"/>
              </a:cxn>
              <a:cxn ang="0">
                <a:pos x="connsiteX21085" y="connsiteY21085"/>
              </a:cxn>
              <a:cxn ang="0">
                <a:pos x="connsiteX21086" y="connsiteY21086"/>
              </a:cxn>
              <a:cxn ang="0">
                <a:pos x="connsiteX21087" y="connsiteY21087"/>
              </a:cxn>
              <a:cxn ang="0">
                <a:pos x="connsiteX21088" y="connsiteY21088"/>
              </a:cxn>
              <a:cxn ang="0">
                <a:pos x="connsiteX21089" y="connsiteY21089"/>
              </a:cxn>
              <a:cxn ang="0">
                <a:pos x="connsiteX21090" y="connsiteY21090"/>
              </a:cxn>
              <a:cxn ang="0">
                <a:pos x="connsiteX21091" y="connsiteY21091"/>
              </a:cxn>
              <a:cxn ang="0">
                <a:pos x="connsiteX21092" y="connsiteY21092"/>
              </a:cxn>
              <a:cxn ang="0">
                <a:pos x="connsiteX21093" y="connsiteY21093"/>
              </a:cxn>
              <a:cxn ang="0">
                <a:pos x="connsiteX21094" y="connsiteY21094"/>
              </a:cxn>
              <a:cxn ang="0">
                <a:pos x="connsiteX21095" y="connsiteY21095"/>
              </a:cxn>
              <a:cxn ang="0">
                <a:pos x="connsiteX21096" y="connsiteY21096"/>
              </a:cxn>
              <a:cxn ang="0">
                <a:pos x="connsiteX21097" y="connsiteY21097"/>
              </a:cxn>
              <a:cxn ang="0">
                <a:pos x="connsiteX21098" y="connsiteY21098"/>
              </a:cxn>
              <a:cxn ang="0">
                <a:pos x="connsiteX21099" y="connsiteY21099"/>
              </a:cxn>
              <a:cxn ang="0">
                <a:pos x="connsiteX21100" y="connsiteY21100"/>
              </a:cxn>
              <a:cxn ang="0">
                <a:pos x="connsiteX21101" y="connsiteY21101"/>
              </a:cxn>
              <a:cxn ang="0">
                <a:pos x="connsiteX21102" y="connsiteY21102"/>
              </a:cxn>
              <a:cxn ang="0">
                <a:pos x="connsiteX21103" y="connsiteY21103"/>
              </a:cxn>
              <a:cxn ang="0">
                <a:pos x="connsiteX21104" y="connsiteY21104"/>
              </a:cxn>
              <a:cxn ang="0">
                <a:pos x="connsiteX21105" y="connsiteY21105"/>
              </a:cxn>
              <a:cxn ang="0">
                <a:pos x="connsiteX21106" y="connsiteY21106"/>
              </a:cxn>
              <a:cxn ang="0">
                <a:pos x="connsiteX21107" y="connsiteY21107"/>
              </a:cxn>
              <a:cxn ang="0">
                <a:pos x="connsiteX21108" y="connsiteY21108"/>
              </a:cxn>
              <a:cxn ang="0">
                <a:pos x="connsiteX21109" y="connsiteY21109"/>
              </a:cxn>
              <a:cxn ang="0">
                <a:pos x="connsiteX21110" y="connsiteY21110"/>
              </a:cxn>
              <a:cxn ang="0">
                <a:pos x="connsiteX21111" y="connsiteY21111"/>
              </a:cxn>
              <a:cxn ang="0">
                <a:pos x="connsiteX21112" y="connsiteY21112"/>
              </a:cxn>
              <a:cxn ang="0">
                <a:pos x="connsiteX21113" y="connsiteY21113"/>
              </a:cxn>
              <a:cxn ang="0">
                <a:pos x="connsiteX21114" y="connsiteY21114"/>
              </a:cxn>
              <a:cxn ang="0">
                <a:pos x="connsiteX21115" y="connsiteY21115"/>
              </a:cxn>
              <a:cxn ang="0">
                <a:pos x="connsiteX21116" y="connsiteY21116"/>
              </a:cxn>
              <a:cxn ang="0">
                <a:pos x="connsiteX21117" y="connsiteY21117"/>
              </a:cxn>
              <a:cxn ang="0">
                <a:pos x="connsiteX21118" y="connsiteY21118"/>
              </a:cxn>
              <a:cxn ang="0">
                <a:pos x="connsiteX21119" y="connsiteY21119"/>
              </a:cxn>
              <a:cxn ang="0">
                <a:pos x="connsiteX21120" y="connsiteY21120"/>
              </a:cxn>
              <a:cxn ang="0">
                <a:pos x="connsiteX21121" y="connsiteY21121"/>
              </a:cxn>
              <a:cxn ang="0">
                <a:pos x="connsiteX21122" y="connsiteY21122"/>
              </a:cxn>
              <a:cxn ang="0">
                <a:pos x="connsiteX21123" y="connsiteY21123"/>
              </a:cxn>
              <a:cxn ang="0">
                <a:pos x="connsiteX21124" y="connsiteY21124"/>
              </a:cxn>
              <a:cxn ang="0">
                <a:pos x="connsiteX21125" y="connsiteY21125"/>
              </a:cxn>
              <a:cxn ang="0">
                <a:pos x="connsiteX21126" y="connsiteY21126"/>
              </a:cxn>
              <a:cxn ang="0">
                <a:pos x="connsiteX21127" y="connsiteY21127"/>
              </a:cxn>
              <a:cxn ang="0">
                <a:pos x="connsiteX21128" y="connsiteY21128"/>
              </a:cxn>
              <a:cxn ang="0">
                <a:pos x="connsiteX21129" y="connsiteY21129"/>
              </a:cxn>
              <a:cxn ang="0">
                <a:pos x="connsiteX21130" y="connsiteY21130"/>
              </a:cxn>
              <a:cxn ang="0">
                <a:pos x="connsiteX21131" y="connsiteY21131"/>
              </a:cxn>
              <a:cxn ang="0">
                <a:pos x="connsiteX21132" y="connsiteY21132"/>
              </a:cxn>
              <a:cxn ang="0">
                <a:pos x="connsiteX21133" y="connsiteY21133"/>
              </a:cxn>
              <a:cxn ang="0">
                <a:pos x="connsiteX21134" y="connsiteY21134"/>
              </a:cxn>
              <a:cxn ang="0">
                <a:pos x="connsiteX21135" y="connsiteY21135"/>
              </a:cxn>
              <a:cxn ang="0">
                <a:pos x="connsiteX21136" y="connsiteY21136"/>
              </a:cxn>
              <a:cxn ang="0">
                <a:pos x="connsiteX21137" y="connsiteY21137"/>
              </a:cxn>
              <a:cxn ang="0">
                <a:pos x="connsiteX21138" y="connsiteY21138"/>
              </a:cxn>
              <a:cxn ang="0">
                <a:pos x="connsiteX21139" y="connsiteY21139"/>
              </a:cxn>
              <a:cxn ang="0">
                <a:pos x="connsiteX21140" y="connsiteY21140"/>
              </a:cxn>
              <a:cxn ang="0">
                <a:pos x="connsiteX21141" y="connsiteY21141"/>
              </a:cxn>
              <a:cxn ang="0">
                <a:pos x="connsiteX21142" y="connsiteY21142"/>
              </a:cxn>
              <a:cxn ang="0">
                <a:pos x="connsiteX21143" y="connsiteY21143"/>
              </a:cxn>
              <a:cxn ang="0">
                <a:pos x="connsiteX21144" y="connsiteY21144"/>
              </a:cxn>
              <a:cxn ang="0">
                <a:pos x="connsiteX21145" y="connsiteY21145"/>
              </a:cxn>
              <a:cxn ang="0">
                <a:pos x="connsiteX21146" y="connsiteY21146"/>
              </a:cxn>
              <a:cxn ang="0">
                <a:pos x="connsiteX21147" y="connsiteY21147"/>
              </a:cxn>
              <a:cxn ang="0">
                <a:pos x="connsiteX21148" y="connsiteY21148"/>
              </a:cxn>
              <a:cxn ang="0">
                <a:pos x="connsiteX21149" y="connsiteY21149"/>
              </a:cxn>
              <a:cxn ang="0">
                <a:pos x="connsiteX21150" y="connsiteY21150"/>
              </a:cxn>
              <a:cxn ang="0">
                <a:pos x="connsiteX21151" y="connsiteY21151"/>
              </a:cxn>
              <a:cxn ang="0">
                <a:pos x="connsiteX21152" y="connsiteY21152"/>
              </a:cxn>
              <a:cxn ang="0">
                <a:pos x="connsiteX21153" y="connsiteY21153"/>
              </a:cxn>
              <a:cxn ang="0">
                <a:pos x="connsiteX21154" y="connsiteY21154"/>
              </a:cxn>
              <a:cxn ang="0">
                <a:pos x="connsiteX21155" y="connsiteY21155"/>
              </a:cxn>
              <a:cxn ang="0">
                <a:pos x="connsiteX21156" y="connsiteY21156"/>
              </a:cxn>
              <a:cxn ang="0">
                <a:pos x="connsiteX21157" y="connsiteY21157"/>
              </a:cxn>
              <a:cxn ang="0">
                <a:pos x="connsiteX21158" y="connsiteY21158"/>
              </a:cxn>
              <a:cxn ang="0">
                <a:pos x="connsiteX21159" y="connsiteY21159"/>
              </a:cxn>
              <a:cxn ang="0">
                <a:pos x="connsiteX21160" y="connsiteY21160"/>
              </a:cxn>
              <a:cxn ang="0">
                <a:pos x="connsiteX21161" y="connsiteY21161"/>
              </a:cxn>
              <a:cxn ang="0">
                <a:pos x="connsiteX21162" y="connsiteY21162"/>
              </a:cxn>
              <a:cxn ang="0">
                <a:pos x="connsiteX21163" y="connsiteY21163"/>
              </a:cxn>
              <a:cxn ang="0">
                <a:pos x="connsiteX21164" y="connsiteY21164"/>
              </a:cxn>
              <a:cxn ang="0">
                <a:pos x="connsiteX21165" y="connsiteY21165"/>
              </a:cxn>
              <a:cxn ang="0">
                <a:pos x="connsiteX21166" y="connsiteY21166"/>
              </a:cxn>
              <a:cxn ang="0">
                <a:pos x="connsiteX21167" y="connsiteY21167"/>
              </a:cxn>
              <a:cxn ang="0">
                <a:pos x="connsiteX21168" y="connsiteY21168"/>
              </a:cxn>
              <a:cxn ang="0">
                <a:pos x="connsiteX21169" y="connsiteY21169"/>
              </a:cxn>
              <a:cxn ang="0">
                <a:pos x="connsiteX21170" y="connsiteY21170"/>
              </a:cxn>
              <a:cxn ang="0">
                <a:pos x="connsiteX21171" y="connsiteY21171"/>
              </a:cxn>
              <a:cxn ang="0">
                <a:pos x="connsiteX21172" y="connsiteY21172"/>
              </a:cxn>
              <a:cxn ang="0">
                <a:pos x="connsiteX21173" y="connsiteY21173"/>
              </a:cxn>
              <a:cxn ang="0">
                <a:pos x="connsiteX21174" y="connsiteY21174"/>
              </a:cxn>
              <a:cxn ang="0">
                <a:pos x="connsiteX21175" y="connsiteY21175"/>
              </a:cxn>
              <a:cxn ang="0">
                <a:pos x="connsiteX21176" y="connsiteY21176"/>
              </a:cxn>
              <a:cxn ang="0">
                <a:pos x="connsiteX21177" y="connsiteY21177"/>
              </a:cxn>
              <a:cxn ang="0">
                <a:pos x="connsiteX21178" y="connsiteY21178"/>
              </a:cxn>
              <a:cxn ang="0">
                <a:pos x="connsiteX21179" y="connsiteY21179"/>
              </a:cxn>
              <a:cxn ang="0">
                <a:pos x="connsiteX21180" y="connsiteY21180"/>
              </a:cxn>
              <a:cxn ang="0">
                <a:pos x="connsiteX21181" y="connsiteY21181"/>
              </a:cxn>
              <a:cxn ang="0">
                <a:pos x="connsiteX21182" y="connsiteY21182"/>
              </a:cxn>
              <a:cxn ang="0">
                <a:pos x="connsiteX21183" y="connsiteY21183"/>
              </a:cxn>
              <a:cxn ang="0">
                <a:pos x="connsiteX21184" y="connsiteY21184"/>
              </a:cxn>
              <a:cxn ang="0">
                <a:pos x="connsiteX21185" y="connsiteY21185"/>
              </a:cxn>
              <a:cxn ang="0">
                <a:pos x="connsiteX21186" y="connsiteY21186"/>
              </a:cxn>
              <a:cxn ang="0">
                <a:pos x="connsiteX21187" y="connsiteY21187"/>
              </a:cxn>
              <a:cxn ang="0">
                <a:pos x="connsiteX21188" y="connsiteY21188"/>
              </a:cxn>
              <a:cxn ang="0">
                <a:pos x="connsiteX21189" y="connsiteY21189"/>
              </a:cxn>
              <a:cxn ang="0">
                <a:pos x="connsiteX21190" y="connsiteY21190"/>
              </a:cxn>
              <a:cxn ang="0">
                <a:pos x="connsiteX21191" y="connsiteY21191"/>
              </a:cxn>
              <a:cxn ang="0">
                <a:pos x="connsiteX21192" y="connsiteY21192"/>
              </a:cxn>
              <a:cxn ang="0">
                <a:pos x="connsiteX21193" y="connsiteY21193"/>
              </a:cxn>
              <a:cxn ang="0">
                <a:pos x="connsiteX21194" y="connsiteY21194"/>
              </a:cxn>
              <a:cxn ang="0">
                <a:pos x="connsiteX21195" y="connsiteY21195"/>
              </a:cxn>
              <a:cxn ang="0">
                <a:pos x="connsiteX21196" y="connsiteY21196"/>
              </a:cxn>
              <a:cxn ang="0">
                <a:pos x="connsiteX21197" y="connsiteY21197"/>
              </a:cxn>
              <a:cxn ang="0">
                <a:pos x="connsiteX21198" y="connsiteY21198"/>
              </a:cxn>
              <a:cxn ang="0">
                <a:pos x="connsiteX21199" y="connsiteY21199"/>
              </a:cxn>
              <a:cxn ang="0">
                <a:pos x="connsiteX21200" y="connsiteY21200"/>
              </a:cxn>
              <a:cxn ang="0">
                <a:pos x="connsiteX21201" y="connsiteY21201"/>
              </a:cxn>
              <a:cxn ang="0">
                <a:pos x="connsiteX21202" y="connsiteY21202"/>
              </a:cxn>
              <a:cxn ang="0">
                <a:pos x="connsiteX21203" y="connsiteY21203"/>
              </a:cxn>
              <a:cxn ang="0">
                <a:pos x="connsiteX21204" y="connsiteY21204"/>
              </a:cxn>
              <a:cxn ang="0">
                <a:pos x="connsiteX21205" y="connsiteY21205"/>
              </a:cxn>
              <a:cxn ang="0">
                <a:pos x="connsiteX21206" y="connsiteY21206"/>
              </a:cxn>
              <a:cxn ang="0">
                <a:pos x="connsiteX21207" y="connsiteY21207"/>
              </a:cxn>
              <a:cxn ang="0">
                <a:pos x="connsiteX21208" y="connsiteY21208"/>
              </a:cxn>
              <a:cxn ang="0">
                <a:pos x="connsiteX21209" y="connsiteY21209"/>
              </a:cxn>
              <a:cxn ang="0">
                <a:pos x="connsiteX21210" y="connsiteY21210"/>
              </a:cxn>
              <a:cxn ang="0">
                <a:pos x="connsiteX21211" y="connsiteY21211"/>
              </a:cxn>
              <a:cxn ang="0">
                <a:pos x="connsiteX21212" y="connsiteY21212"/>
              </a:cxn>
              <a:cxn ang="0">
                <a:pos x="connsiteX21213" y="connsiteY21213"/>
              </a:cxn>
              <a:cxn ang="0">
                <a:pos x="connsiteX21214" y="connsiteY21214"/>
              </a:cxn>
              <a:cxn ang="0">
                <a:pos x="connsiteX21215" y="connsiteY21215"/>
              </a:cxn>
              <a:cxn ang="0">
                <a:pos x="connsiteX21216" y="connsiteY21216"/>
              </a:cxn>
              <a:cxn ang="0">
                <a:pos x="connsiteX21217" y="connsiteY21217"/>
              </a:cxn>
              <a:cxn ang="0">
                <a:pos x="connsiteX21218" y="connsiteY21218"/>
              </a:cxn>
              <a:cxn ang="0">
                <a:pos x="connsiteX21219" y="connsiteY21219"/>
              </a:cxn>
              <a:cxn ang="0">
                <a:pos x="connsiteX21220" y="connsiteY21220"/>
              </a:cxn>
              <a:cxn ang="0">
                <a:pos x="connsiteX21221" y="connsiteY21221"/>
              </a:cxn>
              <a:cxn ang="0">
                <a:pos x="connsiteX21222" y="connsiteY21222"/>
              </a:cxn>
              <a:cxn ang="0">
                <a:pos x="connsiteX21223" y="connsiteY21223"/>
              </a:cxn>
              <a:cxn ang="0">
                <a:pos x="connsiteX21224" y="connsiteY21224"/>
              </a:cxn>
              <a:cxn ang="0">
                <a:pos x="connsiteX21225" y="connsiteY21225"/>
              </a:cxn>
              <a:cxn ang="0">
                <a:pos x="connsiteX21226" y="connsiteY21226"/>
              </a:cxn>
              <a:cxn ang="0">
                <a:pos x="connsiteX21227" y="connsiteY21227"/>
              </a:cxn>
              <a:cxn ang="0">
                <a:pos x="connsiteX21228" y="connsiteY21228"/>
              </a:cxn>
              <a:cxn ang="0">
                <a:pos x="connsiteX21229" y="connsiteY21229"/>
              </a:cxn>
              <a:cxn ang="0">
                <a:pos x="connsiteX21230" y="connsiteY21230"/>
              </a:cxn>
              <a:cxn ang="0">
                <a:pos x="connsiteX21231" y="connsiteY21231"/>
              </a:cxn>
              <a:cxn ang="0">
                <a:pos x="connsiteX21232" y="connsiteY21232"/>
              </a:cxn>
              <a:cxn ang="0">
                <a:pos x="connsiteX21233" y="connsiteY21233"/>
              </a:cxn>
              <a:cxn ang="0">
                <a:pos x="connsiteX21234" y="connsiteY21234"/>
              </a:cxn>
              <a:cxn ang="0">
                <a:pos x="connsiteX21235" y="connsiteY21235"/>
              </a:cxn>
              <a:cxn ang="0">
                <a:pos x="connsiteX21236" y="connsiteY21236"/>
              </a:cxn>
              <a:cxn ang="0">
                <a:pos x="connsiteX21237" y="connsiteY21237"/>
              </a:cxn>
              <a:cxn ang="0">
                <a:pos x="connsiteX21238" y="connsiteY21238"/>
              </a:cxn>
              <a:cxn ang="0">
                <a:pos x="connsiteX21239" y="connsiteY21239"/>
              </a:cxn>
              <a:cxn ang="0">
                <a:pos x="connsiteX21240" y="connsiteY21240"/>
              </a:cxn>
              <a:cxn ang="0">
                <a:pos x="connsiteX21241" y="connsiteY21241"/>
              </a:cxn>
              <a:cxn ang="0">
                <a:pos x="connsiteX21242" y="connsiteY21242"/>
              </a:cxn>
              <a:cxn ang="0">
                <a:pos x="connsiteX21243" y="connsiteY21243"/>
              </a:cxn>
              <a:cxn ang="0">
                <a:pos x="connsiteX21244" y="connsiteY21244"/>
              </a:cxn>
              <a:cxn ang="0">
                <a:pos x="connsiteX21245" y="connsiteY21245"/>
              </a:cxn>
              <a:cxn ang="0">
                <a:pos x="connsiteX21246" y="connsiteY21246"/>
              </a:cxn>
              <a:cxn ang="0">
                <a:pos x="connsiteX21247" y="connsiteY21247"/>
              </a:cxn>
              <a:cxn ang="0">
                <a:pos x="connsiteX21248" y="connsiteY21248"/>
              </a:cxn>
              <a:cxn ang="0">
                <a:pos x="connsiteX21249" y="connsiteY21249"/>
              </a:cxn>
              <a:cxn ang="0">
                <a:pos x="connsiteX21250" y="connsiteY21250"/>
              </a:cxn>
              <a:cxn ang="0">
                <a:pos x="connsiteX21251" y="connsiteY21251"/>
              </a:cxn>
              <a:cxn ang="0">
                <a:pos x="connsiteX21252" y="connsiteY21252"/>
              </a:cxn>
              <a:cxn ang="0">
                <a:pos x="connsiteX21253" y="connsiteY21253"/>
              </a:cxn>
              <a:cxn ang="0">
                <a:pos x="connsiteX21254" y="connsiteY21254"/>
              </a:cxn>
              <a:cxn ang="0">
                <a:pos x="connsiteX21255" y="connsiteY21255"/>
              </a:cxn>
              <a:cxn ang="0">
                <a:pos x="connsiteX21256" y="connsiteY21256"/>
              </a:cxn>
              <a:cxn ang="0">
                <a:pos x="connsiteX21257" y="connsiteY21257"/>
              </a:cxn>
              <a:cxn ang="0">
                <a:pos x="connsiteX21258" y="connsiteY21258"/>
              </a:cxn>
              <a:cxn ang="0">
                <a:pos x="connsiteX21259" y="connsiteY21259"/>
              </a:cxn>
              <a:cxn ang="0">
                <a:pos x="connsiteX21260" y="connsiteY21260"/>
              </a:cxn>
              <a:cxn ang="0">
                <a:pos x="connsiteX21261" y="connsiteY21261"/>
              </a:cxn>
              <a:cxn ang="0">
                <a:pos x="connsiteX21262" y="connsiteY21262"/>
              </a:cxn>
              <a:cxn ang="0">
                <a:pos x="connsiteX21263" y="connsiteY21263"/>
              </a:cxn>
              <a:cxn ang="0">
                <a:pos x="connsiteX21264" y="connsiteY21264"/>
              </a:cxn>
              <a:cxn ang="0">
                <a:pos x="connsiteX21265" y="connsiteY21265"/>
              </a:cxn>
              <a:cxn ang="0">
                <a:pos x="connsiteX21266" y="connsiteY21266"/>
              </a:cxn>
              <a:cxn ang="0">
                <a:pos x="connsiteX21267" y="connsiteY21267"/>
              </a:cxn>
              <a:cxn ang="0">
                <a:pos x="connsiteX21268" y="connsiteY21268"/>
              </a:cxn>
              <a:cxn ang="0">
                <a:pos x="connsiteX21269" y="connsiteY21269"/>
              </a:cxn>
              <a:cxn ang="0">
                <a:pos x="connsiteX21270" y="connsiteY21270"/>
              </a:cxn>
              <a:cxn ang="0">
                <a:pos x="connsiteX21271" y="connsiteY21271"/>
              </a:cxn>
              <a:cxn ang="0">
                <a:pos x="connsiteX21272" y="connsiteY21272"/>
              </a:cxn>
              <a:cxn ang="0">
                <a:pos x="connsiteX21273" y="connsiteY21273"/>
              </a:cxn>
              <a:cxn ang="0">
                <a:pos x="connsiteX21274" y="connsiteY21274"/>
              </a:cxn>
              <a:cxn ang="0">
                <a:pos x="connsiteX21275" y="connsiteY21275"/>
              </a:cxn>
              <a:cxn ang="0">
                <a:pos x="connsiteX21276" y="connsiteY21276"/>
              </a:cxn>
              <a:cxn ang="0">
                <a:pos x="connsiteX21277" y="connsiteY21277"/>
              </a:cxn>
              <a:cxn ang="0">
                <a:pos x="connsiteX21278" y="connsiteY21278"/>
              </a:cxn>
              <a:cxn ang="0">
                <a:pos x="connsiteX21279" y="connsiteY21279"/>
              </a:cxn>
              <a:cxn ang="0">
                <a:pos x="connsiteX21280" y="connsiteY21280"/>
              </a:cxn>
              <a:cxn ang="0">
                <a:pos x="connsiteX21281" y="connsiteY21281"/>
              </a:cxn>
              <a:cxn ang="0">
                <a:pos x="connsiteX21282" y="connsiteY21282"/>
              </a:cxn>
              <a:cxn ang="0">
                <a:pos x="connsiteX21283" y="connsiteY21283"/>
              </a:cxn>
              <a:cxn ang="0">
                <a:pos x="connsiteX21284" y="connsiteY21284"/>
              </a:cxn>
              <a:cxn ang="0">
                <a:pos x="connsiteX21285" y="connsiteY21285"/>
              </a:cxn>
              <a:cxn ang="0">
                <a:pos x="connsiteX21286" y="connsiteY21286"/>
              </a:cxn>
              <a:cxn ang="0">
                <a:pos x="connsiteX21287" y="connsiteY21287"/>
              </a:cxn>
              <a:cxn ang="0">
                <a:pos x="connsiteX21288" y="connsiteY21288"/>
              </a:cxn>
              <a:cxn ang="0">
                <a:pos x="connsiteX21289" y="connsiteY21289"/>
              </a:cxn>
              <a:cxn ang="0">
                <a:pos x="connsiteX21290" y="connsiteY21290"/>
              </a:cxn>
              <a:cxn ang="0">
                <a:pos x="connsiteX21291" y="connsiteY21291"/>
              </a:cxn>
              <a:cxn ang="0">
                <a:pos x="connsiteX21292" y="connsiteY21292"/>
              </a:cxn>
              <a:cxn ang="0">
                <a:pos x="connsiteX21293" y="connsiteY21293"/>
              </a:cxn>
              <a:cxn ang="0">
                <a:pos x="connsiteX21294" y="connsiteY21294"/>
              </a:cxn>
              <a:cxn ang="0">
                <a:pos x="connsiteX21295" y="connsiteY21295"/>
              </a:cxn>
              <a:cxn ang="0">
                <a:pos x="connsiteX21296" y="connsiteY21296"/>
              </a:cxn>
              <a:cxn ang="0">
                <a:pos x="connsiteX21297" y="connsiteY21297"/>
              </a:cxn>
              <a:cxn ang="0">
                <a:pos x="connsiteX21298" y="connsiteY21298"/>
              </a:cxn>
              <a:cxn ang="0">
                <a:pos x="connsiteX21299" y="connsiteY21299"/>
              </a:cxn>
              <a:cxn ang="0">
                <a:pos x="connsiteX21300" y="connsiteY21300"/>
              </a:cxn>
              <a:cxn ang="0">
                <a:pos x="connsiteX21301" y="connsiteY21301"/>
              </a:cxn>
              <a:cxn ang="0">
                <a:pos x="connsiteX21302" y="connsiteY21302"/>
              </a:cxn>
              <a:cxn ang="0">
                <a:pos x="connsiteX21303" y="connsiteY21303"/>
              </a:cxn>
              <a:cxn ang="0">
                <a:pos x="connsiteX21304" y="connsiteY21304"/>
              </a:cxn>
              <a:cxn ang="0">
                <a:pos x="connsiteX21305" y="connsiteY21305"/>
              </a:cxn>
              <a:cxn ang="0">
                <a:pos x="connsiteX21306" y="connsiteY21306"/>
              </a:cxn>
              <a:cxn ang="0">
                <a:pos x="connsiteX21307" y="connsiteY21307"/>
              </a:cxn>
              <a:cxn ang="0">
                <a:pos x="connsiteX21308" y="connsiteY21308"/>
              </a:cxn>
              <a:cxn ang="0">
                <a:pos x="connsiteX21309" y="connsiteY21309"/>
              </a:cxn>
              <a:cxn ang="0">
                <a:pos x="connsiteX21310" y="connsiteY21310"/>
              </a:cxn>
              <a:cxn ang="0">
                <a:pos x="connsiteX21311" y="connsiteY21311"/>
              </a:cxn>
              <a:cxn ang="0">
                <a:pos x="connsiteX21312" y="connsiteY21312"/>
              </a:cxn>
              <a:cxn ang="0">
                <a:pos x="connsiteX21313" y="connsiteY21313"/>
              </a:cxn>
              <a:cxn ang="0">
                <a:pos x="connsiteX21314" y="connsiteY21314"/>
              </a:cxn>
              <a:cxn ang="0">
                <a:pos x="connsiteX21315" y="connsiteY21315"/>
              </a:cxn>
              <a:cxn ang="0">
                <a:pos x="connsiteX21316" y="connsiteY21316"/>
              </a:cxn>
              <a:cxn ang="0">
                <a:pos x="connsiteX21317" y="connsiteY21317"/>
              </a:cxn>
              <a:cxn ang="0">
                <a:pos x="connsiteX21318" y="connsiteY21318"/>
              </a:cxn>
              <a:cxn ang="0">
                <a:pos x="connsiteX21319" y="connsiteY21319"/>
              </a:cxn>
              <a:cxn ang="0">
                <a:pos x="connsiteX21320" y="connsiteY21320"/>
              </a:cxn>
              <a:cxn ang="0">
                <a:pos x="connsiteX21321" y="connsiteY21321"/>
              </a:cxn>
              <a:cxn ang="0">
                <a:pos x="connsiteX21322" y="connsiteY21322"/>
              </a:cxn>
              <a:cxn ang="0">
                <a:pos x="connsiteX21323" y="connsiteY21323"/>
              </a:cxn>
              <a:cxn ang="0">
                <a:pos x="connsiteX21324" y="connsiteY21324"/>
              </a:cxn>
              <a:cxn ang="0">
                <a:pos x="connsiteX21325" y="connsiteY21325"/>
              </a:cxn>
              <a:cxn ang="0">
                <a:pos x="connsiteX21326" y="connsiteY21326"/>
              </a:cxn>
              <a:cxn ang="0">
                <a:pos x="connsiteX21327" y="connsiteY21327"/>
              </a:cxn>
              <a:cxn ang="0">
                <a:pos x="connsiteX21328" y="connsiteY21328"/>
              </a:cxn>
              <a:cxn ang="0">
                <a:pos x="connsiteX21329" y="connsiteY21329"/>
              </a:cxn>
              <a:cxn ang="0">
                <a:pos x="connsiteX21330" y="connsiteY21330"/>
              </a:cxn>
              <a:cxn ang="0">
                <a:pos x="connsiteX21331" y="connsiteY21331"/>
              </a:cxn>
              <a:cxn ang="0">
                <a:pos x="connsiteX21332" y="connsiteY21332"/>
              </a:cxn>
              <a:cxn ang="0">
                <a:pos x="connsiteX21333" y="connsiteY21333"/>
              </a:cxn>
              <a:cxn ang="0">
                <a:pos x="connsiteX21334" y="connsiteY21334"/>
              </a:cxn>
              <a:cxn ang="0">
                <a:pos x="connsiteX21335" y="connsiteY21335"/>
              </a:cxn>
              <a:cxn ang="0">
                <a:pos x="connsiteX21336" y="connsiteY21336"/>
              </a:cxn>
              <a:cxn ang="0">
                <a:pos x="connsiteX21337" y="connsiteY21337"/>
              </a:cxn>
              <a:cxn ang="0">
                <a:pos x="connsiteX21338" y="connsiteY21338"/>
              </a:cxn>
              <a:cxn ang="0">
                <a:pos x="connsiteX21339" y="connsiteY21339"/>
              </a:cxn>
              <a:cxn ang="0">
                <a:pos x="connsiteX21340" y="connsiteY21340"/>
              </a:cxn>
              <a:cxn ang="0">
                <a:pos x="connsiteX21341" y="connsiteY21341"/>
              </a:cxn>
              <a:cxn ang="0">
                <a:pos x="connsiteX21342" y="connsiteY21342"/>
              </a:cxn>
              <a:cxn ang="0">
                <a:pos x="connsiteX21343" y="connsiteY21343"/>
              </a:cxn>
              <a:cxn ang="0">
                <a:pos x="connsiteX21344" y="connsiteY21344"/>
              </a:cxn>
              <a:cxn ang="0">
                <a:pos x="connsiteX21345" y="connsiteY21345"/>
              </a:cxn>
              <a:cxn ang="0">
                <a:pos x="connsiteX21346" y="connsiteY21346"/>
              </a:cxn>
              <a:cxn ang="0">
                <a:pos x="connsiteX21347" y="connsiteY21347"/>
              </a:cxn>
              <a:cxn ang="0">
                <a:pos x="connsiteX21348" y="connsiteY21348"/>
              </a:cxn>
              <a:cxn ang="0">
                <a:pos x="connsiteX21349" y="connsiteY21349"/>
              </a:cxn>
              <a:cxn ang="0">
                <a:pos x="connsiteX21350" y="connsiteY21350"/>
              </a:cxn>
              <a:cxn ang="0">
                <a:pos x="connsiteX21351" y="connsiteY21351"/>
              </a:cxn>
              <a:cxn ang="0">
                <a:pos x="connsiteX21352" y="connsiteY21352"/>
              </a:cxn>
              <a:cxn ang="0">
                <a:pos x="connsiteX21353" y="connsiteY21353"/>
              </a:cxn>
              <a:cxn ang="0">
                <a:pos x="connsiteX21354" y="connsiteY21354"/>
              </a:cxn>
              <a:cxn ang="0">
                <a:pos x="connsiteX21355" y="connsiteY21355"/>
              </a:cxn>
              <a:cxn ang="0">
                <a:pos x="connsiteX21356" y="connsiteY21356"/>
              </a:cxn>
              <a:cxn ang="0">
                <a:pos x="connsiteX21357" y="connsiteY21357"/>
              </a:cxn>
              <a:cxn ang="0">
                <a:pos x="connsiteX21358" y="connsiteY21358"/>
              </a:cxn>
              <a:cxn ang="0">
                <a:pos x="connsiteX21359" y="connsiteY21359"/>
              </a:cxn>
              <a:cxn ang="0">
                <a:pos x="connsiteX21360" y="connsiteY21360"/>
              </a:cxn>
              <a:cxn ang="0">
                <a:pos x="connsiteX21361" y="connsiteY21361"/>
              </a:cxn>
              <a:cxn ang="0">
                <a:pos x="connsiteX21362" y="connsiteY21362"/>
              </a:cxn>
              <a:cxn ang="0">
                <a:pos x="connsiteX21363" y="connsiteY21363"/>
              </a:cxn>
              <a:cxn ang="0">
                <a:pos x="connsiteX21364" y="connsiteY21364"/>
              </a:cxn>
              <a:cxn ang="0">
                <a:pos x="connsiteX21365" y="connsiteY21365"/>
              </a:cxn>
              <a:cxn ang="0">
                <a:pos x="connsiteX21366" y="connsiteY21366"/>
              </a:cxn>
              <a:cxn ang="0">
                <a:pos x="connsiteX21367" y="connsiteY21367"/>
              </a:cxn>
              <a:cxn ang="0">
                <a:pos x="connsiteX21368" y="connsiteY21368"/>
              </a:cxn>
              <a:cxn ang="0">
                <a:pos x="connsiteX21369" y="connsiteY21369"/>
              </a:cxn>
              <a:cxn ang="0">
                <a:pos x="connsiteX21370" y="connsiteY21370"/>
              </a:cxn>
              <a:cxn ang="0">
                <a:pos x="connsiteX21371" y="connsiteY21371"/>
              </a:cxn>
              <a:cxn ang="0">
                <a:pos x="connsiteX21372" y="connsiteY21372"/>
              </a:cxn>
              <a:cxn ang="0">
                <a:pos x="connsiteX21373" y="connsiteY21373"/>
              </a:cxn>
              <a:cxn ang="0">
                <a:pos x="connsiteX21374" y="connsiteY21374"/>
              </a:cxn>
              <a:cxn ang="0">
                <a:pos x="connsiteX21375" y="connsiteY21375"/>
              </a:cxn>
              <a:cxn ang="0">
                <a:pos x="connsiteX21376" y="connsiteY21376"/>
              </a:cxn>
              <a:cxn ang="0">
                <a:pos x="connsiteX21377" y="connsiteY21377"/>
              </a:cxn>
              <a:cxn ang="0">
                <a:pos x="connsiteX21378" y="connsiteY21378"/>
              </a:cxn>
              <a:cxn ang="0">
                <a:pos x="connsiteX21379" y="connsiteY21379"/>
              </a:cxn>
              <a:cxn ang="0">
                <a:pos x="connsiteX21380" y="connsiteY21380"/>
              </a:cxn>
              <a:cxn ang="0">
                <a:pos x="connsiteX21381" y="connsiteY21381"/>
              </a:cxn>
              <a:cxn ang="0">
                <a:pos x="connsiteX21382" y="connsiteY21382"/>
              </a:cxn>
              <a:cxn ang="0">
                <a:pos x="connsiteX21383" y="connsiteY21383"/>
              </a:cxn>
              <a:cxn ang="0">
                <a:pos x="connsiteX21384" y="connsiteY21384"/>
              </a:cxn>
              <a:cxn ang="0">
                <a:pos x="connsiteX21385" y="connsiteY21385"/>
              </a:cxn>
              <a:cxn ang="0">
                <a:pos x="connsiteX21386" y="connsiteY21386"/>
              </a:cxn>
              <a:cxn ang="0">
                <a:pos x="connsiteX21387" y="connsiteY21387"/>
              </a:cxn>
              <a:cxn ang="0">
                <a:pos x="connsiteX21388" y="connsiteY21388"/>
              </a:cxn>
              <a:cxn ang="0">
                <a:pos x="connsiteX21389" y="connsiteY21389"/>
              </a:cxn>
              <a:cxn ang="0">
                <a:pos x="connsiteX21390" y="connsiteY21390"/>
              </a:cxn>
              <a:cxn ang="0">
                <a:pos x="connsiteX21391" y="connsiteY21391"/>
              </a:cxn>
              <a:cxn ang="0">
                <a:pos x="connsiteX21392" y="connsiteY21392"/>
              </a:cxn>
              <a:cxn ang="0">
                <a:pos x="connsiteX21393" y="connsiteY21393"/>
              </a:cxn>
              <a:cxn ang="0">
                <a:pos x="connsiteX21394" y="connsiteY21394"/>
              </a:cxn>
              <a:cxn ang="0">
                <a:pos x="connsiteX21395" y="connsiteY21395"/>
              </a:cxn>
              <a:cxn ang="0">
                <a:pos x="connsiteX21396" y="connsiteY21396"/>
              </a:cxn>
              <a:cxn ang="0">
                <a:pos x="connsiteX21397" y="connsiteY21397"/>
              </a:cxn>
              <a:cxn ang="0">
                <a:pos x="connsiteX21398" y="connsiteY21398"/>
              </a:cxn>
              <a:cxn ang="0">
                <a:pos x="connsiteX21399" y="connsiteY21399"/>
              </a:cxn>
              <a:cxn ang="0">
                <a:pos x="connsiteX21400" y="connsiteY21400"/>
              </a:cxn>
              <a:cxn ang="0">
                <a:pos x="connsiteX21401" y="connsiteY21401"/>
              </a:cxn>
              <a:cxn ang="0">
                <a:pos x="connsiteX21402" y="connsiteY21402"/>
              </a:cxn>
              <a:cxn ang="0">
                <a:pos x="connsiteX21403" y="connsiteY21403"/>
              </a:cxn>
              <a:cxn ang="0">
                <a:pos x="connsiteX21404" y="connsiteY21404"/>
              </a:cxn>
              <a:cxn ang="0">
                <a:pos x="connsiteX21405" y="connsiteY21405"/>
              </a:cxn>
              <a:cxn ang="0">
                <a:pos x="connsiteX21406" y="connsiteY21406"/>
              </a:cxn>
              <a:cxn ang="0">
                <a:pos x="connsiteX21407" y="connsiteY21407"/>
              </a:cxn>
              <a:cxn ang="0">
                <a:pos x="connsiteX21408" y="connsiteY21408"/>
              </a:cxn>
              <a:cxn ang="0">
                <a:pos x="connsiteX21409" y="connsiteY21409"/>
              </a:cxn>
              <a:cxn ang="0">
                <a:pos x="connsiteX21410" y="connsiteY21410"/>
              </a:cxn>
              <a:cxn ang="0">
                <a:pos x="connsiteX21411" y="connsiteY21411"/>
              </a:cxn>
              <a:cxn ang="0">
                <a:pos x="connsiteX21412" y="connsiteY21412"/>
              </a:cxn>
              <a:cxn ang="0">
                <a:pos x="connsiteX21413" y="connsiteY21413"/>
              </a:cxn>
              <a:cxn ang="0">
                <a:pos x="connsiteX21414" y="connsiteY21414"/>
              </a:cxn>
              <a:cxn ang="0">
                <a:pos x="connsiteX21415" y="connsiteY21415"/>
              </a:cxn>
              <a:cxn ang="0">
                <a:pos x="connsiteX21416" y="connsiteY21416"/>
              </a:cxn>
              <a:cxn ang="0">
                <a:pos x="connsiteX21417" y="connsiteY21417"/>
              </a:cxn>
              <a:cxn ang="0">
                <a:pos x="connsiteX21418" y="connsiteY21418"/>
              </a:cxn>
              <a:cxn ang="0">
                <a:pos x="connsiteX21419" y="connsiteY21419"/>
              </a:cxn>
              <a:cxn ang="0">
                <a:pos x="connsiteX21420" y="connsiteY21420"/>
              </a:cxn>
              <a:cxn ang="0">
                <a:pos x="connsiteX21421" y="connsiteY21421"/>
              </a:cxn>
              <a:cxn ang="0">
                <a:pos x="connsiteX21422" y="connsiteY21422"/>
              </a:cxn>
              <a:cxn ang="0">
                <a:pos x="connsiteX21423" y="connsiteY21423"/>
              </a:cxn>
              <a:cxn ang="0">
                <a:pos x="connsiteX21424" y="connsiteY21424"/>
              </a:cxn>
              <a:cxn ang="0">
                <a:pos x="connsiteX21425" y="connsiteY21425"/>
              </a:cxn>
              <a:cxn ang="0">
                <a:pos x="connsiteX21426" y="connsiteY21426"/>
              </a:cxn>
              <a:cxn ang="0">
                <a:pos x="connsiteX21427" y="connsiteY21427"/>
              </a:cxn>
              <a:cxn ang="0">
                <a:pos x="connsiteX21428" y="connsiteY21428"/>
              </a:cxn>
              <a:cxn ang="0">
                <a:pos x="connsiteX21429" y="connsiteY21429"/>
              </a:cxn>
              <a:cxn ang="0">
                <a:pos x="connsiteX21430" y="connsiteY21430"/>
              </a:cxn>
              <a:cxn ang="0">
                <a:pos x="connsiteX21431" y="connsiteY21431"/>
              </a:cxn>
              <a:cxn ang="0">
                <a:pos x="connsiteX21432" y="connsiteY21432"/>
              </a:cxn>
              <a:cxn ang="0">
                <a:pos x="connsiteX21433" y="connsiteY21433"/>
              </a:cxn>
              <a:cxn ang="0">
                <a:pos x="connsiteX21434" y="connsiteY21434"/>
              </a:cxn>
              <a:cxn ang="0">
                <a:pos x="connsiteX21435" y="connsiteY21435"/>
              </a:cxn>
              <a:cxn ang="0">
                <a:pos x="connsiteX21436" y="connsiteY21436"/>
              </a:cxn>
              <a:cxn ang="0">
                <a:pos x="connsiteX21437" y="connsiteY21437"/>
              </a:cxn>
              <a:cxn ang="0">
                <a:pos x="connsiteX21438" y="connsiteY21438"/>
              </a:cxn>
              <a:cxn ang="0">
                <a:pos x="connsiteX21439" y="connsiteY21439"/>
              </a:cxn>
              <a:cxn ang="0">
                <a:pos x="connsiteX21440" y="connsiteY21440"/>
              </a:cxn>
              <a:cxn ang="0">
                <a:pos x="connsiteX21441" y="connsiteY21441"/>
              </a:cxn>
              <a:cxn ang="0">
                <a:pos x="connsiteX21442" y="connsiteY21442"/>
              </a:cxn>
              <a:cxn ang="0">
                <a:pos x="connsiteX21443" y="connsiteY21443"/>
              </a:cxn>
              <a:cxn ang="0">
                <a:pos x="connsiteX21444" y="connsiteY21444"/>
              </a:cxn>
              <a:cxn ang="0">
                <a:pos x="connsiteX21445" y="connsiteY21445"/>
              </a:cxn>
              <a:cxn ang="0">
                <a:pos x="connsiteX21446" y="connsiteY21446"/>
              </a:cxn>
              <a:cxn ang="0">
                <a:pos x="connsiteX21447" y="connsiteY21447"/>
              </a:cxn>
              <a:cxn ang="0">
                <a:pos x="connsiteX21448" y="connsiteY21448"/>
              </a:cxn>
              <a:cxn ang="0">
                <a:pos x="connsiteX21449" y="connsiteY21449"/>
              </a:cxn>
              <a:cxn ang="0">
                <a:pos x="connsiteX21450" y="connsiteY21450"/>
              </a:cxn>
              <a:cxn ang="0">
                <a:pos x="connsiteX21451" y="connsiteY21451"/>
              </a:cxn>
              <a:cxn ang="0">
                <a:pos x="connsiteX21452" y="connsiteY21452"/>
              </a:cxn>
              <a:cxn ang="0">
                <a:pos x="connsiteX21453" y="connsiteY21453"/>
              </a:cxn>
              <a:cxn ang="0">
                <a:pos x="connsiteX21454" y="connsiteY21454"/>
              </a:cxn>
              <a:cxn ang="0">
                <a:pos x="connsiteX21455" y="connsiteY21455"/>
              </a:cxn>
              <a:cxn ang="0">
                <a:pos x="connsiteX21456" y="connsiteY21456"/>
              </a:cxn>
              <a:cxn ang="0">
                <a:pos x="connsiteX21457" y="connsiteY21457"/>
              </a:cxn>
              <a:cxn ang="0">
                <a:pos x="connsiteX21458" y="connsiteY21458"/>
              </a:cxn>
              <a:cxn ang="0">
                <a:pos x="connsiteX21459" y="connsiteY21459"/>
              </a:cxn>
              <a:cxn ang="0">
                <a:pos x="connsiteX21460" y="connsiteY21460"/>
              </a:cxn>
              <a:cxn ang="0">
                <a:pos x="connsiteX21461" y="connsiteY21461"/>
              </a:cxn>
              <a:cxn ang="0">
                <a:pos x="connsiteX21462" y="connsiteY21462"/>
              </a:cxn>
              <a:cxn ang="0">
                <a:pos x="connsiteX21463" y="connsiteY21463"/>
              </a:cxn>
              <a:cxn ang="0">
                <a:pos x="connsiteX21464" y="connsiteY21464"/>
              </a:cxn>
              <a:cxn ang="0">
                <a:pos x="connsiteX21465" y="connsiteY21465"/>
              </a:cxn>
              <a:cxn ang="0">
                <a:pos x="connsiteX21466" y="connsiteY21466"/>
              </a:cxn>
              <a:cxn ang="0">
                <a:pos x="connsiteX21467" y="connsiteY21467"/>
              </a:cxn>
              <a:cxn ang="0">
                <a:pos x="connsiteX21468" y="connsiteY21468"/>
              </a:cxn>
              <a:cxn ang="0">
                <a:pos x="connsiteX21469" y="connsiteY21469"/>
              </a:cxn>
              <a:cxn ang="0">
                <a:pos x="connsiteX21470" y="connsiteY21470"/>
              </a:cxn>
              <a:cxn ang="0">
                <a:pos x="connsiteX21471" y="connsiteY21471"/>
              </a:cxn>
              <a:cxn ang="0">
                <a:pos x="connsiteX21472" y="connsiteY21472"/>
              </a:cxn>
              <a:cxn ang="0">
                <a:pos x="connsiteX21473" y="connsiteY21473"/>
              </a:cxn>
              <a:cxn ang="0">
                <a:pos x="connsiteX21474" y="connsiteY21474"/>
              </a:cxn>
              <a:cxn ang="0">
                <a:pos x="connsiteX21475" y="connsiteY21475"/>
              </a:cxn>
              <a:cxn ang="0">
                <a:pos x="connsiteX21476" y="connsiteY21476"/>
              </a:cxn>
              <a:cxn ang="0">
                <a:pos x="connsiteX21477" y="connsiteY21477"/>
              </a:cxn>
              <a:cxn ang="0">
                <a:pos x="connsiteX21478" y="connsiteY21478"/>
              </a:cxn>
              <a:cxn ang="0">
                <a:pos x="connsiteX21479" y="connsiteY21479"/>
              </a:cxn>
              <a:cxn ang="0">
                <a:pos x="connsiteX21480" y="connsiteY21480"/>
              </a:cxn>
              <a:cxn ang="0">
                <a:pos x="connsiteX21481" y="connsiteY21481"/>
              </a:cxn>
              <a:cxn ang="0">
                <a:pos x="connsiteX21482" y="connsiteY21482"/>
              </a:cxn>
              <a:cxn ang="0">
                <a:pos x="connsiteX21483" y="connsiteY21483"/>
              </a:cxn>
              <a:cxn ang="0">
                <a:pos x="connsiteX21484" y="connsiteY21484"/>
              </a:cxn>
              <a:cxn ang="0">
                <a:pos x="connsiteX21485" y="connsiteY21485"/>
              </a:cxn>
              <a:cxn ang="0">
                <a:pos x="connsiteX21486" y="connsiteY21486"/>
              </a:cxn>
              <a:cxn ang="0">
                <a:pos x="connsiteX21487" y="connsiteY21487"/>
              </a:cxn>
              <a:cxn ang="0">
                <a:pos x="connsiteX21488" y="connsiteY21488"/>
              </a:cxn>
              <a:cxn ang="0">
                <a:pos x="connsiteX21489" y="connsiteY21489"/>
              </a:cxn>
              <a:cxn ang="0">
                <a:pos x="connsiteX21490" y="connsiteY21490"/>
              </a:cxn>
              <a:cxn ang="0">
                <a:pos x="connsiteX21491" y="connsiteY21491"/>
              </a:cxn>
              <a:cxn ang="0">
                <a:pos x="connsiteX21492" y="connsiteY21492"/>
              </a:cxn>
              <a:cxn ang="0">
                <a:pos x="connsiteX21493" y="connsiteY21493"/>
              </a:cxn>
              <a:cxn ang="0">
                <a:pos x="connsiteX21494" y="connsiteY21494"/>
              </a:cxn>
              <a:cxn ang="0">
                <a:pos x="connsiteX21495" y="connsiteY21495"/>
              </a:cxn>
              <a:cxn ang="0">
                <a:pos x="connsiteX21496" y="connsiteY21496"/>
              </a:cxn>
              <a:cxn ang="0">
                <a:pos x="connsiteX21497" y="connsiteY21497"/>
              </a:cxn>
              <a:cxn ang="0">
                <a:pos x="connsiteX21498" y="connsiteY21498"/>
              </a:cxn>
              <a:cxn ang="0">
                <a:pos x="connsiteX21499" y="connsiteY21499"/>
              </a:cxn>
              <a:cxn ang="0">
                <a:pos x="connsiteX21500" y="connsiteY21500"/>
              </a:cxn>
              <a:cxn ang="0">
                <a:pos x="connsiteX21501" y="connsiteY21501"/>
              </a:cxn>
              <a:cxn ang="0">
                <a:pos x="connsiteX21502" y="connsiteY21502"/>
              </a:cxn>
              <a:cxn ang="0">
                <a:pos x="connsiteX21503" y="connsiteY21503"/>
              </a:cxn>
              <a:cxn ang="0">
                <a:pos x="connsiteX21504" y="connsiteY21504"/>
              </a:cxn>
              <a:cxn ang="0">
                <a:pos x="connsiteX21505" y="connsiteY21505"/>
              </a:cxn>
              <a:cxn ang="0">
                <a:pos x="connsiteX21506" y="connsiteY21506"/>
              </a:cxn>
              <a:cxn ang="0">
                <a:pos x="connsiteX21507" y="connsiteY21507"/>
              </a:cxn>
              <a:cxn ang="0">
                <a:pos x="connsiteX21508" y="connsiteY21508"/>
              </a:cxn>
              <a:cxn ang="0">
                <a:pos x="connsiteX21509" y="connsiteY21509"/>
              </a:cxn>
              <a:cxn ang="0">
                <a:pos x="connsiteX21510" y="connsiteY21510"/>
              </a:cxn>
              <a:cxn ang="0">
                <a:pos x="connsiteX21511" y="connsiteY21511"/>
              </a:cxn>
              <a:cxn ang="0">
                <a:pos x="connsiteX21512" y="connsiteY21512"/>
              </a:cxn>
              <a:cxn ang="0">
                <a:pos x="connsiteX21513" y="connsiteY21513"/>
              </a:cxn>
              <a:cxn ang="0">
                <a:pos x="connsiteX21514" y="connsiteY21514"/>
              </a:cxn>
              <a:cxn ang="0">
                <a:pos x="connsiteX21515" y="connsiteY21515"/>
              </a:cxn>
              <a:cxn ang="0">
                <a:pos x="connsiteX21516" y="connsiteY21516"/>
              </a:cxn>
              <a:cxn ang="0">
                <a:pos x="connsiteX21517" y="connsiteY21517"/>
              </a:cxn>
              <a:cxn ang="0">
                <a:pos x="connsiteX21518" y="connsiteY21518"/>
              </a:cxn>
              <a:cxn ang="0">
                <a:pos x="connsiteX21519" y="connsiteY21519"/>
              </a:cxn>
              <a:cxn ang="0">
                <a:pos x="connsiteX21520" y="connsiteY21520"/>
              </a:cxn>
              <a:cxn ang="0">
                <a:pos x="connsiteX21521" y="connsiteY21521"/>
              </a:cxn>
              <a:cxn ang="0">
                <a:pos x="connsiteX21522" y="connsiteY21522"/>
              </a:cxn>
              <a:cxn ang="0">
                <a:pos x="connsiteX21523" y="connsiteY21523"/>
              </a:cxn>
              <a:cxn ang="0">
                <a:pos x="connsiteX21524" y="connsiteY21524"/>
              </a:cxn>
              <a:cxn ang="0">
                <a:pos x="connsiteX21525" y="connsiteY21525"/>
              </a:cxn>
              <a:cxn ang="0">
                <a:pos x="connsiteX21526" y="connsiteY21526"/>
              </a:cxn>
              <a:cxn ang="0">
                <a:pos x="connsiteX21527" y="connsiteY21527"/>
              </a:cxn>
              <a:cxn ang="0">
                <a:pos x="connsiteX21528" y="connsiteY21528"/>
              </a:cxn>
              <a:cxn ang="0">
                <a:pos x="connsiteX21529" y="connsiteY21529"/>
              </a:cxn>
              <a:cxn ang="0">
                <a:pos x="connsiteX21530" y="connsiteY21530"/>
              </a:cxn>
              <a:cxn ang="0">
                <a:pos x="connsiteX21531" y="connsiteY21531"/>
              </a:cxn>
              <a:cxn ang="0">
                <a:pos x="connsiteX21532" y="connsiteY21532"/>
              </a:cxn>
              <a:cxn ang="0">
                <a:pos x="connsiteX21533" y="connsiteY21533"/>
              </a:cxn>
              <a:cxn ang="0">
                <a:pos x="connsiteX21534" y="connsiteY21534"/>
              </a:cxn>
              <a:cxn ang="0">
                <a:pos x="connsiteX21535" y="connsiteY21535"/>
              </a:cxn>
              <a:cxn ang="0">
                <a:pos x="connsiteX21536" y="connsiteY21536"/>
              </a:cxn>
              <a:cxn ang="0">
                <a:pos x="connsiteX21537" y="connsiteY21537"/>
              </a:cxn>
              <a:cxn ang="0">
                <a:pos x="connsiteX21538" y="connsiteY21538"/>
              </a:cxn>
              <a:cxn ang="0">
                <a:pos x="connsiteX21539" y="connsiteY21539"/>
              </a:cxn>
              <a:cxn ang="0">
                <a:pos x="connsiteX21540" y="connsiteY21540"/>
              </a:cxn>
              <a:cxn ang="0">
                <a:pos x="connsiteX21541" y="connsiteY21541"/>
              </a:cxn>
              <a:cxn ang="0">
                <a:pos x="connsiteX21542" y="connsiteY21542"/>
              </a:cxn>
              <a:cxn ang="0">
                <a:pos x="connsiteX21543" y="connsiteY21543"/>
              </a:cxn>
              <a:cxn ang="0">
                <a:pos x="connsiteX21544" y="connsiteY21544"/>
              </a:cxn>
              <a:cxn ang="0">
                <a:pos x="connsiteX21545" y="connsiteY21545"/>
              </a:cxn>
              <a:cxn ang="0">
                <a:pos x="connsiteX21546" y="connsiteY21546"/>
              </a:cxn>
              <a:cxn ang="0">
                <a:pos x="connsiteX21547" y="connsiteY21547"/>
              </a:cxn>
              <a:cxn ang="0">
                <a:pos x="connsiteX21548" y="connsiteY21548"/>
              </a:cxn>
              <a:cxn ang="0">
                <a:pos x="connsiteX21549" y="connsiteY21549"/>
              </a:cxn>
              <a:cxn ang="0">
                <a:pos x="connsiteX21550" y="connsiteY21550"/>
              </a:cxn>
              <a:cxn ang="0">
                <a:pos x="connsiteX21551" y="connsiteY21551"/>
              </a:cxn>
              <a:cxn ang="0">
                <a:pos x="connsiteX21552" y="connsiteY21552"/>
              </a:cxn>
              <a:cxn ang="0">
                <a:pos x="connsiteX21553" y="connsiteY21553"/>
              </a:cxn>
              <a:cxn ang="0">
                <a:pos x="connsiteX21554" y="connsiteY21554"/>
              </a:cxn>
              <a:cxn ang="0">
                <a:pos x="connsiteX21555" y="connsiteY21555"/>
              </a:cxn>
              <a:cxn ang="0">
                <a:pos x="connsiteX21556" y="connsiteY21556"/>
              </a:cxn>
              <a:cxn ang="0">
                <a:pos x="connsiteX21557" y="connsiteY21557"/>
              </a:cxn>
              <a:cxn ang="0">
                <a:pos x="connsiteX21558" y="connsiteY21558"/>
              </a:cxn>
              <a:cxn ang="0">
                <a:pos x="connsiteX21559" y="connsiteY21559"/>
              </a:cxn>
              <a:cxn ang="0">
                <a:pos x="connsiteX21560" y="connsiteY21560"/>
              </a:cxn>
              <a:cxn ang="0">
                <a:pos x="connsiteX21561" y="connsiteY21561"/>
              </a:cxn>
              <a:cxn ang="0">
                <a:pos x="connsiteX21562" y="connsiteY21562"/>
              </a:cxn>
              <a:cxn ang="0">
                <a:pos x="connsiteX21563" y="connsiteY21563"/>
              </a:cxn>
              <a:cxn ang="0">
                <a:pos x="connsiteX21564" y="connsiteY21564"/>
              </a:cxn>
              <a:cxn ang="0">
                <a:pos x="connsiteX21565" y="connsiteY21565"/>
              </a:cxn>
              <a:cxn ang="0">
                <a:pos x="connsiteX21566" y="connsiteY21566"/>
              </a:cxn>
              <a:cxn ang="0">
                <a:pos x="connsiteX21567" y="connsiteY21567"/>
              </a:cxn>
              <a:cxn ang="0">
                <a:pos x="connsiteX21568" y="connsiteY21568"/>
              </a:cxn>
              <a:cxn ang="0">
                <a:pos x="connsiteX21569" y="connsiteY21569"/>
              </a:cxn>
              <a:cxn ang="0">
                <a:pos x="connsiteX21570" y="connsiteY21570"/>
              </a:cxn>
              <a:cxn ang="0">
                <a:pos x="connsiteX21571" y="connsiteY21571"/>
              </a:cxn>
              <a:cxn ang="0">
                <a:pos x="connsiteX21572" y="connsiteY21572"/>
              </a:cxn>
              <a:cxn ang="0">
                <a:pos x="connsiteX21573" y="connsiteY21573"/>
              </a:cxn>
              <a:cxn ang="0">
                <a:pos x="connsiteX21574" y="connsiteY21574"/>
              </a:cxn>
              <a:cxn ang="0">
                <a:pos x="connsiteX21575" y="connsiteY21575"/>
              </a:cxn>
              <a:cxn ang="0">
                <a:pos x="connsiteX21576" y="connsiteY21576"/>
              </a:cxn>
              <a:cxn ang="0">
                <a:pos x="connsiteX21577" y="connsiteY21577"/>
              </a:cxn>
              <a:cxn ang="0">
                <a:pos x="connsiteX21578" y="connsiteY21578"/>
              </a:cxn>
              <a:cxn ang="0">
                <a:pos x="connsiteX21579" y="connsiteY21579"/>
              </a:cxn>
              <a:cxn ang="0">
                <a:pos x="connsiteX21580" y="connsiteY21580"/>
              </a:cxn>
              <a:cxn ang="0">
                <a:pos x="connsiteX21581" y="connsiteY21581"/>
              </a:cxn>
              <a:cxn ang="0">
                <a:pos x="connsiteX21582" y="connsiteY21582"/>
              </a:cxn>
              <a:cxn ang="0">
                <a:pos x="connsiteX21583" y="connsiteY21583"/>
              </a:cxn>
              <a:cxn ang="0">
                <a:pos x="connsiteX21584" y="connsiteY21584"/>
              </a:cxn>
              <a:cxn ang="0">
                <a:pos x="connsiteX21585" y="connsiteY21585"/>
              </a:cxn>
              <a:cxn ang="0">
                <a:pos x="connsiteX21586" y="connsiteY21586"/>
              </a:cxn>
              <a:cxn ang="0">
                <a:pos x="connsiteX21587" y="connsiteY21587"/>
              </a:cxn>
              <a:cxn ang="0">
                <a:pos x="connsiteX21588" y="connsiteY21588"/>
              </a:cxn>
              <a:cxn ang="0">
                <a:pos x="connsiteX21589" y="connsiteY21589"/>
              </a:cxn>
              <a:cxn ang="0">
                <a:pos x="connsiteX21590" y="connsiteY21590"/>
              </a:cxn>
              <a:cxn ang="0">
                <a:pos x="connsiteX21591" y="connsiteY21591"/>
              </a:cxn>
              <a:cxn ang="0">
                <a:pos x="connsiteX21592" y="connsiteY21592"/>
              </a:cxn>
              <a:cxn ang="0">
                <a:pos x="connsiteX21593" y="connsiteY21593"/>
              </a:cxn>
              <a:cxn ang="0">
                <a:pos x="connsiteX21594" y="connsiteY21594"/>
              </a:cxn>
              <a:cxn ang="0">
                <a:pos x="connsiteX21595" y="connsiteY21595"/>
              </a:cxn>
              <a:cxn ang="0">
                <a:pos x="connsiteX21596" y="connsiteY21596"/>
              </a:cxn>
              <a:cxn ang="0">
                <a:pos x="connsiteX21597" y="connsiteY21597"/>
              </a:cxn>
              <a:cxn ang="0">
                <a:pos x="connsiteX21598" y="connsiteY21598"/>
              </a:cxn>
              <a:cxn ang="0">
                <a:pos x="connsiteX21599" y="connsiteY21599"/>
              </a:cxn>
              <a:cxn ang="0">
                <a:pos x="connsiteX21600" y="connsiteY21600"/>
              </a:cxn>
              <a:cxn ang="0">
                <a:pos x="connsiteX21601" y="connsiteY21601"/>
              </a:cxn>
              <a:cxn ang="0">
                <a:pos x="connsiteX21602" y="connsiteY21602"/>
              </a:cxn>
              <a:cxn ang="0">
                <a:pos x="connsiteX21603" y="connsiteY21603"/>
              </a:cxn>
              <a:cxn ang="0">
                <a:pos x="connsiteX21604" y="connsiteY21604"/>
              </a:cxn>
              <a:cxn ang="0">
                <a:pos x="connsiteX21605" y="connsiteY21605"/>
              </a:cxn>
              <a:cxn ang="0">
                <a:pos x="connsiteX21606" y="connsiteY21606"/>
              </a:cxn>
              <a:cxn ang="0">
                <a:pos x="connsiteX21607" y="connsiteY21607"/>
              </a:cxn>
              <a:cxn ang="0">
                <a:pos x="connsiteX21608" y="connsiteY21608"/>
              </a:cxn>
              <a:cxn ang="0">
                <a:pos x="connsiteX21609" y="connsiteY21609"/>
              </a:cxn>
              <a:cxn ang="0">
                <a:pos x="connsiteX21610" y="connsiteY21610"/>
              </a:cxn>
              <a:cxn ang="0">
                <a:pos x="connsiteX21611" y="connsiteY21611"/>
              </a:cxn>
              <a:cxn ang="0">
                <a:pos x="connsiteX21612" y="connsiteY21612"/>
              </a:cxn>
              <a:cxn ang="0">
                <a:pos x="connsiteX21613" y="connsiteY21613"/>
              </a:cxn>
              <a:cxn ang="0">
                <a:pos x="connsiteX21614" y="connsiteY21614"/>
              </a:cxn>
              <a:cxn ang="0">
                <a:pos x="connsiteX21615" y="connsiteY21615"/>
              </a:cxn>
              <a:cxn ang="0">
                <a:pos x="connsiteX21616" y="connsiteY21616"/>
              </a:cxn>
              <a:cxn ang="0">
                <a:pos x="connsiteX21617" y="connsiteY21617"/>
              </a:cxn>
              <a:cxn ang="0">
                <a:pos x="connsiteX21618" y="connsiteY21618"/>
              </a:cxn>
              <a:cxn ang="0">
                <a:pos x="connsiteX21619" y="connsiteY21619"/>
              </a:cxn>
              <a:cxn ang="0">
                <a:pos x="connsiteX21620" y="connsiteY21620"/>
              </a:cxn>
              <a:cxn ang="0">
                <a:pos x="connsiteX21621" y="connsiteY21621"/>
              </a:cxn>
              <a:cxn ang="0">
                <a:pos x="connsiteX21622" y="connsiteY21622"/>
              </a:cxn>
              <a:cxn ang="0">
                <a:pos x="connsiteX21623" y="connsiteY21623"/>
              </a:cxn>
              <a:cxn ang="0">
                <a:pos x="connsiteX21624" y="connsiteY21624"/>
              </a:cxn>
              <a:cxn ang="0">
                <a:pos x="connsiteX21625" y="connsiteY21625"/>
              </a:cxn>
              <a:cxn ang="0">
                <a:pos x="connsiteX21626" y="connsiteY21626"/>
              </a:cxn>
              <a:cxn ang="0">
                <a:pos x="connsiteX21627" y="connsiteY21627"/>
              </a:cxn>
              <a:cxn ang="0">
                <a:pos x="connsiteX21628" y="connsiteY21628"/>
              </a:cxn>
              <a:cxn ang="0">
                <a:pos x="connsiteX21629" y="connsiteY21629"/>
              </a:cxn>
              <a:cxn ang="0">
                <a:pos x="connsiteX21630" y="connsiteY21630"/>
              </a:cxn>
              <a:cxn ang="0">
                <a:pos x="connsiteX21631" y="connsiteY21631"/>
              </a:cxn>
              <a:cxn ang="0">
                <a:pos x="connsiteX21632" y="connsiteY21632"/>
              </a:cxn>
              <a:cxn ang="0">
                <a:pos x="connsiteX21633" y="connsiteY21633"/>
              </a:cxn>
              <a:cxn ang="0">
                <a:pos x="connsiteX21634" y="connsiteY21634"/>
              </a:cxn>
              <a:cxn ang="0">
                <a:pos x="connsiteX21635" y="connsiteY21635"/>
              </a:cxn>
              <a:cxn ang="0">
                <a:pos x="connsiteX21636" y="connsiteY21636"/>
              </a:cxn>
              <a:cxn ang="0">
                <a:pos x="connsiteX21637" y="connsiteY21637"/>
              </a:cxn>
              <a:cxn ang="0">
                <a:pos x="connsiteX21638" y="connsiteY21638"/>
              </a:cxn>
              <a:cxn ang="0">
                <a:pos x="connsiteX21639" y="connsiteY21639"/>
              </a:cxn>
              <a:cxn ang="0">
                <a:pos x="connsiteX21640" y="connsiteY21640"/>
              </a:cxn>
              <a:cxn ang="0">
                <a:pos x="connsiteX21641" y="connsiteY21641"/>
              </a:cxn>
              <a:cxn ang="0">
                <a:pos x="connsiteX21642" y="connsiteY21642"/>
              </a:cxn>
              <a:cxn ang="0">
                <a:pos x="connsiteX21643" y="connsiteY21643"/>
              </a:cxn>
              <a:cxn ang="0">
                <a:pos x="connsiteX21644" y="connsiteY21644"/>
              </a:cxn>
              <a:cxn ang="0">
                <a:pos x="connsiteX21645" y="connsiteY21645"/>
              </a:cxn>
              <a:cxn ang="0">
                <a:pos x="connsiteX21646" y="connsiteY21646"/>
              </a:cxn>
              <a:cxn ang="0">
                <a:pos x="connsiteX21647" y="connsiteY21647"/>
              </a:cxn>
              <a:cxn ang="0">
                <a:pos x="connsiteX21648" y="connsiteY21648"/>
              </a:cxn>
              <a:cxn ang="0">
                <a:pos x="connsiteX21649" y="connsiteY21649"/>
              </a:cxn>
              <a:cxn ang="0">
                <a:pos x="connsiteX21650" y="connsiteY21650"/>
              </a:cxn>
              <a:cxn ang="0">
                <a:pos x="connsiteX21651" y="connsiteY21651"/>
              </a:cxn>
              <a:cxn ang="0">
                <a:pos x="connsiteX21652" y="connsiteY21652"/>
              </a:cxn>
              <a:cxn ang="0">
                <a:pos x="connsiteX21653" y="connsiteY21653"/>
              </a:cxn>
              <a:cxn ang="0">
                <a:pos x="connsiteX21654" y="connsiteY21654"/>
              </a:cxn>
              <a:cxn ang="0">
                <a:pos x="connsiteX21655" y="connsiteY21655"/>
              </a:cxn>
              <a:cxn ang="0">
                <a:pos x="connsiteX21656" y="connsiteY21656"/>
              </a:cxn>
              <a:cxn ang="0">
                <a:pos x="connsiteX21657" y="connsiteY21657"/>
              </a:cxn>
              <a:cxn ang="0">
                <a:pos x="connsiteX21658" y="connsiteY21658"/>
              </a:cxn>
              <a:cxn ang="0">
                <a:pos x="connsiteX21659" y="connsiteY21659"/>
              </a:cxn>
              <a:cxn ang="0">
                <a:pos x="connsiteX21660" y="connsiteY21660"/>
              </a:cxn>
              <a:cxn ang="0">
                <a:pos x="connsiteX21661" y="connsiteY21661"/>
              </a:cxn>
              <a:cxn ang="0">
                <a:pos x="connsiteX21662" y="connsiteY21662"/>
              </a:cxn>
              <a:cxn ang="0">
                <a:pos x="connsiteX21663" y="connsiteY21663"/>
              </a:cxn>
              <a:cxn ang="0">
                <a:pos x="connsiteX21664" y="connsiteY21664"/>
              </a:cxn>
              <a:cxn ang="0">
                <a:pos x="connsiteX21665" y="connsiteY21665"/>
              </a:cxn>
              <a:cxn ang="0">
                <a:pos x="connsiteX21666" y="connsiteY21666"/>
              </a:cxn>
              <a:cxn ang="0">
                <a:pos x="connsiteX21667" y="connsiteY21667"/>
              </a:cxn>
              <a:cxn ang="0">
                <a:pos x="connsiteX21668" y="connsiteY21668"/>
              </a:cxn>
              <a:cxn ang="0">
                <a:pos x="connsiteX21669" y="connsiteY21669"/>
              </a:cxn>
              <a:cxn ang="0">
                <a:pos x="connsiteX21670" y="connsiteY21670"/>
              </a:cxn>
              <a:cxn ang="0">
                <a:pos x="connsiteX21671" y="connsiteY21671"/>
              </a:cxn>
              <a:cxn ang="0">
                <a:pos x="connsiteX21672" y="connsiteY21672"/>
              </a:cxn>
              <a:cxn ang="0">
                <a:pos x="connsiteX21673" y="connsiteY21673"/>
              </a:cxn>
              <a:cxn ang="0">
                <a:pos x="connsiteX21674" y="connsiteY21674"/>
              </a:cxn>
              <a:cxn ang="0">
                <a:pos x="connsiteX21675" y="connsiteY21675"/>
              </a:cxn>
              <a:cxn ang="0">
                <a:pos x="connsiteX21676" y="connsiteY21676"/>
              </a:cxn>
              <a:cxn ang="0">
                <a:pos x="connsiteX21677" y="connsiteY21677"/>
              </a:cxn>
              <a:cxn ang="0">
                <a:pos x="connsiteX21678" y="connsiteY21678"/>
              </a:cxn>
              <a:cxn ang="0">
                <a:pos x="connsiteX21679" y="connsiteY21679"/>
              </a:cxn>
              <a:cxn ang="0">
                <a:pos x="connsiteX21680" y="connsiteY21680"/>
              </a:cxn>
              <a:cxn ang="0">
                <a:pos x="connsiteX21681" y="connsiteY21681"/>
              </a:cxn>
              <a:cxn ang="0">
                <a:pos x="connsiteX21682" y="connsiteY21682"/>
              </a:cxn>
              <a:cxn ang="0">
                <a:pos x="connsiteX21683" y="connsiteY21683"/>
              </a:cxn>
              <a:cxn ang="0">
                <a:pos x="connsiteX21684" y="connsiteY21684"/>
              </a:cxn>
              <a:cxn ang="0">
                <a:pos x="connsiteX21685" y="connsiteY21685"/>
              </a:cxn>
              <a:cxn ang="0">
                <a:pos x="connsiteX21686" y="connsiteY21686"/>
              </a:cxn>
              <a:cxn ang="0">
                <a:pos x="connsiteX21687" y="connsiteY21687"/>
              </a:cxn>
              <a:cxn ang="0">
                <a:pos x="connsiteX21688" y="connsiteY21688"/>
              </a:cxn>
              <a:cxn ang="0">
                <a:pos x="connsiteX21689" y="connsiteY21689"/>
              </a:cxn>
              <a:cxn ang="0">
                <a:pos x="connsiteX21690" y="connsiteY21690"/>
              </a:cxn>
              <a:cxn ang="0">
                <a:pos x="connsiteX21691" y="connsiteY21691"/>
              </a:cxn>
              <a:cxn ang="0">
                <a:pos x="connsiteX21692" y="connsiteY21692"/>
              </a:cxn>
              <a:cxn ang="0">
                <a:pos x="connsiteX21693" y="connsiteY21693"/>
              </a:cxn>
              <a:cxn ang="0">
                <a:pos x="connsiteX21694" y="connsiteY21694"/>
              </a:cxn>
              <a:cxn ang="0">
                <a:pos x="connsiteX21695" y="connsiteY21695"/>
              </a:cxn>
              <a:cxn ang="0">
                <a:pos x="connsiteX21696" y="connsiteY21696"/>
              </a:cxn>
              <a:cxn ang="0">
                <a:pos x="connsiteX21697" y="connsiteY21697"/>
              </a:cxn>
              <a:cxn ang="0">
                <a:pos x="connsiteX21698" y="connsiteY21698"/>
              </a:cxn>
              <a:cxn ang="0">
                <a:pos x="connsiteX21699" y="connsiteY21699"/>
              </a:cxn>
              <a:cxn ang="0">
                <a:pos x="connsiteX21700" y="connsiteY21700"/>
              </a:cxn>
              <a:cxn ang="0">
                <a:pos x="connsiteX21701" y="connsiteY21701"/>
              </a:cxn>
              <a:cxn ang="0">
                <a:pos x="connsiteX21702" y="connsiteY21702"/>
              </a:cxn>
              <a:cxn ang="0">
                <a:pos x="connsiteX21703" y="connsiteY21703"/>
              </a:cxn>
              <a:cxn ang="0">
                <a:pos x="connsiteX21704" y="connsiteY21704"/>
              </a:cxn>
              <a:cxn ang="0">
                <a:pos x="connsiteX21705" y="connsiteY21705"/>
              </a:cxn>
              <a:cxn ang="0">
                <a:pos x="connsiteX21706" y="connsiteY21706"/>
              </a:cxn>
              <a:cxn ang="0">
                <a:pos x="connsiteX21707" y="connsiteY21707"/>
              </a:cxn>
              <a:cxn ang="0">
                <a:pos x="connsiteX21708" y="connsiteY21708"/>
              </a:cxn>
              <a:cxn ang="0">
                <a:pos x="connsiteX21709" y="connsiteY21709"/>
              </a:cxn>
              <a:cxn ang="0">
                <a:pos x="connsiteX21710" y="connsiteY21710"/>
              </a:cxn>
              <a:cxn ang="0">
                <a:pos x="connsiteX21711" y="connsiteY21711"/>
              </a:cxn>
              <a:cxn ang="0">
                <a:pos x="connsiteX21712" y="connsiteY21712"/>
              </a:cxn>
              <a:cxn ang="0">
                <a:pos x="connsiteX21713" y="connsiteY21713"/>
              </a:cxn>
              <a:cxn ang="0">
                <a:pos x="connsiteX21714" y="connsiteY21714"/>
              </a:cxn>
              <a:cxn ang="0">
                <a:pos x="connsiteX21715" y="connsiteY21715"/>
              </a:cxn>
              <a:cxn ang="0">
                <a:pos x="connsiteX21716" y="connsiteY21716"/>
              </a:cxn>
              <a:cxn ang="0">
                <a:pos x="connsiteX21717" y="connsiteY21717"/>
              </a:cxn>
              <a:cxn ang="0">
                <a:pos x="connsiteX21718" y="connsiteY21718"/>
              </a:cxn>
              <a:cxn ang="0">
                <a:pos x="connsiteX21719" y="connsiteY21719"/>
              </a:cxn>
              <a:cxn ang="0">
                <a:pos x="connsiteX21720" y="connsiteY21720"/>
              </a:cxn>
              <a:cxn ang="0">
                <a:pos x="connsiteX21721" y="connsiteY21721"/>
              </a:cxn>
              <a:cxn ang="0">
                <a:pos x="connsiteX21722" y="connsiteY21722"/>
              </a:cxn>
              <a:cxn ang="0">
                <a:pos x="connsiteX21723" y="connsiteY21723"/>
              </a:cxn>
              <a:cxn ang="0">
                <a:pos x="connsiteX21724" y="connsiteY21724"/>
              </a:cxn>
              <a:cxn ang="0">
                <a:pos x="connsiteX21725" y="connsiteY21725"/>
              </a:cxn>
              <a:cxn ang="0">
                <a:pos x="connsiteX21726" y="connsiteY21726"/>
              </a:cxn>
              <a:cxn ang="0">
                <a:pos x="connsiteX21727" y="connsiteY21727"/>
              </a:cxn>
              <a:cxn ang="0">
                <a:pos x="connsiteX21728" y="connsiteY21728"/>
              </a:cxn>
              <a:cxn ang="0">
                <a:pos x="connsiteX21729" y="connsiteY21729"/>
              </a:cxn>
              <a:cxn ang="0">
                <a:pos x="connsiteX21730" y="connsiteY21730"/>
              </a:cxn>
              <a:cxn ang="0">
                <a:pos x="connsiteX21731" y="connsiteY21731"/>
              </a:cxn>
              <a:cxn ang="0">
                <a:pos x="connsiteX21732" y="connsiteY21732"/>
              </a:cxn>
              <a:cxn ang="0">
                <a:pos x="connsiteX21733" y="connsiteY21733"/>
              </a:cxn>
              <a:cxn ang="0">
                <a:pos x="connsiteX21734" y="connsiteY21734"/>
              </a:cxn>
              <a:cxn ang="0">
                <a:pos x="connsiteX21735" y="connsiteY21735"/>
              </a:cxn>
              <a:cxn ang="0">
                <a:pos x="connsiteX21736" y="connsiteY21736"/>
              </a:cxn>
              <a:cxn ang="0">
                <a:pos x="connsiteX21737" y="connsiteY21737"/>
              </a:cxn>
              <a:cxn ang="0">
                <a:pos x="connsiteX21738" y="connsiteY21738"/>
              </a:cxn>
              <a:cxn ang="0">
                <a:pos x="connsiteX21739" y="connsiteY21739"/>
              </a:cxn>
              <a:cxn ang="0">
                <a:pos x="connsiteX21740" y="connsiteY21740"/>
              </a:cxn>
              <a:cxn ang="0">
                <a:pos x="connsiteX21741" y="connsiteY21741"/>
              </a:cxn>
              <a:cxn ang="0">
                <a:pos x="connsiteX21742" y="connsiteY21742"/>
              </a:cxn>
              <a:cxn ang="0">
                <a:pos x="connsiteX21743" y="connsiteY21743"/>
              </a:cxn>
              <a:cxn ang="0">
                <a:pos x="connsiteX21744" y="connsiteY21744"/>
              </a:cxn>
              <a:cxn ang="0">
                <a:pos x="connsiteX21745" y="connsiteY21745"/>
              </a:cxn>
              <a:cxn ang="0">
                <a:pos x="connsiteX21746" y="connsiteY21746"/>
              </a:cxn>
              <a:cxn ang="0">
                <a:pos x="connsiteX21747" y="connsiteY21747"/>
              </a:cxn>
              <a:cxn ang="0">
                <a:pos x="connsiteX21748" y="connsiteY21748"/>
              </a:cxn>
              <a:cxn ang="0">
                <a:pos x="connsiteX21749" y="connsiteY21749"/>
              </a:cxn>
              <a:cxn ang="0">
                <a:pos x="connsiteX21750" y="connsiteY21750"/>
              </a:cxn>
              <a:cxn ang="0">
                <a:pos x="connsiteX21751" y="connsiteY21751"/>
              </a:cxn>
              <a:cxn ang="0">
                <a:pos x="connsiteX21752" y="connsiteY21752"/>
              </a:cxn>
              <a:cxn ang="0">
                <a:pos x="connsiteX21753" y="connsiteY21753"/>
              </a:cxn>
              <a:cxn ang="0">
                <a:pos x="connsiteX21754" y="connsiteY21754"/>
              </a:cxn>
              <a:cxn ang="0">
                <a:pos x="connsiteX21755" y="connsiteY21755"/>
              </a:cxn>
              <a:cxn ang="0">
                <a:pos x="connsiteX21756" y="connsiteY21756"/>
              </a:cxn>
              <a:cxn ang="0">
                <a:pos x="connsiteX21757" y="connsiteY21757"/>
              </a:cxn>
              <a:cxn ang="0">
                <a:pos x="connsiteX21758" y="connsiteY21758"/>
              </a:cxn>
              <a:cxn ang="0">
                <a:pos x="connsiteX21759" y="connsiteY21759"/>
              </a:cxn>
              <a:cxn ang="0">
                <a:pos x="connsiteX21760" y="connsiteY21760"/>
              </a:cxn>
              <a:cxn ang="0">
                <a:pos x="connsiteX21761" y="connsiteY21761"/>
              </a:cxn>
              <a:cxn ang="0">
                <a:pos x="connsiteX21762" y="connsiteY21762"/>
              </a:cxn>
              <a:cxn ang="0">
                <a:pos x="connsiteX21763" y="connsiteY21763"/>
              </a:cxn>
              <a:cxn ang="0">
                <a:pos x="connsiteX21764" y="connsiteY21764"/>
              </a:cxn>
              <a:cxn ang="0">
                <a:pos x="connsiteX21765" y="connsiteY21765"/>
              </a:cxn>
              <a:cxn ang="0">
                <a:pos x="connsiteX21766" y="connsiteY21766"/>
              </a:cxn>
              <a:cxn ang="0">
                <a:pos x="connsiteX21767" y="connsiteY21767"/>
              </a:cxn>
              <a:cxn ang="0">
                <a:pos x="connsiteX21768" y="connsiteY21768"/>
              </a:cxn>
              <a:cxn ang="0">
                <a:pos x="connsiteX21769" y="connsiteY21769"/>
              </a:cxn>
              <a:cxn ang="0">
                <a:pos x="connsiteX21770" y="connsiteY21770"/>
              </a:cxn>
              <a:cxn ang="0">
                <a:pos x="connsiteX21771" y="connsiteY21771"/>
              </a:cxn>
              <a:cxn ang="0">
                <a:pos x="connsiteX21772" y="connsiteY21772"/>
              </a:cxn>
              <a:cxn ang="0">
                <a:pos x="connsiteX21773" y="connsiteY21773"/>
              </a:cxn>
              <a:cxn ang="0">
                <a:pos x="connsiteX21774" y="connsiteY21774"/>
              </a:cxn>
              <a:cxn ang="0">
                <a:pos x="connsiteX21775" y="connsiteY21775"/>
              </a:cxn>
              <a:cxn ang="0">
                <a:pos x="connsiteX21776" y="connsiteY21776"/>
              </a:cxn>
              <a:cxn ang="0">
                <a:pos x="connsiteX21777" y="connsiteY21777"/>
              </a:cxn>
              <a:cxn ang="0">
                <a:pos x="connsiteX21778" y="connsiteY21778"/>
              </a:cxn>
              <a:cxn ang="0">
                <a:pos x="connsiteX21779" y="connsiteY21779"/>
              </a:cxn>
              <a:cxn ang="0">
                <a:pos x="connsiteX21780" y="connsiteY21780"/>
              </a:cxn>
              <a:cxn ang="0">
                <a:pos x="connsiteX21781" y="connsiteY21781"/>
              </a:cxn>
              <a:cxn ang="0">
                <a:pos x="connsiteX21782" y="connsiteY21782"/>
              </a:cxn>
              <a:cxn ang="0">
                <a:pos x="connsiteX21783" y="connsiteY21783"/>
              </a:cxn>
              <a:cxn ang="0">
                <a:pos x="connsiteX21784" y="connsiteY21784"/>
              </a:cxn>
              <a:cxn ang="0">
                <a:pos x="connsiteX21785" y="connsiteY21785"/>
              </a:cxn>
              <a:cxn ang="0">
                <a:pos x="connsiteX21786" y="connsiteY21786"/>
              </a:cxn>
              <a:cxn ang="0">
                <a:pos x="connsiteX21787" y="connsiteY21787"/>
              </a:cxn>
              <a:cxn ang="0">
                <a:pos x="connsiteX21788" y="connsiteY21788"/>
              </a:cxn>
              <a:cxn ang="0">
                <a:pos x="connsiteX21789" y="connsiteY21789"/>
              </a:cxn>
              <a:cxn ang="0">
                <a:pos x="connsiteX21790" y="connsiteY21790"/>
              </a:cxn>
              <a:cxn ang="0">
                <a:pos x="connsiteX21791" y="connsiteY21791"/>
              </a:cxn>
              <a:cxn ang="0">
                <a:pos x="connsiteX21792" y="connsiteY21792"/>
              </a:cxn>
              <a:cxn ang="0">
                <a:pos x="connsiteX21793" y="connsiteY21793"/>
              </a:cxn>
              <a:cxn ang="0">
                <a:pos x="connsiteX21794" y="connsiteY21794"/>
              </a:cxn>
              <a:cxn ang="0">
                <a:pos x="connsiteX21795" y="connsiteY21795"/>
              </a:cxn>
              <a:cxn ang="0">
                <a:pos x="connsiteX21796" y="connsiteY21796"/>
              </a:cxn>
              <a:cxn ang="0">
                <a:pos x="connsiteX21797" y="connsiteY21797"/>
              </a:cxn>
              <a:cxn ang="0">
                <a:pos x="connsiteX21798" y="connsiteY21798"/>
              </a:cxn>
              <a:cxn ang="0">
                <a:pos x="connsiteX21799" y="connsiteY21799"/>
              </a:cxn>
              <a:cxn ang="0">
                <a:pos x="connsiteX21800" y="connsiteY21800"/>
              </a:cxn>
              <a:cxn ang="0">
                <a:pos x="connsiteX21801" y="connsiteY21801"/>
              </a:cxn>
              <a:cxn ang="0">
                <a:pos x="connsiteX21802" y="connsiteY21802"/>
              </a:cxn>
              <a:cxn ang="0">
                <a:pos x="connsiteX21803" y="connsiteY21803"/>
              </a:cxn>
              <a:cxn ang="0">
                <a:pos x="connsiteX21804" y="connsiteY21804"/>
              </a:cxn>
              <a:cxn ang="0">
                <a:pos x="connsiteX21805" y="connsiteY21805"/>
              </a:cxn>
              <a:cxn ang="0">
                <a:pos x="connsiteX21806" y="connsiteY21806"/>
              </a:cxn>
              <a:cxn ang="0">
                <a:pos x="connsiteX21807" y="connsiteY21807"/>
              </a:cxn>
              <a:cxn ang="0">
                <a:pos x="connsiteX21808" y="connsiteY21808"/>
              </a:cxn>
              <a:cxn ang="0">
                <a:pos x="connsiteX21809" y="connsiteY21809"/>
              </a:cxn>
              <a:cxn ang="0">
                <a:pos x="connsiteX21810" y="connsiteY21810"/>
              </a:cxn>
              <a:cxn ang="0">
                <a:pos x="connsiteX21811" y="connsiteY21811"/>
              </a:cxn>
              <a:cxn ang="0">
                <a:pos x="connsiteX21812" y="connsiteY21812"/>
              </a:cxn>
              <a:cxn ang="0">
                <a:pos x="connsiteX21813" y="connsiteY21813"/>
              </a:cxn>
              <a:cxn ang="0">
                <a:pos x="connsiteX21814" y="connsiteY21814"/>
              </a:cxn>
              <a:cxn ang="0">
                <a:pos x="connsiteX21815" y="connsiteY21815"/>
              </a:cxn>
              <a:cxn ang="0">
                <a:pos x="connsiteX21816" y="connsiteY21816"/>
              </a:cxn>
              <a:cxn ang="0">
                <a:pos x="connsiteX21817" y="connsiteY21817"/>
              </a:cxn>
              <a:cxn ang="0">
                <a:pos x="connsiteX21818" y="connsiteY21818"/>
              </a:cxn>
              <a:cxn ang="0">
                <a:pos x="connsiteX21819" y="connsiteY21819"/>
              </a:cxn>
              <a:cxn ang="0">
                <a:pos x="connsiteX21820" y="connsiteY21820"/>
              </a:cxn>
              <a:cxn ang="0">
                <a:pos x="connsiteX21821" y="connsiteY21821"/>
              </a:cxn>
              <a:cxn ang="0">
                <a:pos x="connsiteX21822" y="connsiteY21822"/>
              </a:cxn>
              <a:cxn ang="0">
                <a:pos x="connsiteX21823" y="connsiteY21823"/>
              </a:cxn>
              <a:cxn ang="0">
                <a:pos x="connsiteX21824" y="connsiteY21824"/>
              </a:cxn>
              <a:cxn ang="0">
                <a:pos x="connsiteX21825" y="connsiteY21825"/>
              </a:cxn>
              <a:cxn ang="0">
                <a:pos x="connsiteX21826" y="connsiteY21826"/>
              </a:cxn>
              <a:cxn ang="0">
                <a:pos x="connsiteX21827" y="connsiteY21827"/>
              </a:cxn>
              <a:cxn ang="0">
                <a:pos x="connsiteX21828" y="connsiteY21828"/>
              </a:cxn>
              <a:cxn ang="0">
                <a:pos x="connsiteX21829" y="connsiteY21829"/>
              </a:cxn>
              <a:cxn ang="0">
                <a:pos x="connsiteX21830" y="connsiteY21830"/>
              </a:cxn>
              <a:cxn ang="0">
                <a:pos x="connsiteX21831" y="connsiteY21831"/>
              </a:cxn>
              <a:cxn ang="0">
                <a:pos x="connsiteX21832" y="connsiteY21832"/>
              </a:cxn>
              <a:cxn ang="0">
                <a:pos x="connsiteX21833" y="connsiteY21833"/>
              </a:cxn>
              <a:cxn ang="0">
                <a:pos x="connsiteX21834" y="connsiteY21834"/>
              </a:cxn>
              <a:cxn ang="0">
                <a:pos x="connsiteX21835" y="connsiteY21835"/>
              </a:cxn>
              <a:cxn ang="0">
                <a:pos x="connsiteX21836" y="connsiteY21836"/>
              </a:cxn>
              <a:cxn ang="0">
                <a:pos x="connsiteX21837" y="connsiteY21837"/>
              </a:cxn>
              <a:cxn ang="0">
                <a:pos x="connsiteX21838" y="connsiteY21838"/>
              </a:cxn>
              <a:cxn ang="0">
                <a:pos x="connsiteX21839" y="connsiteY21839"/>
              </a:cxn>
              <a:cxn ang="0">
                <a:pos x="connsiteX21840" y="connsiteY21840"/>
              </a:cxn>
              <a:cxn ang="0">
                <a:pos x="connsiteX21841" y="connsiteY21841"/>
              </a:cxn>
              <a:cxn ang="0">
                <a:pos x="connsiteX21842" y="connsiteY21842"/>
              </a:cxn>
              <a:cxn ang="0">
                <a:pos x="connsiteX21843" y="connsiteY21843"/>
              </a:cxn>
              <a:cxn ang="0">
                <a:pos x="connsiteX21844" y="connsiteY21844"/>
              </a:cxn>
              <a:cxn ang="0">
                <a:pos x="connsiteX21845" y="connsiteY21845"/>
              </a:cxn>
              <a:cxn ang="0">
                <a:pos x="connsiteX21846" y="connsiteY21846"/>
              </a:cxn>
              <a:cxn ang="0">
                <a:pos x="connsiteX21847" y="connsiteY21847"/>
              </a:cxn>
              <a:cxn ang="0">
                <a:pos x="connsiteX21848" y="connsiteY21848"/>
              </a:cxn>
              <a:cxn ang="0">
                <a:pos x="connsiteX21849" y="connsiteY21849"/>
              </a:cxn>
              <a:cxn ang="0">
                <a:pos x="connsiteX21850" y="connsiteY21850"/>
              </a:cxn>
              <a:cxn ang="0">
                <a:pos x="connsiteX21851" y="connsiteY21851"/>
              </a:cxn>
              <a:cxn ang="0">
                <a:pos x="connsiteX21852" y="connsiteY21852"/>
              </a:cxn>
              <a:cxn ang="0">
                <a:pos x="connsiteX21853" y="connsiteY21853"/>
              </a:cxn>
              <a:cxn ang="0">
                <a:pos x="connsiteX21854" y="connsiteY21854"/>
              </a:cxn>
              <a:cxn ang="0">
                <a:pos x="connsiteX21855" y="connsiteY21855"/>
              </a:cxn>
              <a:cxn ang="0">
                <a:pos x="connsiteX21856" y="connsiteY21856"/>
              </a:cxn>
              <a:cxn ang="0">
                <a:pos x="connsiteX21857" y="connsiteY21857"/>
              </a:cxn>
              <a:cxn ang="0">
                <a:pos x="connsiteX21858" y="connsiteY21858"/>
              </a:cxn>
              <a:cxn ang="0">
                <a:pos x="connsiteX21859" y="connsiteY21859"/>
              </a:cxn>
              <a:cxn ang="0">
                <a:pos x="connsiteX21860" y="connsiteY21860"/>
              </a:cxn>
              <a:cxn ang="0">
                <a:pos x="connsiteX21861" y="connsiteY21861"/>
              </a:cxn>
              <a:cxn ang="0">
                <a:pos x="connsiteX21862" y="connsiteY21862"/>
              </a:cxn>
              <a:cxn ang="0">
                <a:pos x="connsiteX21863" y="connsiteY21863"/>
              </a:cxn>
              <a:cxn ang="0">
                <a:pos x="connsiteX21864" y="connsiteY21864"/>
              </a:cxn>
              <a:cxn ang="0">
                <a:pos x="connsiteX21865" y="connsiteY21865"/>
              </a:cxn>
              <a:cxn ang="0">
                <a:pos x="connsiteX21866" y="connsiteY21866"/>
              </a:cxn>
              <a:cxn ang="0">
                <a:pos x="connsiteX21867" y="connsiteY21867"/>
              </a:cxn>
              <a:cxn ang="0">
                <a:pos x="connsiteX21868" y="connsiteY21868"/>
              </a:cxn>
              <a:cxn ang="0">
                <a:pos x="connsiteX21869" y="connsiteY21869"/>
              </a:cxn>
              <a:cxn ang="0">
                <a:pos x="connsiteX21870" y="connsiteY21870"/>
              </a:cxn>
              <a:cxn ang="0">
                <a:pos x="connsiteX21871" y="connsiteY21871"/>
              </a:cxn>
              <a:cxn ang="0">
                <a:pos x="connsiteX21872" y="connsiteY21872"/>
              </a:cxn>
              <a:cxn ang="0">
                <a:pos x="connsiteX21873" y="connsiteY21873"/>
              </a:cxn>
              <a:cxn ang="0">
                <a:pos x="connsiteX21874" y="connsiteY21874"/>
              </a:cxn>
              <a:cxn ang="0">
                <a:pos x="connsiteX21875" y="connsiteY21875"/>
              </a:cxn>
              <a:cxn ang="0">
                <a:pos x="connsiteX21876" y="connsiteY21876"/>
              </a:cxn>
              <a:cxn ang="0">
                <a:pos x="connsiteX21877" y="connsiteY21877"/>
              </a:cxn>
              <a:cxn ang="0">
                <a:pos x="connsiteX21878" y="connsiteY21878"/>
              </a:cxn>
              <a:cxn ang="0">
                <a:pos x="connsiteX21879" y="connsiteY21879"/>
              </a:cxn>
              <a:cxn ang="0">
                <a:pos x="connsiteX21880" y="connsiteY21880"/>
              </a:cxn>
              <a:cxn ang="0">
                <a:pos x="connsiteX21881" y="connsiteY21881"/>
              </a:cxn>
              <a:cxn ang="0">
                <a:pos x="connsiteX21882" y="connsiteY21882"/>
              </a:cxn>
              <a:cxn ang="0">
                <a:pos x="connsiteX21883" y="connsiteY21883"/>
              </a:cxn>
              <a:cxn ang="0">
                <a:pos x="connsiteX21884" y="connsiteY21884"/>
              </a:cxn>
              <a:cxn ang="0">
                <a:pos x="connsiteX21885" y="connsiteY21885"/>
              </a:cxn>
              <a:cxn ang="0">
                <a:pos x="connsiteX21886" y="connsiteY21886"/>
              </a:cxn>
              <a:cxn ang="0">
                <a:pos x="connsiteX21887" y="connsiteY21887"/>
              </a:cxn>
              <a:cxn ang="0">
                <a:pos x="connsiteX21888" y="connsiteY21888"/>
              </a:cxn>
              <a:cxn ang="0">
                <a:pos x="connsiteX21889" y="connsiteY21889"/>
              </a:cxn>
              <a:cxn ang="0">
                <a:pos x="connsiteX21890" y="connsiteY21890"/>
              </a:cxn>
              <a:cxn ang="0">
                <a:pos x="connsiteX21891" y="connsiteY21891"/>
              </a:cxn>
              <a:cxn ang="0">
                <a:pos x="connsiteX21892" y="connsiteY21892"/>
              </a:cxn>
              <a:cxn ang="0">
                <a:pos x="connsiteX21893" y="connsiteY21893"/>
              </a:cxn>
              <a:cxn ang="0">
                <a:pos x="connsiteX21894" y="connsiteY21894"/>
              </a:cxn>
              <a:cxn ang="0">
                <a:pos x="connsiteX21895" y="connsiteY21895"/>
              </a:cxn>
              <a:cxn ang="0">
                <a:pos x="connsiteX21896" y="connsiteY21896"/>
              </a:cxn>
              <a:cxn ang="0">
                <a:pos x="connsiteX21897" y="connsiteY21897"/>
              </a:cxn>
              <a:cxn ang="0">
                <a:pos x="connsiteX21898" y="connsiteY21898"/>
              </a:cxn>
              <a:cxn ang="0">
                <a:pos x="connsiteX21899" y="connsiteY21899"/>
              </a:cxn>
              <a:cxn ang="0">
                <a:pos x="connsiteX21900" y="connsiteY21900"/>
              </a:cxn>
              <a:cxn ang="0">
                <a:pos x="connsiteX21901" y="connsiteY21901"/>
              </a:cxn>
              <a:cxn ang="0">
                <a:pos x="connsiteX21902" y="connsiteY21902"/>
              </a:cxn>
              <a:cxn ang="0">
                <a:pos x="connsiteX21903" y="connsiteY21903"/>
              </a:cxn>
              <a:cxn ang="0">
                <a:pos x="connsiteX21904" y="connsiteY21904"/>
              </a:cxn>
              <a:cxn ang="0">
                <a:pos x="connsiteX21905" y="connsiteY21905"/>
              </a:cxn>
              <a:cxn ang="0">
                <a:pos x="connsiteX21906" y="connsiteY21906"/>
              </a:cxn>
              <a:cxn ang="0">
                <a:pos x="connsiteX21907" y="connsiteY21907"/>
              </a:cxn>
              <a:cxn ang="0">
                <a:pos x="connsiteX21908" y="connsiteY21908"/>
              </a:cxn>
              <a:cxn ang="0">
                <a:pos x="connsiteX21909" y="connsiteY21909"/>
              </a:cxn>
              <a:cxn ang="0">
                <a:pos x="connsiteX21910" y="connsiteY21910"/>
              </a:cxn>
              <a:cxn ang="0">
                <a:pos x="connsiteX21911" y="connsiteY21911"/>
              </a:cxn>
              <a:cxn ang="0">
                <a:pos x="connsiteX21912" y="connsiteY21912"/>
              </a:cxn>
              <a:cxn ang="0">
                <a:pos x="connsiteX21913" y="connsiteY21913"/>
              </a:cxn>
              <a:cxn ang="0">
                <a:pos x="connsiteX21914" y="connsiteY21914"/>
              </a:cxn>
              <a:cxn ang="0">
                <a:pos x="connsiteX21915" y="connsiteY21915"/>
              </a:cxn>
              <a:cxn ang="0">
                <a:pos x="connsiteX21916" y="connsiteY21916"/>
              </a:cxn>
              <a:cxn ang="0">
                <a:pos x="connsiteX21917" y="connsiteY21917"/>
              </a:cxn>
              <a:cxn ang="0">
                <a:pos x="connsiteX21918" y="connsiteY21918"/>
              </a:cxn>
              <a:cxn ang="0">
                <a:pos x="connsiteX21919" y="connsiteY21919"/>
              </a:cxn>
              <a:cxn ang="0">
                <a:pos x="connsiteX21920" y="connsiteY21920"/>
              </a:cxn>
              <a:cxn ang="0">
                <a:pos x="connsiteX21921" y="connsiteY21921"/>
              </a:cxn>
              <a:cxn ang="0">
                <a:pos x="connsiteX21922" y="connsiteY21922"/>
              </a:cxn>
              <a:cxn ang="0">
                <a:pos x="connsiteX21923" y="connsiteY21923"/>
              </a:cxn>
              <a:cxn ang="0">
                <a:pos x="connsiteX21924" y="connsiteY21924"/>
              </a:cxn>
              <a:cxn ang="0">
                <a:pos x="connsiteX21925" y="connsiteY21925"/>
              </a:cxn>
              <a:cxn ang="0">
                <a:pos x="connsiteX21926" y="connsiteY21926"/>
              </a:cxn>
              <a:cxn ang="0">
                <a:pos x="connsiteX21927" y="connsiteY21927"/>
              </a:cxn>
              <a:cxn ang="0">
                <a:pos x="connsiteX21928" y="connsiteY21928"/>
              </a:cxn>
              <a:cxn ang="0">
                <a:pos x="connsiteX21929" y="connsiteY21929"/>
              </a:cxn>
              <a:cxn ang="0">
                <a:pos x="connsiteX21930" y="connsiteY21930"/>
              </a:cxn>
              <a:cxn ang="0">
                <a:pos x="connsiteX21931" y="connsiteY21931"/>
              </a:cxn>
              <a:cxn ang="0">
                <a:pos x="connsiteX21932" y="connsiteY21932"/>
              </a:cxn>
              <a:cxn ang="0">
                <a:pos x="connsiteX21933" y="connsiteY21933"/>
              </a:cxn>
              <a:cxn ang="0">
                <a:pos x="connsiteX21934" y="connsiteY21934"/>
              </a:cxn>
              <a:cxn ang="0">
                <a:pos x="connsiteX21935" y="connsiteY21935"/>
              </a:cxn>
              <a:cxn ang="0">
                <a:pos x="connsiteX21936" y="connsiteY21936"/>
              </a:cxn>
              <a:cxn ang="0">
                <a:pos x="connsiteX21937" y="connsiteY21937"/>
              </a:cxn>
              <a:cxn ang="0">
                <a:pos x="connsiteX21938" y="connsiteY21938"/>
              </a:cxn>
              <a:cxn ang="0">
                <a:pos x="connsiteX21939" y="connsiteY21939"/>
              </a:cxn>
              <a:cxn ang="0">
                <a:pos x="connsiteX21940" y="connsiteY21940"/>
              </a:cxn>
              <a:cxn ang="0">
                <a:pos x="connsiteX21941" y="connsiteY21941"/>
              </a:cxn>
              <a:cxn ang="0">
                <a:pos x="connsiteX21942" y="connsiteY21942"/>
              </a:cxn>
              <a:cxn ang="0">
                <a:pos x="connsiteX21943" y="connsiteY21943"/>
              </a:cxn>
              <a:cxn ang="0">
                <a:pos x="connsiteX21944" y="connsiteY21944"/>
              </a:cxn>
              <a:cxn ang="0">
                <a:pos x="connsiteX21945" y="connsiteY21945"/>
              </a:cxn>
              <a:cxn ang="0">
                <a:pos x="connsiteX21946" y="connsiteY21946"/>
              </a:cxn>
              <a:cxn ang="0">
                <a:pos x="connsiteX21947" y="connsiteY21947"/>
              </a:cxn>
              <a:cxn ang="0">
                <a:pos x="connsiteX21948" y="connsiteY21948"/>
              </a:cxn>
              <a:cxn ang="0">
                <a:pos x="connsiteX21949" y="connsiteY21949"/>
              </a:cxn>
              <a:cxn ang="0">
                <a:pos x="connsiteX21950" y="connsiteY21950"/>
              </a:cxn>
              <a:cxn ang="0">
                <a:pos x="connsiteX21951" y="connsiteY21951"/>
              </a:cxn>
              <a:cxn ang="0">
                <a:pos x="connsiteX21952" y="connsiteY21952"/>
              </a:cxn>
              <a:cxn ang="0">
                <a:pos x="connsiteX21953" y="connsiteY21953"/>
              </a:cxn>
              <a:cxn ang="0">
                <a:pos x="connsiteX21954" y="connsiteY21954"/>
              </a:cxn>
              <a:cxn ang="0">
                <a:pos x="connsiteX21955" y="connsiteY21955"/>
              </a:cxn>
              <a:cxn ang="0">
                <a:pos x="connsiteX21956" y="connsiteY21956"/>
              </a:cxn>
              <a:cxn ang="0">
                <a:pos x="connsiteX21957" y="connsiteY21957"/>
              </a:cxn>
              <a:cxn ang="0">
                <a:pos x="connsiteX21958" y="connsiteY21958"/>
              </a:cxn>
              <a:cxn ang="0">
                <a:pos x="connsiteX21959" y="connsiteY21959"/>
              </a:cxn>
              <a:cxn ang="0">
                <a:pos x="connsiteX21960" y="connsiteY21960"/>
              </a:cxn>
              <a:cxn ang="0">
                <a:pos x="connsiteX21961" y="connsiteY21961"/>
              </a:cxn>
              <a:cxn ang="0">
                <a:pos x="connsiteX21962" y="connsiteY21962"/>
              </a:cxn>
              <a:cxn ang="0">
                <a:pos x="connsiteX21963" y="connsiteY21963"/>
              </a:cxn>
              <a:cxn ang="0">
                <a:pos x="connsiteX21964" y="connsiteY21964"/>
              </a:cxn>
              <a:cxn ang="0">
                <a:pos x="connsiteX21965" y="connsiteY21965"/>
              </a:cxn>
              <a:cxn ang="0">
                <a:pos x="connsiteX21966" y="connsiteY21966"/>
              </a:cxn>
              <a:cxn ang="0">
                <a:pos x="connsiteX21967" y="connsiteY21967"/>
              </a:cxn>
              <a:cxn ang="0">
                <a:pos x="connsiteX21968" y="connsiteY21968"/>
              </a:cxn>
              <a:cxn ang="0">
                <a:pos x="connsiteX21969" y="connsiteY21969"/>
              </a:cxn>
              <a:cxn ang="0">
                <a:pos x="connsiteX21970" y="connsiteY21970"/>
              </a:cxn>
              <a:cxn ang="0">
                <a:pos x="connsiteX21971" y="connsiteY21971"/>
              </a:cxn>
              <a:cxn ang="0">
                <a:pos x="connsiteX21972" y="connsiteY21972"/>
              </a:cxn>
              <a:cxn ang="0">
                <a:pos x="connsiteX21973" y="connsiteY21973"/>
              </a:cxn>
              <a:cxn ang="0">
                <a:pos x="connsiteX21974" y="connsiteY21974"/>
              </a:cxn>
              <a:cxn ang="0">
                <a:pos x="connsiteX21975" y="connsiteY21975"/>
              </a:cxn>
              <a:cxn ang="0">
                <a:pos x="connsiteX21976" y="connsiteY21976"/>
              </a:cxn>
              <a:cxn ang="0">
                <a:pos x="connsiteX21977" y="connsiteY21977"/>
              </a:cxn>
              <a:cxn ang="0">
                <a:pos x="connsiteX21978" y="connsiteY21978"/>
              </a:cxn>
              <a:cxn ang="0">
                <a:pos x="connsiteX21979" y="connsiteY21979"/>
              </a:cxn>
              <a:cxn ang="0">
                <a:pos x="connsiteX21980" y="connsiteY21980"/>
              </a:cxn>
              <a:cxn ang="0">
                <a:pos x="connsiteX21981" y="connsiteY21981"/>
              </a:cxn>
              <a:cxn ang="0">
                <a:pos x="connsiteX21982" y="connsiteY21982"/>
              </a:cxn>
              <a:cxn ang="0">
                <a:pos x="connsiteX21983" y="connsiteY21983"/>
              </a:cxn>
              <a:cxn ang="0">
                <a:pos x="connsiteX21984" y="connsiteY21984"/>
              </a:cxn>
              <a:cxn ang="0">
                <a:pos x="connsiteX21985" y="connsiteY21985"/>
              </a:cxn>
              <a:cxn ang="0">
                <a:pos x="connsiteX21986" y="connsiteY21986"/>
              </a:cxn>
              <a:cxn ang="0">
                <a:pos x="connsiteX21987" y="connsiteY21987"/>
              </a:cxn>
              <a:cxn ang="0">
                <a:pos x="connsiteX21988" y="connsiteY21988"/>
              </a:cxn>
              <a:cxn ang="0">
                <a:pos x="connsiteX21989" y="connsiteY21989"/>
              </a:cxn>
              <a:cxn ang="0">
                <a:pos x="connsiteX21990" y="connsiteY21990"/>
              </a:cxn>
              <a:cxn ang="0">
                <a:pos x="connsiteX21991" y="connsiteY21991"/>
              </a:cxn>
              <a:cxn ang="0">
                <a:pos x="connsiteX21992" y="connsiteY21992"/>
              </a:cxn>
              <a:cxn ang="0">
                <a:pos x="connsiteX21993" y="connsiteY21993"/>
              </a:cxn>
              <a:cxn ang="0">
                <a:pos x="connsiteX21994" y="connsiteY21994"/>
              </a:cxn>
              <a:cxn ang="0">
                <a:pos x="connsiteX21995" y="connsiteY21995"/>
              </a:cxn>
              <a:cxn ang="0">
                <a:pos x="connsiteX21996" y="connsiteY21996"/>
              </a:cxn>
              <a:cxn ang="0">
                <a:pos x="connsiteX21997" y="connsiteY21997"/>
              </a:cxn>
              <a:cxn ang="0">
                <a:pos x="connsiteX21998" y="connsiteY21998"/>
              </a:cxn>
              <a:cxn ang="0">
                <a:pos x="connsiteX21999" y="connsiteY21999"/>
              </a:cxn>
              <a:cxn ang="0">
                <a:pos x="connsiteX22000" y="connsiteY22000"/>
              </a:cxn>
              <a:cxn ang="0">
                <a:pos x="connsiteX22001" y="connsiteY22001"/>
              </a:cxn>
              <a:cxn ang="0">
                <a:pos x="connsiteX22002" y="connsiteY22002"/>
              </a:cxn>
              <a:cxn ang="0">
                <a:pos x="connsiteX22003" y="connsiteY22003"/>
              </a:cxn>
              <a:cxn ang="0">
                <a:pos x="connsiteX22004" y="connsiteY22004"/>
              </a:cxn>
              <a:cxn ang="0">
                <a:pos x="connsiteX22005" y="connsiteY22005"/>
              </a:cxn>
              <a:cxn ang="0">
                <a:pos x="connsiteX22006" y="connsiteY22006"/>
              </a:cxn>
              <a:cxn ang="0">
                <a:pos x="connsiteX22007" y="connsiteY22007"/>
              </a:cxn>
              <a:cxn ang="0">
                <a:pos x="connsiteX22008" y="connsiteY22008"/>
              </a:cxn>
              <a:cxn ang="0">
                <a:pos x="connsiteX22009" y="connsiteY22009"/>
              </a:cxn>
              <a:cxn ang="0">
                <a:pos x="connsiteX22010" y="connsiteY22010"/>
              </a:cxn>
              <a:cxn ang="0">
                <a:pos x="connsiteX22011" y="connsiteY22011"/>
              </a:cxn>
              <a:cxn ang="0">
                <a:pos x="connsiteX22012" y="connsiteY22012"/>
              </a:cxn>
              <a:cxn ang="0">
                <a:pos x="connsiteX22013" y="connsiteY22013"/>
              </a:cxn>
              <a:cxn ang="0">
                <a:pos x="connsiteX22014" y="connsiteY22014"/>
              </a:cxn>
              <a:cxn ang="0">
                <a:pos x="connsiteX22015" y="connsiteY22015"/>
              </a:cxn>
              <a:cxn ang="0">
                <a:pos x="connsiteX22016" y="connsiteY22016"/>
              </a:cxn>
              <a:cxn ang="0">
                <a:pos x="connsiteX22017" y="connsiteY22017"/>
              </a:cxn>
              <a:cxn ang="0">
                <a:pos x="connsiteX22018" y="connsiteY22018"/>
              </a:cxn>
              <a:cxn ang="0">
                <a:pos x="connsiteX22019" y="connsiteY22019"/>
              </a:cxn>
              <a:cxn ang="0">
                <a:pos x="connsiteX22020" y="connsiteY22020"/>
              </a:cxn>
              <a:cxn ang="0">
                <a:pos x="connsiteX22021" y="connsiteY22021"/>
              </a:cxn>
              <a:cxn ang="0">
                <a:pos x="connsiteX22022" y="connsiteY22022"/>
              </a:cxn>
              <a:cxn ang="0">
                <a:pos x="connsiteX22023" y="connsiteY22023"/>
              </a:cxn>
              <a:cxn ang="0">
                <a:pos x="connsiteX22024" y="connsiteY22024"/>
              </a:cxn>
              <a:cxn ang="0">
                <a:pos x="connsiteX22025" y="connsiteY22025"/>
              </a:cxn>
              <a:cxn ang="0">
                <a:pos x="connsiteX22026" y="connsiteY22026"/>
              </a:cxn>
              <a:cxn ang="0">
                <a:pos x="connsiteX22027" y="connsiteY22027"/>
              </a:cxn>
              <a:cxn ang="0">
                <a:pos x="connsiteX22028" y="connsiteY22028"/>
              </a:cxn>
              <a:cxn ang="0">
                <a:pos x="connsiteX22029" y="connsiteY22029"/>
              </a:cxn>
              <a:cxn ang="0">
                <a:pos x="connsiteX22030" y="connsiteY22030"/>
              </a:cxn>
              <a:cxn ang="0">
                <a:pos x="connsiteX22031" y="connsiteY22031"/>
              </a:cxn>
              <a:cxn ang="0">
                <a:pos x="connsiteX22032" y="connsiteY22032"/>
              </a:cxn>
              <a:cxn ang="0">
                <a:pos x="connsiteX22033" y="connsiteY22033"/>
              </a:cxn>
              <a:cxn ang="0">
                <a:pos x="connsiteX22034" y="connsiteY22034"/>
              </a:cxn>
              <a:cxn ang="0">
                <a:pos x="connsiteX22035" y="connsiteY22035"/>
              </a:cxn>
              <a:cxn ang="0">
                <a:pos x="connsiteX22036" y="connsiteY22036"/>
              </a:cxn>
              <a:cxn ang="0">
                <a:pos x="connsiteX22037" y="connsiteY22037"/>
              </a:cxn>
              <a:cxn ang="0">
                <a:pos x="connsiteX22038" y="connsiteY22038"/>
              </a:cxn>
              <a:cxn ang="0">
                <a:pos x="connsiteX22039" y="connsiteY22039"/>
              </a:cxn>
              <a:cxn ang="0">
                <a:pos x="connsiteX22040" y="connsiteY22040"/>
              </a:cxn>
              <a:cxn ang="0">
                <a:pos x="connsiteX22041" y="connsiteY22041"/>
              </a:cxn>
              <a:cxn ang="0">
                <a:pos x="connsiteX22042" y="connsiteY22042"/>
              </a:cxn>
              <a:cxn ang="0">
                <a:pos x="connsiteX22043" y="connsiteY22043"/>
              </a:cxn>
              <a:cxn ang="0">
                <a:pos x="connsiteX22044" y="connsiteY22044"/>
              </a:cxn>
              <a:cxn ang="0">
                <a:pos x="connsiteX22045" y="connsiteY22045"/>
              </a:cxn>
              <a:cxn ang="0">
                <a:pos x="connsiteX22046" y="connsiteY22046"/>
              </a:cxn>
              <a:cxn ang="0">
                <a:pos x="connsiteX22047" y="connsiteY22047"/>
              </a:cxn>
              <a:cxn ang="0">
                <a:pos x="connsiteX22048" y="connsiteY22048"/>
              </a:cxn>
              <a:cxn ang="0">
                <a:pos x="connsiteX22049" y="connsiteY22049"/>
              </a:cxn>
              <a:cxn ang="0">
                <a:pos x="connsiteX22050" y="connsiteY22050"/>
              </a:cxn>
              <a:cxn ang="0">
                <a:pos x="connsiteX22051" y="connsiteY22051"/>
              </a:cxn>
              <a:cxn ang="0">
                <a:pos x="connsiteX22052" y="connsiteY22052"/>
              </a:cxn>
              <a:cxn ang="0">
                <a:pos x="connsiteX22053" y="connsiteY22053"/>
              </a:cxn>
              <a:cxn ang="0">
                <a:pos x="connsiteX22054" y="connsiteY22054"/>
              </a:cxn>
              <a:cxn ang="0">
                <a:pos x="connsiteX22055" y="connsiteY22055"/>
              </a:cxn>
              <a:cxn ang="0">
                <a:pos x="connsiteX22056" y="connsiteY22056"/>
              </a:cxn>
              <a:cxn ang="0">
                <a:pos x="connsiteX22057" y="connsiteY22057"/>
              </a:cxn>
              <a:cxn ang="0">
                <a:pos x="connsiteX22058" y="connsiteY22058"/>
              </a:cxn>
              <a:cxn ang="0">
                <a:pos x="connsiteX22059" y="connsiteY22059"/>
              </a:cxn>
              <a:cxn ang="0">
                <a:pos x="connsiteX22060" y="connsiteY22060"/>
              </a:cxn>
              <a:cxn ang="0">
                <a:pos x="connsiteX22061" y="connsiteY22061"/>
              </a:cxn>
              <a:cxn ang="0">
                <a:pos x="connsiteX22062" y="connsiteY22062"/>
              </a:cxn>
              <a:cxn ang="0">
                <a:pos x="connsiteX22063" y="connsiteY22063"/>
              </a:cxn>
              <a:cxn ang="0">
                <a:pos x="connsiteX22064" y="connsiteY22064"/>
              </a:cxn>
              <a:cxn ang="0">
                <a:pos x="connsiteX22065" y="connsiteY22065"/>
              </a:cxn>
              <a:cxn ang="0">
                <a:pos x="connsiteX22066" y="connsiteY22066"/>
              </a:cxn>
              <a:cxn ang="0">
                <a:pos x="connsiteX22067" y="connsiteY22067"/>
              </a:cxn>
              <a:cxn ang="0">
                <a:pos x="connsiteX22068" y="connsiteY22068"/>
              </a:cxn>
              <a:cxn ang="0">
                <a:pos x="connsiteX22069" y="connsiteY22069"/>
              </a:cxn>
              <a:cxn ang="0">
                <a:pos x="connsiteX22070" y="connsiteY22070"/>
              </a:cxn>
              <a:cxn ang="0">
                <a:pos x="connsiteX22071" y="connsiteY22071"/>
              </a:cxn>
              <a:cxn ang="0">
                <a:pos x="connsiteX22072" y="connsiteY22072"/>
              </a:cxn>
              <a:cxn ang="0">
                <a:pos x="connsiteX22073" y="connsiteY22073"/>
              </a:cxn>
              <a:cxn ang="0">
                <a:pos x="connsiteX22074" y="connsiteY22074"/>
              </a:cxn>
              <a:cxn ang="0">
                <a:pos x="connsiteX22075" y="connsiteY22075"/>
              </a:cxn>
              <a:cxn ang="0">
                <a:pos x="connsiteX22076" y="connsiteY22076"/>
              </a:cxn>
              <a:cxn ang="0">
                <a:pos x="connsiteX22077" y="connsiteY22077"/>
              </a:cxn>
              <a:cxn ang="0">
                <a:pos x="connsiteX22078" y="connsiteY22078"/>
              </a:cxn>
              <a:cxn ang="0">
                <a:pos x="connsiteX22079" y="connsiteY22079"/>
              </a:cxn>
              <a:cxn ang="0">
                <a:pos x="connsiteX22080" y="connsiteY22080"/>
              </a:cxn>
              <a:cxn ang="0">
                <a:pos x="connsiteX22081" y="connsiteY22081"/>
              </a:cxn>
              <a:cxn ang="0">
                <a:pos x="connsiteX22082" y="connsiteY22082"/>
              </a:cxn>
              <a:cxn ang="0">
                <a:pos x="connsiteX22083" y="connsiteY22083"/>
              </a:cxn>
              <a:cxn ang="0">
                <a:pos x="connsiteX22084" y="connsiteY22084"/>
              </a:cxn>
              <a:cxn ang="0">
                <a:pos x="connsiteX22085" y="connsiteY22085"/>
              </a:cxn>
              <a:cxn ang="0">
                <a:pos x="connsiteX22086" y="connsiteY22086"/>
              </a:cxn>
              <a:cxn ang="0">
                <a:pos x="connsiteX22087" y="connsiteY22087"/>
              </a:cxn>
              <a:cxn ang="0">
                <a:pos x="connsiteX22088" y="connsiteY22088"/>
              </a:cxn>
              <a:cxn ang="0">
                <a:pos x="connsiteX22089" y="connsiteY22089"/>
              </a:cxn>
              <a:cxn ang="0">
                <a:pos x="connsiteX22090" y="connsiteY22090"/>
              </a:cxn>
              <a:cxn ang="0">
                <a:pos x="connsiteX22091" y="connsiteY22091"/>
              </a:cxn>
              <a:cxn ang="0">
                <a:pos x="connsiteX22092" y="connsiteY22092"/>
              </a:cxn>
              <a:cxn ang="0">
                <a:pos x="connsiteX22093" y="connsiteY22093"/>
              </a:cxn>
              <a:cxn ang="0">
                <a:pos x="connsiteX22094" y="connsiteY22094"/>
              </a:cxn>
              <a:cxn ang="0">
                <a:pos x="connsiteX22095" y="connsiteY22095"/>
              </a:cxn>
              <a:cxn ang="0">
                <a:pos x="connsiteX22096" y="connsiteY22096"/>
              </a:cxn>
              <a:cxn ang="0">
                <a:pos x="connsiteX22097" y="connsiteY22097"/>
              </a:cxn>
              <a:cxn ang="0">
                <a:pos x="connsiteX22098" y="connsiteY22098"/>
              </a:cxn>
              <a:cxn ang="0">
                <a:pos x="connsiteX22099" y="connsiteY22099"/>
              </a:cxn>
              <a:cxn ang="0">
                <a:pos x="connsiteX22100" y="connsiteY22100"/>
              </a:cxn>
              <a:cxn ang="0">
                <a:pos x="connsiteX22101" y="connsiteY22101"/>
              </a:cxn>
              <a:cxn ang="0">
                <a:pos x="connsiteX22102" y="connsiteY22102"/>
              </a:cxn>
              <a:cxn ang="0">
                <a:pos x="connsiteX22103" y="connsiteY22103"/>
              </a:cxn>
              <a:cxn ang="0">
                <a:pos x="connsiteX22104" y="connsiteY22104"/>
              </a:cxn>
              <a:cxn ang="0">
                <a:pos x="connsiteX22105" y="connsiteY22105"/>
              </a:cxn>
              <a:cxn ang="0">
                <a:pos x="connsiteX22106" y="connsiteY22106"/>
              </a:cxn>
              <a:cxn ang="0">
                <a:pos x="connsiteX22107" y="connsiteY22107"/>
              </a:cxn>
              <a:cxn ang="0">
                <a:pos x="connsiteX22108" y="connsiteY22108"/>
              </a:cxn>
              <a:cxn ang="0">
                <a:pos x="connsiteX22109" y="connsiteY22109"/>
              </a:cxn>
              <a:cxn ang="0">
                <a:pos x="connsiteX22110" y="connsiteY22110"/>
              </a:cxn>
              <a:cxn ang="0">
                <a:pos x="connsiteX22111" y="connsiteY22111"/>
              </a:cxn>
              <a:cxn ang="0">
                <a:pos x="connsiteX22112" y="connsiteY22112"/>
              </a:cxn>
              <a:cxn ang="0">
                <a:pos x="connsiteX22113" y="connsiteY22113"/>
              </a:cxn>
              <a:cxn ang="0">
                <a:pos x="connsiteX22114" y="connsiteY22114"/>
              </a:cxn>
              <a:cxn ang="0">
                <a:pos x="connsiteX22115" y="connsiteY22115"/>
              </a:cxn>
              <a:cxn ang="0">
                <a:pos x="connsiteX22116" y="connsiteY22116"/>
              </a:cxn>
              <a:cxn ang="0">
                <a:pos x="connsiteX22117" y="connsiteY22117"/>
              </a:cxn>
              <a:cxn ang="0">
                <a:pos x="connsiteX22118" y="connsiteY22118"/>
              </a:cxn>
              <a:cxn ang="0">
                <a:pos x="connsiteX22119" y="connsiteY22119"/>
              </a:cxn>
              <a:cxn ang="0">
                <a:pos x="connsiteX22120" y="connsiteY22120"/>
              </a:cxn>
              <a:cxn ang="0">
                <a:pos x="connsiteX22121" y="connsiteY22121"/>
              </a:cxn>
              <a:cxn ang="0">
                <a:pos x="connsiteX22122" y="connsiteY22122"/>
              </a:cxn>
              <a:cxn ang="0">
                <a:pos x="connsiteX22123" y="connsiteY22123"/>
              </a:cxn>
              <a:cxn ang="0">
                <a:pos x="connsiteX22124" y="connsiteY22124"/>
              </a:cxn>
              <a:cxn ang="0">
                <a:pos x="connsiteX22125" y="connsiteY22125"/>
              </a:cxn>
              <a:cxn ang="0">
                <a:pos x="connsiteX22126" y="connsiteY22126"/>
              </a:cxn>
              <a:cxn ang="0">
                <a:pos x="connsiteX22127" y="connsiteY22127"/>
              </a:cxn>
              <a:cxn ang="0">
                <a:pos x="connsiteX22128" y="connsiteY22128"/>
              </a:cxn>
              <a:cxn ang="0">
                <a:pos x="connsiteX22129" y="connsiteY22129"/>
              </a:cxn>
              <a:cxn ang="0">
                <a:pos x="connsiteX22130" y="connsiteY22130"/>
              </a:cxn>
              <a:cxn ang="0">
                <a:pos x="connsiteX22131" y="connsiteY22131"/>
              </a:cxn>
              <a:cxn ang="0">
                <a:pos x="connsiteX22132" y="connsiteY22132"/>
              </a:cxn>
              <a:cxn ang="0">
                <a:pos x="connsiteX22133" y="connsiteY22133"/>
              </a:cxn>
              <a:cxn ang="0">
                <a:pos x="connsiteX22134" y="connsiteY22134"/>
              </a:cxn>
              <a:cxn ang="0">
                <a:pos x="connsiteX22135" y="connsiteY22135"/>
              </a:cxn>
              <a:cxn ang="0">
                <a:pos x="connsiteX22136" y="connsiteY22136"/>
              </a:cxn>
              <a:cxn ang="0">
                <a:pos x="connsiteX22137" y="connsiteY22137"/>
              </a:cxn>
              <a:cxn ang="0">
                <a:pos x="connsiteX22138" y="connsiteY22138"/>
              </a:cxn>
              <a:cxn ang="0">
                <a:pos x="connsiteX22139" y="connsiteY22139"/>
              </a:cxn>
              <a:cxn ang="0">
                <a:pos x="connsiteX22140" y="connsiteY22140"/>
              </a:cxn>
              <a:cxn ang="0">
                <a:pos x="connsiteX22141" y="connsiteY22141"/>
              </a:cxn>
              <a:cxn ang="0">
                <a:pos x="connsiteX22142" y="connsiteY22142"/>
              </a:cxn>
              <a:cxn ang="0">
                <a:pos x="connsiteX22143" y="connsiteY22143"/>
              </a:cxn>
              <a:cxn ang="0">
                <a:pos x="connsiteX22144" y="connsiteY22144"/>
              </a:cxn>
              <a:cxn ang="0">
                <a:pos x="connsiteX22145" y="connsiteY22145"/>
              </a:cxn>
              <a:cxn ang="0">
                <a:pos x="connsiteX22146" y="connsiteY22146"/>
              </a:cxn>
              <a:cxn ang="0">
                <a:pos x="connsiteX22147" y="connsiteY22147"/>
              </a:cxn>
              <a:cxn ang="0">
                <a:pos x="connsiteX22148" y="connsiteY22148"/>
              </a:cxn>
              <a:cxn ang="0">
                <a:pos x="connsiteX22149" y="connsiteY22149"/>
              </a:cxn>
              <a:cxn ang="0">
                <a:pos x="connsiteX22150" y="connsiteY22150"/>
              </a:cxn>
              <a:cxn ang="0">
                <a:pos x="connsiteX22151" y="connsiteY22151"/>
              </a:cxn>
              <a:cxn ang="0">
                <a:pos x="connsiteX22152" y="connsiteY22152"/>
              </a:cxn>
              <a:cxn ang="0">
                <a:pos x="connsiteX22153" y="connsiteY22153"/>
              </a:cxn>
              <a:cxn ang="0">
                <a:pos x="connsiteX22154" y="connsiteY22154"/>
              </a:cxn>
              <a:cxn ang="0">
                <a:pos x="connsiteX22155" y="connsiteY22155"/>
              </a:cxn>
              <a:cxn ang="0">
                <a:pos x="connsiteX22156" y="connsiteY22156"/>
              </a:cxn>
              <a:cxn ang="0">
                <a:pos x="connsiteX22157" y="connsiteY22157"/>
              </a:cxn>
              <a:cxn ang="0">
                <a:pos x="connsiteX22158" y="connsiteY22158"/>
              </a:cxn>
              <a:cxn ang="0">
                <a:pos x="connsiteX22159" y="connsiteY22159"/>
              </a:cxn>
              <a:cxn ang="0">
                <a:pos x="connsiteX22160" y="connsiteY22160"/>
              </a:cxn>
              <a:cxn ang="0">
                <a:pos x="connsiteX22161" y="connsiteY22161"/>
              </a:cxn>
              <a:cxn ang="0">
                <a:pos x="connsiteX22162" y="connsiteY22162"/>
              </a:cxn>
              <a:cxn ang="0">
                <a:pos x="connsiteX22163" y="connsiteY22163"/>
              </a:cxn>
              <a:cxn ang="0">
                <a:pos x="connsiteX22164" y="connsiteY22164"/>
              </a:cxn>
              <a:cxn ang="0">
                <a:pos x="connsiteX22165" y="connsiteY22165"/>
              </a:cxn>
              <a:cxn ang="0">
                <a:pos x="connsiteX22166" y="connsiteY22166"/>
              </a:cxn>
              <a:cxn ang="0">
                <a:pos x="connsiteX22167" y="connsiteY22167"/>
              </a:cxn>
              <a:cxn ang="0">
                <a:pos x="connsiteX22168" y="connsiteY22168"/>
              </a:cxn>
              <a:cxn ang="0">
                <a:pos x="connsiteX22169" y="connsiteY22169"/>
              </a:cxn>
              <a:cxn ang="0">
                <a:pos x="connsiteX22170" y="connsiteY22170"/>
              </a:cxn>
              <a:cxn ang="0">
                <a:pos x="connsiteX22171" y="connsiteY22171"/>
              </a:cxn>
              <a:cxn ang="0">
                <a:pos x="connsiteX22172" y="connsiteY22172"/>
              </a:cxn>
              <a:cxn ang="0">
                <a:pos x="connsiteX22173" y="connsiteY22173"/>
              </a:cxn>
              <a:cxn ang="0">
                <a:pos x="connsiteX22174" y="connsiteY22174"/>
              </a:cxn>
              <a:cxn ang="0">
                <a:pos x="connsiteX22175" y="connsiteY22175"/>
              </a:cxn>
              <a:cxn ang="0">
                <a:pos x="connsiteX22176" y="connsiteY22176"/>
              </a:cxn>
              <a:cxn ang="0">
                <a:pos x="connsiteX22177" y="connsiteY22177"/>
              </a:cxn>
              <a:cxn ang="0">
                <a:pos x="connsiteX22178" y="connsiteY22178"/>
              </a:cxn>
              <a:cxn ang="0">
                <a:pos x="connsiteX22179" y="connsiteY22179"/>
              </a:cxn>
              <a:cxn ang="0">
                <a:pos x="connsiteX22180" y="connsiteY22180"/>
              </a:cxn>
              <a:cxn ang="0">
                <a:pos x="connsiteX22181" y="connsiteY22181"/>
              </a:cxn>
              <a:cxn ang="0">
                <a:pos x="connsiteX22182" y="connsiteY22182"/>
              </a:cxn>
              <a:cxn ang="0">
                <a:pos x="connsiteX22183" y="connsiteY22183"/>
              </a:cxn>
              <a:cxn ang="0">
                <a:pos x="connsiteX22184" y="connsiteY22184"/>
              </a:cxn>
              <a:cxn ang="0">
                <a:pos x="connsiteX22185" y="connsiteY22185"/>
              </a:cxn>
              <a:cxn ang="0">
                <a:pos x="connsiteX22186" y="connsiteY22186"/>
              </a:cxn>
              <a:cxn ang="0">
                <a:pos x="connsiteX22187" y="connsiteY22187"/>
              </a:cxn>
              <a:cxn ang="0">
                <a:pos x="connsiteX22188" y="connsiteY22188"/>
              </a:cxn>
              <a:cxn ang="0">
                <a:pos x="connsiteX22189" y="connsiteY22189"/>
              </a:cxn>
              <a:cxn ang="0">
                <a:pos x="connsiteX22190" y="connsiteY22190"/>
              </a:cxn>
              <a:cxn ang="0">
                <a:pos x="connsiteX22191" y="connsiteY22191"/>
              </a:cxn>
              <a:cxn ang="0">
                <a:pos x="connsiteX22192" y="connsiteY22192"/>
              </a:cxn>
              <a:cxn ang="0">
                <a:pos x="connsiteX22193" y="connsiteY22193"/>
              </a:cxn>
              <a:cxn ang="0">
                <a:pos x="connsiteX22194" y="connsiteY22194"/>
              </a:cxn>
              <a:cxn ang="0">
                <a:pos x="connsiteX22195" y="connsiteY22195"/>
              </a:cxn>
              <a:cxn ang="0">
                <a:pos x="connsiteX22196" y="connsiteY22196"/>
              </a:cxn>
              <a:cxn ang="0">
                <a:pos x="connsiteX22197" y="connsiteY22197"/>
              </a:cxn>
              <a:cxn ang="0">
                <a:pos x="connsiteX22198" y="connsiteY22198"/>
              </a:cxn>
              <a:cxn ang="0">
                <a:pos x="connsiteX22199" y="connsiteY22199"/>
              </a:cxn>
              <a:cxn ang="0">
                <a:pos x="connsiteX22200" y="connsiteY22200"/>
              </a:cxn>
              <a:cxn ang="0">
                <a:pos x="connsiteX22201" y="connsiteY22201"/>
              </a:cxn>
              <a:cxn ang="0">
                <a:pos x="connsiteX22202" y="connsiteY22202"/>
              </a:cxn>
              <a:cxn ang="0">
                <a:pos x="connsiteX22203" y="connsiteY22203"/>
              </a:cxn>
              <a:cxn ang="0">
                <a:pos x="connsiteX22204" y="connsiteY22204"/>
              </a:cxn>
              <a:cxn ang="0">
                <a:pos x="connsiteX22205" y="connsiteY22205"/>
              </a:cxn>
              <a:cxn ang="0">
                <a:pos x="connsiteX22206" y="connsiteY22206"/>
              </a:cxn>
              <a:cxn ang="0">
                <a:pos x="connsiteX22207" y="connsiteY22207"/>
              </a:cxn>
              <a:cxn ang="0">
                <a:pos x="connsiteX22208" y="connsiteY22208"/>
              </a:cxn>
              <a:cxn ang="0">
                <a:pos x="connsiteX22209" y="connsiteY22209"/>
              </a:cxn>
              <a:cxn ang="0">
                <a:pos x="connsiteX22210" y="connsiteY22210"/>
              </a:cxn>
              <a:cxn ang="0">
                <a:pos x="connsiteX22211" y="connsiteY22211"/>
              </a:cxn>
              <a:cxn ang="0">
                <a:pos x="connsiteX22212" y="connsiteY22212"/>
              </a:cxn>
              <a:cxn ang="0">
                <a:pos x="connsiteX22213" y="connsiteY22213"/>
              </a:cxn>
              <a:cxn ang="0">
                <a:pos x="connsiteX22214" y="connsiteY22214"/>
              </a:cxn>
              <a:cxn ang="0">
                <a:pos x="connsiteX22215" y="connsiteY22215"/>
              </a:cxn>
              <a:cxn ang="0">
                <a:pos x="connsiteX22216" y="connsiteY22216"/>
              </a:cxn>
              <a:cxn ang="0">
                <a:pos x="connsiteX22217" y="connsiteY22217"/>
              </a:cxn>
              <a:cxn ang="0">
                <a:pos x="connsiteX22218" y="connsiteY22218"/>
              </a:cxn>
              <a:cxn ang="0">
                <a:pos x="connsiteX22219" y="connsiteY22219"/>
              </a:cxn>
              <a:cxn ang="0">
                <a:pos x="connsiteX22220" y="connsiteY22220"/>
              </a:cxn>
              <a:cxn ang="0">
                <a:pos x="connsiteX22221" y="connsiteY22221"/>
              </a:cxn>
              <a:cxn ang="0">
                <a:pos x="connsiteX22222" y="connsiteY22222"/>
              </a:cxn>
              <a:cxn ang="0">
                <a:pos x="connsiteX22223" y="connsiteY22223"/>
              </a:cxn>
              <a:cxn ang="0">
                <a:pos x="connsiteX22224" y="connsiteY22224"/>
              </a:cxn>
              <a:cxn ang="0">
                <a:pos x="connsiteX22225" y="connsiteY22225"/>
              </a:cxn>
              <a:cxn ang="0">
                <a:pos x="connsiteX22226" y="connsiteY22226"/>
              </a:cxn>
              <a:cxn ang="0">
                <a:pos x="connsiteX22227" y="connsiteY22227"/>
              </a:cxn>
              <a:cxn ang="0">
                <a:pos x="connsiteX22228" y="connsiteY22228"/>
              </a:cxn>
              <a:cxn ang="0">
                <a:pos x="connsiteX22229" y="connsiteY22229"/>
              </a:cxn>
              <a:cxn ang="0">
                <a:pos x="connsiteX22230" y="connsiteY22230"/>
              </a:cxn>
              <a:cxn ang="0">
                <a:pos x="connsiteX22231" y="connsiteY22231"/>
              </a:cxn>
              <a:cxn ang="0">
                <a:pos x="connsiteX22232" y="connsiteY22232"/>
              </a:cxn>
              <a:cxn ang="0">
                <a:pos x="connsiteX22233" y="connsiteY22233"/>
              </a:cxn>
              <a:cxn ang="0">
                <a:pos x="connsiteX22234" y="connsiteY22234"/>
              </a:cxn>
              <a:cxn ang="0">
                <a:pos x="connsiteX22235" y="connsiteY22235"/>
              </a:cxn>
              <a:cxn ang="0">
                <a:pos x="connsiteX22236" y="connsiteY22236"/>
              </a:cxn>
              <a:cxn ang="0">
                <a:pos x="connsiteX22237" y="connsiteY22237"/>
              </a:cxn>
              <a:cxn ang="0">
                <a:pos x="connsiteX22238" y="connsiteY22238"/>
              </a:cxn>
              <a:cxn ang="0">
                <a:pos x="connsiteX22239" y="connsiteY22239"/>
              </a:cxn>
              <a:cxn ang="0">
                <a:pos x="connsiteX22240" y="connsiteY22240"/>
              </a:cxn>
              <a:cxn ang="0">
                <a:pos x="connsiteX22241" y="connsiteY22241"/>
              </a:cxn>
              <a:cxn ang="0">
                <a:pos x="connsiteX22242" y="connsiteY22242"/>
              </a:cxn>
              <a:cxn ang="0">
                <a:pos x="connsiteX22243" y="connsiteY22243"/>
              </a:cxn>
              <a:cxn ang="0">
                <a:pos x="connsiteX22244" y="connsiteY22244"/>
              </a:cxn>
              <a:cxn ang="0">
                <a:pos x="connsiteX22245" y="connsiteY22245"/>
              </a:cxn>
              <a:cxn ang="0">
                <a:pos x="connsiteX22246" y="connsiteY22246"/>
              </a:cxn>
              <a:cxn ang="0">
                <a:pos x="connsiteX22247" y="connsiteY22247"/>
              </a:cxn>
              <a:cxn ang="0">
                <a:pos x="connsiteX22248" y="connsiteY22248"/>
              </a:cxn>
              <a:cxn ang="0">
                <a:pos x="connsiteX22249" y="connsiteY22249"/>
              </a:cxn>
              <a:cxn ang="0">
                <a:pos x="connsiteX22250" y="connsiteY22250"/>
              </a:cxn>
              <a:cxn ang="0">
                <a:pos x="connsiteX22251" y="connsiteY22251"/>
              </a:cxn>
              <a:cxn ang="0">
                <a:pos x="connsiteX22252" y="connsiteY22252"/>
              </a:cxn>
              <a:cxn ang="0">
                <a:pos x="connsiteX22253" y="connsiteY22253"/>
              </a:cxn>
              <a:cxn ang="0">
                <a:pos x="connsiteX22254" y="connsiteY22254"/>
              </a:cxn>
              <a:cxn ang="0">
                <a:pos x="connsiteX22255" y="connsiteY22255"/>
              </a:cxn>
              <a:cxn ang="0">
                <a:pos x="connsiteX22256" y="connsiteY22256"/>
              </a:cxn>
              <a:cxn ang="0">
                <a:pos x="connsiteX22257" y="connsiteY22257"/>
              </a:cxn>
              <a:cxn ang="0">
                <a:pos x="connsiteX22258" y="connsiteY22258"/>
              </a:cxn>
              <a:cxn ang="0">
                <a:pos x="connsiteX22259" y="connsiteY22259"/>
              </a:cxn>
              <a:cxn ang="0">
                <a:pos x="connsiteX22260" y="connsiteY22260"/>
              </a:cxn>
              <a:cxn ang="0">
                <a:pos x="connsiteX22261" y="connsiteY22261"/>
              </a:cxn>
              <a:cxn ang="0">
                <a:pos x="connsiteX22262" y="connsiteY22262"/>
              </a:cxn>
              <a:cxn ang="0">
                <a:pos x="connsiteX22263" y="connsiteY22263"/>
              </a:cxn>
              <a:cxn ang="0">
                <a:pos x="connsiteX22264" y="connsiteY22264"/>
              </a:cxn>
              <a:cxn ang="0">
                <a:pos x="connsiteX22265" y="connsiteY22265"/>
              </a:cxn>
              <a:cxn ang="0">
                <a:pos x="connsiteX22266" y="connsiteY22266"/>
              </a:cxn>
              <a:cxn ang="0">
                <a:pos x="connsiteX22267" y="connsiteY22267"/>
              </a:cxn>
              <a:cxn ang="0">
                <a:pos x="connsiteX22268" y="connsiteY22268"/>
              </a:cxn>
              <a:cxn ang="0">
                <a:pos x="connsiteX22269" y="connsiteY22269"/>
              </a:cxn>
              <a:cxn ang="0">
                <a:pos x="connsiteX22270" y="connsiteY22270"/>
              </a:cxn>
              <a:cxn ang="0">
                <a:pos x="connsiteX22271" y="connsiteY22271"/>
              </a:cxn>
              <a:cxn ang="0">
                <a:pos x="connsiteX22272" y="connsiteY22272"/>
              </a:cxn>
              <a:cxn ang="0">
                <a:pos x="connsiteX22273" y="connsiteY22273"/>
              </a:cxn>
              <a:cxn ang="0">
                <a:pos x="connsiteX22274" y="connsiteY22274"/>
              </a:cxn>
              <a:cxn ang="0">
                <a:pos x="connsiteX22275" y="connsiteY22275"/>
              </a:cxn>
              <a:cxn ang="0">
                <a:pos x="connsiteX22276" y="connsiteY22276"/>
              </a:cxn>
              <a:cxn ang="0">
                <a:pos x="connsiteX22277" y="connsiteY22277"/>
              </a:cxn>
              <a:cxn ang="0">
                <a:pos x="connsiteX22278" y="connsiteY22278"/>
              </a:cxn>
              <a:cxn ang="0">
                <a:pos x="connsiteX22279" y="connsiteY22279"/>
              </a:cxn>
              <a:cxn ang="0">
                <a:pos x="connsiteX22280" y="connsiteY22280"/>
              </a:cxn>
              <a:cxn ang="0">
                <a:pos x="connsiteX22281" y="connsiteY22281"/>
              </a:cxn>
              <a:cxn ang="0">
                <a:pos x="connsiteX22282" y="connsiteY22282"/>
              </a:cxn>
              <a:cxn ang="0">
                <a:pos x="connsiteX22283" y="connsiteY22283"/>
              </a:cxn>
              <a:cxn ang="0">
                <a:pos x="connsiteX22284" y="connsiteY22284"/>
              </a:cxn>
              <a:cxn ang="0">
                <a:pos x="connsiteX22285" y="connsiteY22285"/>
              </a:cxn>
              <a:cxn ang="0">
                <a:pos x="connsiteX22286" y="connsiteY22286"/>
              </a:cxn>
              <a:cxn ang="0">
                <a:pos x="connsiteX22287" y="connsiteY22287"/>
              </a:cxn>
              <a:cxn ang="0">
                <a:pos x="connsiteX22288" y="connsiteY22288"/>
              </a:cxn>
              <a:cxn ang="0">
                <a:pos x="connsiteX22289" y="connsiteY22289"/>
              </a:cxn>
              <a:cxn ang="0">
                <a:pos x="connsiteX22290" y="connsiteY22290"/>
              </a:cxn>
              <a:cxn ang="0">
                <a:pos x="connsiteX22291" y="connsiteY22291"/>
              </a:cxn>
              <a:cxn ang="0">
                <a:pos x="connsiteX22292" y="connsiteY22292"/>
              </a:cxn>
              <a:cxn ang="0">
                <a:pos x="connsiteX22293" y="connsiteY22293"/>
              </a:cxn>
              <a:cxn ang="0">
                <a:pos x="connsiteX22294" y="connsiteY22294"/>
              </a:cxn>
              <a:cxn ang="0">
                <a:pos x="connsiteX22295" y="connsiteY22295"/>
              </a:cxn>
              <a:cxn ang="0">
                <a:pos x="connsiteX22296" y="connsiteY22296"/>
              </a:cxn>
              <a:cxn ang="0">
                <a:pos x="connsiteX22297" y="connsiteY22297"/>
              </a:cxn>
              <a:cxn ang="0">
                <a:pos x="connsiteX22298" y="connsiteY22298"/>
              </a:cxn>
              <a:cxn ang="0">
                <a:pos x="connsiteX22299" y="connsiteY22299"/>
              </a:cxn>
              <a:cxn ang="0">
                <a:pos x="connsiteX22300" y="connsiteY22300"/>
              </a:cxn>
              <a:cxn ang="0">
                <a:pos x="connsiteX22301" y="connsiteY22301"/>
              </a:cxn>
              <a:cxn ang="0">
                <a:pos x="connsiteX22302" y="connsiteY22302"/>
              </a:cxn>
              <a:cxn ang="0">
                <a:pos x="connsiteX22303" y="connsiteY22303"/>
              </a:cxn>
              <a:cxn ang="0">
                <a:pos x="connsiteX22304" y="connsiteY22304"/>
              </a:cxn>
              <a:cxn ang="0">
                <a:pos x="connsiteX22305" y="connsiteY22305"/>
              </a:cxn>
              <a:cxn ang="0">
                <a:pos x="connsiteX22306" y="connsiteY22306"/>
              </a:cxn>
              <a:cxn ang="0">
                <a:pos x="connsiteX22307" y="connsiteY22307"/>
              </a:cxn>
              <a:cxn ang="0">
                <a:pos x="connsiteX22308" y="connsiteY22308"/>
              </a:cxn>
              <a:cxn ang="0">
                <a:pos x="connsiteX22309" y="connsiteY22309"/>
              </a:cxn>
              <a:cxn ang="0">
                <a:pos x="connsiteX22310" y="connsiteY22310"/>
              </a:cxn>
              <a:cxn ang="0">
                <a:pos x="connsiteX22311" y="connsiteY22311"/>
              </a:cxn>
              <a:cxn ang="0">
                <a:pos x="connsiteX22312" y="connsiteY22312"/>
              </a:cxn>
              <a:cxn ang="0">
                <a:pos x="connsiteX22313" y="connsiteY22313"/>
              </a:cxn>
              <a:cxn ang="0">
                <a:pos x="connsiteX22314" y="connsiteY22314"/>
              </a:cxn>
              <a:cxn ang="0">
                <a:pos x="connsiteX22315" y="connsiteY22315"/>
              </a:cxn>
              <a:cxn ang="0">
                <a:pos x="connsiteX22316" y="connsiteY22316"/>
              </a:cxn>
              <a:cxn ang="0">
                <a:pos x="connsiteX22317" y="connsiteY22317"/>
              </a:cxn>
              <a:cxn ang="0">
                <a:pos x="connsiteX22318" y="connsiteY22318"/>
              </a:cxn>
              <a:cxn ang="0">
                <a:pos x="connsiteX22319" y="connsiteY22319"/>
              </a:cxn>
              <a:cxn ang="0">
                <a:pos x="connsiteX22320" y="connsiteY22320"/>
              </a:cxn>
              <a:cxn ang="0">
                <a:pos x="connsiteX22321" y="connsiteY22321"/>
              </a:cxn>
              <a:cxn ang="0">
                <a:pos x="connsiteX22322" y="connsiteY22322"/>
              </a:cxn>
              <a:cxn ang="0">
                <a:pos x="connsiteX22323" y="connsiteY22323"/>
              </a:cxn>
              <a:cxn ang="0">
                <a:pos x="connsiteX22324" y="connsiteY22324"/>
              </a:cxn>
              <a:cxn ang="0">
                <a:pos x="connsiteX22325" y="connsiteY22325"/>
              </a:cxn>
              <a:cxn ang="0">
                <a:pos x="connsiteX22326" y="connsiteY22326"/>
              </a:cxn>
              <a:cxn ang="0">
                <a:pos x="connsiteX22327" y="connsiteY22327"/>
              </a:cxn>
              <a:cxn ang="0">
                <a:pos x="connsiteX22328" y="connsiteY22328"/>
              </a:cxn>
              <a:cxn ang="0">
                <a:pos x="connsiteX22329" y="connsiteY22329"/>
              </a:cxn>
              <a:cxn ang="0">
                <a:pos x="connsiteX22330" y="connsiteY22330"/>
              </a:cxn>
              <a:cxn ang="0">
                <a:pos x="connsiteX22331" y="connsiteY22331"/>
              </a:cxn>
              <a:cxn ang="0">
                <a:pos x="connsiteX22332" y="connsiteY22332"/>
              </a:cxn>
              <a:cxn ang="0">
                <a:pos x="connsiteX22333" y="connsiteY22333"/>
              </a:cxn>
              <a:cxn ang="0">
                <a:pos x="connsiteX22334" y="connsiteY22334"/>
              </a:cxn>
              <a:cxn ang="0">
                <a:pos x="connsiteX22335" y="connsiteY22335"/>
              </a:cxn>
              <a:cxn ang="0">
                <a:pos x="connsiteX22336" y="connsiteY22336"/>
              </a:cxn>
              <a:cxn ang="0">
                <a:pos x="connsiteX22337" y="connsiteY22337"/>
              </a:cxn>
              <a:cxn ang="0">
                <a:pos x="connsiteX22338" y="connsiteY22338"/>
              </a:cxn>
              <a:cxn ang="0">
                <a:pos x="connsiteX22339" y="connsiteY22339"/>
              </a:cxn>
              <a:cxn ang="0">
                <a:pos x="connsiteX22340" y="connsiteY22340"/>
              </a:cxn>
              <a:cxn ang="0">
                <a:pos x="connsiteX22341" y="connsiteY22341"/>
              </a:cxn>
              <a:cxn ang="0">
                <a:pos x="connsiteX22342" y="connsiteY22342"/>
              </a:cxn>
              <a:cxn ang="0">
                <a:pos x="connsiteX22343" y="connsiteY22343"/>
              </a:cxn>
              <a:cxn ang="0">
                <a:pos x="connsiteX22344" y="connsiteY22344"/>
              </a:cxn>
              <a:cxn ang="0">
                <a:pos x="connsiteX22345" y="connsiteY22345"/>
              </a:cxn>
              <a:cxn ang="0">
                <a:pos x="connsiteX22346" y="connsiteY22346"/>
              </a:cxn>
              <a:cxn ang="0">
                <a:pos x="connsiteX22347" y="connsiteY22347"/>
              </a:cxn>
              <a:cxn ang="0">
                <a:pos x="connsiteX22348" y="connsiteY22348"/>
              </a:cxn>
              <a:cxn ang="0">
                <a:pos x="connsiteX22349" y="connsiteY22349"/>
              </a:cxn>
              <a:cxn ang="0">
                <a:pos x="connsiteX22350" y="connsiteY22350"/>
              </a:cxn>
              <a:cxn ang="0">
                <a:pos x="connsiteX22351" y="connsiteY22351"/>
              </a:cxn>
              <a:cxn ang="0">
                <a:pos x="connsiteX22352" y="connsiteY22352"/>
              </a:cxn>
              <a:cxn ang="0">
                <a:pos x="connsiteX22353" y="connsiteY22353"/>
              </a:cxn>
              <a:cxn ang="0">
                <a:pos x="connsiteX22354" y="connsiteY22354"/>
              </a:cxn>
              <a:cxn ang="0">
                <a:pos x="connsiteX22355" y="connsiteY22355"/>
              </a:cxn>
              <a:cxn ang="0">
                <a:pos x="connsiteX22356" y="connsiteY22356"/>
              </a:cxn>
              <a:cxn ang="0">
                <a:pos x="connsiteX22357" y="connsiteY22357"/>
              </a:cxn>
              <a:cxn ang="0">
                <a:pos x="connsiteX22358" y="connsiteY22358"/>
              </a:cxn>
              <a:cxn ang="0">
                <a:pos x="connsiteX22359" y="connsiteY22359"/>
              </a:cxn>
              <a:cxn ang="0">
                <a:pos x="connsiteX22360" y="connsiteY22360"/>
              </a:cxn>
              <a:cxn ang="0">
                <a:pos x="connsiteX22361" y="connsiteY22361"/>
              </a:cxn>
              <a:cxn ang="0">
                <a:pos x="connsiteX22362" y="connsiteY22362"/>
              </a:cxn>
              <a:cxn ang="0">
                <a:pos x="connsiteX22363" y="connsiteY22363"/>
              </a:cxn>
              <a:cxn ang="0">
                <a:pos x="connsiteX22364" y="connsiteY22364"/>
              </a:cxn>
              <a:cxn ang="0">
                <a:pos x="connsiteX22365" y="connsiteY22365"/>
              </a:cxn>
              <a:cxn ang="0">
                <a:pos x="connsiteX22366" y="connsiteY22366"/>
              </a:cxn>
              <a:cxn ang="0">
                <a:pos x="connsiteX22367" y="connsiteY22367"/>
              </a:cxn>
              <a:cxn ang="0">
                <a:pos x="connsiteX22368" y="connsiteY22368"/>
              </a:cxn>
              <a:cxn ang="0">
                <a:pos x="connsiteX22369" y="connsiteY22369"/>
              </a:cxn>
              <a:cxn ang="0">
                <a:pos x="connsiteX22370" y="connsiteY22370"/>
              </a:cxn>
              <a:cxn ang="0">
                <a:pos x="connsiteX22371" y="connsiteY22371"/>
              </a:cxn>
              <a:cxn ang="0">
                <a:pos x="connsiteX22372" y="connsiteY22372"/>
              </a:cxn>
              <a:cxn ang="0">
                <a:pos x="connsiteX22373" y="connsiteY22373"/>
              </a:cxn>
              <a:cxn ang="0">
                <a:pos x="connsiteX22374" y="connsiteY22374"/>
              </a:cxn>
              <a:cxn ang="0">
                <a:pos x="connsiteX22375" y="connsiteY22375"/>
              </a:cxn>
              <a:cxn ang="0">
                <a:pos x="connsiteX22376" y="connsiteY22376"/>
              </a:cxn>
              <a:cxn ang="0">
                <a:pos x="connsiteX22377" y="connsiteY22377"/>
              </a:cxn>
              <a:cxn ang="0">
                <a:pos x="connsiteX22378" y="connsiteY22378"/>
              </a:cxn>
              <a:cxn ang="0">
                <a:pos x="connsiteX22379" y="connsiteY22379"/>
              </a:cxn>
              <a:cxn ang="0">
                <a:pos x="connsiteX22380" y="connsiteY22380"/>
              </a:cxn>
              <a:cxn ang="0">
                <a:pos x="connsiteX22381" y="connsiteY22381"/>
              </a:cxn>
              <a:cxn ang="0">
                <a:pos x="connsiteX22382" y="connsiteY22382"/>
              </a:cxn>
              <a:cxn ang="0">
                <a:pos x="connsiteX22383" y="connsiteY22383"/>
              </a:cxn>
              <a:cxn ang="0">
                <a:pos x="connsiteX22384" y="connsiteY22384"/>
              </a:cxn>
              <a:cxn ang="0">
                <a:pos x="connsiteX22385" y="connsiteY22385"/>
              </a:cxn>
              <a:cxn ang="0">
                <a:pos x="connsiteX22386" y="connsiteY22386"/>
              </a:cxn>
              <a:cxn ang="0">
                <a:pos x="connsiteX22387" y="connsiteY22387"/>
              </a:cxn>
              <a:cxn ang="0">
                <a:pos x="connsiteX22388" y="connsiteY22388"/>
              </a:cxn>
              <a:cxn ang="0">
                <a:pos x="connsiteX22389" y="connsiteY22389"/>
              </a:cxn>
              <a:cxn ang="0">
                <a:pos x="connsiteX22390" y="connsiteY22390"/>
              </a:cxn>
              <a:cxn ang="0">
                <a:pos x="connsiteX22391" y="connsiteY22391"/>
              </a:cxn>
              <a:cxn ang="0">
                <a:pos x="connsiteX22392" y="connsiteY22392"/>
              </a:cxn>
              <a:cxn ang="0">
                <a:pos x="connsiteX22393" y="connsiteY22393"/>
              </a:cxn>
              <a:cxn ang="0">
                <a:pos x="connsiteX22394" y="connsiteY22394"/>
              </a:cxn>
              <a:cxn ang="0">
                <a:pos x="connsiteX22395" y="connsiteY22395"/>
              </a:cxn>
              <a:cxn ang="0">
                <a:pos x="connsiteX22396" y="connsiteY22396"/>
              </a:cxn>
              <a:cxn ang="0">
                <a:pos x="connsiteX22397" y="connsiteY22397"/>
              </a:cxn>
              <a:cxn ang="0">
                <a:pos x="connsiteX22398" y="connsiteY22398"/>
              </a:cxn>
              <a:cxn ang="0">
                <a:pos x="connsiteX22399" y="connsiteY22399"/>
              </a:cxn>
              <a:cxn ang="0">
                <a:pos x="connsiteX22400" y="connsiteY22400"/>
              </a:cxn>
              <a:cxn ang="0">
                <a:pos x="connsiteX22401" y="connsiteY22401"/>
              </a:cxn>
              <a:cxn ang="0">
                <a:pos x="connsiteX22402" y="connsiteY22402"/>
              </a:cxn>
              <a:cxn ang="0">
                <a:pos x="connsiteX22403" y="connsiteY22403"/>
              </a:cxn>
              <a:cxn ang="0">
                <a:pos x="connsiteX22404" y="connsiteY22404"/>
              </a:cxn>
              <a:cxn ang="0">
                <a:pos x="connsiteX22405" y="connsiteY22405"/>
              </a:cxn>
              <a:cxn ang="0">
                <a:pos x="connsiteX22406" y="connsiteY22406"/>
              </a:cxn>
              <a:cxn ang="0">
                <a:pos x="connsiteX22407" y="connsiteY22407"/>
              </a:cxn>
              <a:cxn ang="0">
                <a:pos x="connsiteX22408" y="connsiteY22408"/>
              </a:cxn>
              <a:cxn ang="0">
                <a:pos x="connsiteX22409" y="connsiteY22409"/>
              </a:cxn>
              <a:cxn ang="0">
                <a:pos x="connsiteX22410" y="connsiteY22410"/>
              </a:cxn>
              <a:cxn ang="0">
                <a:pos x="connsiteX22411" y="connsiteY22411"/>
              </a:cxn>
              <a:cxn ang="0">
                <a:pos x="connsiteX22412" y="connsiteY22412"/>
              </a:cxn>
              <a:cxn ang="0">
                <a:pos x="connsiteX22413" y="connsiteY22413"/>
              </a:cxn>
              <a:cxn ang="0">
                <a:pos x="connsiteX22414" y="connsiteY22414"/>
              </a:cxn>
              <a:cxn ang="0">
                <a:pos x="connsiteX22415" y="connsiteY22415"/>
              </a:cxn>
              <a:cxn ang="0">
                <a:pos x="connsiteX22416" y="connsiteY22416"/>
              </a:cxn>
              <a:cxn ang="0">
                <a:pos x="connsiteX22417" y="connsiteY22417"/>
              </a:cxn>
              <a:cxn ang="0">
                <a:pos x="connsiteX22418" y="connsiteY22418"/>
              </a:cxn>
              <a:cxn ang="0">
                <a:pos x="connsiteX22419" y="connsiteY22419"/>
              </a:cxn>
              <a:cxn ang="0">
                <a:pos x="connsiteX22420" y="connsiteY22420"/>
              </a:cxn>
              <a:cxn ang="0">
                <a:pos x="connsiteX22421" y="connsiteY22421"/>
              </a:cxn>
              <a:cxn ang="0">
                <a:pos x="connsiteX22422" y="connsiteY22422"/>
              </a:cxn>
              <a:cxn ang="0">
                <a:pos x="connsiteX22423" y="connsiteY22423"/>
              </a:cxn>
              <a:cxn ang="0">
                <a:pos x="connsiteX22424" y="connsiteY22424"/>
              </a:cxn>
              <a:cxn ang="0">
                <a:pos x="connsiteX22425" y="connsiteY22425"/>
              </a:cxn>
              <a:cxn ang="0">
                <a:pos x="connsiteX22426" y="connsiteY22426"/>
              </a:cxn>
              <a:cxn ang="0">
                <a:pos x="connsiteX22427" y="connsiteY22427"/>
              </a:cxn>
              <a:cxn ang="0">
                <a:pos x="connsiteX22428" y="connsiteY22428"/>
              </a:cxn>
              <a:cxn ang="0">
                <a:pos x="connsiteX22429" y="connsiteY22429"/>
              </a:cxn>
              <a:cxn ang="0">
                <a:pos x="connsiteX22430" y="connsiteY22430"/>
              </a:cxn>
              <a:cxn ang="0">
                <a:pos x="connsiteX22431" y="connsiteY22431"/>
              </a:cxn>
              <a:cxn ang="0">
                <a:pos x="connsiteX22432" y="connsiteY22432"/>
              </a:cxn>
              <a:cxn ang="0">
                <a:pos x="connsiteX22433" y="connsiteY22433"/>
              </a:cxn>
              <a:cxn ang="0">
                <a:pos x="connsiteX22434" y="connsiteY22434"/>
              </a:cxn>
              <a:cxn ang="0">
                <a:pos x="connsiteX22435" y="connsiteY22435"/>
              </a:cxn>
              <a:cxn ang="0">
                <a:pos x="connsiteX22436" y="connsiteY22436"/>
              </a:cxn>
              <a:cxn ang="0">
                <a:pos x="connsiteX22437" y="connsiteY22437"/>
              </a:cxn>
              <a:cxn ang="0">
                <a:pos x="connsiteX22438" y="connsiteY22438"/>
              </a:cxn>
              <a:cxn ang="0">
                <a:pos x="connsiteX22439" y="connsiteY22439"/>
              </a:cxn>
              <a:cxn ang="0">
                <a:pos x="connsiteX22440" y="connsiteY22440"/>
              </a:cxn>
              <a:cxn ang="0">
                <a:pos x="connsiteX22441" y="connsiteY22441"/>
              </a:cxn>
              <a:cxn ang="0">
                <a:pos x="connsiteX22442" y="connsiteY22442"/>
              </a:cxn>
              <a:cxn ang="0">
                <a:pos x="connsiteX22443" y="connsiteY22443"/>
              </a:cxn>
              <a:cxn ang="0">
                <a:pos x="connsiteX22444" y="connsiteY22444"/>
              </a:cxn>
              <a:cxn ang="0">
                <a:pos x="connsiteX22445" y="connsiteY22445"/>
              </a:cxn>
              <a:cxn ang="0">
                <a:pos x="connsiteX22446" y="connsiteY22446"/>
              </a:cxn>
              <a:cxn ang="0">
                <a:pos x="connsiteX22447" y="connsiteY22447"/>
              </a:cxn>
              <a:cxn ang="0">
                <a:pos x="connsiteX22448" y="connsiteY22448"/>
              </a:cxn>
              <a:cxn ang="0">
                <a:pos x="connsiteX22449" y="connsiteY22449"/>
              </a:cxn>
              <a:cxn ang="0">
                <a:pos x="connsiteX22450" y="connsiteY22450"/>
              </a:cxn>
              <a:cxn ang="0">
                <a:pos x="connsiteX22451" y="connsiteY22451"/>
              </a:cxn>
              <a:cxn ang="0">
                <a:pos x="connsiteX22452" y="connsiteY22452"/>
              </a:cxn>
              <a:cxn ang="0">
                <a:pos x="connsiteX22453" y="connsiteY22453"/>
              </a:cxn>
              <a:cxn ang="0">
                <a:pos x="connsiteX22454" y="connsiteY22454"/>
              </a:cxn>
              <a:cxn ang="0">
                <a:pos x="connsiteX22455" y="connsiteY22455"/>
              </a:cxn>
              <a:cxn ang="0">
                <a:pos x="connsiteX22456" y="connsiteY22456"/>
              </a:cxn>
              <a:cxn ang="0">
                <a:pos x="connsiteX22457" y="connsiteY22457"/>
              </a:cxn>
              <a:cxn ang="0">
                <a:pos x="connsiteX22458" y="connsiteY22458"/>
              </a:cxn>
              <a:cxn ang="0">
                <a:pos x="connsiteX22459" y="connsiteY22459"/>
              </a:cxn>
              <a:cxn ang="0">
                <a:pos x="connsiteX22460" y="connsiteY22460"/>
              </a:cxn>
              <a:cxn ang="0">
                <a:pos x="connsiteX22461" y="connsiteY22461"/>
              </a:cxn>
              <a:cxn ang="0">
                <a:pos x="connsiteX22462" y="connsiteY22462"/>
              </a:cxn>
              <a:cxn ang="0">
                <a:pos x="connsiteX22463" y="connsiteY22463"/>
              </a:cxn>
              <a:cxn ang="0">
                <a:pos x="connsiteX22464" y="connsiteY22464"/>
              </a:cxn>
              <a:cxn ang="0">
                <a:pos x="connsiteX22465" y="connsiteY22465"/>
              </a:cxn>
              <a:cxn ang="0">
                <a:pos x="connsiteX22466" y="connsiteY22466"/>
              </a:cxn>
              <a:cxn ang="0">
                <a:pos x="connsiteX22467" y="connsiteY22467"/>
              </a:cxn>
              <a:cxn ang="0">
                <a:pos x="connsiteX22468" y="connsiteY22468"/>
              </a:cxn>
              <a:cxn ang="0">
                <a:pos x="connsiteX22469" y="connsiteY22469"/>
              </a:cxn>
              <a:cxn ang="0">
                <a:pos x="connsiteX22470" y="connsiteY22470"/>
              </a:cxn>
              <a:cxn ang="0">
                <a:pos x="connsiteX22471" y="connsiteY22471"/>
              </a:cxn>
              <a:cxn ang="0">
                <a:pos x="connsiteX22472" y="connsiteY22472"/>
              </a:cxn>
              <a:cxn ang="0">
                <a:pos x="connsiteX22473" y="connsiteY22473"/>
              </a:cxn>
              <a:cxn ang="0">
                <a:pos x="connsiteX22474" y="connsiteY22474"/>
              </a:cxn>
              <a:cxn ang="0">
                <a:pos x="connsiteX22475" y="connsiteY22475"/>
              </a:cxn>
              <a:cxn ang="0">
                <a:pos x="connsiteX22476" y="connsiteY22476"/>
              </a:cxn>
              <a:cxn ang="0">
                <a:pos x="connsiteX22477" y="connsiteY22477"/>
              </a:cxn>
              <a:cxn ang="0">
                <a:pos x="connsiteX22478" y="connsiteY22478"/>
              </a:cxn>
              <a:cxn ang="0">
                <a:pos x="connsiteX22479" y="connsiteY22479"/>
              </a:cxn>
              <a:cxn ang="0">
                <a:pos x="connsiteX22480" y="connsiteY22480"/>
              </a:cxn>
              <a:cxn ang="0">
                <a:pos x="connsiteX22481" y="connsiteY22481"/>
              </a:cxn>
              <a:cxn ang="0">
                <a:pos x="connsiteX22482" y="connsiteY22482"/>
              </a:cxn>
              <a:cxn ang="0">
                <a:pos x="connsiteX22483" y="connsiteY22483"/>
              </a:cxn>
              <a:cxn ang="0">
                <a:pos x="connsiteX22484" y="connsiteY22484"/>
              </a:cxn>
              <a:cxn ang="0">
                <a:pos x="connsiteX22485" y="connsiteY22485"/>
              </a:cxn>
              <a:cxn ang="0">
                <a:pos x="connsiteX22486" y="connsiteY22486"/>
              </a:cxn>
              <a:cxn ang="0">
                <a:pos x="connsiteX22487" y="connsiteY22487"/>
              </a:cxn>
              <a:cxn ang="0">
                <a:pos x="connsiteX22488" y="connsiteY22488"/>
              </a:cxn>
              <a:cxn ang="0">
                <a:pos x="connsiteX22489" y="connsiteY22489"/>
              </a:cxn>
              <a:cxn ang="0">
                <a:pos x="connsiteX22490" y="connsiteY22490"/>
              </a:cxn>
              <a:cxn ang="0">
                <a:pos x="connsiteX22491" y="connsiteY22491"/>
              </a:cxn>
              <a:cxn ang="0">
                <a:pos x="connsiteX22492" y="connsiteY22492"/>
              </a:cxn>
              <a:cxn ang="0">
                <a:pos x="connsiteX22493" y="connsiteY22493"/>
              </a:cxn>
              <a:cxn ang="0">
                <a:pos x="connsiteX22494" y="connsiteY22494"/>
              </a:cxn>
              <a:cxn ang="0">
                <a:pos x="connsiteX22495" y="connsiteY22495"/>
              </a:cxn>
              <a:cxn ang="0">
                <a:pos x="connsiteX22496" y="connsiteY22496"/>
              </a:cxn>
              <a:cxn ang="0">
                <a:pos x="connsiteX22497" y="connsiteY22497"/>
              </a:cxn>
              <a:cxn ang="0">
                <a:pos x="connsiteX22498" y="connsiteY22498"/>
              </a:cxn>
              <a:cxn ang="0">
                <a:pos x="connsiteX22499" y="connsiteY22499"/>
              </a:cxn>
              <a:cxn ang="0">
                <a:pos x="connsiteX22500" y="connsiteY22500"/>
              </a:cxn>
              <a:cxn ang="0">
                <a:pos x="connsiteX22501" y="connsiteY22501"/>
              </a:cxn>
              <a:cxn ang="0">
                <a:pos x="connsiteX22502" y="connsiteY22502"/>
              </a:cxn>
              <a:cxn ang="0">
                <a:pos x="connsiteX22503" y="connsiteY22503"/>
              </a:cxn>
              <a:cxn ang="0">
                <a:pos x="connsiteX22504" y="connsiteY22504"/>
              </a:cxn>
              <a:cxn ang="0">
                <a:pos x="connsiteX22505" y="connsiteY22505"/>
              </a:cxn>
              <a:cxn ang="0">
                <a:pos x="connsiteX22506" y="connsiteY22506"/>
              </a:cxn>
              <a:cxn ang="0">
                <a:pos x="connsiteX22507" y="connsiteY22507"/>
              </a:cxn>
              <a:cxn ang="0">
                <a:pos x="connsiteX22508" y="connsiteY22508"/>
              </a:cxn>
              <a:cxn ang="0">
                <a:pos x="connsiteX22509" y="connsiteY22509"/>
              </a:cxn>
              <a:cxn ang="0">
                <a:pos x="connsiteX22510" y="connsiteY22510"/>
              </a:cxn>
              <a:cxn ang="0">
                <a:pos x="connsiteX22511" y="connsiteY22511"/>
              </a:cxn>
              <a:cxn ang="0">
                <a:pos x="connsiteX22512" y="connsiteY22512"/>
              </a:cxn>
              <a:cxn ang="0">
                <a:pos x="connsiteX22513" y="connsiteY22513"/>
              </a:cxn>
              <a:cxn ang="0">
                <a:pos x="connsiteX22514" y="connsiteY22514"/>
              </a:cxn>
              <a:cxn ang="0">
                <a:pos x="connsiteX22515" y="connsiteY22515"/>
              </a:cxn>
              <a:cxn ang="0">
                <a:pos x="connsiteX22516" y="connsiteY22516"/>
              </a:cxn>
              <a:cxn ang="0">
                <a:pos x="connsiteX22517" y="connsiteY22517"/>
              </a:cxn>
              <a:cxn ang="0">
                <a:pos x="connsiteX22518" y="connsiteY22518"/>
              </a:cxn>
              <a:cxn ang="0">
                <a:pos x="connsiteX22519" y="connsiteY22519"/>
              </a:cxn>
              <a:cxn ang="0">
                <a:pos x="connsiteX22520" y="connsiteY22520"/>
              </a:cxn>
              <a:cxn ang="0">
                <a:pos x="connsiteX22521" y="connsiteY22521"/>
              </a:cxn>
              <a:cxn ang="0">
                <a:pos x="connsiteX22522" y="connsiteY22522"/>
              </a:cxn>
              <a:cxn ang="0">
                <a:pos x="connsiteX22523" y="connsiteY22523"/>
              </a:cxn>
              <a:cxn ang="0">
                <a:pos x="connsiteX22524" y="connsiteY22524"/>
              </a:cxn>
              <a:cxn ang="0">
                <a:pos x="connsiteX22525" y="connsiteY22525"/>
              </a:cxn>
              <a:cxn ang="0">
                <a:pos x="connsiteX22526" y="connsiteY22526"/>
              </a:cxn>
              <a:cxn ang="0">
                <a:pos x="connsiteX22527" y="connsiteY22527"/>
              </a:cxn>
              <a:cxn ang="0">
                <a:pos x="connsiteX22528" y="connsiteY22528"/>
              </a:cxn>
              <a:cxn ang="0">
                <a:pos x="connsiteX22529" y="connsiteY22529"/>
              </a:cxn>
              <a:cxn ang="0">
                <a:pos x="connsiteX22530" y="connsiteY22530"/>
              </a:cxn>
              <a:cxn ang="0">
                <a:pos x="connsiteX22531" y="connsiteY22531"/>
              </a:cxn>
              <a:cxn ang="0">
                <a:pos x="connsiteX22532" y="connsiteY22532"/>
              </a:cxn>
              <a:cxn ang="0">
                <a:pos x="connsiteX22533" y="connsiteY22533"/>
              </a:cxn>
              <a:cxn ang="0">
                <a:pos x="connsiteX22534" y="connsiteY22534"/>
              </a:cxn>
              <a:cxn ang="0">
                <a:pos x="connsiteX22535" y="connsiteY22535"/>
              </a:cxn>
              <a:cxn ang="0">
                <a:pos x="connsiteX22536" y="connsiteY22536"/>
              </a:cxn>
              <a:cxn ang="0">
                <a:pos x="connsiteX22537" y="connsiteY22537"/>
              </a:cxn>
              <a:cxn ang="0">
                <a:pos x="connsiteX22538" y="connsiteY22538"/>
              </a:cxn>
              <a:cxn ang="0">
                <a:pos x="connsiteX22539" y="connsiteY22539"/>
              </a:cxn>
              <a:cxn ang="0">
                <a:pos x="connsiteX22540" y="connsiteY22540"/>
              </a:cxn>
              <a:cxn ang="0">
                <a:pos x="connsiteX22541" y="connsiteY22541"/>
              </a:cxn>
              <a:cxn ang="0">
                <a:pos x="connsiteX22542" y="connsiteY22542"/>
              </a:cxn>
              <a:cxn ang="0">
                <a:pos x="connsiteX22543" y="connsiteY22543"/>
              </a:cxn>
              <a:cxn ang="0">
                <a:pos x="connsiteX22544" y="connsiteY22544"/>
              </a:cxn>
              <a:cxn ang="0">
                <a:pos x="connsiteX22545" y="connsiteY22545"/>
              </a:cxn>
              <a:cxn ang="0">
                <a:pos x="connsiteX22546" y="connsiteY22546"/>
              </a:cxn>
              <a:cxn ang="0">
                <a:pos x="connsiteX22547" y="connsiteY22547"/>
              </a:cxn>
              <a:cxn ang="0">
                <a:pos x="connsiteX22548" y="connsiteY22548"/>
              </a:cxn>
              <a:cxn ang="0">
                <a:pos x="connsiteX22549" y="connsiteY22549"/>
              </a:cxn>
              <a:cxn ang="0">
                <a:pos x="connsiteX22550" y="connsiteY22550"/>
              </a:cxn>
              <a:cxn ang="0">
                <a:pos x="connsiteX22551" y="connsiteY22551"/>
              </a:cxn>
              <a:cxn ang="0">
                <a:pos x="connsiteX22552" y="connsiteY22552"/>
              </a:cxn>
              <a:cxn ang="0">
                <a:pos x="connsiteX22553" y="connsiteY22553"/>
              </a:cxn>
              <a:cxn ang="0">
                <a:pos x="connsiteX22554" y="connsiteY22554"/>
              </a:cxn>
              <a:cxn ang="0">
                <a:pos x="connsiteX22555" y="connsiteY22555"/>
              </a:cxn>
              <a:cxn ang="0">
                <a:pos x="connsiteX22556" y="connsiteY22556"/>
              </a:cxn>
              <a:cxn ang="0">
                <a:pos x="connsiteX22557" y="connsiteY22557"/>
              </a:cxn>
              <a:cxn ang="0">
                <a:pos x="connsiteX22558" y="connsiteY22558"/>
              </a:cxn>
              <a:cxn ang="0">
                <a:pos x="connsiteX22559" y="connsiteY22559"/>
              </a:cxn>
              <a:cxn ang="0">
                <a:pos x="connsiteX22560" y="connsiteY22560"/>
              </a:cxn>
              <a:cxn ang="0">
                <a:pos x="connsiteX22561" y="connsiteY22561"/>
              </a:cxn>
              <a:cxn ang="0">
                <a:pos x="connsiteX22562" y="connsiteY22562"/>
              </a:cxn>
              <a:cxn ang="0">
                <a:pos x="connsiteX22563" y="connsiteY22563"/>
              </a:cxn>
              <a:cxn ang="0">
                <a:pos x="connsiteX22564" y="connsiteY22564"/>
              </a:cxn>
              <a:cxn ang="0">
                <a:pos x="connsiteX22565" y="connsiteY22565"/>
              </a:cxn>
              <a:cxn ang="0">
                <a:pos x="connsiteX22566" y="connsiteY22566"/>
              </a:cxn>
              <a:cxn ang="0">
                <a:pos x="connsiteX22567" y="connsiteY22567"/>
              </a:cxn>
              <a:cxn ang="0">
                <a:pos x="connsiteX22568" y="connsiteY22568"/>
              </a:cxn>
              <a:cxn ang="0">
                <a:pos x="connsiteX22569" y="connsiteY22569"/>
              </a:cxn>
              <a:cxn ang="0">
                <a:pos x="connsiteX22570" y="connsiteY22570"/>
              </a:cxn>
              <a:cxn ang="0">
                <a:pos x="connsiteX22571" y="connsiteY22571"/>
              </a:cxn>
              <a:cxn ang="0">
                <a:pos x="connsiteX22572" y="connsiteY22572"/>
              </a:cxn>
              <a:cxn ang="0">
                <a:pos x="connsiteX22573" y="connsiteY22573"/>
              </a:cxn>
              <a:cxn ang="0">
                <a:pos x="connsiteX22574" y="connsiteY22574"/>
              </a:cxn>
              <a:cxn ang="0">
                <a:pos x="connsiteX22575" y="connsiteY22575"/>
              </a:cxn>
              <a:cxn ang="0">
                <a:pos x="connsiteX22576" y="connsiteY22576"/>
              </a:cxn>
              <a:cxn ang="0">
                <a:pos x="connsiteX22577" y="connsiteY22577"/>
              </a:cxn>
              <a:cxn ang="0">
                <a:pos x="connsiteX22578" y="connsiteY22578"/>
              </a:cxn>
              <a:cxn ang="0">
                <a:pos x="connsiteX22579" y="connsiteY22579"/>
              </a:cxn>
              <a:cxn ang="0">
                <a:pos x="connsiteX22580" y="connsiteY22580"/>
              </a:cxn>
              <a:cxn ang="0">
                <a:pos x="connsiteX22581" y="connsiteY22581"/>
              </a:cxn>
              <a:cxn ang="0">
                <a:pos x="connsiteX22582" y="connsiteY22582"/>
              </a:cxn>
              <a:cxn ang="0">
                <a:pos x="connsiteX22583" y="connsiteY22583"/>
              </a:cxn>
              <a:cxn ang="0">
                <a:pos x="connsiteX22584" y="connsiteY22584"/>
              </a:cxn>
              <a:cxn ang="0">
                <a:pos x="connsiteX22585" y="connsiteY22585"/>
              </a:cxn>
              <a:cxn ang="0">
                <a:pos x="connsiteX22586" y="connsiteY22586"/>
              </a:cxn>
              <a:cxn ang="0">
                <a:pos x="connsiteX22587" y="connsiteY22587"/>
              </a:cxn>
              <a:cxn ang="0">
                <a:pos x="connsiteX22588" y="connsiteY22588"/>
              </a:cxn>
              <a:cxn ang="0">
                <a:pos x="connsiteX22589" y="connsiteY22589"/>
              </a:cxn>
              <a:cxn ang="0">
                <a:pos x="connsiteX22590" y="connsiteY22590"/>
              </a:cxn>
              <a:cxn ang="0">
                <a:pos x="connsiteX22591" y="connsiteY22591"/>
              </a:cxn>
              <a:cxn ang="0">
                <a:pos x="connsiteX22592" y="connsiteY22592"/>
              </a:cxn>
              <a:cxn ang="0">
                <a:pos x="connsiteX22593" y="connsiteY22593"/>
              </a:cxn>
              <a:cxn ang="0">
                <a:pos x="connsiteX22594" y="connsiteY22594"/>
              </a:cxn>
              <a:cxn ang="0">
                <a:pos x="connsiteX22595" y="connsiteY22595"/>
              </a:cxn>
              <a:cxn ang="0">
                <a:pos x="connsiteX22596" y="connsiteY22596"/>
              </a:cxn>
              <a:cxn ang="0">
                <a:pos x="connsiteX22597" y="connsiteY22597"/>
              </a:cxn>
              <a:cxn ang="0">
                <a:pos x="connsiteX22598" y="connsiteY22598"/>
              </a:cxn>
              <a:cxn ang="0">
                <a:pos x="connsiteX22599" y="connsiteY22599"/>
              </a:cxn>
              <a:cxn ang="0">
                <a:pos x="connsiteX22600" y="connsiteY22600"/>
              </a:cxn>
              <a:cxn ang="0">
                <a:pos x="connsiteX22601" y="connsiteY22601"/>
              </a:cxn>
              <a:cxn ang="0">
                <a:pos x="connsiteX22602" y="connsiteY22602"/>
              </a:cxn>
              <a:cxn ang="0">
                <a:pos x="connsiteX22603" y="connsiteY22603"/>
              </a:cxn>
              <a:cxn ang="0">
                <a:pos x="connsiteX22604" y="connsiteY22604"/>
              </a:cxn>
              <a:cxn ang="0">
                <a:pos x="connsiteX22605" y="connsiteY22605"/>
              </a:cxn>
              <a:cxn ang="0">
                <a:pos x="connsiteX22606" y="connsiteY22606"/>
              </a:cxn>
              <a:cxn ang="0">
                <a:pos x="connsiteX22607" y="connsiteY22607"/>
              </a:cxn>
              <a:cxn ang="0">
                <a:pos x="connsiteX22608" y="connsiteY22608"/>
              </a:cxn>
              <a:cxn ang="0">
                <a:pos x="connsiteX22609" y="connsiteY22609"/>
              </a:cxn>
              <a:cxn ang="0">
                <a:pos x="connsiteX22610" y="connsiteY22610"/>
              </a:cxn>
              <a:cxn ang="0">
                <a:pos x="connsiteX22611" y="connsiteY22611"/>
              </a:cxn>
              <a:cxn ang="0">
                <a:pos x="connsiteX22612" y="connsiteY22612"/>
              </a:cxn>
              <a:cxn ang="0">
                <a:pos x="connsiteX22613" y="connsiteY22613"/>
              </a:cxn>
              <a:cxn ang="0">
                <a:pos x="connsiteX22614" y="connsiteY22614"/>
              </a:cxn>
              <a:cxn ang="0">
                <a:pos x="connsiteX22615" y="connsiteY22615"/>
              </a:cxn>
              <a:cxn ang="0">
                <a:pos x="connsiteX22616" y="connsiteY22616"/>
              </a:cxn>
              <a:cxn ang="0">
                <a:pos x="connsiteX22617" y="connsiteY22617"/>
              </a:cxn>
              <a:cxn ang="0">
                <a:pos x="connsiteX22618" y="connsiteY22618"/>
              </a:cxn>
              <a:cxn ang="0">
                <a:pos x="connsiteX22619" y="connsiteY22619"/>
              </a:cxn>
              <a:cxn ang="0">
                <a:pos x="connsiteX22620" y="connsiteY22620"/>
              </a:cxn>
              <a:cxn ang="0">
                <a:pos x="connsiteX22621" y="connsiteY22621"/>
              </a:cxn>
              <a:cxn ang="0">
                <a:pos x="connsiteX22622" y="connsiteY22622"/>
              </a:cxn>
              <a:cxn ang="0">
                <a:pos x="connsiteX22623" y="connsiteY22623"/>
              </a:cxn>
              <a:cxn ang="0">
                <a:pos x="connsiteX22624" y="connsiteY22624"/>
              </a:cxn>
              <a:cxn ang="0">
                <a:pos x="connsiteX22625" y="connsiteY22625"/>
              </a:cxn>
              <a:cxn ang="0">
                <a:pos x="connsiteX22626" y="connsiteY22626"/>
              </a:cxn>
              <a:cxn ang="0">
                <a:pos x="connsiteX22627" y="connsiteY22627"/>
              </a:cxn>
              <a:cxn ang="0">
                <a:pos x="connsiteX22628" y="connsiteY22628"/>
              </a:cxn>
              <a:cxn ang="0">
                <a:pos x="connsiteX22629" y="connsiteY22629"/>
              </a:cxn>
              <a:cxn ang="0">
                <a:pos x="connsiteX22630" y="connsiteY22630"/>
              </a:cxn>
              <a:cxn ang="0">
                <a:pos x="connsiteX22631" y="connsiteY22631"/>
              </a:cxn>
              <a:cxn ang="0">
                <a:pos x="connsiteX22632" y="connsiteY22632"/>
              </a:cxn>
              <a:cxn ang="0">
                <a:pos x="connsiteX22633" y="connsiteY22633"/>
              </a:cxn>
              <a:cxn ang="0">
                <a:pos x="connsiteX22634" y="connsiteY22634"/>
              </a:cxn>
              <a:cxn ang="0">
                <a:pos x="connsiteX22635" y="connsiteY22635"/>
              </a:cxn>
              <a:cxn ang="0">
                <a:pos x="connsiteX22636" y="connsiteY22636"/>
              </a:cxn>
              <a:cxn ang="0">
                <a:pos x="connsiteX22637" y="connsiteY22637"/>
              </a:cxn>
              <a:cxn ang="0">
                <a:pos x="connsiteX22638" y="connsiteY22638"/>
              </a:cxn>
              <a:cxn ang="0">
                <a:pos x="connsiteX22639" y="connsiteY22639"/>
              </a:cxn>
              <a:cxn ang="0">
                <a:pos x="connsiteX22640" y="connsiteY22640"/>
              </a:cxn>
              <a:cxn ang="0">
                <a:pos x="connsiteX22641" y="connsiteY22641"/>
              </a:cxn>
              <a:cxn ang="0">
                <a:pos x="connsiteX22642" y="connsiteY22642"/>
              </a:cxn>
              <a:cxn ang="0">
                <a:pos x="connsiteX22643" y="connsiteY22643"/>
              </a:cxn>
              <a:cxn ang="0">
                <a:pos x="connsiteX22644" y="connsiteY22644"/>
              </a:cxn>
              <a:cxn ang="0">
                <a:pos x="connsiteX22645" y="connsiteY22645"/>
              </a:cxn>
              <a:cxn ang="0">
                <a:pos x="connsiteX22646" y="connsiteY22646"/>
              </a:cxn>
              <a:cxn ang="0">
                <a:pos x="connsiteX22647" y="connsiteY22647"/>
              </a:cxn>
              <a:cxn ang="0">
                <a:pos x="connsiteX22648" y="connsiteY22648"/>
              </a:cxn>
              <a:cxn ang="0">
                <a:pos x="connsiteX22649" y="connsiteY22649"/>
              </a:cxn>
              <a:cxn ang="0">
                <a:pos x="connsiteX22650" y="connsiteY22650"/>
              </a:cxn>
              <a:cxn ang="0">
                <a:pos x="connsiteX22651" y="connsiteY22651"/>
              </a:cxn>
              <a:cxn ang="0">
                <a:pos x="connsiteX22652" y="connsiteY22652"/>
              </a:cxn>
              <a:cxn ang="0">
                <a:pos x="connsiteX22653" y="connsiteY22653"/>
              </a:cxn>
              <a:cxn ang="0">
                <a:pos x="connsiteX22654" y="connsiteY22654"/>
              </a:cxn>
              <a:cxn ang="0">
                <a:pos x="connsiteX22655" y="connsiteY22655"/>
              </a:cxn>
              <a:cxn ang="0">
                <a:pos x="connsiteX22656" y="connsiteY22656"/>
              </a:cxn>
              <a:cxn ang="0">
                <a:pos x="connsiteX22657" y="connsiteY22657"/>
              </a:cxn>
              <a:cxn ang="0">
                <a:pos x="connsiteX22658" y="connsiteY22658"/>
              </a:cxn>
              <a:cxn ang="0">
                <a:pos x="connsiteX22659" y="connsiteY22659"/>
              </a:cxn>
              <a:cxn ang="0">
                <a:pos x="connsiteX22660" y="connsiteY22660"/>
              </a:cxn>
              <a:cxn ang="0">
                <a:pos x="connsiteX22661" y="connsiteY22661"/>
              </a:cxn>
              <a:cxn ang="0">
                <a:pos x="connsiteX22662" y="connsiteY22662"/>
              </a:cxn>
              <a:cxn ang="0">
                <a:pos x="connsiteX22663" y="connsiteY22663"/>
              </a:cxn>
              <a:cxn ang="0">
                <a:pos x="connsiteX22664" y="connsiteY22664"/>
              </a:cxn>
              <a:cxn ang="0">
                <a:pos x="connsiteX22665" y="connsiteY22665"/>
              </a:cxn>
              <a:cxn ang="0">
                <a:pos x="connsiteX22666" y="connsiteY22666"/>
              </a:cxn>
              <a:cxn ang="0">
                <a:pos x="connsiteX22667" y="connsiteY22667"/>
              </a:cxn>
              <a:cxn ang="0">
                <a:pos x="connsiteX22668" y="connsiteY22668"/>
              </a:cxn>
              <a:cxn ang="0">
                <a:pos x="connsiteX22669" y="connsiteY22669"/>
              </a:cxn>
              <a:cxn ang="0">
                <a:pos x="connsiteX22670" y="connsiteY22670"/>
              </a:cxn>
              <a:cxn ang="0">
                <a:pos x="connsiteX22671" y="connsiteY22671"/>
              </a:cxn>
              <a:cxn ang="0">
                <a:pos x="connsiteX22672" y="connsiteY22672"/>
              </a:cxn>
              <a:cxn ang="0">
                <a:pos x="connsiteX22673" y="connsiteY22673"/>
              </a:cxn>
              <a:cxn ang="0">
                <a:pos x="connsiteX22674" y="connsiteY22674"/>
              </a:cxn>
              <a:cxn ang="0">
                <a:pos x="connsiteX22675" y="connsiteY22675"/>
              </a:cxn>
              <a:cxn ang="0">
                <a:pos x="connsiteX22676" y="connsiteY22676"/>
              </a:cxn>
              <a:cxn ang="0">
                <a:pos x="connsiteX22677" y="connsiteY22677"/>
              </a:cxn>
              <a:cxn ang="0">
                <a:pos x="connsiteX22678" y="connsiteY22678"/>
              </a:cxn>
              <a:cxn ang="0">
                <a:pos x="connsiteX22679" y="connsiteY22679"/>
              </a:cxn>
              <a:cxn ang="0">
                <a:pos x="connsiteX22680" y="connsiteY22680"/>
              </a:cxn>
              <a:cxn ang="0">
                <a:pos x="connsiteX22681" y="connsiteY22681"/>
              </a:cxn>
              <a:cxn ang="0">
                <a:pos x="connsiteX22682" y="connsiteY22682"/>
              </a:cxn>
              <a:cxn ang="0">
                <a:pos x="connsiteX22683" y="connsiteY22683"/>
              </a:cxn>
              <a:cxn ang="0">
                <a:pos x="connsiteX22684" y="connsiteY22684"/>
              </a:cxn>
              <a:cxn ang="0">
                <a:pos x="connsiteX22685" y="connsiteY22685"/>
              </a:cxn>
              <a:cxn ang="0">
                <a:pos x="connsiteX22686" y="connsiteY22686"/>
              </a:cxn>
              <a:cxn ang="0">
                <a:pos x="connsiteX22687" y="connsiteY22687"/>
              </a:cxn>
              <a:cxn ang="0">
                <a:pos x="connsiteX22688" y="connsiteY22688"/>
              </a:cxn>
              <a:cxn ang="0">
                <a:pos x="connsiteX22689" y="connsiteY22689"/>
              </a:cxn>
              <a:cxn ang="0">
                <a:pos x="connsiteX22690" y="connsiteY22690"/>
              </a:cxn>
              <a:cxn ang="0">
                <a:pos x="connsiteX22691" y="connsiteY22691"/>
              </a:cxn>
              <a:cxn ang="0">
                <a:pos x="connsiteX22692" y="connsiteY22692"/>
              </a:cxn>
              <a:cxn ang="0">
                <a:pos x="connsiteX22693" y="connsiteY22693"/>
              </a:cxn>
              <a:cxn ang="0">
                <a:pos x="connsiteX22694" y="connsiteY22694"/>
              </a:cxn>
              <a:cxn ang="0">
                <a:pos x="connsiteX22695" y="connsiteY22695"/>
              </a:cxn>
              <a:cxn ang="0">
                <a:pos x="connsiteX22696" y="connsiteY22696"/>
              </a:cxn>
              <a:cxn ang="0">
                <a:pos x="connsiteX22697" y="connsiteY22697"/>
              </a:cxn>
              <a:cxn ang="0">
                <a:pos x="connsiteX22698" y="connsiteY22698"/>
              </a:cxn>
              <a:cxn ang="0">
                <a:pos x="connsiteX22699" y="connsiteY22699"/>
              </a:cxn>
              <a:cxn ang="0">
                <a:pos x="connsiteX22700" y="connsiteY22700"/>
              </a:cxn>
              <a:cxn ang="0">
                <a:pos x="connsiteX22701" y="connsiteY22701"/>
              </a:cxn>
              <a:cxn ang="0">
                <a:pos x="connsiteX22702" y="connsiteY22702"/>
              </a:cxn>
              <a:cxn ang="0">
                <a:pos x="connsiteX22703" y="connsiteY22703"/>
              </a:cxn>
              <a:cxn ang="0">
                <a:pos x="connsiteX22704" y="connsiteY22704"/>
              </a:cxn>
              <a:cxn ang="0">
                <a:pos x="connsiteX22705" y="connsiteY22705"/>
              </a:cxn>
              <a:cxn ang="0">
                <a:pos x="connsiteX22706" y="connsiteY22706"/>
              </a:cxn>
              <a:cxn ang="0">
                <a:pos x="connsiteX22707" y="connsiteY22707"/>
              </a:cxn>
              <a:cxn ang="0">
                <a:pos x="connsiteX22708" y="connsiteY22708"/>
              </a:cxn>
              <a:cxn ang="0">
                <a:pos x="connsiteX22709" y="connsiteY22709"/>
              </a:cxn>
              <a:cxn ang="0">
                <a:pos x="connsiteX22710" y="connsiteY22710"/>
              </a:cxn>
              <a:cxn ang="0">
                <a:pos x="connsiteX22711" y="connsiteY22711"/>
              </a:cxn>
              <a:cxn ang="0">
                <a:pos x="connsiteX22712" y="connsiteY22712"/>
              </a:cxn>
              <a:cxn ang="0">
                <a:pos x="connsiteX22713" y="connsiteY22713"/>
              </a:cxn>
              <a:cxn ang="0">
                <a:pos x="connsiteX22714" y="connsiteY22714"/>
              </a:cxn>
              <a:cxn ang="0">
                <a:pos x="connsiteX22715" y="connsiteY22715"/>
              </a:cxn>
              <a:cxn ang="0">
                <a:pos x="connsiteX22716" y="connsiteY22716"/>
              </a:cxn>
              <a:cxn ang="0">
                <a:pos x="connsiteX22717" y="connsiteY22717"/>
              </a:cxn>
              <a:cxn ang="0">
                <a:pos x="connsiteX22718" y="connsiteY22718"/>
              </a:cxn>
              <a:cxn ang="0">
                <a:pos x="connsiteX22719" y="connsiteY22719"/>
              </a:cxn>
              <a:cxn ang="0">
                <a:pos x="connsiteX22720" y="connsiteY22720"/>
              </a:cxn>
              <a:cxn ang="0">
                <a:pos x="connsiteX22721" y="connsiteY22721"/>
              </a:cxn>
              <a:cxn ang="0">
                <a:pos x="connsiteX22722" y="connsiteY22722"/>
              </a:cxn>
              <a:cxn ang="0">
                <a:pos x="connsiteX22723" y="connsiteY22723"/>
              </a:cxn>
              <a:cxn ang="0">
                <a:pos x="connsiteX22724" y="connsiteY22724"/>
              </a:cxn>
              <a:cxn ang="0">
                <a:pos x="connsiteX22725" y="connsiteY22725"/>
              </a:cxn>
              <a:cxn ang="0">
                <a:pos x="connsiteX22726" y="connsiteY22726"/>
              </a:cxn>
              <a:cxn ang="0">
                <a:pos x="connsiteX22727" y="connsiteY22727"/>
              </a:cxn>
              <a:cxn ang="0">
                <a:pos x="connsiteX22728" y="connsiteY22728"/>
              </a:cxn>
              <a:cxn ang="0">
                <a:pos x="connsiteX22729" y="connsiteY22729"/>
              </a:cxn>
              <a:cxn ang="0">
                <a:pos x="connsiteX22730" y="connsiteY22730"/>
              </a:cxn>
              <a:cxn ang="0">
                <a:pos x="connsiteX22731" y="connsiteY22731"/>
              </a:cxn>
              <a:cxn ang="0">
                <a:pos x="connsiteX22732" y="connsiteY22732"/>
              </a:cxn>
              <a:cxn ang="0">
                <a:pos x="connsiteX22733" y="connsiteY22733"/>
              </a:cxn>
              <a:cxn ang="0">
                <a:pos x="connsiteX22734" y="connsiteY22734"/>
              </a:cxn>
              <a:cxn ang="0">
                <a:pos x="connsiteX22735" y="connsiteY22735"/>
              </a:cxn>
              <a:cxn ang="0">
                <a:pos x="connsiteX22736" y="connsiteY22736"/>
              </a:cxn>
              <a:cxn ang="0">
                <a:pos x="connsiteX22737" y="connsiteY22737"/>
              </a:cxn>
              <a:cxn ang="0">
                <a:pos x="connsiteX22738" y="connsiteY22738"/>
              </a:cxn>
              <a:cxn ang="0">
                <a:pos x="connsiteX22739" y="connsiteY22739"/>
              </a:cxn>
              <a:cxn ang="0">
                <a:pos x="connsiteX22740" y="connsiteY22740"/>
              </a:cxn>
              <a:cxn ang="0">
                <a:pos x="connsiteX22741" y="connsiteY22741"/>
              </a:cxn>
              <a:cxn ang="0">
                <a:pos x="connsiteX22742" y="connsiteY22742"/>
              </a:cxn>
              <a:cxn ang="0">
                <a:pos x="connsiteX22743" y="connsiteY22743"/>
              </a:cxn>
              <a:cxn ang="0">
                <a:pos x="connsiteX22744" y="connsiteY22744"/>
              </a:cxn>
              <a:cxn ang="0">
                <a:pos x="connsiteX22745" y="connsiteY22745"/>
              </a:cxn>
              <a:cxn ang="0">
                <a:pos x="connsiteX22746" y="connsiteY22746"/>
              </a:cxn>
              <a:cxn ang="0">
                <a:pos x="connsiteX22747" y="connsiteY22747"/>
              </a:cxn>
              <a:cxn ang="0">
                <a:pos x="connsiteX22748" y="connsiteY22748"/>
              </a:cxn>
              <a:cxn ang="0">
                <a:pos x="connsiteX22749" y="connsiteY22749"/>
              </a:cxn>
              <a:cxn ang="0">
                <a:pos x="connsiteX22750" y="connsiteY22750"/>
              </a:cxn>
              <a:cxn ang="0">
                <a:pos x="connsiteX22751" y="connsiteY22751"/>
              </a:cxn>
              <a:cxn ang="0">
                <a:pos x="connsiteX22752" y="connsiteY22752"/>
              </a:cxn>
              <a:cxn ang="0">
                <a:pos x="connsiteX22753" y="connsiteY22753"/>
              </a:cxn>
              <a:cxn ang="0">
                <a:pos x="connsiteX22754" y="connsiteY22754"/>
              </a:cxn>
              <a:cxn ang="0">
                <a:pos x="connsiteX22755" y="connsiteY22755"/>
              </a:cxn>
              <a:cxn ang="0">
                <a:pos x="connsiteX22756" y="connsiteY22756"/>
              </a:cxn>
              <a:cxn ang="0">
                <a:pos x="connsiteX22757" y="connsiteY22757"/>
              </a:cxn>
              <a:cxn ang="0">
                <a:pos x="connsiteX22758" y="connsiteY22758"/>
              </a:cxn>
              <a:cxn ang="0">
                <a:pos x="connsiteX22759" y="connsiteY22759"/>
              </a:cxn>
              <a:cxn ang="0">
                <a:pos x="connsiteX22760" y="connsiteY22760"/>
              </a:cxn>
              <a:cxn ang="0">
                <a:pos x="connsiteX22761" y="connsiteY22761"/>
              </a:cxn>
              <a:cxn ang="0">
                <a:pos x="connsiteX22762" y="connsiteY22762"/>
              </a:cxn>
              <a:cxn ang="0">
                <a:pos x="connsiteX22763" y="connsiteY22763"/>
              </a:cxn>
              <a:cxn ang="0">
                <a:pos x="connsiteX22764" y="connsiteY22764"/>
              </a:cxn>
              <a:cxn ang="0">
                <a:pos x="connsiteX22765" y="connsiteY22765"/>
              </a:cxn>
              <a:cxn ang="0">
                <a:pos x="connsiteX22766" y="connsiteY22766"/>
              </a:cxn>
              <a:cxn ang="0">
                <a:pos x="connsiteX22767" y="connsiteY22767"/>
              </a:cxn>
              <a:cxn ang="0">
                <a:pos x="connsiteX22768" y="connsiteY22768"/>
              </a:cxn>
              <a:cxn ang="0">
                <a:pos x="connsiteX22769" y="connsiteY22769"/>
              </a:cxn>
              <a:cxn ang="0">
                <a:pos x="connsiteX22770" y="connsiteY22770"/>
              </a:cxn>
              <a:cxn ang="0">
                <a:pos x="connsiteX22771" y="connsiteY22771"/>
              </a:cxn>
              <a:cxn ang="0">
                <a:pos x="connsiteX22772" y="connsiteY22772"/>
              </a:cxn>
              <a:cxn ang="0">
                <a:pos x="connsiteX22773" y="connsiteY22773"/>
              </a:cxn>
              <a:cxn ang="0">
                <a:pos x="connsiteX22774" y="connsiteY22774"/>
              </a:cxn>
              <a:cxn ang="0">
                <a:pos x="connsiteX22775" y="connsiteY22775"/>
              </a:cxn>
              <a:cxn ang="0">
                <a:pos x="connsiteX22776" y="connsiteY22776"/>
              </a:cxn>
              <a:cxn ang="0">
                <a:pos x="connsiteX22777" y="connsiteY22777"/>
              </a:cxn>
              <a:cxn ang="0">
                <a:pos x="connsiteX22778" y="connsiteY22778"/>
              </a:cxn>
              <a:cxn ang="0">
                <a:pos x="connsiteX22779" y="connsiteY22779"/>
              </a:cxn>
              <a:cxn ang="0">
                <a:pos x="connsiteX22780" y="connsiteY22780"/>
              </a:cxn>
              <a:cxn ang="0">
                <a:pos x="connsiteX22781" y="connsiteY22781"/>
              </a:cxn>
              <a:cxn ang="0">
                <a:pos x="connsiteX22782" y="connsiteY22782"/>
              </a:cxn>
              <a:cxn ang="0">
                <a:pos x="connsiteX22783" y="connsiteY22783"/>
              </a:cxn>
              <a:cxn ang="0">
                <a:pos x="connsiteX22784" y="connsiteY22784"/>
              </a:cxn>
              <a:cxn ang="0">
                <a:pos x="connsiteX22785" y="connsiteY22785"/>
              </a:cxn>
              <a:cxn ang="0">
                <a:pos x="connsiteX22786" y="connsiteY22786"/>
              </a:cxn>
              <a:cxn ang="0">
                <a:pos x="connsiteX22787" y="connsiteY22787"/>
              </a:cxn>
              <a:cxn ang="0">
                <a:pos x="connsiteX22788" y="connsiteY22788"/>
              </a:cxn>
              <a:cxn ang="0">
                <a:pos x="connsiteX22789" y="connsiteY22789"/>
              </a:cxn>
              <a:cxn ang="0">
                <a:pos x="connsiteX22790" y="connsiteY22790"/>
              </a:cxn>
              <a:cxn ang="0">
                <a:pos x="connsiteX22791" y="connsiteY22791"/>
              </a:cxn>
              <a:cxn ang="0">
                <a:pos x="connsiteX22792" y="connsiteY22792"/>
              </a:cxn>
              <a:cxn ang="0">
                <a:pos x="connsiteX22793" y="connsiteY22793"/>
              </a:cxn>
              <a:cxn ang="0">
                <a:pos x="connsiteX22794" y="connsiteY22794"/>
              </a:cxn>
              <a:cxn ang="0">
                <a:pos x="connsiteX22795" y="connsiteY22795"/>
              </a:cxn>
              <a:cxn ang="0">
                <a:pos x="connsiteX22796" y="connsiteY22796"/>
              </a:cxn>
              <a:cxn ang="0">
                <a:pos x="connsiteX22797" y="connsiteY22797"/>
              </a:cxn>
              <a:cxn ang="0">
                <a:pos x="connsiteX22798" y="connsiteY22798"/>
              </a:cxn>
              <a:cxn ang="0">
                <a:pos x="connsiteX22799" y="connsiteY22799"/>
              </a:cxn>
              <a:cxn ang="0">
                <a:pos x="connsiteX22800" y="connsiteY22800"/>
              </a:cxn>
              <a:cxn ang="0">
                <a:pos x="connsiteX22801" y="connsiteY22801"/>
              </a:cxn>
              <a:cxn ang="0">
                <a:pos x="connsiteX22802" y="connsiteY22802"/>
              </a:cxn>
              <a:cxn ang="0">
                <a:pos x="connsiteX22803" y="connsiteY22803"/>
              </a:cxn>
              <a:cxn ang="0">
                <a:pos x="connsiteX22804" y="connsiteY22804"/>
              </a:cxn>
              <a:cxn ang="0">
                <a:pos x="connsiteX22805" y="connsiteY22805"/>
              </a:cxn>
              <a:cxn ang="0">
                <a:pos x="connsiteX22806" y="connsiteY22806"/>
              </a:cxn>
              <a:cxn ang="0">
                <a:pos x="connsiteX22807" y="connsiteY22807"/>
              </a:cxn>
              <a:cxn ang="0">
                <a:pos x="connsiteX22808" y="connsiteY22808"/>
              </a:cxn>
              <a:cxn ang="0">
                <a:pos x="connsiteX22809" y="connsiteY22809"/>
              </a:cxn>
              <a:cxn ang="0">
                <a:pos x="connsiteX22810" y="connsiteY22810"/>
              </a:cxn>
              <a:cxn ang="0">
                <a:pos x="connsiteX22811" y="connsiteY22811"/>
              </a:cxn>
              <a:cxn ang="0">
                <a:pos x="connsiteX22812" y="connsiteY22812"/>
              </a:cxn>
              <a:cxn ang="0">
                <a:pos x="connsiteX22813" y="connsiteY22813"/>
              </a:cxn>
              <a:cxn ang="0">
                <a:pos x="connsiteX22814" y="connsiteY22814"/>
              </a:cxn>
              <a:cxn ang="0">
                <a:pos x="connsiteX22815" y="connsiteY22815"/>
              </a:cxn>
              <a:cxn ang="0">
                <a:pos x="connsiteX22816" y="connsiteY22816"/>
              </a:cxn>
              <a:cxn ang="0">
                <a:pos x="connsiteX22817" y="connsiteY22817"/>
              </a:cxn>
              <a:cxn ang="0">
                <a:pos x="connsiteX22818" y="connsiteY22818"/>
              </a:cxn>
              <a:cxn ang="0">
                <a:pos x="connsiteX22819" y="connsiteY22819"/>
              </a:cxn>
              <a:cxn ang="0">
                <a:pos x="connsiteX22820" y="connsiteY22820"/>
              </a:cxn>
              <a:cxn ang="0">
                <a:pos x="connsiteX22821" y="connsiteY22821"/>
              </a:cxn>
              <a:cxn ang="0">
                <a:pos x="connsiteX22822" y="connsiteY22822"/>
              </a:cxn>
              <a:cxn ang="0">
                <a:pos x="connsiteX22823" y="connsiteY22823"/>
              </a:cxn>
              <a:cxn ang="0">
                <a:pos x="connsiteX22824" y="connsiteY22824"/>
              </a:cxn>
              <a:cxn ang="0">
                <a:pos x="connsiteX22825" y="connsiteY22825"/>
              </a:cxn>
              <a:cxn ang="0">
                <a:pos x="connsiteX22826" y="connsiteY22826"/>
              </a:cxn>
              <a:cxn ang="0">
                <a:pos x="connsiteX22827" y="connsiteY22827"/>
              </a:cxn>
              <a:cxn ang="0">
                <a:pos x="connsiteX22828" y="connsiteY22828"/>
              </a:cxn>
              <a:cxn ang="0">
                <a:pos x="connsiteX22829" y="connsiteY22829"/>
              </a:cxn>
              <a:cxn ang="0">
                <a:pos x="connsiteX22830" y="connsiteY22830"/>
              </a:cxn>
              <a:cxn ang="0">
                <a:pos x="connsiteX22831" y="connsiteY22831"/>
              </a:cxn>
              <a:cxn ang="0">
                <a:pos x="connsiteX22832" y="connsiteY22832"/>
              </a:cxn>
              <a:cxn ang="0">
                <a:pos x="connsiteX22833" y="connsiteY22833"/>
              </a:cxn>
              <a:cxn ang="0">
                <a:pos x="connsiteX22834" y="connsiteY22834"/>
              </a:cxn>
              <a:cxn ang="0">
                <a:pos x="connsiteX22835" y="connsiteY22835"/>
              </a:cxn>
              <a:cxn ang="0">
                <a:pos x="connsiteX22836" y="connsiteY22836"/>
              </a:cxn>
              <a:cxn ang="0">
                <a:pos x="connsiteX22837" y="connsiteY22837"/>
              </a:cxn>
              <a:cxn ang="0">
                <a:pos x="connsiteX22838" y="connsiteY22838"/>
              </a:cxn>
              <a:cxn ang="0">
                <a:pos x="connsiteX22839" y="connsiteY22839"/>
              </a:cxn>
              <a:cxn ang="0">
                <a:pos x="connsiteX22840" y="connsiteY22840"/>
              </a:cxn>
              <a:cxn ang="0">
                <a:pos x="connsiteX22841" y="connsiteY22841"/>
              </a:cxn>
              <a:cxn ang="0">
                <a:pos x="connsiteX22842" y="connsiteY22842"/>
              </a:cxn>
              <a:cxn ang="0">
                <a:pos x="connsiteX22843" y="connsiteY22843"/>
              </a:cxn>
              <a:cxn ang="0">
                <a:pos x="connsiteX22844" y="connsiteY22844"/>
              </a:cxn>
              <a:cxn ang="0">
                <a:pos x="connsiteX22845" y="connsiteY22845"/>
              </a:cxn>
              <a:cxn ang="0">
                <a:pos x="connsiteX22846" y="connsiteY22846"/>
              </a:cxn>
              <a:cxn ang="0">
                <a:pos x="connsiteX22847" y="connsiteY22847"/>
              </a:cxn>
              <a:cxn ang="0">
                <a:pos x="connsiteX22848" y="connsiteY22848"/>
              </a:cxn>
              <a:cxn ang="0">
                <a:pos x="connsiteX22849" y="connsiteY22849"/>
              </a:cxn>
              <a:cxn ang="0">
                <a:pos x="connsiteX22850" y="connsiteY22850"/>
              </a:cxn>
              <a:cxn ang="0">
                <a:pos x="connsiteX22851" y="connsiteY22851"/>
              </a:cxn>
              <a:cxn ang="0">
                <a:pos x="connsiteX22852" y="connsiteY22852"/>
              </a:cxn>
              <a:cxn ang="0">
                <a:pos x="connsiteX22853" y="connsiteY22853"/>
              </a:cxn>
              <a:cxn ang="0">
                <a:pos x="connsiteX22854" y="connsiteY22854"/>
              </a:cxn>
              <a:cxn ang="0">
                <a:pos x="connsiteX22855" y="connsiteY22855"/>
              </a:cxn>
              <a:cxn ang="0">
                <a:pos x="connsiteX22856" y="connsiteY22856"/>
              </a:cxn>
              <a:cxn ang="0">
                <a:pos x="connsiteX22857" y="connsiteY22857"/>
              </a:cxn>
              <a:cxn ang="0">
                <a:pos x="connsiteX22858" y="connsiteY22858"/>
              </a:cxn>
              <a:cxn ang="0">
                <a:pos x="connsiteX22859" y="connsiteY22859"/>
              </a:cxn>
              <a:cxn ang="0">
                <a:pos x="connsiteX22860" y="connsiteY22860"/>
              </a:cxn>
              <a:cxn ang="0">
                <a:pos x="connsiteX22861" y="connsiteY22861"/>
              </a:cxn>
              <a:cxn ang="0">
                <a:pos x="connsiteX22862" y="connsiteY22862"/>
              </a:cxn>
              <a:cxn ang="0">
                <a:pos x="connsiteX22863" y="connsiteY22863"/>
              </a:cxn>
              <a:cxn ang="0">
                <a:pos x="connsiteX22864" y="connsiteY22864"/>
              </a:cxn>
              <a:cxn ang="0">
                <a:pos x="connsiteX22865" y="connsiteY22865"/>
              </a:cxn>
              <a:cxn ang="0">
                <a:pos x="connsiteX22866" y="connsiteY22866"/>
              </a:cxn>
              <a:cxn ang="0">
                <a:pos x="connsiteX22867" y="connsiteY22867"/>
              </a:cxn>
              <a:cxn ang="0">
                <a:pos x="connsiteX22868" y="connsiteY22868"/>
              </a:cxn>
              <a:cxn ang="0">
                <a:pos x="connsiteX22869" y="connsiteY22869"/>
              </a:cxn>
              <a:cxn ang="0">
                <a:pos x="connsiteX22870" y="connsiteY22870"/>
              </a:cxn>
              <a:cxn ang="0">
                <a:pos x="connsiteX22871" y="connsiteY22871"/>
              </a:cxn>
              <a:cxn ang="0">
                <a:pos x="connsiteX22872" y="connsiteY22872"/>
              </a:cxn>
              <a:cxn ang="0">
                <a:pos x="connsiteX22873" y="connsiteY22873"/>
              </a:cxn>
              <a:cxn ang="0">
                <a:pos x="connsiteX22874" y="connsiteY22874"/>
              </a:cxn>
              <a:cxn ang="0">
                <a:pos x="connsiteX22875" y="connsiteY22875"/>
              </a:cxn>
              <a:cxn ang="0">
                <a:pos x="connsiteX22876" y="connsiteY22876"/>
              </a:cxn>
              <a:cxn ang="0">
                <a:pos x="connsiteX22877" y="connsiteY22877"/>
              </a:cxn>
              <a:cxn ang="0">
                <a:pos x="connsiteX22878" y="connsiteY22878"/>
              </a:cxn>
              <a:cxn ang="0">
                <a:pos x="connsiteX22879" y="connsiteY22879"/>
              </a:cxn>
              <a:cxn ang="0">
                <a:pos x="connsiteX22880" y="connsiteY22880"/>
              </a:cxn>
              <a:cxn ang="0">
                <a:pos x="connsiteX22881" y="connsiteY22881"/>
              </a:cxn>
              <a:cxn ang="0">
                <a:pos x="connsiteX22882" y="connsiteY22882"/>
              </a:cxn>
              <a:cxn ang="0">
                <a:pos x="connsiteX22883" y="connsiteY22883"/>
              </a:cxn>
              <a:cxn ang="0">
                <a:pos x="connsiteX22884" y="connsiteY22884"/>
              </a:cxn>
              <a:cxn ang="0">
                <a:pos x="connsiteX22885" y="connsiteY22885"/>
              </a:cxn>
              <a:cxn ang="0">
                <a:pos x="connsiteX22886" y="connsiteY22886"/>
              </a:cxn>
              <a:cxn ang="0">
                <a:pos x="connsiteX22887" y="connsiteY22887"/>
              </a:cxn>
              <a:cxn ang="0">
                <a:pos x="connsiteX22888" y="connsiteY22888"/>
              </a:cxn>
              <a:cxn ang="0">
                <a:pos x="connsiteX22889" y="connsiteY22889"/>
              </a:cxn>
              <a:cxn ang="0">
                <a:pos x="connsiteX22890" y="connsiteY22890"/>
              </a:cxn>
              <a:cxn ang="0">
                <a:pos x="connsiteX22891" y="connsiteY22891"/>
              </a:cxn>
              <a:cxn ang="0">
                <a:pos x="connsiteX22892" y="connsiteY22892"/>
              </a:cxn>
              <a:cxn ang="0">
                <a:pos x="connsiteX22893" y="connsiteY22893"/>
              </a:cxn>
              <a:cxn ang="0">
                <a:pos x="connsiteX22894" y="connsiteY22894"/>
              </a:cxn>
              <a:cxn ang="0">
                <a:pos x="connsiteX22895" y="connsiteY22895"/>
              </a:cxn>
              <a:cxn ang="0">
                <a:pos x="connsiteX22896" y="connsiteY22896"/>
              </a:cxn>
              <a:cxn ang="0">
                <a:pos x="connsiteX22897" y="connsiteY22897"/>
              </a:cxn>
              <a:cxn ang="0">
                <a:pos x="connsiteX22898" y="connsiteY22898"/>
              </a:cxn>
              <a:cxn ang="0">
                <a:pos x="connsiteX22899" y="connsiteY22899"/>
              </a:cxn>
              <a:cxn ang="0">
                <a:pos x="connsiteX22900" y="connsiteY22900"/>
              </a:cxn>
              <a:cxn ang="0">
                <a:pos x="connsiteX22901" y="connsiteY22901"/>
              </a:cxn>
              <a:cxn ang="0">
                <a:pos x="connsiteX22902" y="connsiteY22902"/>
              </a:cxn>
              <a:cxn ang="0">
                <a:pos x="connsiteX22903" y="connsiteY22903"/>
              </a:cxn>
              <a:cxn ang="0">
                <a:pos x="connsiteX22904" y="connsiteY22904"/>
              </a:cxn>
              <a:cxn ang="0">
                <a:pos x="connsiteX22905" y="connsiteY22905"/>
              </a:cxn>
              <a:cxn ang="0">
                <a:pos x="connsiteX22906" y="connsiteY22906"/>
              </a:cxn>
              <a:cxn ang="0">
                <a:pos x="connsiteX22907" y="connsiteY22907"/>
              </a:cxn>
              <a:cxn ang="0">
                <a:pos x="connsiteX22908" y="connsiteY22908"/>
              </a:cxn>
              <a:cxn ang="0">
                <a:pos x="connsiteX22909" y="connsiteY22909"/>
              </a:cxn>
              <a:cxn ang="0">
                <a:pos x="connsiteX22910" y="connsiteY22910"/>
              </a:cxn>
              <a:cxn ang="0">
                <a:pos x="connsiteX22911" y="connsiteY22911"/>
              </a:cxn>
              <a:cxn ang="0">
                <a:pos x="connsiteX22912" y="connsiteY22912"/>
              </a:cxn>
              <a:cxn ang="0">
                <a:pos x="connsiteX22913" y="connsiteY22913"/>
              </a:cxn>
              <a:cxn ang="0">
                <a:pos x="connsiteX22914" y="connsiteY22914"/>
              </a:cxn>
              <a:cxn ang="0">
                <a:pos x="connsiteX22915" y="connsiteY22915"/>
              </a:cxn>
              <a:cxn ang="0">
                <a:pos x="connsiteX22916" y="connsiteY22916"/>
              </a:cxn>
              <a:cxn ang="0">
                <a:pos x="connsiteX22917" y="connsiteY22917"/>
              </a:cxn>
              <a:cxn ang="0">
                <a:pos x="connsiteX22918" y="connsiteY22918"/>
              </a:cxn>
              <a:cxn ang="0">
                <a:pos x="connsiteX22919" y="connsiteY22919"/>
              </a:cxn>
              <a:cxn ang="0">
                <a:pos x="connsiteX22920" y="connsiteY22920"/>
              </a:cxn>
              <a:cxn ang="0">
                <a:pos x="connsiteX22921" y="connsiteY22921"/>
              </a:cxn>
              <a:cxn ang="0">
                <a:pos x="connsiteX22922" y="connsiteY22922"/>
              </a:cxn>
              <a:cxn ang="0">
                <a:pos x="connsiteX22923" y="connsiteY22923"/>
              </a:cxn>
              <a:cxn ang="0">
                <a:pos x="connsiteX22924" y="connsiteY22924"/>
              </a:cxn>
              <a:cxn ang="0">
                <a:pos x="connsiteX22925" y="connsiteY22925"/>
              </a:cxn>
              <a:cxn ang="0">
                <a:pos x="connsiteX22926" y="connsiteY22926"/>
              </a:cxn>
              <a:cxn ang="0">
                <a:pos x="connsiteX22927" y="connsiteY22927"/>
              </a:cxn>
              <a:cxn ang="0">
                <a:pos x="connsiteX22928" y="connsiteY22928"/>
              </a:cxn>
              <a:cxn ang="0">
                <a:pos x="connsiteX22929" y="connsiteY22929"/>
              </a:cxn>
              <a:cxn ang="0">
                <a:pos x="connsiteX22930" y="connsiteY22930"/>
              </a:cxn>
              <a:cxn ang="0">
                <a:pos x="connsiteX22931" y="connsiteY22931"/>
              </a:cxn>
              <a:cxn ang="0">
                <a:pos x="connsiteX22932" y="connsiteY22932"/>
              </a:cxn>
              <a:cxn ang="0">
                <a:pos x="connsiteX22933" y="connsiteY22933"/>
              </a:cxn>
              <a:cxn ang="0">
                <a:pos x="connsiteX22934" y="connsiteY22934"/>
              </a:cxn>
              <a:cxn ang="0">
                <a:pos x="connsiteX22935" y="connsiteY22935"/>
              </a:cxn>
              <a:cxn ang="0">
                <a:pos x="connsiteX22936" y="connsiteY22936"/>
              </a:cxn>
              <a:cxn ang="0">
                <a:pos x="connsiteX22937" y="connsiteY22937"/>
              </a:cxn>
              <a:cxn ang="0">
                <a:pos x="connsiteX22938" y="connsiteY22938"/>
              </a:cxn>
              <a:cxn ang="0">
                <a:pos x="connsiteX22939" y="connsiteY22939"/>
              </a:cxn>
              <a:cxn ang="0">
                <a:pos x="connsiteX22940" y="connsiteY22940"/>
              </a:cxn>
              <a:cxn ang="0">
                <a:pos x="connsiteX22941" y="connsiteY22941"/>
              </a:cxn>
              <a:cxn ang="0">
                <a:pos x="connsiteX22942" y="connsiteY22942"/>
              </a:cxn>
              <a:cxn ang="0">
                <a:pos x="connsiteX22943" y="connsiteY22943"/>
              </a:cxn>
              <a:cxn ang="0">
                <a:pos x="connsiteX22944" y="connsiteY22944"/>
              </a:cxn>
              <a:cxn ang="0">
                <a:pos x="connsiteX22945" y="connsiteY22945"/>
              </a:cxn>
              <a:cxn ang="0">
                <a:pos x="connsiteX22946" y="connsiteY22946"/>
              </a:cxn>
              <a:cxn ang="0">
                <a:pos x="connsiteX22947" y="connsiteY22947"/>
              </a:cxn>
              <a:cxn ang="0">
                <a:pos x="connsiteX22948" y="connsiteY22948"/>
              </a:cxn>
              <a:cxn ang="0">
                <a:pos x="connsiteX22949" y="connsiteY22949"/>
              </a:cxn>
              <a:cxn ang="0">
                <a:pos x="connsiteX22950" y="connsiteY22950"/>
              </a:cxn>
              <a:cxn ang="0">
                <a:pos x="connsiteX22951" y="connsiteY22951"/>
              </a:cxn>
              <a:cxn ang="0">
                <a:pos x="connsiteX22952" y="connsiteY22952"/>
              </a:cxn>
              <a:cxn ang="0">
                <a:pos x="connsiteX22953" y="connsiteY22953"/>
              </a:cxn>
              <a:cxn ang="0">
                <a:pos x="connsiteX22954" y="connsiteY22954"/>
              </a:cxn>
              <a:cxn ang="0">
                <a:pos x="connsiteX22955" y="connsiteY22955"/>
              </a:cxn>
              <a:cxn ang="0">
                <a:pos x="connsiteX22956" y="connsiteY22956"/>
              </a:cxn>
              <a:cxn ang="0">
                <a:pos x="connsiteX22957" y="connsiteY22957"/>
              </a:cxn>
              <a:cxn ang="0">
                <a:pos x="connsiteX22958" y="connsiteY22958"/>
              </a:cxn>
              <a:cxn ang="0">
                <a:pos x="connsiteX22959" y="connsiteY22959"/>
              </a:cxn>
              <a:cxn ang="0">
                <a:pos x="connsiteX22960" y="connsiteY22960"/>
              </a:cxn>
              <a:cxn ang="0">
                <a:pos x="connsiteX22961" y="connsiteY22961"/>
              </a:cxn>
              <a:cxn ang="0">
                <a:pos x="connsiteX22962" y="connsiteY22962"/>
              </a:cxn>
              <a:cxn ang="0">
                <a:pos x="connsiteX22963" y="connsiteY22963"/>
              </a:cxn>
              <a:cxn ang="0">
                <a:pos x="connsiteX22964" y="connsiteY22964"/>
              </a:cxn>
              <a:cxn ang="0">
                <a:pos x="connsiteX22965" y="connsiteY22965"/>
              </a:cxn>
              <a:cxn ang="0">
                <a:pos x="connsiteX22966" y="connsiteY22966"/>
              </a:cxn>
              <a:cxn ang="0">
                <a:pos x="connsiteX22967" y="connsiteY22967"/>
              </a:cxn>
              <a:cxn ang="0">
                <a:pos x="connsiteX22968" y="connsiteY22968"/>
              </a:cxn>
              <a:cxn ang="0">
                <a:pos x="connsiteX22969" y="connsiteY22969"/>
              </a:cxn>
              <a:cxn ang="0">
                <a:pos x="connsiteX22970" y="connsiteY22970"/>
              </a:cxn>
              <a:cxn ang="0">
                <a:pos x="connsiteX22971" y="connsiteY22971"/>
              </a:cxn>
              <a:cxn ang="0">
                <a:pos x="connsiteX22972" y="connsiteY22972"/>
              </a:cxn>
              <a:cxn ang="0">
                <a:pos x="connsiteX22973" y="connsiteY22973"/>
              </a:cxn>
              <a:cxn ang="0">
                <a:pos x="connsiteX22974" y="connsiteY22974"/>
              </a:cxn>
              <a:cxn ang="0">
                <a:pos x="connsiteX22975" y="connsiteY22975"/>
              </a:cxn>
              <a:cxn ang="0">
                <a:pos x="connsiteX22976" y="connsiteY22976"/>
              </a:cxn>
              <a:cxn ang="0">
                <a:pos x="connsiteX22977" y="connsiteY22977"/>
              </a:cxn>
              <a:cxn ang="0">
                <a:pos x="connsiteX22978" y="connsiteY22978"/>
              </a:cxn>
              <a:cxn ang="0">
                <a:pos x="connsiteX22979" y="connsiteY22979"/>
              </a:cxn>
              <a:cxn ang="0">
                <a:pos x="connsiteX22980" y="connsiteY22980"/>
              </a:cxn>
              <a:cxn ang="0">
                <a:pos x="connsiteX22981" y="connsiteY22981"/>
              </a:cxn>
              <a:cxn ang="0">
                <a:pos x="connsiteX22982" y="connsiteY22982"/>
              </a:cxn>
              <a:cxn ang="0">
                <a:pos x="connsiteX22983" y="connsiteY22983"/>
              </a:cxn>
              <a:cxn ang="0">
                <a:pos x="connsiteX22984" y="connsiteY22984"/>
              </a:cxn>
              <a:cxn ang="0">
                <a:pos x="connsiteX22985" y="connsiteY22985"/>
              </a:cxn>
              <a:cxn ang="0">
                <a:pos x="connsiteX22986" y="connsiteY22986"/>
              </a:cxn>
              <a:cxn ang="0">
                <a:pos x="connsiteX22987" y="connsiteY22987"/>
              </a:cxn>
              <a:cxn ang="0">
                <a:pos x="connsiteX22988" y="connsiteY22988"/>
              </a:cxn>
              <a:cxn ang="0">
                <a:pos x="connsiteX22989" y="connsiteY22989"/>
              </a:cxn>
              <a:cxn ang="0">
                <a:pos x="connsiteX22990" y="connsiteY22990"/>
              </a:cxn>
              <a:cxn ang="0">
                <a:pos x="connsiteX22991" y="connsiteY22991"/>
              </a:cxn>
              <a:cxn ang="0">
                <a:pos x="connsiteX22992" y="connsiteY22992"/>
              </a:cxn>
              <a:cxn ang="0">
                <a:pos x="connsiteX22993" y="connsiteY22993"/>
              </a:cxn>
              <a:cxn ang="0">
                <a:pos x="connsiteX22994" y="connsiteY22994"/>
              </a:cxn>
              <a:cxn ang="0">
                <a:pos x="connsiteX22995" y="connsiteY22995"/>
              </a:cxn>
              <a:cxn ang="0">
                <a:pos x="connsiteX22996" y="connsiteY22996"/>
              </a:cxn>
              <a:cxn ang="0">
                <a:pos x="connsiteX22997" y="connsiteY22997"/>
              </a:cxn>
              <a:cxn ang="0">
                <a:pos x="connsiteX22998" y="connsiteY22998"/>
              </a:cxn>
              <a:cxn ang="0">
                <a:pos x="connsiteX22999" y="connsiteY22999"/>
              </a:cxn>
              <a:cxn ang="0">
                <a:pos x="connsiteX23000" y="connsiteY23000"/>
              </a:cxn>
              <a:cxn ang="0">
                <a:pos x="connsiteX23001" y="connsiteY23001"/>
              </a:cxn>
              <a:cxn ang="0">
                <a:pos x="connsiteX23002" y="connsiteY23002"/>
              </a:cxn>
              <a:cxn ang="0">
                <a:pos x="connsiteX23003" y="connsiteY23003"/>
              </a:cxn>
              <a:cxn ang="0">
                <a:pos x="connsiteX23004" y="connsiteY23004"/>
              </a:cxn>
              <a:cxn ang="0">
                <a:pos x="connsiteX23005" y="connsiteY23005"/>
              </a:cxn>
              <a:cxn ang="0">
                <a:pos x="connsiteX23006" y="connsiteY23006"/>
              </a:cxn>
              <a:cxn ang="0">
                <a:pos x="connsiteX23007" y="connsiteY23007"/>
              </a:cxn>
              <a:cxn ang="0">
                <a:pos x="connsiteX23008" y="connsiteY23008"/>
              </a:cxn>
              <a:cxn ang="0">
                <a:pos x="connsiteX23009" y="connsiteY23009"/>
              </a:cxn>
              <a:cxn ang="0">
                <a:pos x="connsiteX23010" y="connsiteY23010"/>
              </a:cxn>
              <a:cxn ang="0">
                <a:pos x="connsiteX23011" y="connsiteY23011"/>
              </a:cxn>
              <a:cxn ang="0">
                <a:pos x="connsiteX23012" y="connsiteY23012"/>
              </a:cxn>
              <a:cxn ang="0">
                <a:pos x="connsiteX23013" y="connsiteY23013"/>
              </a:cxn>
              <a:cxn ang="0">
                <a:pos x="connsiteX23014" y="connsiteY23014"/>
              </a:cxn>
              <a:cxn ang="0">
                <a:pos x="connsiteX23015" y="connsiteY23015"/>
              </a:cxn>
              <a:cxn ang="0">
                <a:pos x="connsiteX23016" y="connsiteY23016"/>
              </a:cxn>
              <a:cxn ang="0">
                <a:pos x="connsiteX23017" y="connsiteY23017"/>
              </a:cxn>
              <a:cxn ang="0">
                <a:pos x="connsiteX23018" y="connsiteY23018"/>
              </a:cxn>
              <a:cxn ang="0">
                <a:pos x="connsiteX23019" y="connsiteY23019"/>
              </a:cxn>
              <a:cxn ang="0">
                <a:pos x="connsiteX23020" y="connsiteY23020"/>
              </a:cxn>
              <a:cxn ang="0">
                <a:pos x="connsiteX23021" y="connsiteY23021"/>
              </a:cxn>
              <a:cxn ang="0">
                <a:pos x="connsiteX23022" y="connsiteY23022"/>
              </a:cxn>
              <a:cxn ang="0">
                <a:pos x="connsiteX23023" y="connsiteY23023"/>
              </a:cxn>
              <a:cxn ang="0">
                <a:pos x="connsiteX23024" y="connsiteY23024"/>
              </a:cxn>
              <a:cxn ang="0">
                <a:pos x="connsiteX23025" y="connsiteY23025"/>
              </a:cxn>
              <a:cxn ang="0">
                <a:pos x="connsiteX23026" y="connsiteY23026"/>
              </a:cxn>
              <a:cxn ang="0">
                <a:pos x="connsiteX23027" y="connsiteY23027"/>
              </a:cxn>
              <a:cxn ang="0">
                <a:pos x="connsiteX23028" y="connsiteY23028"/>
              </a:cxn>
              <a:cxn ang="0">
                <a:pos x="connsiteX23029" y="connsiteY23029"/>
              </a:cxn>
              <a:cxn ang="0">
                <a:pos x="connsiteX23030" y="connsiteY23030"/>
              </a:cxn>
              <a:cxn ang="0">
                <a:pos x="connsiteX23031" y="connsiteY23031"/>
              </a:cxn>
              <a:cxn ang="0">
                <a:pos x="connsiteX23032" y="connsiteY23032"/>
              </a:cxn>
              <a:cxn ang="0">
                <a:pos x="connsiteX23033" y="connsiteY23033"/>
              </a:cxn>
              <a:cxn ang="0">
                <a:pos x="connsiteX23034" y="connsiteY23034"/>
              </a:cxn>
              <a:cxn ang="0">
                <a:pos x="connsiteX23035" y="connsiteY23035"/>
              </a:cxn>
              <a:cxn ang="0">
                <a:pos x="connsiteX23036" y="connsiteY23036"/>
              </a:cxn>
              <a:cxn ang="0">
                <a:pos x="connsiteX23037" y="connsiteY23037"/>
              </a:cxn>
              <a:cxn ang="0">
                <a:pos x="connsiteX23038" y="connsiteY23038"/>
              </a:cxn>
              <a:cxn ang="0">
                <a:pos x="connsiteX23039" y="connsiteY23039"/>
              </a:cxn>
              <a:cxn ang="0">
                <a:pos x="connsiteX23040" y="connsiteY23040"/>
              </a:cxn>
              <a:cxn ang="0">
                <a:pos x="connsiteX23041" y="connsiteY23041"/>
              </a:cxn>
              <a:cxn ang="0">
                <a:pos x="connsiteX23042" y="connsiteY23042"/>
              </a:cxn>
              <a:cxn ang="0">
                <a:pos x="connsiteX23043" y="connsiteY23043"/>
              </a:cxn>
              <a:cxn ang="0">
                <a:pos x="connsiteX23044" y="connsiteY23044"/>
              </a:cxn>
              <a:cxn ang="0">
                <a:pos x="connsiteX23045" y="connsiteY23045"/>
              </a:cxn>
              <a:cxn ang="0">
                <a:pos x="connsiteX23046" y="connsiteY23046"/>
              </a:cxn>
              <a:cxn ang="0">
                <a:pos x="connsiteX23047" y="connsiteY23047"/>
              </a:cxn>
              <a:cxn ang="0">
                <a:pos x="connsiteX23048" y="connsiteY23048"/>
              </a:cxn>
              <a:cxn ang="0">
                <a:pos x="connsiteX23049" y="connsiteY23049"/>
              </a:cxn>
              <a:cxn ang="0">
                <a:pos x="connsiteX23050" y="connsiteY23050"/>
              </a:cxn>
              <a:cxn ang="0">
                <a:pos x="connsiteX23051" y="connsiteY23051"/>
              </a:cxn>
              <a:cxn ang="0">
                <a:pos x="connsiteX23052" y="connsiteY23052"/>
              </a:cxn>
              <a:cxn ang="0">
                <a:pos x="connsiteX23053" y="connsiteY23053"/>
              </a:cxn>
              <a:cxn ang="0">
                <a:pos x="connsiteX23054" y="connsiteY23054"/>
              </a:cxn>
              <a:cxn ang="0">
                <a:pos x="connsiteX23055" y="connsiteY23055"/>
              </a:cxn>
              <a:cxn ang="0">
                <a:pos x="connsiteX23056" y="connsiteY23056"/>
              </a:cxn>
              <a:cxn ang="0">
                <a:pos x="connsiteX23057" y="connsiteY23057"/>
              </a:cxn>
              <a:cxn ang="0">
                <a:pos x="connsiteX23058" y="connsiteY23058"/>
              </a:cxn>
              <a:cxn ang="0">
                <a:pos x="connsiteX23059" y="connsiteY23059"/>
              </a:cxn>
              <a:cxn ang="0">
                <a:pos x="connsiteX23060" y="connsiteY23060"/>
              </a:cxn>
              <a:cxn ang="0">
                <a:pos x="connsiteX23061" y="connsiteY23061"/>
              </a:cxn>
              <a:cxn ang="0">
                <a:pos x="connsiteX23062" y="connsiteY23062"/>
              </a:cxn>
              <a:cxn ang="0">
                <a:pos x="connsiteX23063" y="connsiteY23063"/>
              </a:cxn>
              <a:cxn ang="0">
                <a:pos x="connsiteX23064" y="connsiteY23064"/>
              </a:cxn>
              <a:cxn ang="0">
                <a:pos x="connsiteX23065" y="connsiteY23065"/>
              </a:cxn>
              <a:cxn ang="0">
                <a:pos x="connsiteX23066" y="connsiteY23066"/>
              </a:cxn>
              <a:cxn ang="0">
                <a:pos x="connsiteX23067" y="connsiteY23067"/>
              </a:cxn>
              <a:cxn ang="0">
                <a:pos x="connsiteX23068" y="connsiteY23068"/>
              </a:cxn>
              <a:cxn ang="0">
                <a:pos x="connsiteX23069" y="connsiteY23069"/>
              </a:cxn>
              <a:cxn ang="0">
                <a:pos x="connsiteX23070" y="connsiteY23070"/>
              </a:cxn>
              <a:cxn ang="0">
                <a:pos x="connsiteX23071" y="connsiteY23071"/>
              </a:cxn>
              <a:cxn ang="0">
                <a:pos x="connsiteX23072" y="connsiteY23072"/>
              </a:cxn>
              <a:cxn ang="0">
                <a:pos x="connsiteX23073" y="connsiteY23073"/>
              </a:cxn>
              <a:cxn ang="0">
                <a:pos x="connsiteX23074" y="connsiteY23074"/>
              </a:cxn>
              <a:cxn ang="0">
                <a:pos x="connsiteX23075" y="connsiteY23075"/>
              </a:cxn>
              <a:cxn ang="0">
                <a:pos x="connsiteX23076" y="connsiteY23076"/>
              </a:cxn>
              <a:cxn ang="0">
                <a:pos x="connsiteX23077" y="connsiteY23077"/>
              </a:cxn>
              <a:cxn ang="0">
                <a:pos x="connsiteX23078" y="connsiteY23078"/>
              </a:cxn>
              <a:cxn ang="0">
                <a:pos x="connsiteX23079" y="connsiteY23079"/>
              </a:cxn>
              <a:cxn ang="0">
                <a:pos x="connsiteX23080" y="connsiteY23080"/>
              </a:cxn>
              <a:cxn ang="0">
                <a:pos x="connsiteX23081" y="connsiteY23081"/>
              </a:cxn>
              <a:cxn ang="0">
                <a:pos x="connsiteX23082" y="connsiteY23082"/>
              </a:cxn>
              <a:cxn ang="0">
                <a:pos x="connsiteX23083" y="connsiteY23083"/>
              </a:cxn>
              <a:cxn ang="0">
                <a:pos x="connsiteX23084" y="connsiteY23084"/>
              </a:cxn>
              <a:cxn ang="0">
                <a:pos x="connsiteX23085" y="connsiteY23085"/>
              </a:cxn>
              <a:cxn ang="0">
                <a:pos x="connsiteX23086" y="connsiteY23086"/>
              </a:cxn>
              <a:cxn ang="0">
                <a:pos x="connsiteX23087" y="connsiteY23087"/>
              </a:cxn>
              <a:cxn ang="0">
                <a:pos x="connsiteX23088" y="connsiteY23088"/>
              </a:cxn>
              <a:cxn ang="0">
                <a:pos x="connsiteX23089" y="connsiteY23089"/>
              </a:cxn>
              <a:cxn ang="0">
                <a:pos x="connsiteX23090" y="connsiteY23090"/>
              </a:cxn>
              <a:cxn ang="0">
                <a:pos x="connsiteX23091" y="connsiteY23091"/>
              </a:cxn>
              <a:cxn ang="0">
                <a:pos x="connsiteX23092" y="connsiteY23092"/>
              </a:cxn>
              <a:cxn ang="0">
                <a:pos x="connsiteX23093" y="connsiteY23093"/>
              </a:cxn>
              <a:cxn ang="0">
                <a:pos x="connsiteX23094" y="connsiteY23094"/>
              </a:cxn>
              <a:cxn ang="0">
                <a:pos x="connsiteX23095" y="connsiteY23095"/>
              </a:cxn>
              <a:cxn ang="0">
                <a:pos x="connsiteX23096" y="connsiteY23096"/>
              </a:cxn>
              <a:cxn ang="0">
                <a:pos x="connsiteX23097" y="connsiteY23097"/>
              </a:cxn>
              <a:cxn ang="0">
                <a:pos x="connsiteX23098" y="connsiteY23098"/>
              </a:cxn>
              <a:cxn ang="0">
                <a:pos x="connsiteX23099" y="connsiteY23099"/>
              </a:cxn>
              <a:cxn ang="0">
                <a:pos x="connsiteX23100" y="connsiteY23100"/>
              </a:cxn>
              <a:cxn ang="0">
                <a:pos x="connsiteX23101" y="connsiteY23101"/>
              </a:cxn>
              <a:cxn ang="0">
                <a:pos x="connsiteX23102" y="connsiteY23102"/>
              </a:cxn>
              <a:cxn ang="0">
                <a:pos x="connsiteX23103" y="connsiteY23103"/>
              </a:cxn>
              <a:cxn ang="0">
                <a:pos x="connsiteX23104" y="connsiteY23104"/>
              </a:cxn>
              <a:cxn ang="0">
                <a:pos x="connsiteX23105" y="connsiteY23105"/>
              </a:cxn>
              <a:cxn ang="0">
                <a:pos x="connsiteX23106" y="connsiteY23106"/>
              </a:cxn>
              <a:cxn ang="0">
                <a:pos x="connsiteX23107" y="connsiteY23107"/>
              </a:cxn>
              <a:cxn ang="0">
                <a:pos x="connsiteX23108" y="connsiteY23108"/>
              </a:cxn>
              <a:cxn ang="0">
                <a:pos x="connsiteX23109" y="connsiteY23109"/>
              </a:cxn>
              <a:cxn ang="0">
                <a:pos x="connsiteX23110" y="connsiteY23110"/>
              </a:cxn>
              <a:cxn ang="0">
                <a:pos x="connsiteX23111" y="connsiteY23111"/>
              </a:cxn>
              <a:cxn ang="0">
                <a:pos x="connsiteX23112" y="connsiteY23112"/>
              </a:cxn>
              <a:cxn ang="0">
                <a:pos x="connsiteX23113" y="connsiteY23113"/>
              </a:cxn>
              <a:cxn ang="0">
                <a:pos x="connsiteX23114" y="connsiteY23114"/>
              </a:cxn>
              <a:cxn ang="0">
                <a:pos x="connsiteX23115" y="connsiteY23115"/>
              </a:cxn>
              <a:cxn ang="0">
                <a:pos x="connsiteX23116" y="connsiteY23116"/>
              </a:cxn>
              <a:cxn ang="0">
                <a:pos x="connsiteX23117" y="connsiteY23117"/>
              </a:cxn>
              <a:cxn ang="0">
                <a:pos x="connsiteX23118" y="connsiteY23118"/>
              </a:cxn>
              <a:cxn ang="0">
                <a:pos x="connsiteX23119" y="connsiteY23119"/>
              </a:cxn>
              <a:cxn ang="0">
                <a:pos x="connsiteX23120" y="connsiteY23120"/>
              </a:cxn>
              <a:cxn ang="0">
                <a:pos x="connsiteX23121" y="connsiteY23121"/>
              </a:cxn>
              <a:cxn ang="0">
                <a:pos x="connsiteX23122" y="connsiteY23122"/>
              </a:cxn>
              <a:cxn ang="0">
                <a:pos x="connsiteX23123" y="connsiteY23123"/>
              </a:cxn>
              <a:cxn ang="0">
                <a:pos x="connsiteX23124" y="connsiteY23124"/>
              </a:cxn>
              <a:cxn ang="0">
                <a:pos x="connsiteX23125" y="connsiteY23125"/>
              </a:cxn>
              <a:cxn ang="0">
                <a:pos x="connsiteX23126" y="connsiteY23126"/>
              </a:cxn>
              <a:cxn ang="0">
                <a:pos x="connsiteX23127" y="connsiteY23127"/>
              </a:cxn>
              <a:cxn ang="0">
                <a:pos x="connsiteX23128" y="connsiteY23128"/>
              </a:cxn>
              <a:cxn ang="0">
                <a:pos x="connsiteX23129" y="connsiteY23129"/>
              </a:cxn>
              <a:cxn ang="0">
                <a:pos x="connsiteX23130" y="connsiteY23130"/>
              </a:cxn>
              <a:cxn ang="0">
                <a:pos x="connsiteX23131" y="connsiteY23131"/>
              </a:cxn>
              <a:cxn ang="0">
                <a:pos x="connsiteX23132" y="connsiteY23132"/>
              </a:cxn>
              <a:cxn ang="0">
                <a:pos x="connsiteX23133" y="connsiteY23133"/>
              </a:cxn>
              <a:cxn ang="0">
                <a:pos x="connsiteX23134" y="connsiteY23134"/>
              </a:cxn>
              <a:cxn ang="0">
                <a:pos x="connsiteX23135" y="connsiteY23135"/>
              </a:cxn>
              <a:cxn ang="0">
                <a:pos x="connsiteX23136" y="connsiteY23136"/>
              </a:cxn>
              <a:cxn ang="0">
                <a:pos x="connsiteX23137" y="connsiteY23137"/>
              </a:cxn>
              <a:cxn ang="0">
                <a:pos x="connsiteX23138" y="connsiteY23138"/>
              </a:cxn>
              <a:cxn ang="0">
                <a:pos x="connsiteX23139" y="connsiteY23139"/>
              </a:cxn>
              <a:cxn ang="0">
                <a:pos x="connsiteX23140" y="connsiteY23140"/>
              </a:cxn>
              <a:cxn ang="0">
                <a:pos x="connsiteX23141" y="connsiteY23141"/>
              </a:cxn>
              <a:cxn ang="0">
                <a:pos x="connsiteX23142" y="connsiteY23142"/>
              </a:cxn>
              <a:cxn ang="0">
                <a:pos x="connsiteX23143" y="connsiteY23143"/>
              </a:cxn>
              <a:cxn ang="0">
                <a:pos x="connsiteX23144" y="connsiteY23144"/>
              </a:cxn>
              <a:cxn ang="0">
                <a:pos x="connsiteX23145" y="connsiteY23145"/>
              </a:cxn>
              <a:cxn ang="0">
                <a:pos x="connsiteX23146" y="connsiteY23146"/>
              </a:cxn>
              <a:cxn ang="0">
                <a:pos x="connsiteX23147" y="connsiteY23147"/>
              </a:cxn>
              <a:cxn ang="0">
                <a:pos x="connsiteX23148" y="connsiteY23148"/>
              </a:cxn>
              <a:cxn ang="0">
                <a:pos x="connsiteX23149" y="connsiteY23149"/>
              </a:cxn>
              <a:cxn ang="0">
                <a:pos x="connsiteX23150" y="connsiteY23150"/>
              </a:cxn>
              <a:cxn ang="0">
                <a:pos x="connsiteX23151" y="connsiteY23151"/>
              </a:cxn>
              <a:cxn ang="0">
                <a:pos x="connsiteX23152" y="connsiteY23152"/>
              </a:cxn>
              <a:cxn ang="0">
                <a:pos x="connsiteX23153" y="connsiteY23153"/>
              </a:cxn>
              <a:cxn ang="0">
                <a:pos x="connsiteX23154" y="connsiteY23154"/>
              </a:cxn>
              <a:cxn ang="0">
                <a:pos x="connsiteX23155" y="connsiteY23155"/>
              </a:cxn>
              <a:cxn ang="0">
                <a:pos x="connsiteX23156" y="connsiteY23156"/>
              </a:cxn>
              <a:cxn ang="0">
                <a:pos x="connsiteX23157" y="connsiteY23157"/>
              </a:cxn>
              <a:cxn ang="0">
                <a:pos x="connsiteX23158" y="connsiteY23158"/>
              </a:cxn>
              <a:cxn ang="0">
                <a:pos x="connsiteX23159" y="connsiteY23159"/>
              </a:cxn>
              <a:cxn ang="0">
                <a:pos x="connsiteX23160" y="connsiteY23160"/>
              </a:cxn>
              <a:cxn ang="0">
                <a:pos x="connsiteX23161" y="connsiteY23161"/>
              </a:cxn>
              <a:cxn ang="0">
                <a:pos x="connsiteX23162" y="connsiteY23162"/>
              </a:cxn>
              <a:cxn ang="0">
                <a:pos x="connsiteX23163" y="connsiteY23163"/>
              </a:cxn>
              <a:cxn ang="0">
                <a:pos x="connsiteX23164" y="connsiteY23164"/>
              </a:cxn>
              <a:cxn ang="0">
                <a:pos x="connsiteX23165" y="connsiteY23165"/>
              </a:cxn>
              <a:cxn ang="0">
                <a:pos x="connsiteX23166" y="connsiteY23166"/>
              </a:cxn>
              <a:cxn ang="0">
                <a:pos x="connsiteX23167" y="connsiteY23167"/>
              </a:cxn>
              <a:cxn ang="0">
                <a:pos x="connsiteX23168" y="connsiteY23168"/>
              </a:cxn>
              <a:cxn ang="0">
                <a:pos x="connsiteX23169" y="connsiteY23169"/>
              </a:cxn>
              <a:cxn ang="0">
                <a:pos x="connsiteX23170" y="connsiteY23170"/>
              </a:cxn>
              <a:cxn ang="0">
                <a:pos x="connsiteX23171" y="connsiteY23171"/>
              </a:cxn>
              <a:cxn ang="0">
                <a:pos x="connsiteX23172" y="connsiteY23172"/>
              </a:cxn>
              <a:cxn ang="0">
                <a:pos x="connsiteX23173" y="connsiteY23173"/>
              </a:cxn>
              <a:cxn ang="0">
                <a:pos x="connsiteX23174" y="connsiteY23174"/>
              </a:cxn>
              <a:cxn ang="0">
                <a:pos x="connsiteX23175" y="connsiteY23175"/>
              </a:cxn>
              <a:cxn ang="0">
                <a:pos x="connsiteX23176" y="connsiteY23176"/>
              </a:cxn>
              <a:cxn ang="0">
                <a:pos x="connsiteX23177" y="connsiteY23177"/>
              </a:cxn>
              <a:cxn ang="0">
                <a:pos x="connsiteX23178" y="connsiteY23178"/>
              </a:cxn>
              <a:cxn ang="0">
                <a:pos x="connsiteX23179" y="connsiteY23179"/>
              </a:cxn>
              <a:cxn ang="0">
                <a:pos x="connsiteX23180" y="connsiteY23180"/>
              </a:cxn>
              <a:cxn ang="0">
                <a:pos x="connsiteX23181" y="connsiteY23181"/>
              </a:cxn>
              <a:cxn ang="0">
                <a:pos x="connsiteX23182" y="connsiteY23182"/>
              </a:cxn>
              <a:cxn ang="0">
                <a:pos x="connsiteX23183" y="connsiteY23183"/>
              </a:cxn>
              <a:cxn ang="0">
                <a:pos x="connsiteX23184" y="connsiteY23184"/>
              </a:cxn>
              <a:cxn ang="0">
                <a:pos x="connsiteX23185" y="connsiteY23185"/>
              </a:cxn>
              <a:cxn ang="0">
                <a:pos x="connsiteX23186" y="connsiteY23186"/>
              </a:cxn>
              <a:cxn ang="0">
                <a:pos x="connsiteX23187" y="connsiteY23187"/>
              </a:cxn>
              <a:cxn ang="0">
                <a:pos x="connsiteX23188" y="connsiteY23188"/>
              </a:cxn>
              <a:cxn ang="0">
                <a:pos x="connsiteX23189" y="connsiteY23189"/>
              </a:cxn>
              <a:cxn ang="0">
                <a:pos x="connsiteX23190" y="connsiteY23190"/>
              </a:cxn>
              <a:cxn ang="0">
                <a:pos x="connsiteX23191" y="connsiteY23191"/>
              </a:cxn>
              <a:cxn ang="0">
                <a:pos x="connsiteX23192" y="connsiteY23192"/>
              </a:cxn>
              <a:cxn ang="0">
                <a:pos x="connsiteX23193" y="connsiteY23193"/>
              </a:cxn>
              <a:cxn ang="0">
                <a:pos x="connsiteX23194" y="connsiteY23194"/>
              </a:cxn>
              <a:cxn ang="0">
                <a:pos x="connsiteX23195" y="connsiteY23195"/>
              </a:cxn>
              <a:cxn ang="0">
                <a:pos x="connsiteX23196" y="connsiteY23196"/>
              </a:cxn>
              <a:cxn ang="0">
                <a:pos x="connsiteX23197" y="connsiteY23197"/>
              </a:cxn>
              <a:cxn ang="0">
                <a:pos x="connsiteX23198" y="connsiteY23198"/>
              </a:cxn>
              <a:cxn ang="0">
                <a:pos x="connsiteX23199" y="connsiteY23199"/>
              </a:cxn>
              <a:cxn ang="0">
                <a:pos x="connsiteX23200" y="connsiteY23200"/>
              </a:cxn>
              <a:cxn ang="0">
                <a:pos x="connsiteX23201" y="connsiteY23201"/>
              </a:cxn>
              <a:cxn ang="0">
                <a:pos x="connsiteX23202" y="connsiteY23202"/>
              </a:cxn>
              <a:cxn ang="0">
                <a:pos x="connsiteX23203" y="connsiteY23203"/>
              </a:cxn>
              <a:cxn ang="0">
                <a:pos x="connsiteX23204" y="connsiteY23204"/>
              </a:cxn>
              <a:cxn ang="0">
                <a:pos x="connsiteX23205" y="connsiteY23205"/>
              </a:cxn>
              <a:cxn ang="0">
                <a:pos x="connsiteX23206" y="connsiteY23206"/>
              </a:cxn>
              <a:cxn ang="0">
                <a:pos x="connsiteX23207" y="connsiteY23207"/>
              </a:cxn>
              <a:cxn ang="0">
                <a:pos x="connsiteX23208" y="connsiteY23208"/>
              </a:cxn>
              <a:cxn ang="0">
                <a:pos x="connsiteX23209" y="connsiteY23209"/>
              </a:cxn>
              <a:cxn ang="0">
                <a:pos x="connsiteX23210" y="connsiteY23210"/>
              </a:cxn>
              <a:cxn ang="0">
                <a:pos x="connsiteX23211" y="connsiteY23211"/>
              </a:cxn>
              <a:cxn ang="0">
                <a:pos x="connsiteX23212" y="connsiteY23212"/>
              </a:cxn>
              <a:cxn ang="0">
                <a:pos x="connsiteX23213" y="connsiteY23213"/>
              </a:cxn>
              <a:cxn ang="0">
                <a:pos x="connsiteX23214" y="connsiteY23214"/>
              </a:cxn>
              <a:cxn ang="0">
                <a:pos x="connsiteX23215" y="connsiteY23215"/>
              </a:cxn>
              <a:cxn ang="0">
                <a:pos x="connsiteX23216" y="connsiteY23216"/>
              </a:cxn>
              <a:cxn ang="0">
                <a:pos x="connsiteX23217" y="connsiteY23217"/>
              </a:cxn>
              <a:cxn ang="0">
                <a:pos x="connsiteX23218" y="connsiteY23218"/>
              </a:cxn>
              <a:cxn ang="0">
                <a:pos x="connsiteX23219" y="connsiteY23219"/>
              </a:cxn>
              <a:cxn ang="0">
                <a:pos x="connsiteX23220" y="connsiteY23220"/>
              </a:cxn>
              <a:cxn ang="0">
                <a:pos x="connsiteX23221" y="connsiteY23221"/>
              </a:cxn>
              <a:cxn ang="0">
                <a:pos x="connsiteX23222" y="connsiteY23222"/>
              </a:cxn>
              <a:cxn ang="0">
                <a:pos x="connsiteX23223" y="connsiteY23223"/>
              </a:cxn>
              <a:cxn ang="0">
                <a:pos x="connsiteX23224" y="connsiteY23224"/>
              </a:cxn>
              <a:cxn ang="0">
                <a:pos x="connsiteX23225" y="connsiteY23225"/>
              </a:cxn>
              <a:cxn ang="0">
                <a:pos x="connsiteX23226" y="connsiteY23226"/>
              </a:cxn>
              <a:cxn ang="0">
                <a:pos x="connsiteX23227" y="connsiteY23227"/>
              </a:cxn>
              <a:cxn ang="0">
                <a:pos x="connsiteX23228" y="connsiteY23228"/>
              </a:cxn>
              <a:cxn ang="0">
                <a:pos x="connsiteX23229" y="connsiteY23229"/>
              </a:cxn>
              <a:cxn ang="0">
                <a:pos x="connsiteX23230" y="connsiteY23230"/>
              </a:cxn>
              <a:cxn ang="0">
                <a:pos x="connsiteX23231" y="connsiteY23231"/>
              </a:cxn>
              <a:cxn ang="0">
                <a:pos x="connsiteX23232" y="connsiteY23232"/>
              </a:cxn>
              <a:cxn ang="0">
                <a:pos x="connsiteX23233" y="connsiteY23233"/>
              </a:cxn>
              <a:cxn ang="0">
                <a:pos x="connsiteX23234" y="connsiteY23234"/>
              </a:cxn>
              <a:cxn ang="0">
                <a:pos x="connsiteX23235" y="connsiteY23235"/>
              </a:cxn>
              <a:cxn ang="0">
                <a:pos x="connsiteX23236" y="connsiteY23236"/>
              </a:cxn>
              <a:cxn ang="0">
                <a:pos x="connsiteX23237" y="connsiteY23237"/>
              </a:cxn>
              <a:cxn ang="0">
                <a:pos x="connsiteX23238" y="connsiteY23238"/>
              </a:cxn>
              <a:cxn ang="0">
                <a:pos x="connsiteX23239" y="connsiteY23239"/>
              </a:cxn>
              <a:cxn ang="0">
                <a:pos x="connsiteX23240" y="connsiteY23240"/>
              </a:cxn>
              <a:cxn ang="0">
                <a:pos x="connsiteX23241" y="connsiteY23241"/>
              </a:cxn>
              <a:cxn ang="0">
                <a:pos x="connsiteX23242" y="connsiteY23242"/>
              </a:cxn>
              <a:cxn ang="0">
                <a:pos x="connsiteX23243" y="connsiteY23243"/>
              </a:cxn>
              <a:cxn ang="0">
                <a:pos x="connsiteX23244" y="connsiteY23244"/>
              </a:cxn>
              <a:cxn ang="0">
                <a:pos x="connsiteX23245" y="connsiteY23245"/>
              </a:cxn>
              <a:cxn ang="0">
                <a:pos x="connsiteX23246" y="connsiteY23246"/>
              </a:cxn>
              <a:cxn ang="0">
                <a:pos x="connsiteX23247" y="connsiteY23247"/>
              </a:cxn>
              <a:cxn ang="0">
                <a:pos x="connsiteX23248" y="connsiteY23248"/>
              </a:cxn>
              <a:cxn ang="0">
                <a:pos x="connsiteX23249" y="connsiteY23249"/>
              </a:cxn>
              <a:cxn ang="0">
                <a:pos x="connsiteX23250" y="connsiteY23250"/>
              </a:cxn>
              <a:cxn ang="0">
                <a:pos x="connsiteX23251" y="connsiteY23251"/>
              </a:cxn>
              <a:cxn ang="0">
                <a:pos x="connsiteX23252" y="connsiteY23252"/>
              </a:cxn>
              <a:cxn ang="0">
                <a:pos x="connsiteX23253" y="connsiteY23253"/>
              </a:cxn>
              <a:cxn ang="0">
                <a:pos x="connsiteX23254" y="connsiteY23254"/>
              </a:cxn>
              <a:cxn ang="0">
                <a:pos x="connsiteX23255" y="connsiteY23255"/>
              </a:cxn>
              <a:cxn ang="0">
                <a:pos x="connsiteX23256" y="connsiteY23256"/>
              </a:cxn>
              <a:cxn ang="0">
                <a:pos x="connsiteX23257" y="connsiteY23257"/>
              </a:cxn>
              <a:cxn ang="0">
                <a:pos x="connsiteX23258" y="connsiteY23258"/>
              </a:cxn>
              <a:cxn ang="0">
                <a:pos x="connsiteX23259" y="connsiteY23259"/>
              </a:cxn>
              <a:cxn ang="0">
                <a:pos x="connsiteX23260" y="connsiteY23260"/>
              </a:cxn>
              <a:cxn ang="0">
                <a:pos x="connsiteX23261" y="connsiteY23261"/>
              </a:cxn>
              <a:cxn ang="0">
                <a:pos x="connsiteX23262" y="connsiteY23262"/>
              </a:cxn>
              <a:cxn ang="0">
                <a:pos x="connsiteX23263" y="connsiteY23263"/>
              </a:cxn>
              <a:cxn ang="0">
                <a:pos x="connsiteX23264" y="connsiteY23264"/>
              </a:cxn>
              <a:cxn ang="0">
                <a:pos x="connsiteX23265" y="connsiteY23265"/>
              </a:cxn>
              <a:cxn ang="0">
                <a:pos x="connsiteX23266" y="connsiteY23266"/>
              </a:cxn>
              <a:cxn ang="0">
                <a:pos x="connsiteX23267" y="connsiteY23267"/>
              </a:cxn>
              <a:cxn ang="0">
                <a:pos x="connsiteX23268" y="connsiteY23268"/>
              </a:cxn>
              <a:cxn ang="0">
                <a:pos x="connsiteX23269" y="connsiteY23269"/>
              </a:cxn>
              <a:cxn ang="0">
                <a:pos x="connsiteX23270" y="connsiteY23270"/>
              </a:cxn>
              <a:cxn ang="0">
                <a:pos x="connsiteX23271" y="connsiteY23271"/>
              </a:cxn>
              <a:cxn ang="0">
                <a:pos x="connsiteX23272" y="connsiteY23272"/>
              </a:cxn>
              <a:cxn ang="0">
                <a:pos x="connsiteX23273" y="connsiteY23273"/>
              </a:cxn>
              <a:cxn ang="0">
                <a:pos x="connsiteX23274" y="connsiteY23274"/>
              </a:cxn>
              <a:cxn ang="0">
                <a:pos x="connsiteX23275" y="connsiteY23275"/>
              </a:cxn>
              <a:cxn ang="0">
                <a:pos x="connsiteX23276" y="connsiteY23276"/>
              </a:cxn>
              <a:cxn ang="0">
                <a:pos x="connsiteX23277" y="connsiteY23277"/>
              </a:cxn>
              <a:cxn ang="0">
                <a:pos x="connsiteX23278" y="connsiteY23278"/>
              </a:cxn>
              <a:cxn ang="0">
                <a:pos x="connsiteX23279" y="connsiteY23279"/>
              </a:cxn>
              <a:cxn ang="0">
                <a:pos x="connsiteX23280" y="connsiteY23280"/>
              </a:cxn>
              <a:cxn ang="0">
                <a:pos x="connsiteX23281" y="connsiteY23281"/>
              </a:cxn>
              <a:cxn ang="0">
                <a:pos x="connsiteX23282" y="connsiteY23282"/>
              </a:cxn>
              <a:cxn ang="0">
                <a:pos x="connsiteX23283" y="connsiteY23283"/>
              </a:cxn>
              <a:cxn ang="0">
                <a:pos x="connsiteX23284" y="connsiteY23284"/>
              </a:cxn>
              <a:cxn ang="0">
                <a:pos x="connsiteX23285" y="connsiteY23285"/>
              </a:cxn>
              <a:cxn ang="0">
                <a:pos x="connsiteX23286" y="connsiteY23286"/>
              </a:cxn>
              <a:cxn ang="0">
                <a:pos x="connsiteX23287" y="connsiteY23287"/>
              </a:cxn>
              <a:cxn ang="0">
                <a:pos x="connsiteX23288" y="connsiteY23288"/>
              </a:cxn>
              <a:cxn ang="0">
                <a:pos x="connsiteX23289" y="connsiteY23289"/>
              </a:cxn>
              <a:cxn ang="0">
                <a:pos x="connsiteX23290" y="connsiteY23290"/>
              </a:cxn>
              <a:cxn ang="0">
                <a:pos x="connsiteX23291" y="connsiteY23291"/>
              </a:cxn>
              <a:cxn ang="0">
                <a:pos x="connsiteX23292" y="connsiteY23292"/>
              </a:cxn>
              <a:cxn ang="0">
                <a:pos x="connsiteX23293" y="connsiteY23293"/>
              </a:cxn>
              <a:cxn ang="0">
                <a:pos x="connsiteX23294" y="connsiteY23294"/>
              </a:cxn>
              <a:cxn ang="0">
                <a:pos x="connsiteX23295" y="connsiteY23295"/>
              </a:cxn>
              <a:cxn ang="0">
                <a:pos x="connsiteX23296" y="connsiteY23296"/>
              </a:cxn>
              <a:cxn ang="0">
                <a:pos x="connsiteX23297" y="connsiteY23297"/>
              </a:cxn>
              <a:cxn ang="0">
                <a:pos x="connsiteX23298" y="connsiteY23298"/>
              </a:cxn>
              <a:cxn ang="0">
                <a:pos x="connsiteX23299" y="connsiteY23299"/>
              </a:cxn>
              <a:cxn ang="0">
                <a:pos x="connsiteX23300" y="connsiteY23300"/>
              </a:cxn>
              <a:cxn ang="0">
                <a:pos x="connsiteX23301" y="connsiteY23301"/>
              </a:cxn>
              <a:cxn ang="0">
                <a:pos x="connsiteX23302" y="connsiteY23302"/>
              </a:cxn>
              <a:cxn ang="0">
                <a:pos x="connsiteX23303" y="connsiteY23303"/>
              </a:cxn>
              <a:cxn ang="0">
                <a:pos x="connsiteX23304" y="connsiteY23304"/>
              </a:cxn>
              <a:cxn ang="0">
                <a:pos x="connsiteX23305" y="connsiteY23305"/>
              </a:cxn>
              <a:cxn ang="0">
                <a:pos x="connsiteX23306" y="connsiteY23306"/>
              </a:cxn>
              <a:cxn ang="0">
                <a:pos x="connsiteX23307" y="connsiteY23307"/>
              </a:cxn>
              <a:cxn ang="0">
                <a:pos x="connsiteX23308" y="connsiteY23308"/>
              </a:cxn>
              <a:cxn ang="0">
                <a:pos x="connsiteX23309" y="connsiteY23309"/>
              </a:cxn>
              <a:cxn ang="0">
                <a:pos x="connsiteX23310" y="connsiteY23310"/>
              </a:cxn>
              <a:cxn ang="0">
                <a:pos x="connsiteX23311" y="connsiteY23311"/>
              </a:cxn>
              <a:cxn ang="0">
                <a:pos x="connsiteX23312" y="connsiteY23312"/>
              </a:cxn>
              <a:cxn ang="0">
                <a:pos x="connsiteX23313" y="connsiteY23313"/>
              </a:cxn>
              <a:cxn ang="0">
                <a:pos x="connsiteX23314" y="connsiteY23314"/>
              </a:cxn>
              <a:cxn ang="0">
                <a:pos x="connsiteX23315" y="connsiteY23315"/>
              </a:cxn>
              <a:cxn ang="0">
                <a:pos x="connsiteX23316" y="connsiteY23316"/>
              </a:cxn>
              <a:cxn ang="0">
                <a:pos x="connsiteX23317" y="connsiteY23317"/>
              </a:cxn>
              <a:cxn ang="0">
                <a:pos x="connsiteX23318" y="connsiteY23318"/>
              </a:cxn>
              <a:cxn ang="0">
                <a:pos x="connsiteX23319" y="connsiteY23319"/>
              </a:cxn>
              <a:cxn ang="0">
                <a:pos x="connsiteX23320" y="connsiteY23320"/>
              </a:cxn>
              <a:cxn ang="0">
                <a:pos x="connsiteX23321" y="connsiteY23321"/>
              </a:cxn>
              <a:cxn ang="0">
                <a:pos x="connsiteX23322" y="connsiteY23322"/>
              </a:cxn>
              <a:cxn ang="0">
                <a:pos x="connsiteX23323" y="connsiteY23323"/>
              </a:cxn>
              <a:cxn ang="0">
                <a:pos x="connsiteX23324" y="connsiteY23324"/>
              </a:cxn>
              <a:cxn ang="0">
                <a:pos x="connsiteX23325" y="connsiteY23325"/>
              </a:cxn>
              <a:cxn ang="0">
                <a:pos x="connsiteX23326" y="connsiteY23326"/>
              </a:cxn>
              <a:cxn ang="0">
                <a:pos x="connsiteX23327" y="connsiteY23327"/>
              </a:cxn>
              <a:cxn ang="0">
                <a:pos x="connsiteX23328" y="connsiteY23328"/>
              </a:cxn>
              <a:cxn ang="0">
                <a:pos x="connsiteX23329" y="connsiteY23329"/>
              </a:cxn>
              <a:cxn ang="0">
                <a:pos x="connsiteX23330" y="connsiteY23330"/>
              </a:cxn>
              <a:cxn ang="0">
                <a:pos x="connsiteX23331" y="connsiteY23331"/>
              </a:cxn>
              <a:cxn ang="0">
                <a:pos x="connsiteX23332" y="connsiteY23332"/>
              </a:cxn>
              <a:cxn ang="0">
                <a:pos x="connsiteX23333" y="connsiteY23333"/>
              </a:cxn>
              <a:cxn ang="0">
                <a:pos x="connsiteX23334" y="connsiteY23334"/>
              </a:cxn>
              <a:cxn ang="0">
                <a:pos x="connsiteX23335" y="connsiteY23335"/>
              </a:cxn>
              <a:cxn ang="0">
                <a:pos x="connsiteX23336" y="connsiteY23336"/>
              </a:cxn>
              <a:cxn ang="0">
                <a:pos x="connsiteX23337" y="connsiteY23337"/>
              </a:cxn>
              <a:cxn ang="0">
                <a:pos x="connsiteX23338" y="connsiteY23338"/>
              </a:cxn>
              <a:cxn ang="0">
                <a:pos x="connsiteX23339" y="connsiteY23339"/>
              </a:cxn>
              <a:cxn ang="0">
                <a:pos x="connsiteX23340" y="connsiteY23340"/>
              </a:cxn>
              <a:cxn ang="0">
                <a:pos x="connsiteX23341" y="connsiteY23341"/>
              </a:cxn>
              <a:cxn ang="0">
                <a:pos x="connsiteX23342" y="connsiteY23342"/>
              </a:cxn>
              <a:cxn ang="0">
                <a:pos x="connsiteX23343" y="connsiteY23343"/>
              </a:cxn>
              <a:cxn ang="0">
                <a:pos x="connsiteX23344" y="connsiteY23344"/>
              </a:cxn>
              <a:cxn ang="0">
                <a:pos x="connsiteX23345" y="connsiteY23345"/>
              </a:cxn>
              <a:cxn ang="0">
                <a:pos x="connsiteX23346" y="connsiteY23346"/>
              </a:cxn>
              <a:cxn ang="0">
                <a:pos x="connsiteX23347" y="connsiteY23347"/>
              </a:cxn>
              <a:cxn ang="0">
                <a:pos x="connsiteX23348" y="connsiteY23348"/>
              </a:cxn>
              <a:cxn ang="0">
                <a:pos x="connsiteX23349" y="connsiteY23349"/>
              </a:cxn>
              <a:cxn ang="0">
                <a:pos x="connsiteX23350" y="connsiteY23350"/>
              </a:cxn>
              <a:cxn ang="0">
                <a:pos x="connsiteX23351" y="connsiteY23351"/>
              </a:cxn>
              <a:cxn ang="0">
                <a:pos x="connsiteX23352" y="connsiteY23352"/>
              </a:cxn>
              <a:cxn ang="0">
                <a:pos x="connsiteX23353" y="connsiteY23353"/>
              </a:cxn>
              <a:cxn ang="0">
                <a:pos x="connsiteX23354" y="connsiteY23354"/>
              </a:cxn>
              <a:cxn ang="0">
                <a:pos x="connsiteX23355" y="connsiteY23355"/>
              </a:cxn>
              <a:cxn ang="0">
                <a:pos x="connsiteX23356" y="connsiteY23356"/>
              </a:cxn>
              <a:cxn ang="0">
                <a:pos x="connsiteX23357" y="connsiteY23357"/>
              </a:cxn>
              <a:cxn ang="0">
                <a:pos x="connsiteX23358" y="connsiteY23358"/>
              </a:cxn>
              <a:cxn ang="0">
                <a:pos x="connsiteX23359" y="connsiteY23359"/>
              </a:cxn>
              <a:cxn ang="0">
                <a:pos x="connsiteX23360" y="connsiteY23360"/>
              </a:cxn>
              <a:cxn ang="0">
                <a:pos x="connsiteX23361" y="connsiteY23361"/>
              </a:cxn>
              <a:cxn ang="0">
                <a:pos x="connsiteX23362" y="connsiteY23362"/>
              </a:cxn>
              <a:cxn ang="0">
                <a:pos x="connsiteX23363" y="connsiteY23363"/>
              </a:cxn>
              <a:cxn ang="0">
                <a:pos x="connsiteX23364" y="connsiteY23364"/>
              </a:cxn>
              <a:cxn ang="0">
                <a:pos x="connsiteX23365" y="connsiteY23365"/>
              </a:cxn>
              <a:cxn ang="0">
                <a:pos x="connsiteX23366" y="connsiteY23366"/>
              </a:cxn>
              <a:cxn ang="0">
                <a:pos x="connsiteX23367" y="connsiteY23367"/>
              </a:cxn>
              <a:cxn ang="0">
                <a:pos x="connsiteX23368" y="connsiteY23368"/>
              </a:cxn>
              <a:cxn ang="0">
                <a:pos x="connsiteX23369" y="connsiteY23369"/>
              </a:cxn>
              <a:cxn ang="0">
                <a:pos x="connsiteX23370" y="connsiteY23370"/>
              </a:cxn>
              <a:cxn ang="0">
                <a:pos x="connsiteX23371" y="connsiteY23371"/>
              </a:cxn>
              <a:cxn ang="0">
                <a:pos x="connsiteX23372" y="connsiteY23372"/>
              </a:cxn>
              <a:cxn ang="0">
                <a:pos x="connsiteX23373" y="connsiteY23373"/>
              </a:cxn>
              <a:cxn ang="0">
                <a:pos x="connsiteX23374" y="connsiteY23374"/>
              </a:cxn>
              <a:cxn ang="0">
                <a:pos x="connsiteX23375" y="connsiteY23375"/>
              </a:cxn>
              <a:cxn ang="0">
                <a:pos x="connsiteX23376" y="connsiteY23376"/>
              </a:cxn>
              <a:cxn ang="0">
                <a:pos x="connsiteX23377" y="connsiteY23377"/>
              </a:cxn>
              <a:cxn ang="0">
                <a:pos x="connsiteX23378" y="connsiteY23378"/>
              </a:cxn>
              <a:cxn ang="0">
                <a:pos x="connsiteX23379" y="connsiteY23379"/>
              </a:cxn>
              <a:cxn ang="0">
                <a:pos x="connsiteX23380" y="connsiteY23380"/>
              </a:cxn>
              <a:cxn ang="0">
                <a:pos x="connsiteX23381" y="connsiteY23381"/>
              </a:cxn>
              <a:cxn ang="0">
                <a:pos x="connsiteX23382" y="connsiteY23382"/>
              </a:cxn>
              <a:cxn ang="0">
                <a:pos x="connsiteX23383" y="connsiteY23383"/>
              </a:cxn>
              <a:cxn ang="0">
                <a:pos x="connsiteX23384" y="connsiteY23384"/>
              </a:cxn>
              <a:cxn ang="0">
                <a:pos x="connsiteX23385" y="connsiteY23385"/>
              </a:cxn>
              <a:cxn ang="0">
                <a:pos x="connsiteX23386" y="connsiteY23386"/>
              </a:cxn>
              <a:cxn ang="0">
                <a:pos x="connsiteX23387" y="connsiteY23387"/>
              </a:cxn>
              <a:cxn ang="0">
                <a:pos x="connsiteX23388" y="connsiteY23388"/>
              </a:cxn>
              <a:cxn ang="0">
                <a:pos x="connsiteX23389" y="connsiteY23389"/>
              </a:cxn>
              <a:cxn ang="0">
                <a:pos x="connsiteX23390" y="connsiteY23390"/>
              </a:cxn>
              <a:cxn ang="0">
                <a:pos x="connsiteX23391" y="connsiteY23391"/>
              </a:cxn>
              <a:cxn ang="0">
                <a:pos x="connsiteX23392" y="connsiteY23392"/>
              </a:cxn>
              <a:cxn ang="0">
                <a:pos x="connsiteX23393" y="connsiteY23393"/>
              </a:cxn>
              <a:cxn ang="0">
                <a:pos x="connsiteX23394" y="connsiteY23394"/>
              </a:cxn>
              <a:cxn ang="0">
                <a:pos x="connsiteX23395" y="connsiteY23395"/>
              </a:cxn>
              <a:cxn ang="0">
                <a:pos x="connsiteX23396" y="connsiteY23396"/>
              </a:cxn>
              <a:cxn ang="0">
                <a:pos x="connsiteX23397" y="connsiteY23397"/>
              </a:cxn>
              <a:cxn ang="0">
                <a:pos x="connsiteX23398" y="connsiteY23398"/>
              </a:cxn>
              <a:cxn ang="0">
                <a:pos x="connsiteX23399" y="connsiteY23399"/>
              </a:cxn>
              <a:cxn ang="0">
                <a:pos x="connsiteX23400" y="connsiteY23400"/>
              </a:cxn>
              <a:cxn ang="0">
                <a:pos x="connsiteX23401" y="connsiteY23401"/>
              </a:cxn>
              <a:cxn ang="0">
                <a:pos x="connsiteX23402" y="connsiteY23402"/>
              </a:cxn>
              <a:cxn ang="0">
                <a:pos x="connsiteX23403" y="connsiteY23403"/>
              </a:cxn>
              <a:cxn ang="0">
                <a:pos x="connsiteX23404" y="connsiteY23404"/>
              </a:cxn>
              <a:cxn ang="0">
                <a:pos x="connsiteX23405" y="connsiteY23405"/>
              </a:cxn>
              <a:cxn ang="0">
                <a:pos x="connsiteX23406" y="connsiteY23406"/>
              </a:cxn>
              <a:cxn ang="0">
                <a:pos x="connsiteX23407" y="connsiteY23407"/>
              </a:cxn>
              <a:cxn ang="0">
                <a:pos x="connsiteX23408" y="connsiteY23408"/>
              </a:cxn>
              <a:cxn ang="0">
                <a:pos x="connsiteX23409" y="connsiteY23409"/>
              </a:cxn>
              <a:cxn ang="0">
                <a:pos x="connsiteX23410" y="connsiteY23410"/>
              </a:cxn>
              <a:cxn ang="0">
                <a:pos x="connsiteX23411" y="connsiteY23411"/>
              </a:cxn>
              <a:cxn ang="0">
                <a:pos x="connsiteX23412" y="connsiteY23412"/>
              </a:cxn>
              <a:cxn ang="0">
                <a:pos x="connsiteX23413" y="connsiteY23413"/>
              </a:cxn>
              <a:cxn ang="0">
                <a:pos x="connsiteX23414" y="connsiteY23414"/>
              </a:cxn>
              <a:cxn ang="0">
                <a:pos x="connsiteX23415" y="connsiteY23415"/>
              </a:cxn>
              <a:cxn ang="0">
                <a:pos x="connsiteX23416" y="connsiteY23416"/>
              </a:cxn>
              <a:cxn ang="0">
                <a:pos x="connsiteX23417" y="connsiteY23417"/>
              </a:cxn>
              <a:cxn ang="0">
                <a:pos x="connsiteX23418" y="connsiteY23418"/>
              </a:cxn>
              <a:cxn ang="0">
                <a:pos x="connsiteX23419" y="connsiteY23419"/>
              </a:cxn>
              <a:cxn ang="0">
                <a:pos x="connsiteX23420" y="connsiteY23420"/>
              </a:cxn>
              <a:cxn ang="0">
                <a:pos x="connsiteX23421" y="connsiteY23421"/>
              </a:cxn>
              <a:cxn ang="0">
                <a:pos x="connsiteX23422" y="connsiteY23422"/>
              </a:cxn>
              <a:cxn ang="0">
                <a:pos x="connsiteX23423" y="connsiteY23423"/>
              </a:cxn>
              <a:cxn ang="0">
                <a:pos x="connsiteX23424" y="connsiteY23424"/>
              </a:cxn>
              <a:cxn ang="0">
                <a:pos x="connsiteX23425" y="connsiteY23425"/>
              </a:cxn>
              <a:cxn ang="0">
                <a:pos x="connsiteX23426" y="connsiteY23426"/>
              </a:cxn>
              <a:cxn ang="0">
                <a:pos x="connsiteX23427" y="connsiteY23427"/>
              </a:cxn>
              <a:cxn ang="0">
                <a:pos x="connsiteX23428" y="connsiteY23428"/>
              </a:cxn>
              <a:cxn ang="0">
                <a:pos x="connsiteX23429" y="connsiteY23429"/>
              </a:cxn>
              <a:cxn ang="0">
                <a:pos x="connsiteX23430" y="connsiteY23430"/>
              </a:cxn>
              <a:cxn ang="0">
                <a:pos x="connsiteX23431" y="connsiteY23431"/>
              </a:cxn>
              <a:cxn ang="0">
                <a:pos x="connsiteX23432" y="connsiteY23432"/>
              </a:cxn>
              <a:cxn ang="0">
                <a:pos x="connsiteX23433" y="connsiteY23433"/>
              </a:cxn>
              <a:cxn ang="0">
                <a:pos x="connsiteX23434" y="connsiteY23434"/>
              </a:cxn>
              <a:cxn ang="0">
                <a:pos x="connsiteX23435" y="connsiteY23435"/>
              </a:cxn>
              <a:cxn ang="0">
                <a:pos x="connsiteX23436" y="connsiteY23436"/>
              </a:cxn>
              <a:cxn ang="0">
                <a:pos x="connsiteX23437" y="connsiteY23437"/>
              </a:cxn>
              <a:cxn ang="0">
                <a:pos x="connsiteX23438" y="connsiteY23438"/>
              </a:cxn>
              <a:cxn ang="0">
                <a:pos x="connsiteX23439" y="connsiteY23439"/>
              </a:cxn>
              <a:cxn ang="0">
                <a:pos x="connsiteX23440" y="connsiteY23440"/>
              </a:cxn>
              <a:cxn ang="0">
                <a:pos x="connsiteX23441" y="connsiteY23441"/>
              </a:cxn>
              <a:cxn ang="0">
                <a:pos x="connsiteX23442" y="connsiteY23442"/>
              </a:cxn>
              <a:cxn ang="0">
                <a:pos x="connsiteX23443" y="connsiteY23443"/>
              </a:cxn>
              <a:cxn ang="0">
                <a:pos x="connsiteX23444" y="connsiteY23444"/>
              </a:cxn>
              <a:cxn ang="0">
                <a:pos x="connsiteX23445" y="connsiteY23445"/>
              </a:cxn>
              <a:cxn ang="0">
                <a:pos x="connsiteX23446" y="connsiteY23446"/>
              </a:cxn>
              <a:cxn ang="0">
                <a:pos x="connsiteX23447" y="connsiteY23447"/>
              </a:cxn>
              <a:cxn ang="0">
                <a:pos x="connsiteX23448" y="connsiteY23448"/>
              </a:cxn>
              <a:cxn ang="0">
                <a:pos x="connsiteX23449" y="connsiteY23449"/>
              </a:cxn>
              <a:cxn ang="0">
                <a:pos x="connsiteX23450" y="connsiteY23450"/>
              </a:cxn>
              <a:cxn ang="0">
                <a:pos x="connsiteX23451" y="connsiteY23451"/>
              </a:cxn>
              <a:cxn ang="0">
                <a:pos x="connsiteX23452" y="connsiteY23452"/>
              </a:cxn>
              <a:cxn ang="0">
                <a:pos x="connsiteX23453" y="connsiteY23453"/>
              </a:cxn>
              <a:cxn ang="0">
                <a:pos x="connsiteX23454" y="connsiteY23454"/>
              </a:cxn>
              <a:cxn ang="0">
                <a:pos x="connsiteX23455" y="connsiteY23455"/>
              </a:cxn>
              <a:cxn ang="0">
                <a:pos x="connsiteX23456" y="connsiteY23456"/>
              </a:cxn>
              <a:cxn ang="0">
                <a:pos x="connsiteX23457" y="connsiteY23457"/>
              </a:cxn>
              <a:cxn ang="0">
                <a:pos x="connsiteX23458" y="connsiteY23458"/>
              </a:cxn>
              <a:cxn ang="0">
                <a:pos x="connsiteX23459" y="connsiteY23459"/>
              </a:cxn>
              <a:cxn ang="0">
                <a:pos x="connsiteX23460" y="connsiteY23460"/>
              </a:cxn>
              <a:cxn ang="0">
                <a:pos x="connsiteX23461" y="connsiteY23461"/>
              </a:cxn>
              <a:cxn ang="0">
                <a:pos x="connsiteX23462" y="connsiteY23462"/>
              </a:cxn>
              <a:cxn ang="0">
                <a:pos x="connsiteX23463" y="connsiteY23463"/>
              </a:cxn>
              <a:cxn ang="0">
                <a:pos x="connsiteX23464" y="connsiteY23464"/>
              </a:cxn>
              <a:cxn ang="0">
                <a:pos x="connsiteX23465" y="connsiteY23465"/>
              </a:cxn>
              <a:cxn ang="0">
                <a:pos x="connsiteX23466" y="connsiteY23466"/>
              </a:cxn>
              <a:cxn ang="0">
                <a:pos x="connsiteX23467" y="connsiteY23467"/>
              </a:cxn>
              <a:cxn ang="0">
                <a:pos x="connsiteX23468" y="connsiteY23468"/>
              </a:cxn>
              <a:cxn ang="0">
                <a:pos x="connsiteX23469" y="connsiteY23469"/>
              </a:cxn>
              <a:cxn ang="0">
                <a:pos x="connsiteX23470" y="connsiteY23470"/>
              </a:cxn>
              <a:cxn ang="0">
                <a:pos x="connsiteX23471" y="connsiteY23471"/>
              </a:cxn>
              <a:cxn ang="0">
                <a:pos x="connsiteX23472" y="connsiteY23472"/>
              </a:cxn>
              <a:cxn ang="0">
                <a:pos x="connsiteX23473" y="connsiteY23473"/>
              </a:cxn>
              <a:cxn ang="0">
                <a:pos x="connsiteX23474" y="connsiteY23474"/>
              </a:cxn>
              <a:cxn ang="0">
                <a:pos x="connsiteX23475" y="connsiteY23475"/>
              </a:cxn>
              <a:cxn ang="0">
                <a:pos x="connsiteX23476" y="connsiteY23476"/>
              </a:cxn>
              <a:cxn ang="0">
                <a:pos x="connsiteX23477" y="connsiteY23477"/>
              </a:cxn>
              <a:cxn ang="0">
                <a:pos x="connsiteX23478" y="connsiteY23478"/>
              </a:cxn>
              <a:cxn ang="0">
                <a:pos x="connsiteX23479" y="connsiteY23479"/>
              </a:cxn>
              <a:cxn ang="0">
                <a:pos x="connsiteX23480" y="connsiteY23480"/>
              </a:cxn>
              <a:cxn ang="0">
                <a:pos x="connsiteX23481" y="connsiteY23481"/>
              </a:cxn>
              <a:cxn ang="0">
                <a:pos x="connsiteX23482" y="connsiteY23482"/>
              </a:cxn>
              <a:cxn ang="0">
                <a:pos x="connsiteX23483" y="connsiteY23483"/>
              </a:cxn>
              <a:cxn ang="0">
                <a:pos x="connsiteX23484" y="connsiteY23484"/>
              </a:cxn>
              <a:cxn ang="0">
                <a:pos x="connsiteX23485" y="connsiteY23485"/>
              </a:cxn>
              <a:cxn ang="0">
                <a:pos x="connsiteX23486" y="connsiteY23486"/>
              </a:cxn>
              <a:cxn ang="0">
                <a:pos x="connsiteX23487" y="connsiteY23487"/>
              </a:cxn>
              <a:cxn ang="0">
                <a:pos x="connsiteX23488" y="connsiteY23488"/>
              </a:cxn>
              <a:cxn ang="0">
                <a:pos x="connsiteX23489" y="connsiteY23489"/>
              </a:cxn>
              <a:cxn ang="0">
                <a:pos x="connsiteX23490" y="connsiteY23490"/>
              </a:cxn>
              <a:cxn ang="0">
                <a:pos x="connsiteX23491" y="connsiteY23491"/>
              </a:cxn>
              <a:cxn ang="0">
                <a:pos x="connsiteX23492" y="connsiteY23492"/>
              </a:cxn>
              <a:cxn ang="0">
                <a:pos x="connsiteX23493" y="connsiteY23493"/>
              </a:cxn>
              <a:cxn ang="0">
                <a:pos x="connsiteX23494" y="connsiteY23494"/>
              </a:cxn>
              <a:cxn ang="0">
                <a:pos x="connsiteX23495" y="connsiteY23495"/>
              </a:cxn>
              <a:cxn ang="0">
                <a:pos x="connsiteX23496" y="connsiteY23496"/>
              </a:cxn>
              <a:cxn ang="0">
                <a:pos x="connsiteX23497" y="connsiteY23497"/>
              </a:cxn>
              <a:cxn ang="0">
                <a:pos x="connsiteX23498" y="connsiteY23498"/>
              </a:cxn>
              <a:cxn ang="0">
                <a:pos x="connsiteX23499" y="connsiteY23499"/>
              </a:cxn>
              <a:cxn ang="0">
                <a:pos x="connsiteX23500" y="connsiteY23500"/>
              </a:cxn>
              <a:cxn ang="0">
                <a:pos x="connsiteX23501" y="connsiteY23501"/>
              </a:cxn>
              <a:cxn ang="0">
                <a:pos x="connsiteX23502" y="connsiteY23502"/>
              </a:cxn>
              <a:cxn ang="0">
                <a:pos x="connsiteX23503" y="connsiteY23503"/>
              </a:cxn>
              <a:cxn ang="0">
                <a:pos x="connsiteX23504" y="connsiteY23504"/>
              </a:cxn>
              <a:cxn ang="0">
                <a:pos x="connsiteX23505" y="connsiteY23505"/>
              </a:cxn>
              <a:cxn ang="0">
                <a:pos x="connsiteX23506" y="connsiteY23506"/>
              </a:cxn>
              <a:cxn ang="0">
                <a:pos x="connsiteX23507" y="connsiteY23507"/>
              </a:cxn>
              <a:cxn ang="0">
                <a:pos x="connsiteX23508" y="connsiteY23508"/>
              </a:cxn>
              <a:cxn ang="0">
                <a:pos x="connsiteX23509" y="connsiteY23509"/>
              </a:cxn>
              <a:cxn ang="0">
                <a:pos x="connsiteX23510" y="connsiteY23510"/>
              </a:cxn>
              <a:cxn ang="0">
                <a:pos x="connsiteX23511" y="connsiteY23511"/>
              </a:cxn>
              <a:cxn ang="0">
                <a:pos x="connsiteX23512" y="connsiteY23512"/>
              </a:cxn>
              <a:cxn ang="0">
                <a:pos x="connsiteX23513" y="connsiteY23513"/>
              </a:cxn>
              <a:cxn ang="0">
                <a:pos x="connsiteX23514" y="connsiteY23514"/>
              </a:cxn>
              <a:cxn ang="0">
                <a:pos x="connsiteX23515" y="connsiteY23515"/>
              </a:cxn>
              <a:cxn ang="0">
                <a:pos x="connsiteX23516" y="connsiteY23516"/>
              </a:cxn>
              <a:cxn ang="0">
                <a:pos x="connsiteX23517" y="connsiteY23517"/>
              </a:cxn>
              <a:cxn ang="0">
                <a:pos x="connsiteX23518" y="connsiteY23518"/>
              </a:cxn>
              <a:cxn ang="0">
                <a:pos x="connsiteX23519" y="connsiteY23519"/>
              </a:cxn>
              <a:cxn ang="0">
                <a:pos x="connsiteX23520" y="connsiteY23520"/>
              </a:cxn>
              <a:cxn ang="0">
                <a:pos x="connsiteX23521" y="connsiteY23521"/>
              </a:cxn>
              <a:cxn ang="0">
                <a:pos x="connsiteX23522" y="connsiteY23522"/>
              </a:cxn>
              <a:cxn ang="0">
                <a:pos x="connsiteX23523" y="connsiteY23523"/>
              </a:cxn>
              <a:cxn ang="0">
                <a:pos x="connsiteX23524" y="connsiteY23524"/>
              </a:cxn>
              <a:cxn ang="0">
                <a:pos x="connsiteX23525" y="connsiteY23525"/>
              </a:cxn>
              <a:cxn ang="0">
                <a:pos x="connsiteX23526" y="connsiteY23526"/>
              </a:cxn>
              <a:cxn ang="0">
                <a:pos x="connsiteX23527" y="connsiteY23527"/>
              </a:cxn>
              <a:cxn ang="0">
                <a:pos x="connsiteX23528" y="connsiteY23528"/>
              </a:cxn>
              <a:cxn ang="0">
                <a:pos x="connsiteX23529" y="connsiteY23529"/>
              </a:cxn>
              <a:cxn ang="0">
                <a:pos x="connsiteX23530" y="connsiteY23530"/>
              </a:cxn>
              <a:cxn ang="0">
                <a:pos x="connsiteX23531" y="connsiteY23531"/>
              </a:cxn>
              <a:cxn ang="0">
                <a:pos x="connsiteX23532" y="connsiteY23532"/>
              </a:cxn>
              <a:cxn ang="0">
                <a:pos x="connsiteX23533" y="connsiteY23533"/>
              </a:cxn>
              <a:cxn ang="0">
                <a:pos x="connsiteX23534" y="connsiteY23534"/>
              </a:cxn>
              <a:cxn ang="0">
                <a:pos x="connsiteX23535" y="connsiteY23535"/>
              </a:cxn>
              <a:cxn ang="0">
                <a:pos x="connsiteX23536" y="connsiteY23536"/>
              </a:cxn>
              <a:cxn ang="0">
                <a:pos x="connsiteX23537" y="connsiteY23537"/>
              </a:cxn>
              <a:cxn ang="0">
                <a:pos x="connsiteX23538" y="connsiteY23538"/>
              </a:cxn>
              <a:cxn ang="0">
                <a:pos x="connsiteX23539" y="connsiteY23539"/>
              </a:cxn>
              <a:cxn ang="0">
                <a:pos x="connsiteX23540" y="connsiteY23540"/>
              </a:cxn>
              <a:cxn ang="0">
                <a:pos x="connsiteX23541" y="connsiteY23541"/>
              </a:cxn>
              <a:cxn ang="0">
                <a:pos x="connsiteX23542" y="connsiteY23542"/>
              </a:cxn>
              <a:cxn ang="0">
                <a:pos x="connsiteX23543" y="connsiteY23543"/>
              </a:cxn>
              <a:cxn ang="0">
                <a:pos x="connsiteX23544" y="connsiteY23544"/>
              </a:cxn>
              <a:cxn ang="0">
                <a:pos x="connsiteX23545" y="connsiteY23545"/>
              </a:cxn>
              <a:cxn ang="0">
                <a:pos x="connsiteX23546" y="connsiteY23546"/>
              </a:cxn>
              <a:cxn ang="0">
                <a:pos x="connsiteX23547" y="connsiteY23547"/>
              </a:cxn>
              <a:cxn ang="0">
                <a:pos x="connsiteX23548" y="connsiteY23548"/>
              </a:cxn>
              <a:cxn ang="0">
                <a:pos x="connsiteX23549" y="connsiteY23549"/>
              </a:cxn>
              <a:cxn ang="0">
                <a:pos x="connsiteX23550" y="connsiteY23550"/>
              </a:cxn>
              <a:cxn ang="0">
                <a:pos x="connsiteX23551" y="connsiteY23551"/>
              </a:cxn>
              <a:cxn ang="0">
                <a:pos x="connsiteX23552" y="connsiteY23552"/>
              </a:cxn>
              <a:cxn ang="0">
                <a:pos x="connsiteX23553" y="connsiteY23553"/>
              </a:cxn>
              <a:cxn ang="0">
                <a:pos x="connsiteX23554" y="connsiteY23554"/>
              </a:cxn>
              <a:cxn ang="0">
                <a:pos x="connsiteX23555" y="connsiteY23555"/>
              </a:cxn>
              <a:cxn ang="0">
                <a:pos x="connsiteX23556" y="connsiteY23556"/>
              </a:cxn>
              <a:cxn ang="0">
                <a:pos x="connsiteX23557" y="connsiteY23557"/>
              </a:cxn>
              <a:cxn ang="0">
                <a:pos x="connsiteX23558" y="connsiteY23558"/>
              </a:cxn>
              <a:cxn ang="0">
                <a:pos x="connsiteX23559" y="connsiteY23559"/>
              </a:cxn>
              <a:cxn ang="0">
                <a:pos x="connsiteX23560" y="connsiteY23560"/>
              </a:cxn>
              <a:cxn ang="0">
                <a:pos x="connsiteX23561" y="connsiteY23561"/>
              </a:cxn>
              <a:cxn ang="0">
                <a:pos x="connsiteX23562" y="connsiteY23562"/>
              </a:cxn>
              <a:cxn ang="0">
                <a:pos x="connsiteX23563" y="connsiteY23563"/>
              </a:cxn>
              <a:cxn ang="0">
                <a:pos x="connsiteX23564" y="connsiteY23564"/>
              </a:cxn>
              <a:cxn ang="0">
                <a:pos x="connsiteX23565" y="connsiteY23565"/>
              </a:cxn>
              <a:cxn ang="0">
                <a:pos x="connsiteX23566" y="connsiteY23566"/>
              </a:cxn>
              <a:cxn ang="0">
                <a:pos x="connsiteX23567" y="connsiteY23567"/>
              </a:cxn>
              <a:cxn ang="0">
                <a:pos x="connsiteX23568" y="connsiteY23568"/>
              </a:cxn>
              <a:cxn ang="0">
                <a:pos x="connsiteX23569" y="connsiteY23569"/>
              </a:cxn>
              <a:cxn ang="0">
                <a:pos x="connsiteX23570" y="connsiteY23570"/>
              </a:cxn>
              <a:cxn ang="0">
                <a:pos x="connsiteX23571" y="connsiteY23571"/>
              </a:cxn>
              <a:cxn ang="0">
                <a:pos x="connsiteX23572" y="connsiteY23572"/>
              </a:cxn>
              <a:cxn ang="0">
                <a:pos x="connsiteX23573" y="connsiteY23573"/>
              </a:cxn>
              <a:cxn ang="0">
                <a:pos x="connsiteX23574" y="connsiteY23574"/>
              </a:cxn>
              <a:cxn ang="0">
                <a:pos x="connsiteX23575" y="connsiteY23575"/>
              </a:cxn>
              <a:cxn ang="0">
                <a:pos x="connsiteX23576" y="connsiteY23576"/>
              </a:cxn>
              <a:cxn ang="0">
                <a:pos x="connsiteX23577" y="connsiteY23577"/>
              </a:cxn>
              <a:cxn ang="0">
                <a:pos x="connsiteX23578" y="connsiteY23578"/>
              </a:cxn>
              <a:cxn ang="0">
                <a:pos x="connsiteX23579" y="connsiteY23579"/>
              </a:cxn>
              <a:cxn ang="0">
                <a:pos x="connsiteX23580" y="connsiteY23580"/>
              </a:cxn>
              <a:cxn ang="0">
                <a:pos x="connsiteX23581" y="connsiteY23581"/>
              </a:cxn>
              <a:cxn ang="0">
                <a:pos x="connsiteX23582" y="connsiteY23582"/>
              </a:cxn>
              <a:cxn ang="0">
                <a:pos x="connsiteX23583" y="connsiteY23583"/>
              </a:cxn>
              <a:cxn ang="0">
                <a:pos x="connsiteX23584" y="connsiteY23584"/>
              </a:cxn>
              <a:cxn ang="0">
                <a:pos x="connsiteX23585" y="connsiteY23585"/>
              </a:cxn>
              <a:cxn ang="0">
                <a:pos x="connsiteX23586" y="connsiteY23586"/>
              </a:cxn>
              <a:cxn ang="0">
                <a:pos x="connsiteX23587" y="connsiteY23587"/>
              </a:cxn>
              <a:cxn ang="0">
                <a:pos x="connsiteX23588" y="connsiteY23588"/>
              </a:cxn>
              <a:cxn ang="0">
                <a:pos x="connsiteX23589" y="connsiteY23589"/>
              </a:cxn>
              <a:cxn ang="0">
                <a:pos x="connsiteX23590" y="connsiteY23590"/>
              </a:cxn>
              <a:cxn ang="0">
                <a:pos x="connsiteX23591" y="connsiteY23591"/>
              </a:cxn>
              <a:cxn ang="0">
                <a:pos x="connsiteX23592" y="connsiteY23592"/>
              </a:cxn>
              <a:cxn ang="0">
                <a:pos x="connsiteX23593" y="connsiteY23593"/>
              </a:cxn>
              <a:cxn ang="0">
                <a:pos x="connsiteX23594" y="connsiteY23594"/>
              </a:cxn>
              <a:cxn ang="0">
                <a:pos x="connsiteX23595" y="connsiteY23595"/>
              </a:cxn>
              <a:cxn ang="0">
                <a:pos x="connsiteX23596" y="connsiteY23596"/>
              </a:cxn>
              <a:cxn ang="0">
                <a:pos x="connsiteX23597" y="connsiteY23597"/>
              </a:cxn>
              <a:cxn ang="0">
                <a:pos x="connsiteX23598" y="connsiteY23598"/>
              </a:cxn>
              <a:cxn ang="0">
                <a:pos x="connsiteX23599" y="connsiteY23599"/>
              </a:cxn>
              <a:cxn ang="0">
                <a:pos x="connsiteX23600" y="connsiteY23600"/>
              </a:cxn>
              <a:cxn ang="0">
                <a:pos x="connsiteX23601" y="connsiteY23601"/>
              </a:cxn>
              <a:cxn ang="0">
                <a:pos x="connsiteX23602" y="connsiteY23602"/>
              </a:cxn>
              <a:cxn ang="0">
                <a:pos x="connsiteX23603" y="connsiteY23603"/>
              </a:cxn>
              <a:cxn ang="0">
                <a:pos x="connsiteX23604" y="connsiteY23604"/>
              </a:cxn>
              <a:cxn ang="0">
                <a:pos x="connsiteX23605" y="connsiteY23605"/>
              </a:cxn>
              <a:cxn ang="0">
                <a:pos x="connsiteX23606" y="connsiteY23606"/>
              </a:cxn>
              <a:cxn ang="0">
                <a:pos x="connsiteX23607" y="connsiteY23607"/>
              </a:cxn>
              <a:cxn ang="0">
                <a:pos x="connsiteX23608" y="connsiteY23608"/>
              </a:cxn>
              <a:cxn ang="0">
                <a:pos x="connsiteX23609" y="connsiteY23609"/>
              </a:cxn>
              <a:cxn ang="0">
                <a:pos x="connsiteX23610" y="connsiteY23610"/>
              </a:cxn>
              <a:cxn ang="0">
                <a:pos x="connsiteX23611" y="connsiteY23611"/>
              </a:cxn>
              <a:cxn ang="0">
                <a:pos x="connsiteX23612" y="connsiteY23612"/>
              </a:cxn>
              <a:cxn ang="0">
                <a:pos x="connsiteX23613" y="connsiteY23613"/>
              </a:cxn>
              <a:cxn ang="0">
                <a:pos x="connsiteX23614" y="connsiteY23614"/>
              </a:cxn>
              <a:cxn ang="0">
                <a:pos x="connsiteX23615" y="connsiteY23615"/>
              </a:cxn>
              <a:cxn ang="0">
                <a:pos x="connsiteX23616" y="connsiteY23616"/>
              </a:cxn>
              <a:cxn ang="0">
                <a:pos x="connsiteX23617" y="connsiteY23617"/>
              </a:cxn>
              <a:cxn ang="0">
                <a:pos x="connsiteX23618" y="connsiteY23618"/>
              </a:cxn>
              <a:cxn ang="0">
                <a:pos x="connsiteX23619" y="connsiteY23619"/>
              </a:cxn>
              <a:cxn ang="0">
                <a:pos x="connsiteX23620" y="connsiteY23620"/>
              </a:cxn>
              <a:cxn ang="0">
                <a:pos x="connsiteX23621" y="connsiteY23621"/>
              </a:cxn>
              <a:cxn ang="0">
                <a:pos x="connsiteX23622" y="connsiteY23622"/>
              </a:cxn>
              <a:cxn ang="0">
                <a:pos x="connsiteX23623" y="connsiteY23623"/>
              </a:cxn>
              <a:cxn ang="0">
                <a:pos x="connsiteX23624" y="connsiteY23624"/>
              </a:cxn>
              <a:cxn ang="0">
                <a:pos x="connsiteX23625" y="connsiteY23625"/>
              </a:cxn>
              <a:cxn ang="0">
                <a:pos x="connsiteX23626" y="connsiteY23626"/>
              </a:cxn>
              <a:cxn ang="0">
                <a:pos x="connsiteX23627" y="connsiteY23627"/>
              </a:cxn>
              <a:cxn ang="0">
                <a:pos x="connsiteX23628" y="connsiteY23628"/>
              </a:cxn>
              <a:cxn ang="0">
                <a:pos x="connsiteX23629" y="connsiteY23629"/>
              </a:cxn>
              <a:cxn ang="0">
                <a:pos x="connsiteX23630" y="connsiteY23630"/>
              </a:cxn>
              <a:cxn ang="0">
                <a:pos x="connsiteX23631" y="connsiteY23631"/>
              </a:cxn>
              <a:cxn ang="0">
                <a:pos x="connsiteX23632" y="connsiteY23632"/>
              </a:cxn>
              <a:cxn ang="0">
                <a:pos x="connsiteX23633" y="connsiteY23633"/>
              </a:cxn>
              <a:cxn ang="0">
                <a:pos x="connsiteX23634" y="connsiteY23634"/>
              </a:cxn>
              <a:cxn ang="0">
                <a:pos x="connsiteX23635" y="connsiteY23635"/>
              </a:cxn>
              <a:cxn ang="0">
                <a:pos x="connsiteX23636" y="connsiteY23636"/>
              </a:cxn>
              <a:cxn ang="0">
                <a:pos x="connsiteX23637" y="connsiteY23637"/>
              </a:cxn>
              <a:cxn ang="0">
                <a:pos x="connsiteX23638" y="connsiteY23638"/>
              </a:cxn>
              <a:cxn ang="0">
                <a:pos x="connsiteX23639" y="connsiteY23639"/>
              </a:cxn>
              <a:cxn ang="0">
                <a:pos x="connsiteX23640" y="connsiteY23640"/>
              </a:cxn>
              <a:cxn ang="0">
                <a:pos x="connsiteX23641" y="connsiteY23641"/>
              </a:cxn>
              <a:cxn ang="0">
                <a:pos x="connsiteX23642" y="connsiteY23642"/>
              </a:cxn>
              <a:cxn ang="0">
                <a:pos x="connsiteX23643" y="connsiteY23643"/>
              </a:cxn>
              <a:cxn ang="0">
                <a:pos x="connsiteX23644" y="connsiteY23644"/>
              </a:cxn>
              <a:cxn ang="0">
                <a:pos x="connsiteX23645" y="connsiteY23645"/>
              </a:cxn>
              <a:cxn ang="0">
                <a:pos x="connsiteX23646" y="connsiteY23646"/>
              </a:cxn>
              <a:cxn ang="0">
                <a:pos x="connsiteX23647" y="connsiteY23647"/>
              </a:cxn>
              <a:cxn ang="0">
                <a:pos x="connsiteX23648" y="connsiteY23648"/>
              </a:cxn>
              <a:cxn ang="0">
                <a:pos x="connsiteX23649" y="connsiteY23649"/>
              </a:cxn>
              <a:cxn ang="0">
                <a:pos x="connsiteX23650" y="connsiteY23650"/>
              </a:cxn>
              <a:cxn ang="0">
                <a:pos x="connsiteX23651" y="connsiteY23651"/>
              </a:cxn>
              <a:cxn ang="0">
                <a:pos x="connsiteX23652" y="connsiteY23652"/>
              </a:cxn>
              <a:cxn ang="0">
                <a:pos x="connsiteX23653" y="connsiteY23653"/>
              </a:cxn>
              <a:cxn ang="0">
                <a:pos x="connsiteX23654" y="connsiteY23654"/>
              </a:cxn>
              <a:cxn ang="0">
                <a:pos x="connsiteX23655" y="connsiteY23655"/>
              </a:cxn>
              <a:cxn ang="0">
                <a:pos x="connsiteX23656" y="connsiteY23656"/>
              </a:cxn>
              <a:cxn ang="0">
                <a:pos x="connsiteX23657" y="connsiteY23657"/>
              </a:cxn>
              <a:cxn ang="0">
                <a:pos x="connsiteX23658" y="connsiteY23658"/>
              </a:cxn>
              <a:cxn ang="0">
                <a:pos x="connsiteX23659" y="connsiteY23659"/>
              </a:cxn>
              <a:cxn ang="0">
                <a:pos x="connsiteX23660" y="connsiteY23660"/>
              </a:cxn>
              <a:cxn ang="0">
                <a:pos x="connsiteX23661" y="connsiteY23661"/>
              </a:cxn>
              <a:cxn ang="0">
                <a:pos x="connsiteX23662" y="connsiteY23662"/>
              </a:cxn>
              <a:cxn ang="0">
                <a:pos x="connsiteX23663" y="connsiteY23663"/>
              </a:cxn>
              <a:cxn ang="0">
                <a:pos x="connsiteX23664" y="connsiteY23664"/>
              </a:cxn>
              <a:cxn ang="0">
                <a:pos x="connsiteX23665" y="connsiteY23665"/>
              </a:cxn>
              <a:cxn ang="0">
                <a:pos x="connsiteX23666" y="connsiteY23666"/>
              </a:cxn>
              <a:cxn ang="0">
                <a:pos x="connsiteX23667" y="connsiteY23667"/>
              </a:cxn>
              <a:cxn ang="0">
                <a:pos x="connsiteX23668" y="connsiteY23668"/>
              </a:cxn>
              <a:cxn ang="0">
                <a:pos x="connsiteX23669" y="connsiteY23669"/>
              </a:cxn>
              <a:cxn ang="0">
                <a:pos x="connsiteX23670" y="connsiteY23670"/>
              </a:cxn>
              <a:cxn ang="0">
                <a:pos x="connsiteX23671" y="connsiteY23671"/>
              </a:cxn>
              <a:cxn ang="0">
                <a:pos x="connsiteX23672" y="connsiteY23672"/>
              </a:cxn>
              <a:cxn ang="0">
                <a:pos x="connsiteX23673" y="connsiteY23673"/>
              </a:cxn>
              <a:cxn ang="0">
                <a:pos x="connsiteX23674" y="connsiteY23674"/>
              </a:cxn>
              <a:cxn ang="0">
                <a:pos x="connsiteX23675" y="connsiteY23675"/>
              </a:cxn>
              <a:cxn ang="0">
                <a:pos x="connsiteX23676" y="connsiteY23676"/>
              </a:cxn>
              <a:cxn ang="0">
                <a:pos x="connsiteX23677" y="connsiteY23677"/>
              </a:cxn>
              <a:cxn ang="0">
                <a:pos x="connsiteX23678" y="connsiteY23678"/>
              </a:cxn>
              <a:cxn ang="0">
                <a:pos x="connsiteX23679" y="connsiteY23679"/>
              </a:cxn>
              <a:cxn ang="0">
                <a:pos x="connsiteX23680" y="connsiteY23680"/>
              </a:cxn>
              <a:cxn ang="0">
                <a:pos x="connsiteX23681" y="connsiteY23681"/>
              </a:cxn>
              <a:cxn ang="0">
                <a:pos x="connsiteX23682" y="connsiteY23682"/>
              </a:cxn>
              <a:cxn ang="0">
                <a:pos x="connsiteX23683" y="connsiteY23683"/>
              </a:cxn>
              <a:cxn ang="0">
                <a:pos x="connsiteX23684" y="connsiteY23684"/>
              </a:cxn>
              <a:cxn ang="0">
                <a:pos x="connsiteX23685" y="connsiteY23685"/>
              </a:cxn>
              <a:cxn ang="0">
                <a:pos x="connsiteX23686" y="connsiteY23686"/>
              </a:cxn>
              <a:cxn ang="0">
                <a:pos x="connsiteX23687" y="connsiteY23687"/>
              </a:cxn>
              <a:cxn ang="0">
                <a:pos x="connsiteX23688" y="connsiteY23688"/>
              </a:cxn>
              <a:cxn ang="0">
                <a:pos x="connsiteX23689" y="connsiteY23689"/>
              </a:cxn>
              <a:cxn ang="0">
                <a:pos x="connsiteX23690" y="connsiteY23690"/>
              </a:cxn>
              <a:cxn ang="0">
                <a:pos x="connsiteX23691" y="connsiteY23691"/>
              </a:cxn>
              <a:cxn ang="0">
                <a:pos x="connsiteX23692" y="connsiteY23692"/>
              </a:cxn>
              <a:cxn ang="0">
                <a:pos x="connsiteX23693" y="connsiteY23693"/>
              </a:cxn>
              <a:cxn ang="0">
                <a:pos x="connsiteX23694" y="connsiteY23694"/>
              </a:cxn>
              <a:cxn ang="0">
                <a:pos x="connsiteX23695" y="connsiteY23695"/>
              </a:cxn>
              <a:cxn ang="0">
                <a:pos x="connsiteX23696" y="connsiteY23696"/>
              </a:cxn>
              <a:cxn ang="0">
                <a:pos x="connsiteX23697" y="connsiteY23697"/>
              </a:cxn>
              <a:cxn ang="0">
                <a:pos x="connsiteX23698" y="connsiteY23698"/>
              </a:cxn>
              <a:cxn ang="0">
                <a:pos x="connsiteX23699" y="connsiteY23699"/>
              </a:cxn>
              <a:cxn ang="0">
                <a:pos x="connsiteX23700" y="connsiteY23700"/>
              </a:cxn>
              <a:cxn ang="0">
                <a:pos x="connsiteX23701" y="connsiteY23701"/>
              </a:cxn>
              <a:cxn ang="0">
                <a:pos x="connsiteX23702" y="connsiteY23702"/>
              </a:cxn>
              <a:cxn ang="0">
                <a:pos x="connsiteX23703" y="connsiteY23703"/>
              </a:cxn>
              <a:cxn ang="0">
                <a:pos x="connsiteX23704" y="connsiteY23704"/>
              </a:cxn>
              <a:cxn ang="0">
                <a:pos x="connsiteX23705" y="connsiteY23705"/>
              </a:cxn>
              <a:cxn ang="0">
                <a:pos x="connsiteX23706" y="connsiteY23706"/>
              </a:cxn>
              <a:cxn ang="0">
                <a:pos x="connsiteX23707" y="connsiteY23707"/>
              </a:cxn>
              <a:cxn ang="0">
                <a:pos x="connsiteX23708" y="connsiteY23708"/>
              </a:cxn>
              <a:cxn ang="0">
                <a:pos x="connsiteX23709" y="connsiteY23709"/>
              </a:cxn>
              <a:cxn ang="0">
                <a:pos x="connsiteX23710" y="connsiteY23710"/>
              </a:cxn>
              <a:cxn ang="0">
                <a:pos x="connsiteX23711" y="connsiteY23711"/>
              </a:cxn>
              <a:cxn ang="0">
                <a:pos x="connsiteX23712" y="connsiteY23712"/>
              </a:cxn>
              <a:cxn ang="0">
                <a:pos x="connsiteX23713" y="connsiteY23713"/>
              </a:cxn>
              <a:cxn ang="0">
                <a:pos x="connsiteX23714" y="connsiteY23714"/>
              </a:cxn>
              <a:cxn ang="0">
                <a:pos x="connsiteX23715" y="connsiteY23715"/>
              </a:cxn>
              <a:cxn ang="0">
                <a:pos x="connsiteX23716" y="connsiteY23716"/>
              </a:cxn>
              <a:cxn ang="0">
                <a:pos x="connsiteX23717" y="connsiteY23717"/>
              </a:cxn>
              <a:cxn ang="0">
                <a:pos x="connsiteX23718" y="connsiteY23718"/>
              </a:cxn>
              <a:cxn ang="0">
                <a:pos x="connsiteX23719" y="connsiteY23719"/>
              </a:cxn>
              <a:cxn ang="0">
                <a:pos x="connsiteX23720" y="connsiteY23720"/>
              </a:cxn>
              <a:cxn ang="0">
                <a:pos x="connsiteX23721" y="connsiteY23721"/>
              </a:cxn>
              <a:cxn ang="0">
                <a:pos x="connsiteX23722" y="connsiteY23722"/>
              </a:cxn>
              <a:cxn ang="0">
                <a:pos x="connsiteX23723" y="connsiteY23723"/>
              </a:cxn>
              <a:cxn ang="0">
                <a:pos x="connsiteX23724" y="connsiteY23724"/>
              </a:cxn>
              <a:cxn ang="0">
                <a:pos x="connsiteX23725" y="connsiteY23725"/>
              </a:cxn>
              <a:cxn ang="0">
                <a:pos x="connsiteX23726" y="connsiteY23726"/>
              </a:cxn>
              <a:cxn ang="0">
                <a:pos x="connsiteX23727" y="connsiteY23727"/>
              </a:cxn>
              <a:cxn ang="0">
                <a:pos x="connsiteX23728" y="connsiteY23728"/>
              </a:cxn>
              <a:cxn ang="0">
                <a:pos x="connsiteX23729" y="connsiteY23729"/>
              </a:cxn>
              <a:cxn ang="0">
                <a:pos x="connsiteX23730" y="connsiteY23730"/>
              </a:cxn>
              <a:cxn ang="0">
                <a:pos x="connsiteX23731" y="connsiteY23731"/>
              </a:cxn>
              <a:cxn ang="0">
                <a:pos x="connsiteX23732" y="connsiteY23732"/>
              </a:cxn>
              <a:cxn ang="0">
                <a:pos x="connsiteX23733" y="connsiteY23733"/>
              </a:cxn>
              <a:cxn ang="0">
                <a:pos x="connsiteX23734" y="connsiteY23734"/>
              </a:cxn>
              <a:cxn ang="0">
                <a:pos x="connsiteX23735" y="connsiteY23735"/>
              </a:cxn>
              <a:cxn ang="0">
                <a:pos x="connsiteX23736" y="connsiteY23736"/>
              </a:cxn>
              <a:cxn ang="0">
                <a:pos x="connsiteX23737" y="connsiteY23737"/>
              </a:cxn>
              <a:cxn ang="0">
                <a:pos x="connsiteX23738" y="connsiteY23738"/>
              </a:cxn>
              <a:cxn ang="0">
                <a:pos x="connsiteX23739" y="connsiteY23739"/>
              </a:cxn>
              <a:cxn ang="0">
                <a:pos x="connsiteX23740" y="connsiteY23740"/>
              </a:cxn>
              <a:cxn ang="0">
                <a:pos x="connsiteX23741" y="connsiteY23741"/>
              </a:cxn>
              <a:cxn ang="0">
                <a:pos x="connsiteX23742" y="connsiteY23742"/>
              </a:cxn>
              <a:cxn ang="0">
                <a:pos x="connsiteX23743" y="connsiteY23743"/>
              </a:cxn>
              <a:cxn ang="0">
                <a:pos x="connsiteX23744" y="connsiteY23744"/>
              </a:cxn>
              <a:cxn ang="0">
                <a:pos x="connsiteX23745" y="connsiteY23745"/>
              </a:cxn>
              <a:cxn ang="0">
                <a:pos x="connsiteX23746" y="connsiteY23746"/>
              </a:cxn>
              <a:cxn ang="0">
                <a:pos x="connsiteX23747" y="connsiteY23747"/>
              </a:cxn>
              <a:cxn ang="0">
                <a:pos x="connsiteX23748" y="connsiteY23748"/>
              </a:cxn>
              <a:cxn ang="0">
                <a:pos x="connsiteX23749" y="connsiteY23749"/>
              </a:cxn>
              <a:cxn ang="0">
                <a:pos x="connsiteX23750" y="connsiteY23750"/>
              </a:cxn>
              <a:cxn ang="0">
                <a:pos x="connsiteX23751" y="connsiteY23751"/>
              </a:cxn>
              <a:cxn ang="0">
                <a:pos x="connsiteX23752" y="connsiteY23752"/>
              </a:cxn>
              <a:cxn ang="0">
                <a:pos x="connsiteX23753" y="connsiteY23753"/>
              </a:cxn>
              <a:cxn ang="0">
                <a:pos x="connsiteX23754" y="connsiteY23754"/>
              </a:cxn>
              <a:cxn ang="0">
                <a:pos x="connsiteX23755" y="connsiteY23755"/>
              </a:cxn>
              <a:cxn ang="0">
                <a:pos x="connsiteX23756" y="connsiteY23756"/>
              </a:cxn>
              <a:cxn ang="0">
                <a:pos x="connsiteX23757" y="connsiteY23757"/>
              </a:cxn>
              <a:cxn ang="0">
                <a:pos x="connsiteX23758" y="connsiteY23758"/>
              </a:cxn>
              <a:cxn ang="0">
                <a:pos x="connsiteX23759" y="connsiteY23759"/>
              </a:cxn>
              <a:cxn ang="0">
                <a:pos x="connsiteX23760" y="connsiteY23760"/>
              </a:cxn>
              <a:cxn ang="0">
                <a:pos x="connsiteX23761" y="connsiteY23761"/>
              </a:cxn>
              <a:cxn ang="0">
                <a:pos x="connsiteX23762" y="connsiteY23762"/>
              </a:cxn>
              <a:cxn ang="0">
                <a:pos x="connsiteX23763" y="connsiteY23763"/>
              </a:cxn>
              <a:cxn ang="0">
                <a:pos x="connsiteX23764" y="connsiteY23764"/>
              </a:cxn>
              <a:cxn ang="0">
                <a:pos x="connsiteX23765" y="connsiteY23765"/>
              </a:cxn>
              <a:cxn ang="0">
                <a:pos x="connsiteX23766" y="connsiteY23766"/>
              </a:cxn>
              <a:cxn ang="0">
                <a:pos x="connsiteX23767" y="connsiteY23767"/>
              </a:cxn>
              <a:cxn ang="0">
                <a:pos x="connsiteX23768" y="connsiteY23768"/>
              </a:cxn>
              <a:cxn ang="0">
                <a:pos x="connsiteX23769" y="connsiteY23769"/>
              </a:cxn>
              <a:cxn ang="0">
                <a:pos x="connsiteX23770" y="connsiteY23770"/>
              </a:cxn>
              <a:cxn ang="0">
                <a:pos x="connsiteX23771" y="connsiteY23771"/>
              </a:cxn>
              <a:cxn ang="0">
                <a:pos x="connsiteX23772" y="connsiteY23772"/>
              </a:cxn>
              <a:cxn ang="0">
                <a:pos x="connsiteX23773" y="connsiteY23773"/>
              </a:cxn>
              <a:cxn ang="0">
                <a:pos x="connsiteX23774" y="connsiteY23774"/>
              </a:cxn>
              <a:cxn ang="0">
                <a:pos x="connsiteX23775" y="connsiteY23775"/>
              </a:cxn>
              <a:cxn ang="0">
                <a:pos x="connsiteX23776" y="connsiteY23776"/>
              </a:cxn>
              <a:cxn ang="0">
                <a:pos x="connsiteX23777" y="connsiteY23777"/>
              </a:cxn>
              <a:cxn ang="0">
                <a:pos x="connsiteX23778" y="connsiteY23778"/>
              </a:cxn>
              <a:cxn ang="0">
                <a:pos x="connsiteX23779" y="connsiteY23779"/>
              </a:cxn>
              <a:cxn ang="0">
                <a:pos x="connsiteX23780" y="connsiteY23780"/>
              </a:cxn>
              <a:cxn ang="0">
                <a:pos x="connsiteX23781" y="connsiteY23781"/>
              </a:cxn>
              <a:cxn ang="0">
                <a:pos x="connsiteX23782" y="connsiteY23782"/>
              </a:cxn>
              <a:cxn ang="0">
                <a:pos x="connsiteX23783" y="connsiteY23783"/>
              </a:cxn>
              <a:cxn ang="0">
                <a:pos x="connsiteX23784" y="connsiteY23784"/>
              </a:cxn>
              <a:cxn ang="0">
                <a:pos x="connsiteX23785" y="connsiteY23785"/>
              </a:cxn>
              <a:cxn ang="0">
                <a:pos x="connsiteX23786" y="connsiteY23786"/>
              </a:cxn>
              <a:cxn ang="0">
                <a:pos x="connsiteX23787" y="connsiteY23787"/>
              </a:cxn>
              <a:cxn ang="0">
                <a:pos x="connsiteX23788" y="connsiteY23788"/>
              </a:cxn>
              <a:cxn ang="0">
                <a:pos x="connsiteX23789" y="connsiteY23789"/>
              </a:cxn>
              <a:cxn ang="0">
                <a:pos x="connsiteX23790" y="connsiteY23790"/>
              </a:cxn>
              <a:cxn ang="0">
                <a:pos x="connsiteX23791" y="connsiteY23791"/>
              </a:cxn>
              <a:cxn ang="0">
                <a:pos x="connsiteX23792" y="connsiteY23792"/>
              </a:cxn>
              <a:cxn ang="0">
                <a:pos x="connsiteX23793" y="connsiteY23793"/>
              </a:cxn>
              <a:cxn ang="0">
                <a:pos x="connsiteX23794" y="connsiteY23794"/>
              </a:cxn>
              <a:cxn ang="0">
                <a:pos x="connsiteX23795" y="connsiteY23795"/>
              </a:cxn>
              <a:cxn ang="0">
                <a:pos x="connsiteX23796" y="connsiteY23796"/>
              </a:cxn>
              <a:cxn ang="0">
                <a:pos x="connsiteX23797" y="connsiteY23797"/>
              </a:cxn>
              <a:cxn ang="0">
                <a:pos x="connsiteX23798" y="connsiteY23798"/>
              </a:cxn>
              <a:cxn ang="0">
                <a:pos x="connsiteX23799" y="connsiteY23799"/>
              </a:cxn>
              <a:cxn ang="0">
                <a:pos x="connsiteX23800" y="connsiteY23800"/>
              </a:cxn>
              <a:cxn ang="0">
                <a:pos x="connsiteX23801" y="connsiteY23801"/>
              </a:cxn>
              <a:cxn ang="0">
                <a:pos x="connsiteX23802" y="connsiteY23802"/>
              </a:cxn>
              <a:cxn ang="0">
                <a:pos x="connsiteX23803" y="connsiteY23803"/>
              </a:cxn>
              <a:cxn ang="0">
                <a:pos x="connsiteX23804" y="connsiteY23804"/>
              </a:cxn>
              <a:cxn ang="0">
                <a:pos x="connsiteX23805" y="connsiteY23805"/>
              </a:cxn>
              <a:cxn ang="0">
                <a:pos x="connsiteX23806" y="connsiteY23806"/>
              </a:cxn>
              <a:cxn ang="0">
                <a:pos x="connsiteX23807" y="connsiteY23807"/>
              </a:cxn>
              <a:cxn ang="0">
                <a:pos x="connsiteX23808" y="connsiteY23808"/>
              </a:cxn>
              <a:cxn ang="0">
                <a:pos x="connsiteX23809" y="connsiteY23809"/>
              </a:cxn>
              <a:cxn ang="0">
                <a:pos x="connsiteX23810" y="connsiteY23810"/>
              </a:cxn>
              <a:cxn ang="0">
                <a:pos x="connsiteX23811" y="connsiteY23811"/>
              </a:cxn>
              <a:cxn ang="0">
                <a:pos x="connsiteX23812" y="connsiteY23812"/>
              </a:cxn>
              <a:cxn ang="0">
                <a:pos x="connsiteX23813" y="connsiteY23813"/>
              </a:cxn>
              <a:cxn ang="0">
                <a:pos x="connsiteX23814" y="connsiteY23814"/>
              </a:cxn>
              <a:cxn ang="0">
                <a:pos x="connsiteX23815" y="connsiteY23815"/>
              </a:cxn>
              <a:cxn ang="0">
                <a:pos x="connsiteX23816" y="connsiteY23816"/>
              </a:cxn>
              <a:cxn ang="0">
                <a:pos x="connsiteX23817" y="connsiteY23817"/>
              </a:cxn>
              <a:cxn ang="0">
                <a:pos x="connsiteX23818" y="connsiteY23818"/>
              </a:cxn>
              <a:cxn ang="0">
                <a:pos x="connsiteX23819" y="connsiteY23819"/>
              </a:cxn>
              <a:cxn ang="0">
                <a:pos x="connsiteX23820" y="connsiteY23820"/>
              </a:cxn>
              <a:cxn ang="0">
                <a:pos x="connsiteX23821" y="connsiteY23821"/>
              </a:cxn>
              <a:cxn ang="0">
                <a:pos x="connsiteX23822" y="connsiteY23822"/>
              </a:cxn>
              <a:cxn ang="0">
                <a:pos x="connsiteX23823" y="connsiteY23823"/>
              </a:cxn>
              <a:cxn ang="0">
                <a:pos x="connsiteX23824" y="connsiteY23824"/>
              </a:cxn>
              <a:cxn ang="0">
                <a:pos x="connsiteX23825" y="connsiteY23825"/>
              </a:cxn>
              <a:cxn ang="0">
                <a:pos x="connsiteX23826" y="connsiteY23826"/>
              </a:cxn>
              <a:cxn ang="0">
                <a:pos x="connsiteX23827" y="connsiteY23827"/>
              </a:cxn>
              <a:cxn ang="0">
                <a:pos x="connsiteX23828" y="connsiteY23828"/>
              </a:cxn>
              <a:cxn ang="0">
                <a:pos x="connsiteX23829" y="connsiteY23829"/>
              </a:cxn>
              <a:cxn ang="0">
                <a:pos x="connsiteX23830" y="connsiteY23830"/>
              </a:cxn>
              <a:cxn ang="0">
                <a:pos x="connsiteX23831" y="connsiteY23831"/>
              </a:cxn>
              <a:cxn ang="0">
                <a:pos x="connsiteX23832" y="connsiteY23832"/>
              </a:cxn>
              <a:cxn ang="0">
                <a:pos x="connsiteX23833" y="connsiteY23833"/>
              </a:cxn>
              <a:cxn ang="0">
                <a:pos x="connsiteX23834" y="connsiteY23834"/>
              </a:cxn>
              <a:cxn ang="0">
                <a:pos x="connsiteX23835" y="connsiteY23835"/>
              </a:cxn>
              <a:cxn ang="0">
                <a:pos x="connsiteX23836" y="connsiteY23836"/>
              </a:cxn>
              <a:cxn ang="0">
                <a:pos x="connsiteX23837" y="connsiteY23837"/>
              </a:cxn>
              <a:cxn ang="0">
                <a:pos x="connsiteX23838" y="connsiteY23838"/>
              </a:cxn>
              <a:cxn ang="0">
                <a:pos x="connsiteX23839" y="connsiteY23839"/>
              </a:cxn>
              <a:cxn ang="0">
                <a:pos x="connsiteX23840" y="connsiteY23840"/>
              </a:cxn>
              <a:cxn ang="0">
                <a:pos x="connsiteX23841" y="connsiteY23841"/>
              </a:cxn>
              <a:cxn ang="0">
                <a:pos x="connsiteX23842" y="connsiteY23842"/>
              </a:cxn>
              <a:cxn ang="0">
                <a:pos x="connsiteX23843" y="connsiteY23843"/>
              </a:cxn>
              <a:cxn ang="0">
                <a:pos x="connsiteX23844" y="connsiteY23844"/>
              </a:cxn>
              <a:cxn ang="0">
                <a:pos x="connsiteX23845" y="connsiteY23845"/>
              </a:cxn>
              <a:cxn ang="0">
                <a:pos x="connsiteX23846" y="connsiteY23846"/>
              </a:cxn>
              <a:cxn ang="0">
                <a:pos x="connsiteX23847" y="connsiteY23847"/>
              </a:cxn>
              <a:cxn ang="0">
                <a:pos x="connsiteX23848" y="connsiteY23848"/>
              </a:cxn>
              <a:cxn ang="0">
                <a:pos x="connsiteX23849" y="connsiteY23849"/>
              </a:cxn>
              <a:cxn ang="0">
                <a:pos x="connsiteX23850" y="connsiteY23850"/>
              </a:cxn>
              <a:cxn ang="0">
                <a:pos x="connsiteX23851" y="connsiteY23851"/>
              </a:cxn>
              <a:cxn ang="0">
                <a:pos x="connsiteX23852" y="connsiteY23852"/>
              </a:cxn>
              <a:cxn ang="0">
                <a:pos x="connsiteX23853" y="connsiteY23853"/>
              </a:cxn>
              <a:cxn ang="0">
                <a:pos x="connsiteX23854" y="connsiteY23854"/>
              </a:cxn>
              <a:cxn ang="0">
                <a:pos x="connsiteX23855" y="connsiteY23855"/>
              </a:cxn>
              <a:cxn ang="0">
                <a:pos x="connsiteX23856" y="connsiteY23856"/>
              </a:cxn>
              <a:cxn ang="0">
                <a:pos x="connsiteX23857" y="connsiteY23857"/>
              </a:cxn>
              <a:cxn ang="0">
                <a:pos x="connsiteX23858" y="connsiteY23858"/>
              </a:cxn>
              <a:cxn ang="0">
                <a:pos x="connsiteX23859" y="connsiteY23859"/>
              </a:cxn>
              <a:cxn ang="0">
                <a:pos x="connsiteX23860" y="connsiteY23860"/>
              </a:cxn>
              <a:cxn ang="0">
                <a:pos x="connsiteX23861" y="connsiteY23861"/>
              </a:cxn>
              <a:cxn ang="0">
                <a:pos x="connsiteX23862" y="connsiteY23862"/>
              </a:cxn>
              <a:cxn ang="0">
                <a:pos x="connsiteX23863" y="connsiteY23863"/>
              </a:cxn>
              <a:cxn ang="0">
                <a:pos x="connsiteX23864" y="connsiteY23864"/>
              </a:cxn>
              <a:cxn ang="0">
                <a:pos x="connsiteX23865" y="connsiteY23865"/>
              </a:cxn>
              <a:cxn ang="0">
                <a:pos x="connsiteX23866" y="connsiteY23866"/>
              </a:cxn>
              <a:cxn ang="0">
                <a:pos x="connsiteX23867" y="connsiteY23867"/>
              </a:cxn>
              <a:cxn ang="0">
                <a:pos x="connsiteX23868" y="connsiteY23868"/>
              </a:cxn>
              <a:cxn ang="0">
                <a:pos x="connsiteX23869" y="connsiteY23869"/>
              </a:cxn>
              <a:cxn ang="0">
                <a:pos x="connsiteX23870" y="connsiteY23870"/>
              </a:cxn>
              <a:cxn ang="0">
                <a:pos x="connsiteX23871" y="connsiteY23871"/>
              </a:cxn>
              <a:cxn ang="0">
                <a:pos x="connsiteX23872" y="connsiteY23872"/>
              </a:cxn>
              <a:cxn ang="0">
                <a:pos x="connsiteX23873" y="connsiteY23873"/>
              </a:cxn>
              <a:cxn ang="0">
                <a:pos x="connsiteX23874" y="connsiteY23874"/>
              </a:cxn>
              <a:cxn ang="0">
                <a:pos x="connsiteX23875" y="connsiteY23875"/>
              </a:cxn>
              <a:cxn ang="0">
                <a:pos x="connsiteX23876" y="connsiteY23876"/>
              </a:cxn>
              <a:cxn ang="0">
                <a:pos x="connsiteX23877" y="connsiteY23877"/>
              </a:cxn>
              <a:cxn ang="0">
                <a:pos x="connsiteX23878" y="connsiteY23878"/>
              </a:cxn>
              <a:cxn ang="0">
                <a:pos x="connsiteX23879" y="connsiteY23879"/>
              </a:cxn>
              <a:cxn ang="0">
                <a:pos x="connsiteX23880" y="connsiteY23880"/>
              </a:cxn>
              <a:cxn ang="0">
                <a:pos x="connsiteX23881" y="connsiteY23881"/>
              </a:cxn>
              <a:cxn ang="0">
                <a:pos x="connsiteX23882" y="connsiteY23882"/>
              </a:cxn>
              <a:cxn ang="0">
                <a:pos x="connsiteX23883" y="connsiteY23883"/>
              </a:cxn>
              <a:cxn ang="0">
                <a:pos x="connsiteX23884" y="connsiteY23884"/>
              </a:cxn>
              <a:cxn ang="0">
                <a:pos x="connsiteX23885" y="connsiteY23885"/>
              </a:cxn>
              <a:cxn ang="0">
                <a:pos x="connsiteX23886" y="connsiteY23886"/>
              </a:cxn>
              <a:cxn ang="0">
                <a:pos x="connsiteX23887" y="connsiteY23887"/>
              </a:cxn>
              <a:cxn ang="0">
                <a:pos x="connsiteX23888" y="connsiteY23888"/>
              </a:cxn>
              <a:cxn ang="0">
                <a:pos x="connsiteX23889" y="connsiteY23889"/>
              </a:cxn>
              <a:cxn ang="0">
                <a:pos x="connsiteX23890" y="connsiteY23890"/>
              </a:cxn>
              <a:cxn ang="0">
                <a:pos x="connsiteX23891" y="connsiteY23891"/>
              </a:cxn>
              <a:cxn ang="0">
                <a:pos x="connsiteX23892" y="connsiteY23892"/>
              </a:cxn>
              <a:cxn ang="0">
                <a:pos x="connsiteX23893" y="connsiteY23893"/>
              </a:cxn>
              <a:cxn ang="0">
                <a:pos x="connsiteX23894" y="connsiteY23894"/>
              </a:cxn>
              <a:cxn ang="0">
                <a:pos x="connsiteX23895" y="connsiteY23895"/>
              </a:cxn>
              <a:cxn ang="0">
                <a:pos x="connsiteX23896" y="connsiteY23896"/>
              </a:cxn>
              <a:cxn ang="0">
                <a:pos x="connsiteX23897" y="connsiteY23897"/>
              </a:cxn>
              <a:cxn ang="0">
                <a:pos x="connsiteX23898" y="connsiteY23898"/>
              </a:cxn>
              <a:cxn ang="0">
                <a:pos x="connsiteX23899" y="connsiteY23899"/>
              </a:cxn>
              <a:cxn ang="0">
                <a:pos x="connsiteX23900" y="connsiteY23900"/>
              </a:cxn>
              <a:cxn ang="0">
                <a:pos x="connsiteX23901" y="connsiteY23901"/>
              </a:cxn>
              <a:cxn ang="0">
                <a:pos x="connsiteX23902" y="connsiteY23902"/>
              </a:cxn>
              <a:cxn ang="0">
                <a:pos x="connsiteX23903" y="connsiteY23903"/>
              </a:cxn>
              <a:cxn ang="0">
                <a:pos x="connsiteX23904" y="connsiteY23904"/>
              </a:cxn>
              <a:cxn ang="0">
                <a:pos x="connsiteX23905" y="connsiteY23905"/>
              </a:cxn>
              <a:cxn ang="0">
                <a:pos x="connsiteX23906" y="connsiteY23906"/>
              </a:cxn>
              <a:cxn ang="0">
                <a:pos x="connsiteX23907" y="connsiteY23907"/>
              </a:cxn>
              <a:cxn ang="0">
                <a:pos x="connsiteX23908" y="connsiteY23908"/>
              </a:cxn>
              <a:cxn ang="0">
                <a:pos x="connsiteX23909" y="connsiteY23909"/>
              </a:cxn>
              <a:cxn ang="0">
                <a:pos x="connsiteX23910" y="connsiteY23910"/>
              </a:cxn>
              <a:cxn ang="0">
                <a:pos x="connsiteX23911" y="connsiteY23911"/>
              </a:cxn>
              <a:cxn ang="0">
                <a:pos x="connsiteX23912" y="connsiteY23912"/>
              </a:cxn>
              <a:cxn ang="0">
                <a:pos x="connsiteX23913" y="connsiteY23913"/>
              </a:cxn>
              <a:cxn ang="0">
                <a:pos x="connsiteX23914" y="connsiteY23914"/>
              </a:cxn>
              <a:cxn ang="0">
                <a:pos x="connsiteX23915" y="connsiteY23915"/>
              </a:cxn>
              <a:cxn ang="0">
                <a:pos x="connsiteX23916" y="connsiteY23916"/>
              </a:cxn>
              <a:cxn ang="0">
                <a:pos x="connsiteX23917" y="connsiteY23917"/>
              </a:cxn>
              <a:cxn ang="0">
                <a:pos x="connsiteX23918" y="connsiteY23918"/>
              </a:cxn>
              <a:cxn ang="0">
                <a:pos x="connsiteX23919" y="connsiteY23919"/>
              </a:cxn>
              <a:cxn ang="0">
                <a:pos x="connsiteX23920" y="connsiteY23920"/>
              </a:cxn>
              <a:cxn ang="0">
                <a:pos x="connsiteX23921" y="connsiteY23921"/>
              </a:cxn>
              <a:cxn ang="0">
                <a:pos x="connsiteX23922" y="connsiteY23922"/>
              </a:cxn>
              <a:cxn ang="0">
                <a:pos x="connsiteX23923" y="connsiteY23923"/>
              </a:cxn>
              <a:cxn ang="0">
                <a:pos x="connsiteX23924" y="connsiteY23924"/>
              </a:cxn>
              <a:cxn ang="0">
                <a:pos x="connsiteX23925" y="connsiteY23925"/>
              </a:cxn>
              <a:cxn ang="0">
                <a:pos x="connsiteX23926" y="connsiteY23926"/>
              </a:cxn>
              <a:cxn ang="0">
                <a:pos x="connsiteX23927" y="connsiteY23927"/>
              </a:cxn>
              <a:cxn ang="0">
                <a:pos x="connsiteX23928" y="connsiteY23928"/>
              </a:cxn>
              <a:cxn ang="0">
                <a:pos x="connsiteX23929" y="connsiteY23929"/>
              </a:cxn>
              <a:cxn ang="0">
                <a:pos x="connsiteX23930" y="connsiteY23930"/>
              </a:cxn>
              <a:cxn ang="0">
                <a:pos x="connsiteX23931" y="connsiteY23931"/>
              </a:cxn>
              <a:cxn ang="0">
                <a:pos x="connsiteX23932" y="connsiteY23932"/>
              </a:cxn>
              <a:cxn ang="0">
                <a:pos x="connsiteX23933" y="connsiteY23933"/>
              </a:cxn>
              <a:cxn ang="0">
                <a:pos x="connsiteX23934" y="connsiteY23934"/>
              </a:cxn>
              <a:cxn ang="0">
                <a:pos x="connsiteX23935" y="connsiteY23935"/>
              </a:cxn>
              <a:cxn ang="0">
                <a:pos x="connsiteX23936" y="connsiteY23936"/>
              </a:cxn>
              <a:cxn ang="0">
                <a:pos x="connsiteX23937" y="connsiteY23937"/>
              </a:cxn>
              <a:cxn ang="0">
                <a:pos x="connsiteX23938" y="connsiteY23938"/>
              </a:cxn>
              <a:cxn ang="0">
                <a:pos x="connsiteX23939" y="connsiteY23939"/>
              </a:cxn>
              <a:cxn ang="0">
                <a:pos x="connsiteX23940" y="connsiteY23940"/>
              </a:cxn>
              <a:cxn ang="0">
                <a:pos x="connsiteX23941" y="connsiteY23941"/>
              </a:cxn>
              <a:cxn ang="0">
                <a:pos x="connsiteX23942" y="connsiteY23942"/>
              </a:cxn>
              <a:cxn ang="0">
                <a:pos x="connsiteX23943" y="connsiteY23943"/>
              </a:cxn>
              <a:cxn ang="0">
                <a:pos x="connsiteX23944" y="connsiteY23944"/>
              </a:cxn>
              <a:cxn ang="0">
                <a:pos x="connsiteX23945" y="connsiteY23945"/>
              </a:cxn>
              <a:cxn ang="0">
                <a:pos x="connsiteX23946" y="connsiteY23946"/>
              </a:cxn>
              <a:cxn ang="0">
                <a:pos x="connsiteX23947" y="connsiteY23947"/>
              </a:cxn>
              <a:cxn ang="0">
                <a:pos x="connsiteX23948" y="connsiteY23948"/>
              </a:cxn>
              <a:cxn ang="0">
                <a:pos x="connsiteX23949" y="connsiteY23949"/>
              </a:cxn>
              <a:cxn ang="0">
                <a:pos x="connsiteX23950" y="connsiteY23950"/>
              </a:cxn>
              <a:cxn ang="0">
                <a:pos x="connsiteX23951" y="connsiteY23951"/>
              </a:cxn>
              <a:cxn ang="0">
                <a:pos x="connsiteX23952" y="connsiteY23952"/>
              </a:cxn>
              <a:cxn ang="0">
                <a:pos x="connsiteX23953" y="connsiteY23953"/>
              </a:cxn>
              <a:cxn ang="0">
                <a:pos x="connsiteX23954" y="connsiteY23954"/>
              </a:cxn>
              <a:cxn ang="0">
                <a:pos x="connsiteX23955" y="connsiteY23955"/>
              </a:cxn>
              <a:cxn ang="0">
                <a:pos x="connsiteX23956" y="connsiteY23956"/>
              </a:cxn>
              <a:cxn ang="0">
                <a:pos x="connsiteX23957" y="connsiteY23957"/>
              </a:cxn>
              <a:cxn ang="0">
                <a:pos x="connsiteX23958" y="connsiteY23958"/>
              </a:cxn>
              <a:cxn ang="0">
                <a:pos x="connsiteX23959" y="connsiteY23959"/>
              </a:cxn>
              <a:cxn ang="0">
                <a:pos x="connsiteX23960" y="connsiteY23960"/>
              </a:cxn>
              <a:cxn ang="0">
                <a:pos x="connsiteX23961" y="connsiteY23961"/>
              </a:cxn>
              <a:cxn ang="0">
                <a:pos x="connsiteX23962" y="connsiteY23962"/>
              </a:cxn>
              <a:cxn ang="0">
                <a:pos x="connsiteX23963" y="connsiteY23963"/>
              </a:cxn>
              <a:cxn ang="0">
                <a:pos x="connsiteX23964" y="connsiteY23964"/>
              </a:cxn>
              <a:cxn ang="0">
                <a:pos x="connsiteX23965" y="connsiteY23965"/>
              </a:cxn>
              <a:cxn ang="0">
                <a:pos x="connsiteX23966" y="connsiteY23966"/>
              </a:cxn>
              <a:cxn ang="0">
                <a:pos x="connsiteX23967" y="connsiteY23967"/>
              </a:cxn>
              <a:cxn ang="0">
                <a:pos x="connsiteX23968" y="connsiteY23968"/>
              </a:cxn>
              <a:cxn ang="0">
                <a:pos x="connsiteX23969" y="connsiteY23969"/>
              </a:cxn>
              <a:cxn ang="0">
                <a:pos x="connsiteX23970" y="connsiteY23970"/>
              </a:cxn>
              <a:cxn ang="0">
                <a:pos x="connsiteX23971" y="connsiteY23971"/>
              </a:cxn>
              <a:cxn ang="0">
                <a:pos x="connsiteX23972" y="connsiteY23972"/>
              </a:cxn>
              <a:cxn ang="0">
                <a:pos x="connsiteX23973" y="connsiteY23973"/>
              </a:cxn>
              <a:cxn ang="0">
                <a:pos x="connsiteX23974" y="connsiteY23974"/>
              </a:cxn>
              <a:cxn ang="0">
                <a:pos x="connsiteX23975" y="connsiteY23975"/>
              </a:cxn>
              <a:cxn ang="0">
                <a:pos x="connsiteX23976" y="connsiteY23976"/>
              </a:cxn>
              <a:cxn ang="0">
                <a:pos x="connsiteX23977" y="connsiteY23977"/>
              </a:cxn>
              <a:cxn ang="0">
                <a:pos x="connsiteX23978" y="connsiteY23978"/>
              </a:cxn>
              <a:cxn ang="0">
                <a:pos x="connsiteX23979" y="connsiteY23979"/>
              </a:cxn>
              <a:cxn ang="0">
                <a:pos x="connsiteX23980" y="connsiteY23980"/>
              </a:cxn>
              <a:cxn ang="0">
                <a:pos x="connsiteX23981" y="connsiteY23981"/>
              </a:cxn>
              <a:cxn ang="0">
                <a:pos x="connsiteX23982" y="connsiteY23982"/>
              </a:cxn>
              <a:cxn ang="0">
                <a:pos x="connsiteX23983" y="connsiteY23983"/>
              </a:cxn>
              <a:cxn ang="0">
                <a:pos x="connsiteX23984" y="connsiteY23984"/>
              </a:cxn>
              <a:cxn ang="0">
                <a:pos x="connsiteX23985" y="connsiteY23985"/>
              </a:cxn>
              <a:cxn ang="0">
                <a:pos x="connsiteX23986" y="connsiteY23986"/>
              </a:cxn>
              <a:cxn ang="0">
                <a:pos x="connsiteX23987" y="connsiteY23987"/>
              </a:cxn>
              <a:cxn ang="0">
                <a:pos x="connsiteX23988" y="connsiteY23988"/>
              </a:cxn>
              <a:cxn ang="0">
                <a:pos x="connsiteX23989" y="connsiteY23989"/>
              </a:cxn>
              <a:cxn ang="0">
                <a:pos x="connsiteX23990" y="connsiteY23990"/>
              </a:cxn>
              <a:cxn ang="0">
                <a:pos x="connsiteX23991" y="connsiteY23991"/>
              </a:cxn>
              <a:cxn ang="0">
                <a:pos x="connsiteX23992" y="connsiteY23992"/>
              </a:cxn>
              <a:cxn ang="0">
                <a:pos x="connsiteX23993" y="connsiteY23993"/>
              </a:cxn>
              <a:cxn ang="0">
                <a:pos x="connsiteX23994" y="connsiteY23994"/>
              </a:cxn>
              <a:cxn ang="0">
                <a:pos x="connsiteX23995" y="connsiteY23995"/>
              </a:cxn>
              <a:cxn ang="0">
                <a:pos x="connsiteX23996" y="connsiteY23996"/>
              </a:cxn>
              <a:cxn ang="0">
                <a:pos x="connsiteX23997" y="connsiteY23997"/>
              </a:cxn>
              <a:cxn ang="0">
                <a:pos x="connsiteX23998" y="connsiteY23998"/>
              </a:cxn>
              <a:cxn ang="0">
                <a:pos x="connsiteX23999" y="connsiteY23999"/>
              </a:cxn>
              <a:cxn ang="0">
                <a:pos x="connsiteX24000" y="connsiteY24000"/>
              </a:cxn>
              <a:cxn ang="0">
                <a:pos x="connsiteX24001" y="connsiteY24001"/>
              </a:cxn>
              <a:cxn ang="0">
                <a:pos x="connsiteX24002" y="connsiteY24002"/>
              </a:cxn>
              <a:cxn ang="0">
                <a:pos x="connsiteX24003" y="connsiteY24003"/>
              </a:cxn>
              <a:cxn ang="0">
                <a:pos x="connsiteX24004" y="connsiteY24004"/>
              </a:cxn>
              <a:cxn ang="0">
                <a:pos x="connsiteX24005" y="connsiteY24005"/>
              </a:cxn>
              <a:cxn ang="0">
                <a:pos x="connsiteX24006" y="connsiteY24006"/>
              </a:cxn>
              <a:cxn ang="0">
                <a:pos x="connsiteX24007" y="connsiteY24007"/>
              </a:cxn>
              <a:cxn ang="0">
                <a:pos x="connsiteX24008" y="connsiteY24008"/>
              </a:cxn>
              <a:cxn ang="0">
                <a:pos x="connsiteX24009" y="connsiteY24009"/>
              </a:cxn>
              <a:cxn ang="0">
                <a:pos x="connsiteX24010" y="connsiteY24010"/>
              </a:cxn>
              <a:cxn ang="0">
                <a:pos x="connsiteX24011" y="connsiteY24011"/>
              </a:cxn>
              <a:cxn ang="0">
                <a:pos x="connsiteX24012" y="connsiteY24012"/>
              </a:cxn>
              <a:cxn ang="0">
                <a:pos x="connsiteX24013" y="connsiteY24013"/>
              </a:cxn>
              <a:cxn ang="0">
                <a:pos x="connsiteX24014" y="connsiteY24014"/>
              </a:cxn>
              <a:cxn ang="0">
                <a:pos x="connsiteX24015" y="connsiteY24015"/>
              </a:cxn>
              <a:cxn ang="0">
                <a:pos x="connsiteX24016" y="connsiteY24016"/>
              </a:cxn>
              <a:cxn ang="0">
                <a:pos x="connsiteX24017" y="connsiteY24017"/>
              </a:cxn>
              <a:cxn ang="0">
                <a:pos x="connsiteX24018" y="connsiteY24018"/>
              </a:cxn>
              <a:cxn ang="0">
                <a:pos x="connsiteX24019" y="connsiteY24019"/>
              </a:cxn>
              <a:cxn ang="0">
                <a:pos x="connsiteX24020" y="connsiteY24020"/>
              </a:cxn>
              <a:cxn ang="0">
                <a:pos x="connsiteX24021" y="connsiteY24021"/>
              </a:cxn>
              <a:cxn ang="0">
                <a:pos x="connsiteX24022" y="connsiteY24022"/>
              </a:cxn>
              <a:cxn ang="0">
                <a:pos x="connsiteX24023" y="connsiteY24023"/>
              </a:cxn>
              <a:cxn ang="0">
                <a:pos x="connsiteX24024" y="connsiteY24024"/>
              </a:cxn>
              <a:cxn ang="0">
                <a:pos x="connsiteX24025" y="connsiteY24025"/>
              </a:cxn>
              <a:cxn ang="0">
                <a:pos x="connsiteX24026" y="connsiteY24026"/>
              </a:cxn>
              <a:cxn ang="0">
                <a:pos x="connsiteX24027" y="connsiteY24027"/>
              </a:cxn>
              <a:cxn ang="0">
                <a:pos x="connsiteX24028" y="connsiteY24028"/>
              </a:cxn>
              <a:cxn ang="0">
                <a:pos x="connsiteX24029" y="connsiteY24029"/>
              </a:cxn>
              <a:cxn ang="0">
                <a:pos x="connsiteX24030" y="connsiteY24030"/>
              </a:cxn>
              <a:cxn ang="0">
                <a:pos x="connsiteX24031" y="connsiteY24031"/>
              </a:cxn>
              <a:cxn ang="0">
                <a:pos x="connsiteX24032" y="connsiteY24032"/>
              </a:cxn>
              <a:cxn ang="0">
                <a:pos x="connsiteX24033" y="connsiteY24033"/>
              </a:cxn>
              <a:cxn ang="0">
                <a:pos x="connsiteX24034" y="connsiteY24034"/>
              </a:cxn>
              <a:cxn ang="0">
                <a:pos x="connsiteX24035" y="connsiteY24035"/>
              </a:cxn>
              <a:cxn ang="0">
                <a:pos x="connsiteX24036" y="connsiteY24036"/>
              </a:cxn>
              <a:cxn ang="0">
                <a:pos x="connsiteX24037" y="connsiteY24037"/>
              </a:cxn>
              <a:cxn ang="0">
                <a:pos x="connsiteX24038" y="connsiteY24038"/>
              </a:cxn>
              <a:cxn ang="0">
                <a:pos x="connsiteX24039" y="connsiteY24039"/>
              </a:cxn>
              <a:cxn ang="0">
                <a:pos x="connsiteX24040" y="connsiteY24040"/>
              </a:cxn>
              <a:cxn ang="0">
                <a:pos x="connsiteX24041" y="connsiteY24041"/>
              </a:cxn>
              <a:cxn ang="0">
                <a:pos x="connsiteX24042" y="connsiteY24042"/>
              </a:cxn>
              <a:cxn ang="0">
                <a:pos x="connsiteX24043" y="connsiteY24043"/>
              </a:cxn>
              <a:cxn ang="0">
                <a:pos x="connsiteX24044" y="connsiteY24044"/>
              </a:cxn>
              <a:cxn ang="0">
                <a:pos x="connsiteX24045" y="connsiteY24045"/>
              </a:cxn>
              <a:cxn ang="0">
                <a:pos x="connsiteX24046" y="connsiteY24046"/>
              </a:cxn>
              <a:cxn ang="0">
                <a:pos x="connsiteX24047" y="connsiteY24047"/>
              </a:cxn>
              <a:cxn ang="0">
                <a:pos x="connsiteX24048" y="connsiteY24048"/>
              </a:cxn>
              <a:cxn ang="0">
                <a:pos x="connsiteX24049" y="connsiteY24049"/>
              </a:cxn>
              <a:cxn ang="0">
                <a:pos x="connsiteX24050" y="connsiteY24050"/>
              </a:cxn>
              <a:cxn ang="0">
                <a:pos x="connsiteX24051" y="connsiteY24051"/>
              </a:cxn>
              <a:cxn ang="0">
                <a:pos x="connsiteX24052" y="connsiteY24052"/>
              </a:cxn>
              <a:cxn ang="0">
                <a:pos x="connsiteX24053" y="connsiteY24053"/>
              </a:cxn>
              <a:cxn ang="0">
                <a:pos x="connsiteX24054" y="connsiteY24054"/>
              </a:cxn>
              <a:cxn ang="0">
                <a:pos x="connsiteX24055" y="connsiteY24055"/>
              </a:cxn>
              <a:cxn ang="0">
                <a:pos x="connsiteX24056" y="connsiteY24056"/>
              </a:cxn>
              <a:cxn ang="0">
                <a:pos x="connsiteX24057" y="connsiteY24057"/>
              </a:cxn>
              <a:cxn ang="0">
                <a:pos x="connsiteX24058" y="connsiteY24058"/>
              </a:cxn>
              <a:cxn ang="0">
                <a:pos x="connsiteX24059" y="connsiteY24059"/>
              </a:cxn>
              <a:cxn ang="0">
                <a:pos x="connsiteX24060" y="connsiteY24060"/>
              </a:cxn>
              <a:cxn ang="0">
                <a:pos x="connsiteX24061" y="connsiteY24061"/>
              </a:cxn>
              <a:cxn ang="0">
                <a:pos x="connsiteX24062" y="connsiteY24062"/>
              </a:cxn>
              <a:cxn ang="0">
                <a:pos x="connsiteX24063" y="connsiteY24063"/>
              </a:cxn>
              <a:cxn ang="0">
                <a:pos x="connsiteX24064" y="connsiteY24064"/>
              </a:cxn>
              <a:cxn ang="0">
                <a:pos x="connsiteX24065" y="connsiteY24065"/>
              </a:cxn>
              <a:cxn ang="0">
                <a:pos x="connsiteX24066" y="connsiteY24066"/>
              </a:cxn>
              <a:cxn ang="0">
                <a:pos x="connsiteX24067" y="connsiteY24067"/>
              </a:cxn>
              <a:cxn ang="0">
                <a:pos x="connsiteX24068" y="connsiteY24068"/>
              </a:cxn>
              <a:cxn ang="0">
                <a:pos x="connsiteX24069" y="connsiteY24069"/>
              </a:cxn>
              <a:cxn ang="0">
                <a:pos x="connsiteX24070" y="connsiteY24070"/>
              </a:cxn>
              <a:cxn ang="0">
                <a:pos x="connsiteX24071" y="connsiteY24071"/>
              </a:cxn>
              <a:cxn ang="0">
                <a:pos x="connsiteX24072" y="connsiteY24072"/>
              </a:cxn>
              <a:cxn ang="0">
                <a:pos x="connsiteX24073" y="connsiteY24073"/>
              </a:cxn>
              <a:cxn ang="0">
                <a:pos x="connsiteX24074" y="connsiteY24074"/>
              </a:cxn>
              <a:cxn ang="0">
                <a:pos x="connsiteX24075" y="connsiteY24075"/>
              </a:cxn>
              <a:cxn ang="0">
                <a:pos x="connsiteX24076" y="connsiteY24076"/>
              </a:cxn>
              <a:cxn ang="0">
                <a:pos x="connsiteX24077" y="connsiteY24077"/>
              </a:cxn>
              <a:cxn ang="0">
                <a:pos x="connsiteX24078" y="connsiteY24078"/>
              </a:cxn>
              <a:cxn ang="0">
                <a:pos x="connsiteX24079" y="connsiteY24079"/>
              </a:cxn>
              <a:cxn ang="0">
                <a:pos x="connsiteX24080" y="connsiteY24080"/>
              </a:cxn>
              <a:cxn ang="0">
                <a:pos x="connsiteX24081" y="connsiteY24081"/>
              </a:cxn>
              <a:cxn ang="0">
                <a:pos x="connsiteX24082" y="connsiteY24082"/>
              </a:cxn>
              <a:cxn ang="0">
                <a:pos x="connsiteX24083" y="connsiteY24083"/>
              </a:cxn>
              <a:cxn ang="0">
                <a:pos x="connsiteX24084" y="connsiteY24084"/>
              </a:cxn>
              <a:cxn ang="0">
                <a:pos x="connsiteX24085" y="connsiteY24085"/>
              </a:cxn>
              <a:cxn ang="0">
                <a:pos x="connsiteX24086" y="connsiteY24086"/>
              </a:cxn>
              <a:cxn ang="0">
                <a:pos x="connsiteX24087" y="connsiteY24087"/>
              </a:cxn>
              <a:cxn ang="0">
                <a:pos x="connsiteX24088" y="connsiteY24088"/>
              </a:cxn>
              <a:cxn ang="0">
                <a:pos x="connsiteX24089" y="connsiteY24089"/>
              </a:cxn>
              <a:cxn ang="0">
                <a:pos x="connsiteX24090" y="connsiteY24090"/>
              </a:cxn>
              <a:cxn ang="0">
                <a:pos x="connsiteX24091" y="connsiteY24091"/>
              </a:cxn>
              <a:cxn ang="0">
                <a:pos x="connsiteX24092" y="connsiteY24092"/>
              </a:cxn>
              <a:cxn ang="0">
                <a:pos x="connsiteX24093" y="connsiteY24093"/>
              </a:cxn>
              <a:cxn ang="0">
                <a:pos x="connsiteX24094" y="connsiteY24094"/>
              </a:cxn>
              <a:cxn ang="0">
                <a:pos x="connsiteX24095" y="connsiteY24095"/>
              </a:cxn>
              <a:cxn ang="0">
                <a:pos x="connsiteX24096" y="connsiteY24096"/>
              </a:cxn>
              <a:cxn ang="0">
                <a:pos x="connsiteX24097" y="connsiteY24097"/>
              </a:cxn>
              <a:cxn ang="0">
                <a:pos x="connsiteX24098" y="connsiteY24098"/>
              </a:cxn>
              <a:cxn ang="0">
                <a:pos x="connsiteX24099" y="connsiteY24099"/>
              </a:cxn>
              <a:cxn ang="0">
                <a:pos x="connsiteX24100" y="connsiteY24100"/>
              </a:cxn>
              <a:cxn ang="0">
                <a:pos x="connsiteX24101" y="connsiteY24101"/>
              </a:cxn>
              <a:cxn ang="0">
                <a:pos x="connsiteX24102" y="connsiteY24102"/>
              </a:cxn>
              <a:cxn ang="0">
                <a:pos x="connsiteX24103" y="connsiteY24103"/>
              </a:cxn>
              <a:cxn ang="0">
                <a:pos x="connsiteX24104" y="connsiteY24104"/>
              </a:cxn>
              <a:cxn ang="0">
                <a:pos x="connsiteX24105" y="connsiteY24105"/>
              </a:cxn>
              <a:cxn ang="0">
                <a:pos x="connsiteX24106" y="connsiteY24106"/>
              </a:cxn>
              <a:cxn ang="0">
                <a:pos x="connsiteX24107" y="connsiteY24107"/>
              </a:cxn>
              <a:cxn ang="0">
                <a:pos x="connsiteX24108" y="connsiteY24108"/>
              </a:cxn>
              <a:cxn ang="0">
                <a:pos x="connsiteX24109" y="connsiteY24109"/>
              </a:cxn>
              <a:cxn ang="0">
                <a:pos x="connsiteX24110" y="connsiteY24110"/>
              </a:cxn>
              <a:cxn ang="0">
                <a:pos x="connsiteX24111" y="connsiteY24111"/>
              </a:cxn>
              <a:cxn ang="0">
                <a:pos x="connsiteX24112" y="connsiteY24112"/>
              </a:cxn>
              <a:cxn ang="0">
                <a:pos x="connsiteX24113" y="connsiteY24113"/>
              </a:cxn>
              <a:cxn ang="0">
                <a:pos x="connsiteX24114" y="connsiteY24114"/>
              </a:cxn>
              <a:cxn ang="0">
                <a:pos x="connsiteX24115" y="connsiteY24115"/>
              </a:cxn>
              <a:cxn ang="0">
                <a:pos x="connsiteX24116" y="connsiteY24116"/>
              </a:cxn>
              <a:cxn ang="0">
                <a:pos x="connsiteX24117" y="connsiteY24117"/>
              </a:cxn>
              <a:cxn ang="0">
                <a:pos x="connsiteX24118" y="connsiteY24118"/>
              </a:cxn>
              <a:cxn ang="0">
                <a:pos x="connsiteX24119" y="connsiteY24119"/>
              </a:cxn>
              <a:cxn ang="0">
                <a:pos x="connsiteX24120" y="connsiteY24120"/>
              </a:cxn>
              <a:cxn ang="0">
                <a:pos x="connsiteX24121" y="connsiteY24121"/>
              </a:cxn>
              <a:cxn ang="0">
                <a:pos x="connsiteX24122" y="connsiteY24122"/>
              </a:cxn>
              <a:cxn ang="0">
                <a:pos x="connsiteX24123" y="connsiteY24123"/>
              </a:cxn>
              <a:cxn ang="0">
                <a:pos x="connsiteX24124" y="connsiteY24124"/>
              </a:cxn>
              <a:cxn ang="0">
                <a:pos x="connsiteX24125" y="connsiteY24125"/>
              </a:cxn>
              <a:cxn ang="0">
                <a:pos x="connsiteX24126" y="connsiteY24126"/>
              </a:cxn>
              <a:cxn ang="0">
                <a:pos x="connsiteX24127" y="connsiteY24127"/>
              </a:cxn>
              <a:cxn ang="0">
                <a:pos x="connsiteX24128" y="connsiteY24128"/>
              </a:cxn>
              <a:cxn ang="0">
                <a:pos x="connsiteX24129" y="connsiteY24129"/>
              </a:cxn>
              <a:cxn ang="0">
                <a:pos x="connsiteX24130" y="connsiteY24130"/>
              </a:cxn>
              <a:cxn ang="0">
                <a:pos x="connsiteX24131" y="connsiteY24131"/>
              </a:cxn>
              <a:cxn ang="0">
                <a:pos x="connsiteX24132" y="connsiteY24132"/>
              </a:cxn>
              <a:cxn ang="0">
                <a:pos x="connsiteX24133" y="connsiteY24133"/>
              </a:cxn>
              <a:cxn ang="0">
                <a:pos x="connsiteX24134" y="connsiteY24134"/>
              </a:cxn>
              <a:cxn ang="0">
                <a:pos x="connsiteX24135" y="connsiteY24135"/>
              </a:cxn>
              <a:cxn ang="0">
                <a:pos x="connsiteX24136" y="connsiteY24136"/>
              </a:cxn>
              <a:cxn ang="0">
                <a:pos x="connsiteX24137" y="connsiteY24137"/>
              </a:cxn>
              <a:cxn ang="0">
                <a:pos x="connsiteX24138" y="connsiteY24138"/>
              </a:cxn>
              <a:cxn ang="0">
                <a:pos x="connsiteX24139" y="connsiteY24139"/>
              </a:cxn>
              <a:cxn ang="0">
                <a:pos x="connsiteX24140" y="connsiteY24140"/>
              </a:cxn>
              <a:cxn ang="0">
                <a:pos x="connsiteX24141" y="connsiteY24141"/>
              </a:cxn>
              <a:cxn ang="0">
                <a:pos x="connsiteX24142" y="connsiteY24142"/>
              </a:cxn>
              <a:cxn ang="0">
                <a:pos x="connsiteX24143" y="connsiteY24143"/>
              </a:cxn>
              <a:cxn ang="0">
                <a:pos x="connsiteX24144" y="connsiteY24144"/>
              </a:cxn>
              <a:cxn ang="0">
                <a:pos x="connsiteX24145" y="connsiteY24145"/>
              </a:cxn>
              <a:cxn ang="0">
                <a:pos x="connsiteX24146" y="connsiteY24146"/>
              </a:cxn>
              <a:cxn ang="0">
                <a:pos x="connsiteX24147" y="connsiteY24147"/>
              </a:cxn>
              <a:cxn ang="0">
                <a:pos x="connsiteX24148" y="connsiteY24148"/>
              </a:cxn>
              <a:cxn ang="0">
                <a:pos x="connsiteX24149" y="connsiteY24149"/>
              </a:cxn>
              <a:cxn ang="0">
                <a:pos x="connsiteX24150" y="connsiteY24150"/>
              </a:cxn>
              <a:cxn ang="0">
                <a:pos x="connsiteX24151" y="connsiteY24151"/>
              </a:cxn>
              <a:cxn ang="0">
                <a:pos x="connsiteX24152" y="connsiteY24152"/>
              </a:cxn>
              <a:cxn ang="0">
                <a:pos x="connsiteX24153" y="connsiteY24153"/>
              </a:cxn>
              <a:cxn ang="0">
                <a:pos x="connsiteX24154" y="connsiteY24154"/>
              </a:cxn>
              <a:cxn ang="0">
                <a:pos x="connsiteX24155" y="connsiteY24155"/>
              </a:cxn>
              <a:cxn ang="0">
                <a:pos x="connsiteX24156" y="connsiteY24156"/>
              </a:cxn>
              <a:cxn ang="0">
                <a:pos x="connsiteX24157" y="connsiteY24157"/>
              </a:cxn>
              <a:cxn ang="0">
                <a:pos x="connsiteX24158" y="connsiteY24158"/>
              </a:cxn>
              <a:cxn ang="0">
                <a:pos x="connsiteX24159" y="connsiteY24159"/>
              </a:cxn>
              <a:cxn ang="0">
                <a:pos x="connsiteX24160" y="connsiteY24160"/>
              </a:cxn>
              <a:cxn ang="0">
                <a:pos x="connsiteX24161" y="connsiteY24161"/>
              </a:cxn>
              <a:cxn ang="0">
                <a:pos x="connsiteX24162" y="connsiteY24162"/>
              </a:cxn>
              <a:cxn ang="0">
                <a:pos x="connsiteX24163" y="connsiteY24163"/>
              </a:cxn>
              <a:cxn ang="0">
                <a:pos x="connsiteX24164" y="connsiteY24164"/>
              </a:cxn>
              <a:cxn ang="0">
                <a:pos x="connsiteX24165" y="connsiteY24165"/>
              </a:cxn>
              <a:cxn ang="0">
                <a:pos x="connsiteX24166" y="connsiteY24166"/>
              </a:cxn>
              <a:cxn ang="0">
                <a:pos x="connsiteX24167" y="connsiteY24167"/>
              </a:cxn>
              <a:cxn ang="0">
                <a:pos x="connsiteX24168" y="connsiteY24168"/>
              </a:cxn>
              <a:cxn ang="0">
                <a:pos x="connsiteX24169" y="connsiteY24169"/>
              </a:cxn>
              <a:cxn ang="0">
                <a:pos x="connsiteX24170" y="connsiteY24170"/>
              </a:cxn>
              <a:cxn ang="0">
                <a:pos x="connsiteX24171" y="connsiteY24171"/>
              </a:cxn>
              <a:cxn ang="0">
                <a:pos x="connsiteX24172" y="connsiteY24172"/>
              </a:cxn>
              <a:cxn ang="0">
                <a:pos x="connsiteX24173" y="connsiteY24173"/>
              </a:cxn>
              <a:cxn ang="0">
                <a:pos x="connsiteX24174" y="connsiteY24174"/>
              </a:cxn>
              <a:cxn ang="0">
                <a:pos x="connsiteX24175" y="connsiteY24175"/>
              </a:cxn>
              <a:cxn ang="0">
                <a:pos x="connsiteX24176" y="connsiteY24176"/>
              </a:cxn>
              <a:cxn ang="0">
                <a:pos x="connsiteX24177" y="connsiteY24177"/>
              </a:cxn>
              <a:cxn ang="0">
                <a:pos x="connsiteX24178" y="connsiteY24178"/>
              </a:cxn>
              <a:cxn ang="0">
                <a:pos x="connsiteX24179" y="connsiteY24179"/>
              </a:cxn>
              <a:cxn ang="0">
                <a:pos x="connsiteX24180" y="connsiteY24180"/>
              </a:cxn>
              <a:cxn ang="0">
                <a:pos x="connsiteX24181" y="connsiteY24181"/>
              </a:cxn>
              <a:cxn ang="0">
                <a:pos x="connsiteX24182" y="connsiteY24182"/>
              </a:cxn>
              <a:cxn ang="0">
                <a:pos x="connsiteX24183" y="connsiteY24183"/>
              </a:cxn>
              <a:cxn ang="0">
                <a:pos x="connsiteX24184" y="connsiteY24184"/>
              </a:cxn>
              <a:cxn ang="0">
                <a:pos x="connsiteX24185" y="connsiteY24185"/>
              </a:cxn>
              <a:cxn ang="0">
                <a:pos x="connsiteX24186" y="connsiteY24186"/>
              </a:cxn>
              <a:cxn ang="0">
                <a:pos x="connsiteX24187" y="connsiteY24187"/>
              </a:cxn>
              <a:cxn ang="0">
                <a:pos x="connsiteX24188" y="connsiteY24188"/>
              </a:cxn>
              <a:cxn ang="0">
                <a:pos x="connsiteX24189" y="connsiteY24189"/>
              </a:cxn>
              <a:cxn ang="0">
                <a:pos x="connsiteX24190" y="connsiteY24190"/>
              </a:cxn>
              <a:cxn ang="0">
                <a:pos x="connsiteX24191" y="connsiteY24191"/>
              </a:cxn>
              <a:cxn ang="0">
                <a:pos x="connsiteX24192" y="connsiteY24192"/>
              </a:cxn>
              <a:cxn ang="0">
                <a:pos x="connsiteX24193" y="connsiteY24193"/>
              </a:cxn>
              <a:cxn ang="0">
                <a:pos x="connsiteX24194" y="connsiteY24194"/>
              </a:cxn>
              <a:cxn ang="0">
                <a:pos x="connsiteX24195" y="connsiteY24195"/>
              </a:cxn>
              <a:cxn ang="0">
                <a:pos x="connsiteX24196" y="connsiteY24196"/>
              </a:cxn>
              <a:cxn ang="0">
                <a:pos x="connsiteX24197" y="connsiteY24197"/>
              </a:cxn>
              <a:cxn ang="0">
                <a:pos x="connsiteX24198" y="connsiteY24198"/>
              </a:cxn>
              <a:cxn ang="0">
                <a:pos x="connsiteX24199" y="connsiteY24199"/>
              </a:cxn>
              <a:cxn ang="0">
                <a:pos x="connsiteX24200" y="connsiteY24200"/>
              </a:cxn>
              <a:cxn ang="0">
                <a:pos x="connsiteX24201" y="connsiteY24201"/>
              </a:cxn>
              <a:cxn ang="0">
                <a:pos x="connsiteX24202" y="connsiteY24202"/>
              </a:cxn>
              <a:cxn ang="0">
                <a:pos x="connsiteX24203" y="connsiteY24203"/>
              </a:cxn>
              <a:cxn ang="0">
                <a:pos x="connsiteX24204" y="connsiteY24204"/>
              </a:cxn>
              <a:cxn ang="0">
                <a:pos x="connsiteX24205" y="connsiteY24205"/>
              </a:cxn>
              <a:cxn ang="0">
                <a:pos x="connsiteX24206" y="connsiteY24206"/>
              </a:cxn>
              <a:cxn ang="0">
                <a:pos x="connsiteX24207" y="connsiteY24207"/>
              </a:cxn>
              <a:cxn ang="0">
                <a:pos x="connsiteX24208" y="connsiteY24208"/>
              </a:cxn>
              <a:cxn ang="0">
                <a:pos x="connsiteX24209" y="connsiteY24209"/>
              </a:cxn>
              <a:cxn ang="0">
                <a:pos x="connsiteX24210" y="connsiteY24210"/>
              </a:cxn>
              <a:cxn ang="0">
                <a:pos x="connsiteX24211" y="connsiteY24211"/>
              </a:cxn>
              <a:cxn ang="0">
                <a:pos x="connsiteX24212" y="connsiteY24212"/>
              </a:cxn>
              <a:cxn ang="0">
                <a:pos x="connsiteX24213" y="connsiteY24213"/>
              </a:cxn>
              <a:cxn ang="0">
                <a:pos x="connsiteX24214" y="connsiteY24214"/>
              </a:cxn>
              <a:cxn ang="0">
                <a:pos x="connsiteX24215" y="connsiteY24215"/>
              </a:cxn>
              <a:cxn ang="0">
                <a:pos x="connsiteX24216" y="connsiteY24216"/>
              </a:cxn>
              <a:cxn ang="0">
                <a:pos x="connsiteX24217" y="connsiteY24217"/>
              </a:cxn>
              <a:cxn ang="0">
                <a:pos x="connsiteX24218" y="connsiteY24218"/>
              </a:cxn>
              <a:cxn ang="0">
                <a:pos x="connsiteX24219" y="connsiteY24219"/>
              </a:cxn>
              <a:cxn ang="0">
                <a:pos x="connsiteX24220" y="connsiteY24220"/>
              </a:cxn>
              <a:cxn ang="0">
                <a:pos x="connsiteX24221" y="connsiteY24221"/>
              </a:cxn>
              <a:cxn ang="0">
                <a:pos x="connsiteX24222" y="connsiteY24222"/>
              </a:cxn>
              <a:cxn ang="0">
                <a:pos x="connsiteX24223" y="connsiteY24223"/>
              </a:cxn>
              <a:cxn ang="0">
                <a:pos x="connsiteX24224" y="connsiteY24224"/>
              </a:cxn>
              <a:cxn ang="0">
                <a:pos x="connsiteX24225" y="connsiteY24225"/>
              </a:cxn>
              <a:cxn ang="0">
                <a:pos x="connsiteX24226" y="connsiteY24226"/>
              </a:cxn>
              <a:cxn ang="0">
                <a:pos x="connsiteX24227" y="connsiteY24227"/>
              </a:cxn>
              <a:cxn ang="0">
                <a:pos x="connsiteX24228" y="connsiteY24228"/>
              </a:cxn>
              <a:cxn ang="0">
                <a:pos x="connsiteX24229" y="connsiteY24229"/>
              </a:cxn>
              <a:cxn ang="0">
                <a:pos x="connsiteX24230" y="connsiteY24230"/>
              </a:cxn>
              <a:cxn ang="0">
                <a:pos x="connsiteX24231" y="connsiteY24231"/>
              </a:cxn>
              <a:cxn ang="0">
                <a:pos x="connsiteX24232" y="connsiteY24232"/>
              </a:cxn>
              <a:cxn ang="0">
                <a:pos x="connsiteX24233" y="connsiteY24233"/>
              </a:cxn>
              <a:cxn ang="0">
                <a:pos x="connsiteX24234" y="connsiteY24234"/>
              </a:cxn>
              <a:cxn ang="0">
                <a:pos x="connsiteX24235" y="connsiteY24235"/>
              </a:cxn>
              <a:cxn ang="0">
                <a:pos x="connsiteX24236" y="connsiteY24236"/>
              </a:cxn>
              <a:cxn ang="0">
                <a:pos x="connsiteX24237" y="connsiteY24237"/>
              </a:cxn>
              <a:cxn ang="0">
                <a:pos x="connsiteX24238" y="connsiteY24238"/>
              </a:cxn>
              <a:cxn ang="0">
                <a:pos x="connsiteX24239" y="connsiteY24239"/>
              </a:cxn>
              <a:cxn ang="0">
                <a:pos x="connsiteX24240" y="connsiteY24240"/>
              </a:cxn>
              <a:cxn ang="0">
                <a:pos x="connsiteX24241" y="connsiteY24241"/>
              </a:cxn>
              <a:cxn ang="0">
                <a:pos x="connsiteX24242" y="connsiteY24242"/>
              </a:cxn>
              <a:cxn ang="0">
                <a:pos x="connsiteX24243" y="connsiteY24243"/>
              </a:cxn>
              <a:cxn ang="0">
                <a:pos x="connsiteX24244" y="connsiteY24244"/>
              </a:cxn>
              <a:cxn ang="0">
                <a:pos x="connsiteX24245" y="connsiteY24245"/>
              </a:cxn>
              <a:cxn ang="0">
                <a:pos x="connsiteX24246" y="connsiteY24246"/>
              </a:cxn>
              <a:cxn ang="0">
                <a:pos x="connsiteX24247" y="connsiteY24247"/>
              </a:cxn>
              <a:cxn ang="0">
                <a:pos x="connsiteX24248" y="connsiteY24248"/>
              </a:cxn>
              <a:cxn ang="0">
                <a:pos x="connsiteX24249" y="connsiteY24249"/>
              </a:cxn>
              <a:cxn ang="0">
                <a:pos x="connsiteX24250" y="connsiteY24250"/>
              </a:cxn>
              <a:cxn ang="0">
                <a:pos x="connsiteX24251" y="connsiteY24251"/>
              </a:cxn>
              <a:cxn ang="0">
                <a:pos x="connsiteX24252" y="connsiteY24252"/>
              </a:cxn>
              <a:cxn ang="0">
                <a:pos x="connsiteX24253" y="connsiteY24253"/>
              </a:cxn>
              <a:cxn ang="0">
                <a:pos x="connsiteX24254" y="connsiteY24254"/>
              </a:cxn>
              <a:cxn ang="0">
                <a:pos x="connsiteX24255" y="connsiteY24255"/>
              </a:cxn>
              <a:cxn ang="0">
                <a:pos x="connsiteX24256" y="connsiteY24256"/>
              </a:cxn>
              <a:cxn ang="0">
                <a:pos x="connsiteX24257" y="connsiteY24257"/>
              </a:cxn>
              <a:cxn ang="0">
                <a:pos x="connsiteX24258" y="connsiteY24258"/>
              </a:cxn>
              <a:cxn ang="0">
                <a:pos x="connsiteX24259" y="connsiteY24259"/>
              </a:cxn>
              <a:cxn ang="0">
                <a:pos x="connsiteX24260" y="connsiteY24260"/>
              </a:cxn>
              <a:cxn ang="0">
                <a:pos x="connsiteX24261" y="connsiteY24261"/>
              </a:cxn>
              <a:cxn ang="0">
                <a:pos x="connsiteX24262" y="connsiteY24262"/>
              </a:cxn>
              <a:cxn ang="0">
                <a:pos x="connsiteX24263" y="connsiteY24263"/>
              </a:cxn>
              <a:cxn ang="0">
                <a:pos x="connsiteX24264" y="connsiteY24264"/>
              </a:cxn>
              <a:cxn ang="0">
                <a:pos x="connsiteX24265" y="connsiteY24265"/>
              </a:cxn>
              <a:cxn ang="0">
                <a:pos x="connsiteX24266" y="connsiteY24266"/>
              </a:cxn>
              <a:cxn ang="0">
                <a:pos x="connsiteX24267" y="connsiteY24267"/>
              </a:cxn>
              <a:cxn ang="0">
                <a:pos x="connsiteX24268" y="connsiteY24268"/>
              </a:cxn>
              <a:cxn ang="0">
                <a:pos x="connsiteX24269" y="connsiteY24269"/>
              </a:cxn>
              <a:cxn ang="0">
                <a:pos x="connsiteX24270" y="connsiteY24270"/>
              </a:cxn>
              <a:cxn ang="0">
                <a:pos x="connsiteX24271" y="connsiteY24271"/>
              </a:cxn>
              <a:cxn ang="0">
                <a:pos x="connsiteX24272" y="connsiteY24272"/>
              </a:cxn>
              <a:cxn ang="0">
                <a:pos x="connsiteX24273" y="connsiteY24273"/>
              </a:cxn>
              <a:cxn ang="0">
                <a:pos x="connsiteX24274" y="connsiteY24274"/>
              </a:cxn>
              <a:cxn ang="0">
                <a:pos x="connsiteX24275" y="connsiteY24275"/>
              </a:cxn>
              <a:cxn ang="0">
                <a:pos x="connsiteX24276" y="connsiteY24276"/>
              </a:cxn>
              <a:cxn ang="0">
                <a:pos x="connsiteX24277" y="connsiteY24277"/>
              </a:cxn>
              <a:cxn ang="0">
                <a:pos x="connsiteX24278" y="connsiteY24278"/>
              </a:cxn>
              <a:cxn ang="0">
                <a:pos x="connsiteX24279" y="connsiteY24279"/>
              </a:cxn>
              <a:cxn ang="0">
                <a:pos x="connsiteX24280" y="connsiteY24280"/>
              </a:cxn>
              <a:cxn ang="0">
                <a:pos x="connsiteX24281" y="connsiteY24281"/>
              </a:cxn>
              <a:cxn ang="0">
                <a:pos x="connsiteX24282" y="connsiteY24282"/>
              </a:cxn>
              <a:cxn ang="0">
                <a:pos x="connsiteX24283" y="connsiteY24283"/>
              </a:cxn>
              <a:cxn ang="0">
                <a:pos x="connsiteX24284" y="connsiteY24284"/>
              </a:cxn>
              <a:cxn ang="0">
                <a:pos x="connsiteX24285" y="connsiteY24285"/>
              </a:cxn>
              <a:cxn ang="0">
                <a:pos x="connsiteX24286" y="connsiteY24286"/>
              </a:cxn>
              <a:cxn ang="0">
                <a:pos x="connsiteX24287" y="connsiteY24287"/>
              </a:cxn>
              <a:cxn ang="0">
                <a:pos x="connsiteX24288" y="connsiteY24288"/>
              </a:cxn>
              <a:cxn ang="0">
                <a:pos x="connsiteX24289" y="connsiteY24289"/>
              </a:cxn>
              <a:cxn ang="0">
                <a:pos x="connsiteX24290" y="connsiteY24290"/>
              </a:cxn>
              <a:cxn ang="0">
                <a:pos x="connsiteX24291" y="connsiteY24291"/>
              </a:cxn>
              <a:cxn ang="0">
                <a:pos x="connsiteX24292" y="connsiteY24292"/>
              </a:cxn>
              <a:cxn ang="0">
                <a:pos x="connsiteX24293" y="connsiteY24293"/>
              </a:cxn>
              <a:cxn ang="0">
                <a:pos x="connsiteX24294" y="connsiteY24294"/>
              </a:cxn>
              <a:cxn ang="0">
                <a:pos x="connsiteX24295" y="connsiteY24295"/>
              </a:cxn>
              <a:cxn ang="0">
                <a:pos x="connsiteX24296" y="connsiteY24296"/>
              </a:cxn>
              <a:cxn ang="0">
                <a:pos x="connsiteX24297" y="connsiteY24297"/>
              </a:cxn>
              <a:cxn ang="0">
                <a:pos x="connsiteX24298" y="connsiteY24298"/>
              </a:cxn>
              <a:cxn ang="0">
                <a:pos x="connsiteX24299" y="connsiteY24299"/>
              </a:cxn>
              <a:cxn ang="0">
                <a:pos x="connsiteX24300" y="connsiteY24300"/>
              </a:cxn>
              <a:cxn ang="0">
                <a:pos x="connsiteX24301" y="connsiteY24301"/>
              </a:cxn>
              <a:cxn ang="0">
                <a:pos x="connsiteX24302" y="connsiteY24302"/>
              </a:cxn>
              <a:cxn ang="0">
                <a:pos x="connsiteX24303" y="connsiteY24303"/>
              </a:cxn>
              <a:cxn ang="0">
                <a:pos x="connsiteX24304" y="connsiteY24304"/>
              </a:cxn>
              <a:cxn ang="0">
                <a:pos x="connsiteX24305" y="connsiteY24305"/>
              </a:cxn>
              <a:cxn ang="0">
                <a:pos x="connsiteX24306" y="connsiteY24306"/>
              </a:cxn>
              <a:cxn ang="0">
                <a:pos x="connsiteX24307" y="connsiteY24307"/>
              </a:cxn>
              <a:cxn ang="0">
                <a:pos x="connsiteX24308" y="connsiteY24308"/>
              </a:cxn>
              <a:cxn ang="0">
                <a:pos x="connsiteX24309" y="connsiteY24309"/>
              </a:cxn>
              <a:cxn ang="0">
                <a:pos x="connsiteX24310" y="connsiteY24310"/>
              </a:cxn>
              <a:cxn ang="0">
                <a:pos x="connsiteX24311" y="connsiteY24311"/>
              </a:cxn>
              <a:cxn ang="0">
                <a:pos x="connsiteX24312" y="connsiteY24312"/>
              </a:cxn>
              <a:cxn ang="0">
                <a:pos x="connsiteX24313" y="connsiteY24313"/>
              </a:cxn>
              <a:cxn ang="0">
                <a:pos x="connsiteX24314" y="connsiteY24314"/>
              </a:cxn>
              <a:cxn ang="0">
                <a:pos x="connsiteX24315" y="connsiteY24315"/>
              </a:cxn>
              <a:cxn ang="0">
                <a:pos x="connsiteX24316" y="connsiteY24316"/>
              </a:cxn>
              <a:cxn ang="0">
                <a:pos x="connsiteX24317" y="connsiteY24317"/>
              </a:cxn>
              <a:cxn ang="0">
                <a:pos x="connsiteX24318" y="connsiteY24318"/>
              </a:cxn>
              <a:cxn ang="0">
                <a:pos x="connsiteX24319" y="connsiteY24319"/>
              </a:cxn>
              <a:cxn ang="0">
                <a:pos x="connsiteX24320" y="connsiteY24320"/>
              </a:cxn>
              <a:cxn ang="0">
                <a:pos x="connsiteX24321" y="connsiteY24321"/>
              </a:cxn>
              <a:cxn ang="0">
                <a:pos x="connsiteX24322" y="connsiteY24322"/>
              </a:cxn>
              <a:cxn ang="0">
                <a:pos x="connsiteX24323" y="connsiteY24323"/>
              </a:cxn>
              <a:cxn ang="0">
                <a:pos x="connsiteX24324" y="connsiteY24324"/>
              </a:cxn>
              <a:cxn ang="0">
                <a:pos x="connsiteX24325" y="connsiteY24325"/>
              </a:cxn>
              <a:cxn ang="0">
                <a:pos x="connsiteX24326" y="connsiteY24326"/>
              </a:cxn>
              <a:cxn ang="0">
                <a:pos x="connsiteX24327" y="connsiteY24327"/>
              </a:cxn>
              <a:cxn ang="0">
                <a:pos x="connsiteX24328" y="connsiteY24328"/>
              </a:cxn>
              <a:cxn ang="0">
                <a:pos x="connsiteX24329" y="connsiteY24329"/>
              </a:cxn>
              <a:cxn ang="0">
                <a:pos x="connsiteX24330" y="connsiteY24330"/>
              </a:cxn>
              <a:cxn ang="0">
                <a:pos x="connsiteX24331" y="connsiteY24331"/>
              </a:cxn>
              <a:cxn ang="0">
                <a:pos x="connsiteX24332" y="connsiteY24332"/>
              </a:cxn>
              <a:cxn ang="0">
                <a:pos x="connsiteX24333" y="connsiteY24333"/>
              </a:cxn>
              <a:cxn ang="0">
                <a:pos x="connsiteX24334" y="connsiteY24334"/>
              </a:cxn>
              <a:cxn ang="0">
                <a:pos x="connsiteX24335" y="connsiteY24335"/>
              </a:cxn>
              <a:cxn ang="0">
                <a:pos x="connsiteX24336" y="connsiteY24336"/>
              </a:cxn>
              <a:cxn ang="0">
                <a:pos x="connsiteX24337" y="connsiteY24337"/>
              </a:cxn>
              <a:cxn ang="0">
                <a:pos x="connsiteX24338" y="connsiteY24338"/>
              </a:cxn>
              <a:cxn ang="0">
                <a:pos x="connsiteX24339" y="connsiteY24339"/>
              </a:cxn>
              <a:cxn ang="0">
                <a:pos x="connsiteX24340" y="connsiteY24340"/>
              </a:cxn>
              <a:cxn ang="0">
                <a:pos x="connsiteX24341" y="connsiteY24341"/>
              </a:cxn>
              <a:cxn ang="0">
                <a:pos x="connsiteX24342" y="connsiteY24342"/>
              </a:cxn>
              <a:cxn ang="0">
                <a:pos x="connsiteX24343" y="connsiteY24343"/>
              </a:cxn>
              <a:cxn ang="0">
                <a:pos x="connsiteX24344" y="connsiteY24344"/>
              </a:cxn>
              <a:cxn ang="0">
                <a:pos x="connsiteX24345" y="connsiteY24345"/>
              </a:cxn>
              <a:cxn ang="0">
                <a:pos x="connsiteX24346" y="connsiteY24346"/>
              </a:cxn>
              <a:cxn ang="0">
                <a:pos x="connsiteX24347" y="connsiteY24347"/>
              </a:cxn>
              <a:cxn ang="0">
                <a:pos x="connsiteX24348" y="connsiteY24348"/>
              </a:cxn>
              <a:cxn ang="0">
                <a:pos x="connsiteX24349" y="connsiteY24349"/>
              </a:cxn>
              <a:cxn ang="0">
                <a:pos x="connsiteX24350" y="connsiteY24350"/>
              </a:cxn>
              <a:cxn ang="0">
                <a:pos x="connsiteX24351" y="connsiteY24351"/>
              </a:cxn>
              <a:cxn ang="0">
                <a:pos x="connsiteX24352" y="connsiteY24352"/>
              </a:cxn>
              <a:cxn ang="0">
                <a:pos x="connsiteX24353" y="connsiteY24353"/>
              </a:cxn>
              <a:cxn ang="0">
                <a:pos x="connsiteX24354" y="connsiteY24354"/>
              </a:cxn>
              <a:cxn ang="0">
                <a:pos x="connsiteX24355" y="connsiteY24355"/>
              </a:cxn>
              <a:cxn ang="0">
                <a:pos x="connsiteX24356" y="connsiteY24356"/>
              </a:cxn>
              <a:cxn ang="0">
                <a:pos x="connsiteX24357" y="connsiteY24357"/>
              </a:cxn>
              <a:cxn ang="0">
                <a:pos x="connsiteX24358" y="connsiteY24358"/>
              </a:cxn>
              <a:cxn ang="0">
                <a:pos x="connsiteX24359" y="connsiteY24359"/>
              </a:cxn>
              <a:cxn ang="0">
                <a:pos x="connsiteX24360" y="connsiteY24360"/>
              </a:cxn>
              <a:cxn ang="0">
                <a:pos x="connsiteX24361" y="connsiteY24361"/>
              </a:cxn>
              <a:cxn ang="0">
                <a:pos x="connsiteX24362" y="connsiteY24362"/>
              </a:cxn>
              <a:cxn ang="0">
                <a:pos x="connsiteX24363" y="connsiteY24363"/>
              </a:cxn>
              <a:cxn ang="0">
                <a:pos x="connsiteX24364" y="connsiteY24364"/>
              </a:cxn>
              <a:cxn ang="0">
                <a:pos x="connsiteX24365" y="connsiteY24365"/>
              </a:cxn>
              <a:cxn ang="0">
                <a:pos x="connsiteX24366" y="connsiteY24366"/>
              </a:cxn>
              <a:cxn ang="0">
                <a:pos x="connsiteX24367" y="connsiteY24367"/>
              </a:cxn>
              <a:cxn ang="0">
                <a:pos x="connsiteX24368" y="connsiteY24368"/>
              </a:cxn>
              <a:cxn ang="0">
                <a:pos x="connsiteX24369" y="connsiteY24369"/>
              </a:cxn>
              <a:cxn ang="0">
                <a:pos x="connsiteX24370" y="connsiteY24370"/>
              </a:cxn>
              <a:cxn ang="0">
                <a:pos x="connsiteX24371" y="connsiteY24371"/>
              </a:cxn>
              <a:cxn ang="0">
                <a:pos x="connsiteX24372" y="connsiteY24372"/>
              </a:cxn>
              <a:cxn ang="0">
                <a:pos x="connsiteX24373" y="connsiteY24373"/>
              </a:cxn>
              <a:cxn ang="0">
                <a:pos x="connsiteX24374" y="connsiteY24374"/>
              </a:cxn>
              <a:cxn ang="0">
                <a:pos x="connsiteX24375" y="connsiteY24375"/>
              </a:cxn>
              <a:cxn ang="0">
                <a:pos x="connsiteX24376" y="connsiteY24376"/>
              </a:cxn>
              <a:cxn ang="0">
                <a:pos x="connsiteX24377" y="connsiteY24377"/>
              </a:cxn>
              <a:cxn ang="0">
                <a:pos x="connsiteX24378" y="connsiteY24378"/>
              </a:cxn>
              <a:cxn ang="0">
                <a:pos x="connsiteX24379" y="connsiteY24379"/>
              </a:cxn>
              <a:cxn ang="0">
                <a:pos x="connsiteX24380" y="connsiteY24380"/>
              </a:cxn>
              <a:cxn ang="0">
                <a:pos x="connsiteX24381" y="connsiteY24381"/>
              </a:cxn>
              <a:cxn ang="0">
                <a:pos x="connsiteX24382" y="connsiteY24382"/>
              </a:cxn>
              <a:cxn ang="0">
                <a:pos x="connsiteX24383" y="connsiteY24383"/>
              </a:cxn>
              <a:cxn ang="0">
                <a:pos x="connsiteX24384" y="connsiteY24384"/>
              </a:cxn>
              <a:cxn ang="0">
                <a:pos x="connsiteX24385" y="connsiteY24385"/>
              </a:cxn>
              <a:cxn ang="0">
                <a:pos x="connsiteX24386" y="connsiteY24386"/>
              </a:cxn>
              <a:cxn ang="0">
                <a:pos x="connsiteX24387" y="connsiteY24387"/>
              </a:cxn>
              <a:cxn ang="0">
                <a:pos x="connsiteX24388" y="connsiteY24388"/>
              </a:cxn>
              <a:cxn ang="0">
                <a:pos x="connsiteX24389" y="connsiteY24389"/>
              </a:cxn>
              <a:cxn ang="0">
                <a:pos x="connsiteX24390" y="connsiteY24390"/>
              </a:cxn>
              <a:cxn ang="0">
                <a:pos x="connsiteX24391" y="connsiteY24391"/>
              </a:cxn>
              <a:cxn ang="0">
                <a:pos x="connsiteX24392" y="connsiteY24392"/>
              </a:cxn>
              <a:cxn ang="0">
                <a:pos x="connsiteX24393" y="connsiteY24393"/>
              </a:cxn>
              <a:cxn ang="0">
                <a:pos x="connsiteX24394" y="connsiteY24394"/>
              </a:cxn>
              <a:cxn ang="0">
                <a:pos x="connsiteX24395" y="connsiteY24395"/>
              </a:cxn>
              <a:cxn ang="0">
                <a:pos x="connsiteX24396" y="connsiteY24396"/>
              </a:cxn>
              <a:cxn ang="0">
                <a:pos x="connsiteX24397" y="connsiteY24397"/>
              </a:cxn>
              <a:cxn ang="0">
                <a:pos x="connsiteX24398" y="connsiteY24398"/>
              </a:cxn>
              <a:cxn ang="0">
                <a:pos x="connsiteX24399" y="connsiteY24399"/>
              </a:cxn>
              <a:cxn ang="0">
                <a:pos x="connsiteX24400" y="connsiteY24400"/>
              </a:cxn>
              <a:cxn ang="0">
                <a:pos x="connsiteX24401" y="connsiteY24401"/>
              </a:cxn>
              <a:cxn ang="0">
                <a:pos x="connsiteX24402" y="connsiteY24402"/>
              </a:cxn>
              <a:cxn ang="0">
                <a:pos x="connsiteX24403" y="connsiteY24403"/>
              </a:cxn>
              <a:cxn ang="0">
                <a:pos x="connsiteX24404" y="connsiteY24404"/>
              </a:cxn>
              <a:cxn ang="0">
                <a:pos x="connsiteX24405" y="connsiteY24405"/>
              </a:cxn>
              <a:cxn ang="0">
                <a:pos x="connsiteX24406" y="connsiteY24406"/>
              </a:cxn>
              <a:cxn ang="0">
                <a:pos x="connsiteX24407" y="connsiteY24407"/>
              </a:cxn>
              <a:cxn ang="0">
                <a:pos x="connsiteX24408" y="connsiteY24408"/>
              </a:cxn>
              <a:cxn ang="0">
                <a:pos x="connsiteX24409" y="connsiteY24409"/>
              </a:cxn>
              <a:cxn ang="0">
                <a:pos x="connsiteX24410" y="connsiteY24410"/>
              </a:cxn>
              <a:cxn ang="0">
                <a:pos x="connsiteX24411" y="connsiteY24411"/>
              </a:cxn>
              <a:cxn ang="0">
                <a:pos x="connsiteX24412" y="connsiteY24412"/>
              </a:cxn>
              <a:cxn ang="0">
                <a:pos x="connsiteX24413" y="connsiteY24413"/>
              </a:cxn>
              <a:cxn ang="0">
                <a:pos x="connsiteX24414" y="connsiteY24414"/>
              </a:cxn>
              <a:cxn ang="0">
                <a:pos x="connsiteX24415" y="connsiteY24415"/>
              </a:cxn>
              <a:cxn ang="0">
                <a:pos x="connsiteX24416" y="connsiteY24416"/>
              </a:cxn>
              <a:cxn ang="0">
                <a:pos x="connsiteX24417" y="connsiteY24417"/>
              </a:cxn>
              <a:cxn ang="0">
                <a:pos x="connsiteX24418" y="connsiteY24418"/>
              </a:cxn>
              <a:cxn ang="0">
                <a:pos x="connsiteX24419" y="connsiteY24419"/>
              </a:cxn>
              <a:cxn ang="0">
                <a:pos x="connsiteX24420" y="connsiteY24420"/>
              </a:cxn>
              <a:cxn ang="0">
                <a:pos x="connsiteX24421" y="connsiteY24421"/>
              </a:cxn>
              <a:cxn ang="0">
                <a:pos x="connsiteX24422" y="connsiteY24422"/>
              </a:cxn>
              <a:cxn ang="0">
                <a:pos x="connsiteX24423" y="connsiteY24423"/>
              </a:cxn>
              <a:cxn ang="0">
                <a:pos x="connsiteX24424" y="connsiteY24424"/>
              </a:cxn>
              <a:cxn ang="0">
                <a:pos x="connsiteX24425" y="connsiteY24425"/>
              </a:cxn>
              <a:cxn ang="0">
                <a:pos x="connsiteX24426" y="connsiteY24426"/>
              </a:cxn>
              <a:cxn ang="0">
                <a:pos x="connsiteX24427" y="connsiteY24427"/>
              </a:cxn>
              <a:cxn ang="0">
                <a:pos x="connsiteX24428" y="connsiteY24428"/>
              </a:cxn>
              <a:cxn ang="0">
                <a:pos x="connsiteX24429" y="connsiteY24429"/>
              </a:cxn>
              <a:cxn ang="0">
                <a:pos x="connsiteX24430" y="connsiteY24430"/>
              </a:cxn>
              <a:cxn ang="0">
                <a:pos x="connsiteX24431" y="connsiteY24431"/>
              </a:cxn>
              <a:cxn ang="0">
                <a:pos x="connsiteX24432" y="connsiteY24432"/>
              </a:cxn>
              <a:cxn ang="0">
                <a:pos x="connsiteX24433" y="connsiteY24433"/>
              </a:cxn>
              <a:cxn ang="0">
                <a:pos x="connsiteX24434" y="connsiteY24434"/>
              </a:cxn>
              <a:cxn ang="0">
                <a:pos x="connsiteX24435" y="connsiteY24435"/>
              </a:cxn>
              <a:cxn ang="0">
                <a:pos x="connsiteX24436" y="connsiteY24436"/>
              </a:cxn>
              <a:cxn ang="0">
                <a:pos x="connsiteX24437" y="connsiteY24437"/>
              </a:cxn>
              <a:cxn ang="0">
                <a:pos x="connsiteX24438" y="connsiteY24438"/>
              </a:cxn>
              <a:cxn ang="0">
                <a:pos x="connsiteX24439" y="connsiteY24439"/>
              </a:cxn>
              <a:cxn ang="0">
                <a:pos x="connsiteX24440" y="connsiteY24440"/>
              </a:cxn>
              <a:cxn ang="0">
                <a:pos x="connsiteX24441" y="connsiteY24441"/>
              </a:cxn>
              <a:cxn ang="0">
                <a:pos x="connsiteX24442" y="connsiteY24442"/>
              </a:cxn>
              <a:cxn ang="0">
                <a:pos x="connsiteX24443" y="connsiteY24443"/>
              </a:cxn>
              <a:cxn ang="0">
                <a:pos x="connsiteX24444" y="connsiteY24444"/>
              </a:cxn>
              <a:cxn ang="0">
                <a:pos x="connsiteX24445" y="connsiteY24445"/>
              </a:cxn>
              <a:cxn ang="0">
                <a:pos x="connsiteX24446" y="connsiteY24446"/>
              </a:cxn>
              <a:cxn ang="0">
                <a:pos x="connsiteX24447" y="connsiteY24447"/>
              </a:cxn>
              <a:cxn ang="0">
                <a:pos x="connsiteX24448" y="connsiteY24448"/>
              </a:cxn>
              <a:cxn ang="0">
                <a:pos x="connsiteX24449" y="connsiteY24449"/>
              </a:cxn>
              <a:cxn ang="0">
                <a:pos x="connsiteX24450" y="connsiteY24450"/>
              </a:cxn>
              <a:cxn ang="0">
                <a:pos x="connsiteX24451" y="connsiteY24451"/>
              </a:cxn>
              <a:cxn ang="0">
                <a:pos x="connsiteX24452" y="connsiteY24452"/>
              </a:cxn>
              <a:cxn ang="0">
                <a:pos x="connsiteX24453" y="connsiteY24453"/>
              </a:cxn>
              <a:cxn ang="0">
                <a:pos x="connsiteX24454" y="connsiteY24454"/>
              </a:cxn>
              <a:cxn ang="0">
                <a:pos x="connsiteX24455" y="connsiteY24455"/>
              </a:cxn>
              <a:cxn ang="0">
                <a:pos x="connsiteX24456" y="connsiteY24456"/>
              </a:cxn>
              <a:cxn ang="0">
                <a:pos x="connsiteX24457" y="connsiteY24457"/>
              </a:cxn>
              <a:cxn ang="0">
                <a:pos x="connsiteX24458" y="connsiteY24458"/>
              </a:cxn>
              <a:cxn ang="0">
                <a:pos x="connsiteX24459" y="connsiteY24459"/>
              </a:cxn>
              <a:cxn ang="0">
                <a:pos x="connsiteX24460" y="connsiteY24460"/>
              </a:cxn>
              <a:cxn ang="0">
                <a:pos x="connsiteX24461" y="connsiteY24461"/>
              </a:cxn>
              <a:cxn ang="0">
                <a:pos x="connsiteX24462" y="connsiteY24462"/>
              </a:cxn>
              <a:cxn ang="0">
                <a:pos x="connsiteX24463" y="connsiteY24463"/>
              </a:cxn>
              <a:cxn ang="0">
                <a:pos x="connsiteX24464" y="connsiteY24464"/>
              </a:cxn>
              <a:cxn ang="0">
                <a:pos x="connsiteX24465" y="connsiteY24465"/>
              </a:cxn>
              <a:cxn ang="0">
                <a:pos x="connsiteX24466" y="connsiteY24466"/>
              </a:cxn>
              <a:cxn ang="0">
                <a:pos x="connsiteX24467" y="connsiteY24467"/>
              </a:cxn>
              <a:cxn ang="0">
                <a:pos x="connsiteX24468" y="connsiteY24468"/>
              </a:cxn>
              <a:cxn ang="0">
                <a:pos x="connsiteX24469" y="connsiteY24469"/>
              </a:cxn>
              <a:cxn ang="0">
                <a:pos x="connsiteX24470" y="connsiteY24470"/>
              </a:cxn>
              <a:cxn ang="0">
                <a:pos x="connsiteX24471" y="connsiteY24471"/>
              </a:cxn>
              <a:cxn ang="0">
                <a:pos x="connsiteX24472" y="connsiteY24472"/>
              </a:cxn>
              <a:cxn ang="0">
                <a:pos x="connsiteX24473" y="connsiteY24473"/>
              </a:cxn>
              <a:cxn ang="0">
                <a:pos x="connsiteX24474" y="connsiteY24474"/>
              </a:cxn>
              <a:cxn ang="0">
                <a:pos x="connsiteX24475" y="connsiteY24475"/>
              </a:cxn>
              <a:cxn ang="0">
                <a:pos x="connsiteX24476" y="connsiteY24476"/>
              </a:cxn>
              <a:cxn ang="0">
                <a:pos x="connsiteX24477" y="connsiteY24477"/>
              </a:cxn>
              <a:cxn ang="0">
                <a:pos x="connsiteX24478" y="connsiteY24478"/>
              </a:cxn>
              <a:cxn ang="0">
                <a:pos x="connsiteX24479" y="connsiteY24479"/>
              </a:cxn>
              <a:cxn ang="0">
                <a:pos x="connsiteX24480" y="connsiteY24480"/>
              </a:cxn>
              <a:cxn ang="0">
                <a:pos x="connsiteX24481" y="connsiteY24481"/>
              </a:cxn>
              <a:cxn ang="0">
                <a:pos x="connsiteX24482" y="connsiteY24482"/>
              </a:cxn>
              <a:cxn ang="0">
                <a:pos x="connsiteX24483" y="connsiteY24483"/>
              </a:cxn>
              <a:cxn ang="0">
                <a:pos x="connsiteX24484" y="connsiteY24484"/>
              </a:cxn>
              <a:cxn ang="0">
                <a:pos x="connsiteX24485" y="connsiteY24485"/>
              </a:cxn>
              <a:cxn ang="0">
                <a:pos x="connsiteX24486" y="connsiteY24486"/>
              </a:cxn>
              <a:cxn ang="0">
                <a:pos x="connsiteX24487" y="connsiteY24487"/>
              </a:cxn>
              <a:cxn ang="0">
                <a:pos x="connsiteX24488" y="connsiteY24488"/>
              </a:cxn>
              <a:cxn ang="0">
                <a:pos x="connsiteX24489" y="connsiteY24489"/>
              </a:cxn>
              <a:cxn ang="0">
                <a:pos x="connsiteX24490" y="connsiteY24490"/>
              </a:cxn>
              <a:cxn ang="0">
                <a:pos x="connsiteX24491" y="connsiteY24491"/>
              </a:cxn>
              <a:cxn ang="0">
                <a:pos x="connsiteX24492" y="connsiteY24492"/>
              </a:cxn>
              <a:cxn ang="0">
                <a:pos x="connsiteX24493" y="connsiteY24493"/>
              </a:cxn>
              <a:cxn ang="0">
                <a:pos x="connsiteX24494" y="connsiteY24494"/>
              </a:cxn>
              <a:cxn ang="0">
                <a:pos x="connsiteX24495" y="connsiteY24495"/>
              </a:cxn>
              <a:cxn ang="0">
                <a:pos x="connsiteX24496" y="connsiteY24496"/>
              </a:cxn>
              <a:cxn ang="0">
                <a:pos x="connsiteX24497" y="connsiteY24497"/>
              </a:cxn>
              <a:cxn ang="0">
                <a:pos x="connsiteX24498" y="connsiteY24498"/>
              </a:cxn>
              <a:cxn ang="0">
                <a:pos x="connsiteX24499" y="connsiteY24499"/>
              </a:cxn>
              <a:cxn ang="0">
                <a:pos x="connsiteX24500" y="connsiteY24500"/>
              </a:cxn>
              <a:cxn ang="0">
                <a:pos x="connsiteX24501" y="connsiteY24501"/>
              </a:cxn>
              <a:cxn ang="0">
                <a:pos x="connsiteX24502" y="connsiteY24502"/>
              </a:cxn>
              <a:cxn ang="0">
                <a:pos x="connsiteX24503" y="connsiteY24503"/>
              </a:cxn>
              <a:cxn ang="0">
                <a:pos x="connsiteX24504" y="connsiteY24504"/>
              </a:cxn>
              <a:cxn ang="0">
                <a:pos x="connsiteX24505" y="connsiteY24505"/>
              </a:cxn>
              <a:cxn ang="0">
                <a:pos x="connsiteX24506" y="connsiteY24506"/>
              </a:cxn>
              <a:cxn ang="0">
                <a:pos x="connsiteX24507" y="connsiteY24507"/>
              </a:cxn>
              <a:cxn ang="0">
                <a:pos x="connsiteX24508" y="connsiteY24508"/>
              </a:cxn>
              <a:cxn ang="0">
                <a:pos x="connsiteX24509" y="connsiteY24509"/>
              </a:cxn>
              <a:cxn ang="0">
                <a:pos x="connsiteX24510" y="connsiteY24510"/>
              </a:cxn>
              <a:cxn ang="0">
                <a:pos x="connsiteX24511" y="connsiteY24511"/>
              </a:cxn>
              <a:cxn ang="0">
                <a:pos x="connsiteX24512" y="connsiteY24512"/>
              </a:cxn>
              <a:cxn ang="0">
                <a:pos x="connsiteX24513" y="connsiteY24513"/>
              </a:cxn>
              <a:cxn ang="0">
                <a:pos x="connsiteX24514" y="connsiteY24514"/>
              </a:cxn>
              <a:cxn ang="0">
                <a:pos x="connsiteX24515" y="connsiteY24515"/>
              </a:cxn>
              <a:cxn ang="0">
                <a:pos x="connsiteX24516" y="connsiteY24516"/>
              </a:cxn>
              <a:cxn ang="0">
                <a:pos x="connsiteX24517" y="connsiteY24517"/>
              </a:cxn>
              <a:cxn ang="0">
                <a:pos x="connsiteX24518" y="connsiteY24518"/>
              </a:cxn>
              <a:cxn ang="0">
                <a:pos x="connsiteX24519" y="connsiteY24519"/>
              </a:cxn>
              <a:cxn ang="0">
                <a:pos x="connsiteX24520" y="connsiteY24520"/>
              </a:cxn>
              <a:cxn ang="0">
                <a:pos x="connsiteX24521" y="connsiteY24521"/>
              </a:cxn>
              <a:cxn ang="0">
                <a:pos x="connsiteX24522" y="connsiteY24522"/>
              </a:cxn>
              <a:cxn ang="0">
                <a:pos x="connsiteX24523" y="connsiteY24523"/>
              </a:cxn>
              <a:cxn ang="0">
                <a:pos x="connsiteX24524" y="connsiteY24524"/>
              </a:cxn>
              <a:cxn ang="0">
                <a:pos x="connsiteX24525" y="connsiteY24525"/>
              </a:cxn>
              <a:cxn ang="0">
                <a:pos x="connsiteX24526" y="connsiteY24526"/>
              </a:cxn>
              <a:cxn ang="0">
                <a:pos x="connsiteX24527" y="connsiteY24527"/>
              </a:cxn>
              <a:cxn ang="0">
                <a:pos x="connsiteX24528" y="connsiteY24528"/>
              </a:cxn>
              <a:cxn ang="0">
                <a:pos x="connsiteX24529" y="connsiteY24529"/>
              </a:cxn>
              <a:cxn ang="0">
                <a:pos x="connsiteX24530" y="connsiteY24530"/>
              </a:cxn>
              <a:cxn ang="0">
                <a:pos x="connsiteX24531" y="connsiteY24531"/>
              </a:cxn>
              <a:cxn ang="0">
                <a:pos x="connsiteX24532" y="connsiteY24532"/>
              </a:cxn>
              <a:cxn ang="0">
                <a:pos x="connsiteX24533" y="connsiteY24533"/>
              </a:cxn>
              <a:cxn ang="0">
                <a:pos x="connsiteX24534" y="connsiteY24534"/>
              </a:cxn>
              <a:cxn ang="0">
                <a:pos x="connsiteX24535" y="connsiteY24535"/>
              </a:cxn>
              <a:cxn ang="0">
                <a:pos x="connsiteX24536" y="connsiteY24536"/>
              </a:cxn>
              <a:cxn ang="0">
                <a:pos x="connsiteX24537" y="connsiteY24537"/>
              </a:cxn>
              <a:cxn ang="0">
                <a:pos x="connsiteX24538" y="connsiteY24538"/>
              </a:cxn>
              <a:cxn ang="0">
                <a:pos x="connsiteX24539" y="connsiteY24539"/>
              </a:cxn>
              <a:cxn ang="0">
                <a:pos x="connsiteX24540" y="connsiteY24540"/>
              </a:cxn>
              <a:cxn ang="0">
                <a:pos x="connsiteX24541" y="connsiteY24541"/>
              </a:cxn>
              <a:cxn ang="0">
                <a:pos x="connsiteX24542" y="connsiteY24542"/>
              </a:cxn>
              <a:cxn ang="0">
                <a:pos x="connsiteX24543" y="connsiteY24543"/>
              </a:cxn>
              <a:cxn ang="0">
                <a:pos x="connsiteX24544" y="connsiteY24544"/>
              </a:cxn>
              <a:cxn ang="0">
                <a:pos x="connsiteX24545" y="connsiteY24545"/>
              </a:cxn>
              <a:cxn ang="0">
                <a:pos x="connsiteX24546" y="connsiteY24546"/>
              </a:cxn>
              <a:cxn ang="0">
                <a:pos x="connsiteX24547" y="connsiteY24547"/>
              </a:cxn>
              <a:cxn ang="0">
                <a:pos x="connsiteX24548" y="connsiteY24548"/>
              </a:cxn>
              <a:cxn ang="0">
                <a:pos x="connsiteX24549" y="connsiteY24549"/>
              </a:cxn>
              <a:cxn ang="0">
                <a:pos x="connsiteX24550" y="connsiteY24550"/>
              </a:cxn>
              <a:cxn ang="0">
                <a:pos x="connsiteX24551" y="connsiteY24551"/>
              </a:cxn>
              <a:cxn ang="0">
                <a:pos x="connsiteX24552" y="connsiteY24552"/>
              </a:cxn>
              <a:cxn ang="0">
                <a:pos x="connsiteX24553" y="connsiteY24553"/>
              </a:cxn>
              <a:cxn ang="0">
                <a:pos x="connsiteX24554" y="connsiteY24554"/>
              </a:cxn>
              <a:cxn ang="0">
                <a:pos x="connsiteX24555" y="connsiteY24555"/>
              </a:cxn>
              <a:cxn ang="0">
                <a:pos x="connsiteX24556" y="connsiteY24556"/>
              </a:cxn>
              <a:cxn ang="0">
                <a:pos x="connsiteX24557" y="connsiteY24557"/>
              </a:cxn>
              <a:cxn ang="0">
                <a:pos x="connsiteX24558" y="connsiteY24558"/>
              </a:cxn>
              <a:cxn ang="0">
                <a:pos x="connsiteX24559" y="connsiteY24559"/>
              </a:cxn>
              <a:cxn ang="0">
                <a:pos x="connsiteX24560" y="connsiteY24560"/>
              </a:cxn>
              <a:cxn ang="0">
                <a:pos x="connsiteX24561" y="connsiteY24561"/>
              </a:cxn>
              <a:cxn ang="0">
                <a:pos x="connsiteX24562" y="connsiteY24562"/>
              </a:cxn>
              <a:cxn ang="0">
                <a:pos x="connsiteX24563" y="connsiteY24563"/>
              </a:cxn>
              <a:cxn ang="0">
                <a:pos x="connsiteX24564" y="connsiteY24564"/>
              </a:cxn>
              <a:cxn ang="0">
                <a:pos x="connsiteX24565" y="connsiteY24565"/>
              </a:cxn>
              <a:cxn ang="0">
                <a:pos x="connsiteX24566" y="connsiteY24566"/>
              </a:cxn>
              <a:cxn ang="0">
                <a:pos x="connsiteX24567" y="connsiteY24567"/>
              </a:cxn>
              <a:cxn ang="0">
                <a:pos x="connsiteX24568" y="connsiteY24568"/>
              </a:cxn>
              <a:cxn ang="0">
                <a:pos x="connsiteX24569" y="connsiteY24569"/>
              </a:cxn>
              <a:cxn ang="0">
                <a:pos x="connsiteX24570" y="connsiteY24570"/>
              </a:cxn>
              <a:cxn ang="0">
                <a:pos x="connsiteX24571" y="connsiteY24571"/>
              </a:cxn>
              <a:cxn ang="0">
                <a:pos x="connsiteX24572" y="connsiteY24572"/>
              </a:cxn>
              <a:cxn ang="0">
                <a:pos x="connsiteX24573" y="connsiteY24573"/>
              </a:cxn>
              <a:cxn ang="0">
                <a:pos x="connsiteX24574" y="connsiteY24574"/>
              </a:cxn>
              <a:cxn ang="0">
                <a:pos x="connsiteX24575" y="connsiteY24575"/>
              </a:cxn>
              <a:cxn ang="0">
                <a:pos x="connsiteX24576" y="connsiteY24576"/>
              </a:cxn>
              <a:cxn ang="0">
                <a:pos x="connsiteX24577" y="connsiteY24577"/>
              </a:cxn>
              <a:cxn ang="0">
                <a:pos x="connsiteX24578" y="connsiteY24578"/>
              </a:cxn>
              <a:cxn ang="0">
                <a:pos x="connsiteX24579" y="connsiteY24579"/>
              </a:cxn>
              <a:cxn ang="0">
                <a:pos x="connsiteX24580" y="connsiteY24580"/>
              </a:cxn>
              <a:cxn ang="0">
                <a:pos x="connsiteX24581" y="connsiteY24581"/>
              </a:cxn>
              <a:cxn ang="0">
                <a:pos x="connsiteX24582" y="connsiteY24582"/>
              </a:cxn>
              <a:cxn ang="0">
                <a:pos x="connsiteX24583" y="connsiteY24583"/>
              </a:cxn>
              <a:cxn ang="0">
                <a:pos x="connsiteX24584" y="connsiteY24584"/>
              </a:cxn>
              <a:cxn ang="0">
                <a:pos x="connsiteX24585" y="connsiteY24585"/>
              </a:cxn>
              <a:cxn ang="0">
                <a:pos x="connsiteX24586" y="connsiteY24586"/>
              </a:cxn>
              <a:cxn ang="0">
                <a:pos x="connsiteX24587" y="connsiteY24587"/>
              </a:cxn>
              <a:cxn ang="0">
                <a:pos x="connsiteX24588" y="connsiteY24588"/>
              </a:cxn>
              <a:cxn ang="0">
                <a:pos x="connsiteX24589" y="connsiteY24589"/>
              </a:cxn>
              <a:cxn ang="0">
                <a:pos x="connsiteX24590" y="connsiteY24590"/>
              </a:cxn>
              <a:cxn ang="0">
                <a:pos x="connsiteX24591" y="connsiteY24591"/>
              </a:cxn>
              <a:cxn ang="0">
                <a:pos x="connsiteX24592" y="connsiteY24592"/>
              </a:cxn>
              <a:cxn ang="0">
                <a:pos x="connsiteX24593" y="connsiteY24593"/>
              </a:cxn>
              <a:cxn ang="0">
                <a:pos x="connsiteX24594" y="connsiteY24594"/>
              </a:cxn>
              <a:cxn ang="0">
                <a:pos x="connsiteX24595" y="connsiteY24595"/>
              </a:cxn>
              <a:cxn ang="0">
                <a:pos x="connsiteX24596" y="connsiteY24596"/>
              </a:cxn>
              <a:cxn ang="0">
                <a:pos x="connsiteX24597" y="connsiteY24597"/>
              </a:cxn>
              <a:cxn ang="0">
                <a:pos x="connsiteX24598" y="connsiteY24598"/>
              </a:cxn>
              <a:cxn ang="0">
                <a:pos x="connsiteX24599" y="connsiteY24599"/>
              </a:cxn>
              <a:cxn ang="0">
                <a:pos x="connsiteX24600" y="connsiteY24600"/>
              </a:cxn>
              <a:cxn ang="0">
                <a:pos x="connsiteX24601" y="connsiteY24601"/>
              </a:cxn>
              <a:cxn ang="0">
                <a:pos x="connsiteX24602" y="connsiteY24602"/>
              </a:cxn>
              <a:cxn ang="0">
                <a:pos x="connsiteX24603" y="connsiteY24603"/>
              </a:cxn>
              <a:cxn ang="0">
                <a:pos x="connsiteX24604" y="connsiteY24604"/>
              </a:cxn>
              <a:cxn ang="0">
                <a:pos x="connsiteX24605" y="connsiteY24605"/>
              </a:cxn>
              <a:cxn ang="0">
                <a:pos x="connsiteX24606" y="connsiteY24606"/>
              </a:cxn>
              <a:cxn ang="0">
                <a:pos x="connsiteX24607" y="connsiteY24607"/>
              </a:cxn>
              <a:cxn ang="0">
                <a:pos x="connsiteX24608" y="connsiteY24608"/>
              </a:cxn>
              <a:cxn ang="0">
                <a:pos x="connsiteX24609" y="connsiteY24609"/>
              </a:cxn>
              <a:cxn ang="0">
                <a:pos x="connsiteX24610" y="connsiteY24610"/>
              </a:cxn>
              <a:cxn ang="0">
                <a:pos x="connsiteX24611" y="connsiteY24611"/>
              </a:cxn>
              <a:cxn ang="0">
                <a:pos x="connsiteX24612" y="connsiteY24612"/>
              </a:cxn>
              <a:cxn ang="0">
                <a:pos x="connsiteX24613" y="connsiteY24613"/>
              </a:cxn>
              <a:cxn ang="0">
                <a:pos x="connsiteX24614" y="connsiteY24614"/>
              </a:cxn>
              <a:cxn ang="0">
                <a:pos x="connsiteX24615" y="connsiteY24615"/>
              </a:cxn>
              <a:cxn ang="0">
                <a:pos x="connsiteX24616" y="connsiteY24616"/>
              </a:cxn>
              <a:cxn ang="0">
                <a:pos x="connsiteX24617" y="connsiteY24617"/>
              </a:cxn>
              <a:cxn ang="0">
                <a:pos x="connsiteX24618" y="connsiteY24618"/>
              </a:cxn>
              <a:cxn ang="0">
                <a:pos x="connsiteX24619" y="connsiteY24619"/>
              </a:cxn>
              <a:cxn ang="0">
                <a:pos x="connsiteX24620" y="connsiteY24620"/>
              </a:cxn>
              <a:cxn ang="0">
                <a:pos x="connsiteX24621" y="connsiteY24621"/>
              </a:cxn>
              <a:cxn ang="0">
                <a:pos x="connsiteX24622" y="connsiteY24622"/>
              </a:cxn>
              <a:cxn ang="0">
                <a:pos x="connsiteX24623" y="connsiteY24623"/>
              </a:cxn>
              <a:cxn ang="0">
                <a:pos x="connsiteX24624" y="connsiteY24624"/>
              </a:cxn>
              <a:cxn ang="0">
                <a:pos x="connsiteX24625" y="connsiteY24625"/>
              </a:cxn>
              <a:cxn ang="0">
                <a:pos x="connsiteX24626" y="connsiteY24626"/>
              </a:cxn>
              <a:cxn ang="0">
                <a:pos x="connsiteX24627" y="connsiteY24627"/>
              </a:cxn>
              <a:cxn ang="0">
                <a:pos x="connsiteX24628" y="connsiteY24628"/>
              </a:cxn>
              <a:cxn ang="0">
                <a:pos x="connsiteX24629" y="connsiteY24629"/>
              </a:cxn>
              <a:cxn ang="0">
                <a:pos x="connsiteX24630" y="connsiteY24630"/>
              </a:cxn>
              <a:cxn ang="0">
                <a:pos x="connsiteX24631" y="connsiteY24631"/>
              </a:cxn>
              <a:cxn ang="0">
                <a:pos x="connsiteX24632" y="connsiteY24632"/>
              </a:cxn>
              <a:cxn ang="0">
                <a:pos x="connsiteX24633" y="connsiteY24633"/>
              </a:cxn>
              <a:cxn ang="0">
                <a:pos x="connsiteX24634" y="connsiteY24634"/>
              </a:cxn>
              <a:cxn ang="0">
                <a:pos x="connsiteX24635" y="connsiteY24635"/>
              </a:cxn>
              <a:cxn ang="0">
                <a:pos x="connsiteX24636" y="connsiteY24636"/>
              </a:cxn>
              <a:cxn ang="0">
                <a:pos x="connsiteX24637" y="connsiteY24637"/>
              </a:cxn>
              <a:cxn ang="0">
                <a:pos x="connsiteX24638" y="connsiteY24638"/>
              </a:cxn>
              <a:cxn ang="0">
                <a:pos x="connsiteX24639" y="connsiteY24639"/>
              </a:cxn>
              <a:cxn ang="0">
                <a:pos x="connsiteX24640" y="connsiteY24640"/>
              </a:cxn>
              <a:cxn ang="0">
                <a:pos x="connsiteX24641" y="connsiteY24641"/>
              </a:cxn>
              <a:cxn ang="0">
                <a:pos x="connsiteX24642" y="connsiteY24642"/>
              </a:cxn>
              <a:cxn ang="0">
                <a:pos x="connsiteX24643" y="connsiteY24643"/>
              </a:cxn>
              <a:cxn ang="0">
                <a:pos x="connsiteX24644" y="connsiteY24644"/>
              </a:cxn>
              <a:cxn ang="0">
                <a:pos x="connsiteX24645" y="connsiteY24645"/>
              </a:cxn>
              <a:cxn ang="0">
                <a:pos x="connsiteX24646" y="connsiteY24646"/>
              </a:cxn>
              <a:cxn ang="0">
                <a:pos x="connsiteX24647" y="connsiteY24647"/>
              </a:cxn>
              <a:cxn ang="0">
                <a:pos x="connsiteX24648" y="connsiteY24648"/>
              </a:cxn>
              <a:cxn ang="0">
                <a:pos x="connsiteX24649" y="connsiteY24649"/>
              </a:cxn>
              <a:cxn ang="0">
                <a:pos x="connsiteX24650" y="connsiteY24650"/>
              </a:cxn>
              <a:cxn ang="0">
                <a:pos x="connsiteX24651" y="connsiteY24651"/>
              </a:cxn>
              <a:cxn ang="0">
                <a:pos x="connsiteX24652" y="connsiteY24652"/>
              </a:cxn>
              <a:cxn ang="0">
                <a:pos x="connsiteX24653" y="connsiteY24653"/>
              </a:cxn>
              <a:cxn ang="0">
                <a:pos x="connsiteX24654" y="connsiteY24654"/>
              </a:cxn>
              <a:cxn ang="0">
                <a:pos x="connsiteX24655" y="connsiteY24655"/>
              </a:cxn>
              <a:cxn ang="0">
                <a:pos x="connsiteX24656" y="connsiteY24656"/>
              </a:cxn>
              <a:cxn ang="0">
                <a:pos x="connsiteX24657" y="connsiteY24657"/>
              </a:cxn>
              <a:cxn ang="0">
                <a:pos x="connsiteX24658" y="connsiteY24658"/>
              </a:cxn>
              <a:cxn ang="0">
                <a:pos x="connsiteX24659" y="connsiteY24659"/>
              </a:cxn>
              <a:cxn ang="0">
                <a:pos x="connsiteX24660" y="connsiteY24660"/>
              </a:cxn>
              <a:cxn ang="0">
                <a:pos x="connsiteX24661" y="connsiteY24661"/>
              </a:cxn>
              <a:cxn ang="0">
                <a:pos x="connsiteX24662" y="connsiteY24662"/>
              </a:cxn>
              <a:cxn ang="0">
                <a:pos x="connsiteX24663" y="connsiteY24663"/>
              </a:cxn>
              <a:cxn ang="0">
                <a:pos x="connsiteX24664" y="connsiteY24664"/>
              </a:cxn>
              <a:cxn ang="0">
                <a:pos x="connsiteX24665" y="connsiteY24665"/>
              </a:cxn>
              <a:cxn ang="0">
                <a:pos x="connsiteX24666" y="connsiteY24666"/>
              </a:cxn>
              <a:cxn ang="0">
                <a:pos x="connsiteX24667" y="connsiteY24667"/>
              </a:cxn>
              <a:cxn ang="0">
                <a:pos x="connsiteX24668" y="connsiteY24668"/>
              </a:cxn>
              <a:cxn ang="0">
                <a:pos x="connsiteX24669" y="connsiteY24669"/>
              </a:cxn>
              <a:cxn ang="0">
                <a:pos x="connsiteX24670" y="connsiteY24670"/>
              </a:cxn>
              <a:cxn ang="0">
                <a:pos x="connsiteX24671" y="connsiteY24671"/>
              </a:cxn>
              <a:cxn ang="0">
                <a:pos x="connsiteX24672" y="connsiteY24672"/>
              </a:cxn>
              <a:cxn ang="0">
                <a:pos x="connsiteX24673" y="connsiteY24673"/>
              </a:cxn>
              <a:cxn ang="0">
                <a:pos x="connsiteX24674" y="connsiteY24674"/>
              </a:cxn>
              <a:cxn ang="0">
                <a:pos x="connsiteX24675" y="connsiteY24675"/>
              </a:cxn>
              <a:cxn ang="0">
                <a:pos x="connsiteX24676" y="connsiteY24676"/>
              </a:cxn>
              <a:cxn ang="0">
                <a:pos x="connsiteX24677" y="connsiteY24677"/>
              </a:cxn>
              <a:cxn ang="0">
                <a:pos x="connsiteX24678" y="connsiteY24678"/>
              </a:cxn>
              <a:cxn ang="0">
                <a:pos x="connsiteX24679" y="connsiteY24679"/>
              </a:cxn>
              <a:cxn ang="0">
                <a:pos x="connsiteX24680" y="connsiteY24680"/>
              </a:cxn>
              <a:cxn ang="0">
                <a:pos x="connsiteX24681" y="connsiteY24681"/>
              </a:cxn>
              <a:cxn ang="0">
                <a:pos x="connsiteX24682" y="connsiteY24682"/>
              </a:cxn>
              <a:cxn ang="0">
                <a:pos x="connsiteX24683" y="connsiteY24683"/>
              </a:cxn>
              <a:cxn ang="0">
                <a:pos x="connsiteX24684" y="connsiteY24684"/>
              </a:cxn>
              <a:cxn ang="0">
                <a:pos x="connsiteX24685" y="connsiteY24685"/>
              </a:cxn>
              <a:cxn ang="0">
                <a:pos x="connsiteX24686" y="connsiteY24686"/>
              </a:cxn>
              <a:cxn ang="0">
                <a:pos x="connsiteX24687" y="connsiteY24687"/>
              </a:cxn>
              <a:cxn ang="0">
                <a:pos x="connsiteX24688" y="connsiteY24688"/>
              </a:cxn>
              <a:cxn ang="0">
                <a:pos x="connsiteX24689" y="connsiteY24689"/>
              </a:cxn>
              <a:cxn ang="0">
                <a:pos x="connsiteX24690" y="connsiteY24690"/>
              </a:cxn>
              <a:cxn ang="0">
                <a:pos x="connsiteX24691" y="connsiteY24691"/>
              </a:cxn>
              <a:cxn ang="0">
                <a:pos x="connsiteX24692" y="connsiteY24692"/>
              </a:cxn>
              <a:cxn ang="0">
                <a:pos x="connsiteX24693" y="connsiteY24693"/>
              </a:cxn>
              <a:cxn ang="0">
                <a:pos x="connsiteX24694" y="connsiteY24694"/>
              </a:cxn>
              <a:cxn ang="0">
                <a:pos x="connsiteX24695" y="connsiteY24695"/>
              </a:cxn>
              <a:cxn ang="0">
                <a:pos x="connsiteX24696" y="connsiteY24696"/>
              </a:cxn>
              <a:cxn ang="0">
                <a:pos x="connsiteX24697" y="connsiteY24697"/>
              </a:cxn>
              <a:cxn ang="0">
                <a:pos x="connsiteX24698" y="connsiteY24698"/>
              </a:cxn>
              <a:cxn ang="0">
                <a:pos x="connsiteX24699" y="connsiteY24699"/>
              </a:cxn>
              <a:cxn ang="0">
                <a:pos x="connsiteX24700" y="connsiteY24700"/>
              </a:cxn>
              <a:cxn ang="0">
                <a:pos x="connsiteX24701" y="connsiteY24701"/>
              </a:cxn>
              <a:cxn ang="0">
                <a:pos x="connsiteX24702" y="connsiteY24702"/>
              </a:cxn>
              <a:cxn ang="0">
                <a:pos x="connsiteX24703" y="connsiteY24703"/>
              </a:cxn>
              <a:cxn ang="0">
                <a:pos x="connsiteX24704" y="connsiteY24704"/>
              </a:cxn>
              <a:cxn ang="0">
                <a:pos x="connsiteX24705" y="connsiteY24705"/>
              </a:cxn>
              <a:cxn ang="0">
                <a:pos x="connsiteX24706" y="connsiteY24706"/>
              </a:cxn>
              <a:cxn ang="0">
                <a:pos x="connsiteX24707" y="connsiteY24707"/>
              </a:cxn>
              <a:cxn ang="0">
                <a:pos x="connsiteX24708" y="connsiteY24708"/>
              </a:cxn>
              <a:cxn ang="0">
                <a:pos x="connsiteX24709" y="connsiteY24709"/>
              </a:cxn>
              <a:cxn ang="0">
                <a:pos x="connsiteX24710" y="connsiteY24710"/>
              </a:cxn>
              <a:cxn ang="0">
                <a:pos x="connsiteX24711" y="connsiteY24711"/>
              </a:cxn>
              <a:cxn ang="0">
                <a:pos x="connsiteX24712" y="connsiteY24712"/>
              </a:cxn>
              <a:cxn ang="0">
                <a:pos x="connsiteX24713" y="connsiteY24713"/>
              </a:cxn>
              <a:cxn ang="0">
                <a:pos x="connsiteX24714" y="connsiteY24714"/>
              </a:cxn>
              <a:cxn ang="0">
                <a:pos x="connsiteX24715" y="connsiteY24715"/>
              </a:cxn>
              <a:cxn ang="0">
                <a:pos x="connsiteX24716" y="connsiteY24716"/>
              </a:cxn>
              <a:cxn ang="0">
                <a:pos x="connsiteX24717" y="connsiteY24717"/>
              </a:cxn>
              <a:cxn ang="0">
                <a:pos x="connsiteX24718" y="connsiteY24718"/>
              </a:cxn>
              <a:cxn ang="0">
                <a:pos x="connsiteX24719" y="connsiteY24719"/>
              </a:cxn>
              <a:cxn ang="0">
                <a:pos x="connsiteX24720" y="connsiteY24720"/>
              </a:cxn>
              <a:cxn ang="0">
                <a:pos x="connsiteX24721" y="connsiteY24721"/>
              </a:cxn>
              <a:cxn ang="0">
                <a:pos x="connsiteX24722" y="connsiteY24722"/>
              </a:cxn>
              <a:cxn ang="0">
                <a:pos x="connsiteX24723" y="connsiteY24723"/>
              </a:cxn>
              <a:cxn ang="0">
                <a:pos x="connsiteX24724" y="connsiteY24724"/>
              </a:cxn>
              <a:cxn ang="0">
                <a:pos x="connsiteX24725" y="connsiteY24725"/>
              </a:cxn>
              <a:cxn ang="0">
                <a:pos x="connsiteX24726" y="connsiteY24726"/>
              </a:cxn>
              <a:cxn ang="0">
                <a:pos x="connsiteX24727" y="connsiteY24727"/>
              </a:cxn>
              <a:cxn ang="0">
                <a:pos x="connsiteX24728" y="connsiteY24728"/>
              </a:cxn>
              <a:cxn ang="0">
                <a:pos x="connsiteX24729" y="connsiteY24729"/>
              </a:cxn>
              <a:cxn ang="0">
                <a:pos x="connsiteX24730" y="connsiteY24730"/>
              </a:cxn>
              <a:cxn ang="0">
                <a:pos x="connsiteX24731" y="connsiteY24731"/>
              </a:cxn>
              <a:cxn ang="0">
                <a:pos x="connsiteX24732" y="connsiteY24732"/>
              </a:cxn>
              <a:cxn ang="0">
                <a:pos x="connsiteX24733" y="connsiteY24733"/>
              </a:cxn>
              <a:cxn ang="0">
                <a:pos x="connsiteX24734" y="connsiteY24734"/>
              </a:cxn>
              <a:cxn ang="0">
                <a:pos x="connsiteX24735" y="connsiteY24735"/>
              </a:cxn>
              <a:cxn ang="0">
                <a:pos x="connsiteX24736" y="connsiteY24736"/>
              </a:cxn>
              <a:cxn ang="0">
                <a:pos x="connsiteX24737" y="connsiteY24737"/>
              </a:cxn>
              <a:cxn ang="0">
                <a:pos x="connsiteX24738" y="connsiteY24738"/>
              </a:cxn>
              <a:cxn ang="0">
                <a:pos x="connsiteX24739" y="connsiteY24739"/>
              </a:cxn>
              <a:cxn ang="0">
                <a:pos x="connsiteX24740" y="connsiteY24740"/>
              </a:cxn>
              <a:cxn ang="0">
                <a:pos x="connsiteX24741" y="connsiteY24741"/>
              </a:cxn>
              <a:cxn ang="0">
                <a:pos x="connsiteX24742" y="connsiteY24742"/>
              </a:cxn>
              <a:cxn ang="0">
                <a:pos x="connsiteX24743" y="connsiteY24743"/>
              </a:cxn>
              <a:cxn ang="0">
                <a:pos x="connsiteX24744" y="connsiteY24744"/>
              </a:cxn>
              <a:cxn ang="0">
                <a:pos x="connsiteX24745" y="connsiteY24745"/>
              </a:cxn>
              <a:cxn ang="0">
                <a:pos x="connsiteX24746" y="connsiteY24746"/>
              </a:cxn>
              <a:cxn ang="0">
                <a:pos x="connsiteX24747" y="connsiteY24747"/>
              </a:cxn>
              <a:cxn ang="0">
                <a:pos x="connsiteX24748" y="connsiteY24748"/>
              </a:cxn>
              <a:cxn ang="0">
                <a:pos x="connsiteX24749" y="connsiteY24749"/>
              </a:cxn>
              <a:cxn ang="0">
                <a:pos x="connsiteX24750" y="connsiteY24750"/>
              </a:cxn>
              <a:cxn ang="0">
                <a:pos x="connsiteX24751" y="connsiteY24751"/>
              </a:cxn>
              <a:cxn ang="0">
                <a:pos x="connsiteX24752" y="connsiteY24752"/>
              </a:cxn>
              <a:cxn ang="0">
                <a:pos x="connsiteX24753" y="connsiteY24753"/>
              </a:cxn>
              <a:cxn ang="0">
                <a:pos x="connsiteX24754" y="connsiteY24754"/>
              </a:cxn>
              <a:cxn ang="0">
                <a:pos x="connsiteX24755" y="connsiteY24755"/>
              </a:cxn>
              <a:cxn ang="0">
                <a:pos x="connsiteX24756" y="connsiteY24756"/>
              </a:cxn>
              <a:cxn ang="0">
                <a:pos x="connsiteX24757" y="connsiteY24757"/>
              </a:cxn>
              <a:cxn ang="0">
                <a:pos x="connsiteX24758" y="connsiteY24758"/>
              </a:cxn>
              <a:cxn ang="0">
                <a:pos x="connsiteX24759" y="connsiteY24759"/>
              </a:cxn>
              <a:cxn ang="0">
                <a:pos x="connsiteX24760" y="connsiteY24760"/>
              </a:cxn>
              <a:cxn ang="0">
                <a:pos x="connsiteX24761" y="connsiteY24761"/>
              </a:cxn>
              <a:cxn ang="0">
                <a:pos x="connsiteX24762" y="connsiteY24762"/>
              </a:cxn>
              <a:cxn ang="0">
                <a:pos x="connsiteX24763" y="connsiteY24763"/>
              </a:cxn>
              <a:cxn ang="0">
                <a:pos x="connsiteX24764" y="connsiteY24764"/>
              </a:cxn>
              <a:cxn ang="0">
                <a:pos x="connsiteX24765" y="connsiteY24765"/>
              </a:cxn>
              <a:cxn ang="0">
                <a:pos x="connsiteX24766" y="connsiteY24766"/>
              </a:cxn>
              <a:cxn ang="0">
                <a:pos x="connsiteX24767" y="connsiteY24767"/>
              </a:cxn>
              <a:cxn ang="0">
                <a:pos x="connsiteX24768" y="connsiteY24768"/>
              </a:cxn>
              <a:cxn ang="0">
                <a:pos x="connsiteX24769" y="connsiteY24769"/>
              </a:cxn>
              <a:cxn ang="0">
                <a:pos x="connsiteX24770" y="connsiteY24770"/>
              </a:cxn>
              <a:cxn ang="0">
                <a:pos x="connsiteX24771" y="connsiteY24771"/>
              </a:cxn>
              <a:cxn ang="0">
                <a:pos x="connsiteX24772" y="connsiteY24772"/>
              </a:cxn>
              <a:cxn ang="0">
                <a:pos x="connsiteX24773" y="connsiteY24773"/>
              </a:cxn>
              <a:cxn ang="0">
                <a:pos x="connsiteX24774" y="connsiteY24774"/>
              </a:cxn>
              <a:cxn ang="0">
                <a:pos x="connsiteX24775" y="connsiteY24775"/>
              </a:cxn>
              <a:cxn ang="0">
                <a:pos x="connsiteX24776" y="connsiteY24776"/>
              </a:cxn>
              <a:cxn ang="0">
                <a:pos x="connsiteX24777" y="connsiteY24777"/>
              </a:cxn>
              <a:cxn ang="0">
                <a:pos x="connsiteX24778" y="connsiteY24778"/>
              </a:cxn>
              <a:cxn ang="0">
                <a:pos x="connsiteX24779" y="connsiteY24779"/>
              </a:cxn>
              <a:cxn ang="0">
                <a:pos x="connsiteX24780" y="connsiteY24780"/>
              </a:cxn>
              <a:cxn ang="0">
                <a:pos x="connsiteX24781" y="connsiteY24781"/>
              </a:cxn>
              <a:cxn ang="0">
                <a:pos x="connsiteX24782" y="connsiteY24782"/>
              </a:cxn>
              <a:cxn ang="0">
                <a:pos x="connsiteX24783" y="connsiteY24783"/>
              </a:cxn>
              <a:cxn ang="0">
                <a:pos x="connsiteX24784" y="connsiteY24784"/>
              </a:cxn>
              <a:cxn ang="0">
                <a:pos x="connsiteX24785" y="connsiteY24785"/>
              </a:cxn>
              <a:cxn ang="0">
                <a:pos x="connsiteX24786" y="connsiteY24786"/>
              </a:cxn>
              <a:cxn ang="0">
                <a:pos x="connsiteX24787" y="connsiteY24787"/>
              </a:cxn>
              <a:cxn ang="0">
                <a:pos x="connsiteX24788" y="connsiteY24788"/>
              </a:cxn>
              <a:cxn ang="0">
                <a:pos x="connsiteX24789" y="connsiteY24789"/>
              </a:cxn>
              <a:cxn ang="0">
                <a:pos x="connsiteX24790" y="connsiteY24790"/>
              </a:cxn>
              <a:cxn ang="0">
                <a:pos x="connsiteX24791" y="connsiteY24791"/>
              </a:cxn>
              <a:cxn ang="0">
                <a:pos x="connsiteX24792" y="connsiteY24792"/>
              </a:cxn>
              <a:cxn ang="0">
                <a:pos x="connsiteX24793" y="connsiteY24793"/>
              </a:cxn>
              <a:cxn ang="0">
                <a:pos x="connsiteX24794" y="connsiteY24794"/>
              </a:cxn>
              <a:cxn ang="0">
                <a:pos x="connsiteX24795" y="connsiteY24795"/>
              </a:cxn>
              <a:cxn ang="0">
                <a:pos x="connsiteX24796" y="connsiteY24796"/>
              </a:cxn>
              <a:cxn ang="0">
                <a:pos x="connsiteX24797" y="connsiteY24797"/>
              </a:cxn>
              <a:cxn ang="0">
                <a:pos x="connsiteX24798" y="connsiteY24798"/>
              </a:cxn>
              <a:cxn ang="0">
                <a:pos x="connsiteX24799" y="connsiteY24799"/>
              </a:cxn>
              <a:cxn ang="0">
                <a:pos x="connsiteX24800" y="connsiteY24800"/>
              </a:cxn>
              <a:cxn ang="0">
                <a:pos x="connsiteX24801" y="connsiteY24801"/>
              </a:cxn>
              <a:cxn ang="0">
                <a:pos x="connsiteX24802" y="connsiteY24802"/>
              </a:cxn>
              <a:cxn ang="0">
                <a:pos x="connsiteX24803" y="connsiteY24803"/>
              </a:cxn>
              <a:cxn ang="0">
                <a:pos x="connsiteX24804" y="connsiteY24804"/>
              </a:cxn>
              <a:cxn ang="0">
                <a:pos x="connsiteX24805" y="connsiteY24805"/>
              </a:cxn>
              <a:cxn ang="0">
                <a:pos x="connsiteX24806" y="connsiteY24806"/>
              </a:cxn>
              <a:cxn ang="0">
                <a:pos x="connsiteX24807" y="connsiteY24807"/>
              </a:cxn>
              <a:cxn ang="0">
                <a:pos x="connsiteX24808" y="connsiteY24808"/>
              </a:cxn>
              <a:cxn ang="0">
                <a:pos x="connsiteX24809" y="connsiteY24809"/>
              </a:cxn>
              <a:cxn ang="0">
                <a:pos x="connsiteX24810" y="connsiteY24810"/>
              </a:cxn>
              <a:cxn ang="0">
                <a:pos x="connsiteX24811" y="connsiteY24811"/>
              </a:cxn>
              <a:cxn ang="0">
                <a:pos x="connsiteX24812" y="connsiteY24812"/>
              </a:cxn>
              <a:cxn ang="0">
                <a:pos x="connsiteX24813" y="connsiteY24813"/>
              </a:cxn>
              <a:cxn ang="0">
                <a:pos x="connsiteX24814" y="connsiteY24814"/>
              </a:cxn>
              <a:cxn ang="0">
                <a:pos x="connsiteX24815" y="connsiteY24815"/>
              </a:cxn>
              <a:cxn ang="0">
                <a:pos x="connsiteX24816" y="connsiteY24816"/>
              </a:cxn>
              <a:cxn ang="0">
                <a:pos x="connsiteX24817" y="connsiteY24817"/>
              </a:cxn>
              <a:cxn ang="0">
                <a:pos x="connsiteX24818" y="connsiteY24818"/>
              </a:cxn>
              <a:cxn ang="0">
                <a:pos x="connsiteX24819" y="connsiteY24819"/>
              </a:cxn>
              <a:cxn ang="0">
                <a:pos x="connsiteX24820" y="connsiteY24820"/>
              </a:cxn>
              <a:cxn ang="0">
                <a:pos x="connsiteX24821" y="connsiteY24821"/>
              </a:cxn>
              <a:cxn ang="0">
                <a:pos x="connsiteX24822" y="connsiteY24822"/>
              </a:cxn>
              <a:cxn ang="0">
                <a:pos x="connsiteX24823" y="connsiteY24823"/>
              </a:cxn>
              <a:cxn ang="0">
                <a:pos x="connsiteX24824" y="connsiteY24824"/>
              </a:cxn>
              <a:cxn ang="0">
                <a:pos x="connsiteX24825" y="connsiteY24825"/>
              </a:cxn>
              <a:cxn ang="0">
                <a:pos x="connsiteX24826" y="connsiteY24826"/>
              </a:cxn>
              <a:cxn ang="0">
                <a:pos x="connsiteX24827" y="connsiteY24827"/>
              </a:cxn>
              <a:cxn ang="0">
                <a:pos x="connsiteX24828" y="connsiteY24828"/>
              </a:cxn>
              <a:cxn ang="0">
                <a:pos x="connsiteX24829" y="connsiteY24829"/>
              </a:cxn>
              <a:cxn ang="0">
                <a:pos x="connsiteX24830" y="connsiteY24830"/>
              </a:cxn>
              <a:cxn ang="0">
                <a:pos x="connsiteX24831" y="connsiteY24831"/>
              </a:cxn>
              <a:cxn ang="0">
                <a:pos x="connsiteX24832" y="connsiteY24832"/>
              </a:cxn>
              <a:cxn ang="0">
                <a:pos x="connsiteX24833" y="connsiteY24833"/>
              </a:cxn>
              <a:cxn ang="0">
                <a:pos x="connsiteX24834" y="connsiteY24834"/>
              </a:cxn>
              <a:cxn ang="0">
                <a:pos x="connsiteX24835" y="connsiteY24835"/>
              </a:cxn>
              <a:cxn ang="0">
                <a:pos x="connsiteX24836" y="connsiteY24836"/>
              </a:cxn>
              <a:cxn ang="0">
                <a:pos x="connsiteX24837" y="connsiteY24837"/>
              </a:cxn>
              <a:cxn ang="0">
                <a:pos x="connsiteX24838" y="connsiteY24838"/>
              </a:cxn>
              <a:cxn ang="0">
                <a:pos x="connsiteX24839" y="connsiteY24839"/>
              </a:cxn>
              <a:cxn ang="0">
                <a:pos x="connsiteX24840" y="connsiteY24840"/>
              </a:cxn>
              <a:cxn ang="0">
                <a:pos x="connsiteX24841" y="connsiteY24841"/>
              </a:cxn>
              <a:cxn ang="0">
                <a:pos x="connsiteX24842" y="connsiteY24842"/>
              </a:cxn>
              <a:cxn ang="0">
                <a:pos x="connsiteX24843" y="connsiteY24843"/>
              </a:cxn>
              <a:cxn ang="0">
                <a:pos x="connsiteX24844" y="connsiteY24844"/>
              </a:cxn>
              <a:cxn ang="0">
                <a:pos x="connsiteX24845" y="connsiteY24845"/>
              </a:cxn>
              <a:cxn ang="0">
                <a:pos x="connsiteX24846" y="connsiteY24846"/>
              </a:cxn>
              <a:cxn ang="0">
                <a:pos x="connsiteX24847" y="connsiteY24847"/>
              </a:cxn>
              <a:cxn ang="0">
                <a:pos x="connsiteX24848" y="connsiteY24848"/>
              </a:cxn>
              <a:cxn ang="0">
                <a:pos x="connsiteX24849" y="connsiteY24849"/>
              </a:cxn>
              <a:cxn ang="0">
                <a:pos x="connsiteX24850" y="connsiteY24850"/>
              </a:cxn>
              <a:cxn ang="0">
                <a:pos x="connsiteX24851" y="connsiteY24851"/>
              </a:cxn>
              <a:cxn ang="0">
                <a:pos x="connsiteX24852" y="connsiteY24852"/>
              </a:cxn>
              <a:cxn ang="0">
                <a:pos x="connsiteX24853" y="connsiteY24853"/>
              </a:cxn>
              <a:cxn ang="0">
                <a:pos x="connsiteX24854" y="connsiteY24854"/>
              </a:cxn>
              <a:cxn ang="0">
                <a:pos x="connsiteX24855" y="connsiteY24855"/>
              </a:cxn>
              <a:cxn ang="0">
                <a:pos x="connsiteX24856" y="connsiteY24856"/>
              </a:cxn>
              <a:cxn ang="0">
                <a:pos x="connsiteX24857" y="connsiteY24857"/>
              </a:cxn>
              <a:cxn ang="0">
                <a:pos x="connsiteX24858" y="connsiteY24858"/>
              </a:cxn>
              <a:cxn ang="0">
                <a:pos x="connsiteX24859" y="connsiteY24859"/>
              </a:cxn>
              <a:cxn ang="0">
                <a:pos x="connsiteX24860" y="connsiteY24860"/>
              </a:cxn>
              <a:cxn ang="0">
                <a:pos x="connsiteX24861" y="connsiteY24861"/>
              </a:cxn>
              <a:cxn ang="0">
                <a:pos x="connsiteX24862" y="connsiteY24862"/>
              </a:cxn>
              <a:cxn ang="0">
                <a:pos x="connsiteX24863" y="connsiteY24863"/>
              </a:cxn>
              <a:cxn ang="0">
                <a:pos x="connsiteX24864" y="connsiteY24864"/>
              </a:cxn>
              <a:cxn ang="0">
                <a:pos x="connsiteX24865" y="connsiteY24865"/>
              </a:cxn>
              <a:cxn ang="0">
                <a:pos x="connsiteX24866" y="connsiteY24866"/>
              </a:cxn>
              <a:cxn ang="0">
                <a:pos x="connsiteX24867" y="connsiteY24867"/>
              </a:cxn>
              <a:cxn ang="0">
                <a:pos x="connsiteX24868" y="connsiteY24868"/>
              </a:cxn>
              <a:cxn ang="0">
                <a:pos x="connsiteX24869" y="connsiteY24869"/>
              </a:cxn>
              <a:cxn ang="0">
                <a:pos x="connsiteX24870" y="connsiteY24870"/>
              </a:cxn>
              <a:cxn ang="0">
                <a:pos x="connsiteX24871" y="connsiteY24871"/>
              </a:cxn>
              <a:cxn ang="0">
                <a:pos x="connsiteX24872" y="connsiteY24872"/>
              </a:cxn>
              <a:cxn ang="0">
                <a:pos x="connsiteX24873" y="connsiteY24873"/>
              </a:cxn>
              <a:cxn ang="0">
                <a:pos x="connsiteX24874" y="connsiteY24874"/>
              </a:cxn>
              <a:cxn ang="0">
                <a:pos x="connsiteX24875" y="connsiteY24875"/>
              </a:cxn>
              <a:cxn ang="0">
                <a:pos x="connsiteX24876" y="connsiteY24876"/>
              </a:cxn>
              <a:cxn ang="0">
                <a:pos x="connsiteX24877" y="connsiteY24877"/>
              </a:cxn>
              <a:cxn ang="0">
                <a:pos x="connsiteX24878" y="connsiteY24878"/>
              </a:cxn>
              <a:cxn ang="0">
                <a:pos x="connsiteX24879" y="connsiteY24879"/>
              </a:cxn>
              <a:cxn ang="0">
                <a:pos x="connsiteX24880" y="connsiteY24880"/>
              </a:cxn>
              <a:cxn ang="0">
                <a:pos x="connsiteX24881" y="connsiteY24881"/>
              </a:cxn>
              <a:cxn ang="0">
                <a:pos x="connsiteX24882" y="connsiteY24882"/>
              </a:cxn>
              <a:cxn ang="0">
                <a:pos x="connsiteX24883" y="connsiteY24883"/>
              </a:cxn>
              <a:cxn ang="0">
                <a:pos x="connsiteX24884" y="connsiteY24884"/>
              </a:cxn>
              <a:cxn ang="0">
                <a:pos x="connsiteX24885" y="connsiteY24885"/>
              </a:cxn>
              <a:cxn ang="0">
                <a:pos x="connsiteX24886" y="connsiteY24886"/>
              </a:cxn>
              <a:cxn ang="0">
                <a:pos x="connsiteX24887" y="connsiteY24887"/>
              </a:cxn>
              <a:cxn ang="0">
                <a:pos x="connsiteX24888" y="connsiteY24888"/>
              </a:cxn>
              <a:cxn ang="0">
                <a:pos x="connsiteX24889" y="connsiteY24889"/>
              </a:cxn>
              <a:cxn ang="0">
                <a:pos x="connsiteX24890" y="connsiteY24890"/>
              </a:cxn>
              <a:cxn ang="0">
                <a:pos x="connsiteX24891" y="connsiteY24891"/>
              </a:cxn>
              <a:cxn ang="0">
                <a:pos x="connsiteX24892" y="connsiteY24892"/>
              </a:cxn>
              <a:cxn ang="0">
                <a:pos x="connsiteX24893" y="connsiteY24893"/>
              </a:cxn>
              <a:cxn ang="0">
                <a:pos x="connsiteX24894" y="connsiteY24894"/>
              </a:cxn>
              <a:cxn ang="0">
                <a:pos x="connsiteX24895" y="connsiteY24895"/>
              </a:cxn>
              <a:cxn ang="0">
                <a:pos x="connsiteX24896" y="connsiteY24896"/>
              </a:cxn>
              <a:cxn ang="0">
                <a:pos x="connsiteX24897" y="connsiteY24897"/>
              </a:cxn>
              <a:cxn ang="0">
                <a:pos x="connsiteX24898" y="connsiteY24898"/>
              </a:cxn>
              <a:cxn ang="0">
                <a:pos x="connsiteX24899" y="connsiteY24899"/>
              </a:cxn>
              <a:cxn ang="0">
                <a:pos x="connsiteX24900" y="connsiteY24900"/>
              </a:cxn>
              <a:cxn ang="0">
                <a:pos x="connsiteX24901" y="connsiteY24901"/>
              </a:cxn>
              <a:cxn ang="0">
                <a:pos x="connsiteX24902" y="connsiteY24902"/>
              </a:cxn>
              <a:cxn ang="0">
                <a:pos x="connsiteX24903" y="connsiteY24903"/>
              </a:cxn>
              <a:cxn ang="0">
                <a:pos x="connsiteX24904" y="connsiteY24904"/>
              </a:cxn>
              <a:cxn ang="0">
                <a:pos x="connsiteX24905" y="connsiteY24905"/>
              </a:cxn>
              <a:cxn ang="0">
                <a:pos x="connsiteX24906" y="connsiteY24906"/>
              </a:cxn>
              <a:cxn ang="0">
                <a:pos x="connsiteX24907" y="connsiteY24907"/>
              </a:cxn>
              <a:cxn ang="0">
                <a:pos x="connsiteX24908" y="connsiteY24908"/>
              </a:cxn>
              <a:cxn ang="0">
                <a:pos x="connsiteX24909" y="connsiteY24909"/>
              </a:cxn>
              <a:cxn ang="0">
                <a:pos x="connsiteX24910" y="connsiteY24910"/>
              </a:cxn>
              <a:cxn ang="0">
                <a:pos x="connsiteX24911" y="connsiteY24911"/>
              </a:cxn>
              <a:cxn ang="0">
                <a:pos x="connsiteX24912" y="connsiteY24912"/>
              </a:cxn>
              <a:cxn ang="0">
                <a:pos x="connsiteX24913" y="connsiteY24913"/>
              </a:cxn>
              <a:cxn ang="0">
                <a:pos x="connsiteX24914" y="connsiteY24914"/>
              </a:cxn>
              <a:cxn ang="0">
                <a:pos x="connsiteX24915" y="connsiteY24915"/>
              </a:cxn>
              <a:cxn ang="0">
                <a:pos x="connsiteX24916" y="connsiteY24916"/>
              </a:cxn>
              <a:cxn ang="0">
                <a:pos x="connsiteX24917" y="connsiteY24917"/>
              </a:cxn>
              <a:cxn ang="0">
                <a:pos x="connsiteX24918" y="connsiteY24918"/>
              </a:cxn>
              <a:cxn ang="0">
                <a:pos x="connsiteX24919" y="connsiteY24919"/>
              </a:cxn>
              <a:cxn ang="0">
                <a:pos x="connsiteX24920" y="connsiteY24920"/>
              </a:cxn>
              <a:cxn ang="0">
                <a:pos x="connsiteX24921" y="connsiteY24921"/>
              </a:cxn>
              <a:cxn ang="0">
                <a:pos x="connsiteX24922" y="connsiteY24922"/>
              </a:cxn>
              <a:cxn ang="0">
                <a:pos x="connsiteX24923" y="connsiteY24923"/>
              </a:cxn>
              <a:cxn ang="0">
                <a:pos x="connsiteX24924" y="connsiteY24924"/>
              </a:cxn>
              <a:cxn ang="0">
                <a:pos x="connsiteX24925" y="connsiteY24925"/>
              </a:cxn>
              <a:cxn ang="0">
                <a:pos x="connsiteX24926" y="connsiteY24926"/>
              </a:cxn>
              <a:cxn ang="0">
                <a:pos x="connsiteX24927" y="connsiteY24927"/>
              </a:cxn>
              <a:cxn ang="0">
                <a:pos x="connsiteX24928" y="connsiteY24928"/>
              </a:cxn>
              <a:cxn ang="0">
                <a:pos x="connsiteX24929" y="connsiteY24929"/>
              </a:cxn>
              <a:cxn ang="0">
                <a:pos x="connsiteX24930" y="connsiteY24930"/>
              </a:cxn>
              <a:cxn ang="0">
                <a:pos x="connsiteX24931" y="connsiteY24931"/>
              </a:cxn>
              <a:cxn ang="0">
                <a:pos x="connsiteX24932" y="connsiteY24932"/>
              </a:cxn>
              <a:cxn ang="0">
                <a:pos x="connsiteX24933" y="connsiteY24933"/>
              </a:cxn>
              <a:cxn ang="0">
                <a:pos x="connsiteX24934" y="connsiteY24934"/>
              </a:cxn>
              <a:cxn ang="0">
                <a:pos x="connsiteX24935" y="connsiteY24935"/>
              </a:cxn>
              <a:cxn ang="0">
                <a:pos x="connsiteX24936" y="connsiteY24936"/>
              </a:cxn>
              <a:cxn ang="0">
                <a:pos x="connsiteX24937" y="connsiteY24937"/>
              </a:cxn>
              <a:cxn ang="0">
                <a:pos x="connsiteX24938" y="connsiteY24938"/>
              </a:cxn>
              <a:cxn ang="0">
                <a:pos x="connsiteX24939" y="connsiteY24939"/>
              </a:cxn>
              <a:cxn ang="0">
                <a:pos x="connsiteX24940" y="connsiteY24940"/>
              </a:cxn>
              <a:cxn ang="0">
                <a:pos x="connsiteX24941" y="connsiteY24941"/>
              </a:cxn>
              <a:cxn ang="0">
                <a:pos x="connsiteX24942" y="connsiteY24942"/>
              </a:cxn>
              <a:cxn ang="0">
                <a:pos x="connsiteX24943" y="connsiteY24943"/>
              </a:cxn>
              <a:cxn ang="0">
                <a:pos x="connsiteX24944" y="connsiteY24944"/>
              </a:cxn>
              <a:cxn ang="0">
                <a:pos x="connsiteX24945" y="connsiteY24945"/>
              </a:cxn>
              <a:cxn ang="0">
                <a:pos x="connsiteX24946" y="connsiteY24946"/>
              </a:cxn>
              <a:cxn ang="0">
                <a:pos x="connsiteX24947" y="connsiteY24947"/>
              </a:cxn>
              <a:cxn ang="0">
                <a:pos x="connsiteX24948" y="connsiteY24948"/>
              </a:cxn>
              <a:cxn ang="0">
                <a:pos x="connsiteX24949" y="connsiteY24949"/>
              </a:cxn>
              <a:cxn ang="0">
                <a:pos x="connsiteX24950" y="connsiteY24950"/>
              </a:cxn>
              <a:cxn ang="0">
                <a:pos x="connsiteX24951" y="connsiteY24951"/>
              </a:cxn>
              <a:cxn ang="0">
                <a:pos x="connsiteX24952" y="connsiteY24952"/>
              </a:cxn>
              <a:cxn ang="0">
                <a:pos x="connsiteX24953" y="connsiteY24953"/>
              </a:cxn>
              <a:cxn ang="0">
                <a:pos x="connsiteX24954" y="connsiteY24954"/>
              </a:cxn>
              <a:cxn ang="0">
                <a:pos x="connsiteX24955" y="connsiteY24955"/>
              </a:cxn>
              <a:cxn ang="0">
                <a:pos x="connsiteX24956" y="connsiteY24956"/>
              </a:cxn>
              <a:cxn ang="0">
                <a:pos x="connsiteX24957" y="connsiteY24957"/>
              </a:cxn>
              <a:cxn ang="0">
                <a:pos x="connsiteX24958" y="connsiteY24958"/>
              </a:cxn>
              <a:cxn ang="0">
                <a:pos x="connsiteX24959" y="connsiteY24959"/>
              </a:cxn>
              <a:cxn ang="0">
                <a:pos x="connsiteX24960" y="connsiteY24960"/>
              </a:cxn>
              <a:cxn ang="0">
                <a:pos x="connsiteX24961" y="connsiteY24961"/>
              </a:cxn>
              <a:cxn ang="0">
                <a:pos x="connsiteX24962" y="connsiteY24962"/>
              </a:cxn>
              <a:cxn ang="0">
                <a:pos x="connsiteX24963" y="connsiteY24963"/>
              </a:cxn>
              <a:cxn ang="0">
                <a:pos x="connsiteX24964" y="connsiteY24964"/>
              </a:cxn>
              <a:cxn ang="0">
                <a:pos x="connsiteX24965" y="connsiteY24965"/>
              </a:cxn>
              <a:cxn ang="0">
                <a:pos x="connsiteX24966" y="connsiteY24966"/>
              </a:cxn>
              <a:cxn ang="0">
                <a:pos x="connsiteX24967" y="connsiteY24967"/>
              </a:cxn>
              <a:cxn ang="0">
                <a:pos x="connsiteX24968" y="connsiteY24968"/>
              </a:cxn>
              <a:cxn ang="0">
                <a:pos x="connsiteX24969" y="connsiteY24969"/>
              </a:cxn>
              <a:cxn ang="0">
                <a:pos x="connsiteX24970" y="connsiteY24970"/>
              </a:cxn>
              <a:cxn ang="0">
                <a:pos x="connsiteX24971" y="connsiteY24971"/>
              </a:cxn>
              <a:cxn ang="0">
                <a:pos x="connsiteX24972" y="connsiteY24972"/>
              </a:cxn>
              <a:cxn ang="0">
                <a:pos x="connsiteX24973" y="connsiteY24973"/>
              </a:cxn>
              <a:cxn ang="0">
                <a:pos x="connsiteX24974" y="connsiteY24974"/>
              </a:cxn>
              <a:cxn ang="0">
                <a:pos x="connsiteX24975" y="connsiteY24975"/>
              </a:cxn>
              <a:cxn ang="0">
                <a:pos x="connsiteX24976" y="connsiteY24976"/>
              </a:cxn>
              <a:cxn ang="0">
                <a:pos x="connsiteX24977" y="connsiteY24977"/>
              </a:cxn>
              <a:cxn ang="0">
                <a:pos x="connsiteX24978" y="connsiteY24978"/>
              </a:cxn>
              <a:cxn ang="0">
                <a:pos x="connsiteX24979" y="connsiteY24979"/>
              </a:cxn>
              <a:cxn ang="0">
                <a:pos x="connsiteX24980" y="connsiteY24980"/>
              </a:cxn>
              <a:cxn ang="0">
                <a:pos x="connsiteX24981" y="connsiteY24981"/>
              </a:cxn>
              <a:cxn ang="0">
                <a:pos x="connsiteX24982" y="connsiteY24982"/>
              </a:cxn>
              <a:cxn ang="0">
                <a:pos x="connsiteX24983" y="connsiteY24983"/>
              </a:cxn>
              <a:cxn ang="0">
                <a:pos x="connsiteX24984" y="connsiteY24984"/>
              </a:cxn>
              <a:cxn ang="0">
                <a:pos x="connsiteX24985" y="connsiteY24985"/>
              </a:cxn>
              <a:cxn ang="0">
                <a:pos x="connsiteX24986" y="connsiteY24986"/>
              </a:cxn>
              <a:cxn ang="0">
                <a:pos x="connsiteX24987" y="connsiteY24987"/>
              </a:cxn>
              <a:cxn ang="0">
                <a:pos x="connsiteX24988" y="connsiteY24988"/>
              </a:cxn>
              <a:cxn ang="0">
                <a:pos x="connsiteX24989" y="connsiteY24989"/>
              </a:cxn>
              <a:cxn ang="0">
                <a:pos x="connsiteX24990" y="connsiteY24990"/>
              </a:cxn>
              <a:cxn ang="0">
                <a:pos x="connsiteX24991" y="connsiteY24991"/>
              </a:cxn>
              <a:cxn ang="0">
                <a:pos x="connsiteX24992" y="connsiteY24992"/>
              </a:cxn>
              <a:cxn ang="0">
                <a:pos x="connsiteX24993" y="connsiteY24993"/>
              </a:cxn>
              <a:cxn ang="0">
                <a:pos x="connsiteX24994" y="connsiteY24994"/>
              </a:cxn>
              <a:cxn ang="0">
                <a:pos x="connsiteX24995" y="connsiteY24995"/>
              </a:cxn>
              <a:cxn ang="0">
                <a:pos x="connsiteX24996" y="connsiteY24996"/>
              </a:cxn>
              <a:cxn ang="0">
                <a:pos x="connsiteX24997" y="connsiteY24997"/>
              </a:cxn>
              <a:cxn ang="0">
                <a:pos x="connsiteX24998" y="connsiteY24998"/>
              </a:cxn>
              <a:cxn ang="0">
                <a:pos x="connsiteX24999" y="connsiteY24999"/>
              </a:cxn>
              <a:cxn ang="0">
                <a:pos x="connsiteX25000" y="connsiteY25000"/>
              </a:cxn>
              <a:cxn ang="0">
                <a:pos x="connsiteX25001" y="connsiteY25001"/>
              </a:cxn>
              <a:cxn ang="0">
                <a:pos x="connsiteX25002" y="connsiteY25002"/>
              </a:cxn>
              <a:cxn ang="0">
                <a:pos x="connsiteX25003" y="connsiteY25003"/>
              </a:cxn>
              <a:cxn ang="0">
                <a:pos x="connsiteX25004" y="connsiteY25004"/>
              </a:cxn>
              <a:cxn ang="0">
                <a:pos x="connsiteX25005" y="connsiteY25005"/>
              </a:cxn>
              <a:cxn ang="0">
                <a:pos x="connsiteX25006" y="connsiteY25006"/>
              </a:cxn>
              <a:cxn ang="0">
                <a:pos x="connsiteX25007" y="connsiteY25007"/>
              </a:cxn>
              <a:cxn ang="0">
                <a:pos x="connsiteX25008" y="connsiteY25008"/>
              </a:cxn>
              <a:cxn ang="0">
                <a:pos x="connsiteX25009" y="connsiteY25009"/>
              </a:cxn>
              <a:cxn ang="0">
                <a:pos x="connsiteX25010" y="connsiteY25010"/>
              </a:cxn>
              <a:cxn ang="0">
                <a:pos x="connsiteX25011" y="connsiteY25011"/>
              </a:cxn>
              <a:cxn ang="0">
                <a:pos x="connsiteX25012" y="connsiteY25012"/>
              </a:cxn>
              <a:cxn ang="0">
                <a:pos x="connsiteX25013" y="connsiteY25013"/>
              </a:cxn>
              <a:cxn ang="0">
                <a:pos x="connsiteX25014" y="connsiteY25014"/>
              </a:cxn>
              <a:cxn ang="0">
                <a:pos x="connsiteX25015" y="connsiteY25015"/>
              </a:cxn>
              <a:cxn ang="0">
                <a:pos x="connsiteX25016" y="connsiteY25016"/>
              </a:cxn>
              <a:cxn ang="0">
                <a:pos x="connsiteX25017" y="connsiteY25017"/>
              </a:cxn>
              <a:cxn ang="0">
                <a:pos x="connsiteX25018" y="connsiteY25018"/>
              </a:cxn>
              <a:cxn ang="0">
                <a:pos x="connsiteX25019" y="connsiteY25019"/>
              </a:cxn>
              <a:cxn ang="0">
                <a:pos x="connsiteX25020" y="connsiteY25020"/>
              </a:cxn>
              <a:cxn ang="0">
                <a:pos x="connsiteX25021" y="connsiteY25021"/>
              </a:cxn>
              <a:cxn ang="0">
                <a:pos x="connsiteX25022" y="connsiteY25022"/>
              </a:cxn>
              <a:cxn ang="0">
                <a:pos x="connsiteX25023" y="connsiteY25023"/>
              </a:cxn>
              <a:cxn ang="0">
                <a:pos x="connsiteX25024" y="connsiteY25024"/>
              </a:cxn>
              <a:cxn ang="0">
                <a:pos x="connsiteX25025" y="connsiteY25025"/>
              </a:cxn>
              <a:cxn ang="0">
                <a:pos x="connsiteX25026" y="connsiteY25026"/>
              </a:cxn>
              <a:cxn ang="0">
                <a:pos x="connsiteX25027" y="connsiteY25027"/>
              </a:cxn>
              <a:cxn ang="0">
                <a:pos x="connsiteX25028" y="connsiteY25028"/>
              </a:cxn>
              <a:cxn ang="0">
                <a:pos x="connsiteX25029" y="connsiteY25029"/>
              </a:cxn>
              <a:cxn ang="0">
                <a:pos x="connsiteX25030" y="connsiteY25030"/>
              </a:cxn>
              <a:cxn ang="0">
                <a:pos x="connsiteX25031" y="connsiteY25031"/>
              </a:cxn>
              <a:cxn ang="0">
                <a:pos x="connsiteX25032" y="connsiteY25032"/>
              </a:cxn>
              <a:cxn ang="0">
                <a:pos x="connsiteX25033" y="connsiteY25033"/>
              </a:cxn>
              <a:cxn ang="0">
                <a:pos x="connsiteX25034" y="connsiteY25034"/>
              </a:cxn>
              <a:cxn ang="0">
                <a:pos x="connsiteX25035" y="connsiteY25035"/>
              </a:cxn>
              <a:cxn ang="0">
                <a:pos x="connsiteX25036" y="connsiteY25036"/>
              </a:cxn>
              <a:cxn ang="0">
                <a:pos x="connsiteX25037" y="connsiteY25037"/>
              </a:cxn>
              <a:cxn ang="0">
                <a:pos x="connsiteX25038" y="connsiteY25038"/>
              </a:cxn>
              <a:cxn ang="0">
                <a:pos x="connsiteX25039" y="connsiteY25039"/>
              </a:cxn>
              <a:cxn ang="0">
                <a:pos x="connsiteX25040" y="connsiteY25040"/>
              </a:cxn>
              <a:cxn ang="0">
                <a:pos x="connsiteX25041" y="connsiteY25041"/>
              </a:cxn>
              <a:cxn ang="0">
                <a:pos x="connsiteX25042" y="connsiteY25042"/>
              </a:cxn>
              <a:cxn ang="0">
                <a:pos x="connsiteX25043" y="connsiteY25043"/>
              </a:cxn>
              <a:cxn ang="0">
                <a:pos x="connsiteX25044" y="connsiteY25044"/>
              </a:cxn>
              <a:cxn ang="0">
                <a:pos x="connsiteX25045" y="connsiteY25045"/>
              </a:cxn>
              <a:cxn ang="0">
                <a:pos x="connsiteX25046" y="connsiteY25046"/>
              </a:cxn>
              <a:cxn ang="0">
                <a:pos x="connsiteX25047" y="connsiteY25047"/>
              </a:cxn>
              <a:cxn ang="0">
                <a:pos x="connsiteX25048" y="connsiteY25048"/>
              </a:cxn>
              <a:cxn ang="0">
                <a:pos x="connsiteX25049" y="connsiteY25049"/>
              </a:cxn>
              <a:cxn ang="0">
                <a:pos x="connsiteX25050" y="connsiteY25050"/>
              </a:cxn>
              <a:cxn ang="0">
                <a:pos x="connsiteX25051" y="connsiteY25051"/>
              </a:cxn>
              <a:cxn ang="0">
                <a:pos x="connsiteX25052" y="connsiteY25052"/>
              </a:cxn>
              <a:cxn ang="0">
                <a:pos x="connsiteX25053" y="connsiteY25053"/>
              </a:cxn>
              <a:cxn ang="0">
                <a:pos x="connsiteX25054" y="connsiteY25054"/>
              </a:cxn>
              <a:cxn ang="0">
                <a:pos x="connsiteX25055" y="connsiteY25055"/>
              </a:cxn>
              <a:cxn ang="0">
                <a:pos x="connsiteX25056" y="connsiteY25056"/>
              </a:cxn>
              <a:cxn ang="0">
                <a:pos x="connsiteX25057" y="connsiteY25057"/>
              </a:cxn>
              <a:cxn ang="0">
                <a:pos x="connsiteX25058" y="connsiteY25058"/>
              </a:cxn>
              <a:cxn ang="0">
                <a:pos x="connsiteX25059" y="connsiteY25059"/>
              </a:cxn>
              <a:cxn ang="0">
                <a:pos x="connsiteX25060" y="connsiteY25060"/>
              </a:cxn>
              <a:cxn ang="0">
                <a:pos x="connsiteX25061" y="connsiteY25061"/>
              </a:cxn>
              <a:cxn ang="0">
                <a:pos x="connsiteX25062" y="connsiteY25062"/>
              </a:cxn>
              <a:cxn ang="0">
                <a:pos x="connsiteX25063" y="connsiteY25063"/>
              </a:cxn>
              <a:cxn ang="0">
                <a:pos x="connsiteX25064" y="connsiteY25064"/>
              </a:cxn>
              <a:cxn ang="0">
                <a:pos x="connsiteX25065" y="connsiteY25065"/>
              </a:cxn>
              <a:cxn ang="0">
                <a:pos x="connsiteX25066" y="connsiteY25066"/>
              </a:cxn>
              <a:cxn ang="0">
                <a:pos x="connsiteX25067" y="connsiteY25067"/>
              </a:cxn>
              <a:cxn ang="0">
                <a:pos x="connsiteX25068" y="connsiteY25068"/>
              </a:cxn>
              <a:cxn ang="0">
                <a:pos x="connsiteX25069" y="connsiteY25069"/>
              </a:cxn>
              <a:cxn ang="0">
                <a:pos x="connsiteX25070" y="connsiteY25070"/>
              </a:cxn>
              <a:cxn ang="0">
                <a:pos x="connsiteX25071" y="connsiteY25071"/>
              </a:cxn>
              <a:cxn ang="0">
                <a:pos x="connsiteX25072" y="connsiteY25072"/>
              </a:cxn>
              <a:cxn ang="0">
                <a:pos x="connsiteX25073" y="connsiteY25073"/>
              </a:cxn>
              <a:cxn ang="0">
                <a:pos x="connsiteX25074" y="connsiteY25074"/>
              </a:cxn>
              <a:cxn ang="0">
                <a:pos x="connsiteX25075" y="connsiteY25075"/>
              </a:cxn>
              <a:cxn ang="0">
                <a:pos x="connsiteX25076" y="connsiteY25076"/>
              </a:cxn>
              <a:cxn ang="0">
                <a:pos x="connsiteX25077" y="connsiteY25077"/>
              </a:cxn>
              <a:cxn ang="0">
                <a:pos x="connsiteX25078" y="connsiteY25078"/>
              </a:cxn>
              <a:cxn ang="0">
                <a:pos x="connsiteX25079" y="connsiteY25079"/>
              </a:cxn>
              <a:cxn ang="0">
                <a:pos x="connsiteX25080" y="connsiteY25080"/>
              </a:cxn>
              <a:cxn ang="0">
                <a:pos x="connsiteX25081" y="connsiteY25081"/>
              </a:cxn>
              <a:cxn ang="0">
                <a:pos x="connsiteX25082" y="connsiteY25082"/>
              </a:cxn>
              <a:cxn ang="0">
                <a:pos x="connsiteX25083" y="connsiteY25083"/>
              </a:cxn>
              <a:cxn ang="0">
                <a:pos x="connsiteX25084" y="connsiteY25084"/>
              </a:cxn>
              <a:cxn ang="0">
                <a:pos x="connsiteX25085" y="connsiteY25085"/>
              </a:cxn>
              <a:cxn ang="0">
                <a:pos x="connsiteX25086" y="connsiteY25086"/>
              </a:cxn>
              <a:cxn ang="0">
                <a:pos x="connsiteX25087" y="connsiteY25087"/>
              </a:cxn>
              <a:cxn ang="0">
                <a:pos x="connsiteX25088" y="connsiteY25088"/>
              </a:cxn>
              <a:cxn ang="0">
                <a:pos x="connsiteX25089" y="connsiteY25089"/>
              </a:cxn>
              <a:cxn ang="0">
                <a:pos x="connsiteX25090" y="connsiteY25090"/>
              </a:cxn>
              <a:cxn ang="0">
                <a:pos x="connsiteX25091" y="connsiteY25091"/>
              </a:cxn>
              <a:cxn ang="0">
                <a:pos x="connsiteX25092" y="connsiteY25092"/>
              </a:cxn>
              <a:cxn ang="0">
                <a:pos x="connsiteX25093" y="connsiteY25093"/>
              </a:cxn>
              <a:cxn ang="0">
                <a:pos x="connsiteX25094" y="connsiteY25094"/>
              </a:cxn>
              <a:cxn ang="0">
                <a:pos x="connsiteX25095" y="connsiteY25095"/>
              </a:cxn>
              <a:cxn ang="0">
                <a:pos x="connsiteX25096" y="connsiteY25096"/>
              </a:cxn>
              <a:cxn ang="0">
                <a:pos x="connsiteX25097" y="connsiteY25097"/>
              </a:cxn>
              <a:cxn ang="0">
                <a:pos x="connsiteX25098" y="connsiteY25098"/>
              </a:cxn>
              <a:cxn ang="0">
                <a:pos x="connsiteX25099" y="connsiteY25099"/>
              </a:cxn>
              <a:cxn ang="0">
                <a:pos x="connsiteX25100" y="connsiteY25100"/>
              </a:cxn>
              <a:cxn ang="0">
                <a:pos x="connsiteX25101" y="connsiteY25101"/>
              </a:cxn>
              <a:cxn ang="0">
                <a:pos x="connsiteX25102" y="connsiteY25102"/>
              </a:cxn>
              <a:cxn ang="0">
                <a:pos x="connsiteX25103" y="connsiteY25103"/>
              </a:cxn>
              <a:cxn ang="0">
                <a:pos x="connsiteX25104" y="connsiteY25104"/>
              </a:cxn>
              <a:cxn ang="0">
                <a:pos x="connsiteX25105" y="connsiteY25105"/>
              </a:cxn>
              <a:cxn ang="0">
                <a:pos x="connsiteX25106" y="connsiteY25106"/>
              </a:cxn>
              <a:cxn ang="0">
                <a:pos x="connsiteX25107" y="connsiteY25107"/>
              </a:cxn>
              <a:cxn ang="0">
                <a:pos x="connsiteX25108" y="connsiteY25108"/>
              </a:cxn>
              <a:cxn ang="0">
                <a:pos x="connsiteX25109" y="connsiteY25109"/>
              </a:cxn>
              <a:cxn ang="0">
                <a:pos x="connsiteX25110" y="connsiteY25110"/>
              </a:cxn>
              <a:cxn ang="0">
                <a:pos x="connsiteX25111" y="connsiteY25111"/>
              </a:cxn>
              <a:cxn ang="0">
                <a:pos x="connsiteX25112" y="connsiteY25112"/>
              </a:cxn>
              <a:cxn ang="0">
                <a:pos x="connsiteX25113" y="connsiteY25113"/>
              </a:cxn>
              <a:cxn ang="0">
                <a:pos x="connsiteX25114" y="connsiteY25114"/>
              </a:cxn>
              <a:cxn ang="0">
                <a:pos x="connsiteX25115" y="connsiteY25115"/>
              </a:cxn>
              <a:cxn ang="0">
                <a:pos x="connsiteX25116" y="connsiteY25116"/>
              </a:cxn>
              <a:cxn ang="0">
                <a:pos x="connsiteX25117" y="connsiteY25117"/>
              </a:cxn>
              <a:cxn ang="0">
                <a:pos x="connsiteX25118" y="connsiteY25118"/>
              </a:cxn>
              <a:cxn ang="0">
                <a:pos x="connsiteX25119" y="connsiteY25119"/>
              </a:cxn>
              <a:cxn ang="0">
                <a:pos x="connsiteX25120" y="connsiteY25120"/>
              </a:cxn>
              <a:cxn ang="0">
                <a:pos x="connsiteX25121" y="connsiteY25121"/>
              </a:cxn>
              <a:cxn ang="0">
                <a:pos x="connsiteX25122" y="connsiteY25122"/>
              </a:cxn>
              <a:cxn ang="0">
                <a:pos x="connsiteX25123" y="connsiteY25123"/>
              </a:cxn>
              <a:cxn ang="0">
                <a:pos x="connsiteX25124" y="connsiteY25124"/>
              </a:cxn>
              <a:cxn ang="0">
                <a:pos x="connsiteX25125" y="connsiteY25125"/>
              </a:cxn>
              <a:cxn ang="0">
                <a:pos x="connsiteX25126" y="connsiteY25126"/>
              </a:cxn>
              <a:cxn ang="0">
                <a:pos x="connsiteX25127" y="connsiteY25127"/>
              </a:cxn>
              <a:cxn ang="0">
                <a:pos x="connsiteX25128" y="connsiteY25128"/>
              </a:cxn>
              <a:cxn ang="0">
                <a:pos x="connsiteX25129" y="connsiteY25129"/>
              </a:cxn>
              <a:cxn ang="0">
                <a:pos x="connsiteX25130" y="connsiteY25130"/>
              </a:cxn>
              <a:cxn ang="0">
                <a:pos x="connsiteX25131" y="connsiteY25131"/>
              </a:cxn>
              <a:cxn ang="0">
                <a:pos x="connsiteX25132" y="connsiteY25132"/>
              </a:cxn>
              <a:cxn ang="0">
                <a:pos x="connsiteX25133" y="connsiteY25133"/>
              </a:cxn>
              <a:cxn ang="0">
                <a:pos x="connsiteX25134" y="connsiteY25134"/>
              </a:cxn>
              <a:cxn ang="0">
                <a:pos x="connsiteX25135" y="connsiteY25135"/>
              </a:cxn>
              <a:cxn ang="0">
                <a:pos x="connsiteX25136" y="connsiteY25136"/>
              </a:cxn>
              <a:cxn ang="0">
                <a:pos x="connsiteX25137" y="connsiteY25137"/>
              </a:cxn>
              <a:cxn ang="0">
                <a:pos x="connsiteX25138" y="connsiteY25138"/>
              </a:cxn>
              <a:cxn ang="0">
                <a:pos x="connsiteX25139" y="connsiteY25139"/>
              </a:cxn>
              <a:cxn ang="0">
                <a:pos x="connsiteX25140" y="connsiteY25140"/>
              </a:cxn>
              <a:cxn ang="0">
                <a:pos x="connsiteX25141" y="connsiteY25141"/>
              </a:cxn>
              <a:cxn ang="0">
                <a:pos x="connsiteX25142" y="connsiteY25142"/>
              </a:cxn>
              <a:cxn ang="0">
                <a:pos x="connsiteX25143" y="connsiteY25143"/>
              </a:cxn>
              <a:cxn ang="0">
                <a:pos x="connsiteX25144" y="connsiteY25144"/>
              </a:cxn>
              <a:cxn ang="0">
                <a:pos x="connsiteX25145" y="connsiteY25145"/>
              </a:cxn>
              <a:cxn ang="0">
                <a:pos x="connsiteX25146" y="connsiteY25146"/>
              </a:cxn>
              <a:cxn ang="0">
                <a:pos x="connsiteX25147" y="connsiteY25147"/>
              </a:cxn>
              <a:cxn ang="0">
                <a:pos x="connsiteX25148" y="connsiteY25148"/>
              </a:cxn>
              <a:cxn ang="0">
                <a:pos x="connsiteX25149" y="connsiteY25149"/>
              </a:cxn>
              <a:cxn ang="0">
                <a:pos x="connsiteX25150" y="connsiteY25150"/>
              </a:cxn>
              <a:cxn ang="0">
                <a:pos x="connsiteX25151" y="connsiteY25151"/>
              </a:cxn>
              <a:cxn ang="0">
                <a:pos x="connsiteX25152" y="connsiteY25152"/>
              </a:cxn>
              <a:cxn ang="0">
                <a:pos x="connsiteX25153" y="connsiteY25153"/>
              </a:cxn>
              <a:cxn ang="0">
                <a:pos x="connsiteX25154" y="connsiteY25154"/>
              </a:cxn>
              <a:cxn ang="0">
                <a:pos x="connsiteX25155" y="connsiteY25155"/>
              </a:cxn>
              <a:cxn ang="0">
                <a:pos x="connsiteX25156" y="connsiteY25156"/>
              </a:cxn>
              <a:cxn ang="0">
                <a:pos x="connsiteX25157" y="connsiteY25157"/>
              </a:cxn>
              <a:cxn ang="0">
                <a:pos x="connsiteX25158" y="connsiteY25158"/>
              </a:cxn>
              <a:cxn ang="0">
                <a:pos x="connsiteX25159" y="connsiteY25159"/>
              </a:cxn>
              <a:cxn ang="0">
                <a:pos x="connsiteX25160" y="connsiteY25160"/>
              </a:cxn>
              <a:cxn ang="0">
                <a:pos x="connsiteX25161" y="connsiteY25161"/>
              </a:cxn>
              <a:cxn ang="0">
                <a:pos x="connsiteX25162" y="connsiteY25162"/>
              </a:cxn>
              <a:cxn ang="0">
                <a:pos x="connsiteX25163" y="connsiteY25163"/>
              </a:cxn>
              <a:cxn ang="0">
                <a:pos x="connsiteX25164" y="connsiteY25164"/>
              </a:cxn>
              <a:cxn ang="0">
                <a:pos x="connsiteX25165" y="connsiteY25165"/>
              </a:cxn>
              <a:cxn ang="0">
                <a:pos x="connsiteX25166" y="connsiteY25166"/>
              </a:cxn>
              <a:cxn ang="0">
                <a:pos x="connsiteX25167" y="connsiteY25167"/>
              </a:cxn>
              <a:cxn ang="0">
                <a:pos x="connsiteX25168" y="connsiteY25168"/>
              </a:cxn>
              <a:cxn ang="0">
                <a:pos x="connsiteX25169" y="connsiteY25169"/>
              </a:cxn>
              <a:cxn ang="0">
                <a:pos x="connsiteX25170" y="connsiteY25170"/>
              </a:cxn>
              <a:cxn ang="0">
                <a:pos x="connsiteX25171" y="connsiteY25171"/>
              </a:cxn>
              <a:cxn ang="0">
                <a:pos x="connsiteX25172" y="connsiteY25172"/>
              </a:cxn>
              <a:cxn ang="0">
                <a:pos x="connsiteX25173" y="connsiteY25173"/>
              </a:cxn>
              <a:cxn ang="0">
                <a:pos x="connsiteX25174" y="connsiteY25174"/>
              </a:cxn>
              <a:cxn ang="0">
                <a:pos x="connsiteX25175" y="connsiteY25175"/>
              </a:cxn>
              <a:cxn ang="0">
                <a:pos x="connsiteX25176" y="connsiteY25176"/>
              </a:cxn>
              <a:cxn ang="0">
                <a:pos x="connsiteX25177" y="connsiteY25177"/>
              </a:cxn>
              <a:cxn ang="0">
                <a:pos x="connsiteX25178" y="connsiteY25178"/>
              </a:cxn>
              <a:cxn ang="0">
                <a:pos x="connsiteX25179" y="connsiteY25179"/>
              </a:cxn>
              <a:cxn ang="0">
                <a:pos x="connsiteX25180" y="connsiteY25180"/>
              </a:cxn>
              <a:cxn ang="0">
                <a:pos x="connsiteX25181" y="connsiteY25181"/>
              </a:cxn>
              <a:cxn ang="0">
                <a:pos x="connsiteX25182" y="connsiteY25182"/>
              </a:cxn>
              <a:cxn ang="0">
                <a:pos x="connsiteX25183" y="connsiteY25183"/>
              </a:cxn>
              <a:cxn ang="0">
                <a:pos x="connsiteX25184" y="connsiteY25184"/>
              </a:cxn>
              <a:cxn ang="0">
                <a:pos x="connsiteX25185" y="connsiteY25185"/>
              </a:cxn>
              <a:cxn ang="0">
                <a:pos x="connsiteX25186" y="connsiteY25186"/>
              </a:cxn>
              <a:cxn ang="0">
                <a:pos x="connsiteX25187" y="connsiteY25187"/>
              </a:cxn>
              <a:cxn ang="0">
                <a:pos x="connsiteX25188" y="connsiteY25188"/>
              </a:cxn>
              <a:cxn ang="0">
                <a:pos x="connsiteX25189" y="connsiteY25189"/>
              </a:cxn>
              <a:cxn ang="0">
                <a:pos x="connsiteX25190" y="connsiteY25190"/>
              </a:cxn>
              <a:cxn ang="0">
                <a:pos x="connsiteX25191" y="connsiteY25191"/>
              </a:cxn>
              <a:cxn ang="0">
                <a:pos x="connsiteX25192" y="connsiteY25192"/>
              </a:cxn>
              <a:cxn ang="0">
                <a:pos x="connsiteX25193" y="connsiteY25193"/>
              </a:cxn>
              <a:cxn ang="0">
                <a:pos x="connsiteX25194" y="connsiteY25194"/>
              </a:cxn>
              <a:cxn ang="0">
                <a:pos x="connsiteX25195" y="connsiteY25195"/>
              </a:cxn>
              <a:cxn ang="0">
                <a:pos x="connsiteX25196" y="connsiteY25196"/>
              </a:cxn>
              <a:cxn ang="0">
                <a:pos x="connsiteX25197" y="connsiteY25197"/>
              </a:cxn>
              <a:cxn ang="0">
                <a:pos x="connsiteX25198" y="connsiteY25198"/>
              </a:cxn>
              <a:cxn ang="0">
                <a:pos x="connsiteX25199" y="connsiteY25199"/>
              </a:cxn>
              <a:cxn ang="0">
                <a:pos x="connsiteX25200" y="connsiteY25200"/>
              </a:cxn>
              <a:cxn ang="0">
                <a:pos x="connsiteX25201" y="connsiteY25201"/>
              </a:cxn>
              <a:cxn ang="0">
                <a:pos x="connsiteX25202" y="connsiteY25202"/>
              </a:cxn>
              <a:cxn ang="0">
                <a:pos x="connsiteX25203" y="connsiteY25203"/>
              </a:cxn>
              <a:cxn ang="0">
                <a:pos x="connsiteX25204" y="connsiteY25204"/>
              </a:cxn>
              <a:cxn ang="0">
                <a:pos x="connsiteX25205" y="connsiteY25205"/>
              </a:cxn>
              <a:cxn ang="0">
                <a:pos x="connsiteX25206" y="connsiteY25206"/>
              </a:cxn>
              <a:cxn ang="0">
                <a:pos x="connsiteX25207" y="connsiteY25207"/>
              </a:cxn>
              <a:cxn ang="0">
                <a:pos x="connsiteX25208" y="connsiteY25208"/>
              </a:cxn>
              <a:cxn ang="0">
                <a:pos x="connsiteX25209" y="connsiteY25209"/>
              </a:cxn>
              <a:cxn ang="0">
                <a:pos x="connsiteX25210" y="connsiteY25210"/>
              </a:cxn>
              <a:cxn ang="0">
                <a:pos x="connsiteX25211" y="connsiteY25211"/>
              </a:cxn>
              <a:cxn ang="0">
                <a:pos x="connsiteX25212" y="connsiteY25212"/>
              </a:cxn>
              <a:cxn ang="0">
                <a:pos x="connsiteX25213" y="connsiteY25213"/>
              </a:cxn>
              <a:cxn ang="0">
                <a:pos x="connsiteX25214" y="connsiteY25214"/>
              </a:cxn>
              <a:cxn ang="0">
                <a:pos x="connsiteX25215" y="connsiteY25215"/>
              </a:cxn>
              <a:cxn ang="0">
                <a:pos x="connsiteX25216" y="connsiteY25216"/>
              </a:cxn>
              <a:cxn ang="0">
                <a:pos x="connsiteX25217" y="connsiteY25217"/>
              </a:cxn>
              <a:cxn ang="0">
                <a:pos x="connsiteX25218" y="connsiteY25218"/>
              </a:cxn>
              <a:cxn ang="0">
                <a:pos x="connsiteX25219" y="connsiteY25219"/>
              </a:cxn>
              <a:cxn ang="0">
                <a:pos x="connsiteX25220" y="connsiteY25220"/>
              </a:cxn>
              <a:cxn ang="0">
                <a:pos x="connsiteX25221" y="connsiteY25221"/>
              </a:cxn>
              <a:cxn ang="0">
                <a:pos x="connsiteX25222" y="connsiteY25222"/>
              </a:cxn>
              <a:cxn ang="0">
                <a:pos x="connsiteX25223" y="connsiteY25223"/>
              </a:cxn>
              <a:cxn ang="0">
                <a:pos x="connsiteX25224" y="connsiteY25224"/>
              </a:cxn>
              <a:cxn ang="0">
                <a:pos x="connsiteX25225" y="connsiteY25225"/>
              </a:cxn>
              <a:cxn ang="0">
                <a:pos x="connsiteX25226" y="connsiteY25226"/>
              </a:cxn>
              <a:cxn ang="0">
                <a:pos x="connsiteX25227" y="connsiteY25227"/>
              </a:cxn>
              <a:cxn ang="0">
                <a:pos x="connsiteX25228" y="connsiteY25228"/>
              </a:cxn>
              <a:cxn ang="0">
                <a:pos x="connsiteX25229" y="connsiteY25229"/>
              </a:cxn>
              <a:cxn ang="0">
                <a:pos x="connsiteX25230" y="connsiteY25230"/>
              </a:cxn>
              <a:cxn ang="0">
                <a:pos x="connsiteX25231" y="connsiteY25231"/>
              </a:cxn>
              <a:cxn ang="0">
                <a:pos x="connsiteX25232" y="connsiteY25232"/>
              </a:cxn>
              <a:cxn ang="0">
                <a:pos x="connsiteX25233" y="connsiteY25233"/>
              </a:cxn>
              <a:cxn ang="0">
                <a:pos x="connsiteX25234" y="connsiteY25234"/>
              </a:cxn>
              <a:cxn ang="0">
                <a:pos x="connsiteX25235" y="connsiteY25235"/>
              </a:cxn>
              <a:cxn ang="0">
                <a:pos x="connsiteX25236" y="connsiteY25236"/>
              </a:cxn>
              <a:cxn ang="0">
                <a:pos x="connsiteX25237" y="connsiteY25237"/>
              </a:cxn>
              <a:cxn ang="0">
                <a:pos x="connsiteX25238" y="connsiteY25238"/>
              </a:cxn>
              <a:cxn ang="0">
                <a:pos x="connsiteX25239" y="connsiteY25239"/>
              </a:cxn>
              <a:cxn ang="0">
                <a:pos x="connsiteX25240" y="connsiteY25240"/>
              </a:cxn>
              <a:cxn ang="0">
                <a:pos x="connsiteX25241" y="connsiteY25241"/>
              </a:cxn>
              <a:cxn ang="0">
                <a:pos x="connsiteX25242" y="connsiteY25242"/>
              </a:cxn>
              <a:cxn ang="0">
                <a:pos x="connsiteX25243" y="connsiteY25243"/>
              </a:cxn>
              <a:cxn ang="0">
                <a:pos x="connsiteX25244" y="connsiteY25244"/>
              </a:cxn>
              <a:cxn ang="0">
                <a:pos x="connsiteX25245" y="connsiteY25245"/>
              </a:cxn>
              <a:cxn ang="0">
                <a:pos x="connsiteX25246" y="connsiteY25246"/>
              </a:cxn>
              <a:cxn ang="0">
                <a:pos x="connsiteX25247" y="connsiteY25247"/>
              </a:cxn>
              <a:cxn ang="0">
                <a:pos x="connsiteX25248" y="connsiteY25248"/>
              </a:cxn>
              <a:cxn ang="0">
                <a:pos x="connsiteX25249" y="connsiteY25249"/>
              </a:cxn>
              <a:cxn ang="0">
                <a:pos x="connsiteX25250" y="connsiteY25250"/>
              </a:cxn>
              <a:cxn ang="0">
                <a:pos x="connsiteX25251" y="connsiteY25251"/>
              </a:cxn>
              <a:cxn ang="0">
                <a:pos x="connsiteX25252" y="connsiteY25252"/>
              </a:cxn>
              <a:cxn ang="0">
                <a:pos x="connsiteX25253" y="connsiteY25253"/>
              </a:cxn>
              <a:cxn ang="0">
                <a:pos x="connsiteX25254" y="connsiteY25254"/>
              </a:cxn>
              <a:cxn ang="0">
                <a:pos x="connsiteX25255" y="connsiteY25255"/>
              </a:cxn>
              <a:cxn ang="0">
                <a:pos x="connsiteX25256" y="connsiteY25256"/>
              </a:cxn>
              <a:cxn ang="0">
                <a:pos x="connsiteX25257" y="connsiteY25257"/>
              </a:cxn>
              <a:cxn ang="0">
                <a:pos x="connsiteX25258" y="connsiteY25258"/>
              </a:cxn>
              <a:cxn ang="0">
                <a:pos x="connsiteX25259" y="connsiteY25259"/>
              </a:cxn>
              <a:cxn ang="0">
                <a:pos x="connsiteX25260" y="connsiteY25260"/>
              </a:cxn>
              <a:cxn ang="0">
                <a:pos x="connsiteX25261" y="connsiteY25261"/>
              </a:cxn>
              <a:cxn ang="0">
                <a:pos x="connsiteX25262" y="connsiteY25262"/>
              </a:cxn>
              <a:cxn ang="0">
                <a:pos x="connsiteX25263" y="connsiteY25263"/>
              </a:cxn>
              <a:cxn ang="0">
                <a:pos x="connsiteX25264" y="connsiteY25264"/>
              </a:cxn>
              <a:cxn ang="0">
                <a:pos x="connsiteX25265" y="connsiteY25265"/>
              </a:cxn>
              <a:cxn ang="0">
                <a:pos x="connsiteX25266" y="connsiteY25266"/>
              </a:cxn>
              <a:cxn ang="0">
                <a:pos x="connsiteX25267" y="connsiteY25267"/>
              </a:cxn>
              <a:cxn ang="0">
                <a:pos x="connsiteX25268" y="connsiteY25268"/>
              </a:cxn>
              <a:cxn ang="0">
                <a:pos x="connsiteX25269" y="connsiteY25269"/>
              </a:cxn>
              <a:cxn ang="0">
                <a:pos x="connsiteX25270" y="connsiteY25270"/>
              </a:cxn>
              <a:cxn ang="0">
                <a:pos x="connsiteX25271" y="connsiteY25271"/>
              </a:cxn>
              <a:cxn ang="0">
                <a:pos x="connsiteX25272" y="connsiteY25272"/>
              </a:cxn>
              <a:cxn ang="0">
                <a:pos x="connsiteX25273" y="connsiteY25273"/>
              </a:cxn>
              <a:cxn ang="0">
                <a:pos x="connsiteX25274" y="connsiteY25274"/>
              </a:cxn>
              <a:cxn ang="0">
                <a:pos x="connsiteX25275" y="connsiteY25275"/>
              </a:cxn>
              <a:cxn ang="0">
                <a:pos x="connsiteX25276" y="connsiteY25276"/>
              </a:cxn>
              <a:cxn ang="0">
                <a:pos x="connsiteX25277" y="connsiteY25277"/>
              </a:cxn>
              <a:cxn ang="0">
                <a:pos x="connsiteX25278" y="connsiteY25278"/>
              </a:cxn>
              <a:cxn ang="0">
                <a:pos x="connsiteX25279" y="connsiteY25279"/>
              </a:cxn>
              <a:cxn ang="0">
                <a:pos x="connsiteX25280" y="connsiteY25280"/>
              </a:cxn>
              <a:cxn ang="0">
                <a:pos x="connsiteX25281" y="connsiteY25281"/>
              </a:cxn>
              <a:cxn ang="0">
                <a:pos x="connsiteX25282" y="connsiteY25282"/>
              </a:cxn>
              <a:cxn ang="0">
                <a:pos x="connsiteX25283" y="connsiteY25283"/>
              </a:cxn>
              <a:cxn ang="0">
                <a:pos x="connsiteX25284" y="connsiteY25284"/>
              </a:cxn>
              <a:cxn ang="0">
                <a:pos x="connsiteX25285" y="connsiteY25285"/>
              </a:cxn>
              <a:cxn ang="0">
                <a:pos x="connsiteX25286" y="connsiteY25286"/>
              </a:cxn>
              <a:cxn ang="0">
                <a:pos x="connsiteX25287" y="connsiteY25287"/>
              </a:cxn>
              <a:cxn ang="0">
                <a:pos x="connsiteX25288" y="connsiteY25288"/>
              </a:cxn>
              <a:cxn ang="0">
                <a:pos x="connsiteX25289" y="connsiteY25289"/>
              </a:cxn>
              <a:cxn ang="0">
                <a:pos x="connsiteX25290" y="connsiteY25290"/>
              </a:cxn>
              <a:cxn ang="0">
                <a:pos x="connsiteX25291" y="connsiteY25291"/>
              </a:cxn>
              <a:cxn ang="0">
                <a:pos x="connsiteX25292" y="connsiteY25292"/>
              </a:cxn>
              <a:cxn ang="0">
                <a:pos x="connsiteX25293" y="connsiteY25293"/>
              </a:cxn>
              <a:cxn ang="0">
                <a:pos x="connsiteX25294" y="connsiteY25294"/>
              </a:cxn>
              <a:cxn ang="0">
                <a:pos x="connsiteX25295" y="connsiteY25295"/>
              </a:cxn>
              <a:cxn ang="0">
                <a:pos x="connsiteX25296" y="connsiteY25296"/>
              </a:cxn>
              <a:cxn ang="0">
                <a:pos x="connsiteX25297" y="connsiteY25297"/>
              </a:cxn>
              <a:cxn ang="0">
                <a:pos x="connsiteX25298" y="connsiteY25298"/>
              </a:cxn>
              <a:cxn ang="0">
                <a:pos x="connsiteX25299" y="connsiteY25299"/>
              </a:cxn>
              <a:cxn ang="0">
                <a:pos x="connsiteX25300" y="connsiteY25300"/>
              </a:cxn>
              <a:cxn ang="0">
                <a:pos x="connsiteX25301" y="connsiteY25301"/>
              </a:cxn>
              <a:cxn ang="0">
                <a:pos x="connsiteX25302" y="connsiteY25302"/>
              </a:cxn>
              <a:cxn ang="0">
                <a:pos x="connsiteX25303" y="connsiteY25303"/>
              </a:cxn>
              <a:cxn ang="0">
                <a:pos x="connsiteX25304" y="connsiteY25304"/>
              </a:cxn>
              <a:cxn ang="0">
                <a:pos x="connsiteX25305" y="connsiteY25305"/>
              </a:cxn>
              <a:cxn ang="0">
                <a:pos x="connsiteX25306" y="connsiteY25306"/>
              </a:cxn>
              <a:cxn ang="0">
                <a:pos x="connsiteX25307" y="connsiteY25307"/>
              </a:cxn>
              <a:cxn ang="0">
                <a:pos x="connsiteX25308" y="connsiteY25308"/>
              </a:cxn>
              <a:cxn ang="0">
                <a:pos x="connsiteX25309" y="connsiteY25309"/>
              </a:cxn>
              <a:cxn ang="0">
                <a:pos x="connsiteX25310" y="connsiteY25310"/>
              </a:cxn>
              <a:cxn ang="0">
                <a:pos x="connsiteX25311" y="connsiteY25311"/>
              </a:cxn>
              <a:cxn ang="0">
                <a:pos x="connsiteX25312" y="connsiteY25312"/>
              </a:cxn>
              <a:cxn ang="0">
                <a:pos x="connsiteX25313" y="connsiteY25313"/>
              </a:cxn>
              <a:cxn ang="0">
                <a:pos x="connsiteX25314" y="connsiteY25314"/>
              </a:cxn>
              <a:cxn ang="0">
                <a:pos x="connsiteX25315" y="connsiteY25315"/>
              </a:cxn>
              <a:cxn ang="0">
                <a:pos x="connsiteX25316" y="connsiteY25316"/>
              </a:cxn>
              <a:cxn ang="0">
                <a:pos x="connsiteX25317" y="connsiteY25317"/>
              </a:cxn>
              <a:cxn ang="0">
                <a:pos x="connsiteX25318" y="connsiteY25318"/>
              </a:cxn>
              <a:cxn ang="0">
                <a:pos x="connsiteX25319" y="connsiteY25319"/>
              </a:cxn>
              <a:cxn ang="0">
                <a:pos x="connsiteX25320" y="connsiteY25320"/>
              </a:cxn>
              <a:cxn ang="0">
                <a:pos x="connsiteX25321" y="connsiteY25321"/>
              </a:cxn>
              <a:cxn ang="0">
                <a:pos x="connsiteX25322" y="connsiteY25322"/>
              </a:cxn>
              <a:cxn ang="0">
                <a:pos x="connsiteX25323" y="connsiteY25323"/>
              </a:cxn>
              <a:cxn ang="0">
                <a:pos x="connsiteX25324" y="connsiteY25324"/>
              </a:cxn>
              <a:cxn ang="0">
                <a:pos x="connsiteX25325" y="connsiteY25325"/>
              </a:cxn>
              <a:cxn ang="0">
                <a:pos x="connsiteX25326" y="connsiteY25326"/>
              </a:cxn>
              <a:cxn ang="0">
                <a:pos x="connsiteX25327" y="connsiteY25327"/>
              </a:cxn>
              <a:cxn ang="0">
                <a:pos x="connsiteX25328" y="connsiteY25328"/>
              </a:cxn>
              <a:cxn ang="0">
                <a:pos x="connsiteX25329" y="connsiteY25329"/>
              </a:cxn>
              <a:cxn ang="0">
                <a:pos x="connsiteX25330" y="connsiteY25330"/>
              </a:cxn>
              <a:cxn ang="0">
                <a:pos x="connsiteX25331" y="connsiteY25331"/>
              </a:cxn>
              <a:cxn ang="0">
                <a:pos x="connsiteX25332" y="connsiteY25332"/>
              </a:cxn>
              <a:cxn ang="0">
                <a:pos x="connsiteX25333" y="connsiteY25333"/>
              </a:cxn>
              <a:cxn ang="0">
                <a:pos x="connsiteX25334" y="connsiteY25334"/>
              </a:cxn>
              <a:cxn ang="0">
                <a:pos x="connsiteX25335" y="connsiteY25335"/>
              </a:cxn>
              <a:cxn ang="0">
                <a:pos x="connsiteX25336" y="connsiteY25336"/>
              </a:cxn>
              <a:cxn ang="0">
                <a:pos x="connsiteX25337" y="connsiteY25337"/>
              </a:cxn>
              <a:cxn ang="0">
                <a:pos x="connsiteX25338" y="connsiteY25338"/>
              </a:cxn>
              <a:cxn ang="0">
                <a:pos x="connsiteX25339" y="connsiteY25339"/>
              </a:cxn>
              <a:cxn ang="0">
                <a:pos x="connsiteX25340" y="connsiteY25340"/>
              </a:cxn>
              <a:cxn ang="0">
                <a:pos x="connsiteX25341" y="connsiteY25341"/>
              </a:cxn>
              <a:cxn ang="0">
                <a:pos x="connsiteX25342" y="connsiteY25342"/>
              </a:cxn>
              <a:cxn ang="0">
                <a:pos x="connsiteX25343" y="connsiteY25343"/>
              </a:cxn>
              <a:cxn ang="0">
                <a:pos x="connsiteX25344" y="connsiteY25344"/>
              </a:cxn>
              <a:cxn ang="0">
                <a:pos x="connsiteX25345" y="connsiteY25345"/>
              </a:cxn>
              <a:cxn ang="0">
                <a:pos x="connsiteX25346" y="connsiteY25346"/>
              </a:cxn>
              <a:cxn ang="0">
                <a:pos x="connsiteX25347" y="connsiteY25347"/>
              </a:cxn>
              <a:cxn ang="0">
                <a:pos x="connsiteX25348" y="connsiteY25348"/>
              </a:cxn>
              <a:cxn ang="0">
                <a:pos x="connsiteX25349" y="connsiteY25349"/>
              </a:cxn>
              <a:cxn ang="0">
                <a:pos x="connsiteX25350" y="connsiteY25350"/>
              </a:cxn>
              <a:cxn ang="0">
                <a:pos x="connsiteX25351" y="connsiteY25351"/>
              </a:cxn>
              <a:cxn ang="0">
                <a:pos x="connsiteX25352" y="connsiteY25352"/>
              </a:cxn>
              <a:cxn ang="0">
                <a:pos x="connsiteX25353" y="connsiteY25353"/>
              </a:cxn>
              <a:cxn ang="0">
                <a:pos x="connsiteX25354" y="connsiteY25354"/>
              </a:cxn>
              <a:cxn ang="0">
                <a:pos x="connsiteX25355" y="connsiteY25355"/>
              </a:cxn>
              <a:cxn ang="0">
                <a:pos x="connsiteX25356" y="connsiteY25356"/>
              </a:cxn>
              <a:cxn ang="0">
                <a:pos x="connsiteX25357" y="connsiteY25357"/>
              </a:cxn>
              <a:cxn ang="0">
                <a:pos x="connsiteX25358" y="connsiteY25358"/>
              </a:cxn>
              <a:cxn ang="0">
                <a:pos x="connsiteX25359" y="connsiteY25359"/>
              </a:cxn>
              <a:cxn ang="0">
                <a:pos x="connsiteX25360" y="connsiteY25360"/>
              </a:cxn>
              <a:cxn ang="0">
                <a:pos x="connsiteX25361" y="connsiteY25361"/>
              </a:cxn>
              <a:cxn ang="0">
                <a:pos x="connsiteX25362" y="connsiteY25362"/>
              </a:cxn>
              <a:cxn ang="0">
                <a:pos x="connsiteX25363" y="connsiteY25363"/>
              </a:cxn>
              <a:cxn ang="0">
                <a:pos x="connsiteX25364" y="connsiteY25364"/>
              </a:cxn>
              <a:cxn ang="0">
                <a:pos x="connsiteX25365" y="connsiteY25365"/>
              </a:cxn>
              <a:cxn ang="0">
                <a:pos x="connsiteX25366" y="connsiteY25366"/>
              </a:cxn>
              <a:cxn ang="0">
                <a:pos x="connsiteX25367" y="connsiteY25367"/>
              </a:cxn>
              <a:cxn ang="0">
                <a:pos x="connsiteX25368" y="connsiteY25368"/>
              </a:cxn>
              <a:cxn ang="0">
                <a:pos x="connsiteX25369" y="connsiteY25369"/>
              </a:cxn>
              <a:cxn ang="0">
                <a:pos x="connsiteX25370" y="connsiteY25370"/>
              </a:cxn>
              <a:cxn ang="0">
                <a:pos x="connsiteX25371" y="connsiteY25371"/>
              </a:cxn>
              <a:cxn ang="0">
                <a:pos x="connsiteX25372" y="connsiteY25372"/>
              </a:cxn>
              <a:cxn ang="0">
                <a:pos x="connsiteX25373" y="connsiteY25373"/>
              </a:cxn>
              <a:cxn ang="0">
                <a:pos x="connsiteX25374" y="connsiteY25374"/>
              </a:cxn>
              <a:cxn ang="0">
                <a:pos x="connsiteX25375" y="connsiteY25375"/>
              </a:cxn>
              <a:cxn ang="0">
                <a:pos x="connsiteX25376" y="connsiteY25376"/>
              </a:cxn>
              <a:cxn ang="0">
                <a:pos x="connsiteX25377" y="connsiteY25377"/>
              </a:cxn>
              <a:cxn ang="0">
                <a:pos x="connsiteX25378" y="connsiteY25378"/>
              </a:cxn>
              <a:cxn ang="0">
                <a:pos x="connsiteX25379" y="connsiteY25379"/>
              </a:cxn>
              <a:cxn ang="0">
                <a:pos x="connsiteX25380" y="connsiteY25380"/>
              </a:cxn>
              <a:cxn ang="0">
                <a:pos x="connsiteX25381" y="connsiteY25381"/>
              </a:cxn>
              <a:cxn ang="0">
                <a:pos x="connsiteX25382" y="connsiteY25382"/>
              </a:cxn>
              <a:cxn ang="0">
                <a:pos x="connsiteX25383" y="connsiteY25383"/>
              </a:cxn>
              <a:cxn ang="0">
                <a:pos x="connsiteX25384" y="connsiteY25384"/>
              </a:cxn>
              <a:cxn ang="0">
                <a:pos x="connsiteX25385" y="connsiteY25385"/>
              </a:cxn>
              <a:cxn ang="0">
                <a:pos x="connsiteX25386" y="connsiteY25386"/>
              </a:cxn>
              <a:cxn ang="0">
                <a:pos x="connsiteX25387" y="connsiteY25387"/>
              </a:cxn>
              <a:cxn ang="0">
                <a:pos x="connsiteX25388" y="connsiteY25388"/>
              </a:cxn>
              <a:cxn ang="0">
                <a:pos x="connsiteX25389" y="connsiteY25389"/>
              </a:cxn>
              <a:cxn ang="0">
                <a:pos x="connsiteX25390" y="connsiteY25390"/>
              </a:cxn>
              <a:cxn ang="0">
                <a:pos x="connsiteX25391" y="connsiteY25391"/>
              </a:cxn>
              <a:cxn ang="0">
                <a:pos x="connsiteX25392" y="connsiteY25392"/>
              </a:cxn>
              <a:cxn ang="0">
                <a:pos x="connsiteX25393" y="connsiteY25393"/>
              </a:cxn>
              <a:cxn ang="0">
                <a:pos x="connsiteX25394" y="connsiteY25394"/>
              </a:cxn>
              <a:cxn ang="0">
                <a:pos x="connsiteX25395" y="connsiteY25395"/>
              </a:cxn>
              <a:cxn ang="0">
                <a:pos x="connsiteX25396" y="connsiteY25396"/>
              </a:cxn>
              <a:cxn ang="0">
                <a:pos x="connsiteX25397" y="connsiteY25397"/>
              </a:cxn>
              <a:cxn ang="0">
                <a:pos x="connsiteX25398" y="connsiteY25398"/>
              </a:cxn>
              <a:cxn ang="0">
                <a:pos x="connsiteX25399" y="connsiteY25399"/>
              </a:cxn>
              <a:cxn ang="0">
                <a:pos x="connsiteX25400" y="connsiteY25400"/>
              </a:cxn>
              <a:cxn ang="0">
                <a:pos x="connsiteX25401" y="connsiteY25401"/>
              </a:cxn>
              <a:cxn ang="0">
                <a:pos x="connsiteX25402" y="connsiteY25402"/>
              </a:cxn>
              <a:cxn ang="0">
                <a:pos x="connsiteX25403" y="connsiteY25403"/>
              </a:cxn>
              <a:cxn ang="0">
                <a:pos x="connsiteX25404" y="connsiteY25404"/>
              </a:cxn>
              <a:cxn ang="0">
                <a:pos x="connsiteX25405" y="connsiteY25405"/>
              </a:cxn>
              <a:cxn ang="0">
                <a:pos x="connsiteX25406" y="connsiteY25406"/>
              </a:cxn>
              <a:cxn ang="0">
                <a:pos x="connsiteX25407" y="connsiteY25407"/>
              </a:cxn>
              <a:cxn ang="0">
                <a:pos x="connsiteX25408" y="connsiteY25408"/>
              </a:cxn>
              <a:cxn ang="0">
                <a:pos x="connsiteX25409" y="connsiteY25409"/>
              </a:cxn>
              <a:cxn ang="0">
                <a:pos x="connsiteX25410" y="connsiteY25410"/>
              </a:cxn>
              <a:cxn ang="0">
                <a:pos x="connsiteX25411" y="connsiteY25411"/>
              </a:cxn>
              <a:cxn ang="0">
                <a:pos x="connsiteX25412" y="connsiteY25412"/>
              </a:cxn>
              <a:cxn ang="0">
                <a:pos x="connsiteX25413" y="connsiteY25413"/>
              </a:cxn>
              <a:cxn ang="0">
                <a:pos x="connsiteX25414" y="connsiteY25414"/>
              </a:cxn>
              <a:cxn ang="0">
                <a:pos x="connsiteX25415" y="connsiteY25415"/>
              </a:cxn>
              <a:cxn ang="0">
                <a:pos x="connsiteX25416" y="connsiteY25416"/>
              </a:cxn>
              <a:cxn ang="0">
                <a:pos x="connsiteX25417" y="connsiteY25417"/>
              </a:cxn>
              <a:cxn ang="0">
                <a:pos x="connsiteX25418" y="connsiteY25418"/>
              </a:cxn>
              <a:cxn ang="0">
                <a:pos x="connsiteX25419" y="connsiteY25419"/>
              </a:cxn>
              <a:cxn ang="0">
                <a:pos x="connsiteX25420" y="connsiteY25420"/>
              </a:cxn>
              <a:cxn ang="0">
                <a:pos x="connsiteX25421" y="connsiteY25421"/>
              </a:cxn>
              <a:cxn ang="0">
                <a:pos x="connsiteX25422" y="connsiteY25422"/>
              </a:cxn>
              <a:cxn ang="0">
                <a:pos x="connsiteX25423" y="connsiteY25423"/>
              </a:cxn>
              <a:cxn ang="0">
                <a:pos x="connsiteX25424" y="connsiteY25424"/>
              </a:cxn>
              <a:cxn ang="0">
                <a:pos x="connsiteX25425" y="connsiteY25425"/>
              </a:cxn>
              <a:cxn ang="0">
                <a:pos x="connsiteX25426" y="connsiteY25426"/>
              </a:cxn>
              <a:cxn ang="0">
                <a:pos x="connsiteX25427" y="connsiteY25427"/>
              </a:cxn>
              <a:cxn ang="0">
                <a:pos x="connsiteX25428" y="connsiteY25428"/>
              </a:cxn>
              <a:cxn ang="0">
                <a:pos x="connsiteX25429" y="connsiteY25429"/>
              </a:cxn>
              <a:cxn ang="0">
                <a:pos x="connsiteX25430" y="connsiteY25430"/>
              </a:cxn>
              <a:cxn ang="0">
                <a:pos x="connsiteX25431" y="connsiteY25431"/>
              </a:cxn>
              <a:cxn ang="0">
                <a:pos x="connsiteX25432" y="connsiteY25432"/>
              </a:cxn>
              <a:cxn ang="0">
                <a:pos x="connsiteX25433" y="connsiteY25433"/>
              </a:cxn>
              <a:cxn ang="0">
                <a:pos x="connsiteX25434" y="connsiteY25434"/>
              </a:cxn>
              <a:cxn ang="0">
                <a:pos x="connsiteX25435" y="connsiteY25435"/>
              </a:cxn>
              <a:cxn ang="0">
                <a:pos x="connsiteX25436" y="connsiteY25436"/>
              </a:cxn>
              <a:cxn ang="0">
                <a:pos x="connsiteX25437" y="connsiteY25437"/>
              </a:cxn>
              <a:cxn ang="0">
                <a:pos x="connsiteX25438" y="connsiteY25438"/>
              </a:cxn>
              <a:cxn ang="0">
                <a:pos x="connsiteX25439" y="connsiteY25439"/>
              </a:cxn>
              <a:cxn ang="0">
                <a:pos x="connsiteX25440" y="connsiteY25440"/>
              </a:cxn>
              <a:cxn ang="0">
                <a:pos x="connsiteX25441" y="connsiteY25441"/>
              </a:cxn>
              <a:cxn ang="0">
                <a:pos x="connsiteX25442" y="connsiteY25442"/>
              </a:cxn>
              <a:cxn ang="0">
                <a:pos x="connsiteX25443" y="connsiteY25443"/>
              </a:cxn>
              <a:cxn ang="0">
                <a:pos x="connsiteX25444" y="connsiteY25444"/>
              </a:cxn>
              <a:cxn ang="0">
                <a:pos x="connsiteX25445" y="connsiteY25445"/>
              </a:cxn>
              <a:cxn ang="0">
                <a:pos x="connsiteX25446" y="connsiteY25446"/>
              </a:cxn>
              <a:cxn ang="0">
                <a:pos x="connsiteX25447" y="connsiteY25447"/>
              </a:cxn>
              <a:cxn ang="0">
                <a:pos x="connsiteX25448" y="connsiteY25448"/>
              </a:cxn>
              <a:cxn ang="0">
                <a:pos x="connsiteX25449" y="connsiteY25449"/>
              </a:cxn>
              <a:cxn ang="0">
                <a:pos x="connsiteX25450" y="connsiteY25450"/>
              </a:cxn>
              <a:cxn ang="0">
                <a:pos x="connsiteX25451" y="connsiteY25451"/>
              </a:cxn>
              <a:cxn ang="0">
                <a:pos x="connsiteX25452" y="connsiteY25452"/>
              </a:cxn>
              <a:cxn ang="0">
                <a:pos x="connsiteX25453" y="connsiteY25453"/>
              </a:cxn>
              <a:cxn ang="0">
                <a:pos x="connsiteX25454" y="connsiteY25454"/>
              </a:cxn>
              <a:cxn ang="0">
                <a:pos x="connsiteX25455" y="connsiteY25455"/>
              </a:cxn>
              <a:cxn ang="0">
                <a:pos x="connsiteX25456" y="connsiteY25456"/>
              </a:cxn>
              <a:cxn ang="0">
                <a:pos x="connsiteX25457" y="connsiteY25457"/>
              </a:cxn>
              <a:cxn ang="0">
                <a:pos x="connsiteX25458" y="connsiteY25458"/>
              </a:cxn>
              <a:cxn ang="0">
                <a:pos x="connsiteX25459" y="connsiteY25459"/>
              </a:cxn>
              <a:cxn ang="0">
                <a:pos x="connsiteX25460" y="connsiteY25460"/>
              </a:cxn>
              <a:cxn ang="0">
                <a:pos x="connsiteX25461" y="connsiteY25461"/>
              </a:cxn>
              <a:cxn ang="0">
                <a:pos x="connsiteX25462" y="connsiteY25462"/>
              </a:cxn>
              <a:cxn ang="0">
                <a:pos x="connsiteX25463" y="connsiteY25463"/>
              </a:cxn>
              <a:cxn ang="0">
                <a:pos x="connsiteX25464" y="connsiteY25464"/>
              </a:cxn>
              <a:cxn ang="0">
                <a:pos x="connsiteX25465" y="connsiteY25465"/>
              </a:cxn>
              <a:cxn ang="0">
                <a:pos x="connsiteX25466" y="connsiteY25466"/>
              </a:cxn>
              <a:cxn ang="0">
                <a:pos x="connsiteX25467" y="connsiteY25467"/>
              </a:cxn>
              <a:cxn ang="0">
                <a:pos x="connsiteX25468" y="connsiteY25468"/>
              </a:cxn>
              <a:cxn ang="0">
                <a:pos x="connsiteX25469" y="connsiteY25469"/>
              </a:cxn>
              <a:cxn ang="0">
                <a:pos x="connsiteX25470" y="connsiteY25470"/>
              </a:cxn>
              <a:cxn ang="0">
                <a:pos x="connsiteX25471" y="connsiteY25471"/>
              </a:cxn>
              <a:cxn ang="0">
                <a:pos x="connsiteX25472" y="connsiteY25472"/>
              </a:cxn>
              <a:cxn ang="0">
                <a:pos x="connsiteX25473" y="connsiteY25473"/>
              </a:cxn>
              <a:cxn ang="0">
                <a:pos x="connsiteX25474" y="connsiteY25474"/>
              </a:cxn>
              <a:cxn ang="0">
                <a:pos x="connsiteX25475" y="connsiteY25475"/>
              </a:cxn>
              <a:cxn ang="0">
                <a:pos x="connsiteX25476" y="connsiteY25476"/>
              </a:cxn>
              <a:cxn ang="0">
                <a:pos x="connsiteX25477" y="connsiteY25477"/>
              </a:cxn>
              <a:cxn ang="0">
                <a:pos x="connsiteX25478" y="connsiteY25478"/>
              </a:cxn>
              <a:cxn ang="0">
                <a:pos x="connsiteX25479" y="connsiteY25479"/>
              </a:cxn>
              <a:cxn ang="0">
                <a:pos x="connsiteX25480" y="connsiteY25480"/>
              </a:cxn>
              <a:cxn ang="0">
                <a:pos x="connsiteX25481" y="connsiteY25481"/>
              </a:cxn>
              <a:cxn ang="0">
                <a:pos x="connsiteX25482" y="connsiteY25482"/>
              </a:cxn>
              <a:cxn ang="0">
                <a:pos x="connsiteX25483" y="connsiteY25483"/>
              </a:cxn>
              <a:cxn ang="0">
                <a:pos x="connsiteX25484" y="connsiteY25484"/>
              </a:cxn>
              <a:cxn ang="0">
                <a:pos x="connsiteX25485" y="connsiteY25485"/>
              </a:cxn>
              <a:cxn ang="0">
                <a:pos x="connsiteX25486" y="connsiteY25486"/>
              </a:cxn>
              <a:cxn ang="0">
                <a:pos x="connsiteX25487" y="connsiteY25487"/>
              </a:cxn>
              <a:cxn ang="0">
                <a:pos x="connsiteX25488" y="connsiteY25488"/>
              </a:cxn>
              <a:cxn ang="0">
                <a:pos x="connsiteX25489" y="connsiteY25489"/>
              </a:cxn>
              <a:cxn ang="0">
                <a:pos x="connsiteX25490" y="connsiteY25490"/>
              </a:cxn>
              <a:cxn ang="0">
                <a:pos x="connsiteX25491" y="connsiteY25491"/>
              </a:cxn>
              <a:cxn ang="0">
                <a:pos x="connsiteX25492" y="connsiteY25492"/>
              </a:cxn>
              <a:cxn ang="0">
                <a:pos x="connsiteX25493" y="connsiteY25493"/>
              </a:cxn>
              <a:cxn ang="0">
                <a:pos x="connsiteX25494" y="connsiteY25494"/>
              </a:cxn>
              <a:cxn ang="0">
                <a:pos x="connsiteX25495" y="connsiteY25495"/>
              </a:cxn>
              <a:cxn ang="0">
                <a:pos x="connsiteX25496" y="connsiteY25496"/>
              </a:cxn>
              <a:cxn ang="0">
                <a:pos x="connsiteX25497" y="connsiteY25497"/>
              </a:cxn>
              <a:cxn ang="0">
                <a:pos x="connsiteX25498" y="connsiteY25498"/>
              </a:cxn>
              <a:cxn ang="0">
                <a:pos x="connsiteX25499" y="connsiteY25499"/>
              </a:cxn>
              <a:cxn ang="0">
                <a:pos x="connsiteX25500" y="connsiteY25500"/>
              </a:cxn>
              <a:cxn ang="0">
                <a:pos x="connsiteX25501" y="connsiteY25501"/>
              </a:cxn>
              <a:cxn ang="0">
                <a:pos x="connsiteX25502" y="connsiteY25502"/>
              </a:cxn>
              <a:cxn ang="0">
                <a:pos x="connsiteX25503" y="connsiteY25503"/>
              </a:cxn>
              <a:cxn ang="0">
                <a:pos x="connsiteX25504" y="connsiteY25504"/>
              </a:cxn>
              <a:cxn ang="0">
                <a:pos x="connsiteX25505" y="connsiteY25505"/>
              </a:cxn>
              <a:cxn ang="0">
                <a:pos x="connsiteX25506" y="connsiteY25506"/>
              </a:cxn>
              <a:cxn ang="0">
                <a:pos x="connsiteX25507" y="connsiteY25507"/>
              </a:cxn>
              <a:cxn ang="0">
                <a:pos x="connsiteX25508" y="connsiteY25508"/>
              </a:cxn>
              <a:cxn ang="0">
                <a:pos x="connsiteX25509" y="connsiteY25509"/>
              </a:cxn>
              <a:cxn ang="0">
                <a:pos x="connsiteX25510" y="connsiteY25510"/>
              </a:cxn>
              <a:cxn ang="0">
                <a:pos x="connsiteX25511" y="connsiteY25511"/>
              </a:cxn>
              <a:cxn ang="0">
                <a:pos x="connsiteX25512" y="connsiteY25512"/>
              </a:cxn>
              <a:cxn ang="0">
                <a:pos x="connsiteX25513" y="connsiteY25513"/>
              </a:cxn>
              <a:cxn ang="0">
                <a:pos x="connsiteX25514" y="connsiteY25514"/>
              </a:cxn>
              <a:cxn ang="0">
                <a:pos x="connsiteX25515" y="connsiteY25515"/>
              </a:cxn>
            </a:cxnLst>
            <a:rect l="l" t="t" r="r" b="b"/>
            <a:pathLst>
              <a:path w="8724094" h="2189926">
                <a:moveTo>
                  <a:pt x="258928" y="2097269"/>
                </a:moveTo>
                <a:cubicBezTo>
                  <a:pt x="256770" y="2097269"/>
                  <a:pt x="255691" y="2098359"/>
                  <a:pt x="255691" y="2100537"/>
                </a:cubicBezTo>
                <a:cubicBezTo>
                  <a:pt x="255691" y="2102715"/>
                  <a:pt x="256770" y="2103804"/>
                  <a:pt x="258928" y="2103804"/>
                </a:cubicBezTo>
                <a:cubicBezTo>
                  <a:pt x="262164" y="2103804"/>
                  <a:pt x="263782" y="2101626"/>
                  <a:pt x="263782" y="2097269"/>
                </a:cubicBezTo>
                <a:cubicBezTo>
                  <a:pt x="262703" y="2097269"/>
                  <a:pt x="261085" y="2097269"/>
                  <a:pt x="258928" y="2097269"/>
                </a:cubicBezTo>
                <a:close/>
                <a:moveTo>
                  <a:pt x="213615" y="2095636"/>
                </a:moveTo>
                <a:cubicBezTo>
                  <a:pt x="211457" y="2095636"/>
                  <a:pt x="206064" y="2099992"/>
                  <a:pt x="197432" y="2108706"/>
                </a:cubicBezTo>
                <a:cubicBezTo>
                  <a:pt x="193117" y="2113062"/>
                  <a:pt x="188262" y="2116874"/>
                  <a:pt x="182867" y="2120141"/>
                </a:cubicBezTo>
                <a:cubicBezTo>
                  <a:pt x="182867" y="2122320"/>
                  <a:pt x="183946" y="2123408"/>
                  <a:pt x="186105" y="2123408"/>
                </a:cubicBezTo>
                <a:cubicBezTo>
                  <a:pt x="189341" y="2123408"/>
                  <a:pt x="191230" y="2122046"/>
                  <a:pt x="191769" y="2119324"/>
                </a:cubicBezTo>
                <a:cubicBezTo>
                  <a:pt x="192307" y="2116601"/>
                  <a:pt x="194196" y="2115239"/>
                  <a:pt x="197432" y="2115239"/>
                </a:cubicBezTo>
                <a:lnTo>
                  <a:pt x="199050" y="2115239"/>
                </a:lnTo>
                <a:lnTo>
                  <a:pt x="203906" y="2115239"/>
                </a:lnTo>
                <a:cubicBezTo>
                  <a:pt x="206064" y="2115239"/>
                  <a:pt x="208221" y="2112517"/>
                  <a:pt x="210379" y="2107071"/>
                </a:cubicBezTo>
                <a:cubicBezTo>
                  <a:pt x="212536" y="2101626"/>
                  <a:pt x="213615" y="2097815"/>
                  <a:pt x="213615" y="2095636"/>
                </a:cubicBezTo>
                <a:close/>
                <a:moveTo>
                  <a:pt x="228180" y="2085834"/>
                </a:moveTo>
                <a:cubicBezTo>
                  <a:pt x="224943" y="2088012"/>
                  <a:pt x="223325" y="2089646"/>
                  <a:pt x="223325" y="2090734"/>
                </a:cubicBezTo>
                <a:cubicBezTo>
                  <a:pt x="226562" y="2090734"/>
                  <a:pt x="228180" y="2089646"/>
                  <a:pt x="228180" y="2087468"/>
                </a:cubicBezTo>
                <a:close/>
                <a:moveTo>
                  <a:pt x="131082" y="2084201"/>
                </a:moveTo>
                <a:cubicBezTo>
                  <a:pt x="126767" y="2084201"/>
                  <a:pt x="124609" y="2085834"/>
                  <a:pt x="124609" y="2089101"/>
                </a:cubicBezTo>
                <a:cubicBezTo>
                  <a:pt x="124609" y="2092369"/>
                  <a:pt x="126767" y="2094275"/>
                  <a:pt x="131082" y="2094819"/>
                </a:cubicBezTo>
                <a:cubicBezTo>
                  <a:pt x="135397" y="2095364"/>
                  <a:pt x="138633" y="2095636"/>
                  <a:pt x="140792" y="2095636"/>
                </a:cubicBezTo>
                <a:cubicBezTo>
                  <a:pt x="140792" y="2088012"/>
                  <a:pt x="137556" y="2084201"/>
                  <a:pt x="131082" y="2084201"/>
                </a:cubicBezTo>
                <a:close/>
                <a:moveTo>
                  <a:pt x="343079" y="2069497"/>
                </a:moveTo>
                <a:cubicBezTo>
                  <a:pt x="340921" y="2069497"/>
                  <a:pt x="335797" y="2072764"/>
                  <a:pt x="327706" y="2079299"/>
                </a:cubicBezTo>
                <a:cubicBezTo>
                  <a:pt x="319614" y="2085834"/>
                  <a:pt x="315569" y="2090734"/>
                  <a:pt x="315569" y="2094003"/>
                </a:cubicBezTo>
                <a:cubicBezTo>
                  <a:pt x="315569" y="2096180"/>
                  <a:pt x="316108" y="2097269"/>
                  <a:pt x="317187" y="2097269"/>
                </a:cubicBezTo>
                <a:cubicBezTo>
                  <a:pt x="318266" y="2096180"/>
                  <a:pt x="319884" y="2095092"/>
                  <a:pt x="322041" y="2094003"/>
                </a:cubicBezTo>
                <a:cubicBezTo>
                  <a:pt x="324199" y="2092913"/>
                  <a:pt x="326086" y="2091824"/>
                  <a:pt x="327706" y="2090734"/>
                </a:cubicBezTo>
                <a:cubicBezTo>
                  <a:pt x="329324" y="2089646"/>
                  <a:pt x="331211" y="2088012"/>
                  <a:pt x="333370" y="2085834"/>
                </a:cubicBezTo>
                <a:cubicBezTo>
                  <a:pt x="337685" y="2081478"/>
                  <a:pt x="342540" y="2077120"/>
                  <a:pt x="347935" y="2072764"/>
                </a:cubicBezTo>
                <a:cubicBezTo>
                  <a:pt x="347935" y="2070587"/>
                  <a:pt x="346317" y="2069497"/>
                  <a:pt x="343079" y="2069497"/>
                </a:cubicBezTo>
                <a:close/>
                <a:moveTo>
                  <a:pt x="346317" y="2031922"/>
                </a:moveTo>
                <a:cubicBezTo>
                  <a:pt x="344158" y="2031922"/>
                  <a:pt x="342000" y="2033012"/>
                  <a:pt x="339843" y="2035191"/>
                </a:cubicBezTo>
                <a:cubicBezTo>
                  <a:pt x="338764" y="2036279"/>
                  <a:pt x="337415" y="2036824"/>
                  <a:pt x="335797" y="2036824"/>
                </a:cubicBezTo>
                <a:cubicBezTo>
                  <a:pt x="334178" y="2036824"/>
                  <a:pt x="332291" y="2037368"/>
                  <a:pt x="330132" y="2038457"/>
                </a:cubicBezTo>
                <a:lnTo>
                  <a:pt x="323660" y="2041724"/>
                </a:lnTo>
                <a:cubicBezTo>
                  <a:pt x="321502" y="2044992"/>
                  <a:pt x="315028" y="2049893"/>
                  <a:pt x="304240" y="2056428"/>
                </a:cubicBezTo>
                <a:cubicBezTo>
                  <a:pt x="293451" y="2062962"/>
                  <a:pt x="288057" y="2066775"/>
                  <a:pt x="288057" y="2067864"/>
                </a:cubicBezTo>
                <a:cubicBezTo>
                  <a:pt x="285900" y="2073310"/>
                  <a:pt x="282933" y="2077394"/>
                  <a:pt x="279157" y="2080117"/>
                </a:cubicBezTo>
                <a:cubicBezTo>
                  <a:pt x="275381" y="2082839"/>
                  <a:pt x="273493" y="2085289"/>
                  <a:pt x="273493" y="2087468"/>
                </a:cubicBezTo>
                <a:cubicBezTo>
                  <a:pt x="276729" y="2087468"/>
                  <a:pt x="279426" y="2088012"/>
                  <a:pt x="281585" y="2089101"/>
                </a:cubicBezTo>
                <a:cubicBezTo>
                  <a:pt x="283742" y="2090190"/>
                  <a:pt x="285900" y="2090734"/>
                  <a:pt x="288057" y="2090734"/>
                </a:cubicBezTo>
                <a:cubicBezTo>
                  <a:pt x="289136" y="2090734"/>
                  <a:pt x="290215" y="2090190"/>
                  <a:pt x="291294" y="2089101"/>
                </a:cubicBezTo>
                <a:cubicBezTo>
                  <a:pt x="293451" y="2086924"/>
                  <a:pt x="294800" y="2084201"/>
                  <a:pt x="295340" y="2080933"/>
                </a:cubicBezTo>
                <a:cubicBezTo>
                  <a:pt x="295879" y="2077666"/>
                  <a:pt x="297227" y="2074943"/>
                  <a:pt x="299386" y="2072764"/>
                </a:cubicBezTo>
                <a:cubicBezTo>
                  <a:pt x="301543" y="2067319"/>
                  <a:pt x="306667" y="2063507"/>
                  <a:pt x="314759" y="2061329"/>
                </a:cubicBezTo>
                <a:cubicBezTo>
                  <a:pt x="322850" y="2059150"/>
                  <a:pt x="328514" y="2056973"/>
                  <a:pt x="331752" y="2054794"/>
                </a:cubicBezTo>
                <a:cubicBezTo>
                  <a:pt x="334988" y="2052615"/>
                  <a:pt x="338764" y="2049621"/>
                  <a:pt x="343079" y="2045808"/>
                </a:cubicBezTo>
                <a:cubicBezTo>
                  <a:pt x="347394" y="2041998"/>
                  <a:pt x="349553" y="2037913"/>
                  <a:pt x="349553" y="2033556"/>
                </a:cubicBezTo>
                <a:cubicBezTo>
                  <a:pt x="349553" y="2032468"/>
                  <a:pt x="348474" y="2031922"/>
                  <a:pt x="346317" y="2031922"/>
                </a:cubicBezTo>
                <a:close/>
                <a:moveTo>
                  <a:pt x="105190" y="2012319"/>
                </a:moveTo>
                <a:cubicBezTo>
                  <a:pt x="103031" y="2012319"/>
                  <a:pt x="101954" y="2013952"/>
                  <a:pt x="101954" y="2017219"/>
                </a:cubicBezTo>
                <a:cubicBezTo>
                  <a:pt x="101954" y="2020487"/>
                  <a:pt x="103572" y="2022121"/>
                  <a:pt x="106808" y="2022121"/>
                </a:cubicBezTo>
                <a:cubicBezTo>
                  <a:pt x="108966" y="2022121"/>
                  <a:pt x="110044" y="2020487"/>
                  <a:pt x="110044" y="2017219"/>
                </a:cubicBezTo>
                <a:cubicBezTo>
                  <a:pt x="110044" y="2013952"/>
                  <a:pt x="108426" y="2012319"/>
                  <a:pt x="105190" y="2012319"/>
                </a:cubicBezTo>
                <a:close/>
                <a:moveTo>
                  <a:pt x="178013" y="1997616"/>
                </a:moveTo>
                <a:cubicBezTo>
                  <a:pt x="175855" y="1997616"/>
                  <a:pt x="174776" y="1998705"/>
                  <a:pt x="174776" y="2000882"/>
                </a:cubicBezTo>
                <a:cubicBezTo>
                  <a:pt x="174776" y="2003061"/>
                  <a:pt x="174776" y="2005240"/>
                  <a:pt x="174776" y="2007417"/>
                </a:cubicBezTo>
                <a:cubicBezTo>
                  <a:pt x="174776" y="2007417"/>
                  <a:pt x="175316" y="2007963"/>
                  <a:pt x="176395" y="2009051"/>
                </a:cubicBezTo>
                <a:cubicBezTo>
                  <a:pt x="178552" y="2009051"/>
                  <a:pt x="179901" y="2007963"/>
                  <a:pt x="180441" y="2005784"/>
                </a:cubicBezTo>
                <a:cubicBezTo>
                  <a:pt x="180980" y="2003605"/>
                  <a:pt x="181249" y="2001972"/>
                  <a:pt x="181249" y="2000882"/>
                </a:cubicBezTo>
                <a:cubicBezTo>
                  <a:pt x="181249" y="1998705"/>
                  <a:pt x="180170" y="1997616"/>
                  <a:pt x="178013" y="1997616"/>
                </a:cubicBezTo>
                <a:close/>
                <a:moveTo>
                  <a:pt x="352789" y="1986180"/>
                </a:moveTo>
                <a:cubicBezTo>
                  <a:pt x="350632" y="1986180"/>
                  <a:pt x="349013" y="1987814"/>
                  <a:pt x="347935" y="1991081"/>
                </a:cubicBezTo>
                <a:cubicBezTo>
                  <a:pt x="346855" y="1994349"/>
                  <a:pt x="344697" y="1995982"/>
                  <a:pt x="341461" y="1995982"/>
                </a:cubicBezTo>
                <a:cubicBezTo>
                  <a:pt x="339303" y="1995982"/>
                  <a:pt x="337954" y="1995710"/>
                  <a:pt x="337415" y="1995165"/>
                </a:cubicBezTo>
                <a:cubicBezTo>
                  <a:pt x="336876" y="1994621"/>
                  <a:pt x="335527" y="1994349"/>
                  <a:pt x="333370" y="1994349"/>
                </a:cubicBezTo>
                <a:cubicBezTo>
                  <a:pt x="330132" y="1994349"/>
                  <a:pt x="326627" y="1996526"/>
                  <a:pt x="322850" y="2000882"/>
                </a:cubicBezTo>
                <a:cubicBezTo>
                  <a:pt x="319074" y="2005240"/>
                  <a:pt x="316108" y="2008507"/>
                  <a:pt x="313949" y="2010685"/>
                </a:cubicBezTo>
                <a:cubicBezTo>
                  <a:pt x="311792" y="2011774"/>
                  <a:pt x="309905" y="2012319"/>
                  <a:pt x="308285" y="2012319"/>
                </a:cubicBezTo>
                <a:cubicBezTo>
                  <a:pt x="306667" y="2012319"/>
                  <a:pt x="304780" y="2013408"/>
                  <a:pt x="302622" y="2015586"/>
                </a:cubicBezTo>
                <a:cubicBezTo>
                  <a:pt x="298306" y="2017764"/>
                  <a:pt x="296148" y="2020215"/>
                  <a:pt x="296148" y="2022938"/>
                </a:cubicBezTo>
                <a:cubicBezTo>
                  <a:pt x="296148" y="2025661"/>
                  <a:pt x="293451" y="2027022"/>
                  <a:pt x="288057" y="2027022"/>
                </a:cubicBezTo>
                <a:cubicBezTo>
                  <a:pt x="286978" y="2035735"/>
                  <a:pt x="284282" y="2039547"/>
                  <a:pt x="279965" y="2038457"/>
                </a:cubicBezTo>
                <a:cubicBezTo>
                  <a:pt x="275650" y="2037368"/>
                  <a:pt x="270795" y="2039001"/>
                  <a:pt x="265402" y="2043359"/>
                </a:cubicBezTo>
                <a:cubicBezTo>
                  <a:pt x="263243" y="2045536"/>
                  <a:pt x="261625" y="2048259"/>
                  <a:pt x="260546" y="2051527"/>
                </a:cubicBezTo>
                <a:cubicBezTo>
                  <a:pt x="259467" y="2054794"/>
                  <a:pt x="257849" y="2057517"/>
                  <a:pt x="255691" y="2059696"/>
                </a:cubicBezTo>
                <a:cubicBezTo>
                  <a:pt x="251376" y="2065141"/>
                  <a:pt x="246521" y="2068408"/>
                  <a:pt x="241126" y="2069497"/>
                </a:cubicBezTo>
                <a:cubicBezTo>
                  <a:pt x="235733" y="2070587"/>
                  <a:pt x="231956" y="2075487"/>
                  <a:pt x="229798" y="2084201"/>
                </a:cubicBezTo>
                <a:lnTo>
                  <a:pt x="244363" y="2084201"/>
                </a:lnTo>
                <a:cubicBezTo>
                  <a:pt x="246521" y="2084201"/>
                  <a:pt x="249217" y="2081478"/>
                  <a:pt x="252455" y="2076032"/>
                </a:cubicBezTo>
                <a:cubicBezTo>
                  <a:pt x="254613" y="2073854"/>
                  <a:pt x="256231" y="2071131"/>
                  <a:pt x="257309" y="2067864"/>
                </a:cubicBezTo>
                <a:cubicBezTo>
                  <a:pt x="261625" y="2064596"/>
                  <a:pt x="269177" y="2059696"/>
                  <a:pt x="279965" y="2053161"/>
                </a:cubicBezTo>
                <a:cubicBezTo>
                  <a:pt x="290754" y="2046626"/>
                  <a:pt x="298306" y="2042814"/>
                  <a:pt x="302622" y="2041724"/>
                </a:cubicBezTo>
                <a:cubicBezTo>
                  <a:pt x="304780" y="2040636"/>
                  <a:pt x="305859" y="2038457"/>
                  <a:pt x="305859" y="2035191"/>
                </a:cubicBezTo>
                <a:cubicBezTo>
                  <a:pt x="305859" y="2031922"/>
                  <a:pt x="306937" y="2029745"/>
                  <a:pt x="309095" y="2028656"/>
                </a:cubicBezTo>
                <a:cubicBezTo>
                  <a:pt x="315569" y="2030833"/>
                  <a:pt x="319614" y="2030561"/>
                  <a:pt x="321233" y="2027838"/>
                </a:cubicBezTo>
                <a:cubicBezTo>
                  <a:pt x="322850" y="2025115"/>
                  <a:pt x="326357" y="2021577"/>
                  <a:pt x="331752" y="2017219"/>
                </a:cubicBezTo>
                <a:cubicBezTo>
                  <a:pt x="333909" y="2016131"/>
                  <a:pt x="338225" y="2012591"/>
                  <a:pt x="344697" y="2006601"/>
                </a:cubicBezTo>
                <a:cubicBezTo>
                  <a:pt x="351171" y="2000610"/>
                  <a:pt x="354407" y="1997072"/>
                  <a:pt x="354407" y="1995982"/>
                </a:cubicBezTo>
                <a:lnTo>
                  <a:pt x="354407" y="1987814"/>
                </a:lnTo>
                <a:close/>
                <a:moveTo>
                  <a:pt x="124609" y="1981279"/>
                </a:moveTo>
                <a:cubicBezTo>
                  <a:pt x="122451" y="1981279"/>
                  <a:pt x="121373" y="1982368"/>
                  <a:pt x="121373" y="1984546"/>
                </a:cubicBezTo>
                <a:cubicBezTo>
                  <a:pt x="121373" y="1985635"/>
                  <a:pt x="122451" y="1986180"/>
                  <a:pt x="124609" y="1986180"/>
                </a:cubicBezTo>
                <a:cubicBezTo>
                  <a:pt x="126767" y="1986180"/>
                  <a:pt x="127845" y="1985635"/>
                  <a:pt x="127845" y="1984546"/>
                </a:cubicBezTo>
                <a:cubicBezTo>
                  <a:pt x="127845" y="1982368"/>
                  <a:pt x="126767" y="1981279"/>
                  <a:pt x="124609" y="1981279"/>
                </a:cubicBezTo>
                <a:close/>
                <a:moveTo>
                  <a:pt x="169922" y="1964942"/>
                </a:moveTo>
                <a:cubicBezTo>
                  <a:pt x="169922" y="1966031"/>
                  <a:pt x="170191" y="1966575"/>
                  <a:pt x="170730" y="1966575"/>
                </a:cubicBezTo>
                <a:cubicBezTo>
                  <a:pt x="171270" y="1966575"/>
                  <a:pt x="171540" y="1966031"/>
                  <a:pt x="171540" y="1964942"/>
                </a:cubicBezTo>
                <a:close/>
                <a:moveTo>
                  <a:pt x="334988" y="1955140"/>
                </a:moveTo>
                <a:cubicBezTo>
                  <a:pt x="331752" y="1955140"/>
                  <a:pt x="329054" y="1956230"/>
                  <a:pt x="326896" y="1958407"/>
                </a:cubicBezTo>
                <a:cubicBezTo>
                  <a:pt x="321502" y="1967121"/>
                  <a:pt x="316108" y="1973382"/>
                  <a:pt x="310713" y="1977195"/>
                </a:cubicBezTo>
                <a:cubicBezTo>
                  <a:pt x="305319" y="1981007"/>
                  <a:pt x="297768" y="1983458"/>
                  <a:pt x="288057" y="1984546"/>
                </a:cubicBezTo>
                <a:cubicBezTo>
                  <a:pt x="283742" y="1987814"/>
                  <a:pt x="279965" y="1991898"/>
                  <a:pt x="276729" y="1996798"/>
                </a:cubicBezTo>
                <a:cubicBezTo>
                  <a:pt x="273493" y="2001700"/>
                  <a:pt x="269717" y="2005240"/>
                  <a:pt x="265402" y="2007417"/>
                </a:cubicBezTo>
                <a:lnTo>
                  <a:pt x="262164" y="2007417"/>
                </a:lnTo>
                <a:cubicBezTo>
                  <a:pt x="256770" y="2011774"/>
                  <a:pt x="252724" y="2015858"/>
                  <a:pt x="250027" y="2019670"/>
                </a:cubicBezTo>
                <a:cubicBezTo>
                  <a:pt x="247330" y="2023482"/>
                  <a:pt x="244363" y="2027022"/>
                  <a:pt x="241126" y="2030289"/>
                </a:cubicBezTo>
                <a:cubicBezTo>
                  <a:pt x="235733" y="2034645"/>
                  <a:pt x="231686" y="2037368"/>
                  <a:pt x="228989" y="2038457"/>
                </a:cubicBezTo>
                <a:cubicBezTo>
                  <a:pt x="226291" y="2039547"/>
                  <a:pt x="222246" y="2042814"/>
                  <a:pt x="216851" y="2048259"/>
                </a:cubicBezTo>
                <a:cubicBezTo>
                  <a:pt x="215773" y="2050438"/>
                  <a:pt x="213615" y="2051527"/>
                  <a:pt x="210379" y="2051527"/>
                </a:cubicBezTo>
                <a:cubicBezTo>
                  <a:pt x="207142" y="2051527"/>
                  <a:pt x="205524" y="2052071"/>
                  <a:pt x="205524" y="2053161"/>
                </a:cubicBezTo>
                <a:cubicBezTo>
                  <a:pt x="204445" y="2057517"/>
                  <a:pt x="202557" y="2061057"/>
                  <a:pt x="199860" y="2063780"/>
                </a:cubicBezTo>
                <a:cubicBezTo>
                  <a:pt x="197163" y="2066503"/>
                  <a:pt x="195814" y="2068952"/>
                  <a:pt x="195814" y="2071131"/>
                </a:cubicBezTo>
                <a:cubicBezTo>
                  <a:pt x="195814" y="2072220"/>
                  <a:pt x="196893" y="2072764"/>
                  <a:pt x="199050" y="2072764"/>
                </a:cubicBezTo>
                <a:cubicBezTo>
                  <a:pt x="202288" y="2072764"/>
                  <a:pt x="206333" y="2070859"/>
                  <a:pt x="211187" y="2067047"/>
                </a:cubicBezTo>
                <a:cubicBezTo>
                  <a:pt x="216043" y="2063235"/>
                  <a:pt x="219549" y="2060240"/>
                  <a:pt x="221707" y="2058061"/>
                </a:cubicBezTo>
                <a:cubicBezTo>
                  <a:pt x="223865" y="2055884"/>
                  <a:pt x="227101" y="2052343"/>
                  <a:pt x="231416" y="2047443"/>
                </a:cubicBezTo>
                <a:cubicBezTo>
                  <a:pt x="235733" y="2042542"/>
                  <a:pt x="238969" y="2039547"/>
                  <a:pt x="241126" y="2038457"/>
                </a:cubicBezTo>
                <a:cubicBezTo>
                  <a:pt x="245442" y="2035191"/>
                  <a:pt x="251376" y="2033556"/>
                  <a:pt x="258928" y="2033556"/>
                </a:cubicBezTo>
                <a:cubicBezTo>
                  <a:pt x="260006" y="2031378"/>
                  <a:pt x="262164" y="2028928"/>
                  <a:pt x="265402" y="2026205"/>
                </a:cubicBezTo>
                <a:cubicBezTo>
                  <a:pt x="268638" y="2023482"/>
                  <a:pt x="270795" y="2021577"/>
                  <a:pt x="271874" y="2020487"/>
                </a:cubicBezTo>
                <a:cubicBezTo>
                  <a:pt x="275111" y="2017219"/>
                  <a:pt x="277808" y="2015586"/>
                  <a:pt x="279965" y="2015586"/>
                </a:cubicBezTo>
                <a:cubicBezTo>
                  <a:pt x="281044" y="2013408"/>
                  <a:pt x="281854" y="2011229"/>
                  <a:pt x="282393" y="2009051"/>
                </a:cubicBezTo>
                <a:cubicBezTo>
                  <a:pt x="282933" y="2006873"/>
                  <a:pt x="283742" y="2005240"/>
                  <a:pt x="284821" y="2004150"/>
                </a:cubicBezTo>
                <a:cubicBezTo>
                  <a:pt x="293451" y="2001972"/>
                  <a:pt x="300194" y="1999521"/>
                  <a:pt x="305049" y="1996798"/>
                </a:cubicBezTo>
                <a:cubicBezTo>
                  <a:pt x="309905" y="1994075"/>
                  <a:pt x="313949" y="1988903"/>
                  <a:pt x="317187" y="1981279"/>
                </a:cubicBezTo>
                <a:cubicBezTo>
                  <a:pt x="319345" y="1975833"/>
                  <a:pt x="322312" y="1972021"/>
                  <a:pt x="326086" y="1969844"/>
                </a:cubicBezTo>
                <a:cubicBezTo>
                  <a:pt x="329863" y="1967665"/>
                  <a:pt x="332831" y="1962763"/>
                  <a:pt x="334988" y="1955140"/>
                </a:cubicBezTo>
                <a:close/>
                <a:moveTo>
                  <a:pt x="1109892" y="1949634"/>
                </a:moveTo>
                <a:lnTo>
                  <a:pt x="1107236" y="1956464"/>
                </a:lnTo>
                <a:lnTo>
                  <a:pt x="1106608" y="1952344"/>
                </a:lnTo>
                <a:lnTo>
                  <a:pt x="1109776" y="1949694"/>
                </a:lnTo>
                <a:close/>
                <a:moveTo>
                  <a:pt x="313949" y="1929002"/>
                </a:moveTo>
                <a:cubicBezTo>
                  <a:pt x="305319" y="1929002"/>
                  <a:pt x="300194" y="1931725"/>
                  <a:pt x="298576" y="1937170"/>
                </a:cubicBezTo>
                <a:cubicBezTo>
                  <a:pt x="296958" y="1942616"/>
                  <a:pt x="293451" y="1946972"/>
                  <a:pt x="288057" y="1950239"/>
                </a:cubicBezTo>
                <a:cubicBezTo>
                  <a:pt x="281585" y="1955684"/>
                  <a:pt x="275111" y="1960314"/>
                  <a:pt x="268638" y="1964125"/>
                </a:cubicBezTo>
                <a:cubicBezTo>
                  <a:pt x="262164" y="1967937"/>
                  <a:pt x="256231" y="1973110"/>
                  <a:pt x="250837" y="1979645"/>
                </a:cubicBezTo>
                <a:cubicBezTo>
                  <a:pt x="248678" y="1979645"/>
                  <a:pt x="243823" y="1982368"/>
                  <a:pt x="236272" y="1987814"/>
                </a:cubicBezTo>
                <a:cubicBezTo>
                  <a:pt x="228719" y="1993259"/>
                  <a:pt x="224404" y="1997072"/>
                  <a:pt x="223325" y="1999249"/>
                </a:cubicBezTo>
                <a:cubicBezTo>
                  <a:pt x="222246" y="2000338"/>
                  <a:pt x="221168" y="2002517"/>
                  <a:pt x="220089" y="2005784"/>
                </a:cubicBezTo>
                <a:cubicBezTo>
                  <a:pt x="219010" y="2009051"/>
                  <a:pt x="217391" y="2011229"/>
                  <a:pt x="215233" y="2012319"/>
                </a:cubicBezTo>
                <a:cubicBezTo>
                  <a:pt x="209839" y="2016675"/>
                  <a:pt x="203906" y="2018308"/>
                  <a:pt x="197432" y="2017219"/>
                </a:cubicBezTo>
                <a:cubicBezTo>
                  <a:pt x="190959" y="2016131"/>
                  <a:pt x="187723" y="2020487"/>
                  <a:pt x="187723" y="2030289"/>
                </a:cubicBezTo>
                <a:cubicBezTo>
                  <a:pt x="187723" y="2033556"/>
                  <a:pt x="188802" y="2035191"/>
                  <a:pt x="190959" y="2035191"/>
                </a:cubicBezTo>
                <a:cubicBezTo>
                  <a:pt x="199590" y="2035191"/>
                  <a:pt x="207411" y="2032468"/>
                  <a:pt x="214425" y="2027022"/>
                </a:cubicBezTo>
                <a:cubicBezTo>
                  <a:pt x="221437" y="2021577"/>
                  <a:pt x="227101" y="2015586"/>
                  <a:pt x="231416" y="2009051"/>
                </a:cubicBezTo>
                <a:cubicBezTo>
                  <a:pt x="232495" y="2009051"/>
                  <a:pt x="233034" y="2008507"/>
                  <a:pt x="233034" y="2007417"/>
                </a:cubicBezTo>
                <a:cubicBezTo>
                  <a:pt x="235194" y="2006328"/>
                  <a:pt x="237351" y="2006056"/>
                  <a:pt x="239508" y="2006601"/>
                </a:cubicBezTo>
                <a:cubicBezTo>
                  <a:pt x="241666" y="2007145"/>
                  <a:pt x="243823" y="2006328"/>
                  <a:pt x="245981" y="2004150"/>
                </a:cubicBezTo>
                <a:cubicBezTo>
                  <a:pt x="250296" y="2000882"/>
                  <a:pt x="254342" y="1997072"/>
                  <a:pt x="258118" y="1992714"/>
                </a:cubicBezTo>
                <a:cubicBezTo>
                  <a:pt x="261895" y="1988358"/>
                  <a:pt x="265402" y="1984546"/>
                  <a:pt x="268638" y="1981279"/>
                </a:cubicBezTo>
                <a:cubicBezTo>
                  <a:pt x="275111" y="1979100"/>
                  <a:pt x="278347" y="1976105"/>
                  <a:pt x="278347" y="1972293"/>
                </a:cubicBezTo>
                <a:cubicBezTo>
                  <a:pt x="278347" y="1968482"/>
                  <a:pt x="282662" y="1966031"/>
                  <a:pt x="291294" y="1964942"/>
                </a:cubicBezTo>
                <a:lnTo>
                  <a:pt x="292912" y="1964942"/>
                </a:lnTo>
                <a:cubicBezTo>
                  <a:pt x="296148" y="1958407"/>
                  <a:pt x="299116" y="1955684"/>
                  <a:pt x="301813" y="1956774"/>
                </a:cubicBezTo>
                <a:cubicBezTo>
                  <a:pt x="304510" y="1957863"/>
                  <a:pt x="306937" y="1956230"/>
                  <a:pt x="309095" y="1951872"/>
                </a:cubicBezTo>
                <a:cubicBezTo>
                  <a:pt x="310174" y="1950784"/>
                  <a:pt x="311252" y="1949149"/>
                  <a:pt x="312331" y="1946972"/>
                </a:cubicBezTo>
                <a:lnTo>
                  <a:pt x="317187" y="1937170"/>
                </a:lnTo>
                <a:cubicBezTo>
                  <a:pt x="318266" y="1936081"/>
                  <a:pt x="318805" y="1934991"/>
                  <a:pt x="318805" y="1933902"/>
                </a:cubicBezTo>
                <a:cubicBezTo>
                  <a:pt x="318805" y="1930635"/>
                  <a:pt x="317187" y="1929002"/>
                  <a:pt x="313949" y="1929002"/>
                </a:cubicBezTo>
                <a:close/>
                <a:moveTo>
                  <a:pt x="140792" y="1912665"/>
                </a:moveTo>
                <a:lnTo>
                  <a:pt x="140792" y="1914298"/>
                </a:lnTo>
                <a:lnTo>
                  <a:pt x="142410" y="1914298"/>
                </a:lnTo>
                <a:lnTo>
                  <a:pt x="142410" y="1912665"/>
                </a:lnTo>
                <a:close/>
                <a:moveTo>
                  <a:pt x="2231838" y="1911030"/>
                </a:moveTo>
                <a:cubicBezTo>
                  <a:pt x="2230758" y="1912120"/>
                  <a:pt x="2230219" y="1913209"/>
                  <a:pt x="2230219" y="1914298"/>
                </a:cubicBezTo>
                <a:cubicBezTo>
                  <a:pt x="2230219" y="1918655"/>
                  <a:pt x="2231838" y="1920833"/>
                  <a:pt x="2235074" y="1920833"/>
                </a:cubicBezTo>
                <a:cubicBezTo>
                  <a:pt x="2237232" y="1920833"/>
                  <a:pt x="2239389" y="1920288"/>
                  <a:pt x="2241547" y="1919199"/>
                </a:cubicBezTo>
                <a:cubicBezTo>
                  <a:pt x="2243705" y="1918111"/>
                  <a:pt x="2244783" y="1916476"/>
                  <a:pt x="2244783" y="1914298"/>
                </a:cubicBezTo>
                <a:cubicBezTo>
                  <a:pt x="2244783" y="1912120"/>
                  <a:pt x="2243434" y="1911030"/>
                  <a:pt x="2240737" y="1911030"/>
                </a:cubicBezTo>
                <a:cubicBezTo>
                  <a:pt x="2238040" y="1911030"/>
                  <a:pt x="2236153" y="1911030"/>
                  <a:pt x="2235074" y="1911030"/>
                </a:cubicBezTo>
                <a:close/>
                <a:moveTo>
                  <a:pt x="82533" y="1911030"/>
                </a:moveTo>
                <a:cubicBezTo>
                  <a:pt x="81454" y="1912120"/>
                  <a:pt x="80915" y="1913209"/>
                  <a:pt x="80915" y="1914298"/>
                </a:cubicBezTo>
                <a:cubicBezTo>
                  <a:pt x="80915" y="1918655"/>
                  <a:pt x="82533" y="1920833"/>
                  <a:pt x="85769" y="1920833"/>
                </a:cubicBezTo>
                <a:cubicBezTo>
                  <a:pt x="87928" y="1920833"/>
                  <a:pt x="90086" y="1920288"/>
                  <a:pt x="92243" y="1919199"/>
                </a:cubicBezTo>
                <a:cubicBezTo>
                  <a:pt x="94401" y="1918111"/>
                  <a:pt x="95480" y="1916476"/>
                  <a:pt x="95480" y="1914298"/>
                </a:cubicBezTo>
                <a:cubicBezTo>
                  <a:pt x="95480" y="1912120"/>
                  <a:pt x="94132" y="1911030"/>
                  <a:pt x="91433" y="1911030"/>
                </a:cubicBezTo>
                <a:cubicBezTo>
                  <a:pt x="88737" y="1911030"/>
                  <a:pt x="86848" y="1911030"/>
                  <a:pt x="85769" y="1911030"/>
                </a:cubicBezTo>
                <a:close/>
                <a:moveTo>
                  <a:pt x="7603176" y="1902862"/>
                </a:moveTo>
                <a:cubicBezTo>
                  <a:pt x="7599939" y="1908307"/>
                  <a:pt x="7594276" y="1913209"/>
                  <a:pt x="7586183" y="1917565"/>
                </a:cubicBezTo>
                <a:cubicBezTo>
                  <a:pt x="7578091" y="1921921"/>
                  <a:pt x="7574047" y="1926279"/>
                  <a:pt x="7574047" y="1930635"/>
                </a:cubicBezTo>
                <a:cubicBezTo>
                  <a:pt x="7581599" y="1930635"/>
                  <a:pt x="7588611" y="1927640"/>
                  <a:pt x="7595085" y="1921649"/>
                </a:cubicBezTo>
                <a:cubicBezTo>
                  <a:pt x="7601557" y="1915660"/>
                  <a:pt x="7604794" y="1909397"/>
                  <a:pt x="7604794" y="1902862"/>
                </a:cubicBezTo>
                <a:close/>
                <a:moveTo>
                  <a:pt x="304240" y="1899595"/>
                </a:moveTo>
                <a:cubicBezTo>
                  <a:pt x="298845" y="1902862"/>
                  <a:pt x="293722" y="1905313"/>
                  <a:pt x="288867" y="1906946"/>
                </a:cubicBezTo>
                <a:cubicBezTo>
                  <a:pt x="284011" y="1908581"/>
                  <a:pt x="278887" y="1912120"/>
                  <a:pt x="273493" y="1917565"/>
                </a:cubicBezTo>
                <a:cubicBezTo>
                  <a:pt x="267020" y="1923011"/>
                  <a:pt x="261355" y="1929002"/>
                  <a:pt x="256501" y="1935535"/>
                </a:cubicBezTo>
                <a:cubicBezTo>
                  <a:pt x="251645" y="1942070"/>
                  <a:pt x="244902" y="1946972"/>
                  <a:pt x="236272" y="1950239"/>
                </a:cubicBezTo>
                <a:cubicBezTo>
                  <a:pt x="236272" y="1950239"/>
                  <a:pt x="235733" y="1950784"/>
                  <a:pt x="234654" y="1951872"/>
                </a:cubicBezTo>
                <a:cubicBezTo>
                  <a:pt x="232495" y="1954051"/>
                  <a:pt x="230877" y="1956230"/>
                  <a:pt x="229798" y="1958407"/>
                </a:cubicBezTo>
                <a:cubicBezTo>
                  <a:pt x="228719" y="1960586"/>
                  <a:pt x="227101" y="1962763"/>
                  <a:pt x="224943" y="1964942"/>
                </a:cubicBezTo>
                <a:cubicBezTo>
                  <a:pt x="218471" y="1969298"/>
                  <a:pt x="213346" y="1971477"/>
                  <a:pt x="209569" y="1971477"/>
                </a:cubicBezTo>
                <a:cubicBezTo>
                  <a:pt x="205793" y="1971477"/>
                  <a:pt x="200670" y="1974744"/>
                  <a:pt x="194196" y="1981279"/>
                </a:cubicBezTo>
                <a:cubicBezTo>
                  <a:pt x="192038" y="1983458"/>
                  <a:pt x="189881" y="1984546"/>
                  <a:pt x="187723" y="1984546"/>
                </a:cubicBezTo>
                <a:cubicBezTo>
                  <a:pt x="185566" y="1984546"/>
                  <a:pt x="184487" y="1985635"/>
                  <a:pt x="184487" y="1987814"/>
                </a:cubicBezTo>
                <a:cubicBezTo>
                  <a:pt x="184487" y="1995437"/>
                  <a:pt x="188262" y="1999249"/>
                  <a:pt x="195814" y="1999249"/>
                </a:cubicBezTo>
                <a:lnTo>
                  <a:pt x="197432" y="1999249"/>
                </a:lnTo>
                <a:cubicBezTo>
                  <a:pt x="206064" y="1989447"/>
                  <a:pt x="212806" y="1984546"/>
                  <a:pt x="217661" y="1984546"/>
                </a:cubicBezTo>
                <a:cubicBezTo>
                  <a:pt x="222516" y="1984546"/>
                  <a:pt x="227101" y="1979100"/>
                  <a:pt x="231416" y="1968209"/>
                </a:cubicBezTo>
                <a:cubicBezTo>
                  <a:pt x="232495" y="1966031"/>
                  <a:pt x="237351" y="1962763"/>
                  <a:pt x="245981" y="1958407"/>
                </a:cubicBezTo>
                <a:cubicBezTo>
                  <a:pt x="254613" y="1954051"/>
                  <a:pt x="260006" y="1951328"/>
                  <a:pt x="262164" y="1950239"/>
                </a:cubicBezTo>
                <a:cubicBezTo>
                  <a:pt x="264322" y="1949149"/>
                  <a:pt x="267020" y="1944521"/>
                  <a:pt x="270256" y="1936353"/>
                </a:cubicBezTo>
                <a:cubicBezTo>
                  <a:pt x="273493" y="1928184"/>
                  <a:pt x="281044" y="1924644"/>
                  <a:pt x="292912" y="1925734"/>
                </a:cubicBezTo>
                <a:cubicBezTo>
                  <a:pt x="296148" y="1921377"/>
                  <a:pt x="299116" y="1917293"/>
                  <a:pt x="301813" y="1913481"/>
                </a:cubicBezTo>
                <a:cubicBezTo>
                  <a:pt x="304510" y="1909669"/>
                  <a:pt x="305859" y="1905041"/>
                  <a:pt x="305859" y="1899595"/>
                </a:cubicBezTo>
                <a:close/>
                <a:moveTo>
                  <a:pt x="6672250" y="1897962"/>
                </a:moveTo>
                <a:cubicBezTo>
                  <a:pt x="6670092" y="1897962"/>
                  <a:pt x="6664157" y="1900956"/>
                  <a:pt x="6654448" y="1906946"/>
                </a:cubicBezTo>
                <a:cubicBezTo>
                  <a:pt x="6644738" y="1912937"/>
                  <a:pt x="6639883" y="1917021"/>
                  <a:pt x="6639883" y="1919199"/>
                </a:cubicBezTo>
                <a:cubicBezTo>
                  <a:pt x="6639883" y="1921377"/>
                  <a:pt x="6640962" y="1923011"/>
                  <a:pt x="6643120" y="1924100"/>
                </a:cubicBezTo>
                <a:cubicBezTo>
                  <a:pt x="6645277" y="1925190"/>
                  <a:pt x="6646895" y="1925734"/>
                  <a:pt x="6647974" y="1925734"/>
                </a:cubicBezTo>
                <a:lnTo>
                  <a:pt x="6651212" y="1925734"/>
                </a:lnTo>
                <a:cubicBezTo>
                  <a:pt x="6655527" y="1920288"/>
                  <a:pt x="6659842" y="1915932"/>
                  <a:pt x="6664157" y="1912665"/>
                </a:cubicBezTo>
                <a:cubicBezTo>
                  <a:pt x="6668473" y="1909397"/>
                  <a:pt x="6672789" y="1905041"/>
                  <a:pt x="6677104" y="1899595"/>
                </a:cubicBezTo>
                <a:cubicBezTo>
                  <a:pt x="6677104" y="1899595"/>
                  <a:pt x="6676025" y="1899051"/>
                  <a:pt x="6673868" y="1897962"/>
                </a:cubicBezTo>
                <a:close/>
                <a:moveTo>
                  <a:pt x="4471564" y="1881625"/>
                </a:moveTo>
                <a:cubicBezTo>
                  <a:pt x="4467248" y="1881625"/>
                  <a:pt x="4465091" y="1883258"/>
                  <a:pt x="4465091" y="1886525"/>
                </a:cubicBezTo>
                <a:cubicBezTo>
                  <a:pt x="4465091" y="1891971"/>
                  <a:pt x="4467248" y="1894694"/>
                  <a:pt x="4471564" y="1894694"/>
                </a:cubicBezTo>
                <a:cubicBezTo>
                  <a:pt x="4475880" y="1894694"/>
                  <a:pt x="4478037" y="1891971"/>
                  <a:pt x="4478037" y="1886525"/>
                </a:cubicBezTo>
                <a:cubicBezTo>
                  <a:pt x="4478037" y="1883258"/>
                  <a:pt x="4475880" y="1881625"/>
                  <a:pt x="4471564" y="1881625"/>
                </a:cubicBezTo>
                <a:close/>
                <a:moveTo>
                  <a:pt x="1180853" y="1876723"/>
                </a:moveTo>
                <a:cubicBezTo>
                  <a:pt x="1176537" y="1876723"/>
                  <a:pt x="1174380" y="1879446"/>
                  <a:pt x="1174380" y="1884892"/>
                </a:cubicBezTo>
                <a:cubicBezTo>
                  <a:pt x="1174380" y="1889248"/>
                  <a:pt x="1177616" y="1891427"/>
                  <a:pt x="1184089" y="1891427"/>
                </a:cubicBezTo>
                <a:cubicBezTo>
                  <a:pt x="1189484" y="1891427"/>
                  <a:pt x="1192181" y="1889793"/>
                  <a:pt x="1192181" y="1886525"/>
                </a:cubicBezTo>
                <a:cubicBezTo>
                  <a:pt x="1192181" y="1884348"/>
                  <a:pt x="1190832" y="1882169"/>
                  <a:pt x="1188135" y="1879992"/>
                </a:cubicBezTo>
                <a:cubicBezTo>
                  <a:pt x="1185438" y="1877813"/>
                  <a:pt x="1183010" y="1876723"/>
                  <a:pt x="1180853" y="1876723"/>
                </a:cubicBezTo>
                <a:close/>
                <a:moveTo>
                  <a:pt x="4495839" y="1870188"/>
                </a:moveTo>
                <a:cubicBezTo>
                  <a:pt x="4493681" y="1870188"/>
                  <a:pt x="4492602" y="1870734"/>
                  <a:pt x="4492602" y="1871823"/>
                </a:cubicBezTo>
                <a:cubicBezTo>
                  <a:pt x="4492602" y="1871823"/>
                  <a:pt x="4493681" y="1872367"/>
                  <a:pt x="4495839" y="1873457"/>
                </a:cubicBezTo>
                <a:close/>
                <a:moveTo>
                  <a:pt x="1146869" y="1868555"/>
                </a:moveTo>
                <a:cubicBezTo>
                  <a:pt x="1144711" y="1868555"/>
                  <a:pt x="1142553" y="1868827"/>
                  <a:pt x="1140396" y="1869372"/>
                </a:cubicBezTo>
                <a:cubicBezTo>
                  <a:pt x="1138238" y="1869916"/>
                  <a:pt x="1137158" y="1871278"/>
                  <a:pt x="1137158" y="1873457"/>
                </a:cubicBezTo>
                <a:cubicBezTo>
                  <a:pt x="1137158" y="1878902"/>
                  <a:pt x="1140935" y="1881625"/>
                  <a:pt x="1148487" y="1881625"/>
                </a:cubicBezTo>
                <a:cubicBezTo>
                  <a:pt x="1151723" y="1881625"/>
                  <a:pt x="1153341" y="1880536"/>
                  <a:pt x="1153341" y="1878357"/>
                </a:cubicBezTo>
                <a:cubicBezTo>
                  <a:pt x="1153341" y="1874001"/>
                  <a:pt x="1152262" y="1870734"/>
                  <a:pt x="1150105" y="1868555"/>
                </a:cubicBezTo>
                <a:close/>
                <a:moveTo>
                  <a:pt x="4560571" y="1862020"/>
                </a:moveTo>
                <a:cubicBezTo>
                  <a:pt x="4558413" y="1862020"/>
                  <a:pt x="4556795" y="1863109"/>
                  <a:pt x="4555716" y="1865288"/>
                </a:cubicBezTo>
                <a:cubicBezTo>
                  <a:pt x="4554636" y="1867466"/>
                  <a:pt x="4553557" y="1869100"/>
                  <a:pt x="4552479" y="1870188"/>
                </a:cubicBezTo>
                <a:lnTo>
                  <a:pt x="4554097" y="1870188"/>
                </a:lnTo>
                <a:cubicBezTo>
                  <a:pt x="4559492" y="1870188"/>
                  <a:pt x="4562189" y="1868555"/>
                  <a:pt x="4562189" y="1865288"/>
                </a:cubicBezTo>
                <a:cubicBezTo>
                  <a:pt x="4562189" y="1863109"/>
                  <a:pt x="4561649" y="1862020"/>
                  <a:pt x="4560571" y="1862020"/>
                </a:cubicBezTo>
                <a:close/>
                <a:moveTo>
                  <a:pt x="1355629" y="1860387"/>
                </a:moveTo>
                <a:cubicBezTo>
                  <a:pt x="1354550" y="1860387"/>
                  <a:pt x="1354011" y="1861476"/>
                  <a:pt x="1354011" y="1863655"/>
                </a:cubicBezTo>
                <a:cubicBezTo>
                  <a:pt x="1354011" y="1865832"/>
                  <a:pt x="1355090" y="1866922"/>
                  <a:pt x="1357248" y="1866922"/>
                </a:cubicBezTo>
                <a:cubicBezTo>
                  <a:pt x="1358326" y="1866922"/>
                  <a:pt x="1358866" y="1865832"/>
                  <a:pt x="1358866" y="1863655"/>
                </a:cubicBezTo>
                <a:cubicBezTo>
                  <a:pt x="1358866" y="1861476"/>
                  <a:pt x="1357787" y="1860387"/>
                  <a:pt x="1355629" y="1860387"/>
                </a:cubicBezTo>
                <a:close/>
                <a:moveTo>
                  <a:pt x="210379" y="1857120"/>
                </a:moveTo>
                <a:cubicBezTo>
                  <a:pt x="204985" y="1857120"/>
                  <a:pt x="196624" y="1861476"/>
                  <a:pt x="185295" y="1870188"/>
                </a:cubicBezTo>
                <a:cubicBezTo>
                  <a:pt x="173967" y="1878902"/>
                  <a:pt x="166145" y="1885981"/>
                  <a:pt x="161830" y="1891427"/>
                </a:cubicBezTo>
                <a:lnTo>
                  <a:pt x="161830" y="1893060"/>
                </a:lnTo>
                <a:cubicBezTo>
                  <a:pt x="161830" y="1894150"/>
                  <a:pt x="162909" y="1894694"/>
                  <a:pt x="165066" y="1894694"/>
                </a:cubicBezTo>
                <a:cubicBezTo>
                  <a:pt x="169381" y="1894694"/>
                  <a:pt x="173697" y="1893878"/>
                  <a:pt x="178013" y="1892244"/>
                </a:cubicBezTo>
                <a:cubicBezTo>
                  <a:pt x="182328" y="1890609"/>
                  <a:pt x="183407" y="1887071"/>
                  <a:pt x="181249" y="1881625"/>
                </a:cubicBezTo>
                <a:cubicBezTo>
                  <a:pt x="184487" y="1878357"/>
                  <a:pt x="190150" y="1874818"/>
                  <a:pt x="198242" y="1871006"/>
                </a:cubicBezTo>
                <a:cubicBezTo>
                  <a:pt x="206333" y="1867194"/>
                  <a:pt x="210379" y="1862565"/>
                  <a:pt x="210379" y="1857120"/>
                </a:cubicBezTo>
                <a:close/>
                <a:moveTo>
                  <a:pt x="304240" y="1855486"/>
                </a:moveTo>
                <a:cubicBezTo>
                  <a:pt x="298845" y="1860932"/>
                  <a:pt x="292643" y="1867739"/>
                  <a:pt x="285629" y="1875907"/>
                </a:cubicBezTo>
                <a:cubicBezTo>
                  <a:pt x="278617" y="1884076"/>
                  <a:pt x="271335" y="1888160"/>
                  <a:pt x="263782" y="1888160"/>
                </a:cubicBezTo>
                <a:lnTo>
                  <a:pt x="262164" y="1888160"/>
                </a:lnTo>
                <a:lnTo>
                  <a:pt x="258928" y="1888160"/>
                </a:lnTo>
                <a:cubicBezTo>
                  <a:pt x="257849" y="1888160"/>
                  <a:pt x="257309" y="1887615"/>
                  <a:pt x="257309" y="1886525"/>
                </a:cubicBezTo>
                <a:cubicBezTo>
                  <a:pt x="256231" y="1886525"/>
                  <a:pt x="253263" y="1888432"/>
                  <a:pt x="248409" y="1892244"/>
                </a:cubicBezTo>
                <a:cubicBezTo>
                  <a:pt x="243553" y="1896055"/>
                  <a:pt x="241126" y="1898506"/>
                  <a:pt x="241126" y="1899595"/>
                </a:cubicBezTo>
                <a:cubicBezTo>
                  <a:pt x="241126" y="1907219"/>
                  <a:pt x="239779" y="1912392"/>
                  <a:pt x="237081" y="1915114"/>
                </a:cubicBezTo>
                <a:cubicBezTo>
                  <a:pt x="234383" y="1917837"/>
                  <a:pt x="230877" y="1919744"/>
                  <a:pt x="226562" y="1920833"/>
                </a:cubicBezTo>
                <a:cubicBezTo>
                  <a:pt x="222246" y="1921921"/>
                  <a:pt x="217930" y="1923283"/>
                  <a:pt x="213615" y="1924918"/>
                </a:cubicBezTo>
                <a:cubicBezTo>
                  <a:pt x="209300" y="1926551"/>
                  <a:pt x="205524" y="1929546"/>
                  <a:pt x="202288" y="1933902"/>
                </a:cubicBezTo>
                <a:cubicBezTo>
                  <a:pt x="200129" y="1941526"/>
                  <a:pt x="195814" y="1945883"/>
                  <a:pt x="189341" y="1946972"/>
                </a:cubicBezTo>
                <a:cubicBezTo>
                  <a:pt x="182867" y="1948061"/>
                  <a:pt x="179631" y="1950784"/>
                  <a:pt x="179631" y="1955140"/>
                </a:cubicBezTo>
                <a:cubicBezTo>
                  <a:pt x="179631" y="1957318"/>
                  <a:pt x="182328" y="1958407"/>
                  <a:pt x="187723" y="1958407"/>
                </a:cubicBezTo>
                <a:cubicBezTo>
                  <a:pt x="196353" y="1958407"/>
                  <a:pt x="203636" y="1954868"/>
                  <a:pt x="209569" y="1947788"/>
                </a:cubicBezTo>
                <a:cubicBezTo>
                  <a:pt x="215503" y="1940709"/>
                  <a:pt x="221707" y="1934447"/>
                  <a:pt x="228180" y="1929002"/>
                </a:cubicBezTo>
                <a:cubicBezTo>
                  <a:pt x="236811" y="1923556"/>
                  <a:pt x="245712" y="1917837"/>
                  <a:pt x="254882" y="1911848"/>
                </a:cubicBezTo>
                <a:cubicBezTo>
                  <a:pt x="264053" y="1905858"/>
                  <a:pt x="272953" y="1899051"/>
                  <a:pt x="281585" y="1891427"/>
                </a:cubicBezTo>
                <a:cubicBezTo>
                  <a:pt x="283742" y="1889248"/>
                  <a:pt x="284551" y="1887343"/>
                  <a:pt x="284011" y="1885709"/>
                </a:cubicBezTo>
                <a:cubicBezTo>
                  <a:pt x="283472" y="1884076"/>
                  <a:pt x="284282" y="1882169"/>
                  <a:pt x="286439" y="1879992"/>
                </a:cubicBezTo>
                <a:cubicBezTo>
                  <a:pt x="289676" y="1877813"/>
                  <a:pt x="294530" y="1875634"/>
                  <a:pt x="301004" y="1873457"/>
                </a:cubicBezTo>
                <a:cubicBezTo>
                  <a:pt x="307477" y="1871278"/>
                  <a:pt x="310713" y="1867466"/>
                  <a:pt x="310713" y="1862020"/>
                </a:cubicBezTo>
                <a:cubicBezTo>
                  <a:pt x="310713" y="1859843"/>
                  <a:pt x="308555" y="1857664"/>
                  <a:pt x="304240" y="1855486"/>
                </a:cubicBezTo>
                <a:close/>
                <a:moveTo>
                  <a:pt x="6677104" y="1853852"/>
                </a:moveTo>
                <a:cubicBezTo>
                  <a:pt x="6670631" y="1853852"/>
                  <a:pt x="6667395" y="1856574"/>
                  <a:pt x="6667395" y="1862020"/>
                </a:cubicBezTo>
                <a:lnTo>
                  <a:pt x="6667395" y="1865288"/>
                </a:lnTo>
                <a:cubicBezTo>
                  <a:pt x="6673868" y="1863109"/>
                  <a:pt x="6677104" y="1859297"/>
                  <a:pt x="6677104" y="1853852"/>
                </a:cubicBezTo>
                <a:close/>
                <a:moveTo>
                  <a:pt x="3399743" y="1850585"/>
                </a:moveTo>
                <a:cubicBezTo>
                  <a:pt x="3396507" y="1850585"/>
                  <a:pt x="3394889" y="1852764"/>
                  <a:pt x="3394889" y="1857120"/>
                </a:cubicBezTo>
                <a:cubicBezTo>
                  <a:pt x="3394889" y="1861476"/>
                  <a:pt x="3397046" y="1863655"/>
                  <a:pt x="3401361" y="1863655"/>
                </a:cubicBezTo>
                <a:cubicBezTo>
                  <a:pt x="3402441" y="1863655"/>
                  <a:pt x="3402981" y="1861476"/>
                  <a:pt x="3402981" y="1857120"/>
                </a:cubicBezTo>
                <a:cubicBezTo>
                  <a:pt x="3402981" y="1852764"/>
                  <a:pt x="3401902" y="1850585"/>
                  <a:pt x="3399743" y="1850585"/>
                </a:cubicBezTo>
                <a:close/>
                <a:moveTo>
                  <a:pt x="7569191" y="1848951"/>
                </a:moveTo>
                <a:cubicBezTo>
                  <a:pt x="7567033" y="1848951"/>
                  <a:pt x="7563797" y="1851129"/>
                  <a:pt x="7559481" y="1855486"/>
                </a:cubicBezTo>
                <a:cubicBezTo>
                  <a:pt x="7555167" y="1859843"/>
                  <a:pt x="7553009" y="1863109"/>
                  <a:pt x="7553009" y="1865288"/>
                </a:cubicBezTo>
                <a:cubicBezTo>
                  <a:pt x="7553009" y="1868555"/>
                  <a:pt x="7554627" y="1871006"/>
                  <a:pt x="7557864" y="1872639"/>
                </a:cubicBezTo>
                <a:cubicBezTo>
                  <a:pt x="7561101" y="1874273"/>
                  <a:pt x="7563797" y="1875090"/>
                  <a:pt x="7565955" y="1875090"/>
                </a:cubicBezTo>
                <a:cubicBezTo>
                  <a:pt x="7571349" y="1875090"/>
                  <a:pt x="7574047" y="1872367"/>
                  <a:pt x="7574047" y="1866922"/>
                </a:cubicBezTo>
                <a:cubicBezTo>
                  <a:pt x="7574047" y="1861476"/>
                  <a:pt x="7574047" y="1857120"/>
                  <a:pt x="7574047" y="1853852"/>
                </a:cubicBezTo>
                <a:cubicBezTo>
                  <a:pt x="7574047" y="1850585"/>
                  <a:pt x="7572428" y="1848951"/>
                  <a:pt x="7569191" y="1848951"/>
                </a:cubicBezTo>
                <a:close/>
                <a:moveTo>
                  <a:pt x="1243966" y="1847318"/>
                </a:moveTo>
                <a:lnTo>
                  <a:pt x="1243966" y="1848951"/>
                </a:lnTo>
                <a:lnTo>
                  <a:pt x="1245585" y="1848951"/>
                </a:lnTo>
                <a:lnTo>
                  <a:pt x="1245585" y="1847318"/>
                </a:lnTo>
                <a:close/>
                <a:moveTo>
                  <a:pt x="4432725" y="1845683"/>
                </a:moveTo>
                <a:cubicBezTo>
                  <a:pt x="4428410" y="1845683"/>
                  <a:pt x="4426252" y="1848406"/>
                  <a:pt x="4426252" y="1853852"/>
                </a:cubicBezTo>
                <a:cubicBezTo>
                  <a:pt x="4426252" y="1856030"/>
                  <a:pt x="4427331" y="1857120"/>
                  <a:pt x="4429488" y="1857120"/>
                </a:cubicBezTo>
                <a:cubicBezTo>
                  <a:pt x="4433804" y="1857120"/>
                  <a:pt x="4435961" y="1854397"/>
                  <a:pt x="4435961" y="1848951"/>
                </a:cubicBezTo>
                <a:lnTo>
                  <a:pt x="4435961" y="1847318"/>
                </a:lnTo>
                <a:cubicBezTo>
                  <a:pt x="4434882" y="1846229"/>
                  <a:pt x="4433804" y="1845683"/>
                  <a:pt x="4432725" y="1845683"/>
                </a:cubicBezTo>
                <a:close/>
                <a:moveTo>
                  <a:pt x="3377088" y="1842417"/>
                </a:moveTo>
                <a:lnTo>
                  <a:pt x="3378706" y="1844050"/>
                </a:lnTo>
                <a:cubicBezTo>
                  <a:pt x="3379785" y="1844050"/>
                  <a:pt x="3380324" y="1843506"/>
                  <a:pt x="3380324" y="1842417"/>
                </a:cubicBezTo>
                <a:close/>
                <a:moveTo>
                  <a:pt x="5562702" y="1837515"/>
                </a:moveTo>
                <a:cubicBezTo>
                  <a:pt x="5561624" y="1837515"/>
                  <a:pt x="5561084" y="1838060"/>
                  <a:pt x="5561084" y="1839150"/>
                </a:cubicBezTo>
                <a:cubicBezTo>
                  <a:pt x="5561084" y="1840238"/>
                  <a:pt x="5561624" y="1840783"/>
                  <a:pt x="5562702" y="1840783"/>
                </a:cubicBezTo>
                <a:close/>
                <a:moveTo>
                  <a:pt x="4497457" y="1829347"/>
                </a:moveTo>
                <a:cubicBezTo>
                  <a:pt x="4495299" y="1829347"/>
                  <a:pt x="4494220" y="1830436"/>
                  <a:pt x="4494220" y="1832615"/>
                </a:cubicBezTo>
                <a:cubicBezTo>
                  <a:pt x="4494220" y="1834792"/>
                  <a:pt x="4494760" y="1837243"/>
                  <a:pt x="4495839" y="1839966"/>
                </a:cubicBezTo>
                <a:cubicBezTo>
                  <a:pt x="4496918" y="1842689"/>
                  <a:pt x="4498536" y="1844050"/>
                  <a:pt x="4500693" y="1844050"/>
                </a:cubicBezTo>
                <a:cubicBezTo>
                  <a:pt x="4506087" y="1844050"/>
                  <a:pt x="4508785" y="1841327"/>
                  <a:pt x="4508785" y="1835882"/>
                </a:cubicBezTo>
                <a:cubicBezTo>
                  <a:pt x="4508785" y="1831525"/>
                  <a:pt x="4505008" y="1829347"/>
                  <a:pt x="4497457" y="1829347"/>
                </a:cubicBezTo>
                <a:close/>
                <a:moveTo>
                  <a:pt x="5674365" y="1824446"/>
                </a:moveTo>
                <a:cubicBezTo>
                  <a:pt x="5671129" y="1824446"/>
                  <a:pt x="5668971" y="1825536"/>
                  <a:pt x="5667892" y="1827713"/>
                </a:cubicBezTo>
                <a:lnTo>
                  <a:pt x="5669510" y="1827713"/>
                </a:lnTo>
                <a:cubicBezTo>
                  <a:pt x="5672747" y="1827713"/>
                  <a:pt x="5674365" y="1826624"/>
                  <a:pt x="5674365" y="1824446"/>
                </a:cubicBezTo>
                <a:close/>
                <a:moveTo>
                  <a:pt x="2401759" y="1824446"/>
                </a:moveTo>
                <a:cubicBezTo>
                  <a:pt x="2397444" y="1824446"/>
                  <a:pt x="2395286" y="1825536"/>
                  <a:pt x="2395286" y="1827713"/>
                </a:cubicBezTo>
                <a:cubicBezTo>
                  <a:pt x="2395286" y="1829892"/>
                  <a:pt x="2396365" y="1830981"/>
                  <a:pt x="2398522" y="1830981"/>
                </a:cubicBezTo>
                <a:cubicBezTo>
                  <a:pt x="2400680" y="1830981"/>
                  <a:pt x="2401759" y="1828803"/>
                  <a:pt x="2401759" y="1824446"/>
                </a:cubicBezTo>
                <a:close/>
                <a:moveTo>
                  <a:pt x="2293333" y="1824446"/>
                </a:moveTo>
                <a:lnTo>
                  <a:pt x="2293333" y="1826080"/>
                </a:lnTo>
                <a:cubicBezTo>
                  <a:pt x="2294411" y="1826080"/>
                  <a:pt x="2294951" y="1825536"/>
                  <a:pt x="2294951" y="1824446"/>
                </a:cubicBezTo>
                <a:close/>
                <a:moveTo>
                  <a:pt x="252455" y="1824446"/>
                </a:moveTo>
                <a:cubicBezTo>
                  <a:pt x="248139" y="1824446"/>
                  <a:pt x="245981" y="1825536"/>
                  <a:pt x="245981" y="1827713"/>
                </a:cubicBezTo>
                <a:cubicBezTo>
                  <a:pt x="245981" y="1829892"/>
                  <a:pt x="247060" y="1830981"/>
                  <a:pt x="249217" y="1830981"/>
                </a:cubicBezTo>
                <a:cubicBezTo>
                  <a:pt x="251376" y="1830981"/>
                  <a:pt x="252455" y="1828803"/>
                  <a:pt x="252455" y="1824446"/>
                </a:cubicBezTo>
                <a:close/>
                <a:moveTo>
                  <a:pt x="144029" y="1824446"/>
                </a:moveTo>
                <a:lnTo>
                  <a:pt x="144029" y="1826080"/>
                </a:lnTo>
                <a:cubicBezTo>
                  <a:pt x="145107" y="1826080"/>
                  <a:pt x="145647" y="1825536"/>
                  <a:pt x="145647" y="1824446"/>
                </a:cubicBezTo>
                <a:close/>
                <a:moveTo>
                  <a:pt x="2307897" y="1816278"/>
                </a:moveTo>
                <a:cubicBezTo>
                  <a:pt x="2305740" y="1816278"/>
                  <a:pt x="2304661" y="1816822"/>
                  <a:pt x="2304661" y="1817911"/>
                </a:cubicBezTo>
                <a:cubicBezTo>
                  <a:pt x="2304661" y="1819001"/>
                  <a:pt x="2306279" y="1819545"/>
                  <a:pt x="2309517" y="1819545"/>
                </a:cubicBezTo>
                <a:cubicBezTo>
                  <a:pt x="2309517" y="1819545"/>
                  <a:pt x="2310594" y="1819001"/>
                  <a:pt x="2312753" y="1817911"/>
                </a:cubicBezTo>
                <a:cubicBezTo>
                  <a:pt x="2311673" y="1816822"/>
                  <a:pt x="2310055" y="1816278"/>
                  <a:pt x="2307897" y="1816278"/>
                </a:cubicBezTo>
                <a:close/>
                <a:moveTo>
                  <a:pt x="158593" y="1816278"/>
                </a:moveTo>
                <a:cubicBezTo>
                  <a:pt x="156436" y="1816278"/>
                  <a:pt x="155357" y="1816822"/>
                  <a:pt x="155357" y="1817911"/>
                </a:cubicBezTo>
                <a:cubicBezTo>
                  <a:pt x="155357" y="1819001"/>
                  <a:pt x="156975" y="1819545"/>
                  <a:pt x="160211" y="1819545"/>
                </a:cubicBezTo>
                <a:cubicBezTo>
                  <a:pt x="160211" y="1819545"/>
                  <a:pt x="161290" y="1819001"/>
                  <a:pt x="163448" y="1817911"/>
                </a:cubicBezTo>
                <a:cubicBezTo>
                  <a:pt x="162369" y="1816822"/>
                  <a:pt x="160751" y="1816278"/>
                  <a:pt x="158593" y="1816278"/>
                </a:cubicBezTo>
                <a:close/>
                <a:moveTo>
                  <a:pt x="1430070" y="1814645"/>
                </a:moveTo>
                <a:cubicBezTo>
                  <a:pt x="1426834" y="1814645"/>
                  <a:pt x="1425216" y="1815189"/>
                  <a:pt x="1425216" y="1816278"/>
                </a:cubicBezTo>
                <a:cubicBezTo>
                  <a:pt x="1425216" y="1818455"/>
                  <a:pt x="1425755" y="1819545"/>
                  <a:pt x="1426834" y="1819545"/>
                </a:cubicBezTo>
                <a:cubicBezTo>
                  <a:pt x="1428993" y="1819545"/>
                  <a:pt x="1430070" y="1817911"/>
                  <a:pt x="1430070" y="1814645"/>
                </a:cubicBezTo>
                <a:close/>
                <a:moveTo>
                  <a:pt x="5562702" y="1813010"/>
                </a:moveTo>
                <a:cubicBezTo>
                  <a:pt x="5560545" y="1813010"/>
                  <a:pt x="5558387" y="1813283"/>
                  <a:pt x="5556230" y="1813827"/>
                </a:cubicBezTo>
                <a:cubicBezTo>
                  <a:pt x="5554072" y="1814371"/>
                  <a:pt x="5552993" y="1816278"/>
                  <a:pt x="5552993" y="1819545"/>
                </a:cubicBezTo>
                <a:cubicBezTo>
                  <a:pt x="5552993" y="1820634"/>
                  <a:pt x="5553533" y="1821178"/>
                  <a:pt x="5554611" y="1821178"/>
                </a:cubicBezTo>
                <a:cubicBezTo>
                  <a:pt x="5560005" y="1821178"/>
                  <a:pt x="5562702" y="1818455"/>
                  <a:pt x="5562702" y="1813010"/>
                </a:cubicBezTo>
                <a:close/>
                <a:moveTo>
                  <a:pt x="309095" y="1813010"/>
                </a:moveTo>
                <a:cubicBezTo>
                  <a:pt x="306937" y="1815189"/>
                  <a:pt x="302622" y="1817367"/>
                  <a:pt x="296148" y="1819545"/>
                </a:cubicBezTo>
                <a:cubicBezTo>
                  <a:pt x="292912" y="1827169"/>
                  <a:pt x="290484" y="1831525"/>
                  <a:pt x="288867" y="1832615"/>
                </a:cubicBezTo>
                <a:cubicBezTo>
                  <a:pt x="287248" y="1833704"/>
                  <a:pt x="282123" y="1834248"/>
                  <a:pt x="273493" y="1834248"/>
                </a:cubicBezTo>
                <a:cubicBezTo>
                  <a:pt x="268097" y="1839694"/>
                  <a:pt x="261625" y="1847045"/>
                  <a:pt x="254073" y="1856302"/>
                </a:cubicBezTo>
                <a:cubicBezTo>
                  <a:pt x="246521" y="1865560"/>
                  <a:pt x="239508" y="1869644"/>
                  <a:pt x="233034" y="1868555"/>
                </a:cubicBezTo>
                <a:cubicBezTo>
                  <a:pt x="224404" y="1876179"/>
                  <a:pt x="218201" y="1881080"/>
                  <a:pt x="214425" y="1883258"/>
                </a:cubicBezTo>
                <a:cubicBezTo>
                  <a:pt x="210649" y="1885437"/>
                  <a:pt x="204985" y="1890883"/>
                  <a:pt x="197432" y="1899595"/>
                </a:cubicBezTo>
                <a:cubicBezTo>
                  <a:pt x="196353" y="1901774"/>
                  <a:pt x="194735" y="1902862"/>
                  <a:pt x="192578" y="1902862"/>
                </a:cubicBezTo>
                <a:cubicBezTo>
                  <a:pt x="190420" y="1902862"/>
                  <a:pt x="188262" y="1903407"/>
                  <a:pt x="186105" y="1904497"/>
                </a:cubicBezTo>
                <a:cubicBezTo>
                  <a:pt x="183946" y="1906674"/>
                  <a:pt x="182059" y="1909669"/>
                  <a:pt x="180441" y="1913481"/>
                </a:cubicBezTo>
                <a:cubicBezTo>
                  <a:pt x="178821" y="1917293"/>
                  <a:pt x="176934" y="1920833"/>
                  <a:pt x="174776" y="1924100"/>
                </a:cubicBezTo>
                <a:lnTo>
                  <a:pt x="174776" y="1925734"/>
                </a:lnTo>
                <a:lnTo>
                  <a:pt x="176395" y="1925734"/>
                </a:lnTo>
                <a:lnTo>
                  <a:pt x="190959" y="1925734"/>
                </a:lnTo>
                <a:cubicBezTo>
                  <a:pt x="190959" y="1925734"/>
                  <a:pt x="192038" y="1925190"/>
                  <a:pt x="194196" y="1924100"/>
                </a:cubicBezTo>
                <a:cubicBezTo>
                  <a:pt x="196353" y="1918655"/>
                  <a:pt x="201209" y="1914026"/>
                  <a:pt x="208761" y="1910214"/>
                </a:cubicBezTo>
                <a:cubicBezTo>
                  <a:pt x="216312" y="1906402"/>
                  <a:pt x="220628" y="1903407"/>
                  <a:pt x="221707" y="1901229"/>
                </a:cubicBezTo>
                <a:cubicBezTo>
                  <a:pt x="226022" y="1892516"/>
                  <a:pt x="229798" y="1887343"/>
                  <a:pt x="233034" y="1885709"/>
                </a:cubicBezTo>
                <a:cubicBezTo>
                  <a:pt x="236272" y="1884076"/>
                  <a:pt x="240587" y="1879992"/>
                  <a:pt x="245981" y="1873457"/>
                </a:cubicBezTo>
                <a:cubicBezTo>
                  <a:pt x="248139" y="1871278"/>
                  <a:pt x="250027" y="1868827"/>
                  <a:pt x="251645" y="1866104"/>
                </a:cubicBezTo>
                <a:cubicBezTo>
                  <a:pt x="253263" y="1863381"/>
                  <a:pt x="255152" y="1860932"/>
                  <a:pt x="257309" y="1858753"/>
                </a:cubicBezTo>
                <a:cubicBezTo>
                  <a:pt x="259467" y="1856574"/>
                  <a:pt x="262164" y="1855758"/>
                  <a:pt x="265402" y="1856302"/>
                </a:cubicBezTo>
                <a:cubicBezTo>
                  <a:pt x="268638" y="1856848"/>
                  <a:pt x="271335" y="1856030"/>
                  <a:pt x="273493" y="1853852"/>
                </a:cubicBezTo>
                <a:cubicBezTo>
                  <a:pt x="274571" y="1852764"/>
                  <a:pt x="277268" y="1850585"/>
                  <a:pt x="281585" y="1847318"/>
                </a:cubicBezTo>
                <a:cubicBezTo>
                  <a:pt x="285900" y="1844050"/>
                  <a:pt x="290215" y="1840783"/>
                  <a:pt x="294530" y="1837515"/>
                </a:cubicBezTo>
                <a:cubicBezTo>
                  <a:pt x="298845" y="1834248"/>
                  <a:pt x="302891" y="1831253"/>
                  <a:pt x="306667" y="1828531"/>
                </a:cubicBezTo>
                <a:cubicBezTo>
                  <a:pt x="310444" y="1825808"/>
                  <a:pt x="312331" y="1823357"/>
                  <a:pt x="312331" y="1821178"/>
                </a:cubicBezTo>
                <a:cubicBezTo>
                  <a:pt x="312331" y="1816822"/>
                  <a:pt x="311252" y="1814099"/>
                  <a:pt x="309095" y="1813010"/>
                </a:cubicBezTo>
                <a:close/>
                <a:moveTo>
                  <a:pt x="3380324" y="1808110"/>
                </a:moveTo>
                <a:cubicBezTo>
                  <a:pt x="3378166" y="1808110"/>
                  <a:pt x="3375740" y="1808654"/>
                  <a:pt x="3373041" y="1809743"/>
                </a:cubicBezTo>
                <a:cubicBezTo>
                  <a:pt x="3370344" y="1810832"/>
                  <a:pt x="3368995" y="1812466"/>
                  <a:pt x="3368995" y="1814645"/>
                </a:cubicBezTo>
                <a:lnTo>
                  <a:pt x="3370614" y="1816278"/>
                </a:lnTo>
                <a:lnTo>
                  <a:pt x="3373851" y="1817911"/>
                </a:lnTo>
                <a:cubicBezTo>
                  <a:pt x="3381404" y="1817911"/>
                  <a:pt x="3385178" y="1815733"/>
                  <a:pt x="3385178" y="1811376"/>
                </a:cubicBezTo>
                <a:cubicBezTo>
                  <a:pt x="3385178" y="1809199"/>
                  <a:pt x="3383560" y="1808110"/>
                  <a:pt x="3380324" y="1808110"/>
                </a:cubicBezTo>
                <a:close/>
                <a:moveTo>
                  <a:pt x="3412690" y="1804841"/>
                </a:moveTo>
                <a:cubicBezTo>
                  <a:pt x="3408374" y="1804841"/>
                  <a:pt x="3406217" y="1807564"/>
                  <a:pt x="3406217" y="1813010"/>
                </a:cubicBezTo>
                <a:cubicBezTo>
                  <a:pt x="3406217" y="1816278"/>
                  <a:pt x="3407835" y="1817911"/>
                  <a:pt x="3411072" y="1817911"/>
                </a:cubicBezTo>
                <a:cubicBezTo>
                  <a:pt x="3414308" y="1817911"/>
                  <a:pt x="3415926" y="1815189"/>
                  <a:pt x="3415926" y="1809743"/>
                </a:cubicBezTo>
                <a:cubicBezTo>
                  <a:pt x="3415926" y="1806476"/>
                  <a:pt x="3414847" y="1804841"/>
                  <a:pt x="3412690" y="1804841"/>
                </a:cubicBezTo>
                <a:close/>
                <a:moveTo>
                  <a:pt x="5570794" y="1803208"/>
                </a:moveTo>
                <a:cubicBezTo>
                  <a:pt x="5568637" y="1803208"/>
                  <a:pt x="5567558" y="1804297"/>
                  <a:pt x="5567558" y="1806476"/>
                </a:cubicBezTo>
                <a:cubicBezTo>
                  <a:pt x="5567558" y="1807564"/>
                  <a:pt x="5568097" y="1808110"/>
                  <a:pt x="5569176" y="1808110"/>
                </a:cubicBezTo>
                <a:cubicBezTo>
                  <a:pt x="5572412" y="1808110"/>
                  <a:pt x="5574031" y="1807564"/>
                  <a:pt x="5574031" y="1806476"/>
                </a:cubicBezTo>
                <a:cubicBezTo>
                  <a:pt x="5574031" y="1804297"/>
                  <a:pt x="5572952" y="1803208"/>
                  <a:pt x="5570794" y="1803208"/>
                </a:cubicBezTo>
                <a:close/>
                <a:moveTo>
                  <a:pt x="2422796" y="1803208"/>
                </a:moveTo>
                <a:cubicBezTo>
                  <a:pt x="2417402" y="1803208"/>
                  <a:pt x="2413627" y="1806476"/>
                  <a:pt x="2411468" y="1813010"/>
                </a:cubicBezTo>
                <a:lnTo>
                  <a:pt x="2413086" y="1813010"/>
                </a:lnTo>
                <a:cubicBezTo>
                  <a:pt x="2415245" y="1813010"/>
                  <a:pt x="2417942" y="1812466"/>
                  <a:pt x="2421178" y="1811376"/>
                </a:cubicBezTo>
                <a:cubicBezTo>
                  <a:pt x="2424415" y="1810287"/>
                  <a:pt x="2426034" y="1808654"/>
                  <a:pt x="2426034" y="1806476"/>
                </a:cubicBezTo>
                <a:cubicBezTo>
                  <a:pt x="2426034" y="1805387"/>
                  <a:pt x="2425493" y="1804297"/>
                  <a:pt x="2424415" y="1803208"/>
                </a:cubicBezTo>
                <a:close/>
                <a:moveTo>
                  <a:pt x="273493" y="1803208"/>
                </a:moveTo>
                <a:cubicBezTo>
                  <a:pt x="268097" y="1803208"/>
                  <a:pt x="264322" y="1806476"/>
                  <a:pt x="262164" y="1813010"/>
                </a:cubicBezTo>
                <a:lnTo>
                  <a:pt x="263782" y="1813010"/>
                </a:lnTo>
                <a:cubicBezTo>
                  <a:pt x="265940" y="1813010"/>
                  <a:pt x="268638" y="1812466"/>
                  <a:pt x="271874" y="1811376"/>
                </a:cubicBezTo>
                <a:cubicBezTo>
                  <a:pt x="275111" y="1810287"/>
                  <a:pt x="276729" y="1808654"/>
                  <a:pt x="276729" y="1806476"/>
                </a:cubicBezTo>
                <a:cubicBezTo>
                  <a:pt x="276729" y="1805387"/>
                  <a:pt x="276189" y="1804297"/>
                  <a:pt x="275111" y="1803208"/>
                </a:cubicBezTo>
                <a:close/>
                <a:moveTo>
                  <a:pt x="2435743" y="1796673"/>
                </a:moveTo>
                <a:lnTo>
                  <a:pt x="2430888" y="1801575"/>
                </a:lnTo>
                <a:lnTo>
                  <a:pt x="2430888" y="1803208"/>
                </a:lnTo>
                <a:cubicBezTo>
                  <a:pt x="2434125" y="1803208"/>
                  <a:pt x="2435743" y="1801575"/>
                  <a:pt x="2435743" y="1798308"/>
                </a:cubicBezTo>
                <a:close/>
                <a:moveTo>
                  <a:pt x="286439" y="1796673"/>
                </a:moveTo>
                <a:lnTo>
                  <a:pt x="281585" y="1801575"/>
                </a:lnTo>
                <a:lnTo>
                  <a:pt x="281585" y="1803208"/>
                </a:lnTo>
                <a:cubicBezTo>
                  <a:pt x="284821" y="1803208"/>
                  <a:pt x="286439" y="1801575"/>
                  <a:pt x="286439" y="1798308"/>
                </a:cubicBezTo>
                <a:close/>
                <a:moveTo>
                  <a:pt x="5569176" y="1795040"/>
                </a:moveTo>
                <a:lnTo>
                  <a:pt x="5569176" y="1798308"/>
                </a:lnTo>
                <a:cubicBezTo>
                  <a:pt x="5570255" y="1798308"/>
                  <a:pt x="5570794" y="1797218"/>
                  <a:pt x="5570794" y="1795040"/>
                </a:cubicBezTo>
                <a:close/>
                <a:moveTo>
                  <a:pt x="7595085" y="1793406"/>
                </a:moveTo>
                <a:cubicBezTo>
                  <a:pt x="7594005" y="1793406"/>
                  <a:pt x="7593466" y="1793678"/>
                  <a:pt x="7593466" y="1794224"/>
                </a:cubicBezTo>
                <a:cubicBezTo>
                  <a:pt x="7593466" y="1794768"/>
                  <a:pt x="7594005" y="1795040"/>
                  <a:pt x="7595085" y="1795040"/>
                </a:cubicBezTo>
                <a:close/>
                <a:moveTo>
                  <a:pt x="5661420" y="1793406"/>
                </a:moveTo>
                <a:cubicBezTo>
                  <a:pt x="5658182" y="1793406"/>
                  <a:pt x="5654946" y="1793678"/>
                  <a:pt x="5651709" y="1794224"/>
                </a:cubicBezTo>
                <a:cubicBezTo>
                  <a:pt x="5648473" y="1794768"/>
                  <a:pt x="5646855" y="1797218"/>
                  <a:pt x="5646855" y="1801575"/>
                </a:cubicBezTo>
                <a:cubicBezTo>
                  <a:pt x="5650091" y="1801575"/>
                  <a:pt x="5653328" y="1801303"/>
                  <a:pt x="5656564" y="1800757"/>
                </a:cubicBezTo>
                <a:cubicBezTo>
                  <a:pt x="5659800" y="1800213"/>
                  <a:pt x="5661420" y="1797762"/>
                  <a:pt x="5661420" y="1793406"/>
                </a:cubicBezTo>
                <a:close/>
                <a:moveTo>
                  <a:pt x="1122595" y="1790139"/>
                </a:moveTo>
                <a:lnTo>
                  <a:pt x="1120975" y="1791773"/>
                </a:lnTo>
                <a:cubicBezTo>
                  <a:pt x="1118818" y="1793950"/>
                  <a:pt x="1119357" y="1795040"/>
                  <a:pt x="1122595" y="1795040"/>
                </a:cubicBezTo>
                <a:lnTo>
                  <a:pt x="1125831" y="1795040"/>
                </a:lnTo>
                <a:lnTo>
                  <a:pt x="1125831" y="1791773"/>
                </a:lnTo>
                <a:cubicBezTo>
                  <a:pt x="1125831" y="1790683"/>
                  <a:pt x="1124752" y="1790139"/>
                  <a:pt x="1122595" y="1790139"/>
                </a:cubicBezTo>
                <a:close/>
                <a:moveTo>
                  <a:pt x="2280387" y="1786871"/>
                </a:moveTo>
                <a:cubicBezTo>
                  <a:pt x="2277149" y="1786871"/>
                  <a:pt x="2274183" y="1789322"/>
                  <a:pt x="2271485" y="1794224"/>
                </a:cubicBezTo>
                <a:cubicBezTo>
                  <a:pt x="2268788" y="1799124"/>
                  <a:pt x="2267440" y="1803208"/>
                  <a:pt x="2267440" y="1806476"/>
                </a:cubicBezTo>
                <a:cubicBezTo>
                  <a:pt x="2271756" y="1806476"/>
                  <a:pt x="2274453" y="1805931"/>
                  <a:pt x="2275531" y="1804841"/>
                </a:cubicBezTo>
                <a:lnTo>
                  <a:pt x="2290096" y="1790139"/>
                </a:lnTo>
                <a:cubicBezTo>
                  <a:pt x="2289017" y="1787961"/>
                  <a:pt x="2285781" y="1786871"/>
                  <a:pt x="2280387" y="1786871"/>
                </a:cubicBezTo>
                <a:close/>
                <a:moveTo>
                  <a:pt x="131082" y="1786871"/>
                </a:moveTo>
                <a:cubicBezTo>
                  <a:pt x="127845" y="1786871"/>
                  <a:pt x="124878" y="1789322"/>
                  <a:pt x="122181" y="1794224"/>
                </a:cubicBezTo>
                <a:cubicBezTo>
                  <a:pt x="119484" y="1799124"/>
                  <a:pt x="118135" y="1803208"/>
                  <a:pt x="118135" y="1806476"/>
                </a:cubicBezTo>
                <a:cubicBezTo>
                  <a:pt x="122451" y="1806476"/>
                  <a:pt x="125148" y="1805931"/>
                  <a:pt x="126227" y="1804841"/>
                </a:cubicBezTo>
                <a:lnTo>
                  <a:pt x="140792" y="1790139"/>
                </a:lnTo>
                <a:cubicBezTo>
                  <a:pt x="139714" y="1787961"/>
                  <a:pt x="136477" y="1786871"/>
                  <a:pt x="131082" y="1786871"/>
                </a:cubicBezTo>
                <a:close/>
                <a:moveTo>
                  <a:pt x="2188143" y="1783605"/>
                </a:moveTo>
                <a:cubicBezTo>
                  <a:pt x="2188143" y="1785782"/>
                  <a:pt x="2188683" y="1786871"/>
                  <a:pt x="2189762" y="1786871"/>
                </a:cubicBezTo>
                <a:cubicBezTo>
                  <a:pt x="2191919" y="1786871"/>
                  <a:pt x="2192998" y="1785782"/>
                  <a:pt x="2192998" y="1783605"/>
                </a:cubicBezTo>
                <a:close/>
                <a:moveTo>
                  <a:pt x="38838" y="1783605"/>
                </a:moveTo>
                <a:cubicBezTo>
                  <a:pt x="38838" y="1785782"/>
                  <a:pt x="39379" y="1786871"/>
                  <a:pt x="40458" y="1786871"/>
                </a:cubicBezTo>
                <a:cubicBezTo>
                  <a:pt x="42615" y="1786871"/>
                  <a:pt x="43694" y="1785782"/>
                  <a:pt x="43694" y="1783605"/>
                </a:cubicBezTo>
                <a:close/>
                <a:moveTo>
                  <a:pt x="5675983" y="1780336"/>
                </a:moveTo>
                <a:cubicBezTo>
                  <a:pt x="5672747" y="1780336"/>
                  <a:pt x="5671129" y="1782515"/>
                  <a:pt x="5671129" y="1786871"/>
                </a:cubicBezTo>
                <a:cubicBezTo>
                  <a:pt x="5671129" y="1787961"/>
                  <a:pt x="5671668" y="1788505"/>
                  <a:pt x="5672747" y="1788505"/>
                </a:cubicBezTo>
                <a:cubicBezTo>
                  <a:pt x="5674904" y="1788505"/>
                  <a:pt x="5675983" y="1787417"/>
                  <a:pt x="5675983" y="1785238"/>
                </a:cubicBezTo>
                <a:close/>
                <a:moveTo>
                  <a:pt x="3538917" y="1777070"/>
                </a:moveTo>
                <a:cubicBezTo>
                  <a:pt x="3534602" y="1777070"/>
                  <a:pt x="3531635" y="1777887"/>
                  <a:pt x="3530017" y="1779520"/>
                </a:cubicBezTo>
                <a:cubicBezTo>
                  <a:pt x="3528399" y="1781154"/>
                  <a:pt x="3524892" y="1781971"/>
                  <a:pt x="3519498" y="1781971"/>
                </a:cubicBezTo>
                <a:cubicBezTo>
                  <a:pt x="3517340" y="1784149"/>
                  <a:pt x="3515991" y="1786055"/>
                  <a:pt x="3515452" y="1787689"/>
                </a:cubicBezTo>
                <a:cubicBezTo>
                  <a:pt x="3514913" y="1789322"/>
                  <a:pt x="3513565" y="1791228"/>
                  <a:pt x="3511406" y="1793406"/>
                </a:cubicBezTo>
                <a:cubicBezTo>
                  <a:pt x="3509249" y="1795585"/>
                  <a:pt x="3503584" y="1799941"/>
                  <a:pt x="3494415" y="1806476"/>
                </a:cubicBezTo>
                <a:cubicBezTo>
                  <a:pt x="3485244" y="1813010"/>
                  <a:pt x="3480658" y="1817367"/>
                  <a:pt x="3480658" y="1819545"/>
                </a:cubicBezTo>
                <a:cubicBezTo>
                  <a:pt x="3480658" y="1821724"/>
                  <a:pt x="3481199" y="1822813"/>
                  <a:pt x="3482278" y="1822813"/>
                </a:cubicBezTo>
                <a:lnTo>
                  <a:pt x="3483896" y="1822813"/>
                </a:lnTo>
                <a:cubicBezTo>
                  <a:pt x="3488211" y="1822813"/>
                  <a:pt x="3490639" y="1820634"/>
                  <a:pt x="3491178" y="1816278"/>
                </a:cubicBezTo>
                <a:cubicBezTo>
                  <a:pt x="3491717" y="1811922"/>
                  <a:pt x="3494684" y="1809743"/>
                  <a:pt x="3500079" y="1809743"/>
                </a:cubicBezTo>
                <a:cubicBezTo>
                  <a:pt x="3501157" y="1809743"/>
                  <a:pt x="3502236" y="1810015"/>
                  <a:pt x="3503315" y="1810560"/>
                </a:cubicBezTo>
                <a:cubicBezTo>
                  <a:pt x="3504394" y="1811104"/>
                  <a:pt x="3506012" y="1811376"/>
                  <a:pt x="3508170" y="1811376"/>
                </a:cubicBezTo>
                <a:cubicBezTo>
                  <a:pt x="3513565" y="1811376"/>
                  <a:pt x="3517070" y="1809199"/>
                  <a:pt x="3518690" y="1804841"/>
                </a:cubicBezTo>
                <a:cubicBezTo>
                  <a:pt x="3520308" y="1800485"/>
                  <a:pt x="3522734" y="1797218"/>
                  <a:pt x="3525971" y="1795040"/>
                </a:cubicBezTo>
                <a:cubicBezTo>
                  <a:pt x="3529207" y="1792862"/>
                  <a:pt x="3532714" y="1791773"/>
                  <a:pt x="3536491" y="1791773"/>
                </a:cubicBezTo>
                <a:cubicBezTo>
                  <a:pt x="3540266" y="1791773"/>
                  <a:pt x="3542154" y="1787961"/>
                  <a:pt x="3542154" y="1780336"/>
                </a:cubicBezTo>
                <a:cubicBezTo>
                  <a:pt x="3542154" y="1778159"/>
                  <a:pt x="3541075" y="1777070"/>
                  <a:pt x="3538917" y="1777070"/>
                </a:cubicBezTo>
                <a:close/>
                <a:moveTo>
                  <a:pt x="6670631" y="1775436"/>
                </a:moveTo>
                <a:cubicBezTo>
                  <a:pt x="6669552" y="1775436"/>
                  <a:pt x="6669013" y="1776526"/>
                  <a:pt x="6669013" y="1778703"/>
                </a:cubicBezTo>
                <a:lnTo>
                  <a:pt x="6670631" y="1778703"/>
                </a:lnTo>
                <a:close/>
                <a:moveTo>
                  <a:pt x="4533059" y="1775436"/>
                </a:moveTo>
                <a:cubicBezTo>
                  <a:pt x="4529823" y="1775436"/>
                  <a:pt x="4525508" y="1775980"/>
                  <a:pt x="4520113" y="1777070"/>
                </a:cubicBezTo>
                <a:cubicBezTo>
                  <a:pt x="4514719" y="1778159"/>
                  <a:pt x="4512022" y="1781426"/>
                  <a:pt x="4512022" y="1786871"/>
                </a:cubicBezTo>
                <a:cubicBezTo>
                  <a:pt x="4512022" y="1789050"/>
                  <a:pt x="4512561" y="1791228"/>
                  <a:pt x="4513640" y="1793406"/>
                </a:cubicBezTo>
                <a:cubicBezTo>
                  <a:pt x="4514719" y="1795585"/>
                  <a:pt x="4516337" y="1796673"/>
                  <a:pt x="4518495" y="1796673"/>
                </a:cubicBezTo>
                <a:cubicBezTo>
                  <a:pt x="4521731" y="1796673"/>
                  <a:pt x="4524968" y="1796401"/>
                  <a:pt x="4528205" y="1795857"/>
                </a:cubicBezTo>
                <a:cubicBezTo>
                  <a:pt x="4531441" y="1795312"/>
                  <a:pt x="4535217" y="1795040"/>
                  <a:pt x="4539533" y="1795040"/>
                </a:cubicBezTo>
                <a:cubicBezTo>
                  <a:pt x="4541691" y="1795040"/>
                  <a:pt x="4543578" y="1796129"/>
                  <a:pt x="4545196" y="1798308"/>
                </a:cubicBezTo>
                <a:cubicBezTo>
                  <a:pt x="4546814" y="1800485"/>
                  <a:pt x="4549242" y="1801575"/>
                  <a:pt x="4552479" y="1801575"/>
                </a:cubicBezTo>
                <a:cubicBezTo>
                  <a:pt x="4556795" y="1801575"/>
                  <a:pt x="4558952" y="1798852"/>
                  <a:pt x="4558952" y="1793406"/>
                </a:cubicBezTo>
                <a:cubicBezTo>
                  <a:pt x="4558952" y="1791228"/>
                  <a:pt x="4555177" y="1787689"/>
                  <a:pt x="4547624" y="1782787"/>
                </a:cubicBezTo>
                <a:cubicBezTo>
                  <a:pt x="4540071" y="1777887"/>
                  <a:pt x="4535217" y="1775436"/>
                  <a:pt x="4533059" y="1775436"/>
                </a:cubicBezTo>
                <a:close/>
                <a:moveTo>
                  <a:pt x="1269860" y="1775436"/>
                </a:moveTo>
                <a:cubicBezTo>
                  <a:pt x="1266622" y="1775436"/>
                  <a:pt x="1264465" y="1777070"/>
                  <a:pt x="1263386" y="1780336"/>
                </a:cubicBezTo>
                <a:cubicBezTo>
                  <a:pt x="1262307" y="1783605"/>
                  <a:pt x="1261768" y="1786327"/>
                  <a:pt x="1261768" y="1788505"/>
                </a:cubicBezTo>
                <a:lnTo>
                  <a:pt x="1261768" y="1795040"/>
                </a:lnTo>
                <a:cubicBezTo>
                  <a:pt x="1265004" y="1797218"/>
                  <a:pt x="1267432" y="1800485"/>
                  <a:pt x="1269050" y="1804841"/>
                </a:cubicBezTo>
                <a:cubicBezTo>
                  <a:pt x="1270668" y="1809199"/>
                  <a:pt x="1273096" y="1811376"/>
                  <a:pt x="1276333" y="1811376"/>
                </a:cubicBezTo>
                <a:cubicBezTo>
                  <a:pt x="1279569" y="1811376"/>
                  <a:pt x="1281187" y="1810287"/>
                  <a:pt x="1281187" y="1808110"/>
                </a:cubicBezTo>
                <a:cubicBezTo>
                  <a:pt x="1281187" y="1805931"/>
                  <a:pt x="1280648" y="1804569"/>
                  <a:pt x="1279569" y="1804025"/>
                </a:cubicBezTo>
                <a:cubicBezTo>
                  <a:pt x="1278490" y="1803480"/>
                  <a:pt x="1277951" y="1802664"/>
                  <a:pt x="1277951" y="1801575"/>
                </a:cubicBezTo>
                <a:cubicBezTo>
                  <a:pt x="1277951" y="1799396"/>
                  <a:pt x="1278490" y="1798034"/>
                  <a:pt x="1279569" y="1797490"/>
                </a:cubicBezTo>
                <a:cubicBezTo>
                  <a:pt x="1280648" y="1796946"/>
                  <a:pt x="1281187" y="1795585"/>
                  <a:pt x="1281187" y="1793406"/>
                </a:cubicBezTo>
                <a:cubicBezTo>
                  <a:pt x="1281187" y="1791228"/>
                  <a:pt x="1280918" y="1790139"/>
                  <a:pt x="1280378" y="1790139"/>
                </a:cubicBezTo>
                <a:cubicBezTo>
                  <a:pt x="1279839" y="1790139"/>
                  <a:pt x="1278490" y="1789050"/>
                  <a:pt x="1276333" y="1786871"/>
                </a:cubicBezTo>
                <a:cubicBezTo>
                  <a:pt x="1274175" y="1785782"/>
                  <a:pt x="1273096" y="1783605"/>
                  <a:pt x="1273096" y="1780336"/>
                </a:cubicBezTo>
                <a:cubicBezTo>
                  <a:pt x="1273096" y="1777070"/>
                  <a:pt x="1272017" y="1775436"/>
                  <a:pt x="1269860" y="1775436"/>
                </a:cubicBezTo>
                <a:close/>
                <a:moveTo>
                  <a:pt x="7624213" y="1773803"/>
                </a:moveTo>
                <a:cubicBezTo>
                  <a:pt x="7620977" y="1774891"/>
                  <a:pt x="7618279" y="1776526"/>
                  <a:pt x="7616123" y="1778703"/>
                </a:cubicBezTo>
                <a:cubicBezTo>
                  <a:pt x="7610727" y="1781971"/>
                  <a:pt x="7608030" y="1784694"/>
                  <a:pt x="7608030" y="1786871"/>
                </a:cubicBezTo>
                <a:cubicBezTo>
                  <a:pt x="7608030" y="1787961"/>
                  <a:pt x="7609111" y="1788505"/>
                  <a:pt x="7611267" y="1788505"/>
                </a:cubicBezTo>
                <a:cubicBezTo>
                  <a:pt x="7615583" y="1788505"/>
                  <a:pt x="7619089" y="1786871"/>
                  <a:pt x="7621787" y="1783605"/>
                </a:cubicBezTo>
                <a:cubicBezTo>
                  <a:pt x="7624483" y="1780336"/>
                  <a:pt x="7625832" y="1777070"/>
                  <a:pt x="7625832" y="1773803"/>
                </a:cubicBezTo>
                <a:close/>
                <a:moveTo>
                  <a:pt x="1465674" y="1764000"/>
                </a:moveTo>
                <a:cubicBezTo>
                  <a:pt x="1461359" y="1764000"/>
                  <a:pt x="1459200" y="1766178"/>
                  <a:pt x="1459200" y="1770535"/>
                </a:cubicBezTo>
                <a:cubicBezTo>
                  <a:pt x="1459200" y="1772713"/>
                  <a:pt x="1460010" y="1775708"/>
                  <a:pt x="1461628" y="1779520"/>
                </a:cubicBezTo>
                <a:cubicBezTo>
                  <a:pt x="1463246" y="1783332"/>
                  <a:pt x="1465674" y="1785238"/>
                  <a:pt x="1468910" y="1785238"/>
                </a:cubicBezTo>
                <a:cubicBezTo>
                  <a:pt x="1469989" y="1785238"/>
                  <a:pt x="1471338" y="1784421"/>
                  <a:pt x="1472956" y="1782787"/>
                </a:cubicBezTo>
                <a:cubicBezTo>
                  <a:pt x="1474574" y="1781154"/>
                  <a:pt x="1474844" y="1779792"/>
                  <a:pt x="1473765" y="1778703"/>
                </a:cubicBezTo>
                <a:cubicBezTo>
                  <a:pt x="1473765" y="1776526"/>
                  <a:pt x="1473226" y="1773529"/>
                  <a:pt x="1472147" y="1769719"/>
                </a:cubicBezTo>
                <a:cubicBezTo>
                  <a:pt x="1471068" y="1765906"/>
                  <a:pt x="1468910" y="1764000"/>
                  <a:pt x="1465674" y="1764000"/>
                </a:cubicBezTo>
                <a:close/>
                <a:moveTo>
                  <a:pt x="1407415" y="1752564"/>
                </a:moveTo>
                <a:cubicBezTo>
                  <a:pt x="1405257" y="1752564"/>
                  <a:pt x="1403099" y="1753654"/>
                  <a:pt x="1400942" y="1755831"/>
                </a:cubicBezTo>
                <a:cubicBezTo>
                  <a:pt x="1400942" y="1756921"/>
                  <a:pt x="1401481" y="1757466"/>
                  <a:pt x="1402560" y="1757466"/>
                </a:cubicBezTo>
                <a:cubicBezTo>
                  <a:pt x="1405796" y="1757466"/>
                  <a:pt x="1407415" y="1755831"/>
                  <a:pt x="1407415" y="1752564"/>
                </a:cubicBezTo>
                <a:close/>
                <a:moveTo>
                  <a:pt x="1308699" y="1752564"/>
                </a:moveTo>
                <a:cubicBezTo>
                  <a:pt x="1307620" y="1753654"/>
                  <a:pt x="1306271" y="1755287"/>
                  <a:pt x="1304652" y="1757466"/>
                </a:cubicBezTo>
                <a:cubicBezTo>
                  <a:pt x="1303034" y="1759643"/>
                  <a:pt x="1301685" y="1761822"/>
                  <a:pt x="1300608" y="1764000"/>
                </a:cubicBezTo>
                <a:cubicBezTo>
                  <a:pt x="1300608" y="1767268"/>
                  <a:pt x="1301685" y="1768901"/>
                  <a:pt x="1303844" y="1768901"/>
                </a:cubicBezTo>
                <a:lnTo>
                  <a:pt x="1321645" y="1768901"/>
                </a:lnTo>
                <a:cubicBezTo>
                  <a:pt x="1323803" y="1768901"/>
                  <a:pt x="1325152" y="1767540"/>
                  <a:pt x="1325691" y="1764817"/>
                </a:cubicBezTo>
                <a:cubicBezTo>
                  <a:pt x="1326230" y="1762094"/>
                  <a:pt x="1326500" y="1759643"/>
                  <a:pt x="1326500" y="1757466"/>
                </a:cubicBezTo>
                <a:lnTo>
                  <a:pt x="1326500" y="1754198"/>
                </a:lnTo>
                <a:lnTo>
                  <a:pt x="1323263" y="1752564"/>
                </a:lnTo>
                <a:lnTo>
                  <a:pt x="1310317" y="1752564"/>
                </a:lnTo>
                <a:close/>
                <a:moveTo>
                  <a:pt x="1598374" y="1750931"/>
                </a:moveTo>
                <a:cubicBezTo>
                  <a:pt x="1595138" y="1750931"/>
                  <a:pt x="1593520" y="1752564"/>
                  <a:pt x="1593520" y="1755831"/>
                </a:cubicBezTo>
                <a:cubicBezTo>
                  <a:pt x="1593520" y="1759099"/>
                  <a:pt x="1595138" y="1760733"/>
                  <a:pt x="1598374" y="1760733"/>
                </a:cubicBezTo>
                <a:cubicBezTo>
                  <a:pt x="1601611" y="1760733"/>
                  <a:pt x="1603229" y="1759099"/>
                  <a:pt x="1603229" y="1755831"/>
                </a:cubicBezTo>
                <a:cubicBezTo>
                  <a:pt x="1603229" y="1752564"/>
                  <a:pt x="1601611" y="1750931"/>
                  <a:pt x="1598374" y="1750931"/>
                </a:cubicBezTo>
                <a:close/>
                <a:moveTo>
                  <a:pt x="1357248" y="1750931"/>
                </a:moveTo>
                <a:cubicBezTo>
                  <a:pt x="1355090" y="1750931"/>
                  <a:pt x="1352123" y="1751203"/>
                  <a:pt x="1348347" y="1751747"/>
                </a:cubicBezTo>
                <a:cubicBezTo>
                  <a:pt x="1344571" y="1752292"/>
                  <a:pt x="1342683" y="1753654"/>
                  <a:pt x="1342683" y="1755831"/>
                </a:cubicBezTo>
                <a:cubicBezTo>
                  <a:pt x="1342683" y="1759099"/>
                  <a:pt x="1344840" y="1760733"/>
                  <a:pt x="1349157" y="1760733"/>
                </a:cubicBezTo>
                <a:cubicBezTo>
                  <a:pt x="1356708" y="1760733"/>
                  <a:pt x="1360484" y="1758010"/>
                  <a:pt x="1360484" y="1752564"/>
                </a:cubicBezTo>
                <a:cubicBezTo>
                  <a:pt x="1360484" y="1751475"/>
                  <a:pt x="1359405" y="1750931"/>
                  <a:pt x="1357248" y="1750931"/>
                </a:cubicBezTo>
                <a:close/>
                <a:moveTo>
                  <a:pt x="1498040" y="1747663"/>
                </a:moveTo>
                <a:cubicBezTo>
                  <a:pt x="1493725" y="1747663"/>
                  <a:pt x="1491566" y="1749298"/>
                  <a:pt x="1491566" y="1752564"/>
                </a:cubicBezTo>
                <a:cubicBezTo>
                  <a:pt x="1491566" y="1758010"/>
                  <a:pt x="1492645" y="1760733"/>
                  <a:pt x="1494804" y="1760733"/>
                </a:cubicBezTo>
                <a:cubicBezTo>
                  <a:pt x="1500198" y="1760733"/>
                  <a:pt x="1502895" y="1757466"/>
                  <a:pt x="1502895" y="1750931"/>
                </a:cubicBezTo>
                <a:cubicBezTo>
                  <a:pt x="1502895" y="1748752"/>
                  <a:pt x="1501276" y="1747663"/>
                  <a:pt x="1498040" y="1747663"/>
                </a:cubicBezTo>
                <a:close/>
                <a:moveTo>
                  <a:pt x="2390430" y="1746029"/>
                </a:moveTo>
                <a:cubicBezTo>
                  <a:pt x="2387194" y="1747119"/>
                  <a:pt x="2383687" y="1750114"/>
                  <a:pt x="2379912" y="1755015"/>
                </a:cubicBezTo>
                <a:cubicBezTo>
                  <a:pt x="2376136" y="1759915"/>
                  <a:pt x="2373708" y="1763456"/>
                  <a:pt x="2372629" y="1765634"/>
                </a:cubicBezTo>
                <a:cubicBezTo>
                  <a:pt x="2375867" y="1765634"/>
                  <a:pt x="2379912" y="1764000"/>
                  <a:pt x="2384766" y="1760733"/>
                </a:cubicBezTo>
                <a:cubicBezTo>
                  <a:pt x="2389622" y="1757466"/>
                  <a:pt x="2392049" y="1753654"/>
                  <a:pt x="2392049" y="1749298"/>
                </a:cubicBezTo>
                <a:lnTo>
                  <a:pt x="2392049" y="1747663"/>
                </a:lnTo>
                <a:cubicBezTo>
                  <a:pt x="2392049" y="1746575"/>
                  <a:pt x="2391509" y="1746029"/>
                  <a:pt x="2390430" y="1746029"/>
                </a:cubicBezTo>
                <a:close/>
                <a:moveTo>
                  <a:pt x="2346736" y="1746029"/>
                </a:moveTo>
                <a:cubicBezTo>
                  <a:pt x="2345657" y="1746029"/>
                  <a:pt x="2344039" y="1746301"/>
                  <a:pt x="2341881" y="1746847"/>
                </a:cubicBezTo>
                <a:cubicBezTo>
                  <a:pt x="2339724" y="1747391"/>
                  <a:pt x="2338106" y="1747663"/>
                  <a:pt x="2337027" y="1747663"/>
                </a:cubicBezTo>
                <a:cubicBezTo>
                  <a:pt x="2337027" y="1747663"/>
                  <a:pt x="2335948" y="1748208"/>
                  <a:pt x="2333790" y="1749298"/>
                </a:cubicBezTo>
                <a:cubicBezTo>
                  <a:pt x="2333790" y="1751475"/>
                  <a:pt x="2334869" y="1752564"/>
                  <a:pt x="2337027" y="1752564"/>
                </a:cubicBezTo>
                <a:cubicBezTo>
                  <a:pt x="2342421" y="1752564"/>
                  <a:pt x="2346197" y="1750931"/>
                  <a:pt x="2348354" y="1747663"/>
                </a:cubicBezTo>
                <a:cubicBezTo>
                  <a:pt x="2348354" y="1747663"/>
                  <a:pt x="2347815" y="1747119"/>
                  <a:pt x="2346736" y="1746029"/>
                </a:cubicBezTo>
                <a:close/>
                <a:moveTo>
                  <a:pt x="241126" y="1746029"/>
                </a:moveTo>
                <a:cubicBezTo>
                  <a:pt x="237890" y="1747119"/>
                  <a:pt x="234383" y="1750114"/>
                  <a:pt x="230608" y="1755015"/>
                </a:cubicBezTo>
                <a:cubicBezTo>
                  <a:pt x="226832" y="1759915"/>
                  <a:pt x="224404" y="1763456"/>
                  <a:pt x="223325" y="1765634"/>
                </a:cubicBezTo>
                <a:cubicBezTo>
                  <a:pt x="226562" y="1765634"/>
                  <a:pt x="230608" y="1764000"/>
                  <a:pt x="235462" y="1760733"/>
                </a:cubicBezTo>
                <a:cubicBezTo>
                  <a:pt x="240317" y="1757466"/>
                  <a:pt x="242745" y="1753654"/>
                  <a:pt x="242745" y="1749298"/>
                </a:cubicBezTo>
                <a:lnTo>
                  <a:pt x="242745" y="1747663"/>
                </a:lnTo>
                <a:cubicBezTo>
                  <a:pt x="242745" y="1746575"/>
                  <a:pt x="242205" y="1746029"/>
                  <a:pt x="241126" y="1746029"/>
                </a:cubicBezTo>
                <a:close/>
                <a:moveTo>
                  <a:pt x="197432" y="1746029"/>
                </a:moveTo>
                <a:cubicBezTo>
                  <a:pt x="196353" y="1746029"/>
                  <a:pt x="194735" y="1746301"/>
                  <a:pt x="192578" y="1746847"/>
                </a:cubicBezTo>
                <a:cubicBezTo>
                  <a:pt x="190420" y="1747391"/>
                  <a:pt x="188802" y="1747663"/>
                  <a:pt x="187723" y="1747663"/>
                </a:cubicBezTo>
                <a:cubicBezTo>
                  <a:pt x="187723" y="1747663"/>
                  <a:pt x="186644" y="1748208"/>
                  <a:pt x="184487" y="1749298"/>
                </a:cubicBezTo>
                <a:cubicBezTo>
                  <a:pt x="184487" y="1751475"/>
                  <a:pt x="185566" y="1752564"/>
                  <a:pt x="187723" y="1752564"/>
                </a:cubicBezTo>
                <a:cubicBezTo>
                  <a:pt x="193117" y="1752564"/>
                  <a:pt x="196893" y="1750931"/>
                  <a:pt x="199050" y="1747663"/>
                </a:cubicBezTo>
                <a:cubicBezTo>
                  <a:pt x="199050" y="1747663"/>
                  <a:pt x="198511" y="1747119"/>
                  <a:pt x="197432" y="1746029"/>
                </a:cubicBezTo>
                <a:close/>
                <a:moveTo>
                  <a:pt x="2472965" y="1742763"/>
                </a:moveTo>
                <a:lnTo>
                  <a:pt x="2472965" y="1744396"/>
                </a:lnTo>
                <a:cubicBezTo>
                  <a:pt x="2475121" y="1744396"/>
                  <a:pt x="2476200" y="1743852"/>
                  <a:pt x="2476200" y="1742763"/>
                </a:cubicBezTo>
                <a:close/>
                <a:moveTo>
                  <a:pt x="323660" y="1742763"/>
                </a:moveTo>
                <a:lnTo>
                  <a:pt x="323660" y="1744396"/>
                </a:lnTo>
                <a:cubicBezTo>
                  <a:pt x="325817" y="1744396"/>
                  <a:pt x="326896" y="1743852"/>
                  <a:pt x="326896" y="1742763"/>
                </a:cubicBezTo>
                <a:close/>
                <a:moveTo>
                  <a:pt x="4452144" y="1741129"/>
                </a:moveTo>
                <a:lnTo>
                  <a:pt x="4448908" y="1744396"/>
                </a:lnTo>
                <a:cubicBezTo>
                  <a:pt x="4445671" y="1747663"/>
                  <a:pt x="4444053" y="1749842"/>
                  <a:pt x="4444053" y="1750931"/>
                </a:cubicBezTo>
                <a:lnTo>
                  <a:pt x="4445671" y="1750931"/>
                </a:lnTo>
                <a:lnTo>
                  <a:pt x="4453763" y="1742763"/>
                </a:lnTo>
                <a:lnTo>
                  <a:pt x="4453763" y="1741129"/>
                </a:lnTo>
                <a:close/>
                <a:moveTo>
                  <a:pt x="7606413" y="1734594"/>
                </a:moveTo>
                <a:cubicBezTo>
                  <a:pt x="7604255" y="1734594"/>
                  <a:pt x="7599399" y="1737589"/>
                  <a:pt x="7591847" y="1743579"/>
                </a:cubicBezTo>
                <a:cubicBezTo>
                  <a:pt x="7584295" y="1749570"/>
                  <a:pt x="7576473" y="1756377"/>
                  <a:pt x="7568382" y="1764000"/>
                </a:cubicBezTo>
                <a:cubicBezTo>
                  <a:pt x="7560291" y="1771624"/>
                  <a:pt x="7553009" y="1778975"/>
                  <a:pt x="7546535" y="1786055"/>
                </a:cubicBezTo>
                <a:cubicBezTo>
                  <a:pt x="7540062" y="1793134"/>
                  <a:pt x="7536826" y="1797218"/>
                  <a:pt x="7536826" y="1798308"/>
                </a:cubicBezTo>
                <a:cubicBezTo>
                  <a:pt x="7536826" y="1800485"/>
                  <a:pt x="7537365" y="1801575"/>
                  <a:pt x="7538444" y="1801575"/>
                </a:cubicBezTo>
                <a:lnTo>
                  <a:pt x="7540062" y="1801575"/>
                </a:lnTo>
                <a:cubicBezTo>
                  <a:pt x="7541139" y="1800485"/>
                  <a:pt x="7541949" y="1799124"/>
                  <a:pt x="7542489" y="1797490"/>
                </a:cubicBezTo>
                <a:cubicBezTo>
                  <a:pt x="7543030" y="1795857"/>
                  <a:pt x="7543838" y="1795040"/>
                  <a:pt x="7544917" y="1795040"/>
                </a:cubicBezTo>
                <a:cubicBezTo>
                  <a:pt x="7547075" y="1793950"/>
                  <a:pt x="7549502" y="1793406"/>
                  <a:pt x="7552199" y="1793406"/>
                </a:cubicBezTo>
                <a:cubicBezTo>
                  <a:pt x="7554896" y="1793406"/>
                  <a:pt x="7557324" y="1792862"/>
                  <a:pt x="7559481" y="1791773"/>
                </a:cubicBezTo>
                <a:cubicBezTo>
                  <a:pt x="7564875" y="1788505"/>
                  <a:pt x="7568382" y="1785782"/>
                  <a:pt x="7570001" y="1783605"/>
                </a:cubicBezTo>
                <a:cubicBezTo>
                  <a:pt x="7571618" y="1781426"/>
                  <a:pt x="7575664" y="1779792"/>
                  <a:pt x="7582137" y="1778703"/>
                </a:cubicBezTo>
                <a:cubicBezTo>
                  <a:pt x="7584295" y="1777614"/>
                  <a:pt x="7585104" y="1775708"/>
                  <a:pt x="7584565" y="1772985"/>
                </a:cubicBezTo>
                <a:cubicBezTo>
                  <a:pt x="7584026" y="1770263"/>
                  <a:pt x="7584835" y="1767812"/>
                  <a:pt x="7586993" y="1765634"/>
                </a:cubicBezTo>
                <a:cubicBezTo>
                  <a:pt x="7589149" y="1764545"/>
                  <a:pt x="7593195" y="1761822"/>
                  <a:pt x="7599129" y="1757466"/>
                </a:cubicBezTo>
                <a:cubicBezTo>
                  <a:pt x="7605065" y="1753108"/>
                  <a:pt x="7608030" y="1749842"/>
                  <a:pt x="7608030" y="1747663"/>
                </a:cubicBezTo>
                <a:cubicBezTo>
                  <a:pt x="7610188" y="1745485"/>
                  <a:pt x="7611267" y="1743579"/>
                  <a:pt x="7611267" y="1741945"/>
                </a:cubicBezTo>
                <a:cubicBezTo>
                  <a:pt x="7611267" y="1740312"/>
                  <a:pt x="7612347" y="1738406"/>
                  <a:pt x="7614503" y="1736228"/>
                </a:cubicBezTo>
                <a:cubicBezTo>
                  <a:pt x="7613424" y="1735138"/>
                  <a:pt x="7610727" y="1734594"/>
                  <a:pt x="7606413" y="1734594"/>
                </a:cubicBezTo>
                <a:close/>
                <a:moveTo>
                  <a:pt x="3538917" y="1734594"/>
                </a:moveTo>
                <a:cubicBezTo>
                  <a:pt x="3530287" y="1734594"/>
                  <a:pt x="3524353" y="1737317"/>
                  <a:pt x="3521116" y="1742763"/>
                </a:cubicBezTo>
                <a:cubicBezTo>
                  <a:pt x="3517880" y="1748208"/>
                  <a:pt x="3512486" y="1751475"/>
                  <a:pt x="3504933" y="1752564"/>
                </a:cubicBezTo>
                <a:cubicBezTo>
                  <a:pt x="3499539" y="1753654"/>
                  <a:pt x="3496841" y="1756377"/>
                  <a:pt x="3496841" y="1760733"/>
                </a:cubicBezTo>
                <a:cubicBezTo>
                  <a:pt x="3496841" y="1765089"/>
                  <a:pt x="3495762" y="1767268"/>
                  <a:pt x="3493605" y="1767268"/>
                </a:cubicBezTo>
                <a:lnTo>
                  <a:pt x="3482278" y="1767268"/>
                </a:lnTo>
                <a:lnTo>
                  <a:pt x="3480658" y="1768901"/>
                </a:lnTo>
                <a:lnTo>
                  <a:pt x="3480658" y="1773803"/>
                </a:lnTo>
                <a:cubicBezTo>
                  <a:pt x="3479579" y="1775980"/>
                  <a:pt x="3477152" y="1778975"/>
                  <a:pt x="3473377" y="1782787"/>
                </a:cubicBezTo>
                <a:cubicBezTo>
                  <a:pt x="3469600" y="1786599"/>
                  <a:pt x="3467713" y="1789594"/>
                  <a:pt x="3467713" y="1791773"/>
                </a:cubicBezTo>
                <a:cubicBezTo>
                  <a:pt x="3467713" y="1793950"/>
                  <a:pt x="3470410" y="1795040"/>
                  <a:pt x="3475804" y="1795040"/>
                </a:cubicBezTo>
                <a:cubicBezTo>
                  <a:pt x="3481199" y="1795040"/>
                  <a:pt x="3485244" y="1792045"/>
                  <a:pt x="3487942" y="1786055"/>
                </a:cubicBezTo>
                <a:cubicBezTo>
                  <a:pt x="3490639" y="1780064"/>
                  <a:pt x="3494144" y="1777070"/>
                  <a:pt x="3498461" y="1777070"/>
                </a:cubicBezTo>
                <a:cubicBezTo>
                  <a:pt x="3500618" y="1777070"/>
                  <a:pt x="3501966" y="1777342"/>
                  <a:pt x="3502507" y="1777887"/>
                </a:cubicBezTo>
                <a:cubicBezTo>
                  <a:pt x="3503045" y="1778431"/>
                  <a:pt x="3504394" y="1778703"/>
                  <a:pt x="3506551" y="1778703"/>
                </a:cubicBezTo>
                <a:cubicBezTo>
                  <a:pt x="3508709" y="1778703"/>
                  <a:pt x="3510867" y="1777070"/>
                  <a:pt x="3513024" y="1773803"/>
                </a:cubicBezTo>
                <a:cubicBezTo>
                  <a:pt x="3515183" y="1770535"/>
                  <a:pt x="3517340" y="1767812"/>
                  <a:pt x="3519498" y="1765634"/>
                </a:cubicBezTo>
                <a:cubicBezTo>
                  <a:pt x="3523813" y="1762366"/>
                  <a:pt x="3528938" y="1759099"/>
                  <a:pt x="3534873" y="1755831"/>
                </a:cubicBezTo>
                <a:cubicBezTo>
                  <a:pt x="3540806" y="1752564"/>
                  <a:pt x="3543772" y="1747119"/>
                  <a:pt x="3543772" y="1739495"/>
                </a:cubicBezTo>
                <a:cubicBezTo>
                  <a:pt x="3543772" y="1736228"/>
                  <a:pt x="3542154" y="1734594"/>
                  <a:pt x="3538917" y="1734594"/>
                </a:cubicBezTo>
                <a:close/>
                <a:moveTo>
                  <a:pt x="1467292" y="1732961"/>
                </a:moveTo>
                <a:cubicBezTo>
                  <a:pt x="1464056" y="1732961"/>
                  <a:pt x="1462438" y="1734594"/>
                  <a:pt x="1462438" y="1737861"/>
                </a:cubicBezTo>
                <a:cubicBezTo>
                  <a:pt x="1462438" y="1741129"/>
                  <a:pt x="1464056" y="1742763"/>
                  <a:pt x="1467292" y="1742763"/>
                </a:cubicBezTo>
                <a:cubicBezTo>
                  <a:pt x="1469450" y="1742763"/>
                  <a:pt x="1470529" y="1741129"/>
                  <a:pt x="1470529" y="1737861"/>
                </a:cubicBezTo>
                <a:cubicBezTo>
                  <a:pt x="1470529" y="1734594"/>
                  <a:pt x="1469450" y="1732961"/>
                  <a:pt x="1467292" y="1732961"/>
                </a:cubicBezTo>
                <a:close/>
                <a:moveTo>
                  <a:pt x="2485910" y="1731326"/>
                </a:moveTo>
                <a:cubicBezTo>
                  <a:pt x="2485910" y="1731326"/>
                  <a:pt x="2485371" y="1732416"/>
                  <a:pt x="2484292" y="1734594"/>
                </a:cubicBezTo>
                <a:cubicBezTo>
                  <a:pt x="2484292" y="1735684"/>
                  <a:pt x="2483753" y="1737045"/>
                  <a:pt x="2482674" y="1738678"/>
                </a:cubicBezTo>
                <a:cubicBezTo>
                  <a:pt x="2481595" y="1740312"/>
                  <a:pt x="2481056" y="1741673"/>
                  <a:pt x="2481056" y="1742763"/>
                </a:cubicBezTo>
                <a:cubicBezTo>
                  <a:pt x="2481056" y="1746029"/>
                  <a:pt x="2482943" y="1748480"/>
                  <a:pt x="2486720" y="1750114"/>
                </a:cubicBezTo>
                <a:cubicBezTo>
                  <a:pt x="2490496" y="1751747"/>
                  <a:pt x="2493462" y="1752564"/>
                  <a:pt x="2495621" y="1752564"/>
                </a:cubicBezTo>
                <a:cubicBezTo>
                  <a:pt x="2499936" y="1752564"/>
                  <a:pt x="2502093" y="1750931"/>
                  <a:pt x="2502093" y="1747663"/>
                </a:cubicBezTo>
                <a:lnTo>
                  <a:pt x="2502093" y="1731326"/>
                </a:lnTo>
                <a:close/>
                <a:moveTo>
                  <a:pt x="336606" y="1731326"/>
                </a:moveTo>
                <a:cubicBezTo>
                  <a:pt x="336606" y="1731326"/>
                  <a:pt x="336067" y="1732416"/>
                  <a:pt x="334988" y="1734594"/>
                </a:cubicBezTo>
                <a:cubicBezTo>
                  <a:pt x="334988" y="1735684"/>
                  <a:pt x="334449" y="1737045"/>
                  <a:pt x="333370" y="1738678"/>
                </a:cubicBezTo>
                <a:cubicBezTo>
                  <a:pt x="332291" y="1740312"/>
                  <a:pt x="331752" y="1741673"/>
                  <a:pt x="331752" y="1742763"/>
                </a:cubicBezTo>
                <a:cubicBezTo>
                  <a:pt x="331752" y="1746029"/>
                  <a:pt x="333639" y="1748480"/>
                  <a:pt x="337415" y="1750114"/>
                </a:cubicBezTo>
                <a:cubicBezTo>
                  <a:pt x="341192" y="1751747"/>
                  <a:pt x="344158" y="1752564"/>
                  <a:pt x="346317" y="1752564"/>
                </a:cubicBezTo>
                <a:cubicBezTo>
                  <a:pt x="350632" y="1752564"/>
                  <a:pt x="352789" y="1750931"/>
                  <a:pt x="352789" y="1747663"/>
                </a:cubicBezTo>
                <a:lnTo>
                  <a:pt x="352789" y="1731326"/>
                </a:lnTo>
                <a:close/>
                <a:moveTo>
                  <a:pt x="7622596" y="1729693"/>
                </a:moveTo>
                <a:cubicBezTo>
                  <a:pt x="7620438" y="1731871"/>
                  <a:pt x="7619359" y="1734049"/>
                  <a:pt x="7619359" y="1736228"/>
                </a:cubicBezTo>
                <a:cubicBezTo>
                  <a:pt x="7623674" y="1736228"/>
                  <a:pt x="7625832" y="1735138"/>
                  <a:pt x="7625832" y="1732961"/>
                </a:cubicBezTo>
                <a:lnTo>
                  <a:pt x="7625832" y="1731326"/>
                </a:lnTo>
                <a:cubicBezTo>
                  <a:pt x="7624753" y="1731326"/>
                  <a:pt x="7624213" y="1730782"/>
                  <a:pt x="7624213" y="1729693"/>
                </a:cubicBezTo>
                <a:close/>
                <a:moveTo>
                  <a:pt x="5680839" y="1729693"/>
                </a:moveTo>
                <a:cubicBezTo>
                  <a:pt x="5675444" y="1729693"/>
                  <a:pt x="5672478" y="1730782"/>
                  <a:pt x="5671937" y="1732961"/>
                </a:cubicBezTo>
                <a:cubicBezTo>
                  <a:pt x="5671399" y="1735138"/>
                  <a:pt x="5671129" y="1738406"/>
                  <a:pt x="5671129" y="1742763"/>
                </a:cubicBezTo>
                <a:cubicBezTo>
                  <a:pt x="5668971" y="1746029"/>
                  <a:pt x="5666543" y="1747391"/>
                  <a:pt x="5663846" y="1746847"/>
                </a:cubicBezTo>
                <a:cubicBezTo>
                  <a:pt x="5661149" y="1746301"/>
                  <a:pt x="5658721" y="1747663"/>
                  <a:pt x="5656564" y="1750931"/>
                </a:cubicBezTo>
                <a:cubicBezTo>
                  <a:pt x="5655485" y="1752020"/>
                  <a:pt x="5653867" y="1753926"/>
                  <a:pt x="5651709" y="1756649"/>
                </a:cubicBezTo>
                <a:cubicBezTo>
                  <a:pt x="5649552" y="1759371"/>
                  <a:pt x="5648473" y="1761822"/>
                  <a:pt x="5648473" y="1764000"/>
                </a:cubicBezTo>
                <a:cubicBezTo>
                  <a:pt x="5653867" y="1764000"/>
                  <a:pt x="5661420" y="1759915"/>
                  <a:pt x="5671129" y="1751747"/>
                </a:cubicBezTo>
                <a:cubicBezTo>
                  <a:pt x="5680839" y="1743579"/>
                  <a:pt x="5685694" y="1736772"/>
                  <a:pt x="5685694" y="1731326"/>
                </a:cubicBezTo>
                <a:cubicBezTo>
                  <a:pt x="5685694" y="1730238"/>
                  <a:pt x="5684075" y="1729693"/>
                  <a:pt x="5680839" y="1729693"/>
                </a:cubicBezTo>
                <a:close/>
                <a:moveTo>
                  <a:pt x="4830826" y="1729693"/>
                </a:moveTo>
                <a:cubicBezTo>
                  <a:pt x="4829749" y="1729693"/>
                  <a:pt x="4827860" y="1730238"/>
                  <a:pt x="4825163" y="1731326"/>
                </a:cubicBezTo>
                <a:cubicBezTo>
                  <a:pt x="4822465" y="1732416"/>
                  <a:pt x="4821117" y="1734049"/>
                  <a:pt x="4821117" y="1736228"/>
                </a:cubicBezTo>
                <a:lnTo>
                  <a:pt x="4821117" y="1737861"/>
                </a:lnTo>
                <a:lnTo>
                  <a:pt x="4822735" y="1739495"/>
                </a:lnTo>
                <a:cubicBezTo>
                  <a:pt x="4828129" y="1737317"/>
                  <a:pt x="4830826" y="1734049"/>
                  <a:pt x="4830826" y="1729693"/>
                </a:cubicBezTo>
                <a:close/>
                <a:moveTo>
                  <a:pt x="2356446" y="1729693"/>
                </a:moveTo>
                <a:cubicBezTo>
                  <a:pt x="2353210" y="1729693"/>
                  <a:pt x="2351592" y="1731326"/>
                  <a:pt x="2351592" y="1734594"/>
                </a:cubicBezTo>
                <a:cubicBezTo>
                  <a:pt x="2351592" y="1735684"/>
                  <a:pt x="2353210" y="1736228"/>
                  <a:pt x="2356446" y="1736228"/>
                </a:cubicBezTo>
                <a:cubicBezTo>
                  <a:pt x="2359683" y="1736228"/>
                  <a:pt x="2361840" y="1735684"/>
                  <a:pt x="2362920" y="1734594"/>
                </a:cubicBezTo>
                <a:cubicBezTo>
                  <a:pt x="2360761" y="1731326"/>
                  <a:pt x="2358604" y="1729693"/>
                  <a:pt x="2356446" y="1729693"/>
                </a:cubicBezTo>
                <a:close/>
                <a:moveTo>
                  <a:pt x="207142" y="1729693"/>
                </a:moveTo>
                <a:cubicBezTo>
                  <a:pt x="203906" y="1729693"/>
                  <a:pt x="202288" y="1731326"/>
                  <a:pt x="202288" y="1734594"/>
                </a:cubicBezTo>
                <a:cubicBezTo>
                  <a:pt x="202288" y="1735684"/>
                  <a:pt x="203906" y="1736228"/>
                  <a:pt x="207142" y="1736228"/>
                </a:cubicBezTo>
                <a:cubicBezTo>
                  <a:pt x="210379" y="1736228"/>
                  <a:pt x="212536" y="1735684"/>
                  <a:pt x="213615" y="1734594"/>
                </a:cubicBezTo>
                <a:cubicBezTo>
                  <a:pt x="211457" y="1731326"/>
                  <a:pt x="209300" y="1729693"/>
                  <a:pt x="207142" y="1729693"/>
                </a:cubicBezTo>
                <a:close/>
                <a:moveTo>
                  <a:pt x="1598374" y="1728059"/>
                </a:moveTo>
                <a:cubicBezTo>
                  <a:pt x="1596217" y="1728059"/>
                  <a:pt x="1594328" y="1729149"/>
                  <a:pt x="1592710" y="1731326"/>
                </a:cubicBezTo>
                <a:cubicBezTo>
                  <a:pt x="1591092" y="1733505"/>
                  <a:pt x="1590282" y="1735684"/>
                  <a:pt x="1590282" y="1737861"/>
                </a:cubicBezTo>
                <a:cubicBezTo>
                  <a:pt x="1590282" y="1743307"/>
                  <a:pt x="1592440" y="1746029"/>
                  <a:pt x="1596756" y="1746029"/>
                </a:cubicBezTo>
                <a:cubicBezTo>
                  <a:pt x="1598914" y="1746029"/>
                  <a:pt x="1600532" y="1744940"/>
                  <a:pt x="1601611" y="1742763"/>
                </a:cubicBezTo>
                <a:cubicBezTo>
                  <a:pt x="1602689" y="1740584"/>
                  <a:pt x="1603229" y="1738406"/>
                  <a:pt x="1603229" y="1736228"/>
                </a:cubicBezTo>
                <a:cubicBezTo>
                  <a:pt x="1603229" y="1735138"/>
                  <a:pt x="1602960" y="1733505"/>
                  <a:pt x="1602420" y="1731326"/>
                </a:cubicBezTo>
                <a:cubicBezTo>
                  <a:pt x="1601881" y="1729149"/>
                  <a:pt x="1600532" y="1728059"/>
                  <a:pt x="1598374" y="1728059"/>
                </a:cubicBezTo>
                <a:close/>
                <a:moveTo>
                  <a:pt x="4787133" y="1724793"/>
                </a:moveTo>
                <a:cubicBezTo>
                  <a:pt x="4778501" y="1724793"/>
                  <a:pt x="4774186" y="1727515"/>
                  <a:pt x="4774186" y="1732961"/>
                </a:cubicBezTo>
                <a:lnTo>
                  <a:pt x="4774186" y="1734594"/>
                </a:lnTo>
                <a:lnTo>
                  <a:pt x="4775804" y="1734594"/>
                </a:lnTo>
                <a:cubicBezTo>
                  <a:pt x="4777962" y="1734594"/>
                  <a:pt x="4780390" y="1733505"/>
                  <a:pt x="4783087" y="1731326"/>
                </a:cubicBezTo>
                <a:cubicBezTo>
                  <a:pt x="4785784" y="1729149"/>
                  <a:pt x="4787133" y="1726970"/>
                  <a:pt x="4787133" y="1724793"/>
                </a:cubicBezTo>
                <a:close/>
                <a:moveTo>
                  <a:pt x="744418" y="1718258"/>
                </a:moveTo>
                <a:cubicBezTo>
                  <a:pt x="744418" y="1719347"/>
                  <a:pt x="744688" y="1719891"/>
                  <a:pt x="745227" y="1719891"/>
                </a:cubicBezTo>
                <a:cubicBezTo>
                  <a:pt x="745767" y="1719891"/>
                  <a:pt x="746036" y="1719347"/>
                  <a:pt x="746036" y="1718258"/>
                </a:cubicBezTo>
                <a:close/>
                <a:moveTo>
                  <a:pt x="1247203" y="1714989"/>
                </a:moveTo>
                <a:lnTo>
                  <a:pt x="1234256" y="1716624"/>
                </a:lnTo>
                <a:cubicBezTo>
                  <a:pt x="1233177" y="1717712"/>
                  <a:pt x="1232638" y="1719347"/>
                  <a:pt x="1232638" y="1721524"/>
                </a:cubicBezTo>
                <a:cubicBezTo>
                  <a:pt x="1232638" y="1723703"/>
                  <a:pt x="1232638" y="1725337"/>
                  <a:pt x="1232638" y="1726426"/>
                </a:cubicBezTo>
                <a:cubicBezTo>
                  <a:pt x="1233718" y="1726426"/>
                  <a:pt x="1237224" y="1725609"/>
                  <a:pt x="1243157" y="1723975"/>
                </a:cubicBezTo>
                <a:cubicBezTo>
                  <a:pt x="1249091" y="1722342"/>
                  <a:pt x="1251519" y="1719891"/>
                  <a:pt x="1250439" y="1716624"/>
                </a:cubicBezTo>
                <a:cubicBezTo>
                  <a:pt x="1250439" y="1716624"/>
                  <a:pt x="1249360" y="1716079"/>
                  <a:pt x="1247203" y="1714989"/>
                </a:cubicBezTo>
                <a:close/>
                <a:moveTo>
                  <a:pt x="4800078" y="1713356"/>
                </a:moveTo>
                <a:cubicBezTo>
                  <a:pt x="4795763" y="1713356"/>
                  <a:pt x="4793606" y="1715535"/>
                  <a:pt x="4793606" y="1719891"/>
                </a:cubicBezTo>
                <a:cubicBezTo>
                  <a:pt x="4794684" y="1719891"/>
                  <a:pt x="4796573" y="1719619"/>
                  <a:pt x="4799270" y="1719074"/>
                </a:cubicBezTo>
                <a:cubicBezTo>
                  <a:pt x="4801967" y="1718530"/>
                  <a:pt x="4803316" y="1717168"/>
                  <a:pt x="4803316" y="1714989"/>
                </a:cubicBezTo>
                <a:cubicBezTo>
                  <a:pt x="4803316" y="1713901"/>
                  <a:pt x="4802237" y="1713356"/>
                  <a:pt x="4800078" y="1713356"/>
                </a:cubicBezTo>
                <a:close/>
                <a:moveTo>
                  <a:pt x="8466134" y="1711723"/>
                </a:moveTo>
                <a:cubicBezTo>
                  <a:pt x="8462897" y="1711723"/>
                  <a:pt x="8459391" y="1713628"/>
                  <a:pt x="8455614" y="1717440"/>
                </a:cubicBezTo>
                <a:cubicBezTo>
                  <a:pt x="8451839" y="1721252"/>
                  <a:pt x="8449952" y="1725337"/>
                  <a:pt x="8449952" y="1729693"/>
                </a:cubicBezTo>
                <a:cubicBezTo>
                  <a:pt x="8449952" y="1731871"/>
                  <a:pt x="8450491" y="1732961"/>
                  <a:pt x="8451569" y="1732961"/>
                </a:cubicBezTo>
                <a:cubicBezTo>
                  <a:pt x="8455885" y="1732961"/>
                  <a:pt x="8460200" y="1730782"/>
                  <a:pt x="8464515" y="1726426"/>
                </a:cubicBezTo>
                <a:cubicBezTo>
                  <a:pt x="8468832" y="1722070"/>
                  <a:pt x="8470989" y="1717712"/>
                  <a:pt x="8470989" y="1713356"/>
                </a:cubicBezTo>
                <a:cubicBezTo>
                  <a:pt x="8470989" y="1712267"/>
                  <a:pt x="8469371" y="1711723"/>
                  <a:pt x="8466134" y="1711723"/>
                </a:cubicBezTo>
                <a:close/>
                <a:moveTo>
                  <a:pt x="6017444" y="1706821"/>
                </a:moveTo>
                <a:cubicBezTo>
                  <a:pt x="6015287" y="1706821"/>
                  <a:pt x="6012590" y="1707638"/>
                  <a:pt x="6009354" y="1709272"/>
                </a:cubicBezTo>
                <a:cubicBezTo>
                  <a:pt x="6006117" y="1710905"/>
                  <a:pt x="6004499" y="1713356"/>
                  <a:pt x="6004499" y="1716624"/>
                </a:cubicBezTo>
                <a:cubicBezTo>
                  <a:pt x="6004499" y="1723158"/>
                  <a:pt x="6006655" y="1726426"/>
                  <a:pt x="6010972" y="1726426"/>
                </a:cubicBezTo>
                <a:cubicBezTo>
                  <a:pt x="6014208" y="1726426"/>
                  <a:pt x="6016636" y="1724247"/>
                  <a:pt x="6018254" y="1719891"/>
                </a:cubicBezTo>
                <a:cubicBezTo>
                  <a:pt x="6019872" y="1715535"/>
                  <a:pt x="6020682" y="1712267"/>
                  <a:pt x="6020682" y="1710089"/>
                </a:cubicBezTo>
                <a:cubicBezTo>
                  <a:pt x="6020682" y="1707910"/>
                  <a:pt x="6019602" y="1706821"/>
                  <a:pt x="6017444" y="1706821"/>
                </a:cubicBezTo>
                <a:close/>
                <a:moveTo>
                  <a:pt x="5509299" y="1706821"/>
                </a:moveTo>
                <a:cubicBezTo>
                  <a:pt x="5507141" y="1706821"/>
                  <a:pt x="5503905" y="1708456"/>
                  <a:pt x="5499590" y="1711723"/>
                </a:cubicBezTo>
                <a:cubicBezTo>
                  <a:pt x="5495273" y="1714989"/>
                  <a:pt x="5493116" y="1717712"/>
                  <a:pt x="5493116" y="1719891"/>
                </a:cubicBezTo>
                <a:cubicBezTo>
                  <a:pt x="5493116" y="1722070"/>
                  <a:pt x="5494195" y="1723158"/>
                  <a:pt x="5496352" y="1723158"/>
                </a:cubicBezTo>
                <a:cubicBezTo>
                  <a:pt x="5501747" y="1723158"/>
                  <a:pt x="5506062" y="1722886"/>
                  <a:pt x="5509299" y="1722342"/>
                </a:cubicBezTo>
                <a:cubicBezTo>
                  <a:pt x="5512535" y="1721796"/>
                  <a:pt x="5514153" y="1718802"/>
                  <a:pt x="5514153" y="1713356"/>
                </a:cubicBezTo>
                <a:cubicBezTo>
                  <a:pt x="5514153" y="1709000"/>
                  <a:pt x="5512535" y="1706821"/>
                  <a:pt x="5509299" y="1706821"/>
                </a:cubicBezTo>
                <a:close/>
                <a:moveTo>
                  <a:pt x="4758003" y="1705188"/>
                </a:moveTo>
                <a:cubicBezTo>
                  <a:pt x="4753688" y="1706277"/>
                  <a:pt x="4749373" y="1707910"/>
                  <a:pt x="4745056" y="1710089"/>
                </a:cubicBezTo>
                <a:cubicBezTo>
                  <a:pt x="4740741" y="1712267"/>
                  <a:pt x="4738584" y="1716079"/>
                  <a:pt x="4738584" y="1721524"/>
                </a:cubicBezTo>
                <a:cubicBezTo>
                  <a:pt x="4743978" y="1721524"/>
                  <a:pt x="4748563" y="1720708"/>
                  <a:pt x="4752339" y="1719074"/>
                </a:cubicBezTo>
                <a:cubicBezTo>
                  <a:pt x="4756115" y="1717440"/>
                  <a:pt x="4758003" y="1713901"/>
                  <a:pt x="4758003" y="1708456"/>
                </a:cubicBezTo>
                <a:close/>
                <a:moveTo>
                  <a:pt x="914340" y="1705188"/>
                </a:moveTo>
                <a:cubicBezTo>
                  <a:pt x="913261" y="1705188"/>
                  <a:pt x="910023" y="1706549"/>
                  <a:pt x="904629" y="1709272"/>
                </a:cubicBezTo>
                <a:cubicBezTo>
                  <a:pt x="899236" y="1711995"/>
                  <a:pt x="893301" y="1714989"/>
                  <a:pt x="886828" y="1718258"/>
                </a:cubicBezTo>
                <a:cubicBezTo>
                  <a:pt x="880356" y="1721524"/>
                  <a:pt x="874421" y="1724519"/>
                  <a:pt x="869027" y="1727242"/>
                </a:cubicBezTo>
                <a:cubicBezTo>
                  <a:pt x="863632" y="1729965"/>
                  <a:pt x="860935" y="1731871"/>
                  <a:pt x="860935" y="1732961"/>
                </a:cubicBezTo>
                <a:lnTo>
                  <a:pt x="856081" y="1747663"/>
                </a:lnTo>
                <a:lnTo>
                  <a:pt x="854462" y="1747663"/>
                </a:lnTo>
                <a:cubicBezTo>
                  <a:pt x="854462" y="1748752"/>
                  <a:pt x="853384" y="1749570"/>
                  <a:pt x="851226" y="1750114"/>
                </a:cubicBezTo>
                <a:cubicBezTo>
                  <a:pt x="849067" y="1750659"/>
                  <a:pt x="847988" y="1751475"/>
                  <a:pt x="847988" y="1752564"/>
                </a:cubicBezTo>
                <a:cubicBezTo>
                  <a:pt x="844752" y="1754743"/>
                  <a:pt x="839627" y="1758010"/>
                  <a:pt x="832615" y="1762366"/>
                </a:cubicBezTo>
                <a:cubicBezTo>
                  <a:pt x="825602" y="1766722"/>
                  <a:pt x="818590" y="1771352"/>
                  <a:pt x="811577" y="1776252"/>
                </a:cubicBezTo>
                <a:cubicBezTo>
                  <a:pt x="804564" y="1781154"/>
                  <a:pt x="798631" y="1786327"/>
                  <a:pt x="793775" y="1791773"/>
                </a:cubicBezTo>
                <a:cubicBezTo>
                  <a:pt x="788921" y="1797218"/>
                  <a:pt x="786494" y="1802119"/>
                  <a:pt x="786494" y="1806476"/>
                </a:cubicBezTo>
                <a:cubicBezTo>
                  <a:pt x="786494" y="1807564"/>
                  <a:pt x="788112" y="1808110"/>
                  <a:pt x="791348" y="1808110"/>
                </a:cubicBezTo>
                <a:cubicBezTo>
                  <a:pt x="793506" y="1808110"/>
                  <a:pt x="795124" y="1807020"/>
                  <a:pt x="796203" y="1804841"/>
                </a:cubicBezTo>
                <a:cubicBezTo>
                  <a:pt x="800518" y="1799396"/>
                  <a:pt x="804295" y="1796673"/>
                  <a:pt x="807531" y="1796673"/>
                </a:cubicBezTo>
                <a:cubicBezTo>
                  <a:pt x="810768" y="1796673"/>
                  <a:pt x="815083" y="1795040"/>
                  <a:pt x="820478" y="1791773"/>
                </a:cubicBezTo>
                <a:cubicBezTo>
                  <a:pt x="821557" y="1790683"/>
                  <a:pt x="822636" y="1789322"/>
                  <a:pt x="823715" y="1787689"/>
                </a:cubicBezTo>
                <a:cubicBezTo>
                  <a:pt x="824793" y="1786055"/>
                  <a:pt x="825872" y="1785238"/>
                  <a:pt x="826951" y="1785238"/>
                </a:cubicBezTo>
                <a:cubicBezTo>
                  <a:pt x="828030" y="1784149"/>
                  <a:pt x="829379" y="1783877"/>
                  <a:pt x="830997" y="1784421"/>
                </a:cubicBezTo>
                <a:cubicBezTo>
                  <a:pt x="832615" y="1784966"/>
                  <a:pt x="834504" y="1784149"/>
                  <a:pt x="836661" y="1781971"/>
                </a:cubicBezTo>
                <a:lnTo>
                  <a:pt x="847988" y="1770535"/>
                </a:lnTo>
                <a:lnTo>
                  <a:pt x="852844" y="1768901"/>
                </a:lnTo>
                <a:cubicBezTo>
                  <a:pt x="855002" y="1767812"/>
                  <a:pt x="855810" y="1766178"/>
                  <a:pt x="855271" y="1764000"/>
                </a:cubicBezTo>
                <a:cubicBezTo>
                  <a:pt x="854733" y="1761822"/>
                  <a:pt x="855541" y="1759643"/>
                  <a:pt x="857699" y="1757466"/>
                </a:cubicBezTo>
                <a:cubicBezTo>
                  <a:pt x="863093" y="1753108"/>
                  <a:pt x="868488" y="1749842"/>
                  <a:pt x="873882" y="1747663"/>
                </a:cubicBezTo>
                <a:cubicBezTo>
                  <a:pt x="879276" y="1745485"/>
                  <a:pt x="884671" y="1742763"/>
                  <a:pt x="890065" y="1739495"/>
                </a:cubicBezTo>
                <a:cubicBezTo>
                  <a:pt x="892222" y="1737317"/>
                  <a:pt x="893301" y="1735410"/>
                  <a:pt x="893301" y="1733777"/>
                </a:cubicBezTo>
                <a:cubicBezTo>
                  <a:pt x="893301" y="1732144"/>
                  <a:pt x="894380" y="1730782"/>
                  <a:pt x="896537" y="1729693"/>
                </a:cubicBezTo>
                <a:cubicBezTo>
                  <a:pt x="908405" y="1724247"/>
                  <a:pt x="915957" y="1716079"/>
                  <a:pt x="919194" y="1705188"/>
                </a:cubicBezTo>
                <a:close/>
                <a:moveTo>
                  <a:pt x="5606397" y="1701921"/>
                </a:moveTo>
                <a:cubicBezTo>
                  <a:pt x="5602082" y="1701921"/>
                  <a:pt x="5599924" y="1703010"/>
                  <a:pt x="5599924" y="1705188"/>
                </a:cubicBezTo>
                <a:cubicBezTo>
                  <a:pt x="5599924" y="1706277"/>
                  <a:pt x="5601003" y="1706821"/>
                  <a:pt x="5603160" y="1706821"/>
                </a:cubicBezTo>
                <a:cubicBezTo>
                  <a:pt x="5605318" y="1706821"/>
                  <a:pt x="5606397" y="1705188"/>
                  <a:pt x="5606397" y="1701921"/>
                </a:cubicBezTo>
                <a:close/>
                <a:moveTo>
                  <a:pt x="5729388" y="1700287"/>
                </a:moveTo>
                <a:cubicBezTo>
                  <a:pt x="5727229" y="1700287"/>
                  <a:pt x="5724263" y="1700831"/>
                  <a:pt x="5720486" y="1701921"/>
                </a:cubicBezTo>
                <a:cubicBezTo>
                  <a:pt x="5716710" y="1703010"/>
                  <a:pt x="5714823" y="1705733"/>
                  <a:pt x="5714823" y="1710089"/>
                </a:cubicBezTo>
                <a:lnTo>
                  <a:pt x="5714823" y="1711723"/>
                </a:lnTo>
                <a:cubicBezTo>
                  <a:pt x="5715902" y="1710633"/>
                  <a:pt x="5719138" y="1709272"/>
                  <a:pt x="5724532" y="1707638"/>
                </a:cubicBezTo>
                <a:cubicBezTo>
                  <a:pt x="5729926" y="1706005"/>
                  <a:pt x="5732624" y="1704098"/>
                  <a:pt x="5732624" y="1701921"/>
                </a:cubicBezTo>
                <a:cubicBezTo>
                  <a:pt x="5732624" y="1700831"/>
                  <a:pt x="5731546" y="1700287"/>
                  <a:pt x="5729388" y="1700287"/>
                </a:cubicBezTo>
                <a:close/>
                <a:moveTo>
                  <a:pt x="4762858" y="1700287"/>
                </a:moveTo>
                <a:cubicBezTo>
                  <a:pt x="4761779" y="1700287"/>
                  <a:pt x="4761239" y="1700831"/>
                  <a:pt x="4761239" y="1701921"/>
                </a:cubicBezTo>
                <a:cubicBezTo>
                  <a:pt x="4761239" y="1703010"/>
                  <a:pt x="4761779" y="1703554"/>
                  <a:pt x="4762858" y="1703554"/>
                </a:cubicBezTo>
                <a:cubicBezTo>
                  <a:pt x="4763936" y="1703554"/>
                  <a:pt x="4764476" y="1703010"/>
                  <a:pt x="4764476" y="1701921"/>
                </a:cubicBezTo>
                <a:cubicBezTo>
                  <a:pt x="4764476" y="1700831"/>
                  <a:pt x="4763936" y="1700287"/>
                  <a:pt x="4762858" y="1700287"/>
                </a:cubicBezTo>
                <a:close/>
                <a:moveTo>
                  <a:pt x="5486643" y="1698653"/>
                </a:moveTo>
                <a:cubicBezTo>
                  <a:pt x="5486643" y="1703010"/>
                  <a:pt x="5487182" y="1705188"/>
                  <a:pt x="5488261" y="1705188"/>
                </a:cubicBezTo>
                <a:cubicBezTo>
                  <a:pt x="5490419" y="1705188"/>
                  <a:pt x="5491498" y="1704098"/>
                  <a:pt x="5491498" y="1701921"/>
                </a:cubicBezTo>
                <a:cubicBezTo>
                  <a:pt x="5491498" y="1699742"/>
                  <a:pt x="5489879" y="1698653"/>
                  <a:pt x="5486643" y="1698653"/>
                </a:cubicBezTo>
                <a:close/>
                <a:moveTo>
                  <a:pt x="927285" y="1697019"/>
                </a:moveTo>
                <a:cubicBezTo>
                  <a:pt x="927285" y="1697019"/>
                  <a:pt x="926746" y="1697565"/>
                  <a:pt x="925667" y="1698653"/>
                </a:cubicBezTo>
                <a:lnTo>
                  <a:pt x="927285" y="1698653"/>
                </a:lnTo>
                <a:close/>
                <a:moveTo>
                  <a:pt x="3530827" y="1695386"/>
                </a:moveTo>
                <a:cubicBezTo>
                  <a:pt x="3528669" y="1695386"/>
                  <a:pt x="3523813" y="1698109"/>
                  <a:pt x="3516262" y="1703554"/>
                </a:cubicBezTo>
                <a:cubicBezTo>
                  <a:pt x="3508709" y="1709000"/>
                  <a:pt x="3500887" y="1715263"/>
                  <a:pt x="3492796" y="1722342"/>
                </a:cubicBezTo>
                <a:cubicBezTo>
                  <a:pt x="3484704" y="1729421"/>
                  <a:pt x="3477422" y="1736228"/>
                  <a:pt x="3470949" y="1742763"/>
                </a:cubicBezTo>
                <a:cubicBezTo>
                  <a:pt x="3464475" y="1749298"/>
                  <a:pt x="3461239" y="1753654"/>
                  <a:pt x="3461239" y="1755831"/>
                </a:cubicBezTo>
                <a:lnTo>
                  <a:pt x="3470949" y="1755831"/>
                </a:lnTo>
                <a:cubicBezTo>
                  <a:pt x="3473107" y="1755831"/>
                  <a:pt x="3474185" y="1754743"/>
                  <a:pt x="3474185" y="1752564"/>
                </a:cubicBezTo>
                <a:cubicBezTo>
                  <a:pt x="3474185" y="1750386"/>
                  <a:pt x="3475264" y="1748752"/>
                  <a:pt x="3477422" y="1747663"/>
                </a:cubicBezTo>
                <a:cubicBezTo>
                  <a:pt x="3486053" y="1743307"/>
                  <a:pt x="3497651" y="1737317"/>
                  <a:pt x="3512216" y="1729693"/>
                </a:cubicBezTo>
                <a:cubicBezTo>
                  <a:pt x="3526780" y="1722070"/>
                  <a:pt x="3534063" y="1712267"/>
                  <a:pt x="3534063" y="1700287"/>
                </a:cubicBezTo>
                <a:cubicBezTo>
                  <a:pt x="3534063" y="1697019"/>
                  <a:pt x="3532984" y="1695386"/>
                  <a:pt x="3530827" y="1695386"/>
                </a:cubicBezTo>
                <a:close/>
                <a:moveTo>
                  <a:pt x="830187" y="1692119"/>
                </a:moveTo>
                <a:cubicBezTo>
                  <a:pt x="821557" y="1698653"/>
                  <a:pt x="814814" y="1702193"/>
                  <a:pt x="809959" y="1702737"/>
                </a:cubicBezTo>
                <a:cubicBezTo>
                  <a:pt x="805104" y="1703282"/>
                  <a:pt x="799979" y="1707910"/>
                  <a:pt x="794585" y="1716624"/>
                </a:cubicBezTo>
                <a:cubicBezTo>
                  <a:pt x="792427" y="1718802"/>
                  <a:pt x="788921" y="1721524"/>
                  <a:pt x="784066" y="1724793"/>
                </a:cubicBezTo>
                <a:cubicBezTo>
                  <a:pt x="779212" y="1728059"/>
                  <a:pt x="773816" y="1731599"/>
                  <a:pt x="767883" y="1735410"/>
                </a:cubicBezTo>
                <a:cubicBezTo>
                  <a:pt x="761950" y="1739222"/>
                  <a:pt x="756825" y="1742763"/>
                  <a:pt x="752510" y="1746029"/>
                </a:cubicBezTo>
                <a:cubicBezTo>
                  <a:pt x="748194" y="1749298"/>
                  <a:pt x="746036" y="1751475"/>
                  <a:pt x="746036" y="1752564"/>
                </a:cubicBezTo>
                <a:cubicBezTo>
                  <a:pt x="746036" y="1754743"/>
                  <a:pt x="747115" y="1755831"/>
                  <a:pt x="749272" y="1755831"/>
                </a:cubicBezTo>
                <a:cubicBezTo>
                  <a:pt x="754666" y="1755831"/>
                  <a:pt x="757904" y="1754743"/>
                  <a:pt x="758982" y="1752564"/>
                </a:cubicBezTo>
                <a:cubicBezTo>
                  <a:pt x="763298" y="1743852"/>
                  <a:pt x="767613" y="1740312"/>
                  <a:pt x="771929" y="1741945"/>
                </a:cubicBezTo>
                <a:cubicBezTo>
                  <a:pt x="776244" y="1743579"/>
                  <a:pt x="781099" y="1742217"/>
                  <a:pt x="786494" y="1737861"/>
                </a:cubicBezTo>
                <a:cubicBezTo>
                  <a:pt x="788652" y="1735684"/>
                  <a:pt x="792427" y="1732688"/>
                  <a:pt x="797821" y="1728877"/>
                </a:cubicBezTo>
                <a:cubicBezTo>
                  <a:pt x="803216" y="1725065"/>
                  <a:pt x="808610" y="1720708"/>
                  <a:pt x="814004" y="1715807"/>
                </a:cubicBezTo>
                <a:cubicBezTo>
                  <a:pt x="819398" y="1710905"/>
                  <a:pt x="824254" y="1706549"/>
                  <a:pt x="828569" y="1702737"/>
                </a:cubicBezTo>
                <a:cubicBezTo>
                  <a:pt x="832884" y="1698926"/>
                  <a:pt x="835043" y="1695930"/>
                  <a:pt x="835043" y="1693752"/>
                </a:cubicBezTo>
                <a:cubicBezTo>
                  <a:pt x="835043" y="1692663"/>
                  <a:pt x="833964" y="1692119"/>
                  <a:pt x="831805" y="1692119"/>
                </a:cubicBezTo>
                <a:close/>
                <a:moveTo>
                  <a:pt x="6127489" y="1690484"/>
                </a:moveTo>
                <a:cubicBezTo>
                  <a:pt x="6124253" y="1690484"/>
                  <a:pt x="6122634" y="1691574"/>
                  <a:pt x="6122634" y="1693752"/>
                </a:cubicBezTo>
                <a:cubicBezTo>
                  <a:pt x="6122634" y="1698109"/>
                  <a:pt x="6124792" y="1700287"/>
                  <a:pt x="6129107" y="1700287"/>
                </a:cubicBezTo>
                <a:cubicBezTo>
                  <a:pt x="6131265" y="1700287"/>
                  <a:pt x="6132344" y="1698653"/>
                  <a:pt x="6132344" y="1695386"/>
                </a:cubicBezTo>
                <a:cubicBezTo>
                  <a:pt x="6132344" y="1692119"/>
                  <a:pt x="6130726" y="1690484"/>
                  <a:pt x="6127489" y="1690484"/>
                </a:cubicBezTo>
                <a:close/>
                <a:moveTo>
                  <a:pt x="3547010" y="1688851"/>
                </a:moveTo>
                <a:lnTo>
                  <a:pt x="3545390" y="1690484"/>
                </a:lnTo>
                <a:lnTo>
                  <a:pt x="3545390" y="1692119"/>
                </a:lnTo>
                <a:lnTo>
                  <a:pt x="3547010" y="1692119"/>
                </a:lnTo>
                <a:lnTo>
                  <a:pt x="3548628" y="1692119"/>
                </a:lnTo>
                <a:lnTo>
                  <a:pt x="3548628" y="1690484"/>
                </a:lnTo>
                <a:close/>
                <a:moveTo>
                  <a:pt x="6741836" y="1687217"/>
                </a:moveTo>
                <a:cubicBezTo>
                  <a:pt x="6739678" y="1687217"/>
                  <a:pt x="6738600" y="1688851"/>
                  <a:pt x="6738600" y="1692119"/>
                </a:cubicBezTo>
                <a:cubicBezTo>
                  <a:pt x="6738600" y="1694296"/>
                  <a:pt x="6739678" y="1695386"/>
                  <a:pt x="6741836" y="1695386"/>
                </a:cubicBezTo>
                <a:cubicBezTo>
                  <a:pt x="6745072" y="1695386"/>
                  <a:pt x="6746691" y="1694296"/>
                  <a:pt x="6746691" y="1692119"/>
                </a:cubicBezTo>
                <a:cubicBezTo>
                  <a:pt x="6746691" y="1688851"/>
                  <a:pt x="6745072" y="1687217"/>
                  <a:pt x="6741836" y="1687217"/>
                </a:cubicBezTo>
                <a:close/>
                <a:moveTo>
                  <a:pt x="5476933" y="1687217"/>
                </a:moveTo>
                <a:lnTo>
                  <a:pt x="5475315" y="1688851"/>
                </a:lnTo>
                <a:cubicBezTo>
                  <a:pt x="5474236" y="1689940"/>
                  <a:pt x="5473696" y="1691030"/>
                  <a:pt x="5473696" y="1692119"/>
                </a:cubicBezTo>
                <a:lnTo>
                  <a:pt x="5475315" y="1693752"/>
                </a:lnTo>
                <a:lnTo>
                  <a:pt x="5485025" y="1693752"/>
                </a:lnTo>
                <a:cubicBezTo>
                  <a:pt x="5485025" y="1689396"/>
                  <a:pt x="5482327" y="1687217"/>
                  <a:pt x="5476933" y="1687217"/>
                </a:cubicBezTo>
                <a:close/>
                <a:moveTo>
                  <a:pt x="2359683" y="1687217"/>
                </a:moveTo>
                <a:cubicBezTo>
                  <a:pt x="2353210" y="1687217"/>
                  <a:pt x="2348624" y="1689396"/>
                  <a:pt x="2345927" y="1693752"/>
                </a:cubicBezTo>
                <a:cubicBezTo>
                  <a:pt x="2343230" y="1698109"/>
                  <a:pt x="2341881" y="1703010"/>
                  <a:pt x="2341881" y="1708456"/>
                </a:cubicBezTo>
                <a:lnTo>
                  <a:pt x="2345119" y="1708456"/>
                </a:lnTo>
                <a:cubicBezTo>
                  <a:pt x="2347275" y="1708456"/>
                  <a:pt x="2351052" y="1707094"/>
                  <a:pt x="2356446" y="1704372"/>
                </a:cubicBezTo>
                <a:cubicBezTo>
                  <a:pt x="2361840" y="1701649"/>
                  <a:pt x="2364538" y="1698653"/>
                  <a:pt x="2364538" y="1695386"/>
                </a:cubicBezTo>
                <a:cubicBezTo>
                  <a:pt x="2364538" y="1689940"/>
                  <a:pt x="2362920" y="1687217"/>
                  <a:pt x="2359683" y="1687217"/>
                </a:cubicBezTo>
                <a:close/>
                <a:moveTo>
                  <a:pt x="210379" y="1687217"/>
                </a:moveTo>
                <a:cubicBezTo>
                  <a:pt x="203906" y="1687217"/>
                  <a:pt x="199321" y="1689396"/>
                  <a:pt x="196624" y="1693752"/>
                </a:cubicBezTo>
                <a:cubicBezTo>
                  <a:pt x="193925" y="1698109"/>
                  <a:pt x="192578" y="1703010"/>
                  <a:pt x="192578" y="1708456"/>
                </a:cubicBezTo>
                <a:lnTo>
                  <a:pt x="195814" y="1708456"/>
                </a:lnTo>
                <a:cubicBezTo>
                  <a:pt x="197973" y="1708456"/>
                  <a:pt x="201747" y="1707094"/>
                  <a:pt x="207142" y="1704372"/>
                </a:cubicBezTo>
                <a:cubicBezTo>
                  <a:pt x="212536" y="1701649"/>
                  <a:pt x="215233" y="1698653"/>
                  <a:pt x="215233" y="1695386"/>
                </a:cubicBezTo>
                <a:cubicBezTo>
                  <a:pt x="215233" y="1689940"/>
                  <a:pt x="213615" y="1687217"/>
                  <a:pt x="210379" y="1687217"/>
                </a:cubicBezTo>
                <a:close/>
                <a:moveTo>
                  <a:pt x="4942489" y="1683951"/>
                </a:moveTo>
                <a:cubicBezTo>
                  <a:pt x="4940331" y="1683951"/>
                  <a:pt x="4936826" y="1685039"/>
                  <a:pt x="4931970" y="1687217"/>
                </a:cubicBezTo>
                <a:cubicBezTo>
                  <a:pt x="4927116" y="1689396"/>
                  <a:pt x="4924688" y="1692119"/>
                  <a:pt x="4924688" y="1695386"/>
                </a:cubicBezTo>
                <a:lnTo>
                  <a:pt x="4927924" y="1695386"/>
                </a:lnTo>
                <a:lnTo>
                  <a:pt x="4929542" y="1695386"/>
                </a:lnTo>
                <a:cubicBezTo>
                  <a:pt x="4930622" y="1695386"/>
                  <a:pt x="4933049" y="1694024"/>
                  <a:pt x="4936826" y="1691302"/>
                </a:cubicBezTo>
                <a:cubicBezTo>
                  <a:pt x="4940602" y="1688579"/>
                  <a:pt x="4942489" y="1686128"/>
                  <a:pt x="4942489" y="1683951"/>
                </a:cubicBezTo>
                <a:close/>
                <a:moveTo>
                  <a:pt x="4885849" y="1683951"/>
                </a:moveTo>
                <a:cubicBezTo>
                  <a:pt x="4884770" y="1683951"/>
                  <a:pt x="4884231" y="1684495"/>
                  <a:pt x="4884231" y="1685584"/>
                </a:cubicBezTo>
                <a:cubicBezTo>
                  <a:pt x="4884231" y="1686673"/>
                  <a:pt x="4884770" y="1687217"/>
                  <a:pt x="4885849" y="1687217"/>
                </a:cubicBezTo>
                <a:close/>
                <a:moveTo>
                  <a:pt x="5509299" y="1682316"/>
                </a:moveTo>
                <a:cubicBezTo>
                  <a:pt x="5501747" y="1682316"/>
                  <a:pt x="5497970" y="1686128"/>
                  <a:pt x="5497970" y="1693752"/>
                </a:cubicBezTo>
                <a:cubicBezTo>
                  <a:pt x="5497970" y="1695930"/>
                  <a:pt x="5499590" y="1697019"/>
                  <a:pt x="5502826" y="1697019"/>
                </a:cubicBezTo>
                <a:cubicBezTo>
                  <a:pt x="5510378" y="1697019"/>
                  <a:pt x="5514153" y="1694842"/>
                  <a:pt x="5514153" y="1690484"/>
                </a:cubicBezTo>
                <a:cubicBezTo>
                  <a:pt x="5514153" y="1685039"/>
                  <a:pt x="5512535" y="1682316"/>
                  <a:pt x="5509299" y="1682316"/>
                </a:cubicBezTo>
                <a:close/>
                <a:moveTo>
                  <a:pt x="5543283" y="1680683"/>
                </a:moveTo>
                <a:cubicBezTo>
                  <a:pt x="5531415" y="1680683"/>
                  <a:pt x="5525482" y="1686128"/>
                  <a:pt x="5525482" y="1697019"/>
                </a:cubicBezTo>
                <a:lnTo>
                  <a:pt x="5525482" y="1701921"/>
                </a:lnTo>
                <a:cubicBezTo>
                  <a:pt x="5526561" y="1704098"/>
                  <a:pt x="5528179" y="1705188"/>
                  <a:pt x="5530336" y="1705188"/>
                </a:cubicBezTo>
                <a:cubicBezTo>
                  <a:pt x="5543283" y="1705188"/>
                  <a:pt x="5549757" y="1699198"/>
                  <a:pt x="5549757" y="1687217"/>
                </a:cubicBezTo>
                <a:cubicBezTo>
                  <a:pt x="5549757" y="1682861"/>
                  <a:pt x="5547598" y="1680683"/>
                  <a:pt x="5543283" y="1680683"/>
                </a:cubicBezTo>
                <a:close/>
                <a:moveTo>
                  <a:pt x="2445452" y="1679049"/>
                </a:moveTo>
                <a:cubicBezTo>
                  <a:pt x="2438979" y="1679049"/>
                  <a:pt x="2435743" y="1681772"/>
                  <a:pt x="2435743" y="1687217"/>
                </a:cubicBezTo>
                <a:cubicBezTo>
                  <a:pt x="2435743" y="1691574"/>
                  <a:pt x="2437361" y="1693752"/>
                  <a:pt x="2440599" y="1693752"/>
                </a:cubicBezTo>
                <a:lnTo>
                  <a:pt x="2442217" y="1693752"/>
                </a:lnTo>
                <a:lnTo>
                  <a:pt x="2450308" y="1685584"/>
                </a:lnTo>
                <a:lnTo>
                  <a:pt x="2450308" y="1683951"/>
                </a:lnTo>
                <a:cubicBezTo>
                  <a:pt x="2450308" y="1680683"/>
                  <a:pt x="2448690" y="1679049"/>
                  <a:pt x="2445452" y="1679049"/>
                </a:cubicBezTo>
                <a:close/>
                <a:moveTo>
                  <a:pt x="296148" y="1679049"/>
                </a:moveTo>
                <a:cubicBezTo>
                  <a:pt x="289676" y="1679049"/>
                  <a:pt x="286439" y="1681772"/>
                  <a:pt x="286439" y="1687217"/>
                </a:cubicBezTo>
                <a:cubicBezTo>
                  <a:pt x="286439" y="1691574"/>
                  <a:pt x="288057" y="1693752"/>
                  <a:pt x="291294" y="1693752"/>
                </a:cubicBezTo>
                <a:lnTo>
                  <a:pt x="292912" y="1693752"/>
                </a:lnTo>
                <a:lnTo>
                  <a:pt x="301004" y="1685584"/>
                </a:lnTo>
                <a:lnTo>
                  <a:pt x="301004" y="1683951"/>
                </a:lnTo>
                <a:cubicBezTo>
                  <a:pt x="301004" y="1680683"/>
                  <a:pt x="299386" y="1679049"/>
                  <a:pt x="296148" y="1679049"/>
                </a:cubicBezTo>
                <a:close/>
                <a:moveTo>
                  <a:pt x="8522775" y="1674148"/>
                </a:moveTo>
                <a:cubicBezTo>
                  <a:pt x="8520617" y="1674148"/>
                  <a:pt x="8518459" y="1674421"/>
                  <a:pt x="8516301" y="1674965"/>
                </a:cubicBezTo>
                <a:cubicBezTo>
                  <a:pt x="8514144" y="1675509"/>
                  <a:pt x="8513064" y="1676870"/>
                  <a:pt x="8513064" y="1679049"/>
                </a:cubicBezTo>
                <a:cubicBezTo>
                  <a:pt x="8515223" y="1679049"/>
                  <a:pt x="8517380" y="1678777"/>
                  <a:pt x="8519538" y="1678232"/>
                </a:cubicBezTo>
                <a:cubicBezTo>
                  <a:pt x="8521695" y="1677688"/>
                  <a:pt x="8522775" y="1676326"/>
                  <a:pt x="8522775" y="1674148"/>
                </a:cubicBezTo>
                <a:close/>
                <a:moveTo>
                  <a:pt x="7005619" y="1674148"/>
                </a:moveTo>
                <a:cubicBezTo>
                  <a:pt x="7003461" y="1674148"/>
                  <a:pt x="7001303" y="1674421"/>
                  <a:pt x="6999145" y="1674965"/>
                </a:cubicBezTo>
                <a:cubicBezTo>
                  <a:pt x="6996987" y="1675509"/>
                  <a:pt x="6995909" y="1676870"/>
                  <a:pt x="6995909" y="1679049"/>
                </a:cubicBezTo>
                <a:cubicBezTo>
                  <a:pt x="6998067" y="1679049"/>
                  <a:pt x="7000224" y="1678777"/>
                  <a:pt x="7002382" y="1678232"/>
                </a:cubicBezTo>
                <a:cubicBezTo>
                  <a:pt x="7004539" y="1677688"/>
                  <a:pt x="7005619" y="1676326"/>
                  <a:pt x="7005619" y="1674148"/>
                </a:cubicBezTo>
                <a:close/>
                <a:moveTo>
                  <a:pt x="6905284" y="1672514"/>
                </a:moveTo>
                <a:cubicBezTo>
                  <a:pt x="6893417" y="1672514"/>
                  <a:pt x="6886944" y="1675509"/>
                  <a:pt x="6885865" y="1681500"/>
                </a:cubicBezTo>
                <a:cubicBezTo>
                  <a:pt x="6884786" y="1687489"/>
                  <a:pt x="6881009" y="1691574"/>
                  <a:pt x="6874537" y="1693752"/>
                </a:cubicBezTo>
                <a:lnTo>
                  <a:pt x="6874537" y="1695386"/>
                </a:lnTo>
                <a:cubicBezTo>
                  <a:pt x="6875615" y="1696475"/>
                  <a:pt x="6878313" y="1697019"/>
                  <a:pt x="6882627" y="1697019"/>
                </a:cubicBezTo>
                <a:cubicBezTo>
                  <a:pt x="6888022" y="1697019"/>
                  <a:pt x="6892337" y="1693752"/>
                  <a:pt x="6895575" y="1687217"/>
                </a:cubicBezTo>
                <a:cubicBezTo>
                  <a:pt x="6898811" y="1680683"/>
                  <a:pt x="6902048" y="1676326"/>
                  <a:pt x="6905284" y="1674148"/>
                </a:cubicBezTo>
                <a:close/>
                <a:moveTo>
                  <a:pt x="6046574" y="1672514"/>
                </a:moveTo>
                <a:cubicBezTo>
                  <a:pt x="6043338" y="1672514"/>
                  <a:pt x="6041720" y="1673604"/>
                  <a:pt x="6041720" y="1675782"/>
                </a:cubicBezTo>
                <a:cubicBezTo>
                  <a:pt x="6041720" y="1676870"/>
                  <a:pt x="6043338" y="1677416"/>
                  <a:pt x="6046574" y="1677416"/>
                </a:cubicBezTo>
                <a:cubicBezTo>
                  <a:pt x="6049810" y="1677416"/>
                  <a:pt x="6051429" y="1676326"/>
                  <a:pt x="6051429" y="1674148"/>
                </a:cubicBezTo>
                <a:cubicBezTo>
                  <a:pt x="6051429" y="1673060"/>
                  <a:pt x="6049810" y="1672514"/>
                  <a:pt x="6046574" y="1672514"/>
                </a:cubicBezTo>
                <a:close/>
                <a:moveTo>
                  <a:pt x="4008224" y="1672514"/>
                </a:moveTo>
                <a:cubicBezTo>
                  <a:pt x="4001752" y="1672514"/>
                  <a:pt x="3998514" y="1676870"/>
                  <a:pt x="3998514" y="1685584"/>
                </a:cubicBezTo>
                <a:cubicBezTo>
                  <a:pt x="3998514" y="1689940"/>
                  <a:pt x="4001211" y="1692119"/>
                  <a:pt x="4006606" y="1692119"/>
                </a:cubicBezTo>
                <a:cubicBezTo>
                  <a:pt x="4013079" y="1692119"/>
                  <a:pt x="4016317" y="1689396"/>
                  <a:pt x="4016317" y="1683951"/>
                </a:cubicBezTo>
                <a:cubicBezTo>
                  <a:pt x="4016317" y="1681772"/>
                  <a:pt x="4015507" y="1679321"/>
                  <a:pt x="4013889" y="1676598"/>
                </a:cubicBezTo>
                <a:cubicBezTo>
                  <a:pt x="4012270" y="1673876"/>
                  <a:pt x="4010382" y="1672514"/>
                  <a:pt x="4008224" y="1672514"/>
                </a:cubicBezTo>
                <a:close/>
                <a:moveTo>
                  <a:pt x="964507" y="1670881"/>
                </a:moveTo>
                <a:cubicBezTo>
                  <a:pt x="956954" y="1670881"/>
                  <a:pt x="951560" y="1672514"/>
                  <a:pt x="948323" y="1675782"/>
                </a:cubicBezTo>
                <a:cubicBezTo>
                  <a:pt x="945088" y="1679049"/>
                  <a:pt x="941311" y="1683405"/>
                  <a:pt x="936995" y="1688851"/>
                </a:cubicBezTo>
                <a:lnTo>
                  <a:pt x="936995" y="1692119"/>
                </a:lnTo>
                <a:cubicBezTo>
                  <a:pt x="938074" y="1692119"/>
                  <a:pt x="942929" y="1688851"/>
                  <a:pt x="951560" y="1682316"/>
                </a:cubicBezTo>
                <a:cubicBezTo>
                  <a:pt x="960191" y="1675782"/>
                  <a:pt x="964507" y="1671970"/>
                  <a:pt x="964507" y="1670881"/>
                </a:cubicBezTo>
                <a:close/>
                <a:moveTo>
                  <a:pt x="3826975" y="1669247"/>
                </a:moveTo>
                <a:cubicBezTo>
                  <a:pt x="3821580" y="1669247"/>
                  <a:pt x="3818883" y="1671970"/>
                  <a:pt x="3818883" y="1677416"/>
                </a:cubicBezTo>
                <a:cubicBezTo>
                  <a:pt x="3818883" y="1679593"/>
                  <a:pt x="3818883" y="1680683"/>
                  <a:pt x="3818883" y="1680683"/>
                </a:cubicBezTo>
                <a:cubicBezTo>
                  <a:pt x="3823199" y="1680683"/>
                  <a:pt x="3827515" y="1677416"/>
                  <a:pt x="3831830" y="1670881"/>
                </a:cubicBezTo>
                <a:cubicBezTo>
                  <a:pt x="3830751" y="1670881"/>
                  <a:pt x="3830211" y="1670609"/>
                  <a:pt x="3830211" y="1670063"/>
                </a:cubicBezTo>
                <a:cubicBezTo>
                  <a:pt x="3830211" y="1669519"/>
                  <a:pt x="3829672" y="1669247"/>
                  <a:pt x="3828593" y="1669247"/>
                </a:cubicBezTo>
                <a:close/>
                <a:moveTo>
                  <a:pt x="3375469" y="1664346"/>
                </a:moveTo>
                <a:cubicBezTo>
                  <a:pt x="3372233" y="1664346"/>
                  <a:pt x="3370075" y="1664891"/>
                  <a:pt x="3368995" y="1665979"/>
                </a:cubicBezTo>
                <a:lnTo>
                  <a:pt x="3356050" y="1679049"/>
                </a:lnTo>
                <a:lnTo>
                  <a:pt x="3352812" y="1679049"/>
                </a:lnTo>
                <a:lnTo>
                  <a:pt x="3351194" y="1679049"/>
                </a:lnTo>
                <a:lnTo>
                  <a:pt x="3346340" y="1679049"/>
                </a:lnTo>
                <a:cubicBezTo>
                  <a:pt x="3340946" y="1679049"/>
                  <a:pt x="3337170" y="1681228"/>
                  <a:pt x="3335011" y="1685584"/>
                </a:cubicBezTo>
                <a:cubicBezTo>
                  <a:pt x="3332855" y="1689940"/>
                  <a:pt x="3329617" y="1693207"/>
                  <a:pt x="3325302" y="1695386"/>
                </a:cubicBezTo>
                <a:cubicBezTo>
                  <a:pt x="3324223" y="1695386"/>
                  <a:pt x="3322605" y="1695386"/>
                  <a:pt x="3320447" y="1695386"/>
                </a:cubicBezTo>
                <a:cubicBezTo>
                  <a:pt x="3318290" y="1695386"/>
                  <a:pt x="3316131" y="1695930"/>
                  <a:pt x="3313974" y="1697019"/>
                </a:cubicBezTo>
                <a:cubicBezTo>
                  <a:pt x="3311816" y="1699198"/>
                  <a:pt x="3307501" y="1704644"/>
                  <a:pt x="3301027" y="1713356"/>
                </a:cubicBezTo>
                <a:cubicBezTo>
                  <a:pt x="3294554" y="1722070"/>
                  <a:pt x="3291318" y="1728603"/>
                  <a:pt x="3291318" y="1732961"/>
                </a:cubicBezTo>
                <a:lnTo>
                  <a:pt x="3292936" y="1732961"/>
                </a:lnTo>
                <a:lnTo>
                  <a:pt x="3299409" y="1726426"/>
                </a:lnTo>
                <a:lnTo>
                  <a:pt x="3301027" y="1726426"/>
                </a:lnTo>
                <a:lnTo>
                  <a:pt x="3309119" y="1726426"/>
                </a:lnTo>
                <a:cubicBezTo>
                  <a:pt x="3314513" y="1726426"/>
                  <a:pt x="3317751" y="1723431"/>
                  <a:pt x="3318828" y="1717440"/>
                </a:cubicBezTo>
                <a:cubicBezTo>
                  <a:pt x="3319908" y="1711451"/>
                  <a:pt x="3322066" y="1707366"/>
                  <a:pt x="3325302" y="1705188"/>
                </a:cubicBezTo>
                <a:cubicBezTo>
                  <a:pt x="3329617" y="1703010"/>
                  <a:pt x="3332584" y="1702193"/>
                  <a:pt x="3334203" y="1702737"/>
                </a:cubicBezTo>
                <a:cubicBezTo>
                  <a:pt x="3335821" y="1703282"/>
                  <a:pt x="3337439" y="1703554"/>
                  <a:pt x="3339057" y="1703554"/>
                </a:cubicBezTo>
                <a:cubicBezTo>
                  <a:pt x="3340675" y="1703554"/>
                  <a:pt x="3342024" y="1702737"/>
                  <a:pt x="3343103" y="1701103"/>
                </a:cubicBezTo>
                <a:cubicBezTo>
                  <a:pt x="3344182" y="1699470"/>
                  <a:pt x="3345800" y="1695386"/>
                  <a:pt x="3347958" y="1688851"/>
                </a:cubicBezTo>
                <a:lnTo>
                  <a:pt x="3347958" y="1687217"/>
                </a:lnTo>
                <a:cubicBezTo>
                  <a:pt x="3349038" y="1685039"/>
                  <a:pt x="3350386" y="1683951"/>
                  <a:pt x="3352004" y="1683951"/>
                </a:cubicBezTo>
                <a:cubicBezTo>
                  <a:pt x="3353622" y="1683951"/>
                  <a:pt x="3355240" y="1683951"/>
                  <a:pt x="3356858" y="1683951"/>
                </a:cubicBezTo>
                <a:cubicBezTo>
                  <a:pt x="3358478" y="1683951"/>
                  <a:pt x="3360365" y="1683133"/>
                  <a:pt x="3362523" y="1681500"/>
                </a:cubicBezTo>
                <a:cubicBezTo>
                  <a:pt x="3364680" y="1679866"/>
                  <a:pt x="3367377" y="1675782"/>
                  <a:pt x="3370614" y="1669247"/>
                </a:cubicBezTo>
                <a:cubicBezTo>
                  <a:pt x="3371694" y="1667069"/>
                  <a:pt x="3372772" y="1666253"/>
                  <a:pt x="3373851" y="1666797"/>
                </a:cubicBezTo>
                <a:cubicBezTo>
                  <a:pt x="3374930" y="1667341"/>
                  <a:pt x="3375469" y="1666525"/>
                  <a:pt x="3375469" y="1664346"/>
                </a:cubicBezTo>
                <a:close/>
                <a:moveTo>
                  <a:pt x="5711587" y="1661079"/>
                </a:moveTo>
                <a:cubicBezTo>
                  <a:pt x="5710507" y="1661079"/>
                  <a:pt x="5707810" y="1662712"/>
                  <a:pt x="5703495" y="1665979"/>
                </a:cubicBezTo>
                <a:lnTo>
                  <a:pt x="5690548" y="1679049"/>
                </a:lnTo>
                <a:cubicBezTo>
                  <a:pt x="5687312" y="1681228"/>
                  <a:pt x="5684884" y="1683951"/>
                  <a:pt x="5683266" y="1687217"/>
                </a:cubicBezTo>
                <a:cubicBezTo>
                  <a:pt x="5681648" y="1690484"/>
                  <a:pt x="5679759" y="1693207"/>
                  <a:pt x="5677603" y="1695386"/>
                </a:cubicBezTo>
                <a:cubicBezTo>
                  <a:pt x="5675444" y="1697565"/>
                  <a:pt x="5671129" y="1699742"/>
                  <a:pt x="5664656" y="1701921"/>
                </a:cubicBezTo>
                <a:cubicBezTo>
                  <a:pt x="5658182" y="1704098"/>
                  <a:pt x="5654946" y="1707366"/>
                  <a:pt x="5654946" y="1711723"/>
                </a:cubicBezTo>
                <a:lnTo>
                  <a:pt x="5654946" y="1713356"/>
                </a:lnTo>
                <a:lnTo>
                  <a:pt x="5656564" y="1716624"/>
                </a:lnTo>
                <a:cubicBezTo>
                  <a:pt x="5657643" y="1716624"/>
                  <a:pt x="5658721" y="1716079"/>
                  <a:pt x="5659800" y="1714989"/>
                </a:cubicBezTo>
                <a:cubicBezTo>
                  <a:pt x="5665195" y="1711723"/>
                  <a:pt x="5670589" y="1707910"/>
                  <a:pt x="5675983" y="1703554"/>
                </a:cubicBezTo>
                <a:cubicBezTo>
                  <a:pt x="5681378" y="1699198"/>
                  <a:pt x="5686772" y="1695386"/>
                  <a:pt x="5692166" y="1692119"/>
                </a:cubicBezTo>
                <a:cubicBezTo>
                  <a:pt x="5694324" y="1691030"/>
                  <a:pt x="5696213" y="1690758"/>
                  <a:pt x="5697831" y="1691302"/>
                </a:cubicBezTo>
                <a:cubicBezTo>
                  <a:pt x="5699449" y="1691846"/>
                  <a:pt x="5701337" y="1691030"/>
                  <a:pt x="5703495" y="1688851"/>
                </a:cubicBezTo>
                <a:cubicBezTo>
                  <a:pt x="5705652" y="1686673"/>
                  <a:pt x="5706462" y="1684223"/>
                  <a:pt x="5705921" y="1681500"/>
                </a:cubicBezTo>
                <a:cubicBezTo>
                  <a:pt x="5705383" y="1678777"/>
                  <a:pt x="5706731" y="1676326"/>
                  <a:pt x="5709969" y="1674148"/>
                </a:cubicBezTo>
                <a:cubicBezTo>
                  <a:pt x="5712125" y="1671970"/>
                  <a:pt x="5714823" y="1670881"/>
                  <a:pt x="5718060" y="1670881"/>
                </a:cubicBezTo>
                <a:cubicBezTo>
                  <a:pt x="5721296" y="1670881"/>
                  <a:pt x="5722914" y="1668158"/>
                  <a:pt x="5722914" y="1662712"/>
                </a:cubicBezTo>
                <a:cubicBezTo>
                  <a:pt x="5720757" y="1662712"/>
                  <a:pt x="5718868" y="1662440"/>
                  <a:pt x="5717250" y="1661895"/>
                </a:cubicBezTo>
                <a:cubicBezTo>
                  <a:pt x="5715632" y="1661351"/>
                  <a:pt x="5713743" y="1661079"/>
                  <a:pt x="5711587" y="1661079"/>
                </a:cubicBezTo>
                <a:close/>
                <a:moveTo>
                  <a:pt x="1187325" y="1661079"/>
                </a:moveTo>
                <a:cubicBezTo>
                  <a:pt x="1180853" y="1661079"/>
                  <a:pt x="1177616" y="1663802"/>
                  <a:pt x="1177616" y="1669247"/>
                </a:cubicBezTo>
                <a:cubicBezTo>
                  <a:pt x="1177616" y="1672514"/>
                  <a:pt x="1180313" y="1674148"/>
                  <a:pt x="1185707" y="1674148"/>
                </a:cubicBezTo>
                <a:cubicBezTo>
                  <a:pt x="1190023" y="1674148"/>
                  <a:pt x="1192181" y="1671425"/>
                  <a:pt x="1192181" y="1665979"/>
                </a:cubicBezTo>
                <a:cubicBezTo>
                  <a:pt x="1192181" y="1662712"/>
                  <a:pt x="1190563" y="1661079"/>
                  <a:pt x="1187325" y="1661079"/>
                </a:cubicBezTo>
                <a:close/>
                <a:moveTo>
                  <a:pt x="974216" y="1661079"/>
                </a:moveTo>
                <a:cubicBezTo>
                  <a:pt x="970980" y="1661079"/>
                  <a:pt x="969362" y="1663256"/>
                  <a:pt x="969362" y="1667614"/>
                </a:cubicBezTo>
                <a:lnTo>
                  <a:pt x="970980" y="1665979"/>
                </a:lnTo>
                <a:cubicBezTo>
                  <a:pt x="973137" y="1663802"/>
                  <a:pt x="974216" y="1662168"/>
                  <a:pt x="974216" y="1661079"/>
                </a:cubicBezTo>
                <a:close/>
                <a:moveTo>
                  <a:pt x="3896562" y="1659446"/>
                </a:moveTo>
                <a:cubicBezTo>
                  <a:pt x="3884694" y="1659446"/>
                  <a:pt x="3875254" y="1663530"/>
                  <a:pt x="3868242" y="1671698"/>
                </a:cubicBezTo>
                <a:cubicBezTo>
                  <a:pt x="3861230" y="1679866"/>
                  <a:pt x="3853408" y="1687217"/>
                  <a:pt x="3844776" y="1693752"/>
                </a:cubicBezTo>
                <a:cubicBezTo>
                  <a:pt x="3840461" y="1698109"/>
                  <a:pt x="3835066" y="1700831"/>
                  <a:pt x="3828593" y="1701921"/>
                </a:cubicBezTo>
                <a:cubicBezTo>
                  <a:pt x="3822119" y="1703010"/>
                  <a:pt x="3818883" y="1707910"/>
                  <a:pt x="3818883" y="1716624"/>
                </a:cubicBezTo>
                <a:cubicBezTo>
                  <a:pt x="3818883" y="1717712"/>
                  <a:pt x="3819422" y="1718258"/>
                  <a:pt x="3820501" y="1718258"/>
                </a:cubicBezTo>
                <a:lnTo>
                  <a:pt x="3822119" y="1718258"/>
                </a:lnTo>
                <a:cubicBezTo>
                  <a:pt x="3828593" y="1718258"/>
                  <a:pt x="3833718" y="1716624"/>
                  <a:pt x="3837494" y="1713356"/>
                </a:cubicBezTo>
                <a:cubicBezTo>
                  <a:pt x="3841270" y="1710089"/>
                  <a:pt x="3845316" y="1706821"/>
                  <a:pt x="3849631" y="1703554"/>
                </a:cubicBezTo>
                <a:cubicBezTo>
                  <a:pt x="3850710" y="1702465"/>
                  <a:pt x="3853137" y="1700831"/>
                  <a:pt x="3856913" y="1698653"/>
                </a:cubicBezTo>
                <a:cubicBezTo>
                  <a:pt x="3860689" y="1696475"/>
                  <a:pt x="3863656" y="1695386"/>
                  <a:pt x="3865814" y="1695386"/>
                </a:cubicBezTo>
                <a:cubicBezTo>
                  <a:pt x="3866893" y="1694296"/>
                  <a:pt x="3867971" y="1693752"/>
                  <a:pt x="3869050" y="1693752"/>
                </a:cubicBezTo>
                <a:cubicBezTo>
                  <a:pt x="3870129" y="1693752"/>
                  <a:pt x="3871748" y="1693207"/>
                  <a:pt x="3873906" y="1692119"/>
                </a:cubicBezTo>
                <a:cubicBezTo>
                  <a:pt x="3876064" y="1688851"/>
                  <a:pt x="3877952" y="1685312"/>
                  <a:pt x="3879570" y="1681500"/>
                </a:cubicBezTo>
                <a:cubicBezTo>
                  <a:pt x="3881188" y="1677688"/>
                  <a:pt x="3883615" y="1674693"/>
                  <a:pt x="3886853" y="1672514"/>
                </a:cubicBezTo>
                <a:cubicBezTo>
                  <a:pt x="3889010" y="1671425"/>
                  <a:pt x="3890628" y="1670881"/>
                  <a:pt x="3891707" y="1670881"/>
                </a:cubicBezTo>
                <a:cubicBezTo>
                  <a:pt x="3892786" y="1670881"/>
                  <a:pt x="3894404" y="1669791"/>
                  <a:pt x="3896562" y="1667614"/>
                </a:cubicBezTo>
                <a:close/>
                <a:moveTo>
                  <a:pt x="3260247" y="1658923"/>
                </a:moveTo>
                <a:lnTo>
                  <a:pt x="3260451" y="1662400"/>
                </a:lnTo>
                <a:cubicBezTo>
                  <a:pt x="3260407" y="1662844"/>
                  <a:pt x="3260245" y="1661548"/>
                  <a:pt x="3260192" y="1659728"/>
                </a:cubicBezTo>
                <a:close/>
                <a:moveTo>
                  <a:pt x="6280090" y="1658091"/>
                </a:moveTo>
                <a:cubicBezTo>
                  <a:pt x="6297270" y="1653624"/>
                  <a:pt x="6228998" y="1675491"/>
                  <a:pt x="6221637" y="1675542"/>
                </a:cubicBezTo>
                <a:lnTo>
                  <a:pt x="6222037" y="1675307"/>
                </a:lnTo>
                <a:lnTo>
                  <a:pt x="6248896" y="1667130"/>
                </a:lnTo>
                <a:cubicBezTo>
                  <a:pt x="6266160" y="1661970"/>
                  <a:pt x="6275795" y="1659207"/>
                  <a:pt x="6280090" y="1658091"/>
                </a:cubicBezTo>
                <a:close/>
                <a:moveTo>
                  <a:pt x="4248239" y="1657811"/>
                </a:moveTo>
                <a:lnTo>
                  <a:pt x="4248239" y="1661079"/>
                </a:lnTo>
                <a:cubicBezTo>
                  <a:pt x="4251476" y="1661079"/>
                  <a:pt x="4253094" y="1659990"/>
                  <a:pt x="4253094" y="1657811"/>
                </a:cubicBezTo>
                <a:close/>
                <a:moveTo>
                  <a:pt x="3330157" y="1657811"/>
                </a:moveTo>
                <a:cubicBezTo>
                  <a:pt x="3329078" y="1657811"/>
                  <a:pt x="3328269" y="1658356"/>
                  <a:pt x="3327730" y="1659446"/>
                </a:cubicBezTo>
                <a:cubicBezTo>
                  <a:pt x="3327189" y="1660534"/>
                  <a:pt x="3326381" y="1661079"/>
                  <a:pt x="3325302" y="1661079"/>
                </a:cubicBezTo>
                <a:cubicBezTo>
                  <a:pt x="3324223" y="1662168"/>
                  <a:pt x="3319098" y="1665435"/>
                  <a:pt x="3309929" y="1670881"/>
                </a:cubicBezTo>
                <a:cubicBezTo>
                  <a:pt x="3300758" y="1676326"/>
                  <a:pt x="3296173" y="1679593"/>
                  <a:pt x="3296173" y="1680683"/>
                </a:cubicBezTo>
                <a:cubicBezTo>
                  <a:pt x="3296173" y="1682861"/>
                  <a:pt x="3297791" y="1683951"/>
                  <a:pt x="3301027" y="1683951"/>
                </a:cubicBezTo>
                <a:lnTo>
                  <a:pt x="3302645" y="1683951"/>
                </a:lnTo>
                <a:cubicBezTo>
                  <a:pt x="3304804" y="1681772"/>
                  <a:pt x="3310198" y="1677688"/>
                  <a:pt x="3318828" y="1671698"/>
                </a:cubicBezTo>
                <a:cubicBezTo>
                  <a:pt x="3327460" y="1665707"/>
                  <a:pt x="3331775" y="1661079"/>
                  <a:pt x="3331775" y="1657811"/>
                </a:cubicBezTo>
                <a:close/>
                <a:moveTo>
                  <a:pt x="6035246" y="1656177"/>
                </a:moveTo>
                <a:cubicBezTo>
                  <a:pt x="6035246" y="1657267"/>
                  <a:pt x="6034706" y="1657811"/>
                  <a:pt x="6033628" y="1657811"/>
                </a:cubicBezTo>
                <a:lnTo>
                  <a:pt x="6033628" y="1659446"/>
                </a:lnTo>
                <a:lnTo>
                  <a:pt x="6036865" y="1657811"/>
                </a:lnTo>
                <a:close/>
                <a:moveTo>
                  <a:pt x="3849631" y="1652911"/>
                </a:moveTo>
                <a:cubicBezTo>
                  <a:pt x="3848552" y="1652911"/>
                  <a:pt x="3846394" y="1654544"/>
                  <a:pt x="3843158" y="1657811"/>
                </a:cubicBezTo>
                <a:cubicBezTo>
                  <a:pt x="3839922" y="1661079"/>
                  <a:pt x="3838302" y="1663802"/>
                  <a:pt x="3838302" y="1665979"/>
                </a:cubicBezTo>
                <a:cubicBezTo>
                  <a:pt x="3838302" y="1665979"/>
                  <a:pt x="3838843" y="1666525"/>
                  <a:pt x="3839922" y="1667614"/>
                </a:cubicBezTo>
                <a:cubicBezTo>
                  <a:pt x="3843158" y="1667614"/>
                  <a:pt x="3845586" y="1665707"/>
                  <a:pt x="3847204" y="1661895"/>
                </a:cubicBezTo>
                <a:cubicBezTo>
                  <a:pt x="3848822" y="1658084"/>
                  <a:pt x="3849631" y="1655088"/>
                  <a:pt x="3849631" y="1652911"/>
                </a:cubicBezTo>
                <a:close/>
                <a:moveTo>
                  <a:pt x="3540536" y="1652911"/>
                </a:moveTo>
                <a:cubicBezTo>
                  <a:pt x="3538378" y="1652911"/>
                  <a:pt x="3536760" y="1654000"/>
                  <a:pt x="3535681" y="1656177"/>
                </a:cubicBezTo>
                <a:cubicBezTo>
                  <a:pt x="3534602" y="1658356"/>
                  <a:pt x="3532984" y="1659446"/>
                  <a:pt x="3530827" y="1659446"/>
                </a:cubicBezTo>
                <a:cubicBezTo>
                  <a:pt x="3528669" y="1659446"/>
                  <a:pt x="3527050" y="1659172"/>
                  <a:pt x="3525971" y="1658628"/>
                </a:cubicBezTo>
                <a:cubicBezTo>
                  <a:pt x="3524892" y="1658084"/>
                  <a:pt x="3523274" y="1657811"/>
                  <a:pt x="3521116" y="1657811"/>
                </a:cubicBezTo>
                <a:cubicBezTo>
                  <a:pt x="3517880" y="1657811"/>
                  <a:pt x="3515991" y="1659172"/>
                  <a:pt x="3515452" y="1661895"/>
                </a:cubicBezTo>
                <a:cubicBezTo>
                  <a:pt x="3514913" y="1664618"/>
                  <a:pt x="3513565" y="1667069"/>
                  <a:pt x="3511406" y="1669247"/>
                </a:cubicBezTo>
                <a:cubicBezTo>
                  <a:pt x="3510327" y="1671425"/>
                  <a:pt x="3504125" y="1676870"/>
                  <a:pt x="3492796" y="1685584"/>
                </a:cubicBezTo>
                <a:cubicBezTo>
                  <a:pt x="3481468" y="1694296"/>
                  <a:pt x="3474725" y="1699198"/>
                  <a:pt x="3472567" y="1700287"/>
                </a:cubicBezTo>
                <a:lnTo>
                  <a:pt x="3467713" y="1700287"/>
                </a:lnTo>
                <a:cubicBezTo>
                  <a:pt x="3463396" y="1703554"/>
                  <a:pt x="3459081" y="1709544"/>
                  <a:pt x="3454766" y="1718258"/>
                </a:cubicBezTo>
                <a:cubicBezTo>
                  <a:pt x="3450451" y="1726970"/>
                  <a:pt x="3445595" y="1731326"/>
                  <a:pt x="3440201" y="1731326"/>
                </a:cubicBezTo>
                <a:cubicBezTo>
                  <a:pt x="3439122" y="1731326"/>
                  <a:pt x="3438044" y="1730782"/>
                  <a:pt x="3436965" y="1729693"/>
                </a:cubicBezTo>
                <a:lnTo>
                  <a:pt x="3433727" y="1729693"/>
                </a:lnTo>
                <a:lnTo>
                  <a:pt x="3430491" y="1729693"/>
                </a:lnTo>
                <a:cubicBezTo>
                  <a:pt x="3430491" y="1730782"/>
                  <a:pt x="3429953" y="1731326"/>
                  <a:pt x="3428873" y="1731326"/>
                </a:cubicBezTo>
                <a:cubicBezTo>
                  <a:pt x="3426715" y="1740040"/>
                  <a:pt x="3421861" y="1746301"/>
                  <a:pt x="3414308" y="1750114"/>
                </a:cubicBezTo>
                <a:cubicBezTo>
                  <a:pt x="3406756" y="1753926"/>
                  <a:pt x="3402981" y="1758010"/>
                  <a:pt x="3402981" y="1762366"/>
                </a:cubicBezTo>
                <a:cubicBezTo>
                  <a:pt x="3408374" y="1760189"/>
                  <a:pt x="3411611" y="1758827"/>
                  <a:pt x="3412690" y="1758282"/>
                </a:cubicBezTo>
                <a:cubicBezTo>
                  <a:pt x="3413770" y="1757738"/>
                  <a:pt x="3417544" y="1756921"/>
                  <a:pt x="3424018" y="1755831"/>
                </a:cubicBezTo>
                <a:cubicBezTo>
                  <a:pt x="3429412" y="1750386"/>
                  <a:pt x="3435077" y="1745757"/>
                  <a:pt x="3441011" y="1741945"/>
                </a:cubicBezTo>
                <a:cubicBezTo>
                  <a:pt x="3446944" y="1738133"/>
                  <a:pt x="3452608" y="1733505"/>
                  <a:pt x="3458002" y="1728059"/>
                </a:cubicBezTo>
                <a:cubicBezTo>
                  <a:pt x="3463396" y="1723703"/>
                  <a:pt x="3467982" y="1721796"/>
                  <a:pt x="3471759" y="1722342"/>
                </a:cubicBezTo>
                <a:cubicBezTo>
                  <a:pt x="3475534" y="1722886"/>
                  <a:pt x="3479579" y="1719347"/>
                  <a:pt x="3483896" y="1711723"/>
                </a:cubicBezTo>
                <a:cubicBezTo>
                  <a:pt x="3486053" y="1709544"/>
                  <a:pt x="3488211" y="1708182"/>
                  <a:pt x="3490368" y="1707638"/>
                </a:cubicBezTo>
                <a:cubicBezTo>
                  <a:pt x="3492526" y="1707094"/>
                  <a:pt x="3493605" y="1706277"/>
                  <a:pt x="3493605" y="1705188"/>
                </a:cubicBezTo>
                <a:cubicBezTo>
                  <a:pt x="3495762" y="1699742"/>
                  <a:pt x="3496572" y="1696475"/>
                  <a:pt x="3496033" y="1695386"/>
                </a:cubicBezTo>
                <a:cubicBezTo>
                  <a:pt x="3495493" y="1694296"/>
                  <a:pt x="3497382" y="1692119"/>
                  <a:pt x="3501697" y="1688851"/>
                </a:cubicBezTo>
                <a:cubicBezTo>
                  <a:pt x="3503854" y="1686673"/>
                  <a:pt x="3506551" y="1686128"/>
                  <a:pt x="3509788" y="1687217"/>
                </a:cubicBezTo>
                <a:cubicBezTo>
                  <a:pt x="3513024" y="1688307"/>
                  <a:pt x="3516262" y="1687761"/>
                  <a:pt x="3519498" y="1685584"/>
                </a:cubicBezTo>
                <a:lnTo>
                  <a:pt x="3532445" y="1672514"/>
                </a:lnTo>
                <a:cubicBezTo>
                  <a:pt x="3541075" y="1663802"/>
                  <a:pt x="3545390" y="1658900"/>
                  <a:pt x="3545390" y="1657811"/>
                </a:cubicBezTo>
                <a:cubicBezTo>
                  <a:pt x="3545390" y="1654544"/>
                  <a:pt x="3543772" y="1652911"/>
                  <a:pt x="3540536" y="1652911"/>
                </a:cubicBezTo>
                <a:close/>
                <a:moveTo>
                  <a:pt x="4262804" y="1649642"/>
                </a:moveTo>
                <a:cubicBezTo>
                  <a:pt x="4259566" y="1649642"/>
                  <a:pt x="4257948" y="1651821"/>
                  <a:pt x="4257948" y="1656177"/>
                </a:cubicBezTo>
                <a:cubicBezTo>
                  <a:pt x="4261186" y="1656177"/>
                  <a:pt x="4263883" y="1654544"/>
                  <a:pt x="4266040" y="1651277"/>
                </a:cubicBezTo>
                <a:lnTo>
                  <a:pt x="4264422" y="1649642"/>
                </a:lnTo>
                <a:close/>
                <a:moveTo>
                  <a:pt x="2359683" y="1649642"/>
                </a:moveTo>
                <a:cubicBezTo>
                  <a:pt x="2357525" y="1649642"/>
                  <a:pt x="2353479" y="1652365"/>
                  <a:pt x="2347546" y="1657811"/>
                </a:cubicBezTo>
                <a:cubicBezTo>
                  <a:pt x="2341611" y="1663256"/>
                  <a:pt x="2338645" y="1667069"/>
                  <a:pt x="2338645" y="1669247"/>
                </a:cubicBezTo>
                <a:cubicBezTo>
                  <a:pt x="2338645" y="1670337"/>
                  <a:pt x="2339184" y="1670881"/>
                  <a:pt x="2340263" y="1670881"/>
                </a:cubicBezTo>
                <a:cubicBezTo>
                  <a:pt x="2342421" y="1670881"/>
                  <a:pt x="2346197" y="1667886"/>
                  <a:pt x="2351592" y="1661895"/>
                </a:cubicBezTo>
                <a:cubicBezTo>
                  <a:pt x="2356986" y="1655905"/>
                  <a:pt x="2359683" y="1651821"/>
                  <a:pt x="2359683" y="1649642"/>
                </a:cubicBezTo>
                <a:close/>
                <a:moveTo>
                  <a:pt x="210379" y="1649642"/>
                </a:moveTo>
                <a:cubicBezTo>
                  <a:pt x="208221" y="1649642"/>
                  <a:pt x="204175" y="1652365"/>
                  <a:pt x="198242" y="1657811"/>
                </a:cubicBezTo>
                <a:cubicBezTo>
                  <a:pt x="192307" y="1663256"/>
                  <a:pt x="189341" y="1667069"/>
                  <a:pt x="189341" y="1669247"/>
                </a:cubicBezTo>
                <a:cubicBezTo>
                  <a:pt x="189341" y="1670337"/>
                  <a:pt x="189881" y="1670881"/>
                  <a:pt x="190959" y="1670881"/>
                </a:cubicBezTo>
                <a:cubicBezTo>
                  <a:pt x="193117" y="1670881"/>
                  <a:pt x="196893" y="1667886"/>
                  <a:pt x="202288" y="1661895"/>
                </a:cubicBezTo>
                <a:cubicBezTo>
                  <a:pt x="207682" y="1655905"/>
                  <a:pt x="210379" y="1651821"/>
                  <a:pt x="210379" y="1649642"/>
                </a:cubicBezTo>
                <a:close/>
                <a:moveTo>
                  <a:pt x="6751545" y="1648009"/>
                </a:moveTo>
                <a:cubicBezTo>
                  <a:pt x="6750467" y="1648009"/>
                  <a:pt x="6749927" y="1648554"/>
                  <a:pt x="6749927" y="1649642"/>
                </a:cubicBezTo>
                <a:cubicBezTo>
                  <a:pt x="6749927" y="1650732"/>
                  <a:pt x="6750467" y="1651277"/>
                  <a:pt x="6751545" y="1651277"/>
                </a:cubicBezTo>
                <a:close/>
                <a:moveTo>
                  <a:pt x="4061628" y="1648009"/>
                </a:moveTo>
                <a:cubicBezTo>
                  <a:pt x="4057313" y="1648009"/>
                  <a:pt x="4055155" y="1649642"/>
                  <a:pt x="4055155" y="1652911"/>
                </a:cubicBezTo>
                <a:cubicBezTo>
                  <a:pt x="4055155" y="1655088"/>
                  <a:pt x="4056774" y="1656177"/>
                  <a:pt x="4060010" y="1656177"/>
                </a:cubicBezTo>
                <a:cubicBezTo>
                  <a:pt x="4064325" y="1656177"/>
                  <a:pt x="4066484" y="1654000"/>
                  <a:pt x="4066484" y="1649642"/>
                </a:cubicBezTo>
                <a:cubicBezTo>
                  <a:pt x="4066484" y="1648554"/>
                  <a:pt x="4064864" y="1648009"/>
                  <a:pt x="4061628" y="1648009"/>
                </a:cubicBezTo>
                <a:close/>
                <a:moveTo>
                  <a:pt x="1315171" y="1648009"/>
                </a:moveTo>
                <a:lnTo>
                  <a:pt x="1315171" y="1652911"/>
                </a:lnTo>
                <a:cubicBezTo>
                  <a:pt x="1317330" y="1652911"/>
                  <a:pt x="1318409" y="1651277"/>
                  <a:pt x="1318409" y="1648009"/>
                </a:cubicBezTo>
                <a:close/>
                <a:moveTo>
                  <a:pt x="1177616" y="1648009"/>
                </a:moveTo>
                <a:cubicBezTo>
                  <a:pt x="1176537" y="1648009"/>
                  <a:pt x="1175998" y="1648281"/>
                  <a:pt x="1175998" y="1648826"/>
                </a:cubicBezTo>
                <a:cubicBezTo>
                  <a:pt x="1175998" y="1649370"/>
                  <a:pt x="1176537" y="1649642"/>
                  <a:pt x="1177616" y="1649642"/>
                </a:cubicBezTo>
                <a:close/>
                <a:moveTo>
                  <a:pt x="5489879" y="1643109"/>
                </a:moveTo>
                <a:cubicBezTo>
                  <a:pt x="5480169" y="1643109"/>
                  <a:pt x="5475315" y="1648009"/>
                  <a:pt x="5475315" y="1657811"/>
                </a:cubicBezTo>
                <a:cubicBezTo>
                  <a:pt x="5475315" y="1661079"/>
                  <a:pt x="5477472" y="1662712"/>
                  <a:pt x="5481787" y="1662712"/>
                </a:cubicBezTo>
                <a:cubicBezTo>
                  <a:pt x="5483945" y="1662712"/>
                  <a:pt x="5487182" y="1661351"/>
                  <a:pt x="5491498" y="1658628"/>
                </a:cubicBezTo>
                <a:cubicBezTo>
                  <a:pt x="5495813" y="1655905"/>
                  <a:pt x="5497970" y="1652911"/>
                  <a:pt x="5497970" y="1649642"/>
                </a:cubicBezTo>
                <a:cubicBezTo>
                  <a:pt x="5497970" y="1645286"/>
                  <a:pt x="5495273" y="1643109"/>
                  <a:pt x="5489879" y="1643109"/>
                </a:cubicBezTo>
                <a:close/>
                <a:moveTo>
                  <a:pt x="4274131" y="1643109"/>
                </a:moveTo>
                <a:lnTo>
                  <a:pt x="4270895" y="1646376"/>
                </a:lnTo>
                <a:lnTo>
                  <a:pt x="4270895" y="1648009"/>
                </a:lnTo>
                <a:cubicBezTo>
                  <a:pt x="4270895" y="1646920"/>
                  <a:pt x="4271434" y="1646104"/>
                  <a:pt x="4272513" y="1645558"/>
                </a:cubicBezTo>
                <a:cubicBezTo>
                  <a:pt x="4273592" y="1645014"/>
                  <a:pt x="4274131" y="1644197"/>
                  <a:pt x="4274131" y="1643109"/>
                </a:cubicBezTo>
                <a:close/>
                <a:moveTo>
                  <a:pt x="3912745" y="1643109"/>
                </a:moveTo>
                <a:cubicBezTo>
                  <a:pt x="3908430" y="1643109"/>
                  <a:pt x="3906272" y="1646920"/>
                  <a:pt x="3906272" y="1654544"/>
                </a:cubicBezTo>
                <a:cubicBezTo>
                  <a:pt x="3908430" y="1654544"/>
                  <a:pt x="3910318" y="1653183"/>
                  <a:pt x="3911936" y="1650460"/>
                </a:cubicBezTo>
                <a:cubicBezTo>
                  <a:pt x="3913554" y="1647737"/>
                  <a:pt x="3915442" y="1645286"/>
                  <a:pt x="3917599" y="1643109"/>
                </a:cubicBezTo>
                <a:cubicBezTo>
                  <a:pt x="3917599" y="1643109"/>
                  <a:pt x="3915981" y="1643109"/>
                  <a:pt x="3912745" y="1643109"/>
                </a:cubicBezTo>
                <a:close/>
                <a:moveTo>
                  <a:pt x="2317607" y="1641474"/>
                </a:moveTo>
                <a:cubicBezTo>
                  <a:pt x="2314370" y="1641474"/>
                  <a:pt x="2312753" y="1643109"/>
                  <a:pt x="2312753" y="1646376"/>
                </a:cubicBezTo>
                <a:cubicBezTo>
                  <a:pt x="2317068" y="1646376"/>
                  <a:pt x="2319226" y="1645832"/>
                  <a:pt x="2319226" y="1644742"/>
                </a:cubicBezTo>
                <a:cubicBezTo>
                  <a:pt x="2319226" y="1642563"/>
                  <a:pt x="2318686" y="1641474"/>
                  <a:pt x="2317607" y="1641474"/>
                </a:cubicBezTo>
                <a:close/>
                <a:moveTo>
                  <a:pt x="168302" y="1641474"/>
                </a:moveTo>
                <a:cubicBezTo>
                  <a:pt x="165066" y="1641474"/>
                  <a:pt x="163448" y="1643109"/>
                  <a:pt x="163448" y="1646376"/>
                </a:cubicBezTo>
                <a:cubicBezTo>
                  <a:pt x="167763" y="1646376"/>
                  <a:pt x="169922" y="1645832"/>
                  <a:pt x="169922" y="1644742"/>
                </a:cubicBezTo>
                <a:cubicBezTo>
                  <a:pt x="169922" y="1642563"/>
                  <a:pt x="169381" y="1641474"/>
                  <a:pt x="168302" y="1641474"/>
                </a:cubicBezTo>
                <a:close/>
                <a:moveTo>
                  <a:pt x="3409454" y="1639841"/>
                </a:moveTo>
                <a:cubicBezTo>
                  <a:pt x="3408374" y="1639841"/>
                  <a:pt x="3407835" y="1640113"/>
                  <a:pt x="3407835" y="1640658"/>
                </a:cubicBezTo>
                <a:cubicBezTo>
                  <a:pt x="3407835" y="1641202"/>
                  <a:pt x="3408374" y="1641474"/>
                  <a:pt x="3409454" y="1641474"/>
                </a:cubicBezTo>
                <a:cubicBezTo>
                  <a:pt x="3410532" y="1641474"/>
                  <a:pt x="3411072" y="1641202"/>
                  <a:pt x="3411072" y="1640658"/>
                </a:cubicBezTo>
                <a:cubicBezTo>
                  <a:pt x="3411072" y="1640113"/>
                  <a:pt x="3410532" y="1639841"/>
                  <a:pt x="3409454" y="1639841"/>
                </a:cubicBezTo>
                <a:close/>
                <a:moveTo>
                  <a:pt x="1350775" y="1639841"/>
                </a:moveTo>
                <a:lnTo>
                  <a:pt x="1344301" y="1646376"/>
                </a:lnTo>
                <a:lnTo>
                  <a:pt x="1342683" y="1646376"/>
                </a:lnTo>
                <a:cubicBezTo>
                  <a:pt x="1340525" y="1646376"/>
                  <a:pt x="1339176" y="1646104"/>
                  <a:pt x="1338637" y="1645558"/>
                </a:cubicBezTo>
                <a:cubicBezTo>
                  <a:pt x="1338097" y="1645014"/>
                  <a:pt x="1336749" y="1644742"/>
                  <a:pt x="1334592" y="1644742"/>
                </a:cubicBezTo>
                <a:cubicBezTo>
                  <a:pt x="1328118" y="1644742"/>
                  <a:pt x="1324882" y="1648554"/>
                  <a:pt x="1324882" y="1656177"/>
                </a:cubicBezTo>
                <a:cubicBezTo>
                  <a:pt x="1324882" y="1658356"/>
                  <a:pt x="1325691" y="1661079"/>
                  <a:pt x="1327309" y="1664346"/>
                </a:cubicBezTo>
                <a:cubicBezTo>
                  <a:pt x="1328928" y="1667614"/>
                  <a:pt x="1331354" y="1669247"/>
                  <a:pt x="1334592" y="1669247"/>
                </a:cubicBezTo>
                <a:cubicBezTo>
                  <a:pt x="1338907" y="1669247"/>
                  <a:pt x="1344301" y="1666525"/>
                  <a:pt x="1350775" y="1661079"/>
                </a:cubicBezTo>
                <a:cubicBezTo>
                  <a:pt x="1357248" y="1655633"/>
                  <a:pt x="1360484" y="1650732"/>
                  <a:pt x="1360484" y="1646376"/>
                </a:cubicBezTo>
                <a:cubicBezTo>
                  <a:pt x="1360484" y="1642019"/>
                  <a:pt x="1357787" y="1639841"/>
                  <a:pt x="1352393" y="1639841"/>
                </a:cubicBezTo>
                <a:close/>
                <a:moveTo>
                  <a:pt x="2283622" y="1638207"/>
                </a:moveTo>
                <a:cubicBezTo>
                  <a:pt x="2280387" y="1638207"/>
                  <a:pt x="2278769" y="1639841"/>
                  <a:pt x="2278769" y="1643109"/>
                </a:cubicBezTo>
                <a:cubicBezTo>
                  <a:pt x="2278769" y="1649642"/>
                  <a:pt x="2281465" y="1652911"/>
                  <a:pt x="2286860" y="1652911"/>
                </a:cubicBezTo>
                <a:cubicBezTo>
                  <a:pt x="2291175" y="1652911"/>
                  <a:pt x="2293333" y="1650732"/>
                  <a:pt x="2293333" y="1646376"/>
                </a:cubicBezTo>
                <a:cubicBezTo>
                  <a:pt x="2293333" y="1644197"/>
                  <a:pt x="2292254" y="1642291"/>
                  <a:pt x="2290096" y="1640658"/>
                </a:cubicBezTo>
                <a:cubicBezTo>
                  <a:pt x="2287939" y="1639025"/>
                  <a:pt x="2285781" y="1638207"/>
                  <a:pt x="2283622" y="1638207"/>
                </a:cubicBezTo>
                <a:close/>
                <a:moveTo>
                  <a:pt x="134318" y="1638207"/>
                </a:moveTo>
                <a:cubicBezTo>
                  <a:pt x="131082" y="1638207"/>
                  <a:pt x="129464" y="1639841"/>
                  <a:pt x="129464" y="1643109"/>
                </a:cubicBezTo>
                <a:cubicBezTo>
                  <a:pt x="129464" y="1649642"/>
                  <a:pt x="132161" y="1652911"/>
                  <a:pt x="137556" y="1652911"/>
                </a:cubicBezTo>
                <a:cubicBezTo>
                  <a:pt x="141871" y="1652911"/>
                  <a:pt x="144029" y="1650732"/>
                  <a:pt x="144029" y="1646376"/>
                </a:cubicBezTo>
                <a:cubicBezTo>
                  <a:pt x="144029" y="1644197"/>
                  <a:pt x="142950" y="1642291"/>
                  <a:pt x="140792" y="1640658"/>
                </a:cubicBezTo>
                <a:cubicBezTo>
                  <a:pt x="138633" y="1639025"/>
                  <a:pt x="136477" y="1638207"/>
                  <a:pt x="134318" y="1638207"/>
                </a:cubicBezTo>
                <a:close/>
                <a:moveTo>
                  <a:pt x="6992673" y="1636574"/>
                </a:moveTo>
                <a:cubicBezTo>
                  <a:pt x="6990514" y="1639841"/>
                  <a:pt x="6986739" y="1643109"/>
                  <a:pt x="6981345" y="1646376"/>
                </a:cubicBezTo>
                <a:cubicBezTo>
                  <a:pt x="6975951" y="1649642"/>
                  <a:pt x="6971634" y="1652365"/>
                  <a:pt x="6968398" y="1654544"/>
                </a:cubicBezTo>
                <a:cubicBezTo>
                  <a:pt x="6966239" y="1656723"/>
                  <a:pt x="6965162" y="1658900"/>
                  <a:pt x="6965162" y="1661079"/>
                </a:cubicBezTo>
                <a:cubicBezTo>
                  <a:pt x="6965162" y="1663256"/>
                  <a:pt x="6964081" y="1664891"/>
                  <a:pt x="6961925" y="1665979"/>
                </a:cubicBezTo>
                <a:cubicBezTo>
                  <a:pt x="6959767" y="1668158"/>
                  <a:pt x="6957339" y="1668975"/>
                  <a:pt x="6954643" y="1668430"/>
                </a:cubicBezTo>
                <a:cubicBezTo>
                  <a:pt x="6951944" y="1667886"/>
                  <a:pt x="6949518" y="1668702"/>
                  <a:pt x="6947359" y="1670881"/>
                </a:cubicBezTo>
                <a:cubicBezTo>
                  <a:pt x="6943045" y="1674148"/>
                  <a:pt x="6940887" y="1677688"/>
                  <a:pt x="6940887" y="1681500"/>
                </a:cubicBezTo>
                <a:cubicBezTo>
                  <a:pt x="6940887" y="1685312"/>
                  <a:pt x="6939269" y="1688307"/>
                  <a:pt x="6936032" y="1690484"/>
                </a:cubicBezTo>
                <a:cubicBezTo>
                  <a:pt x="6932796" y="1692663"/>
                  <a:pt x="6928210" y="1695114"/>
                  <a:pt x="6922277" y="1697837"/>
                </a:cubicBezTo>
                <a:cubicBezTo>
                  <a:pt x="6916342" y="1700559"/>
                  <a:pt x="6910409" y="1703554"/>
                  <a:pt x="6904475" y="1706821"/>
                </a:cubicBezTo>
                <a:cubicBezTo>
                  <a:pt x="6898541" y="1710089"/>
                  <a:pt x="6893417" y="1713628"/>
                  <a:pt x="6889101" y="1717440"/>
                </a:cubicBezTo>
                <a:cubicBezTo>
                  <a:pt x="6884786" y="1721252"/>
                  <a:pt x="6882627" y="1725337"/>
                  <a:pt x="6882627" y="1729693"/>
                </a:cubicBezTo>
                <a:cubicBezTo>
                  <a:pt x="6882627" y="1730782"/>
                  <a:pt x="6883168" y="1731326"/>
                  <a:pt x="6884245" y="1731326"/>
                </a:cubicBezTo>
                <a:cubicBezTo>
                  <a:pt x="6889641" y="1729149"/>
                  <a:pt x="6895575" y="1725337"/>
                  <a:pt x="6902048" y="1719891"/>
                </a:cubicBezTo>
                <a:cubicBezTo>
                  <a:pt x="6908521" y="1720980"/>
                  <a:pt x="6913915" y="1720435"/>
                  <a:pt x="6918231" y="1718258"/>
                </a:cubicBezTo>
                <a:cubicBezTo>
                  <a:pt x="6922546" y="1716079"/>
                  <a:pt x="6926053" y="1713084"/>
                  <a:pt x="6928749" y="1709272"/>
                </a:cubicBezTo>
                <a:cubicBezTo>
                  <a:pt x="6931446" y="1705460"/>
                  <a:pt x="6933873" y="1701649"/>
                  <a:pt x="6936032" y="1697837"/>
                </a:cubicBezTo>
                <a:cubicBezTo>
                  <a:pt x="6938189" y="1694024"/>
                  <a:pt x="6941427" y="1690484"/>
                  <a:pt x="6945741" y="1687217"/>
                </a:cubicBezTo>
                <a:cubicBezTo>
                  <a:pt x="6947899" y="1686128"/>
                  <a:pt x="6950867" y="1684495"/>
                  <a:pt x="6954643" y="1682316"/>
                </a:cubicBezTo>
                <a:cubicBezTo>
                  <a:pt x="6958419" y="1680138"/>
                  <a:pt x="6961385" y="1679049"/>
                  <a:pt x="6963543" y="1679049"/>
                </a:cubicBezTo>
                <a:cubicBezTo>
                  <a:pt x="6967858" y="1676870"/>
                  <a:pt x="6970557" y="1673332"/>
                  <a:pt x="6971634" y="1668430"/>
                </a:cubicBezTo>
                <a:cubicBezTo>
                  <a:pt x="6972713" y="1663530"/>
                  <a:pt x="6974870" y="1661079"/>
                  <a:pt x="6978107" y="1661079"/>
                </a:cubicBezTo>
                <a:cubicBezTo>
                  <a:pt x="6980265" y="1661079"/>
                  <a:pt x="6981613" y="1661351"/>
                  <a:pt x="6982153" y="1661895"/>
                </a:cubicBezTo>
                <a:cubicBezTo>
                  <a:pt x="6982692" y="1662440"/>
                  <a:pt x="6984042" y="1662712"/>
                  <a:pt x="6986199" y="1662712"/>
                </a:cubicBezTo>
                <a:cubicBezTo>
                  <a:pt x="6991592" y="1662712"/>
                  <a:pt x="6995369" y="1660807"/>
                  <a:pt x="6997528" y="1656995"/>
                </a:cubicBezTo>
                <a:cubicBezTo>
                  <a:pt x="6999683" y="1653183"/>
                  <a:pt x="7000764" y="1649098"/>
                  <a:pt x="7000764" y="1644742"/>
                </a:cubicBezTo>
                <a:cubicBezTo>
                  <a:pt x="7000764" y="1639297"/>
                  <a:pt x="6998605" y="1636574"/>
                  <a:pt x="6994291" y="1636574"/>
                </a:cubicBezTo>
                <a:close/>
                <a:moveTo>
                  <a:pt x="6221351" y="1633306"/>
                </a:moveTo>
                <a:cubicBezTo>
                  <a:pt x="6220272" y="1633306"/>
                  <a:pt x="6219193" y="1633851"/>
                  <a:pt x="6218114" y="1634940"/>
                </a:cubicBezTo>
                <a:cubicBezTo>
                  <a:pt x="6218114" y="1636028"/>
                  <a:pt x="6219193" y="1636574"/>
                  <a:pt x="6221351" y="1636574"/>
                </a:cubicBezTo>
                <a:close/>
                <a:moveTo>
                  <a:pt x="1197036" y="1631672"/>
                </a:moveTo>
                <a:cubicBezTo>
                  <a:pt x="1192720" y="1631672"/>
                  <a:pt x="1190563" y="1633306"/>
                  <a:pt x="1190563" y="1636574"/>
                </a:cubicBezTo>
                <a:lnTo>
                  <a:pt x="1190563" y="1638207"/>
                </a:lnTo>
                <a:cubicBezTo>
                  <a:pt x="1194878" y="1638207"/>
                  <a:pt x="1197036" y="1636028"/>
                  <a:pt x="1197036" y="1631672"/>
                </a:cubicBezTo>
                <a:close/>
                <a:moveTo>
                  <a:pt x="5523864" y="1630039"/>
                </a:moveTo>
                <a:cubicBezTo>
                  <a:pt x="5522785" y="1630039"/>
                  <a:pt x="5522245" y="1631128"/>
                  <a:pt x="5522245" y="1633306"/>
                </a:cubicBezTo>
                <a:lnTo>
                  <a:pt x="5522245" y="1634940"/>
                </a:lnTo>
                <a:lnTo>
                  <a:pt x="5531956" y="1644742"/>
                </a:lnTo>
                <a:cubicBezTo>
                  <a:pt x="5531956" y="1648009"/>
                  <a:pt x="5533033" y="1651277"/>
                  <a:pt x="5535192" y="1654544"/>
                </a:cubicBezTo>
                <a:cubicBezTo>
                  <a:pt x="5537350" y="1657811"/>
                  <a:pt x="5540047" y="1659446"/>
                  <a:pt x="5543283" y="1659446"/>
                </a:cubicBezTo>
                <a:cubicBezTo>
                  <a:pt x="5546519" y="1659446"/>
                  <a:pt x="5548139" y="1656723"/>
                  <a:pt x="5548139" y="1651277"/>
                </a:cubicBezTo>
                <a:cubicBezTo>
                  <a:pt x="5548139" y="1637118"/>
                  <a:pt x="5540047" y="1630039"/>
                  <a:pt x="5523864" y="1630039"/>
                </a:cubicBezTo>
                <a:close/>
                <a:moveTo>
                  <a:pt x="5478551" y="1630039"/>
                </a:moveTo>
                <a:cubicBezTo>
                  <a:pt x="5473157" y="1630039"/>
                  <a:pt x="5470460" y="1633306"/>
                  <a:pt x="5470460" y="1639841"/>
                </a:cubicBezTo>
                <a:cubicBezTo>
                  <a:pt x="5470460" y="1643109"/>
                  <a:pt x="5472078" y="1644742"/>
                  <a:pt x="5475315" y="1644742"/>
                </a:cubicBezTo>
                <a:cubicBezTo>
                  <a:pt x="5477472" y="1644742"/>
                  <a:pt x="5479361" y="1643381"/>
                  <a:pt x="5480979" y="1640658"/>
                </a:cubicBezTo>
                <a:cubicBezTo>
                  <a:pt x="5482597" y="1637935"/>
                  <a:pt x="5483407" y="1635484"/>
                  <a:pt x="5483407" y="1633306"/>
                </a:cubicBezTo>
                <a:cubicBezTo>
                  <a:pt x="5483407" y="1631128"/>
                  <a:pt x="5481787" y="1630039"/>
                  <a:pt x="5478551" y="1630039"/>
                </a:cubicBezTo>
                <a:close/>
                <a:moveTo>
                  <a:pt x="4035736" y="1630039"/>
                </a:moveTo>
                <a:cubicBezTo>
                  <a:pt x="4034657" y="1631128"/>
                  <a:pt x="4033039" y="1631672"/>
                  <a:pt x="4030880" y="1631672"/>
                </a:cubicBezTo>
                <a:cubicBezTo>
                  <a:pt x="4028723" y="1631672"/>
                  <a:pt x="4027104" y="1631672"/>
                  <a:pt x="4026026" y="1631672"/>
                </a:cubicBezTo>
                <a:cubicBezTo>
                  <a:pt x="4024947" y="1631672"/>
                  <a:pt x="4024407" y="1632218"/>
                  <a:pt x="4024407" y="1633306"/>
                </a:cubicBezTo>
                <a:lnTo>
                  <a:pt x="4024407" y="1634940"/>
                </a:lnTo>
                <a:cubicBezTo>
                  <a:pt x="4024407" y="1638207"/>
                  <a:pt x="4026026" y="1639841"/>
                  <a:pt x="4029262" y="1639841"/>
                </a:cubicBezTo>
                <a:cubicBezTo>
                  <a:pt x="4031421" y="1639841"/>
                  <a:pt x="4033577" y="1639297"/>
                  <a:pt x="4035736" y="1638207"/>
                </a:cubicBezTo>
                <a:cubicBezTo>
                  <a:pt x="4037893" y="1637118"/>
                  <a:pt x="4038972" y="1635484"/>
                  <a:pt x="4038972" y="1633306"/>
                </a:cubicBezTo>
                <a:cubicBezTo>
                  <a:pt x="4038972" y="1633306"/>
                  <a:pt x="4038433" y="1632218"/>
                  <a:pt x="4037354" y="1630039"/>
                </a:cubicBezTo>
                <a:close/>
                <a:moveTo>
                  <a:pt x="4957054" y="1626772"/>
                </a:moveTo>
                <a:cubicBezTo>
                  <a:pt x="4955975" y="1626772"/>
                  <a:pt x="4952468" y="1628950"/>
                  <a:pt x="4946535" y="1633306"/>
                </a:cubicBezTo>
                <a:cubicBezTo>
                  <a:pt x="4940602" y="1637663"/>
                  <a:pt x="4933859" y="1642291"/>
                  <a:pt x="4926306" y="1647193"/>
                </a:cubicBezTo>
                <a:cubicBezTo>
                  <a:pt x="4918754" y="1652093"/>
                  <a:pt x="4912011" y="1656723"/>
                  <a:pt x="4906078" y="1661079"/>
                </a:cubicBezTo>
                <a:cubicBezTo>
                  <a:pt x="4900144" y="1665435"/>
                  <a:pt x="4896638" y="1668158"/>
                  <a:pt x="4895558" y="1669247"/>
                </a:cubicBezTo>
                <a:cubicBezTo>
                  <a:pt x="4894481" y="1671425"/>
                  <a:pt x="4893940" y="1675782"/>
                  <a:pt x="4893940" y="1682316"/>
                </a:cubicBezTo>
                <a:cubicBezTo>
                  <a:pt x="4893940" y="1683405"/>
                  <a:pt x="4895558" y="1683951"/>
                  <a:pt x="4898796" y="1683951"/>
                </a:cubicBezTo>
                <a:cubicBezTo>
                  <a:pt x="4904190" y="1683951"/>
                  <a:pt x="4907696" y="1681772"/>
                  <a:pt x="4909314" y="1677416"/>
                </a:cubicBezTo>
                <a:cubicBezTo>
                  <a:pt x="4910933" y="1673060"/>
                  <a:pt x="4913900" y="1669247"/>
                  <a:pt x="4918215" y="1665979"/>
                </a:cubicBezTo>
                <a:cubicBezTo>
                  <a:pt x="4924688" y="1667069"/>
                  <a:pt x="4929542" y="1665435"/>
                  <a:pt x="4932780" y="1661079"/>
                </a:cubicBezTo>
                <a:cubicBezTo>
                  <a:pt x="4934937" y="1657811"/>
                  <a:pt x="4940331" y="1651821"/>
                  <a:pt x="4948963" y="1643109"/>
                </a:cubicBezTo>
                <a:cubicBezTo>
                  <a:pt x="4957593" y="1634395"/>
                  <a:pt x="4961908" y="1629495"/>
                  <a:pt x="4961908" y="1628405"/>
                </a:cubicBezTo>
                <a:cubicBezTo>
                  <a:pt x="4960831" y="1627316"/>
                  <a:pt x="4959211" y="1626772"/>
                  <a:pt x="4957054" y="1626772"/>
                </a:cubicBezTo>
                <a:close/>
                <a:moveTo>
                  <a:pt x="4377703" y="1623504"/>
                </a:moveTo>
                <a:cubicBezTo>
                  <a:pt x="4373387" y="1623504"/>
                  <a:pt x="4371229" y="1626227"/>
                  <a:pt x="4371229" y="1631672"/>
                </a:cubicBezTo>
                <a:cubicBezTo>
                  <a:pt x="4371229" y="1633851"/>
                  <a:pt x="4372848" y="1634940"/>
                  <a:pt x="4376085" y="1634940"/>
                </a:cubicBezTo>
                <a:cubicBezTo>
                  <a:pt x="4380400" y="1634940"/>
                  <a:pt x="4382558" y="1633306"/>
                  <a:pt x="4382558" y="1630039"/>
                </a:cubicBezTo>
                <a:cubicBezTo>
                  <a:pt x="4382558" y="1625683"/>
                  <a:pt x="4380939" y="1623504"/>
                  <a:pt x="4377703" y="1623504"/>
                </a:cubicBezTo>
                <a:close/>
                <a:moveTo>
                  <a:pt x="7658198" y="1621871"/>
                </a:moveTo>
                <a:cubicBezTo>
                  <a:pt x="7652804" y="1621871"/>
                  <a:pt x="7650107" y="1623504"/>
                  <a:pt x="7650107" y="1626772"/>
                </a:cubicBezTo>
                <a:cubicBezTo>
                  <a:pt x="7650107" y="1630039"/>
                  <a:pt x="7651725" y="1631672"/>
                  <a:pt x="7654962" y="1631672"/>
                </a:cubicBezTo>
                <a:cubicBezTo>
                  <a:pt x="7659276" y="1631672"/>
                  <a:pt x="7661435" y="1629495"/>
                  <a:pt x="7661435" y="1625137"/>
                </a:cubicBezTo>
                <a:cubicBezTo>
                  <a:pt x="7661435" y="1622960"/>
                  <a:pt x="7660357" y="1621871"/>
                  <a:pt x="7658198" y="1621871"/>
                </a:cubicBezTo>
                <a:close/>
                <a:moveTo>
                  <a:pt x="2497239" y="1621871"/>
                </a:moveTo>
                <a:cubicBezTo>
                  <a:pt x="2491844" y="1624049"/>
                  <a:pt x="2488068" y="1627316"/>
                  <a:pt x="2485910" y="1631672"/>
                </a:cubicBezTo>
                <a:cubicBezTo>
                  <a:pt x="2485910" y="1632762"/>
                  <a:pt x="2486989" y="1633306"/>
                  <a:pt x="2489147" y="1633306"/>
                </a:cubicBezTo>
                <a:cubicBezTo>
                  <a:pt x="2491304" y="1633306"/>
                  <a:pt x="2494001" y="1632762"/>
                  <a:pt x="2497239" y="1631672"/>
                </a:cubicBezTo>
                <a:cubicBezTo>
                  <a:pt x="2500475" y="1630583"/>
                  <a:pt x="2502093" y="1628950"/>
                  <a:pt x="2502093" y="1626772"/>
                </a:cubicBezTo>
                <a:cubicBezTo>
                  <a:pt x="2502093" y="1623504"/>
                  <a:pt x="2500475" y="1621871"/>
                  <a:pt x="2497239" y="1621871"/>
                </a:cubicBezTo>
                <a:close/>
                <a:moveTo>
                  <a:pt x="347935" y="1621871"/>
                </a:moveTo>
                <a:cubicBezTo>
                  <a:pt x="342540" y="1624049"/>
                  <a:pt x="338764" y="1627316"/>
                  <a:pt x="336606" y="1631672"/>
                </a:cubicBezTo>
                <a:cubicBezTo>
                  <a:pt x="336606" y="1632762"/>
                  <a:pt x="337685" y="1633306"/>
                  <a:pt x="339843" y="1633306"/>
                </a:cubicBezTo>
                <a:cubicBezTo>
                  <a:pt x="342000" y="1633306"/>
                  <a:pt x="344697" y="1632762"/>
                  <a:pt x="347935" y="1631672"/>
                </a:cubicBezTo>
                <a:cubicBezTo>
                  <a:pt x="351171" y="1630583"/>
                  <a:pt x="352789" y="1628950"/>
                  <a:pt x="352789" y="1626772"/>
                </a:cubicBezTo>
                <a:cubicBezTo>
                  <a:pt x="352789" y="1623504"/>
                  <a:pt x="351171" y="1621871"/>
                  <a:pt x="347935" y="1621871"/>
                </a:cubicBezTo>
                <a:close/>
                <a:moveTo>
                  <a:pt x="867409" y="1620237"/>
                </a:moveTo>
                <a:cubicBezTo>
                  <a:pt x="865250" y="1620237"/>
                  <a:pt x="864171" y="1621326"/>
                  <a:pt x="864171" y="1623504"/>
                </a:cubicBezTo>
                <a:cubicBezTo>
                  <a:pt x="865250" y="1623504"/>
                  <a:pt x="866868" y="1622415"/>
                  <a:pt x="869027" y="1620237"/>
                </a:cubicBezTo>
                <a:close/>
                <a:moveTo>
                  <a:pt x="5722914" y="1618604"/>
                </a:moveTo>
                <a:cubicBezTo>
                  <a:pt x="5716441" y="1618604"/>
                  <a:pt x="5711316" y="1620509"/>
                  <a:pt x="5707541" y="1624321"/>
                </a:cubicBezTo>
                <a:cubicBezTo>
                  <a:pt x="5703765" y="1628133"/>
                  <a:pt x="5699988" y="1631944"/>
                  <a:pt x="5696213" y="1635756"/>
                </a:cubicBezTo>
                <a:cubicBezTo>
                  <a:pt x="5692437" y="1639569"/>
                  <a:pt x="5688391" y="1643109"/>
                  <a:pt x="5684075" y="1646376"/>
                </a:cubicBezTo>
                <a:cubicBezTo>
                  <a:pt x="5679759" y="1649642"/>
                  <a:pt x="5674904" y="1651277"/>
                  <a:pt x="5669510" y="1651277"/>
                </a:cubicBezTo>
                <a:cubicBezTo>
                  <a:pt x="5660879" y="1657811"/>
                  <a:pt x="5656564" y="1665979"/>
                  <a:pt x="5656564" y="1675782"/>
                </a:cubicBezTo>
                <a:cubicBezTo>
                  <a:pt x="5658721" y="1675782"/>
                  <a:pt x="5665195" y="1673604"/>
                  <a:pt x="5675983" y="1669247"/>
                </a:cubicBezTo>
                <a:cubicBezTo>
                  <a:pt x="5686772" y="1664891"/>
                  <a:pt x="5692166" y="1661623"/>
                  <a:pt x="5692166" y="1659446"/>
                </a:cubicBezTo>
                <a:cubicBezTo>
                  <a:pt x="5691088" y="1658356"/>
                  <a:pt x="5690548" y="1657267"/>
                  <a:pt x="5690548" y="1656177"/>
                </a:cubicBezTo>
                <a:lnTo>
                  <a:pt x="5690548" y="1652911"/>
                </a:lnTo>
                <a:cubicBezTo>
                  <a:pt x="5690548" y="1648554"/>
                  <a:pt x="5692437" y="1645286"/>
                  <a:pt x="5696213" y="1643109"/>
                </a:cubicBezTo>
                <a:cubicBezTo>
                  <a:pt x="5699988" y="1640930"/>
                  <a:pt x="5703765" y="1639297"/>
                  <a:pt x="5707541" y="1638207"/>
                </a:cubicBezTo>
                <a:cubicBezTo>
                  <a:pt x="5711316" y="1637118"/>
                  <a:pt x="5715092" y="1635756"/>
                  <a:pt x="5718868" y="1634123"/>
                </a:cubicBezTo>
                <a:cubicBezTo>
                  <a:pt x="5722645" y="1632490"/>
                  <a:pt x="5724532" y="1629495"/>
                  <a:pt x="5724532" y="1625137"/>
                </a:cubicBezTo>
                <a:lnTo>
                  <a:pt x="5724532" y="1620237"/>
                </a:lnTo>
                <a:lnTo>
                  <a:pt x="5724532" y="1618604"/>
                </a:lnTo>
                <a:close/>
                <a:moveTo>
                  <a:pt x="924049" y="1616969"/>
                </a:moveTo>
                <a:cubicBezTo>
                  <a:pt x="919734" y="1616969"/>
                  <a:pt x="914070" y="1618604"/>
                  <a:pt x="907056" y="1621871"/>
                </a:cubicBezTo>
                <a:cubicBezTo>
                  <a:pt x="900044" y="1625137"/>
                  <a:pt x="893032" y="1629222"/>
                  <a:pt x="886019" y="1634123"/>
                </a:cubicBezTo>
                <a:cubicBezTo>
                  <a:pt x="879007" y="1639025"/>
                  <a:pt x="873072" y="1644470"/>
                  <a:pt x="868217" y="1650460"/>
                </a:cubicBezTo>
                <a:cubicBezTo>
                  <a:pt x="863363" y="1656449"/>
                  <a:pt x="860935" y="1661623"/>
                  <a:pt x="860935" y="1665979"/>
                </a:cubicBezTo>
                <a:lnTo>
                  <a:pt x="860935" y="1667614"/>
                </a:lnTo>
                <a:cubicBezTo>
                  <a:pt x="863093" y="1666525"/>
                  <a:pt x="865520" y="1666253"/>
                  <a:pt x="868217" y="1666797"/>
                </a:cubicBezTo>
                <a:cubicBezTo>
                  <a:pt x="870916" y="1667341"/>
                  <a:pt x="873342" y="1666525"/>
                  <a:pt x="875500" y="1664346"/>
                </a:cubicBezTo>
                <a:cubicBezTo>
                  <a:pt x="876579" y="1663256"/>
                  <a:pt x="879815" y="1660534"/>
                  <a:pt x="885210" y="1656177"/>
                </a:cubicBezTo>
                <a:cubicBezTo>
                  <a:pt x="890604" y="1651821"/>
                  <a:pt x="896537" y="1647193"/>
                  <a:pt x="903011" y="1642291"/>
                </a:cubicBezTo>
                <a:cubicBezTo>
                  <a:pt x="909484" y="1637390"/>
                  <a:pt x="915148" y="1632762"/>
                  <a:pt x="920003" y="1628405"/>
                </a:cubicBezTo>
                <a:cubicBezTo>
                  <a:pt x="924859" y="1624049"/>
                  <a:pt x="927285" y="1621871"/>
                  <a:pt x="927285" y="1621871"/>
                </a:cubicBezTo>
                <a:cubicBezTo>
                  <a:pt x="927285" y="1618604"/>
                  <a:pt x="926207" y="1616969"/>
                  <a:pt x="924049" y="1616969"/>
                </a:cubicBezTo>
                <a:close/>
                <a:moveTo>
                  <a:pt x="2244783" y="1615336"/>
                </a:moveTo>
                <a:cubicBezTo>
                  <a:pt x="2236153" y="1615336"/>
                  <a:pt x="2231838" y="1618604"/>
                  <a:pt x="2231838" y="1625137"/>
                </a:cubicBezTo>
                <a:cubicBezTo>
                  <a:pt x="2231838" y="1627316"/>
                  <a:pt x="2233456" y="1628405"/>
                  <a:pt x="2236692" y="1628405"/>
                </a:cubicBezTo>
                <a:cubicBezTo>
                  <a:pt x="2244244" y="1628405"/>
                  <a:pt x="2248021" y="1625683"/>
                  <a:pt x="2248021" y="1620237"/>
                </a:cubicBezTo>
                <a:cubicBezTo>
                  <a:pt x="2248021" y="1616969"/>
                  <a:pt x="2246941" y="1615336"/>
                  <a:pt x="2244783" y="1615336"/>
                </a:cubicBezTo>
                <a:close/>
                <a:moveTo>
                  <a:pt x="95480" y="1615336"/>
                </a:moveTo>
                <a:cubicBezTo>
                  <a:pt x="86848" y="1615336"/>
                  <a:pt x="82533" y="1618604"/>
                  <a:pt x="82533" y="1625137"/>
                </a:cubicBezTo>
                <a:cubicBezTo>
                  <a:pt x="82533" y="1627316"/>
                  <a:pt x="84151" y="1628405"/>
                  <a:pt x="87389" y="1628405"/>
                </a:cubicBezTo>
                <a:cubicBezTo>
                  <a:pt x="94940" y="1628405"/>
                  <a:pt x="98716" y="1625683"/>
                  <a:pt x="98716" y="1620237"/>
                </a:cubicBezTo>
                <a:cubicBezTo>
                  <a:pt x="98716" y="1616969"/>
                  <a:pt x="97637" y="1615336"/>
                  <a:pt x="95480" y="1615336"/>
                </a:cubicBezTo>
                <a:close/>
                <a:moveTo>
                  <a:pt x="8500118" y="1613702"/>
                </a:moveTo>
                <a:cubicBezTo>
                  <a:pt x="8485014" y="1613702"/>
                  <a:pt x="8476114" y="1617514"/>
                  <a:pt x="8473417" y="1625137"/>
                </a:cubicBezTo>
                <a:cubicBezTo>
                  <a:pt x="8470720" y="1632762"/>
                  <a:pt x="8467213" y="1637663"/>
                  <a:pt x="8462897" y="1639841"/>
                </a:cubicBezTo>
                <a:cubicBezTo>
                  <a:pt x="8459660" y="1642019"/>
                  <a:pt x="8455614" y="1643653"/>
                  <a:pt x="8450760" y="1644742"/>
                </a:cubicBezTo>
                <a:cubicBezTo>
                  <a:pt x="8445905" y="1645832"/>
                  <a:pt x="8443477" y="1649098"/>
                  <a:pt x="8443477" y="1654544"/>
                </a:cubicBezTo>
                <a:lnTo>
                  <a:pt x="8443477" y="1656177"/>
                </a:lnTo>
                <a:lnTo>
                  <a:pt x="8445096" y="1656177"/>
                </a:lnTo>
                <a:lnTo>
                  <a:pt x="8448333" y="1657811"/>
                </a:lnTo>
                <a:cubicBezTo>
                  <a:pt x="8452648" y="1657811"/>
                  <a:pt x="8455346" y="1657267"/>
                  <a:pt x="8456424" y="1656177"/>
                </a:cubicBezTo>
                <a:cubicBezTo>
                  <a:pt x="8458582" y="1654000"/>
                  <a:pt x="8461549" y="1650188"/>
                  <a:pt x="8465325" y="1644742"/>
                </a:cubicBezTo>
                <a:cubicBezTo>
                  <a:pt x="8469100" y="1639297"/>
                  <a:pt x="8472607" y="1635484"/>
                  <a:pt x="8475843" y="1633306"/>
                </a:cubicBezTo>
                <a:cubicBezTo>
                  <a:pt x="8479080" y="1631128"/>
                  <a:pt x="8484205" y="1628950"/>
                  <a:pt x="8491216" y="1626772"/>
                </a:cubicBezTo>
                <a:cubicBezTo>
                  <a:pt x="8498230" y="1624593"/>
                  <a:pt x="8501737" y="1620781"/>
                  <a:pt x="8501737" y="1615336"/>
                </a:cubicBezTo>
                <a:cubicBezTo>
                  <a:pt x="8501737" y="1614246"/>
                  <a:pt x="8501198" y="1613702"/>
                  <a:pt x="8500118" y="1613702"/>
                </a:cubicBezTo>
                <a:close/>
                <a:moveTo>
                  <a:pt x="6982961" y="1613702"/>
                </a:moveTo>
                <a:cubicBezTo>
                  <a:pt x="6967858" y="1613702"/>
                  <a:pt x="6958958" y="1617514"/>
                  <a:pt x="6956261" y="1625137"/>
                </a:cubicBezTo>
                <a:cubicBezTo>
                  <a:pt x="6953563" y="1632762"/>
                  <a:pt x="6950057" y="1637663"/>
                  <a:pt x="6945741" y="1639841"/>
                </a:cubicBezTo>
                <a:cubicBezTo>
                  <a:pt x="6942504" y="1642019"/>
                  <a:pt x="6938459" y="1643653"/>
                  <a:pt x="6933605" y="1644742"/>
                </a:cubicBezTo>
                <a:cubicBezTo>
                  <a:pt x="6928749" y="1645832"/>
                  <a:pt x="6926323" y="1649098"/>
                  <a:pt x="6926323" y="1654544"/>
                </a:cubicBezTo>
                <a:lnTo>
                  <a:pt x="6926323" y="1656177"/>
                </a:lnTo>
                <a:lnTo>
                  <a:pt x="6927941" y="1656177"/>
                </a:lnTo>
                <a:lnTo>
                  <a:pt x="6931177" y="1657811"/>
                </a:lnTo>
                <a:cubicBezTo>
                  <a:pt x="6935492" y="1657811"/>
                  <a:pt x="6938189" y="1657267"/>
                  <a:pt x="6939269" y="1656177"/>
                </a:cubicBezTo>
                <a:cubicBezTo>
                  <a:pt x="6941427" y="1654000"/>
                  <a:pt x="6944393" y="1650188"/>
                  <a:pt x="6948169" y="1644742"/>
                </a:cubicBezTo>
                <a:cubicBezTo>
                  <a:pt x="6951944" y="1639297"/>
                  <a:pt x="6955451" y="1635484"/>
                  <a:pt x="6958687" y="1633306"/>
                </a:cubicBezTo>
                <a:cubicBezTo>
                  <a:pt x="6961925" y="1631128"/>
                  <a:pt x="6967049" y="1628950"/>
                  <a:pt x="6974061" y="1626772"/>
                </a:cubicBezTo>
                <a:cubicBezTo>
                  <a:pt x="6981074" y="1624593"/>
                  <a:pt x="6984581" y="1620781"/>
                  <a:pt x="6984581" y="1615336"/>
                </a:cubicBezTo>
                <a:cubicBezTo>
                  <a:pt x="6984581" y="1614246"/>
                  <a:pt x="6984042" y="1613702"/>
                  <a:pt x="6982961" y="1613702"/>
                </a:cubicBezTo>
                <a:close/>
                <a:moveTo>
                  <a:pt x="5485025" y="1613702"/>
                </a:moveTo>
                <a:cubicBezTo>
                  <a:pt x="5482866" y="1613702"/>
                  <a:pt x="5481787" y="1615336"/>
                  <a:pt x="5481787" y="1618604"/>
                </a:cubicBezTo>
                <a:cubicBezTo>
                  <a:pt x="5481787" y="1620781"/>
                  <a:pt x="5482866" y="1622688"/>
                  <a:pt x="5485025" y="1624321"/>
                </a:cubicBezTo>
                <a:cubicBezTo>
                  <a:pt x="5487182" y="1625955"/>
                  <a:pt x="5489340" y="1626772"/>
                  <a:pt x="5491498" y="1626772"/>
                </a:cubicBezTo>
                <a:cubicBezTo>
                  <a:pt x="5494734" y="1626772"/>
                  <a:pt x="5496352" y="1625137"/>
                  <a:pt x="5496352" y="1621871"/>
                </a:cubicBezTo>
                <a:cubicBezTo>
                  <a:pt x="5496352" y="1619692"/>
                  <a:pt x="5495004" y="1617786"/>
                  <a:pt x="5492306" y="1616153"/>
                </a:cubicBezTo>
                <a:cubicBezTo>
                  <a:pt x="5489609" y="1614520"/>
                  <a:pt x="5487182" y="1613702"/>
                  <a:pt x="5485025" y="1613702"/>
                </a:cubicBezTo>
                <a:close/>
                <a:moveTo>
                  <a:pt x="4461854" y="1613702"/>
                </a:moveTo>
                <a:cubicBezTo>
                  <a:pt x="4456459" y="1616969"/>
                  <a:pt x="4451875" y="1619148"/>
                  <a:pt x="4448098" y="1620237"/>
                </a:cubicBezTo>
                <a:cubicBezTo>
                  <a:pt x="4444322" y="1621326"/>
                  <a:pt x="4442435" y="1625683"/>
                  <a:pt x="4442435" y="1633306"/>
                </a:cubicBezTo>
                <a:cubicBezTo>
                  <a:pt x="4444593" y="1633306"/>
                  <a:pt x="4448639" y="1630856"/>
                  <a:pt x="4454572" y="1625955"/>
                </a:cubicBezTo>
                <a:cubicBezTo>
                  <a:pt x="4460505" y="1621053"/>
                  <a:pt x="4463473" y="1617514"/>
                  <a:pt x="4463473" y="1615336"/>
                </a:cubicBezTo>
                <a:close/>
                <a:moveTo>
                  <a:pt x="4061628" y="1613702"/>
                </a:moveTo>
                <a:cubicBezTo>
                  <a:pt x="4051919" y="1613702"/>
                  <a:pt x="4047063" y="1617514"/>
                  <a:pt x="4047063" y="1625137"/>
                </a:cubicBezTo>
                <a:cubicBezTo>
                  <a:pt x="4049222" y="1625137"/>
                  <a:pt x="4052188" y="1623776"/>
                  <a:pt x="4055964" y="1621053"/>
                </a:cubicBezTo>
                <a:cubicBezTo>
                  <a:pt x="4059741" y="1618330"/>
                  <a:pt x="4061628" y="1615881"/>
                  <a:pt x="4061628" y="1613702"/>
                </a:cubicBezTo>
                <a:close/>
                <a:moveTo>
                  <a:pt x="2406613" y="1613702"/>
                </a:moveTo>
                <a:lnTo>
                  <a:pt x="2406613" y="1615336"/>
                </a:lnTo>
                <a:cubicBezTo>
                  <a:pt x="2408771" y="1615336"/>
                  <a:pt x="2409851" y="1614792"/>
                  <a:pt x="2409851" y="1613702"/>
                </a:cubicBezTo>
                <a:close/>
                <a:moveTo>
                  <a:pt x="1336210" y="1613702"/>
                </a:moveTo>
                <a:cubicBezTo>
                  <a:pt x="1330816" y="1613702"/>
                  <a:pt x="1328118" y="1616425"/>
                  <a:pt x="1328118" y="1621871"/>
                </a:cubicBezTo>
                <a:cubicBezTo>
                  <a:pt x="1328118" y="1624049"/>
                  <a:pt x="1328928" y="1626499"/>
                  <a:pt x="1330546" y="1629222"/>
                </a:cubicBezTo>
                <a:cubicBezTo>
                  <a:pt x="1332164" y="1631944"/>
                  <a:pt x="1334051" y="1633306"/>
                  <a:pt x="1336210" y="1633306"/>
                </a:cubicBezTo>
                <a:cubicBezTo>
                  <a:pt x="1338368" y="1633306"/>
                  <a:pt x="1340255" y="1631128"/>
                  <a:pt x="1341873" y="1626772"/>
                </a:cubicBezTo>
                <a:cubicBezTo>
                  <a:pt x="1343492" y="1622415"/>
                  <a:pt x="1344301" y="1619692"/>
                  <a:pt x="1344301" y="1618604"/>
                </a:cubicBezTo>
                <a:cubicBezTo>
                  <a:pt x="1344301" y="1615336"/>
                  <a:pt x="1341604" y="1613702"/>
                  <a:pt x="1336210" y="1613702"/>
                </a:cubicBezTo>
                <a:close/>
                <a:moveTo>
                  <a:pt x="257309" y="1613702"/>
                </a:moveTo>
                <a:lnTo>
                  <a:pt x="257309" y="1615336"/>
                </a:lnTo>
                <a:cubicBezTo>
                  <a:pt x="259467" y="1615336"/>
                  <a:pt x="260546" y="1614792"/>
                  <a:pt x="260546" y="1613702"/>
                </a:cubicBezTo>
                <a:close/>
                <a:moveTo>
                  <a:pt x="6830843" y="1612069"/>
                </a:moveTo>
                <a:cubicBezTo>
                  <a:pt x="6827605" y="1612069"/>
                  <a:pt x="6824909" y="1613430"/>
                  <a:pt x="6822751" y="1616153"/>
                </a:cubicBezTo>
                <a:cubicBezTo>
                  <a:pt x="6820594" y="1618876"/>
                  <a:pt x="6816817" y="1619692"/>
                  <a:pt x="6811423" y="1618604"/>
                </a:cubicBezTo>
                <a:cubicBezTo>
                  <a:pt x="6810343" y="1619692"/>
                  <a:pt x="6809804" y="1621871"/>
                  <a:pt x="6809804" y="1625137"/>
                </a:cubicBezTo>
                <a:cubicBezTo>
                  <a:pt x="6811963" y="1625137"/>
                  <a:pt x="6816277" y="1624593"/>
                  <a:pt x="6822751" y="1623504"/>
                </a:cubicBezTo>
                <a:cubicBezTo>
                  <a:pt x="6829225" y="1622415"/>
                  <a:pt x="6832461" y="1619148"/>
                  <a:pt x="6832461" y="1613702"/>
                </a:cubicBezTo>
                <a:cubicBezTo>
                  <a:pt x="6832461" y="1613702"/>
                  <a:pt x="6831921" y="1613158"/>
                  <a:pt x="6830843" y="1612069"/>
                </a:cubicBezTo>
                <a:close/>
                <a:moveTo>
                  <a:pt x="809150" y="1610435"/>
                </a:moveTo>
                <a:cubicBezTo>
                  <a:pt x="804834" y="1610435"/>
                  <a:pt x="799979" y="1610979"/>
                  <a:pt x="794585" y="1612069"/>
                </a:cubicBezTo>
                <a:cubicBezTo>
                  <a:pt x="789191" y="1613158"/>
                  <a:pt x="786494" y="1616425"/>
                  <a:pt x="786494" y="1621871"/>
                </a:cubicBezTo>
                <a:cubicBezTo>
                  <a:pt x="786494" y="1624049"/>
                  <a:pt x="788112" y="1627316"/>
                  <a:pt x="791348" y="1631672"/>
                </a:cubicBezTo>
                <a:cubicBezTo>
                  <a:pt x="794585" y="1636028"/>
                  <a:pt x="797282" y="1638207"/>
                  <a:pt x="799439" y="1638207"/>
                </a:cubicBezTo>
                <a:cubicBezTo>
                  <a:pt x="802677" y="1638207"/>
                  <a:pt x="806992" y="1636846"/>
                  <a:pt x="812386" y="1634123"/>
                </a:cubicBezTo>
                <a:cubicBezTo>
                  <a:pt x="817780" y="1631400"/>
                  <a:pt x="820478" y="1628405"/>
                  <a:pt x="820478" y="1625137"/>
                </a:cubicBezTo>
                <a:cubicBezTo>
                  <a:pt x="820478" y="1622960"/>
                  <a:pt x="819939" y="1620237"/>
                  <a:pt x="818860" y="1616969"/>
                </a:cubicBezTo>
                <a:cubicBezTo>
                  <a:pt x="817780" y="1613702"/>
                  <a:pt x="816163" y="1611523"/>
                  <a:pt x="814004" y="1610435"/>
                </a:cubicBezTo>
                <a:close/>
                <a:moveTo>
                  <a:pt x="671595" y="1610435"/>
                </a:moveTo>
                <a:cubicBezTo>
                  <a:pt x="669436" y="1610435"/>
                  <a:pt x="668357" y="1611523"/>
                  <a:pt x="668357" y="1613702"/>
                </a:cubicBezTo>
                <a:cubicBezTo>
                  <a:pt x="668357" y="1614792"/>
                  <a:pt x="669436" y="1615336"/>
                  <a:pt x="671595" y="1615336"/>
                </a:cubicBezTo>
                <a:cubicBezTo>
                  <a:pt x="674831" y="1615336"/>
                  <a:pt x="676449" y="1613702"/>
                  <a:pt x="676449" y="1610435"/>
                </a:cubicBezTo>
                <a:cubicBezTo>
                  <a:pt x="675371" y="1610435"/>
                  <a:pt x="673752" y="1610435"/>
                  <a:pt x="671595" y="1610435"/>
                </a:cubicBezTo>
                <a:close/>
                <a:moveTo>
                  <a:pt x="4681943" y="1608801"/>
                </a:moveTo>
                <a:cubicBezTo>
                  <a:pt x="4679785" y="1608801"/>
                  <a:pt x="4678437" y="1609890"/>
                  <a:pt x="4677898" y="1612069"/>
                </a:cubicBezTo>
                <a:cubicBezTo>
                  <a:pt x="4677357" y="1614246"/>
                  <a:pt x="4677088" y="1616425"/>
                  <a:pt x="4677088" y="1618604"/>
                </a:cubicBezTo>
                <a:cubicBezTo>
                  <a:pt x="4682482" y="1618604"/>
                  <a:pt x="4685179" y="1616425"/>
                  <a:pt x="4685179" y="1612069"/>
                </a:cubicBezTo>
                <a:lnTo>
                  <a:pt x="4685179" y="1610435"/>
                </a:lnTo>
                <a:cubicBezTo>
                  <a:pt x="4685179" y="1610435"/>
                  <a:pt x="4684100" y="1609890"/>
                  <a:pt x="4681943" y="1608801"/>
                </a:cubicBezTo>
                <a:close/>
                <a:moveTo>
                  <a:pt x="4314589" y="1608801"/>
                </a:moveTo>
                <a:cubicBezTo>
                  <a:pt x="4305958" y="1608801"/>
                  <a:pt x="4301643" y="1610979"/>
                  <a:pt x="4301643" y="1615336"/>
                </a:cubicBezTo>
                <a:cubicBezTo>
                  <a:pt x="4301643" y="1617514"/>
                  <a:pt x="4302182" y="1619148"/>
                  <a:pt x="4303261" y="1620237"/>
                </a:cubicBezTo>
                <a:cubicBezTo>
                  <a:pt x="4303261" y="1623504"/>
                  <a:pt x="4304339" y="1624049"/>
                  <a:pt x="4306497" y="1621871"/>
                </a:cubicBezTo>
                <a:lnTo>
                  <a:pt x="4319444" y="1608801"/>
                </a:lnTo>
                <a:lnTo>
                  <a:pt x="4317826" y="1608801"/>
                </a:lnTo>
                <a:close/>
                <a:moveTo>
                  <a:pt x="3846394" y="1608801"/>
                </a:moveTo>
                <a:cubicBezTo>
                  <a:pt x="3838843" y="1614246"/>
                  <a:pt x="3832369" y="1621871"/>
                  <a:pt x="3826975" y="1631672"/>
                </a:cubicBezTo>
                <a:lnTo>
                  <a:pt x="3828593" y="1631672"/>
                </a:lnTo>
                <a:cubicBezTo>
                  <a:pt x="3830751" y="1631672"/>
                  <a:pt x="3836415" y="1628950"/>
                  <a:pt x="3845586" y="1623504"/>
                </a:cubicBezTo>
                <a:cubicBezTo>
                  <a:pt x="3854756" y="1618058"/>
                  <a:pt x="3859341" y="1614246"/>
                  <a:pt x="3859341" y="1612069"/>
                </a:cubicBezTo>
                <a:cubicBezTo>
                  <a:pt x="3859341" y="1609890"/>
                  <a:pt x="3857992" y="1608801"/>
                  <a:pt x="3855295" y="1608801"/>
                </a:cubicBezTo>
                <a:cubicBezTo>
                  <a:pt x="3852598" y="1608801"/>
                  <a:pt x="3850710" y="1608801"/>
                  <a:pt x="3849631" y="1608801"/>
                </a:cubicBezTo>
                <a:close/>
                <a:moveTo>
                  <a:pt x="2359683" y="1608801"/>
                </a:moveTo>
                <a:cubicBezTo>
                  <a:pt x="2357525" y="1609890"/>
                  <a:pt x="2354828" y="1611797"/>
                  <a:pt x="2351592" y="1614520"/>
                </a:cubicBezTo>
                <a:cubicBezTo>
                  <a:pt x="2348354" y="1617242"/>
                  <a:pt x="2346736" y="1619692"/>
                  <a:pt x="2346736" y="1621871"/>
                </a:cubicBezTo>
                <a:lnTo>
                  <a:pt x="2346736" y="1623504"/>
                </a:lnTo>
                <a:cubicBezTo>
                  <a:pt x="2348895" y="1623504"/>
                  <a:pt x="2351592" y="1621871"/>
                  <a:pt x="2354828" y="1618604"/>
                </a:cubicBezTo>
                <a:cubicBezTo>
                  <a:pt x="2358064" y="1615336"/>
                  <a:pt x="2359683" y="1612613"/>
                  <a:pt x="2359683" y="1610435"/>
                </a:cubicBezTo>
                <a:close/>
                <a:moveTo>
                  <a:pt x="210379" y="1608801"/>
                </a:moveTo>
                <a:cubicBezTo>
                  <a:pt x="208221" y="1609890"/>
                  <a:pt x="205524" y="1611797"/>
                  <a:pt x="202288" y="1614520"/>
                </a:cubicBezTo>
                <a:cubicBezTo>
                  <a:pt x="199050" y="1617242"/>
                  <a:pt x="197432" y="1619692"/>
                  <a:pt x="197432" y="1621871"/>
                </a:cubicBezTo>
                <a:lnTo>
                  <a:pt x="197432" y="1623504"/>
                </a:lnTo>
                <a:cubicBezTo>
                  <a:pt x="199590" y="1623504"/>
                  <a:pt x="202288" y="1621871"/>
                  <a:pt x="205524" y="1618604"/>
                </a:cubicBezTo>
                <a:cubicBezTo>
                  <a:pt x="208761" y="1615336"/>
                  <a:pt x="210379" y="1612613"/>
                  <a:pt x="210379" y="1610435"/>
                </a:cubicBezTo>
                <a:close/>
                <a:moveTo>
                  <a:pt x="5510917" y="1605534"/>
                </a:moveTo>
                <a:cubicBezTo>
                  <a:pt x="5506602" y="1605534"/>
                  <a:pt x="5504444" y="1607167"/>
                  <a:pt x="5504444" y="1610435"/>
                </a:cubicBezTo>
                <a:cubicBezTo>
                  <a:pt x="5504444" y="1612613"/>
                  <a:pt x="5504984" y="1613702"/>
                  <a:pt x="5506062" y="1613702"/>
                </a:cubicBezTo>
                <a:lnTo>
                  <a:pt x="5514153" y="1613702"/>
                </a:lnTo>
                <a:cubicBezTo>
                  <a:pt x="5516311" y="1613702"/>
                  <a:pt x="5517391" y="1612613"/>
                  <a:pt x="5517391" y="1610435"/>
                </a:cubicBezTo>
                <a:cubicBezTo>
                  <a:pt x="5517391" y="1607167"/>
                  <a:pt x="5515232" y="1605534"/>
                  <a:pt x="5510917" y="1605534"/>
                </a:cubicBezTo>
                <a:close/>
                <a:moveTo>
                  <a:pt x="3550246" y="1605534"/>
                </a:moveTo>
                <a:cubicBezTo>
                  <a:pt x="3547010" y="1605534"/>
                  <a:pt x="3544311" y="1607167"/>
                  <a:pt x="3542154" y="1610435"/>
                </a:cubicBezTo>
                <a:cubicBezTo>
                  <a:pt x="3539996" y="1613702"/>
                  <a:pt x="3537839" y="1616425"/>
                  <a:pt x="3535681" y="1618604"/>
                </a:cubicBezTo>
                <a:lnTo>
                  <a:pt x="3522734" y="1618604"/>
                </a:lnTo>
                <a:cubicBezTo>
                  <a:pt x="3520577" y="1618604"/>
                  <a:pt x="3519228" y="1619965"/>
                  <a:pt x="3518690" y="1622688"/>
                </a:cubicBezTo>
                <a:cubicBezTo>
                  <a:pt x="3518149" y="1625411"/>
                  <a:pt x="3516801" y="1627316"/>
                  <a:pt x="3514644" y="1628405"/>
                </a:cubicBezTo>
                <a:cubicBezTo>
                  <a:pt x="3511406" y="1632762"/>
                  <a:pt x="3507361" y="1635756"/>
                  <a:pt x="3502507" y="1637390"/>
                </a:cubicBezTo>
                <a:cubicBezTo>
                  <a:pt x="3497651" y="1639025"/>
                  <a:pt x="3493066" y="1642019"/>
                  <a:pt x="3488750" y="1646376"/>
                </a:cubicBezTo>
                <a:lnTo>
                  <a:pt x="3487132" y="1646376"/>
                </a:lnTo>
                <a:cubicBezTo>
                  <a:pt x="3486053" y="1646376"/>
                  <a:pt x="3484974" y="1646920"/>
                  <a:pt x="3483896" y="1648009"/>
                </a:cubicBezTo>
                <a:cubicBezTo>
                  <a:pt x="3480658" y="1651277"/>
                  <a:pt x="3479579" y="1653183"/>
                  <a:pt x="3480658" y="1653727"/>
                </a:cubicBezTo>
                <a:cubicBezTo>
                  <a:pt x="3481738" y="1654272"/>
                  <a:pt x="3477961" y="1655088"/>
                  <a:pt x="3469331" y="1656177"/>
                </a:cubicBezTo>
                <a:lnTo>
                  <a:pt x="3467713" y="1656177"/>
                </a:lnTo>
                <a:cubicBezTo>
                  <a:pt x="3469870" y="1668158"/>
                  <a:pt x="3466903" y="1674148"/>
                  <a:pt x="3458812" y="1674148"/>
                </a:cubicBezTo>
                <a:cubicBezTo>
                  <a:pt x="3450720" y="1674148"/>
                  <a:pt x="3443977" y="1676326"/>
                  <a:pt x="3438583" y="1680683"/>
                </a:cubicBezTo>
                <a:cubicBezTo>
                  <a:pt x="3436425" y="1682861"/>
                  <a:pt x="3434807" y="1684767"/>
                  <a:pt x="3433727" y="1686400"/>
                </a:cubicBezTo>
                <a:cubicBezTo>
                  <a:pt x="3432650" y="1688035"/>
                  <a:pt x="3431030" y="1689940"/>
                  <a:pt x="3428873" y="1692119"/>
                </a:cubicBezTo>
                <a:cubicBezTo>
                  <a:pt x="3423479" y="1697565"/>
                  <a:pt x="3414847" y="1704644"/>
                  <a:pt x="3402981" y="1713356"/>
                </a:cubicBezTo>
                <a:cubicBezTo>
                  <a:pt x="3391113" y="1722070"/>
                  <a:pt x="3382483" y="1729149"/>
                  <a:pt x="3377088" y="1734594"/>
                </a:cubicBezTo>
                <a:cubicBezTo>
                  <a:pt x="3376008" y="1736772"/>
                  <a:pt x="3375740" y="1738406"/>
                  <a:pt x="3376279" y="1739495"/>
                </a:cubicBezTo>
                <a:cubicBezTo>
                  <a:pt x="3376818" y="1740584"/>
                  <a:pt x="3376548" y="1742217"/>
                  <a:pt x="3375469" y="1744396"/>
                </a:cubicBezTo>
                <a:cubicBezTo>
                  <a:pt x="3374390" y="1745485"/>
                  <a:pt x="3371963" y="1747391"/>
                  <a:pt x="3368187" y="1750114"/>
                </a:cubicBezTo>
                <a:cubicBezTo>
                  <a:pt x="3364411" y="1752836"/>
                  <a:pt x="3362523" y="1754743"/>
                  <a:pt x="3362523" y="1755831"/>
                </a:cubicBezTo>
                <a:cubicBezTo>
                  <a:pt x="3362523" y="1756921"/>
                  <a:pt x="3363602" y="1757466"/>
                  <a:pt x="3365759" y="1757466"/>
                </a:cubicBezTo>
                <a:cubicBezTo>
                  <a:pt x="3378706" y="1757466"/>
                  <a:pt x="3386798" y="1753654"/>
                  <a:pt x="3390034" y="1746029"/>
                </a:cubicBezTo>
                <a:cubicBezTo>
                  <a:pt x="3393271" y="1738406"/>
                  <a:pt x="3395968" y="1734049"/>
                  <a:pt x="3398125" y="1732961"/>
                </a:cubicBezTo>
                <a:cubicBezTo>
                  <a:pt x="3404599" y="1730782"/>
                  <a:pt x="3409993" y="1727242"/>
                  <a:pt x="3414308" y="1722342"/>
                </a:cubicBezTo>
                <a:cubicBezTo>
                  <a:pt x="3418624" y="1717440"/>
                  <a:pt x="3424018" y="1714445"/>
                  <a:pt x="3430491" y="1713356"/>
                </a:cubicBezTo>
                <a:cubicBezTo>
                  <a:pt x="3434807" y="1712267"/>
                  <a:pt x="3438313" y="1710089"/>
                  <a:pt x="3441011" y="1706821"/>
                </a:cubicBezTo>
                <a:cubicBezTo>
                  <a:pt x="3443708" y="1703554"/>
                  <a:pt x="3446136" y="1700287"/>
                  <a:pt x="3448292" y="1697019"/>
                </a:cubicBezTo>
                <a:cubicBezTo>
                  <a:pt x="3451530" y="1693752"/>
                  <a:pt x="3455305" y="1691030"/>
                  <a:pt x="3459621" y="1688851"/>
                </a:cubicBezTo>
                <a:cubicBezTo>
                  <a:pt x="3463937" y="1686673"/>
                  <a:pt x="3467713" y="1684495"/>
                  <a:pt x="3470949" y="1682316"/>
                </a:cubicBezTo>
                <a:cubicBezTo>
                  <a:pt x="3473107" y="1680138"/>
                  <a:pt x="3474456" y="1678232"/>
                  <a:pt x="3474995" y="1676598"/>
                </a:cubicBezTo>
                <a:cubicBezTo>
                  <a:pt x="3475534" y="1674965"/>
                  <a:pt x="3476883" y="1673060"/>
                  <a:pt x="3479040" y="1670881"/>
                </a:cubicBezTo>
                <a:cubicBezTo>
                  <a:pt x="3491987" y="1659990"/>
                  <a:pt x="3507091" y="1649642"/>
                  <a:pt x="3524353" y="1639841"/>
                </a:cubicBezTo>
                <a:cubicBezTo>
                  <a:pt x="3526510" y="1638751"/>
                  <a:pt x="3527589" y="1636574"/>
                  <a:pt x="3527589" y="1633306"/>
                </a:cubicBezTo>
                <a:cubicBezTo>
                  <a:pt x="3527589" y="1630039"/>
                  <a:pt x="3529207" y="1627860"/>
                  <a:pt x="3532445" y="1626772"/>
                </a:cubicBezTo>
                <a:cubicBezTo>
                  <a:pt x="3534602" y="1624593"/>
                  <a:pt x="3538917" y="1621871"/>
                  <a:pt x="3545390" y="1618604"/>
                </a:cubicBezTo>
                <a:cubicBezTo>
                  <a:pt x="3551864" y="1615336"/>
                  <a:pt x="3555100" y="1612069"/>
                  <a:pt x="3555100" y="1608801"/>
                </a:cubicBezTo>
                <a:cubicBezTo>
                  <a:pt x="3555100" y="1606623"/>
                  <a:pt x="3553482" y="1605534"/>
                  <a:pt x="3550246" y="1605534"/>
                </a:cubicBezTo>
                <a:close/>
                <a:moveTo>
                  <a:pt x="726617" y="1605534"/>
                </a:moveTo>
                <a:cubicBezTo>
                  <a:pt x="725538" y="1605534"/>
                  <a:pt x="724998" y="1606078"/>
                  <a:pt x="724998" y="1607167"/>
                </a:cubicBezTo>
                <a:cubicBezTo>
                  <a:pt x="724998" y="1609346"/>
                  <a:pt x="726077" y="1610435"/>
                  <a:pt x="728235" y="1610435"/>
                </a:cubicBezTo>
                <a:lnTo>
                  <a:pt x="731471" y="1608801"/>
                </a:lnTo>
                <a:lnTo>
                  <a:pt x="733089" y="1607167"/>
                </a:lnTo>
                <a:cubicBezTo>
                  <a:pt x="733089" y="1606078"/>
                  <a:pt x="730932" y="1605534"/>
                  <a:pt x="726617" y="1605534"/>
                </a:cubicBezTo>
                <a:close/>
                <a:moveTo>
                  <a:pt x="5556230" y="1603900"/>
                </a:moveTo>
                <a:cubicBezTo>
                  <a:pt x="5554072" y="1603900"/>
                  <a:pt x="5551375" y="1605262"/>
                  <a:pt x="5548139" y="1607985"/>
                </a:cubicBezTo>
                <a:cubicBezTo>
                  <a:pt x="5544901" y="1610707"/>
                  <a:pt x="5543283" y="1613158"/>
                  <a:pt x="5543283" y="1615336"/>
                </a:cubicBezTo>
                <a:cubicBezTo>
                  <a:pt x="5543283" y="1615336"/>
                  <a:pt x="5543822" y="1616425"/>
                  <a:pt x="5544901" y="1618604"/>
                </a:cubicBezTo>
                <a:lnTo>
                  <a:pt x="5551375" y="1618604"/>
                </a:lnTo>
                <a:cubicBezTo>
                  <a:pt x="5557848" y="1618604"/>
                  <a:pt x="5561084" y="1616425"/>
                  <a:pt x="5561084" y="1612069"/>
                </a:cubicBezTo>
                <a:cubicBezTo>
                  <a:pt x="5561084" y="1606623"/>
                  <a:pt x="5559466" y="1603900"/>
                  <a:pt x="5556230" y="1603900"/>
                </a:cubicBezTo>
                <a:close/>
                <a:moveTo>
                  <a:pt x="2471346" y="1603900"/>
                </a:moveTo>
                <a:cubicBezTo>
                  <a:pt x="2470267" y="1603900"/>
                  <a:pt x="2469727" y="1604172"/>
                  <a:pt x="2469727" y="1604716"/>
                </a:cubicBezTo>
                <a:cubicBezTo>
                  <a:pt x="2469727" y="1605262"/>
                  <a:pt x="2470267" y="1605534"/>
                  <a:pt x="2471346" y="1605534"/>
                </a:cubicBezTo>
                <a:close/>
                <a:moveTo>
                  <a:pt x="2379102" y="1603900"/>
                </a:moveTo>
                <a:cubicBezTo>
                  <a:pt x="2376944" y="1603900"/>
                  <a:pt x="2374518" y="1605534"/>
                  <a:pt x="2371821" y="1608801"/>
                </a:cubicBezTo>
                <a:cubicBezTo>
                  <a:pt x="2369124" y="1612069"/>
                  <a:pt x="2367775" y="1614792"/>
                  <a:pt x="2367775" y="1616969"/>
                </a:cubicBezTo>
                <a:cubicBezTo>
                  <a:pt x="2368853" y="1618058"/>
                  <a:pt x="2370472" y="1618604"/>
                  <a:pt x="2372629" y="1618604"/>
                </a:cubicBezTo>
                <a:cubicBezTo>
                  <a:pt x="2375867" y="1618604"/>
                  <a:pt x="2379912" y="1617786"/>
                  <a:pt x="2384766" y="1616153"/>
                </a:cubicBezTo>
                <a:cubicBezTo>
                  <a:pt x="2389622" y="1614520"/>
                  <a:pt x="2392049" y="1611523"/>
                  <a:pt x="2392049" y="1607167"/>
                </a:cubicBezTo>
                <a:lnTo>
                  <a:pt x="2392049" y="1605534"/>
                </a:lnTo>
                <a:cubicBezTo>
                  <a:pt x="2389891" y="1605534"/>
                  <a:pt x="2387733" y="1605262"/>
                  <a:pt x="2385576" y="1604716"/>
                </a:cubicBezTo>
                <a:cubicBezTo>
                  <a:pt x="2383418" y="1604172"/>
                  <a:pt x="2381261" y="1603900"/>
                  <a:pt x="2379102" y="1603900"/>
                </a:cubicBezTo>
                <a:close/>
                <a:moveTo>
                  <a:pt x="2286860" y="1603900"/>
                </a:moveTo>
                <a:cubicBezTo>
                  <a:pt x="2284702" y="1603900"/>
                  <a:pt x="2283622" y="1605534"/>
                  <a:pt x="2283622" y="1608801"/>
                </a:cubicBezTo>
                <a:cubicBezTo>
                  <a:pt x="2283622" y="1614246"/>
                  <a:pt x="2285781" y="1616969"/>
                  <a:pt x="2290096" y="1616969"/>
                </a:cubicBezTo>
                <a:cubicBezTo>
                  <a:pt x="2293333" y="1616969"/>
                  <a:pt x="2294951" y="1615336"/>
                  <a:pt x="2294951" y="1612069"/>
                </a:cubicBezTo>
                <a:cubicBezTo>
                  <a:pt x="2294951" y="1606623"/>
                  <a:pt x="2292254" y="1603900"/>
                  <a:pt x="2286860" y="1603900"/>
                </a:cubicBezTo>
                <a:close/>
                <a:moveTo>
                  <a:pt x="1305462" y="1603900"/>
                </a:moveTo>
                <a:cubicBezTo>
                  <a:pt x="1302226" y="1603900"/>
                  <a:pt x="1300337" y="1605262"/>
                  <a:pt x="1299798" y="1607985"/>
                </a:cubicBezTo>
                <a:cubicBezTo>
                  <a:pt x="1299258" y="1610707"/>
                  <a:pt x="1297911" y="1612069"/>
                  <a:pt x="1295752" y="1612069"/>
                </a:cubicBezTo>
                <a:lnTo>
                  <a:pt x="1294134" y="1612069"/>
                </a:lnTo>
                <a:lnTo>
                  <a:pt x="1292516" y="1610435"/>
                </a:lnTo>
                <a:lnTo>
                  <a:pt x="1289279" y="1607167"/>
                </a:lnTo>
                <a:cubicBezTo>
                  <a:pt x="1287122" y="1607167"/>
                  <a:pt x="1286043" y="1607713"/>
                  <a:pt x="1286043" y="1608801"/>
                </a:cubicBezTo>
                <a:lnTo>
                  <a:pt x="1286043" y="1626772"/>
                </a:lnTo>
                <a:lnTo>
                  <a:pt x="1289279" y="1628405"/>
                </a:lnTo>
                <a:lnTo>
                  <a:pt x="1292516" y="1628405"/>
                </a:lnTo>
                <a:cubicBezTo>
                  <a:pt x="1296831" y="1628405"/>
                  <a:pt x="1301685" y="1627044"/>
                  <a:pt x="1307080" y="1624321"/>
                </a:cubicBezTo>
                <a:cubicBezTo>
                  <a:pt x="1312474" y="1621599"/>
                  <a:pt x="1315171" y="1618058"/>
                  <a:pt x="1315171" y="1613702"/>
                </a:cubicBezTo>
                <a:cubicBezTo>
                  <a:pt x="1315171" y="1607167"/>
                  <a:pt x="1311935" y="1603900"/>
                  <a:pt x="1305462" y="1603900"/>
                </a:cubicBezTo>
                <a:close/>
                <a:moveTo>
                  <a:pt x="940232" y="1603900"/>
                </a:moveTo>
                <a:cubicBezTo>
                  <a:pt x="936995" y="1603900"/>
                  <a:pt x="933759" y="1605534"/>
                  <a:pt x="930523" y="1608801"/>
                </a:cubicBezTo>
                <a:lnTo>
                  <a:pt x="940232" y="1608801"/>
                </a:lnTo>
                <a:lnTo>
                  <a:pt x="943468" y="1605534"/>
                </a:lnTo>
                <a:cubicBezTo>
                  <a:pt x="943468" y="1604444"/>
                  <a:pt x="942389" y="1603900"/>
                  <a:pt x="940232" y="1603900"/>
                </a:cubicBezTo>
                <a:close/>
                <a:moveTo>
                  <a:pt x="322041" y="1603900"/>
                </a:moveTo>
                <a:cubicBezTo>
                  <a:pt x="320963" y="1603900"/>
                  <a:pt x="320423" y="1604172"/>
                  <a:pt x="320423" y="1604716"/>
                </a:cubicBezTo>
                <a:cubicBezTo>
                  <a:pt x="320423" y="1605262"/>
                  <a:pt x="320963" y="1605534"/>
                  <a:pt x="322041" y="1605534"/>
                </a:cubicBezTo>
                <a:close/>
                <a:moveTo>
                  <a:pt x="229798" y="1603900"/>
                </a:moveTo>
                <a:cubicBezTo>
                  <a:pt x="227641" y="1603900"/>
                  <a:pt x="225214" y="1605534"/>
                  <a:pt x="222516" y="1608801"/>
                </a:cubicBezTo>
                <a:cubicBezTo>
                  <a:pt x="219819" y="1612069"/>
                  <a:pt x="218471" y="1614792"/>
                  <a:pt x="218471" y="1616969"/>
                </a:cubicBezTo>
                <a:cubicBezTo>
                  <a:pt x="219549" y="1618058"/>
                  <a:pt x="221168" y="1618604"/>
                  <a:pt x="223325" y="1618604"/>
                </a:cubicBezTo>
                <a:cubicBezTo>
                  <a:pt x="226562" y="1618604"/>
                  <a:pt x="230608" y="1617786"/>
                  <a:pt x="235462" y="1616153"/>
                </a:cubicBezTo>
                <a:cubicBezTo>
                  <a:pt x="240317" y="1614520"/>
                  <a:pt x="242745" y="1611523"/>
                  <a:pt x="242745" y="1607167"/>
                </a:cubicBezTo>
                <a:lnTo>
                  <a:pt x="242745" y="1605534"/>
                </a:lnTo>
                <a:cubicBezTo>
                  <a:pt x="240587" y="1605534"/>
                  <a:pt x="238429" y="1605262"/>
                  <a:pt x="236272" y="1604716"/>
                </a:cubicBezTo>
                <a:cubicBezTo>
                  <a:pt x="234113" y="1604172"/>
                  <a:pt x="231956" y="1603900"/>
                  <a:pt x="229798" y="1603900"/>
                </a:cubicBezTo>
                <a:close/>
                <a:moveTo>
                  <a:pt x="137556" y="1603900"/>
                </a:moveTo>
                <a:cubicBezTo>
                  <a:pt x="135397" y="1603900"/>
                  <a:pt x="134318" y="1605534"/>
                  <a:pt x="134318" y="1608801"/>
                </a:cubicBezTo>
                <a:cubicBezTo>
                  <a:pt x="134318" y="1614246"/>
                  <a:pt x="136477" y="1616969"/>
                  <a:pt x="140792" y="1616969"/>
                </a:cubicBezTo>
                <a:cubicBezTo>
                  <a:pt x="144029" y="1616969"/>
                  <a:pt x="145647" y="1615336"/>
                  <a:pt x="145647" y="1612069"/>
                </a:cubicBezTo>
                <a:cubicBezTo>
                  <a:pt x="145647" y="1606623"/>
                  <a:pt x="142950" y="1603900"/>
                  <a:pt x="137556" y="1603900"/>
                </a:cubicBezTo>
                <a:close/>
                <a:moveTo>
                  <a:pt x="6111306" y="1602267"/>
                </a:moveTo>
                <a:cubicBezTo>
                  <a:pt x="6109149" y="1602267"/>
                  <a:pt x="6108070" y="1602811"/>
                  <a:pt x="6108070" y="1603900"/>
                </a:cubicBezTo>
                <a:lnTo>
                  <a:pt x="6108070" y="1605534"/>
                </a:lnTo>
                <a:cubicBezTo>
                  <a:pt x="6110227" y="1603355"/>
                  <a:pt x="6111306" y="1602267"/>
                  <a:pt x="6111306" y="1602267"/>
                </a:cubicBezTo>
                <a:close/>
                <a:moveTo>
                  <a:pt x="6009354" y="1600632"/>
                </a:moveTo>
                <a:cubicBezTo>
                  <a:pt x="6006117" y="1600632"/>
                  <a:pt x="6005578" y="1601722"/>
                  <a:pt x="6007736" y="1603900"/>
                </a:cubicBezTo>
                <a:cubicBezTo>
                  <a:pt x="6009893" y="1603900"/>
                  <a:pt x="6010972" y="1602811"/>
                  <a:pt x="6010972" y="1600632"/>
                </a:cubicBezTo>
                <a:close/>
                <a:moveTo>
                  <a:pt x="3336630" y="1600632"/>
                </a:moveTo>
                <a:cubicBezTo>
                  <a:pt x="3332314" y="1600632"/>
                  <a:pt x="3330157" y="1601722"/>
                  <a:pt x="3330157" y="1603900"/>
                </a:cubicBezTo>
                <a:cubicBezTo>
                  <a:pt x="3330157" y="1606078"/>
                  <a:pt x="3332045" y="1609618"/>
                  <a:pt x="3335821" y="1614520"/>
                </a:cubicBezTo>
                <a:cubicBezTo>
                  <a:pt x="3339597" y="1619420"/>
                  <a:pt x="3342564" y="1621871"/>
                  <a:pt x="3344722" y="1621871"/>
                </a:cubicBezTo>
                <a:cubicBezTo>
                  <a:pt x="3346879" y="1621871"/>
                  <a:pt x="3348497" y="1620509"/>
                  <a:pt x="3349576" y="1617786"/>
                </a:cubicBezTo>
                <a:cubicBezTo>
                  <a:pt x="3350656" y="1615064"/>
                  <a:pt x="3351194" y="1612613"/>
                  <a:pt x="3351194" y="1610435"/>
                </a:cubicBezTo>
                <a:cubicBezTo>
                  <a:pt x="3351194" y="1607167"/>
                  <a:pt x="3349307" y="1604716"/>
                  <a:pt x="3345531" y="1603083"/>
                </a:cubicBezTo>
                <a:cubicBezTo>
                  <a:pt x="3341754" y="1601450"/>
                  <a:pt x="3338788" y="1600632"/>
                  <a:pt x="3336630" y="1600632"/>
                </a:cubicBezTo>
                <a:close/>
                <a:moveTo>
                  <a:pt x="2396904" y="1600632"/>
                </a:moveTo>
                <a:lnTo>
                  <a:pt x="2396904" y="1603900"/>
                </a:lnTo>
                <a:cubicBezTo>
                  <a:pt x="2399062" y="1603900"/>
                  <a:pt x="2400141" y="1602811"/>
                  <a:pt x="2400141" y="1600632"/>
                </a:cubicBezTo>
                <a:close/>
                <a:moveTo>
                  <a:pt x="247599" y="1600632"/>
                </a:moveTo>
                <a:lnTo>
                  <a:pt x="247599" y="1603900"/>
                </a:lnTo>
                <a:cubicBezTo>
                  <a:pt x="249757" y="1603900"/>
                  <a:pt x="250837" y="1602811"/>
                  <a:pt x="250837" y="1600632"/>
                </a:cubicBezTo>
                <a:close/>
                <a:moveTo>
                  <a:pt x="6166328" y="1595732"/>
                </a:moveTo>
                <a:cubicBezTo>
                  <a:pt x="6165249" y="1595732"/>
                  <a:pt x="6164710" y="1596821"/>
                  <a:pt x="6164710" y="1598999"/>
                </a:cubicBezTo>
                <a:lnTo>
                  <a:pt x="6166328" y="1598999"/>
                </a:lnTo>
                <a:close/>
                <a:moveTo>
                  <a:pt x="3912745" y="1595732"/>
                </a:moveTo>
                <a:cubicBezTo>
                  <a:pt x="3910587" y="1595732"/>
                  <a:pt x="3909508" y="1596821"/>
                  <a:pt x="3909508" y="1598999"/>
                </a:cubicBezTo>
                <a:cubicBezTo>
                  <a:pt x="3909508" y="1601178"/>
                  <a:pt x="3910587" y="1602267"/>
                  <a:pt x="3912745" y="1602267"/>
                </a:cubicBezTo>
                <a:cubicBezTo>
                  <a:pt x="3914902" y="1602267"/>
                  <a:pt x="3915981" y="1601178"/>
                  <a:pt x="3915981" y="1598999"/>
                </a:cubicBezTo>
                <a:cubicBezTo>
                  <a:pt x="3915981" y="1596821"/>
                  <a:pt x="3914902" y="1595732"/>
                  <a:pt x="3912745" y="1595732"/>
                </a:cubicBezTo>
                <a:close/>
                <a:moveTo>
                  <a:pt x="691014" y="1595732"/>
                </a:moveTo>
                <a:cubicBezTo>
                  <a:pt x="685619" y="1595732"/>
                  <a:pt x="682922" y="1599544"/>
                  <a:pt x="682922" y="1607167"/>
                </a:cubicBezTo>
                <a:cubicBezTo>
                  <a:pt x="687237" y="1606078"/>
                  <a:pt x="690475" y="1602267"/>
                  <a:pt x="692632" y="1595732"/>
                </a:cubicBezTo>
                <a:close/>
                <a:moveTo>
                  <a:pt x="6688431" y="1594099"/>
                </a:moveTo>
                <a:cubicBezTo>
                  <a:pt x="6683039" y="1594099"/>
                  <a:pt x="6680340" y="1596821"/>
                  <a:pt x="6680340" y="1602267"/>
                </a:cubicBezTo>
                <a:cubicBezTo>
                  <a:pt x="6680340" y="1608801"/>
                  <a:pt x="6682499" y="1612069"/>
                  <a:pt x="6686813" y="1612069"/>
                </a:cubicBezTo>
                <a:cubicBezTo>
                  <a:pt x="6688972" y="1612069"/>
                  <a:pt x="6691669" y="1610435"/>
                  <a:pt x="6694905" y="1607167"/>
                </a:cubicBezTo>
                <a:cubicBezTo>
                  <a:pt x="6698143" y="1603900"/>
                  <a:pt x="6699761" y="1601178"/>
                  <a:pt x="6699761" y="1598999"/>
                </a:cubicBezTo>
                <a:cubicBezTo>
                  <a:pt x="6699761" y="1596821"/>
                  <a:pt x="6698412" y="1595460"/>
                  <a:pt x="6695715" y="1594915"/>
                </a:cubicBezTo>
                <a:cubicBezTo>
                  <a:pt x="6693017" y="1594371"/>
                  <a:pt x="6690590" y="1594099"/>
                  <a:pt x="6688431" y="1594099"/>
                </a:cubicBezTo>
                <a:close/>
                <a:moveTo>
                  <a:pt x="8114963" y="1592464"/>
                </a:moveTo>
                <a:cubicBezTo>
                  <a:pt x="8112805" y="1592464"/>
                  <a:pt x="8111187" y="1593009"/>
                  <a:pt x="8110109" y="1594099"/>
                </a:cubicBezTo>
                <a:cubicBezTo>
                  <a:pt x="8109029" y="1595187"/>
                  <a:pt x="8107412" y="1595732"/>
                  <a:pt x="8105253" y="1595732"/>
                </a:cubicBezTo>
                <a:cubicBezTo>
                  <a:pt x="8103095" y="1595732"/>
                  <a:pt x="8101477" y="1595460"/>
                  <a:pt x="8100398" y="1594915"/>
                </a:cubicBezTo>
                <a:cubicBezTo>
                  <a:pt x="8099321" y="1594371"/>
                  <a:pt x="8097701" y="1594099"/>
                  <a:pt x="8095543" y="1594099"/>
                </a:cubicBezTo>
                <a:cubicBezTo>
                  <a:pt x="8094465" y="1594099"/>
                  <a:pt x="8092037" y="1595732"/>
                  <a:pt x="8088261" y="1598999"/>
                </a:cubicBezTo>
                <a:cubicBezTo>
                  <a:pt x="8084485" y="1602267"/>
                  <a:pt x="8080439" y="1606078"/>
                  <a:pt x="8076123" y="1610435"/>
                </a:cubicBezTo>
                <a:cubicBezTo>
                  <a:pt x="8071807" y="1614792"/>
                  <a:pt x="8068032" y="1618876"/>
                  <a:pt x="8064796" y="1622688"/>
                </a:cubicBezTo>
                <a:cubicBezTo>
                  <a:pt x="8061560" y="1626499"/>
                  <a:pt x="8059401" y="1628950"/>
                  <a:pt x="8058323" y="1630039"/>
                </a:cubicBezTo>
                <a:cubicBezTo>
                  <a:pt x="8056165" y="1634395"/>
                  <a:pt x="8053197" y="1637118"/>
                  <a:pt x="8049423" y="1638207"/>
                </a:cubicBezTo>
                <a:cubicBezTo>
                  <a:pt x="8045647" y="1639297"/>
                  <a:pt x="8043219" y="1640930"/>
                  <a:pt x="8042139" y="1643109"/>
                </a:cubicBezTo>
                <a:cubicBezTo>
                  <a:pt x="8042139" y="1644197"/>
                  <a:pt x="8043219" y="1644742"/>
                  <a:pt x="8045377" y="1644742"/>
                </a:cubicBezTo>
                <a:cubicBezTo>
                  <a:pt x="8054007" y="1644742"/>
                  <a:pt x="8059131" y="1643381"/>
                  <a:pt x="8060751" y="1640658"/>
                </a:cubicBezTo>
                <a:cubicBezTo>
                  <a:pt x="8062369" y="1637935"/>
                  <a:pt x="8065874" y="1633851"/>
                  <a:pt x="8071268" y="1628405"/>
                </a:cubicBezTo>
                <a:cubicBezTo>
                  <a:pt x="8074505" y="1625137"/>
                  <a:pt x="8078282" y="1623232"/>
                  <a:pt x="8082597" y="1622688"/>
                </a:cubicBezTo>
                <a:cubicBezTo>
                  <a:pt x="8086912" y="1622143"/>
                  <a:pt x="8091227" y="1620237"/>
                  <a:pt x="8095543" y="1616969"/>
                </a:cubicBezTo>
                <a:cubicBezTo>
                  <a:pt x="8100937" y="1611523"/>
                  <a:pt x="8105523" y="1608529"/>
                  <a:pt x="8109299" y="1607985"/>
                </a:cubicBezTo>
                <a:cubicBezTo>
                  <a:pt x="8113074" y="1607439"/>
                  <a:pt x="8114963" y="1602267"/>
                  <a:pt x="8114963" y="1592464"/>
                </a:cubicBezTo>
                <a:close/>
                <a:moveTo>
                  <a:pt x="4949771" y="1591648"/>
                </a:moveTo>
                <a:cubicBezTo>
                  <a:pt x="4948153" y="1591102"/>
                  <a:pt x="4946805" y="1591920"/>
                  <a:pt x="4945725" y="1594099"/>
                </a:cubicBezTo>
                <a:cubicBezTo>
                  <a:pt x="4942489" y="1600632"/>
                  <a:pt x="4938174" y="1604172"/>
                  <a:pt x="4932780" y="1604716"/>
                </a:cubicBezTo>
                <a:cubicBezTo>
                  <a:pt x="4927386" y="1605262"/>
                  <a:pt x="4921991" y="1608257"/>
                  <a:pt x="4916597" y="1613702"/>
                </a:cubicBezTo>
                <a:cubicBezTo>
                  <a:pt x="4911203" y="1619148"/>
                  <a:pt x="4905269" y="1624593"/>
                  <a:pt x="4898796" y="1630039"/>
                </a:cubicBezTo>
                <a:cubicBezTo>
                  <a:pt x="4892322" y="1635484"/>
                  <a:pt x="4886388" y="1641474"/>
                  <a:pt x="4880993" y="1648009"/>
                </a:cubicBezTo>
                <a:lnTo>
                  <a:pt x="4882613" y="1649642"/>
                </a:lnTo>
                <a:cubicBezTo>
                  <a:pt x="4885849" y="1649642"/>
                  <a:pt x="4891243" y="1647465"/>
                  <a:pt x="4898796" y="1643109"/>
                </a:cubicBezTo>
                <a:cubicBezTo>
                  <a:pt x="4906347" y="1638751"/>
                  <a:pt x="4914169" y="1633579"/>
                  <a:pt x="4922261" y="1627588"/>
                </a:cubicBezTo>
                <a:cubicBezTo>
                  <a:pt x="4930352" y="1621599"/>
                  <a:pt x="4937635" y="1615336"/>
                  <a:pt x="4944107" y="1608801"/>
                </a:cubicBezTo>
                <a:cubicBezTo>
                  <a:pt x="4950581" y="1602267"/>
                  <a:pt x="4953818" y="1596821"/>
                  <a:pt x="4953818" y="1592464"/>
                </a:cubicBezTo>
                <a:cubicBezTo>
                  <a:pt x="4952739" y="1592464"/>
                  <a:pt x="4951391" y="1592192"/>
                  <a:pt x="4949771" y="1591648"/>
                </a:cubicBezTo>
                <a:close/>
                <a:moveTo>
                  <a:pt x="6796859" y="1590830"/>
                </a:moveTo>
                <a:cubicBezTo>
                  <a:pt x="6795779" y="1590830"/>
                  <a:pt x="6793621" y="1591376"/>
                  <a:pt x="6790385" y="1592464"/>
                </a:cubicBezTo>
                <a:cubicBezTo>
                  <a:pt x="6787147" y="1593553"/>
                  <a:pt x="6785529" y="1595187"/>
                  <a:pt x="6785529" y="1597365"/>
                </a:cubicBezTo>
                <a:cubicBezTo>
                  <a:pt x="6785529" y="1599544"/>
                  <a:pt x="6786070" y="1600632"/>
                  <a:pt x="6787147" y="1600632"/>
                </a:cubicBezTo>
                <a:lnTo>
                  <a:pt x="6800095" y="1600632"/>
                </a:lnTo>
                <a:cubicBezTo>
                  <a:pt x="6800095" y="1600632"/>
                  <a:pt x="6800635" y="1600088"/>
                  <a:pt x="6801714" y="1598999"/>
                </a:cubicBezTo>
                <a:lnTo>
                  <a:pt x="6801714" y="1595732"/>
                </a:lnTo>
                <a:cubicBezTo>
                  <a:pt x="6801714" y="1592464"/>
                  <a:pt x="6800095" y="1590830"/>
                  <a:pt x="6796859" y="1590830"/>
                </a:cubicBezTo>
                <a:close/>
                <a:moveTo>
                  <a:pt x="6125871" y="1590830"/>
                </a:moveTo>
                <a:lnTo>
                  <a:pt x="6125871" y="1592464"/>
                </a:lnTo>
                <a:lnTo>
                  <a:pt x="6127489" y="1592464"/>
                </a:lnTo>
                <a:lnTo>
                  <a:pt x="6127489" y="1590830"/>
                </a:lnTo>
                <a:close/>
                <a:moveTo>
                  <a:pt x="6070849" y="1590830"/>
                </a:moveTo>
                <a:cubicBezTo>
                  <a:pt x="6061139" y="1590830"/>
                  <a:pt x="6053317" y="1596004"/>
                  <a:pt x="6047384" y="1606351"/>
                </a:cubicBezTo>
                <a:cubicBezTo>
                  <a:pt x="6041449" y="1616697"/>
                  <a:pt x="6034706" y="1622960"/>
                  <a:pt x="6027155" y="1625137"/>
                </a:cubicBezTo>
                <a:lnTo>
                  <a:pt x="6027155" y="1628405"/>
                </a:lnTo>
                <a:cubicBezTo>
                  <a:pt x="6035785" y="1628405"/>
                  <a:pt x="6041449" y="1625411"/>
                  <a:pt x="6044146" y="1619420"/>
                </a:cubicBezTo>
                <a:cubicBezTo>
                  <a:pt x="6046845" y="1613430"/>
                  <a:pt x="6049271" y="1609890"/>
                  <a:pt x="6051429" y="1608801"/>
                </a:cubicBezTo>
                <a:cubicBezTo>
                  <a:pt x="6056824" y="1605534"/>
                  <a:pt x="6060870" y="1603355"/>
                  <a:pt x="6063567" y="1602267"/>
                </a:cubicBezTo>
                <a:cubicBezTo>
                  <a:pt x="6066264" y="1601178"/>
                  <a:pt x="6068690" y="1597909"/>
                  <a:pt x="6070849" y="1592464"/>
                </a:cubicBezTo>
                <a:close/>
                <a:moveTo>
                  <a:pt x="4662523" y="1590830"/>
                </a:moveTo>
                <a:cubicBezTo>
                  <a:pt x="4663602" y="1590830"/>
                  <a:pt x="4664141" y="1591376"/>
                  <a:pt x="4664141" y="1592464"/>
                </a:cubicBezTo>
                <a:cubicBezTo>
                  <a:pt x="4664141" y="1594643"/>
                  <a:pt x="4663602" y="1595732"/>
                  <a:pt x="4662523" y="1595732"/>
                </a:cubicBezTo>
                <a:lnTo>
                  <a:pt x="4654432" y="1595732"/>
                </a:lnTo>
                <a:cubicBezTo>
                  <a:pt x="4654432" y="1592464"/>
                  <a:pt x="4657129" y="1590830"/>
                  <a:pt x="4662523" y="1590830"/>
                </a:cubicBezTo>
                <a:close/>
                <a:moveTo>
                  <a:pt x="2435743" y="1589197"/>
                </a:moveTo>
                <a:cubicBezTo>
                  <a:pt x="2432507" y="1589197"/>
                  <a:pt x="2430888" y="1590830"/>
                  <a:pt x="2430888" y="1594099"/>
                </a:cubicBezTo>
                <a:cubicBezTo>
                  <a:pt x="2435204" y="1594099"/>
                  <a:pt x="2437361" y="1593009"/>
                  <a:pt x="2437361" y="1590830"/>
                </a:cubicBezTo>
                <a:cubicBezTo>
                  <a:pt x="2437361" y="1589741"/>
                  <a:pt x="2436822" y="1589197"/>
                  <a:pt x="2435743" y="1589197"/>
                </a:cubicBezTo>
                <a:close/>
                <a:moveTo>
                  <a:pt x="286439" y="1589197"/>
                </a:moveTo>
                <a:cubicBezTo>
                  <a:pt x="283203" y="1589197"/>
                  <a:pt x="281585" y="1590830"/>
                  <a:pt x="281585" y="1594099"/>
                </a:cubicBezTo>
                <a:cubicBezTo>
                  <a:pt x="285900" y="1594099"/>
                  <a:pt x="288057" y="1593009"/>
                  <a:pt x="288057" y="1590830"/>
                </a:cubicBezTo>
                <a:cubicBezTo>
                  <a:pt x="288057" y="1589741"/>
                  <a:pt x="287518" y="1589197"/>
                  <a:pt x="286439" y="1589197"/>
                </a:cubicBezTo>
                <a:close/>
                <a:moveTo>
                  <a:pt x="8480698" y="1587564"/>
                </a:moveTo>
                <a:cubicBezTo>
                  <a:pt x="8475304" y="1587564"/>
                  <a:pt x="8471799" y="1588653"/>
                  <a:pt x="8470179" y="1590830"/>
                </a:cubicBezTo>
                <a:cubicBezTo>
                  <a:pt x="8468561" y="1593009"/>
                  <a:pt x="8466674" y="1596276"/>
                  <a:pt x="8464515" y="1600632"/>
                </a:cubicBezTo>
                <a:cubicBezTo>
                  <a:pt x="8463436" y="1602811"/>
                  <a:pt x="8461818" y="1603900"/>
                  <a:pt x="8459660" y="1603900"/>
                </a:cubicBezTo>
                <a:cubicBezTo>
                  <a:pt x="8457503" y="1603900"/>
                  <a:pt x="8456424" y="1604990"/>
                  <a:pt x="8456424" y="1607167"/>
                </a:cubicBezTo>
                <a:cubicBezTo>
                  <a:pt x="8456424" y="1609346"/>
                  <a:pt x="8458582" y="1610435"/>
                  <a:pt x="8462897" y="1610435"/>
                </a:cubicBezTo>
                <a:cubicBezTo>
                  <a:pt x="8467213" y="1610435"/>
                  <a:pt x="8471258" y="1607713"/>
                  <a:pt x="8475035" y="1602267"/>
                </a:cubicBezTo>
                <a:cubicBezTo>
                  <a:pt x="8478811" y="1596821"/>
                  <a:pt x="8480698" y="1591920"/>
                  <a:pt x="8480698" y="1587564"/>
                </a:cubicBezTo>
                <a:close/>
                <a:moveTo>
                  <a:pt x="6963543" y="1587564"/>
                </a:moveTo>
                <a:cubicBezTo>
                  <a:pt x="6958148" y="1587564"/>
                  <a:pt x="6954643" y="1588653"/>
                  <a:pt x="6953023" y="1590830"/>
                </a:cubicBezTo>
                <a:cubicBezTo>
                  <a:pt x="6951405" y="1593009"/>
                  <a:pt x="6949518" y="1596276"/>
                  <a:pt x="6947359" y="1600632"/>
                </a:cubicBezTo>
                <a:cubicBezTo>
                  <a:pt x="6946281" y="1602811"/>
                  <a:pt x="6944663" y="1603900"/>
                  <a:pt x="6942504" y="1603900"/>
                </a:cubicBezTo>
                <a:cubicBezTo>
                  <a:pt x="6940347" y="1603900"/>
                  <a:pt x="6939269" y="1604990"/>
                  <a:pt x="6939269" y="1607167"/>
                </a:cubicBezTo>
                <a:cubicBezTo>
                  <a:pt x="6939269" y="1609346"/>
                  <a:pt x="6941427" y="1610435"/>
                  <a:pt x="6945741" y="1610435"/>
                </a:cubicBezTo>
                <a:cubicBezTo>
                  <a:pt x="6950057" y="1610435"/>
                  <a:pt x="6954103" y="1607713"/>
                  <a:pt x="6957879" y="1602267"/>
                </a:cubicBezTo>
                <a:cubicBezTo>
                  <a:pt x="6961655" y="1596821"/>
                  <a:pt x="6963543" y="1591920"/>
                  <a:pt x="6963543" y="1587564"/>
                </a:cubicBezTo>
                <a:close/>
                <a:moveTo>
                  <a:pt x="1106412" y="1587564"/>
                </a:moveTo>
                <a:lnTo>
                  <a:pt x="1108030" y="1587564"/>
                </a:lnTo>
                <a:cubicBezTo>
                  <a:pt x="1106951" y="1591920"/>
                  <a:pt x="1106412" y="1598455"/>
                  <a:pt x="1106412" y="1607167"/>
                </a:cubicBezTo>
                <a:cubicBezTo>
                  <a:pt x="1103174" y="1606078"/>
                  <a:pt x="1101556" y="1603355"/>
                  <a:pt x="1101556" y="1598999"/>
                </a:cubicBezTo>
                <a:cubicBezTo>
                  <a:pt x="1101556" y="1596821"/>
                  <a:pt x="1101826" y="1594371"/>
                  <a:pt x="1102365" y="1591648"/>
                </a:cubicBezTo>
                <a:cubicBezTo>
                  <a:pt x="1102905" y="1588925"/>
                  <a:pt x="1104254" y="1587564"/>
                  <a:pt x="1106412" y="1587564"/>
                </a:cubicBezTo>
                <a:close/>
                <a:moveTo>
                  <a:pt x="1201890" y="1582662"/>
                </a:moveTo>
                <a:cubicBezTo>
                  <a:pt x="1198654" y="1582662"/>
                  <a:pt x="1195417" y="1583207"/>
                  <a:pt x="1192181" y="1584295"/>
                </a:cubicBezTo>
                <a:cubicBezTo>
                  <a:pt x="1188945" y="1585385"/>
                  <a:pt x="1187325" y="1588108"/>
                  <a:pt x="1187325" y="1592464"/>
                </a:cubicBezTo>
                <a:cubicBezTo>
                  <a:pt x="1187325" y="1595732"/>
                  <a:pt x="1188945" y="1598183"/>
                  <a:pt x="1192181" y="1599816"/>
                </a:cubicBezTo>
                <a:cubicBezTo>
                  <a:pt x="1195417" y="1601450"/>
                  <a:pt x="1198114" y="1602267"/>
                  <a:pt x="1200274" y="1602267"/>
                </a:cubicBezTo>
                <a:cubicBezTo>
                  <a:pt x="1202431" y="1602267"/>
                  <a:pt x="1204318" y="1600632"/>
                  <a:pt x="1205936" y="1597365"/>
                </a:cubicBezTo>
                <a:cubicBezTo>
                  <a:pt x="1207556" y="1594099"/>
                  <a:pt x="1208364" y="1591376"/>
                  <a:pt x="1208364" y="1589197"/>
                </a:cubicBezTo>
                <a:cubicBezTo>
                  <a:pt x="1208364" y="1584841"/>
                  <a:pt x="1206206" y="1582662"/>
                  <a:pt x="1201890" y="1582662"/>
                </a:cubicBezTo>
                <a:close/>
                <a:moveTo>
                  <a:pt x="862553" y="1582662"/>
                </a:moveTo>
                <a:cubicBezTo>
                  <a:pt x="857159" y="1585930"/>
                  <a:pt x="854462" y="1588108"/>
                  <a:pt x="854462" y="1589197"/>
                </a:cubicBezTo>
                <a:cubicBezTo>
                  <a:pt x="854462" y="1591376"/>
                  <a:pt x="855541" y="1592464"/>
                  <a:pt x="857699" y="1592464"/>
                </a:cubicBezTo>
                <a:cubicBezTo>
                  <a:pt x="860935" y="1592464"/>
                  <a:pt x="862553" y="1589741"/>
                  <a:pt x="862553" y="1584295"/>
                </a:cubicBezTo>
                <a:close/>
                <a:moveTo>
                  <a:pt x="8385220" y="1581029"/>
                </a:moveTo>
                <a:lnTo>
                  <a:pt x="8381983" y="1582662"/>
                </a:lnTo>
                <a:lnTo>
                  <a:pt x="8385220" y="1582662"/>
                </a:lnTo>
                <a:close/>
                <a:moveTo>
                  <a:pt x="6868064" y="1581029"/>
                </a:moveTo>
                <a:lnTo>
                  <a:pt x="6864827" y="1582662"/>
                </a:lnTo>
                <a:lnTo>
                  <a:pt x="6868064" y="1582662"/>
                </a:lnTo>
                <a:close/>
                <a:moveTo>
                  <a:pt x="4448908" y="1581029"/>
                </a:moveTo>
                <a:cubicBezTo>
                  <a:pt x="4444593" y="1581029"/>
                  <a:pt x="4442435" y="1582662"/>
                  <a:pt x="4442435" y="1585930"/>
                </a:cubicBezTo>
                <a:cubicBezTo>
                  <a:pt x="4442435" y="1587018"/>
                  <a:pt x="4442975" y="1587564"/>
                  <a:pt x="4444053" y="1587564"/>
                </a:cubicBezTo>
                <a:cubicBezTo>
                  <a:pt x="4447290" y="1587564"/>
                  <a:pt x="4448908" y="1585385"/>
                  <a:pt x="4448908" y="1581029"/>
                </a:cubicBezTo>
                <a:close/>
                <a:moveTo>
                  <a:pt x="3284844" y="1579395"/>
                </a:moveTo>
                <a:cubicBezTo>
                  <a:pt x="3278371" y="1579395"/>
                  <a:pt x="3275135" y="1583207"/>
                  <a:pt x="3275135" y="1590830"/>
                </a:cubicBezTo>
                <a:lnTo>
                  <a:pt x="3275135" y="1595732"/>
                </a:lnTo>
                <a:cubicBezTo>
                  <a:pt x="3275135" y="1596821"/>
                  <a:pt x="3276753" y="1597365"/>
                  <a:pt x="3279989" y="1597365"/>
                </a:cubicBezTo>
                <a:cubicBezTo>
                  <a:pt x="3282147" y="1597365"/>
                  <a:pt x="3284844" y="1596548"/>
                  <a:pt x="3288081" y="1594915"/>
                </a:cubicBezTo>
                <a:cubicBezTo>
                  <a:pt x="3291318" y="1593281"/>
                  <a:pt x="3292936" y="1590830"/>
                  <a:pt x="3292936" y="1587564"/>
                </a:cubicBezTo>
                <a:cubicBezTo>
                  <a:pt x="3292936" y="1585385"/>
                  <a:pt x="3290779" y="1582662"/>
                  <a:pt x="3286462" y="1579395"/>
                </a:cubicBezTo>
                <a:close/>
                <a:moveTo>
                  <a:pt x="1362102" y="1579395"/>
                </a:moveTo>
                <a:cubicBezTo>
                  <a:pt x="1358866" y="1579395"/>
                  <a:pt x="1357248" y="1581573"/>
                  <a:pt x="1357248" y="1585930"/>
                </a:cubicBezTo>
                <a:cubicBezTo>
                  <a:pt x="1357248" y="1590286"/>
                  <a:pt x="1358866" y="1592464"/>
                  <a:pt x="1362102" y="1592464"/>
                </a:cubicBezTo>
                <a:cubicBezTo>
                  <a:pt x="1365340" y="1592464"/>
                  <a:pt x="1366958" y="1590286"/>
                  <a:pt x="1366958" y="1585930"/>
                </a:cubicBezTo>
                <a:cubicBezTo>
                  <a:pt x="1366958" y="1581573"/>
                  <a:pt x="1365340" y="1579395"/>
                  <a:pt x="1362102" y="1579395"/>
                </a:cubicBezTo>
                <a:close/>
                <a:moveTo>
                  <a:pt x="1164670" y="1579395"/>
                </a:moveTo>
                <a:cubicBezTo>
                  <a:pt x="1162513" y="1579395"/>
                  <a:pt x="1159545" y="1581301"/>
                  <a:pt x="1155769" y="1585113"/>
                </a:cubicBezTo>
                <a:cubicBezTo>
                  <a:pt x="1151993" y="1588925"/>
                  <a:pt x="1150105" y="1591920"/>
                  <a:pt x="1150105" y="1594099"/>
                </a:cubicBezTo>
                <a:cubicBezTo>
                  <a:pt x="1150105" y="1598455"/>
                  <a:pt x="1152533" y="1601450"/>
                  <a:pt x="1157387" y="1603083"/>
                </a:cubicBezTo>
                <a:cubicBezTo>
                  <a:pt x="1162243" y="1604716"/>
                  <a:pt x="1166288" y="1605534"/>
                  <a:pt x="1169524" y="1605534"/>
                </a:cubicBezTo>
                <a:cubicBezTo>
                  <a:pt x="1175998" y="1605534"/>
                  <a:pt x="1179234" y="1601178"/>
                  <a:pt x="1179234" y="1592464"/>
                </a:cubicBezTo>
                <a:cubicBezTo>
                  <a:pt x="1179234" y="1590286"/>
                  <a:pt x="1178964" y="1589197"/>
                  <a:pt x="1178425" y="1589197"/>
                </a:cubicBezTo>
                <a:cubicBezTo>
                  <a:pt x="1177887" y="1589197"/>
                  <a:pt x="1176537" y="1588653"/>
                  <a:pt x="1174380" y="1587564"/>
                </a:cubicBezTo>
                <a:cubicBezTo>
                  <a:pt x="1172221" y="1587564"/>
                  <a:pt x="1170334" y="1586202"/>
                  <a:pt x="1168716" y="1583479"/>
                </a:cubicBezTo>
                <a:cubicBezTo>
                  <a:pt x="1167098" y="1580757"/>
                  <a:pt x="1165748" y="1579395"/>
                  <a:pt x="1164670" y="1579395"/>
                </a:cubicBezTo>
                <a:close/>
                <a:moveTo>
                  <a:pt x="920812" y="1579395"/>
                </a:moveTo>
                <a:cubicBezTo>
                  <a:pt x="918655" y="1579395"/>
                  <a:pt x="915417" y="1580485"/>
                  <a:pt x="911102" y="1582662"/>
                </a:cubicBezTo>
                <a:cubicBezTo>
                  <a:pt x="906787" y="1584841"/>
                  <a:pt x="901932" y="1587292"/>
                  <a:pt x="896537" y="1590014"/>
                </a:cubicBezTo>
                <a:cubicBezTo>
                  <a:pt x="891143" y="1592737"/>
                  <a:pt x="886558" y="1595187"/>
                  <a:pt x="882782" y="1597365"/>
                </a:cubicBezTo>
                <a:cubicBezTo>
                  <a:pt x="879007" y="1599544"/>
                  <a:pt x="877118" y="1601178"/>
                  <a:pt x="877118" y="1602267"/>
                </a:cubicBezTo>
                <a:cubicBezTo>
                  <a:pt x="877118" y="1605534"/>
                  <a:pt x="877387" y="1607713"/>
                  <a:pt x="877928" y="1608801"/>
                </a:cubicBezTo>
                <a:cubicBezTo>
                  <a:pt x="878468" y="1609890"/>
                  <a:pt x="878736" y="1613158"/>
                  <a:pt x="878736" y="1618604"/>
                </a:cubicBezTo>
                <a:cubicBezTo>
                  <a:pt x="878736" y="1618604"/>
                  <a:pt x="879276" y="1618604"/>
                  <a:pt x="880356" y="1618604"/>
                </a:cubicBezTo>
                <a:lnTo>
                  <a:pt x="883591" y="1618604"/>
                </a:lnTo>
                <a:cubicBezTo>
                  <a:pt x="888986" y="1618604"/>
                  <a:pt x="896808" y="1613702"/>
                  <a:pt x="907056" y="1603900"/>
                </a:cubicBezTo>
                <a:cubicBezTo>
                  <a:pt x="917306" y="1594099"/>
                  <a:pt x="922431" y="1586474"/>
                  <a:pt x="922431" y="1581029"/>
                </a:cubicBezTo>
                <a:cubicBezTo>
                  <a:pt x="922431" y="1579939"/>
                  <a:pt x="921891" y="1579395"/>
                  <a:pt x="920812" y="1579395"/>
                </a:cubicBezTo>
                <a:close/>
                <a:moveTo>
                  <a:pt x="4811407" y="1577762"/>
                </a:moveTo>
                <a:cubicBezTo>
                  <a:pt x="4809249" y="1577762"/>
                  <a:pt x="4806821" y="1578850"/>
                  <a:pt x="4804124" y="1581029"/>
                </a:cubicBezTo>
                <a:cubicBezTo>
                  <a:pt x="4801427" y="1583207"/>
                  <a:pt x="4800078" y="1585385"/>
                  <a:pt x="4800078" y="1587564"/>
                </a:cubicBezTo>
                <a:cubicBezTo>
                  <a:pt x="4802237" y="1587564"/>
                  <a:pt x="4805203" y="1586746"/>
                  <a:pt x="4808980" y="1585113"/>
                </a:cubicBezTo>
                <a:cubicBezTo>
                  <a:pt x="4812756" y="1583479"/>
                  <a:pt x="4814643" y="1581573"/>
                  <a:pt x="4814643" y="1579395"/>
                </a:cubicBezTo>
                <a:cubicBezTo>
                  <a:pt x="4814643" y="1578306"/>
                  <a:pt x="4813564" y="1577762"/>
                  <a:pt x="4811407" y="1577762"/>
                </a:cubicBezTo>
                <a:close/>
                <a:moveTo>
                  <a:pt x="5731006" y="1576127"/>
                </a:moveTo>
                <a:cubicBezTo>
                  <a:pt x="5725611" y="1576127"/>
                  <a:pt x="5716981" y="1579395"/>
                  <a:pt x="5705113" y="1585930"/>
                </a:cubicBezTo>
                <a:cubicBezTo>
                  <a:pt x="5693245" y="1592464"/>
                  <a:pt x="5685154" y="1597909"/>
                  <a:pt x="5680839" y="1602267"/>
                </a:cubicBezTo>
                <a:cubicBezTo>
                  <a:pt x="5675444" y="1607713"/>
                  <a:pt x="5672208" y="1611251"/>
                  <a:pt x="5671129" y="1612885"/>
                </a:cubicBezTo>
                <a:cubicBezTo>
                  <a:pt x="5670050" y="1614520"/>
                  <a:pt x="5666274" y="1617514"/>
                  <a:pt x="5659800" y="1621871"/>
                </a:cubicBezTo>
                <a:cubicBezTo>
                  <a:pt x="5658721" y="1622960"/>
                  <a:pt x="5657913" y="1624865"/>
                  <a:pt x="5657374" y="1627588"/>
                </a:cubicBezTo>
                <a:cubicBezTo>
                  <a:pt x="5656834" y="1630311"/>
                  <a:pt x="5656025" y="1631672"/>
                  <a:pt x="5654946" y="1631672"/>
                </a:cubicBezTo>
                <a:lnTo>
                  <a:pt x="5646855" y="1631672"/>
                </a:lnTo>
                <a:cubicBezTo>
                  <a:pt x="5645775" y="1631672"/>
                  <a:pt x="5644696" y="1633579"/>
                  <a:pt x="5643617" y="1637390"/>
                </a:cubicBezTo>
                <a:cubicBezTo>
                  <a:pt x="5642538" y="1641202"/>
                  <a:pt x="5641999" y="1643653"/>
                  <a:pt x="5641999" y="1644742"/>
                </a:cubicBezTo>
                <a:cubicBezTo>
                  <a:pt x="5650631" y="1644742"/>
                  <a:pt x="5656295" y="1642835"/>
                  <a:pt x="5658992" y="1639025"/>
                </a:cubicBezTo>
                <a:cubicBezTo>
                  <a:pt x="5661689" y="1635212"/>
                  <a:pt x="5666274" y="1631672"/>
                  <a:pt x="5672747" y="1628405"/>
                </a:cubicBezTo>
                <a:cubicBezTo>
                  <a:pt x="5677062" y="1626227"/>
                  <a:pt x="5681108" y="1624593"/>
                  <a:pt x="5684884" y="1623504"/>
                </a:cubicBezTo>
                <a:cubicBezTo>
                  <a:pt x="5688661" y="1622415"/>
                  <a:pt x="5691627" y="1620237"/>
                  <a:pt x="5693786" y="1616969"/>
                </a:cubicBezTo>
                <a:cubicBezTo>
                  <a:pt x="5695942" y="1614792"/>
                  <a:pt x="5698909" y="1611251"/>
                  <a:pt x="5702685" y="1606351"/>
                </a:cubicBezTo>
                <a:cubicBezTo>
                  <a:pt x="5706462" y="1601450"/>
                  <a:pt x="5709428" y="1597909"/>
                  <a:pt x="5711587" y="1595732"/>
                </a:cubicBezTo>
                <a:cubicBezTo>
                  <a:pt x="5712666" y="1594643"/>
                  <a:pt x="5713205" y="1593553"/>
                  <a:pt x="5713205" y="1592464"/>
                </a:cubicBezTo>
                <a:cubicBezTo>
                  <a:pt x="5713205" y="1591376"/>
                  <a:pt x="5714284" y="1590286"/>
                  <a:pt x="5716441" y="1589197"/>
                </a:cubicBezTo>
                <a:cubicBezTo>
                  <a:pt x="5719678" y="1587018"/>
                  <a:pt x="5722914" y="1585385"/>
                  <a:pt x="5726152" y="1584295"/>
                </a:cubicBezTo>
                <a:cubicBezTo>
                  <a:pt x="5729388" y="1583207"/>
                  <a:pt x="5731006" y="1580485"/>
                  <a:pt x="5731006" y="1576127"/>
                </a:cubicBezTo>
                <a:close/>
                <a:moveTo>
                  <a:pt x="2565207" y="1572860"/>
                </a:moveTo>
                <a:cubicBezTo>
                  <a:pt x="2559812" y="1572860"/>
                  <a:pt x="2554149" y="1574494"/>
                  <a:pt x="2548215" y="1577762"/>
                </a:cubicBezTo>
                <a:cubicBezTo>
                  <a:pt x="2542281" y="1581029"/>
                  <a:pt x="2539314" y="1585385"/>
                  <a:pt x="2539314" y="1590830"/>
                </a:cubicBezTo>
                <a:cubicBezTo>
                  <a:pt x="2542550" y="1590830"/>
                  <a:pt x="2547675" y="1588925"/>
                  <a:pt x="2554688" y="1585113"/>
                </a:cubicBezTo>
                <a:cubicBezTo>
                  <a:pt x="2561700" y="1581301"/>
                  <a:pt x="2565207" y="1577216"/>
                  <a:pt x="2565207" y="1572860"/>
                </a:cubicBezTo>
                <a:close/>
                <a:moveTo>
                  <a:pt x="415903" y="1572860"/>
                </a:moveTo>
                <a:cubicBezTo>
                  <a:pt x="410508" y="1572860"/>
                  <a:pt x="404845" y="1574494"/>
                  <a:pt x="398911" y="1577762"/>
                </a:cubicBezTo>
                <a:cubicBezTo>
                  <a:pt x="392977" y="1581029"/>
                  <a:pt x="390010" y="1585385"/>
                  <a:pt x="390010" y="1590830"/>
                </a:cubicBezTo>
                <a:cubicBezTo>
                  <a:pt x="393246" y="1590830"/>
                  <a:pt x="398371" y="1588925"/>
                  <a:pt x="405383" y="1585113"/>
                </a:cubicBezTo>
                <a:cubicBezTo>
                  <a:pt x="412396" y="1581301"/>
                  <a:pt x="415903" y="1577216"/>
                  <a:pt x="415903" y="1572860"/>
                </a:cubicBezTo>
                <a:close/>
                <a:moveTo>
                  <a:pt x="1137158" y="1571227"/>
                </a:moveTo>
                <a:cubicBezTo>
                  <a:pt x="1132843" y="1571227"/>
                  <a:pt x="1130686" y="1573950"/>
                  <a:pt x="1130686" y="1579395"/>
                </a:cubicBezTo>
                <a:cubicBezTo>
                  <a:pt x="1130686" y="1582662"/>
                  <a:pt x="1132843" y="1584295"/>
                  <a:pt x="1137158" y="1584295"/>
                </a:cubicBezTo>
                <a:cubicBezTo>
                  <a:pt x="1141475" y="1584295"/>
                  <a:pt x="1143632" y="1582118"/>
                  <a:pt x="1143632" y="1577762"/>
                </a:cubicBezTo>
                <a:cubicBezTo>
                  <a:pt x="1143632" y="1573404"/>
                  <a:pt x="1141475" y="1571227"/>
                  <a:pt x="1137158" y="1571227"/>
                </a:cubicBezTo>
                <a:close/>
                <a:moveTo>
                  <a:pt x="8498501" y="1569593"/>
                </a:moveTo>
                <a:cubicBezTo>
                  <a:pt x="8495263" y="1569593"/>
                  <a:pt x="8492297" y="1571227"/>
                  <a:pt x="8489600" y="1574494"/>
                </a:cubicBezTo>
                <a:cubicBezTo>
                  <a:pt x="8486903" y="1577762"/>
                  <a:pt x="8485554" y="1581029"/>
                  <a:pt x="8485554" y="1584295"/>
                </a:cubicBezTo>
                <a:cubicBezTo>
                  <a:pt x="8486632" y="1584295"/>
                  <a:pt x="8490139" y="1583207"/>
                  <a:pt x="8496072" y="1581029"/>
                </a:cubicBezTo>
                <a:cubicBezTo>
                  <a:pt x="8502005" y="1578850"/>
                  <a:pt x="8504973" y="1576672"/>
                  <a:pt x="8504973" y="1574494"/>
                </a:cubicBezTo>
                <a:cubicBezTo>
                  <a:pt x="8504973" y="1571227"/>
                  <a:pt x="8502815" y="1569593"/>
                  <a:pt x="8498501" y="1569593"/>
                </a:cubicBezTo>
                <a:close/>
                <a:moveTo>
                  <a:pt x="8441859" y="1569593"/>
                </a:moveTo>
                <a:cubicBezTo>
                  <a:pt x="8440780" y="1569593"/>
                  <a:pt x="8438354" y="1570955"/>
                  <a:pt x="8434577" y="1573678"/>
                </a:cubicBezTo>
                <a:cubicBezTo>
                  <a:pt x="8430801" y="1576400"/>
                  <a:pt x="8428913" y="1578850"/>
                  <a:pt x="8428913" y="1581029"/>
                </a:cubicBezTo>
                <a:cubicBezTo>
                  <a:pt x="8428913" y="1583207"/>
                  <a:pt x="8429452" y="1584295"/>
                  <a:pt x="8430531" y="1584295"/>
                </a:cubicBezTo>
                <a:cubicBezTo>
                  <a:pt x="8432688" y="1584295"/>
                  <a:pt x="8435926" y="1583207"/>
                  <a:pt x="8440241" y="1581029"/>
                </a:cubicBezTo>
                <a:cubicBezTo>
                  <a:pt x="8444556" y="1578850"/>
                  <a:pt x="8446714" y="1576127"/>
                  <a:pt x="8446714" y="1572860"/>
                </a:cubicBezTo>
                <a:cubicBezTo>
                  <a:pt x="8446714" y="1570682"/>
                  <a:pt x="8445096" y="1569593"/>
                  <a:pt x="8441859" y="1569593"/>
                </a:cubicBezTo>
                <a:close/>
                <a:moveTo>
                  <a:pt x="6981345" y="1569593"/>
                </a:moveTo>
                <a:cubicBezTo>
                  <a:pt x="6978107" y="1569593"/>
                  <a:pt x="6975141" y="1571227"/>
                  <a:pt x="6972444" y="1574494"/>
                </a:cubicBezTo>
                <a:cubicBezTo>
                  <a:pt x="6969747" y="1577762"/>
                  <a:pt x="6968398" y="1581029"/>
                  <a:pt x="6968398" y="1584295"/>
                </a:cubicBezTo>
                <a:cubicBezTo>
                  <a:pt x="6969476" y="1584295"/>
                  <a:pt x="6972983" y="1583207"/>
                  <a:pt x="6978916" y="1581029"/>
                </a:cubicBezTo>
                <a:cubicBezTo>
                  <a:pt x="6984849" y="1578850"/>
                  <a:pt x="6987817" y="1576672"/>
                  <a:pt x="6987817" y="1574494"/>
                </a:cubicBezTo>
                <a:cubicBezTo>
                  <a:pt x="6987817" y="1571227"/>
                  <a:pt x="6985659" y="1569593"/>
                  <a:pt x="6981345" y="1569593"/>
                </a:cubicBezTo>
                <a:close/>
                <a:moveTo>
                  <a:pt x="6924703" y="1569593"/>
                </a:moveTo>
                <a:cubicBezTo>
                  <a:pt x="6923625" y="1569593"/>
                  <a:pt x="6921197" y="1570955"/>
                  <a:pt x="6917421" y="1573678"/>
                </a:cubicBezTo>
                <a:cubicBezTo>
                  <a:pt x="6913647" y="1576400"/>
                  <a:pt x="6911757" y="1578850"/>
                  <a:pt x="6911757" y="1581029"/>
                </a:cubicBezTo>
                <a:cubicBezTo>
                  <a:pt x="6911757" y="1583207"/>
                  <a:pt x="6912297" y="1584295"/>
                  <a:pt x="6913375" y="1584295"/>
                </a:cubicBezTo>
                <a:cubicBezTo>
                  <a:pt x="6915534" y="1584295"/>
                  <a:pt x="6918770" y="1583207"/>
                  <a:pt x="6923085" y="1581029"/>
                </a:cubicBezTo>
                <a:cubicBezTo>
                  <a:pt x="6927401" y="1578850"/>
                  <a:pt x="6929559" y="1576127"/>
                  <a:pt x="6929559" y="1572860"/>
                </a:cubicBezTo>
                <a:cubicBezTo>
                  <a:pt x="6929559" y="1570682"/>
                  <a:pt x="6927941" y="1569593"/>
                  <a:pt x="6924703" y="1569593"/>
                </a:cubicBezTo>
                <a:close/>
                <a:moveTo>
                  <a:pt x="4931160" y="1569593"/>
                </a:moveTo>
                <a:cubicBezTo>
                  <a:pt x="4930083" y="1569593"/>
                  <a:pt x="4927116" y="1570410"/>
                  <a:pt x="4922261" y="1572043"/>
                </a:cubicBezTo>
                <a:cubicBezTo>
                  <a:pt x="4917405" y="1573678"/>
                  <a:pt x="4912551" y="1575855"/>
                  <a:pt x="4907696" y="1578578"/>
                </a:cubicBezTo>
                <a:cubicBezTo>
                  <a:pt x="4902842" y="1581301"/>
                  <a:pt x="4898256" y="1583751"/>
                  <a:pt x="4893940" y="1585930"/>
                </a:cubicBezTo>
                <a:cubicBezTo>
                  <a:pt x="4889625" y="1588108"/>
                  <a:pt x="4887467" y="1589741"/>
                  <a:pt x="4887467" y="1590830"/>
                </a:cubicBezTo>
                <a:cubicBezTo>
                  <a:pt x="4887467" y="1593009"/>
                  <a:pt x="4887736" y="1594643"/>
                  <a:pt x="4888277" y="1595732"/>
                </a:cubicBezTo>
                <a:cubicBezTo>
                  <a:pt x="4888816" y="1596821"/>
                  <a:pt x="4889085" y="1598455"/>
                  <a:pt x="4889085" y="1600632"/>
                </a:cubicBezTo>
                <a:cubicBezTo>
                  <a:pt x="4889085" y="1604990"/>
                  <a:pt x="4887197" y="1607985"/>
                  <a:pt x="4883421" y="1609618"/>
                </a:cubicBezTo>
                <a:cubicBezTo>
                  <a:pt x="4879645" y="1611251"/>
                  <a:pt x="4875599" y="1612613"/>
                  <a:pt x="4871284" y="1613702"/>
                </a:cubicBezTo>
                <a:cubicBezTo>
                  <a:pt x="4866969" y="1614792"/>
                  <a:pt x="4862923" y="1616153"/>
                  <a:pt x="4859147" y="1617786"/>
                </a:cubicBezTo>
                <a:cubicBezTo>
                  <a:pt x="4855370" y="1619420"/>
                  <a:pt x="4853483" y="1622415"/>
                  <a:pt x="4853483" y="1626772"/>
                </a:cubicBezTo>
                <a:cubicBezTo>
                  <a:pt x="4853483" y="1627860"/>
                  <a:pt x="4854022" y="1628405"/>
                  <a:pt x="4855101" y="1628405"/>
                </a:cubicBezTo>
                <a:cubicBezTo>
                  <a:pt x="4859416" y="1628405"/>
                  <a:pt x="4866159" y="1626499"/>
                  <a:pt x="4875330" y="1622688"/>
                </a:cubicBezTo>
                <a:cubicBezTo>
                  <a:pt x="4884500" y="1618876"/>
                  <a:pt x="4890164" y="1615336"/>
                  <a:pt x="4892322" y="1612069"/>
                </a:cubicBezTo>
                <a:cubicBezTo>
                  <a:pt x="4893401" y="1609890"/>
                  <a:pt x="4894210" y="1607713"/>
                  <a:pt x="4894750" y="1605534"/>
                </a:cubicBezTo>
                <a:cubicBezTo>
                  <a:pt x="4895289" y="1603355"/>
                  <a:pt x="4896638" y="1601722"/>
                  <a:pt x="4898796" y="1600632"/>
                </a:cubicBezTo>
                <a:cubicBezTo>
                  <a:pt x="4906347" y="1598455"/>
                  <a:pt x="4913630" y="1595187"/>
                  <a:pt x="4920643" y="1590830"/>
                </a:cubicBezTo>
                <a:cubicBezTo>
                  <a:pt x="4927655" y="1586474"/>
                  <a:pt x="4931160" y="1579395"/>
                  <a:pt x="4931160" y="1569593"/>
                </a:cubicBezTo>
                <a:close/>
                <a:moveTo>
                  <a:pt x="3851249" y="1569593"/>
                </a:moveTo>
                <a:cubicBezTo>
                  <a:pt x="3849091" y="1569593"/>
                  <a:pt x="3844237" y="1572860"/>
                  <a:pt x="3836684" y="1579395"/>
                </a:cubicBezTo>
                <a:cubicBezTo>
                  <a:pt x="3829133" y="1585930"/>
                  <a:pt x="3825357" y="1590286"/>
                  <a:pt x="3825357" y="1592464"/>
                </a:cubicBezTo>
                <a:lnTo>
                  <a:pt x="3825357" y="1595732"/>
                </a:lnTo>
                <a:cubicBezTo>
                  <a:pt x="3831830" y="1595732"/>
                  <a:pt x="3837494" y="1593281"/>
                  <a:pt x="3842348" y="1588380"/>
                </a:cubicBezTo>
                <a:cubicBezTo>
                  <a:pt x="3847204" y="1583479"/>
                  <a:pt x="3850710" y="1578306"/>
                  <a:pt x="3852867" y="1572860"/>
                </a:cubicBezTo>
                <a:lnTo>
                  <a:pt x="3852867" y="1571227"/>
                </a:lnTo>
                <a:lnTo>
                  <a:pt x="3852867" y="1569593"/>
                </a:lnTo>
                <a:close/>
                <a:moveTo>
                  <a:pt x="2615374" y="1569593"/>
                </a:moveTo>
                <a:cubicBezTo>
                  <a:pt x="2613217" y="1571771"/>
                  <a:pt x="2612138" y="1573404"/>
                  <a:pt x="2612138" y="1574494"/>
                </a:cubicBezTo>
                <a:cubicBezTo>
                  <a:pt x="2615374" y="1574494"/>
                  <a:pt x="2616993" y="1573404"/>
                  <a:pt x="2616993" y="1571227"/>
                </a:cubicBezTo>
                <a:cubicBezTo>
                  <a:pt x="2616993" y="1570138"/>
                  <a:pt x="2616453" y="1569593"/>
                  <a:pt x="2615374" y="1569593"/>
                </a:cubicBezTo>
                <a:close/>
                <a:moveTo>
                  <a:pt x="2464873" y="1569593"/>
                </a:moveTo>
                <a:cubicBezTo>
                  <a:pt x="2457320" y="1569593"/>
                  <a:pt x="2453544" y="1572316"/>
                  <a:pt x="2453544" y="1577762"/>
                </a:cubicBezTo>
                <a:cubicBezTo>
                  <a:pt x="2453544" y="1579939"/>
                  <a:pt x="2454623" y="1581029"/>
                  <a:pt x="2456781" y="1581029"/>
                </a:cubicBezTo>
                <a:cubicBezTo>
                  <a:pt x="2462176" y="1581029"/>
                  <a:pt x="2464873" y="1577216"/>
                  <a:pt x="2464873" y="1569593"/>
                </a:cubicBezTo>
                <a:close/>
                <a:moveTo>
                  <a:pt x="466070" y="1569593"/>
                </a:moveTo>
                <a:cubicBezTo>
                  <a:pt x="463913" y="1571771"/>
                  <a:pt x="462834" y="1573404"/>
                  <a:pt x="462834" y="1574494"/>
                </a:cubicBezTo>
                <a:cubicBezTo>
                  <a:pt x="466070" y="1574494"/>
                  <a:pt x="467688" y="1573404"/>
                  <a:pt x="467688" y="1571227"/>
                </a:cubicBezTo>
                <a:cubicBezTo>
                  <a:pt x="467688" y="1570138"/>
                  <a:pt x="467149" y="1569593"/>
                  <a:pt x="466070" y="1569593"/>
                </a:cubicBezTo>
                <a:close/>
                <a:moveTo>
                  <a:pt x="315569" y="1569593"/>
                </a:moveTo>
                <a:cubicBezTo>
                  <a:pt x="308016" y="1569593"/>
                  <a:pt x="304240" y="1572316"/>
                  <a:pt x="304240" y="1577762"/>
                </a:cubicBezTo>
                <a:cubicBezTo>
                  <a:pt x="304240" y="1579939"/>
                  <a:pt x="305319" y="1581029"/>
                  <a:pt x="307477" y="1581029"/>
                </a:cubicBezTo>
                <a:cubicBezTo>
                  <a:pt x="312871" y="1581029"/>
                  <a:pt x="315569" y="1577216"/>
                  <a:pt x="315569" y="1569593"/>
                </a:cubicBezTo>
                <a:close/>
                <a:moveTo>
                  <a:pt x="8093926" y="1567959"/>
                </a:moveTo>
                <a:cubicBezTo>
                  <a:pt x="8092845" y="1567959"/>
                  <a:pt x="8089609" y="1570138"/>
                  <a:pt x="8084215" y="1574494"/>
                </a:cubicBezTo>
                <a:cubicBezTo>
                  <a:pt x="8078821" y="1578850"/>
                  <a:pt x="8076123" y="1582118"/>
                  <a:pt x="8076123" y="1584295"/>
                </a:cubicBezTo>
                <a:cubicBezTo>
                  <a:pt x="8080439" y="1584295"/>
                  <a:pt x="8085025" y="1583751"/>
                  <a:pt x="8089880" y="1582662"/>
                </a:cubicBezTo>
                <a:cubicBezTo>
                  <a:pt x="8094735" y="1581573"/>
                  <a:pt x="8097162" y="1578306"/>
                  <a:pt x="8097162" y="1572860"/>
                </a:cubicBezTo>
                <a:cubicBezTo>
                  <a:pt x="8097162" y="1569593"/>
                  <a:pt x="8096083" y="1567959"/>
                  <a:pt x="8093926" y="1567959"/>
                </a:cubicBezTo>
                <a:close/>
                <a:moveTo>
                  <a:pt x="6576770" y="1567959"/>
                </a:moveTo>
                <a:cubicBezTo>
                  <a:pt x="6575690" y="1567959"/>
                  <a:pt x="6572454" y="1570138"/>
                  <a:pt x="6567061" y="1574494"/>
                </a:cubicBezTo>
                <a:cubicBezTo>
                  <a:pt x="6561665" y="1578850"/>
                  <a:pt x="6558968" y="1582118"/>
                  <a:pt x="6558968" y="1584295"/>
                </a:cubicBezTo>
                <a:cubicBezTo>
                  <a:pt x="6563283" y="1584295"/>
                  <a:pt x="6567869" y="1583751"/>
                  <a:pt x="6572725" y="1582662"/>
                </a:cubicBezTo>
                <a:cubicBezTo>
                  <a:pt x="6577579" y="1581573"/>
                  <a:pt x="6580006" y="1578306"/>
                  <a:pt x="6580006" y="1572860"/>
                </a:cubicBezTo>
                <a:cubicBezTo>
                  <a:pt x="6580006" y="1569593"/>
                  <a:pt x="6578927" y="1567959"/>
                  <a:pt x="6576770" y="1567959"/>
                </a:cubicBezTo>
                <a:close/>
                <a:moveTo>
                  <a:pt x="4366375" y="1566325"/>
                </a:moveTo>
                <a:cubicBezTo>
                  <a:pt x="4362060" y="1566325"/>
                  <a:pt x="4359902" y="1568504"/>
                  <a:pt x="4359902" y="1572860"/>
                </a:cubicBezTo>
                <a:cubicBezTo>
                  <a:pt x="4359902" y="1573950"/>
                  <a:pt x="4360981" y="1574494"/>
                  <a:pt x="4363138" y="1574494"/>
                </a:cubicBezTo>
                <a:cubicBezTo>
                  <a:pt x="4365296" y="1574494"/>
                  <a:pt x="4366375" y="1571771"/>
                  <a:pt x="4366375" y="1566325"/>
                </a:cubicBezTo>
                <a:close/>
                <a:moveTo>
                  <a:pt x="2362920" y="1566325"/>
                </a:moveTo>
                <a:cubicBezTo>
                  <a:pt x="2360761" y="1566325"/>
                  <a:pt x="2357256" y="1567143"/>
                  <a:pt x="2352400" y="1568776"/>
                </a:cubicBezTo>
                <a:cubicBezTo>
                  <a:pt x="2347546" y="1570410"/>
                  <a:pt x="2345119" y="1573404"/>
                  <a:pt x="2345119" y="1577762"/>
                </a:cubicBezTo>
                <a:cubicBezTo>
                  <a:pt x="2345119" y="1579939"/>
                  <a:pt x="2346197" y="1581029"/>
                  <a:pt x="2348354" y="1581029"/>
                </a:cubicBezTo>
                <a:cubicBezTo>
                  <a:pt x="2353749" y="1581029"/>
                  <a:pt x="2357795" y="1580485"/>
                  <a:pt x="2360492" y="1579395"/>
                </a:cubicBezTo>
                <a:cubicBezTo>
                  <a:pt x="2363189" y="1578306"/>
                  <a:pt x="2366696" y="1576672"/>
                  <a:pt x="2371011" y="1574494"/>
                </a:cubicBezTo>
                <a:cubicBezTo>
                  <a:pt x="2373169" y="1577762"/>
                  <a:pt x="2374247" y="1580211"/>
                  <a:pt x="2374247" y="1581846"/>
                </a:cubicBezTo>
                <a:cubicBezTo>
                  <a:pt x="2374247" y="1583479"/>
                  <a:pt x="2376944" y="1584295"/>
                  <a:pt x="2382339" y="1584295"/>
                </a:cubicBezTo>
                <a:cubicBezTo>
                  <a:pt x="2387733" y="1584295"/>
                  <a:pt x="2390430" y="1582662"/>
                  <a:pt x="2390430" y="1579395"/>
                </a:cubicBezTo>
                <a:cubicBezTo>
                  <a:pt x="2390430" y="1573950"/>
                  <a:pt x="2386924" y="1570410"/>
                  <a:pt x="2379912" y="1568776"/>
                </a:cubicBezTo>
                <a:cubicBezTo>
                  <a:pt x="2372900" y="1567143"/>
                  <a:pt x="2367235" y="1566325"/>
                  <a:pt x="2362920" y="1566325"/>
                </a:cubicBezTo>
                <a:close/>
                <a:moveTo>
                  <a:pt x="213615" y="1566325"/>
                </a:moveTo>
                <a:cubicBezTo>
                  <a:pt x="211457" y="1566325"/>
                  <a:pt x="207951" y="1567143"/>
                  <a:pt x="203096" y="1568776"/>
                </a:cubicBezTo>
                <a:cubicBezTo>
                  <a:pt x="198242" y="1570410"/>
                  <a:pt x="195814" y="1573404"/>
                  <a:pt x="195814" y="1577762"/>
                </a:cubicBezTo>
                <a:cubicBezTo>
                  <a:pt x="195814" y="1579939"/>
                  <a:pt x="196893" y="1581029"/>
                  <a:pt x="199050" y="1581029"/>
                </a:cubicBezTo>
                <a:cubicBezTo>
                  <a:pt x="204445" y="1581029"/>
                  <a:pt x="208490" y="1580485"/>
                  <a:pt x="211187" y="1579395"/>
                </a:cubicBezTo>
                <a:cubicBezTo>
                  <a:pt x="213885" y="1578306"/>
                  <a:pt x="217391" y="1576672"/>
                  <a:pt x="221707" y="1574494"/>
                </a:cubicBezTo>
                <a:cubicBezTo>
                  <a:pt x="223865" y="1577762"/>
                  <a:pt x="224943" y="1580211"/>
                  <a:pt x="224943" y="1581846"/>
                </a:cubicBezTo>
                <a:cubicBezTo>
                  <a:pt x="224943" y="1583479"/>
                  <a:pt x="227641" y="1584295"/>
                  <a:pt x="233034" y="1584295"/>
                </a:cubicBezTo>
                <a:cubicBezTo>
                  <a:pt x="238429" y="1584295"/>
                  <a:pt x="241126" y="1582662"/>
                  <a:pt x="241126" y="1579395"/>
                </a:cubicBezTo>
                <a:cubicBezTo>
                  <a:pt x="241126" y="1573950"/>
                  <a:pt x="237620" y="1570410"/>
                  <a:pt x="230608" y="1568776"/>
                </a:cubicBezTo>
                <a:cubicBezTo>
                  <a:pt x="223594" y="1567143"/>
                  <a:pt x="217930" y="1566325"/>
                  <a:pt x="213615" y="1566325"/>
                </a:cubicBezTo>
                <a:close/>
                <a:moveTo>
                  <a:pt x="8404639" y="1564692"/>
                </a:moveTo>
                <a:cubicBezTo>
                  <a:pt x="8402481" y="1564692"/>
                  <a:pt x="8400593" y="1566053"/>
                  <a:pt x="8398974" y="1568776"/>
                </a:cubicBezTo>
                <a:cubicBezTo>
                  <a:pt x="8397357" y="1571499"/>
                  <a:pt x="8395468" y="1573404"/>
                  <a:pt x="8393311" y="1574494"/>
                </a:cubicBezTo>
                <a:lnTo>
                  <a:pt x="8396547" y="1574494"/>
                </a:lnTo>
                <a:cubicBezTo>
                  <a:pt x="8403020" y="1574494"/>
                  <a:pt x="8406257" y="1572316"/>
                  <a:pt x="8406257" y="1567959"/>
                </a:cubicBezTo>
                <a:cubicBezTo>
                  <a:pt x="8406257" y="1565781"/>
                  <a:pt x="8405717" y="1564692"/>
                  <a:pt x="8404639" y="1564692"/>
                </a:cubicBezTo>
                <a:close/>
                <a:moveTo>
                  <a:pt x="6887483" y="1564692"/>
                </a:moveTo>
                <a:cubicBezTo>
                  <a:pt x="6885326" y="1564692"/>
                  <a:pt x="6883437" y="1566053"/>
                  <a:pt x="6881819" y="1568776"/>
                </a:cubicBezTo>
                <a:cubicBezTo>
                  <a:pt x="6880201" y="1571499"/>
                  <a:pt x="6878313" y="1573404"/>
                  <a:pt x="6876155" y="1574494"/>
                </a:cubicBezTo>
                <a:lnTo>
                  <a:pt x="6879391" y="1574494"/>
                </a:lnTo>
                <a:cubicBezTo>
                  <a:pt x="6885865" y="1574494"/>
                  <a:pt x="6889101" y="1572316"/>
                  <a:pt x="6889101" y="1567959"/>
                </a:cubicBezTo>
                <a:cubicBezTo>
                  <a:pt x="6889101" y="1565781"/>
                  <a:pt x="6888562" y="1564692"/>
                  <a:pt x="6887483" y="1564692"/>
                </a:cubicBezTo>
                <a:close/>
                <a:moveTo>
                  <a:pt x="6057902" y="1564692"/>
                </a:moveTo>
                <a:cubicBezTo>
                  <a:pt x="6053586" y="1567959"/>
                  <a:pt x="6049541" y="1569593"/>
                  <a:pt x="6045766" y="1569593"/>
                </a:cubicBezTo>
                <a:cubicBezTo>
                  <a:pt x="6041989" y="1569593"/>
                  <a:pt x="6037944" y="1570682"/>
                  <a:pt x="6033628" y="1572860"/>
                </a:cubicBezTo>
                <a:cubicBezTo>
                  <a:pt x="6030391" y="1575039"/>
                  <a:pt x="6028233" y="1577489"/>
                  <a:pt x="6027155" y="1580211"/>
                </a:cubicBezTo>
                <a:cubicBezTo>
                  <a:pt x="6026076" y="1582934"/>
                  <a:pt x="6024458" y="1585385"/>
                  <a:pt x="6022300" y="1587564"/>
                </a:cubicBezTo>
                <a:cubicBezTo>
                  <a:pt x="6019063" y="1590830"/>
                  <a:pt x="6016366" y="1591920"/>
                  <a:pt x="6014208" y="1590830"/>
                </a:cubicBezTo>
                <a:cubicBezTo>
                  <a:pt x="6012051" y="1589741"/>
                  <a:pt x="6010972" y="1591920"/>
                  <a:pt x="6010972" y="1597365"/>
                </a:cubicBezTo>
                <a:cubicBezTo>
                  <a:pt x="6014208" y="1597365"/>
                  <a:pt x="6015557" y="1596821"/>
                  <a:pt x="6015018" y="1595732"/>
                </a:cubicBezTo>
                <a:cubicBezTo>
                  <a:pt x="6014479" y="1594643"/>
                  <a:pt x="6016366" y="1593553"/>
                  <a:pt x="6020682" y="1592464"/>
                </a:cubicBezTo>
                <a:cubicBezTo>
                  <a:pt x="6027155" y="1590286"/>
                  <a:pt x="6030391" y="1589197"/>
                  <a:pt x="6030391" y="1589197"/>
                </a:cubicBezTo>
                <a:cubicBezTo>
                  <a:pt x="6030391" y="1589197"/>
                  <a:pt x="6032549" y="1586474"/>
                  <a:pt x="6036865" y="1581029"/>
                </a:cubicBezTo>
                <a:cubicBezTo>
                  <a:pt x="6039021" y="1577762"/>
                  <a:pt x="6043067" y="1575855"/>
                  <a:pt x="6049002" y="1575311"/>
                </a:cubicBezTo>
                <a:cubicBezTo>
                  <a:pt x="6054935" y="1574766"/>
                  <a:pt x="6057902" y="1571771"/>
                  <a:pt x="6057902" y="1566325"/>
                </a:cubicBezTo>
                <a:close/>
                <a:moveTo>
                  <a:pt x="4316208" y="1563059"/>
                </a:moveTo>
                <a:cubicBezTo>
                  <a:pt x="4314050" y="1563059"/>
                  <a:pt x="4310273" y="1564692"/>
                  <a:pt x="4304879" y="1567959"/>
                </a:cubicBezTo>
                <a:cubicBezTo>
                  <a:pt x="4299485" y="1571227"/>
                  <a:pt x="4293821" y="1575039"/>
                  <a:pt x="4287888" y="1579395"/>
                </a:cubicBezTo>
                <a:cubicBezTo>
                  <a:pt x="4281953" y="1583751"/>
                  <a:pt x="4276828" y="1588108"/>
                  <a:pt x="4272513" y="1592464"/>
                </a:cubicBezTo>
                <a:cubicBezTo>
                  <a:pt x="4268198" y="1596821"/>
                  <a:pt x="4266040" y="1599544"/>
                  <a:pt x="4266040" y="1600632"/>
                </a:cubicBezTo>
                <a:cubicBezTo>
                  <a:pt x="4266040" y="1604990"/>
                  <a:pt x="4268198" y="1607167"/>
                  <a:pt x="4272513" y="1607167"/>
                </a:cubicBezTo>
                <a:cubicBezTo>
                  <a:pt x="4275749" y="1607167"/>
                  <a:pt x="4277907" y="1605534"/>
                  <a:pt x="4278987" y="1602267"/>
                </a:cubicBezTo>
                <a:cubicBezTo>
                  <a:pt x="4280066" y="1598999"/>
                  <a:pt x="4281684" y="1596276"/>
                  <a:pt x="4283842" y="1594099"/>
                </a:cubicBezTo>
                <a:cubicBezTo>
                  <a:pt x="4285999" y="1591920"/>
                  <a:pt x="4288427" y="1591648"/>
                  <a:pt x="4291124" y="1593281"/>
                </a:cubicBezTo>
                <a:cubicBezTo>
                  <a:pt x="4293821" y="1594915"/>
                  <a:pt x="4296249" y="1594643"/>
                  <a:pt x="4298406" y="1592464"/>
                </a:cubicBezTo>
                <a:cubicBezTo>
                  <a:pt x="4303800" y="1589197"/>
                  <a:pt x="4307846" y="1585657"/>
                  <a:pt x="4310543" y="1581846"/>
                </a:cubicBezTo>
                <a:cubicBezTo>
                  <a:pt x="4313240" y="1578034"/>
                  <a:pt x="4317286" y="1575039"/>
                  <a:pt x="4322680" y="1572860"/>
                </a:cubicBezTo>
                <a:lnTo>
                  <a:pt x="4322680" y="1569593"/>
                </a:lnTo>
                <a:cubicBezTo>
                  <a:pt x="4322680" y="1566325"/>
                  <a:pt x="4321602" y="1564148"/>
                  <a:pt x="4319444" y="1563059"/>
                </a:cubicBezTo>
                <a:close/>
                <a:moveTo>
                  <a:pt x="3380324" y="1561425"/>
                </a:moveTo>
                <a:cubicBezTo>
                  <a:pt x="3380324" y="1561425"/>
                  <a:pt x="3379245" y="1561969"/>
                  <a:pt x="3377088" y="1563059"/>
                </a:cubicBezTo>
                <a:cubicBezTo>
                  <a:pt x="3377088" y="1566325"/>
                  <a:pt x="3378436" y="1568504"/>
                  <a:pt x="3381133" y="1569593"/>
                </a:cubicBezTo>
                <a:cubicBezTo>
                  <a:pt x="3383830" y="1570682"/>
                  <a:pt x="3386258" y="1571227"/>
                  <a:pt x="3388416" y="1571227"/>
                </a:cubicBezTo>
                <a:cubicBezTo>
                  <a:pt x="3388416" y="1564692"/>
                  <a:pt x="3385719" y="1561425"/>
                  <a:pt x="3380324" y="1561425"/>
                </a:cubicBezTo>
                <a:close/>
                <a:moveTo>
                  <a:pt x="838279" y="1561425"/>
                </a:moveTo>
                <a:cubicBezTo>
                  <a:pt x="830727" y="1561425"/>
                  <a:pt x="826951" y="1564148"/>
                  <a:pt x="826951" y="1569593"/>
                </a:cubicBezTo>
                <a:cubicBezTo>
                  <a:pt x="826951" y="1572860"/>
                  <a:pt x="828030" y="1574494"/>
                  <a:pt x="830187" y="1574494"/>
                </a:cubicBezTo>
                <a:cubicBezTo>
                  <a:pt x="832345" y="1574494"/>
                  <a:pt x="834233" y="1572860"/>
                  <a:pt x="835851" y="1569593"/>
                </a:cubicBezTo>
                <a:cubicBezTo>
                  <a:pt x="837470" y="1566325"/>
                  <a:pt x="838279" y="1563603"/>
                  <a:pt x="838279" y="1561425"/>
                </a:cubicBezTo>
                <a:close/>
                <a:moveTo>
                  <a:pt x="4072957" y="1559790"/>
                </a:moveTo>
                <a:cubicBezTo>
                  <a:pt x="4067562" y="1559790"/>
                  <a:pt x="4063787" y="1562241"/>
                  <a:pt x="4061628" y="1567143"/>
                </a:cubicBezTo>
                <a:cubicBezTo>
                  <a:pt x="4059470" y="1572043"/>
                  <a:pt x="4055695" y="1574494"/>
                  <a:pt x="4050301" y="1574494"/>
                </a:cubicBezTo>
                <a:cubicBezTo>
                  <a:pt x="4048142" y="1574494"/>
                  <a:pt x="4046794" y="1573950"/>
                  <a:pt x="4046255" y="1572860"/>
                </a:cubicBezTo>
                <a:cubicBezTo>
                  <a:pt x="4045715" y="1571771"/>
                  <a:pt x="4044366" y="1571227"/>
                  <a:pt x="4042209" y="1571227"/>
                </a:cubicBezTo>
                <a:cubicBezTo>
                  <a:pt x="4040051" y="1571227"/>
                  <a:pt x="4038433" y="1571771"/>
                  <a:pt x="4037354" y="1572860"/>
                </a:cubicBezTo>
                <a:cubicBezTo>
                  <a:pt x="4035196" y="1573950"/>
                  <a:pt x="4032498" y="1576127"/>
                  <a:pt x="4029262" y="1579395"/>
                </a:cubicBezTo>
                <a:cubicBezTo>
                  <a:pt x="4026026" y="1582662"/>
                  <a:pt x="4023868" y="1585385"/>
                  <a:pt x="4022789" y="1587564"/>
                </a:cubicBezTo>
                <a:cubicBezTo>
                  <a:pt x="4019553" y="1589741"/>
                  <a:pt x="4017125" y="1592737"/>
                  <a:pt x="4015507" y="1596548"/>
                </a:cubicBezTo>
                <a:cubicBezTo>
                  <a:pt x="4013889" y="1600360"/>
                  <a:pt x="4011461" y="1603355"/>
                  <a:pt x="4008224" y="1605534"/>
                </a:cubicBezTo>
                <a:cubicBezTo>
                  <a:pt x="4006067" y="1607713"/>
                  <a:pt x="4002021" y="1611251"/>
                  <a:pt x="3996087" y="1616153"/>
                </a:cubicBezTo>
                <a:cubicBezTo>
                  <a:pt x="3990153" y="1621053"/>
                  <a:pt x="3987187" y="1625683"/>
                  <a:pt x="3987187" y="1630039"/>
                </a:cubicBezTo>
                <a:lnTo>
                  <a:pt x="3990423" y="1630039"/>
                </a:lnTo>
                <a:cubicBezTo>
                  <a:pt x="3995817" y="1624593"/>
                  <a:pt x="4002291" y="1619692"/>
                  <a:pt x="4009843" y="1615336"/>
                </a:cubicBezTo>
                <a:cubicBezTo>
                  <a:pt x="4017394" y="1610979"/>
                  <a:pt x="4024947" y="1607713"/>
                  <a:pt x="4032498" y="1605534"/>
                </a:cubicBezTo>
                <a:cubicBezTo>
                  <a:pt x="4032498" y="1604444"/>
                  <a:pt x="4033039" y="1603900"/>
                  <a:pt x="4034118" y="1603900"/>
                </a:cubicBezTo>
                <a:cubicBezTo>
                  <a:pt x="4036275" y="1601722"/>
                  <a:pt x="4037084" y="1600088"/>
                  <a:pt x="4036545" y="1598999"/>
                </a:cubicBezTo>
                <a:cubicBezTo>
                  <a:pt x="4036005" y="1597909"/>
                  <a:pt x="4036815" y="1596821"/>
                  <a:pt x="4038972" y="1595732"/>
                </a:cubicBezTo>
                <a:cubicBezTo>
                  <a:pt x="4044366" y="1593553"/>
                  <a:pt x="4047604" y="1592192"/>
                  <a:pt x="4048681" y="1591648"/>
                </a:cubicBezTo>
                <a:cubicBezTo>
                  <a:pt x="4049760" y="1591102"/>
                  <a:pt x="4050840" y="1588108"/>
                  <a:pt x="4051919" y="1582662"/>
                </a:cubicBezTo>
                <a:cubicBezTo>
                  <a:pt x="4052998" y="1581573"/>
                  <a:pt x="4056774" y="1578306"/>
                  <a:pt x="4063246" y="1572860"/>
                </a:cubicBezTo>
                <a:cubicBezTo>
                  <a:pt x="4069720" y="1567415"/>
                  <a:pt x="4072957" y="1563059"/>
                  <a:pt x="4072957" y="1559790"/>
                </a:cubicBezTo>
                <a:close/>
                <a:moveTo>
                  <a:pt x="6712706" y="1558157"/>
                </a:moveTo>
                <a:cubicBezTo>
                  <a:pt x="6707312" y="1558157"/>
                  <a:pt x="6704075" y="1558974"/>
                  <a:pt x="6702997" y="1560608"/>
                </a:cubicBezTo>
                <a:cubicBezTo>
                  <a:pt x="6701917" y="1562241"/>
                  <a:pt x="6698143" y="1563059"/>
                  <a:pt x="6691669" y="1563059"/>
                </a:cubicBezTo>
                <a:lnTo>
                  <a:pt x="6691669" y="1566325"/>
                </a:lnTo>
                <a:cubicBezTo>
                  <a:pt x="6691669" y="1569593"/>
                  <a:pt x="6693827" y="1571227"/>
                  <a:pt x="6698143" y="1571227"/>
                </a:cubicBezTo>
                <a:cubicBezTo>
                  <a:pt x="6700299" y="1571227"/>
                  <a:pt x="6704075" y="1571227"/>
                  <a:pt x="6709470" y="1571227"/>
                </a:cubicBezTo>
                <a:cubicBezTo>
                  <a:pt x="6714865" y="1571227"/>
                  <a:pt x="6717561" y="1569048"/>
                  <a:pt x="6717561" y="1564692"/>
                </a:cubicBezTo>
                <a:cubicBezTo>
                  <a:pt x="6717561" y="1560336"/>
                  <a:pt x="6715943" y="1558157"/>
                  <a:pt x="6712706" y="1558157"/>
                </a:cubicBezTo>
                <a:close/>
                <a:moveTo>
                  <a:pt x="6164710" y="1556524"/>
                </a:moveTo>
                <a:lnTo>
                  <a:pt x="6164710" y="1559790"/>
                </a:lnTo>
                <a:cubicBezTo>
                  <a:pt x="6165788" y="1559790"/>
                  <a:pt x="6166328" y="1558702"/>
                  <a:pt x="6166328" y="1556524"/>
                </a:cubicBezTo>
                <a:close/>
                <a:moveTo>
                  <a:pt x="8192641" y="1554890"/>
                </a:moveTo>
                <a:cubicBezTo>
                  <a:pt x="8188325" y="1554890"/>
                  <a:pt x="8186169" y="1558157"/>
                  <a:pt x="8186169" y="1564692"/>
                </a:cubicBezTo>
                <a:cubicBezTo>
                  <a:pt x="8186169" y="1569048"/>
                  <a:pt x="8187785" y="1571227"/>
                  <a:pt x="8191024" y="1571227"/>
                </a:cubicBezTo>
                <a:cubicBezTo>
                  <a:pt x="8193181" y="1571227"/>
                  <a:pt x="8195878" y="1569865"/>
                  <a:pt x="8199114" y="1567143"/>
                </a:cubicBezTo>
                <a:cubicBezTo>
                  <a:pt x="8202351" y="1564420"/>
                  <a:pt x="8203969" y="1561969"/>
                  <a:pt x="8203969" y="1559790"/>
                </a:cubicBezTo>
                <a:cubicBezTo>
                  <a:pt x="8203969" y="1556524"/>
                  <a:pt x="8200193" y="1554890"/>
                  <a:pt x="8192641" y="1554890"/>
                </a:cubicBezTo>
                <a:close/>
                <a:moveTo>
                  <a:pt x="6675486" y="1554890"/>
                </a:moveTo>
                <a:cubicBezTo>
                  <a:pt x="6671170" y="1554890"/>
                  <a:pt x="6669013" y="1558157"/>
                  <a:pt x="6669013" y="1564692"/>
                </a:cubicBezTo>
                <a:cubicBezTo>
                  <a:pt x="6669013" y="1569048"/>
                  <a:pt x="6670631" y="1571227"/>
                  <a:pt x="6673868" y="1571227"/>
                </a:cubicBezTo>
                <a:cubicBezTo>
                  <a:pt x="6676025" y="1571227"/>
                  <a:pt x="6678722" y="1569865"/>
                  <a:pt x="6681958" y="1567143"/>
                </a:cubicBezTo>
                <a:cubicBezTo>
                  <a:pt x="6685195" y="1564420"/>
                  <a:pt x="6686813" y="1561969"/>
                  <a:pt x="6686813" y="1559790"/>
                </a:cubicBezTo>
                <a:cubicBezTo>
                  <a:pt x="6686813" y="1556524"/>
                  <a:pt x="6683039" y="1554890"/>
                  <a:pt x="6675486" y="1554890"/>
                </a:cubicBezTo>
                <a:close/>
                <a:moveTo>
                  <a:pt x="5798975" y="1553257"/>
                </a:moveTo>
                <a:cubicBezTo>
                  <a:pt x="5796817" y="1553257"/>
                  <a:pt x="5795738" y="1554345"/>
                  <a:pt x="5795738" y="1556524"/>
                </a:cubicBezTo>
                <a:cubicBezTo>
                  <a:pt x="5795738" y="1557613"/>
                  <a:pt x="5796817" y="1558157"/>
                  <a:pt x="5798975" y="1558157"/>
                </a:cubicBezTo>
                <a:cubicBezTo>
                  <a:pt x="5801132" y="1558157"/>
                  <a:pt x="5802211" y="1557613"/>
                  <a:pt x="5802211" y="1556524"/>
                </a:cubicBezTo>
                <a:cubicBezTo>
                  <a:pt x="5802211" y="1554345"/>
                  <a:pt x="5801132" y="1553257"/>
                  <a:pt x="5798975" y="1553257"/>
                </a:cubicBezTo>
                <a:close/>
                <a:moveTo>
                  <a:pt x="4534678" y="1553257"/>
                </a:moveTo>
                <a:cubicBezTo>
                  <a:pt x="4532520" y="1553257"/>
                  <a:pt x="4527665" y="1554618"/>
                  <a:pt x="4520113" y="1557341"/>
                </a:cubicBezTo>
                <a:cubicBezTo>
                  <a:pt x="4512561" y="1560064"/>
                  <a:pt x="4508785" y="1563059"/>
                  <a:pt x="4508785" y="1566325"/>
                </a:cubicBezTo>
                <a:lnTo>
                  <a:pt x="4508785" y="1581029"/>
                </a:lnTo>
                <a:lnTo>
                  <a:pt x="4500693" y="1587564"/>
                </a:lnTo>
                <a:lnTo>
                  <a:pt x="4500693" y="1592464"/>
                </a:lnTo>
                <a:lnTo>
                  <a:pt x="4507167" y="1598999"/>
                </a:lnTo>
                <a:lnTo>
                  <a:pt x="4507167" y="1600632"/>
                </a:lnTo>
                <a:cubicBezTo>
                  <a:pt x="4507167" y="1603900"/>
                  <a:pt x="4506087" y="1607167"/>
                  <a:pt x="4503930" y="1610435"/>
                </a:cubicBezTo>
                <a:cubicBezTo>
                  <a:pt x="4501772" y="1613702"/>
                  <a:pt x="4500693" y="1616969"/>
                  <a:pt x="4500693" y="1620237"/>
                </a:cubicBezTo>
                <a:cubicBezTo>
                  <a:pt x="4500693" y="1624593"/>
                  <a:pt x="4501233" y="1628677"/>
                  <a:pt x="4502312" y="1632490"/>
                </a:cubicBezTo>
                <a:cubicBezTo>
                  <a:pt x="4503390" y="1636302"/>
                  <a:pt x="4503930" y="1640386"/>
                  <a:pt x="4503930" y="1644742"/>
                </a:cubicBezTo>
                <a:cubicBezTo>
                  <a:pt x="4503930" y="1645832"/>
                  <a:pt x="4503660" y="1646920"/>
                  <a:pt x="4503121" y="1648009"/>
                </a:cubicBezTo>
                <a:cubicBezTo>
                  <a:pt x="4502582" y="1649098"/>
                  <a:pt x="4502312" y="1650732"/>
                  <a:pt x="4502312" y="1652911"/>
                </a:cubicBezTo>
                <a:cubicBezTo>
                  <a:pt x="4502312" y="1655088"/>
                  <a:pt x="4503121" y="1657539"/>
                  <a:pt x="4504739" y="1660262"/>
                </a:cubicBezTo>
                <a:cubicBezTo>
                  <a:pt x="4506358" y="1662984"/>
                  <a:pt x="4507167" y="1665435"/>
                  <a:pt x="4507167" y="1667614"/>
                </a:cubicBezTo>
                <a:cubicBezTo>
                  <a:pt x="4507167" y="1669791"/>
                  <a:pt x="4506358" y="1671425"/>
                  <a:pt x="4504739" y="1672514"/>
                </a:cubicBezTo>
                <a:cubicBezTo>
                  <a:pt x="4503121" y="1673604"/>
                  <a:pt x="4502312" y="1675237"/>
                  <a:pt x="4502312" y="1677416"/>
                </a:cubicBezTo>
                <a:cubicBezTo>
                  <a:pt x="4502312" y="1680683"/>
                  <a:pt x="4503121" y="1683951"/>
                  <a:pt x="4504739" y="1687217"/>
                </a:cubicBezTo>
                <a:cubicBezTo>
                  <a:pt x="4506358" y="1690484"/>
                  <a:pt x="4507167" y="1693752"/>
                  <a:pt x="4507167" y="1697019"/>
                </a:cubicBezTo>
                <a:cubicBezTo>
                  <a:pt x="4507167" y="1701375"/>
                  <a:pt x="4505818" y="1705460"/>
                  <a:pt x="4503121" y="1709272"/>
                </a:cubicBezTo>
                <a:cubicBezTo>
                  <a:pt x="4500424" y="1713084"/>
                  <a:pt x="4499075" y="1717712"/>
                  <a:pt x="4499075" y="1723158"/>
                </a:cubicBezTo>
                <a:cubicBezTo>
                  <a:pt x="4499075" y="1726426"/>
                  <a:pt x="4500154" y="1728331"/>
                  <a:pt x="4502312" y="1728877"/>
                </a:cubicBezTo>
                <a:cubicBezTo>
                  <a:pt x="4504469" y="1729421"/>
                  <a:pt x="4506087" y="1731326"/>
                  <a:pt x="4507167" y="1734594"/>
                </a:cubicBezTo>
                <a:lnTo>
                  <a:pt x="4507167" y="1737861"/>
                </a:lnTo>
                <a:cubicBezTo>
                  <a:pt x="4507167" y="1741129"/>
                  <a:pt x="4507707" y="1742763"/>
                  <a:pt x="4508785" y="1742763"/>
                </a:cubicBezTo>
                <a:cubicBezTo>
                  <a:pt x="4510943" y="1747119"/>
                  <a:pt x="4514179" y="1749842"/>
                  <a:pt x="4518495" y="1750931"/>
                </a:cubicBezTo>
                <a:cubicBezTo>
                  <a:pt x="4522811" y="1752020"/>
                  <a:pt x="4527126" y="1752564"/>
                  <a:pt x="4531441" y="1752564"/>
                </a:cubicBezTo>
                <a:cubicBezTo>
                  <a:pt x="4536835" y="1752564"/>
                  <a:pt x="4540881" y="1751203"/>
                  <a:pt x="4543578" y="1748480"/>
                </a:cubicBezTo>
                <a:cubicBezTo>
                  <a:pt x="4546275" y="1745757"/>
                  <a:pt x="4549782" y="1744396"/>
                  <a:pt x="4554097" y="1744396"/>
                </a:cubicBezTo>
                <a:cubicBezTo>
                  <a:pt x="4556254" y="1744396"/>
                  <a:pt x="4557603" y="1746029"/>
                  <a:pt x="4558143" y="1749298"/>
                </a:cubicBezTo>
                <a:cubicBezTo>
                  <a:pt x="4558682" y="1752564"/>
                  <a:pt x="4560571" y="1754198"/>
                  <a:pt x="4563807" y="1754198"/>
                </a:cubicBezTo>
                <a:cubicBezTo>
                  <a:pt x="4567043" y="1754198"/>
                  <a:pt x="4570011" y="1752836"/>
                  <a:pt x="4572708" y="1750114"/>
                </a:cubicBezTo>
                <a:cubicBezTo>
                  <a:pt x="4575405" y="1747391"/>
                  <a:pt x="4577832" y="1744940"/>
                  <a:pt x="4579990" y="1742763"/>
                </a:cubicBezTo>
                <a:lnTo>
                  <a:pt x="4589700" y="1742763"/>
                </a:lnTo>
                <a:cubicBezTo>
                  <a:pt x="4592937" y="1746029"/>
                  <a:pt x="4595094" y="1747663"/>
                  <a:pt x="4596173" y="1747663"/>
                </a:cubicBezTo>
                <a:cubicBezTo>
                  <a:pt x="4601567" y="1747663"/>
                  <a:pt x="4606962" y="1745757"/>
                  <a:pt x="4612356" y="1741945"/>
                </a:cubicBezTo>
                <a:cubicBezTo>
                  <a:pt x="4617750" y="1738133"/>
                  <a:pt x="4623145" y="1735138"/>
                  <a:pt x="4628539" y="1732961"/>
                </a:cubicBezTo>
                <a:lnTo>
                  <a:pt x="4639868" y="1721524"/>
                </a:lnTo>
                <a:cubicBezTo>
                  <a:pt x="4647419" y="1720435"/>
                  <a:pt x="4651195" y="1718258"/>
                  <a:pt x="4651195" y="1714989"/>
                </a:cubicBezTo>
                <a:cubicBezTo>
                  <a:pt x="4651195" y="1711723"/>
                  <a:pt x="4652275" y="1706821"/>
                  <a:pt x="4654432" y="1700287"/>
                </a:cubicBezTo>
                <a:cubicBezTo>
                  <a:pt x="4655511" y="1695930"/>
                  <a:pt x="4657129" y="1692391"/>
                  <a:pt x="4659287" y="1689668"/>
                </a:cubicBezTo>
                <a:cubicBezTo>
                  <a:pt x="4661445" y="1686945"/>
                  <a:pt x="4662523" y="1682861"/>
                  <a:pt x="4662523" y="1677416"/>
                </a:cubicBezTo>
                <a:cubicBezTo>
                  <a:pt x="4662523" y="1675237"/>
                  <a:pt x="4662254" y="1673332"/>
                  <a:pt x="4661715" y="1671698"/>
                </a:cubicBezTo>
                <a:cubicBezTo>
                  <a:pt x="4661174" y="1670063"/>
                  <a:pt x="4660905" y="1668158"/>
                  <a:pt x="4660905" y="1665979"/>
                </a:cubicBezTo>
                <a:cubicBezTo>
                  <a:pt x="4660905" y="1663802"/>
                  <a:pt x="4661445" y="1661623"/>
                  <a:pt x="4662523" y="1659446"/>
                </a:cubicBezTo>
                <a:cubicBezTo>
                  <a:pt x="4663602" y="1657267"/>
                  <a:pt x="4664141" y="1655088"/>
                  <a:pt x="4664141" y="1652911"/>
                </a:cubicBezTo>
                <a:cubicBezTo>
                  <a:pt x="4664141" y="1650732"/>
                  <a:pt x="4663872" y="1648826"/>
                  <a:pt x="4663333" y="1647193"/>
                </a:cubicBezTo>
                <a:cubicBezTo>
                  <a:pt x="4662792" y="1645558"/>
                  <a:pt x="4662523" y="1643653"/>
                  <a:pt x="4662523" y="1641474"/>
                </a:cubicBezTo>
                <a:cubicBezTo>
                  <a:pt x="4662523" y="1638207"/>
                  <a:pt x="4663333" y="1635212"/>
                  <a:pt x="4664951" y="1632490"/>
                </a:cubicBezTo>
                <a:cubicBezTo>
                  <a:pt x="4666569" y="1629767"/>
                  <a:pt x="4667378" y="1626772"/>
                  <a:pt x="4667378" y="1623504"/>
                </a:cubicBezTo>
                <a:cubicBezTo>
                  <a:pt x="4667378" y="1620237"/>
                  <a:pt x="4666030" y="1618330"/>
                  <a:pt x="4663333" y="1617786"/>
                </a:cubicBezTo>
                <a:cubicBezTo>
                  <a:pt x="4660636" y="1617242"/>
                  <a:pt x="4658747" y="1615881"/>
                  <a:pt x="4657669" y="1613702"/>
                </a:cubicBezTo>
                <a:cubicBezTo>
                  <a:pt x="4656590" y="1611523"/>
                  <a:pt x="4657129" y="1609618"/>
                  <a:pt x="4659287" y="1607985"/>
                </a:cubicBezTo>
                <a:cubicBezTo>
                  <a:pt x="4661445" y="1606351"/>
                  <a:pt x="4664141" y="1604990"/>
                  <a:pt x="4667378" y="1603900"/>
                </a:cubicBezTo>
                <a:cubicBezTo>
                  <a:pt x="4670615" y="1602811"/>
                  <a:pt x="4673581" y="1601450"/>
                  <a:pt x="4676280" y="1599816"/>
                </a:cubicBezTo>
                <a:cubicBezTo>
                  <a:pt x="4678975" y="1598183"/>
                  <a:pt x="4680324" y="1596276"/>
                  <a:pt x="4680324" y="1594099"/>
                </a:cubicBezTo>
                <a:cubicBezTo>
                  <a:pt x="4680324" y="1589741"/>
                  <a:pt x="4676819" y="1585657"/>
                  <a:pt x="4669806" y="1581846"/>
                </a:cubicBezTo>
                <a:cubicBezTo>
                  <a:pt x="4662792" y="1578034"/>
                  <a:pt x="4658747" y="1572860"/>
                  <a:pt x="4657669" y="1566325"/>
                </a:cubicBezTo>
                <a:cubicBezTo>
                  <a:pt x="4657669" y="1564148"/>
                  <a:pt x="4658747" y="1563059"/>
                  <a:pt x="4660905" y="1563059"/>
                </a:cubicBezTo>
                <a:cubicBezTo>
                  <a:pt x="4663063" y="1563059"/>
                  <a:pt x="4664412" y="1563331"/>
                  <a:pt x="4664951" y="1563875"/>
                </a:cubicBezTo>
                <a:cubicBezTo>
                  <a:pt x="4665491" y="1564420"/>
                  <a:pt x="4666840" y="1564692"/>
                  <a:pt x="4668996" y="1564692"/>
                </a:cubicBezTo>
                <a:lnTo>
                  <a:pt x="4670615" y="1564692"/>
                </a:lnTo>
                <a:cubicBezTo>
                  <a:pt x="4670615" y="1564692"/>
                  <a:pt x="4671155" y="1564148"/>
                  <a:pt x="4672234" y="1563059"/>
                </a:cubicBezTo>
                <a:cubicBezTo>
                  <a:pt x="4672234" y="1560880"/>
                  <a:pt x="4670345" y="1558974"/>
                  <a:pt x="4666569" y="1557341"/>
                </a:cubicBezTo>
                <a:cubicBezTo>
                  <a:pt x="4662792" y="1555706"/>
                  <a:pt x="4659826" y="1554890"/>
                  <a:pt x="4657669" y="1554890"/>
                </a:cubicBezTo>
                <a:lnTo>
                  <a:pt x="4656051" y="1554890"/>
                </a:lnTo>
                <a:lnTo>
                  <a:pt x="4647958" y="1563059"/>
                </a:lnTo>
                <a:cubicBezTo>
                  <a:pt x="4652275" y="1573950"/>
                  <a:pt x="4649037" y="1579395"/>
                  <a:pt x="4638249" y="1579395"/>
                </a:cubicBezTo>
                <a:cubicBezTo>
                  <a:pt x="4633933" y="1579395"/>
                  <a:pt x="4630967" y="1577762"/>
                  <a:pt x="4629349" y="1574494"/>
                </a:cubicBezTo>
                <a:cubicBezTo>
                  <a:pt x="4627729" y="1571227"/>
                  <a:pt x="4625303" y="1569593"/>
                  <a:pt x="4622066" y="1569593"/>
                </a:cubicBezTo>
                <a:cubicBezTo>
                  <a:pt x="4613435" y="1568504"/>
                  <a:pt x="4605613" y="1566871"/>
                  <a:pt x="4598601" y="1564692"/>
                </a:cubicBezTo>
                <a:cubicBezTo>
                  <a:pt x="4591588" y="1562513"/>
                  <a:pt x="4583766" y="1561425"/>
                  <a:pt x="4575136" y="1561425"/>
                </a:cubicBezTo>
                <a:cubicBezTo>
                  <a:pt x="4572978" y="1561425"/>
                  <a:pt x="4571899" y="1561969"/>
                  <a:pt x="4571899" y="1563059"/>
                </a:cubicBezTo>
                <a:cubicBezTo>
                  <a:pt x="4571899" y="1564148"/>
                  <a:pt x="4570819" y="1564692"/>
                  <a:pt x="4568662" y="1564692"/>
                </a:cubicBezTo>
                <a:cubicBezTo>
                  <a:pt x="4563268" y="1564692"/>
                  <a:pt x="4557874" y="1562787"/>
                  <a:pt x="4552479" y="1558974"/>
                </a:cubicBezTo>
                <a:cubicBezTo>
                  <a:pt x="4547085" y="1555162"/>
                  <a:pt x="4541151" y="1553257"/>
                  <a:pt x="4534678" y="1553257"/>
                </a:cubicBezTo>
                <a:close/>
                <a:moveTo>
                  <a:pt x="4952199" y="1551622"/>
                </a:moveTo>
                <a:cubicBezTo>
                  <a:pt x="4950042" y="1551622"/>
                  <a:pt x="4946805" y="1553529"/>
                  <a:pt x="4942489" y="1557341"/>
                </a:cubicBezTo>
                <a:cubicBezTo>
                  <a:pt x="4938174" y="1561152"/>
                  <a:pt x="4936016" y="1564692"/>
                  <a:pt x="4936016" y="1567959"/>
                </a:cubicBezTo>
                <a:cubicBezTo>
                  <a:pt x="4938174" y="1567959"/>
                  <a:pt x="4941410" y="1565781"/>
                  <a:pt x="4945725" y="1561425"/>
                </a:cubicBezTo>
                <a:cubicBezTo>
                  <a:pt x="4950042" y="1557068"/>
                  <a:pt x="4952199" y="1553801"/>
                  <a:pt x="4952199" y="1551622"/>
                </a:cubicBezTo>
                <a:close/>
                <a:moveTo>
                  <a:pt x="3317210" y="1551622"/>
                </a:moveTo>
                <a:cubicBezTo>
                  <a:pt x="3313974" y="1551622"/>
                  <a:pt x="3312356" y="1553801"/>
                  <a:pt x="3312356" y="1558157"/>
                </a:cubicBezTo>
                <a:cubicBezTo>
                  <a:pt x="3312356" y="1561425"/>
                  <a:pt x="3313974" y="1563059"/>
                  <a:pt x="3317210" y="1563059"/>
                </a:cubicBezTo>
                <a:cubicBezTo>
                  <a:pt x="3320447" y="1563059"/>
                  <a:pt x="3322066" y="1561425"/>
                  <a:pt x="3322066" y="1558157"/>
                </a:cubicBezTo>
                <a:cubicBezTo>
                  <a:pt x="3322066" y="1553801"/>
                  <a:pt x="3320447" y="1551622"/>
                  <a:pt x="3317210" y="1551622"/>
                </a:cubicBezTo>
                <a:close/>
                <a:moveTo>
                  <a:pt x="6176038" y="1548355"/>
                </a:moveTo>
                <a:lnTo>
                  <a:pt x="6174420" y="1549989"/>
                </a:lnTo>
                <a:cubicBezTo>
                  <a:pt x="6174420" y="1551078"/>
                  <a:pt x="6174959" y="1551622"/>
                  <a:pt x="6176038" y="1551622"/>
                </a:cubicBezTo>
                <a:cubicBezTo>
                  <a:pt x="6178195" y="1551622"/>
                  <a:pt x="6179275" y="1550534"/>
                  <a:pt x="6179275" y="1548355"/>
                </a:cubicBezTo>
                <a:lnTo>
                  <a:pt x="6177656" y="1548355"/>
                </a:lnTo>
                <a:close/>
                <a:moveTo>
                  <a:pt x="896537" y="1548355"/>
                </a:moveTo>
                <a:cubicBezTo>
                  <a:pt x="891143" y="1549445"/>
                  <a:pt x="888447" y="1551350"/>
                  <a:pt x="888447" y="1554073"/>
                </a:cubicBezTo>
                <a:cubicBezTo>
                  <a:pt x="888447" y="1556796"/>
                  <a:pt x="887368" y="1559246"/>
                  <a:pt x="885210" y="1561425"/>
                </a:cubicBezTo>
                <a:cubicBezTo>
                  <a:pt x="883053" y="1564692"/>
                  <a:pt x="879546" y="1567143"/>
                  <a:pt x="874691" y="1568776"/>
                </a:cubicBezTo>
                <a:cubicBezTo>
                  <a:pt x="869836" y="1570410"/>
                  <a:pt x="867409" y="1573950"/>
                  <a:pt x="867409" y="1579395"/>
                </a:cubicBezTo>
                <a:cubicBezTo>
                  <a:pt x="871724" y="1579395"/>
                  <a:pt x="877928" y="1578850"/>
                  <a:pt x="886019" y="1577762"/>
                </a:cubicBezTo>
                <a:cubicBezTo>
                  <a:pt x="894111" y="1576672"/>
                  <a:pt x="899236" y="1573404"/>
                  <a:pt x="901393" y="1567959"/>
                </a:cubicBezTo>
                <a:cubicBezTo>
                  <a:pt x="902472" y="1564692"/>
                  <a:pt x="902741" y="1563059"/>
                  <a:pt x="902202" y="1563059"/>
                </a:cubicBezTo>
                <a:cubicBezTo>
                  <a:pt x="901662" y="1563059"/>
                  <a:pt x="902472" y="1561969"/>
                  <a:pt x="904629" y="1559790"/>
                </a:cubicBezTo>
                <a:cubicBezTo>
                  <a:pt x="906787" y="1557613"/>
                  <a:pt x="908676" y="1555980"/>
                  <a:pt x="910294" y="1554890"/>
                </a:cubicBezTo>
                <a:cubicBezTo>
                  <a:pt x="911912" y="1553801"/>
                  <a:pt x="912722" y="1551622"/>
                  <a:pt x="912722" y="1548355"/>
                </a:cubicBezTo>
                <a:close/>
                <a:moveTo>
                  <a:pt x="8424058" y="1546722"/>
                </a:moveTo>
                <a:cubicBezTo>
                  <a:pt x="8421900" y="1546722"/>
                  <a:pt x="8418934" y="1548083"/>
                  <a:pt x="8415157" y="1550806"/>
                </a:cubicBezTo>
                <a:cubicBezTo>
                  <a:pt x="8411382" y="1553529"/>
                  <a:pt x="8409493" y="1556524"/>
                  <a:pt x="8409493" y="1559790"/>
                </a:cubicBezTo>
                <a:cubicBezTo>
                  <a:pt x="8409493" y="1560880"/>
                  <a:pt x="8410033" y="1561425"/>
                  <a:pt x="8411111" y="1561425"/>
                </a:cubicBezTo>
                <a:lnTo>
                  <a:pt x="8412730" y="1561425"/>
                </a:lnTo>
                <a:cubicBezTo>
                  <a:pt x="8420282" y="1561425"/>
                  <a:pt x="8424058" y="1556524"/>
                  <a:pt x="8424058" y="1546722"/>
                </a:cubicBezTo>
                <a:close/>
                <a:moveTo>
                  <a:pt x="6906903" y="1546722"/>
                </a:moveTo>
                <a:cubicBezTo>
                  <a:pt x="6904745" y="1546722"/>
                  <a:pt x="6901779" y="1548083"/>
                  <a:pt x="6898002" y="1550806"/>
                </a:cubicBezTo>
                <a:cubicBezTo>
                  <a:pt x="6894226" y="1553529"/>
                  <a:pt x="6892337" y="1556524"/>
                  <a:pt x="6892337" y="1559790"/>
                </a:cubicBezTo>
                <a:cubicBezTo>
                  <a:pt x="6892337" y="1560880"/>
                  <a:pt x="6892877" y="1561425"/>
                  <a:pt x="6893957" y="1561425"/>
                </a:cubicBezTo>
                <a:lnTo>
                  <a:pt x="6895575" y="1561425"/>
                </a:lnTo>
                <a:cubicBezTo>
                  <a:pt x="6903126" y="1561425"/>
                  <a:pt x="6906903" y="1556524"/>
                  <a:pt x="6906903" y="1546722"/>
                </a:cubicBezTo>
                <a:close/>
                <a:moveTo>
                  <a:pt x="2494001" y="1543454"/>
                </a:moveTo>
                <a:cubicBezTo>
                  <a:pt x="2491844" y="1543454"/>
                  <a:pt x="2487799" y="1546450"/>
                  <a:pt x="2481864" y="1552439"/>
                </a:cubicBezTo>
                <a:cubicBezTo>
                  <a:pt x="2475931" y="1558429"/>
                  <a:pt x="2472965" y="1562513"/>
                  <a:pt x="2472965" y="1564692"/>
                </a:cubicBezTo>
                <a:lnTo>
                  <a:pt x="2484292" y="1564692"/>
                </a:lnTo>
                <a:cubicBezTo>
                  <a:pt x="2486450" y="1560336"/>
                  <a:pt x="2489686" y="1558157"/>
                  <a:pt x="2494001" y="1558157"/>
                </a:cubicBezTo>
                <a:cubicBezTo>
                  <a:pt x="2498317" y="1558157"/>
                  <a:pt x="2500475" y="1555434"/>
                  <a:pt x="2500475" y="1549989"/>
                </a:cubicBezTo>
                <a:cubicBezTo>
                  <a:pt x="2500475" y="1545632"/>
                  <a:pt x="2498317" y="1543454"/>
                  <a:pt x="2494001" y="1543454"/>
                </a:cubicBezTo>
                <a:close/>
                <a:moveTo>
                  <a:pt x="344697" y="1543454"/>
                </a:moveTo>
                <a:cubicBezTo>
                  <a:pt x="342540" y="1543454"/>
                  <a:pt x="338495" y="1546450"/>
                  <a:pt x="332560" y="1552439"/>
                </a:cubicBezTo>
                <a:cubicBezTo>
                  <a:pt x="326627" y="1558429"/>
                  <a:pt x="323660" y="1562513"/>
                  <a:pt x="323660" y="1564692"/>
                </a:cubicBezTo>
                <a:lnTo>
                  <a:pt x="334988" y="1564692"/>
                </a:lnTo>
                <a:cubicBezTo>
                  <a:pt x="337146" y="1560336"/>
                  <a:pt x="340382" y="1558157"/>
                  <a:pt x="344697" y="1558157"/>
                </a:cubicBezTo>
                <a:cubicBezTo>
                  <a:pt x="349013" y="1558157"/>
                  <a:pt x="351171" y="1555434"/>
                  <a:pt x="351171" y="1549989"/>
                </a:cubicBezTo>
                <a:cubicBezTo>
                  <a:pt x="351171" y="1545632"/>
                  <a:pt x="349013" y="1543454"/>
                  <a:pt x="344697" y="1543454"/>
                </a:cubicBezTo>
                <a:close/>
                <a:moveTo>
                  <a:pt x="6185748" y="1540187"/>
                </a:moveTo>
                <a:cubicBezTo>
                  <a:pt x="6182511" y="1540187"/>
                  <a:pt x="6180893" y="1541276"/>
                  <a:pt x="6180893" y="1543454"/>
                </a:cubicBezTo>
                <a:cubicBezTo>
                  <a:pt x="6180893" y="1544543"/>
                  <a:pt x="6181973" y="1545088"/>
                  <a:pt x="6184130" y="1545088"/>
                </a:cubicBezTo>
                <a:cubicBezTo>
                  <a:pt x="6187366" y="1545088"/>
                  <a:pt x="6188985" y="1543999"/>
                  <a:pt x="6188985" y="1541820"/>
                </a:cubicBezTo>
                <a:cubicBezTo>
                  <a:pt x="6188985" y="1540731"/>
                  <a:pt x="6187906" y="1540187"/>
                  <a:pt x="6185748" y="1540187"/>
                </a:cubicBezTo>
                <a:close/>
                <a:moveTo>
                  <a:pt x="5663038" y="1540187"/>
                </a:moveTo>
                <a:cubicBezTo>
                  <a:pt x="5660879" y="1542366"/>
                  <a:pt x="5658721" y="1544543"/>
                  <a:pt x="5656564" y="1546722"/>
                </a:cubicBezTo>
                <a:cubicBezTo>
                  <a:pt x="5654406" y="1548899"/>
                  <a:pt x="5652249" y="1551078"/>
                  <a:pt x="5650091" y="1553257"/>
                </a:cubicBezTo>
                <a:cubicBezTo>
                  <a:pt x="5647932" y="1555434"/>
                  <a:pt x="5645775" y="1555706"/>
                  <a:pt x="5643617" y="1554073"/>
                </a:cubicBezTo>
                <a:cubicBezTo>
                  <a:pt x="5641460" y="1552439"/>
                  <a:pt x="5639302" y="1552711"/>
                  <a:pt x="5637144" y="1554890"/>
                </a:cubicBezTo>
                <a:cubicBezTo>
                  <a:pt x="5633908" y="1558157"/>
                  <a:pt x="5632559" y="1560064"/>
                  <a:pt x="5633099" y="1560608"/>
                </a:cubicBezTo>
                <a:cubicBezTo>
                  <a:pt x="5633638" y="1561152"/>
                  <a:pt x="5632829" y="1563059"/>
                  <a:pt x="5630672" y="1566325"/>
                </a:cubicBezTo>
                <a:cubicBezTo>
                  <a:pt x="5626355" y="1569593"/>
                  <a:pt x="5620691" y="1572588"/>
                  <a:pt x="5613679" y="1575311"/>
                </a:cubicBezTo>
                <a:cubicBezTo>
                  <a:pt x="5606667" y="1578034"/>
                  <a:pt x="5603160" y="1582662"/>
                  <a:pt x="5603160" y="1589197"/>
                </a:cubicBezTo>
                <a:lnTo>
                  <a:pt x="5603160" y="1590830"/>
                </a:lnTo>
                <a:cubicBezTo>
                  <a:pt x="5603160" y="1591920"/>
                  <a:pt x="5603700" y="1592464"/>
                  <a:pt x="5604778" y="1592464"/>
                </a:cubicBezTo>
                <a:cubicBezTo>
                  <a:pt x="5609094" y="1592464"/>
                  <a:pt x="5613409" y="1590286"/>
                  <a:pt x="5617725" y="1585930"/>
                </a:cubicBezTo>
                <a:cubicBezTo>
                  <a:pt x="5622040" y="1581573"/>
                  <a:pt x="5629054" y="1579939"/>
                  <a:pt x="5638763" y="1581029"/>
                </a:cubicBezTo>
                <a:cubicBezTo>
                  <a:pt x="5639842" y="1581029"/>
                  <a:pt x="5640381" y="1579939"/>
                  <a:pt x="5640381" y="1577762"/>
                </a:cubicBezTo>
                <a:lnTo>
                  <a:pt x="5640381" y="1574494"/>
                </a:lnTo>
                <a:lnTo>
                  <a:pt x="5638763" y="1569593"/>
                </a:lnTo>
                <a:cubicBezTo>
                  <a:pt x="5638763" y="1566325"/>
                  <a:pt x="5640381" y="1564148"/>
                  <a:pt x="5643617" y="1563059"/>
                </a:cubicBezTo>
                <a:cubicBezTo>
                  <a:pt x="5646855" y="1561969"/>
                  <a:pt x="5650360" y="1560880"/>
                  <a:pt x="5654136" y="1559790"/>
                </a:cubicBezTo>
                <a:cubicBezTo>
                  <a:pt x="5657913" y="1558702"/>
                  <a:pt x="5661420" y="1557341"/>
                  <a:pt x="5664656" y="1555706"/>
                </a:cubicBezTo>
                <a:cubicBezTo>
                  <a:pt x="5667892" y="1554073"/>
                  <a:pt x="5669510" y="1551078"/>
                  <a:pt x="5669510" y="1546722"/>
                </a:cubicBezTo>
                <a:cubicBezTo>
                  <a:pt x="5669510" y="1542366"/>
                  <a:pt x="5667353" y="1540187"/>
                  <a:pt x="5663038" y="1540187"/>
                </a:cubicBezTo>
                <a:close/>
                <a:moveTo>
                  <a:pt x="5722914" y="1538553"/>
                </a:moveTo>
                <a:cubicBezTo>
                  <a:pt x="5720757" y="1538553"/>
                  <a:pt x="5718868" y="1538825"/>
                  <a:pt x="5717250" y="1539369"/>
                </a:cubicBezTo>
                <a:cubicBezTo>
                  <a:pt x="5715632" y="1539915"/>
                  <a:pt x="5713743" y="1540731"/>
                  <a:pt x="5711587" y="1541820"/>
                </a:cubicBezTo>
                <a:cubicBezTo>
                  <a:pt x="5709428" y="1542910"/>
                  <a:pt x="5707002" y="1545088"/>
                  <a:pt x="5704303" y="1548355"/>
                </a:cubicBezTo>
                <a:cubicBezTo>
                  <a:pt x="5701608" y="1551622"/>
                  <a:pt x="5699719" y="1553257"/>
                  <a:pt x="5698640" y="1553257"/>
                </a:cubicBezTo>
                <a:lnTo>
                  <a:pt x="5690548" y="1553257"/>
                </a:lnTo>
                <a:cubicBezTo>
                  <a:pt x="5689469" y="1553257"/>
                  <a:pt x="5684615" y="1557341"/>
                  <a:pt x="5675983" y="1565509"/>
                </a:cubicBezTo>
                <a:cubicBezTo>
                  <a:pt x="5667353" y="1573678"/>
                  <a:pt x="5661958" y="1578306"/>
                  <a:pt x="5659800" y="1579395"/>
                </a:cubicBezTo>
                <a:cubicBezTo>
                  <a:pt x="5657643" y="1580485"/>
                  <a:pt x="5655754" y="1580757"/>
                  <a:pt x="5654136" y="1580211"/>
                </a:cubicBezTo>
                <a:cubicBezTo>
                  <a:pt x="5652518" y="1579667"/>
                  <a:pt x="5651170" y="1580485"/>
                  <a:pt x="5650091" y="1582662"/>
                </a:cubicBezTo>
                <a:cubicBezTo>
                  <a:pt x="5649012" y="1584841"/>
                  <a:pt x="5646585" y="1587564"/>
                  <a:pt x="5642809" y="1590830"/>
                </a:cubicBezTo>
                <a:cubicBezTo>
                  <a:pt x="5639033" y="1594099"/>
                  <a:pt x="5634987" y="1597909"/>
                  <a:pt x="5630672" y="1602267"/>
                </a:cubicBezTo>
                <a:cubicBezTo>
                  <a:pt x="5626355" y="1606623"/>
                  <a:pt x="5622311" y="1610435"/>
                  <a:pt x="5618534" y="1613702"/>
                </a:cubicBezTo>
                <a:cubicBezTo>
                  <a:pt x="5614758" y="1616969"/>
                  <a:pt x="5612871" y="1618604"/>
                  <a:pt x="5612871" y="1618604"/>
                </a:cubicBezTo>
                <a:lnTo>
                  <a:pt x="5612871" y="1626772"/>
                </a:lnTo>
                <a:cubicBezTo>
                  <a:pt x="5619343" y="1626772"/>
                  <a:pt x="5624737" y="1625411"/>
                  <a:pt x="5629054" y="1622688"/>
                </a:cubicBezTo>
                <a:cubicBezTo>
                  <a:pt x="5633369" y="1619965"/>
                  <a:pt x="5637144" y="1616969"/>
                  <a:pt x="5640381" y="1613702"/>
                </a:cubicBezTo>
                <a:cubicBezTo>
                  <a:pt x="5643617" y="1610435"/>
                  <a:pt x="5646855" y="1607439"/>
                  <a:pt x="5650091" y="1604716"/>
                </a:cubicBezTo>
                <a:cubicBezTo>
                  <a:pt x="5653328" y="1601994"/>
                  <a:pt x="5656564" y="1600632"/>
                  <a:pt x="5659800" y="1600632"/>
                </a:cubicBezTo>
                <a:cubicBezTo>
                  <a:pt x="5663038" y="1597365"/>
                  <a:pt x="5664656" y="1594643"/>
                  <a:pt x="5664656" y="1592464"/>
                </a:cubicBezTo>
                <a:cubicBezTo>
                  <a:pt x="5666814" y="1590286"/>
                  <a:pt x="5668701" y="1589469"/>
                  <a:pt x="5670319" y="1590014"/>
                </a:cubicBezTo>
                <a:cubicBezTo>
                  <a:pt x="5671937" y="1590558"/>
                  <a:pt x="5673826" y="1590286"/>
                  <a:pt x="5675983" y="1589197"/>
                </a:cubicBezTo>
                <a:cubicBezTo>
                  <a:pt x="5681378" y="1587018"/>
                  <a:pt x="5684075" y="1584295"/>
                  <a:pt x="5684075" y="1581029"/>
                </a:cubicBezTo>
                <a:cubicBezTo>
                  <a:pt x="5684075" y="1577762"/>
                  <a:pt x="5687851" y="1575583"/>
                  <a:pt x="5695404" y="1574494"/>
                </a:cubicBezTo>
                <a:cubicBezTo>
                  <a:pt x="5696483" y="1574494"/>
                  <a:pt x="5699719" y="1572316"/>
                  <a:pt x="5705113" y="1567959"/>
                </a:cubicBezTo>
                <a:cubicBezTo>
                  <a:pt x="5710507" y="1563603"/>
                  <a:pt x="5713743" y="1560336"/>
                  <a:pt x="5714823" y="1558157"/>
                </a:cubicBezTo>
                <a:cubicBezTo>
                  <a:pt x="5714823" y="1555980"/>
                  <a:pt x="5716171" y="1552711"/>
                  <a:pt x="5718868" y="1548355"/>
                </a:cubicBezTo>
                <a:cubicBezTo>
                  <a:pt x="5721566" y="1543999"/>
                  <a:pt x="5722914" y="1540731"/>
                  <a:pt x="5722914" y="1538553"/>
                </a:cubicBezTo>
                <a:close/>
                <a:moveTo>
                  <a:pt x="7765005" y="1535285"/>
                </a:moveTo>
                <a:cubicBezTo>
                  <a:pt x="7762847" y="1535285"/>
                  <a:pt x="7761769" y="1536375"/>
                  <a:pt x="7761769" y="1538553"/>
                </a:cubicBezTo>
                <a:cubicBezTo>
                  <a:pt x="7761769" y="1539643"/>
                  <a:pt x="7762847" y="1540187"/>
                  <a:pt x="7765005" y="1540187"/>
                </a:cubicBezTo>
                <a:cubicBezTo>
                  <a:pt x="7768243" y="1540187"/>
                  <a:pt x="7769860" y="1538553"/>
                  <a:pt x="7769860" y="1535285"/>
                </a:cubicBezTo>
                <a:cubicBezTo>
                  <a:pt x="7768782" y="1535285"/>
                  <a:pt x="7767163" y="1535285"/>
                  <a:pt x="7765005" y="1535285"/>
                </a:cubicBezTo>
                <a:close/>
                <a:moveTo>
                  <a:pt x="7661435" y="1535285"/>
                </a:moveTo>
                <a:cubicBezTo>
                  <a:pt x="7659276" y="1535285"/>
                  <a:pt x="7654422" y="1538825"/>
                  <a:pt x="7646869" y="1545904"/>
                </a:cubicBezTo>
                <a:cubicBezTo>
                  <a:pt x="7639318" y="1552983"/>
                  <a:pt x="7635542" y="1557613"/>
                  <a:pt x="7635542" y="1559790"/>
                </a:cubicBezTo>
                <a:cubicBezTo>
                  <a:pt x="7639857" y="1559790"/>
                  <a:pt x="7645790" y="1557341"/>
                  <a:pt x="7653343" y="1552439"/>
                </a:cubicBezTo>
                <a:cubicBezTo>
                  <a:pt x="7660895" y="1547538"/>
                  <a:pt x="7664671" y="1542910"/>
                  <a:pt x="7664671" y="1538553"/>
                </a:cubicBezTo>
                <a:cubicBezTo>
                  <a:pt x="7664671" y="1536375"/>
                  <a:pt x="7663593" y="1535285"/>
                  <a:pt x="7661435" y="1535285"/>
                </a:cubicBezTo>
                <a:close/>
                <a:moveTo>
                  <a:pt x="3432109" y="1535285"/>
                </a:moveTo>
                <a:cubicBezTo>
                  <a:pt x="3431030" y="1536375"/>
                  <a:pt x="3430491" y="1537464"/>
                  <a:pt x="3430491" y="1538553"/>
                </a:cubicBezTo>
                <a:cubicBezTo>
                  <a:pt x="3431571" y="1538553"/>
                  <a:pt x="3432650" y="1538008"/>
                  <a:pt x="3433727" y="1536920"/>
                </a:cubicBezTo>
                <a:close/>
                <a:moveTo>
                  <a:pt x="6804950" y="1533652"/>
                </a:moveTo>
                <a:cubicBezTo>
                  <a:pt x="6797397" y="1533652"/>
                  <a:pt x="6793621" y="1537464"/>
                  <a:pt x="6793621" y="1545088"/>
                </a:cubicBezTo>
                <a:cubicBezTo>
                  <a:pt x="6793621" y="1549445"/>
                  <a:pt x="6795779" y="1551622"/>
                  <a:pt x="6800095" y="1551622"/>
                </a:cubicBezTo>
                <a:cubicBezTo>
                  <a:pt x="6807647" y="1551622"/>
                  <a:pt x="6811423" y="1548355"/>
                  <a:pt x="6811423" y="1541820"/>
                </a:cubicBezTo>
                <a:cubicBezTo>
                  <a:pt x="6811423" y="1536375"/>
                  <a:pt x="6809265" y="1533652"/>
                  <a:pt x="6804950" y="1533652"/>
                </a:cubicBezTo>
                <a:close/>
                <a:moveTo>
                  <a:pt x="5732624" y="1533652"/>
                </a:moveTo>
                <a:cubicBezTo>
                  <a:pt x="5731546" y="1533652"/>
                  <a:pt x="5729926" y="1534741"/>
                  <a:pt x="5727770" y="1536920"/>
                </a:cubicBezTo>
                <a:lnTo>
                  <a:pt x="5729388" y="1536920"/>
                </a:lnTo>
                <a:cubicBezTo>
                  <a:pt x="5730467" y="1536920"/>
                  <a:pt x="5732085" y="1535831"/>
                  <a:pt x="5734243" y="1533652"/>
                </a:cubicBezTo>
                <a:close/>
                <a:moveTo>
                  <a:pt x="1129067" y="1532018"/>
                </a:moveTo>
                <a:cubicBezTo>
                  <a:pt x="1126910" y="1532018"/>
                  <a:pt x="1124752" y="1533108"/>
                  <a:pt x="1122595" y="1535285"/>
                </a:cubicBezTo>
                <a:cubicBezTo>
                  <a:pt x="1120436" y="1537464"/>
                  <a:pt x="1119357" y="1539643"/>
                  <a:pt x="1119357" y="1541820"/>
                </a:cubicBezTo>
                <a:cubicBezTo>
                  <a:pt x="1119357" y="1543999"/>
                  <a:pt x="1120167" y="1546722"/>
                  <a:pt x="1121785" y="1549989"/>
                </a:cubicBezTo>
                <a:cubicBezTo>
                  <a:pt x="1123403" y="1553257"/>
                  <a:pt x="1125292" y="1554890"/>
                  <a:pt x="1127449" y="1554890"/>
                </a:cubicBezTo>
                <a:cubicBezTo>
                  <a:pt x="1133922" y="1554890"/>
                  <a:pt x="1137158" y="1551078"/>
                  <a:pt x="1137158" y="1543454"/>
                </a:cubicBezTo>
                <a:cubicBezTo>
                  <a:pt x="1137158" y="1535831"/>
                  <a:pt x="1134461" y="1532018"/>
                  <a:pt x="1129067" y="1532018"/>
                </a:cubicBezTo>
                <a:close/>
                <a:moveTo>
                  <a:pt x="5625816" y="1530385"/>
                </a:moveTo>
                <a:cubicBezTo>
                  <a:pt x="5621501" y="1530385"/>
                  <a:pt x="5616107" y="1532836"/>
                  <a:pt x="5609633" y="1537736"/>
                </a:cubicBezTo>
                <a:cubicBezTo>
                  <a:pt x="5603160" y="1542638"/>
                  <a:pt x="5599924" y="1547266"/>
                  <a:pt x="5599924" y="1551622"/>
                </a:cubicBezTo>
                <a:cubicBezTo>
                  <a:pt x="5599924" y="1553801"/>
                  <a:pt x="5602621" y="1554890"/>
                  <a:pt x="5608015" y="1554890"/>
                </a:cubicBezTo>
                <a:cubicBezTo>
                  <a:pt x="5610172" y="1554890"/>
                  <a:pt x="5614489" y="1551895"/>
                  <a:pt x="5620961" y="1545904"/>
                </a:cubicBezTo>
                <a:cubicBezTo>
                  <a:pt x="5627434" y="1539915"/>
                  <a:pt x="5630672" y="1535831"/>
                  <a:pt x="5630672" y="1533652"/>
                </a:cubicBezTo>
                <a:cubicBezTo>
                  <a:pt x="5630672" y="1531474"/>
                  <a:pt x="5629054" y="1530385"/>
                  <a:pt x="5625816" y="1530385"/>
                </a:cubicBezTo>
                <a:close/>
                <a:moveTo>
                  <a:pt x="880356" y="1530385"/>
                </a:moveTo>
                <a:cubicBezTo>
                  <a:pt x="876039" y="1530385"/>
                  <a:pt x="869566" y="1533652"/>
                  <a:pt x="860935" y="1540187"/>
                </a:cubicBezTo>
                <a:cubicBezTo>
                  <a:pt x="852305" y="1546722"/>
                  <a:pt x="847988" y="1552167"/>
                  <a:pt x="847988" y="1556524"/>
                </a:cubicBezTo>
                <a:cubicBezTo>
                  <a:pt x="856620" y="1556524"/>
                  <a:pt x="864442" y="1554345"/>
                  <a:pt x="871454" y="1549989"/>
                </a:cubicBezTo>
                <a:cubicBezTo>
                  <a:pt x="878468" y="1545632"/>
                  <a:pt x="883053" y="1539643"/>
                  <a:pt x="885210" y="1532018"/>
                </a:cubicBezTo>
                <a:lnTo>
                  <a:pt x="885210" y="1530385"/>
                </a:lnTo>
                <a:close/>
                <a:moveTo>
                  <a:pt x="7213166" y="1528752"/>
                </a:moveTo>
                <a:cubicBezTo>
                  <a:pt x="7211007" y="1528752"/>
                  <a:pt x="7205883" y="1531474"/>
                  <a:pt x="7197793" y="1536920"/>
                </a:cubicBezTo>
                <a:cubicBezTo>
                  <a:pt x="7189701" y="1542366"/>
                  <a:pt x="7185655" y="1545632"/>
                  <a:pt x="7185655" y="1546722"/>
                </a:cubicBezTo>
                <a:lnTo>
                  <a:pt x="7187272" y="1548355"/>
                </a:lnTo>
                <a:cubicBezTo>
                  <a:pt x="7188351" y="1547266"/>
                  <a:pt x="7193207" y="1544271"/>
                  <a:pt x="7201839" y="1539369"/>
                </a:cubicBezTo>
                <a:cubicBezTo>
                  <a:pt x="7210469" y="1534469"/>
                  <a:pt x="7214784" y="1531474"/>
                  <a:pt x="7214784" y="1530385"/>
                </a:cubicBezTo>
                <a:cubicBezTo>
                  <a:pt x="7214784" y="1529296"/>
                  <a:pt x="7214243" y="1528752"/>
                  <a:pt x="7213166" y="1528752"/>
                </a:cubicBezTo>
                <a:close/>
                <a:moveTo>
                  <a:pt x="3949965" y="1528752"/>
                </a:moveTo>
                <a:lnTo>
                  <a:pt x="3948347" y="1530385"/>
                </a:lnTo>
                <a:lnTo>
                  <a:pt x="3940256" y="1543454"/>
                </a:lnTo>
                <a:cubicBezTo>
                  <a:pt x="3939177" y="1543454"/>
                  <a:pt x="3938638" y="1543727"/>
                  <a:pt x="3938638" y="1544271"/>
                </a:cubicBezTo>
                <a:cubicBezTo>
                  <a:pt x="3938638" y="1544815"/>
                  <a:pt x="3938098" y="1545088"/>
                  <a:pt x="3937020" y="1545088"/>
                </a:cubicBezTo>
                <a:lnTo>
                  <a:pt x="3933782" y="1545088"/>
                </a:lnTo>
                <a:lnTo>
                  <a:pt x="3932164" y="1546722"/>
                </a:lnTo>
                <a:cubicBezTo>
                  <a:pt x="3932164" y="1547811"/>
                  <a:pt x="3933243" y="1548355"/>
                  <a:pt x="3935402" y="1548355"/>
                </a:cubicBezTo>
                <a:cubicBezTo>
                  <a:pt x="3937559" y="1546176"/>
                  <a:pt x="3941065" y="1543727"/>
                  <a:pt x="3945920" y="1541004"/>
                </a:cubicBezTo>
                <a:cubicBezTo>
                  <a:pt x="3950775" y="1538281"/>
                  <a:pt x="3953203" y="1534741"/>
                  <a:pt x="3953203" y="1530385"/>
                </a:cubicBezTo>
                <a:cubicBezTo>
                  <a:pt x="3953203" y="1529296"/>
                  <a:pt x="3952124" y="1528752"/>
                  <a:pt x="3949965" y="1528752"/>
                </a:cubicBezTo>
                <a:close/>
                <a:moveTo>
                  <a:pt x="4926306" y="1527117"/>
                </a:moveTo>
                <a:cubicBezTo>
                  <a:pt x="4923070" y="1527117"/>
                  <a:pt x="4921182" y="1529024"/>
                  <a:pt x="4920643" y="1532836"/>
                </a:cubicBezTo>
                <a:cubicBezTo>
                  <a:pt x="4920102" y="1536647"/>
                  <a:pt x="4918754" y="1538553"/>
                  <a:pt x="4916597" y="1538553"/>
                </a:cubicBezTo>
                <a:lnTo>
                  <a:pt x="4905269" y="1538553"/>
                </a:lnTo>
                <a:cubicBezTo>
                  <a:pt x="4903111" y="1538553"/>
                  <a:pt x="4901762" y="1540459"/>
                  <a:pt x="4901222" y="1544271"/>
                </a:cubicBezTo>
                <a:cubicBezTo>
                  <a:pt x="4900683" y="1548083"/>
                  <a:pt x="4898796" y="1551078"/>
                  <a:pt x="4895558" y="1553257"/>
                </a:cubicBezTo>
                <a:cubicBezTo>
                  <a:pt x="4890164" y="1555434"/>
                  <a:pt x="4887197" y="1557613"/>
                  <a:pt x="4886659" y="1559790"/>
                </a:cubicBezTo>
                <a:cubicBezTo>
                  <a:pt x="4886118" y="1561969"/>
                  <a:pt x="4883152" y="1564692"/>
                  <a:pt x="4877757" y="1567959"/>
                </a:cubicBezTo>
                <a:cubicBezTo>
                  <a:pt x="4873442" y="1570138"/>
                  <a:pt x="4870476" y="1572316"/>
                  <a:pt x="4868856" y="1574494"/>
                </a:cubicBezTo>
                <a:cubicBezTo>
                  <a:pt x="4867238" y="1576672"/>
                  <a:pt x="4864810" y="1578850"/>
                  <a:pt x="4861574" y="1581029"/>
                </a:cubicBezTo>
                <a:cubicBezTo>
                  <a:pt x="4858338" y="1583207"/>
                  <a:pt x="4854022" y="1584841"/>
                  <a:pt x="4848627" y="1585930"/>
                </a:cubicBezTo>
                <a:cubicBezTo>
                  <a:pt x="4843233" y="1587018"/>
                  <a:pt x="4840536" y="1590286"/>
                  <a:pt x="4840536" y="1595732"/>
                </a:cubicBezTo>
                <a:cubicBezTo>
                  <a:pt x="4840536" y="1598999"/>
                  <a:pt x="4841615" y="1600632"/>
                  <a:pt x="4843773" y="1600632"/>
                </a:cubicBezTo>
                <a:lnTo>
                  <a:pt x="4845391" y="1600632"/>
                </a:lnTo>
                <a:cubicBezTo>
                  <a:pt x="4849707" y="1593009"/>
                  <a:pt x="4855101" y="1588925"/>
                  <a:pt x="4861574" y="1588380"/>
                </a:cubicBezTo>
                <a:cubicBezTo>
                  <a:pt x="4868048" y="1587836"/>
                  <a:pt x="4873981" y="1584841"/>
                  <a:pt x="4879375" y="1579395"/>
                </a:cubicBezTo>
                <a:cubicBezTo>
                  <a:pt x="4881534" y="1577216"/>
                  <a:pt x="4883961" y="1575039"/>
                  <a:pt x="4886659" y="1572860"/>
                </a:cubicBezTo>
                <a:cubicBezTo>
                  <a:pt x="4889354" y="1570682"/>
                  <a:pt x="4891782" y="1568504"/>
                  <a:pt x="4893940" y="1566325"/>
                </a:cubicBezTo>
                <a:cubicBezTo>
                  <a:pt x="4896099" y="1564148"/>
                  <a:pt x="4897986" y="1563331"/>
                  <a:pt x="4899604" y="1563875"/>
                </a:cubicBezTo>
                <a:cubicBezTo>
                  <a:pt x="4901222" y="1564420"/>
                  <a:pt x="4903111" y="1563603"/>
                  <a:pt x="4905269" y="1561425"/>
                </a:cubicBezTo>
                <a:lnTo>
                  <a:pt x="4921452" y="1545088"/>
                </a:lnTo>
                <a:cubicBezTo>
                  <a:pt x="4922530" y="1542910"/>
                  <a:pt x="4924958" y="1540459"/>
                  <a:pt x="4928734" y="1537736"/>
                </a:cubicBezTo>
                <a:cubicBezTo>
                  <a:pt x="4932510" y="1535013"/>
                  <a:pt x="4934398" y="1532018"/>
                  <a:pt x="4934398" y="1528752"/>
                </a:cubicBezTo>
                <a:cubicBezTo>
                  <a:pt x="4932240" y="1527662"/>
                  <a:pt x="4929542" y="1527117"/>
                  <a:pt x="4926306" y="1527117"/>
                </a:cubicBezTo>
                <a:close/>
                <a:moveTo>
                  <a:pt x="4469946" y="1527117"/>
                </a:moveTo>
                <a:cubicBezTo>
                  <a:pt x="4465630" y="1527117"/>
                  <a:pt x="4462933" y="1528206"/>
                  <a:pt x="4461854" y="1530385"/>
                </a:cubicBezTo>
                <a:cubicBezTo>
                  <a:pt x="4460776" y="1532562"/>
                  <a:pt x="4458618" y="1534741"/>
                  <a:pt x="4455381" y="1536920"/>
                </a:cubicBezTo>
                <a:lnTo>
                  <a:pt x="4450526" y="1536920"/>
                </a:lnTo>
                <a:cubicBezTo>
                  <a:pt x="4446211" y="1536920"/>
                  <a:pt x="4444053" y="1538008"/>
                  <a:pt x="4444053" y="1540187"/>
                </a:cubicBezTo>
                <a:cubicBezTo>
                  <a:pt x="4442975" y="1541276"/>
                  <a:pt x="4440816" y="1543182"/>
                  <a:pt x="4437580" y="1545904"/>
                </a:cubicBezTo>
                <a:cubicBezTo>
                  <a:pt x="4434343" y="1548627"/>
                  <a:pt x="4432185" y="1551078"/>
                  <a:pt x="4431107" y="1553257"/>
                </a:cubicBezTo>
                <a:cubicBezTo>
                  <a:pt x="4428949" y="1554345"/>
                  <a:pt x="4426792" y="1555434"/>
                  <a:pt x="4424634" y="1556524"/>
                </a:cubicBezTo>
                <a:cubicBezTo>
                  <a:pt x="4422475" y="1557613"/>
                  <a:pt x="4421397" y="1559246"/>
                  <a:pt x="4421397" y="1561425"/>
                </a:cubicBezTo>
                <a:cubicBezTo>
                  <a:pt x="4421397" y="1563603"/>
                  <a:pt x="4421936" y="1564692"/>
                  <a:pt x="4423015" y="1564692"/>
                </a:cubicBezTo>
                <a:lnTo>
                  <a:pt x="4426252" y="1564692"/>
                </a:lnTo>
                <a:cubicBezTo>
                  <a:pt x="4432725" y="1564692"/>
                  <a:pt x="4438119" y="1562241"/>
                  <a:pt x="4442435" y="1557341"/>
                </a:cubicBezTo>
                <a:cubicBezTo>
                  <a:pt x="4446750" y="1552439"/>
                  <a:pt x="4451065" y="1547811"/>
                  <a:pt x="4455381" y="1543454"/>
                </a:cubicBezTo>
                <a:cubicBezTo>
                  <a:pt x="4457538" y="1542366"/>
                  <a:pt x="4461315" y="1539915"/>
                  <a:pt x="4466709" y="1536103"/>
                </a:cubicBezTo>
                <a:cubicBezTo>
                  <a:pt x="4472103" y="1532290"/>
                  <a:pt x="4474801" y="1529840"/>
                  <a:pt x="4474801" y="1528752"/>
                </a:cubicBezTo>
                <a:cubicBezTo>
                  <a:pt x="4474801" y="1528752"/>
                  <a:pt x="4473721" y="1528206"/>
                  <a:pt x="4471564" y="1527117"/>
                </a:cubicBezTo>
                <a:close/>
                <a:moveTo>
                  <a:pt x="2723801" y="1527117"/>
                </a:moveTo>
                <a:cubicBezTo>
                  <a:pt x="2720563" y="1527117"/>
                  <a:pt x="2716787" y="1528752"/>
                  <a:pt x="2712472" y="1532018"/>
                </a:cubicBezTo>
                <a:cubicBezTo>
                  <a:pt x="2708157" y="1535285"/>
                  <a:pt x="2705998" y="1538553"/>
                  <a:pt x="2705998" y="1541820"/>
                </a:cubicBezTo>
                <a:cubicBezTo>
                  <a:pt x="2708157" y="1541820"/>
                  <a:pt x="2711663" y="1540187"/>
                  <a:pt x="2716518" y="1536920"/>
                </a:cubicBezTo>
                <a:cubicBezTo>
                  <a:pt x="2721373" y="1533652"/>
                  <a:pt x="2723801" y="1530929"/>
                  <a:pt x="2723801" y="1528752"/>
                </a:cubicBezTo>
                <a:close/>
                <a:moveTo>
                  <a:pt x="574497" y="1527117"/>
                </a:moveTo>
                <a:cubicBezTo>
                  <a:pt x="571260" y="1527117"/>
                  <a:pt x="567484" y="1528752"/>
                  <a:pt x="563168" y="1532018"/>
                </a:cubicBezTo>
                <a:cubicBezTo>
                  <a:pt x="558853" y="1535285"/>
                  <a:pt x="556694" y="1538553"/>
                  <a:pt x="556694" y="1541820"/>
                </a:cubicBezTo>
                <a:cubicBezTo>
                  <a:pt x="558853" y="1541820"/>
                  <a:pt x="562359" y="1540187"/>
                  <a:pt x="567213" y="1536920"/>
                </a:cubicBezTo>
                <a:cubicBezTo>
                  <a:pt x="572069" y="1533652"/>
                  <a:pt x="574497" y="1530929"/>
                  <a:pt x="574497" y="1528752"/>
                </a:cubicBezTo>
                <a:close/>
                <a:moveTo>
                  <a:pt x="4063246" y="1525483"/>
                </a:moveTo>
                <a:cubicBezTo>
                  <a:pt x="4058931" y="1525483"/>
                  <a:pt x="4054076" y="1527117"/>
                  <a:pt x="4048681" y="1530385"/>
                </a:cubicBezTo>
                <a:cubicBezTo>
                  <a:pt x="4043287" y="1533652"/>
                  <a:pt x="4038972" y="1535831"/>
                  <a:pt x="4035736" y="1536920"/>
                </a:cubicBezTo>
                <a:lnTo>
                  <a:pt x="4034118" y="1538553"/>
                </a:lnTo>
                <a:cubicBezTo>
                  <a:pt x="4033039" y="1540731"/>
                  <a:pt x="4031690" y="1543182"/>
                  <a:pt x="4030072" y="1545904"/>
                </a:cubicBezTo>
                <a:cubicBezTo>
                  <a:pt x="4028453" y="1548627"/>
                  <a:pt x="4026565" y="1550534"/>
                  <a:pt x="4024407" y="1551622"/>
                </a:cubicBezTo>
                <a:cubicBezTo>
                  <a:pt x="4016856" y="1553801"/>
                  <a:pt x="4012000" y="1556796"/>
                  <a:pt x="4009843" y="1560608"/>
                </a:cubicBezTo>
                <a:cubicBezTo>
                  <a:pt x="4007685" y="1564420"/>
                  <a:pt x="4003909" y="1568504"/>
                  <a:pt x="3998514" y="1572860"/>
                </a:cubicBezTo>
                <a:cubicBezTo>
                  <a:pt x="3995278" y="1575039"/>
                  <a:pt x="3988805" y="1578850"/>
                  <a:pt x="3979095" y="1584295"/>
                </a:cubicBezTo>
                <a:cubicBezTo>
                  <a:pt x="3969386" y="1589741"/>
                  <a:pt x="3964530" y="1594643"/>
                  <a:pt x="3964530" y="1598999"/>
                </a:cubicBezTo>
                <a:cubicBezTo>
                  <a:pt x="3964530" y="1600088"/>
                  <a:pt x="3965609" y="1600632"/>
                  <a:pt x="3967768" y="1600632"/>
                </a:cubicBezTo>
                <a:cubicBezTo>
                  <a:pt x="3971004" y="1600632"/>
                  <a:pt x="3975588" y="1600088"/>
                  <a:pt x="3981523" y="1598999"/>
                </a:cubicBezTo>
                <a:cubicBezTo>
                  <a:pt x="3987456" y="1597909"/>
                  <a:pt x="3991502" y="1595732"/>
                  <a:pt x="3993660" y="1592464"/>
                </a:cubicBezTo>
                <a:cubicBezTo>
                  <a:pt x="3994739" y="1591376"/>
                  <a:pt x="3995278" y="1590014"/>
                  <a:pt x="3995278" y="1588380"/>
                </a:cubicBezTo>
                <a:cubicBezTo>
                  <a:pt x="3995278" y="1586746"/>
                  <a:pt x="3996357" y="1585385"/>
                  <a:pt x="3998514" y="1584295"/>
                </a:cubicBezTo>
                <a:cubicBezTo>
                  <a:pt x="4000673" y="1583207"/>
                  <a:pt x="4002560" y="1582662"/>
                  <a:pt x="4004179" y="1582662"/>
                </a:cubicBezTo>
                <a:cubicBezTo>
                  <a:pt x="4005797" y="1582662"/>
                  <a:pt x="4007685" y="1582118"/>
                  <a:pt x="4009843" y="1581029"/>
                </a:cubicBezTo>
                <a:cubicBezTo>
                  <a:pt x="4015238" y="1577762"/>
                  <a:pt x="4019013" y="1574222"/>
                  <a:pt x="4021171" y="1570410"/>
                </a:cubicBezTo>
                <a:cubicBezTo>
                  <a:pt x="4023329" y="1566597"/>
                  <a:pt x="4027644" y="1564148"/>
                  <a:pt x="4034118" y="1563059"/>
                </a:cubicBezTo>
                <a:cubicBezTo>
                  <a:pt x="4039512" y="1556524"/>
                  <a:pt x="4045715" y="1551350"/>
                  <a:pt x="4052728" y="1547538"/>
                </a:cubicBezTo>
                <a:cubicBezTo>
                  <a:pt x="4059741" y="1543727"/>
                  <a:pt x="4063246" y="1536375"/>
                  <a:pt x="4063246" y="1525483"/>
                </a:cubicBezTo>
                <a:close/>
                <a:moveTo>
                  <a:pt x="2992438" y="1523850"/>
                </a:moveTo>
                <a:cubicBezTo>
                  <a:pt x="2991359" y="1523850"/>
                  <a:pt x="2989201" y="1525483"/>
                  <a:pt x="2985965" y="1528752"/>
                </a:cubicBezTo>
                <a:cubicBezTo>
                  <a:pt x="2985965" y="1529840"/>
                  <a:pt x="2986504" y="1530385"/>
                  <a:pt x="2987583" y="1530385"/>
                </a:cubicBezTo>
                <a:cubicBezTo>
                  <a:pt x="2990820" y="1530385"/>
                  <a:pt x="2992438" y="1528206"/>
                  <a:pt x="2992438" y="1523850"/>
                </a:cubicBezTo>
                <a:close/>
                <a:moveTo>
                  <a:pt x="843134" y="1523850"/>
                </a:moveTo>
                <a:cubicBezTo>
                  <a:pt x="842055" y="1523850"/>
                  <a:pt x="839897" y="1525483"/>
                  <a:pt x="836661" y="1528752"/>
                </a:cubicBezTo>
                <a:cubicBezTo>
                  <a:pt x="836661" y="1529840"/>
                  <a:pt x="837200" y="1530385"/>
                  <a:pt x="838279" y="1530385"/>
                </a:cubicBezTo>
                <a:cubicBezTo>
                  <a:pt x="841516" y="1530385"/>
                  <a:pt x="843134" y="1528206"/>
                  <a:pt x="843134" y="1523850"/>
                </a:cubicBezTo>
                <a:close/>
                <a:moveTo>
                  <a:pt x="5588595" y="1522217"/>
                </a:moveTo>
                <a:cubicBezTo>
                  <a:pt x="5587517" y="1522217"/>
                  <a:pt x="5581853" y="1525211"/>
                  <a:pt x="5571603" y="1531201"/>
                </a:cubicBezTo>
                <a:cubicBezTo>
                  <a:pt x="5561354" y="1537192"/>
                  <a:pt x="5556230" y="1541820"/>
                  <a:pt x="5556230" y="1545088"/>
                </a:cubicBezTo>
                <a:cubicBezTo>
                  <a:pt x="5556230" y="1546176"/>
                  <a:pt x="5556769" y="1547266"/>
                  <a:pt x="5557848" y="1548355"/>
                </a:cubicBezTo>
                <a:lnTo>
                  <a:pt x="5562702" y="1548355"/>
                </a:lnTo>
                <a:cubicBezTo>
                  <a:pt x="5568097" y="1548355"/>
                  <a:pt x="5574031" y="1545632"/>
                  <a:pt x="5580505" y="1540187"/>
                </a:cubicBezTo>
                <a:cubicBezTo>
                  <a:pt x="5586977" y="1534741"/>
                  <a:pt x="5590214" y="1529296"/>
                  <a:pt x="5590214" y="1523850"/>
                </a:cubicBezTo>
                <a:close/>
                <a:moveTo>
                  <a:pt x="3553482" y="1522217"/>
                </a:moveTo>
                <a:cubicBezTo>
                  <a:pt x="3548088" y="1522217"/>
                  <a:pt x="3544311" y="1523850"/>
                  <a:pt x="3542154" y="1527117"/>
                </a:cubicBezTo>
                <a:cubicBezTo>
                  <a:pt x="3539996" y="1530385"/>
                  <a:pt x="3537299" y="1533108"/>
                  <a:pt x="3534063" y="1535285"/>
                </a:cubicBezTo>
                <a:cubicBezTo>
                  <a:pt x="3531905" y="1537464"/>
                  <a:pt x="3529477" y="1538281"/>
                  <a:pt x="3526780" y="1537736"/>
                </a:cubicBezTo>
                <a:cubicBezTo>
                  <a:pt x="3524083" y="1537192"/>
                  <a:pt x="3521656" y="1538008"/>
                  <a:pt x="3519498" y="1540187"/>
                </a:cubicBezTo>
                <a:cubicBezTo>
                  <a:pt x="3516262" y="1542366"/>
                  <a:pt x="3514373" y="1544815"/>
                  <a:pt x="3513834" y="1547538"/>
                </a:cubicBezTo>
                <a:cubicBezTo>
                  <a:pt x="3513294" y="1550261"/>
                  <a:pt x="3511945" y="1552167"/>
                  <a:pt x="3509788" y="1553257"/>
                </a:cubicBezTo>
                <a:cubicBezTo>
                  <a:pt x="3505473" y="1555434"/>
                  <a:pt x="3501157" y="1557068"/>
                  <a:pt x="3496841" y="1558157"/>
                </a:cubicBezTo>
                <a:cubicBezTo>
                  <a:pt x="3492526" y="1559246"/>
                  <a:pt x="3488211" y="1561969"/>
                  <a:pt x="3483896" y="1566325"/>
                </a:cubicBezTo>
                <a:cubicBezTo>
                  <a:pt x="3481738" y="1568504"/>
                  <a:pt x="3478501" y="1572860"/>
                  <a:pt x="3474185" y="1579395"/>
                </a:cubicBezTo>
                <a:cubicBezTo>
                  <a:pt x="3469870" y="1585930"/>
                  <a:pt x="3466095" y="1590286"/>
                  <a:pt x="3462857" y="1592464"/>
                </a:cubicBezTo>
                <a:lnTo>
                  <a:pt x="3445056" y="1600632"/>
                </a:lnTo>
                <a:cubicBezTo>
                  <a:pt x="3441819" y="1607167"/>
                  <a:pt x="3436695" y="1611797"/>
                  <a:pt x="3429683" y="1614520"/>
                </a:cubicBezTo>
                <a:cubicBezTo>
                  <a:pt x="3422669" y="1617242"/>
                  <a:pt x="3419164" y="1621326"/>
                  <a:pt x="3419164" y="1626772"/>
                </a:cubicBezTo>
                <a:cubicBezTo>
                  <a:pt x="3424558" y="1626772"/>
                  <a:pt x="3430491" y="1624593"/>
                  <a:pt x="3436965" y="1620237"/>
                </a:cubicBezTo>
                <a:cubicBezTo>
                  <a:pt x="3442359" y="1615881"/>
                  <a:pt x="3446944" y="1613430"/>
                  <a:pt x="3450720" y="1612885"/>
                </a:cubicBezTo>
                <a:cubicBezTo>
                  <a:pt x="3454496" y="1612341"/>
                  <a:pt x="3457463" y="1610979"/>
                  <a:pt x="3459621" y="1608801"/>
                </a:cubicBezTo>
                <a:lnTo>
                  <a:pt x="3474185" y="1595732"/>
                </a:lnTo>
                <a:lnTo>
                  <a:pt x="3477422" y="1594099"/>
                </a:lnTo>
                <a:cubicBezTo>
                  <a:pt x="3478501" y="1594099"/>
                  <a:pt x="3480120" y="1593825"/>
                  <a:pt x="3482278" y="1593281"/>
                </a:cubicBezTo>
                <a:cubicBezTo>
                  <a:pt x="3484435" y="1592737"/>
                  <a:pt x="3486053" y="1592464"/>
                  <a:pt x="3487132" y="1592464"/>
                </a:cubicBezTo>
                <a:cubicBezTo>
                  <a:pt x="3490368" y="1591376"/>
                  <a:pt x="3491717" y="1590014"/>
                  <a:pt x="3491178" y="1588380"/>
                </a:cubicBezTo>
                <a:cubicBezTo>
                  <a:pt x="3490639" y="1586746"/>
                  <a:pt x="3490368" y="1585385"/>
                  <a:pt x="3490368" y="1584295"/>
                </a:cubicBezTo>
                <a:cubicBezTo>
                  <a:pt x="3490368" y="1583207"/>
                  <a:pt x="3491178" y="1581846"/>
                  <a:pt x="3492796" y="1580211"/>
                </a:cubicBezTo>
                <a:cubicBezTo>
                  <a:pt x="3494415" y="1578578"/>
                  <a:pt x="3497921" y="1577216"/>
                  <a:pt x="3503315" y="1576127"/>
                </a:cubicBezTo>
                <a:cubicBezTo>
                  <a:pt x="3505473" y="1573950"/>
                  <a:pt x="3508979" y="1570138"/>
                  <a:pt x="3513834" y="1564692"/>
                </a:cubicBezTo>
                <a:cubicBezTo>
                  <a:pt x="3518690" y="1559246"/>
                  <a:pt x="3523274" y="1555434"/>
                  <a:pt x="3527589" y="1553257"/>
                </a:cubicBezTo>
                <a:cubicBezTo>
                  <a:pt x="3530827" y="1551078"/>
                  <a:pt x="3532714" y="1550261"/>
                  <a:pt x="3533253" y="1550806"/>
                </a:cubicBezTo>
                <a:cubicBezTo>
                  <a:pt x="3533793" y="1551350"/>
                  <a:pt x="3535681" y="1549989"/>
                  <a:pt x="3538917" y="1546722"/>
                </a:cubicBezTo>
                <a:cubicBezTo>
                  <a:pt x="3541075" y="1543454"/>
                  <a:pt x="3543233" y="1539915"/>
                  <a:pt x="3545390" y="1536103"/>
                </a:cubicBezTo>
                <a:cubicBezTo>
                  <a:pt x="3547549" y="1532290"/>
                  <a:pt x="3550246" y="1528752"/>
                  <a:pt x="3553482" y="1525483"/>
                </a:cubicBezTo>
                <a:close/>
                <a:moveTo>
                  <a:pt x="2477818" y="1522217"/>
                </a:moveTo>
                <a:cubicBezTo>
                  <a:pt x="2475661" y="1522217"/>
                  <a:pt x="2474583" y="1523850"/>
                  <a:pt x="2474583" y="1527117"/>
                </a:cubicBezTo>
                <a:cubicBezTo>
                  <a:pt x="2474583" y="1530385"/>
                  <a:pt x="2476200" y="1532018"/>
                  <a:pt x="2479438" y="1532018"/>
                </a:cubicBezTo>
                <a:cubicBezTo>
                  <a:pt x="2481595" y="1532018"/>
                  <a:pt x="2482674" y="1530929"/>
                  <a:pt x="2482674" y="1528752"/>
                </a:cubicBezTo>
                <a:cubicBezTo>
                  <a:pt x="2482674" y="1524394"/>
                  <a:pt x="2481056" y="1522217"/>
                  <a:pt x="2477818" y="1522217"/>
                </a:cubicBezTo>
                <a:close/>
                <a:moveTo>
                  <a:pt x="328514" y="1522217"/>
                </a:moveTo>
                <a:cubicBezTo>
                  <a:pt x="326357" y="1522217"/>
                  <a:pt x="325278" y="1523850"/>
                  <a:pt x="325278" y="1527117"/>
                </a:cubicBezTo>
                <a:cubicBezTo>
                  <a:pt x="325278" y="1530385"/>
                  <a:pt x="326896" y="1532018"/>
                  <a:pt x="330132" y="1532018"/>
                </a:cubicBezTo>
                <a:cubicBezTo>
                  <a:pt x="332291" y="1532018"/>
                  <a:pt x="333370" y="1530929"/>
                  <a:pt x="333370" y="1528752"/>
                </a:cubicBezTo>
                <a:cubicBezTo>
                  <a:pt x="333370" y="1524394"/>
                  <a:pt x="331752" y="1522217"/>
                  <a:pt x="328514" y="1522217"/>
                </a:cubicBezTo>
                <a:close/>
                <a:moveTo>
                  <a:pt x="5900927" y="1517315"/>
                </a:moveTo>
                <a:lnTo>
                  <a:pt x="5891218" y="1527117"/>
                </a:lnTo>
                <a:cubicBezTo>
                  <a:pt x="5886902" y="1531474"/>
                  <a:pt x="5882857" y="1533108"/>
                  <a:pt x="5879080" y="1532018"/>
                </a:cubicBezTo>
                <a:cubicBezTo>
                  <a:pt x="5875304" y="1530929"/>
                  <a:pt x="5873417" y="1535285"/>
                  <a:pt x="5873417" y="1545088"/>
                </a:cubicBezTo>
                <a:cubicBezTo>
                  <a:pt x="5873417" y="1547266"/>
                  <a:pt x="5875035" y="1548355"/>
                  <a:pt x="5878271" y="1548355"/>
                </a:cubicBezTo>
                <a:cubicBezTo>
                  <a:pt x="5882587" y="1548355"/>
                  <a:pt x="5884475" y="1546176"/>
                  <a:pt x="5883934" y="1541820"/>
                </a:cubicBezTo>
                <a:cubicBezTo>
                  <a:pt x="5883396" y="1537464"/>
                  <a:pt x="5884744" y="1535285"/>
                  <a:pt x="5887980" y="1535285"/>
                </a:cubicBezTo>
                <a:lnTo>
                  <a:pt x="5896073" y="1535285"/>
                </a:lnTo>
                <a:cubicBezTo>
                  <a:pt x="5898230" y="1535285"/>
                  <a:pt x="5900119" y="1532562"/>
                  <a:pt x="5901737" y="1527117"/>
                </a:cubicBezTo>
                <a:cubicBezTo>
                  <a:pt x="5903355" y="1521671"/>
                  <a:pt x="5904164" y="1518404"/>
                  <a:pt x="5904164" y="1517315"/>
                </a:cubicBezTo>
                <a:close/>
                <a:moveTo>
                  <a:pt x="4076193" y="1517315"/>
                </a:moveTo>
                <a:cubicBezTo>
                  <a:pt x="4072957" y="1517315"/>
                  <a:pt x="4070799" y="1518404"/>
                  <a:pt x="4069720" y="1520583"/>
                </a:cubicBezTo>
                <a:cubicBezTo>
                  <a:pt x="4069720" y="1521671"/>
                  <a:pt x="4071338" y="1522217"/>
                  <a:pt x="4074575" y="1522217"/>
                </a:cubicBezTo>
                <a:cubicBezTo>
                  <a:pt x="4077811" y="1522217"/>
                  <a:pt x="4079429" y="1521127"/>
                  <a:pt x="4079429" y="1518949"/>
                </a:cubicBezTo>
                <a:lnTo>
                  <a:pt x="4077811" y="1517315"/>
                </a:lnTo>
                <a:close/>
                <a:moveTo>
                  <a:pt x="3456384" y="1517315"/>
                </a:moveTo>
                <a:cubicBezTo>
                  <a:pt x="3454227" y="1517315"/>
                  <a:pt x="3450990" y="1518404"/>
                  <a:pt x="3446674" y="1520583"/>
                </a:cubicBezTo>
                <a:cubicBezTo>
                  <a:pt x="3442359" y="1522761"/>
                  <a:pt x="3440201" y="1525483"/>
                  <a:pt x="3440201" y="1528752"/>
                </a:cubicBezTo>
                <a:cubicBezTo>
                  <a:pt x="3440201" y="1529840"/>
                  <a:pt x="3440741" y="1530385"/>
                  <a:pt x="3441819" y="1530385"/>
                </a:cubicBezTo>
                <a:cubicBezTo>
                  <a:pt x="3445056" y="1530385"/>
                  <a:pt x="3448292" y="1529840"/>
                  <a:pt x="3451530" y="1528752"/>
                </a:cubicBezTo>
                <a:cubicBezTo>
                  <a:pt x="3454766" y="1527662"/>
                  <a:pt x="3457463" y="1527117"/>
                  <a:pt x="3459621" y="1527117"/>
                </a:cubicBezTo>
                <a:cubicBezTo>
                  <a:pt x="3461778" y="1524939"/>
                  <a:pt x="3462857" y="1523306"/>
                  <a:pt x="3462857" y="1522217"/>
                </a:cubicBezTo>
                <a:cubicBezTo>
                  <a:pt x="3460700" y="1518949"/>
                  <a:pt x="3458542" y="1517315"/>
                  <a:pt x="3456384" y="1517315"/>
                </a:cubicBezTo>
                <a:close/>
                <a:moveTo>
                  <a:pt x="2735128" y="1517315"/>
                </a:moveTo>
                <a:cubicBezTo>
                  <a:pt x="2732970" y="1517315"/>
                  <a:pt x="2731892" y="1518404"/>
                  <a:pt x="2731892" y="1520583"/>
                </a:cubicBezTo>
                <a:cubicBezTo>
                  <a:pt x="2735128" y="1520583"/>
                  <a:pt x="2736746" y="1520038"/>
                  <a:pt x="2736746" y="1518949"/>
                </a:cubicBezTo>
                <a:cubicBezTo>
                  <a:pt x="2736746" y="1517860"/>
                  <a:pt x="2736207" y="1517315"/>
                  <a:pt x="2735128" y="1517315"/>
                </a:cubicBezTo>
                <a:close/>
                <a:moveTo>
                  <a:pt x="2273913" y="1517315"/>
                </a:moveTo>
                <a:cubicBezTo>
                  <a:pt x="2270677" y="1517315"/>
                  <a:pt x="2269059" y="1519494"/>
                  <a:pt x="2269059" y="1523850"/>
                </a:cubicBezTo>
                <a:cubicBezTo>
                  <a:pt x="2269059" y="1526029"/>
                  <a:pt x="2270677" y="1527117"/>
                  <a:pt x="2273913" y="1527117"/>
                </a:cubicBezTo>
                <a:cubicBezTo>
                  <a:pt x="2277149" y="1527117"/>
                  <a:pt x="2278769" y="1525483"/>
                  <a:pt x="2278769" y="1522217"/>
                </a:cubicBezTo>
                <a:cubicBezTo>
                  <a:pt x="2278769" y="1518949"/>
                  <a:pt x="2277149" y="1517315"/>
                  <a:pt x="2273913" y="1517315"/>
                </a:cubicBezTo>
                <a:close/>
                <a:moveTo>
                  <a:pt x="1705183" y="1517315"/>
                </a:moveTo>
                <a:cubicBezTo>
                  <a:pt x="1704104" y="1517315"/>
                  <a:pt x="1703563" y="1517860"/>
                  <a:pt x="1703563" y="1518949"/>
                </a:cubicBezTo>
                <a:lnTo>
                  <a:pt x="1703563" y="1530385"/>
                </a:lnTo>
                <a:cubicBezTo>
                  <a:pt x="1707879" y="1530385"/>
                  <a:pt x="1710037" y="1528752"/>
                  <a:pt x="1710037" y="1525483"/>
                </a:cubicBezTo>
                <a:cubicBezTo>
                  <a:pt x="1710037" y="1524394"/>
                  <a:pt x="1709767" y="1522761"/>
                  <a:pt x="1709227" y="1520583"/>
                </a:cubicBezTo>
                <a:cubicBezTo>
                  <a:pt x="1708688" y="1518404"/>
                  <a:pt x="1707340" y="1517315"/>
                  <a:pt x="1705183" y="1517315"/>
                </a:cubicBezTo>
                <a:close/>
                <a:moveTo>
                  <a:pt x="1151723" y="1517315"/>
                </a:moveTo>
                <a:cubicBezTo>
                  <a:pt x="1149565" y="1517315"/>
                  <a:pt x="1148487" y="1518404"/>
                  <a:pt x="1148487" y="1520583"/>
                </a:cubicBezTo>
                <a:cubicBezTo>
                  <a:pt x="1148487" y="1522761"/>
                  <a:pt x="1149026" y="1523850"/>
                  <a:pt x="1150105" y="1523850"/>
                </a:cubicBezTo>
                <a:cubicBezTo>
                  <a:pt x="1153341" y="1523850"/>
                  <a:pt x="1154961" y="1522761"/>
                  <a:pt x="1154961" y="1520583"/>
                </a:cubicBezTo>
                <a:cubicBezTo>
                  <a:pt x="1154961" y="1518404"/>
                  <a:pt x="1153882" y="1517315"/>
                  <a:pt x="1151723" y="1517315"/>
                </a:cubicBezTo>
                <a:close/>
                <a:moveTo>
                  <a:pt x="585824" y="1517315"/>
                </a:moveTo>
                <a:cubicBezTo>
                  <a:pt x="583666" y="1517315"/>
                  <a:pt x="582588" y="1518404"/>
                  <a:pt x="582588" y="1520583"/>
                </a:cubicBezTo>
                <a:cubicBezTo>
                  <a:pt x="585824" y="1520583"/>
                  <a:pt x="587442" y="1520038"/>
                  <a:pt x="587442" y="1518949"/>
                </a:cubicBezTo>
                <a:cubicBezTo>
                  <a:pt x="587442" y="1517860"/>
                  <a:pt x="586903" y="1517315"/>
                  <a:pt x="585824" y="1517315"/>
                </a:cubicBezTo>
                <a:close/>
                <a:moveTo>
                  <a:pt x="124609" y="1517315"/>
                </a:moveTo>
                <a:cubicBezTo>
                  <a:pt x="121373" y="1517315"/>
                  <a:pt x="119753" y="1519494"/>
                  <a:pt x="119753" y="1523850"/>
                </a:cubicBezTo>
                <a:cubicBezTo>
                  <a:pt x="119753" y="1526029"/>
                  <a:pt x="121373" y="1527117"/>
                  <a:pt x="124609" y="1527117"/>
                </a:cubicBezTo>
                <a:cubicBezTo>
                  <a:pt x="127845" y="1527117"/>
                  <a:pt x="129464" y="1525483"/>
                  <a:pt x="129464" y="1522217"/>
                </a:cubicBezTo>
                <a:cubicBezTo>
                  <a:pt x="129464" y="1518949"/>
                  <a:pt x="127845" y="1517315"/>
                  <a:pt x="124609" y="1517315"/>
                </a:cubicBezTo>
                <a:close/>
                <a:moveTo>
                  <a:pt x="4550860" y="1515682"/>
                </a:moveTo>
                <a:cubicBezTo>
                  <a:pt x="4548703" y="1515682"/>
                  <a:pt x="4546275" y="1516226"/>
                  <a:pt x="4543578" y="1517315"/>
                </a:cubicBezTo>
                <a:cubicBezTo>
                  <a:pt x="4540881" y="1518404"/>
                  <a:pt x="4539533" y="1520038"/>
                  <a:pt x="4539533" y="1522217"/>
                </a:cubicBezTo>
                <a:cubicBezTo>
                  <a:pt x="4539533" y="1527662"/>
                  <a:pt x="4541691" y="1530385"/>
                  <a:pt x="4546006" y="1530385"/>
                </a:cubicBezTo>
                <a:cubicBezTo>
                  <a:pt x="4553557" y="1530385"/>
                  <a:pt x="4557334" y="1527117"/>
                  <a:pt x="4557334" y="1520583"/>
                </a:cubicBezTo>
                <a:cubicBezTo>
                  <a:pt x="4557334" y="1517315"/>
                  <a:pt x="4555177" y="1515682"/>
                  <a:pt x="4550860" y="1515682"/>
                </a:cubicBezTo>
                <a:close/>
                <a:moveTo>
                  <a:pt x="4022789" y="1515682"/>
                </a:moveTo>
                <a:cubicBezTo>
                  <a:pt x="4017394" y="1515682"/>
                  <a:pt x="4012270" y="1518132"/>
                  <a:pt x="4007415" y="1523033"/>
                </a:cubicBezTo>
                <a:cubicBezTo>
                  <a:pt x="4002560" y="1527934"/>
                  <a:pt x="3999055" y="1532018"/>
                  <a:pt x="3996896" y="1535285"/>
                </a:cubicBezTo>
                <a:lnTo>
                  <a:pt x="3987187" y="1535285"/>
                </a:lnTo>
                <a:lnTo>
                  <a:pt x="3971004" y="1553257"/>
                </a:lnTo>
                <a:cubicBezTo>
                  <a:pt x="3962373" y="1555434"/>
                  <a:pt x="3958057" y="1560880"/>
                  <a:pt x="3958057" y="1569593"/>
                </a:cubicBezTo>
                <a:cubicBezTo>
                  <a:pt x="3963451" y="1569593"/>
                  <a:pt x="3971543" y="1565509"/>
                  <a:pt x="3982331" y="1557341"/>
                </a:cubicBezTo>
                <a:cubicBezTo>
                  <a:pt x="3993120" y="1549173"/>
                  <a:pt x="4001211" y="1543999"/>
                  <a:pt x="4006606" y="1541820"/>
                </a:cubicBezTo>
                <a:cubicBezTo>
                  <a:pt x="4008764" y="1540731"/>
                  <a:pt x="4009574" y="1539369"/>
                  <a:pt x="4009034" y="1537736"/>
                </a:cubicBezTo>
                <a:cubicBezTo>
                  <a:pt x="4008495" y="1536103"/>
                  <a:pt x="4009303" y="1534197"/>
                  <a:pt x="4011461" y="1532018"/>
                </a:cubicBezTo>
                <a:cubicBezTo>
                  <a:pt x="4013620" y="1530929"/>
                  <a:pt x="4016317" y="1530113"/>
                  <a:pt x="4019553" y="1529568"/>
                </a:cubicBezTo>
                <a:cubicBezTo>
                  <a:pt x="4022789" y="1529024"/>
                  <a:pt x="4024407" y="1527662"/>
                  <a:pt x="4024407" y="1525483"/>
                </a:cubicBezTo>
                <a:lnTo>
                  <a:pt x="4024407" y="1523850"/>
                </a:lnTo>
                <a:lnTo>
                  <a:pt x="4024407" y="1520583"/>
                </a:lnTo>
                <a:cubicBezTo>
                  <a:pt x="4024407" y="1518404"/>
                  <a:pt x="4023868" y="1516771"/>
                  <a:pt x="4022789" y="1515682"/>
                </a:cubicBezTo>
                <a:close/>
                <a:moveTo>
                  <a:pt x="3972622" y="1515682"/>
                </a:moveTo>
                <a:cubicBezTo>
                  <a:pt x="3970464" y="1516771"/>
                  <a:pt x="3968037" y="1518404"/>
                  <a:pt x="3965340" y="1520583"/>
                </a:cubicBezTo>
                <a:cubicBezTo>
                  <a:pt x="3962643" y="1522761"/>
                  <a:pt x="3961294" y="1524939"/>
                  <a:pt x="3961294" y="1527117"/>
                </a:cubicBezTo>
                <a:lnTo>
                  <a:pt x="3964530" y="1527117"/>
                </a:lnTo>
                <a:cubicBezTo>
                  <a:pt x="3966689" y="1527117"/>
                  <a:pt x="3968845" y="1526029"/>
                  <a:pt x="3971004" y="1523850"/>
                </a:cubicBezTo>
                <a:cubicBezTo>
                  <a:pt x="3973162" y="1521671"/>
                  <a:pt x="3974240" y="1519494"/>
                  <a:pt x="3974240" y="1517315"/>
                </a:cubicBezTo>
                <a:cubicBezTo>
                  <a:pt x="3974240" y="1517315"/>
                  <a:pt x="3973701" y="1516771"/>
                  <a:pt x="3972622" y="1515682"/>
                </a:cubicBezTo>
                <a:close/>
                <a:moveTo>
                  <a:pt x="2953599" y="1515682"/>
                </a:moveTo>
                <a:cubicBezTo>
                  <a:pt x="2949284" y="1515682"/>
                  <a:pt x="2947125" y="1517315"/>
                  <a:pt x="2947125" y="1520583"/>
                </a:cubicBezTo>
                <a:lnTo>
                  <a:pt x="2947125" y="1522217"/>
                </a:lnTo>
                <a:lnTo>
                  <a:pt x="2948743" y="1522217"/>
                </a:lnTo>
                <a:cubicBezTo>
                  <a:pt x="2951981" y="1522217"/>
                  <a:pt x="2953599" y="1520038"/>
                  <a:pt x="2953599" y="1515682"/>
                </a:cubicBezTo>
                <a:close/>
                <a:moveTo>
                  <a:pt x="2646122" y="1515682"/>
                </a:moveTo>
                <a:cubicBezTo>
                  <a:pt x="2645043" y="1515682"/>
                  <a:pt x="2643425" y="1515954"/>
                  <a:pt x="2641266" y="1516499"/>
                </a:cubicBezTo>
                <a:cubicBezTo>
                  <a:pt x="2639109" y="1517043"/>
                  <a:pt x="2638030" y="1518404"/>
                  <a:pt x="2638030" y="1520583"/>
                </a:cubicBezTo>
                <a:cubicBezTo>
                  <a:pt x="2638030" y="1522761"/>
                  <a:pt x="2639109" y="1524394"/>
                  <a:pt x="2641266" y="1525483"/>
                </a:cubicBezTo>
                <a:cubicBezTo>
                  <a:pt x="2643425" y="1526573"/>
                  <a:pt x="2645583" y="1527117"/>
                  <a:pt x="2647740" y="1527117"/>
                </a:cubicBezTo>
                <a:cubicBezTo>
                  <a:pt x="2652055" y="1527117"/>
                  <a:pt x="2654213" y="1525483"/>
                  <a:pt x="2654213" y="1522217"/>
                </a:cubicBezTo>
                <a:cubicBezTo>
                  <a:pt x="2654213" y="1517860"/>
                  <a:pt x="2651516" y="1515682"/>
                  <a:pt x="2646122" y="1515682"/>
                </a:cubicBezTo>
                <a:close/>
                <a:moveTo>
                  <a:pt x="2369393" y="1515682"/>
                </a:moveTo>
                <a:cubicBezTo>
                  <a:pt x="2366156" y="1515682"/>
                  <a:pt x="2363999" y="1517315"/>
                  <a:pt x="2362920" y="1520583"/>
                </a:cubicBezTo>
                <a:cubicBezTo>
                  <a:pt x="2361840" y="1523850"/>
                  <a:pt x="2360761" y="1526573"/>
                  <a:pt x="2359683" y="1528752"/>
                </a:cubicBezTo>
                <a:cubicBezTo>
                  <a:pt x="2359683" y="1530929"/>
                  <a:pt x="2361840" y="1532018"/>
                  <a:pt x="2366156" y="1532018"/>
                </a:cubicBezTo>
                <a:cubicBezTo>
                  <a:pt x="2371550" y="1532018"/>
                  <a:pt x="2374247" y="1529296"/>
                  <a:pt x="2374247" y="1523850"/>
                </a:cubicBezTo>
                <a:cubicBezTo>
                  <a:pt x="2374247" y="1518404"/>
                  <a:pt x="2372629" y="1515682"/>
                  <a:pt x="2369393" y="1515682"/>
                </a:cubicBezTo>
                <a:close/>
                <a:moveTo>
                  <a:pt x="804295" y="1515682"/>
                </a:moveTo>
                <a:cubicBezTo>
                  <a:pt x="799979" y="1515682"/>
                  <a:pt x="797821" y="1517315"/>
                  <a:pt x="797821" y="1520583"/>
                </a:cubicBezTo>
                <a:lnTo>
                  <a:pt x="797821" y="1522217"/>
                </a:lnTo>
                <a:lnTo>
                  <a:pt x="799439" y="1522217"/>
                </a:lnTo>
                <a:cubicBezTo>
                  <a:pt x="802677" y="1522217"/>
                  <a:pt x="804295" y="1520038"/>
                  <a:pt x="804295" y="1515682"/>
                </a:cubicBezTo>
                <a:close/>
                <a:moveTo>
                  <a:pt x="496818" y="1515682"/>
                </a:moveTo>
                <a:cubicBezTo>
                  <a:pt x="495738" y="1515682"/>
                  <a:pt x="494121" y="1515954"/>
                  <a:pt x="491964" y="1516499"/>
                </a:cubicBezTo>
                <a:cubicBezTo>
                  <a:pt x="489805" y="1517043"/>
                  <a:pt x="488726" y="1518404"/>
                  <a:pt x="488726" y="1520583"/>
                </a:cubicBezTo>
                <a:cubicBezTo>
                  <a:pt x="488726" y="1522761"/>
                  <a:pt x="489805" y="1524394"/>
                  <a:pt x="491964" y="1525483"/>
                </a:cubicBezTo>
                <a:cubicBezTo>
                  <a:pt x="494121" y="1526573"/>
                  <a:pt x="496279" y="1527117"/>
                  <a:pt x="498436" y="1527117"/>
                </a:cubicBezTo>
                <a:cubicBezTo>
                  <a:pt x="502752" y="1527117"/>
                  <a:pt x="504909" y="1525483"/>
                  <a:pt x="504909" y="1522217"/>
                </a:cubicBezTo>
                <a:cubicBezTo>
                  <a:pt x="504909" y="1517860"/>
                  <a:pt x="502212" y="1515682"/>
                  <a:pt x="496818" y="1515682"/>
                </a:cubicBezTo>
                <a:close/>
                <a:moveTo>
                  <a:pt x="220089" y="1515682"/>
                </a:moveTo>
                <a:cubicBezTo>
                  <a:pt x="216851" y="1515682"/>
                  <a:pt x="214694" y="1517315"/>
                  <a:pt x="213615" y="1520583"/>
                </a:cubicBezTo>
                <a:cubicBezTo>
                  <a:pt x="212536" y="1523850"/>
                  <a:pt x="211457" y="1526573"/>
                  <a:pt x="210379" y="1528752"/>
                </a:cubicBezTo>
                <a:cubicBezTo>
                  <a:pt x="210379" y="1530929"/>
                  <a:pt x="212536" y="1532018"/>
                  <a:pt x="216851" y="1532018"/>
                </a:cubicBezTo>
                <a:cubicBezTo>
                  <a:pt x="222246" y="1532018"/>
                  <a:pt x="224943" y="1529296"/>
                  <a:pt x="224943" y="1523850"/>
                </a:cubicBezTo>
                <a:cubicBezTo>
                  <a:pt x="224943" y="1518404"/>
                  <a:pt x="223325" y="1515682"/>
                  <a:pt x="220089" y="1515682"/>
                </a:cubicBezTo>
                <a:close/>
                <a:moveTo>
                  <a:pt x="5551375" y="1514048"/>
                </a:moveTo>
                <a:cubicBezTo>
                  <a:pt x="5549216" y="1514048"/>
                  <a:pt x="5546519" y="1514592"/>
                  <a:pt x="5543283" y="1515682"/>
                </a:cubicBezTo>
                <a:cubicBezTo>
                  <a:pt x="5540047" y="1516771"/>
                  <a:pt x="5538428" y="1518404"/>
                  <a:pt x="5538428" y="1520583"/>
                </a:cubicBezTo>
                <a:cubicBezTo>
                  <a:pt x="5541665" y="1520583"/>
                  <a:pt x="5544632" y="1520583"/>
                  <a:pt x="5547329" y="1520583"/>
                </a:cubicBezTo>
                <a:cubicBezTo>
                  <a:pt x="5550026" y="1520583"/>
                  <a:pt x="5551375" y="1518404"/>
                  <a:pt x="5551375" y="1514048"/>
                </a:cubicBezTo>
                <a:close/>
                <a:moveTo>
                  <a:pt x="4484510" y="1514048"/>
                </a:moveTo>
                <a:cubicBezTo>
                  <a:pt x="4482353" y="1514048"/>
                  <a:pt x="4481274" y="1515682"/>
                  <a:pt x="4481274" y="1518949"/>
                </a:cubicBezTo>
                <a:cubicBezTo>
                  <a:pt x="4485589" y="1518949"/>
                  <a:pt x="4487747" y="1517860"/>
                  <a:pt x="4487747" y="1515682"/>
                </a:cubicBezTo>
                <a:lnTo>
                  <a:pt x="4486129" y="1514048"/>
                </a:lnTo>
                <a:close/>
                <a:moveTo>
                  <a:pt x="1321645" y="1514048"/>
                </a:moveTo>
                <a:cubicBezTo>
                  <a:pt x="1316251" y="1514048"/>
                  <a:pt x="1313553" y="1517315"/>
                  <a:pt x="1313553" y="1523850"/>
                </a:cubicBezTo>
                <a:cubicBezTo>
                  <a:pt x="1313553" y="1524939"/>
                  <a:pt x="1313823" y="1526029"/>
                  <a:pt x="1314363" y="1527117"/>
                </a:cubicBezTo>
                <a:cubicBezTo>
                  <a:pt x="1314902" y="1528206"/>
                  <a:pt x="1315171" y="1529296"/>
                  <a:pt x="1315171" y="1530385"/>
                </a:cubicBezTo>
                <a:cubicBezTo>
                  <a:pt x="1315171" y="1533652"/>
                  <a:pt x="1313014" y="1535285"/>
                  <a:pt x="1308699" y="1535285"/>
                </a:cubicBezTo>
                <a:cubicBezTo>
                  <a:pt x="1306541" y="1535285"/>
                  <a:pt x="1304923" y="1534741"/>
                  <a:pt x="1303844" y="1533652"/>
                </a:cubicBezTo>
                <a:cubicBezTo>
                  <a:pt x="1302765" y="1532562"/>
                  <a:pt x="1301147" y="1532018"/>
                  <a:pt x="1298988" y="1532018"/>
                </a:cubicBezTo>
                <a:cubicBezTo>
                  <a:pt x="1296831" y="1532018"/>
                  <a:pt x="1292516" y="1535285"/>
                  <a:pt x="1286043" y="1541820"/>
                </a:cubicBezTo>
                <a:cubicBezTo>
                  <a:pt x="1279569" y="1548355"/>
                  <a:pt x="1276333" y="1552711"/>
                  <a:pt x="1276333" y="1554890"/>
                </a:cubicBezTo>
                <a:cubicBezTo>
                  <a:pt x="1276333" y="1559246"/>
                  <a:pt x="1278490" y="1561425"/>
                  <a:pt x="1282805" y="1561425"/>
                </a:cubicBezTo>
                <a:cubicBezTo>
                  <a:pt x="1288200" y="1561425"/>
                  <a:pt x="1295213" y="1560064"/>
                  <a:pt x="1303844" y="1557341"/>
                </a:cubicBezTo>
                <a:cubicBezTo>
                  <a:pt x="1312474" y="1554618"/>
                  <a:pt x="1318409" y="1551078"/>
                  <a:pt x="1321645" y="1546722"/>
                </a:cubicBezTo>
                <a:cubicBezTo>
                  <a:pt x="1322724" y="1544543"/>
                  <a:pt x="1322993" y="1542638"/>
                  <a:pt x="1322455" y="1541004"/>
                </a:cubicBezTo>
                <a:cubicBezTo>
                  <a:pt x="1321914" y="1539369"/>
                  <a:pt x="1322724" y="1538008"/>
                  <a:pt x="1324882" y="1536920"/>
                </a:cubicBezTo>
                <a:cubicBezTo>
                  <a:pt x="1328118" y="1535831"/>
                  <a:pt x="1330277" y="1535285"/>
                  <a:pt x="1331354" y="1535285"/>
                </a:cubicBezTo>
                <a:cubicBezTo>
                  <a:pt x="1332434" y="1535285"/>
                  <a:pt x="1332974" y="1533108"/>
                  <a:pt x="1332974" y="1528752"/>
                </a:cubicBezTo>
                <a:cubicBezTo>
                  <a:pt x="1332974" y="1526573"/>
                  <a:pt x="1332164" y="1523578"/>
                  <a:pt x="1330546" y="1519766"/>
                </a:cubicBezTo>
                <a:cubicBezTo>
                  <a:pt x="1328928" y="1515954"/>
                  <a:pt x="1325960" y="1514048"/>
                  <a:pt x="1321645" y="1514048"/>
                </a:cubicBezTo>
                <a:close/>
                <a:moveTo>
                  <a:pt x="6216496" y="1510780"/>
                </a:moveTo>
                <a:cubicBezTo>
                  <a:pt x="6213259" y="1510780"/>
                  <a:pt x="6209214" y="1513503"/>
                  <a:pt x="6204358" y="1518949"/>
                </a:cubicBezTo>
                <a:cubicBezTo>
                  <a:pt x="6199504" y="1524394"/>
                  <a:pt x="6197076" y="1528752"/>
                  <a:pt x="6197076" y="1532018"/>
                </a:cubicBezTo>
                <a:lnTo>
                  <a:pt x="6197076" y="1535285"/>
                </a:lnTo>
                <a:cubicBezTo>
                  <a:pt x="6200313" y="1530929"/>
                  <a:pt x="6204628" y="1527662"/>
                  <a:pt x="6210023" y="1525483"/>
                </a:cubicBezTo>
                <a:cubicBezTo>
                  <a:pt x="6215416" y="1523306"/>
                  <a:pt x="6218114" y="1519494"/>
                  <a:pt x="6218114" y="1514048"/>
                </a:cubicBezTo>
                <a:cubicBezTo>
                  <a:pt x="6218114" y="1511870"/>
                  <a:pt x="6217575" y="1510780"/>
                  <a:pt x="6216496" y="1510780"/>
                </a:cubicBezTo>
                <a:close/>
                <a:moveTo>
                  <a:pt x="4681943" y="1510780"/>
                </a:moveTo>
                <a:lnTo>
                  <a:pt x="4680324" y="1512415"/>
                </a:lnTo>
                <a:lnTo>
                  <a:pt x="4680324" y="1515682"/>
                </a:lnTo>
                <a:cubicBezTo>
                  <a:pt x="4680324" y="1517860"/>
                  <a:pt x="4680864" y="1518949"/>
                  <a:pt x="4681943" y="1518949"/>
                </a:cubicBezTo>
                <a:cubicBezTo>
                  <a:pt x="4684100" y="1518949"/>
                  <a:pt x="4685179" y="1517860"/>
                  <a:pt x="4685179" y="1515682"/>
                </a:cubicBezTo>
                <a:cubicBezTo>
                  <a:pt x="4685179" y="1512415"/>
                  <a:pt x="4684100" y="1510780"/>
                  <a:pt x="4681943" y="1510780"/>
                </a:cubicBezTo>
                <a:close/>
                <a:moveTo>
                  <a:pt x="7646869" y="1509147"/>
                </a:moveTo>
                <a:cubicBezTo>
                  <a:pt x="7644713" y="1509147"/>
                  <a:pt x="7642015" y="1510780"/>
                  <a:pt x="7638779" y="1514048"/>
                </a:cubicBezTo>
                <a:lnTo>
                  <a:pt x="7640396" y="1515682"/>
                </a:lnTo>
                <a:cubicBezTo>
                  <a:pt x="7644713" y="1515682"/>
                  <a:pt x="7646869" y="1513503"/>
                  <a:pt x="7646869" y="1509147"/>
                </a:cubicBezTo>
                <a:close/>
                <a:moveTo>
                  <a:pt x="5991552" y="1509147"/>
                </a:moveTo>
                <a:cubicBezTo>
                  <a:pt x="5986157" y="1509147"/>
                  <a:pt x="5981842" y="1509419"/>
                  <a:pt x="5978606" y="1509964"/>
                </a:cubicBezTo>
                <a:cubicBezTo>
                  <a:pt x="5975369" y="1510508"/>
                  <a:pt x="5973751" y="1513503"/>
                  <a:pt x="5973751" y="1518949"/>
                </a:cubicBezTo>
                <a:cubicBezTo>
                  <a:pt x="5973751" y="1524394"/>
                  <a:pt x="5977527" y="1527117"/>
                  <a:pt x="5985078" y="1527117"/>
                </a:cubicBezTo>
                <a:cubicBezTo>
                  <a:pt x="5993710" y="1527117"/>
                  <a:pt x="5998025" y="1524939"/>
                  <a:pt x="5998025" y="1520583"/>
                </a:cubicBezTo>
                <a:cubicBezTo>
                  <a:pt x="5998025" y="1512959"/>
                  <a:pt x="5995867" y="1509147"/>
                  <a:pt x="5991552" y="1509147"/>
                </a:cubicBezTo>
                <a:close/>
                <a:moveTo>
                  <a:pt x="3928928" y="1509147"/>
                </a:moveTo>
                <a:cubicBezTo>
                  <a:pt x="3925691" y="1509147"/>
                  <a:pt x="3921645" y="1510780"/>
                  <a:pt x="3916791" y="1514048"/>
                </a:cubicBezTo>
                <a:cubicBezTo>
                  <a:pt x="3911936" y="1517315"/>
                  <a:pt x="3906811" y="1520855"/>
                  <a:pt x="3901416" y="1524667"/>
                </a:cubicBezTo>
                <a:cubicBezTo>
                  <a:pt x="3896022" y="1528478"/>
                  <a:pt x="3891437" y="1532562"/>
                  <a:pt x="3887661" y="1536920"/>
                </a:cubicBezTo>
                <a:cubicBezTo>
                  <a:pt x="3883885" y="1541276"/>
                  <a:pt x="3881997" y="1545088"/>
                  <a:pt x="3881997" y="1548355"/>
                </a:cubicBezTo>
                <a:cubicBezTo>
                  <a:pt x="3885233" y="1548355"/>
                  <a:pt x="3886853" y="1548083"/>
                  <a:pt x="3886853" y="1547538"/>
                </a:cubicBezTo>
                <a:cubicBezTo>
                  <a:pt x="3886853" y="1546994"/>
                  <a:pt x="3888471" y="1545632"/>
                  <a:pt x="3891707" y="1543454"/>
                </a:cubicBezTo>
                <a:cubicBezTo>
                  <a:pt x="3897101" y="1540187"/>
                  <a:pt x="3900608" y="1537736"/>
                  <a:pt x="3902226" y="1536103"/>
                </a:cubicBezTo>
                <a:cubicBezTo>
                  <a:pt x="3903844" y="1534469"/>
                  <a:pt x="3904923" y="1533108"/>
                  <a:pt x="3905462" y="1532018"/>
                </a:cubicBezTo>
                <a:cubicBezTo>
                  <a:pt x="3906002" y="1530929"/>
                  <a:pt x="3906272" y="1530113"/>
                  <a:pt x="3906272" y="1529568"/>
                </a:cubicBezTo>
                <a:cubicBezTo>
                  <a:pt x="3906272" y="1529024"/>
                  <a:pt x="3907351" y="1527662"/>
                  <a:pt x="3909508" y="1525483"/>
                </a:cubicBezTo>
                <a:cubicBezTo>
                  <a:pt x="3911666" y="1523306"/>
                  <a:pt x="3914902" y="1521399"/>
                  <a:pt x="3919219" y="1519766"/>
                </a:cubicBezTo>
                <a:cubicBezTo>
                  <a:pt x="3923534" y="1518132"/>
                  <a:pt x="3926770" y="1516226"/>
                  <a:pt x="3928928" y="1514048"/>
                </a:cubicBezTo>
                <a:cubicBezTo>
                  <a:pt x="3930007" y="1514048"/>
                  <a:pt x="3930546" y="1513503"/>
                  <a:pt x="3930546" y="1512415"/>
                </a:cubicBezTo>
                <a:cubicBezTo>
                  <a:pt x="3930546" y="1510236"/>
                  <a:pt x="3930007" y="1509147"/>
                  <a:pt x="3928928" y="1509147"/>
                </a:cubicBezTo>
                <a:close/>
                <a:moveTo>
                  <a:pt x="3875524" y="1509147"/>
                </a:moveTo>
                <a:cubicBezTo>
                  <a:pt x="3867971" y="1509147"/>
                  <a:pt x="3863387" y="1512959"/>
                  <a:pt x="3861769" y="1520583"/>
                </a:cubicBezTo>
                <a:cubicBezTo>
                  <a:pt x="3860150" y="1528206"/>
                  <a:pt x="3856644" y="1532018"/>
                  <a:pt x="3851249" y="1532018"/>
                </a:cubicBezTo>
                <a:cubicBezTo>
                  <a:pt x="3849091" y="1532018"/>
                  <a:pt x="3847742" y="1531746"/>
                  <a:pt x="3847204" y="1531201"/>
                </a:cubicBezTo>
                <a:cubicBezTo>
                  <a:pt x="3846665" y="1530657"/>
                  <a:pt x="3845316" y="1530385"/>
                  <a:pt x="3843158" y="1530385"/>
                </a:cubicBezTo>
                <a:cubicBezTo>
                  <a:pt x="3842079" y="1530385"/>
                  <a:pt x="3839382" y="1532562"/>
                  <a:pt x="3835066" y="1536920"/>
                </a:cubicBezTo>
                <a:cubicBezTo>
                  <a:pt x="3832908" y="1539097"/>
                  <a:pt x="3831290" y="1541276"/>
                  <a:pt x="3830211" y="1543454"/>
                </a:cubicBezTo>
                <a:lnTo>
                  <a:pt x="3830211" y="1546722"/>
                </a:lnTo>
                <a:cubicBezTo>
                  <a:pt x="3837763" y="1546722"/>
                  <a:pt x="3845316" y="1544543"/>
                  <a:pt x="3852867" y="1540187"/>
                </a:cubicBezTo>
                <a:cubicBezTo>
                  <a:pt x="3860420" y="1535831"/>
                  <a:pt x="3866353" y="1530929"/>
                  <a:pt x="3870670" y="1525483"/>
                </a:cubicBezTo>
                <a:cubicBezTo>
                  <a:pt x="3872827" y="1523306"/>
                  <a:pt x="3873636" y="1520583"/>
                  <a:pt x="3873096" y="1517315"/>
                </a:cubicBezTo>
                <a:cubicBezTo>
                  <a:pt x="3872557" y="1514048"/>
                  <a:pt x="3873366" y="1511326"/>
                  <a:pt x="3875524" y="1509147"/>
                </a:cubicBezTo>
                <a:close/>
                <a:moveTo>
                  <a:pt x="1130686" y="1509147"/>
                </a:moveTo>
                <a:cubicBezTo>
                  <a:pt x="1128528" y="1509147"/>
                  <a:pt x="1127449" y="1510236"/>
                  <a:pt x="1127449" y="1512415"/>
                </a:cubicBezTo>
                <a:cubicBezTo>
                  <a:pt x="1127449" y="1514592"/>
                  <a:pt x="1128259" y="1516771"/>
                  <a:pt x="1129877" y="1518949"/>
                </a:cubicBezTo>
                <a:cubicBezTo>
                  <a:pt x="1131495" y="1521127"/>
                  <a:pt x="1133383" y="1522217"/>
                  <a:pt x="1135540" y="1522217"/>
                </a:cubicBezTo>
                <a:cubicBezTo>
                  <a:pt x="1138778" y="1522217"/>
                  <a:pt x="1140396" y="1520583"/>
                  <a:pt x="1140396" y="1517315"/>
                </a:cubicBezTo>
                <a:cubicBezTo>
                  <a:pt x="1140396" y="1515138"/>
                  <a:pt x="1139317" y="1513231"/>
                  <a:pt x="1137158" y="1511598"/>
                </a:cubicBezTo>
                <a:cubicBezTo>
                  <a:pt x="1135002" y="1509964"/>
                  <a:pt x="1132843" y="1509147"/>
                  <a:pt x="1130686" y="1509147"/>
                </a:cubicBezTo>
                <a:close/>
                <a:moveTo>
                  <a:pt x="4035736" y="1507513"/>
                </a:moveTo>
                <a:cubicBezTo>
                  <a:pt x="4033577" y="1509692"/>
                  <a:pt x="4032498" y="1511326"/>
                  <a:pt x="4032498" y="1512415"/>
                </a:cubicBezTo>
                <a:cubicBezTo>
                  <a:pt x="4032498" y="1512415"/>
                  <a:pt x="4034118" y="1510780"/>
                  <a:pt x="4037354" y="1507513"/>
                </a:cubicBezTo>
                <a:close/>
                <a:moveTo>
                  <a:pt x="8314013" y="1505880"/>
                </a:moveTo>
                <a:cubicBezTo>
                  <a:pt x="8307541" y="1505880"/>
                  <a:pt x="8304303" y="1509692"/>
                  <a:pt x="8304303" y="1517315"/>
                </a:cubicBezTo>
                <a:cubicBezTo>
                  <a:pt x="8304303" y="1520583"/>
                  <a:pt x="8305383" y="1522217"/>
                  <a:pt x="8307541" y="1522217"/>
                </a:cubicBezTo>
                <a:cubicBezTo>
                  <a:pt x="8309699" y="1522217"/>
                  <a:pt x="8312397" y="1520583"/>
                  <a:pt x="8315633" y="1517315"/>
                </a:cubicBezTo>
                <a:cubicBezTo>
                  <a:pt x="8318869" y="1514048"/>
                  <a:pt x="8320488" y="1511326"/>
                  <a:pt x="8320488" y="1509147"/>
                </a:cubicBezTo>
                <a:cubicBezTo>
                  <a:pt x="8320488" y="1506969"/>
                  <a:pt x="8318329" y="1505880"/>
                  <a:pt x="8314013" y="1505880"/>
                </a:cubicBezTo>
                <a:close/>
                <a:moveTo>
                  <a:pt x="8286503" y="1505880"/>
                </a:moveTo>
                <a:cubicBezTo>
                  <a:pt x="8283267" y="1505880"/>
                  <a:pt x="8281647" y="1507513"/>
                  <a:pt x="8281647" y="1510780"/>
                </a:cubicBezTo>
                <a:cubicBezTo>
                  <a:pt x="8281647" y="1515138"/>
                  <a:pt x="8283267" y="1517315"/>
                  <a:pt x="8286503" y="1517315"/>
                </a:cubicBezTo>
                <a:lnTo>
                  <a:pt x="8288122" y="1517315"/>
                </a:lnTo>
                <a:cubicBezTo>
                  <a:pt x="8288122" y="1517315"/>
                  <a:pt x="8288661" y="1516771"/>
                  <a:pt x="8289739" y="1515682"/>
                </a:cubicBezTo>
                <a:lnTo>
                  <a:pt x="8289739" y="1507513"/>
                </a:lnTo>
                <a:lnTo>
                  <a:pt x="8288122" y="1505880"/>
                </a:lnTo>
                <a:close/>
                <a:moveTo>
                  <a:pt x="6796859" y="1505880"/>
                </a:moveTo>
                <a:cubicBezTo>
                  <a:pt x="6790385" y="1505880"/>
                  <a:pt x="6787147" y="1509692"/>
                  <a:pt x="6787147" y="1517315"/>
                </a:cubicBezTo>
                <a:cubicBezTo>
                  <a:pt x="6787147" y="1520583"/>
                  <a:pt x="6788227" y="1522217"/>
                  <a:pt x="6790385" y="1522217"/>
                </a:cubicBezTo>
                <a:cubicBezTo>
                  <a:pt x="6792543" y="1522217"/>
                  <a:pt x="6795241" y="1520583"/>
                  <a:pt x="6798477" y="1517315"/>
                </a:cubicBezTo>
                <a:cubicBezTo>
                  <a:pt x="6801714" y="1514048"/>
                  <a:pt x="6803332" y="1511326"/>
                  <a:pt x="6803332" y="1509147"/>
                </a:cubicBezTo>
                <a:cubicBezTo>
                  <a:pt x="6803332" y="1506969"/>
                  <a:pt x="6801173" y="1505880"/>
                  <a:pt x="6796859" y="1505880"/>
                </a:cubicBezTo>
                <a:close/>
                <a:moveTo>
                  <a:pt x="6769348" y="1505880"/>
                </a:moveTo>
                <a:cubicBezTo>
                  <a:pt x="6766111" y="1505880"/>
                  <a:pt x="6764493" y="1507513"/>
                  <a:pt x="6764493" y="1510780"/>
                </a:cubicBezTo>
                <a:cubicBezTo>
                  <a:pt x="6764493" y="1515138"/>
                  <a:pt x="6766111" y="1517315"/>
                  <a:pt x="6769348" y="1517315"/>
                </a:cubicBezTo>
                <a:lnTo>
                  <a:pt x="6770966" y="1517315"/>
                </a:lnTo>
                <a:cubicBezTo>
                  <a:pt x="6770966" y="1517315"/>
                  <a:pt x="6771505" y="1516771"/>
                  <a:pt x="6772584" y="1515682"/>
                </a:cubicBezTo>
                <a:lnTo>
                  <a:pt x="6772584" y="1507513"/>
                </a:lnTo>
                <a:lnTo>
                  <a:pt x="6770966" y="1505880"/>
                </a:lnTo>
                <a:close/>
                <a:moveTo>
                  <a:pt x="3880379" y="1505880"/>
                </a:moveTo>
                <a:cubicBezTo>
                  <a:pt x="3880379" y="1505880"/>
                  <a:pt x="3879839" y="1506424"/>
                  <a:pt x="3878760" y="1507513"/>
                </a:cubicBezTo>
                <a:lnTo>
                  <a:pt x="3881997" y="1505880"/>
                </a:lnTo>
                <a:close/>
                <a:moveTo>
                  <a:pt x="3470949" y="1505880"/>
                </a:moveTo>
                <a:lnTo>
                  <a:pt x="3469331" y="1507513"/>
                </a:lnTo>
                <a:lnTo>
                  <a:pt x="3470949" y="1507513"/>
                </a:lnTo>
                <a:close/>
                <a:moveTo>
                  <a:pt x="8203969" y="1504247"/>
                </a:moveTo>
                <a:cubicBezTo>
                  <a:pt x="8202891" y="1504247"/>
                  <a:pt x="8200193" y="1505608"/>
                  <a:pt x="8195878" y="1508331"/>
                </a:cubicBezTo>
                <a:cubicBezTo>
                  <a:pt x="8191563" y="1511053"/>
                  <a:pt x="8189945" y="1512959"/>
                  <a:pt x="8191024" y="1514048"/>
                </a:cubicBezTo>
                <a:cubicBezTo>
                  <a:pt x="8191024" y="1519494"/>
                  <a:pt x="8193181" y="1522217"/>
                  <a:pt x="8197496" y="1522217"/>
                </a:cubicBezTo>
                <a:cubicBezTo>
                  <a:pt x="8199655" y="1522217"/>
                  <a:pt x="8202081" y="1520855"/>
                  <a:pt x="8204778" y="1518132"/>
                </a:cubicBezTo>
                <a:cubicBezTo>
                  <a:pt x="8207475" y="1515410"/>
                  <a:pt x="8208823" y="1512959"/>
                  <a:pt x="8208823" y="1510780"/>
                </a:cubicBezTo>
                <a:cubicBezTo>
                  <a:pt x="8208823" y="1510780"/>
                  <a:pt x="8208285" y="1509692"/>
                  <a:pt x="8207205" y="1507513"/>
                </a:cubicBezTo>
                <a:lnTo>
                  <a:pt x="8207205" y="1505880"/>
                </a:lnTo>
                <a:lnTo>
                  <a:pt x="8205587" y="1504247"/>
                </a:lnTo>
                <a:close/>
                <a:moveTo>
                  <a:pt x="6686813" y="1504247"/>
                </a:moveTo>
                <a:cubicBezTo>
                  <a:pt x="6685735" y="1504247"/>
                  <a:pt x="6683039" y="1505608"/>
                  <a:pt x="6678722" y="1508331"/>
                </a:cubicBezTo>
                <a:cubicBezTo>
                  <a:pt x="6674407" y="1511053"/>
                  <a:pt x="6672789" y="1512959"/>
                  <a:pt x="6673868" y="1514048"/>
                </a:cubicBezTo>
                <a:cubicBezTo>
                  <a:pt x="6673868" y="1519494"/>
                  <a:pt x="6676025" y="1522217"/>
                  <a:pt x="6680340" y="1522217"/>
                </a:cubicBezTo>
                <a:cubicBezTo>
                  <a:pt x="6682499" y="1522217"/>
                  <a:pt x="6684926" y="1520855"/>
                  <a:pt x="6687622" y="1518132"/>
                </a:cubicBezTo>
                <a:cubicBezTo>
                  <a:pt x="6690321" y="1515410"/>
                  <a:pt x="6691669" y="1512959"/>
                  <a:pt x="6691669" y="1510780"/>
                </a:cubicBezTo>
                <a:cubicBezTo>
                  <a:pt x="6691669" y="1510780"/>
                  <a:pt x="6691129" y="1509692"/>
                  <a:pt x="6690049" y="1507513"/>
                </a:cubicBezTo>
                <a:lnTo>
                  <a:pt x="6690049" y="1505880"/>
                </a:lnTo>
                <a:lnTo>
                  <a:pt x="6688431" y="1504247"/>
                </a:lnTo>
                <a:close/>
                <a:moveTo>
                  <a:pt x="6184130" y="1504247"/>
                </a:moveTo>
                <a:cubicBezTo>
                  <a:pt x="6174420" y="1504247"/>
                  <a:pt x="6167408" y="1509147"/>
                  <a:pt x="6163092" y="1518949"/>
                </a:cubicBezTo>
                <a:lnTo>
                  <a:pt x="6166328" y="1518949"/>
                </a:lnTo>
                <a:cubicBezTo>
                  <a:pt x="6167408" y="1517860"/>
                  <a:pt x="6170644" y="1515682"/>
                  <a:pt x="6176038" y="1512415"/>
                </a:cubicBezTo>
                <a:cubicBezTo>
                  <a:pt x="6181432" y="1509147"/>
                  <a:pt x="6184130" y="1506424"/>
                  <a:pt x="6184130" y="1504247"/>
                </a:cubicBezTo>
                <a:close/>
                <a:moveTo>
                  <a:pt x="4283842" y="1504247"/>
                </a:moveTo>
                <a:lnTo>
                  <a:pt x="4282223" y="1505880"/>
                </a:lnTo>
                <a:lnTo>
                  <a:pt x="4277368" y="1509147"/>
                </a:lnTo>
                <a:cubicBezTo>
                  <a:pt x="4274131" y="1511326"/>
                  <a:pt x="4269546" y="1513776"/>
                  <a:pt x="4263612" y="1516499"/>
                </a:cubicBezTo>
                <a:cubicBezTo>
                  <a:pt x="4257679" y="1519222"/>
                  <a:pt x="4253633" y="1521671"/>
                  <a:pt x="4251476" y="1523850"/>
                </a:cubicBezTo>
                <a:cubicBezTo>
                  <a:pt x="4248239" y="1530385"/>
                  <a:pt x="4244193" y="1535559"/>
                  <a:pt x="4239337" y="1539369"/>
                </a:cubicBezTo>
                <a:cubicBezTo>
                  <a:pt x="4234483" y="1543182"/>
                  <a:pt x="4229897" y="1547811"/>
                  <a:pt x="4225582" y="1553257"/>
                </a:cubicBezTo>
                <a:cubicBezTo>
                  <a:pt x="4225582" y="1554345"/>
                  <a:pt x="4228279" y="1554890"/>
                  <a:pt x="4233674" y="1554890"/>
                </a:cubicBezTo>
                <a:cubicBezTo>
                  <a:pt x="4239068" y="1554890"/>
                  <a:pt x="4243383" y="1552439"/>
                  <a:pt x="4246621" y="1547538"/>
                </a:cubicBezTo>
                <a:cubicBezTo>
                  <a:pt x="4249857" y="1542638"/>
                  <a:pt x="4252554" y="1540187"/>
                  <a:pt x="4254712" y="1540187"/>
                </a:cubicBezTo>
                <a:lnTo>
                  <a:pt x="4264422" y="1540187"/>
                </a:lnTo>
                <a:lnTo>
                  <a:pt x="4266040" y="1538553"/>
                </a:lnTo>
                <a:cubicBezTo>
                  <a:pt x="4268198" y="1529840"/>
                  <a:pt x="4271974" y="1524394"/>
                  <a:pt x="4277368" y="1522217"/>
                </a:cubicBezTo>
                <a:cubicBezTo>
                  <a:pt x="4282763" y="1520038"/>
                  <a:pt x="4285460" y="1515138"/>
                  <a:pt x="4285460" y="1507513"/>
                </a:cubicBezTo>
                <a:cubicBezTo>
                  <a:pt x="4285460" y="1505335"/>
                  <a:pt x="4284920" y="1504247"/>
                  <a:pt x="4283842" y="1504247"/>
                </a:cubicBezTo>
                <a:close/>
                <a:moveTo>
                  <a:pt x="6007736" y="1502612"/>
                </a:moveTo>
                <a:cubicBezTo>
                  <a:pt x="6004499" y="1502612"/>
                  <a:pt x="6002880" y="1504791"/>
                  <a:pt x="6002880" y="1509147"/>
                </a:cubicBezTo>
                <a:cubicBezTo>
                  <a:pt x="6002880" y="1512415"/>
                  <a:pt x="6004499" y="1514048"/>
                  <a:pt x="6007736" y="1514048"/>
                </a:cubicBezTo>
                <a:lnTo>
                  <a:pt x="6020682" y="1514048"/>
                </a:lnTo>
                <a:cubicBezTo>
                  <a:pt x="6020682" y="1506424"/>
                  <a:pt x="6016366" y="1502612"/>
                  <a:pt x="6007736" y="1502612"/>
                </a:cubicBezTo>
                <a:close/>
                <a:moveTo>
                  <a:pt x="3524353" y="1502612"/>
                </a:moveTo>
                <a:cubicBezTo>
                  <a:pt x="3514644" y="1502612"/>
                  <a:pt x="3507091" y="1506424"/>
                  <a:pt x="3501697" y="1514048"/>
                </a:cubicBezTo>
                <a:cubicBezTo>
                  <a:pt x="3496303" y="1521671"/>
                  <a:pt x="3490368" y="1528206"/>
                  <a:pt x="3483896" y="1533652"/>
                </a:cubicBezTo>
                <a:cubicBezTo>
                  <a:pt x="3478501" y="1538008"/>
                  <a:pt x="3473107" y="1540187"/>
                  <a:pt x="3467713" y="1540187"/>
                </a:cubicBezTo>
                <a:cubicBezTo>
                  <a:pt x="3462319" y="1540187"/>
                  <a:pt x="3456924" y="1542910"/>
                  <a:pt x="3451530" y="1548355"/>
                </a:cubicBezTo>
                <a:cubicBezTo>
                  <a:pt x="3449372" y="1551622"/>
                  <a:pt x="3446944" y="1554890"/>
                  <a:pt x="3444247" y="1558157"/>
                </a:cubicBezTo>
                <a:cubicBezTo>
                  <a:pt x="3441550" y="1561425"/>
                  <a:pt x="3440201" y="1565236"/>
                  <a:pt x="3440201" y="1569593"/>
                </a:cubicBezTo>
                <a:cubicBezTo>
                  <a:pt x="3440201" y="1570682"/>
                  <a:pt x="3441280" y="1571227"/>
                  <a:pt x="3443438" y="1571227"/>
                </a:cubicBezTo>
                <a:cubicBezTo>
                  <a:pt x="3449912" y="1571227"/>
                  <a:pt x="3456114" y="1567687"/>
                  <a:pt x="3462049" y="1560608"/>
                </a:cubicBezTo>
                <a:cubicBezTo>
                  <a:pt x="3467982" y="1553529"/>
                  <a:pt x="3473646" y="1548899"/>
                  <a:pt x="3479040" y="1546722"/>
                </a:cubicBezTo>
                <a:lnTo>
                  <a:pt x="3483896" y="1545088"/>
                </a:lnTo>
                <a:cubicBezTo>
                  <a:pt x="3486053" y="1545088"/>
                  <a:pt x="3487401" y="1543727"/>
                  <a:pt x="3487942" y="1541004"/>
                </a:cubicBezTo>
                <a:cubicBezTo>
                  <a:pt x="3488480" y="1538281"/>
                  <a:pt x="3489829" y="1536375"/>
                  <a:pt x="3491987" y="1535285"/>
                </a:cubicBezTo>
                <a:cubicBezTo>
                  <a:pt x="3497382" y="1532018"/>
                  <a:pt x="3504663" y="1528206"/>
                  <a:pt x="3513834" y="1523850"/>
                </a:cubicBezTo>
                <a:cubicBezTo>
                  <a:pt x="3523005" y="1519494"/>
                  <a:pt x="3527589" y="1513503"/>
                  <a:pt x="3527589" y="1505880"/>
                </a:cubicBezTo>
                <a:cubicBezTo>
                  <a:pt x="3527589" y="1503701"/>
                  <a:pt x="3526510" y="1502612"/>
                  <a:pt x="3524353" y="1502612"/>
                </a:cubicBezTo>
                <a:close/>
                <a:moveTo>
                  <a:pt x="8477462" y="1500978"/>
                </a:moveTo>
                <a:cubicBezTo>
                  <a:pt x="8475304" y="1500978"/>
                  <a:pt x="8474225" y="1502068"/>
                  <a:pt x="8474225" y="1504247"/>
                </a:cubicBezTo>
                <a:cubicBezTo>
                  <a:pt x="8474225" y="1506424"/>
                  <a:pt x="8474225" y="1508603"/>
                  <a:pt x="8474225" y="1510780"/>
                </a:cubicBezTo>
                <a:lnTo>
                  <a:pt x="8474225" y="1515682"/>
                </a:lnTo>
                <a:cubicBezTo>
                  <a:pt x="8476382" y="1516771"/>
                  <a:pt x="8478271" y="1517860"/>
                  <a:pt x="8479889" y="1518949"/>
                </a:cubicBezTo>
                <a:cubicBezTo>
                  <a:pt x="8481508" y="1520038"/>
                  <a:pt x="8483396" y="1520583"/>
                  <a:pt x="8485554" y="1520583"/>
                </a:cubicBezTo>
                <a:cubicBezTo>
                  <a:pt x="8488790" y="1520583"/>
                  <a:pt x="8490409" y="1518949"/>
                  <a:pt x="8490409" y="1515682"/>
                </a:cubicBezTo>
                <a:cubicBezTo>
                  <a:pt x="8490409" y="1505880"/>
                  <a:pt x="8486093" y="1500978"/>
                  <a:pt x="8477462" y="1500978"/>
                </a:cubicBezTo>
                <a:close/>
                <a:moveTo>
                  <a:pt x="7854012" y="1500978"/>
                </a:moveTo>
                <a:cubicBezTo>
                  <a:pt x="7851855" y="1500978"/>
                  <a:pt x="7849967" y="1501796"/>
                  <a:pt x="7848349" y="1503429"/>
                </a:cubicBezTo>
                <a:cubicBezTo>
                  <a:pt x="7846729" y="1505063"/>
                  <a:pt x="7845381" y="1506424"/>
                  <a:pt x="7844303" y="1507513"/>
                </a:cubicBezTo>
                <a:lnTo>
                  <a:pt x="7844303" y="1509147"/>
                </a:lnTo>
                <a:cubicBezTo>
                  <a:pt x="7844303" y="1512415"/>
                  <a:pt x="7845921" y="1514048"/>
                  <a:pt x="7849157" y="1514048"/>
                </a:cubicBezTo>
                <a:cubicBezTo>
                  <a:pt x="7854553" y="1514048"/>
                  <a:pt x="7857249" y="1511326"/>
                  <a:pt x="7857249" y="1505880"/>
                </a:cubicBezTo>
                <a:cubicBezTo>
                  <a:pt x="7857249" y="1502612"/>
                  <a:pt x="7856169" y="1500978"/>
                  <a:pt x="7854012" y="1500978"/>
                </a:cubicBezTo>
                <a:close/>
                <a:moveTo>
                  <a:pt x="6960307" y="1500978"/>
                </a:moveTo>
                <a:cubicBezTo>
                  <a:pt x="6958148" y="1500978"/>
                  <a:pt x="6957069" y="1502068"/>
                  <a:pt x="6957069" y="1504247"/>
                </a:cubicBezTo>
                <a:cubicBezTo>
                  <a:pt x="6957069" y="1506424"/>
                  <a:pt x="6957069" y="1508603"/>
                  <a:pt x="6957069" y="1510780"/>
                </a:cubicBezTo>
                <a:lnTo>
                  <a:pt x="6957069" y="1515682"/>
                </a:lnTo>
                <a:cubicBezTo>
                  <a:pt x="6959226" y="1516771"/>
                  <a:pt x="6961115" y="1517860"/>
                  <a:pt x="6962733" y="1518949"/>
                </a:cubicBezTo>
                <a:cubicBezTo>
                  <a:pt x="6964353" y="1520038"/>
                  <a:pt x="6966239" y="1520583"/>
                  <a:pt x="6968398" y="1520583"/>
                </a:cubicBezTo>
                <a:cubicBezTo>
                  <a:pt x="6971634" y="1520583"/>
                  <a:pt x="6973253" y="1518949"/>
                  <a:pt x="6973253" y="1515682"/>
                </a:cubicBezTo>
                <a:cubicBezTo>
                  <a:pt x="6973253" y="1505880"/>
                  <a:pt x="6968937" y="1500978"/>
                  <a:pt x="6960307" y="1500978"/>
                </a:cubicBezTo>
                <a:close/>
                <a:moveTo>
                  <a:pt x="5926820" y="1500978"/>
                </a:moveTo>
                <a:cubicBezTo>
                  <a:pt x="5924663" y="1500978"/>
                  <a:pt x="5922504" y="1502068"/>
                  <a:pt x="5920346" y="1504247"/>
                </a:cubicBezTo>
                <a:cubicBezTo>
                  <a:pt x="5918189" y="1506424"/>
                  <a:pt x="5917110" y="1508603"/>
                  <a:pt x="5917110" y="1510780"/>
                </a:cubicBezTo>
                <a:cubicBezTo>
                  <a:pt x="5919268" y="1510780"/>
                  <a:pt x="5921966" y="1509964"/>
                  <a:pt x="5925202" y="1508331"/>
                </a:cubicBezTo>
                <a:cubicBezTo>
                  <a:pt x="5928439" y="1506696"/>
                  <a:pt x="5930057" y="1504791"/>
                  <a:pt x="5930057" y="1502612"/>
                </a:cubicBezTo>
                <a:cubicBezTo>
                  <a:pt x="5930057" y="1501524"/>
                  <a:pt x="5928978" y="1500978"/>
                  <a:pt x="5926820" y="1500978"/>
                </a:cubicBezTo>
                <a:close/>
                <a:moveTo>
                  <a:pt x="4724019" y="1500978"/>
                </a:moveTo>
                <a:cubicBezTo>
                  <a:pt x="4721861" y="1500978"/>
                  <a:pt x="4720783" y="1502068"/>
                  <a:pt x="4720783" y="1504247"/>
                </a:cubicBezTo>
                <a:cubicBezTo>
                  <a:pt x="4720783" y="1508603"/>
                  <a:pt x="4722401" y="1510780"/>
                  <a:pt x="4725637" y="1510780"/>
                </a:cubicBezTo>
                <a:cubicBezTo>
                  <a:pt x="4727795" y="1510780"/>
                  <a:pt x="4728873" y="1509147"/>
                  <a:pt x="4728873" y="1505880"/>
                </a:cubicBezTo>
                <a:cubicBezTo>
                  <a:pt x="4728873" y="1502612"/>
                  <a:pt x="4727255" y="1500978"/>
                  <a:pt x="4724019" y="1500978"/>
                </a:cubicBezTo>
                <a:close/>
                <a:moveTo>
                  <a:pt x="4245003" y="1500978"/>
                </a:moveTo>
                <a:cubicBezTo>
                  <a:pt x="4242844" y="1500978"/>
                  <a:pt x="4240687" y="1502068"/>
                  <a:pt x="4238529" y="1504247"/>
                </a:cubicBezTo>
                <a:lnTo>
                  <a:pt x="4240147" y="1504247"/>
                </a:lnTo>
                <a:cubicBezTo>
                  <a:pt x="4243383" y="1504247"/>
                  <a:pt x="4245003" y="1503157"/>
                  <a:pt x="4245003" y="1500978"/>
                </a:cubicBezTo>
                <a:close/>
                <a:moveTo>
                  <a:pt x="2353210" y="1500978"/>
                </a:moveTo>
                <a:cubicBezTo>
                  <a:pt x="2351052" y="1500978"/>
                  <a:pt x="2349973" y="1502612"/>
                  <a:pt x="2349973" y="1505880"/>
                </a:cubicBezTo>
                <a:cubicBezTo>
                  <a:pt x="2349973" y="1510236"/>
                  <a:pt x="2352131" y="1512415"/>
                  <a:pt x="2356446" y="1512415"/>
                </a:cubicBezTo>
                <a:cubicBezTo>
                  <a:pt x="2361840" y="1512415"/>
                  <a:pt x="2364538" y="1510780"/>
                  <a:pt x="2364538" y="1507513"/>
                </a:cubicBezTo>
                <a:cubicBezTo>
                  <a:pt x="2364538" y="1505335"/>
                  <a:pt x="2363189" y="1503701"/>
                  <a:pt x="2360492" y="1502612"/>
                </a:cubicBezTo>
                <a:cubicBezTo>
                  <a:pt x="2357795" y="1501524"/>
                  <a:pt x="2355367" y="1500978"/>
                  <a:pt x="2353210" y="1500978"/>
                </a:cubicBezTo>
                <a:close/>
                <a:moveTo>
                  <a:pt x="203906" y="1500978"/>
                </a:moveTo>
                <a:cubicBezTo>
                  <a:pt x="201747" y="1500978"/>
                  <a:pt x="200670" y="1502612"/>
                  <a:pt x="200670" y="1505880"/>
                </a:cubicBezTo>
                <a:cubicBezTo>
                  <a:pt x="200670" y="1510236"/>
                  <a:pt x="202827" y="1512415"/>
                  <a:pt x="207142" y="1512415"/>
                </a:cubicBezTo>
                <a:cubicBezTo>
                  <a:pt x="212536" y="1512415"/>
                  <a:pt x="215233" y="1510780"/>
                  <a:pt x="215233" y="1507513"/>
                </a:cubicBezTo>
                <a:cubicBezTo>
                  <a:pt x="215233" y="1505335"/>
                  <a:pt x="213885" y="1503701"/>
                  <a:pt x="211187" y="1502612"/>
                </a:cubicBezTo>
                <a:cubicBezTo>
                  <a:pt x="208490" y="1501524"/>
                  <a:pt x="206064" y="1500978"/>
                  <a:pt x="203906" y="1500978"/>
                </a:cubicBezTo>
                <a:close/>
                <a:moveTo>
                  <a:pt x="6239152" y="1499345"/>
                </a:moveTo>
                <a:cubicBezTo>
                  <a:pt x="6236994" y="1499345"/>
                  <a:pt x="6234297" y="1500162"/>
                  <a:pt x="6231060" y="1501796"/>
                </a:cubicBezTo>
                <a:cubicBezTo>
                  <a:pt x="6227823" y="1503429"/>
                  <a:pt x="6226205" y="1505335"/>
                  <a:pt x="6226205" y="1507513"/>
                </a:cubicBezTo>
                <a:cubicBezTo>
                  <a:pt x="6226205" y="1508603"/>
                  <a:pt x="6227284" y="1509147"/>
                  <a:pt x="6229442" y="1509147"/>
                </a:cubicBezTo>
                <a:cubicBezTo>
                  <a:pt x="6235916" y="1509147"/>
                  <a:pt x="6239152" y="1505880"/>
                  <a:pt x="6239152" y="1499345"/>
                </a:cubicBezTo>
                <a:close/>
                <a:moveTo>
                  <a:pt x="3378706" y="1499345"/>
                </a:moveTo>
                <a:cubicBezTo>
                  <a:pt x="3376548" y="1499345"/>
                  <a:pt x="3373581" y="1500162"/>
                  <a:pt x="3369805" y="1501796"/>
                </a:cubicBezTo>
                <a:cubicBezTo>
                  <a:pt x="3366029" y="1503429"/>
                  <a:pt x="3364141" y="1505335"/>
                  <a:pt x="3364141" y="1507513"/>
                </a:cubicBezTo>
                <a:cubicBezTo>
                  <a:pt x="3364141" y="1508603"/>
                  <a:pt x="3366300" y="1509147"/>
                  <a:pt x="3370614" y="1509147"/>
                </a:cubicBezTo>
                <a:cubicBezTo>
                  <a:pt x="3372772" y="1509147"/>
                  <a:pt x="3375200" y="1508603"/>
                  <a:pt x="3377897" y="1507513"/>
                </a:cubicBezTo>
                <a:cubicBezTo>
                  <a:pt x="3380594" y="1506424"/>
                  <a:pt x="3381942" y="1504791"/>
                  <a:pt x="3381942" y="1502612"/>
                </a:cubicBezTo>
                <a:cubicBezTo>
                  <a:pt x="3381942" y="1500434"/>
                  <a:pt x="3380863" y="1499345"/>
                  <a:pt x="3378706" y="1499345"/>
                </a:cubicBezTo>
                <a:close/>
                <a:moveTo>
                  <a:pt x="8189405" y="1496078"/>
                </a:moveTo>
                <a:cubicBezTo>
                  <a:pt x="8185089" y="1496078"/>
                  <a:pt x="8182933" y="1497712"/>
                  <a:pt x="8182933" y="1500978"/>
                </a:cubicBezTo>
                <a:cubicBezTo>
                  <a:pt x="8182933" y="1504247"/>
                  <a:pt x="8185089" y="1505880"/>
                  <a:pt x="8189405" y="1505880"/>
                </a:cubicBezTo>
                <a:cubicBezTo>
                  <a:pt x="8192641" y="1505880"/>
                  <a:pt x="8194260" y="1504247"/>
                  <a:pt x="8194260" y="1500978"/>
                </a:cubicBezTo>
                <a:cubicBezTo>
                  <a:pt x="8194260" y="1497712"/>
                  <a:pt x="8192641" y="1496078"/>
                  <a:pt x="8189405" y="1496078"/>
                </a:cubicBezTo>
                <a:close/>
                <a:moveTo>
                  <a:pt x="6672250" y="1496078"/>
                </a:moveTo>
                <a:cubicBezTo>
                  <a:pt x="6667934" y="1496078"/>
                  <a:pt x="6665777" y="1497712"/>
                  <a:pt x="6665777" y="1500978"/>
                </a:cubicBezTo>
                <a:cubicBezTo>
                  <a:pt x="6665777" y="1504247"/>
                  <a:pt x="6667934" y="1505880"/>
                  <a:pt x="6672250" y="1505880"/>
                </a:cubicBezTo>
                <a:cubicBezTo>
                  <a:pt x="6675486" y="1505880"/>
                  <a:pt x="6677104" y="1504247"/>
                  <a:pt x="6677104" y="1500978"/>
                </a:cubicBezTo>
                <a:cubicBezTo>
                  <a:pt x="6677104" y="1497712"/>
                  <a:pt x="6675486" y="1496078"/>
                  <a:pt x="6672250" y="1496078"/>
                </a:cubicBezTo>
                <a:close/>
                <a:moveTo>
                  <a:pt x="4924688" y="1496078"/>
                </a:moveTo>
                <a:cubicBezTo>
                  <a:pt x="4921452" y="1498256"/>
                  <a:pt x="4916866" y="1499345"/>
                  <a:pt x="4910933" y="1499345"/>
                </a:cubicBezTo>
                <a:cubicBezTo>
                  <a:pt x="4904999" y="1499345"/>
                  <a:pt x="4900953" y="1500434"/>
                  <a:pt x="4898796" y="1502612"/>
                </a:cubicBezTo>
                <a:lnTo>
                  <a:pt x="4885849" y="1515682"/>
                </a:lnTo>
                <a:cubicBezTo>
                  <a:pt x="4883691" y="1515682"/>
                  <a:pt x="4879916" y="1517860"/>
                  <a:pt x="4874521" y="1522217"/>
                </a:cubicBezTo>
                <a:cubicBezTo>
                  <a:pt x="4869127" y="1526573"/>
                  <a:pt x="4863192" y="1531746"/>
                  <a:pt x="4856719" y="1537736"/>
                </a:cubicBezTo>
                <a:cubicBezTo>
                  <a:pt x="4850247" y="1543727"/>
                  <a:pt x="4844582" y="1549173"/>
                  <a:pt x="4839728" y="1554073"/>
                </a:cubicBezTo>
                <a:cubicBezTo>
                  <a:pt x="4834872" y="1558974"/>
                  <a:pt x="4832444" y="1562513"/>
                  <a:pt x="4832444" y="1564692"/>
                </a:cubicBezTo>
                <a:cubicBezTo>
                  <a:pt x="4832444" y="1565781"/>
                  <a:pt x="4833524" y="1566325"/>
                  <a:pt x="4835682" y="1566325"/>
                </a:cubicBezTo>
                <a:cubicBezTo>
                  <a:pt x="4841076" y="1566325"/>
                  <a:pt x="4845661" y="1564148"/>
                  <a:pt x="4849437" y="1559790"/>
                </a:cubicBezTo>
                <a:cubicBezTo>
                  <a:pt x="4853213" y="1555434"/>
                  <a:pt x="4858338" y="1553257"/>
                  <a:pt x="4864810" y="1553257"/>
                </a:cubicBezTo>
                <a:cubicBezTo>
                  <a:pt x="4870205" y="1547811"/>
                  <a:pt x="4876139" y="1543182"/>
                  <a:pt x="4882613" y="1539369"/>
                </a:cubicBezTo>
                <a:cubicBezTo>
                  <a:pt x="4889085" y="1535559"/>
                  <a:pt x="4893401" y="1529840"/>
                  <a:pt x="4895558" y="1522217"/>
                </a:cubicBezTo>
                <a:cubicBezTo>
                  <a:pt x="4896638" y="1522217"/>
                  <a:pt x="4897176" y="1521671"/>
                  <a:pt x="4897176" y="1520583"/>
                </a:cubicBezTo>
                <a:cubicBezTo>
                  <a:pt x="4897176" y="1520583"/>
                  <a:pt x="4897717" y="1520038"/>
                  <a:pt x="4898796" y="1518949"/>
                </a:cubicBezTo>
                <a:cubicBezTo>
                  <a:pt x="4900953" y="1514592"/>
                  <a:pt x="4905808" y="1511870"/>
                  <a:pt x="4913359" y="1510780"/>
                </a:cubicBezTo>
                <a:cubicBezTo>
                  <a:pt x="4920912" y="1509692"/>
                  <a:pt x="4924688" y="1505335"/>
                  <a:pt x="4924688" y="1497712"/>
                </a:cubicBezTo>
                <a:close/>
                <a:moveTo>
                  <a:pt x="2807952" y="1496078"/>
                </a:moveTo>
                <a:cubicBezTo>
                  <a:pt x="2799321" y="1496078"/>
                  <a:pt x="2795005" y="1500978"/>
                  <a:pt x="2795005" y="1510780"/>
                </a:cubicBezTo>
                <a:cubicBezTo>
                  <a:pt x="2795005" y="1512959"/>
                  <a:pt x="2796084" y="1514048"/>
                  <a:pt x="2798242" y="1514048"/>
                </a:cubicBezTo>
                <a:cubicBezTo>
                  <a:pt x="2799321" y="1514048"/>
                  <a:pt x="2801209" y="1514048"/>
                  <a:pt x="2803906" y="1514048"/>
                </a:cubicBezTo>
                <a:cubicBezTo>
                  <a:pt x="2806603" y="1514048"/>
                  <a:pt x="2807952" y="1512959"/>
                  <a:pt x="2807952" y="1510780"/>
                </a:cubicBezTo>
                <a:close/>
                <a:moveTo>
                  <a:pt x="658648" y="1496078"/>
                </a:moveTo>
                <a:cubicBezTo>
                  <a:pt x="650017" y="1496078"/>
                  <a:pt x="645701" y="1500978"/>
                  <a:pt x="645701" y="1510780"/>
                </a:cubicBezTo>
                <a:cubicBezTo>
                  <a:pt x="645701" y="1512959"/>
                  <a:pt x="646780" y="1514048"/>
                  <a:pt x="648938" y="1514048"/>
                </a:cubicBezTo>
                <a:cubicBezTo>
                  <a:pt x="650017" y="1514048"/>
                  <a:pt x="651905" y="1514048"/>
                  <a:pt x="654602" y="1514048"/>
                </a:cubicBezTo>
                <a:cubicBezTo>
                  <a:pt x="657299" y="1514048"/>
                  <a:pt x="658648" y="1512959"/>
                  <a:pt x="658648" y="1510780"/>
                </a:cubicBezTo>
                <a:close/>
                <a:moveTo>
                  <a:pt x="6140436" y="1494443"/>
                </a:moveTo>
                <a:cubicBezTo>
                  <a:pt x="6131804" y="1494443"/>
                  <a:pt x="6125332" y="1497166"/>
                  <a:pt x="6121016" y="1502612"/>
                </a:cubicBezTo>
                <a:cubicBezTo>
                  <a:pt x="6116700" y="1508057"/>
                  <a:pt x="6111845" y="1513503"/>
                  <a:pt x="6106452" y="1518949"/>
                </a:cubicBezTo>
                <a:lnTo>
                  <a:pt x="6108070" y="1518949"/>
                </a:lnTo>
                <a:lnTo>
                  <a:pt x="6119398" y="1518949"/>
                </a:lnTo>
                <a:cubicBezTo>
                  <a:pt x="6119398" y="1518949"/>
                  <a:pt x="6120477" y="1518404"/>
                  <a:pt x="6122634" y="1517315"/>
                </a:cubicBezTo>
                <a:cubicBezTo>
                  <a:pt x="6124792" y="1514048"/>
                  <a:pt x="6128568" y="1510236"/>
                  <a:pt x="6133963" y="1505880"/>
                </a:cubicBezTo>
                <a:cubicBezTo>
                  <a:pt x="6139357" y="1501524"/>
                  <a:pt x="6142054" y="1498256"/>
                  <a:pt x="6142054" y="1496078"/>
                </a:cubicBezTo>
                <a:cubicBezTo>
                  <a:pt x="6142054" y="1494989"/>
                  <a:pt x="6141515" y="1494443"/>
                  <a:pt x="6140436" y="1494443"/>
                </a:cubicBezTo>
                <a:close/>
                <a:moveTo>
                  <a:pt x="4251476" y="1492810"/>
                </a:moveTo>
                <a:cubicBezTo>
                  <a:pt x="4249318" y="1493899"/>
                  <a:pt x="4248239" y="1495533"/>
                  <a:pt x="4248239" y="1497712"/>
                </a:cubicBezTo>
                <a:cubicBezTo>
                  <a:pt x="4250397" y="1497712"/>
                  <a:pt x="4251476" y="1497166"/>
                  <a:pt x="4251476" y="1496078"/>
                </a:cubicBezTo>
                <a:close/>
                <a:moveTo>
                  <a:pt x="4699744" y="1491177"/>
                </a:moveTo>
                <a:cubicBezTo>
                  <a:pt x="4697586" y="1491177"/>
                  <a:pt x="4694889" y="1491994"/>
                  <a:pt x="4691653" y="1493627"/>
                </a:cubicBezTo>
                <a:cubicBezTo>
                  <a:pt x="4688417" y="1495261"/>
                  <a:pt x="4686798" y="1497166"/>
                  <a:pt x="4686798" y="1499345"/>
                </a:cubicBezTo>
                <a:cubicBezTo>
                  <a:pt x="4686798" y="1505880"/>
                  <a:pt x="4689495" y="1509147"/>
                  <a:pt x="4694889" y="1509147"/>
                </a:cubicBezTo>
                <a:cubicBezTo>
                  <a:pt x="4702442" y="1509147"/>
                  <a:pt x="4706218" y="1505880"/>
                  <a:pt x="4706218" y="1499345"/>
                </a:cubicBezTo>
                <a:cubicBezTo>
                  <a:pt x="4706218" y="1493899"/>
                  <a:pt x="4704060" y="1491177"/>
                  <a:pt x="4699744" y="1491177"/>
                </a:cubicBezTo>
                <a:close/>
                <a:moveTo>
                  <a:pt x="2451926" y="1491177"/>
                </a:moveTo>
                <a:cubicBezTo>
                  <a:pt x="2444373" y="1491177"/>
                  <a:pt x="2440599" y="1494443"/>
                  <a:pt x="2440599" y="1500978"/>
                </a:cubicBezTo>
                <a:cubicBezTo>
                  <a:pt x="2440599" y="1504247"/>
                  <a:pt x="2442217" y="1505880"/>
                  <a:pt x="2445452" y="1505880"/>
                </a:cubicBezTo>
                <a:cubicBezTo>
                  <a:pt x="2447611" y="1505880"/>
                  <a:pt x="2450577" y="1505335"/>
                  <a:pt x="2454354" y="1504247"/>
                </a:cubicBezTo>
                <a:cubicBezTo>
                  <a:pt x="2458130" y="1503157"/>
                  <a:pt x="2460018" y="1501524"/>
                  <a:pt x="2460018" y="1499345"/>
                </a:cubicBezTo>
                <a:lnTo>
                  <a:pt x="2460018" y="1497712"/>
                </a:lnTo>
                <a:lnTo>
                  <a:pt x="2453544" y="1491177"/>
                </a:lnTo>
                <a:close/>
                <a:moveTo>
                  <a:pt x="1203508" y="1491177"/>
                </a:moveTo>
                <a:cubicBezTo>
                  <a:pt x="1199193" y="1491177"/>
                  <a:pt x="1195417" y="1492266"/>
                  <a:pt x="1192181" y="1494443"/>
                </a:cubicBezTo>
                <a:cubicBezTo>
                  <a:pt x="1188945" y="1496622"/>
                  <a:pt x="1185168" y="1497712"/>
                  <a:pt x="1180853" y="1497712"/>
                </a:cubicBezTo>
                <a:cubicBezTo>
                  <a:pt x="1177616" y="1497712"/>
                  <a:pt x="1174919" y="1497166"/>
                  <a:pt x="1172762" y="1496078"/>
                </a:cubicBezTo>
                <a:cubicBezTo>
                  <a:pt x="1170604" y="1494989"/>
                  <a:pt x="1167906" y="1494443"/>
                  <a:pt x="1164670" y="1494443"/>
                </a:cubicBezTo>
                <a:cubicBezTo>
                  <a:pt x="1161433" y="1494443"/>
                  <a:pt x="1159815" y="1496078"/>
                  <a:pt x="1159815" y="1499345"/>
                </a:cubicBezTo>
                <a:cubicBezTo>
                  <a:pt x="1159815" y="1501524"/>
                  <a:pt x="1161163" y="1503701"/>
                  <a:pt x="1163861" y="1505880"/>
                </a:cubicBezTo>
                <a:cubicBezTo>
                  <a:pt x="1166558" y="1508057"/>
                  <a:pt x="1168986" y="1510236"/>
                  <a:pt x="1171144" y="1512415"/>
                </a:cubicBezTo>
                <a:lnTo>
                  <a:pt x="1172762" y="1512415"/>
                </a:lnTo>
                <a:cubicBezTo>
                  <a:pt x="1179234" y="1512415"/>
                  <a:pt x="1184359" y="1510236"/>
                  <a:pt x="1188135" y="1505880"/>
                </a:cubicBezTo>
                <a:cubicBezTo>
                  <a:pt x="1191911" y="1501524"/>
                  <a:pt x="1195957" y="1499345"/>
                  <a:pt x="1200274" y="1499345"/>
                </a:cubicBezTo>
                <a:cubicBezTo>
                  <a:pt x="1202431" y="1499345"/>
                  <a:pt x="1204858" y="1499889"/>
                  <a:pt x="1207556" y="1500978"/>
                </a:cubicBezTo>
                <a:cubicBezTo>
                  <a:pt x="1210253" y="1502068"/>
                  <a:pt x="1212679" y="1502612"/>
                  <a:pt x="1214837" y="1502612"/>
                </a:cubicBezTo>
                <a:cubicBezTo>
                  <a:pt x="1216994" y="1502612"/>
                  <a:pt x="1218073" y="1501524"/>
                  <a:pt x="1218073" y="1499345"/>
                </a:cubicBezTo>
                <a:cubicBezTo>
                  <a:pt x="1218073" y="1497166"/>
                  <a:pt x="1216994" y="1494989"/>
                  <a:pt x="1214837" y="1492810"/>
                </a:cubicBezTo>
                <a:cubicBezTo>
                  <a:pt x="1213758" y="1491721"/>
                  <a:pt x="1211871" y="1491177"/>
                  <a:pt x="1209173" y="1491177"/>
                </a:cubicBezTo>
                <a:cubicBezTo>
                  <a:pt x="1206476" y="1491177"/>
                  <a:pt x="1204587" y="1491177"/>
                  <a:pt x="1203508" y="1491177"/>
                </a:cubicBezTo>
                <a:close/>
                <a:moveTo>
                  <a:pt x="302622" y="1491177"/>
                </a:moveTo>
                <a:cubicBezTo>
                  <a:pt x="295069" y="1491177"/>
                  <a:pt x="291294" y="1494443"/>
                  <a:pt x="291294" y="1500978"/>
                </a:cubicBezTo>
                <a:cubicBezTo>
                  <a:pt x="291294" y="1504247"/>
                  <a:pt x="292912" y="1505880"/>
                  <a:pt x="296148" y="1505880"/>
                </a:cubicBezTo>
                <a:cubicBezTo>
                  <a:pt x="298306" y="1505880"/>
                  <a:pt x="301273" y="1505335"/>
                  <a:pt x="305049" y="1504247"/>
                </a:cubicBezTo>
                <a:cubicBezTo>
                  <a:pt x="308826" y="1503157"/>
                  <a:pt x="310713" y="1501524"/>
                  <a:pt x="310713" y="1499345"/>
                </a:cubicBezTo>
                <a:lnTo>
                  <a:pt x="310713" y="1497712"/>
                </a:lnTo>
                <a:lnTo>
                  <a:pt x="304240" y="1491177"/>
                </a:lnTo>
                <a:close/>
                <a:moveTo>
                  <a:pt x="2472965" y="1487910"/>
                </a:moveTo>
                <a:lnTo>
                  <a:pt x="2471346" y="1489543"/>
                </a:lnTo>
                <a:cubicBezTo>
                  <a:pt x="2471346" y="1492810"/>
                  <a:pt x="2470537" y="1495261"/>
                  <a:pt x="2468919" y="1496894"/>
                </a:cubicBezTo>
                <a:cubicBezTo>
                  <a:pt x="2467299" y="1498528"/>
                  <a:pt x="2466491" y="1500978"/>
                  <a:pt x="2466491" y="1504247"/>
                </a:cubicBezTo>
                <a:cubicBezTo>
                  <a:pt x="2466491" y="1506424"/>
                  <a:pt x="2467030" y="1508603"/>
                  <a:pt x="2468109" y="1510780"/>
                </a:cubicBezTo>
                <a:cubicBezTo>
                  <a:pt x="2469188" y="1512959"/>
                  <a:pt x="2470806" y="1514048"/>
                  <a:pt x="2472965" y="1514048"/>
                </a:cubicBezTo>
                <a:cubicBezTo>
                  <a:pt x="2475121" y="1514048"/>
                  <a:pt x="2477010" y="1511870"/>
                  <a:pt x="2478628" y="1507513"/>
                </a:cubicBezTo>
                <a:cubicBezTo>
                  <a:pt x="2480246" y="1503157"/>
                  <a:pt x="2481056" y="1500434"/>
                  <a:pt x="2481056" y="1499345"/>
                </a:cubicBezTo>
                <a:cubicBezTo>
                  <a:pt x="2481056" y="1497166"/>
                  <a:pt x="2480246" y="1494717"/>
                  <a:pt x="2478628" y="1491994"/>
                </a:cubicBezTo>
                <a:cubicBezTo>
                  <a:pt x="2477010" y="1489271"/>
                  <a:pt x="2475121" y="1487910"/>
                  <a:pt x="2472965" y="1487910"/>
                </a:cubicBezTo>
                <a:close/>
                <a:moveTo>
                  <a:pt x="1119357" y="1487910"/>
                </a:moveTo>
                <a:cubicBezTo>
                  <a:pt x="1117200" y="1490087"/>
                  <a:pt x="1116121" y="1491177"/>
                  <a:pt x="1116121" y="1491177"/>
                </a:cubicBezTo>
                <a:lnTo>
                  <a:pt x="1119357" y="1491177"/>
                </a:lnTo>
                <a:close/>
                <a:moveTo>
                  <a:pt x="323660" y="1487910"/>
                </a:moveTo>
                <a:lnTo>
                  <a:pt x="322041" y="1489543"/>
                </a:lnTo>
                <a:cubicBezTo>
                  <a:pt x="322041" y="1492810"/>
                  <a:pt x="321233" y="1495261"/>
                  <a:pt x="319614" y="1496894"/>
                </a:cubicBezTo>
                <a:cubicBezTo>
                  <a:pt x="317995" y="1498528"/>
                  <a:pt x="317187" y="1500978"/>
                  <a:pt x="317187" y="1504247"/>
                </a:cubicBezTo>
                <a:cubicBezTo>
                  <a:pt x="317187" y="1506424"/>
                  <a:pt x="317726" y="1508603"/>
                  <a:pt x="318805" y="1510780"/>
                </a:cubicBezTo>
                <a:cubicBezTo>
                  <a:pt x="319884" y="1512959"/>
                  <a:pt x="321502" y="1514048"/>
                  <a:pt x="323660" y="1514048"/>
                </a:cubicBezTo>
                <a:cubicBezTo>
                  <a:pt x="325817" y="1514048"/>
                  <a:pt x="327706" y="1511870"/>
                  <a:pt x="329324" y="1507513"/>
                </a:cubicBezTo>
                <a:cubicBezTo>
                  <a:pt x="330942" y="1503157"/>
                  <a:pt x="331752" y="1500434"/>
                  <a:pt x="331752" y="1499345"/>
                </a:cubicBezTo>
                <a:cubicBezTo>
                  <a:pt x="331752" y="1497166"/>
                  <a:pt x="330942" y="1494717"/>
                  <a:pt x="329324" y="1491994"/>
                </a:cubicBezTo>
                <a:cubicBezTo>
                  <a:pt x="327706" y="1489271"/>
                  <a:pt x="325817" y="1487910"/>
                  <a:pt x="323660" y="1487910"/>
                </a:cubicBezTo>
                <a:close/>
                <a:moveTo>
                  <a:pt x="4064864" y="1486275"/>
                </a:moveTo>
                <a:cubicBezTo>
                  <a:pt x="4063787" y="1486275"/>
                  <a:pt x="4060010" y="1486820"/>
                  <a:pt x="4053537" y="1487910"/>
                </a:cubicBezTo>
                <a:cubicBezTo>
                  <a:pt x="4047063" y="1488998"/>
                  <a:pt x="4043827" y="1490633"/>
                  <a:pt x="4043827" y="1492810"/>
                </a:cubicBezTo>
                <a:lnTo>
                  <a:pt x="4043827" y="1502612"/>
                </a:lnTo>
                <a:cubicBezTo>
                  <a:pt x="4043827" y="1503701"/>
                  <a:pt x="4044366" y="1504247"/>
                  <a:pt x="4045445" y="1504247"/>
                </a:cubicBezTo>
                <a:lnTo>
                  <a:pt x="4047063" y="1504247"/>
                </a:lnTo>
                <a:lnTo>
                  <a:pt x="4050301" y="1504247"/>
                </a:lnTo>
                <a:cubicBezTo>
                  <a:pt x="4051379" y="1503157"/>
                  <a:pt x="4052998" y="1501250"/>
                  <a:pt x="4055155" y="1498528"/>
                </a:cubicBezTo>
                <a:cubicBezTo>
                  <a:pt x="4057313" y="1495805"/>
                  <a:pt x="4058931" y="1493899"/>
                  <a:pt x="4060010" y="1492810"/>
                </a:cubicBezTo>
                <a:cubicBezTo>
                  <a:pt x="4063246" y="1492810"/>
                  <a:pt x="4065943" y="1491177"/>
                  <a:pt x="4068102" y="1487910"/>
                </a:cubicBezTo>
                <a:cubicBezTo>
                  <a:pt x="4067023" y="1486820"/>
                  <a:pt x="4065943" y="1486275"/>
                  <a:pt x="4064864" y="1486275"/>
                </a:cubicBezTo>
                <a:close/>
                <a:moveTo>
                  <a:pt x="1269860" y="1484642"/>
                </a:moveTo>
                <a:cubicBezTo>
                  <a:pt x="1265545" y="1484642"/>
                  <a:pt x="1263386" y="1486275"/>
                  <a:pt x="1263386" y="1489543"/>
                </a:cubicBezTo>
                <a:cubicBezTo>
                  <a:pt x="1263386" y="1491721"/>
                  <a:pt x="1265545" y="1492810"/>
                  <a:pt x="1269860" y="1492810"/>
                </a:cubicBezTo>
                <a:cubicBezTo>
                  <a:pt x="1275254" y="1492810"/>
                  <a:pt x="1277951" y="1491721"/>
                  <a:pt x="1277951" y="1489543"/>
                </a:cubicBezTo>
                <a:cubicBezTo>
                  <a:pt x="1277951" y="1486275"/>
                  <a:pt x="1275254" y="1484642"/>
                  <a:pt x="1269860" y="1484642"/>
                </a:cubicBezTo>
                <a:close/>
                <a:moveTo>
                  <a:pt x="5842669" y="1483008"/>
                </a:moveTo>
                <a:cubicBezTo>
                  <a:pt x="5839432" y="1483008"/>
                  <a:pt x="5833498" y="1487364"/>
                  <a:pt x="5824868" y="1496078"/>
                </a:cubicBezTo>
                <a:cubicBezTo>
                  <a:pt x="5820552" y="1500434"/>
                  <a:pt x="5816237" y="1504247"/>
                  <a:pt x="5811921" y="1507513"/>
                </a:cubicBezTo>
                <a:cubicBezTo>
                  <a:pt x="5811921" y="1510780"/>
                  <a:pt x="5814079" y="1512415"/>
                  <a:pt x="5818394" y="1512415"/>
                </a:cubicBezTo>
                <a:cubicBezTo>
                  <a:pt x="5820552" y="1512415"/>
                  <a:pt x="5822170" y="1511326"/>
                  <a:pt x="5823248" y="1509147"/>
                </a:cubicBezTo>
                <a:cubicBezTo>
                  <a:pt x="5826486" y="1504791"/>
                  <a:pt x="5829722" y="1500978"/>
                  <a:pt x="5832959" y="1497712"/>
                </a:cubicBezTo>
                <a:cubicBezTo>
                  <a:pt x="5836195" y="1494443"/>
                  <a:pt x="5839971" y="1490633"/>
                  <a:pt x="5844287" y="1486275"/>
                </a:cubicBezTo>
                <a:lnTo>
                  <a:pt x="5844287" y="1484642"/>
                </a:lnTo>
                <a:cubicBezTo>
                  <a:pt x="5844287" y="1484642"/>
                  <a:pt x="5843748" y="1484098"/>
                  <a:pt x="5842669" y="1483008"/>
                </a:cubicBezTo>
                <a:close/>
                <a:moveTo>
                  <a:pt x="5692166" y="1483008"/>
                </a:moveTo>
                <a:cubicBezTo>
                  <a:pt x="5686772" y="1483008"/>
                  <a:pt x="5684075" y="1484642"/>
                  <a:pt x="5684075" y="1487910"/>
                </a:cubicBezTo>
                <a:cubicBezTo>
                  <a:pt x="5684075" y="1491177"/>
                  <a:pt x="5685423" y="1492810"/>
                  <a:pt x="5688120" y="1492810"/>
                </a:cubicBezTo>
                <a:cubicBezTo>
                  <a:pt x="5690819" y="1492810"/>
                  <a:pt x="5693245" y="1492810"/>
                  <a:pt x="5695404" y="1492810"/>
                </a:cubicBezTo>
                <a:cubicBezTo>
                  <a:pt x="5698640" y="1492810"/>
                  <a:pt x="5700258" y="1491177"/>
                  <a:pt x="5700258" y="1487910"/>
                </a:cubicBezTo>
                <a:cubicBezTo>
                  <a:pt x="5700258" y="1484642"/>
                  <a:pt x="5697560" y="1483008"/>
                  <a:pt x="5692166" y="1483008"/>
                </a:cubicBezTo>
                <a:close/>
                <a:moveTo>
                  <a:pt x="7724549" y="1481375"/>
                </a:moveTo>
                <a:cubicBezTo>
                  <a:pt x="7722390" y="1481375"/>
                  <a:pt x="7721311" y="1482464"/>
                  <a:pt x="7721311" y="1484642"/>
                </a:cubicBezTo>
                <a:lnTo>
                  <a:pt x="7724549" y="1484642"/>
                </a:lnTo>
                <a:close/>
                <a:moveTo>
                  <a:pt x="4622066" y="1481375"/>
                </a:moveTo>
                <a:cubicBezTo>
                  <a:pt x="4618829" y="1481375"/>
                  <a:pt x="4617211" y="1483552"/>
                  <a:pt x="4617211" y="1487910"/>
                </a:cubicBezTo>
                <a:cubicBezTo>
                  <a:pt x="4617211" y="1491177"/>
                  <a:pt x="4618289" y="1492810"/>
                  <a:pt x="4620447" y="1492810"/>
                </a:cubicBezTo>
                <a:cubicBezTo>
                  <a:pt x="4623685" y="1492810"/>
                  <a:pt x="4625303" y="1491177"/>
                  <a:pt x="4625303" y="1487910"/>
                </a:cubicBezTo>
                <a:cubicBezTo>
                  <a:pt x="4625303" y="1483552"/>
                  <a:pt x="4624224" y="1481375"/>
                  <a:pt x="4622066" y="1481375"/>
                </a:cubicBezTo>
                <a:close/>
                <a:moveTo>
                  <a:pt x="7852394" y="1479741"/>
                </a:moveTo>
                <a:cubicBezTo>
                  <a:pt x="7849157" y="1479741"/>
                  <a:pt x="7847539" y="1480829"/>
                  <a:pt x="7847539" y="1483008"/>
                </a:cubicBezTo>
                <a:cubicBezTo>
                  <a:pt x="7847539" y="1486275"/>
                  <a:pt x="7849697" y="1487910"/>
                  <a:pt x="7854012" y="1487910"/>
                </a:cubicBezTo>
                <a:cubicBezTo>
                  <a:pt x="7856169" y="1487910"/>
                  <a:pt x="7857249" y="1486820"/>
                  <a:pt x="7857249" y="1484642"/>
                </a:cubicBezTo>
                <a:cubicBezTo>
                  <a:pt x="7857249" y="1481375"/>
                  <a:pt x="7855631" y="1479741"/>
                  <a:pt x="7852394" y="1479741"/>
                </a:cubicBezTo>
                <a:close/>
                <a:moveTo>
                  <a:pt x="2413086" y="1478107"/>
                </a:moveTo>
                <a:cubicBezTo>
                  <a:pt x="2410929" y="1478107"/>
                  <a:pt x="2409041" y="1479741"/>
                  <a:pt x="2407423" y="1483008"/>
                </a:cubicBezTo>
                <a:cubicBezTo>
                  <a:pt x="2405805" y="1486275"/>
                  <a:pt x="2404995" y="1488998"/>
                  <a:pt x="2404995" y="1491177"/>
                </a:cubicBezTo>
                <a:cubicBezTo>
                  <a:pt x="2404995" y="1493355"/>
                  <a:pt x="2406884" y="1496078"/>
                  <a:pt x="2410660" y="1499345"/>
                </a:cubicBezTo>
                <a:cubicBezTo>
                  <a:pt x="2414435" y="1502612"/>
                  <a:pt x="2417402" y="1504247"/>
                  <a:pt x="2419560" y="1504247"/>
                </a:cubicBezTo>
                <a:cubicBezTo>
                  <a:pt x="2422796" y="1504247"/>
                  <a:pt x="2424415" y="1502068"/>
                  <a:pt x="2424415" y="1497712"/>
                </a:cubicBezTo>
                <a:cubicBezTo>
                  <a:pt x="2424415" y="1494443"/>
                  <a:pt x="2423606" y="1490359"/>
                  <a:pt x="2421988" y="1485459"/>
                </a:cubicBezTo>
                <a:cubicBezTo>
                  <a:pt x="2420370" y="1480557"/>
                  <a:pt x="2417402" y="1478107"/>
                  <a:pt x="2413086" y="1478107"/>
                </a:cubicBezTo>
                <a:close/>
                <a:moveTo>
                  <a:pt x="263782" y="1478107"/>
                </a:moveTo>
                <a:cubicBezTo>
                  <a:pt x="261625" y="1478107"/>
                  <a:pt x="259736" y="1479741"/>
                  <a:pt x="258118" y="1483008"/>
                </a:cubicBezTo>
                <a:cubicBezTo>
                  <a:pt x="256501" y="1486275"/>
                  <a:pt x="255691" y="1488998"/>
                  <a:pt x="255691" y="1491177"/>
                </a:cubicBezTo>
                <a:cubicBezTo>
                  <a:pt x="255691" y="1493355"/>
                  <a:pt x="257580" y="1496078"/>
                  <a:pt x="261355" y="1499345"/>
                </a:cubicBezTo>
                <a:cubicBezTo>
                  <a:pt x="265131" y="1502612"/>
                  <a:pt x="268097" y="1504247"/>
                  <a:pt x="270256" y="1504247"/>
                </a:cubicBezTo>
                <a:cubicBezTo>
                  <a:pt x="273493" y="1504247"/>
                  <a:pt x="275111" y="1502068"/>
                  <a:pt x="275111" y="1497712"/>
                </a:cubicBezTo>
                <a:cubicBezTo>
                  <a:pt x="275111" y="1494443"/>
                  <a:pt x="274301" y="1490359"/>
                  <a:pt x="272683" y="1485459"/>
                </a:cubicBezTo>
                <a:cubicBezTo>
                  <a:pt x="271065" y="1480557"/>
                  <a:pt x="268097" y="1478107"/>
                  <a:pt x="263782" y="1478107"/>
                </a:cubicBezTo>
                <a:close/>
                <a:moveTo>
                  <a:pt x="8292976" y="1474840"/>
                </a:moveTo>
                <a:cubicBezTo>
                  <a:pt x="8290819" y="1474840"/>
                  <a:pt x="8287041" y="1476745"/>
                  <a:pt x="8281647" y="1480557"/>
                </a:cubicBezTo>
                <a:cubicBezTo>
                  <a:pt x="8276253" y="1484370"/>
                  <a:pt x="8273555" y="1487364"/>
                  <a:pt x="8273555" y="1489543"/>
                </a:cubicBezTo>
                <a:cubicBezTo>
                  <a:pt x="8273555" y="1494989"/>
                  <a:pt x="8277333" y="1497712"/>
                  <a:pt x="8284883" y="1497712"/>
                </a:cubicBezTo>
                <a:cubicBezTo>
                  <a:pt x="8287041" y="1497712"/>
                  <a:pt x="8288390" y="1497440"/>
                  <a:pt x="8288929" y="1496894"/>
                </a:cubicBezTo>
                <a:cubicBezTo>
                  <a:pt x="8289469" y="1496350"/>
                  <a:pt x="8290819" y="1496078"/>
                  <a:pt x="8292976" y="1496078"/>
                </a:cubicBezTo>
                <a:cubicBezTo>
                  <a:pt x="8295133" y="1496078"/>
                  <a:pt x="8296481" y="1496894"/>
                  <a:pt x="8297021" y="1498528"/>
                </a:cubicBezTo>
                <a:cubicBezTo>
                  <a:pt x="8297561" y="1500162"/>
                  <a:pt x="8298911" y="1500978"/>
                  <a:pt x="8301067" y="1500978"/>
                </a:cubicBezTo>
                <a:cubicBezTo>
                  <a:pt x="8303225" y="1500978"/>
                  <a:pt x="8305113" y="1499617"/>
                  <a:pt x="8306731" y="1496894"/>
                </a:cubicBezTo>
                <a:cubicBezTo>
                  <a:pt x="8308349" y="1494171"/>
                  <a:pt x="8310238" y="1491721"/>
                  <a:pt x="8312397" y="1489543"/>
                </a:cubicBezTo>
                <a:lnTo>
                  <a:pt x="8312397" y="1487910"/>
                </a:lnTo>
                <a:cubicBezTo>
                  <a:pt x="8312397" y="1482464"/>
                  <a:pt x="8309967" y="1478924"/>
                  <a:pt x="8305113" y="1477291"/>
                </a:cubicBezTo>
                <a:cubicBezTo>
                  <a:pt x="8300258" y="1475657"/>
                  <a:pt x="8296213" y="1474840"/>
                  <a:pt x="8292976" y="1474840"/>
                </a:cubicBezTo>
                <a:close/>
                <a:moveTo>
                  <a:pt x="6775820" y="1474840"/>
                </a:moveTo>
                <a:cubicBezTo>
                  <a:pt x="6773663" y="1474840"/>
                  <a:pt x="6769887" y="1476745"/>
                  <a:pt x="6764493" y="1480557"/>
                </a:cubicBezTo>
                <a:cubicBezTo>
                  <a:pt x="6759098" y="1484370"/>
                  <a:pt x="6756401" y="1487364"/>
                  <a:pt x="6756401" y="1489543"/>
                </a:cubicBezTo>
                <a:cubicBezTo>
                  <a:pt x="6756401" y="1494989"/>
                  <a:pt x="6760177" y="1497712"/>
                  <a:pt x="6767729" y="1497712"/>
                </a:cubicBezTo>
                <a:cubicBezTo>
                  <a:pt x="6769887" y="1497712"/>
                  <a:pt x="6771235" y="1497440"/>
                  <a:pt x="6771775" y="1496894"/>
                </a:cubicBezTo>
                <a:cubicBezTo>
                  <a:pt x="6772313" y="1496350"/>
                  <a:pt x="6773663" y="1496078"/>
                  <a:pt x="6775820" y="1496078"/>
                </a:cubicBezTo>
                <a:cubicBezTo>
                  <a:pt x="6777977" y="1496078"/>
                  <a:pt x="6779327" y="1496894"/>
                  <a:pt x="6779866" y="1498528"/>
                </a:cubicBezTo>
                <a:cubicBezTo>
                  <a:pt x="6780405" y="1500162"/>
                  <a:pt x="6781755" y="1500978"/>
                  <a:pt x="6783911" y="1500978"/>
                </a:cubicBezTo>
                <a:cubicBezTo>
                  <a:pt x="6786070" y="1500978"/>
                  <a:pt x="6787957" y="1499617"/>
                  <a:pt x="6789575" y="1496894"/>
                </a:cubicBezTo>
                <a:cubicBezTo>
                  <a:pt x="6791193" y="1494171"/>
                  <a:pt x="6793082" y="1491721"/>
                  <a:pt x="6795241" y="1489543"/>
                </a:cubicBezTo>
                <a:lnTo>
                  <a:pt x="6795241" y="1487910"/>
                </a:lnTo>
                <a:cubicBezTo>
                  <a:pt x="6795241" y="1482464"/>
                  <a:pt x="6792813" y="1478924"/>
                  <a:pt x="6787957" y="1477291"/>
                </a:cubicBezTo>
                <a:cubicBezTo>
                  <a:pt x="6783102" y="1475657"/>
                  <a:pt x="6779057" y="1474840"/>
                  <a:pt x="6775820" y="1474840"/>
                </a:cubicBezTo>
                <a:close/>
                <a:moveTo>
                  <a:pt x="3917599" y="1474840"/>
                </a:moveTo>
                <a:cubicBezTo>
                  <a:pt x="3915442" y="1477019"/>
                  <a:pt x="3911666" y="1480013"/>
                  <a:pt x="3906272" y="1483826"/>
                </a:cubicBezTo>
                <a:cubicBezTo>
                  <a:pt x="3900877" y="1487636"/>
                  <a:pt x="3898180" y="1490633"/>
                  <a:pt x="3898180" y="1492810"/>
                </a:cubicBezTo>
                <a:cubicBezTo>
                  <a:pt x="3898180" y="1496078"/>
                  <a:pt x="3899259" y="1497712"/>
                  <a:pt x="3901416" y="1497712"/>
                </a:cubicBezTo>
                <a:cubicBezTo>
                  <a:pt x="3903575" y="1497712"/>
                  <a:pt x="3907620" y="1494717"/>
                  <a:pt x="3913554" y="1488726"/>
                </a:cubicBezTo>
                <a:cubicBezTo>
                  <a:pt x="3919488" y="1482736"/>
                  <a:pt x="3922455" y="1478652"/>
                  <a:pt x="3922455" y="1476473"/>
                </a:cubicBezTo>
                <a:cubicBezTo>
                  <a:pt x="3922455" y="1476473"/>
                  <a:pt x="3921376" y="1475929"/>
                  <a:pt x="3919219" y="1474840"/>
                </a:cubicBezTo>
                <a:close/>
                <a:moveTo>
                  <a:pt x="2896958" y="1474840"/>
                </a:moveTo>
                <a:cubicBezTo>
                  <a:pt x="2892643" y="1474840"/>
                  <a:pt x="2888328" y="1477019"/>
                  <a:pt x="2884013" y="1481375"/>
                </a:cubicBezTo>
                <a:cubicBezTo>
                  <a:pt x="2884013" y="1482464"/>
                  <a:pt x="2884552" y="1483008"/>
                  <a:pt x="2885631" y="1483008"/>
                </a:cubicBezTo>
                <a:lnTo>
                  <a:pt x="2888867" y="1483008"/>
                </a:lnTo>
                <a:cubicBezTo>
                  <a:pt x="2894261" y="1483008"/>
                  <a:pt x="2896958" y="1480285"/>
                  <a:pt x="2896958" y="1474840"/>
                </a:cubicBezTo>
                <a:close/>
                <a:moveTo>
                  <a:pt x="1384759" y="1474840"/>
                </a:moveTo>
                <a:cubicBezTo>
                  <a:pt x="1382601" y="1474840"/>
                  <a:pt x="1379095" y="1475657"/>
                  <a:pt x="1374239" y="1477291"/>
                </a:cubicBezTo>
                <a:cubicBezTo>
                  <a:pt x="1369386" y="1478924"/>
                  <a:pt x="1366958" y="1480829"/>
                  <a:pt x="1366958" y="1483008"/>
                </a:cubicBezTo>
                <a:lnTo>
                  <a:pt x="1366958" y="1484642"/>
                </a:lnTo>
                <a:lnTo>
                  <a:pt x="1368576" y="1487910"/>
                </a:lnTo>
                <a:cubicBezTo>
                  <a:pt x="1368576" y="1490087"/>
                  <a:pt x="1368035" y="1491177"/>
                  <a:pt x="1366958" y="1491177"/>
                </a:cubicBezTo>
                <a:lnTo>
                  <a:pt x="1365340" y="1491177"/>
                </a:lnTo>
                <a:cubicBezTo>
                  <a:pt x="1365340" y="1485731"/>
                  <a:pt x="1363720" y="1483008"/>
                  <a:pt x="1360484" y="1483008"/>
                </a:cubicBezTo>
                <a:cubicBezTo>
                  <a:pt x="1357248" y="1483008"/>
                  <a:pt x="1355090" y="1485187"/>
                  <a:pt x="1354011" y="1489543"/>
                </a:cubicBezTo>
                <a:cubicBezTo>
                  <a:pt x="1352932" y="1493899"/>
                  <a:pt x="1352393" y="1497166"/>
                  <a:pt x="1352393" y="1499345"/>
                </a:cubicBezTo>
                <a:cubicBezTo>
                  <a:pt x="1352393" y="1501524"/>
                  <a:pt x="1354280" y="1504791"/>
                  <a:pt x="1358057" y="1509147"/>
                </a:cubicBezTo>
                <a:cubicBezTo>
                  <a:pt x="1361833" y="1513503"/>
                  <a:pt x="1364800" y="1515682"/>
                  <a:pt x="1366958" y="1515682"/>
                </a:cubicBezTo>
                <a:cubicBezTo>
                  <a:pt x="1370194" y="1515682"/>
                  <a:pt x="1374509" y="1511598"/>
                  <a:pt x="1379903" y="1503429"/>
                </a:cubicBezTo>
                <a:cubicBezTo>
                  <a:pt x="1385298" y="1495261"/>
                  <a:pt x="1387995" y="1489543"/>
                  <a:pt x="1387995" y="1486275"/>
                </a:cubicBezTo>
                <a:cubicBezTo>
                  <a:pt x="1387995" y="1485187"/>
                  <a:pt x="1387995" y="1483008"/>
                  <a:pt x="1387995" y="1479741"/>
                </a:cubicBezTo>
                <a:cubicBezTo>
                  <a:pt x="1387995" y="1476473"/>
                  <a:pt x="1386916" y="1474840"/>
                  <a:pt x="1384759" y="1474840"/>
                </a:cubicBezTo>
                <a:close/>
                <a:moveTo>
                  <a:pt x="1171144" y="1474840"/>
                </a:moveTo>
                <a:cubicBezTo>
                  <a:pt x="1171144" y="1474840"/>
                  <a:pt x="1169524" y="1476473"/>
                  <a:pt x="1166288" y="1479741"/>
                </a:cubicBezTo>
                <a:lnTo>
                  <a:pt x="1169524" y="1479741"/>
                </a:lnTo>
                <a:cubicBezTo>
                  <a:pt x="1172762" y="1479741"/>
                  <a:pt x="1174380" y="1479196"/>
                  <a:pt x="1174380" y="1478107"/>
                </a:cubicBezTo>
                <a:cubicBezTo>
                  <a:pt x="1174380" y="1475929"/>
                  <a:pt x="1173301" y="1474840"/>
                  <a:pt x="1171144" y="1474840"/>
                </a:cubicBezTo>
                <a:close/>
                <a:moveTo>
                  <a:pt x="747654" y="1474840"/>
                </a:moveTo>
                <a:cubicBezTo>
                  <a:pt x="743339" y="1474840"/>
                  <a:pt x="739024" y="1477019"/>
                  <a:pt x="734708" y="1481375"/>
                </a:cubicBezTo>
                <a:cubicBezTo>
                  <a:pt x="734708" y="1482464"/>
                  <a:pt x="735247" y="1483008"/>
                  <a:pt x="736327" y="1483008"/>
                </a:cubicBezTo>
                <a:lnTo>
                  <a:pt x="739563" y="1483008"/>
                </a:lnTo>
                <a:cubicBezTo>
                  <a:pt x="744957" y="1483008"/>
                  <a:pt x="747654" y="1480285"/>
                  <a:pt x="747654" y="1474840"/>
                </a:cubicBezTo>
                <a:close/>
                <a:moveTo>
                  <a:pt x="7174327" y="1473206"/>
                </a:moveTo>
                <a:cubicBezTo>
                  <a:pt x="7172169" y="1473206"/>
                  <a:pt x="7171089" y="1473750"/>
                  <a:pt x="7171089" y="1474840"/>
                </a:cubicBezTo>
                <a:lnTo>
                  <a:pt x="7171089" y="1476473"/>
                </a:lnTo>
                <a:lnTo>
                  <a:pt x="7172709" y="1476473"/>
                </a:lnTo>
                <a:cubicBezTo>
                  <a:pt x="7173786" y="1476473"/>
                  <a:pt x="7174327" y="1475384"/>
                  <a:pt x="7174327" y="1473206"/>
                </a:cubicBezTo>
                <a:close/>
                <a:moveTo>
                  <a:pt x="4541151" y="1473206"/>
                </a:moveTo>
                <a:cubicBezTo>
                  <a:pt x="4538994" y="1473206"/>
                  <a:pt x="4537914" y="1474296"/>
                  <a:pt x="4537914" y="1476473"/>
                </a:cubicBezTo>
                <a:cubicBezTo>
                  <a:pt x="4541151" y="1476473"/>
                  <a:pt x="4542769" y="1475384"/>
                  <a:pt x="4542769" y="1473206"/>
                </a:cubicBezTo>
                <a:close/>
                <a:moveTo>
                  <a:pt x="7232585" y="1469938"/>
                </a:moveTo>
                <a:cubicBezTo>
                  <a:pt x="7228269" y="1469938"/>
                  <a:pt x="7224763" y="1472389"/>
                  <a:pt x="7222067" y="1477291"/>
                </a:cubicBezTo>
                <a:cubicBezTo>
                  <a:pt x="7219370" y="1482191"/>
                  <a:pt x="7215863" y="1484642"/>
                  <a:pt x="7211548" y="1484642"/>
                </a:cubicBezTo>
                <a:lnTo>
                  <a:pt x="7198601" y="1484642"/>
                </a:lnTo>
                <a:cubicBezTo>
                  <a:pt x="7195363" y="1484642"/>
                  <a:pt x="7192937" y="1486820"/>
                  <a:pt x="7191317" y="1491177"/>
                </a:cubicBezTo>
                <a:cubicBezTo>
                  <a:pt x="7189701" y="1495533"/>
                  <a:pt x="7188351" y="1498801"/>
                  <a:pt x="7187272" y="1500978"/>
                </a:cubicBezTo>
                <a:cubicBezTo>
                  <a:pt x="7185115" y="1503157"/>
                  <a:pt x="7182687" y="1505063"/>
                  <a:pt x="7179990" y="1506696"/>
                </a:cubicBezTo>
                <a:cubicBezTo>
                  <a:pt x="7177293" y="1508331"/>
                  <a:pt x="7175945" y="1510236"/>
                  <a:pt x="7175945" y="1512415"/>
                </a:cubicBezTo>
                <a:cubicBezTo>
                  <a:pt x="7175945" y="1513503"/>
                  <a:pt x="7178103" y="1514048"/>
                  <a:pt x="7182418" y="1514048"/>
                </a:cubicBezTo>
                <a:cubicBezTo>
                  <a:pt x="7192127" y="1514048"/>
                  <a:pt x="7198061" y="1511053"/>
                  <a:pt x="7200219" y="1505063"/>
                </a:cubicBezTo>
                <a:cubicBezTo>
                  <a:pt x="7202377" y="1499073"/>
                  <a:pt x="7207233" y="1494989"/>
                  <a:pt x="7214784" y="1492810"/>
                </a:cubicBezTo>
                <a:lnTo>
                  <a:pt x="7227729" y="1479741"/>
                </a:lnTo>
                <a:cubicBezTo>
                  <a:pt x="7228810" y="1479741"/>
                  <a:pt x="7230427" y="1478924"/>
                  <a:pt x="7232585" y="1477291"/>
                </a:cubicBezTo>
                <a:cubicBezTo>
                  <a:pt x="7234743" y="1475657"/>
                  <a:pt x="7235821" y="1474296"/>
                  <a:pt x="7235821" y="1473206"/>
                </a:cubicBezTo>
                <a:cubicBezTo>
                  <a:pt x="7235821" y="1472117"/>
                  <a:pt x="7235282" y="1471028"/>
                  <a:pt x="7234205" y="1469938"/>
                </a:cubicBezTo>
                <a:close/>
                <a:moveTo>
                  <a:pt x="4903650" y="1469938"/>
                </a:moveTo>
                <a:cubicBezTo>
                  <a:pt x="4901493" y="1469938"/>
                  <a:pt x="4899874" y="1470484"/>
                  <a:pt x="4898796" y="1471573"/>
                </a:cubicBezTo>
                <a:cubicBezTo>
                  <a:pt x="4897717" y="1472661"/>
                  <a:pt x="4896099" y="1473750"/>
                  <a:pt x="4893940" y="1474840"/>
                </a:cubicBezTo>
                <a:cubicBezTo>
                  <a:pt x="4885310" y="1477019"/>
                  <a:pt x="4878298" y="1482464"/>
                  <a:pt x="4872902" y="1491177"/>
                </a:cubicBezTo>
                <a:cubicBezTo>
                  <a:pt x="4867508" y="1499889"/>
                  <a:pt x="4859416" y="1503157"/>
                  <a:pt x="4848627" y="1500978"/>
                </a:cubicBezTo>
                <a:cubicBezTo>
                  <a:pt x="4845391" y="1505335"/>
                  <a:pt x="4842694" y="1509692"/>
                  <a:pt x="4840536" y="1514048"/>
                </a:cubicBezTo>
                <a:cubicBezTo>
                  <a:pt x="4835142" y="1521671"/>
                  <a:pt x="4832444" y="1526573"/>
                  <a:pt x="4832444" y="1528752"/>
                </a:cubicBezTo>
                <a:cubicBezTo>
                  <a:pt x="4844312" y="1528752"/>
                  <a:pt x="4850247" y="1526845"/>
                  <a:pt x="4850247" y="1523033"/>
                </a:cubicBezTo>
                <a:cubicBezTo>
                  <a:pt x="4850247" y="1519222"/>
                  <a:pt x="4852944" y="1515138"/>
                  <a:pt x="4858338" y="1510780"/>
                </a:cubicBezTo>
                <a:cubicBezTo>
                  <a:pt x="4863733" y="1506424"/>
                  <a:pt x="4867508" y="1505335"/>
                  <a:pt x="4869666" y="1507513"/>
                </a:cubicBezTo>
                <a:cubicBezTo>
                  <a:pt x="4871824" y="1509692"/>
                  <a:pt x="4874521" y="1506969"/>
                  <a:pt x="4877757" y="1499345"/>
                </a:cubicBezTo>
                <a:cubicBezTo>
                  <a:pt x="4877757" y="1497166"/>
                  <a:pt x="4878567" y="1496350"/>
                  <a:pt x="4880185" y="1496894"/>
                </a:cubicBezTo>
                <a:cubicBezTo>
                  <a:pt x="4881803" y="1497440"/>
                  <a:pt x="4883152" y="1497166"/>
                  <a:pt x="4884231" y="1496078"/>
                </a:cubicBezTo>
                <a:cubicBezTo>
                  <a:pt x="4886388" y="1493899"/>
                  <a:pt x="4886928" y="1491994"/>
                  <a:pt x="4885849" y="1490359"/>
                </a:cubicBezTo>
                <a:cubicBezTo>
                  <a:pt x="4884770" y="1488726"/>
                  <a:pt x="4885310" y="1487364"/>
                  <a:pt x="4887467" y="1486275"/>
                </a:cubicBezTo>
                <a:cubicBezTo>
                  <a:pt x="4889625" y="1484098"/>
                  <a:pt x="4892861" y="1481647"/>
                  <a:pt x="4897176" y="1478924"/>
                </a:cubicBezTo>
                <a:cubicBezTo>
                  <a:pt x="4901493" y="1476201"/>
                  <a:pt x="4903650" y="1473750"/>
                  <a:pt x="4903650" y="1471573"/>
                </a:cubicBezTo>
                <a:close/>
                <a:moveTo>
                  <a:pt x="1714892" y="1469938"/>
                </a:moveTo>
                <a:cubicBezTo>
                  <a:pt x="1709498" y="1469938"/>
                  <a:pt x="1705991" y="1470756"/>
                  <a:pt x="1704373" y="1472389"/>
                </a:cubicBezTo>
                <a:cubicBezTo>
                  <a:pt x="1702755" y="1474022"/>
                  <a:pt x="1701676" y="1476201"/>
                  <a:pt x="1701136" y="1478924"/>
                </a:cubicBezTo>
                <a:cubicBezTo>
                  <a:pt x="1700597" y="1481647"/>
                  <a:pt x="1700327" y="1483826"/>
                  <a:pt x="1700327" y="1485459"/>
                </a:cubicBezTo>
                <a:cubicBezTo>
                  <a:pt x="1700327" y="1487092"/>
                  <a:pt x="1698709" y="1487910"/>
                  <a:pt x="1695472" y="1487910"/>
                </a:cubicBezTo>
                <a:lnTo>
                  <a:pt x="1693854" y="1487910"/>
                </a:lnTo>
                <a:lnTo>
                  <a:pt x="1688998" y="1487910"/>
                </a:lnTo>
                <a:cubicBezTo>
                  <a:pt x="1681447" y="1487910"/>
                  <a:pt x="1677671" y="1490633"/>
                  <a:pt x="1677671" y="1496078"/>
                </a:cubicBezTo>
                <a:cubicBezTo>
                  <a:pt x="1677671" y="1498256"/>
                  <a:pt x="1679829" y="1499617"/>
                  <a:pt x="1684144" y="1500162"/>
                </a:cubicBezTo>
                <a:cubicBezTo>
                  <a:pt x="1688459" y="1500706"/>
                  <a:pt x="1691695" y="1501524"/>
                  <a:pt x="1693854" y="1502612"/>
                </a:cubicBezTo>
                <a:cubicBezTo>
                  <a:pt x="1696012" y="1501524"/>
                  <a:pt x="1697900" y="1499617"/>
                  <a:pt x="1699518" y="1496894"/>
                </a:cubicBezTo>
                <a:cubicBezTo>
                  <a:pt x="1701136" y="1494171"/>
                  <a:pt x="1703024" y="1492266"/>
                  <a:pt x="1705183" y="1491177"/>
                </a:cubicBezTo>
                <a:cubicBezTo>
                  <a:pt x="1709498" y="1488998"/>
                  <a:pt x="1712734" y="1487636"/>
                  <a:pt x="1714892" y="1487092"/>
                </a:cubicBezTo>
                <a:cubicBezTo>
                  <a:pt x="1717049" y="1486548"/>
                  <a:pt x="1718128" y="1483552"/>
                  <a:pt x="1718128" y="1478107"/>
                </a:cubicBezTo>
                <a:cubicBezTo>
                  <a:pt x="1718128" y="1477019"/>
                  <a:pt x="1718398" y="1475929"/>
                  <a:pt x="1718938" y="1474840"/>
                </a:cubicBezTo>
                <a:cubicBezTo>
                  <a:pt x="1719477" y="1473750"/>
                  <a:pt x="1719207" y="1472117"/>
                  <a:pt x="1718128" y="1469938"/>
                </a:cubicBezTo>
                <a:close/>
                <a:moveTo>
                  <a:pt x="1297370" y="1469938"/>
                </a:moveTo>
                <a:cubicBezTo>
                  <a:pt x="1295213" y="1469938"/>
                  <a:pt x="1294134" y="1471028"/>
                  <a:pt x="1294134" y="1473206"/>
                </a:cubicBezTo>
                <a:lnTo>
                  <a:pt x="1294134" y="1483008"/>
                </a:lnTo>
                <a:cubicBezTo>
                  <a:pt x="1294134" y="1484098"/>
                  <a:pt x="1295483" y="1485187"/>
                  <a:pt x="1298180" y="1486275"/>
                </a:cubicBezTo>
                <a:cubicBezTo>
                  <a:pt x="1300877" y="1487364"/>
                  <a:pt x="1303305" y="1487910"/>
                  <a:pt x="1305462" y="1487910"/>
                </a:cubicBezTo>
                <a:cubicBezTo>
                  <a:pt x="1307620" y="1487910"/>
                  <a:pt x="1309508" y="1486275"/>
                  <a:pt x="1311126" y="1483008"/>
                </a:cubicBezTo>
                <a:cubicBezTo>
                  <a:pt x="1312744" y="1479741"/>
                  <a:pt x="1313553" y="1477563"/>
                  <a:pt x="1313553" y="1476473"/>
                </a:cubicBezTo>
                <a:cubicBezTo>
                  <a:pt x="1313553" y="1472117"/>
                  <a:pt x="1309777" y="1469938"/>
                  <a:pt x="1302226" y="1469938"/>
                </a:cubicBezTo>
                <a:cubicBezTo>
                  <a:pt x="1301147" y="1469938"/>
                  <a:pt x="1299529" y="1469938"/>
                  <a:pt x="1297370" y="1469938"/>
                </a:cubicBezTo>
                <a:close/>
                <a:moveTo>
                  <a:pt x="5915492" y="1468305"/>
                </a:moveTo>
                <a:cubicBezTo>
                  <a:pt x="5910098" y="1468305"/>
                  <a:pt x="5903624" y="1470484"/>
                  <a:pt x="5896073" y="1474840"/>
                </a:cubicBezTo>
                <a:cubicBezTo>
                  <a:pt x="5888520" y="1479196"/>
                  <a:pt x="5882587" y="1483552"/>
                  <a:pt x="5878271" y="1487910"/>
                </a:cubicBezTo>
                <a:cubicBezTo>
                  <a:pt x="5876114" y="1490087"/>
                  <a:pt x="5875035" y="1492538"/>
                  <a:pt x="5875035" y="1495261"/>
                </a:cubicBezTo>
                <a:cubicBezTo>
                  <a:pt x="5875035" y="1497984"/>
                  <a:pt x="5873955" y="1499889"/>
                  <a:pt x="5871798" y="1500978"/>
                </a:cubicBezTo>
                <a:cubicBezTo>
                  <a:pt x="5867482" y="1503157"/>
                  <a:pt x="5862628" y="1505608"/>
                  <a:pt x="5857234" y="1508331"/>
                </a:cubicBezTo>
                <a:cubicBezTo>
                  <a:pt x="5851839" y="1511053"/>
                  <a:pt x="5849142" y="1515138"/>
                  <a:pt x="5849142" y="1520583"/>
                </a:cubicBezTo>
                <a:lnTo>
                  <a:pt x="5849142" y="1522217"/>
                </a:lnTo>
                <a:lnTo>
                  <a:pt x="5852378" y="1522217"/>
                </a:lnTo>
                <a:cubicBezTo>
                  <a:pt x="5858852" y="1522217"/>
                  <a:pt x="5863707" y="1519494"/>
                  <a:pt x="5866943" y="1514048"/>
                </a:cubicBezTo>
                <a:cubicBezTo>
                  <a:pt x="5870180" y="1510780"/>
                  <a:pt x="5873955" y="1508875"/>
                  <a:pt x="5878271" y="1508331"/>
                </a:cubicBezTo>
                <a:cubicBezTo>
                  <a:pt x="5882587" y="1507785"/>
                  <a:pt x="5885823" y="1506424"/>
                  <a:pt x="5887980" y="1504247"/>
                </a:cubicBezTo>
                <a:cubicBezTo>
                  <a:pt x="5891218" y="1498801"/>
                  <a:pt x="5895533" y="1492538"/>
                  <a:pt x="5900927" y="1485459"/>
                </a:cubicBezTo>
                <a:cubicBezTo>
                  <a:pt x="5906321" y="1478380"/>
                  <a:pt x="5912256" y="1474840"/>
                  <a:pt x="5918728" y="1474840"/>
                </a:cubicBezTo>
                <a:lnTo>
                  <a:pt x="5918728" y="1473206"/>
                </a:lnTo>
                <a:cubicBezTo>
                  <a:pt x="5918728" y="1469938"/>
                  <a:pt x="5917650" y="1468305"/>
                  <a:pt x="5915492" y="1468305"/>
                </a:cubicBezTo>
                <a:close/>
                <a:moveTo>
                  <a:pt x="7590230" y="1466671"/>
                </a:moveTo>
                <a:cubicBezTo>
                  <a:pt x="7588072" y="1466671"/>
                  <a:pt x="7586993" y="1467761"/>
                  <a:pt x="7586993" y="1469938"/>
                </a:cubicBezTo>
                <a:cubicBezTo>
                  <a:pt x="7586993" y="1472117"/>
                  <a:pt x="7587801" y="1474296"/>
                  <a:pt x="7589421" y="1476473"/>
                </a:cubicBezTo>
                <a:cubicBezTo>
                  <a:pt x="7591039" y="1478652"/>
                  <a:pt x="7592926" y="1479741"/>
                  <a:pt x="7595085" y="1479741"/>
                </a:cubicBezTo>
                <a:cubicBezTo>
                  <a:pt x="7597241" y="1479741"/>
                  <a:pt x="7598321" y="1477563"/>
                  <a:pt x="7598321" y="1473206"/>
                </a:cubicBezTo>
                <a:cubicBezTo>
                  <a:pt x="7598321" y="1468850"/>
                  <a:pt x="7595625" y="1466671"/>
                  <a:pt x="7590230" y="1466671"/>
                </a:cubicBezTo>
                <a:close/>
                <a:moveTo>
                  <a:pt x="5739097" y="1466671"/>
                </a:moveTo>
                <a:cubicBezTo>
                  <a:pt x="5736940" y="1466671"/>
                  <a:pt x="5734782" y="1467489"/>
                  <a:pt x="5732624" y="1469122"/>
                </a:cubicBezTo>
                <a:cubicBezTo>
                  <a:pt x="5730467" y="1470756"/>
                  <a:pt x="5729388" y="1472661"/>
                  <a:pt x="5729388" y="1474840"/>
                </a:cubicBezTo>
                <a:cubicBezTo>
                  <a:pt x="5729388" y="1478107"/>
                  <a:pt x="5731546" y="1479741"/>
                  <a:pt x="5735861" y="1479741"/>
                </a:cubicBezTo>
                <a:cubicBezTo>
                  <a:pt x="5741254" y="1479741"/>
                  <a:pt x="5743953" y="1477019"/>
                  <a:pt x="5743953" y="1471573"/>
                </a:cubicBezTo>
                <a:cubicBezTo>
                  <a:pt x="5743953" y="1468305"/>
                  <a:pt x="5742335" y="1466671"/>
                  <a:pt x="5739097" y="1466671"/>
                </a:cubicBezTo>
                <a:close/>
                <a:moveTo>
                  <a:pt x="2995674" y="1466671"/>
                </a:moveTo>
                <a:cubicBezTo>
                  <a:pt x="2994596" y="1466671"/>
                  <a:pt x="2994056" y="1467216"/>
                  <a:pt x="2994056" y="1468305"/>
                </a:cubicBezTo>
                <a:lnTo>
                  <a:pt x="2994056" y="1471573"/>
                </a:lnTo>
                <a:cubicBezTo>
                  <a:pt x="2995135" y="1471573"/>
                  <a:pt x="2996484" y="1472661"/>
                  <a:pt x="2998102" y="1474840"/>
                </a:cubicBezTo>
                <a:cubicBezTo>
                  <a:pt x="2999720" y="1477019"/>
                  <a:pt x="3001609" y="1478107"/>
                  <a:pt x="3003766" y="1478107"/>
                </a:cubicBezTo>
                <a:cubicBezTo>
                  <a:pt x="3007003" y="1478107"/>
                  <a:pt x="3008621" y="1475929"/>
                  <a:pt x="3008621" y="1471573"/>
                </a:cubicBezTo>
                <a:cubicBezTo>
                  <a:pt x="3008621" y="1468305"/>
                  <a:pt x="3007542" y="1466671"/>
                  <a:pt x="3005385" y="1466671"/>
                </a:cubicBezTo>
                <a:close/>
                <a:moveTo>
                  <a:pt x="2948743" y="1466671"/>
                </a:moveTo>
                <a:cubicBezTo>
                  <a:pt x="2940113" y="1466671"/>
                  <a:pt x="2933370" y="1470756"/>
                  <a:pt x="2928515" y="1478924"/>
                </a:cubicBezTo>
                <a:cubicBezTo>
                  <a:pt x="2923660" y="1487092"/>
                  <a:pt x="2918536" y="1493899"/>
                  <a:pt x="2913141" y="1499345"/>
                </a:cubicBezTo>
                <a:lnTo>
                  <a:pt x="2913141" y="1502612"/>
                </a:lnTo>
                <a:cubicBezTo>
                  <a:pt x="2915300" y="1502612"/>
                  <a:pt x="2918536" y="1501250"/>
                  <a:pt x="2922851" y="1498528"/>
                </a:cubicBezTo>
                <a:cubicBezTo>
                  <a:pt x="2927166" y="1495805"/>
                  <a:pt x="2931483" y="1492538"/>
                  <a:pt x="2935798" y="1488726"/>
                </a:cubicBezTo>
                <a:cubicBezTo>
                  <a:pt x="2940113" y="1484914"/>
                  <a:pt x="2943889" y="1481375"/>
                  <a:pt x="2947125" y="1478107"/>
                </a:cubicBezTo>
                <a:cubicBezTo>
                  <a:pt x="2950363" y="1474840"/>
                  <a:pt x="2951981" y="1472661"/>
                  <a:pt x="2951981" y="1471573"/>
                </a:cubicBezTo>
                <a:cubicBezTo>
                  <a:pt x="2951981" y="1468305"/>
                  <a:pt x="2950902" y="1466671"/>
                  <a:pt x="2948743" y="1466671"/>
                </a:cubicBezTo>
                <a:close/>
                <a:moveTo>
                  <a:pt x="1148487" y="1466671"/>
                </a:moveTo>
                <a:cubicBezTo>
                  <a:pt x="1145250" y="1466671"/>
                  <a:pt x="1143632" y="1467761"/>
                  <a:pt x="1143632" y="1469938"/>
                </a:cubicBezTo>
                <a:lnTo>
                  <a:pt x="1143632" y="1471573"/>
                </a:lnTo>
                <a:cubicBezTo>
                  <a:pt x="1146869" y="1471573"/>
                  <a:pt x="1148487" y="1469938"/>
                  <a:pt x="1148487" y="1466671"/>
                </a:cubicBezTo>
                <a:close/>
                <a:moveTo>
                  <a:pt x="846372" y="1466671"/>
                </a:moveTo>
                <a:cubicBezTo>
                  <a:pt x="845291" y="1466671"/>
                  <a:pt x="844752" y="1467216"/>
                  <a:pt x="844752" y="1468305"/>
                </a:cubicBezTo>
                <a:lnTo>
                  <a:pt x="844752" y="1471573"/>
                </a:lnTo>
                <a:cubicBezTo>
                  <a:pt x="845831" y="1471573"/>
                  <a:pt x="847180" y="1472661"/>
                  <a:pt x="848798" y="1474840"/>
                </a:cubicBezTo>
                <a:cubicBezTo>
                  <a:pt x="850416" y="1477019"/>
                  <a:pt x="852305" y="1478107"/>
                  <a:pt x="854462" y="1478107"/>
                </a:cubicBezTo>
                <a:cubicBezTo>
                  <a:pt x="857699" y="1478107"/>
                  <a:pt x="859317" y="1475929"/>
                  <a:pt x="859317" y="1471573"/>
                </a:cubicBezTo>
                <a:cubicBezTo>
                  <a:pt x="859317" y="1468305"/>
                  <a:pt x="858238" y="1466671"/>
                  <a:pt x="856081" y="1466671"/>
                </a:cubicBezTo>
                <a:close/>
                <a:moveTo>
                  <a:pt x="799439" y="1466671"/>
                </a:moveTo>
                <a:cubicBezTo>
                  <a:pt x="790809" y="1466671"/>
                  <a:pt x="784066" y="1470756"/>
                  <a:pt x="779212" y="1478924"/>
                </a:cubicBezTo>
                <a:cubicBezTo>
                  <a:pt x="774356" y="1487092"/>
                  <a:pt x="769232" y="1493899"/>
                  <a:pt x="763837" y="1499345"/>
                </a:cubicBezTo>
                <a:lnTo>
                  <a:pt x="763837" y="1502612"/>
                </a:lnTo>
                <a:cubicBezTo>
                  <a:pt x="765995" y="1502612"/>
                  <a:pt x="769232" y="1501250"/>
                  <a:pt x="773547" y="1498528"/>
                </a:cubicBezTo>
                <a:cubicBezTo>
                  <a:pt x="777863" y="1495805"/>
                  <a:pt x="782179" y="1492538"/>
                  <a:pt x="786494" y="1488726"/>
                </a:cubicBezTo>
                <a:cubicBezTo>
                  <a:pt x="790809" y="1484914"/>
                  <a:pt x="794585" y="1481375"/>
                  <a:pt x="797821" y="1478107"/>
                </a:cubicBezTo>
                <a:cubicBezTo>
                  <a:pt x="801059" y="1474840"/>
                  <a:pt x="802677" y="1472661"/>
                  <a:pt x="802677" y="1471573"/>
                </a:cubicBezTo>
                <a:cubicBezTo>
                  <a:pt x="802677" y="1468305"/>
                  <a:pt x="801598" y="1466671"/>
                  <a:pt x="799439" y="1466671"/>
                </a:cubicBezTo>
                <a:close/>
                <a:moveTo>
                  <a:pt x="7703511" y="1465038"/>
                </a:moveTo>
                <a:cubicBezTo>
                  <a:pt x="7699195" y="1465038"/>
                  <a:pt x="7696497" y="1466671"/>
                  <a:pt x="7695419" y="1469938"/>
                </a:cubicBezTo>
                <a:lnTo>
                  <a:pt x="7698655" y="1469938"/>
                </a:lnTo>
                <a:cubicBezTo>
                  <a:pt x="7701892" y="1469938"/>
                  <a:pt x="7703511" y="1468305"/>
                  <a:pt x="7703511" y="1465038"/>
                </a:cubicBezTo>
                <a:close/>
                <a:moveTo>
                  <a:pt x="3525971" y="1465038"/>
                </a:moveTo>
                <a:cubicBezTo>
                  <a:pt x="3522734" y="1465038"/>
                  <a:pt x="3519228" y="1466127"/>
                  <a:pt x="3515452" y="1468305"/>
                </a:cubicBezTo>
                <a:cubicBezTo>
                  <a:pt x="3511676" y="1470484"/>
                  <a:pt x="3508170" y="1472117"/>
                  <a:pt x="3504933" y="1473206"/>
                </a:cubicBezTo>
                <a:cubicBezTo>
                  <a:pt x="3502776" y="1475384"/>
                  <a:pt x="3497382" y="1479741"/>
                  <a:pt x="3488750" y="1486275"/>
                </a:cubicBezTo>
                <a:cubicBezTo>
                  <a:pt x="3480120" y="1492810"/>
                  <a:pt x="3475804" y="1497712"/>
                  <a:pt x="3475804" y="1500978"/>
                </a:cubicBezTo>
                <a:cubicBezTo>
                  <a:pt x="3481199" y="1500978"/>
                  <a:pt x="3485244" y="1499617"/>
                  <a:pt x="3487942" y="1496894"/>
                </a:cubicBezTo>
                <a:cubicBezTo>
                  <a:pt x="3490639" y="1494171"/>
                  <a:pt x="3495223" y="1492810"/>
                  <a:pt x="3501697" y="1492810"/>
                </a:cubicBezTo>
                <a:cubicBezTo>
                  <a:pt x="3503854" y="1491721"/>
                  <a:pt x="3508440" y="1487364"/>
                  <a:pt x="3515452" y="1479741"/>
                </a:cubicBezTo>
                <a:cubicBezTo>
                  <a:pt x="3522465" y="1472117"/>
                  <a:pt x="3525971" y="1467216"/>
                  <a:pt x="3525971" y="1465038"/>
                </a:cubicBezTo>
                <a:close/>
                <a:moveTo>
                  <a:pt x="3373851" y="1463405"/>
                </a:moveTo>
                <a:cubicBezTo>
                  <a:pt x="3367377" y="1463405"/>
                  <a:pt x="3363062" y="1464493"/>
                  <a:pt x="3360905" y="1466671"/>
                </a:cubicBezTo>
                <a:cubicBezTo>
                  <a:pt x="3358747" y="1468850"/>
                  <a:pt x="3354971" y="1472661"/>
                  <a:pt x="3349576" y="1478107"/>
                </a:cubicBezTo>
                <a:lnTo>
                  <a:pt x="3347958" y="1479741"/>
                </a:lnTo>
                <a:cubicBezTo>
                  <a:pt x="3347958" y="1481919"/>
                  <a:pt x="3349038" y="1483008"/>
                  <a:pt x="3351194" y="1483008"/>
                </a:cubicBezTo>
                <a:cubicBezTo>
                  <a:pt x="3353353" y="1483008"/>
                  <a:pt x="3354971" y="1483008"/>
                  <a:pt x="3356050" y="1483008"/>
                </a:cubicBezTo>
                <a:lnTo>
                  <a:pt x="3357668" y="1483008"/>
                </a:lnTo>
                <a:cubicBezTo>
                  <a:pt x="3359826" y="1479741"/>
                  <a:pt x="3363062" y="1477019"/>
                  <a:pt x="3367377" y="1474840"/>
                </a:cubicBezTo>
                <a:cubicBezTo>
                  <a:pt x="3371694" y="1472661"/>
                  <a:pt x="3373851" y="1468850"/>
                  <a:pt x="3373851" y="1463405"/>
                </a:cubicBezTo>
                <a:close/>
                <a:moveTo>
                  <a:pt x="2385576" y="1463405"/>
                </a:moveTo>
                <a:cubicBezTo>
                  <a:pt x="2379102" y="1463405"/>
                  <a:pt x="2375867" y="1466671"/>
                  <a:pt x="2375867" y="1473206"/>
                </a:cubicBezTo>
                <a:cubicBezTo>
                  <a:pt x="2375867" y="1483008"/>
                  <a:pt x="2380720" y="1487910"/>
                  <a:pt x="2390430" y="1487910"/>
                </a:cubicBezTo>
                <a:cubicBezTo>
                  <a:pt x="2393668" y="1487910"/>
                  <a:pt x="2395286" y="1485731"/>
                  <a:pt x="2395286" y="1481375"/>
                </a:cubicBezTo>
                <a:cubicBezTo>
                  <a:pt x="2395286" y="1478107"/>
                  <a:pt x="2394747" y="1474296"/>
                  <a:pt x="2393668" y="1469938"/>
                </a:cubicBezTo>
                <a:cubicBezTo>
                  <a:pt x="2392588" y="1465582"/>
                  <a:pt x="2389891" y="1463405"/>
                  <a:pt x="2385576" y="1463405"/>
                </a:cubicBezTo>
                <a:close/>
                <a:moveTo>
                  <a:pt x="236272" y="1463405"/>
                </a:moveTo>
                <a:cubicBezTo>
                  <a:pt x="229798" y="1463405"/>
                  <a:pt x="226562" y="1466671"/>
                  <a:pt x="226562" y="1473206"/>
                </a:cubicBezTo>
                <a:cubicBezTo>
                  <a:pt x="226562" y="1483008"/>
                  <a:pt x="231416" y="1487910"/>
                  <a:pt x="241126" y="1487910"/>
                </a:cubicBezTo>
                <a:cubicBezTo>
                  <a:pt x="244363" y="1487910"/>
                  <a:pt x="245981" y="1485731"/>
                  <a:pt x="245981" y="1481375"/>
                </a:cubicBezTo>
                <a:cubicBezTo>
                  <a:pt x="245981" y="1478107"/>
                  <a:pt x="245442" y="1474296"/>
                  <a:pt x="244363" y="1469938"/>
                </a:cubicBezTo>
                <a:cubicBezTo>
                  <a:pt x="243284" y="1465582"/>
                  <a:pt x="240587" y="1463405"/>
                  <a:pt x="236272" y="1463405"/>
                </a:cubicBezTo>
                <a:close/>
                <a:moveTo>
                  <a:pt x="7399271" y="1461770"/>
                </a:moveTo>
                <a:cubicBezTo>
                  <a:pt x="7398191" y="1461770"/>
                  <a:pt x="7397651" y="1462315"/>
                  <a:pt x="7397651" y="1463405"/>
                </a:cubicBezTo>
                <a:cubicBezTo>
                  <a:pt x="7397651" y="1464493"/>
                  <a:pt x="7398191" y="1465038"/>
                  <a:pt x="7399271" y="1465038"/>
                </a:cubicBezTo>
                <a:cubicBezTo>
                  <a:pt x="7400348" y="1465038"/>
                  <a:pt x="7400889" y="1464493"/>
                  <a:pt x="7400889" y="1463405"/>
                </a:cubicBezTo>
                <a:cubicBezTo>
                  <a:pt x="7400889" y="1462315"/>
                  <a:pt x="7400348" y="1461770"/>
                  <a:pt x="7399271" y="1461770"/>
                </a:cubicBezTo>
                <a:close/>
                <a:moveTo>
                  <a:pt x="5976988" y="1461770"/>
                </a:moveTo>
                <a:cubicBezTo>
                  <a:pt x="5972671" y="1461770"/>
                  <a:pt x="5970515" y="1463405"/>
                  <a:pt x="5970515" y="1466671"/>
                </a:cubicBezTo>
                <a:cubicBezTo>
                  <a:pt x="5970515" y="1468850"/>
                  <a:pt x="5971863" y="1472117"/>
                  <a:pt x="5974560" y="1476473"/>
                </a:cubicBezTo>
                <a:cubicBezTo>
                  <a:pt x="5977257" y="1480829"/>
                  <a:pt x="5979685" y="1483008"/>
                  <a:pt x="5981842" y="1483008"/>
                </a:cubicBezTo>
                <a:cubicBezTo>
                  <a:pt x="5985078" y="1483008"/>
                  <a:pt x="5986697" y="1481375"/>
                  <a:pt x="5986697" y="1478107"/>
                </a:cubicBezTo>
                <a:cubicBezTo>
                  <a:pt x="5986697" y="1467216"/>
                  <a:pt x="5983460" y="1461770"/>
                  <a:pt x="5976988" y="1461770"/>
                </a:cubicBezTo>
                <a:close/>
                <a:moveTo>
                  <a:pt x="1276333" y="1461770"/>
                </a:moveTo>
                <a:cubicBezTo>
                  <a:pt x="1274175" y="1461770"/>
                  <a:pt x="1273096" y="1463949"/>
                  <a:pt x="1273096" y="1468305"/>
                </a:cubicBezTo>
                <a:cubicBezTo>
                  <a:pt x="1277411" y="1468305"/>
                  <a:pt x="1279569" y="1467216"/>
                  <a:pt x="1279569" y="1465038"/>
                </a:cubicBezTo>
                <a:cubicBezTo>
                  <a:pt x="1279569" y="1462859"/>
                  <a:pt x="1278490" y="1461770"/>
                  <a:pt x="1276333" y="1461770"/>
                </a:cubicBezTo>
                <a:close/>
                <a:moveTo>
                  <a:pt x="5640381" y="1460137"/>
                </a:moveTo>
                <a:cubicBezTo>
                  <a:pt x="5634987" y="1460137"/>
                  <a:pt x="5632290" y="1462859"/>
                  <a:pt x="5632290" y="1468305"/>
                </a:cubicBezTo>
                <a:cubicBezTo>
                  <a:pt x="5632290" y="1472661"/>
                  <a:pt x="5634448" y="1474840"/>
                  <a:pt x="5638763" y="1474840"/>
                </a:cubicBezTo>
                <a:cubicBezTo>
                  <a:pt x="5644157" y="1474840"/>
                  <a:pt x="5646855" y="1472661"/>
                  <a:pt x="5646855" y="1468305"/>
                </a:cubicBezTo>
                <a:cubicBezTo>
                  <a:pt x="5646855" y="1462859"/>
                  <a:pt x="5644696" y="1460137"/>
                  <a:pt x="5640381" y="1460137"/>
                </a:cubicBezTo>
                <a:close/>
                <a:moveTo>
                  <a:pt x="2856501" y="1460137"/>
                </a:moveTo>
                <a:cubicBezTo>
                  <a:pt x="2853265" y="1460137"/>
                  <a:pt x="2848140" y="1463405"/>
                  <a:pt x="2841127" y="1469938"/>
                </a:cubicBezTo>
                <a:cubicBezTo>
                  <a:pt x="2834114" y="1476473"/>
                  <a:pt x="2830608" y="1481919"/>
                  <a:pt x="2830608" y="1486275"/>
                </a:cubicBezTo>
                <a:cubicBezTo>
                  <a:pt x="2830608" y="1486275"/>
                  <a:pt x="2831147" y="1486820"/>
                  <a:pt x="2832226" y="1487910"/>
                </a:cubicBezTo>
                <a:lnTo>
                  <a:pt x="2845173" y="1474840"/>
                </a:lnTo>
                <a:cubicBezTo>
                  <a:pt x="2853804" y="1474840"/>
                  <a:pt x="2858119" y="1470484"/>
                  <a:pt x="2858119" y="1461770"/>
                </a:cubicBezTo>
                <a:cubicBezTo>
                  <a:pt x="2858119" y="1461770"/>
                  <a:pt x="2857580" y="1461226"/>
                  <a:pt x="2856501" y="1460137"/>
                </a:cubicBezTo>
                <a:close/>
                <a:moveTo>
                  <a:pt x="707197" y="1460137"/>
                </a:moveTo>
                <a:cubicBezTo>
                  <a:pt x="703961" y="1460137"/>
                  <a:pt x="698836" y="1463405"/>
                  <a:pt x="691823" y="1469938"/>
                </a:cubicBezTo>
                <a:cubicBezTo>
                  <a:pt x="684810" y="1476473"/>
                  <a:pt x="681304" y="1481919"/>
                  <a:pt x="681304" y="1486275"/>
                </a:cubicBezTo>
                <a:cubicBezTo>
                  <a:pt x="681304" y="1486275"/>
                  <a:pt x="681843" y="1486820"/>
                  <a:pt x="682922" y="1487910"/>
                </a:cubicBezTo>
                <a:lnTo>
                  <a:pt x="695869" y="1474840"/>
                </a:lnTo>
                <a:cubicBezTo>
                  <a:pt x="704500" y="1474840"/>
                  <a:pt x="708815" y="1470484"/>
                  <a:pt x="708815" y="1461770"/>
                </a:cubicBezTo>
                <a:cubicBezTo>
                  <a:pt x="708815" y="1461770"/>
                  <a:pt x="708276" y="1461226"/>
                  <a:pt x="707197" y="1460137"/>
                </a:cubicBezTo>
                <a:close/>
                <a:moveTo>
                  <a:pt x="5695404" y="1458503"/>
                </a:moveTo>
                <a:cubicBezTo>
                  <a:pt x="5692166" y="1458503"/>
                  <a:pt x="5690548" y="1461226"/>
                  <a:pt x="5690548" y="1466671"/>
                </a:cubicBezTo>
                <a:cubicBezTo>
                  <a:pt x="5690548" y="1469938"/>
                  <a:pt x="5692706" y="1471573"/>
                  <a:pt x="5697022" y="1471573"/>
                </a:cubicBezTo>
                <a:cubicBezTo>
                  <a:pt x="5700258" y="1471573"/>
                  <a:pt x="5701877" y="1469938"/>
                  <a:pt x="5701877" y="1466671"/>
                </a:cubicBezTo>
                <a:cubicBezTo>
                  <a:pt x="5701877" y="1461226"/>
                  <a:pt x="5699719" y="1458503"/>
                  <a:pt x="5695404" y="1458503"/>
                </a:cubicBezTo>
                <a:close/>
                <a:moveTo>
                  <a:pt x="4450526" y="1458503"/>
                </a:moveTo>
                <a:cubicBezTo>
                  <a:pt x="4450526" y="1458503"/>
                  <a:pt x="4448098" y="1459865"/>
                  <a:pt x="4443244" y="1462587"/>
                </a:cubicBezTo>
                <a:cubicBezTo>
                  <a:pt x="4438389" y="1465310"/>
                  <a:pt x="4432994" y="1468305"/>
                  <a:pt x="4427061" y="1471573"/>
                </a:cubicBezTo>
                <a:cubicBezTo>
                  <a:pt x="4421127" y="1474840"/>
                  <a:pt x="4415732" y="1478107"/>
                  <a:pt x="4410878" y="1481375"/>
                </a:cubicBezTo>
                <a:cubicBezTo>
                  <a:pt x="4406023" y="1484642"/>
                  <a:pt x="4403595" y="1486275"/>
                  <a:pt x="4403595" y="1486275"/>
                </a:cubicBezTo>
                <a:cubicBezTo>
                  <a:pt x="4401438" y="1488454"/>
                  <a:pt x="4400628" y="1490633"/>
                  <a:pt x="4401169" y="1492810"/>
                </a:cubicBezTo>
                <a:cubicBezTo>
                  <a:pt x="4401708" y="1494989"/>
                  <a:pt x="4400898" y="1496622"/>
                  <a:pt x="4398741" y="1497712"/>
                </a:cubicBezTo>
                <a:cubicBezTo>
                  <a:pt x="4396583" y="1498801"/>
                  <a:pt x="4394695" y="1499345"/>
                  <a:pt x="4393076" y="1499345"/>
                </a:cubicBezTo>
                <a:cubicBezTo>
                  <a:pt x="4391458" y="1499345"/>
                  <a:pt x="4390109" y="1499889"/>
                  <a:pt x="4389031" y="1500978"/>
                </a:cubicBezTo>
                <a:cubicBezTo>
                  <a:pt x="4386873" y="1503157"/>
                  <a:pt x="4385255" y="1505335"/>
                  <a:pt x="4384176" y="1507513"/>
                </a:cubicBezTo>
                <a:cubicBezTo>
                  <a:pt x="4383097" y="1509692"/>
                  <a:pt x="4381479" y="1511870"/>
                  <a:pt x="4379321" y="1514048"/>
                </a:cubicBezTo>
                <a:cubicBezTo>
                  <a:pt x="4375005" y="1517315"/>
                  <a:pt x="4371229" y="1518949"/>
                  <a:pt x="4367993" y="1518949"/>
                </a:cubicBezTo>
                <a:cubicBezTo>
                  <a:pt x="4364756" y="1518949"/>
                  <a:pt x="4363138" y="1521671"/>
                  <a:pt x="4363138" y="1527117"/>
                </a:cubicBezTo>
                <a:lnTo>
                  <a:pt x="4363138" y="1532018"/>
                </a:lnTo>
                <a:cubicBezTo>
                  <a:pt x="4363138" y="1533108"/>
                  <a:pt x="4364217" y="1533652"/>
                  <a:pt x="4366375" y="1533652"/>
                </a:cubicBezTo>
                <a:cubicBezTo>
                  <a:pt x="4369611" y="1533652"/>
                  <a:pt x="4375815" y="1530385"/>
                  <a:pt x="4384986" y="1523850"/>
                </a:cubicBezTo>
                <a:cubicBezTo>
                  <a:pt x="4394155" y="1517315"/>
                  <a:pt x="4403865" y="1509964"/>
                  <a:pt x="4414114" y="1501796"/>
                </a:cubicBezTo>
                <a:cubicBezTo>
                  <a:pt x="4424364" y="1493627"/>
                  <a:pt x="4433535" y="1485459"/>
                  <a:pt x="4441625" y="1477291"/>
                </a:cubicBezTo>
                <a:cubicBezTo>
                  <a:pt x="4449716" y="1469122"/>
                  <a:pt x="4453763" y="1463949"/>
                  <a:pt x="4453763" y="1461770"/>
                </a:cubicBezTo>
                <a:cubicBezTo>
                  <a:pt x="4453763" y="1459592"/>
                  <a:pt x="4452684" y="1458503"/>
                  <a:pt x="4450526" y="1458503"/>
                </a:cubicBezTo>
                <a:close/>
                <a:moveTo>
                  <a:pt x="1305462" y="1458503"/>
                </a:moveTo>
                <a:lnTo>
                  <a:pt x="1303844" y="1460137"/>
                </a:lnTo>
                <a:lnTo>
                  <a:pt x="1305462" y="1461770"/>
                </a:lnTo>
                <a:lnTo>
                  <a:pt x="1307080" y="1461770"/>
                </a:lnTo>
                <a:lnTo>
                  <a:pt x="1307080" y="1460137"/>
                </a:lnTo>
                <a:lnTo>
                  <a:pt x="1307080" y="1458503"/>
                </a:lnTo>
                <a:close/>
                <a:moveTo>
                  <a:pt x="4868048" y="1456870"/>
                </a:moveTo>
                <a:cubicBezTo>
                  <a:pt x="4856180" y="1456870"/>
                  <a:pt x="4848627" y="1462315"/>
                  <a:pt x="4845391" y="1473206"/>
                </a:cubicBezTo>
                <a:cubicBezTo>
                  <a:pt x="4844312" y="1476473"/>
                  <a:pt x="4842155" y="1477019"/>
                  <a:pt x="4838918" y="1474840"/>
                </a:cubicBezTo>
                <a:cubicBezTo>
                  <a:pt x="4835682" y="1472661"/>
                  <a:pt x="4834064" y="1475929"/>
                  <a:pt x="4834064" y="1484642"/>
                </a:cubicBezTo>
                <a:lnTo>
                  <a:pt x="4834064" y="1486275"/>
                </a:lnTo>
                <a:cubicBezTo>
                  <a:pt x="4835142" y="1486275"/>
                  <a:pt x="4836221" y="1485731"/>
                  <a:pt x="4837300" y="1484642"/>
                </a:cubicBezTo>
                <a:cubicBezTo>
                  <a:pt x="4839458" y="1483552"/>
                  <a:pt x="4841076" y="1482464"/>
                  <a:pt x="4842155" y="1481375"/>
                </a:cubicBezTo>
                <a:cubicBezTo>
                  <a:pt x="4845391" y="1478107"/>
                  <a:pt x="4847009" y="1476473"/>
                  <a:pt x="4847009" y="1476473"/>
                </a:cubicBezTo>
                <a:lnTo>
                  <a:pt x="4856719" y="1473206"/>
                </a:lnTo>
                <a:cubicBezTo>
                  <a:pt x="4864272" y="1471028"/>
                  <a:pt x="4868048" y="1469394"/>
                  <a:pt x="4868048" y="1468305"/>
                </a:cubicBezTo>
                <a:close/>
                <a:moveTo>
                  <a:pt x="3322066" y="1456870"/>
                </a:moveTo>
                <a:lnTo>
                  <a:pt x="3307501" y="1473206"/>
                </a:lnTo>
                <a:lnTo>
                  <a:pt x="3307501" y="1476473"/>
                </a:lnTo>
                <a:cubicBezTo>
                  <a:pt x="3309658" y="1476473"/>
                  <a:pt x="3313704" y="1474568"/>
                  <a:pt x="3319638" y="1470756"/>
                </a:cubicBezTo>
                <a:cubicBezTo>
                  <a:pt x="3325571" y="1466943"/>
                  <a:pt x="3328539" y="1463405"/>
                  <a:pt x="3328539" y="1460137"/>
                </a:cubicBezTo>
                <a:cubicBezTo>
                  <a:pt x="3328539" y="1457959"/>
                  <a:pt x="3327460" y="1456870"/>
                  <a:pt x="3325302" y="1456870"/>
                </a:cubicBezTo>
                <a:close/>
                <a:moveTo>
                  <a:pt x="7250387" y="1455236"/>
                </a:moveTo>
                <a:cubicBezTo>
                  <a:pt x="7243914" y="1455236"/>
                  <a:pt x="7240677" y="1457414"/>
                  <a:pt x="7240677" y="1461770"/>
                </a:cubicBezTo>
                <a:cubicBezTo>
                  <a:pt x="7240677" y="1463949"/>
                  <a:pt x="7241755" y="1465038"/>
                  <a:pt x="7243914" y="1465038"/>
                </a:cubicBezTo>
                <a:cubicBezTo>
                  <a:pt x="7246071" y="1465038"/>
                  <a:pt x="7248500" y="1464493"/>
                  <a:pt x="7251195" y="1463405"/>
                </a:cubicBezTo>
                <a:cubicBezTo>
                  <a:pt x="7253893" y="1462315"/>
                  <a:pt x="7254701" y="1460137"/>
                  <a:pt x="7253623" y="1456870"/>
                </a:cubicBezTo>
                <a:cubicBezTo>
                  <a:pt x="7253623" y="1455780"/>
                  <a:pt x="7252543" y="1455236"/>
                  <a:pt x="7250387" y="1455236"/>
                </a:cubicBezTo>
                <a:close/>
                <a:moveTo>
                  <a:pt x="4456999" y="1455236"/>
                </a:moveTo>
                <a:lnTo>
                  <a:pt x="4456999" y="1456870"/>
                </a:lnTo>
                <a:cubicBezTo>
                  <a:pt x="4458079" y="1456870"/>
                  <a:pt x="4458618" y="1456598"/>
                  <a:pt x="4458618" y="1456052"/>
                </a:cubicBezTo>
                <a:cubicBezTo>
                  <a:pt x="4458618" y="1455508"/>
                  <a:pt x="4458079" y="1455236"/>
                  <a:pt x="4456999" y="1455236"/>
                </a:cubicBezTo>
                <a:close/>
                <a:moveTo>
                  <a:pt x="2398522" y="1455236"/>
                </a:moveTo>
                <a:cubicBezTo>
                  <a:pt x="2395286" y="1455236"/>
                  <a:pt x="2393668" y="1456324"/>
                  <a:pt x="2393668" y="1458503"/>
                </a:cubicBezTo>
                <a:cubicBezTo>
                  <a:pt x="2393668" y="1463949"/>
                  <a:pt x="2396365" y="1466671"/>
                  <a:pt x="2401759" y="1466671"/>
                </a:cubicBezTo>
                <a:cubicBezTo>
                  <a:pt x="2403916" y="1466671"/>
                  <a:pt x="2406074" y="1466671"/>
                  <a:pt x="2408233" y="1466671"/>
                </a:cubicBezTo>
                <a:cubicBezTo>
                  <a:pt x="2410389" y="1466671"/>
                  <a:pt x="2411468" y="1465582"/>
                  <a:pt x="2411468" y="1463405"/>
                </a:cubicBezTo>
                <a:cubicBezTo>
                  <a:pt x="2411468" y="1460137"/>
                  <a:pt x="2409851" y="1457959"/>
                  <a:pt x="2406613" y="1456870"/>
                </a:cubicBezTo>
                <a:cubicBezTo>
                  <a:pt x="2403377" y="1455780"/>
                  <a:pt x="2400680" y="1455236"/>
                  <a:pt x="2398522" y="1455236"/>
                </a:cubicBezTo>
                <a:close/>
                <a:moveTo>
                  <a:pt x="249217" y="1455236"/>
                </a:moveTo>
                <a:cubicBezTo>
                  <a:pt x="245981" y="1455236"/>
                  <a:pt x="244363" y="1456324"/>
                  <a:pt x="244363" y="1458503"/>
                </a:cubicBezTo>
                <a:cubicBezTo>
                  <a:pt x="244363" y="1463949"/>
                  <a:pt x="247060" y="1466671"/>
                  <a:pt x="252455" y="1466671"/>
                </a:cubicBezTo>
                <a:cubicBezTo>
                  <a:pt x="254613" y="1466671"/>
                  <a:pt x="256770" y="1466671"/>
                  <a:pt x="258928" y="1466671"/>
                </a:cubicBezTo>
                <a:cubicBezTo>
                  <a:pt x="261085" y="1466671"/>
                  <a:pt x="262164" y="1465582"/>
                  <a:pt x="262164" y="1463405"/>
                </a:cubicBezTo>
                <a:cubicBezTo>
                  <a:pt x="262164" y="1460137"/>
                  <a:pt x="260546" y="1457959"/>
                  <a:pt x="257309" y="1456870"/>
                </a:cubicBezTo>
                <a:cubicBezTo>
                  <a:pt x="254073" y="1455780"/>
                  <a:pt x="251376" y="1455236"/>
                  <a:pt x="249217" y="1455236"/>
                </a:cubicBezTo>
                <a:close/>
                <a:moveTo>
                  <a:pt x="8210443" y="1453602"/>
                </a:moveTo>
                <a:cubicBezTo>
                  <a:pt x="8206127" y="1453602"/>
                  <a:pt x="8203969" y="1456324"/>
                  <a:pt x="8203969" y="1461770"/>
                </a:cubicBezTo>
                <a:cubicBezTo>
                  <a:pt x="8203969" y="1466127"/>
                  <a:pt x="8204778" y="1470756"/>
                  <a:pt x="8206397" y="1475657"/>
                </a:cubicBezTo>
                <a:cubicBezTo>
                  <a:pt x="8208015" y="1480557"/>
                  <a:pt x="8211521" y="1483008"/>
                  <a:pt x="8216915" y="1483008"/>
                </a:cubicBezTo>
                <a:cubicBezTo>
                  <a:pt x="8217995" y="1483008"/>
                  <a:pt x="8218804" y="1482736"/>
                  <a:pt x="8219344" y="1482191"/>
                </a:cubicBezTo>
                <a:cubicBezTo>
                  <a:pt x="8219883" y="1481647"/>
                  <a:pt x="8221231" y="1481375"/>
                  <a:pt x="8223390" y="1481375"/>
                </a:cubicBezTo>
                <a:cubicBezTo>
                  <a:pt x="8225547" y="1481375"/>
                  <a:pt x="8226626" y="1483280"/>
                  <a:pt x="8226626" y="1487092"/>
                </a:cubicBezTo>
                <a:cubicBezTo>
                  <a:pt x="8226626" y="1490905"/>
                  <a:pt x="8228783" y="1492810"/>
                  <a:pt x="8233098" y="1492810"/>
                </a:cubicBezTo>
                <a:cubicBezTo>
                  <a:pt x="8235257" y="1491721"/>
                  <a:pt x="8237953" y="1490633"/>
                  <a:pt x="8241189" y="1489543"/>
                </a:cubicBezTo>
                <a:cubicBezTo>
                  <a:pt x="8246584" y="1487364"/>
                  <a:pt x="8249281" y="1486275"/>
                  <a:pt x="8249281" y="1486275"/>
                </a:cubicBezTo>
                <a:lnTo>
                  <a:pt x="8249281" y="1471573"/>
                </a:lnTo>
                <a:lnTo>
                  <a:pt x="8247665" y="1469938"/>
                </a:lnTo>
                <a:lnTo>
                  <a:pt x="8242809" y="1469938"/>
                </a:lnTo>
                <a:cubicBezTo>
                  <a:pt x="8239571" y="1469938"/>
                  <a:pt x="8236875" y="1470756"/>
                  <a:pt x="8234717" y="1472389"/>
                </a:cubicBezTo>
                <a:cubicBezTo>
                  <a:pt x="8232559" y="1474022"/>
                  <a:pt x="8230401" y="1474840"/>
                  <a:pt x="8228244" y="1474840"/>
                </a:cubicBezTo>
                <a:cubicBezTo>
                  <a:pt x="8222849" y="1474840"/>
                  <a:pt x="8219883" y="1471300"/>
                  <a:pt x="8219344" y="1464221"/>
                </a:cubicBezTo>
                <a:cubicBezTo>
                  <a:pt x="8218804" y="1457142"/>
                  <a:pt x="8215837" y="1453602"/>
                  <a:pt x="8210443" y="1453602"/>
                </a:cubicBezTo>
                <a:close/>
                <a:moveTo>
                  <a:pt x="6693287" y="1453602"/>
                </a:moveTo>
                <a:cubicBezTo>
                  <a:pt x="6688972" y="1453602"/>
                  <a:pt x="6686813" y="1456324"/>
                  <a:pt x="6686813" y="1461770"/>
                </a:cubicBezTo>
                <a:cubicBezTo>
                  <a:pt x="6686813" y="1466127"/>
                  <a:pt x="6687622" y="1470756"/>
                  <a:pt x="6689241" y="1475657"/>
                </a:cubicBezTo>
                <a:cubicBezTo>
                  <a:pt x="6690859" y="1480557"/>
                  <a:pt x="6694366" y="1483008"/>
                  <a:pt x="6699761" y="1483008"/>
                </a:cubicBezTo>
                <a:cubicBezTo>
                  <a:pt x="6700839" y="1483008"/>
                  <a:pt x="6701648" y="1482736"/>
                  <a:pt x="6702188" y="1482191"/>
                </a:cubicBezTo>
                <a:cubicBezTo>
                  <a:pt x="6702727" y="1481647"/>
                  <a:pt x="6704075" y="1481375"/>
                  <a:pt x="6706234" y="1481375"/>
                </a:cubicBezTo>
                <a:cubicBezTo>
                  <a:pt x="6708391" y="1481375"/>
                  <a:pt x="6709470" y="1483280"/>
                  <a:pt x="6709470" y="1487092"/>
                </a:cubicBezTo>
                <a:cubicBezTo>
                  <a:pt x="6709470" y="1490905"/>
                  <a:pt x="6711627" y="1492810"/>
                  <a:pt x="6715943" y="1492810"/>
                </a:cubicBezTo>
                <a:cubicBezTo>
                  <a:pt x="6718101" y="1491721"/>
                  <a:pt x="6720797" y="1490633"/>
                  <a:pt x="6724035" y="1489543"/>
                </a:cubicBezTo>
                <a:cubicBezTo>
                  <a:pt x="6729429" y="1487364"/>
                  <a:pt x="6732127" y="1486275"/>
                  <a:pt x="6732127" y="1486275"/>
                </a:cubicBezTo>
                <a:lnTo>
                  <a:pt x="6732127" y="1471573"/>
                </a:lnTo>
                <a:lnTo>
                  <a:pt x="6730509" y="1469938"/>
                </a:lnTo>
                <a:lnTo>
                  <a:pt x="6725653" y="1469938"/>
                </a:lnTo>
                <a:cubicBezTo>
                  <a:pt x="6722415" y="1469938"/>
                  <a:pt x="6719720" y="1470756"/>
                  <a:pt x="6717561" y="1472389"/>
                </a:cubicBezTo>
                <a:cubicBezTo>
                  <a:pt x="6715405" y="1474022"/>
                  <a:pt x="6713247" y="1474840"/>
                  <a:pt x="6711088" y="1474840"/>
                </a:cubicBezTo>
                <a:cubicBezTo>
                  <a:pt x="6705694" y="1474840"/>
                  <a:pt x="6702727" y="1471300"/>
                  <a:pt x="6702188" y="1464221"/>
                </a:cubicBezTo>
                <a:cubicBezTo>
                  <a:pt x="6701648" y="1457142"/>
                  <a:pt x="6698681" y="1453602"/>
                  <a:pt x="6693287" y="1453602"/>
                </a:cubicBezTo>
                <a:close/>
                <a:moveTo>
                  <a:pt x="4513640" y="1453602"/>
                </a:moveTo>
                <a:cubicBezTo>
                  <a:pt x="4510403" y="1455780"/>
                  <a:pt x="4506897" y="1456324"/>
                  <a:pt x="4503121" y="1455236"/>
                </a:cubicBezTo>
                <a:cubicBezTo>
                  <a:pt x="4499344" y="1454147"/>
                  <a:pt x="4495299" y="1454691"/>
                  <a:pt x="4490984" y="1456870"/>
                </a:cubicBezTo>
                <a:cubicBezTo>
                  <a:pt x="4486668" y="1459047"/>
                  <a:pt x="4483161" y="1462587"/>
                  <a:pt x="4480464" y="1467489"/>
                </a:cubicBezTo>
                <a:cubicBezTo>
                  <a:pt x="4477767" y="1472389"/>
                  <a:pt x="4474262" y="1475929"/>
                  <a:pt x="4469946" y="1478107"/>
                </a:cubicBezTo>
                <a:cubicBezTo>
                  <a:pt x="4468867" y="1478107"/>
                  <a:pt x="4468327" y="1478380"/>
                  <a:pt x="4468327" y="1478924"/>
                </a:cubicBezTo>
                <a:cubicBezTo>
                  <a:pt x="4468327" y="1479468"/>
                  <a:pt x="4467788" y="1479741"/>
                  <a:pt x="4466709" y="1479741"/>
                </a:cubicBezTo>
                <a:lnTo>
                  <a:pt x="4465091" y="1479741"/>
                </a:lnTo>
                <a:cubicBezTo>
                  <a:pt x="4461854" y="1481919"/>
                  <a:pt x="4459427" y="1484914"/>
                  <a:pt x="4457808" y="1488726"/>
                </a:cubicBezTo>
                <a:cubicBezTo>
                  <a:pt x="4456190" y="1492538"/>
                  <a:pt x="4453763" y="1495533"/>
                  <a:pt x="4450526" y="1497712"/>
                </a:cubicBezTo>
                <a:cubicBezTo>
                  <a:pt x="4448369" y="1499889"/>
                  <a:pt x="4446480" y="1500706"/>
                  <a:pt x="4444862" y="1500162"/>
                </a:cubicBezTo>
                <a:cubicBezTo>
                  <a:pt x="4443244" y="1499617"/>
                  <a:pt x="4441355" y="1499889"/>
                  <a:pt x="4439198" y="1500978"/>
                </a:cubicBezTo>
                <a:cubicBezTo>
                  <a:pt x="4433804" y="1505335"/>
                  <a:pt x="4427061" y="1510508"/>
                  <a:pt x="4418970" y="1516499"/>
                </a:cubicBezTo>
                <a:cubicBezTo>
                  <a:pt x="4410878" y="1522489"/>
                  <a:pt x="4406292" y="1528752"/>
                  <a:pt x="4405214" y="1535285"/>
                </a:cubicBezTo>
                <a:lnTo>
                  <a:pt x="4410069" y="1535285"/>
                </a:lnTo>
                <a:cubicBezTo>
                  <a:pt x="4415463" y="1529840"/>
                  <a:pt x="4421127" y="1526845"/>
                  <a:pt x="4427061" y="1526301"/>
                </a:cubicBezTo>
                <a:cubicBezTo>
                  <a:pt x="4432994" y="1525755"/>
                  <a:pt x="4439198" y="1521127"/>
                  <a:pt x="4445671" y="1512415"/>
                </a:cubicBezTo>
                <a:cubicBezTo>
                  <a:pt x="4448908" y="1512415"/>
                  <a:pt x="4452414" y="1510508"/>
                  <a:pt x="4456190" y="1506696"/>
                </a:cubicBezTo>
                <a:cubicBezTo>
                  <a:pt x="4459966" y="1502885"/>
                  <a:pt x="4462933" y="1499889"/>
                  <a:pt x="4465091" y="1497712"/>
                </a:cubicBezTo>
                <a:cubicBezTo>
                  <a:pt x="4468327" y="1495533"/>
                  <a:pt x="4472103" y="1493627"/>
                  <a:pt x="4476419" y="1491994"/>
                </a:cubicBezTo>
                <a:cubicBezTo>
                  <a:pt x="4480735" y="1490359"/>
                  <a:pt x="4484510" y="1488454"/>
                  <a:pt x="4487747" y="1486275"/>
                </a:cubicBezTo>
                <a:cubicBezTo>
                  <a:pt x="4488825" y="1485187"/>
                  <a:pt x="4490984" y="1481919"/>
                  <a:pt x="4494220" y="1476473"/>
                </a:cubicBezTo>
                <a:cubicBezTo>
                  <a:pt x="4494220" y="1475384"/>
                  <a:pt x="4495570" y="1474022"/>
                  <a:pt x="4498265" y="1472389"/>
                </a:cubicBezTo>
                <a:cubicBezTo>
                  <a:pt x="4500963" y="1470756"/>
                  <a:pt x="4503390" y="1468850"/>
                  <a:pt x="4505548" y="1466671"/>
                </a:cubicBezTo>
                <a:cubicBezTo>
                  <a:pt x="4508785" y="1464493"/>
                  <a:pt x="4512561" y="1461770"/>
                  <a:pt x="4516876" y="1458503"/>
                </a:cubicBezTo>
                <a:cubicBezTo>
                  <a:pt x="4516876" y="1455236"/>
                  <a:pt x="4515798" y="1453602"/>
                  <a:pt x="4513640" y="1453602"/>
                </a:cubicBezTo>
                <a:close/>
                <a:moveTo>
                  <a:pt x="3849631" y="1453602"/>
                </a:moveTo>
                <a:cubicBezTo>
                  <a:pt x="3848552" y="1453602"/>
                  <a:pt x="3846934" y="1454691"/>
                  <a:pt x="3844776" y="1456870"/>
                </a:cubicBezTo>
                <a:lnTo>
                  <a:pt x="3846394" y="1458503"/>
                </a:lnTo>
                <a:cubicBezTo>
                  <a:pt x="3850710" y="1458503"/>
                  <a:pt x="3852867" y="1457414"/>
                  <a:pt x="3852867" y="1455236"/>
                </a:cubicBezTo>
                <a:cubicBezTo>
                  <a:pt x="3852867" y="1454147"/>
                  <a:pt x="3851788" y="1453602"/>
                  <a:pt x="3849631" y="1453602"/>
                </a:cubicBezTo>
                <a:close/>
                <a:moveTo>
                  <a:pt x="5891218" y="1448701"/>
                </a:moveTo>
                <a:cubicBezTo>
                  <a:pt x="5884744" y="1448701"/>
                  <a:pt x="5879619" y="1451152"/>
                  <a:pt x="5875844" y="1456052"/>
                </a:cubicBezTo>
                <a:cubicBezTo>
                  <a:pt x="5872068" y="1460954"/>
                  <a:pt x="5866943" y="1464493"/>
                  <a:pt x="5860470" y="1466671"/>
                </a:cubicBezTo>
                <a:cubicBezTo>
                  <a:pt x="5858311" y="1468850"/>
                  <a:pt x="5857234" y="1472661"/>
                  <a:pt x="5857234" y="1478107"/>
                </a:cubicBezTo>
                <a:cubicBezTo>
                  <a:pt x="5861549" y="1478107"/>
                  <a:pt x="5868292" y="1474022"/>
                  <a:pt x="5877462" y="1465854"/>
                </a:cubicBezTo>
                <a:cubicBezTo>
                  <a:pt x="5886633" y="1457686"/>
                  <a:pt x="5891218" y="1451968"/>
                  <a:pt x="5891218" y="1448701"/>
                </a:cubicBezTo>
                <a:close/>
                <a:moveTo>
                  <a:pt x="5552993" y="1448701"/>
                </a:moveTo>
                <a:cubicBezTo>
                  <a:pt x="5548677" y="1448701"/>
                  <a:pt x="5546519" y="1452514"/>
                  <a:pt x="5546519" y="1460137"/>
                </a:cubicBezTo>
                <a:cubicBezTo>
                  <a:pt x="5546519" y="1462315"/>
                  <a:pt x="5547598" y="1463405"/>
                  <a:pt x="5549757" y="1463405"/>
                </a:cubicBezTo>
                <a:cubicBezTo>
                  <a:pt x="5551914" y="1463405"/>
                  <a:pt x="5553802" y="1462315"/>
                  <a:pt x="5555420" y="1460137"/>
                </a:cubicBezTo>
                <a:cubicBezTo>
                  <a:pt x="5557038" y="1457959"/>
                  <a:pt x="5557848" y="1455780"/>
                  <a:pt x="5557848" y="1453602"/>
                </a:cubicBezTo>
                <a:cubicBezTo>
                  <a:pt x="5557848" y="1450335"/>
                  <a:pt x="5556230" y="1448701"/>
                  <a:pt x="5552993" y="1448701"/>
                </a:cubicBezTo>
                <a:close/>
                <a:moveTo>
                  <a:pt x="4654432" y="1448701"/>
                </a:moveTo>
                <a:lnTo>
                  <a:pt x="4652813" y="1450335"/>
                </a:lnTo>
                <a:cubicBezTo>
                  <a:pt x="4652813" y="1455780"/>
                  <a:pt x="4656051" y="1458503"/>
                  <a:pt x="4662523" y="1458503"/>
                </a:cubicBezTo>
                <a:cubicBezTo>
                  <a:pt x="4668996" y="1458503"/>
                  <a:pt x="4673312" y="1458503"/>
                  <a:pt x="4675470" y="1458503"/>
                </a:cubicBezTo>
                <a:cubicBezTo>
                  <a:pt x="4678706" y="1458503"/>
                  <a:pt x="4680864" y="1457959"/>
                  <a:pt x="4681943" y="1456870"/>
                </a:cubicBezTo>
                <a:lnTo>
                  <a:pt x="4683561" y="1456870"/>
                </a:lnTo>
                <a:lnTo>
                  <a:pt x="4683561" y="1455236"/>
                </a:lnTo>
                <a:cubicBezTo>
                  <a:pt x="4683561" y="1453058"/>
                  <a:pt x="4682482" y="1451424"/>
                  <a:pt x="4680324" y="1450335"/>
                </a:cubicBezTo>
                <a:cubicBezTo>
                  <a:pt x="4678167" y="1449245"/>
                  <a:pt x="4676549" y="1448701"/>
                  <a:pt x="4675470" y="1448701"/>
                </a:cubicBezTo>
                <a:close/>
                <a:moveTo>
                  <a:pt x="8226626" y="1447068"/>
                </a:moveTo>
                <a:cubicBezTo>
                  <a:pt x="8225547" y="1447068"/>
                  <a:pt x="8225007" y="1448156"/>
                  <a:pt x="8225007" y="1450335"/>
                </a:cubicBezTo>
                <a:cubicBezTo>
                  <a:pt x="8225007" y="1457959"/>
                  <a:pt x="8226626" y="1461770"/>
                  <a:pt x="8229862" y="1461770"/>
                </a:cubicBezTo>
                <a:cubicBezTo>
                  <a:pt x="8236335" y="1461770"/>
                  <a:pt x="8239571" y="1459592"/>
                  <a:pt x="8239571" y="1455236"/>
                </a:cubicBezTo>
                <a:cubicBezTo>
                  <a:pt x="8239571" y="1451968"/>
                  <a:pt x="8237953" y="1449791"/>
                  <a:pt x="8234717" y="1448701"/>
                </a:cubicBezTo>
                <a:cubicBezTo>
                  <a:pt x="8231480" y="1447612"/>
                  <a:pt x="8228783" y="1447068"/>
                  <a:pt x="8226626" y="1447068"/>
                </a:cubicBezTo>
                <a:close/>
                <a:moveTo>
                  <a:pt x="6709470" y="1447068"/>
                </a:moveTo>
                <a:cubicBezTo>
                  <a:pt x="6708391" y="1447068"/>
                  <a:pt x="6707852" y="1448156"/>
                  <a:pt x="6707852" y="1450335"/>
                </a:cubicBezTo>
                <a:cubicBezTo>
                  <a:pt x="6707852" y="1457959"/>
                  <a:pt x="6709470" y="1461770"/>
                  <a:pt x="6712706" y="1461770"/>
                </a:cubicBezTo>
                <a:cubicBezTo>
                  <a:pt x="6719179" y="1461770"/>
                  <a:pt x="6722415" y="1459592"/>
                  <a:pt x="6722415" y="1455236"/>
                </a:cubicBezTo>
                <a:cubicBezTo>
                  <a:pt x="6722415" y="1451968"/>
                  <a:pt x="6720797" y="1449791"/>
                  <a:pt x="6717561" y="1448701"/>
                </a:cubicBezTo>
                <a:cubicBezTo>
                  <a:pt x="6714324" y="1447612"/>
                  <a:pt x="6711627" y="1447068"/>
                  <a:pt x="6709470" y="1447068"/>
                </a:cubicBezTo>
                <a:close/>
                <a:moveTo>
                  <a:pt x="2822517" y="1447068"/>
                </a:moveTo>
                <a:cubicBezTo>
                  <a:pt x="2816043" y="1447068"/>
                  <a:pt x="2809841" y="1451152"/>
                  <a:pt x="2803906" y="1459320"/>
                </a:cubicBezTo>
                <a:cubicBezTo>
                  <a:pt x="2797973" y="1467489"/>
                  <a:pt x="2792848" y="1471573"/>
                  <a:pt x="2788533" y="1471573"/>
                </a:cubicBezTo>
                <a:cubicBezTo>
                  <a:pt x="2786374" y="1471573"/>
                  <a:pt x="2785026" y="1471300"/>
                  <a:pt x="2784487" y="1470756"/>
                </a:cubicBezTo>
                <a:cubicBezTo>
                  <a:pt x="2783947" y="1470212"/>
                  <a:pt x="2783138" y="1469938"/>
                  <a:pt x="2782059" y="1469938"/>
                </a:cubicBezTo>
                <a:cubicBezTo>
                  <a:pt x="2780980" y="1469938"/>
                  <a:pt x="2778552" y="1471845"/>
                  <a:pt x="2774776" y="1475657"/>
                </a:cubicBezTo>
                <a:cubicBezTo>
                  <a:pt x="2771001" y="1479468"/>
                  <a:pt x="2766955" y="1484098"/>
                  <a:pt x="2762639" y="1489543"/>
                </a:cubicBezTo>
                <a:cubicBezTo>
                  <a:pt x="2758324" y="1494989"/>
                  <a:pt x="2754547" y="1500162"/>
                  <a:pt x="2751311" y="1505063"/>
                </a:cubicBezTo>
                <a:cubicBezTo>
                  <a:pt x="2748075" y="1509964"/>
                  <a:pt x="2746456" y="1512959"/>
                  <a:pt x="2746456" y="1514048"/>
                </a:cubicBezTo>
                <a:cubicBezTo>
                  <a:pt x="2757245" y="1514048"/>
                  <a:pt x="2766415" y="1508603"/>
                  <a:pt x="2773968" y="1497712"/>
                </a:cubicBezTo>
                <a:cubicBezTo>
                  <a:pt x="2781519" y="1486820"/>
                  <a:pt x="2789611" y="1479196"/>
                  <a:pt x="2798242" y="1474840"/>
                </a:cubicBezTo>
                <a:cubicBezTo>
                  <a:pt x="2802557" y="1472661"/>
                  <a:pt x="2808492" y="1470212"/>
                  <a:pt x="2816043" y="1467489"/>
                </a:cubicBezTo>
                <a:cubicBezTo>
                  <a:pt x="2823596" y="1464766"/>
                  <a:pt x="2827371" y="1460137"/>
                  <a:pt x="2827371" y="1453602"/>
                </a:cubicBezTo>
                <a:cubicBezTo>
                  <a:pt x="2827371" y="1449245"/>
                  <a:pt x="2825753" y="1447068"/>
                  <a:pt x="2822517" y="1447068"/>
                </a:cubicBezTo>
                <a:close/>
                <a:moveTo>
                  <a:pt x="673213" y="1447068"/>
                </a:moveTo>
                <a:cubicBezTo>
                  <a:pt x="666741" y="1447068"/>
                  <a:pt x="660535" y="1451152"/>
                  <a:pt x="654602" y="1459320"/>
                </a:cubicBezTo>
                <a:cubicBezTo>
                  <a:pt x="648669" y="1467489"/>
                  <a:pt x="643544" y="1471573"/>
                  <a:pt x="639229" y="1471573"/>
                </a:cubicBezTo>
                <a:cubicBezTo>
                  <a:pt x="637070" y="1471573"/>
                  <a:pt x="635722" y="1471300"/>
                  <a:pt x="635183" y="1470756"/>
                </a:cubicBezTo>
                <a:cubicBezTo>
                  <a:pt x="634643" y="1470212"/>
                  <a:pt x="633834" y="1469938"/>
                  <a:pt x="632755" y="1469938"/>
                </a:cubicBezTo>
                <a:cubicBezTo>
                  <a:pt x="631676" y="1469938"/>
                  <a:pt x="629248" y="1471845"/>
                  <a:pt x="625472" y="1475657"/>
                </a:cubicBezTo>
                <a:cubicBezTo>
                  <a:pt x="621697" y="1479468"/>
                  <a:pt x="617651" y="1484098"/>
                  <a:pt x="613336" y="1489543"/>
                </a:cubicBezTo>
                <a:cubicBezTo>
                  <a:pt x="609021" y="1494989"/>
                  <a:pt x="605244" y="1500162"/>
                  <a:pt x="602007" y="1505063"/>
                </a:cubicBezTo>
                <a:cubicBezTo>
                  <a:pt x="598771" y="1509964"/>
                  <a:pt x="597152" y="1512959"/>
                  <a:pt x="597152" y="1514048"/>
                </a:cubicBezTo>
                <a:cubicBezTo>
                  <a:pt x="607942" y="1514048"/>
                  <a:pt x="617111" y="1508603"/>
                  <a:pt x="624664" y="1497712"/>
                </a:cubicBezTo>
                <a:cubicBezTo>
                  <a:pt x="632216" y="1486820"/>
                  <a:pt x="640308" y="1479196"/>
                  <a:pt x="648938" y="1474840"/>
                </a:cubicBezTo>
                <a:cubicBezTo>
                  <a:pt x="653253" y="1472661"/>
                  <a:pt x="659188" y="1470212"/>
                  <a:pt x="666741" y="1467489"/>
                </a:cubicBezTo>
                <a:cubicBezTo>
                  <a:pt x="674292" y="1464766"/>
                  <a:pt x="678068" y="1460137"/>
                  <a:pt x="678068" y="1453602"/>
                </a:cubicBezTo>
                <a:cubicBezTo>
                  <a:pt x="678068" y="1449245"/>
                  <a:pt x="676449" y="1447068"/>
                  <a:pt x="673213" y="1447068"/>
                </a:cubicBezTo>
                <a:close/>
                <a:moveTo>
                  <a:pt x="5847523" y="1442166"/>
                </a:moveTo>
                <a:cubicBezTo>
                  <a:pt x="5845366" y="1442166"/>
                  <a:pt x="5843748" y="1442710"/>
                  <a:pt x="5842669" y="1443800"/>
                </a:cubicBezTo>
                <a:cubicBezTo>
                  <a:pt x="5842669" y="1443800"/>
                  <a:pt x="5843207" y="1444345"/>
                  <a:pt x="5844287" y="1445433"/>
                </a:cubicBezTo>
                <a:cubicBezTo>
                  <a:pt x="5846445" y="1445433"/>
                  <a:pt x="5847523" y="1444345"/>
                  <a:pt x="5847523" y="1442166"/>
                </a:cubicBezTo>
                <a:close/>
                <a:moveTo>
                  <a:pt x="4285460" y="1442166"/>
                </a:moveTo>
                <a:cubicBezTo>
                  <a:pt x="4282223" y="1442166"/>
                  <a:pt x="4280605" y="1443800"/>
                  <a:pt x="4280605" y="1447068"/>
                </a:cubicBezTo>
                <a:cubicBezTo>
                  <a:pt x="4280605" y="1450335"/>
                  <a:pt x="4282223" y="1451968"/>
                  <a:pt x="4285460" y="1451968"/>
                </a:cubicBezTo>
                <a:cubicBezTo>
                  <a:pt x="4288696" y="1451968"/>
                  <a:pt x="4290314" y="1450335"/>
                  <a:pt x="4290314" y="1447068"/>
                </a:cubicBezTo>
                <a:cubicBezTo>
                  <a:pt x="4290314" y="1443800"/>
                  <a:pt x="4288696" y="1442166"/>
                  <a:pt x="4285460" y="1442166"/>
                </a:cubicBezTo>
                <a:close/>
                <a:moveTo>
                  <a:pt x="4060010" y="1442166"/>
                </a:moveTo>
                <a:cubicBezTo>
                  <a:pt x="4056774" y="1442166"/>
                  <a:pt x="4054076" y="1444072"/>
                  <a:pt x="4051919" y="1447884"/>
                </a:cubicBezTo>
                <a:cubicBezTo>
                  <a:pt x="4049760" y="1451696"/>
                  <a:pt x="4048681" y="1454691"/>
                  <a:pt x="4048681" y="1456870"/>
                </a:cubicBezTo>
                <a:lnTo>
                  <a:pt x="4053537" y="1456870"/>
                </a:lnTo>
                <a:cubicBezTo>
                  <a:pt x="4054616" y="1455780"/>
                  <a:pt x="4056774" y="1454147"/>
                  <a:pt x="4060010" y="1451968"/>
                </a:cubicBezTo>
                <a:cubicBezTo>
                  <a:pt x="4063246" y="1449791"/>
                  <a:pt x="4064864" y="1447612"/>
                  <a:pt x="4064864" y="1445433"/>
                </a:cubicBezTo>
                <a:cubicBezTo>
                  <a:pt x="4064864" y="1443256"/>
                  <a:pt x="4063246" y="1442166"/>
                  <a:pt x="4060010" y="1442166"/>
                </a:cubicBezTo>
                <a:close/>
                <a:moveTo>
                  <a:pt x="1177616" y="1442166"/>
                </a:moveTo>
                <a:cubicBezTo>
                  <a:pt x="1175459" y="1442166"/>
                  <a:pt x="1174380" y="1442710"/>
                  <a:pt x="1174380" y="1443800"/>
                </a:cubicBezTo>
                <a:lnTo>
                  <a:pt x="1174380" y="1445433"/>
                </a:lnTo>
                <a:lnTo>
                  <a:pt x="1175998" y="1445433"/>
                </a:lnTo>
                <a:cubicBezTo>
                  <a:pt x="1177077" y="1445433"/>
                  <a:pt x="1177616" y="1444345"/>
                  <a:pt x="1177616" y="1442166"/>
                </a:cubicBezTo>
                <a:close/>
                <a:moveTo>
                  <a:pt x="8428913" y="1440533"/>
                </a:moveTo>
                <a:cubicBezTo>
                  <a:pt x="8425677" y="1440533"/>
                  <a:pt x="8424058" y="1443256"/>
                  <a:pt x="8424058" y="1448701"/>
                </a:cubicBezTo>
                <a:cubicBezTo>
                  <a:pt x="8424058" y="1453058"/>
                  <a:pt x="8425137" y="1455236"/>
                  <a:pt x="8427294" y="1455236"/>
                </a:cubicBezTo>
                <a:lnTo>
                  <a:pt x="8440241" y="1455236"/>
                </a:lnTo>
                <a:cubicBezTo>
                  <a:pt x="8442399" y="1455236"/>
                  <a:pt x="8443477" y="1453602"/>
                  <a:pt x="8443477" y="1450335"/>
                </a:cubicBezTo>
                <a:cubicBezTo>
                  <a:pt x="8443477" y="1449245"/>
                  <a:pt x="8441590" y="1447340"/>
                  <a:pt x="8437813" y="1444617"/>
                </a:cubicBezTo>
                <a:cubicBezTo>
                  <a:pt x="8434037" y="1441894"/>
                  <a:pt x="8431070" y="1440533"/>
                  <a:pt x="8428913" y="1440533"/>
                </a:cubicBezTo>
                <a:close/>
                <a:moveTo>
                  <a:pt x="7368523" y="1440533"/>
                </a:moveTo>
                <a:lnTo>
                  <a:pt x="7365285" y="1442166"/>
                </a:lnTo>
                <a:cubicBezTo>
                  <a:pt x="7365285" y="1443256"/>
                  <a:pt x="7366365" y="1443800"/>
                  <a:pt x="7368523" y="1443800"/>
                </a:cubicBezTo>
                <a:cubicBezTo>
                  <a:pt x="7368523" y="1443800"/>
                  <a:pt x="7369061" y="1443256"/>
                  <a:pt x="7370141" y="1442166"/>
                </a:cubicBezTo>
                <a:lnTo>
                  <a:pt x="7370141" y="1440533"/>
                </a:lnTo>
                <a:close/>
                <a:moveTo>
                  <a:pt x="6911757" y="1440533"/>
                </a:moveTo>
                <a:cubicBezTo>
                  <a:pt x="6908521" y="1440533"/>
                  <a:pt x="6906903" y="1443256"/>
                  <a:pt x="6906903" y="1448701"/>
                </a:cubicBezTo>
                <a:cubicBezTo>
                  <a:pt x="6906903" y="1453058"/>
                  <a:pt x="6907981" y="1455236"/>
                  <a:pt x="6910139" y="1455236"/>
                </a:cubicBezTo>
                <a:lnTo>
                  <a:pt x="6923085" y="1455236"/>
                </a:lnTo>
                <a:cubicBezTo>
                  <a:pt x="6925243" y="1455236"/>
                  <a:pt x="6926323" y="1453602"/>
                  <a:pt x="6926323" y="1450335"/>
                </a:cubicBezTo>
                <a:cubicBezTo>
                  <a:pt x="6926323" y="1449245"/>
                  <a:pt x="6924435" y="1447340"/>
                  <a:pt x="6920657" y="1444617"/>
                </a:cubicBezTo>
                <a:cubicBezTo>
                  <a:pt x="6916883" y="1441894"/>
                  <a:pt x="6913915" y="1440533"/>
                  <a:pt x="6911757" y="1440533"/>
                </a:cubicBezTo>
                <a:close/>
                <a:moveTo>
                  <a:pt x="8132764" y="1437265"/>
                </a:moveTo>
                <a:cubicBezTo>
                  <a:pt x="8128449" y="1437265"/>
                  <a:pt x="8126292" y="1439444"/>
                  <a:pt x="8126292" y="1443800"/>
                </a:cubicBezTo>
                <a:cubicBezTo>
                  <a:pt x="8126292" y="1445979"/>
                  <a:pt x="8127101" y="1447884"/>
                  <a:pt x="8128719" y="1449517"/>
                </a:cubicBezTo>
                <a:cubicBezTo>
                  <a:pt x="8130337" y="1451152"/>
                  <a:pt x="8131146" y="1453058"/>
                  <a:pt x="8131146" y="1455236"/>
                </a:cubicBezTo>
                <a:cubicBezTo>
                  <a:pt x="8131146" y="1457414"/>
                  <a:pt x="8129257" y="1460409"/>
                  <a:pt x="8125483" y="1464221"/>
                </a:cubicBezTo>
                <a:cubicBezTo>
                  <a:pt x="8121706" y="1468033"/>
                  <a:pt x="8118201" y="1469938"/>
                  <a:pt x="8114963" y="1469938"/>
                </a:cubicBezTo>
                <a:cubicBezTo>
                  <a:pt x="8112805" y="1469938"/>
                  <a:pt x="8110648" y="1469666"/>
                  <a:pt x="8108489" y="1469122"/>
                </a:cubicBezTo>
                <a:cubicBezTo>
                  <a:pt x="8106331" y="1468577"/>
                  <a:pt x="8104175" y="1468305"/>
                  <a:pt x="8102016" y="1468305"/>
                </a:cubicBezTo>
                <a:cubicBezTo>
                  <a:pt x="8099859" y="1468305"/>
                  <a:pt x="8097971" y="1469666"/>
                  <a:pt x="8096353" y="1472389"/>
                </a:cubicBezTo>
                <a:cubicBezTo>
                  <a:pt x="8094735" y="1475112"/>
                  <a:pt x="8093926" y="1477563"/>
                  <a:pt x="8093926" y="1479741"/>
                </a:cubicBezTo>
                <a:cubicBezTo>
                  <a:pt x="8093926" y="1485187"/>
                  <a:pt x="8096623" y="1487910"/>
                  <a:pt x="8102016" y="1487910"/>
                </a:cubicBezTo>
                <a:cubicBezTo>
                  <a:pt x="8104175" y="1487910"/>
                  <a:pt x="8105793" y="1487092"/>
                  <a:pt x="8106871" y="1485459"/>
                </a:cubicBezTo>
                <a:cubicBezTo>
                  <a:pt x="8107951" y="1483826"/>
                  <a:pt x="8109569" y="1483008"/>
                  <a:pt x="8111725" y="1483008"/>
                </a:cubicBezTo>
                <a:lnTo>
                  <a:pt x="8113345" y="1483008"/>
                </a:lnTo>
                <a:lnTo>
                  <a:pt x="8118201" y="1483008"/>
                </a:lnTo>
                <a:lnTo>
                  <a:pt x="8121437" y="1483008"/>
                </a:lnTo>
                <a:cubicBezTo>
                  <a:pt x="8122515" y="1483008"/>
                  <a:pt x="8123053" y="1482464"/>
                  <a:pt x="8123053" y="1481375"/>
                </a:cubicBezTo>
                <a:lnTo>
                  <a:pt x="8134382" y="1481375"/>
                </a:lnTo>
                <a:cubicBezTo>
                  <a:pt x="8138697" y="1477019"/>
                  <a:pt x="8140855" y="1473206"/>
                  <a:pt x="8140855" y="1469938"/>
                </a:cubicBezTo>
                <a:cubicBezTo>
                  <a:pt x="8140855" y="1466671"/>
                  <a:pt x="8139778" y="1463949"/>
                  <a:pt x="8137619" y="1461770"/>
                </a:cubicBezTo>
                <a:cubicBezTo>
                  <a:pt x="8139778" y="1459592"/>
                  <a:pt x="8141665" y="1457959"/>
                  <a:pt x="8143283" y="1456870"/>
                </a:cubicBezTo>
                <a:cubicBezTo>
                  <a:pt x="8144901" y="1455780"/>
                  <a:pt x="8145711" y="1453058"/>
                  <a:pt x="8145711" y="1448701"/>
                </a:cubicBezTo>
                <a:cubicBezTo>
                  <a:pt x="8145711" y="1441077"/>
                  <a:pt x="8141395" y="1437265"/>
                  <a:pt x="8132764" y="1437265"/>
                </a:cubicBezTo>
                <a:close/>
                <a:moveTo>
                  <a:pt x="7735877" y="1437265"/>
                </a:moveTo>
                <a:cubicBezTo>
                  <a:pt x="7732639" y="1437265"/>
                  <a:pt x="7731021" y="1438900"/>
                  <a:pt x="7731021" y="1442166"/>
                </a:cubicBezTo>
                <a:cubicBezTo>
                  <a:pt x="7735337" y="1442166"/>
                  <a:pt x="7737494" y="1440533"/>
                  <a:pt x="7737494" y="1437265"/>
                </a:cubicBezTo>
                <a:close/>
                <a:moveTo>
                  <a:pt x="6615608" y="1437265"/>
                </a:moveTo>
                <a:cubicBezTo>
                  <a:pt x="6611293" y="1437265"/>
                  <a:pt x="6609136" y="1439444"/>
                  <a:pt x="6609136" y="1443800"/>
                </a:cubicBezTo>
                <a:cubicBezTo>
                  <a:pt x="6609136" y="1445979"/>
                  <a:pt x="6609945" y="1447884"/>
                  <a:pt x="6611563" y="1449517"/>
                </a:cubicBezTo>
                <a:cubicBezTo>
                  <a:pt x="6613181" y="1451152"/>
                  <a:pt x="6613990" y="1453058"/>
                  <a:pt x="6613990" y="1455236"/>
                </a:cubicBezTo>
                <a:cubicBezTo>
                  <a:pt x="6613990" y="1457414"/>
                  <a:pt x="6612103" y="1460409"/>
                  <a:pt x="6608327" y="1464221"/>
                </a:cubicBezTo>
                <a:cubicBezTo>
                  <a:pt x="6604550" y="1468033"/>
                  <a:pt x="6601045" y="1469938"/>
                  <a:pt x="6597807" y="1469938"/>
                </a:cubicBezTo>
                <a:cubicBezTo>
                  <a:pt x="6595649" y="1469938"/>
                  <a:pt x="6593492" y="1469666"/>
                  <a:pt x="6591334" y="1469122"/>
                </a:cubicBezTo>
                <a:cubicBezTo>
                  <a:pt x="6589177" y="1468577"/>
                  <a:pt x="6587019" y="1468305"/>
                  <a:pt x="6584860" y="1468305"/>
                </a:cubicBezTo>
                <a:cubicBezTo>
                  <a:pt x="6582704" y="1468305"/>
                  <a:pt x="6580815" y="1469666"/>
                  <a:pt x="6579197" y="1472389"/>
                </a:cubicBezTo>
                <a:cubicBezTo>
                  <a:pt x="6577579" y="1475112"/>
                  <a:pt x="6576770" y="1477563"/>
                  <a:pt x="6576770" y="1479741"/>
                </a:cubicBezTo>
                <a:cubicBezTo>
                  <a:pt x="6576770" y="1485187"/>
                  <a:pt x="6579467" y="1487910"/>
                  <a:pt x="6584860" y="1487910"/>
                </a:cubicBezTo>
                <a:cubicBezTo>
                  <a:pt x="6587019" y="1487910"/>
                  <a:pt x="6588638" y="1487092"/>
                  <a:pt x="6589716" y="1485459"/>
                </a:cubicBezTo>
                <a:cubicBezTo>
                  <a:pt x="6590795" y="1483826"/>
                  <a:pt x="6592413" y="1483008"/>
                  <a:pt x="6594571" y="1483008"/>
                </a:cubicBezTo>
                <a:lnTo>
                  <a:pt x="6596189" y="1483008"/>
                </a:lnTo>
                <a:lnTo>
                  <a:pt x="6601045" y="1483008"/>
                </a:lnTo>
                <a:lnTo>
                  <a:pt x="6604281" y="1483008"/>
                </a:lnTo>
                <a:cubicBezTo>
                  <a:pt x="6605360" y="1483008"/>
                  <a:pt x="6605899" y="1482464"/>
                  <a:pt x="6605899" y="1481375"/>
                </a:cubicBezTo>
                <a:lnTo>
                  <a:pt x="6617226" y="1481375"/>
                </a:lnTo>
                <a:cubicBezTo>
                  <a:pt x="6621543" y="1477019"/>
                  <a:pt x="6623700" y="1473206"/>
                  <a:pt x="6623700" y="1469938"/>
                </a:cubicBezTo>
                <a:cubicBezTo>
                  <a:pt x="6623700" y="1466671"/>
                  <a:pt x="6622622" y="1463949"/>
                  <a:pt x="6620464" y="1461770"/>
                </a:cubicBezTo>
                <a:cubicBezTo>
                  <a:pt x="6622622" y="1459592"/>
                  <a:pt x="6624510" y="1457959"/>
                  <a:pt x="6626128" y="1456870"/>
                </a:cubicBezTo>
                <a:cubicBezTo>
                  <a:pt x="6627746" y="1455780"/>
                  <a:pt x="6628555" y="1453058"/>
                  <a:pt x="6628555" y="1448701"/>
                </a:cubicBezTo>
                <a:cubicBezTo>
                  <a:pt x="6628555" y="1441077"/>
                  <a:pt x="6624240" y="1437265"/>
                  <a:pt x="6615608" y="1437265"/>
                </a:cubicBezTo>
                <a:close/>
                <a:moveTo>
                  <a:pt x="2338645" y="1437265"/>
                </a:moveTo>
                <a:lnTo>
                  <a:pt x="2338645" y="1440533"/>
                </a:lnTo>
                <a:lnTo>
                  <a:pt x="2338645" y="1442166"/>
                </a:lnTo>
                <a:cubicBezTo>
                  <a:pt x="2339724" y="1442166"/>
                  <a:pt x="2340263" y="1441622"/>
                  <a:pt x="2340263" y="1440533"/>
                </a:cubicBezTo>
                <a:cubicBezTo>
                  <a:pt x="2340263" y="1438354"/>
                  <a:pt x="2339724" y="1437265"/>
                  <a:pt x="2338645" y="1437265"/>
                </a:cubicBezTo>
                <a:close/>
                <a:moveTo>
                  <a:pt x="189341" y="1437265"/>
                </a:moveTo>
                <a:lnTo>
                  <a:pt x="189341" y="1440533"/>
                </a:lnTo>
                <a:lnTo>
                  <a:pt x="189341" y="1442166"/>
                </a:lnTo>
                <a:cubicBezTo>
                  <a:pt x="190420" y="1442166"/>
                  <a:pt x="190959" y="1441622"/>
                  <a:pt x="190959" y="1440533"/>
                </a:cubicBezTo>
                <a:cubicBezTo>
                  <a:pt x="190959" y="1438354"/>
                  <a:pt x="190420" y="1437265"/>
                  <a:pt x="189341" y="1437265"/>
                </a:cubicBezTo>
                <a:close/>
                <a:moveTo>
                  <a:pt x="1421979" y="1433998"/>
                </a:moveTo>
                <a:cubicBezTo>
                  <a:pt x="1418743" y="1433998"/>
                  <a:pt x="1416046" y="1435631"/>
                  <a:pt x="1413887" y="1438900"/>
                </a:cubicBezTo>
                <a:cubicBezTo>
                  <a:pt x="1411730" y="1442166"/>
                  <a:pt x="1409033" y="1443800"/>
                  <a:pt x="1405796" y="1443800"/>
                </a:cubicBezTo>
                <a:cubicBezTo>
                  <a:pt x="1403639" y="1443800"/>
                  <a:pt x="1402021" y="1443256"/>
                  <a:pt x="1400942" y="1442166"/>
                </a:cubicBezTo>
                <a:cubicBezTo>
                  <a:pt x="1399863" y="1441077"/>
                  <a:pt x="1398245" y="1440533"/>
                  <a:pt x="1396086" y="1440533"/>
                </a:cubicBezTo>
                <a:cubicBezTo>
                  <a:pt x="1393929" y="1440533"/>
                  <a:pt x="1391232" y="1442166"/>
                  <a:pt x="1387995" y="1445433"/>
                </a:cubicBezTo>
                <a:cubicBezTo>
                  <a:pt x="1384759" y="1448701"/>
                  <a:pt x="1382062" y="1451424"/>
                  <a:pt x="1379903" y="1453602"/>
                </a:cubicBezTo>
                <a:lnTo>
                  <a:pt x="1378285" y="1453602"/>
                </a:lnTo>
                <a:cubicBezTo>
                  <a:pt x="1378285" y="1452514"/>
                  <a:pt x="1376937" y="1450879"/>
                  <a:pt x="1374239" y="1448701"/>
                </a:cubicBezTo>
                <a:cubicBezTo>
                  <a:pt x="1371542" y="1446523"/>
                  <a:pt x="1369115" y="1445433"/>
                  <a:pt x="1366958" y="1445433"/>
                </a:cubicBezTo>
                <a:cubicBezTo>
                  <a:pt x="1362641" y="1446523"/>
                  <a:pt x="1358326" y="1448973"/>
                  <a:pt x="1354011" y="1452786"/>
                </a:cubicBezTo>
                <a:cubicBezTo>
                  <a:pt x="1349696" y="1456598"/>
                  <a:pt x="1347537" y="1460682"/>
                  <a:pt x="1347537" y="1465038"/>
                </a:cubicBezTo>
                <a:lnTo>
                  <a:pt x="1347537" y="1466671"/>
                </a:lnTo>
                <a:cubicBezTo>
                  <a:pt x="1349696" y="1468850"/>
                  <a:pt x="1351583" y="1470756"/>
                  <a:pt x="1353203" y="1472389"/>
                </a:cubicBezTo>
                <a:cubicBezTo>
                  <a:pt x="1354821" y="1474022"/>
                  <a:pt x="1356708" y="1474840"/>
                  <a:pt x="1358866" y="1474840"/>
                </a:cubicBezTo>
                <a:cubicBezTo>
                  <a:pt x="1366417" y="1474840"/>
                  <a:pt x="1373430" y="1470484"/>
                  <a:pt x="1379903" y="1461770"/>
                </a:cubicBezTo>
                <a:lnTo>
                  <a:pt x="1381521" y="1461770"/>
                </a:lnTo>
                <a:cubicBezTo>
                  <a:pt x="1383680" y="1461770"/>
                  <a:pt x="1385028" y="1462043"/>
                  <a:pt x="1385569" y="1462587"/>
                </a:cubicBezTo>
                <a:cubicBezTo>
                  <a:pt x="1386107" y="1463131"/>
                  <a:pt x="1386916" y="1463405"/>
                  <a:pt x="1387995" y="1463405"/>
                </a:cubicBezTo>
                <a:cubicBezTo>
                  <a:pt x="1390153" y="1463405"/>
                  <a:pt x="1395817" y="1461770"/>
                  <a:pt x="1404987" y="1458503"/>
                </a:cubicBezTo>
                <a:cubicBezTo>
                  <a:pt x="1414158" y="1455236"/>
                  <a:pt x="1419282" y="1452514"/>
                  <a:pt x="1420361" y="1450335"/>
                </a:cubicBezTo>
                <a:lnTo>
                  <a:pt x="1421979" y="1450335"/>
                </a:lnTo>
                <a:cubicBezTo>
                  <a:pt x="1427373" y="1452514"/>
                  <a:pt x="1431149" y="1454147"/>
                  <a:pt x="1433308" y="1455236"/>
                </a:cubicBezTo>
                <a:cubicBezTo>
                  <a:pt x="1435465" y="1456324"/>
                  <a:pt x="1439241" y="1457414"/>
                  <a:pt x="1444635" y="1458503"/>
                </a:cubicBezTo>
                <a:cubicBezTo>
                  <a:pt x="1447873" y="1459592"/>
                  <a:pt x="1450839" y="1462315"/>
                  <a:pt x="1453537" y="1466671"/>
                </a:cubicBezTo>
                <a:cubicBezTo>
                  <a:pt x="1456234" y="1471028"/>
                  <a:pt x="1458661" y="1473206"/>
                  <a:pt x="1460818" y="1473206"/>
                </a:cubicBezTo>
                <a:lnTo>
                  <a:pt x="1462438" y="1473206"/>
                </a:lnTo>
                <a:lnTo>
                  <a:pt x="1470529" y="1466671"/>
                </a:lnTo>
                <a:lnTo>
                  <a:pt x="1473765" y="1465038"/>
                </a:lnTo>
                <a:cubicBezTo>
                  <a:pt x="1475922" y="1465038"/>
                  <a:pt x="1478350" y="1465310"/>
                  <a:pt x="1481047" y="1465854"/>
                </a:cubicBezTo>
                <a:cubicBezTo>
                  <a:pt x="1483744" y="1466399"/>
                  <a:pt x="1486172" y="1466671"/>
                  <a:pt x="1488330" y="1466671"/>
                </a:cubicBezTo>
                <a:cubicBezTo>
                  <a:pt x="1490487" y="1466671"/>
                  <a:pt x="1491566" y="1465038"/>
                  <a:pt x="1491566" y="1461770"/>
                </a:cubicBezTo>
                <a:lnTo>
                  <a:pt x="1491566" y="1460137"/>
                </a:lnTo>
                <a:cubicBezTo>
                  <a:pt x="1491566" y="1457959"/>
                  <a:pt x="1491027" y="1456870"/>
                  <a:pt x="1489948" y="1456870"/>
                </a:cubicBezTo>
                <a:cubicBezTo>
                  <a:pt x="1488869" y="1456870"/>
                  <a:pt x="1487790" y="1457142"/>
                  <a:pt x="1486712" y="1457686"/>
                </a:cubicBezTo>
                <a:cubicBezTo>
                  <a:pt x="1485633" y="1458231"/>
                  <a:pt x="1484554" y="1458503"/>
                  <a:pt x="1483475" y="1458503"/>
                </a:cubicBezTo>
                <a:lnTo>
                  <a:pt x="1481857" y="1458503"/>
                </a:lnTo>
                <a:cubicBezTo>
                  <a:pt x="1480778" y="1458503"/>
                  <a:pt x="1480239" y="1457959"/>
                  <a:pt x="1480239" y="1456870"/>
                </a:cubicBezTo>
                <a:cubicBezTo>
                  <a:pt x="1479160" y="1456870"/>
                  <a:pt x="1478621" y="1455780"/>
                  <a:pt x="1478621" y="1453602"/>
                </a:cubicBezTo>
                <a:cubicBezTo>
                  <a:pt x="1478621" y="1451424"/>
                  <a:pt x="1478890" y="1450335"/>
                  <a:pt x="1479429" y="1450335"/>
                </a:cubicBezTo>
                <a:cubicBezTo>
                  <a:pt x="1479968" y="1450335"/>
                  <a:pt x="1480239" y="1449245"/>
                  <a:pt x="1480239" y="1447068"/>
                </a:cubicBezTo>
                <a:cubicBezTo>
                  <a:pt x="1480239" y="1444889"/>
                  <a:pt x="1479699" y="1443800"/>
                  <a:pt x="1478621" y="1443800"/>
                </a:cubicBezTo>
                <a:cubicBezTo>
                  <a:pt x="1473226" y="1442710"/>
                  <a:pt x="1467292" y="1442166"/>
                  <a:pt x="1460818" y="1442166"/>
                </a:cubicBezTo>
                <a:cubicBezTo>
                  <a:pt x="1457582" y="1442166"/>
                  <a:pt x="1454885" y="1442438"/>
                  <a:pt x="1452727" y="1442984"/>
                </a:cubicBezTo>
                <a:cubicBezTo>
                  <a:pt x="1450570" y="1443528"/>
                  <a:pt x="1447873" y="1443800"/>
                  <a:pt x="1444635" y="1443800"/>
                </a:cubicBezTo>
                <a:cubicBezTo>
                  <a:pt x="1440320" y="1443800"/>
                  <a:pt x="1436005" y="1442166"/>
                  <a:pt x="1431690" y="1438900"/>
                </a:cubicBezTo>
                <a:cubicBezTo>
                  <a:pt x="1427373" y="1435631"/>
                  <a:pt x="1424137" y="1433998"/>
                  <a:pt x="1421979" y="1433998"/>
                </a:cubicBezTo>
                <a:close/>
                <a:moveTo>
                  <a:pt x="3522734" y="1430731"/>
                </a:moveTo>
                <a:cubicBezTo>
                  <a:pt x="3521656" y="1430731"/>
                  <a:pt x="3520308" y="1431275"/>
                  <a:pt x="3518690" y="1432365"/>
                </a:cubicBezTo>
                <a:cubicBezTo>
                  <a:pt x="3517070" y="1433454"/>
                  <a:pt x="3515722" y="1433998"/>
                  <a:pt x="3514644" y="1433998"/>
                </a:cubicBezTo>
                <a:cubicBezTo>
                  <a:pt x="3512486" y="1433998"/>
                  <a:pt x="3510867" y="1433726"/>
                  <a:pt x="3509788" y="1433181"/>
                </a:cubicBezTo>
                <a:cubicBezTo>
                  <a:pt x="3508709" y="1432637"/>
                  <a:pt x="3507091" y="1432365"/>
                  <a:pt x="3504933" y="1432365"/>
                </a:cubicBezTo>
                <a:cubicBezTo>
                  <a:pt x="3500618" y="1432365"/>
                  <a:pt x="3496841" y="1435087"/>
                  <a:pt x="3493605" y="1440533"/>
                </a:cubicBezTo>
                <a:cubicBezTo>
                  <a:pt x="3490368" y="1445979"/>
                  <a:pt x="3488750" y="1450335"/>
                  <a:pt x="3488750" y="1453602"/>
                </a:cubicBezTo>
                <a:cubicBezTo>
                  <a:pt x="3494144" y="1453602"/>
                  <a:pt x="3497651" y="1452786"/>
                  <a:pt x="3499269" y="1451152"/>
                </a:cubicBezTo>
                <a:cubicBezTo>
                  <a:pt x="3500887" y="1449517"/>
                  <a:pt x="3502776" y="1447068"/>
                  <a:pt x="3504933" y="1443800"/>
                </a:cubicBezTo>
                <a:cubicBezTo>
                  <a:pt x="3507091" y="1441622"/>
                  <a:pt x="3510867" y="1439716"/>
                  <a:pt x="3516262" y="1438082"/>
                </a:cubicBezTo>
                <a:cubicBezTo>
                  <a:pt x="3521656" y="1436449"/>
                  <a:pt x="3524353" y="1434542"/>
                  <a:pt x="3524353" y="1432365"/>
                </a:cubicBezTo>
                <a:cubicBezTo>
                  <a:pt x="3524353" y="1431275"/>
                  <a:pt x="3523813" y="1430731"/>
                  <a:pt x="3522734" y="1430731"/>
                </a:cubicBezTo>
                <a:close/>
                <a:moveTo>
                  <a:pt x="2377485" y="1430731"/>
                </a:moveTo>
                <a:cubicBezTo>
                  <a:pt x="2375326" y="1430731"/>
                  <a:pt x="2374247" y="1432365"/>
                  <a:pt x="2374247" y="1435631"/>
                </a:cubicBezTo>
                <a:cubicBezTo>
                  <a:pt x="2374247" y="1437810"/>
                  <a:pt x="2374787" y="1439988"/>
                  <a:pt x="2375867" y="1442166"/>
                </a:cubicBezTo>
                <a:cubicBezTo>
                  <a:pt x="2376944" y="1444345"/>
                  <a:pt x="2378563" y="1445433"/>
                  <a:pt x="2380720" y="1445433"/>
                </a:cubicBezTo>
                <a:cubicBezTo>
                  <a:pt x="2383958" y="1445433"/>
                  <a:pt x="2385576" y="1443800"/>
                  <a:pt x="2385576" y="1440533"/>
                </a:cubicBezTo>
                <a:cubicBezTo>
                  <a:pt x="2385576" y="1439444"/>
                  <a:pt x="2384766" y="1437538"/>
                  <a:pt x="2383148" y="1434815"/>
                </a:cubicBezTo>
                <a:cubicBezTo>
                  <a:pt x="2381530" y="1432093"/>
                  <a:pt x="2379641" y="1430731"/>
                  <a:pt x="2377485" y="1430731"/>
                </a:cubicBezTo>
                <a:close/>
                <a:moveTo>
                  <a:pt x="1190563" y="1430731"/>
                </a:moveTo>
                <a:cubicBezTo>
                  <a:pt x="1188405" y="1430731"/>
                  <a:pt x="1187325" y="1431819"/>
                  <a:pt x="1187325" y="1433998"/>
                </a:cubicBezTo>
                <a:cubicBezTo>
                  <a:pt x="1187325" y="1435087"/>
                  <a:pt x="1187866" y="1435631"/>
                  <a:pt x="1188945" y="1435631"/>
                </a:cubicBezTo>
                <a:cubicBezTo>
                  <a:pt x="1193260" y="1435631"/>
                  <a:pt x="1195417" y="1433998"/>
                  <a:pt x="1195417" y="1430731"/>
                </a:cubicBezTo>
                <a:cubicBezTo>
                  <a:pt x="1194339" y="1430731"/>
                  <a:pt x="1192720" y="1430731"/>
                  <a:pt x="1190563" y="1430731"/>
                </a:cubicBezTo>
                <a:close/>
                <a:moveTo>
                  <a:pt x="228180" y="1430731"/>
                </a:moveTo>
                <a:cubicBezTo>
                  <a:pt x="226022" y="1430731"/>
                  <a:pt x="224943" y="1432365"/>
                  <a:pt x="224943" y="1435631"/>
                </a:cubicBezTo>
                <a:cubicBezTo>
                  <a:pt x="224943" y="1437810"/>
                  <a:pt x="225483" y="1439988"/>
                  <a:pt x="226562" y="1442166"/>
                </a:cubicBezTo>
                <a:cubicBezTo>
                  <a:pt x="227641" y="1444345"/>
                  <a:pt x="229259" y="1445433"/>
                  <a:pt x="231416" y="1445433"/>
                </a:cubicBezTo>
                <a:cubicBezTo>
                  <a:pt x="234654" y="1445433"/>
                  <a:pt x="236272" y="1443800"/>
                  <a:pt x="236272" y="1440533"/>
                </a:cubicBezTo>
                <a:cubicBezTo>
                  <a:pt x="236272" y="1439444"/>
                  <a:pt x="235462" y="1437538"/>
                  <a:pt x="233844" y="1434815"/>
                </a:cubicBezTo>
                <a:cubicBezTo>
                  <a:pt x="232226" y="1432093"/>
                  <a:pt x="230337" y="1430731"/>
                  <a:pt x="228180" y="1430731"/>
                </a:cubicBezTo>
                <a:close/>
                <a:moveTo>
                  <a:pt x="4843773" y="1429096"/>
                </a:moveTo>
                <a:cubicBezTo>
                  <a:pt x="4842694" y="1429096"/>
                  <a:pt x="4838648" y="1431819"/>
                  <a:pt x="4831636" y="1437265"/>
                </a:cubicBezTo>
                <a:cubicBezTo>
                  <a:pt x="4824622" y="1442710"/>
                  <a:pt x="4822196" y="1446523"/>
                  <a:pt x="4824353" y="1448701"/>
                </a:cubicBezTo>
                <a:lnTo>
                  <a:pt x="4825972" y="1448701"/>
                </a:lnTo>
                <a:lnTo>
                  <a:pt x="4835682" y="1448701"/>
                </a:lnTo>
                <a:lnTo>
                  <a:pt x="4837300" y="1448701"/>
                </a:lnTo>
                <a:cubicBezTo>
                  <a:pt x="4837300" y="1447612"/>
                  <a:pt x="4837569" y="1446251"/>
                  <a:pt x="4838110" y="1444617"/>
                </a:cubicBezTo>
                <a:cubicBezTo>
                  <a:pt x="4838648" y="1442984"/>
                  <a:pt x="4838918" y="1441622"/>
                  <a:pt x="4838918" y="1440533"/>
                </a:cubicBezTo>
                <a:cubicBezTo>
                  <a:pt x="4841076" y="1438354"/>
                  <a:pt x="4843773" y="1436993"/>
                  <a:pt x="4847009" y="1436449"/>
                </a:cubicBezTo>
                <a:cubicBezTo>
                  <a:pt x="4850247" y="1435903"/>
                  <a:pt x="4851865" y="1434542"/>
                  <a:pt x="4851865" y="1432365"/>
                </a:cubicBezTo>
                <a:lnTo>
                  <a:pt x="4851865" y="1430731"/>
                </a:lnTo>
                <a:cubicBezTo>
                  <a:pt x="4850786" y="1430731"/>
                  <a:pt x="4849707" y="1430458"/>
                  <a:pt x="4848627" y="1429914"/>
                </a:cubicBezTo>
                <a:cubicBezTo>
                  <a:pt x="4847550" y="1429370"/>
                  <a:pt x="4846471" y="1429096"/>
                  <a:pt x="4845391" y="1429096"/>
                </a:cubicBezTo>
                <a:close/>
                <a:moveTo>
                  <a:pt x="8103634" y="1427463"/>
                </a:moveTo>
                <a:cubicBezTo>
                  <a:pt x="8099321" y="1427463"/>
                  <a:pt x="8097162" y="1429642"/>
                  <a:pt x="8097162" y="1433998"/>
                </a:cubicBezTo>
                <a:cubicBezTo>
                  <a:pt x="8097162" y="1436177"/>
                  <a:pt x="8098780" y="1437265"/>
                  <a:pt x="8102016" y="1437265"/>
                </a:cubicBezTo>
                <a:cubicBezTo>
                  <a:pt x="8105253" y="1437265"/>
                  <a:pt x="8106871" y="1435631"/>
                  <a:pt x="8106871" y="1432365"/>
                </a:cubicBezTo>
                <a:cubicBezTo>
                  <a:pt x="8106871" y="1429096"/>
                  <a:pt x="8105793" y="1427463"/>
                  <a:pt x="8103634" y="1427463"/>
                </a:cubicBezTo>
                <a:close/>
                <a:moveTo>
                  <a:pt x="6586478" y="1427463"/>
                </a:moveTo>
                <a:cubicBezTo>
                  <a:pt x="6582165" y="1427463"/>
                  <a:pt x="6580006" y="1429642"/>
                  <a:pt x="6580006" y="1433998"/>
                </a:cubicBezTo>
                <a:cubicBezTo>
                  <a:pt x="6580006" y="1436177"/>
                  <a:pt x="6581624" y="1437265"/>
                  <a:pt x="6584860" y="1437265"/>
                </a:cubicBezTo>
                <a:cubicBezTo>
                  <a:pt x="6588098" y="1437265"/>
                  <a:pt x="6589716" y="1435631"/>
                  <a:pt x="6589716" y="1432365"/>
                </a:cubicBezTo>
                <a:cubicBezTo>
                  <a:pt x="6589716" y="1429096"/>
                  <a:pt x="6588638" y="1427463"/>
                  <a:pt x="6586478" y="1427463"/>
                </a:cubicBezTo>
                <a:close/>
                <a:moveTo>
                  <a:pt x="1622648" y="1425830"/>
                </a:moveTo>
                <a:cubicBezTo>
                  <a:pt x="1623727" y="1425830"/>
                  <a:pt x="1624266" y="1426374"/>
                  <a:pt x="1624266" y="1427463"/>
                </a:cubicBezTo>
                <a:cubicBezTo>
                  <a:pt x="1624266" y="1429642"/>
                  <a:pt x="1622109" y="1430731"/>
                  <a:pt x="1617794" y="1430731"/>
                </a:cubicBezTo>
                <a:cubicBezTo>
                  <a:pt x="1617794" y="1427463"/>
                  <a:pt x="1619412" y="1425830"/>
                  <a:pt x="1622648" y="1425830"/>
                </a:cubicBezTo>
                <a:close/>
                <a:moveTo>
                  <a:pt x="8208823" y="1422563"/>
                </a:moveTo>
                <a:cubicBezTo>
                  <a:pt x="8205587" y="1422563"/>
                  <a:pt x="8203969" y="1424196"/>
                  <a:pt x="8203969" y="1427463"/>
                </a:cubicBezTo>
                <a:cubicBezTo>
                  <a:pt x="8203969" y="1430731"/>
                  <a:pt x="8205049" y="1432365"/>
                  <a:pt x="8207205" y="1432365"/>
                </a:cubicBezTo>
                <a:cubicBezTo>
                  <a:pt x="8210443" y="1432365"/>
                  <a:pt x="8212061" y="1430731"/>
                  <a:pt x="8212061" y="1427463"/>
                </a:cubicBezTo>
                <a:cubicBezTo>
                  <a:pt x="8212061" y="1424196"/>
                  <a:pt x="8210982" y="1422563"/>
                  <a:pt x="8208823" y="1422563"/>
                </a:cubicBezTo>
                <a:close/>
                <a:moveTo>
                  <a:pt x="7755296" y="1422563"/>
                </a:moveTo>
                <a:cubicBezTo>
                  <a:pt x="7754219" y="1422563"/>
                  <a:pt x="7753677" y="1422835"/>
                  <a:pt x="7753677" y="1423379"/>
                </a:cubicBezTo>
                <a:cubicBezTo>
                  <a:pt x="7753677" y="1423924"/>
                  <a:pt x="7754219" y="1424196"/>
                  <a:pt x="7755296" y="1424196"/>
                </a:cubicBezTo>
                <a:cubicBezTo>
                  <a:pt x="7756374" y="1424196"/>
                  <a:pt x="7756914" y="1423924"/>
                  <a:pt x="7756914" y="1423379"/>
                </a:cubicBezTo>
                <a:cubicBezTo>
                  <a:pt x="7756914" y="1422835"/>
                  <a:pt x="7756374" y="1422563"/>
                  <a:pt x="7755296" y="1422563"/>
                </a:cubicBezTo>
                <a:close/>
                <a:moveTo>
                  <a:pt x="6691669" y="1422563"/>
                </a:moveTo>
                <a:cubicBezTo>
                  <a:pt x="6688431" y="1422563"/>
                  <a:pt x="6686813" y="1424196"/>
                  <a:pt x="6686813" y="1427463"/>
                </a:cubicBezTo>
                <a:cubicBezTo>
                  <a:pt x="6686813" y="1430731"/>
                  <a:pt x="6687893" y="1432365"/>
                  <a:pt x="6690049" y="1432365"/>
                </a:cubicBezTo>
                <a:cubicBezTo>
                  <a:pt x="6693287" y="1432365"/>
                  <a:pt x="6694905" y="1430731"/>
                  <a:pt x="6694905" y="1427463"/>
                </a:cubicBezTo>
                <a:cubicBezTo>
                  <a:pt x="6694905" y="1424196"/>
                  <a:pt x="6693827" y="1422563"/>
                  <a:pt x="6691669" y="1422563"/>
                </a:cubicBezTo>
                <a:close/>
                <a:moveTo>
                  <a:pt x="8166748" y="1420928"/>
                </a:moveTo>
                <a:cubicBezTo>
                  <a:pt x="8163512" y="1420928"/>
                  <a:pt x="8161894" y="1423651"/>
                  <a:pt x="8161894" y="1429096"/>
                </a:cubicBezTo>
                <a:cubicBezTo>
                  <a:pt x="8161894" y="1432365"/>
                  <a:pt x="8163512" y="1434270"/>
                  <a:pt x="8166748" y="1434815"/>
                </a:cubicBezTo>
                <a:cubicBezTo>
                  <a:pt x="8169985" y="1435359"/>
                  <a:pt x="8173221" y="1435631"/>
                  <a:pt x="8176457" y="1435631"/>
                </a:cubicBezTo>
                <a:cubicBezTo>
                  <a:pt x="8176457" y="1433454"/>
                  <a:pt x="8175380" y="1430458"/>
                  <a:pt x="8173221" y="1426647"/>
                </a:cubicBezTo>
                <a:cubicBezTo>
                  <a:pt x="8171063" y="1422835"/>
                  <a:pt x="8168907" y="1420928"/>
                  <a:pt x="8166748" y="1420928"/>
                </a:cubicBezTo>
                <a:close/>
                <a:moveTo>
                  <a:pt x="6649592" y="1420928"/>
                </a:moveTo>
                <a:cubicBezTo>
                  <a:pt x="6646356" y="1420928"/>
                  <a:pt x="6644738" y="1423651"/>
                  <a:pt x="6644738" y="1429096"/>
                </a:cubicBezTo>
                <a:cubicBezTo>
                  <a:pt x="6644738" y="1432365"/>
                  <a:pt x="6646356" y="1434270"/>
                  <a:pt x="6649592" y="1434815"/>
                </a:cubicBezTo>
                <a:cubicBezTo>
                  <a:pt x="6652830" y="1435359"/>
                  <a:pt x="6656066" y="1435631"/>
                  <a:pt x="6659303" y="1435631"/>
                </a:cubicBezTo>
                <a:cubicBezTo>
                  <a:pt x="6659303" y="1433454"/>
                  <a:pt x="6658224" y="1430458"/>
                  <a:pt x="6656066" y="1426647"/>
                </a:cubicBezTo>
                <a:cubicBezTo>
                  <a:pt x="6653909" y="1422835"/>
                  <a:pt x="6651751" y="1420928"/>
                  <a:pt x="6649592" y="1420928"/>
                </a:cubicBezTo>
                <a:close/>
                <a:moveTo>
                  <a:pt x="4555716" y="1419295"/>
                </a:moveTo>
                <a:cubicBezTo>
                  <a:pt x="4553557" y="1419295"/>
                  <a:pt x="4550860" y="1420384"/>
                  <a:pt x="4547624" y="1422563"/>
                </a:cubicBezTo>
                <a:cubicBezTo>
                  <a:pt x="4544388" y="1424740"/>
                  <a:pt x="4542769" y="1426919"/>
                  <a:pt x="4542769" y="1429096"/>
                </a:cubicBezTo>
                <a:cubicBezTo>
                  <a:pt x="4542769" y="1431275"/>
                  <a:pt x="4544388" y="1432365"/>
                  <a:pt x="4547624" y="1432365"/>
                </a:cubicBezTo>
                <a:cubicBezTo>
                  <a:pt x="4549782" y="1432365"/>
                  <a:pt x="4551670" y="1430731"/>
                  <a:pt x="4553288" y="1427463"/>
                </a:cubicBezTo>
                <a:cubicBezTo>
                  <a:pt x="4554907" y="1424196"/>
                  <a:pt x="4556254" y="1421473"/>
                  <a:pt x="4557334" y="1419295"/>
                </a:cubicBezTo>
                <a:close/>
                <a:moveTo>
                  <a:pt x="4442435" y="1419295"/>
                </a:moveTo>
                <a:cubicBezTo>
                  <a:pt x="4441355" y="1419295"/>
                  <a:pt x="4440276" y="1420384"/>
                  <a:pt x="4439198" y="1422563"/>
                </a:cubicBezTo>
                <a:cubicBezTo>
                  <a:pt x="4433804" y="1429096"/>
                  <a:pt x="4428140" y="1433181"/>
                  <a:pt x="4422206" y="1434815"/>
                </a:cubicBezTo>
                <a:cubicBezTo>
                  <a:pt x="4416273" y="1436449"/>
                  <a:pt x="4410609" y="1439988"/>
                  <a:pt x="4405214" y="1445433"/>
                </a:cubicBezTo>
                <a:cubicBezTo>
                  <a:pt x="4399819" y="1449791"/>
                  <a:pt x="4394695" y="1455236"/>
                  <a:pt x="4389840" y="1461770"/>
                </a:cubicBezTo>
                <a:cubicBezTo>
                  <a:pt x="4384986" y="1468305"/>
                  <a:pt x="4379861" y="1474296"/>
                  <a:pt x="4374466" y="1479741"/>
                </a:cubicBezTo>
                <a:cubicBezTo>
                  <a:pt x="4372308" y="1481919"/>
                  <a:pt x="4369611" y="1483008"/>
                  <a:pt x="4366375" y="1483008"/>
                </a:cubicBezTo>
                <a:cubicBezTo>
                  <a:pt x="4363138" y="1483008"/>
                  <a:pt x="4360440" y="1484098"/>
                  <a:pt x="4358283" y="1486275"/>
                </a:cubicBezTo>
                <a:cubicBezTo>
                  <a:pt x="4352889" y="1488454"/>
                  <a:pt x="4349652" y="1490905"/>
                  <a:pt x="4348573" y="1493627"/>
                </a:cubicBezTo>
                <a:cubicBezTo>
                  <a:pt x="4347495" y="1496350"/>
                  <a:pt x="4346416" y="1498801"/>
                  <a:pt x="4345337" y="1500978"/>
                </a:cubicBezTo>
                <a:cubicBezTo>
                  <a:pt x="4344257" y="1503157"/>
                  <a:pt x="4342100" y="1505063"/>
                  <a:pt x="4338863" y="1506696"/>
                </a:cubicBezTo>
                <a:cubicBezTo>
                  <a:pt x="4335627" y="1508331"/>
                  <a:pt x="4329694" y="1509147"/>
                  <a:pt x="4321062" y="1509147"/>
                </a:cubicBezTo>
                <a:cubicBezTo>
                  <a:pt x="4318904" y="1510236"/>
                  <a:pt x="4317826" y="1511326"/>
                  <a:pt x="4317826" y="1512415"/>
                </a:cubicBezTo>
                <a:cubicBezTo>
                  <a:pt x="4317826" y="1513503"/>
                  <a:pt x="4317826" y="1514864"/>
                  <a:pt x="4317826" y="1516499"/>
                </a:cubicBezTo>
                <a:cubicBezTo>
                  <a:pt x="4317826" y="1518132"/>
                  <a:pt x="4317016" y="1519766"/>
                  <a:pt x="4315398" y="1521399"/>
                </a:cubicBezTo>
                <a:cubicBezTo>
                  <a:pt x="4313780" y="1523033"/>
                  <a:pt x="4310814" y="1524394"/>
                  <a:pt x="4306497" y="1525483"/>
                </a:cubicBezTo>
                <a:cubicBezTo>
                  <a:pt x="4306497" y="1525483"/>
                  <a:pt x="4305958" y="1526029"/>
                  <a:pt x="4304879" y="1527117"/>
                </a:cubicBezTo>
                <a:cubicBezTo>
                  <a:pt x="4300564" y="1530385"/>
                  <a:pt x="4297867" y="1532836"/>
                  <a:pt x="4296788" y="1534469"/>
                </a:cubicBezTo>
                <a:cubicBezTo>
                  <a:pt x="4295708" y="1536103"/>
                  <a:pt x="4294900" y="1537464"/>
                  <a:pt x="4294360" y="1538553"/>
                </a:cubicBezTo>
                <a:cubicBezTo>
                  <a:pt x="4293821" y="1539643"/>
                  <a:pt x="4292472" y="1540731"/>
                  <a:pt x="4290314" y="1541820"/>
                </a:cubicBezTo>
                <a:cubicBezTo>
                  <a:pt x="4288157" y="1542910"/>
                  <a:pt x="4283842" y="1545088"/>
                  <a:pt x="4277368" y="1548355"/>
                </a:cubicBezTo>
                <a:cubicBezTo>
                  <a:pt x="4275210" y="1550534"/>
                  <a:pt x="4271434" y="1553801"/>
                  <a:pt x="4266040" y="1558157"/>
                </a:cubicBezTo>
                <a:cubicBezTo>
                  <a:pt x="4260645" y="1562513"/>
                  <a:pt x="4254981" y="1567143"/>
                  <a:pt x="4249048" y="1572043"/>
                </a:cubicBezTo>
                <a:cubicBezTo>
                  <a:pt x="4243114" y="1576944"/>
                  <a:pt x="4237719" y="1581846"/>
                  <a:pt x="4232865" y="1586746"/>
                </a:cubicBezTo>
                <a:cubicBezTo>
                  <a:pt x="4228010" y="1591648"/>
                  <a:pt x="4225582" y="1595732"/>
                  <a:pt x="4225582" y="1598999"/>
                </a:cubicBezTo>
                <a:lnTo>
                  <a:pt x="4228820" y="1598999"/>
                </a:lnTo>
                <a:cubicBezTo>
                  <a:pt x="4233135" y="1593553"/>
                  <a:pt x="4237719" y="1589741"/>
                  <a:pt x="4242575" y="1587564"/>
                </a:cubicBezTo>
                <a:cubicBezTo>
                  <a:pt x="4247429" y="1585385"/>
                  <a:pt x="4252554" y="1583207"/>
                  <a:pt x="4257948" y="1581029"/>
                </a:cubicBezTo>
                <a:cubicBezTo>
                  <a:pt x="4262265" y="1581029"/>
                  <a:pt x="4264960" y="1580485"/>
                  <a:pt x="4266040" y="1579395"/>
                </a:cubicBezTo>
                <a:cubicBezTo>
                  <a:pt x="4268198" y="1577216"/>
                  <a:pt x="4269006" y="1575311"/>
                  <a:pt x="4268467" y="1573678"/>
                </a:cubicBezTo>
                <a:cubicBezTo>
                  <a:pt x="4267928" y="1572043"/>
                  <a:pt x="4268737" y="1570682"/>
                  <a:pt x="4270895" y="1569593"/>
                </a:cubicBezTo>
                <a:cubicBezTo>
                  <a:pt x="4279525" y="1564148"/>
                  <a:pt x="4285189" y="1561152"/>
                  <a:pt x="4287888" y="1560608"/>
                </a:cubicBezTo>
                <a:cubicBezTo>
                  <a:pt x="4290584" y="1560064"/>
                  <a:pt x="4294090" y="1555434"/>
                  <a:pt x="4298406" y="1546722"/>
                </a:cubicBezTo>
                <a:cubicBezTo>
                  <a:pt x="4299485" y="1544543"/>
                  <a:pt x="4300833" y="1543727"/>
                  <a:pt x="4302451" y="1544271"/>
                </a:cubicBezTo>
                <a:cubicBezTo>
                  <a:pt x="4304071" y="1544815"/>
                  <a:pt x="4305419" y="1543999"/>
                  <a:pt x="4306497" y="1541820"/>
                </a:cubicBezTo>
                <a:cubicBezTo>
                  <a:pt x="4307576" y="1539643"/>
                  <a:pt x="4308115" y="1537736"/>
                  <a:pt x="4308115" y="1536103"/>
                </a:cubicBezTo>
                <a:cubicBezTo>
                  <a:pt x="4308115" y="1534469"/>
                  <a:pt x="4309194" y="1533108"/>
                  <a:pt x="4311353" y="1532018"/>
                </a:cubicBezTo>
                <a:cubicBezTo>
                  <a:pt x="4313511" y="1530929"/>
                  <a:pt x="4315398" y="1530385"/>
                  <a:pt x="4317016" y="1530385"/>
                </a:cubicBezTo>
                <a:cubicBezTo>
                  <a:pt x="4318634" y="1530385"/>
                  <a:pt x="4320523" y="1529296"/>
                  <a:pt x="4322680" y="1527117"/>
                </a:cubicBezTo>
                <a:cubicBezTo>
                  <a:pt x="4324838" y="1524939"/>
                  <a:pt x="4326726" y="1522761"/>
                  <a:pt x="4328344" y="1520583"/>
                </a:cubicBezTo>
                <a:cubicBezTo>
                  <a:pt x="4329963" y="1518404"/>
                  <a:pt x="4332391" y="1516226"/>
                  <a:pt x="4335627" y="1514048"/>
                </a:cubicBezTo>
                <a:cubicBezTo>
                  <a:pt x="4338863" y="1511870"/>
                  <a:pt x="4344257" y="1509419"/>
                  <a:pt x="4351810" y="1506696"/>
                </a:cubicBezTo>
                <a:cubicBezTo>
                  <a:pt x="4359361" y="1503973"/>
                  <a:pt x="4364217" y="1502068"/>
                  <a:pt x="4366375" y="1500978"/>
                </a:cubicBezTo>
                <a:cubicBezTo>
                  <a:pt x="4368532" y="1498801"/>
                  <a:pt x="4370150" y="1496350"/>
                  <a:pt x="4371229" y="1493627"/>
                </a:cubicBezTo>
                <a:cubicBezTo>
                  <a:pt x="4372308" y="1490905"/>
                  <a:pt x="4373926" y="1488998"/>
                  <a:pt x="4376085" y="1487910"/>
                </a:cubicBezTo>
                <a:cubicBezTo>
                  <a:pt x="4378243" y="1485731"/>
                  <a:pt x="4380939" y="1483008"/>
                  <a:pt x="4384176" y="1479741"/>
                </a:cubicBezTo>
                <a:cubicBezTo>
                  <a:pt x="4387412" y="1476473"/>
                  <a:pt x="4390109" y="1474840"/>
                  <a:pt x="4392268" y="1474840"/>
                </a:cubicBezTo>
                <a:cubicBezTo>
                  <a:pt x="4395504" y="1471573"/>
                  <a:pt x="4398741" y="1471573"/>
                  <a:pt x="4401977" y="1474840"/>
                </a:cubicBezTo>
                <a:cubicBezTo>
                  <a:pt x="4406292" y="1471573"/>
                  <a:pt x="4410069" y="1467216"/>
                  <a:pt x="4413305" y="1461770"/>
                </a:cubicBezTo>
                <a:cubicBezTo>
                  <a:pt x="4416542" y="1456324"/>
                  <a:pt x="4420857" y="1451968"/>
                  <a:pt x="4426252" y="1448701"/>
                </a:cubicBezTo>
                <a:cubicBezTo>
                  <a:pt x="4431646" y="1444345"/>
                  <a:pt x="4436501" y="1441077"/>
                  <a:pt x="4440816" y="1438900"/>
                </a:cubicBezTo>
                <a:cubicBezTo>
                  <a:pt x="4445132" y="1436721"/>
                  <a:pt x="4447290" y="1431275"/>
                  <a:pt x="4447290" y="1422563"/>
                </a:cubicBezTo>
                <a:cubicBezTo>
                  <a:pt x="4447290" y="1420384"/>
                  <a:pt x="4445671" y="1419295"/>
                  <a:pt x="4442435" y="1419295"/>
                </a:cubicBezTo>
                <a:close/>
                <a:moveTo>
                  <a:pt x="4866430" y="1417661"/>
                </a:moveTo>
                <a:cubicBezTo>
                  <a:pt x="4862115" y="1417661"/>
                  <a:pt x="4859956" y="1419840"/>
                  <a:pt x="4859956" y="1424196"/>
                </a:cubicBezTo>
                <a:cubicBezTo>
                  <a:pt x="4862115" y="1424196"/>
                  <a:pt x="4864272" y="1423924"/>
                  <a:pt x="4866430" y="1423379"/>
                </a:cubicBezTo>
                <a:cubicBezTo>
                  <a:pt x="4868587" y="1422835"/>
                  <a:pt x="4869666" y="1421473"/>
                  <a:pt x="4869666" y="1419295"/>
                </a:cubicBezTo>
                <a:cubicBezTo>
                  <a:pt x="4869666" y="1418205"/>
                  <a:pt x="4868587" y="1417661"/>
                  <a:pt x="4866430" y="1417661"/>
                </a:cubicBezTo>
                <a:close/>
                <a:moveTo>
                  <a:pt x="4715927" y="1417661"/>
                </a:moveTo>
                <a:cubicBezTo>
                  <a:pt x="4713769" y="1417661"/>
                  <a:pt x="4712690" y="1418751"/>
                  <a:pt x="4712690" y="1420928"/>
                </a:cubicBezTo>
                <a:cubicBezTo>
                  <a:pt x="4712690" y="1423107"/>
                  <a:pt x="4714040" y="1424196"/>
                  <a:pt x="4716736" y="1424196"/>
                </a:cubicBezTo>
                <a:cubicBezTo>
                  <a:pt x="4719433" y="1424196"/>
                  <a:pt x="4721322" y="1425286"/>
                  <a:pt x="4722401" y="1427463"/>
                </a:cubicBezTo>
                <a:cubicBezTo>
                  <a:pt x="4724558" y="1429642"/>
                  <a:pt x="4725637" y="1434270"/>
                  <a:pt x="4725637" y="1441349"/>
                </a:cubicBezTo>
                <a:cubicBezTo>
                  <a:pt x="4725637" y="1448429"/>
                  <a:pt x="4727795" y="1451968"/>
                  <a:pt x="4732110" y="1451968"/>
                </a:cubicBezTo>
                <a:cubicBezTo>
                  <a:pt x="4737505" y="1451968"/>
                  <a:pt x="4740202" y="1448973"/>
                  <a:pt x="4740202" y="1442984"/>
                </a:cubicBezTo>
                <a:cubicBezTo>
                  <a:pt x="4740202" y="1436993"/>
                  <a:pt x="4740202" y="1432365"/>
                  <a:pt x="4740202" y="1429096"/>
                </a:cubicBezTo>
                <a:cubicBezTo>
                  <a:pt x="4740202" y="1426919"/>
                  <a:pt x="4736695" y="1424468"/>
                  <a:pt x="4729683" y="1421745"/>
                </a:cubicBezTo>
                <a:cubicBezTo>
                  <a:pt x="4722670" y="1419023"/>
                  <a:pt x="4718086" y="1417661"/>
                  <a:pt x="4715927" y="1417661"/>
                </a:cubicBezTo>
                <a:close/>
                <a:moveTo>
                  <a:pt x="3867432" y="1417661"/>
                </a:moveTo>
                <a:cubicBezTo>
                  <a:pt x="3865274" y="1417661"/>
                  <a:pt x="3864196" y="1419295"/>
                  <a:pt x="3864196" y="1422563"/>
                </a:cubicBezTo>
                <a:cubicBezTo>
                  <a:pt x="3864196" y="1428008"/>
                  <a:pt x="3865814" y="1430731"/>
                  <a:pt x="3869050" y="1430731"/>
                </a:cubicBezTo>
                <a:cubicBezTo>
                  <a:pt x="3873366" y="1430731"/>
                  <a:pt x="3875524" y="1428552"/>
                  <a:pt x="3875524" y="1424196"/>
                </a:cubicBezTo>
                <a:cubicBezTo>
                  <a:pt x="3875524" y="1419840"/>
                  <a:pt x="3872827" y="1417661"/>
                  <a:pt x="3867432" y="1417661"/>
                </a:cubicBezTo>
                <a:close/>
                <a:moveTo>
                  <a:pt x="2367775" y="1414394"/>
                </a:moveTo>
                <a:cubicBezTo>
                  <a:pt x="2365617" y="1414394"/>
                  <a:pt x="2364538" y="1416028"/>
                  <a:pt x="2364538" y="1419295"/>
                </a:cubicBezTo>
                <a:cubicBezTo>
                  <a:pt x="2364538" y="1422563"/>
                  <a:pt x="2366696" y="1424196"/>
                  <a:pt x="2371011" y="1424196"/>
                </a:cubicBezTo>
                <a:cubicBezTo>
                  <a:pt x="2375326" y="1424196"/>
                  <a:pt x="2377485" y="1422017"/>
                  <a:pt x="2377485" y="1417661"/>
                </a:cubicBezTo>
                <a:lnTo>
                  <a:pt x="2377485" y="1416028"/>
                </a:lnTo>
                <a:cubicBezTo>
                  <a:pt x="2375326" y="1416028"/>
                  <a:pt x="2373708" y="1415756"/>
                  <a:pt x="2372629" y="1415210"/>
                </a:cubicBezTo>
                <a:cubicBezTo>
                  <a:pt x="2371550" y="1414666"/>
                  <a:pt x="2369932" y="1414394"/>
                  <a:pt x="2367775" y="1414394"/>
                </a:cubicBezTo>
                <a:close/>
                <a:moveTo>
                  <a:pt x="218471" y="1414394"/>
                </a:moveTo>
                <a:cubicBezTo>
                  <a:pt x="216312" y="1414394"/>
                  <a:pt x="215233" y="1416028"/>
                  <a:pt x="215233" y="1419295"/>
                </a:cubicBezTo>
                <a:cubicBezTo>
                  <a:pt x="215233" y="1422563"/>
                  <a:pt x="217391" y="1424196"/>
                  <a:pt x="221707" y="1424196"/>
                </a:cubicBezTo>
                <a:cubicBezTo>
                  <a:pt x="226022" y="1424196"/>
                  <a:pt x="228180" y="1422017"/>
                  <a:pt x="228180" y="1417661"/>
                </a:cubicBezTo>
                <a:lnTo>
                  <a:pt x="228180" y="1416028"/>
                </a:lnTo>
                <a:cubicBezTo>
                  <a:pt x="226022" y="1416028"/>
                  <a:pt x="224404" y="1415756"/>
                  <a:pt x="223325" y="1415210"/>
                </a:cubicBezTo>
                <a:cubicBezTo>
                  <a:pt x="222246" y="1414666"/>
                  <a:pt x="220628" y="1414394"/>
                  <a:pt x="218471" y="1414394"/>
                </a:cubicBezTo>
                <a:close/>
                <a:moveTo>
                  <a:pt x="2519894" y="1412760"/>
                </a:moveTo>
                <a:cubicBezTo>
                  <a:pt x="2513422" y="1412760"/>
                  <a:pt x="2510184" y="1414938"/>
                  <a:pt x="2510184" y="1419295"/>
                </a:cubicBezTo>
                <a:cubicBezTo>
                  <a:pt x="2510184" y="1421473"/>
                  <a:pt x="2512882" y="1425558"/>
                  <a:pt x="2518276" y="1431547"/>
                </a:cubicBezTo>
                <a:cubicBezTo>
                  <a:pt x="2523670" y="1437538"/>
                  <a:pt x="2528526" y="1440533"/>
                  <a:pt x="2532841" y="1440533"/>
                </a:cubicBezTo>
                <a:lnTo>
                  <a:pt x="2536077" y="1440533"/>
                </a:lnTo>
                <a:lnTo>
                  <a:pt x="2536077" y="1437265"/>
                </a:lnTo>
                <a:cubicBezTo>
                  <a:pt x="2538235" y="1433998"/>
                  <a:pt x="2536887" y="1429096"/>
                  <a:pt x="2532032" y="1422563"/>
                </a:cubicBezTo>
                <a:cubicBezTo>
                  <a:pt x="2527177" y="1416028"/>
                  <a:pt x="2523131" y="1412760"/>
                  <a:pt x="2519894" y="1412760"/>
                </a:cubicBezTo>
                <a:close/>
                <a:moveTo>
                  <a:pt x="1211600" y="1412760"/>
                </a:moveTo>
                <a:cubicBezTo>
                  <a:pt x="1209443" y="1412760"/>
                  <a:pt x="1208364" y="1413849"/>
                  <a:pt x="1208364" y="1416028"/>
                </a:cubicBezTo>
                <a:cubicBezTo>
                  <a:pt x="1208364" y="1418205"/>
                  <a:pt x="1209443" y="1419295"/>
                  <a:pt x="1211600" y="1419295"/>
                </a:cubicBezTo>
                <a:cubicBezTo>
                  <a:pt x="1212679" y="1419295"/>
                  <a:pt x="1213219" y="1417661"/>
                  <a:pt x="1213219" y="1414394"/>
                </a:cubicBezTo>
                <a:cubicBezTo>
                  <a:pt x="1213219" y="1414394"/>
                  <a:pt x="1212679" y="1413849"/>
                  <a:pt x="1211600" y="1412760"/>
                </a:cubicBezTo>
                <a:close/>
                <a:moveTo>
                  <a:pt x="370590" y="1412760"/>
                </a:moveTo>
                <a:cubicBezTo>
                  <a:pt x="364118" y="1412760"/>
                  <a:pt x="360880" y="1414938"/>
                  <a:pt x="360880" y="1419295"/>
                </a:cubicBezTo>
                <a:cubicBezTo>
                  <a:pt x="360880" y="1421473"/>
                  <a:pt x="363577" y="1425558"/>
                  <a:pt x="368972" y="1431547"/>
                </a:cubicBezTo>
                <a:cubicBezTo>
                  <a:pt x="374366" y="1437538"/>
                  <a:pt x="379221" y="1440533"/>
                  <a:pt x="383537" y="1440533"/>
                </a:cubicBezTo>
                <a:lnTo>
                  <a:pt x="386774" y="1440533"/>
                </a:lnTo>
                <a:lnTo>
                  <a:pt x="386774" y="1437265"/>
                </a:lnTo>
                <a:cubicBezTo>
                  <a:pt x="388931" y="1433998"/>
                  <a:pt x="387583" y="1429096"/>
                  <a:pt x="382728" y="1422563"/>
                </a:cubicBezTo>
                <a:cubicBezTo>
                  <a:pt x="377873" y="1416028"/>
                  <a:pt x="373827" y="1412760"/>
                  <a:pt x="370590" y="1412760"/>
                </a:cubicBezTo>
                <a:close/>
                <a:moveTo>
                  <a:pt x="5583741" y="1409493"/>
                </a:moveTo>
                <a:cubicBezTo>
                  <a:pt x="5577267" y="1409493"/>
                  <a:pt x="5574031" y="1413849"/>
                  <a:pt x="5574031" y="1422563"/>
                </a:cubicBezTo>
                <a:cubicBezTo>
                  <a:pt x="5574031" y="1425830"/>
                  <a:pt x="5575110" y="1427463"/>
                  <a:pt x="5577267" y="1427463"/>
                </a:cubicBezTo>
                <a:lnTo>
                  <a:pt x="5578885" y="1427463"/>
                </a:lnTo>
                <a:cubicBezTo>
                  <a:pt x="5579964" y="1425286"/>
                  <a:pt x="5581853" y="1422835"/>
                  <a:pt x="5584550" y="1420112"/>
                </a:cubicBezTo>
                <a:cubicBezTo>
                  <a:pt x="5587247" y="1417389"/>
                  <a:pt x="5588595" y="1414938"/>
                  <a:pt x="5588595" y="1412760"/>
                </a:cubicBezTo>
                <a:cubicBezTo>
                  <a:pt x="5588595" y="1410582"/>
                  <a:pt x="5586977" y="1409493"/>
                  <a:pt x="5583741" y="1409493"/>
                </a:cubicBezTo>
                <a:close/>
                <a:moveTo>
                  <a:pt x="4612356" y="1409493"/>
                </a:moveTo>
                <a:cubicBezTo>
                  <a:pt x="4603726" y="1409493"/>
                  <a:pt x="4598601" y="1414121"/>
                  <a:pt x="4596983" y="1423379"/>
                </a:cubicBezTo>
                <a:cubicBezTo>
                  <a:pt x="4595363" y="1432637"/>
                  <a:pt x="4593476" y="1439988"/>
                  <a:pt x="4591319" y="1445433"/>
                </a:cubicBezTo>
                <a:cubicBezTo>
                  <a:pt x="4591319" y="1448701"/>
                  <a:pt x="4592667" y="1451696"/>
                  <a:pt x="4595363" y="1454419"/>
                </a:cubicBezTo>
                <a:cubicBezTo>
                  <a:pt x="4598062" y="1457142"/>
                  <a:pt x="4600488" y="1459047"/>
                  <a:pt x="4602646" y="1460137"/>
                </a:cubicBezTo>
                <a:cubicBezTo>
                  <a:pt x="4604803" y="1462315"/>
                  <a:pt x="4606692" y="1465310"/>
                  <a:pt x="4608310" y="1469122"/>
                </a:cubicBezTo>
                <a:cubicBezTo>
                  <a:pt x="4609928" y="1472934"/>
                  <a:pt x="4611817" y="1474840"/>
                  <a:pt x="4613974" y="1474840"/>
                </a:cubicBezTo>
                <a:cubicBezTo>
                  <a:pt x="4617211" y="1474840"/>
                  <a:pt x="4618829" y="1472661"/>
                  <a:pt x="4618829" y="1468305"/>
                </a:cubicBezTo>
                <a:cubicBezTo>
                  <a:pt x="4618829" y="1466127"/>
                  <a:pt x="4618560" y="1464221"/>
                  <a:pt x="4618020" y="1462587"/>
                </a:cubicBezTo>
                <a:cubicBezTo>
                  <a:pt x="4617481" y="1460954"/>
                  <a:pt x="4617211" y="1459047"/>
                  <a:pt x="4617211" y="1456870"/>
                </a:cubicBezTo>
                <a:lnTo>
                  <a:pt x="4617211" y="1455236"/>
                </a:lnTo>
                <a:cubicBezTo>
                  <a:pt x="4620447" y="1449791"/>
                  <a:pt x="4622875" y="1444889"/>
                  <a:pt x="4624493" y="1440533"/>
                </a:cubicBezTo>
                <a:cubicBezTo>
                  <a:pt x="4626111" y="1436177"/>
                  <a:pt x="4626921" y="1430186"/>
                  <a:pt x="4626921" y="1422563"/>
                </a:cubicBezTo>
                <a:lnTo>
                  <a:pt x="4626921" y="1419295"/>
                </a:lnTo>
                <a:cubicBezTo>
                  <a:pt x="4624763" y="1417117"/>
                  <a:pt x="4622606" y="1414938"/>
                  <a:pt x="4620447" y="1412760"/>
                </a:cubicBezTo>
                <a:cubicBezTo>
                  <a:pt x="4618289" y="1410582"/>
                  <a:pt x="4615592" y="1409493"/>
                  <a:pt x="4612356" y="1409493"/>
                </a:cubicBezTo>
                <a:close/>
                <a:moveTo>
                  <a:pt x="1391232" y="1409493"/>
                </a:moveTo>
                <a:cubicBezTo>
                  <a:pt x="1386916" y="1409493"/>
                  <a:pt x="1384759" y="1410582"/>
                  <a:pt x="1384759" y="1412760"/>
                </a:cubicBezTo>
                <a:cubicBezTo>
                  <a:pt x="1384759" y="1416028"/>
                  <a:pt x="1386377" y="1417661"/>
                  <a:pt x="1389613" y="1417661"/>
                </a:cubicBezTo>
                <a:cubicBezTo>
                  <a:pt x="1392850" y="1417661"/>
                  <a:pt x="1394468" y="1416028"/>
                  <a:pt x="1394468" y="1412760"/>
                </a:cubicBezTo>
                <a:cubicBezTo>
                  <a:pt x="1394468" y="1410582"/>
                  <a:pt x="1393389" y="1409493"/>
                  <a:pt x="1391232" y="1409493"/>
                </a:cubicBezTo>
                <a:close/>
                <a:moveTo>
                  <a:pt x="7779571" y="1407859"/>
                </a:moveTo>
                <a:cubicBezTo>
                  <a:pt x="7774177" y="1407859"/>
                  <a:pt x="7769860" y="1410037"/>
                  <a:pt x="7766624" y="1414394"/>
                </a:cubicBezTo>
                <a:lnTo>
                  <a:pt x="7768243" y="1414394"/>
                </a:lnTo>
                <a:cubicBezTo>
                  <a:pt x="7775793" y="1414394"/>
                  <a:pt x="7779571" y="1412216"/>
                  <a:pt x="7779571" y="1407859"/>
                </a:cubicBezTo>
                <a:close/>
                <a:moveTo>
                  <a:pt x="8351235" y="1406226"/>
                </a:moveTo>
                <a:cubicBezTo>
                  <a:pt x="8345840" y="1406226"/>
                  <a:pt x="8343143" y="1408404"/>
                  <a:pt x="8343143" y="1412760"/>
                </a:cubicBezTo>
                <a:cubicBezTo>
                  <a:pt x="8343143" y="1414938"/>
                  <a:pt x="8343682" y="1419023"/>
                  <a:pt x="8344761" y="1425012"/>
                </a:cubicBezTo>
                <a:cubicBezTo>
                  <a:pt x="8345840" y="1431003"/>
                  <a:pt x="8348537" y="1433998"/>
                  <a:pt x="8352854" y="1433998"/>
                </a:cubicBezTo>
                <a:cubicBezTo>
                  <a:pt x="8355011" y="1433998"/>
                  <a:pt x="8357707" y="1432909"/>
                  <a:pt x="8360945" y="1430731"/>
                </a:cubicBezTo>
                <a:cubicBezTo>
                  <a:pt x="8364181" y="1428552"/>
                  <a:pt x="8365799" y="1426374"/>
                  <a:pt x="8365799" y="1424196"/>
                </a:cubicBezTo>
                <a:cubicBezTo>
                  <a:pt x="8365799" y="1420928"/>
                  <a:pt x="8364181" y="1417117"/>
                  <a:pt x="8360945" y="1412760"/>
                </a:cubicBezTo>
                <a:cubicBezTo>
                  <a:pt x="8357707" y="1408404"/>
                  <a:pt x="8354471" y="1406226"/>
                  <a:pt x="8351235" y="1406226"/>
                </a:cubicBezTo>
                <a:close/>
                <a:moveTo>
                  <a:pt x="6834080" y="1406226"/>
                </a:moveTo>
                <a:cubicBezTo>
                  <a:pt x="6828685" y="1406226"/>
                  <a:pt x="6825987" y="1408404"/>
                  <a:pt x="6825987" y="1412760"/>
                </a:cubicBezTo>
                <a:cubicBezTo>
                  <a:pt x="6825987" y="1414938"/>
                  <a:pt x="6826527" y="1419023"/>
                  <a:pt x="6827605" y="1425012"/>
                </a:cubicBezTo>
                <a:cubicBezTo>
                  <a:pt x="6828685" y="1431003"/>
                  <a:pt x="6831381" y="1433998"/>
                  <a:pt x="6835698" y="1433998"/>
                </a:cubicBezTo>
                <a:cubicBezTo>
                  <a:pt x="6837855" y="1433998"/>
                  <a:pt x="6840552" y="1432909"/>
                  <a:pt x="6843789" y="1430731"/>
                </a:cubicBezTo>
                <a:cubicBezTo>
                  <a:pt x="6847025" y="1428552"/>
                  <a:pt x="6848643" y="1426374"/>
                  <a:pt x="6848643" y="1424196"/>
                </a:cubicBezTo>
                <a:cubicBezTo>
                  <a:pt x="6848643" y="1420928"/>
                  <a:pt x="6847025" y="1417117"/>
                  <a:pt x="6843789" y="1412760"/>
                </a:cubicBezTo>
                <a:cubicBezTo>
                  <a:pt x="6840552" y="1408404"/>
                  <a:pt x="6837316" y="1406226"/>
                  <a:pt x="6834080" y="1406226"/>
                </a:cubicBezTo>
                <a:close/>
                <a:moveTo>
                  <a:pt x="8123053" y="1404591"/>
                </a:moveTo>
                <a:lnTo>
                  <a:pt x="8119817" y="1406226"/>
                </a:lnTo>
                <a:lnTo>
                  <a:pt x="8121437" y="1407859"/>
                </a:lnTo>
                <a:lnTo>
                  <a:pt x="8123053" y="1407859"/>
                </a:lnTo>
                <a:lnTo>
                  <a:pt x="8123053" y="1406226"/>
                </a:lnTo>
                <a:close/>
                <a:moveTo>
                  <a:pt x="6605899" y="1404591"/>
                </a:moveTo>
                <a:lnTo>
                  <a:pt x="6602663" y="1406226"/>
                </a:lnTo>
                <a:lnTo>
                  <a:pt x="6604281" y="1407859"/>
                </a:lnTo>
                <a:lnTo>
                  <a:pt x="6605899" y="1407859"/>
                </a:lnTo>
                <a:lnTo>
                  <a:pt x="6605899" y="1406226"/>
                </a:lnTo>
                <a:close/>
                <a:moveTo>
                  <a:pt x="4827590" y="1404591"/>
                </a:moveTo>
                <a:cubicBezTo>
                  <a:pt x="4820038" y="1404591"/>
                  <a:pt x="4816261" y="1408404"/>
                  <a:pt x="4816261" y="1416028"/>
                </a:cubicBezTo>
                <a:cubicBezTo>
                  <a:pt x="4816261" y="1419295"/>
                  <a:pt x="4817341" y="1420384"/>
                  <a:pt x="4819499" y="1419295"/>
                </a:cubicBezTo>
                <a:cubicBezTo>
                  <a:pt x="4822735" y="1419295"/>
                  <a:pt x="4824893" y="1417389"/>
                  <a:pt x="4825972" y="1413577"/>
                </a:cubicBezTo>
                <a:cubicBezTo>
                  <a:pt x="4827050" y="1409765"/>
                  <a:pt x="4827590" y="1406770"/>
                  <a:pt x="4827590" y="1404591"/>
                </a:cubicBezTo>
                <a:close/>
                <a:moveTo>
                  <a:pt x="5527100" y="1402958"/>
                </a:moveTo>
                <a:cubicBezTo>
                  <a:pt x="5522785" y="1402958"/>
                  <a:pt x="5520627" y="1405137"/>
                  <a:pt x="5520627" y="1409493"/>
                </a:cubicBezTo>
                <a:cubicBezTo>
                  <a:pt x="5520627" y="1413849"/>
                  <a:pt x="5522515" y="1417933"/>
                  <a:pt x="5526290" y="1421745"/>
                </a:cubicBezTo>
                <a:cubicBezTo>
                  <a:pt x="5530067" y="1425558"/>
                  <a:pt x="5534113" y="1427463"/>
                  <a:pt x="5538428" y="1427463"/>
                </a:cubicBezTo>
                <a:lnTo>
                  <a:pt x="5541665" y="1427463"/>
                </a:lnTo>
                <a:cubicBezTo>
                  <a:pt x="5541665" y="1424196"/>
                  <a:pt x="5542204" y="1421201"/>
                  <a:pt x="5543283" y="1418479"/>
                </a:cubicBezTo>
                <a:cubicBezTo>
                  <a:pt x="5544362" y="1415756"/>
                  <a:pt x="5544901" y="1413305"/>
                  <a:pt x="5544901" y="1411126"/>
                </a:cubicBezTo>
                <a:cubicBezTo>
                  <a:pt x="5544901" y="1408949"/>
                  <a:pt x="5542473" y="1407042"/>
                  <a:pt x="5537619" y="1405409"/>
                </a:cubicBezTo>
                <a:cubicBezTo>
                  <a:pt x="5532764" y="1403775"/>
                  <a:pt x="5529258" y="1402958"/>
                  <a:pt x="5527100" y="1402958"/>
                </a:cubicBezTo>
                <a:close/>
                <a:moveTo>
                  <a:pt x="2827371" y="1402958"/>
                </a:moveTo>
                <a:cubicBezTo>
                  <a:pt x="2823056" y="1404047"/>
                  <a:pt x="2821168" y="1405681"/>
                  <a:pt x="2821707" y="1407859"/>
                </a:cubicBezTo>
                <a:cubicBezTo>
                  <a:pt x="2822247" y="1410037"/>
                  <a:pt x="2819820" y="1412216"/>
                  <a:pt x="2814425" y="1414394"/>
                </a:cubicBezTo>
                <a:cubicBezTo>
                  <a:pt x="2813346" y="1415482"/>
                  <a:pt x="2809570" y="1416028"/>
                  <a:pt x="2803096" y="1416028"/>
                </a:cubicBezTo>
                <a:cubicBezTo>
                  <a:pt x="2796624" y="1416028"/>
                  <a:pt x="2793387" y="1417117"/>
                  <a:pt x="2793387" y="1419295"/>
                </a:cubicBezTo>
                <a:lnTo>
                  <a:pt x="2793387" y="1427463"/>
                </a:lnTo>
                <a:cubicBezTo>
                  <a:pt x="2793387" y="1428552"/>
                  <a:pt x="2792578" y="1429370"/>
                  <a:pt x="2790959" y="1429914"/>
                </a:cubicBezTo>
                <a:cubicBezTo>
                  <a:pt x="2789341" y="1430458"/>
                  <a:pt x="2788533" y="1431275"/>
                  <a:pt x="2788533" y="1432365"/>
                </a:cubicBezTo>
                <a:cubicBezTo>
                  <a:pt x="2782059" y="1433454"/>
                  <a:pt x="2777475" y="1436993"/>
                  <a:pt x="2774776" y="1442984"/>
                </a:cubicBezTo>
                <a:cubicBezTo>
                  <a:pt x="2772080" y="1448973"/>
                  <a:pt x="2768033" y="1452514"/>
                  <a:pt x="2762639" y="1453602"/>
                </a:cubicBezTo>
                <a:cubicBezTo>
                  <a:pt x="2761561" y="1453602"/>
                  <a:pt x="2759672" y="1453330"/>
                  <a:pt x="2756975" y="1452786"/>
                </a:cubicBezTo>
                <a:cubicBezTo>
                  <a:pt x="2754278" y="1452240"/>
                  <a:pt x="2751850" y="1452514"/>
                  <a:pt x="2749693" y="1453602"/>
                </a:cubicBezTo>
                <a:lnTo>
                  <a:pt x="2731892" y="1473206"/>
                </a:lnTo>
                <a:cubicBezTo>
                  <a:pt x="2730813" y="1476473"/>
                  <a:pt x="2727037" y="1480285"/>
                  <a:pt x="2720563" y="1484642"/>
                </a:cubicBezTo>
                <a:cubicBezTo>
                  <a:pt x="2714091" y="1488998"/>
                  <a:pt x="2709775" y="1492266"/>
                  <a:pt x="2707618" y="1494443"/>
                </a:cubicBezTo>
                <a:lnTo>
                  <a:pt x="2707618" y="1496078"/>
                </a:lnTo>
                <a:cubicBezTo>
                  <a:pt x="2707618" y="1499345"/>
                  <a:pt x="2709236" y="1500978"/>
                  <a:pt x="2712472" y="1500978"/>
                </a:cubicBezTo>
                <a:cubicBezTo>
                  <a:pt x="2716787" y="1500978"/>
                  <a:pt x="2720024" y="1499073"/>
                  <a:pt x="2722181" y="1495261"/>
                </a:cubicBezTo>
                <a:cubicBezTo>
                  <a:pt x="2724340" y="1491449"/>
                  <a:pt x="2726498" y="1488454"/>
                  <a:pt x="2728655" y="1486275"/>
                </a:cubicBezTo>
                <a:cubicBezTo>
                  <a:pt x="2739443" y="1480829"/>
                  <a:pt x="2748884" y="1475112"/>
                  <a:pt x="2756975" y="1469122"/>
                </a:cubicBezTo>
                <a:cubicBezTo>
                  <a:pt x="2765067" y="1463131"/>
                  <a:pt x="2773968" y="1457414"/>
                  <a:pt x="2783677" y="1451968"/>
                </a:cubicBezTo>
                <a:cubicBezTo>
                  <a:pt x="2785836" y="1450879"/>
                  <a:pt x="2786644" y="1449245"/>
                  <a:pt x="2786105" y="1447068"/>
                </a:cubicBezTo>
                <a:cubicBezTo>
                  <a:pt x="2785565" y="1444889"/>
                  <a:pt x="2786374" y="1442710"/>
                  <a:pt x="2788533" y="1440533"/>
                </a:cubicBezTo>
                <a:cubicBezTo>
                  <a:pt x="2791769" y="1438354"/>
                  <a:pt x="2795276" y="1437538"/>
                  <a:pt x="2799052" y="1438082"/>
                </a:cubicBezTo>
                <a:cubicBezTo>
                  <a:pt x="2802827" y="1438626"/>
                  <a:pt x="2806334" y="1437810"/>
                  <a:pt x="2809570" y="1435631"/>
                </a:cubicBezTo>
                <a:cubicBezTo>
                  <a:pt x="2813886" y="1432365"/>
                  <a:pt x="2816582" y="1426919"/>
                  <a:pt x="2817661" y="1419295"/>
                </a:cubicBezTo>
                <a:cubicBezTo>
                  <a:pt x="2818740" y="1417117"/>
                  <a:pt x="2820628" y="1414938"/>
                  <a:pt x="2823325" y="1412760"/>
                </a:cubicBezTo>
                <a:cubicBezTo>
                  <a:pt x="2826022" y="1410582"/>
                  <a:pt x="2827371" y="1407859"/>
                  <a:pt x="2827371" y="1404591"/>
                </a:cubicBezTo>
                <a:close/>
                <a:moveTo>
                  <a:pt x="678068" y="1402958"/>
                </a:moveTo>
                <a:cubicBezTo>
                  <a:pt x="673752" y="1404047"/>
                  <a:pt x="671864" y="1405681"/>
                  <a:pt x="672403" y="1407859"/>
                </a:cubicBezTo>
                <a:cubicBezTo>
                  <a:pt x="672943" y="1410037"/>
                  <a:pt x="670515" y="1412216"/>
                  <a:pt x="665121" y="1414394"/>
                </a:cubicBezTo>
                <a:cubicBezTo>
                  <a:pt x="664042" y="1415482"/>
                  <a:pt x="660266" y="1416028"/>
                  <a:pt x="653794" y="1416028"/>
                </a:cubicBezTo>
                <a:cubicBezTo>
                  <a:pt x="647320" y="1416028"/>
                  <a:pt x="644083" y="1417117"/>
                  <a:pt x="644083" y="1419295"/>
                </a:cubicBezTo>
                <a:lnTo>
                  <a:pt x="644083" y="1427463"/>
                </a:lnTo>
                <a:cubicBezTo>
                  <a:pt x="644083" y="1428552"/>
                  <a:pt x="643274" y="1429370"/>
                  <a:pt x="641656" y="1429914"/>
                </a:cubicBezTo>
                <a:cubicBezTo>
                  <a:pt x="640037" y="1430458"/>
                  <a:pt x="639229" y="1431275"/>
                  <a:pt x="639229" y="1432365"/>
                </a:cubicBezTo>
                <a:cubicBezTo>
                  <a:pt x="632755" y="1433454"/>
                  <a:pt x="628169" y="1436993"/>
                  <a:pt x="625472" y="1442984"/>
                </a:cubicBezTo>
                <a:cubicBezTo>
                  <a:pt x="622776" y="1448973"/>
                  <a:pt x="618729" y="1452514"/>
                  <a:pt x="613336" y="1453602"/>
                </a:cubicBezTo>
                <a:cubicBezTo>
                  <a:pt x="612257" y="1453602"/>
                  <a:pt x="610368" y="1453330"/>
                  <a:pt x="607672" y="1452786"/>
                </a:cubicBezTo>
                <a:cubicBezTo>
                  <a:pt x="604974" y="1452240"/>
                  <a:pt x="602547" y="1452514"/>
                  <a:pt x="600389" y="1453602"/>
                </a:cubicBezTo>
                <a:lnTo>
                  <a:pt x="582588" y="1473206"/>
                </a:lnTo>
                <a:cubicBezTo>
                  <a:pt x="581509" y="1476473"/>
                  <a:pt x="577733" y="1480285"/>
                  <a:pt x="571260" y="1484642"/>
                </a:cubicBezTo>
                <a:cubicBezTo>
                  <a:pt x="564786" y="1488998"/>
                  <a:pt x="560470" y="1492266"/>
                  <a:pt x="558314" y="1494443"/>
                </a:cubicBezTo>
                <a:lnTo>
                  <a:pt x="558314" y="1496078"/>
                </a:lnTo>
                <a:cubicBezTo>
                  <a:pt x="558314" y="1499345"/>
                  <a:pt x="559932" y="1500978"/>
                  <a:pt x="563168" y="1500978"/>
                </a:cubicBezTo>
                <a:cubicBezTo>
                  <a:pt x="567484" y="1500978"/>
                  <a:pt x="570720" y="1499073"/>
                  <a:pt x="572877" y="1495261"/>
                </a:cubicBezTo>
                <a:cubicBezTo>
                  <a:pt x="575036" y="1491449"/>
                  <a:pt x="577194" y="1488454"/>
                  <a:pt x="579351" y="1486275"/>
                </a:cubicBezTo>
                <a:cubicBezTo>
                  <a:pt x="590139" y="1480829"/>
                  <a:pt x="599579" y="1475112"/>
                  <a:pt x="607672" y="1469122"/>
                </a:cubicBezTo>
                <a:cubicBezTo>
                  <a:pt x="615763" y="1463131"/>
                  <a:pt x="624664" y="1457414"/>
                  <a:pt x="634373" y="1451968"/>
                </a:cubicBezTo>
                <a:cubicBezTo>
                  <a:pt x="636531" y="1450879"/>
                  <a:pt x="637340" y="1449245"/>
                  <a:pt x="636801" y="1447068"/>
                </a:cubicBezTo>
                <a:cubicBezTo>
                  <a:pt x="636261" y="1444889"/>
                  <a:pt x="637070" y="1442710"/>
                  <a:pt x="639229" y="1440533"/>
                </a:cubicBezTo>
                <a:cubicBezTo>
                  <a:pt x="642465" y="1438354"/>
                  <a:pt x="645972" y="1437538"/>
                  <a:pt x="649748" y="1438082"/>
                </a:cubicBezTo>
                <a:cubicBezTo>
                  <a:pt x="653523" y="1438626"/>
                  <a:pt x="657030" y="1437810"/>
                  <a:pt x="660266" y="1435631"/>
                </a:cubicBezTo>
                <a:cubicBezTo>
                  <a:pt x="664581" y="1432365"/>
                  <a:pt x="667279" y="1426919"/>
                  <a:pt x="668357" y="1419295"/>
                </a:cubicBezTo>
                <a:cubicBezTo>
                  <a:pt x="669436" y="1417117"/>
                  <a:pt x="671325" y="1414938"/>
                  <a:pt x="674021" y="1412760"/>
                </a:cubicBezTo>
                <a:cubicBezTo>
                  <a:pt x="676720" y="1410582"/>
                  <a:pt x="678068" y="1407859"/>
                  <a:pt x="678068" y="1404591"/>
                </a:cubicBezTo>
                <a:close/>
                <a:moveTo>
                  <a:pt x="7311882" y="1399691"/>
                </a:moveTo>
                <a:cubicBezTo>
                  <a:pt x="7309725" y="1401869"/>
                  <a:pt x="7305947" y="1404865"/>
                  <a:pt x="7300553" y="1408676"/>
                </a:cubicBezTo>
                <a:cubicBezTo>
                  <a:pt x="7295159" y="1412488"/>
                  <a:pt x="7289495" y="1416572"/>
                  <a:pt x="7283561" y="1420928"/>
                </a:cubicBezTo>
                <a:cubicBezTo>
                  <a:pt x="7277627" y="1425286"/>
                  <a:pt x="7272503" y="1429370"/>
                  <a:pt x="7268187" y="1433181"/>
                </a:cubicBezTo>
                <a:cubicBezTo>
                  <a:pt x="7263873" y="1436993"/>
                  <a:pt x="7261715" y="1439444"/>
                  <a:pt x="7261715" y="1440533"/>
                </a:cubicBezTo>
                <a:cubicBezTo>
                  <a:pt x="7261715" y="1444889"/>
                  <a:pt x="7262793" y="1447068"/>
                  <a:pt x="7264951" y="1447068"/>
                </a:cubicBezTo>
                <a:cubicBezTo>
                  <a:pt x="7266030" y="1445979"/>
                  <a:pt x="7267379" y="1444889"/>
                  <a:pt x="7268997" y="1443800"/>
                </a:cubicBezTo>
                <a:cubicBezTo>
                  <a:pt x="7270616" y="1442710"/>
                  <a:pt x="7271963" y="1441622"/>
                  <a:pt x="7273043" y="1440533"/>
                </a:cubicBezTo>
                <a:lnTo>
                  <a:pt x="7274661" y="1440533"/>
                </a:lnTo>
                <a:cubicBezTo>
                  <a:pt x="7282213" y="1439444"/>
                  <a:pt x="7287607" y="1436993"/>
                  <a:pt x="7290845" y="1433181"/>
                </a:cubicBezTo>
                <a:cubicBezTo>
                  <a:pt x="7294081" y="1429370"/>
                  <a:pt x="7298936" y="1425830"/>
                  <a:pt x="7305409" y="1422563"/>
                </a:cubicBezTo>
                <a:cubicBezTo>
                  <a:pt x="7306486" y="1420384"/>
                  <a:pt x="7308646" y="1418751"/>
                  <a:pt x="7311882" y="1417661"/>
                </a:cubicBezTo>
                <a:cubicBezTo>
                  <a:pt x="7315118" y="1416572"/>
                  <a:pt x="7316736" y="1414938"/>
                  <a:pt x="7316736" y="1412760"/>
                </a:cubicBezTo>
                <a:lnTo>
                  <a:pt x="7316736" y="1409493"/>
                </a:lnTo>
                <a:cubicBezTo>
                  <a:pt x="7315658" y="1408404"/>
                  <a:pt x="7315118" y="1406226"/>
                  <a:pt x="7315118" y="1402958"/>
                </a:cubicBezTo>
                <a:lnTo>
                  <a:pt x="7315118" y="1399691"/>
                </a:lnTo>
                <a:close/>
                <a:moveTo>
                  <a:pt x="5643617" y="1399691"/>
                </a:moveTo>
                <a:cubicBezTo>
                  <a:pt x="5641460" y="1399691"/>
                  <a:pt x="5637953" y="1401053"/>
                  <a:pt x="5633099" y="1403775"/>
                </a:cubicBezTo>
                <a:cubicBezTo>
                  <a:pt x="5628244" y="1406498"/>
                  <a:pt x="5625816" y="1409493"/>
                  <a:pt x="5625816" y="1412760"/>
                </a:cubicBezTo>
                <a:cubicBezTo>
                  <a:pt x="5627974" y="1412760"/>
                  <a:pt x="5631480" y="1411944"/>
                  <a:pt x="5636335" y="1410310"/>
                </a:cubicBezTo>
                <a:cubicBezTo>
                  <a:pt x="5641191" y="1408676"/>
                  <a:pt x="5643617" y="1406226"/>
                  <a:pt x="5643617" y="1402958"/>
                </a:cubicBezTo>
                <a:close/>
                <a:moveTo>
                  <a:pt x="3341485" y="1399691"/>
                </a:moveTo>
                <a:cubicBezTo>
                  <a:pt x="3336091" y="1399691"/>
                  <a:pt x="3333393" y="1401869"/>
                  <a:pt x="3333393" y="1406226"/>
                </a:cubicBezTo>
                <a:cubicBezTo>
                  <a:pt x="3333393" y="1408404"/>
                  <a:pt x="3334473" y="1409493"/>
                  <a:pt x="3336630" y="1409493"/>
                </a:cubicBezTo>
                <a:cubicBezTo>
                  <a:pt x="3338788" y="1409493"/>
                  <a:pt x="3340136" y="1408404"/>
                  <a:pt x="3340675" y="1406226"/>
                </a:cubicBezTo>
                <a:cubicBezTo>
                  <a:pt x="3341215" y="1404047"/>
                  <a:pt x="3341485" y="1401869"/>
                  <a:pt x="3341485" y="1399691"/>
                </a:cubicBezTo>
                <a:close/>
                <a:moveTo>
                  <a:pt x="8205587" y="1398058"/>
                </a:moveTo>
                <a:cubicBezTo>
                  <a:pt x="8198035" y="1398058"/>
                  <a:pt x="8194260" y="1400781"/>
                  <a:pt x="8194260" y="1406226"/>
                </a:cubicBezTo>
                <a:cubicBezTo>
                  <a:pt x="8194260" y="1411672"/>
                  <a:pt x="8196957" y="1414394"/>
                  <a:pt x="8202351" y="1414394"/>
                </a:cubicBezTo>
                <a:cubicBezTo>
                  <a:pt x="8209903" y="1414394"/>
                  <a:pt x="8213679" y="1411126"/>
                  <a:pt x="8213679" y="1404591"/>
                </a:cubicBezTo>
                <a:cubicBezTo>
                  <a:pt x="8213679" y="1400235"/>
                  <a:pt x="8210982" y="1398058"/>
                  <a:pt x="8205587" y="1398058"/>
                </a:cubicBezTo>
                <a:close/>
                <a:moveTo>
                  <a:pt x="7273043" y="1398058"/>
                </a:moveTo>
                <a:cubicBezTo>
                  <a:pt x="7269807" y="1398058"/>
                  <a:pt x="7265491" y="1399146"/>
                  <a:pt x="7260095" y="1401325"/>
                </a:cubicBezTo>
                <a:cubicBezTo>
                  <a:pt x="7254701" y="1403503"/>
                  <a:pt x="7252004" y="1406226"/>
                  <a:pt x="7252004" y="1409493"/>
                </a:cubicBezTo>
                <a:cubicBezTo>
                  <a:pt x="7252004" y="1413849"/>
                  <a:pt x="7252543" y="1416028"/>
                  <a:pt x="7253623" y="1416028"/>
                </a:cubicBezTo>
                <a:lnTo>
                  <a:pt x="7255241" y="1416028"/>
                </a:lnTo>
                <a:lnTo>
                  <a:pt x="7256859" y="1414394"/>
                </a:lnTo>
                <a:cubicBezTo>
                  <a:pt x="7259017" y="1411126"/>
                  <a:pt x="7262793" y="1408676"/>
                  <a:pt x="7268187" y="1407042"/>
                </a:cubicBezTo>
                <a:cubicBezTo>
                  <a:pt x="7273581" y="1405409"/>
                  <a:pt x="7276280" y="1403503"/>
                  <a:pt x="7276280" y="1401325"/>
                </a:cubicBezTo>
                <a:cubicBezTo>
                  <a:pt x="7276280" y="1399146"/>
                  <a:pt x="7275201" y="1398058"/>
                  <a:pt x="7273043" y="1398058"/>
                </a:cubicBezTo>
                <a:close/>
                <a:moveTo>
                  <a:pt x="6688431" y="1398058"/>
                </a:moveTo>
                <a:cubicBezTo>
                  <a:pt x="6680881" y="1398058"/>
                  <a:pt x="6677104" y="1400781"/>
                  <a:pt x="6677104" y="1406226"/>
                </a:cubicBezTo>
                <a:cubicBezTo>
                  <a:pt x="6677104" y="1411672"/>
                  <a:pt x="6679801" y="1414394"/>
                  <a:pt x="6685195" y="1414394"/>
                </a:cubicBezTo>
                <a:cubicBezTo>
                  <a:pt x="6692748" y="1414394"/>
                  <a:pt x="6696523" y="1411126"/>
                  <a:pt x="6696523" y="1404591"/>
                </a:cubicBezTo>
                <a:cubicBezTo>
                  <a:pt x="6696523" y="1400235"/>
                  <a:pt x="6693827" y="1398058"/>
                  <a:pt x="6688431" y="1398058"/>
                </a:cubicBezTo>
                <a:close/>
                <a:moveTo>
                  <a:pt x="1323263" y="1398058"/>
                </a:moveTo>
                <a:cubicBezTo>
                  <a:pt x="1318949" y="1398058"/>
                  <a:pt x="1316791" y="1400235"/>
                  <a:pt x="1316791" y="1404591"/>
                </a:cubicBezTo>
                <a:cubicBezTo>
                  <a:pt x="1316791" y="1407859"/>
                  <a:pt x="1318409" y="1409493"/>
                  <a:pt x="1321645" y="1409493"/>
                </a:cubicBezTo>
                <a:cubicBezTo>
                  <a:pt x="1327039" y="1409493"/>
                  <a:pt x="1329736" y="1407314"/>
                  <a:pt x="1329736" y="1402958"/>
                </a:cubicBezTo>
                <a:cubicBezTo>
                  <a:pt x="1329736" y="1399691"/>
                  <a:pt x="1327579" y="1398058"/>
                  <a:pt x="1323263" y="1398058"/>
                </a:cubicBezTo>
                <a:close/>
                <a:moveTo>
                  <a:pt x="5960805" y="1396423"/>
                </a:moveTo>
                <a:cubicBezTo>
                  <a:pt x="5954332" y="1396423"/>
                  <a:pt x="5951094" y="1399146"/>
                  <a:pt x="5951094" y="1404591"/>
                </a:cubicBezTo>
                <a:cubicBezTo>
                  <a:pt x="5953252" y="1404591"/>
                  <a:pt x="5955411" y="1403775"/>
                  <a:pt x="5957568" y="1402142"/>
                </a:cubicBezTo>
                <a:cubicBezTo>
                  <a:pt x="5959726" y="1400507"/>
                  <a:pt x="5960805" y="1398602"/>
                  <a:pt x="5960805" y="1396423"/>
                </a:cubicBezTo>
                <a:close/>
                <a:moveTo>
                  <a:pt x="4696507" y="1394790"/>
                </a:moveTo>
                <a:lnTo>
                  <a:pt x="4696507" y="1398058"/>
                </a:lnTo>
                <a:lnTo>
                  <a:pt x="4699744" y="1401325"/>
                </a:lnTo>
                <a:cubicBezTo>
                  <a:pt x="4700824" y="1402414"/>
                  <a:pt x="4701632" y="1403503"/>
                  <a:pt x="4702172" y="1404591"/>
                </a:cubicBezTo>
                <a:cubicBezTo>
                  <a:pt x="4702711" y="1405681"/>
                  <a:pt x="4703521" y="1406770"/>
                  <a:pt x="4704600" y="1407859"/>
                </a:cubicBezTo>
                <a:cubicBezTo>
                  <a:pt x="4706757" y="1410037"/>
                  <a:pt x="4708914" y="1411126"/>
                  <a:pt x="4711072" y="1411126"/>
                </a:cubicBezTo>
                <a:cubicBezTo>
                  <a:pt x="4713230" y="1411126"/>
                  <a:pt x="4714309" y="1410037"/>
                  <a:pt x="4714309" y="1407859"/>
                </a:cubicBezTo>
                <a:cubicBezTo>
                  <a:pt x="4714309" y="1402414"/>
                  <a:pt x="4712151" y="1398874"/>
                  <a:pt x="4707836" y="1397240"/>
                </a:cubicBezTo>
                <a:cubicBezTo>
                  <a:pt x="4703521" y="1395607"/>
                  <a:pt x="4699744" y="1394790"/>
                  <a:pt x="4696507" y="1394790"/>
                </a:cubicBezTo>
                <a:close/>
                <a:moveTo>
                  <a:pt x="2903432" y="1394790"/>
                </a:moveTo>
                <a:cubicBezTo>
                  <a:pt x="2898037" y="1394790"/>
                  <a:pt x="2892643" y="1395062"/>
                  <a:pt x="2887249" y="1395607"/>
                </a:cubicBezTo>
                <a:cubicBezTo>
                  <a:pt x="2881854" y="1396151"/>
                  <a:pt x="2879157" y="1399691"/>
                  <a:pt x="2879157" y="1406226"/>
                </a:cubicBezTo>
                <a:cubicBezTo>
                  <a:pt x="2879157" y="1411672"/>
                  <a:pt x="2881314" y="1414394"/>
                  <a:pt x="2885631" y="1414394"/>
                </a:cubicBezTo>
                <a:lnTo>
                  <a:pt x="2887249" y="1414394"/>
                </a:lnTo>
                <a:cubicBezTo>
                  <a:pt x="2889407" y="1412216"/>
                  <a:pt x="2892643" y="1409221"/>
                  <a:pt x="2896958" y="1405409"/>
                </a:cubicBezTo>
                <a:cubicBezTo>
                  <a:pt x="2901273" y="1401597"/>
                  <a:pt x="2903432" y="1398058"/>
                  <a:pt x="2903432" y="1394790"/>
                </a:cubicBezTo>
                <a:close/>
                <a:moveTo>
                  <a:pt x="754128" y="1394790"/>
                </a:moveTo>
                <a:cubicBezTo>
                  <a:pt x="748733" y="1394790"/>
                  <a:pt x="743339" y="1395062"/>
                  <a:pt x="737945" y="1395607"/>
                </a:cubicBezTo>
                <a:cubicBezTo>
                  <a:pt x="732550" y="1396151"/>
                  <a:pt x="729853" y="1399691"/>
                  <a:pt x="729853" y="1406226"/>
                </a:cubicBezTo>
                <a:cubicBezTo>
                  <a:pt x="729853" y="1411672"/>
                  <a:pt x="732011" y="1414394"/>
                  <a:pt x="736327" y="1414394"/>
                </a:cubicBezTo>
                <a:lnTo>
                  <a:pt x="737945" y="1414394"/>
                </a:lnTo>
                <a:cubicBezTo>
                  <a:pt x="740103" y="1412216"/>
                  <a:pt x="743339" y="1409221"/>
                  <a:pt x="747654" y="1405409"/>
                </a:cubicBezTo>
                <a:cubicBezTo>
                  <a:pt x="751969" y="1401597"/>
                  <a:pt x="754128" y="1398058"/>
                  <a:pt x="754128" y="1394790"/>
                </a:cubicBezTo>
                <a:close/>
                <a:moveTo>
                  <a:pt x="6009354" y="1393156"/>
                </a:moveTo>
                <a:cubicBezTo>
                  <a:pt x="6007196" y="1394246"/>
                  <a:pt x="6003419" y="1395879"/>
                  <a:pt x="5998025" y="1398058"/>
                </a:cubicBezTo>
                <a:cubicBezTo>
                  <a:pt x="5992631" y="1400235"/>
                  <a:pt x="5988856" y="1402414"/>
                  <a:pt x="5986697" y="1404591"/>
                </a:cubicBezTo>
                <a:cubicBezTo>
                  <a:pt x="5986697" y="1405681"/>
                  <a:pt x="5986428" y="1407587"/>
                  <a:pt x="5985888" y="1410310"/>
                </a:cubicBezTo>
                <a:cubicBezTo>
                  <a:pt x="5985349" y="1413033"/>
                  <a:pt x="5985078" y="1414938"/>
                  <a:pt x="5985078" y="1416028"/>
                </a:cubicBezTo>
                <a:lnTo>
                  <a:pt x="5985078" y="1417661"/>
                </a:lnTo>
                <a:cubicBezTo>
                  <a:pt x="5991552" y="1417661"/>
                  <a:pt x="5996676" y="1415482"/>
                  <a:pt x="6000453" y="1411126"/>
                </a:cubicBezTo>
                <a:cubicBezTo>
                  <a:pt x="6004229" y="1406770"/>
                  <a:pt x="6008275" y="1401869"/>
                  <a:pt x="6012590" y="1396423"/>
                </a:cubicBezTo>
                <a:cubicBezTo>
                  <a:pt x="6012590" y="1394246"/>
                  <a:pt x="6012051" y="1393156"/>
                  <a:pt x="6010972" y="1393156"/>
                </a:cubicBezTo>
                <a:close/>
                <a:moveTo>
                  <a:pt x="4431107" y="1391523"/>
                </a:moveTo>
                <a:cubicBezTo>
                  <a:pt x="4421397" y="1391523"/>
                  <a:pt x="4416811" y="1393156"/>
                  <a:pt x="4417352" y="1396423"/>
                </a:cubicBezTo>
                <a:cubicBezTo>
                  <a:pt x="4417891" y="1399691"/>
                  <a:pt x="4415463" y="1402958"/>
                  <a:pt x="4410069" y="1406226"/>
                </a:cubicBezTo>
                <a:cubicBezTo>
                  <a:pt x="4406832" y="1408404"/>
                  <a:pt x="4403595" y="1409765"/>
                  <a:pt x="4400359" y="1410310"/>
                </a:cubicBezTo>
                <a:cubicBezTo>
                  <a:pt x="4397122" y="1410854"/>
                  <a:pt x="4393886" y="1412216"/>
                  <a:pt x="4390649" y="1414394"/>
                </a:cubicBezTo>
                <a:cubicBezTo>
                  <a:pt x="4378782" y="1419840"/>
                  <a:pt x="4367453" y="1430186"/>
                  <a:pt x="4356664" y="1445433"/>
                </a:cubicBezTo>
                <a:cubicBezTo>
                  <a:pt x="4354507" y="1447612"/>
                  <a:pt x="4353159" y="1450335"/>
                  <a:pt x="4352620" y="1453602"/>
                </a:cubicBezTo>
                <a:cubicBezTo>
                  <a:pt x="4352079" y="1456870"/>
                  <a:pt x="4350731" y="1459592"/>
                  <a:pt x="4348573" y="1461770"/>
                </a:cubicBezTo>
                <a:cubicBezTo>
                  <a:pt x="4346416" y="1462859"/>
                  <a:pt x="4342639" y="1464221"/>
                  <a:pt x="4337245" y="1465854"/>
                </a:cubicBezTo>
                <a:cubicBezTo>
                  <a:pt x="4331851" y="1467489"/>
                  <a:pt x="4329154" y="1470484"/>
                  <a:pt x="4329154" y="1474840"/>
                </a:cubicBezTo>
                <a:lnTo>
                  <a:pt x="4329154" y="1476473"/>
                </a:lnTo>
                <a:cubicBezTo>
                  <a:pt x="4329154" y="1477563"/>
                  <a:pt x="4330233" y="1478107"/>
                  <a:pt x="4332391" y="1478107"/>
                </a:cubicBezTo>
                <a:cubicBezTo>
                  <a:pt x="4339942" y="1474840"/>
                  <a:pt x="4347495" y="1470756"/>
                  <a:pt x="4355046" y="1465854"/>
                </a:cubicBezTo>
                <a:cubicBezTo>
                  <a:pt x="4362599" y="1460954"/>
                  <a:pt x="4370150" y="1456324"/>
                  <a:pt x="4377703" y="1451968"/>
                </a:cubicBezTo>
                <a:cubicBezTo>
                  <a:pt x="4380939" y="1449791"/>
                  <a:pt x="4382827" y="1445979"/>
                  <a:pt x="4383366" y="1440533"/>
                </a:cubicBezTo>
                <a:cubicBezTo>
                  <a:pt x="4383907" y="1435087"/>
                  <a:pt x="4385794" y="1432365"/>
                  <a:pt x="4389031" y="1432365"/>
                </a:cubicBezTo>
                <a:lnTo>
                  <a:pt x="4390649" y="1432365"/>
                </a:lnTo>
                <a:cubicBezTo>
                  <a:pt x="4391727" y="1433454"/>
                  <a:pt x="4392806" y="1433998"/>
                  <a:pt x="4393886" y="1433998"/>
                </a:cubicBezTo>
                <a:cubicBezTo>
                  <a:pt x="4394965" y="1435087"/>
                  <a:pt x="4396044" y="1435631"/>
                  <a:pt x="4397122" y="1435631"/>
                </a:cubicBezTo>
                <a:cubicBezTo>
                  <a:pt x="4399280" y="1435631"/>
                  <a:pt x="4400628" y="1432909"/>
                  <a:pt x="4401169" y="1427463"/>
                </a:cubicBezTo>
                <a:cubicBezTo>
                  <a:pt x="4401708" y="1422017"/>
                  <a:pt x="4404674" y="1418751"/>
                  <a:pt x="4410069" y="1417661"/>
                </a:cubicBezTo>
                <a:lnTo>
                  <a:pt x="4413305" y="1417661"/>
                </a:lnTo>
                <a:cubicBezTo>
                  <a:pt x="4414384" y="1417661"/>
                  <a:pt x="4415463" y="1417117"/>
                  <a:pt x="4416542" y="1416028"/>
                </a:cubicBezTo>
                <a:cubicBezTo>
                  <a:pt x="4418699" y="1414938"/>
                  <a:pt x="4422206" y="1411398"/>
                  <a:pt x="4427061" y="1405409"/>
                </a:cubicBezTo>
                <a:cubicBezTo>
                  <a:pt x="4431915" y="1399419"/>
                  <a:pt x="4434343" y="1395335"/>
                  <a:pt x="4434343" y="1393156"/>
                </a:cubicBezTo>
                <a:cubicBezTo>
                  <a:pt x="4434343" y="1392067"/>
                  <a:pt x="4433264" y="1391523"/>
                  <a:pt x="4431107" y="1391523"/>
                </a:cubicBezTo>
                <a:close/>
                <a:moveTo>
                  <a:pt x="3904654" y="1389889"/>
                </a:moveTo>
                <a:cubicBezTo>
                  <a:pt x="3902495" y="1389889"/>
                  <a:pt x="3900608" y="1394518"/>
                  <a:pt x="3898990" y="1403775"/>
                </a:cubicBezTo>
                <a:cubicBezTo>
                  <a:pt x="3897371" y="1413033"/>
                  <a:pt x="3894943" y="1418751"/>
                  <a:pt x="3891707" y="1420928"/>
                </a:cubicBezTo>
                <a:lnTo>
                  <a:pt x="3891707" y="1422563"/>
                </a:lnTo>
                <a:cubicBezTo>
                  <a:pt x="3891707" y="1424740"/>
                  <a:pt x="3892247" y="1425830"/>
                  <a:pt x="3893325" y="1425830"/>
                </a:cubicBezTo>
                <a:cubicBezTo>
                  <a:pt x="3897640" y="1425830"/>
                  <a:pt x="3901686" y="1423924"/>
                  <a:pt x="3905462" y="1420112"/>
                </a:cubicBezTo>
                <a:cubicBezTo>
                  <a:pt x="3909238" y="1416300"/>
                  <a:pt x="3912205" y="1413305"/>
                  <a:pt x="3914363" y="1411126"/>
                </a:cubicBezTo>
                <a:cubicBezTo>
                  <a:pt x="3915442" y="1407859"/>
                  <a:pt x="3915981" y="1402414"/>
                  <a:pt x="3915981" y="1394790"/>
                </a:cubicBezTo>
                <a:cubicBezTo>
                  <a:pt x="3915981" y="1391523"/>
                  <a:pt x="3914902" y="1389889"/>
                  <a:pt x="3912745" y="1389889"/>
                </a:cubicBezTo>
                <a:close/>
                <a:moveTo>
                  <a:pt x="8192641" y="1388255"/>
                </a:moveTo>
                <a:cubicBezTo>
                  <a:pt x="8187247" y="1388255"/>
                  <a:pt x="8184549" y="1391523"/>
                  <a:pt x="8184549" y="1398058"/>
                </a:cubicBezTo>
                <a:cubicBezTo>
                  <a:pt x="8184549" y="1400235"/>
                  <a:pt x="8186169" y="1401325"/>
                  <a:pt x="8189405" y="1401325"/>
                </a:cubicBezTo>
                <a:cubicBezTo>
                  <a:pt x="8193721" y="1401325"/>
                  <a:pt x="8195878" y="1399146"/>
                  <a:pt x="8195878" y="1394790"/>
                </a:cubicBezTo>
                <a:cubicBezTo>
                  <a:pt x="8195878" y="1390433"/>
                  <a:pt x="8194799" y="1388255"/>
                  <a:pt x="8192641" y="1388255"/>
                </a:cubicBezTo>
                <a:close/>
                <a:moveTo>
                  <a:pt x="6675486" y="1388255"/>
                </a:moveTo>
                <a:cubicBezTo>
                  <a:pt x="6670092" y="1388255"/>
                  <a:pt x="6667395" y="1391523"/>
                  <a:pt x="6667395" y="1398058"/>
                </a:cubicBezTo>
                <a:cubicBezTo>
                  <a:pt x="6667395" y="1400235"/>
                  <a:pt x="6669013" y="1401325"/>
                  <a:pt x="6672250" y="1401325"/>
                </a:cubicBezTo>
                <a:cubicBezTo>
                  <a:pt x="6676565" y="1401325"/>
                  <a:pt x="6678722" y="1399146"/>
                  <a:pt x="6678722" y="1394790"/>
                </a:cubicBezTo>
                <a:cubicBezTo>
                  <a:pt x="6678722" y="1390433"/>
                  <a:pt x="6677643" y="1388255"/>
                  <a:pt x="6675486" y="1388255"/>
                </a:cubicBezTo>
                <a:close/>
                <a:moveTo>
                  <a:pt x="2638030" y="1388255"/>
                </a:moveTo>
                <a:cubicBezTo>
                  <a:pt x="2633715" y="1388255"/>
                  <a:pt x="2631557" y="1389889"/>
                  <a:pt x="2631557" y="1393156"/>
                </a:cubicBezTo>
                <a:cubicBezTo>
                  <a:pt x="2631557" y="1395335"/>
                  <a:pt x="2631826" y="1396696"/>
                  <a:pt x="2632367" y="1397240"/>
                </a:cubicBezTo>
                <a:cubicBezTo>
                  <a:pt x="2632905" y="1397784"/>
                  <a:pt x="2633176" y="1399146"/>
                  <a:pt x="2633176" y="1401325"/>
                </a:cubicBezTo>
                <a:cubicBezTo>
                  <a:pt x="2633176" y="1406770"/>
                  <a:pt x="2631557" y="1411398"/>
                  <a:pt x="2628321" y="1415210"/>
                </a:cubicBezTo>
                <a:cubicBezTo>
                  <a:pt x="2625083" y="1419023"/>
                  <a:pt x="2623465" y="1423651"/>
                  <a:pt x="2623465" y="1429096"/>
                </a:cubicBezTo>
                <a:cubicBezTo>
                  <a:pt x="2623465" y="1433454"/>
                  <a:pt x="2624006" y="1437265"/>
                  <a:pt x="2625083" y="1440533"/>
                </a:cubicBezTo>
                <a:cubicBezTo>
                  <a:pt x="2626163" y="1443800"/>
                  <a:pt x="2626703" y="1447612"/>
                  <a:pt x="2626703" y="1451968"/>
                </a:cubicBezTo>
                <a:cubicBezTo>
                  <a:pt x="2626703" y="1454147"/>
                  <a:pt x="2625624" y="1456052"/>
                  <a:pt x="2623465" y="1457686"/>
                </a:cubicBezTo>
                <a:cubicBezTo>
                  <a:pt x="2621308" y="1459320"/>
                  <a:pt x="2619150" y="1460682"/>
                  <a:pt x="2616993" y="1461770"/>
                </a:cubicBezTo>
                <a:lnTo>
                  <a:pt x="2616993" y="1463405"/>
                </a:lnTo>
                <a:cubicBezTo>
                  <a:pt x="2614835" y="1463405"/>
                  <a:pt x="2612407" y="1462315"/>
                  <a:pt x="2609710" y="1460137"/>
                </a:cubicBezTo>
                <a:cubicBezTo>
                  <a:pt x="2607013" y="1457959"/>
                  <a:pt x="2604585" y="1456870"/>
                  <a:pt x="2602428" y="1456870"/>
                </a:cubicBezTo>
                <a:cubicBezTo>
                  <a:pt x="2600270" y="1456870"/>
                  <a:pt x="2599191" y="1457959"/>
                  <a:pt x="2599191" y="1460137"/>
                </a:cubicBezTo>
                <a:cubicBezTo>
                  <a:pt x="2599191" y="1463405"/>
                  <a:pt x="2600539" y="1465854"/>
                  <a:pt x="2603237" y="1467489"/>
                </a:cubicBezTo>
                <a:cubicBezTo>
                  <a:pt x="2605934" y="1469122"/>
                  <a:pt x="2607282" y="1471028"/>
                  <a:pt x="2607282" y="1473206"/>
                </a:cubicBezTo>
                <a:cubicBezTo>
                  <a:pt x="2607282" y="1474296"/>
                  <a:pt x="2607013" y="1476473"/>
                  <a:pt x="2606474" y="1479741"/>
                </a:cubicBezTo>
                <a:cubicBezTo>
                  <a:pt x="2605934" y="1483008"/>
                  <a:pt x="2604585" y="1484642"/>
                  <a:pt x="2602428" y="1484642"/>
                </a:cubicBezTo>
                <a:cubicBezTo>
                  <a:pt x="2592717" y="1484642"/>
                  <a:pt x="2587863" y="1479196"/>
                  <a:pt x="2587863" y="1468305"/>
                </a:cubicBezTo>
                <a:cubicBezTo>
                  <a:pt x="2587863" y="1465038"/>
                  <a:pt x="2588402" y="1461498"/>
                  <a:pt x="2589481" y="1457686"/>
                </a:cubicBezTo>
                <a:cubicBezTo>
                  <a:pt x="2590560" y="1453875"/>
                  <a:pt x="2591099" y="1450335"/>
                  <a:pt x="2591099" y="1447068"/>
                </a:cubicBezTo>
                <a:cubicBezTo>
                  <a:pt x="2591099" y="1444889"/>
                  <a:pt x="2589481" y="1442438"/>
                  <a:pt x="2586245" y="1439716"/>
                </a:cubicBezTo>
                <a:cubicBezTo>
                  <a:pt x="2583008" y="1436993"/>
                  <a:pt x="2581390" y="1432365"/>
                  <a:pt x="2581390" y="1425830"/>
                </a:cubicBezTo>
                <a:cubicBezTo>
                  <a:pt x="2581390" y="1417117"/>
                  <a:pt x="2584897" y="1412488"/>
                  <a:pt x="2591909" y="1411944"/>
                </a:cubicBezTo>
                <a:cubicBezTo>
                  <a:pt x="2598921" y="1411398"/>
                  <a:pt x="2602428" y="1408404"/>
                  <a:pt x="2602428" y="1402958"/>
                </a:cubicBezTo>
                <a:cubicBezTo>
                  <a:pt x="2602428" y="1400781"/>
                  <a:pt x="2602159" y="1398602"/>
                  <a:pt x="2601619" y="1396423"/>
                </a:cubicBezTo>
                <a:cubicBezTo>
                  <a:pt x="2601080" y="1394246"/>
                  <a:pt x="2599731" y="1393156"/>
                  <a:pt x="2597573" y="1393156"/>
                </a:cubicBezTo>
                <a:cubicBezTo>
                  <a:pt x="2593258" y="1393156"/>
                  <a:pt x="2590291" y="1395335"/>
                  <a:pt x="2588672" y="1399691"/>
                </a:cubicBezTo>
                <a:cubicBezTo>
                  <a:pt x="2587054" y="1404047"/>
                  <a:pt x="2581929" y="1406226"/>
                  <a:pt x="2573298" y="1406226"/>
                </a:cubicBezTo>
                <a:cubicBezTo>
                  <a:pt x="2570062" y="1406226"/>
                  <a:pt x="2567365" y="1405409"/>
                  <a:pt x="2565207" y="1403775"/>
                </a:cubicBezTo>
                <a:cubicBezTo>
                  <a:pt x="2563049" y="1402142"/>
                  <a:pt x="2560351" y="1401325"/>
                  <a:pt x="2557115" y="1401325"/>
                </a:cubicBezTo>
                <a:cubicBezTo>
                  <a:pt x="2554957" y="1401325"/>
                  <a:pt x="2551990" y="1402414"/>
                  <a:pt x="2548215" y="1404591"/>
                </a:cubicBezTo>
                <a:cubicBezTo>
                  <a:pt x="2544439" y="1406770"/>
                  <a:pt x="2542550" y="1409493"/>
                  <a:pt x="2542550" y="1412760"/>
                </a:cubicBezTo>
                <a:cubicBezTo>
                  <a:pt x="2542550" y="1418205"/>
                  <a:pt x="2545788" y="1420656"/>
                  <a:pt x="2552260" y="1420112"/>
                </a:cubicBezTo>
                <a:cubicBezTo>
                  <a:pt x="2558733" y="1419567"/>
                  <a:pt x="2561971" y="1420928"/>
                  <a:pt x="2561971" y="1424196"/>
                </a:cubicBezTo>
                <a:cubicBezTo>
                  <a:pt x="2561971" y="1426374"/>
                  <a:pt x="2560892" y="1428008"/>
                  <a:pt x="2558733" y="1429096"/>
                </a:cubicBezTo>
                <a:cubicBezTo>
                  <a:pt x="2556576" y="1430186"/>
                  <a:pt x="2555497" y="1431819"/>
                  <a:pt x="2555497" y="1433998"/>
                </a:cubicBezTo>
                <a:lnTo>
                  <a:pt x="2555497" y="1435631"/>
                </a:lnTo>
                <a:cubicBezTo>
                  <a:pt x="2555497" y="1436721"/>
                  <a:pt x="2556036" y="1438626"/>
                  <a:pt x="2557115" y="1441349"/>
                </a:cubicBezTo>
                <a:cubicBezTo>
                  <a:pt x="2558194" y="1444072"/>
                  <a:pt x="2558733" y="1445979"/>
                  <a:pt x="2558733" y="1447068"/>
                </a:cubicBezTo>
                <a:lnTo>
                  <a:pt x="2558733" y="1460137"/>
                </a:lnTo>
                <a:cubicBezTo>
                  <a:pt x="2554418" y="1460137"/>
                  <a:pt x="2552260" y="1460137"/>
                  <a:pt x="2552260" y="1460137"/>
                </a:cubicBezTo>
                <a:cubicBezTo>
                  <a:pt x="2552260" y="1459047"/>
                  <a:pt x="2551452" y="1457142"/>
                  <a:pt x="2549834" y="1454419"/>
                </a:cubicBezTo>
                <a:cubicBezTo>
                  <a:pt x="2548215" y="1451696"/>
                  <a:pt x="2547406" y="1449791"/>
                  <a:pt x="2547406" y="1448701"/>
                </a:cubicBezTo>
                <a:lnTo>
                  <a:pt x="2544168" y="1448701"/>
                </a:lnTo>
                <a:lnTo>
                  <a:pt x="2540932" y="1448701"/>
                </a:lnTo>
                <a:lnTo>
                  <a:pt x="2540932" y="1453602"/>
                </a:lnTo>
                <a:cubicBezTo>
                  <a:pt x="2540932" y="1456870"/>
                  <a:pt x="2542011" y="1461498"/>
                  <a:pt x="2544168" y="1467489"/>
                </a:cubicBezTo>
                <a:cubicBezTo>
                  <a:pt x="2546327" y="1473478"/>
                  <a:pt x="2549024" y="1477563"/>
                  <a:pt x="2552260" y="1479741"/>
                </a:cubicBezTo>
                <a:cubicBezTo>
                  <a:pt x="2556576" y="1478652"/>
                  <a:pt x="2560622" y="1479196"/>
                  <a:pt x="2564398" y="1481375"/>
                </a:cubicBezTo>
                <a:cubicBezTo>
                  <a:pt x="2568173" y="1483552"/>
                  <a:pt x="2570062" y="1487364"/>
                  <a:pt x="2570062" y="1492810"/>
                </a:cubicBezTo>
                <a:cubicBezTo>
                  <a:pt x="2570062" y="1494989"/>
                  <a:pt x="2569253" y="1497440"/>
                  <a:pt x="2567635" y="1500162"/>
                </a:cubicBezTo>
                <a:cubicBezTo>
                  <a:pt x="2566016" y="1502885"/>
                  <a:pt x="2565207" y="1505335"/>
                  <a:pt x="2565207" y="1507513"/>
                </a:cubicBezTo>
                <a:cubicBezTo>
                  <a:pt x="2565207" y="1518404"/>
                  <a:pt x="2568443" y="1523850"/>
                  <a:pt x="2574916" y="1523850"/>
                </a:cubicBezTo>
                <a:cubicBezTo>
                  <a:pt x="2577075" y="1523850"/>
                  <a:pt x="2578154" y="1522217"/>
                  <a:pt x="2578154" y="1518949"/>
                </a:cubicBezTo>
                <a:lnTo>
                  <a:pt x="2578154" y="1510780"/>
                </a:lnTo>
                <a:cubicBezTo>
                  <a:pt x="2578154" y="1507513"/>
                  <a:pt x="2579772" y="1505880"/>
                  <a:pt x="2583008" y="1505880"/>
                </a:cubicBezTo>
                <a:cubicBezTo>
                  <a:pt x="2585166" y="1505880"/>
                  <a:pt x="2591099" y="1507513"/>
                  <a:pt x="2600810" y="1510780"/>
                </a:cubicBezTo>
                <a:cubicBezTo>
                  <a:pt x="2610520" y="1514048"/>
                  <a:pt x="2616453" y="1516771"/>
                  <a:pt x="2618611" y="1518949"/>
                </a:cubicBezTo>
                <a:lnTo>
                  <a:pt x="2620229" y="1518949"/>
                </a:lnTo>
                <a:cubicBezTo>
                  <a:pt x="2629939" y="1518949"/>
                  <a:pt x="2637221" y="1513503"/>
                  <a:pt x="2642076" y="1502612"/>
                </a:cubicBezTo>
                <a:cubicBezTo>
                  <a:pt x="2646931" y="1491721"/>
                  <a:pt x="2650437" y="1483008"/>
                  <a:pt x="2652595" y="1476473"/>
                </a:cubicBezTo>
                <a:lnTo>
                  <a:pt x="2652595" y="1474840"/>
                </a:lnTo>
                <a:cubicBezTo>
                  <a:pt x="2652595" y="1469394"/>
                  <a:pt x="2650168" y="1464493"/>
                  <a:pt x="2645312" y="1460137"/>
                </a:cubicBezTo>
                <a:cubicBezTo>
                  <a:pt x="2640458" y="1455780"/>
                  <a:pt x="2638030" y="1450879"/>
                  <a:pt x="2638030" y="1445433"/>
                </a:cubicBezTo>
                <a:cubicBezTo>
                  <a:pt x="2638030" y="1439988"/>
                  <a:pt x="2640458" y="1436177"/>
                  <a:pt x="2645312" y="1433998"/>
                </a:cubicBezTo>
                <a:cubicBezTo>
                  <a:pt x="2650168" y="1431819"/>
                  <a:pt x="2652595" y="1428552"/>
                  <a:pt x="2652595" y="1424196"/>
                </a:cubicBezTo>
                <a:cubicBezTo>
                  <a:pt x="2652595" y="1422017"/>
                  <a:pt x="2652326" y="1419840"/>
                  <a:pt x="2651786" y="1417661"/>
                </a:cubicBezTo>
                <a:cubicBezTo>
                  <a:pt x="2651247" y="1415482"/>
                  <a:pt x="2650977" y="1413305"/>
                  <a:pt x="2650977" y="1411126"/>
                </a:cubicBezTo>
                <a:cubicBezTo>
                  <a:pt x="2650977" y="1408949"/>
                  <a:pt x="2651247" y="1407042"/>
                  <a:pt x="2651786" y="1405409"/>
                </a:cubicBezTo>
                <a:cubicBezTo>
                  <a:pt x="2652326" y="1403775"/>
                  <a:pt x="2652595" y="1401869"/>
                  <a:pt x="2652595" y="1399691"/>
                </a:cubicBezTo>
                <a:cubicBezTo>
                  <a:pt x="2652595" y="1396423"/>
                  <a:pt x="2650977" y="1393700"/>
                  <a:pt x="2647740" y="1391523"/>
                </a:cubicBezTo>
                <a:cubicBezTo>
                  <a:pt x="2644504" y="1389344"/>
                  <a:pt x="2641266" y="1388255"/>
                  <a:pt x="2638030" y="1388255"/>
                </a:cubicBezTo>
                <a:close/>
                <a:moveTo>
                  <a:pt x="488726" y="1388255"/>
                </a:moveTo>
                <a:cubicBezTo>
                  <a:pt x="484411" y="1388255"/>
                  <a:pt x="482253" y="1389889"/>
                  <a:pt x="482253" y="1393156"/>
                </a:cubicBezTo>
                <a:cubicBezTo>
                  <a:pt x="482253" y="1395335"/>
                  <a:pt x="482522" y="1396696"/>
                  <a:pt x="483063" y="1397240"/>
                </a:cubicBezTo>
                <a:cubicBezTo>
                  <a:pt x="483601" y="1397784"/>
                  <a:pt x="483872" y="1399146"/>
                  <a:pt x="483872" y="1401325"/>
                </a:cubicBezTo>
                <a:cubicBezTo>
                  <a:pt x="483872" y="1406770"/>
                  <a:pt x="482253" y="1411398"/>
                  <a:pt x="479017" y="1415210"/>
                </a:cubicBezTo>
                <a:cubicBezTo>
                  <a:pt x="475781" y="1419023"/>
                  <a:pt x="474161" y="1423651"/>
                  <a:pt x="474161" y="1429096"/>
                </a:cubicBezTo>
                <a:cubicBezTo>
                  <a:pt x="474161" y="1433454"/>
                  <a:pt x="474701" y="1437265"/>
                  <a:pt x="475781" y="1440533"/>
                </a:cubicBezTo>
                <a:cubicBezTo>
                  <a:pt x="476859" y="1443800"/>
                  <a:pt x="477399" y="1447612"/>
                  <a:pt x="477399" y="1451968"/>
                </a:cubicBezTo>
                <a:cubicBezTo>
                  <a:pt x="477399" y="1454147"/>
                  <a:pt x="476319" y="1456052"/>
                  <a:pt x="474161" y="1457686"/>
                </a:cubicBezTo>
                <a:cubicBezTo>
                  <a:pt x="472004" y="1459320"/>
                  <a:pt x="469846" y="1460682"/>
                  <a:pt x="467688" y="1461770"/>
                </a:cubicBezTo>
                <a:lnTo>
                  <a:pt x="467688" y="1463405"/>
                </a:lnTo>
                <a:cubicBezTo>
                  <a:pt x="465531" y="1463405"/>
                  <a:pt x="463103" y="1462315"/>
                  <a:pt x="460406" y="1460137"/>
                </a:cubicBezTo>
                <a:cubicBezTo>
                  <a:pt x="457709" y="1457959"/>
                  <a:pt x="455281" y="1456870"/>
                  <a:pt x="453124" y="1456870"/>
                </a:cubicBezTo>
                <a:cubicBezTo>
                  <a:pt x="450966" y="1456870"/>
                  <a:pt x="449887" y="1457959"/>
                  <a:pt x="449887" y="1460137"/>
                </a:cubicBezTo>
                <a:cubicBezTo>
                  <a:pt x="449887" y="1463405"/>
                  <a:pt x="451235" y="1465854"/>
                  <a:pt x="453933" y="1467489"/>
                </a:cubicBezTo>
                <a:cubicBezTo>
                  <a:pt x="456630" y="1469122"/>
                  <a:pt x="457978" y="1471028"/>
                  <a:pt x="457978" y="1473206"/>
                </a:cubicBezTo>
                <a:cubicBezTo>
                  <a:pt x="457978" y="1474296"/>
                  <a:pt x="457709" y="1476473"/>
                  <a:pt x="457170" y="1479741"/>
                </a:cubicBezTo>
                <a:cubicBezTo>
                  <a:pt x="456630" y="1483008"/>
                  <a:pt x="455281" y="1484642"/>
                  <a:pt x="453124" y="1484642"/>
                </a:cubicBezTo>
                <a:cubicBezTo>
                  <a:pt x="443413" y="1484642"/>
                  <a:pt x="438559" y="1479196"/>
                  <a:pt x="438559" y="1468305"/>
                </a:cubicBezTo>
                <a:cubicBezTo>
                  <a:pt x="438559" y="1465038"/>
                  <a:pt x="439098" y="1461498"/>
                  <a:pt x="440177" y="1457686"/>
                </a:cubicBezTo>
                <a:cubicBezTo>
                  <a:pt x="441256" y="1453875"/>
                  <a:pt x="441795" y="1450335"/>
                  <a:pt x="441795" y="1447068"/>
                </a:cubicBezTo>
                <a:cubicBezTo>
                  <a:pt x="441795" y="1444889"/>
                  <a:pt x="440177" y="1442438"/>
                  <a:pt x="436941" y="1439716"/>
                </a:cubicBezTo>
                <a:cubicBezTo>
                  <a:pt x="433704" y="1436993"/>
                  <a:pt x="432086" y="1432365"/>
                  <a:pt x="432086" y="1425830"/>
                </a:cubicBezTo>
                <a:cubicBezTo>
                  <a:pt x="432086" y="1417117"/>
                  <a:pt x="435592" y="1412488"/>
                  <a:pt x="442605" y="1411944"/>
                </a:cubicBezTo>
                <a:cubicBezTo>
                  <a:pt x="449617" y="1411398"/>
                  <a:pt x="453124" y="1408404"/>
                  <a:pt x="453124" y="1402958"/>
                </a:cubicBezTo>
                <a:cubicBezTo>
                  <a:pt x="453124" y="1400781"/>
                  <a:pt x="452853" y="1398602"/>
                  <a:pt x="452315" y="1396423"/>
                </a:cubicBezTo>
                <a:cubicBezTo>
                  <a:pt x="451776" y="1394246"/>
                  <a:pt x="450427" y="1393156"/>
                  <a:pt x="448269" y="1393156"/>
                </a:cubicBezTo>
                <a:cubicBezTo>
                  <a:pt x="443953" y="1393156"/>
                  <a:pt x="440987" y="1395335"/>
                  <a:pt x="439369" y="1399691"/>
                </a:cubicBezTo>
                <a:cubicBezTo>
                  <a:pt x="437749" y="1404047"/>
                  <a:pt x="432625" y="1406226"/>
                  <a:pt x="423994" y="1406226"/>
                </a:cubicBezTo>
                <a:cubicBezTo>
                  <a:pt x="420758" y="1406226"/>
                  <a:pt x="418061" y="1405409"/>
                  <a:pt x="415903" y="1403775"/>
                </a:cubicBezTo>
                <a:cubicBezTo>
                  <a:pt x="413745" y="1402142"/>
                  <a:pt x="411049" y="1401325"/>
                  <a:pt x="407811" y="1401325"/>
                </a:cubicBezTo>
                <a:cubicBezTo>
                  <a:pt x="405653" y="1401325"/>
                  <a:pt x="402686" y="1402414"/>
                  <a:pt x="398911" y="1404591"/>
                </a:cubicBezTo>
                <a:cubicBezTo>
                  <a:pt x="395135" y="1406770"/>
                  <a:pt x="393246" y="1409493"/>
                  <a:pt x="393246" y="1412760"/>
                </a:cubicBezTo>
                <a:cubicBezTo>
                  <a:pt x="393246" y="1418205"/>
                  <a:pt x="396484" y="1420656"/>
                  <a:pt x="402957" y="1420112"/>
                </a:cubicBezTo>
                <a:cubicBezTo>
                  <a:pt x="409429" y="1419567"/>
                  <a:pt x="412667" y="1420928"/>
                  <a:pt x="412667" y="1424196"/>
                </a:cubicBezTo>
                <a:cubicBezTo>
                  <a:pt x="412667" y="1426374"/>
                  <a:pt x="411587" y="1428008"/>
                  <a:pt x="409429" y="1429096"/>
                </a:cubicBezTo>
                <a:cubicBezTo>
                  <a:pt x="407272" y="1430186"/>
                  <a:pt x="406193" y="1431819"/>
                  <a:pt x="406193" y="1433998"/>
                </a:cubicBezTo>
                <a:lnTo>
                  <a:pt x="406193" y="1435631"/>
                </a:lnTo>
                <a:cubicBezTo>
                  <a:pt x="406193" y="1436721"/>
                  <a:pt x="406732" y="1438626"/>
                  <a:pt x="407811" y="1441349"/>
                </a:cubicBezTo>
                <a:cubicBezTo>
                  <a:pt x="408890" y="1444072"/>
                  <a:pt x="409429" y="1445979"/>
                  <a:pt x="409429" y="1447068"/>
                </a:cubicBezTo>
                <a:lnTo>
                  <a:pt x="409429" y="1460137"/>
                </a:lnTo>
                <a:cubicBezTo>
                  <a:pt x="405114" y="1460137"/>
                  <a:pt x="402957" y="1460137"/>
                  <a:pt x="402957" y="1460137"/>
                </a:cubicBezTo>
                <a:cubicBezTo>
                  <a:pt x="402957" y="1459047"/>
                  <a:pt x="402148" y="1457142"/>
                  <a:pt x="400530" y="1454419"/>
                </a:cubicBezTo>
                <a:cubicBezTo>
                  <a:pt x="398911" y="1451696"/>
                  <a:pt x="398102" y="1449791"/>
                  <a:pt x="398102" y="1448701"/>
                </a:cubicBezTo>
                <a:lnTo>
                  <a:pt x="394866" y="1448701"/>
                </a:lnTo>
                <a:lnTo>
                  <a:pt x="391630" y="1448701"/>
                </a:lnTo>
                <a:lnTo>
                  <a:pt x="391630" y="1453602"/>
                </a:lnTo>
                <a:cubicBezTo>
                  <a:pt x="391630" y="1456870"/>
                  <a:pt x="392707" y="1461498"/>
                  <a:pt x="394866" y="1467489"/>
                </a:cubicBezTo>
                <a:cubicBezTo>
                  <a:pt x="397023" y="1473478"/>
                  <a:pt x="399720" y="1477563"/>
                  <a:pt x="402957" y="1479741"/>
                </a:cubicBezTo>
                <a:cubicBezTo>
                  <a:pt x="407272" y="1478652"/>
                  <a:pt x="411318" y="1479196"/>
                  <a:pt x="415093" y="1481375"/>
                </a:cubicBezTo>
                <a:cubicBezTo>
                  <a:pt x="418869" y="1483552"/>
                  <a:pt x="420758" y="1487364"/>
                  <a:pt x="420758" y="1492810"/>
                </a:cubicBezTo>
                <a:cubicBezTo>
                  <a:pt x="420758" y="1494989"/>
                  <a:pt x="419949" y="1497440"/>
                  <a:pt x="418331" y="1500162"/>
                </a:cubicBezTo>
                <a:cubicBezTo>
                  <a:pt x="416712" y="1502885"/>
                  <a:pt x="415903" y="1505335"/>
                  <a:pt x="415903" y="1507513"/>
                </a:cubicBezTo>
                <a:cubicBezTo>
                  <a:pt x="415903" y="1518404"/>
                  <a:pt x="419139" y="1523850"/>
                  <a:pt x="425612" y="1523850"/>
                </a:cubicBezTo>
                <a:cubicBezTo>
                  <a:pt x="427771" y="1523850"/>
                  <a:pt x="428850" y="1522217"/>
                  <a:pt x="428850" y="1518949"/>
                </a:cubicBezTo>
                <a:lnTo>
                  <a:pt x="428850" y="1510780"/>
                </a:lnTo>
                <a:cubicBezTo>
                  <a:pt x="428850" y="1507513"/>
                  <a:pt x="430468" y="1505880"/>
                  <a:pt x="433704" y="1505880"/>
                </a:cubicBezTo>
                <a:cubicBezTo>
                  <a:pt x="435862" y="1505880"/>
                  <a:pt x="441795" y="1507513"/>
                  <a:pt x="451506" y="1510780"/>
                </a:cubicBezTo>
                <a:cubicBezTo>
                  <a:pt x="461216" y="1514048"/>
                  <a:pt x="467149" y="1516771"/>
                  <a:pt x="469307" y="1518949"/>
                </a:cubicBezTo>
                <a:lnTo>
                  <a:pt x="470925" y="1518949"/>
                </a:lnTo>
                <a:cubicBezTo>
                  <a:pt x="480635" y="1518949"/>
                  <a:pt x="487918" y="1513503"/>
                  <a:pt x="492772" y="1502612"/>
                </a:cubicBezTo>
                <a:cubicBezTo>
                  <a:pt x="497628" y="1491721"/>
                  <a:pt x="501133" y="1483008"/>
                  <a:pt x="503291" y="1476473"/>
                </a:cubicBezTo>
                <a:lnTo>
                  <a:pt x="503291" y="1474840"/>
                </a:lnTo>
                <a:cubicBezTo>
                  <a:pt x="503291" y="1469394"/>
                  <a:pt x="500863" y="1464493"/>
                  <a:pt x="496008" y="1460137"/>
                </a:cubicBezTo>
                <a:cubicBezTo>
                  <a:pt x="491154" y="1455780"/>
                  <a:pt x="488726" y="1450879"/>
                  <a:pt x="488726" y="1445433"/>
                </a:cubicBezTo>
                <a:cubicBezTo>
                  <a:pt x="488726" y="1439988"/>
                  <a:pt x="491154" y="1436177"/>
                  <a:pt x="496008" y="1433998"/>
                </a:cubicBezTo>
                <a:cubicBezTo>
                  <a:pt x="500863" y="1431819"/>
                  <a:pt x="503291" y="1428552"/>
                  <a:pt x="503291" y="1424196"/>
                </a:cubicBezTo>
                <a:cubicBezTo>
                  <a:pt x="503291" y="1422017"/>
                  <a:pt x="503022" y="1419840"/>
                  <a:pt x="502481" y="1417661"/>
                </a:cubicBezTo>
                <a:cubicBezTo>
                  <a:pt x="501942" y="1415482"/>
                  <a:pt x="501673" y="1413305"/>
                  <a:pt x="501673" y="1411126"/>
                </a:cubicBezTo>
                <a:cubicBezTo>
                  <a:pt x="501673" y="1408949"/>
                  <a:pt x="501942" y="1407042"/>
                  <a:pt x="502481" y="1405409"/>
                </a:cubicBezTo>
                <a:cubicBezTo>
                  <a:pt x="503022" y="1403775"/>
                  <a:pt x="503291" y="1401869"/>
                  <a:pt x="503291" y="1399691"/>
                </a:cubicBezTo>
                <a:cubicBezTo>
                  <a:pt x="503291" y="1396423"/>
                  <a:pt x="501673" y="1393700"/>
                  <a:pt x="498436" y="1391523"/>
                </a:cubicBezTo>
                <a:cubicBezTo>
                  <a:pt x="495200" y="1389344"/>
                  <a:pt x="491964" y="1388255"/>
                  <a:pt x="488726" y="1388255"/>
                </a:cubicBezTo>
                <a:close/>
                <a:moveTo>
                  <a:pt x="3961294" y="1386621"/>
                </a:moveTo>
                <a:cubicBezTo>
                  <a:pt x="3960215" y="1386621"/>
                  <a:pt x="3959675" y="1387167"/>
                  <a:pt x="3959675" y="1388255"/>
                </a:cubicBezTo>
                <a:lnTo>
                  <a:pt x="3959675" y="1393156"/>
                </a:lnTo>
                <a:cubicBezTo>
                  <a:pt x="3959675" y="1394246"/>
                  <a:pt x="3959675" y="1395879"/>
                  <a:pt x="3959675" y="1398058"/>
                </a:cubicBezTo>
                <a:cubicBezTo>
                  <a:pt x="3959675" y="1400235"/>
                  <a:pt x="3960754" y="1401325"/>
                  <a:pt x="3962912" y="1401325"/>
                </a:cubicBezTo>
                <a:lnTo>
                  <a:pt x="3975858" y="1401325"/>
                </a:lnTo>
                <a:cubicBezTo>
                  <a:pt x="3979095" y="1401325"/>
                  <a:pt x="3980713" y="1399691"/>
                  <a:pt x="3980713" y="1396423"/>
                </a:cubicBezTo>
                <a:cubicBezTo>
                  <a:pt x="3980713" y="1393156"/>
                  <a:pt x="3978556" y="1390705"/>
                  <a:pt x="3974240" y="1389072"/>
                </a:cubicBezTo>
                <a:cubicBezTo>
                  <a:pt x="3969925" y="1387439"/>
                  <a:pt x="3966148" y="1386621"/>
                  <a:pt x="3962912" y="1386621"/>
                </a:cubicBezTo>
                <a:close/>
                <a:moveTo>
                  <a:pt x="4609120" y="1383354"/>
                </a:moveTo>
                <a:cubicBezTo>
                  <a:pt x="4606962" y="1383354"/>
                  <a:pt x="4605883" y="1384170"/>
                  <a:pt x="4605883" y="1385805"/>
                </a:cubicBezTo>
                <a:cubicBezTo>
                  <a:pt x="4605883" y="1387439"/>
                  <a:pt x="4604803" y="1388255"/>
                  <a:pt x="4602646" y="1388255"/>
                </a:cubicBezTo>
                <a:lnTo>
                  <a:pt x="4599409" y="1388255"/>
                </a:lnTo>
                <a:lnTo>
                  <a:pt x="4597791" y="1388255"/>
                </a:lnTo>
                <a:cubicBezTo>
                  <a:pt x="4595634" y="1388255"/>
                  <a:pt x="4594555" y="1389344"/>
                  <a:pt x="4594555" y="1391523"/>
                </a:cubicBezTo>
                <a:cubicBezTo>
                  <a:pt x="4594555" y="1395879"/>
                  <a:pt x="4596173" y="1398058"/>
                  <a:pt x="4599409" y="1398058"/>
                </a:cubicBezTo>
                <a:cubicBezTo>
                  <a:pt x="4602646" y="1398058"/>
                  <a:pt x="4605883" y="1397512"/>
                  <a:pt x="4609120" y="1396423"/>
                </a:cubicBezTo>
                <a:cubicBezTo>
                  <a:pt x="4612356" y="1395335"/>
                  <a:pt x="4613974" y="1392612"/>
                  <a:pt x="4613974" y="1388255"/>
                </a:cubicBezTo>
                <a:cubicBezTo>
                  <a:pt x="4613974" y="1384988"/>
                  <a:pt x="4612356" y="1383354"/>
                  <a:pt x="4609120" y="1383354"/>
                </a:cubicBezTo>
                <a:close/>
                <a:moveTo>
                  <a:pt x="3948347" y="1383354"/>
                </a:moveTo>
                <a:cubicBezTo>
                  <a:pt x="3945111" y="1383354"/>
                  <a:pt x="3943492" y="1384988"/>
                  <a:pt x="3943492" y="1388255"/>
                </a:cubicBezTo>
                <a:cubicBezTo>
                  <a:pt x="3943492" y="1391523"/>
                  <a:pt x="3945650" y="1393156"/>
                  <a:pt x="3949965" y="1393156"/>
                </a:cubicBezTo>
                <a:cubicBezTo>
                  <a:pt x="3952124" y="1393156"/>
                  <a:pt x="3953203" y="1391523"/>
                  <a:pt x="3953203" y="1388255"/>
                </a:cubicBezTo>
                <a:cubicBezTo>
                  <a:pt x="3953203" y="1384988"/>
                  <a:pt x="3951585" y="1383354"/>
                  <a:pt x="3948347" y="1383354"/>
                </a:cubicBezTo>
                <a:close/>
                <a:moveTo>
                  <a:pt x="2390430" y="1383354"/>
                </a:moveTo>
                <a:cubicBezTo>
                  <a:pt x="2388273" y="1383354"/>
                  <a:pt x="2387194" y="1384988"/>
                  <a:pt x="2387194" y="1388255"/>
                </a:cubicBezTo>
                <a:cubicBezTo>
                  <a:pt x="2387194" y="1391523"/>
                  <a:pt x="2388812" y="1394790"/>
                  <a:pt x="2392049" y="1398058"/>
                </a:cubicBezTo>
                <a:cubicBezTo>
                  <a:pt x="2395286" y="1401325"/>
                  <a:pt x="2398522" y="1402958"/>
                  <a:pt x="2401759" y="1402958"/>
                </a:cubicBezTo>
                <a:cubicBezTo>
                  <a:pt x="2401759" y="1400781"/>
                  <a:pt x="2400410" y="1396968"/>
                  <a:pt x="2397713" y="1391523"/>
                </a:cubicBezTo>
                <a:cubicBezTo>
                  <a:pt x="2395016" y="1386077"/>
                  <a:pt x="2392588" y="1383354"/>
                  <a:pt x="2390430" y="1383354"/>
                </a:cubicBezTo>
                <a:close/>
                <a:moveTo>
                  <a:pt x="1389613" y="1383354"/>
                </a:moveTo>
                <a:cubicBezTo>
                  <a:pt x="1386377" y="1383354"/>
                  <a:pt x="1384759" y="1386077"/>
                  <a:pt x="1384759" y="1391523"/>
                </a:cubicBezTo>
                <a:cubicBezTo>
                  <a:pt x="1390153" y="1391523"/>
                  <a:pt x="1392850" y="1389889"/>
                  <a:pt x="1392850" y="1386621"/>
                </a:cubicBezTo>
                <a:cubicBezTo>
                  <a:pt x="1392850" y="1384444"/>
                  <a:pt x="1391771" y="1383354"/>
                  <a:pt x="1389613" y="1383354"/>
                </a:cubicBezTo>
                <a:close/>
                <a:moveTo>
                  <a:pt x="1350775" y="1383354"/>
                </a:moveTo>
                <a:cubicBezTo>
                  <a:pt x="1348617" y="1383354"/>
                  <a:pt x="1347537" y="1384988"/>
                  <a:pt x="1347537" y="1388255"/>
                </a:cubicBezTo>
                <a:cubicBezTo>
                  <a:pt x="1350775" y="1388255"/>
                  <a:pt x="1352393" y="1387167"/>
                  <a:pt x="1352393" y="1384988"/>
                </a:cubicBezTo>
                <a:cubicBezTo>
                  <a:pt x="1352393" y="1383898"/>
                  <a:pt x="1351853" y="1383354"/>
                  <a:pt x="1350775" y="1383354"/>
                </a:cubicBezTo>
                <a:close/>
                <a:moveTo>
                  <a:pt x="241126" y="1383354"/>
                </a:moveTo>
                <a:cubicBezTo>
                  <a:pt x="238969" y="1383354"/>
                  <a:pt x="237890" y="1384988"/>
                  <a:pt x="237890" y="1388255"/>
                </a:cubicBezTo>
                <a:cubicBezTo>
                  <a:pt x="237890" y="1391523"/>
                  <a:pt x="239508" y="1394790"/>
                  <a:pt x="242745" y="1398058"/>
                </a:cubicBezTo>
                <a:cubicBezTo>
                  <a:pt x="245981" y="1401325"/>
                  <a:pt x="249217" y="1402958"/>
                  <a:pt x="252455" y="1402958"/>
                </a:cubicBezTo>
                <a:cubicBezTo>
                  <a:pt x="252455" y="1400781"/>
                  <a:pt x="251106" y="1396968"/>
                  <a:pt x="248409" y="1391523"/>
                </a:cubicBezTo>
                <a:cubicBezTo>
                  <a:pt x="245712" y="1386077"/>
                  <a:pt x="243284" y="1383354"/>
                  <a:pt x="241126" y="1383354"/>
                </a:cubicBezTo>
                <a:close/>
                <a:moveTo>
                  <a:pt x="4342100" y="1381721"/>
                </a:moveTo>
                <a:cubicBezTo>
                  <a:pt x="4342100" y="1381721"/>
                  <a:pt x="4341560" y="1382265"/>
                  <a:pt x="4340481" y="1383354"/>
                </a:cubicBezTo>
                <a:cubicBezTo>
                  <a:pt x="4340481" y="1384444"/>
                  <a:pt x="4341021" y="1384988"/>
                  <a:pt x="4342100" y="1384988"/>
                </a:cubicBezTo>
                <a:cubicBezTo>
                  <a:pt x="4343178" y="1384988"/>
                  <a:pt x="4344257" y="1384444"/>
                  <a:pt x="4345337" y="1383354"/>
                </a:cubicBezTo>
                <a:cubicBezTo>
                  <a:pt x="4344257" y="1382265"/>
                  <a:pt x="4343178" y="1381721"/>
                  <a:pt x="4342100" y="1381721"/>
                </a:cubicBezTo>
                <a:close/>
                <a:moveTo>
                  <a:pt x="1713274" y="1381721"/>
                </a:moveTo>
                <a:cubicBezTo>
                  <a:pt x="1710037" y="1381721"/>
                  <a:pt x="1707340" y="1383626"/>
                  <a:pt x="1705183" y="1387439"/>
                </a:cubicBezTo>
                <a:cubicBezTo>
                  <a:pt x="1703024" y="1391251"/>
                  <a:pt x="1701945" y="1394790"/>
                  <a:pt x="1701945" y="1398058"/>
                </a:cubicBezTo>
                <a:cubicBezTo>
                  <a:pt x="1701945" y="1402414"/>
                  <a:pt x="1704104" y="1404591"/>
                  <a:pt x="1708419" y="1404591"/>
                </a:cubicBezTo>
                <a:cubicBezTo>
                  <a:pt x="1714892" y="1404591"/>
                  <a:pt x="1718128" y="1400235"/>
                  <a:pt x="1718128" y="1391523"/>
                </a:cubicBezTo>
                <a:cubicBezTo>
                  <a:pt x="1718128" y="1388255"/>
                  <a:pt x="1718128" y="1385805"/>
                  <a:pt x="1718128" y="1384170"/>
                </a:cubicBezTo>
                <a:cubicBezTo>
                  <a:pt x="1718128" y="1382537"/>
                  <a:pt x="1716510" y="1381721"/>
                  <a:pt x="1713274" y="1381721"/>
                </a:cubicBezTo>
                <a:close/>
                <a:moveTo>
                  <a:pt x="1570863" y="1381721"/>
                </a:moveTo>
                <a:cubicBezTo>
                  <a:pt x="1568705" y="1381721"/>
                  <a:pt x="1567087" y="1382809"/>
                  <a:pt x="1566008" y="1384988"/>
                </a:cubicBezTo>
                <a:lnTo>
                  <a:pt x="1566008" y="1389889"/>
                </a:lnTo>
                <a:cubicBezTo>
                  <a:pt x="1566008" y="1394246"/>
                  <a:pt x="1567087" y="1398330"/>
                  <a:pt x="1569245" y="1402142"/>
                </a:cubicBezTo>
                <a:cubicBezTo>
                  <a:pt x="1571402" y="1405953"/>
                  <a:pt x="1574640" y="1407859"/>
                  <a:pt x="1578955" y="1407859"/>
                </a:cubicBezTo>
                <a:cubicBezTo>
                  <a:pt x="1584349" y="1407859"/>
                  <a:pt x="1587046" y="1405681"/>
                  <a:pt x="1587046" y="1401325"/>
                </a:cubicBezTo>
                <a:cubicBezTo>
                  <a:pt x="1587046" y="1396968"/>
                  <a:pt x="1585967" y="1395062"/>
                  <a:pt x="1583809" y="1395607"/>
                </a:cubicBezTo>
                <a:cubicBezTo>
                  <a:pt x="1581652" y="1396151"/>
                  <a:pt x="1581652" y="1393700"/>
                  <a:pt x="1583809" y="1388255"/>
                </a:cubicBezTo>
                <a:cubicBezTo>
                  <a:pt x="1582731" y="1383898"/>
                  <a:pt x="1578415" y="1381721"/>
                  <a:pt x="1570863" y="1381721"/>
                </a:cubicBezTo>
                <a:close/>
                <a:moveTo>
                  <a:pt x="1491566" y="1381721"/>
                </a:moveTo>
                <a:cubicBezTo>
                  <a:pt x="1486172" y="1381721"/>
                  <a:pt x="1483475" y="1383898"/>
                  <a:pt x="1483475" y="1388255"/>
                </a:cubicBezTo>
                <a:cubicBezTo>
                  <a:pt x="1483475" y="1393700"/>
                  <a:pt x="1485633" y="1396423"/>
                  <a:pt x="1489948" y="1396423"/>
                </a:cubicBezTo>
                <a:cubicBezTo>
                  <a:pt x="1495343" y="1396423"/>
                  <a:pt x="1498040" y="1393700"/>
                  <a:pt x="1498040" y="1388255"/>
                </a:cubicBezTo>
                <a:cubicBezTo>
                  <a:pt x="1498040" y="1383898"/>
                  <a:pt x="1495881" y="1381721"/>
                  <a:pt x="1491566" y="1381721"/>
                </a:cubicBezTo>
                <a:close/>
                <a:moveTo>
                  <a:pt x="4450526" y="1380086"/>
                </a:moveTo>
                <a:cubicBezTo>
                  <a:pt x="4448369" y="1380086"/>
                  <a:pt x="4445671" y="1381176"/>
                  <a:pt x="4442435" y="1383354"/>
                </a:cubicBezTo>
                <a:cubicBezTo>
                  <a:pt x="4439198" y="1385532"/>
                  <a:pt x="4437580" y="1387711"/>
                  <a:pt x="4437580" y="1389889"/>
                </a:cubicBezTo>
                <a:cubicBezTo>
                  <a:pt x="4437580" y="1390977"/>
                  <a:pt x="4438119" y="1391523"/>
                  <a:pt x="4439198" y="1391523"/>
                </a:cubicBezTo>
                <a:cubicBezTo>
                  <a:pt x="4440276" y="1391523"/>
                  <a:pt x="4441355" y="1392067"/>
                  <a:pt x="4442435" y="1393156"/>
                </a:cubicBezTo>
                <a:cubicBezTo>
                  <a:pt x="4447829" y="1393156"/>
                  <a:pt x="4450526" y="1388800"/>
                  <a:pt x="4450526" y="1380086"/>
                </a:cubicBezTo>
                <a:close/>
                <a:moveTo>
                  <a:pt x="3391652" y="1380086"/>
                </a:moveTo>
                <a:cubicBezTo>
                  <a:pt x="3389495" y="1380086"/>
                  <a:pt x="3388416" y="1381721"/>
                  <a:pt x="3388416" y="1384988"/>
                </a:cubicBezTo>
                <a:cubicBezTo>
                  <a:pt x="3388416" y="1387167"/>
                  <a:pt x="3389495" y="1388255"/>
                  <a:pt x="3391652" y="1388255"/>
                </a:cubicBezTo>
                <a:cubicBezTo>
                  <a:pt x="3393810" y="1388255"/>
                  <a:pt x="3394889" y="1387167"/>
                  <a:pt x="3394889" y="1384988"/>
                </a:cubicBezTo>
                <a:cubicBezTo>
                  <a:pt x="3394889" y="1381721"/>
                  <a:pt x="3393810" y="1380086"/>
                  <a:pt x="3391652" y="1380086"/>
                </a:cubicBezTo>
                <a:close/>
                <a:moveTo>
                  <a:pt x="1250439" y="1380086"/>
                </a:moveTo>
                <a:cubicBezTo>
                  <a:pt x="1248282" y="1380086"/>
                  <a:pt x="1242888" y="1382265"/>
                  <a:pt x="1234256" y="1386621"/>
                </a:cubicBezTo>
                <a:cubicBezTo>
                  <a:pt x="1225626" y="1390977"/>
                  <a:pt x="1221311" y="1394790"/>
                  <a:pt x="1221311" y="1398058"/>
                </a:cubicBezTo>
                <a:cubicBezTo>
                  <a:pt x="1221311" y="1401325"/>
                  <a:pt x="1224008" y="1402958"/>
                  <a:pt x="1229402" y="1402958"/>
                </a:cubicBezTo>
                <a:cubicBezTo>
                  <a:pt x="1234797" y="1402958"/>
                  <a:pt x="1240730" y="1401053"/>
                  <a:pt x="1247203" y="1397240"/>
                </a:cubicBezTo>
                <a:cubicBezTo>
                  <a:pt x="1253677" y="1393428"/>
                  <a:pt x="1256913" y="1389344"/>
                  <a:pt x="1256913" y="1384988"/>
                </a:cubicBezTo>
                <a:cubicBezTo>
                  <a:pt x="1256913" y="1381721"/>
                  <a:pt x="1254756" y="1380086"/>
                  <a:pt x="1250439" y="1380086"/>
                </a:cubicBezTo>
                <a:close/>
                <a:moveTo>
                  <a:pt x="7811937" y="1376819"/>
                </a:moveTo>
                <a:cubicBezTo>
                  <a:pt x="7809779" y="1376819"/>
                  <a:pt x="7807081" y="1377637"/>
                  <a:pt x="7803845" y="1379270"/>
                </a:cubicBezTo>
                <a:cubicBezTo>
                  <a:pt x="7800609" y="1380904"/>
                  <a:pt x="7798990" y="1383354"/>
                  <a:pt x="7798990" y="1386621"/>
                </a:cubicBezTo>
                <a:cubicBezTo>
                  <a:pt x="7798990" y="1390977"/>
                  <a:pt x="7801148" y="1393156"/>
                  <a:pt x="7805463" y="1393156"/>
                </a:cubicBezTo>
                <a:cubicBezTo>
                  <a:pt x="7813015" y="1393156"/>
                  <a:pt x="7816791" y="1389344"/>
                  <a:pt x="7816791" y="1381721"/>
                </a:cubicBezTo>
                <a:cubicBezTo>
                  <a:pt x="7816791" y="1378453"/>
                  <a:pt x="7815173" y="1376819"/>
                  <a:pt x="7811937" y="1376819"/>
                </a:cubicBezTo>
                <a:close/>
                <a:moveTo>
                  <a:pt x="7519023" y="1376819"/>
                </a:moveTo>
                <a:cubicBezTo>
                  <a:pt x="7519023" y="1378997"/>
                  <a:pt x="7519565" y="1380360"/>
                  <a:pt x="7520643" y="1380904"/>
                </a:cubicBezTo>
                <a:cubicBezTo>
                  <a:pt x="7521722" y="1381448"/>
                  <a:pt x="7522261" y="1382265"/>
                  <a:pt x="7522261" y="1383354"/>
                </a:cubicBezTo>
                <a:cubicBezTo>
                  <a:pt x="7522261" y="1385532"/>
                  <a:pt x="7521991" y="1386893"/>
                  <a:pt x="7521453" y="1387439"/>
                </a:cubicBezTo>
                <a:cubicBezTo>
                  <a:pt x="7520912" y="1387983"/>
                  <a:pt x="7520643" y="1388800"/>
                  <a:pt x="7520643" y="1389889"/>
                </a:cubicBezTo>
                <a:cubicBezTo>
                  <a:pt x="7520643" y="1392067"/>
                  <a:pt x="7521181" y="1393156"/>
                  <a:pt x="7522261" y="1393156"/>
                </a:cubicBezTo>
                <a:cubicBezTo>
                  <a:pt x="7525498" y="1393156"/>
                  <a:pt x="7527115" y="1391523"/>
                  <a:pt x="7527115" y="1388255"/>
                </a:cubicBezTo>
                <a:cubicBezTo>
                  <a:pt x="7527115" y="1380632"/>
                  <a:pt x="7524417" y="1376819"/>
                  <a:pt x="7519023" y="1376819"/>
                </a:cubicBezTo>
                <a:close/>
                <a:moveTo>
                  <a:pt x="5724532" y="1376819"/>
                </a:moveTo>
                <a:cubicBezTo>
                  <a:pt x="5722375" y="1376819"/>
                  <a:pt x="5719678" y="1379814"/>
                  <a:pt x="5716441" y="1385805"/>
                </a:cubicBezTo>
                <a:cubicBezTo>
                  <a:pt x="5713205" y="1391795"/>
                  <a:pt x="5711587" y="1395335"/>
                  <a:pt x="5711587" y="1396423"/>
                </a:cubicBezTo>
                <a:cubicBezTo>
                  <a:pt x="5711587" y="1398602"/>
                  <a:pt x="5712935" y="1399963"/>
                  <a:pt x="5715632" y="1400507"/>
                </a:cubicBezTo>
                <a:cubicBezTo>
                  <a:pt x="5718329" y="1401053"/>
                  <a:pt x="5720757" y="1401325"/>
                  <a:pt x="5722914" y="1401325"/>
                </a:cubicBezTo>
                <a:lnTo>
                  <a:pt x="5729388" y="1401325"/>
                </a:lnTo>
                <a:cubicBezTo>
                  <a:pt x="5731546" y="1400235"/>
                  <a:pt x="5732893" y="1398058"/>
                  <a:pt x="5733433" y="1394790"/>
                </a:cubicBezTo>
                <a:cubicBezTo>
                  <a:pt x="5733972" y="1391523"/>
                  <a:pt x="5734243" y="1388800"/>
                  <a:pt x="5734243" y="1386621"/>
                </a:cubicBezTo>
                <a:cubicBezTo>
                  <a:pt x="5734243" y="1380086"/>
                  <a:pt x="5731006" y="1376819"/>
                  <a:pt x="5724532" y="1376819"/>
                </a:cubicBezTo>
                <a:close/>
                <a:moveTo>
                  <a:pt x="8221771" y="1375186"/>
                </a:moveTo>
                <a:cubicBezTo>
                  <a:pt x="8219613" y="1375186"/>
                  <a:pt x="8218535" y="1375730"/>
                  <a:pt x="8218535" y="1376819"/>
                </a:cubicBezTo>
                <a:lnTo>
                  <a:pt x="8218535" y="1380086"/>
                </a:lnTo>
                <a:cubicBezTo>
                  <a:pt x="8220691" y="1382265"/>
                  <a:pt x="8223119" y="1384444"/>
                  <a:pt x="8225817" y="1386621"/>
                </a:cubicBezTo>
                <a:cubicBezTo>
                  <a:pt x="8228513" y="1388800"/>
                  <a:pt x="8231480" y="1389889"/>
                  <a:pt x="8234717" y="1389889"/>
                </a:cubicBezTo>
                <a:cubicBezTo>
                  <a:pt x="8237953" y="1389889"/>
                  <a:pt x="8239571" y="1388800"/>
                  <a:pt x="8239571" y="1386621"/>
                </a:cubicBezTo>
                <a:cubicBezTo>
                  <a:pt x="8239571" y="1384444"/>
                  <a:pt x="8237144" y="1381993"/>
                  <a:pt x="8232290" y="1379270"/>
                </a:cubicBezTo>
                <a:cubicBezTo>
                  <a:pt x="8227435" y="1376547"/>
                  <a:pt x="8223929" y="1375186"/>
                  <a:pt x="8221771" y="1375186"/>
                </a:cubicBezTo>
                <a:close/>
                <a:moveTo>
                  <a:pt x="7726167" y="1375186"/>
                </a:moveTo>
                <a:cubicBezTo>
                  <a:pt x="7721853" y="1375186"/>
                  <a:pt x="7719693" y="1377363"/>
                  <a:pt x="7719693" y="1381721"/>
                </a:cubicBezTo>
                <a:cubicBezTo>
                  <a:pt x="7719693" y="1389344"/>
                  <a:pt x="7723469" y="1393156"/>
                  <a:pt x="7731021" y="1393156"/>
                </a:cubicBezTo>
                <a:cubicBezTo>
                  <a:pt x="7738575" y="1393156"/>
                  <a:pt x="7742349" y="1390433"/>
                  <a:pt x="7742349" y="1384988"/>
                </a:cubicBezTo>
                <a:lnTo>
                  <a:pt x="7740731" y="1383354"/>
                </a:lnTo>
                <a:cubicBezTo>
                  <a:pt x="7738575" y="1382265"/>
                  <a:pt x="7736145" y="1380632"/>
                  <a:pt x="7733448" y="1378453"/>
                </a:cubicBezTo>
                <a:cubicBezTo>
                  <a:pt x="7730751" y="1376275"/>
                  <a:pt x="7728325" y="1375186"/>
                  <a:pt x="7726167" y="1375186"/>
                </a:cubicBezTo>
                <a:close/>
                <a:moveTo>
                  <a:pt x="6704616" y="1375186"/>
                </a:moveTo>
                <a:cubicBezTo>
                  <a:pt x="6702457" y="1375186"/>
                  <a:pt x="6701379" y="1375730"/>
                  <a:pt x="6701379" y="1376819"/>
                </a:cubicBezTo>
                <a:lnTo>
                  <a:pt x="6701379" y="1380086"/>
                </a:lnTo>
                <a:cubicBezTo>
                  <a:pt x="6703535" y="1382265"/>
                  <a:pt x="6705963" y="1384444"/>
                  <a:pt x="6708661" y="1386621"/>
                </a:cubicBezTo>
                <a:cubicBezTo>
                  <a:pt x="6711359" y="1388800"/>
                  <a:pt x="6714324" y="1389889"/>
                  <a:pt x="6717561" y="1389889"/>
                </a:cubicBezTo>
                <a:cubicBezTo>
                  <a:pt x="6720797" y="1389889"/>
                  <a:pt x="6722415" y="1388800"/>
                  <a:pt x="6722415" y="1386621"/>
                </a:cubicBezTo>
                <a:cubicBezTo>
                  <a:pt x="6722415" y="1384444"/>
                  <a:pt x="6719989" y="1381993"/>
                  <a:pt x="6715134" y="1379270"/>
                </a:cubicBezTo>
                <a:cubicBezTo>
                  <a:pt x="6710279" y="1376547"/>
                  <a:pt x="6706773" y="1375186"/>
                  <a:pt x="6704616" y="1375186"/>
                </a:cubicBezTo>
                <a:close/>
                <a:moveTo>
                  <a:pt x="4395504" y="1375186"/>
                </a:moveTo>
                <a:cubicBezTo>
                  <a:pt x="4392268" y="1381721"/>
                  <a:pt x="4389570" y="1384170"/>
                  <a:pt x="4387412" y="1382537"/>
                </a:cubicBezTo>
                <a:cubicBezTo>
                  <a:pt x="4385255" y="1380904"/>
                  <a:pt x="4381479" y="1382265"/>
                  <a:pt x="4376085" y="1386621"/>
                </a:cubicBezTo>
                <a:cubicBezTo>
                  <a:pt x="4369611" y="1394246"/>
                  <a:pt x="4364217" y="1400235"/>
                  <a:pt x="4359902" y="1404591"/>
                </a:cubicBezTo>
                <a:cubicBezTo>
                  <a:pt x="4357743" y="1406770"/>
                  <a:pt x="4356125" y="1408676"/>
                  <a:pt x="4355046" y="1410310"/>
                </a:cubicBezTo>
                <a:cubicBezTo>
                  <a:pt x="4353967" y="1411944"/>
                  <a:pt x="4352349" y="1413849"/>
                  <a:pt x="4350192" y="1416028"/>
                </a:cubicBezTo>
                <a:cubicBezTo>
                  <a:pt x="4348034" y="1418205"/>
                  <a:pt x="4346416" y="1420384"/>
                  <a:pt x="4345337" y="1422563"/>
                </a:cubicBezTo>
                <a:lnTo>
                  <a:pt x="4345337" y="1424196"/>
                </a:lnTo>
                <a:lnTo>
                  <a:pt x="4346955" y="1424196"/>
                </a:lnTo>
                <a:cubicBezTo>
                  <a:pt x="4350192" y="1424196"/>
                  <a:pt x="4353428" y="1422563"/>
                  <a:pt x="4356664" y="1419295"/>
                </a:cubicBezTo>
                <a:cubicBezTo>
                  <a:pt x="4366375" y="1414938"/>
                  <a:pt x="4372308" y="1410037"/>
                  <a:pt x="4374466" y="1404591"/>
                </a:cubicBezTo>
                <a:cubicBezTo>
                  <a:pt x="4376623" y="1399146"/>
                  <a:pt x="4379861" y="1395335"/>
                  <a:pt x="4384176" y="1393156"/>
                </a:cubicBezTo>
                <a:cubicBezTo>
                  <a:pt x="4388491" y="1390977"/>
                  <a:pt x="4392537" y="1389344"/>
                  <a:pt x="4396313" y="1388255"/>
                </a:cubicBezTo>
                <a:cubicBezTo>
                  <a:pt x="4400090" y="1387167"/>
                  <a:pt x="4401977" y="1383898"/>
                  <a:pt x="4401977" y="1378453"/>
                </a:cubicBezTo>
                <a:cubicBezTo>
                  <a:pt x="4401977" y="1376275"/>
                  <a:pt x="4400898" y="1375186"/>
                  <a:pt x="4398741" y="1375186"/>
                </a:cubicBezTo>
                <a:cubicBezTo>
                  <a:pt x="4396583" y="1375186"/>
                  <a:pt x="4395504" y="1375186"/>
                  <a:pt x="4395504" y="1375186"/>
                </a:cubicBezTo>
                <a:close/>
                <a:moveTo>
                  <a:pt x="4068102" y="1375186"/>
                </a:moveTo>
                <a:cubicBezTo>
                  <a:pt x="4064864" y="1377363"/>
                  <a:pt x="4063246" y="1379542"/>
                  <a:pt x="4063246" y="1381721"/>
                </a:cubicBezTo>
                <a:cubicBezTo>
                  <a:pt x="4063246" y="1384988"/>
                  <a:pt x="4065135" y="1386893"/>
                  <a:pt x="4068911" y="1387439"/>
                </a:cubicBezTo>
                <a:cubicBezTo>
                  <a:pt x="4072686" y="1387983"/>
                  <a:pt x="4075653" y="1388255"/>
                  <a:pt x="4077811" y="1388255"/>
                </a:cubicBezTo>
                <a:cubicBezTo>
                  <a:pt x="4079970" y="1388255"/>
                  <a:pt x="4082126" y="1387439"/>
                  <a:pt x="4084285" y="1385805"/>
                </a:cubicBezTo>
                <a:cubicBezTo>
                  <a:pt x="4086442" y="1384170"/>
                  <a:pt x="4087521" y="1382265"/>
                  <a:pt x="4087521" y="1380086"/>
                </a:cubicBezTo>
                <a:cubicBezTo>
                  <a:pt x="4087521" y="1376819"/>
                  <a:pt x="4084824" y="1375186"/>
                  <a:pt x="4079429" y="1375186"/>
                </a:cubicBezTo>
                <a:close/>
                <a:moveTo>
                  <a:pt x="4296788" y="1371918"/>
                </a:moveTo>
                <a:cubicBezTo>
                  <a:pt x="4294631" y="1371918"/>
                  <a:pt x="4290854" y="1372463"/>
                  <a:pt x="4285460" y="1373553"/>
                </a:cubicBezTo>
                <a:cubicBezTo>
                  <a:pt x="4280066" y="1374641"/>
                  <a:pt x="4277368" y="1376819"/>
                  <a:pt x="4277368" y="1380086"/>
                </a:cubicBezTo>
                <a:lnTo>
                  <a:pt x="4277368" y="1396423"/>
                </a:lnTo>
                <a:lnTo>
                  <a:pt x="4278987" y="1396423"/>
                </a:lnTo>
                <a:cubicBezTo>
                  <a:pt x="4278987" y="1397512"/>
                  <a:pt x="4280605" y="1398058"/>
                  <a:pt x="4283842" y="1398058"/>
                </a:cubicBezTo>
                <a:cubicBezTo>
                  <a:pt x="4288157" y="1398058"/>
                  <a:pt x="4292472" y="1397240"/>
                  <a:pt x="4296788" y="1395607"/>
                </a:cubicBezTo>
                <a:cubicBezTo>
                  <a:pt x="4301103" y="1393974"/>
                  <a:pt x="4303261" y="1390433"/>
                  <a:pt x="4303261" y="1384988"/>
                </a:cubicBezTo>
                <a:cubicBezTo>
                  <a:pt x="4303261" y="1382809"/>
                  <a:pt x="4303261" y="1380086"/>
                  <a:pt x="4303261" y="1376819"/>
                </a:cubicBezTo>
                <a:cubicBezTo>
                  <a:pt x="4303261" y="1373553"/>
                  <a:pt x="4301103" y="1371918"/>
                  <a:pt x="4296788" y="1371918"/>
                </a:cubicBezTo>
                <a:close/>
                <a:moveTo>
                  <a:pt x="4011461" y="1371918"/>
                </a:moveTo>
                <a:cubicBezTo>
                  <a:pt x="4006067" y="1371918"/>
                  <a:pt x="4003370" y="1374097"/>
                  <a:pt x="4003370" y="1378453"/>
                </a:cubicBezTo>
                <a:cubicBezTo>
                  <a:pt x="4003370" y="1379542"/>
                  <a:pt x="4004449" y="1381176"/>
                  <a:pt x="4006606" y="1383354"/>
                </a:cubicBezTo>
                <a:lnTo>
                  <a:pt x="4009843" y="1383354"/>
                </a:lnTo>
                <a:cubicBezTo>
                  <a:pt x="4012000" y="1383354"/>
                  <a:pt x="4014158" y="1383081"/>
                  <a:pt x="4016317" y="1382537"/>
                </a:cubicBezTo>
                <a:cubicBezTo>
                  <a:pt x="4018474" y="1381993"/>
                  <a:pt x="4019553" y="1380632"/>
                  <a:pt x="4019553" y="1378453"/>
                </a:cubicBezTo>
                <a:cubicBezTo>
                  <a:pt x="4019553" y="1374097"/>
                  <a:pt x="4016856" y="1371918"/>
                  <a:pt x="4011461" y="1371918"/>
                </a:cubicBezTo>
                <a:close/>
                <a:moveTo>
                  <a:pt x="2817661" y="1371918"/>
                </a:moveTo>
                <a:cubicBezTo>
                  <a:pt x="2814425" y="1371918"/>
                  <a:pt x="2810649" y="1374097"/>
                  <a:pt x="2806334" y="1378453"/>
                </a:cubicBezTo>
                <a:cubicBezTo>
                  <a:pt x="2802019" y="1382809"/>
                  <a:pt x="2798781" y="1386077"/>
                  <a:pt x="2796624" y="1388255"/>
                </a:cubicBezTo>
                <a:cubicBezTo>
                  <a:pt x="2792309" y="1390433"/>
                  <a:pt x="2786644" y="1393700"/>
                  <a:pt x="2779632" y="1398058"/>
                </a:cubicBezTo>
                <a:cubicBezTo>
                  <a:pt x="2772619" y="1402414"/>
                  <a:pt x="2766955" y="1404591"/>
                  <a:pt x="2762639" y="1404591"/>
                </a:cubicBezTo>
                <a:lnTo>
                  <a:pt x="2761021" y="1406226"/>
                </a:lnTo>
                <a:cubicBezTo>
                  <a:pt x="2762100" y="1412760"/>
                  <a:pt x="2761021" y="1416572"/>
                  <a:pt x="2757785" y="1417661"/>
                </a:cubicBezTo>
                <a:cubicBezTo>
                  <a:pt x="2754547" y="1418751"/>
                  <a:pt x="2749693" y="1419295"/>
                  <a:pt x="2743220" y="1419295"/>
                </a:cubicBezTo>
                <a:cubicBezTo>
                  <a:pt x="2741062" y="1421473"/>
                  <a:pt x="2739714" y="1423379"/>
                  <a:pt x="2739174" y="1425012"/>
                </a:cubicBezTo>
                <a:cubicBezTo>
                  <a:pt x="2738635" y="1426647"/>
                  <a:pt x="2737287" y="1428552"/>
                  <a:pt x="2735128" y="1430731"/>
                </a:cubicBezTo>
                <a:cubicBezTo>
                  <a:pt x="2729734" y="1435087"/>
                  <a:pt x="2722991" y="1438900"/>
                  <a:pt x="2714900" y="1442166"/>
                </a:cubicBezTo>
                <a:cubicBezTo>
                  <a:pt x="2706808" y="1445433"/>
                  <a:pt x="2702762" y="1451424"/>
                  <a:pt x="2702762" y="1460137"/>
                </a:cubicBezTo>
                <a:cubicBezTo>
                  <a:pt x="2702762" y="1461226"/>
                  <a:pt x="2703303" y="1462315"/>
                  <a:pt x="2704380" y="1463405"/>
                </a:cubicBezTo>
                <a:cubicBezTo>
                  <a:pt x="2709775" y="1463405"/>
                  <a:pt x="2714091" y="1462043"/>
                  <a:pt x="2717327" y="1459320"/>
                </a:cubicBezTo>
                <a:cubicBezTo>
                  <a:pt x="2720563" y="1456598"/>
                  <a:pt x="2723801" y="1454147"/>
                  <a:pt x="2727037" y="1451968"/>
                </a:cubicBezTo>
                <a:cubicBezTo>
                  <a:pt x="2729195" y="1449791"/>
                  <a:pt x="2731352" y="1448973"/>
                  <a:pt x="2733510" y="1449517"/>
                </a:cubicBezTo>
                <a:cubicBezTo>
                  <a:pt x="2735667" y="1450063"/>
                  <a:pt x="2737825" y="1449791"/>
                  <a:pt x="2739984" y="1448701"/>
                </a:cubicBezTo>
                <a:cubicBezTo>
                  <a:pt x="2742141" y="1447612"/>
                  <a:pt x="2742950" y="1445979"/>
                  <a:pt x="2742410" y="1443800"/>
                </a:cubicBezTo>
                <a:cubicBezTo>
                  <a:pt x="2741871" y="1441622"/>
                  <a:pt x="2742681" y="1439988"/>
                  <a:pt x="2744838" y="1438900"/>
                </a:cubicBezTo>
                <a:cubicBezTo>
                  <a:pt x="2749153" y="1436721"/>
                  <a:pt x="2751042" y="1434815"/>
                  <a:pt x="2750503" y="1433181"/>
                </a:cubicBezTo>
                <a:cubicBezTo>
                  <a:pt x="2749963" y="1431547"/>
                  <a:pt x="2751850" y="1429642"/>
                  <a:pt x="2756167" y="1427463"/>
                </a:cubicBezTo>
                <a:cubicBezTo>
                  <a:pt x="2758324" y="1426374"/>
                  <a:pt x="2762910" y="1423107"/>
                  <a:pt x="2769922" y="1417661"/>
                </a:cubicBezTo>
                <a:cubicBezTo>
                  <a:pt x="2776934" y="1412216"/>
                  <a:pt x="2783947" y="1406770"/>
                  <a:pt x="2790959" y="1401325"/>
                </a:cubicBezTo>
                <a:cubicBezTo>
                  <a:pt x="2797973" y="1395879"/>
                  <a:pt x="2804175" y="1390433"/>
                  <a:pt x="2809570" y="1384988"/>
                </a:cubicBezTo>
                <a:cubicBezTo>
                  <a:pt x="2814964" y="1379542"/>
                  <a:pt x="2817661" y="1375186"/>
                  <a:pt x="2817661" y="1371918"/>
                </a:cubicBezTo>
                <a:close/>
                <a:moveTo>
                  <a:pt x="668357" y="1371918"/>
                </a:moveTo>
                <a:cubicBezTo>
                  <a:pt x="665121" y="1371918"/>
                  <a:pt x="661345" y="1374097"/>
                  <a:pt x="657030" y="1378453"/>
                </a:cubicBezTo>
                <a:cubicBezTo>
                  <a:pt x="652715" y="1382809"/>
                  <a:pt x="649477" y="1386077"/>
                  <a:pt x="647320" y="1388255"/>
                </a:cubicBezTo>
                <a:cubicBezTo>
                  <a:pt x="643004" y="1390433"/>
                  <a:pt x="637340" y="1393700"/>
                  <a:pt x="630327" y="1398058"/>
                </a:cubicBezTo>
                <a:cubicBezTo>
                  <a:pt x="623315" y="1402414"/>
                  <a:pt x="617651" y="1404591"/>
                  <a:pt x="613336" y="1404591"/>
                </a:cubicBezTo>
                <a:lnTo>
                  <a:pt x="611717" y="1406226"/>
                </a:lnTo>
                <a:cubicBezTo>
                  <a:pt x="612796" y="1412760"/>
                  <a:pt x="611717" y="1416572"/>
                  <a:pt x="608481" y="1417661"/>
                </a:cubicBezTo>
                <a:cubicBezTo>
                  <a:pt x="605244" y="1418751"/>
                  <a:pt x="600389" y="1419295"/>
                  <a:pt x="593916" y="1419295"/>
                </a:cubicBezTo>
                <a:cubicBezTo>
                  <a:pt x="591757" y="1421473"/>
                  <a:pt x="590409" y="1423379"/>
                  <a:pt x="589870" y="1425012"/>
                </a:cubicBezTo>
                <a:cubicBezTo>
                  <a:pt x="589331" y="1426647"/>
                  <a:pt x="587983" y="1428552"/>
                  <a:pt x="585824" y="1430731"/>
                </a:cubicBezTo>
                <a:cubicBezTo>
                  <a:pt x="580430" y="1435087"/>
                  <a:pt x="573687" y="1438900"/>
                  <a:pt x="565595" y="1442166"/>
                </a:cubicBezTo>
                <a:cubicBezTo>
                  <a:pt x="557504" y="1445433"/>
                  <a:pt x="553458" y="1451424"/>
                  <a:pt x="553458" y="1460137"/>
                </a:cubicBezTo>
                <a:cubicBezTo>
                  <a:pt x="553458" y="1461226"/>
                  <a:pt x="553997" y="1462315"/>
                  <a:pt x="555076" y="1463405"/>
                </a:cubicBezTo>
                <a:cubicBezTo>
                  <a:pt x="560470" y="1463405"/>
                  <a:pt x="564786" y="1462043"/>
                  <a:pt x="568023" y="1459320"/>
                </a:cubicBezTo>
                <a:cubicBezTo>
                  <a:pt x="571260" y="1456598"/>
                  <a:pt x="574497" y="1454147"/>
                  <a:pt x="577733" y="1451968"/>
                </a:cubicBezTo>
                <a:cubicBezTo>
                  <a:pt x="579891" y="1449791"/>
                  <a:pt x="582048" y="1448973"/>
                  <a:pt x="584206" y="1449517"/>
                </a:cubicBezTo>
                <a:cubicBezTo>
                  <a:pt x="586365" y="1450063"/>
                  <a:pt x="588521" y="1449791"/>
                  <a:pt x="590680" y="1448701"/>
                </a:cubicBezTo>
                <a:cubicBezTo>
                  <a:pt x="592836" y="1447612"/>
                  <a:pt x="593646" y="1445979"/>
                  <a:pt x="593106" y="1443800"/>
                </a:cubicBezTo>
                <a:cubicBezTo>
                  <a:pt x="592567" y="1441622"/>
                  <a:pt x="593377" y="1439988"/>
                  <a:pt x="595534" y="1438900"/>
                </a:cubicBezTo>
                <a:cubicBezTo>
                  <a:pt x="599849" y="1436721"/>
                  <a:pt x="601738" y="1434815"/>
                  <a:pt x="601199" y="1433181"/>
                </a:cubicBezTo>
                <a:cubicBezTo>
                  <a:pt x="600659" y="1431547"/>
                  <a:pt x="602547" y="1429642"/>
                  <a:pt x="606863" y="1427463"/>
                </a:cubicBezTo>
                <a:cubicBezTo>
                  <a:pt x="609021" y="1426374"/>
                  <a:pt x="613606" y="1423107"/>
                  <a:pt x="620618" y="1417661"/>
                </a:cubicBezTo>
                <a:cubicBezTo>
                  <a:pt x="627630" y="1412216"/>
                  <a:pt x="634643" y="1406770"/>
                  <a:pt x="641656" y="1401325"/>
                </a:cubicBezTo>
                <a:cubicBezTo>
                  <a:pt x="648669" y="1395879"/>
                  <a:pt x="654871" y="1390433"/>
                  <a:pt x="660266" y="1384988"/>
                </a:cubicBezTo>
                <a:cubicBezTo>
                  <a:pt x="665660" y="1379542"/>
                  <a:pt x="668357" y="1375186"/>
                  <a:pt x="668357" y="1371918"/>
                </a:cubicBezTo>
                <a:close/>
                <a:moveTo>
                  <a:pt x="8289739" y="1370284"/>
                </a:moveTo>
                <a:cubicBezTo>
                  <a:pt x="8284345" y="1370284"/>
                  <a:pt x="8281647" y="1373553"/>
                  <a:pt x="8281647" y="1380086"/>
                </a:cubicBezTo>
                <a:lnTo>
                  <a:pt x="8281647" y="1381721"/>
                </a:lnTo>
                <a:cubicBezTo>
                  <a:pt x="8282726" y="1381721"/>
                  <a:pt x="8284345" y="1380632"/>
                  <a:pt x="8286503" y="1378453"/>
                </a:cubicBezTo>
                <a:cubicBezTo>
                  <a:pt x="8287581" y="1377363"/>
                  <a:pt x="8288661" y="1375730"/>
                  <a:pt x="8289739" y="1373553"/>
                </a:cubicBezTo>
                <a:close/>
                <a:moveTo>
                  <a:pt x="7667907" y="1370284"/>
                </a:moveTo>
                <a:cubicBezTo>
                  <a:pt x="7664671" y="1370284"/>
                  <a:pt x="7663053" y="1373007"/>
                  <a:pt x="7663053" y="1378453"/>
                </a:cubicBezTo>
                <a:cubicBezTo>
                  <a:pt x="7663053" y="1380632"/>
                  <a:pt x="7664131" y="1381721"/>
                  <a:pt x="7666289" y="1381721"/>
                </a:cubicBezTo>
                <a:cubicBezTo>
                  <a:pt x="7670605" y="1381721"/>
                  <a:pt x="7672762" y="1379542"/>
                  <a:pt x="7672762" y="1375186"/>
                </a:cubicBezTo>
                <a:cubicBezTo>
                  <a:pt x="7672762" y="1371918"/>
                  <a:pt x="7671145" y="1370284"/>
                  <a:pt x="7667907" y="1370284"/>
                </a:cubicBezTo>
                <a:close/>
                <a:moveTo>
                  <a:pt x="6772584" y="1370284"/>
                </a:moveTo>
                <a:cubicBezTo>
                  <a:pt x="6767189" y="1370284"/>
                  <a:pt x="6764493" y="1373553"/>
                  <a:pt x="6764493" y="1380086"/>
                </a:cubicBezTo>
                <a:lnTo>
                  <a:pt x="6764493" y="1381721"/>
                </a:lnTo>
                <a:cubicBezTo>
                  <a:pt x="6765571" y="1381721"/>
                  <a:pt x="6767189" y="1380632"/>
                  <a:pt x="6769348" y="1378453"/>
                </a:cubicBezTo>
                <a:cubicBezTo>
                  <a:pt x="6770426" y="1377363"/>
                  <a:pt x="6771505" y="1375730"/>
                  <a:pt x="6772584" y="1373553"/>
                </a:cubicBezTo>
                <a:close/>
                <a:moveTo>
                  <a:pt x="2773968" y="1370284"/>
                </a:moveTo>
                <a:cubicBezTo>
                  <a:pt x="2771809" y="1370284"/>
                  <a:pt x="2770461" y="1371102"/>
                  <a:pt x="2769922" y="1372735"/>
                </a:cubicBezTo>
                <a:cubicBezTo>
                  <a:pt x="2769382" y="1374369"/>
                  <a:pt x="2768033" y="1375186"/>
                  <a:pt x="2765876" y="1375186"/>
                </a:cubicBezTo>
                <a:cubicBezTo>
                  <a:pt x="2761561" y="1377363"/>
                  <a:pt x="2756975" y="1378997"/>
                  <a:pt x="2752121" y="1380086"/>
                </a:cubicBezTo>
                <a:cubicBezTo>
                  <a:pt x="2747266" y="1381176"/>
                  <a:pt x="2743220" y="1382809"/>
                  <a:pt x="2739984" y="1384988"/>
                </a:cubicBezTo>
                <a:cubicBezTo>
                  <a:pt x="2737825" y="1386077"/>
                  <a:pt x="2737016" y="1387711"/>
                  <a:pt x="2737556" y="1389889"/>
                </a:cubicBezTo>
                <a:cubicBezTo>
                  <a:pt x="2738095" y="1392067"/>
                  <a:pt x="2737287" y="1394246"/>
                  <a:pt x="2735128" y="1396423"/>
                </a:cubicBezTo>
                <a:cubicBezTo>
                  <a:pt x="2732970" y="1398602"/>
                  <a:pt x="2730003" y="1399691"/>
                  <a:pt x="2726227" y="1399691"/>
                </a:cubicBezTo>
                <a:cubicBezTo>
                  <a:pt x="2722452" y="1399691"/>
                  <a:pt x="2720563" y="1401869"/>
                  <a:pt x="2720563" y="1406226"/>
                </a:cubicBezTo>
                <a:cubicBezTo>
                  <a:pt x="2720563" y="1408404"/>
                  <a:pt x="2721642" y="1409493"/>
                  <a:pt x="2723801" y="1409493"/>
                </a:cubicBezTo>
                <a:lnTo>
                  <a:pt x="2728655" y="1409493"/>
                </a:lnTo>
                <a:cubicBezTo>
                  <a:pt x="2737287" y="1409493"/>
                  <a:pt x="2743759" y="1406498"/>
                  <a:pt x="2748075" y="1400507"/>
                </a:cubicBezTo>
                <a:cubicBezTo>
                  <a:pt x="2752390" y="1394518"/>
                  <a:pt x="2757245" y="1388800"/>
                  <a:pt x="2762639" y="1383354"/>
                </a:cubicBezTo>
                <a:cubicBezTo>
                  <a:pt x="2764797" y="1381176"/>
                  <a:pt x="2767494" y="1379270"/>
                  <a:pt x="2770730" y="1377637"/>
                </a:cubicBezTo>
                <a:cubicBezTo>
                  <a:pt x="2773968" y="1376002"/>
                  <a:pt x="2775586" y="1374097"/>
                  <a:pt x="2775586" y="1371918"/>
                </a:cubicBezTo>
                <a:cubicBezTo>
                  <a:pt x="2775586" y="1370828"/>
                  <a:pt x="2775047" y="1370284"/>
                  <a:pt x="2773968" y="1370284"/>
                </a:cubicBezTo>
                <a:close/>
                <a:moveTo>
                  <a:pt x="624664" y="1370284"/>
                </a:moveTo>
                <a:cubicBezTo>
                  <a:pt x="622505" y="1370284"/>
                  <a:pt x="621157" y="1371102"/>
                  <a:pt x="620618" y="1372735"/>
                </a:cubicBezTo>
                <a:cubicBezTo>
                  <a:pt x="620078" y="1374369"/>
                  <a:pt x="618729" y="1375186"/>
                  <a:pt x="616572" y="1375186"/>
                </a:cubicBezTo>
                <a:cubicBezTo>
                  <a:pt x="612257" y="1377363"/>
                  <a:pt x="607672" y="1378997"/>
                  <a:pt x="602817" y="1380086"/>
                </a:cubicBezTo>
                <a:cubicBezTo>
                  <a:pt x="597961" y="1381176"/>
                  <a:pt x="593916" y="1382809"/>
                  <a:pt x="590680" y="1384988"/>
                </a:cubicBezTo>
                <a:cubicBezTo>
                  <a:pt x="588521" y="1386077"/>
                  <a:pt x="587712" y="1387711"/>
                  <a:pt x="588252" y="1389889"/>
                </a:cubicBezTo>
                <a:cubicBezTo>
                  <a:pt x="588792" y="1392067"/>
                  <a:pt x="587983" y="1394246"/>
                  <a:pt x="585824" y="1396423"/>
                </a:cubicBezTo>
                <a:cubicBezTo>
                  <a:pt x="583666" y="1398602"/>
                  <a:pt x="580701" y="1399691"/>
                  <a:pt x="576924" y="1399691"/>
                </a:cubicBezTo>
                <a:cubicBezTo>
                  <a:pt x="573148" y="1399691"/>
                  <a:pt x="571260" y="1401869"/>
                  <a:pt x="571260" y="1406226"/>
                </a:cubicBezTo>
                <a:cubicBezTo>
                  <a:pt x="571260" y="1408404"/>
                  <a:pt x="572338" y="1409493"/>
                  <a:pt x="574497" y="1409493"/>
                </a:cubicBezTo>
                <a:lnTo>
                  <a:pt x="579351" y="1409493"/>
                </a:lnTo>
                <a:cubicBezTo>
                  <a:pt x="587983" y="1409493"/>
                  <a:pt x="594456" y="1406498"/>
                  <a:pt x="598771" y="1400507"/>
                </a:cubicBezTo>
                <a:cubicBezTo>
                  <a:pt x="603086" y="1394518"/>
                  <a:pt x="607942" y="1388800"/>
                  <a:pt x="613336" y="1383354"/>
                </a:cubicBezTo>
                <a:cubicBezTo>
                  <a:pt x="615493" y="1381176"/>
                  <a:pt x="618190" y="1379270"/>
                  <a:pt x="621426" y="1377637"/>
                </a:cubicBezTo>
                <a:cubicBezTo>
                  <a:pt x="624664" y="1376002"/>
                  <a:pt x="626282" y="1374097"/>
                  <a:pt x="626282" y="1371918"/>
                </a:cubicBezTo>
                <a:cubicBezTo>
                  <a:pt x="626282" y="1370828"/>
                  <a:pt x="625743" y="1370284"/>
                  <a:pt x="624664" y="1370284"/>
                </a:cubicBezTo>
                <a:close/>
                <a:moveTo>
                  <a:pt x="1166288" y="1368651"/>
                </a:moveTo>
                <a:cubicBezTo>
                  <a:pt x="1163052" y="1368651"/>
                  <a:pt x="1161433" y="1370284"/>
                  <a:pt x="1161433" y="1373553"/>
                </a:cubicBezTo>
                <a:lnTo>
                  <a:pt x="1161433" y="1375186"/>
                </a:lnTo>
                <a:cubicBezTo>
                  <a:pt x="1164670" y="1374097"/>
                  <a:pt x="1166288" y="1371918"/>
                  <a:pt x="1166288" y="1368651"/>
                </a:cubicBezTo>
                <a:close/>
                <a:moveTo>
                  <a:pt x="7685709" y="1367018"/>
                </a:moveTo>
                <a:cubicBezTo>
                  <a:pt x="7683551" y="1367018"/>
                  <a:pt x="7682473" y="1367562"/>
                  <a:pt x="7682473" y="1368651"/>
                </a:cubicBezTo>
                <a:cubicBezTo>
                  <a:pt x="7682473" y="1374097"/>
                  <a:pt x="7684091" y="1376819"/>
                  <a:pt x="7687327" y="1376819"/>
                </a:cubicBezTo>
                <a:cubicBezTo>
                  <a:pt x="7689484" y="1376819"/>
                  <a:pt x="7690564" y="1375186"/>
                  <a:pt x="7690564" y="1371918"/>
                </a:cubicBezTo>
                <a:cubicBezTo>
                  <a:pt x="7690564" y="1368651"/>
                  <a:pt x="7688945" y="1367018"/>
                  <a:pt x="7685709" y="1367018"/>
                </a:cubicBezTo>
                <a:close/>
                <a:moveTo>
                  <a:pt x="3799464" y="1367018"/>
                </a:moveTo>
                <a:cubicBezTo>
                  <a:pt x="3795149" y="1367018"/>
                  <a:pt x="3792991" y="1369195"/>
                  <a:pt x="3792991" y="1373553"/>
                </a:cubicBezTo>
                <a:cubicBezTo>
                  <a:pt x="3792991" y="1375730"/>
                  <a:pt x="3794070" y="1376819"/>
                  <a:pt x="3796227" y="1376819"/>
                </a:cubicBezTo>
                <a:cubicBezTo>
                  <a:pt x="3799464" y="1376819"/>
                  <a:pt x="3801082" y="1374641"/>
                  <a:pt x="3801082" y="1370284"/>
                </a:cubicBezTo>
                <a:cubicBezTo>
                  <a:pt x="3801082" y="1368107"/>
                  <a:pt x="3800542" y="1367018"/>
                  <a:pt x="3799464" y="1367018"/>
                </a:cubicBezTo>
                <a:close/>
                <a:moveTo>
                  <a:pt x="4584845" y="1365384"/>
                </a:moveTo>
                <a:cubicBezTo>
                  <a:pt x="4579451" y="1365384"/>
                  <a:pt x="4576754" y="1367562"/>
                  <a:pt x="4576754" y="1371918"/>
                </a:cubicBezTo>
                <a:cubicBezTo>
                  <a:pt x="4576754" y="1375186"/>
                  <a:pt x="4578372" y="1376819"/>
                  <a:pt x="4581608" y="1376819"/>
                </a:cubicBezTo>
                <a:cubicBezTo>
                  <a:pt x="4587002" y="1376819"/>
                  <a:pt x="4589700" y="1374097"/>
                  <a:pt x="4589700" y="1368651"/>
                </a:cubicBezTo>
                <a:cubicBezTo>
                  <a:pt x="4589700" y="1366472"/>
                  <a:pt x="4588082" y="1365384"/>
                  <a:pt x="4584845" y="1365384"/>
                </a:cubicBezTo>
                <a:close/>
                <a:moveTo>
                  <a:pt x="3928928" y="1363749"/>
                </a:moveTo>
                <a:cubicBezTo>
                  <a:pt x="3926770" y="1363749"/>
                  <a:pt x="3924882" y="1365384"/>
                  <a:pt x="3923263" y="1368651"/>
                </a:cubicBezTo>
                <a:cubicBezTo>
                  <a:pt x="3921645" y="1371918"/>
                  <a:pt x="3920837" y="1374641"/>
                  <a:pt x="3920837" y="1376819"/>
                </a:cubicBezTo>
                <a:cubicBezTo>
                  <a:pt x="3920837" y="1380086"/>
                  <a:pt x="3922994" y="1381721"/>
                  <a:pt x="3927309" y="1381721"/>
                </a:cubicBezTo>
                <a:cubicBezTo>
                  <a:pt x="3929467" y="1381721"/>
                  <a:pt x="3934052" y="1381176"/>
                  <a:pt x="3941065" y="1380086"/>
                </a:cubicBezTo>
                <a:cubicBezTo>
                  <a:pt x="3948078" y="1378997"/>
                  <a:pt x="3951585" y="1376819"/>
                  <a:pt x="3951585" y="1373553"/>
                </a:cubicBezTo>
                <a:cubicBezTo>
                  <a:pt x="3951585" y="1368107"/>
                  <a:pt x="3948617" y="1365111"/>
                  <a:pt x="3942684" y="1364567"/>
                </a:cubicBezTo>
                <a:cubicBezTo>
                  <a:pt x="3936749" y="1364023"/>
                  <a:pt x="3932164" y="1363749"/>
                  <a:pt x="3928928" y="1363749"/>
                </a:cubicBezTo>
                <a:close/>
                <a:moveTo>
                  <a:pt x="4421397" y="1360483"/>
                </a:moveTo>
                <a:cubicBezTo>
                  <a:pt x="4419239" y="1360483"/>
                  <a:pt x="4418160" y="1361572"/>
                  <a:pt x="4418160" y="1363749"/>
                </a:cubicBezTo>
                <a:cubicBezTo>
                  <a:pt x="4418160" y="1365928"/>
                  <a:pt x="4418699" y="1367018"/>
                  <a:pt x="4419778" y="1367018"/>
                </a:cubicBezTo>
                <a:cubicBezTo>
                  <a:pt x="4420857" y="1365928"/>
                  <a:pt x="4422206" y="1365384"/>
                  <a:pt x="4423824" y="1365384"/>
                </a:cubicBezTo>
                <a:cubicBezTo>
                  <a:pt x="4425442" y="1365384"/>
                  <a:pt x="4426252" y="1364295"/>
                  <a:pt x="4426252" y="1362116"/>
                </a:cubicBezTo>
                <a:cubicBezTo>
                  <a:pt x="4426252" y="1361027"/>
                  <a:pt x="4424634" y="1360483"/>
                  <a:pt x="4421397" y="1360483"/>
                </a:cubicBezTo>
                <a:close/>
                <a:moveTo>
                  <a:pt x="3297791" y="1360483"/>
                </a:moveTo>
                <a:cubicBezTo>
                  <a:pt x="3295633" y="1360483"/>
                  <a:pt x="3294554" y="1361027"/>
                  <a:pt x="3294554" y="1362116"/>
                </a:cubicBezTo>
                <a:cubicBezTo>
                  <a:pt x="3295633" y="1367562"/>
                  <a:pt x="3294554" y="1371374"/>
                  <a:pt x="3291318" y="1373553"/>
                </a:cubicBezTo>
                <a:cubicBezTo>
                  <a:pt x="3288081" y="1375730"/>
                  <a:pt x="3286462" y="1379542"/>
                  <a:pt x="3286462" y="1384988"/>
                </a:cubicBezTo>
                <a:lnTo>
                  <a:pt x="3286462" y="1386621"/>
                </a:lnTo>
                <a:cubicBezTo>
                  <a:pt x="3287542" y="1387711"/>
                  <a:pt x="3289160" y="1389072"/>
                  <a:pt x="3291318" y="1390705"/>
                </a:cubicBezTo>
                <a:cubicBezTo>
                  <a:pt x="3293475" y="1392339"/>
                  <a:pt x="3295633" y="1393156"/>
                  <a:pt x="3297791" y="1393156"/>
                </a:cubicBezTo>
                <a:cubicBezTo>
                  <a:pt x="3299948" y="1393156"/>
                  <a:pt x="3303725" y="1391795"/>
                  <a:pt x="3309119" y="1389072"/>
                </a:cubicBezTo>
                <a:cubicBezTo>
                  <a:pt x="3314513" y="1386349"/>
                  <a:pt x="3317210" y="1383354"/>
                  <a:pt x="3317210" y="1380086"/>
                </a:cubicBezTo>
                <a:lnTo>
                  <a:pt x="3317210" y="1378453"/>
                </a:lnTo>
                <a:cubicBezTo>
                  <a:pt x="3312895" y="1374097"/>
                  <a:pt x="3310198" y="1370012"/>
                  <a:pt x="3309119" y="1366200"/>
                </a:cubicBezTo>
                <a:cubicBezTo>
                  <a:pt x="3308040" y="1362388"/>
                  <a:pt x="3304264" y="1360483"/>
                  <a:pt x="3297791" y="1360483"/>
                </a:cubicBezTo>
                <a:close/>
                <a:moveTo>
                  <a:pt x="7407362" y="1358849"/>
                </a:moveTo>
                <a:cubicBezTo>
                  <a:pt x="7404125" y="1358849"/>
                  <a:pt x="7401967" y="1359939"/>
                  <a:pt x="7400889" y="1362116"/>
                </a:cubicBezTo>
                <a:cubicBezTo>
                  <a:pt x="7399809" y="1364295"/>
                  <a:pt x="7397651" y="1366472"/>
                  <a:pt x="7394415" y="1368651"/>
                </a:cubicBezTo>
                <a:cubicBezTo>
                  <a:pt x="7391179" y="1367562"/>
                  <a:pt x="7384975" y="1368379"/>
                  <a:pt x="7375804" y="1371102"/>
                </a:cubicBezTo>
                <a:cubicBezTo>
                  <a:pt x="7366635" y="1373825"/>
                  <a:pt x="7362049" y="1377363"/>
                  <a:pt x="7362049" y="1381721"/>
                </a:cubicBezTo>
                <a:cubicBezTo>
                  <a:pt x="7362049" y="1386077"/>
                  <a:pt x="7366365" y="1389072"/>
                  <a:pt x="7374996" y="1390705"/>
                </a:cubicBezTo>
                <a:cubicBezTo>
                  <a:pt x="7383626" y="1392339"/>
                  <a:pt x="7389021" y="1393156"/>
                  <a:pt x="7391179" y="1393156"/>
                </a:cubicBezTo>
                <a:cubicBezTo>
                  <a:pt x="7393337" y="1393156"/>
                  <a:pt x="7394685" y="1392884"/>
                  <a:pt x="7395225" y="1392339"/>
                </a:cubicBezTo>
                <a:cubicBezTo>
                  <a:pt x="7395763" y="1391795"/>
                  <a:pt x="7396573" y="1391523"/>
                  <a:pt x="7397651" y="1391523"/>
                </a:cubicBezTo>
                <a:cubicBezTo>
                  <a:pt x="7399809" y="1391523"/>
                  <a:pt x="7400889" y="1393156"/>
                  <a:pt x="7400889" y="1396423"/>
                </a:cubicBezTo>
                <a:cubicBezTo>
                  <a:pt x="7400889" y="1399691"/>
                  <a:pt x="7402507" y="1401325"/>
                  <a:pt x="7405743" y="1401325"/>
                </a:cubicBezTo>
                <a:cubicBezTo>
                  <a:pt x="7414374" y="1401325"/>
                  <a:pt x="7418689" y="1398058"/>
                  <a:pt x="7418689" y="1391523"/>
                </a:cubicBezTo>
                <a:cubicBezTo>
                  <a:pt x="7418689" y="1388255"/>
                  <a:pt x="7418151" y="1386077"/>
                  <a:pt x="7417071" y="1384988"/>
                </a:cubicBezTo>
                <a:cubicBezTo>
                  <a:pt x="7412756" y="1384988"/>
                  <a:pt x="7410059" y="1384444"/>
                  <a:pt x="7408980" y="1383354"/>
                </a:cubicBezTo>
                <a:cubicBezTo>
                  <a:pt x="7406823" y="1383354"/>
                  <a:pt x="7405743" y="1382809"/>
                  <a:pt x="7405743" y="1381721"/>
                </a:cubicBezTo>
                <a:lnTo>
                  <a:pt x="7405743" y="1380086"/>
                </a:lnTo>
                <a:cubicBezTo>
                  <a:pt x="7412216" y="1378997"/>
                  <a:pt x="7415453" y="1374097"/>
                  <a:pt x="7415453" y="1365384"/>
                </a:cubicBezTo>
                <a:cubicBezTo>
                  <a:pt x="7415453" y="1361027"/>
                  <a:pt x="7412756" y="1358849"/>
                  <a:pt x="7407362" y="1358849"/>
                </a:cubicBezTo>
                <a:close/>
                <a:moveTo>
                  <a:pt x="1418743" y="1358849"/>
                </a:moveTo>
                <a:lnTo>
                  <a:pt x="1418743" y="1360483"/>
                </a:lnTo>
                <a:lnTo>
                  <a:pt x="1418743" y="1375186"/>
                </a:lnTo>
                <a:lnTo>
                  <a:pt x="1418743" y="1376819"/>
                </a:lnTo>
                <a:cubicBezTo>
                  <a:pt x="1420901" y="1380086"/>
                  <a:pt x="1423598" y="1382265"/>
                  <a:pt x="1426834" y="1383354"/>
                </a:cubicBezTo>
                <a:cubicBezTo>
                  <a:pt x="1430070" y="1384444"/>
                  <a:pt x="1431690" y="1386077"/>
                  <a:pt x="1431690" y="1388255"/>
                </a:cubicBezTo>
                <a:cubicBezTo>
                  <a:pt x="1431690" y="1389344"/>
                  <a:pt x="1431420" y="1390433"/>
                  <a:pt x="1430880" y="1391523"/>
                </a:cubicBezTo>
                <a:cubicBezTo>
                  <a:pt x="1430341" y="1392612"/>
                  <a:pt x="1430070" y="1394246"/>
                  <a:pt x="1430070" y="1396423"/>
                </a:cubicBezTo>
                <a:cubicBezTo>
                  <a:pt x="1430070" y="1398602"/>
                  <a:pt x="1430611" y="1401053"/>
                  <a:pt x="1431690" y="1403775"/>
                </a:cubicBezTo>
                <a:cubicBezTo>
                  <a:pt x="1432769" y="1406498"/>
                  <a:pt x="1433847" y="1408949"/>
                  <a:pt x="1434926" y="1411126"/>
                </a:cubicBezTo>
                <a:cubicBezTo>
                  <a:pt x="1436005" y="1411126"/>
                  <a:pt x="1437084" y="1411672"/>
                  <a:pt x="1438162" y="1412760"/>
                </a:cubicBezTo>
                <a:cubicBezTo>
                  <a:pt x="1442478" y="1412760"/>
                  <a:pt x="1444906" y="1410310"/>
                  <a:pt x="1445445" y="1405409"/>
                </a:cubicBezTo>
                <a:cubicBezTo>
                  <a:pt x="1445984" y="1400507"/>
                  <a:pt x="1448412" y="1398058"/>
                  <a:pt x="1452727" y="1398058"/>
                </a:cubicBezTo>
                <a:cubicBezTo>
                  <a:pt x="1454885" y="1398058"/>
                  <a:pt x="1455964" y="1399146"/>
                  <a:pt x="1455964" y="1401325"/>
                </a:cubicBezTo>
                <a:cubicBezTo>
                  <a:pt x="1455964" y="1403503"/>
                  <a:pt x="1457043" y="1404591"/>
                  <a:pt x="1459200" y="1404591"/>
                </a:cubicBezTo>
                <a:cubicBezTo>
                  <a:pt x="1464595" y="1404591"/>
                  <a:pt x="1467292" y="1401869"/>
                  <a:pt x="1467292" y="1396423"/>
                </a:cubicBezTo>
                <a:lnTo>
                  <a:pt x="1467292" y="1394790"/>
                </a:lnTo>
                <a:lnTo>
                  <a:pt x="1459200" y="1384988"/>
                </a:lnTo>
                <a:cubicBezTo>
                  <a:pt x="1459200" y="1382809"/>
                  <a:pt x="1460279" y="1381448"/>
                  <a:pt x="1462438" y="1380904"/>
                </a:cubicBezTo>
                <a:cubicBezTo>
                  <a:pt x="1464595" y="1380360"/>
                  <a:pt x="1465674" y="1378997"/>
                  <a:pt x="1465674" y="1376819"/>
                </a:cubicBezTo>
                <a:cubicBezTo>
                  <a:pt x="1465674" y="1372463"/>
                  <a:pt x="1463515" y="1370284"/>
                  <a:pt x="1459200" y="1370284"/>
                </a:cubicBezTo>
                <a:cubicBezTo>
                  <a:pt x="1455964" y="1370284"/>
                  <a:pt x="1453806" y="1371646"/>
                  <a:pt x="1452727" y="1374369"/>
                </a:cubicBezTo>
                <a:cubicBezTo>
                  <a:pt x="1451648" y="1377091"/>
                  <a:pt x="1448952" y="1377909"/>
                  <a:pt x="1444635" y="1376819"/>
                </a:cubicBezTo>
                <a:lnTo>
                  <a:pt x="1443017" y="1375186"/>
                </a:lnTo>
                <a:cubicBezTo>
                  <a:pt x="1439781" y="1364295"/>
                  <a:pt x="1432229" y="1358849"/>
                  <a:pt x="1420361" y="1358849"/>
                </a:cubicBezTo>
                <a:close/>
                <a:moveTo>
                  <a:pt x="8187785" y="1357216"/>
                </a:moveTo>
                <a:cubicBezTo>
                  <a:pt x="8186707" y="1357216"/>
                  <a:pt x="8186169" y="1357760"/>
                  <a:pt x="8186169" y="1358849"/>
                </a:cubicBezTo>
                <a:cubicBezTo>
                  <a:pt x="8186169" y="1367562"/>
                  <a:pt x="8189945" y="1371918"/>
                  <a:pt x="8197496" y="1371918"/>
                </a:cubicBezTo>
                <a:cubicBezTo>
                  <a:pt x="8201813" y="1371918"/>
                  <a:pt x="8203969" y="1370828"/>
                  <a:pt x="8203969" y="1368651"/>
                </a:cubicBezTo>
                <a:cubicBezTo>
                  <a:pt x="8203969" y="1366472"/>
                  <a:pt x="8201813" y="1364023"/>
                  <a:pt x="8197496" y="1361300"/>
                </a:cubicBezTo>
                <a:cubicBezTo>
                  <a:pt x="8193181" y="1358577"/>
                  <a:pt x="8189945" y="1357216"/>
                  <a:pt x="8187785" y="1357216"/>
                </a:cubicBezTo>
                <a:close/>
                <a:moveTo>
                  <a:pt x="6670631" y="1357216"/>
                </a:moveTo>
                <a:cubicBezTo>
                  <a:pt x="6669552" y="1357216"/>
                  <a:pt x="6669013" y="1357760"/>
                  <a:pt x="6669013" y="1358849"/>
                </a:cubicBezTo>
                <a:cubicBezTo>
                  <a:pt x="6669013" y="1367562"/>
                  <a:pt x="6672789" y="1371918"/>
                  <a:pt x="6680340" y="1371918"/>
                </a:cubicBezTo>
                <a:cubicBezTo>
                  <a:pt x="6684657" y="1371918"/>
                  <a:pt x="6686813" y="1370828"/>
                  <a:pt x="6686813" y="1368651"/>
                </a:cubicBezTo>
                <a:cubicBezTo>
                  <a:pt x="6686813" y="1366472"/>
                  <a:pt x="6684657" y="1364023"/>
                  <a:pt x="6680340" y="1361300"/>
                </a:cubicBezTo>
                <a:cubicBezTo>
                  <a:pt x="6676025" y="1358577"/>
                  <a:pt x="6672789" y="1357216"/>
                  <a:pt x="6670631" y="1357216"/>
                </a:cubicBezTo>
                <a:close/>
                <a:moveTo>
                  <a:pt x="4095612" y="1357216"/>
                </a:moveTo>
                <a:cubicBezTo>
                  <a:pt x="4091297" y="1357216"/>
                  <a:pt x="4089140" y="1358849"/>
                  <a:pt x="4089140" y="1362116"/>
                </a:cubicBezTo>
                <a:cubicBezTo>
                  <a:pt x="4089140" y="1365384"/>
                  <a:pt x="4090758" y="1367018"/>
                  <a:pt x="4093994" y="1367018"/>
                </a:cubicBezTo>
                <a:cubicBezTo>
                  <a:pt x="4098309" y="1367018"/>
                  <a:pt x="4100468" y="1365384"/>
                  <a:pt x="4100468" y="1362116"/>
                </a:cubicBezTo>
                <a:cubicBezTo>
                  <a:pt x="4100468" y="1358849"/>
                  <a:pt x="4098850" y="1357216"/>
                  <a:pt x="4095612" y="1357216"/>
                </a:cubicBezTo>
                <a:close/>
                <a:moveTo>
                  <a:pt x="5768227" y="1355581"/>
                </a:moveTo>
                <a:cubicBezTo>
                  <a:pt x="5764991" y="1355581"/>
                  <a:pt x="5761484" y="1357216"/>
                  <a:pt x="5757708" y="1360483"/>
                </a:cubicBezTo>
                <a:cubicBezTo>
                  <a:pt x="5753932" y="1363749"/>
                  <a:pt x="5752043" y="1367018"/>
                  <a:pt x="5752043" y="1370284"/>
                </a:cubicBezTo>
                <a:cubicBezTo>
                  <a:pt x="5752043" y="1372463"/>
                  <a:pt x="5753123" y="1373553"/>
                  <a:pt x="5755280" y="1373553"/>
                </a:cubicBezTo>
                <a:cubicBezTo>
                  <a:pt x="5757438" y="1373553"/>
                  <a:pt x="5759056" y="1374641"/>
                  <a:pt x="5760136" y="1376819"/>
                </a:cubicBezTo>
                <a:cubicBezTo>
                  <a:pt x="5763372" y="1382265"/>
                  <a:pt x="5765259" y="1388528"/>
                  <a:pt x="5765799" y="1395607"/>
                </a:cubicBezTo>
                <a:cubicBezTo>
                  <a:pt x="5766338" y="1402686"/>
                  <a:pt x="5770924" y="1406226"/>
                  <a:pt x="5779555" y="1406226"/>
                </a:cubicBezTo>
                <a:cubicBezTo>
                  <a:pt x="5782791" y="1406226"/>
                  <a:pt x="5785489" y="1404047"/>
                  <a:pt x="5787646" y="1399691"/>
                </a:cubicBezTo>
                <a:cubicBezTo>
                  <a:pt x="5786568" y="1394246"/>
                  <a:pt x="5786568" y="1390705"/>
                  <a:pt x="5787646" y="1389072"/>
                </a:cubicBezTo>
                <a:cubicBezTo>
                  <a:pt x="5788725" y="1387439"/>
                  <a:pt x="5789264" y="1384444"/>
                  <a:pt x="5789264" y="1380086"/>
                </a:cubicBezTo>
                <a:cubicBezTo>
                  <a:pt x="5789264" y="1378997"/>
                  <a:pt x="5786298" y="1374641"/>
                  <a:pt x="5780364" y="1367018"/>
                </a:cubicBezTo>
                <a:cubicBezTo>
                  <a:pt x="5774430" y="1359393"/>
                  <a:pt x="5770384" y="1355581"/>
                  <a:pt x="5768227" y="1355581"/>
                </a:cubicBezTo>
                <a:close/>
                <a:moveTo>
                  <a:pt x="3513024" y="1355581"/>
                </a:moveTo>
                <a:cubicBezTo>
                  <a:pt x="3509788" y="1355581"/>
                  <a:pt x="3507630" y="1357760"/>
                  <a:pt x="3506551" y="1362116"/>
                </a:cubicBezTo>
                <a:cubicBezTo>
                  <a:pt x="3505473" y="1366472"/>
                  <a:pt x="3504933" y="1370284"/>
                  <a:pt x="3504933" y="1373553"/>
                </a:cubicBezTo>
                <a:cubicBezTo>
                  <a:pt x="3504933" y="1376819"/>
                  <a:pt x="3507091" y="1378453"/>
                  <a:pt x="3511406" y="1378453"/>
                </a:cubicBezTo>
                <a:cubicBezTo>
                  <a:pt x="3513565" y="1378453"/>
                  <a:pt x="3515991" y="1376002"/>
                  <a:pt x="3518690" y="1371102"/>
                </a:cubicBezTo>
                <a:cubicBezTo>
                  <a:pt x="3521385" y="1366200"/>
                  <a:pt x="3522734" y="1362661"/>
                  <a:pt x="3522734" y="1360483"/>
                </a:cubicBezTo>
                <a:cubicBezTo>
                  <a:pt x="3522734" y="1358304"/>
                  <a:pt x="3521385" y="1356943"/>
                  <a:pt x="3518690" y="1356398"/>
                </a:cubicBezTo>
                <a:cubicBezTo>
                  <a:pt x="3515991" y="1355854"/>
                  <a:pt x="3514104" y="1355581"/>
                  <a:pt x="3513024" y="1355581"/>
                </a:cubicBezTo>
                <a:close/>
                <a:moveTo>
                  <a:pt x="1541733" y="1355581"/>
                </a:moveTo>
                <a:cubicBezTo>
                  <a:pt x="1539576" y="1355581"/>
                  <a:pt x="1538497" y="1356671"/>
                  <a:pt x="1538497" y="1358849"/>
                </a:cubicBezTo>
                <a:cubicBezTo>
                  <a:pt x="1538497" y="1362116"/>
                  <a:pt x="1540115" y="1363749"/>
                  <a:pt x="1543353" y="1363749"/>
                </a:cubicBezTo>
                <a:cubicBezTo>
                  <a:pt x="1546589" y="1363749"/>
                  <a:pt x="1548207" y="1362661"/>
                  <a:pt x="1548207" y="1360483"/>
                </a:cubicBezTo>
                <a:cubicBezTo>
                  <a:pt x="1548207" y="1357216"/>
                  <a:pt x="1546050" y="1355581"/>
                  <a:pt x="1541733" y="1355581"/>
                </a:cubicBezTo>
                <a:close/>
                <a:moveTo>
                  <a:pt x="7735877" y="1353948"/>
                </a:moveTo>
                <a:cubicBezTo>
                  <a:pt x="7733719" y="1353948"/>
                  <a:pt x="7732371" y="1355037"/>
                  <a:pt x="7731831" y="1357216"/>
                </a:cubicBezTo>
                <a:cubicBezTo>
                  <a:pt x="7731291" y="1359393"/>
                  <a:pt x="7731021" y="1361572"/>
                  <a:pt x="7731021" y="1363749"/>
                </a:cubicBezTo>
                <a:cubicBezTo>
                  <a:pt x="7731021" y="1368107"/>
                  <a:pt x="7732639" y="1370284"/>
                  <a:pt x="7735877" y="1370284"/>
                </a:cubicBezTo>
                <a:cubicBezTo>
                  <a:pt x="7740191" y="1370284"/>
                  <a:pt x="7742349" y="1368107"/>
                  <a:pt x="7742349" y="1363749"/>
                </a:cubicBezTo>
                <a:cubicBezTo>
                  <a:pt x="7742349" y="1361572"/>
                  <a:pt x="7741811" y="1359393"/>
                  <a:pt x="7740731" y="1357216"/>
                </a:cubicBezTo>
                <a:cubicBezTo>
                  <a:pt x="7739652" y="1355037"/>
                  <a:pt x="7738034" y="1353948"/>
                  <a:pt x="7735877" y="1353948"/>
                </a:cubicBezTo>
                <a:close/>
                <a:moveTo>
                  <a:pt x="4513640" y="1353948"/>
                </a:moveTo>
                <a:cubicBezTo>
                  <a:pt x="4510403" y="1353948"/>
                  <a:pt x="4508785" y="1355581"/>
                  <a:pt x="4508785" y="1358849"/>
                </a:cubicBezTo>
                <a:cubicBezTo>
                  <a:pt x="4506626" y="1362116"/>
                  <a:pt x="4503390" y="1364567"/>
                  <a:pt x="4499075" y="1366200"/>
                </a:cubicBezTo>
                <a:cubicBezTo>
                  <a:pt x="4494760" y="1367834"/>
                  <a:pt x="4492602" y="1370284"/>
                  <a:pt x="4492602" y="1373553"/>
                </a:cubicBezTo>
                <a:cubicBezTo>
                  <a:pt x="4492602" y="1376819"/>
                  <a:pt x="4494490" y="1379542"/>
                  <a:pt x="4498265" y="1381721"/>
                </a:cubicBezTo>
                <a:cubicBezTo>
                  <a:pt x="4502042" y="1383898"/>
                  <a:pt x="4505008" y="1384988"/>
                  <a:pt x="4507167" y="1384988"/>
                </a:cubicBezTo>
                <a:lnTo>
                  <a:pt x="4508785" y="1384988"/>
                </a:lnTo>
                <a:cubicBezTo>
                  <a:pt x="4509864" y="1384988"/>
                  <a:pt x="4512830" y="1383898"/>
                  <a:pt x="4517686" y="1381721"/>
                </a:cubicBezTo>
                <a:cubicBezTo>
                  <a:pt x="4522541" y="1379542"/>
                  <a:pt x="4524968" y="1376819"/>
                  <a:pt x="4524968" y="1373553"/>
                </a:cubicBezTo>
                <a:lnTo>
                  <a:pt x="4524968" y="1371918"/>
                </a:lnTo>
                <a:cubicBezTo>
                  <a:pt x="4524968" y="1370828"/>
                  <a:pt x="4524698" y="1368651"/>
                  <a:pt x="4524159" y="1365384"/>
                </a:cubicBezTo>
                <a:cubicBezTo>
                  <a:pt x="4523619" y="1362116"/>
                  <a:pt x="4523350" y="1359939"/>
                  <a:pt x="4523350" y="1358849"/>
                </a:cubicBezTo>
                <a:cubicBezTo>
                  <a:pt x="4521191" y="1355581"/>
                  <a:pt x="4517955" y="1353948"/>
                  <a:pt x="4513640" y="1353948"/>
                </a:cubicBezTo>
                <a:close/>
                <a:moveTo>
                  <a:pt x="4047063" y="1352314"/>
                </a:moveTo>
                <a:cubicBezTo>
                  <a:pt x="4044906" y="1353404"/>
                  <a:pt x="4042209" y="1355581"/>
                  <a:pt x="4038972" y="1358849"/>
                </a:cubicBezTo>
                <a:cubicBezTo>
                  <a:pt x="4035736" y="1362116"/>
                  <a:pt x="4034118" y="1364295"/>
                  <a:pt x="4034118" y="1365384"/>
                </a:cubicBezTo>
                <a:cubicBezTo>
                  <a:pt x="4033039" y="1365384"/>
                  <a:pt x="4032498" y="1365928"/>
                  <a:pt x="4032498" y="1367018"/>
                </a:cubicBezTo>
                <a:cubicBezTo>
                  <a:pt x="4032498" y="1370284"/>
                  <a:pt x="4034118" y="1372191"/>
                  <a:pt x="4037354" y="1372735"/>
                </a:cubicBezTo>
                <a:cubicBezTo>
                  <a:pt x="4040590" y="1373279"/>
                  <a:pt x="4042209" y="1374641"/>
                  <a:pt x="4042209" y="1376819"/>
                </a:cubicBezTo>
                <a:cubicBezTo>
                  <a:pt x="4042209" y="1378997"/>
                  <a:pt x="4041940" y="1380360"/>
                  <a:pt x="4041400" y="1380904"/>
                </a:cubicBezTo>
                <a:cubicBezTo>
                  <a:pt x="4040861" y="1381448"/>
                  <a:pt x="4040590" y="1382265"/>
                  <a:pt x="4040590" y="1383354"/>
                </a:cubicBezTo>
                <a:cubicBezTo>
                  <a:pt x="4040590" y="1386621"/>
                  <a:pt x="4042748" y="1388255"/>
                  <a:pt x="4047063" y="1388255"/>
                </a:cubicBezTo>
                <a:cubicBezTo>
                  <a:pt x="4051379" y="1388255"/>
                  <a:pt x="4054076" y="1386621"/>
                  <a:pt x="4055155" y="1383354"/>
                </a:cubicBezTo>
                <a:lnTo>
                  <a:pt x="4055155" y="1375186"/>
                </a:lnTo>
                <a:cubicBezTo>
                  <a:pt x="4055155" y="1373007"/>
                  <a:pt x="4054885" y="1368651"/>
                  <a:pt x="4054346" y="1362116"/>
                </a:cubicBezTo>
                <a:cubicBezTo>
                  <a:pt x="4053806" y="1355581"/>
                  <a:pt x="4051919" y="1352314"/>
                  <a:pt x="4048681" y="1352314"/>
                </a:cubicBezTo>
                <a:close/>
                <a:moveTo>
                  <a:pt x="5894454" y="1350681"/>
                </a:moveTo>
                <a:cubicBezTo>
                  <a:pt x="5892297" y="1350681"/>
                  <a:pt x="5889330" y="1350953"/>
                  <a:pt x="5885554" y="1351497"/>
                </a:cubicBezTo>
                <a:cubicBezTo>
                  <a:pt x="5881777" y="1352042"/>
                  <a:pt x="5879890" y="1352858"/>
                  <a:pt x="5879890" y="1353948"/>
                </a:cubicBezTo>
                <a:lnTo>
                  <a:pt x="5879890" y="1367018"/>
                </a:lnTo>
                <a:cubicBezTo>
                  <a:pt x="5874496" y="1369195"/>
                  <a:pt x="5871798" y="1373007"/>
                  <a:pt x="5871798" y="1378453"/>
                </a:cubicBezTo>
                <a:cubicBezTo>
                  <a:pt x="5871798" y="1379542"/>
                  <a:pt x="5872607" y="1382809"/>
                  <a:pt x="5874225" y="1388255"/>
                </a:cubicBezTo>
                <a:cubicBezTo>
                  <a:pt x="5875844" y="1393700"/>
                  <a:pt x="5877732" y="1396423"/>
                  <a:pt x="5879890" y="1396423"/>
                </a:cubicBezTo>
                <a:lnTo>
                  <a:pt x="5894454" y="1396423"/>
                </a:lnTo>
                <a:lnTo>
                  <a:pt x="5900927" y="1386621"/>
                </a:lnTo>
                <a:cubicBezTo>
                  <a:pt x="5903085" y="1383354"/>
                  <a:pt x="5904703" y="1379542"/>
                  <a:pt x="5905783" y="1375186"/>
                </a:cubicBezTo>
                <a:cubicBezTo>
                  <a:pt x="5905783" y="1370828"/>
                  <a:pt x="5903894" y="1368651"/>
                  <a:pt x="5900119" y="1368651"/>
                </a:cubicBezTo>
                <a:cubicBezTo>
                  <a:pt x="5896342" y="1368651"/>
                  <a:pt x="5894454" y="1366472"/>
                  <a:pt x="5894454" y="1362116"/>
                </a:cubicBezTo>
                <a:cubicBezTo>
                  <a:pt x="5894454" y="1359939"/>
                  <a:pt x="5894723" y="1358304"/>
                  <a:pt x="5895263" y="1357216"/>
                </a:cubicBezTo>
                <a:cubicBezTo>
                  <a:pt x="5895804" y="1356126"/>
                  <a:pt x="5896073" y="1354493"/>
                  <a:pt x="5896073" y="1352314"/>
                </a:cubicBezTo>
                <a:cubicBezTo>
                  <a:pt x="5896073" y="1351225"/>
                  <a:pt x="5895533" y="1350681"/>
                  <a:pt x="5894454" y="1350681"/>
                </a:cubicBezTo>
                <a:close/>
                <a:moveTo>
                  <a:pt x="3972622" y="1350681"/>
                </a:moveTo>
                <a:cubicBezTo>
                  <a:pt x="3968307" y="1350681"/>
                  <a:pt x="3966148" y="1351770"/>
                  <a:pt x="3966148" y="1353948"/>
                </a:cubicBezTo>
                <a:lnTo>
                  <a:pt x="3966148" y="1370284"/>
                </a:lnTo>
                <a:cubicBezTo>
                  <a:pt x="3966148" y="1373553"/>
                  <a:pt x="3968307" y="1375186"/>
                  <a:pt x="3972622" y="1375186"/>
                </a:cubicBezTo>
                <a:cubicBezTo>
                  <a:pt x="3979095" y="1375186"/>
                  <a:pt x="3982331" y="1371374"/>
                  <a:pt x="3982331" y="1363749"/>
                </a:cubicBezTo>
                <a:cubicBezTo>
                  <a:pt x="3982331" y="1361572"/>
                  <a:pt x="3981252" y="1358849"/>
                  <a:pt x="3979095" y="1355581"/>
                </a:cubicBezTo>
                <a:cubicBezTo>
                  <a:pt x="3976937" y="1352314"/>
                  <a:pt x="3974780" y="1350681"/>
                  <a:pt x="3972622" y="1350681"/>
                </a:cubicBezTo>
                <a:close/>
                <a:moveTo>
                  <a:pt x="8179695" y="1349047"/>
                </a:moveTo>
                <a:cubicBezTo>
                  <a:pt x="8178616" y="1349047"/>
                  <a:pt x="8178077" y="1350681"/>
                  <a:pt x="8178077" y="1353948"/>
                </a:cubicBezTo>
                <a:lnTo>
                  <a:pt x="8181313" y="1353948"/>
                </a:lnTo>
                <a:cubicBezTo>
                  <a:pt x="8181313" y="1350681"/>
                  <a:pt x="8180774" y="1349047"/>
                  <a:pt x="8179695" y="1349047"/>
                </a:cubicBezTo>
                <a:close/>
                <a:moveTo>
                  <a:pt x="7616123" y="1349047"/>
                </a:moveTo>
                <a:cubicBezTo>
                  <a:pt x="7612885" y="1349047"/>
                  <a:pt x="7610998" y="1350409"/>
                  <a:pt x="7610457" y="1353132"/>
                </a:cubicBezTo>
                <a:cubicBezTo>
                  <a:pt x="7609917" y="1355854"/>
                  <a:pt x="7609649" y="1358304"/>
                  <a:pt x="7609649" y="1360483"/>
                </a:cubicBezTo>
                <a:cubicBezTo>
                  <a:pt x="7609649" y="1368107"/>
                  <a:pt x="7613424" y="1371918"/>
                  <a:pt x="7620977" y="1371918"/>
                </a:cubicBezTo>
                <a:cubicBezTo>
                  <a:pt x="7625292" y="1371918"/>
                  <a:pt x="7629338" y="1370012"/>
                  <a:pt x="7633114" y="1366200"/>
                </a:cubicBezTo>
                <a:cubicBezTo>
                  <a:pt x="7636891" y="1362388"/>
                  <a:pt x="7638779" y="1358304"/>
                  <a:pt x="7638779" y="1353948"/>
                </a:cubicBezTo>
                <a:cubicBezTo>
                  <a:pt x="7638779" y="1350681"/>
                  <a:pt x="7637160" y="1349047"/>
                  <a:pt x="7633923" y="1349047"/>
                </a:cubicBezTo>
                <a:cubicBezTo>
                  <a:pt x="7631765" y="1349047"/>
                  <a:pt x="7630687" y="1349864"/>
                  <a:pt x="7630687" y="1351497"/>
                </a:cubicBezTo>
                <a:cubicBezTo>
                  <a:pt x="7630687" y="1353132"/>
                  <a:pt x="7629607" y="1353948"/>
                  <a:pt x="7627451" y="1353948"/>
                </a:cubicBezTo>
                <a:cubicBezTo>
                  <a:pt x="7625292" y="1353948"/>
                  <a:pt x="7623405" y="1353132"/>
                  <a:pt x="7621787" y="1351497"/>
                </a:cubicBezTo>
                <a:cubicBezTo>
                  <a:pt x="7620167" y="1349864"/>
                  <a:pt x="7618279" y="1349047"/>
                  <a:pt x="7616123" y="1349047"/>
                </a:cubicBezTo>
                <a:close/>
                <a:moveTo>
                  <a:pt x="6662539" y="1349047"/>
                </a:moveTo>
                <a:cubicBezTo>
                  <a:pt x="6661460" y="1349047"/>
                  <a:pt x="6660921" y="1350681"/>
                  <a:pt x="6660921" y="1353948"/>
                </a:cubicBezTo>
                <a:lnTo>
                  <a:pt x="6664157" y="1353948"/>
                </a:lnTo>
                <a:cubicBezTo>
                  <a:pt x="6664157" y="1350681"/>
                  <a:pt x="6663618" y="1349047"/>
                  <a:pt x="6662539" y="1349047"/>
                </a:cubicBezTo>
                <a:close/>
                <a:moveTo>
                  <a:pt x="3381942" y="1349047"/>
                </a:moveTo>
                <a:cubicBezTo>
                  <a:pt x="3379785" y="1349047"/>
                  <a:pt x="3374390" y="1351497"/>
                  <a:pt x="3365759" y="1356398"/>
                </a:cubicBezTo>
                <a:cubicBezTo>
                  <a:pt x="3357129" y="1361300"/>
                  <a:pt x="3352812" y="1364839"/>
                  <a:pt x="3352812" y="1367018"/>
                </a:cubicBezTo>
                <a:cubicBezTo>
                  <a:pt x="3352812" y="1372463"/>
                  <a:pt x="3355511" y="1375186"/>
                  <a:pt x="3360905" y="1375186"/>
                </a:cubicBezTo>
                <a:cubicBezTo>
                  <a:pt x="3364141" y="1375186"/>
                  <a:pt x="3366569" y="1374913"/>
                  <a:pt x="3368187" y="1374369"/>
                </a:cubicBezTo>
                <a:cubicBezTo>
                  <a:pt x="3369805" y="1373825"/>
                  <a:pt x="3372772" y="1374097"/>
                  <a:pt x="3377088" y="1375186"/>
                </a:cubicBezTo>
                <a:cubicBezTo>
                  <a:pt x="3385719" y="1368651"/>
                  <a:pt x="3390034" y="1362661"/>
                  <a:pt x="3390034" y="1357216"/>
                </a:cubicBezTo>
                <a:lnTo>
                  <a:pt x="3390034" y="1352314"/>
                </a:lnTo>
                <a:cubicBezTo>
                  <a:pt x="3388955" y="1350136"/>
                  <a:pt x="3386258" y="1349047"/>
                  <a:pt x="3381942" y="1349047"/>
                </a:cubicBezTo>
                <a:close/>
                <a:moveTo>
                  <a:pt x="8346379" y="1347413"/>
                </a:moveTo>
                <a:lnTo>
                  <a:pt x="8346379" y="1349047"/>
                </a:lnTo>
                <a:cubicBezTo>
                  <a:pt x="8347458" y="1349047"/>
                  <a:pt x="8347999" y="1348774"/>
                  <a:pt x="8347999" y="1348230"/>
                </a:cubicBezTo>
                <a:cubicBezTo>
                  <a:pt x="8347999" y="1347686"/>
                  <a:pt x="8347458" y="1347413"/>
                  <a:pt x="8346379" y="1347413"/>
                </a:cubicBezTo>
                <a:close/>
                <a:moveTo>
                  <a:pt x="6829225" y="1347413"/>
                </a:moveTo>
                <a:lnTo>
                  <a:pt x="6829225" y="1349047"/>
                </a:lnTo>
                <a:cubicBezTo>
                  <a:pt x="6830303" y="1349047"/>
                  <a:pt x="6830843" y="1348774"/>
                  <a:pt x="6830843" y="1348230"/>
                </a:cubicBezTo>
                <a:cubicBezTo>
                  <a:pt x="6830843" y="1347686"/>
                  <a:pt x="6830303" y="1347413"/>
                  <a:pt x="6829225" y="1347413"/>
                </a:cubicBezTo>
                <a:close/>
                <a:moveTo>
                  <a:pt x="1287661" y="1347413"/>
                </a:moveTo>
                <a:cubicBezTo>
                  <a:pt x="1285503" y="1347413"/>
                  <a:pt x="1284425" y="1349047"/>
                  <a:pt x="1284425" y="1352314"/>
                </a:cubicBezTo>
                <a:cubicBezTo>
                  <a:pt x="1284425" y="1354493"/>
                  <a:pt x="1284964" y="1357488"/>
                  <a:pt x="1286043" y="1361300"/>
                </a:cubicBezTo>
                <a:cubicBezTo>
                  <a:pt x="1287122" y="1365111"/>
                  <a:pt x="1288740" y="1367018"/>
                  <a:pt x="1290897" y="1367018"/>
                </a:cubicBezTo>
                <a:cubicBezTo>
                  <a:pt x="1294134" y="1367018"/>
                  <a:pt x="1295752" y="1365928"/>
                  <a:pt x="1295752" y="1363749"/>
                </a:cubicBezTo>
                <a:cubicBezTo>
                  <a:pt x="1295752" y="1361572"/>
                  <a:pt x="1295752" y="1359939"/>
                  <a:pt x="1295752" y="1358849"/>
                </a:cubicBezTo>
                <a:cubicBezTo>
                  <a:pt x="1295752" y="1351225"/>
                  <a:pt x="1293055" y="1347413"/>
                  <a:pt x="1287661" y="1347413"/>
                </a:cubicBezTo>
                <a:close/>
                <a:moveTo>
                  <a:pt x="7190509" y="1345779"/>
                </a:moveTo>
                <a:cubicBezTo>
                  <a:pt x="7188351" y="1345779"/>
                  <a:pt x="7187272" y="1346869"/>
                  <a:pt x="7187272" y="1349047"/>
                </a:cubicBezTo>
                <a:cubicBezTo>
                  <a:pt x="7187272" y="1351225"/>
                  <a:pt x="7188351" y="1352314"/>
                  <a:pt x="7190509" y="1352314"/>
                </a:cubicBezTo>
                <a:cubicBezTo>
                  <a:pt x="7191589" y="1352314"/>
                  <a:pt x="7192127" y="1351225"/>
                  <a:pt x="7192127" y="1349047"/>
                </a:cubicBezTo>
                <a:cubicBezTo>
                  <a:pt x="7192127" y="1346869"/>
                  <a:pt x="7191589" y="1345779"/>
                  <a:pt x="7190509" y="1345779"/>
                </a:cubicBezTo>
                <a:close/>
                <a:moveTo>
                  <a:pt x="7371759" y="1344146"/>
                </a:moveTo>
                <a:cubicBezTo>
                  <a:pt x="7368523" y="1344146"/>
                  <a:pt x="7366905" y="1345779"/>
                  <a:pt x="7366905" y="1349047"/>
                </a:cubicBezTo>
                <a:cubicBezTo>
                  <a:pt x="7366905" y="1351225"/>
                  <a:pt x="7367714" y="1353948"/>
                  <a:pt x="7369331" y="1357216"/>
                </a:cubicBezTo>
                <a:cubicBezTo>
                  <a:pt x="7370950" y="1360483"/>
                  <a:pt x="7373377" y="1362116"/>
                  <a:pt x="7376614" y="1362116"/>
                </a:cubicBezTo>
                <a:cubicBezTo>
                  <a:pt x="7378771" y="1362116"/>
                  <a:pt x="7380119" y="1360755"/>
                  <a:pt x="7380659" y="1358032"/>
                </a:cubicBezTo>
                <a:cubicBezTo>
                  <a:pt x="7381200" y="1355309"/>
                  <a:pt x="7381468" y="1352858"/>
                  <a:pt x="7381468" y="1350681"/>
                </a:cubicBezTo>
                <a:cubicBezTo>
                  <a:pt x="7381468" y="1346325"/>
                  <a:pt x="7378232" y="1344146"/>
                  <a:pt x="7371759" y="1344146"/>
                </a:cubicBezTo>
                <a:close/>
                <a:moveTo>
                  <a:pt x="5719678" y="1344146"/>
                </a:moveTo>
                <a:cubicBezTo>
                  <a:pt x="5714284" y="1344146"/>
                  <a:pt x="5711587" y="1346869"/>
                  <a:pt x="5711587" y="1352314"/>
                </a:cubicBezTo>
                <a:lnTo>
                  <a:pt x="5711587" y="1353948"/>
                </a:lnTo>
                <a:cubicBezTo>
                  <a:pt x="5712666" y="1355037"/>
                  <a:pt x="5714823" y="1355581"/>
                  <a:pt x="5718060" y="1355581"/>
                </a:cubicBezTo>
                <a:cubicBezTo>
                  <a:pt x="5721296" y="1355581"/>
                  <a:pt x="5723454" y="1355037"/>
                  <a:pt x="5724532" y="1353948"/>
                </a:cubicBezTo>
                <a:lnTo>
                  <a:pt x="5724532" y="1350681"/>
                </a:lnTo>
                <a:cubicBezTo>
                  <a:pt x="5724532" y="1346325"/>
                  <a:pt x="5722914" y="1344146"/>
                  <a:pt x="5719678" y="1344146"/>
                </a:cubicBezTo>
                <a:close/>
                <a:moveTo>
                  <a:pt x="1659870" y="1344146"/>
                </a:moveTo>
                <a:cubicBezTo>
                  <a:pt x="1657711" y="1344146"/>
                  <a:pt x="1655824" y="1345507"/>
                  <a:pt x="1654206" y="1348230"/>
                </a:cubicBezTo>
                <a:cubicBezTo>
                  <a:pt x="1652588" y="1350953"/>
                  <a:pt x="1651778" y="1353404"/>
                  <a:pt x="1651778" y="1355581"/>
                </a:cubicBezTo>
                <a:cubicBezTo>
                  <a:pt x="1651778" y="1358849"/>
                  <a:pt x="1653396" y="1360483"/>
                  <a:pt x="1656632" y="1360483"/>
                </a:cubicBezTo>
                <a:cubicBezTo>
                  <a:pt x="1658791" y="1360483"/>
                  <a:pt x="1660678" y="1359393"/>
                  <a:pt x="1662297" y="1357216"/>
                </a:cubicBezTo>
                <a:cubicBezTo>
                  <a:pt x="1663915" y="1355037"/>
                  <a:pt x="1664724" y="1352858"/>
                  <a:pt x="1664724" y="1350681"/>
                </a:cubicBezTo>
                <a:cubicBezTo>
                  <a:pt x="1664724" y="1346325"/>
                  <a:pt x="1663106" y="1344146"/>
                  <a:pt x="1659870" y="1344146"/>
                </a:cubicBezTo>
                <a:close/>
                <a:moveTo>
                  <a:pt x="1588664" y="1344146"/>
                </a:moveTo>
                <a:cubicBezTo>
                  <a:pt x="1586506" y="1344146"/>
                  <a:pt x="1585428" y="1345779"/>
                  <a:pt x="1585428" y="1349047"/>
                </a:cubicBezTo>
                <a:cubicBezTo>
                  <a:pt x="1585428" y="1352314"/>
                  <a:pt x="1585967" y="1353948"/>
                  <a:pt x="1587046" y="1353948"/>
                </a:cubicBezTo>
                <a:cubicBezTo>
                  <a:pt x="1590282" y="1353948"/>
                  <a:pt x="1591900" y="1352314"/>
                  <a:pt x="1591900" y="1349047"/>
                </a:cubicBezTo>
                <a:cubicBezTo>
                  <a:pt x="1591900" y="1345779"/>
                  <a:pt x="1590823" y="1344146"/>
                  <a:pt x="1588664" y="1344146"/>
                </a:cubicBezTo>
                <a:close/>
                <a:moveTo>
                  <a:pt x="1261768" y="1344146"/>
                </a:moveTo>
                <a:cubicBezTo>
                  <a:pt x="1256374" y="1344146"/>
                  <a:pt x="1252328" y="1346325"/>
                  <a:pt x="1249631" y="1350681"/>
                </a:cubicBezTo>
                <a:cubicBezTo>
                  <a:pt x="1246934" y="1355037"/>
                  <a:pt x="1245585" y="1359393"/>
                  <a:pt x="1245585" y="1363749"/>
                </a:cubicBezTo>
                <a:cubicBezTo>
                  <a:pt x="1245585" y="1369195"/>
                  <a:pt x="1247203" y="1371918"/>
                  <a:pt x="1250439" y="1371918"/>
                </a:cubicBezTo>
                <a:cubicBezTo>
                  <a:pt x="1253677" y="1371918"/>
                  <a:pt x="1257182" y="1368923"/>
                  <a:pt x="1260959" y="1362933"/>
                </a:cubicBezTo>
                <a:cubicBezTo>
                  <a:pt x="1264735" y="1356943"/>
                  <a:pt x="1266622" y="1352314"/>
                  <a:pt x="1266622" y="1349047"/>
                </a:cubicBezTo>
                <a:cubicBezTo>
                  <a:pt x="1266622" y="1345779"/>
                  <a:pt x="1265004" y="1344146"/>
                  <a:pt x="1261768" y="1344146"/>
                </a:cubicBezTo>
                <a:close/>
                <a:moveTo>
                  <a:pt x="4058392" y="1342513"/>
                </a:moveTo>
                <a:lnTo>
                  <a:pt x="4058392" y="1355581"/>
                </a:lnTo>
                <a:cubicBezTo>
                  <a:pt x="4058392" y="1357760"/>
                  <a:pt x="4059741" y="1358849"/>
                  <a:pt x="4062438" y="1358849"/>
                </a:cubicBezTo>
                <a:cubicBezTo>
                  <a:pt x="4065135" y="1358849"/>
                  <a:pt x="4067562" y="1358849"/>
                  <a:pt x="4069720" y="1358849"/>
                </a:cubicBezTo>
                <a:cubicBezTo>
                  <a:pt x="4071878" y="1358849"/>
                  <a:pt x="4073227" y="1357760"/>
                  <a:pt x="4073766" y="1355581"/>
                </a:cubicBezTo>
                <a:cubicBezTo>
                  <a:pt x="4074306" y="1353404"/>
                  <a:pt x="4074575" y="1351225"/>
                  <a:pt x="4074575" y="1349047"/>
                </a:cubicBezTo>
                <a:cubicBezTo>
                  <a:pt x="4074575" y="1344690"/>
                  <a:pt x="4072417" y="1342513"/>
                  <a:pt x="4068102" y="1342513"/>
                </a:cubicBezTo>
                <a:cubicBezTo>
                  <a:pt x="4063787" y="1342513"/>
                  <a:pt x="4060549" y="1342513"/>
                  <a:pt x="4058392" y="1342513"/>
                </a:cubicBezTo>
                <a:close/>
                <a:moveTo>
                  <a:pt x="3320447" y="1340879"/>
                </a:moveTo>
                <a:cubicBezTo>
                  <a:pt x="3319369" y="1340879"/>
                  <a:pt x="3317480" y="1341151"/>
                  <a:pt x="3314783" y="1341695"/>
                </a:cubicBezTo>
                <a:cubicBezTo>
                  <a:pt x="3312086" y="1342241"/>
                  <a:pt x="3310737" y="1343602"/>
                  <a:pt x="3310737" y="1345779"/>
                </a:cubicBezTo>
                <a:lnTo>
                  <a:pt x="3309119" y="1362116"/>
                </a:lnTo>
                <a:cubicBezTo>
                  <a:pt x="3309119" y="1363205"/>
                  <a:pt x="3311277" y="1363749"/>
                  <a:pt x="3315592" y="1363749"/>
                </a:cubicBezTo>
                <a:cubicBezTo>
                  <a:pt x="3318828" y="1363749"/>
                  <a:pt x="3322605" y="1362933"/>
                  <a:pt x="3326920" y="1361300"/>
                </a:cubicBezTo>
                <a:cubicBezTo>
                  <a:pt x="3331235" y="1359665"/>
                  <a:pt x="3333393" y="1356671"/>
                  <a:pt x="3333393" y="1352314"/>
                </a:cubicBezTo>
                <a:cubicBezTo>
                  <a:pt x="3333393" y="1344690"/>
                  <a:pt x="3329078" y="1340879"/>
                  <a:pt x="3320447" y="1340879"/>
                </a:cubicBezTo>
                <a:close/>
                <a:moveTo>
                  <a:pt x="1373430" y="1340879"/>
                </a:moveTo>
                <a:cubicBezTo>
                  <a:pt x="1368035" y="1340879"/>
                  <a:pt x="1365340" y="1343057"/>
                  <a:pt x="1365340" y="1347413"/>
                </a:cubicBezTo>
                <a:cubicBezTo>
                  <a:pt x="1365340" y="1350681"/>
                  <a:pt x="1367497" y="1352314"/>
                  <a:pt x="1371812" y="1352314"/>
                </a:cubicBezTo>
                <a:cubicBezTo>
                  <a:pt x="1373970" y="1352314"/>
                  <a:pt x="1375319" y="1351770"/>
                  <a:pt x="1375858" y="1350681"/>
                </a:cubicBezTo>
                <a:cubicBezTo>
                  <a:pt x="1376398" y="1349592"/>
                  <a:pt x="1377746" y="1349047"/>
                  <a:pt x="1379903" y="1349047"/>
                </a:cubicBezTo>
                <a:cubicBezTo>
                  <a:pt x="1383141" y="1349047"/>
                  <a:pt x="1384759" y="1351225"/>
                  <a:pt x="1384759" y="1355581"/>
                </a:cubicBezTo>
                <a:cubicBezTo>
                  <a:pt x="1384759" y="1359939"/>
                  <a:pt x="1388535" y="1362116"/>
                  <a:pt x="1396086" y="1362116"/>
                </a:cubicBezTo>
                <a:cubicBezTo>
                  <a:pt x="1400401" y="1362116"/>
                  <a:pt x="1402560" y="1360483"/>
                  <a:pt x="1402560" y="1357216"/>
                </a:cubicBezTo>
                <a:cubicBezTo>
                  <a:pt x="1402560" y="1349592"/>
                  <a:pt x="1400942" y="1345779"/>
                  <a:pt x="1397704" y="1345779"/>
                </a:cubicBezTo>
                <a:cubicBezTo>
                  <a:pt x="1395547" y="1345779"/>
                  <a:pt x="1393660" y="1346597"/>
                  <a:pt x="1392041" y="1348230"/>
                </a:cubicBezTo>
                <a:cubicBezTo>
                  <a:pt x="1390423" y="1349864"/>
                  <a:pt x="1388535" y="1350681"/>
                  <a:pt x="1386377" y="1350681"/>
                </a:cubicBezTo>
                <a:cubicBezTo>
                  <a:pt x="1386377" y="1345235"/>
                  <a:pt x="1385569" y="1342785"/>
                  <a:pt x="1383949" y="1343329"/>
                </a:cubicBezTo>
                <a:cubicBezTo>
                  <a:pt x="1382331" y="1343874"/>
                  <a:pt x="1379364" y="1343057"/>
                  <a:pt x="1375049" y="1340879"/>
                </a:cubicBezTo>
                <a:close/>
                <a:moveTo>
                  <a:pt x="7565955" y="1335978"/>
                </a:moveTo>
                <a:cubicBezTo>
                  <a:pt x="7563797" y="1335978"/>
                  <a:pt x="7562178" y="1337611"/>
                  <a:pt x="7561101" y="1340879"/>
                </a:cubicBezTo>
                <a:cubicBezTo>
                  <a:pt x="7558942" y="1346325"/>
                  <a:pt x="7555974" y="1349047"/>
                  <a:pt x="7552199" y="1349047"/>
                </a:cubicBezTo>
                <a:cubicBezTo>
                  <a:pt x="7548424" y="1349047"/>
                  <a:pt x="7546535" y="1351770"/>
                  <a:pt x="7546535" y="1357216"/>
                </a:cubicBezTo>
                <a:cubicBezTo>
                  <a:pt x="7546535" y="1364839"/>
                  <a:pt x="7549771" y="1368651"/>
                  <a:pt x="7556245" y="1368651"/>
                </a:cubicBezTo>
                <a:cubicBezTo>
                  <a:pt x="7559481" y="1368651"/>
                  <a:pt x="7561369" y="1366746"/>
                  <a:pt x="7561910" y="1362933"/>
                </a:cubicBezTo>
                <a:cubicBezTo>
                  <a:pt x="7562449" y="1359121"/>
                  <a:pt x="7562178" y="1356126"/>
                  <a:pt x="7561101" y="1353948"/>
                </a:cubicBezTo>
                <a:cubicBezTo>
                  <a:pt x="7562178" y="1350681"/>
                  <a:pt x="7564875" y="1349592"/>
                  <a:pt x="7569191" y="1350681"/>
                </a:cubicBezTo>
                <a:cubicBezTo>
                  <a:pt x="7573505" y="1351770"/>
                  <a:pt x="7575664" y="1349592"/>
                  <a:pt x="7575664" y="1344146"/>
                </a:cubicBezTo>
                <a:cubicBezTo>
                  <a:pt x="7575664" y="1338700"/>
                  <a:pt x="7572428" y="1335978"/>
                  <a:pt x="7565955" y="1335978"/>
                </a:cubicBezTo>
                <a:close/>
                <a:moveTo>
                  <a:pt x="1515841" y="1335978"/>
                </a:moveTo>
                <a:lnTo>
                  <a:pt x="1509367" y="1342513"/>
                </a:lnTo>
                <a:lnTo>
                  <a:pt x="1506131" y="1342513"/>
                </a:lnTo>
                <a:cubicBezTo>
                  <a:pt x="1506131" y="1340334"/>
                  <a:pt x="1507210" y="1338700"/>
                  <a:pt x="1509367" y="1337611"/>
                </a:cubicBezTo>
                <a:cubicBezTo>
                  <a:pt x="1511526" y="1336522"/>
                  <a:pt x="1513684" y="1335978"/>
                  <a:pt x="1515841" y="1335978"/>
                </a:cubicBezTo>
                <a:close/>
                <a:moveTo>
                  <a:pt x="7680855" y="1334344"/>
                </a:moveTo>
                <a:cubicBezTo>
                  <a:pt x="7678695" y="1336522"/>
                  <a:pt x="7677079" y="1338972"/>
                  <a:pt x="7675999" y="1341695"/>
                </a:cubicBezTo>
                <a:cubicBezTo>
                  <a:pt x="7674920" y="1344418"/>
                  <a:pt x="7673302" y="1345779"/>
                  <a:pt x="7671145" y="1345779"/>
                </a:cubicBezTo>
                <a:lnTo>
                  <a:pt x="7658198" y="1340879"/>
                </a:lnTo>
                <a:lnTo>
                  <a:pt x="7656579" y="1340879"/>
                </a:lnTo>
                <a:cubicBezTo>
                  <a:pt x="7655501" y="1340879"/>
                  <a:pt x="7654962" y="1341423"/>
                  <a:pt x="7654962" y="1342513"/>
                </a:cubicBezTo>
                <a:lnTo>
                  <a:pt x="7654962" y="1350681"/>
                </a:lnTo>
                <a:cubicBezTo>
                  <a:pt x="7654962" y="1352858"/>
                  <a:pt x="7654691" y="1354220"/>
                  <a:pt x="7654153" y="1354765"/>
                </a:cubicBezTo>
                <a:cubicBezTo>
                  <a:pt x="7653613" y="1355309"/>
                  <a:pt x="7653343" y="1356671"/>
                  <a:pt x="7653343" y="1358849"/>
                </a:cubicBezTo>
                <a:cubicBezTo>
                  <a:pt x="7653343" y="1361027"/>
                  <a:pt x="7654962" y="1362116"/>
                  <a:pt x="7658198" y="1362116"/>
                </a:cubicBezTo>
                <a:cubicBezTo>
                  <a:pt x="7661435" y="1362116"/>
                  <a:pt x="7664131" y="1362116"/>
                  <a:pt x="7666289" y="1362116"/>
                </a:cubicBezTo>
                <a:cubicBezTo>
                  <a:pt x="7669526" y="1362116"/>
                  <a:pt x="7671684" y="1361844"/>
                  <a:pt x="7672762" y="1361300"/>
                </a:cubicBezTo>
                <a:cubicBezTo>
                  <a:pt x="7673843" y="1360755"/>
                  <a:pt x="7676538" y="1361027"/>
                  <a:pt x="7680855" y="1362116"/>
                </a:cubicBezTo>
                <a:cubicBezTo>
                  <a:pt x="7685170" y="1358849"/>
                  <a:pt x="7687327" y="1355581"/>
                  <a:pt x="7687327" y="1352314"/>
                </a:cubicBezTo>
                <a:cubicBezTo>
                  <a:pt x="7687327" y="1350136"/>
                  <a:pt x="7686788" y="1346597"/>
                  <a:pt x="7685709" y="1341695"/>
                </a:cubicBezTo>
                <a:cubicBezTo>
                  <a:pt x="7684631" y="1336795"/>
                  <a:pt x="7683011" y="1334344"/>
                  <a:pt x="7680855" y="1334344"/>
                </a:cubicBezTo>
                <a:close/>
                <a:moveTo>
                  <a:pt x="7300553" y="1332711"/>
                </a:moveTo>
                <a:cubicBezTo>
                  <a:pt x="7298396" y="1332711"/>
                  <a:pt x="7296239" y="1334616"/>
                  <a:pt x="7294081" y="1338428"/>
                </a:cubicBezTo>
                <a:cubicBezTo>
                  <a:pt x="7291923" y="1342241"/>
                  <a:pt x="7290845" y="1345235"/>
                  <a:pt x="7290845" y="1347413"/>
                </a:cubicBezTo>
                <a:cubicBezTo>
                  <a:pt x="7290845" y="1353948"/>
                  <a:pt x="7294619" y="1357216"/>
                  <a:pt x="7302173" y="1357216"/>
                </a:cubicBezTo>
                <a:cubicBezTo>
                  <a:pt x="7307567" y="1357216"/>
                  <a:pt x="7312422" y="1355037"/>
                  <a:pt x="7316736" y="1350681"/>
                </a:cubicBezTo>
                <a:lnTo>
                  <a:pt x="7316736" y="1347413"/>
                </a:lnTo>
                <a:cubicBezTo>
                  <a:pt x="7316736" y="1345235"/>
                  <a:pt x="7315927" y="1342241"/>
                  <a:pt x="7314309" y="1338428"/>
                </a:cubicBezTo>
                <a:cubicBezTo>
                  <a:pt x="7312691" y="1334616"/>
                  <a:pt x="7310803" y="1332711"/>
                  <a:pt x="7308646" y="1332711"/>
                </a:cubicBezTo>
                <a:close/>
                <a:moveTo>
                  <a:pt x="5944622" y="1332711"/>
                </a:moveTo>
                <a:cubicBezTo>
                  <a:pt x="5944622" y="1337067"/>
                  <a:pt x="5945701" y="1339244"/>
                  <a:pt x="5947858" y="1339244"/>
                </a:cubicBezTo>
                <a:cubicBezTo>
                  <a:pt x="5951094" y="1339244"/>
                  <a:pt x="5952712" y="1338156"/>
                  <a:pt x="5952712" y="1335978"/>
                </a:cubicBezTo>
                <a:cubicBezTo>
                  <a:pt x="5952712" y="1333799"/>
                  <a:pt x="5950016" y="1332711"/>
                  <a:pt x="5944622" y="1332711"/>
                </a:cubicBezTo>
                <a:close/>
                <a:moveTo>
                  <a:pt x="7485039" y="1331076"/>
                </a:moveTo>
                <a:cubicBezTo>
                  <a:pt x="7483960" y="1331076"/>
                  <a:pt x="7481803" y="1331893"/>
                  <a:pt x="7478567" y="1333527"/>
                </a:cubicBezTo>
                <a:cubicBezTo>
                  <a:pt x="7475330" y="1335160"/>
                  <a:pt x="7472633" y="1336522"/>
                  <a:pt x="7470475" y="1337611"/>
                </a:cubicBezTo>
                <a:cubicBezTo>
                  <a:pt x="7468317" y="1339790"/>
                  <a:pt x="7467239" y="1341695"/>
                  <a:pt x="7467239" y="1343329"/>
                </a:cubicBezTo>
                <a:cubicBezTo>
                  <a:pt x="7467239" y="1344963"/>
                  <a:pt x="7465619" y="1345779"/>
                  <a:pt x="7462383" y="1345779"/>
                </a:cubicBezTo>
                <a:cubicBezTo>
                  <a:pt x="7460226" y="1345779"/>
                  <a:pt x="7458337" y="1345235"/>
                  <a:pt x="7456721" y="1344146"/>
                </a:cubicBezTo>
                <a:cubicBezTo>
                  <a:pt x="7455101" y="1343057"/>
                  <a:pt x="7453213" y="1342513"/>
                  <a:pt x="7451055" y="1342513"/>
                </a:cubicBezTo>
                <a:cubicBezTo>
                  <a:pt x="7448897" y="1342513"/>
                  <a:pt x="7445661" y="1344418"/>
                  <a:pt x="7441346" y="1348230"/>
                </a:cubicBezTo>
                <a:cubicBezTo>
                  <a:pt x="7437031" y="1352042"/>
                  <a:pt x="7434873" y="1355581"/>
                  <a:pt x="7434873" y="1358849"/>
                </a:cubicBezTo>
                <a:cubicBezTo>
                  <a:pt x="7434873" y="1362116"/>
                  <a:pt x="7436491" y="1365928"/>
                  <a:pt x="7439728" y="1370284"/>
                </a:cubicBezTo>
                <a:cubicBezTo>
                  <a:pt x="7441886" y="1375730"/>
                  <a:pt x="7443773" y="1379270"/>
                  <a:pt x="7445391" y="1380904"/>
                </a:cubicBezTo>
                <a:cubicBezTo>
                  <a:pt x="7447009" y="1382537"/>
                  <a:pt x="7448897" y="1383626"/>
                  <a:pt x="7451055" y="1384170"/>
                </a:cubicBezTo>
                <a:cubicBezTo>
                  <a:pt x="7453213" y="1384716"/>
                  <a:pt x="7455640" y="1384988"/>
                  <a:pt x="7458337" y="1384988"/>
                </a:cubicBezTo>
                <a:cubicBezTo>
                  <a:pt x="7461035" y="1384988"/>
                  <a:pt x="7465080" y="1386077"/>
                  <a:pt x="7470475" y="1388255"/>
                </a:cubicBezTo>
                <a:cubicBezTo>
                  <a:pt x="7471555" y="1388255"/>
                  <a:pt x="7472633" y="1388800"/>
                  <a:pt x="7473712" y="1389889"/>
                </a:cubicBezTo>
                <a:cubicBezTo>
                  <a:pt x="7474791" y="1389889"/>
                  <a:pt x="7476948" y="1388255"/>
                  <a:pt x="7480185" y="1384988"/>
                </a:cubicBezTo>
                <a:cubicBezTo>
                  <a:pt x="7483421" y="1380632"/>
                  <a:pt x="7486389" y="1378181"/>
                  <a:pt x="7489087" y="1377637"/>
                </a:cubicBezTo>
                <a:cubicBezTo>
                  <a:pt x="7491783" y="1377091"/>
                  <a:pt x="7494210" y="1375730"/>
                  <a:pt x="7496369" y="1373553"/>
                </a:cubicBezTo>
                <a:cubicBezTo>
                  <a:pt x="7498527" y="1371374"/>
                  <a:pt x="7499065" y="1370556"/>
                  <a:pt x="7497985" y="1371102"/>
                </a:cubicBezTo>
                <a:cubicBezTo>
                  <a:pt x="7496907" y="1371646"/>
                  <a:pt x="7496907" y="1370284"/>
                  <a:pt x="7497985" y="1367018"/>
                </a:cubicBezTo>
                <a:cubicBezTo>
                  <a:pt x="7499065" y="1364839"/>
                  <a:pt x="7500683" y="1363477"/>
                  <a:pt x="7502841" y="1362933"/>
                </a:cubicBezTo>
                <a:cubicBezTo>
                  <a:pt x="7504999" y="1362388"/>
                  <a:pt x="7506078" y="1360483"/>
                  <a:pt x="7506078" y="1357216"/>
                </a:cubicBezTo>
                <a:cubicBezTo>
                  <a:pt x="7506078" y="1351770"/>
                  <a:pt x="7504191" y="1346051"/>
                  <a:pt x="7500414" y="1340062"/>
                </a:cubicBezTo>
                <a:cubicBezTo>
                  <a:pt x="7496637" y="1334072"/>
                  <a:pt x="7492051" y="1331076"/>
                  <a:pt x="7486657" y="1331076"/>
                </a:cubicBezTo>
                <a:close/>
                <a:moveTo>
                  <a:pt x="3537299" y="1329443"/>
                </a:moveTo>
                <a:cubicBezTo>
                  <a:pt x="3536221" y="1330532"/>
                  <a:pt x="3534602" y="1331621"/>
                  <a:pt x="3532445" y="1332711"/>
                </a:cubicBezTo>
                <a:cubicBezTo>
                  <a:pt x="3530287" y="1333799"/>
                  <a:pt x="3530287" y="1335434"/>
                  <a:pt x="3532445" y="1337611"/>
                </a:cubicBezTo>
                <a:lnTo>
                  <a:pt x="3534063" y="1340879"/>
                </a:lnTo>
                <a:cubicBezTo>
                  <a:pt x="3538378" y="1336522"/>
                  <a:pt x="3540536" y="1333799"/>
                  <a:pt x="3540536" y="1332711"/>
                </a:cubicBezTo>
                <a:cubicBezTo>
                  <a:pt x="3540536" y="1331621"/>
                  <a:pt x="3539996" y="1330532"/>
                  <a:pt x="3538917" y="1329443"/>
                </a:cubicBezTo>
                <a:close/>
                <a:moveTo>
                  <a:pt x="7795753" y="1326176"/>
                </a:moveTo>
                <a:cubicBezTo>
                  <a:pt x="7793595" y="1326176"/>
                  <a:pt x="7792517" y="1327265"/>
                  <a:pt x="7792517" y="1329443"/>
                </a:cubicBezTo>
                <a:cubicBezTo>
                  <a:pt x="7792517" y="1331621"/>
                  <a:pt x="7792787" y="1334344"/>
                  <a:pt x="7793326" y="1337611"/>
                </a:cubicBezTo>
                <a:cubicBezTo>
                  <a:pt x="7793866" y="1340879"/>
                  <a:pt x="7795753" y="1342513"/>
                  <a:pt x="7798990" y="1342513"/>
                </a:cubicBezTo>
                <a:cubicBezTo>
                  <a:pt x="7802226" y="1342513"/>
                  <a:pt x="7803845" y="1340879"/>
                  <a:pt x="7803845" y="1337611"/>
                </a:cubicBezTo>
                <a:cubicBezTo>
                  <a:pt x="7803845" y="1335434"/>
                  <a:pt x="7803035" y="1332983"/>
                  <a:pt x="7801416" y="1330260"/>
                </a:cubicBezTo>
                <a:cubicBezTo>
                  <a:pt x="7799799" y="1327537"/>
                  <a:pt x="7797912" y="1326176"/>
                  <a:pt x="7795753" y="1326176"/>
                </a:cubicBezTo>
                <a:close/>
                <a:moveTo>
                  <a:pt x="7637160" y="1326176"/>
                </a:moveTo>
                <a:cubicBezTo>
                  <a:pt x="7635001" y="1326176"/>
                  <a:pt x="7631495" y="1327537"/>
                  <a:pt x="7626642" y="1330260"/>
                </a:cubicBezTo>
                <a:cubicBezTo>
                  <a:pt x="7621787" y="1332983"/>
                  <a:pt x="7619359" y="1335978"/>
                  <a:pt x="7619359" y="1339244"/>
                </a:cubicBezTo>
                <a:cubicBezTo>
                  <a:pt x="7621515" y="1339244"/>
                  <a:pt x="7626371" y="1338972"/>
                  <a:pt x="7633923" y="1338428"/>
                </a:cubicBezTo>
                <a:cubicBezTo>
                  <a:pt x="7641477" y="1337883"/>
                  <a:pt x="7645251" y="1335978"/>
                  <a:pt x="7645251" y="1332711"/>
                </a:cubicBezTo>
                <a:cubicBezTo>
                  <a:pt x="7645251" y="1328353"/>
                  <a:pt x="7642554" y="1326176"/>
                  <a:pt x="7637160" y="1326176"/>
                </a:cubicBezTo>
                <a:close/>
                <a:moveTo>
                  <a:pt x="7216402" y="1326176"/>
                </a:moveTo>
                <a:cubicBezTo>
                  <a:pt x="7213166" y="1326176"/>
                  <a:pt x="7211548" y="1328353"/>
                  <a:pt x="7211548" y="1332711"/>
                </a:cubicBezTo>
                <a:cubicBezTo>
                  <a:pt x="7211548" y="1334888"/>
                  <a:pt x="7212356" y="1337611"/>
                  <a:pt x="7213974" y="1340879"/>
                </a:cubicBezTo>
                <a:cubicBezTo>
                  <a:pt x="7215592" y="1344146"/>
                  <a:pt x="7218021" y="1345779"/>
                  <a:pt x="7221257" y="1345779"/>
                </a:cubicBezTo>
                <a:cubicBezTo>
                  <a:pt x="7224493" y="1345779"/>
                  <a:pt x="7226113" y="1344146"/>
                  <a:pt x="7226113" y="1340879"/>
                </a:cubicBezTo>
                <a:cubicBezTo>
                  <a:pt x="7226113" y="1338700"/>
                  <a:pt x="7225033" y="1335706"/>
                  <a:pt x="7222875" y="1331893"/>
                </a:cubicBezTo>
                <a:cubicBezTo>
                  <a:pt x="7220717" y="1328081"/>
                  <a:pt x="7218560" y="1326176"/>
                  <a:pt x="7216402" y="1326176"/>
                </a:cubicBezTo>
                <a:close/>
                <a:moveTo>
                  <a:pt x="8359326" y="1322908"/>
                </a:moveTo>
                <a:cubicBezTo>
                  <a:pt x="8356090" y="1322908"/>
                  <a:pt x="8354471" y="1323453"/>
                  <a:pt x="8354471" y="1324542"/>
                </a:cubicBezTo>
                <a:lnTo>
                  <a:pt x="8354471" y="1329443"/>
                </a:lnTo>
                <a:cubicBezTo>
                  <a:pt x="8354471" y="1332711"/>
                  <a:pt x="8356359" y="1335978"/>
                  <a:pt x="8360135" y="1339244"/>
                </a:cubicBezTo>
                <a:cubicBezTo>
                  <a:pt x="8363911" y="1342513"/>
                  <a:pt x="8367417" y="1344146"/>
                  <a:pt x="8370655" y="1344146"/>
                </a:cubicBezTo>
                <a:cubicBezTo>
                  <a:pt x="8374970" y="1344146"/>
                  <a:pt x="8377127" y="1341967"/>
                  <a:pt x="8377127" y="1337611"/>
                </a:cubicBezTo>
                <a:cubicBezTo>
                  <a:pt x="8377127" y="1335434"/>
                  <a:pt x="8374699" y="1332437"/>
                  <a:pt x="8369845" y="1328627"/>
                </a:cubicBezTo>
                <a:cubicBezTo>
                  <a:pt x="8364990" y="1324814"/>
                  <a:pt x="8361485" y="1322908"/>
                  <a:pt x="8359326" y="1322908"/>
                </a:cubicBezTo>
                <a:close/>
                <a:moveTo>
                  <a:pt x="6842170" y="1322908"/>
                </a:moveTo>
                <a:cubicBezTo>
                  <a:pt x="6838934" y="1322908"/>
                  <a:pt x="6837316" y="1323453"/>
                  <a:pt x="6837316" y="1324542"/>
                </a:cubicBezTo>
                <a:lnTo>
                  <a:pt x="6837316" y="1329443"/>
                </a:lnTo>
                <a:cubicBezTo>
                  <a:pt x="6837316" y="1332711"/>
                  <a:pt x="6839203" y="1335978"/>
                  <a:pt x="6842980" y="1339244"/>
                </a:cubicBezTo>
                <a:cubicBezTo>
                  <a:pt x="6846756" y="1342513"/>
                  <a:pt x="6850261" y="1344146"/>
                  <a:pt x="6853499" y="1344146"/>
                </a:cubicBezTo>
                <a:cubicBezTo>
                  <a:pt x="6857814" y="1344146"/>
                  <a:pt x="6859971" y="1341967"/>
                  <a:pt x="6859971" y="1337611"/>
                </a:cubicBezTo>
                <a:cubicBezTo>
                  <a:pt x="6859971" y="1335434"/>
                  <a:pt x="6857545" y="1332437"/>
                  <a:pt x="6852689" y="1328627"/>
                </a:cubicBezTo>
                <a:cubicBezTo>
                  <a:pt x="6847835" y="1324814"/>
                  <a:pt x="6844329" y="1322908"/>
                  <a:pt x="6842170" y="1322908"/>
                </a:cubicBezTo>
                <a:close/>
                <a:moveTo>
                  <a:pt x="4275749" y="1322908"/>
                </a:moveTo>
                <a:cubicBezTo>
                  <a:pt x="4271434" y="1322908"/>
                  <a:pt x="4269277" y="1325086"/>
                  <a:pt x="4269277" y="1329443"/>
                </a:cubicBezTo>
                <a:cubicBezTo>
                  <a:pt x="4269277" y="1337067"/>
                  <a:pt x="4271974" y="1340879"/>
                  <a:pt x="4277368" y="1340879"/>
                </a:cubicBezTo>
                <a:cubicBezTo>
                  <a:pt x="4280605" y="1340879"/>
                  <a:pt x="4283842" y="1340334"/>
                  <a:pt x="4287078" y="1339244"/>
                </a:cubicBezTo>
                <a:cubicBezTo>
                  <a:pt x="4290314" y="1338156"/>
                  <a:pt x="4291932" y="1335978"/>
                  <a:pt x="4291932" y="1332711"/>
                </a:cubicBezTo>
                <a:cubicBezTo>
                  <a:pt x="4291932" y="1329443"/>
                  <a:pt x="4291393" y="1327265"/>
                  <a:pt x="4290314" y="1326176"/>
                </a:cubicBezTo>
                <a:cubicBezTo>
                  <a:pt x="4284920" y="1327265"/>
                  <a:pt x="4281953" y="1326992"/>
                  <a:pt x="4281414" y="1325358"/>
                </a:cubicBezTo>
                <a:cubicBezTo>
                  <a:pt x="4280874" y="1323725"/>
                  <a:pt x="4278987" y="1322908"/>
                  <a:pt x="4275749" y="1322908"/>
                </a:cubicBezTo>
                <a:close/>
                <a:moveTo>
                  <a:pt x="3385178" y="1322908"/>
                </a:moveTo>
                <a:lnTo>
                  <a:pt x="3378706" y="1331076"/>
                </a:lnTo>
                <a:lnTo>
                  <a:pt x="3378706" y="1332711"/>
                </a:lnTo>
                <a:cubicBezTo>
                  <a:pt x="3378706" y="1337067"/>
                  <a:pt x="3380324" y="1339244"/>
                  <a:pt x="3383560" y="1339244"/>
                </a:cubicBezTo>
                <a:cubicBezTo>
                  <a:pt x="3385719" y="1339244"/>
                  <a:pt x="3387606" y="1337883"/>
                  <a:pt x="3389224" y="1335160"/>
                </a:cubicBezTo>
                <a:cubicBezTo>
                  <a:pt x="3390844" y="1332437"/>
                  <a:pt x="3391652" y="1329988"/>
                  <a:pt x="3391652" y="1327809"/>
                </a:cubicBezTo>
                <a:cubicBezTo>
                  <a:pt x="3391652" y="1324542"/>
                  <a:pt x="3390034" y="1322908"/>
                  <a:pt x="3386798" y="1322908"/>
                </a:cubicBezTo>
                <a:close/>
                <a:moveTo>
                  <a:pt x="8466134" y="1318007"/>
                </a:moveTo>
                <a:cubicBezTo>
                  <a:pt x="8469371" y="1318007"/>
                  <a:pt x="8470989" y="1320185"/>
                  <a:pt x="8470989" y="1324542"/>
                </a:cubicBezTo>
                <a:cubicBezTo>
                  <a:pt x="8470989" y="1325630"/>
                  <a:pt x="8468561" y="1328353"/>
                  <a:pt x="8463706" y="1332711"/>
                </a:cubicBezTo>
                <a:cubicBezTo>
                  <a:pt x="8458850" y="1337067"/>
                  <a:pt x="8455346" y="1339790"/>
                  <a:pt x="8453188" y="1340879"/>
                </a:cubicBezTo>
                <a:cubicBezTo>
                  <a:pt x="8453188" y="1341967"/>
                  <a:pt x="8452648" y="1342513"/>
                  <a:pt x="8451569" y="1342513"/>
                </a:cubicBezTo>
                <a:cubicBezTo>
                  <a:pt x="8449412" y="1338156"/>
                  <a:pt x="8448333" y="1335434"/>
                  <a:pt x="8448333" y="1334344"/>
                </a:cubicBezTo>
                <a:cubicBezTo>
                  <a:pt x="8448333" y="1329988"/>
                  <a:pt x="8450491" y="1326992"/>
                  <a:pt x="8454805" y="1325358"/>
                </a:cubicBezTo>
                <a:cubicBezTo>
                  <a:pt x="8459121" y="1323725"/>
                  <a:pt x="8462897" y="1321820"/>
                  <a:pt x="8466134" y="1319641"/>
                </a:cubicBezTo>
                <a:close/>
                <a:moveTo>
                  <a:pt x="6948979" y="1318007"/>
                </a:moveTo>
                <a:cubicBezTo>
                  <a:pt x="6952215" y="1318007"/>
                  <a:pt x="6953833" y="1320185"/>
                  <a:pt x="6953833" y="1324542"/>
                </a:cubicBezTo>
                <a:cubicBezTo>
                  <a:pt x="6953833" y="1325630"/>
                  <a:pt x="6951405" y="1328353"/>
                  <a:pt x="6946550" y="1332711"/>
                </a:cubicBezTo>
                <a:cubicBezTo>
                  <a:pt x="6941696" y="1337067"/>
                  <a:pt x="6938189" y="1339790"/>
                  <a:pt x="6936032" y="1340879"/>
                </a:cubicBezTo>
                <a:cubicBezTo>
                  <a:pt x="6936032" y="1341967"/>
                  <a:pt x="6935492" y="1342513"/>
                  <a:pt x="6934414" y="1342513"/>
                </a:cubicBezTo>
                <a:cubicBezTo>
                  <a:pt x="6932255" y="1338156"/>
                  <a:pt x="6931177" y="1335434"/>
                  <a:pt x="6931177" y="1334344"/>
                </a:cubicBezTo>
                <a:cubicBezTo>
                  <a:pt x="6931177" y="1329988"/>
                  <a:pt x="6933335" y="1326992"/>
                  <a:pt x="6937650" y="1325358"/>
                </a:cubicBezTo>
                <a:cubicBezTo>
                  <a:pt x="6941965" y="1323725"/>
                  <a:pt x="6945741" y="1321820"/>
                  <a:pt x="6948979" y="1319641"/>
                </a:cubicBezTo>
                <a:close/>
                <a:moveTo>
                  <a:pt x="2616993" y="1316374"/>
                </a:moveTo>
                <a:cubicBezTo>
                  <a:pt x="2611599" y="1316374"/>
                  <a:pt x="2608092" y="1321820"/>
                  <a:pt x="2606474" y="1332711"/>
                </a:cubicBezTo>
                <a:cubicBezTo>
                  <a:pt x="2604855" y="1343602"/>
                  <a:pt x="2604046" y="1350136"/>
                  <a:pt x="2604046" y="1352314"/>
                </a:cubicBezTo>
                <a:cubicBezTo>
                  <a:pt x="2604046" y="1357760"/>
                  <a:pt x="2606203" y="1360483"/>
                  <a:pt x="2610520" y="1360483"/>
                </a:cubicBezTo>
                <a:cubicBezTo>
                  <a:pt x="2614835" y="1360483"/>
                  <a:pt x="2618611" y="1359939"/>
                  <a:pt x="2621847" y="1358849"/>
                </a:cubicBezTo>
                <a:cubicBezTo>
                  <a:pt x="2625083" y="1361027"/>
                  <a:pt x="2626703" y="1364023"/>
                  <a:pt x="2626703" y="1367834"/>
                </a:cubicBezTo>
                <a:cubicBezTo>
                  <a:pt x="2626703" y="1371646"/>
                  <a:pt x="2629400" y="1373553"/>
                  <a:pt x="2634794" y="1373553"/>
                </a:cubicBezTo>
                <a:cubicBezTo>
                  <a:pt x="2639109" y="1373553"/>
                  <a:pt x="2640997" y="1371646"/>
                  <a:pt x="2640458" y="1367834"/>
                </a:cubicBezTo>
                <a:cubicBezTo>
                  <a:pt x="2639918" y="1364023"/>
                  <a:pt x="2641266" y="1362116"/>
                  <a:pt x="2644504" y="1362116"/>
                </a:cubicBezTo>
                <a:cubicBezTo>
                  <a:pt x="2649898" y="1362116"/>
                  <a:pt x="2652055" y="1366472"/>
                  <a:pt x="2650977" y="1375186"/>
                </a:cubicBezTo>
                <a:cubicBezTo>
                  <a:pt x="2649898" y="1383898"/>
                  <a:pt x="2651516" y="1388255"/>
                  <a:pt x="2655831" y="1388255"/>
                </a:cubicBezTo>
                <a:cubicBezTo>
                  <a:pt x="2656910" y="1388255"/>
                  <a:pt x="2659877" y="1384716"/>
                  <a:pt x="2664733" y="1377637"/>
                </a:cubicBezTo>
                <a:cubicBezTo>
                  <a:pt x="2669587" y="1370556"/>
                  <a:pt x="2672014" y="1365928"/>
                  <a:pt x="2672014" y="1363749"/>
                </a:cubicBezTo>
                <a:cubicBezTo>
                  <a:pt x="2672014" y="1361572"/>
                  <a:pt x="2670937" y="1359939"/>
                  <a:pt x="2668778" y="1358849"/>
                </a:cubicBezTo>
                <a:cubicBezTo>
                  <a:pt x="2653674" y="1357760"/>
                  <a:pt x="2645852" y="1354220"/>
                  <a:pt x="2645312" y="1348230"/>
                </a:cubicBezTo>
                <a:cubicBezTo>
                  <a:pt x="2644773" y="1342241"/>
                  <a:pt x="2642346" y="1339244"/>
                  <a:pt x="2638030" y="1339244"/>
                </a:cubicBezTo>
                <a:cubicBezTo>
                  <a:pt x="2634794" y="1339244"/>
                  <a:pt x="2632097" y="1340334"/>
                  <a:pt x="2629939" y="1342513"/>
                </a:cubicBezTo>
                <a:cubicBezTo>
                  <a:pt x="2627782" y="1344690"/>
                  <a:pt x="2625624" y="1346869"/>
                  <a:pt x="2623465" y="1349047"/>
                </a:cubicBezTo>
                <a:lnTo>
                  <a:pt x="2621847" y="1350681"/>
                </a:lnTo>
                <a:cubicBezTo>
                  <a:pt x="2620768" y="1350681"/>
                  <a:pt x="2620229" y="1349592"/>
                  <a:pt x="2620229" y="1347413"/>
                </a:cubicBezTo>
                <a:cubicBezTo>
                  <a:pt x="2620229" y="1343057"/>
                  <a:pt x="2621578" y="1339790"/>
                  <a:pt x="2624275" y="1337611"/>
                </a:cubicBezTo>
                <a:cubicBezTo>
                  <a:pt x="2626972" y="1335434"/>
                  <a:pt x="2628321" y="1332711"/>
                  <a:pt x="2628321" y="1329443"/>
                </a:cubicBezTo>
                <a:cubicBezTo>
                  <a:pt x="2628321" y="1327265"/>
                  <a:pt x="2626972" y="1324542"/>
                  <a:pt x="2624275" y="1321274"/>
                </a:cubicBezTo>
                <a:cubicBezTo>
                  <a:pt x="2621578" y="1318007"/>
                  <a:pt x="2619150" y="1316374"/>
                  <a:pt x="2616993" y="1316374"/>
                </a:cubicBezTo>
                <a:close/>
                <a:moveTo>
                  <a:pt x="1530406" y="1316374"/>
                </a:moveTo>
                <a:cubicBezTo>
                  <a:pt x="1532564" y="1316374"/>
                  <a:pt x="1533642" y="1318007"/>
                  <a:pt x="1533642" y="1321274"/>
                </a:cubicBezTo>
                <a:cubicBezTo>
                  <a:pt x="1533642" y="1325630"/>
                  <a:pt x="1532564" y="1327809"/>
                  <a:pt x="1530406" y="1327809"/>
                </a:cubicBezTo>
                <a:cubicBezTo>
                  <a:pt x="1527170" y="1327809"/>
                  <a:pt x="1525550" y="1325630"/>
                  <a:pt x="1525550" y="1321274"/>
                </a:cubicBezTo>
                <a:cubicBezTo>
                  <a:pt x="1525550" y="1318007"/>
                  <a:pt x="1527170" y="1316374"/>
                  <a:pt x="1530406" y="1316374"/>
                </a:cubicBezTo>
                <a:close/>
                <a:moveTo>
                  <a:pt x="467688" y="1316374"/>
                </a:moveTo>
                <a:cubicBezTo>
                  <a:pt x="462293" y="1316374"/>
                  <a:pt x="458788" y="1321820"/>
                  <a:pt x="457170" y="1332711"/>
                </a:cubicBezTo>
                <a:cubicBezTo>
                  <a:pt x="455552" y="1343602"/>
                  <a:pt x="454742" y="1350136"/>
                  <a:pt x="454742" y="1352314"/>
                </a:cubicBezTo>
                <a:cubicBezTo>
                  <a:pt x="454742" y="1357760"/>
                  <a:pt x="456901" y="1360483"/>
                  <a:pt x="461216" y="1360483"/>
                </a:cubicBezTo>
                <a:cubicBezTo>
                  <a:pt x="465531" y="1360483"/>
                  <a:pt x="469307" y="1359939"/>
                  <a:pt x="472543" y="1358849"/>
                </a:cubicBezTo>
                <a:cubicBezTo>
                  <a:pt x="475781" y="1361027"/>
                  <a:pt x="477399" y="1364023"/>
                  <a:pt x="477399" y="1367834"/>
                </a:cubicBezTo>
                <a:cubicBezTo>
                  <a:pt x="477399" y="1371646"/>
                  <a:pt x="480096" y="1373553"/>
                  <a:pt x="485490" y="1373553"/>
                </a:cubicBezTo>
                <a:cubicBezTo>
                  <a:pt x="489805" y="1373553"/>
                  <a:pt x="491694" y="1371646"/>
                  <a:pt x="491154" y="1367834"/>
                </a:cubicBezTo>
                <a:cubicBezTo>
                  <a:pt x="490614" y="1364023"/>
                  <a:pt x="491964" y="1362116"/>
                  <a:pt x="495200" y="1362116"/>
                </a:cubicBezTo>
                <a:cubicBezTo>
                  <a:pt x="500594" y="1362116"/>
                  <a:pt x="502752" y="1366472"/>
                  <a:pt x="501673" y="1375186"/>
                </a:cubicBezTo>
                <a:cubicBezTo>
                  <a:pt x="500594" y="1383898"/>
                  <a:pt x="502212" y="1388255"/>
                  <a:pt x="506527" y="1388255"/>
                </a:cubicBezTo>
                <a:cubicBezTo>
                  <a:pt x="507606" y="1388255"/>
                  <a:pt x="510573" y="1384716"/>
                  <a:pt x="515429" y="1377637"/>
                </a:cubicBezTo>
                <a:cubicBezTo>
                  <a:pt x="520283" y="1370556"/>
                  <a:pt x="522710" y="1365928"/>
                  <a:pt x="522710" y="1363749"/>
                </a:cubicBezTo>
                <a:cubicBezTo>
                  <a:pt x="522710" y="1361572"/>
                  <a:pt x="521633" y="1359939"/>
                  <a:pt x="519474" y="1358849"/>
                </a:cubicBezTo>
                <a:cubicBezTo>
                  <a:pt x="504370" y="1357760"/>
                  <a:pt x="496548" y="1354220"/>
                  <a:pt x="496008" y="1348230"/>
                </a:cubicBezTo>
                <a:cubicBezTo>
                  <a:pt x="495469" y="1342241"/>
                  <a:pt x="493042" y="1339244"/>
                  <a:pt x="488726" y="1339244"/>
                </a:cubicBezTo>
                <a:cubicBezTo>
                  <a:pt x="485490" y="1339244"/>
                  <a:pt x="482793" y="1340334"/>
                  <a:pt x="480635" y="1342513"/>
                </a:cubicBezTo>
                <a:cubicBezTo>
                  <a:pt x="478477" y="1344690"/>
                  <a:pt x="476319" y="1346869"/>
                  <a:pt x="474161" y="1349047"/>
                </a:cubicBezTo>
                <a:lnTo>
                  <a:pt x="472543" y="1350681"/>
                </a:lnTo>
                <a:cubicBezTo>
                  <a:pt x="471464" y="1350681"/>
                  <a:pt x="470925" y="1349592"/>
                  <a:pt x="470925" y="1347413"/>
                </a:cubicBezTo>
                <a:cubicBezTo>
                  <a:pt x="470925" y="1343057"/>
                  <a:pt x="472274" y="1339790"/>
                  <a:pt x="474971" y="1337611"/>
                </a:cubicBezTo>
                <a:cubicBezTo>
                  <a:pt x="477668" y="1335434"/>
                  <a:pt x="479017" y="1332711"/>
                  <a:pt x="479017" y="1329443"/>
                </a:cubicBezTo>
                <a:cubicBezTo>
                  <a:pt x="479017" y="1327265"/>
                  <a:pt x="477668" y="1324542"/>
                  <a:pt x="474971" y="1321274"/>
                </a:cubicBezTo>
                <a:cubicBezTo>
                  <a:pt x="472274" y="1318007"/>
                  <a:pt x="469846" y="1316374"/>
                  <a:pt x="467688" y="1316374"/>
                </a:cubicBezTo>
                <a:close/>
                <a:moveTo>
                  <a:pt x="5459132" y="1314739"/>
                </a:moveTo>
                <a:lnTo>
                  <a:pt x="5476933" y="1314739"/>
                </a:lnTo>
                <a:cubicBezTo>
                  <a:pt x="5480169" y="1316918"/>
                  <a:pt x="5487182" y="1318551"/>
                  <a:pt x="5497970" y="1319641"/>
                </a:cubicBezTo>
                <a:cubicBezTo>
                  <a:pt x="5508759" y="1320730"/>
                  <a:pt x="5514153" y="1321820"/>
                  <a:pt x="5514153" y="1322908"/>
                </a:cubicBezTo>
                <a:cubicBezTo>
                  <a:pt x="5514153" y="1325086"/>
                  <a:pt x="5513345" y="1326720"/>
                  <a:pt x="5511727" y="1327809"/>
                </a:cubicBezTo>
                <a:cubicBezTo>
                  <a:pt x="5510109" y="1328899"/>
                  <a:pt x="5509299" y="1330532"/>
                  <a:pt x="5509299" y="1332711"/>
                </a:cubicBezTo>
                <a:cubicBezTo>
                  <a:pt x="5517930" y="1332711"/>
                  <a:pt x="5521975" y="1330532"/>
                  <a:pt x="5521436" y="1326176"/>
                </a:cubicBezTo>
                <a:cubicBezTo>
                  <a:pt x="5520896" y="1321820"/>
                  <a:pt x="5522785" y="1319097"/>
                  <a:pt x="5527100" y="1318007"/>
                </a:cubicBezTo>
                <a:cubicBezTo>
                  <a:pt x="5530336" y="1318007"/>
                  <a:pt x="5531956" y="1318551"/>
                  <a:pt x="5531956" y="1319641"/>
                </a:cubicBezTo>
                <a:lnTo>
                  <a:pt x="5565940" y="1319641"/>
                </a:lnTo>
                <a:cubicBezTo>
                  <a:pt x="5567019" y="1319641"/>
                  <a:pt x="5568097" y="1319913"/>
                  <a:pt x="5569176" y="1320458"/>
                </a:cubicBezTo>
                <a:cubicBezTo>
                  <a:pt x="5570255" y="1321002"/>
                  <a:pt x="5571334" y="1321274"/>
                  <a:pt x="5572412" y="1321274"/>
                </a:cubicBezTo>
                <a:lnTo>
                  <a:pt x="5574031" y="1321274"/>
                </a:lnTo>
                <a:cubicBezTo>
                  <a:pt x="5576188" y="1321274"/>
                  <a:pt x="5578885" y="1320730"/>
                  <a:pt x="5582123" y="1319641"/>
                </a:cubicBezTo>
                <a:cubicBezTo>
                  <a:pt x="5585359" y="1318551"/>
                  <a:pt x="5588056" y="1318007"/>
                  <a:pt x="5590214" y="1318007"/>
                </a:cubicBezTo>
                <a:cubicBezTo>
                  <a:pt x="5596688" y="1318007"/>
                  <a:pt x="5603160" y="1318823"/>
                  <a:pt x="5609633" y="1320458"/>
                </a:cubicBezTo>
                <a:cubicBezTo>
                  <a:pt x="5616107" y="1322092"/>
                  <a:pt x="5622580" y="1322908"/>
                  <a:pt x="5629054" y="1322908"/>
                </a:cubicBezTo>
                <a:cubicBezTo>
                  <a:pt x="5633369" y="1322908"/>
                  <a:pt x="5636874" y="1322364"/>
                  <a:pt x="5639571" y="1321274"/>
                </a:cubicBezTo>
                <a:cubicBezTo>
                  <a:pt x="5642269" y="1320185"/>
                  <a:pt x="5645775" y="1318551"/>
                  <a:pt x="5650091" y="1316374"/>
                </a:cubicBezTo>
                <a:lnTo>
                  <a:pt x="5651709" y="1316374"/>
                </a:lnTo>
                <a:cubicBezTo>
                  <a:pt x="5654946" y="1316374"/>
                  <a:pt x="5657913" y="1317462"/>
                  <a:pt x="5660610" y="1319641"/>
                </a:cubicBezTo>
                <a:cubicBezTo>
                  <a:pt x="5663307" y="1321820"/>
                  <a:pt x="5666274" y="1322908"/>
                  <a:pt x="5669510" y="1322908"/>
                </a:cubicBezTo>
                <a:cubicBezTo>
                  <a:pt x="5674904" y="1322908"/>
                  <a:pt x="5678680" y="1321820"/>
                  <a:pt x="5680839" y="1319641"/>
                </a:cubicBezTo>
                <a:cubicBezTo>
                  <a:pt x="5682997" y="1317462"/>
                  <a:pt x="5686772" y="1316374"/>
                  <a:pt x="5692166" y="1316374"/>
                </a:cubicBezTo>
                <a:cubicBezTo>
                  <a:pt x="5694324" y="1316374"/>
                  <a:pt x="5696213" y="1316918"/>
                  <a:pt x="5697831" y="1318007"/>
                </a:cubicBezTo>
                <a:cubicBezTo>
                  <a:pt x="5699449" y="1319097"/>
                  <a:pt x="5701337" y="1319641"/>
                  <a:pt x="5703495" y="1319641"/>
                </a:cubicBezTo>
                <a:cubicBezTo>
                  <a:pt x="5705652" y="1319641"/>
                  <a:pt x="5707541" y="1319369"/>
                  <a:pt x="5709159" y="1318823"/>
                </a:cubicBezTo>
                <a:cubicBezTo>
                  <a:pt x="5710777" y="1318279"/>
                  <a:pt x="5712666" y="1318007"/>
                  <a:pt x="5714823" y="1318007"/>
                </a:cubicBezTo>
                <a:cubicBezTo>
                  <a:pt x="5716981" y="1318007"/>
                  <a:pt x="5719138" y="1318823"/>
                  <a:pt x="5721296" y="1320458"/>
                </a:cubicBezTo>
                <a:cubicBezTo>
                  <a:pt x="5723454" y="1322092"/>
                  <a:pt x="5725611" y="1322908"/>
                  <a:pt x="5727770" y="1322908"/>
                </a:cubicBezTo>
                <a:cubicBezTo>
                  <a:pt x="5729926" y="1322908"/>
                  <a:pt x="5731275" y="1322364"/>
                  <a:pt x="5731815" y="1321274"/>
                </a:cubicBezTo>
                <a:cubicBezTo>
                  <a:pt x="5732354" y="1320185"/>
                  <a:pt x="5733703" y="1319641"/>
                  <a:pt x="5735861" y="1319641"/>
                </a:cubicBezTo>
                <a:cubicBezTo>
                  <a:pt x="5738018" y="1319641"/>
                  <a:pt x="5739367" y="1319913"/>
                  <a:pt x="5739907" y="1320458"/>
                </a:cubicBezTo>
                <a:cubicBezTo>
                  <a:pt x="5740446" y="1321002"/>
                  <a:pt x="5741794" y="1321274"/>
                  <a:pt x="5743953" y="1321274"/>
                </a:cubicBezTo>
                <a:cubicBezTo>
                  <a:pt x="5747189" y="1321274"/>
                  <a:pt x="5750695" y="1320730"/>
                  <a:pt x="5754470" y="1319641"/>
                </a:cubicBezTo>
                <a:cubicBezTo>
                  <a:pt x="5758248" y="1318551"/>
                  <a:pt x="5762292" y="1318007"/>
                  <a:pt x="5766609" y="1318007"/>
                </a:cubicBezTo>
                <a:cubicBezTo>
                  <a:pt x="5768766" y="1318007"/>
                  <a:pt x="5770115" y="1318279"/>
                  <a:pt x="5770655" y="1318823"/>
                </a:cubicBezTo>
                <a:cubicBezTo>
                  <a:pt x="5771194" y="1319369"/>
                  <a:pt x="5772542" y="1319641"/>
                  <a:pt x="5774701" y="1319641"/>
                </a:cubicBezTo>
                <a:cubicBezTo>
                  <a:pt x="5779016" y="1319641"/>
                  <a:pt x="5782791" y="1319097"/>
                  <a:pt x="5786028" y="1318007"/>
                </a:cubicBezTo>
                <a:cubicBezTo>
                  <a:pt x="5789264" y="1316918"/>
                  <a:pt x="5792502" y="1316374"/>
                  <a:pt x="5795738" y="1316374"/>
                </a:cubicBezTo>
                <a:cubicBezTo>
                  <a:pt x="5800053" y="1316374"/>
                  <a:pt x="5803290" y="1317462"/>
                  <a:pt x="5805448" y="1319641"/>
                </a:cubicBezTo>
                <a:lnTo>
                  <a:pt x="5823248" y="1319641"/>
                </a:lnTo>
                <a:cubicBezTo>
                  <a:pt x="5824327" y="1320730"/>
                  <a:pt x="5827026" y="1321274"/>
                  <a:pt x="5831341" y="1321274"/>
                </a:cubicBezTo>
                <a:cubicBezTo>
                  <a:pt x="5833498" y="1321274"/>
                  <a:pt x="5835656" y="1320730"/>
                  <a:pt x="5837814" y="1319641"/>
                </a:cubicBezTo>
                <a:cubicBezTo>
                  <a:pt x="5839971" y="1318551"/>
                  <a:pt x="5842130" y="1318007"/>
                  <a:pt x="5844287" y="1318007"/>
                </a:cubicBezTo>
                <a:cubicBezTo>
                  <a:pt x="5846445" y="1318007"/>
                  <a:pt x="5848603" y="1318279"/>
                  <a:pt x="5850760" y="1318823"/>
                </a:cubicBezTo>
                <a:cubicBezTo>
                  <a:pt x="5852918" y="1319369"/>
                  <a:pt x="5855075" y="1319641"/>
                  <a:pt x="5857234" y="1319641"/>
                </a:cubicBezTo>
                <a:cubicBezTo>
                  <a:pt x="5862628" y="1319641"/>
                  <a:pt x="5867482" y="1319097"/>
                  <a:pt x="5871798" y="1318007"/>
                </a:cubicBezTo>
                <a:cubicBezTo>
                  <a:pt x="5876114" y="1316918"/>
                  <a:pt x="5880969" y="1316374"/>
                  <a:pt x="5886362" y="1316374"/>
                </a:cubicBezTo>
                <a:cubicBezTo>
                  <a:pt x="5888520" y="1316374"/>
                  <a:pt x="5889869" y="1316918"/>
                  <a:pt x="5890408" y="1318007"/>
                </a:cubicBezTo>
                <a:cubicBezTo>
                  <a:pt x="5890948" y="1319097"/>
                  <a:pt x="5892297" y="1319641"/>
                  <a:pt x="5894454" y="1319641"/>
                </a:cubicBezTo>
                <a:lnTo>
                  <a:pt x="5900927" y="1319641"/>
                </a:lnTo>
                <a:lnTo>
                  <a:pt x="5912256" y="1319641"/>
                </a:lnTo>
                <a:cubicBezTo>
                  <a:pt x="5914413" y="1319641"/>
                  <a:pt x="5916031" y="1319913"/>
                  <a:pt x="5917110" y="1320458"/>
                </a:cubicBezTo>
                <a:cubicBezTo>
                  <a:pt x="5918189" y="1321002"/>
                  <a:pt x="5919807" y="1321274"/>
                  <a:pt x="5921966" y="1321274"/>
                </a:cubicBezTo>
                <a:cubicBezTo>
                  <a:pt x="5924124" y="1321274"/>
                  <a:pt x="5925742" y="1321002"/>
                  <a:pt x="5926820" y="1320458"/>
                </a:cubicBezTo>
                <a:cubicBezTo>
                  <a:pt x="5927899" y="1319913"/>
                  <a:pt x="5928978" y="1319641"/>
                  <a:pt x="5930057" y="1319641"/>
                </a:cubicBezTo>
                <a:cubicBezTo>
                  <a:pt x="5934372" y="1319641"/>
                  <a:pt x="5937878" y="1320458"/>
                  <a:pt x="5940576" y="1322092"/>
                </a:cubicBezTo>
                <a:cubicBezTo>
                  <a:pt x="5943273" y="1323725"/>
                  <a:pt x="5946779" y="1324542"/>
                  <a:pt x="5951094" y="1324542"/>
                </a:cubicBezTo>
                <a:cubicBezTo>
                  <a:pt x="5953252" y="1324542"/>
                  <a:pt x="5955411" y="1323997"/>
                  <a:pt x="5957568" y="1322908"/>
                </a:cubicBezTo>
                <a:cubicBezTo>
                  <a:pt x="5959726" y="1321820"/>
                  <a:pt x="5961883" y="1321274"/>
                  <a:pt x="5964041" y="1321274"/>
                </a:cubicBezTo>
                <a:cubicBezTo>
                  <a:pt x="5966199" y="1321274"/>
                  <a:pt x="5968356" y="1322364"/>
                  <a:pt x="5970515" y="1324542"/>
                </a:cubicBezTo>
                <a:cubicBezTo>
                  <a:pt x="5972671" y="1326720"/>
                  <a:pt x="5976448" y="1327809"/>
                  <a:pt x="5981842" y="1327809"/>
                </a:cubicBezTo>
                <a:lnTo>
                  <a:pt x="5998025" y="1327809"/>
                </a:lnTo>
                <a:cubicBezTo>
                  <a:pt x="6000183" y="1327809"/>
                  <a:pt x="6002611" y="1328627"/>
                  <a:pt x="6005308" y="1330260"/>
                </a:cubicBezTo>
                <a:cubicBezTo>
                  <a:pt x="6008005" y="1331893"/>
                  <a:pt x="6010433" y="1332711"/>
                  <a:pt x="6012590" y="1332711"/>
                </a:cubicBezTo>
                <a:cubicBezTo>
                  <a:pt x="6015826" y="1332711"/>
                  <a:pt x="6018794" y="1332165"/>
                  <a:pt x="6021490" y="1331076"/>
                </a:cubicBezTo>
                <a:cubicBezTo>
                  <a:pt x="6024188" y="1329988"/>
                  <a:pt x="6026615" y="1329443"/>
                  <a:pt x="6028773" y="1329443"/>
                </a:cubicBezTo>
                <a:cubicBezTo>
                  <a:pt x="6032009" y="1329443"/>
                  <a:pt x="6034706" y="1330532"/>
                  <a:pt x="6036865" y="1332711"/>
                </a:cubicBezTo>
                <a:cubicBezTo>
                  <a:pt x="6039021" y="1334888"/>
                  <a:pt x="6041180" y="1336522"/>
                  <a:pt x="6043338" y="1337611"/>
                </a:cubicBezTo>
                <a:cubicBezTo>
                  <a:pt x="6050891" y="1340879"/>
                  <a:pt x="6059252" y="1344963"/>
                  <a:pt x="6068422" y="1349864"/>
                </a:cubicBezTo>
                <a:cubicBezTo>
                  <a:pt x="6077591" y="1354765"/>
                  <a:pt x="6086493" y="1356126"/>
                  <a:pt x="6095123" y="1353948"/>
                </a:cubicBezTo>
                <a:cubicBezTo>
                  <a:pt x="6098360" y="1355037"/>
                  <a:pt x="6104294" y="1358849"/>
                  <a:pt x="6112924" y="1365384"/>
                </a:cubicBezTo>
                <a:cubicBezTo>
                  <a:pt x="6121556" y="1371918"/>
                  <a:pt x="6125871" y="1377363"/>
                  <a:pt x="6125871" y="1381721"/>
                </a:cubicBezTo>
                <a:cubicBezTo>
                  <a:pt x="6125871" y="1383898"/>
                  <a:pt x="6125332" y="1385260"/>
                  <a:pt x="6124253" y="1385805"/>
                </a:cubicBezTo>
                <a:cubicBezTo>
                  <a:pt x="6123174" y="1386349"/>
                  <a:pt x="6122634" y="1387711"/>
                  <a:pt x="6122634" y="1389889"/>
                </a:cubicBezTo>
                <a:cubicBezTo>
                  <a:pt x="6122634" y="1397512"/>
                  <a:pt x="6124792" y="1401325"/>
                  <a:pt x="6129107" y="1401325"/>
                </a:cubicBezTo>
                <a:cubicBezTo>
                  <a:pt x="6131265" y="1401325"/>
                  <a:pt x="6135040" y="1399691"/>
                  <a:pt x="6140436" y="1396423"/>
                </a:cubicBezTo>
                <a:cubicBezTo>
                  <a:pt x="6145830" y="1393156"/>
                  <a:pt x="6149607" y="1391523"/>
                  <a:pt x="6151764" y="1391523"/>
                </a:cubicBezTo>
                <a:cubicBezTo>
                  <a:pt x="6152843" y="1391523"/>
                  <a:pt x="6156888" y="1393974"/>
                  <a:pt x="6163901" y="1398874"/>
                </a:cubicBezTo>
                <a:cubicBezTo>
                  <a:pt x="6170913" y="1403775"/>
                  <a:pt x="6177927" y="1408949"/>
                  <a:pt x="6184939" y="1414394"/>
                </a:cubicBezTo>
                <a:cubicBezTo>
                  <a:pt x="6191952" y="1419840"/>
                  <a:pt x="6198694" y="1425558"/>
                  <a:pt x="6205168" y="1431547"/>
                </a:cubicBezTo>
                <a:cubicBezTo>
                  <a:pt x="6211641" y="1437538"/>
                  <a:pt x="6215416" y="1441077"/>
                  <a:pt x="6216496" y="1442166"/>
                </a:cubicBezTo>
                <a:cubicBezTo>
                  <a:pt x="6218654" y="1444345"/>
                  <a:pt x="6219462" y="1447068"/>
                  <a:pt x="6218923" y="1450335"/>
                </a:cubicBezTo>
                <a:cubicBezTo>
                  <a:pt x="6218384" y="1453602"/>
                  <a:pt x="6219193" y="1456870"/>
                  <a:pt x="6221351" y="1460137"/>
                </a:cubicBezTo>
                <a:cubicBezTo>
                  <a:pt x="6223508" y="1463405"/>
                  <a:pt x="6226476" y="1465854"/>
                  <a:pt x="6230251" y="1467489"/>
                </a:cubicBezTo>
                <a:cubicBezTo>
                  <a:pt x="6234027" y="1469122"/>
                  <a:pt x="6236994" y="1471028"/>
                  <a:pt x="6239152" y="1473206"/>
                </a:cubicBezTo>
                <a:cubicBezTo>
                  <a:pt x="6242389" y="1475384"/>
                  <a:pt x="6243467" y="1476745"/>
                  <a:pt x="6242389" y="1477291"/>
                </a:cubicBezTo>
                <a:cubicBezTo>
                  <a:pt x="6241309" y="1477835"/>
                  <a:pt x="6241849" y="1480285"/>
                  <a:pt x="6244007" y="1484642"/>
                </a:cubicBezTo>
                <a:cubicBezTo>
                  <a:pt x="6245085" y="1486820"/>
                  <a:pt x="6248862" y="1490359"/>
                  <a:pt x="6255335" y="1495261"/>
                </a:cubicBezTo>
                <a:cubicBezTo>
                  <a:pt x="6261808" y="1500162"/>
                  <a:pt x="6265045" y="1505880"/>
                  <a:pt x="6265045" y="1512415"/>
                </a:cubicBezTo>
                <a:cubicBezTo>
                  <a:pt x="6265045" y="1514592"/>
                  <a:pt x="6264775" y="1515954"/>
                  <a:pt x="6264236" y="1516499"/>
                </a:cubicBezTo>
                <a:cubicBezTo>
                  <a:pt x="6263696" y="1517043"/>
                  <a:pt x="6263426" y="1518404"/>
                  <a:pt x="6263426" y="1520583"/>
                </a:cubicBezTo>
                <a:cubicBezTo>
                  <a:pt x="6263426" y="1523850"/>
                  <a:pt x="6265854" y="1527662"/>
                  <a:pt x="6270710" y="1532018"/>
                </a:cubicBezTo>
                <a:cubicBezTo>
                  <a:pt x="6275564" y="1536375"/>
                  <a:pt x="6279071" y="1540187"/>
                  <a:pt x="6281228" y="1543454"/>
                </a:cubicBezTo>
                <a:cubicBezTo>
                  <a:pt x="6282307" y="1545632"/>
                  <a:pt x="6282846" y="1549989"/>
                  <a:pt x="6282846" y="1556524"/>
                </a:cubicBezTo>
                <a:cubicBezTo>
                  <a:pt x="6282846" y="1563059"/>
                  <a:pt x="6283925" y="1566871"/>
                  <a:pt x="6286083" y="1567959"/>
                </a:cubicBezTo>
                <a:cubicBezTo>
                  <a:pt x="6288240" y="1570138"/>
                  <a:pt x="6289590" y="1571227"/>
                  <a:pt x="6290129" y="1571227"/>
                </a:cubicBezTo>
                <a:cubicBezTo>
                  <a:pt x="6290668" y="1571227"/>
                  <a:pt x="6292016" y="1572316"/>
                  <a:pt x="6294174" y="1574494"/>
                </a:cubicBezTo>
                <a:cubicBezTo>
                  <a:pt x="6294174" y="1579939"/>
                  <a:pt x="6295254" y="1586746"/>
                  <a:pt x="6297411" y="1594915"/>
                </a:cubicBezTo>
                <a:cubicBezTo>
                  <a:pt x="6299569" y="1603083"/>
                  <a:pt x="6301726" y="1609890"/>
                  <a:pt x="6303884" y="1615336"/>
                </a:cubicBezTo>
                <a:cubicBezTo>
                  <a:pt x="6307121" y="1624049"/>
                  <a:pt x="6308739" y="1631944"/>
                  <a:pt x="6308739" y="1639025"/>
                </a:cubicBezTo>
                <a:lnTo>
                  <a:pt x="6309488" y="1644508"/>
                </a:lnTo>
                <a:lnTo>
                  <a:pt x="6274573" y="1653237"/>
                </a:lnTo>
                <a:cubicBezTo>
                  <a:pt x="6252038" y="1661688"/>
                  <a:pt x="6237884" y="1667270"/>
                  <a:pt x="6229823" y="1670737"/>
                </a:cubicBezTo>
                <a:lnTo>
                  <a:pt x="6222037" y="1675307"/>
                </a:lnTo>
                <a:lnTo>
                  <a:pt x="6171936" y="1690559"/>
                </a:lnTo>
                <a:lnTo>
                  <a:pt x="6170182" y="1691107"/>
                </a:lnTo>
                <a:lnTo>
                  <a:pt x="6166328" y="1687217"/>
                </a:lnTo>
                <a:cubicBezTo>
                  <a:pt x="6164170" y="1687217"/>
                  <a:pt x="6163092" y="1688307"/>
                  <a:pt x="6163092" y="1690484"/>
                </a:cubicBezTo>
                <a:lnTo>
                  <a:pt x="6165240" y="1692652"/>
                </a:lnTo>
                <a:lnTo>
                  <a:pt x="6114573" y="1708486"/>
                </a:lnTo>
                <a:lnTo>
                  <a:pt x="6114543" y="1708456"/>
                </a:lnTo>
                <a:lnTo>
                  <a:pt x="6112886" y="1709013"/>
                </a:lnTo>
                <a:lnTo>
                  <a:pt x="6074488" y="1721013"/>
                </a:lnTo>
                <a:lnTo>
                  <a:pt x="6070849" y="1718258"/>
                </a:lnTo>
                <a:cubicBezTo>
                  <a:pt x="6068690" y="1718258"/>
                  <a:pt x="6066533" y="1718530"/>
                  <a:pt x="6064375" y="1719074"/>
                </a:cubicBezTo>
                <a:cubicBezTo>
                  <a:pt x="6062218" y="1719619"/>
                  <a:pt x="6061139" y="1720980"/>
                  <a:pt x="6061139" y="1723158"/>
                </a:cubicBezTo>
                <a:lnTo>
                  <a:pt x="6062539" y="1724747"/>
                </a:lnTo>
                <a:lnTo>
                  <a:pt x="5985475" y="1748830"/>
                </a:lnTo>
                <a:lnTo>
                  <a:pt x="5985078" y="1746029"/>
                </a:lnTo>
                <a:cubicBezTo>
                  <a:pt x="5985078" y="1740584"/>
                  <a:pt x="5988316" y="1736772"/>
                  <a:pt x="5994789" y="1734594"/>
                </a:cubicBezTo>
                <a:lnTo>
                  <a:pt x="5994789" y="1731326"/>
                </a:lnTo>
                <a:cubicBezTo>
                  <a:pt x="5994789" y="1729149"/>
                  <a:pt x="5993440" y="1725337"/>
                  <a:pt x="5990743" y="1719891"/>
                </a:cubicBezTo>
                <a:cubicBezTo>
                  <a:pt x="5988046" y="1714445"/>
                  <a:pt x="5986157" y="1709544"/>
                  <a:pt x="5985078" y="1705188"/>
                </a:cubicBezTo>
                <a:cubicBezTo>
                  <a:pt x="5982921" y="1698653"/>
                  <a:pt x="5979685" y="1694024"/>
                  <a:pt x="5975369" y="1691302"/>
                </a:cubicBezTo>
                <a:cubicBezTo>
                  <a:pt x="5971053" y="1688579"/>
                  <a:pt x="5968896" y="1686128"/>
                  <a:pt x="5968896" y="1683951"/>
                </a:cubicBezTo>
                <a:cubicBezTo>
                  <a:pt x="5968896" y="1681772"/>
                  <a:pt x="5969435" y="1679593"/>
                  <a:pt x="5970515" y="1677416"/>
                </a:cubicBezTo>
                <a:cubicBezTo>
                  <a:pt x="5971594" y="1675237"/>
                  <a:pt x="5972133" y="1672514"/>
                  <a:pt x="5972133" y="1669247"/>
                </a:cubicBezTo>
                <a:cubicBezTo>
                  <a:pt x="5972133" y="1667069"/>
                  <a:pt x="5969974" y="1664891"/>
                  <a:pt x="5965659" y="1662712"/>
                </a:cubicBezTo>
                <a:cubicBezTo>
                  <a:pt x="5961344" y="1660534"/>
                  <a:pt x="5958377" y="1656449"/>
                  <a:pt x="5956758" y="1650460"/>
                </a:cubicBezTo>
                <a:cubicBezTo>
                  <a:pt x="5955140" y="1644470"/>
                  <a:pt x="5953252" y="1641474"/>
                  <a:pt x="5951094" y="1641474"/>
                </a:cubicBezTo>
                <a:cubicBezTo>
                  <a:pt x="5950016" y="1641474"/>
                  <a:pt x="5949476" y="1641747"/>
                  <a:pt x="5949476" y="1642291"/>
                </a:cubicBezTo>
                <a:cubicBezTo>
                  <a:pt x="5949476" y="1642835"/>
                  <a:pt x="5948937" y="1643109"/>
                  <a:pt x="5947858" y="1643109"/>
                </a:cubicBezTo>
                <a:lnTo>
                  <a:pt x="5946240" y="1643109"/>
                </a:lnTo>
                <a:lnTo>
                  <a:pt x="5943003" y="1643109"/>
                </a:lnTo>
                <a:cubicBezTo>
                  <a:pt x="5939767" y="1643109"/>
                  <a:pt x="5938149" y="1641202"/>
                  <a:pt x="5938149" y="1637390"/>
                </a:cubicBezTo>
                <a:cubicBezTo>
                  <a:pt x="5938149" y="1633579"/>
                  <a:pt x="5938149" y="1630583"/>
                  <a:pt x="5938149" y="1628405"/>
                </a:cubicBezTo>
                <a:cubicBezTo>
                  <a:pt x="5938149" y="1628405"/>
                  <a:pt x="5935721" y="1626772"/>
                  <a:pt x="5930865" y="1623504"/>
                </a:cubicBezTo>
                <a:cubicBezTo>
                  <a:pt x="5926011" y="1620237"/>
                  <a:pt x="5920346" y="1616697"/>
                  <a:pt x="5913874" y="1612885"/>
                </a:cubicBezTo>
                <a:cubicBezTo>
                  <a:pt x="5907401" y="1609074"/>
                  <a:pt x="5901467" y="1605534"/>
                  <a:pt x="5896073" y="1602267"/>
                </a:cubicBezTo>
                <a:cubicBezTo>
                  <a:pt x="5890679" y="1598999"/>
                  <a:pt x="5887980" y="1597365"/>
                  <a:pt x="5887980" y="1597365"/>
                </a:cubicBezTo>
                <a:cubicBezTo>
                  <a:pt x="5882587" y="1597365"/>
                  <a:pt x="5876923" y="1597093"/>
                  <a:pt x="5870989" y="1596548"/>
                </a:cubicBezTo>
                <a:cubicBezTo>
                  <a:pt x="5865056" y="1596004"/>
                  <a:pt x="5859392" y="1595732"/>
                  <a:pt x="5853996" y="1595732"/>
                </a:cubicBezTo>
                <a:cubicBezTo>
                  <a:pt x="5851839" y="1594643"/>
                  <a:pt x="5850221" y="1593553"/>
                  <a:pt x="5849142" y="1592464"/>
                </a:cubicBezTo>
                <a:cubicBezTo>
                  <a:pt x="5848063" y="1591376"/>
                  <a:pt x="5846445" y="1590286"/>
                  <a:pt x="5844287" y="1589197"/>
                </a:cubicBezTo>
                <a:cubicBezTo>
                  <a:pt x="5835656" y="1590286"/>
                  <a:pt x="5829991" y="1589197"/>
                  <a:pt x="5827295" y="1585930"/>
                </a:cubicBezTo>
                <a:cubicBezTo>
                  <a:pt x="5824598" y="1582662"/>
                  <a:pt x="5819473" y="1581029"/>
                  <a:pt x="5811921" y="1581029"/>
                </a:cubicBezTo>
                <a:cubicBezTo>
                  <a:pt x="5806526" y="1581029"/>
                  <a:pt x="5800862" y="1582118"/>
                  <a:pt x="5794929" y="1584295"/>
                </a:cubicBezTo>
                <a:cubicBezTo>
                  <a:pt x="5788995" y="1586474"/>
                  <a:pt x="5783331" y="1587564"/>
                  <a:pt x="5777937" y="1587564"/>
                </a:cubicBezTo>
                <a:cubicBezTo>
                  <a:pt x="5773621" y="1590830"/>
                  <a:pt x="5771463" y="1596276"/>
                  <a:pt x="5771463" y="1603900"/>
                </a:cubicBezTo>
                <a:cubicBezTo>
                  <a:pt x="5771463" y="1606078"/>
                  <a:pt x="5772273" y="1607713"/>
                  <a:pt x="5773891" y="1608801"/>
                </a:cubicBezTo>
                <a:cubicBezTo>
                  <a:pt x="5775509" y="1609890"/>
                  <a:pt x="5776319" y="1611523"/>
                  <a:pt x="5776319" y="1613702"/>
                </a:cubicBezTo>
                <a:cubicBezTo>
                  <a:pt x="5776319" y="1616969"/>
                  <a:pt x="5775239" y="1619965"/>
                  <a:pt x="5773081" y="1622688"/>
                </a:cubicBezTo>
                <a:cubicBezTo>
                  <a:pt x="5770924" y="1625411"/>
                  <a:pt x="5769845" y="1628405"/>
                  <a:pt x="5769845" y="1631672"/>
                </a:cubicBezTo>
                <a:cubicBezTo>
                  <a:pt x="5769845" y="1633851"/>
                  <a:pt x="5770115" y="1635212"/>
                  <a:pt x="5770655" y="1635756"/>
                </a:cubicBezTo>
                <a:cubicBezTo>
                  <a:pt x="5771194" y="1636302"/>
                  <a:pt x="5771463" y="1637663"/>
                  <a:pt x="5771463" y="1639841"/>
                </a:cubicBezTo>
                <a:cubicBezTo>
                  <a:pt x="5771463" y="1642019"/>
                  <a:pt x="5770924" y="1643925"/>
                  <a:pt x="5769845" y="1645558"/>
                </a:cubicBezTo>
                <a:cubicBezTo>
                  <a:pt x="5768766" y="1647193"/>
                  <a:pt x="5768227" y="1649098"/>
                  <a:pt x="5768227" y="1651277"/>
                </a:cubicBezTo>
                <a:cubicBezTo>
                  <a:pt x="5769306" y="1659990"/>
                  <a:pt x="5770924" y="1668975"/>
                  <a:pt x="5773081" y="1678232"/>
                </a:cubicBezTo>
                <a:cubicBezTo>
                  <a:pt x="5775239" y="1687489"/>
                  <a:pt x="5776319" y="1696475"/>
                  <a:pt x="5776319" y="1705188"/>
                </a:cubicBezTo>
                <a:cubicBezTo>
                  <a:pt x="5776319" y="1707366"/>
                  <a:pt x="5775509" y="1709817"/>
                  <a:pt x="5773891" y="1712540"/>
                </a:cubicBezTo>
                <a:cubicBezTo>
                  <a:pt x="5772273" y="1715263"/>
                  <a:pt x="5771463" y="1718258"/>
                  <a:pt x="5771463" y="1721524"/>
                </a:cubicBezTo>
                <a:cubicBezTo>
                  <a:pt x="5771463" y="1723703"/>
                  <a:pt x="5772273" y="1725881"/>
                  <a:pt x="5773891" y="1728059"/>
                </a:cubicBezTo>
                <a:cubicBezTo>
                  <a:pt x="5775509" y="1730238"/>
                  <a:pt x="5776319" y="1732416"/>
                  <a:pt x="5776319" y="1734594"/>
                </a:cubicBezTo>
                <a:cubicBezTo>
                  <a:pt x="5776319" y="1736772"/>
                  <a:pt x="5775780" y="1738950"/>
                  <a:pt x="5774701" y="1741129"/>
                </a:cubicBezTo>
                <a:cubicBezTo>
                  <a:pt x="5773621" y="1743307"/>
                  <a:pt x="5773081" y="1745485"/>
                  <a:pt x="5773081" y="1747663"/>
                </a:cubicBezTo>
                <a:cubicBezTo>
                  <a:pt x="5773081" y="1749842"/>
                  <a:pt x="5773621" y="1751203"/>
                  <a:pt x="5774701" y="1751747"/>
                </a:cubicBezTo>
                <a:cubicBezTo>
                  <a:pt x="5775780" y="1752292"/>
                  <a:pt x="5776319" y="1753654"/>
                  <a:pt x="5776319" y="1755831"/>
                </a:cubicBezTo>
                <a:cubicBezTo>
                  <a:pt x="5776319" y="1758010"/>
                  <a:pt x="5775509" y="1759371"/>
                  <a:pt x="5773891" y="1759915"/>
                </a:cubicBezTo>
                <a:cubicBezTo>
                  <a:pt x="5772273" y="1760461"/>
                  <a:pt x="5771463" y="1761822"/>
                  <a:pt x="5771463" y="1764000"/>
                </a:cubicBezTo>
                <a:cubicBezTo>
                  <a:pt x="5771463" y="1766178"/>
                  <a:pt x="5772002" y="1767812"/>
                  <a:pt x="5773081" y="1768901"/>
                </a:cubicBezTo>
                <a:cubicBezTo>
                  <a:pt x="5774160" y="1769991"/>
                  <a:pt x="5774701" y="1771624"/>
                  <a:pt x="5774701" y="1773803"/>
                </a:cubicBezTo>
                <a:cubicBezTo>
                  <a:pt x="5774701" y="1775980"/>
                  <a:pt x="5774430" y="1777342"/>
                  <a:pt x="5773891" y="1777887"/>
                </a:cubicBezTo>
                <a:cubicBezTo>
                  <a:pt x="5773352" y="1778431"/>
                  <a:pt x="5773081" y="1779248"/>
                  <a:pt x="5773081" y="1780336"/>
                </a:cubicBezTo>
                <a:cubicBezTo>
                  <a:pt x="5773081" y="1783605"/>
                  <a:pt x="5773621" y="1786327"/>
                  <a:pt x="5774701" y="1788505"/>
                </a:cubicBezTo>
                <a:cubicBezTo>
                  <a:pt x="5775780" y="1790683"/>
                  <a:pt x="5776319" y="1792862"/>
                  <a:pt x="5776319" y="1795040"/>
                </a:cubicBezTo>
                <a:cubicBezTo>
                  <a:pt x="5776319" y="1798308"/>
                  <a:pt x="5776048" y="1801303"/>
                  <a:pt x="5775509" y="1804025"/>
                </a:cubicBezTo>
                <a:cubicBezTo>
                  <a:pt x="5774970" y="1806748"/>
                  <a:pt x="5774701" y="1809199"/>
                  <a:pt x="5774701" y="1811376"/>
                </a:cubicBezTo>
                <a:lnTo>
                  <a:pt x="5775563" y="1817470"/>
                </a:lnTo>
                <a:lnTo>
                  <a:pt x="5768823" y="1819720"/>
                </a:lnTo>
                <a:cubicBezTo>
                  <a:pt x="5683594" y="1848327"/>
                  <a:pt x="5675490" y="1850442"/>
                  <a:pt x="5552040" y="1873690"/>
                </a:cubicBezTo>
                <a:lnTo>
                  <a:pt x="5447395" y="1893457"/>
                </a:lnTo>
                <a:lnTo>
                  <a:pt x="5446185" y="1889793"/>
                </a:lnTo>
                <a:cubicBezTo>
                  <a:pt x="5445106" y="1888704"/>
                  <a:pt x="5444567" y="1887071"/>
                  <a:pt x="5444567" y="1884892"/>
                </a:cubicBezTo>
                <a:cubicBezTo>
                  <a:pt x="5444567" y="1882714"/>
                  <a:pt x="5444837" y="1881353"/>
                  <a:pt x="5445375" y="1880808"/>
                </a:cubicBezTo>
                <a:cubicBezTo>
                  <a:pt x="5445916" y="1880264"/>
                  <a:pt x="5446185" y="1878902"/>
                  <a:pt x="5446185" y="1876723"/>
                </a:cubicBezTo>
                <a:cubicBezTo>
                  <a:pt x="5446185" y="1874546"/>
                  <a:pt x="5445375" y="1872911"/>
                  <a:pt x="5443757" y="1871823"/>
                </a:cubicBezTo>
                <a:cubicBezTo>
                  <a:pt x="5442139" y="1870734"/>
                  <a:pt x="5441330" y="1869100"/>
                  <a:pt x="5441330" y="1866922"/>
                </a:cubicBezTo>
                <a:cubicBezTo>
                  <a:pt x="5441330" y="1863655"/>
                  <a:pt x="5443219" y="1861748"/>
                  <a:pt x="5446995" y="1861204"/>
                </a:cubicBezTo>
                <a:cubicBezTo>
                  <a:pt x="5450770" y="1860659"/>
                  <a:pt x="5453738" y="1860387"/>
                  <a:pt x="5455895" y="1860387"/>
                </a:cubicBezTo>
                <a:cubicBezTo>
                  <a:pt x="5460210" y="1860387"/>
                  <a:pt x="5463447" y="1862020"/>
                  <a:pt x="5465604" y="1865288"/>
                </a:cubicBezTo>
                <a:cubicBezTo>
                  <a:pt x="5467762" y="1868555"/>
                  <a:pt x="5470460" y="1870188"/>
                  <a:pt x="5473696" y="1870188"/>
                </a:cubicBezTo>
                <a:cubicBezTo>
                  <a:pt x="5480169" y="1870188"/>
                  <a:pt x="5486104" y="1865832"/>
                  <a:pt x="5491498" y="1857120"/>
                </a:cubicBezTo>
                <a:cubicBezTo>
                  <a:pt x="5496892" y="1848406"/>
                  <a:pt x="5499590" y="1841327"/>
                  <a:pt x="5499590" y="1835882"/>
                </a:cubicBezTo>
                <a:cubicBezTo>
                  <a:pt x="5499590" y="1831525"/>
                  <a:pt x="5497970" y="1826352"/>
                  <a:pt x="5494734" y="1820362"/>
                </a:cubicBezTo>
                <a:cubicBezTo>
                  <a:pt x="5491498" y="1814371"/>
                  <a:pt x="5487722" y="1810287"/>
                  <a:pt x="5483407" y="1808110"/>
                </a:cubicBezTo>
                <a:cubicBezTo>
                  <a:pt x="5476933" y="1809199"/>
                  <a:pt x="5469381" y="1809743"/>
                  <a:pt x="5460750" y="1809743"/>
                </a:cubicBezTo>
                <a:cubicBezTo>
                  <a:pt x="5452118" y="1809743"/>
                  <a:pt x="5447803" y="1805387"/>
                  <a:pt x="5447803" y="1796673"/>
                </a:cubicBezTo>
                <a:lnTo>
                  <a:pt x="5447803" y="1793406"/>
                </a:lnTo>
                <a:cubicBezTo>
                  <a:pt x="5455356" y="1791228"/>
                  <a:pt x="5459132" y="1787961"/>
                  <a:pt x="5459132" y="1783605"/>
                </a:cubicBezTo>
                <a:cubicBezTo>
                  <a:pt x="5459132" y="1778159"/>
                  <a:pt x="5456704" y="1775436"/>
                  <a:pt x="5451849" y="1775436"/>
                </a:cubicBezTo>
                <a:cubicBezTo>
                  <a:pt x="5446995" y="1775436"/>
                  <a:pt x="5444567" y="1774347"/>
                  <a:pt x="5444567" y="1772168"/>
                </a:cubicBezTo>
                <a:cubicBezTo>
                  <a:pt x="5444567" y="1769991"/>
                  <a:pt x="5446724" y="1768901"/>
                  <a:pt x="5451039" y="1768901"/>
                </a:cubicBezTo>
                <a:cubicBezTo>
                  <a:pt x="5453198" y="1768901"/>
                  <a:pt x="5455086" y="1769173"/>
                  <a:pt x="5456704" y="1769719"/>
                </a:cubicBezTo>
                <a:cubicBezTo>
                  <a:pt x="5458322" y="1770263"/>
                  <a:pt x="5460210" y="1770535"/>
                  <a:pt x="5462368" y="1770535"/>
                </a:cubicBezTo>
                <a:cubicBezTo>
                  <a:pt x="5464526" y="1770535"/>
                  <a:pt x="5467493" y="1769445"/>
                  <a:pt x="5471268" y="1767268"/>
                </a:cubicBezTo>
                <a:cubicBezTo>
                  <a:pt x="5475044" y="1765089"/>
                  <a:pt x="5476933" y="1762912"/>
                  <a:pt x="5476933" y="1760733"/>
                </a:cubicBezTo>
                <a:cubicBezTo>
                  <a:pt x="5476933" y="1757466"/>
                  <a:pt x="5474775" y="1755831"/>
                  <a:pt x="5470460" y="1755831"/>
                </a:cubicBezTo>
                <a:cubicBezTo>
                  <a:pt x="5468301" y="1755831"/>
                  <a:pt x="5466144" y="1756105"/>
                  <a:pt x="5463986" y="1756649"/>
                </a:cubicBezTo>
                <a:cubicBezTo>
                  <a:pt x="5461828" y="1757193"/>
                  <a:pt x="5459671" y="1757466"/>
                  <a:pt x="5457513" y="1757466"/>
                </a:cubicBezTo>
                <a:cubicBezTo>
                  <a:pt x="5455356" y="1757466"/>
                  <a:pt x="5452659" y="1756377"/>
                  <a:pt x="5449421" y="1754198"/>
                </a:cubicBezTo>
                <a:cubicBezTo>
                  <a:pt x="5446185" y="1752020"/>
                  <a:pt x="5444567" y="1749842"/>
                  <a:pt x="5444567" y="1747663"/>
                </a:cubicBezTo>
                <a:cubicBezTo>
                  <a:pt x="5444567" y="1745485"/>
                  <a:pt x="5444837" y="1743307"/>
                  <a:pt x="5445375" y="1741129"/>
                </a:cubicBezTo>
                <a:cubicBezTo>
                  <a:pt x="5445916" y="1738950"/>
                  <a:pt x="5446185" y="1736772"/>
                  <a:pt x="5446185" y="1734594"/>
                </a:cubicBezTo>
                <a:cubicBezTo>
                  <a:pt x="5446185" y="1732416"/>
                  <a:pt x="5445916" y="1729965"/>
                  <a:pt x="5445375" y="1727242"/>
                </a:cubicBezTo>
                <a:cubicBezTo>
                  <a:pt x="5444837" y="1724519"/>
                  <a:pt x="5444567" y="1722070"/>
                  <a:pt x="5444567" y="1719891"/>
                </a:cubicBezTo>
                <a:cubicBezTo>
                  <a:pt x="5444567" y="1716624"/>
                  <a:pt x="5445106" y="1713628"/>
                  <a:pt x="5446185" y="1710905"/>
                </a:cubicBezTo>
                <a:cubicBezTo>
                  <a:pt x="5447264" y="1708182"/>
                  <a:pt x="5448343" y="1705188"/>
                  <a:pt x="5449421" y="1701921"/>
                </a:cubicBezTo>
                <a:lnTo>
                  <a:pt x="5449421" y="1695386"/>
                </a:lnTo>
                <a:cubicBezTo>
                  <a:pt x="5449421" y="1693207"/>
                  <a:pt x="5450500" y="1691574"/>
                  <a:pt x="5452659" y="1690484"/>
                </a:cubicBezTo>
                <a:cubicBezTo>
                  <a:pt x="5454816" y="1689396"/>
                  <a:pt x="5455895" y="1687761"/>
                  <a:pt x="5455895" y="1685584"/>
                </a:cubicBezTo>
                <a:cubicBezTo>
                  <a:pt x="5455895" y="1682316"/>
                  <a:pt x="5454546" y="1679321"/>
                  <a:pt x="5451849" y="1676598"/>
                </a:cubicBezTo>
                <a:cubicBezTo>
                  <a:pt x="5449152" y="1673876"/>
                  <a:pt x="5447803" y="1670337"/>
                  <a:pt x="5447803" y="1665979"/>
                </a:cubicBezTo>
                <a:cubicBezTo>
                  <a:pt x="5447803" y="1660534"/>
                  <a:pt x="5451039" y="1658356"/>
                  <a:pt x="5457513" y="1659446"/>
                </a:cubicBezTo>
                <a:cubicBezTo>
                  <a:pt x="5463986" y="1660534"/>
                  <a:pt x="5467224" y="1658356"/>
                  <a:pt x="5467224" y="1652911"/>
                </a:cubicBezTo>
                <a:cubicBezTo>
                  <a:pt x="5467224" y="1650732"/>
                  <a:pt x="5466953" y="1647737"/>
                  <a:pt x="5466414" y="1643925"/>
                </a:cubicBezTo>
                <a:cubicBezTo>
                  <a:pt x="5465875" y="1640113"/>
                  <a:pt x="5463986" y="1638207"/>
                  <a:pt x="5460750" y="1638207"/>
                </a:cubicBezTo>
                <a:cubicBezTo>
                  <a:pt x="5458592" y="1638207"/>
                  <a:pt x="5456704" y="1639297"/>
                  <a:pt x="5455086" y="1641474"/>
                </a:cubicBezTo>
                <a:cubicBezTo>
                  <a:pt x="5453467" y="1643653"/>
                  <a:pt x="5451579" y="1644742"/>
                  <a:pt x="5449421" y="1644742"/>
                </a:cubicBezTo>
                <a:cubicBezTo>
                  <a:pt x="5447264" y="1644742"/>
                  <a:pt x="5446185" y="1642563"/>
                  <a:pt x="5446185" y="1638207"/>
                </a:cubicBezTo>
                <a:cubicBezTo>
                  <a:pt x="5446185" y="1633851"/>
                  <a:pt x="5446995" y="1630039"/>
                  <a:pt x="5448613" y="1626772"/>
                </a:cubicBezTo>
                <a:cubicBezTo>
                  <a:pt x="5450231" y="1623504"/>
                  <a:pt x="5451039" y="1619692"/>
                  <a:pt x="5451039" y="1615336"/>
                </a:cubicBezTo>
                <a:cubicBezTo>
                  <a:pt x="5451039" y="1607713"/>
                  <a:pt x="5449421" y="1600632"/>
                  <a:pt x="5446185" y="1594099"/>
                </a:cubicBezTo>
                <a:cubicBezTo>
                  <a:pt x="5442949" y="1587564"/>
                  <a:pt x="5441330" y="1580485"/>
                  <a:pt x="5441330" y="1572860"/>
                </a:cubicBezTo>
                <a:lnTo>
                  <a:pt x="5441330" y="1567959"/>
                </a:lnTo>
                <a:lnTo>
                  <a:pt x="5449421" y="1559790"/>
                </a:lnTo>
                <a:lnTo>
                  <a:pt x="5449421" y="1556524"/>
                </a:lnTo>
                <a:cubicBezTo>
                  <a:pt x="5449421" y="1554345"/>
                  <a:pt x="5448343" y="1552167"/>
                  <a:pt x="5446185" y="1549989"/>
                </a:cubicBezTo>
                <a:cubicBezTo>
                  <a:pt x="5444027" y="1547811"/>
                  <a:pt x="5442949" y="1545632"/>
                  <a:pt x="5442949" y="1543454"/>
                </a:cubicBezTo>
                <a:cubicBezTo>
                  <a:pt x="5442949" y="1541276"/>
                  <a:pt x="5443757" y="1539915"/>
                  <a:pt x="5445375" y="1539369"/>
                </a:cubicBezTo>
                <a:cubicBezTo>
                  <a:pt x="5446995" y="1538825"/>
                  <a:pt x="5447803" y="1537464"/>
                  <a:pt x="5447803" y="1535285"/>
                </a:cubicBezTo>
                <a:cubicBezTo>
                  <a:pt x="5446724" y="1530929"/>
                  <a:pt x="5445375" y="1525483"/>
                  <a:pt x="5443757" y="1518949"/>
                </a:cubicBezTo>
                <a:cubicBezTo>
                  <a:pt x="5442139" y="1512415"/>
                  <a:pt x="5441330" y="1506969"/>
                  <a:pt x="5441330" y="1502612"/>
                </a:cubicBezTo>
                <a:cubicBezTo>
                  <a:pt x="5441330" y="1499345"/>
                  <a:pt x="5442949" y="1496622"/>
                  <a:pt x="5446185" y="1494443"/>
                </a:cubicBezTo>
                <a:cubicBezTo>
                  <a:pt x="5449421" y="1492266"/>
                  <a:pt x="5451039" y="1489543"/>
                  <a:pt x="5451039" y="1486275"/>
                </a:cubicBezTo>
                <a:cubicBezTo>
                  <a:pt x="5451039" y="1481919"/>
                  <a:pt x="5449961" y="1478380"/>
                  <a:pt x="5447803" y="1475657"/>
                </a:cubicBezTo>
                <a:cubicBezTo>
                  <a:pt x="5445645" y="1472934"/>
                  <a:pt x="5444567" y="1469938"/>
                  <a:pt x="5444567" y="1466671"/>
                </a:cubicBezTo>
                <a:cubicBezTo>
                  <a:pt x="5444567" y="1464493"/>
                  <a:pt x="5445375" y="1462043"/>
                  <a:pt x="5446995" y="1459320"/>
                </a:cubicBezTo>
                <a:cubicBezTo>
                  <a:pt x="5448613" y="1456598"/>
                  <a:pt x="5449421" y="1454147"/>
                  <a:pt x="5449421" y="1451968"/>
                </a:cubicBezTo>
                <a:cubicBezTo>
                  <a:pt x="5449421" y="1447612"/>
                  <a:pt x="5448613" y="1443528"/>
                  <a:pt x="5446995" y="1439716"/>
                </a:cubicBezTo>
                <a:cubicBezTo>
                  <a:pt x="5445375" y="1435903"/>
                  <a:pt x="5444567" y="1431819"/>
                  <a:pt x="5444567" y="1427463"/>
                </a:cubicBezTo>
                <a:cubicBezTo>
                  <a:pt x="5444567" y="1425286"/>
                  <a:pt x="5445375" y="1423924"/>
                  <a:pt x="5446995" y="1423379"/>
                </a:cubicBezTo>
                <a:cubicBezTo>
                  <a:pt x="5448613" y="1422835"/>
                  <a:pt x="5449421" y="1421473"/>
                  <a:pt x="5449421" y="1419295"/>
                </a:cubicBezTo>
                <a:cubicBezTo>
                  <a:pt x="5449421" y="1417117"/>
                  <a:pt x="5448882" y="1414666"/>
                  <a:pt x="5447803" y="1411944"/>
                </a:cubicBezTo>
                <a:cubicBezTo>
                  <a:pt x="5446724" y="1409221"/>
                  <a:pt x="5446185" y="1406770"/>
                  <a:pt x="5446185" y="1404591"/>
                </a:cubicBezTo>
                <a:cubicBezTo>
                  <a:pt x="5446185" y="1401325"/>
                  <a:pt x="5446724" y="1398058"/>
                  <a:pt x="5447803" y="1394790"/>
                </a:cubicBezTo>
                <a:cubicBezTo>
                  <a:pt x="5448882" y="1391523"/>
                  <a:pt x="5449421" y="1387711"/>
                  <a:pt x="5449421" y="1383354"/>
                </a:cubicBezTo>
                <a:cubicBezTo>
                  <a:pt x="5449421" y="1378997"/>
                  <a:pt x="5448882" y="1374913"/>
                  <a:pt x="5447803" y="1371102"/>
                </a:cubicBezTo>
                <a:cubicBezTo>
                  <a:pt x="5446724" y="1367290"/>
                  <a:pt x="5446185" y="1363205"/>
                  <a:pt x="5446185" y="1358849"/>
                </a:cubicBezTo>
                <a:cubicBezTo>
                  <a:pt x="5446185" y="1355581"/>
                  <a:pt x="5446455" y="1352586"/>
                  <a:pt x="5446995" y="1349864"/>
                </a:cubicBezTo>
                <a:cubicBezTo>
                  <a:pt x="5447534" y="1347141"/>
                  <a:pt x="5447803" y="1344690"/>
                  <a:pt x="5447803" y="1342513"/>
                </a:cubicBezTo>
                <a:cubicBezTo>
                  <a:pt x="5447803" y="1340334"/>
                  <a:pt x="5447534" y="1338972"/>
                  <a:pt x="5446995" y="1338428"/>
                </a:cubicBezTo>
                <a:cubicBezTo>
                  <a:pt x="5446455" y="1337883"/>
                  <a:pt x="5446185" y="1336522"/>
                  <a:pt x="5446185" y="1334344"/>
                </a:cubicBezTo>
                <a:cubicBezTo>
                  <a:pt x="5446185" y="1332165"/>
                  <a:pt x="5447803" y="1328353"/>
                  <a:pt x="5451039" y="1322908"/>
                </a:cubicBezTo>
                <a:cubicBezTo>
                  <a:pt x="5454277" y="1317462"/>
                  <a:pt x="5456974" y="1314739"/>
                  <a:pt x="5459132" y="1314739"/>
                </a:cubicBezTo>
                <a:close/>
                <a:moveTo>
                  <a:pt x="4238529" y="1314739"/>
                </a:moveTo>
                <a:cubicBezTo>
                  <a:pt x="4243923" y="1314739"/>
                  <a:pt x="4250936" y="1315829"/>
                  <a:pt x="4259566" y="1318007"/>
                </a:cubicBezTo>
                <a:lnTo>
                  <a:pt x="4261186" y="1318007"/>
                </a:lnTo>
                <a:cubicBezTo>
                  <a:pt x="4262265" y="1318007"/>
                  <a:pt x="4262804" y="1317735"/>
                  <a:pt x="4262804" y="1317190"/>
                </a:cubicBezTo>
                <a:cubicBezTo>
                  <a:pt x="4262804" y="1316646"/>
                  <a:pt x="4263342" y="1316374"/>
                  <a:pt x="4264422" y="1316374"/>
                </a:cubicBezTo>
                <a:lnTo>
                  <a:pt x="4266040" y="1316374"/>
                </a:lnTo>
                <a:cubicBezTo>
                  <a:pt x="4268198" y="1316374"/>
                  <a:pt x="4269546" y="1316918"/>
                  <a:pt x="4270085" y="1318007"/>
                </a:cubicBezTo>
                <a:cubicBezTo>
                  <a:pt x="4270626" y="1319097"/>
                  <a:pt x="4271974" y="1319641"/>
                  <a:pt x="4274131" y="1319641"/>
                </a:cubicBezTo>
                <a:cubicBezTo>
                  <a:pt x="4276289" y="1319641"/>
                  <a:pt x="4278177" y="1319369"/>
                  <a:pt x="4279795" y="1318823"/>
                </a:cubicBezTo>
                <a:cubicBezTo>
                  <a:pt x="4281414" y="1318279"/>
                  <a:pt x="4283302" y="1318007"/>
                  <a:pt x="4285460" y="1318007"/>
                </a:cubicBezTo>
                <a:cubicBezTo>
                  <a:pt x="4287617" y="1318007"/>
                  <a:pt x="4290045" y="1318551"/>
                  <a:pt x="4292742" y="1319641"/>
                </a:cubicBezTo>
                <a:cubicBezTo>
                  <a:pt x="4295439" y="1320730"/>
                  <a:pt x="4297867" y="1321274"/>
                  <a:pt x="4300025" y="1321274"/>
                </a:cubicBezTo>
                <a:cubicBezTo>
                  <a:pt x="4302182" y="1321274"/>
                  <a:pt x="4304071" y="1320730"/>
                  <a:pt x="4305689" y="1319641"/>
                </a:cubicBezTo>
                <a:cubicBezTo>
                  <a:pt x="4307307" y="1318551"/>
                  <a:pt x="4309194" y="1318007"/>
                  <a:pt x="4311353" y="1318007"/>
                </a:cubicBezTo>
                <a:lnTo>
                  <a:pt x="4346955" y="1318007"/>
                </a:lnTo>
                <a:cubicBezTo>
                  <a:pt x="4348034" y="1318007"/>
                  <a:pt x="4349113" y="1318551"/>
                  <a:pt x="4350192" y="1319641"/>
                </a:cubicBezTo>
                <a:cubicBezTo>
                  <a:pt x="4351270" y="1320730"/>
                  <a:pt x="4352349" y="1321274"/>
                  <a:pt x="4353428" y="1321274"/>
                </a:cubicBezTo>
                <a:lnTo>
                  <a:pt x="4355046" y="1321274"/>
                </a:lnTo>
                <a:lnTo>
                  <a:pt x="4358283" y="1319641"/>
                </a:lnTo>
                <a:cubicBezTo>
                  <a:pt x="4359361" y="1319641"/>
                  <a:pt x="4361250" y="1319369"/>
                  <a:pt x="4363947" y="1318823"/>
                </a:cubicBezTo>
                <a:cubicBezTo>
                  <a:pt x="4366644" y="1318279"/>
                  <a:pt x="4368532" y="1318007"/>
                  <a:pt x="4369611" y="1318007"/>
                </a:cubicBezTo>
                <a:cubicBezTo>
                  <a:pt x="4375005" y="1318007"/>
                  <a:pt x="4379591" y="1318551"/>
                  <a:pt x="4383366" y="1319641"/>
                </a:cubicBezTo>
                <a:cubicBezTo>
                  <a:pt x="4387143" y="1320730"/>
                  <a:pt x="4391727" y="1321274"/>
                  <a:pt x="4397122" y="1321274"/>
                </a:cubicBezTo>
                <a:cubicBezTo>
                  <a:pt x="4402516" y="1321274"/>
                  <a:pt x="4406292" y="1321002"/>
                  <a:pt x="4408451" y="1320458"/>
                </a:cubicBezTo>
                <a:cubicBezTo>
                  <a:pt x="4410609" y="1319913"/>
                  <a:pt x="4413845" y="1319097"/>
                  <a:pt x="4418160" y="1318007"/>
                </a:cubicBezTo>
                <a:cubicBezTo>
                  <a:pt x="4420318" y="1318007"/>
                  <a:pt x="4422475" y="1318823"/>
                  <a:pt x="4424634" y="1320458"/>
                </a:cubicBezTo>
                <a:cubicBezTo>
                  <a:pt x="4426792" y="1322092"/>
                  <a:pt x="4428949" y="1322908"/>
                  <a:pt x="4431107" y="1322908"/>
                </a:cubicBezTo>
                <a:cubicBezTo>
                  <a:pt x="4433264" y="1322908"/>
                  <a:pt x="4434882" y="1322092"/>
                  <a:pt x="4435961" y="1320458"/>
                </a:cubicBezTo>
                <a:cubicBezTo>
                  <a:pt x="4437040" y="1318823"/>
                  <a:pt x="4438658" y="1317462"/>
                  <a:pt x="4440816" y="1316374"/>
                </a:cubicBezTo>
                <a:lnTo>
                  <a:pt x="4447290" y="1316374"/>
                </a:lnTo>
                <a:cubicBezTo>
                  <a:pt x="4451605" y="1316374"/>
                  <a:pt x="4455651" y="1316918"/>
                  <a:pt x="4459427" y="1318007"/>
                </a:cubicBezTo>
                <a:cubicBezTo>
                  <a:pt x="4463204" y="1319097"/>
                  <a:pt x="4466709" y="1319641"/>
                  <a:pt x="4469946" y="1319641"/>
                </a:cubicBezTo>
                <a:cubicBezTo>
                  <a:pt x="4472103" y="1319641"/>
                  <a:pt x="4474531" y="1319097"/>
                  <a:pt x="4477228" y="1318007"/>
                </a:cubicBezTo>
                <a:cubicBezTo>
                  <a:pt x="4479925" y="1316918"/>
                  <a:pt x="4482892" y="1316374"/>
                  <a:pt x="4486129" y="1316374"/>
                </a:cubicBezTo>
                <a:cubicBezTo>
                  <a:pt x="4488286" y="1316374"/>
                  <a:pt x="4490984" y="1317462"/>
                  <a:pt x="4494220" y="1319641"/>
                </a:cubicBezTo>
                <a:cubicBezTo>
                  <a:pt x="4501772" y="1318551"/>
                  <a:pt x="4508785" y="1318279"/>
                  <a:pt x="4515258" y="1318823"/>
                </a:cubicBezTo>
                <a:cubicBezTo>
                  <a:pt x="4521731" y="1319369"/>
                  <a:pt x="4528744" y="1319641"/>
                  <a:pt x="4536296" y="1319641"/>
                </a:cubicBezTo>
                <a:lnTo>
                  <a:pt x="4539533" y="1319641"/>
                </a:lnTo>
                <a:lnTo>
                  <a:pt x="4544388" y="1319641"/>
                </a:lnTo>
                <a:cubicBezTo>
                  <a:pt x="4548703" y="1319641"/>
                  <a:pt x="4552479" y="1319913"/>
                  <a:pt x="4555716" y="1320458"/>
                </a:cubicBezTo>
                <a:cubicBezTo>
                  <a:pt x="4558952" y="1321002"/>
                  <a:pt x="4562728" y="1321274"/>
                  <a:pt x="4567043" y="1321274"/>
                </a:cubicBezTo>
                <a:cubicBezTo>
                  <a:pt x="4570280" y="1321274"/>
                  <a:pt x="4572978" y="1320730"/>
                  <a:pt x="4575136" y="1319641"/>
                </a:cubicBezTo>
                <a:cubicBezTo>
                  <a:pt x="4580530" y="1319641"/>
                  <a:pt x="4585384" y="1319097"/>
                  <a:pt x="4589700" y="1318007"/>
                </a:cubicBezTo>
                <a:cubicBezTo>
                  <a:pt x="4594015" y="1316918"/>
                  <a:pt x="4598870" y="1316374"/>
                  <a:pt x="4604264" y="1316374"/>
                </a:cubicBezTo>
                <a:cubicBezTo>
                  <a:pt x="4606423" y="1316374"/>
                  <a:pt x="4608041" y="1316918"/>
                  <a:pt x="4609120" y="1318007"/>
                </a:cubicBezTo>
                <a:cubicBezTo>
                  <a:pt x="4610198" y="1319097"/>
                  <a:pt x="4611817" y="1319641"/>
                  <a:pt x="4613974" y="1319641"/>
                </a:cubicBezTo>
                <a:cubicBezTo>
                  <a:pt x="4616132" y="1319641"/>
                  <a:pt x="4619099" y="1319097"/>
                  <a:pt x="4622875" y="1318007"/>
                </a:cubicBezTo>
                <a:cubicBezTo>
                  <a:pt x="4626652" y="1316918"/>
                  <a:pt x="4629618" y="1316374"/>
                  <a:pt x="4631775" y="1316374"/>
                </a:cubicBezTo>
                <a:cubicBezTo>
                  <a:pt x="4632854" y="1316374"/>
                  <a:pt x="4634203" y="1316918"/>
                  <a:pt x="4635822" y="1318007"/>
                </a:cubicBezTo>
                <a:cubicBezTo>
                  <a:pt x="4637440" y="1319097"/>
                  <a:pt x="4638789" y="1319641"/>
                  <a:pt x="4639868" y="1319641"/>
                </a:cubicBezTo>
                <a:lnTo>
                  <a:pt x="4659287" y="1319641"/>
                </a:lnTo>
                <a:lnTo>
                  <a:pt x="4660905" y="1319641"/>
                </a:lnTo>
                <a:cubicBezTo>
                  <a:pt x="4666299" y="1319641"/>
                  <a:pt x="4670884" y="1320458"/>
                  <a:pt x="4674660" y="1322092"/>
                </a:cubicBezTo>
                <a:cubicBezTo>
                  <a:pt x="4678437" y="1323725"/>
                  <a:pt x="4682482" y="1324542"/>
                  <a:pt x="4686798" y="1324542"/>
                </a:cubicBezTo>
                <a:cubicBezTo>
                  <a:pt x="4688956" y="1324542"/>
                  <a:pt x="4690574" y="1323997"/>
                  <a:pt x="4691653" y="1322908"/>
                </a:cubicBezTo>
                <a:cubicBezTo>
                  <a:pt x="4692732" y="1321820"/>
                  <a:pt x="4694350" y="1321274"/>
                  <a:pt x="4696507" y="1321274"/>
                </a:cubicBezTo>
                <a:cubicBezTo>
                  <a:pt x="4699744" y="1321274"/>
                  <a:pt x="4703521" y="1322364"/>
                  <a:pt x="4707836" y="1324542"/>
                </a:cubicBezTo>
                <a:cubicBezTo>
                  <a:pt x="4712151" y="1326720"/>
                  <a:pt x="4715927" y="1327809"/>
                  <a:pt x="4719164" y="1327809"/>
                </a:cubicBezTo>
                <a:lnTo>
                  <a:pt x="4748293" y="1327809"/>
                </a:lnTo>
                <a:cubicBezTo>
                  <a:pt x="4752609" y="1327809"/>
                  <a:pt x="4756654" y="1326448"/>
                  <a:pt x="4760431" y="1323725"/>
                </a:cubicBezTo>
                <a:cubicBezTo>
                  <a:pt x="4764207" y="1321002"/>
                  <a:pt x="4768253" y="1319641"/>
                  <a:pt x="4772568" y="1319641"/>
                </a:cubicBezTo>
                <a:cubicBezTo>
                  <a:pt x="4777962" y="1319641"/>
                  <a:pt x="4781739" y="1321002"/>
                  <a:pt x="4783895" y="1323725"/>
                </a:cubicBezTo>
                <a:cubicBezTo>
                  <a:pt x="4786054" y="1326448"/>
                  <a:pt x="4789290" y="1328353"/>
                  <a:pt x="4793606" y="1329443"/>
                </a:cubicBezTo>
                <a:cubicBezTo>
                  <a:pt x="4799001" y="1331621"/>
                  <a:pt x="4804664" y="1332711"/>
                  <a:pt x="4810598" y="1332711"/>
                </a:cubicBezTo>
                <a:cubicBezTo>
                  <a:pt x="4816532" y="1332711"/>
                  <a:pt x="4822735" y="1333255"/>
                  <a:pt x="4829208" y="1334344"/>
                </a:cubicBezTo>
                <a:lnTo>
                  <a:pt x="4830826" y="1335978"/>
                </a:lnTo>
                <a:cubicBezTo>
                  <a:pt x="4836221" y="1341423"/>
                  <a:pt x="4844043" y="1347413"/>
                  <a:pt x="4854293" y="1353948"/>
                </a:cubicBezTo>
                <a:cubicBezTo>
                  <a:pt x="4864541" y="1360483"/>
                  <a:pt x="4872902" y="1364839"/>
                  <a:pt x="4879375" y="1367018"/>
                </a:cubicBezTo>
                <a:cubicBezTo>
                  <a:pt x="4881534" y="1369195"/>
                  <a:pt x="4883152" y="1371374"/>
                  <a:pt x="4884231" y="1373553"/>
                </a:cubicBezTo>
                <a:cubicBezTo>
                  <a:pt x="4885310" y="1375730"/>
                  <a:pt x="4888007" y="1376819"/>
                  <a:pt x="4892322" y="1376819"/>
                </a:cubicBezTo>
                <a:cubicBezTo>
                  <a:pt x="4894481" y="1376819"/>
                  <a:pt x="4896099" y="1376547"/>
                  <a:pt x="4897176" y="1376002"/>
                </a:cubicBezTo>
                <a:cubicBezTo>
                  <a:pt x="4898256" y="1375458"/>
                  <a:pt x="4899874" y="1375186"/>
                  <a:pt x="4902032" y="1375186"/>
                </a:cubicBezTo>
                <a:lnTo>
                  <a:pt x="4903650" y="1375186"/>
                </a:lnTo>
                <a:cubicBezTo>
                  <a:pt x="4913359" y="1382809"/>
                  <a:pt x="4920912" y="1392612"/>
                  <a:pt x="4926306" y="1404591"/>
                </a:cubicBezTo>
                <a:cubicBezTo>
                  <a:pt x="4927386" y="1406770"/>
                  <a:pt x="4929004" y="1407859"/>
                  <a:pt x="4931160" y="1407859"/>
                </a:cubicBezTo>
                <a:cubicBezTo>
                  <a:pt x="4933319" y="1407859"/>
                  <a:pt x="4935477" y="1408949"/>
                  <a:pt x="4937635" y="1411126"/>
                </a:cubicBezTo>
                <a:cubicBezTo>
                  <a:pt x="4939792" y="1416572"/>
                  <a:pt x="4943299" y="1421201"/>
                  <a:pt x="4948153" y="1425012"/>
                </a:cubicBezTo>
                <a:cubicBezTo>
                  <a:pt x="4953009" y="1428824"/>
                  <a:pt x="4956514" y="1431819"/>
                  <a:pt x="4958672" y="1433998"/>
                </a:cubicBezTo>
                <a:cubicBezTo>
                  <a:pt x="4960831" y="1439444"/>
                  <a:pt x="4964876" y="1446795"/>
                  <a:pt x="4970810" y="1456052"/>
                </a:cubicBezTo>
                <a:cubicBezTo>
                  <a:pt x="4976743" y="1465310"/>
                  <a:pt x="4978632" y="1473206"/>
                  <a:pt x="4976473" y="1479741"/>
                </a:cubicBezTo>
                <a:cubicBezTo>
                  <a:pt x="4979711" y="1481919"/>
                  <a:pt x="4983486" y="1485459"/>
                  <a:pt x="4987802" y="1490359"/>
                </a:cubicBezTo>
                <a:cubicBezTo>
                  <a:pt x="4992118" y="1495261"/>
                  <a:pt x="4994274" y="1500434"/>
                  <a:pt x="4994274" y="1505880"/>
                </a:cubicBezTo>
                <a:lnTo>
                  <a:pt x="4992656" y="1509147"/>
                </a:lnTo>
                <a:cubicBezTo>
                  <a:pt x="4991577" y="1511326"/>
                  <a:pt x="4991038" y="1512959"/>
                  <a:pt x="4991038" y="1514048"/>
                </a:cubicBezTo>
                <a:lnTo>
                  <a:pt x="4991038" y="1518949"/>
                </a:lnTo>
                <a:cubicBezTo>
                  <a:pt x="4991038" y="1527662"/>
                  <a:pt x="4993736" y="1534741"/>
                  <a:pt x="4999130" y="1540187"/>
                </a:cubicBezTo>
                <a:cubicBezTo>
                  <a:pt x="4999130" y="1542366"/>
                  <a:pt x="4998860" y="1544815"/>
                  <a:pt x="4998320" y="1547538"/>
                </a:cubicBezTo>
                <a:cubicBezTo>
                  <a:pt x="4997781" y="1550261"/>
                  <a:pt x="4997512" y="1553257"/>
                  <a:pt x="4997512" y="1556524"/>
                </a:cubicBezTo>
                <a:cubicBezTo>
                  <a:pt x="4997512" y="1559790"/>
                  <a:pt x="4999130" y="1561697"/>
                  <a:pt x="5002366" y="1562241"/>
                </a:cubicBezTo>
                <a:cubicBezTo>
                  <a:pt x="5005603" y="1562787"/>
                  <a:pt x="5007221" y="1564148"/>
                  <a:pt x="5007221" y="1566325"/>
                </a:cubicBezTo>
                <a:lnTo>
                  <a:pt x="5007221" y="1567959"/>
                </a:lnTo>
                <a:cubicBezTo>
                  <a:pt x="5005063" y="1573404"/>
                  <a:pt x="5003445" y="1578306"/>
                  <a:pt x="5002366" y="1582662"/>
                </a:cubicBezTo>
                <a:cubicBezTo>
                  <a:pt x="5001288" y="1587018"/>
                  <a:pt x="5000748" y="1591920"/>
                  <a:pt x="5000748" y="1597365"/>
                </a:cubicBezTo>
                <a:cubicBezTo>
                  <a:pt x="5000748" y="1599544"/>
                  <a:pt x="5001288" y="1601994"/>
                  <a:pt x="5002366" y="1604716"/>
                </a:cubicBezTo>
                <a:cubicBezTo>
                  <a:pt x="5003445" y="1607439"/>
                  <a:pt x="5003985" y="1609890"/>
                  <a:pt x="5003985" y="1612069"/>
                </a:cubicBezTo>
                <a:cubicBezTo>
                  <a:pt x="5003985" y="1614246"/>
                  <a:pt x="5003176" y="1616153"/>
                  <a:pt x="5001558" y="1617786"/>
                </a:cubicBezTo>
                <a:cubicBezTo>
                  <a:pt x="4999940" y="1619420"/>
                  <a:pt x="4999130" y="1621326"/>
                  <a:pt x="4999130" y="1623504"/>
                </a:cubicBezTo>
                <a:cubicBezTo>
                  <a:pt x="4999130" y="1627860"/>
                  <a:pt x="5000209" y="1631944"/>
                  <a:pt x="5002366" y="1635756"/>
                </a:cubicBezTo>
                <a:cubicBezTo>
                  <a:pt x="5004524" y="1639569"/>
                  <a:pt x="5005603" y="1643653"/>
                  <a:pt x="5005603" y="1648009"/>
                </a:cubicBezTo>
                <a:lnTo>
                  <a:pt x="5005603" y="1651277"/>
                </a:lnTo>
                <a:lnTo>
                  <a:pt x="5005603" y="1656177"/>
                </a:lnTo>
                <a:cubicBezTo>
                  <a:pt x="5005603" y="1658356"/>
                  <a:pt x="5006142" y="1660534"/>
                  <a:pt x="5007221" y="1662712"/>
                </a:cubicBezTo>
                <a:cubicBezTo>
                  <a:pt x="5008301" y="1664891"/>
                  <a:pt x="5008839" y="1667069"/>
                  <a:pt x="5008839" y="1669247"/>
                </a:cubicBezTo>
                <a:cubicBezTo>
                  <a:pt x="5008839" y="1674693"/>
                  <a:pt x="5008301" y="1678505"/>
                  <a:pt x="5007221" y="1680683"/>
                </a:cubicBezTo>
                <a:cubicBezTo>
                  <a:pt x="5006142" y="1682861"/>
                  <a:pt x="5004794" y="1684223"/>
                  <a:pt x="5003176" y="1684767"/>
                </a:cubicBezTo>
                <a:cubicBezTo>
                  <a:pt x="5001558" y="1685312"/>
                  <a:pt x="4999669" y="1685584"/>
                  <a:pt x="4997512" y="1685584"/>
                </a:cubicBezTo>
                <a:cubicBezTo>
                  <a:pt x="4995354" y="1685584"/>
                  <a:pt x="4993736" y="1687217"/>
                  <a:pt x="4992656" y="1690484"/>
                </a:cubicBezTo>
                <a:lnTo>
                  <a:pt x="4992656" y="1698653"/>
                </a:lnTo>
                <a:lnTo>
                  <a:pt x="4992927" y="1701114"/>
                </a:lnTo>
                <a:lnTo>
                  <a:pt x="4990598" y="1702167"/>
                </a:lnTo>
                <a:cubicBezTo>
                  <a:pt x="4955169" y="1720069"/>
                  <a:pt x="4920080" y="1738768"/>
                  <a:pt x="4884312" y="1755874"/>
                </a:cubicBezTo>
                <a:cubicBezTo>
                  <a:pt x="4821647" y="1785845"/>
                  <a:pt x="4775825" y="1806047"/>
                  <a:pt x="4739404" y="1820520"/>
                </a:cubicBezTo>
                <a:lnTo>
                  <a:pt x="4738792" y="1820746"/>
                </a:lnTo>
                <a:lnTo>
                  <a:pt x="4736156" y="1813827"/>
                </a:lnTo>
                <a:cubicBezTo>
                  <a:pt x="4733459" y="1810015"/>
                  <a:pt x="4730492" y="1808110"/>
                  <a:pt x="4727255" y="1808110"/>
                </a:cubicBezTo>
                <a:cubicBezTo>
                  <a:pt x="4725098" y="1808110"/>
                  <a:pt x="4723209" y="1808926"/>
                  <a:pt x="4721591" y="1810560"/>
                </a:cubicBezTo>
                <a:cubicBezTo>
                  <a:pt x="4719973" y="1812194"/>
                  <a:pt x="4718086" y="1813010"/>
                  <a:pt x="4715927" y="1813010"/>
                </a:cubicBezTo>
                <a:cubicBezTo>
                  <a:pt x="4713769" y="1813010"/>
                  <a:pt x="4712690" y="1811922"/>
                  <a:pt x="4712690" y="1809743"/>
                </a:cubicBezTo>
                <a:lnTo>
                  <a:pt x="4712690" y="1808110"/>
                </a:lnTo>
                <a:cubicBezTo>
                  <a:pt x="4715927" y="1803753"/>
                  <a:pt x="4720783" y="1800485"/>
                  <a:pt x="4727255" y="1798308"/>
                </a:cubicBezTo>
                <a:lnTo>
                  <a:pt x="4727255" y="1795040"/>
                </a:lnTo>
                <a:cubicBezTo>
                  <a:pt x="4727255" y="1790683"/>
                  <a:pt x="4724019" y="1788233"/>
                  <a:pt x="4717545" y="1787689"/>
                </a:cubicBezTo>
                <a:cubicBezTo>
                  <a:pt x="4711072" y="1787143"/>
                  <a:pt x="4706218" y="1786871"/>
                  <a:pt x="4702981" y="1786871"/>
                </a:cubicBezTo>
                <a:cubicBezTo>
                  <a:pt x="4700824" y="1786871"/>
                  <a:pt x="4699206" y="1787689"/>
                  <a:pt x="4698126" y="1789322"/>
                </a:cubicBezTo>
                <a:cubicBezTo>
                  <a:pt x="4697047" y="1790956"/>
                  <a:pt x="4695429" y="1791773"/>
                  <a:pt x="4693271" y="1791773"/>
                </a:cubicBezTo>
                <a:cubicBezTo>
                  <a:pt x="4691113" y="1791773"/>
                  <a:pt x="4688956" y="1791228"/>
                  <a:pt x="4686798" y="1790139"/>
                </a:cubicBezTo>
                <a:cubicBezTo>
                  <a:pt x="4684641" y="1789050"/>
                  <a:pt x="4682482" y="1788505"/>
                  <a:pt x="4680324" y="1788505"/>
                </a:cubicBezTo>
                <a:lnTo>
                  <a:pt x="4677088" y="1788505"/>
                </a:lnTo>
                <a:lnTo>
                  <a:pt x="4665760" y="1799941"/>
                </a:lnTo>
                <a:lnTo>
                  <a:pt x="4664141" y="1799941"/>
                </a:lnTo>
                <a:lnTo>
                  <a:pt x="4660905" y="1799941"/>
                </a:lnTo>
                <a:cubicBezTo>
                  <a:pt x="4658747" y="1798852"/>
                  <a:pt x="4655241" y="1798308"/>
                  <a:pt x="4650386" y="1798308"/>
                </a:cubicBezTo>
                <a:cubicBezTo>
                  <a:pt x="4645532" y="1798308"/>
                  <a:pt x="4642025" y="1798308"/>
                  <a:pt x="4639868" y="1798308"/>
                </a:cubicBezTo>
                <a:cubicBezTo>
                  <a:pt x="4631236" y="1792862"/>
                  <a:pt x="4622606" y="1790139"/>
                  <a:pt x="4613974" y="1790139"/>
                </a:cubicBezTo>
                <a:cubicBezTo>
                  <a:pt x="4613974" y="1798852"/>
                  <a:pt x="4615053" y="1803753"/>
                  <a:pt x="4617211" y="1804841"/>
                </a:cubicBezTo>
                <a:cubicBezTo>
                  <a:pt x="4619368" y="1805931"/>
                  <a:pt x="4624763" y="1807020"/>
                  <a:pt x="4633394" y="1808110"/>
                </a:cubicBezTo>
                <a:lnTo>
                  <a:pt x="4633394" y="1809743"/>
                </a:lnTo>
                <a:cubicBezTo>
                  <a:pt x="4633394" y="1811922"/>
                  <a:pt x="4632585" y="1813555"/>
                  <a:pt x="4630967" y="1814645"/>
                </a:cubicBezTo>
                <a:cubicBezTo>
                  <a:pt x="4629349" y="1815733"/>
                  <a:pt x="4628539" y="1817367"/>
                  <a:pt x="4628539" y="1819545"/>
                </a:cubicBezTo>
                <a:cubicBezTo>
                  <a:pt x="4628539" y="1827169"/>
                  <a:pt x="4631775" y="1832343"/>
                  <a:pt x="4638249" y="1835066"/>
                </a:cubicBezTo>
                <a:cubicBezTo>
                  <a:pt x="4644722" y="1837788"/>
                  <a:pt x="4650657" y="1839694"/>
                  <a:pt x="4656051" y="1840783"/>
                </a:cubicBezTo>
                <a:lnTo>
                  <a:pt x="4662434" y="1847228"/>
                </a:lnTo>
                <a:lnTo>
                  <a:pt x="4650897" y="1850792"/>
                </a:lnTo>
                <a:cubicBezTo>
                  <a:pt x="4600767" y="1864901"/>
                  <a:pt x="4558463" y="1872253"/>
                  <a:pt x="4464434" y="1905163"/>
                </a:cubicBezTo>
                <a:cubicBezTo>
                  <a:pt x="4442077" y="1912988"/>
                  <a:pt x="4421112" y="1924358"/>
                  <a:pt x="4399120" y="1933155"/>
                </a:cubicBezTo>
                <a:cubicBezTo>
                  <a:pt x="4389988" y="1936808"/>
                  <a:pt x="4380459" y="1939376"/>
                  <a:pt x="4371128" y="1942486"/>
                </a:cubicBezTo>
                <a:cubicBezTo>
                  <a:pt x="4352467" y="1948707"/>
                  <a:pt x="4387765" y="1906068"/>
                  <a:pt x="4389789" y="1886502"/>
                </a:cubicBezTo>
                <a:lnTo>
                  <a:pt x="4395601" y="1752841"/>
                </a:lnTo>
                <a:lnTo>
                  <a:pt x="4406832" y="1749298"/>
                </a:lnTo>
                <a:cubicBezTo>
                  <a:pt x="4408989" y="1747119"/>
                  <a:pt x="4410069" y="1744396"/>
                  <a:pt x="4410069" y="1741129"/>
                </a:cubicBezTo>
                <a:cubicBezTo>
                  <a:pt x="4410069" y="1741129"/>
                  <a:pt x="4409530" y="1740584"/>
                  <a:pt x="4408451" y="1739495"/>
                </a:cubicBezTo>
                <a:lnTo>
                  <a:pt x="4406832" y="1739495"/>
                </a:lnTo>
                <a:lnTo>
                  <a:pt x="4395996" y="1743749"/>
                </a:lnTo>
                <a:lnTo>
                  <a:pt x="4397062" y="1719243"/>
                </a:lnTo>
                <a:lnTo>
                  <a:pt x="4401977" y="1714989"/>
                </a:lnTo>
                <a:cubicBezTo>
                  <a:pt x="4407371" y="1710633"/>
                  <a:pt x="4410069" y="1707910"/>
                  <a:pt x="4410069" y="1706821"/>
                </a:cubicBezTo>
                <a:cubicBezTo>
                  <a:pt x="4410069" y="1704644"/>
                  <a:pt x="4409799" y="1702465"/>
                  <a:pt x="4409259" y="1700287"/>
                </a:cubicBezTo>
                <a:cubicBezTo>
                  <a:pt x="4408720" y="1698109"/>
                  <a:pt x="4407371" y="1697019"/>
                  <a:pt x="4405214" y="1697019"/>
                </a:cubicBezTo>
                <a:lnTo>
                  <a:pt x="4397806" y="1702118"/>
                </a:lnTo>
                <a:lnTo>
                  <a:pt x="4399120" y="1671898"/>
                </a:lnTo>
                <a:cubicBezTo>
                  <a:pt x="4400067" y="1659109"/>
                  <a:pt x="4420617" y="1638631"/>
                  <a:pt x="4408451" y="1634576"/>
                </a:cubicBezTo>
                <a:cubicBezTo>
                  <a:pt x="4386970" y="1627416"/>
                  <a:pt x="4364908" y="1647017"/>
                  <a:pt x="4343136" y="1653237"/>
                </a:cubicBezTo>
                <a:lnTo>
                  <a:pt x="4313932" y="1657409"/>
                </a:lnTo>
                <a:lnTo>
                  <a:pt x="4314589" y="1656995"/>
                </a:lnTo>
                <a:cubicBezTo>
                  <a:pt x="4315668" y="1654272"/>
                  <a:pt x="4317286" y="1651821"/>
                  <a:pt x="4319444" y="1649642"/>
                </a:cubicBezTo>
                <a:cubicBezTo>
                  <a:pt x="4318365" y="1648554"/>
                  <a:pt x="4316747" y="1648009"/>
                  <a:pt x="4314589" y="1648009"/>
                </a:cubicBezTo>
                <a:cubicBezTo>
                  <a:pt x="4309194" y="1648009"/>
                  <a:pt x="4306497" y="1651277"/>
                  <a:pt x="4306497" y="1657811"/>
                </a:cubicBezTo>
                <a:lnTo>
                  <a:pt x="4306803" y="1658428"/>
                </a:lnTo>
                <a:lnTo>
                  <a:pt x="4212508" y="1671898"/>
                </a:lnTo>
                <a:lnTo>
                  <a:pt x="4174633" y="1678369"/>
                </a:lnTo>
                <a:lnTo>
                  <a:pt x="4174605" y="1678232"/>
                </a:lnTo>
                <a:cubicBezTo>
                  <a:pt x="4174066" y="1676598"/>
                  <a:pt x="4173797" y="1675237"/>
                  <a:pt x="4173797" y="1674148"/>
                </a:cubicBezTo>
                <a:lnTo>
                  <a:pt x="4173797" y="1672514"/>
                </a:lnTo>
                <a:cubicBezTo>
                  <a:pt x="4173797" y="1670337"/>
                  <a:pt x="4174605" y="1668430"/>
                  <a:pt x="4176225" y="1666797"/>
                </a:cubicBezTo>
                <a:cubicBezTo>
                  <a:pt x="4177843" y="1665163"/>
                  <a:pt x="4178651" y="1662712"/>
                  <a:pt x="4178651" y="1659446"/>
                </a:cubicBezTo>
                <a:cubicBezTo>
                  <a:pt x="4178651" y="1657267"/>
                  <a:pt x="4178382" y="1655088"/>
                  <a:pt x="4177843" y="1652911"/>
                </a:cubicBezTo>
                <a:cubicBezTo>
                  <a:pt x="4177304" y="1650732"/>
                  <a:pt x="4177033" y="1648554"/>
                  <a:pt x="4177033" y="1646376"/>
                </a:cubicBezTo>
                <a:cubicBezTo>
                  <a:pt x="4177033" y="1644197"/>
                  <a:pt x="4177304" y="1642835"/>
                  <a:pt x="4177843" y="1642291"/>
                </a:cubicBezTo>
                <a:cubicBezTo>
                  <a:pt x="4178382" y="1641747"/>
                  <a:pt x="4178651" y="1640386"/>
                  <a:pt x="4178651" y="1638207"/>
                </a:cubicBezTo>
                <a:cubicBezTo>
                  <a:pt x="4178651" y="1636028"/>
                  <a:pt x="4177843" y="1634123"/>
                  <a:pt x="4176225" y="1632490"/>
                </a:cubicBezTo>
                <a:cubicBezTo>
                  <a:pt x="4174605" y="1630856"/>
                  <a:pt x="4173797" y="1628950"/>
                  <a:pt x="4173797" y="1626772"/>
                </a:cubicBezTo>
                <a:cubicBezTo>
                  <a:pt x="4173797" y="1623504"/>
                  <a:pt x="4175415" y="1621599"/>
                  <a:pt x="4178651" y="1621053"/>
                </a:cubicBezTo>
                <a:cubicBezTo>
                  <a:pt x="4181888" y="1620509"/>
                  <a:pt x="4183506" y="1619148"/>
                  <a:pt x="4183506" y="1616969"/>
                </a:cubicBezTo>
                <a:lnTo>
                  <a:pt x="4183506" y="1602267"/>
                </a:lnTo>
                <a:cubicBezTo>
                  <a:pt x="4180270" y="1598999"/>
                  <a:pt x="4178651" y="1596821"/>
                  <a:pt x="4178651" y="1595732"/>
                </a:cubicBezTo>
                <a:cubicBezTo>
                  <a:pt x="4178651" y="1595732"/>
                  <a:pt x="4179191" y="1594643"/>
                  <a:pt x="4180270" y="1592464"/>
                </a:cubicBezTo>
                <a:cubicBezTo>
                  <a:pt x="4180270" y="1591376"/>
                  <a:pt x="4180809" y="1590830"/>
                  <a:pt x="4181888" y="1590830"/>
                </a:cubicBezTo>
                <a:lnTo>
                  <a:pt x="4181888" y="1564692"/>
                </a:lnTo>
                <a:cubicBezTo>
                  <a:pt x="4179730" y="1562513"/>
                  <a:pt x="4178382" y="1559246"/>
                  <a:pt x="4177843" y="1554890"/>
                </a:cubicBezTo>
                <a:cubicBezTo>
                  <a:pt x="4177304" y="1550534"/>
                  <a:pt x="4177033" y="1547266"/>
                  <a:pt x="4177033" y="1545088"/>
                </a:cubicBezTo>
                <a:cubicBezTo>
                  <a:pt x="4177033" y="1540731"/>
                  <a:pt x="4177033" y="1536103"/>
                  <a:pt x="4177033" y="1531201"/>
                </a:cubicBezTo>
                <a:cubicBezTo>
                  <a:pt x="4177033" y="1526301"/>
                  <a:pt x="4177573" y="1521671"/>
                  <a:pt x="4178651" y="1517315"/>
                </a:cubicBezTo>
                <a:cubicBezTo>
                  <a:pt x="4180809" y="1514048"/>
                  <a:pt x="4182427" y="1511598"/>
                  <a:pt x="4183506" y="1509964"/>
                </a:cubicBezTo>
                <a:cubicBezTo>
                  <a:pt x="4184586" y="1508331"/>
                  <a:pt x="4185124" y="1505880"/>
                  <a:pt x="4185124" y="1502612"/>
                </a:cubicBezTo>
                <a:cubicBezTo>
                  <a:pt x="4185124" y="1500434"/>
                  <a:pt x="4184855" y="1497440"/>
                  <a:pt x="4184316" y="1493627"/>
                </a:cubicBezTo>
                <a:cubicBezTo>
                  <a:pt x="4183776" y="1489815"/>
                  <a:pt x="4183506" y="1486820"/>
                  <a:pt x="4183506" y="1484642"/>
                </a:cubicBezTo>
                <a:cubicBezTo>
                  <a:pt x="4181348" y="1482464"/>
                  <a:pt x="4179191" y="1481103"/>
                  <a:pt x="4177033" y="1480557"/>
                </a:cubicBezTo>
                <a:cubicBezTo>
                  <a:pt x="4174876" y="1480013"/>
                  <a:pt x="4173797" y="1478107"/>
                  <a:pt x="4173797" y="1474840"/>
                </a:cubicBezTo>
                <a:cubicBezTo>
                  <a:pt x="4173797" y="1472661"/>
                  <a:pt x="4174066" y="1470484"/>
                  <a:pt x="4174605" y="1468305"/>
                </a:cubicBezTo>
                <a:cubicBezTo>
                  <a:pt x="4175146" y="1466127"/>
                  <a:pt x="4175415" y="1463949"/>
                  <a:pt x="4175415" y="1461770"/>
                </a:cubicBezTo>
                <a:lnTo>
                  <a:pt x="4175415" y="1460137"/>
                </a:lnTo>
                <a:cubicBezTo>
                  <a:pt x="4175415" y="1459047"/>
                  <a:pt x="4175146" y="1457414"/>
                  <a:pt x="4174605" y="1455236"/>
                </a:cubicBezTo>
                <a:cubicBezTo>
                  <a:pt x="4174066" y="1453058"/>
                  <a:pt x="4173797" y="1451424"/>
                  <a:pt x="4173797" y="1450335"/>
                </a:cubicBezTo>
                <a:cubicBezTo>
                  <a:pt x="4174876" y="1449245"/>
                  <a:pt x="4176225" y="1448429"/>
                  <a:pt x="4177843" y="1447884"/>
                </a:cubicBezTo>
                <a:cubicBezTo>
                  <a:pt x="4179461" y="1447340"/>
                  <a:pt x="4180270" y="1445979"/>
                  <a:pt x="4180270" y="1443800"/>
                </a:cubicBezTo>
                <a:lnTo>
                  <a:pt x="4172179" y="1435631"/>
                </a:lnTo>
                <a:lnTo>
                  <a:pt x="4172179" y="1433998"/>
                </a:lnTo>
                <a:cubicBezTo>
                  <a:pt x="4172179" y="1429642"/>
                  <a:pt x="4172718" y="1425830"/>
                  <a:pt x="4173797" y="1422563"/>
                </a:cubicBezTo>
                <a:cubicBezTo>
                  <a:pt x="4174876" y="1419295"/>
                  <a:pt x="4175415" y="1415482"/>
                  <a:pt x="4175415" y="1411126"/>
                </a:cubicBezTo>
                <a:cubicBezTo>
                  <a:pt x="4175415" y="1408949"/>
                  <a:pt x="4175146" y="1407314"/>
                  <a:pt x="4174605" y="1406226"/>
                </a:cubicBezTo>
                <a:cubicBezTo>
                  <a:pt x="4174066" y="1405137"/>
                  <a:pt x="4173797" y="1403503"/>
                  <a:pt x="4173797" y="1401325"/>
                </a:cubicBezTo>
                <a:cubicBezTo>
                  <a:pt x="4173797" y="1398058"/>
                  <a:pt x="4175415" y="1395062"/>
                  <a:pt x="4178651" y="1392339"/>
                </a:cubicBezTo>
                <a:cubicBezTo>
                  <a:pt x="4181888" y="1389616"/>
                  <a:pt x="4183506" y="1386621"/>
                  <a:pt x="4183506" y="1383354"/>
                </a:cubicBezTo>
                <a:cubicBezTo>
                  <a:pt x="4183506" y="1380086"/>
                  <a:pt x="4181619" y="1378181"/>
                  <a:pt x="4177843" y="1377637"/>
                </a:cubicBezTo>
                <a:cubicBezTo>
                  <a:pt x="4174066" y="1377091"/>
                  <a:pt x="4172179" y="1374097"/>
                  <a:pt x="4172179" y="1368651"/>
                </a:cubicBezTo>
                <a:cubicBezTo>
                  <a:pt x="4172179" y="1366472"/>
                  <a:pt x="4172987" y="1365111"/>
                  <a:pt x="4174605" y="1364567"/>
                </a:cubicBezTo>
                <a:cubicBezTo>
                  <a:pt x="4176225" y="1364023"/>
                  <a:pt x="4177573" y="1363205"/>
                  <a:pt x="4178651" y="1362116"/>
                </a:cubicBezTo>
                <a:cubicBezTo>
                  <a:pt x="4180809" y="1356671"/>
                  <a:pt x="4181888" y="1349320"/>
                  <a:pt x="4181888" y="1340062"/>
                </a:cubicBezTo>
                <a:cubicBezTo>
                  <a:pt x="4181888" y="1330804"/>
                  <a:pt x="4182968" y="1325086"/>
                  <a:pt x="4185124" y="1322908"/>
                </a:cubicBezTo>
                <a:lnTo>
                  <a:pt x="4186744" y="1321274"/>
                </a:lnTo>
                <a:cubicBezTo>
                  <a:pt x="4192138" y="1321274"/>
                  <a:pt x="4195374" y="1321002"/>
                  <a:pt x="4196454" y="1320458"/>
                </a:cubicBezTo>
                <a:cubicBezTo>
                  <a:pt x="4197531" y="1319913"/>
                  <a:pt x="4200228" y="1318551"/>
                  <a:pt x="4204545" y="1316374"/>
                </a:cubicBezTo>
                <a:lnTo>
                  <a:pt x="4206163" y="1316374"/>
                </a:lnTo>
                <a:cubicBezTo>
                  <a:pt x="4208321" y="1316374"/>
                  <a:pt x="4210209" y="1316918"/>
                  <a:pt x="4211827" y="1318007"/>
                </a:cubicBezTo>
                <a:cubicBezTo>
                  <a:pt x="4213445" y="1319097"/>
                  <a:pt x="4215334" y="1319641"/>
                  <a:pt x="4217491" y="1319641"/>
                </a:cubicBezTo>
                <a:cubicBezTo>
                  <a:pt x="4221806" y="1319641"/>
                  <a:pt x="4225582" y="1318823"/>
                  <a:pt x="4228820" y="1317190"/>
                </a:cubicBezTo>
                <a:cubicBezTo>
                  <a:pt x="4232056" y="1315557"/>
                  <a:pt x="4235293" y="1314739"/>
                  <a:pt x="4238529" y="1314739"/>
                </a:cubicBezTo>
                <a:close/>
                <a:moveTo>
                  <a:pt x="8441859" y="1313106"/>
                </a:moveTo>
                <a:cubicBezTo>
                  <a:pt x="8441859" y="1318551"/>
                  <a:pt x="8439972" y="1323453"/>
                  <a:pt x="8436195" y="1327809"/>
                </a:cubicBezTo>
                <a:cubicBezTo>
                  <a:pt x="8432420" y="1332165"/>
                  <a:pt x="8430531" y="1337067"/>
                  <a:pt x="8430531" y="1342513"/>
                </a:cubicBezTo>
                <a:cubicBezTo>
                  <a:pt x="8430531" y="1347958"/>
                  <a:pt x="8433227" y="1350681"/>
                  <a:pt x="8438623" y="1350681"/>
                </a:cubicBezTo>
                <a:cubicBezTo>
                  <a:pt x="8440780" y="1350681"/>
                  <a:pt x="8444556" y="1349047"/>
                  <a:pt x="8449952" y="1345779"/>
                </a:cubicBezTo>
                <a:cubicBezTo>
                  <a:pt x="8447794" y="1351225"/>
                  <a:pt x="8448062" y="1353676"/>
                  <a:pt x="8450760" y="1353132"/>
                </a:cubicBezTo>
                <a:cubicBezTo>
                  <a:pt x="8453457" y="1352586"/>
                  <a:pt x="8454805" y="1354493"/>
                  <a:pt x="8454805" y="1358849"/>
                </a:cubicBezTo>
                <a:cubicBezTo>
                  <a:pt x="8454805" y="1361027"/>
                  <a:pt x="8454537" y="1362388"/>
                  <a:pt x="8453998" y="1362933"/>
                </a:cubicBezTo>
                <a:cubicBezTo>
                  <a:pt x="8453457" y="1363477"/>
                  <a:pt x="8453188" y="1364295"/>
                  <a:pt x="8453188" y="1365384"/>
                </a:cubicBezTo>
                <a:cubicBezTo>
                  <a:pt x="8453188" y="1371918"/>
                  <a:pt x="8456424" y="1375186"/>
                  <a:pt x="8462897" y="1375186"/>
                </a:cubicBezTo>
                <a:cubicBezTo>
                  <a:pt x="8468292" y="1375186"/>
                  <a:pt x="8471258" y="1371646"/>
                  <a:pt x="8471799" y="1364567"/>
                </a:cubicBezTo>
                <a:cubicBezTo>
                  <a:pt x="8472338" y="1357488"/>
                  <a:pt x="8474225" y="1353948"/>
                  <a:pt x="8477462" y="1353948"/>
                </a:cubicBezTo>
                <a:cubicBezTo>
                  <a:pt x="8480698" y="1353948"/>
                  <a:pt x="8482318" y="1354493"/>
                  <a:pt x="8482318" y="1355581"/>
                </a:cubicBezTo>
                <a:lnTo>
                  <a:pt x="8482318" y="1357216"/>
                </a:lnTo>
                <a:lnTo>
                  <a:pt x="8479080" y="1363749"/>
                </a:lnTo>
                <a:cubicBezTo>
                  <a:pt x="8478001" y="1364839"/>
                  <a:pt x="8477462" y="1367290"/>
                  <a:pt x="8477462" y="1371102"/>
                </a:cubicBezTo>
                <a:cubicBezTo>
                  <a:pt x="8477462" y="1374913"/>
                  <a:pt x="8478001" y="1377363"/>
                  <a:pt x="8479080" y="1378453"/>
                </a:cubicBezTo>
                <a:lnTo>
                  <a:pt x="8477462" y="1380086"/>
                </a:lnTo>
                <a:cubicBezTo>
                  <a:pt x="8466674" y="1377909"/>
                  <a:pt x="8460741" y="1380904"/>
                  <a:pt x="8459660" y="1389072"/>
                </a:cubicBezTo>
                <a:cubicBezTo>
                  <a:pt x="8458582" y="1397240"/>
                  <a:pt x="8456963" y="1405137"/>
                  <a:pt x="8454805" y="1412760"/>
                </a:cubicBezTo>
                <a:cubicBezTo>
                  <a:pt x="8452648" y="1418205"/>
                  <a:pt x="8451030" y="1421473"/>
                  <a:pt x="8449952" y="1422563"/>
                </a:cubicBezTo>
                <a:cubicBezTo>
                  <a:pt x="8448871" y="1423651"/>
                  <a:pt x="8448333" y="1427463"/>
                  <a:pt x="8448333" y="1433998"/>
                </a:cubicBezTo>
                <a:cubicBezTo>
                  <a:pt x="8448333" y="1436177"/>
                  <a:pt x="8449142" y="1437810"/>
                  <a:pt x="8450760" y="1438900"/>
                </a:cubicBezTo>
                <a:cubicBezTo>
                  <a:pt x="8452378" y="1439988"/>
                  <a:pt x="8453188" y="1441622"/>
                  <a:pt x="8453188" y="1443800"/>
                </a:cubicBezTo>
                <a:cubicBezTo>
                  <a:pt x="8453188" y="1448156"/>
                  <a:pt x="8451300" y="1451424"/>
                  <a:pt x="8447523" y="1453602"/>
                </a:cubicBezTo>
                <a:cubicBezTo>
                  <a:pt x="8443748" y="1455780"/>
                  <a:pt x="8442399" y="1460137"/>
                  <a:pt x="8443477" y="1466671"/>
                </a:cubicBezTo>
                <a:cubicBezTo>
                  <a:pt x="8442399" y="1467761"/>
                  <a:pt x="8439702" y="1468305"/>
                  <a:pt x="8435386" y="1468305"/>
                </a:cubicBezTo>
                <a:cubicBezTo>
                  <a:pt x="8433227" y="1468305"/>
                  <a:pt x="8429991" y="1467761"/>
                  <a:pt x="8425677" y="1466671"/>
                </a:cubicBezTo>
                <a:cubicBezTo>
                  <a:pt x="8421361" y="1465582"/>
                  <a:pt x="8419203" y="1463949"/>
                  <a:pt x="8419203" y="1461770"/>
                </a:cubicBezTo>
                <a:lnTo>
                  <a:pt x="8419203" y="1445433"/>
                </a:lnTo>
                <a:cubicBezTo>
                  <a:pt x="8413808" y="1439988"/>
                  <a:pt x="8411650" y="1435359"/>
                  <a:pt x="8412730" y="1431547"/>
                </a:cubicBezTo>
                <a:cubicBezTo>
                  <a:pt x="8413808" y="1427735"/>
                  <a:pt x="8409493" y="1424740"/>
                  <a:pt x="8399784" y="1422563"/>
                </a:cubicBezTo>
                <a:cubicBezTo>
                  <a:pt x="8398704" y="1422563"/>
                  <a:pt x="8398165" y="1422017"/>
                  <a:pt x="8398165" y="1420928"/>
                </a:cubicBezTo>
                <a:cubicBezTo>
                  <a:pt x="8398165" y="1419840"/>
                  <a:pt x="8400054" y="1417933"/>
                  <a:pt x="8403829" y="1415210"/>
                </a:cubicBezTo>
                <a:cubicBezTo>
                  <a:pt x="8407606" y="1412488"/>
                  <a:pt x="8411921" y="1409493"/>
                  <a:pt x="8416776" y="1406226"/>
                </a:cubicBezTo>
                <a:cubicBezTo>
                  <a:pt x="8421632" y="1402958"/>
                  <a:pt x="8426216" y="1399963"/>
                  <a:pt x="8430531" y="1397240"/>
                </a:cubicBezTo>
                <a:cubicBezTo>
                  <a:pt x="8434847" y="1394518"/>
                  <a:pt x="8437005" y="1392067"/>
                  <a:pt x="8437005" y="1389889"/>
                </a:cubicBezTo>
                <a:cubicBezTo>
                  <a:pt x="8437005" y="1384444"/>
                  <a:pt x="8433227" y="1381721"/>
                  <a:pt x="8425677" y="1381721"/>
                </a:cubicBezTo>
                <a:cubicBezTo>
                  <a:pt x="8421361" y="1381721"/>
                  <a:pt x="8418394" y="1383626"/>
                  <a:pt x="8416776" y="1387439"/>
                </a:cubicBezTo>
                <a:cubicBezTo>
                  <a:pt x="8415157" y="1391251"/>
                  <a:pt x="8412190" y="1393156"/>
                  <a:pt x="8407875" y="1393156"/>
                </a:cubicBezTo>
                <a:cubicBezTo>
                  <a:pt x="8405717" y="1393156"/>
                  <a:pt x="8404100" y="1392339"/>
                  <a:pt x="8403020" y="1390705"/>
                </a:cubicBezTo>
                <a:cubicBezTo>
                  <a:pt x="8401942" y="1389072"/>
                  <a:pt x="8400322" y="1388255"/>
                  <a:pt x="8398165" y="1388255"/>
                </a:cubicBezTo>
                <a:cubicBezTo>
                  <a:pt x="8396009" y="1388255"/>
                  <a:pt x="8391963" y="1390161"/>
                  <a:pt x="8386027" y="1393974"/>
                </a:cubicBezTo>
                <a:cubicBezTo>
                  <a:pt x="8380093" y="1397784"/>
                  <a:pt x="8377127" y="1400781"/>
                  <a:pt x="8377127" y="1402958"/>
                </a:cubicBezTo>
                <a:cubicBezTo>
                  <a:pt x="8377127" y="1408404"/>
                  <a:pt x="8378745" y="1411126"/>
                  <a:pt x="8381983" y="1411126"/>
                </a:cubicBezTo>
                <a:cubicBezTo>
                  <a:pt x="8385220" y="1411126"/>
                  <a:pt x="8386837" y="1415482"/>
                  <a:pt x="8386837" y="1424196"/>
                </a:cubicBezTo>
                <a:cubicBezTo>
                  <a:pt x="8386837" y="1426374"/>
                  <a:pt x="8386569" y="1427735"/>
                  <a:pt x="8386027" y="1428280"/>
                </a:cubicBezTo>
                <a:cubicBezTo>
                  <a:pt x="8385488" y="1428824"/>
                  <a:pt x="8385220" y="1430186"/>
                  <a:pt x="8385220" y="1432365"/>
                </a:cubicBezTo>
                <a:cubicBezTo>
                  <a:pt x="8385220" y="1434542"/>
                  <a:pt x="8385759" y="1436721"/>
                  <a:pt x="8386837" y="1438900"/>
                </a:cubicBezTo>
                <a:cubicBezTo>
                  <a:pt x="8387915" y="1441077"/>
                  <a:pt x="8388456" y="1443256"/>
                  <a:pt x="8388456" y="1445433"/>
                </a:cubicBezTo>
                <a:cubicBezTo>
                  <a:pt x="8388456" y="1447612"/>
                  <a:pt x="8387915" y="1448701"/>
                  <a:pt x="8386837" y="1448701"/>
                </a:cubicBezTo>
                <a:lnTo>
                  <a:pt x="8385220" y="1447068"/>
                </a:lnTo>
                <a:cubicBezTo>
                  <a:pt x="8381983" y="1443800"/>
                  <a:pt x="8380365" y="1440533"/>
                  <a:pt x="8380365" y="1437265"/>
                </a:cubicBezTo>
                <a:cubicBezTo>
                  <a:pt x="8380365" y="1437265"/>
                  <a:pt x="8379824" y="1436721"/>
                  <a:pt x="8378745" y="1435631"/>
                </a:cubicBezTo>
                <a:lnTo>
                  <a:pt x="8373891" y="1435631"/>
                </a:lnTo>
                <a:cubicBezTo>
                  <a:pt x="8366339" y="1435631"/>
                  <a:pt x="8362562" y="1438354"/>
                  <a:pt x="8362562" y="1443800"/>
                </a:cubicBezTo>
                <a:cubicBezTo>
                  <a:pt x="8362562" y="1455780"/>
                  <a:pt x="8367689" y="1463949"/>
                  <a:pt x="8377937" y="1468305"/>
                </a:cubicBezTo>
                <a:cubicBezTo>
                  <a:pt x="8388185" y="1472661"/>
                  <a:pt x="8393311" y="1478107"/>
                  <a:pt x="8393311" y="1484642"/>
                </a:cubicBezTo>
                <a:cubicBezTo>
                  <a:pt x="8393311" y="1486820"/>
                  <a:pt x="8392502" y="1488998"/>
                  <a:pt x="8390882" y="1491177"/>
                </a:cubicBezTo>
                <a:cubicBezTo>
                  <a:pt x="8389266" y="1493355"/>
                  <a:pt x="8388456" y="1495533"/>
                  <a:pt x="8388456" y="1497712"/>
                </a:cubicBezTo>
                <a:cubicBezTo>
                  <a:pt x="8388456" y="1500978"/>
                  <a:pt x="8390343" y="1503973"/>
                  <a:pt x="8394120" y="1506696"/>
                </a:cubicBezTo>
                <a:cubicBezTo>
                  <a:pt x="8397896" y="1509419"/>
                  <a:pt x="8401402" y="1510780"/>
                  <a:pt x="8404639" y="1510780"/>
                </a:cubicBezTo>
                <a:cubicBezTo>
                  <a:pt x="8406797" y="1510780"/>
                  <a:pt x="8408146" y="1509419"/>
                  <a:pt x="8408685" y="1506696"/>
                </a:cubicBezTo>
                <a:cubicBezTo>
                  <a:pt x="8409224" y="1503973"/>
                  <a:pt x="8412190" y="1502612"/>
                  <a:pt x="8417586" y="1502612"/>
                </a:cubicBezTo>
                <a:cubicBezTo>
                  <a:pt x="8419743" y="1502612"/>
                  <a:pt x="8422979" y="1503973"/>
                  <a:pt x="8427294" y="1506696"/>
                </a:cubicBezTo>
                <a:cubicBezTo>
                  <a:pt x="8431611" y="1509419"/>
                  <a:pt x="8435386" y="1510780"/>
                  <a:pt x="8438623" y="1510780"/>
                </a:cubicBezTo>
                <a:cubicBezTo>
                  <a:pt x="8441859" y="1510780"/>
                  <a:pt x="8444556" y="1509419"/>
                  <a:pt x="8446714" y="1506696"/>
                </a:cubicBezTo>
                <a:cubicBezTo>
                  <a:pt x="8448871" y="1503973"/>
                  <a:pt x="8451569" y="1502612"/>
                  <a:pt x="8454805" y="1502612"/>
                </a:cubicBezTo>
                <a:cubicBezTo>
                  <a:pt x="8456963" y="1502612"/>
                  <a:pt x="8458582" y="1503157"/>
                  <a:pt x="8459660" y="1504247"/>
                </a:cubicBezTo>
                <a:cubicBezTo>
                  <a:pt x="8460741" y="1505335"/>
                  <a:pt x="8462357" y="1505880"/>
                  <a:pt x="8464515" y="1505880"/>
                </a:cubicBezTo>
                <a:cubicBezTo>
                  <a:pt x="8469910" y="1505880"/>
                  <a:pt x="8474494" y="1500706"/>
                  <a:pt x="8478271" y="1490359"/>
                </a:cubicBezTo>
                <a:cubicBezTo>
                  <a:pt x="8482047" y="1480013"/>
                  <a:pt x="8483935" y="1473206"/>
                  <a:pt x="8483935" y="1469938"/>
                </a:cubicBezTo>
                <a:cubicBezTo>
                  <a:pt x="8483935" y="1463405"/>
                  <a:pt x="8482857" y="1455780"/>
                  <a:pt x="8480698" y="1447068"/>
                </a:cubicBezTo>
                <a:cubicBezTo>
                  <a:pt x="8479621" y="1443800"/>
                  <a:pt x="8478271" y="1441894"/>
                  <a:pt x="8476653" y="1441349"/>
                </a:cubicBezTo>
                <a:cubicBezTo>
                  <a:pt x="8475035" y="1440805"/>
                  <a:pt x="8474225" y="1438900"/>
                  <a:pt x="8474225" y="1435631"/>
                </a:cubicBezTo>
                <a:cubicBezTo>
                  <a:pt x="8474225" y="1430186"/>
                  <a:pt x="8475575" y="1425830"/>
                  <a:pt x="8478271" y="1422563"/>
                </a:cubicBezTo>
                <a:cubicBezTo>
                  <a:pt x="8480968" y="1419295"/>
                  <a:pt x="8482318" y="1416028"/>
                  <a:pt x="8482318" y="1412760"/>
                </a:cubicBezTo>
                <a:lnTo>
                  <a:pt x="8482318" y="1386621"/>
                </a:lnTo>
                <a:cubicBezTo>
                  <a:pt x="8482318" y="1385532"/>
                  <a:pt x="8483396" y="1384716"/>
                  <a:pt x="8485554" y="1384170"/>
                </a:cubicBezTo>
                <a:cubicBezTo>
                  <a:pt x="8487712" y="1383626"/>
                  <a:pt x="8489329" y="1383354"/>
                  <a:pt x="8490409" y="1383354"/>
                </a:cubicBezTo>
                <a:cubicBezTo>
                  <a:pt x="8492566" y="1383354"/>
                  <a:pt x="8494455" y="1386621"/>
                  <a:pt x="8496072" y="1393156"/>
                </a:cubicBezTo>
                <a:cubicBezTo>
                  <a:pt x="8497691" y="1399691"/>
                  <a:pt x="8499040" y="1404047"/>
                  <a:pt x="8500118" y="1406226"/>
                </a:cubicBezTo>
                <a:cubicBezTo>
                  <a:pt x="8501198" y="1406226"/>
                  <a:pt x="8502545" y="1407042"/>
                  <a:pt x="8504163" y="1408676"/>
                </a:cubicBezTo>
                <a:cubicBezTo>
                  <a:pt x="8505783" y="1410310"/>
                  <a:pt x="8507131" y="1411672"/>
                  <a:pt x="8508209" y="1412760"/>
                </a:cubicBezTo>
                <a:lnTo>
                  <a:pt x="8508209" y="1414394"/>
                </a:lnTo>
                <a:cubicBezTo>
                  <a:pt x="8508209" y="1416572"/>
                  <a:pt x="8507941" y="1417933"/>
                  <a:pt x="8507401" y="1418479"/>
                </a:cubicBezTo>
                <a:cubicBezTo>
                  <a:pt x="8506860" y="1419023"/>
                  <a:pt x="8506591" y="1420384"/>
                  <a:pt x="8506591" y="1422563"/>
                </a:cubicBezTo>
                <a:lnTo>
                  <a:pt x="8506591" y="1425830"/>
                </a:lnTo>
                <a:cubicBezTo>
                  <a:pt x="8508749" y="1431275"/>
                  <a:pt x="8512255" y="1437265"/>
                  <a:pt x="8517110" y="1443800"/>
                </a:cubicBezTo>
                <a:cubicBezTo>
                  <a:pt x="8521966" y="1450335"/>
                  <a:pt x="8524392" y="1456324"/>
                  <a:pt x="8524392" y="1461770"/>
                </a:cubicBezTo>
                <a:cubicBezTo>
                  <a:pt x="8524392" y="1463949"/>
                  <a:pt x="8523314" y="1465310"/>
                  <a:pt x="8521156" y="1465854"/>
                </a:cubicBezTo>
                <a:cubicBezTo>
                  <a:pt x="8518998" y="1466399"/>
                  <a:pt x="8517920" y="1467761"/>
                  <a:pt x="8517920" y="1469938"/>
                </a:cubicBezTo>
                <a:cubicBezTo>
                  <a:pt x="8517920" y="1473206"/>
                  <a:pt x="8519268" y="1474840"/>
                  <a:pt x="8521966" y="1474840"/>
                </a:cubicBezTo>
                <a:cubicBezTo>
                  <a:pt x="8524663" y="1474840"/>
                  <a:pt x="8526011" y="1475929"/>
                  <a:pt x="8526011" y="1478107"/>
                </a:cubicBezTo>
                <a:lnTo>
                  <a:pt x="8526011" y="1481375"/>
                </a:lnTo>
                <a:lnTo>
                  <a:pt x="8526011" y="1483008"/>
                </a:lnTo>
                <a:lnTo>
                  <a:pt x="8526011" y="1486275"/>
                </a:lnTo>
                <a:cubicBezTo>
                  <a:pt x="8530327" y="1494989"/>
                  <a:pt x="8535721" y="1503701"/>
                  <a:pt x="8542194" y="1512415"/>
                </a:cubicBezTo>
                <a:cubicBezTo>
                  <a:pt x="8548667" y="1521127"/>
                  <a:pt x="8551904" y="1530929"/>
                  <a:pt x="8551904" y="1541820"/>
                </a:cubicBezTo>
                <a:cubicBezTo>
                  <a:pt x="8551904" y="1543999"/>
                  <a:pt x="8551634" y="1545632"/>
                  <a:pt x="8551096" y="1546722"/>
                </a:cubicBezTo>
                <a:cubicBezTo>
                  <a:pt x="8550555" y="1547811"/>
                  <a:pt x="8550286" y="1549445"/>
                  <a:pt x="8550286" y="1551622"/>
                </a:cubicBezTo>
                <a:cubicBezTo>
                  <a:pt x="8550286" y="1558157"/>
                  <a:pt x="8552173" y="1564148"/>
                  <a:pt x="8555948" y="1569593"/>
                </a:cubicBezTo>
                <a:cubicBezTo>
                  <a:pt x="8559726" y="1575039"/>
                  <a:pt x="8561613" y="1581573"/>
                  <a:pt x="8561613" y="1589197"/>
                </a:cubicBezTo>
                <a:cubicBezTo>
                  <a:pt x="8561613" y="1591376"/>
                  <a:pt x="8561344" y="1593009"/>
                  <a:pt x="8560804" y="1594099"/>
                </a:cubicBezTo>
                <a:cubicBezTo>
                  <a:pt x="8560265" y="1595187"/>
                  <a:pt x="8559994" y="1596821"/>
                  <a:pt x="8559994" y="1598999"/>
                </a:cubicBezTo>
                <a:cubicBezTo>
                  <a:pt x="8559994" y="1603355"/>
                  <a:pt x="8561344" y="1605534"/>
                  <a:pt x="8564041" y="1605534"/>
                </a:cubicBezTo>
                <a:cubicBezTo>
                  <a:pt x="8566737" y="1605534"/>
                  <a:pt x="8568626" y="1606623"/>
                  <a:pt x="8569705" y="1608801"/>
                </a:cubicBezTo>
                <a:cubicBezTo>
                  <a:pt x="8568626" y="1620781"/>
                  <a:pt x="8571054" y="1628405"/>
                  <a:pt x="8576987" y="1631672"/>
                </a:cubicBezTo>
                <a:cubicBezTo>
                  <a:pt x="8582921" y="1634940"/>
                  <a:pt x="8585888" y="1639841"/>
                  <a:pt x="8585888" y="1646376"/>
                </a:cubicBezTo>
                <a:cubicBezTo>
                  <a:pt x="8585888" y="1649642"/>
                  <a:pt x="8584810" y="1652093"/>
                  <a:pt x="8582652" y="1653727"/>
                </a:cubicBezTo>
                <a:cubicBezTo>
                  <a:pt x="8580494" y="1655361"/>
                  <a:pt x="8579415" y="1657267"/>
                  <a:pt x="8579415" y="1659446"/>
                </a:cubicBezTo>
                <a:lnTo>
                  <a:pt x="8580071" y="1660391"/>
                </a:lnTo>
                <a:lnTo>
                  <a:pt x="8560412" y="1670898"/>
                </a:lnTo>
                <a:cubicBezTo>
                  <a:pt x="8540360" y="1681931"/>
                  <a:pt x="8520321" y="1693436"/>
                  <a:pt x="8502506" y="1704720"/>
                </a:cubicBezTo>
                <a:lnTo>
                  <a:pt x="8502212" y="1704934"/>
                </a:lnTo>
                <a:lnTo>
                  <a:pt x="8509828" y="1693752"/>
                </a:lnTo>
                <a:cubicBezTo>
                  <a:pt x="8508749" y="1693752"/>
                  <a:pt x="8508209" y="1693207"/>
                  <a:pt x="8508209" y="1692119"/>
                </a:cubicBezTo>
                <a:lnTo>
                  <a:pt x="8508209" y="1688851"/>
                </a:lnTo>
                <a:cubicBezTo>
                  <a:pt x="8508209" y="1687761"/>
                  <a:pt x="8507670" y="1687217"/>
                  <a:pt x="8506591" y="1687217"/>
                </a:cubicBezTo>
                <a:cubicBezTo>
                  <a:pt x="8501198" y="1687217"/>
                  <a:pt x="8494723" y="1689123"/>
                  <a:pt x="8487171" y="1692935"/>
                </a:cubicBezTo>
                <a:cubicBezTo>
                  <a:pt x="8479621" y="1696747"/>
                  <a:pt x="8475843" y="1701921"/>
                  <a:pt x="8475843" y="1708456"/>
                </a:cubicBezTo>
                <a:cubicBezTo>
                  <a:pt x="8475843" y="1708456"/>
                  <a:pt x="8476382" y="1709000"/>
                  <a:pt x="8477462" y="1710089"/>
                </a:cubicBezTo>
                <a:lnTo>
                  <a:pt x="8483935" y="1710089"/>
                </a:lnTo>
                <a:lnTo>
                  <a:pt x="8499157" y="1707162"/>
                </a:lnTo>
                <a:lnTo>
                  <a:pt x="8457936" y="1737212"/>
                </a:lnTo>
                <a:cubicBezTo>
                  <a:pt x="8432657" y="1760193"/>
                  <a:pt x="8432715" y="1827021"/>
                  <a:pt x="8429945" y="1849180"/>
                </a:cubicBezTo>
                <a:lnTo>
                  <a:pt x="8422614" y="1838184"/>
                </a:lnTo>
                <a:lnTo>
                  <a:pt x="8425677" y="1834248"/>
                </a:lnTo>
                <a:cubicBezTo>
                  <a:pt x="8425677" y="1833159"/>
                  <a:pt x="8425137" y="1832615"/>
                  <a:pt x="8424058" y="1832615"/>
                </a:cubicBezTo>
                <a:lnTo>
                  <a:pt x="8420030" y="1834309"/>
                </a:lnTo>
                <a:lnTo>
                  <a:pt x="8411283" y="1821188"/>
                </a:lnTo>
                <a:lnTo>
                  <a:pt x="8409901" y="1812532"/>
                </a:lnTo>
                <a:lnTo>
                  <a:pt x="8415967" y="1808110"/>
                </a:lnTo>
                <a:cubicBezTo>
                  <a:pt x="8418125" y="1807020"/>
                  <a:pt x="8420282" y="1804569"/>
                  <a:pt x="8422439" y="1800757"/>
                </a:cubicBezTo>
                <a:cubicBezTo>
                  <a:pt x="8424597" y="1796946"/>
                  <a:pt x="8425677" y="1793950"/>
                  <a:pt x="8425677" y="1791773"/>
                </a:cubicBezTo>
                <a:cubicBezTo>
                  <a:pt x="8425677" y="1790683"/>
                  <a:pt x="8425137" y="1789594"/>
                  <a:pt x="8424058" y="1788505"/>
                </a:cubicBezTo>
                <a:cubicBezTo>
                  <a:pt x="8421900" y="1788505"/>
                  <a:pt x="8420551" y="1789322"/>
                  <a:pt x="8420012" y="1790956"/>
                </a:cubicBezTo>
                <a:cubicBezTo>
                  <a:pt x="8419473" y="1792589"/>
                  <a:pt x="8418125" y="1793950"/>
                  <a:pt x="8415967" y="1795040"/>
                </a:cubicBezTo>
                <a:lnTo>
                  <a:pt x="8407679" y="1795040"/>
                </a:lnTo>
                <a:lnTo>
                  <a:pt x="8406305" y="1782858"/>
                </a:lnTo>
                <a:lnTo>
                  <a:pt x="8405654" y="1775877"/>
                </a:lnTo>
                <a:lnTo>
                  <a:pt x="8415967" y="1772985"/>
                </a:lnTo>
                <a:cubicBezTo>
                  <a:pt x="8417046" y="1771352"/>
                  <a:pt x="8419743" y="1766178"/>
                  <a:pt x="8424058" y="1757466"/>
                </a:cubicBezTo>
                <a:cubicBezTo>
                  <a:pt x="8425137" y="1756377"/>
                  <a:pt x="8426484" y="1755287"/>
                  <a:pt x="8428104" y="1754198"/>
                </a:cubicBezTo>
                <a:cubicBezTo>
                  <a:pt x="8429723" y="1753108"/>
                  <a:pt x="8430531" y="1751475"/>
                  <a:pt x="8430531" y="1749298"/>
                </a:cubicBezTo>
                <a:cubicBezTo>
                  <a:pt x="8430531" y="1748208"/>
                  <a:pt x="8428913" y="1747663"/>
                  <a:pt x="8425677" y="1747663"/>
                </a:cubicBezTo>
                <a:cubicBezTo>
                  <a:pt x="8422439" y="1747663"/>
                  <a:pt x="8420551" y="1749298"/>
                  <a:pt x="8420012" y="1752564"/>
                </a:cubicBezTo>
                <a:cubicBezTo>
                  <a:pt x="8419473" y="1755831"/>
                  <a:pt x="8418125" y="1758554"/>
                  <a:pt x="8415967" y="1760733"/>
                </a:cubicBezTo>
                <a:lnTo>
                  <a:pt x="8404807" y="1766798"/>
                </a:lnTo>
                <a:lnTo>
                  <a:pt x="8401495" y="1731266"/>
                </a:lnTo>
                <a:lnTo>
                  <a:pt x="8419203" y="1719891"/>
                </a:lnTo>
                <a:cubicBezTo>
                  <a:pt x="8425677" y="1720980"/>
                  <a:pt x="8431070" y="1720435"/>
                  <a:pt x="8435386" y="1718258"/>
                </a:cubicBezTo>
                <a:cubicBezTo>
                  <a:pt x="8439702" y="1716079"/>
                  <a:pt x="8443209" y="1713084"/>
                  <a:pt x="8445905" y="1709272"/>
                </a:cubicBezTo>
                <a:cubicBezTo>
                  <a:pt x="8448602" y="1705460"/>
                  <a:pt x="8451030" y="1701649"/>
                  <a:pt x="8453188" y="1697837"/>
                </a:cubicBezTo>
                <a:cubicBezTo>
                  <a:pt x="8455346" y="1694024"/>
                  <a:pt x="8458582" y="1690484"/>
                  <a:pt x="8462897" y="1687217"/>
                </a:cubicBezTo>
                <a:cubicBezTo>
                  <a:pt x="8465054" y="1686128"/>
                  <a:pt x="8468022" y="1684495"/>
                  <a:pt x="8471799" y="1682316"/>
                </a:cubicBezTo>
                <a:cubicBezTo>
                  <a:pt x="8475575" y="1680138"/>
                  <a:pt x="8478540" y="1679049"/>
                  <a:pt x="8480698" y="1679049"/>
                </a:cubicBezTo>
                <a:cubicBezTo>
                  <a:pt x="8485014" y="1676870"/>
                  <a:pt x="8487712" y="1673332"/>
                  <a:pt x="8488790" y="1668430"/>
                </a:cubicBezTo>
                <a:cubicBezTo>
                  <a:pt x="8489869" y="1663530"/>
                  <a:pt x="8492026" y="1661079"/>
                  <a:pt x="8495263" y="1661079"/>
                </a:cubicBezTo>
                <a:cubicBezTo>
                  <a:pt x="8497420" y="1661079"/>
                  <a:pt x="8498769" y="1661351"/>
                  <a:pt x="8499309" y="1661895"/>
                </a:cubicBezTo>
                <a:cubicBezTo>
                  <a:pt x="8499848" y="1662440"/>
                  <a:pt x="8501198" y="1662712"/>
                  <a:pt x="8503355" y="1662712"/>
                </a:cubicBezTo>
                <a:cubicBezTo>
                  <a:pt x="8508749" y="1662712"/>
                  <a:pt x="8512526" y="1660807"/>
                  <a:pt x="8514684" y="1656995"/>
                </a:cubicBezTo>
                <a:cubicBezTo>
                  <a:pt x="8516839" y="1653183"/>
                  <a:pt x="8517920" y="1649098"/>
                  <a:pt x="8517920" y="1644742"/>
                </a:cubicBezTo>
                <a:cubicBezTo>
                  <a:pt x="8517920" y="1639297"/>
                  <a:pt x="8515762" y="1636574"/>
                  <a:pt x="8511446" y="1636574"/>
                </a:cubicBezTo>
                <a:lnTo>
                  <a:pt x="8509828" y="1636574"/>
                </a:lnTo>
                <a:cubicBezTo>
                  <a:pt x="8507670" y="1639841"/>
                  <a:pt x="8503895" y="1643109"/>
                  <a:pt x="8498501" y="1646376"/>
                </a:cubicBezTo>
                <a:cubicBezTo>
                  <a:pt x="8493107" y="1649642"/>
                  <a:pt x="8488790" y="1652365"/>
                  <a:pt x="8485554" y="1654544"/>
                </a:cubicBezTo>
                <a:cubicBezTo>
                  <a:pt x="8483396" y="1656723"/>
                  <a:pt x="8482318" y="1658900"/>
                  <a:pt x="8482318" y="1661079"/>
                </a:cubicBezTo>
                <a:cubicBezTo>
                  <a:pt x="8482318" y="1663256"/>
                  <a:pt x="8481237" y="1664891"/>
                  <a:pt x="8479080" y="1665979"/>
                </a:cubicBezTo>
                <a:cubicBezTo>
                  <a:pt x="8476922" y="1668158"/>
                  <a:pt x="8474494" y="1668975"/>
                  <a:pt x="8471799" y="1668430"/>
                </a:cubicBezTo>
                <a:cubicBezTo>
                  <a:pt x="8469100" y="1667886"/>
                  <a:pt x="8466674" y="1668702"/>
                  <a:pt x="8464515" y="1670881"/>
                </a:cubicBezTo>
                <a:cubicBezTo>
                  <a:pt x="8460200" y="1674148"/>
                  <a:pt x="8458043" y="1677688"/>
                  <a:pt x="8458043" y="1681500"/>
                </a:cubicBezTo>
                <a:cubicBezTo>
                  <a:pt x="8458043" y="1685312"/>
                  <a:pt x="8456424" y="1688307"/>
                  <a:pt x="8453188" y="1690484"/>
                </a:cubicBezTo>
                <a:cubicBezTo>
                  <a:pt x="8449952" y="1692663"/>
                  <a:pt x="8445366" y="1695114"/>
                  <a:pt x="8439431" y="1697837"/>
                </a:cubicBezTo>
                <a:cubicBezTo>
                  <a:pt x="8433498" y="1700559"/>
                  <a:pt x="8427565" y="1703554"/>
                  <a:pt x="8421632" y="1706821"/>
                </a:cubicBezTo>
                <a:cubicBezTo>
                  <a:pt x="8415696" y="1710089"/>
                  <a:pt x="8410572" y="1713628"/>
                  <a:pt x="8406257" y="1717440"/>
                </a:cubicBezTo>
                <a:lnTo>
                  <a:pt x="8401114" y="1727176"/>
                </a:lnTo>
                <a:lnTo>
                  <a:pt x="8400238" y="1717789"/>
                </a:lnTo>
                <a:lnTo>
                  <a:pt x="8398451" y="1696750"/>
                </a:lnTo>
                <a:lnTo>
                  <a:pt x="8399784" y="1697019"/>
                </a:lnTo>
                <a:cubicBezTo>
                  <a:pt x="8405178" y="1697019"/>
                  <a:pt x="8409493" y="1693752"/>
                  <a:pt x="8412730" y="1687217"/>
                </a:cubicBezTo>
                <a:cubicBezTo>
                  <a:pt x="8415967" y="1680683"/>
                  <a:pt x="8419203" y="1676326"/>
                  <a:pt x="8422439" y="1674148"/>
                </a:cubicBezTo>
                <a:lnTo>
                  <a:pt x="8422439" y="1672514"/>
                </a:lnTo>
                <a:cubicBezTo>
                  <a:pt x="8410572" y="1672514"/>
                  <a:pt x="8404100" y="1675509"/>
                  <a:pt x="8403020" y="1681500"/>
                </a:cubicBezTo>
                <a:lnTo>
                  <a:pt x="8397649" y="1687309"/>
                </a:lnTo>
                <a:lnTo>
                  <a:pt x="8397405" y="1684432"/>
                </a:lnTo>
                <a:cubicBezTo>
                  <a:pt x="8394760" y="1652641"/>
                  <a:pt x="8392801" y="1627390"/>
                  <a:pt x="8392622" y="1625245"/>
                </a:cubicBezTo>
                <a:cubicBezTo>
                  <a:pt x="8386402" y="1603474"/>
                  <a:pt x="8382370" y="1580954"/>
                  <a:pt x="8373961" y="1559931"/>
                </a:cubicBezTo>
                <a:cubicBezTo>
                  <a:pt x="8369796" y="1549519"/>
                  <a:pt x="8365547" y="1536493"/>
                  <a:pt x="8355300" y="1531939"/>
                </a:cubicBezTo>
                <a:cubicBezTo>
                  <a:pt x="8335203" y="1523007"/>
                  <a:pt x="8311757" y="1525718"/>
                  <a:pt x="8289985" y="1522608"/>
                </a:cubicBezTo>
                <a:cubicBezTo>
                  <a:pt x="8274000" y="1530601"/>
                  <a:pt x="8260620" y="1536994"/>
                  <a:pt x="8247429" y="1544023"/>
                </a:cubicBezTo>
                <a:lnTo>
                  <a:pt x="8220254" y="1560582"/>
                </a:lnTo>
                <a:lnTo>
                  <a:pt x="8220151" y="1560608"/>
                </a:lnTo>
                <a:cubicBezTo>
                  <a:pt x="8219073" y="1562241"/>
                  <a:pt x="8215299" y="1563059"/>
                  <a:pt x="8208823" y="1563059"/>
                </a:cubicBezTo>
                <a:lnTo>
                  <a:pt x="8208823" y="1566325"/>
                </a:lnTo>
                <a:lnTo>
                  <a:pt x="8209717" y="1567002"/>
                </a:lnTo>
                <a:lnTo>
                  <a:pt x="8206010" y="1569261"/>
                </a:lnTo>
                <a:cubicBezTo>
                  <a:pt x="8180438" y="1586965"/>
                  <a:pt x="8158035" y="1609243"/>
                  <a:pt x="8131365" y="1625245"/>
                </a:cubicBezTo>
                <a:lnTo>
                  <a:pt x="8127159" y="1627450"/>
                </a:lnTo>
                <a:lnTo>
                  <a:pt x="8136001" y="1615336"/>
                </a:lnTo>
                <a:cubicBezTo>
                  <a:pt x="8127369" y="1615336"/>
                  <a:pt x="8120357" y="1618876"/>
                  <a:pt x="8114963" y="1625955"/>
                </a:cubicBezTo>
                <a:cubicBezTo>
                  <a:pt x="8109569" y="1633034"/>
                  <a:pt x="8105793" y="1636574"/>
                  <a:pt x="8103634" y="1636574"/>
                </a:cubicBezTo>
                <a:lnTo>
                  <a:pt x="8102016" y="1636574"/>
                </a:lnTo>
                <a:lnTo>
                  <a:pt x="8097162" y="1634940"/>
                </a:lnTo>
                <a:lnTo>
                  <a:pt x="8095543" y="1634940"/>
                </a:lnTo>
                <a:cubicBezTo>
                  <a:pt x="8091227" y="1634940"/>
                  <a:pt x="8088801" y="1636574"/>
                  <a:pt x="8088261" y="1639841"/>
                </a:cubicBezTo>
                <a:cubicBezTo>
                  <a:pt x="8087722" y="1643109"/>
                  <a:pt x="8086912" y="1645832"/>
                  <a:pt x="8085835" y="1648009"/>
                </a:cubicBezTo>
                <a:lnTo>
                  <a:pt x="8081092" y="1651599"/>
                </a:lnTo>
                <a:lnTo>
                  <a:pt x="8075959" y="1654290"/>
                </a:lnTo>
                <a:cubicBezTo>
                  <a:pt x="8057106" y="1663270"/>
                  <a:pt x="8038059" y="1671899"/>
                  <a:pt x="8019398" y="1681229"/>
                </a:cubicBezTo>
                <a:lnTo>
                  <a:pt x="7971408" y="1709091"/>
                </a:lnTo>
                <a:lnTo>
                  <a:pt x="7977407" y="1675782"/>
                </a:lnTo>
                <a:cubicBezTo>
                  <a:pt x="7978487" y="1671425"/>
                  <a:pt x="7980645" y="1667886"/>
                  <a:pt x="7983881" y="1665163"/>
                </a:cubicBezTo>
                <a:cubicBezTo>
                  <a:pt x="7987117" y="1662440"/>
                  <a:pt x="7988737" y="1658356"/>
                  <a:pt x="7988737" y="1652911"/>
                </a:cubicBezTo>
                <a:cubicBezTo>
                  <a:pt x="7988737" y="1650732"/>
                  <a:pt x="7988196" y="1648281"/>
                  <a:pt x="7987117" y="1645558"/>
                </a:cubicBezTo>
                <a:cubicBezTo>
                  <a:pt x="7986038" y="1642835"/>
                  <a:pt x="7985497" y="1640386"/>
                  <a:pt x="7985497" y="1638207"/>
                </a:cubicBezTo>
                <a:lnTo>
                  <a:pt x="7985497" y="1636574"/>
                </a:lnTo>
                <a:cubicBezTo>
                  <a:pt x="7988737" y="1633306"/>
                  <a:pt x="7991163" y="1629767"/>
                  <a:pt x="7992782" y="1625955"/>
                </a:cubicBezTo>
                <a:cubicBezTo>
                  <a:pt x="7994399" y="1622143"/>
                  <a:pt x="7996827" y="1619148"/>
                  <a:pt x="8000064" y="1616969"/>
                </a:cubicBezTo>
                <a:lnTo>
                  <a:pt x="8000064" y="1598999"/>
                </a:lnTo>
                <a:cubicBezTo>
                  <a:pt x="8000064" y="1598999"/>
                  <a:pt x="8000603" y="1597909"/>
                  <a:pt x="8001682" y="1595732"/>
                </a:cubicBezTo>
                <a:cubicBezTo>
                  <a:pt x="8005997" y="1588108"/>
                  <a:pt x="8008965" y="1581846"/>
                  <a:pt x="8010582" y="1576944"/>
                </a:cubicBezTo>
                <a:cubicBezTo>
                  <a:pt x="8012201" y="1572043"/>
                  <a:pt x="8014089" y="1565236"/>
                  <a:pt x="8016247" y="1556524"/>
                </a:cubicBezTo>
                <a:cubicBezTo>
                  <a:pt x="8016247" y="1553257"/>
                  <a:pt x="8018135" y="1550534"/>
                  <a:pt x="8021909" y="1548355"/>
                </a:cubicBezTo>
                <a:cubicBezTo>
                  <a:pt x="8025687" y="1546176"/>
                  <a:pt x="8027575" y="1542910"/>
                  <a:pt x="8027575" y="1538553"/>
                </a:cubicBezTo>
                <a:cubicBezTo>
                  <a:pt x="8027575" y="1536375"/>
                  <a:pt x="8026765" y="1534197"/>
                  <a:pt x="8025148" y="1532018"/>
                </a:cubicBezTo>
                <a:cubicBezTo>
                  <a:pt x="8023529" y="1529840"/>
                  <a:pt x="8022719" y="1527662"/>
                  <a:pt x="8022719" y="1525483"/>
                </a:cubicBezTo>
                <a:cubicBezTo>
                  <a:pt x="8022719" y="1520038"/>
                  <a:pt x="8023799" y="1515138"/>
                  <a:pt x="8025957" y="1510780"/>
                </a:cubicBezTo>
                <a:cubicBezTo>
                  <a:pt x="8028113" y="1506424"/>
                  <a:pt x="8030272" y="1502068"/>
                  <a:pt x="8032430" y="1497712"/>
                </a:cubicBezTo>
                <a:cubicBezTo>
                  <a:pt x="8036745" y="1495533"/>
                  <a:pt x="8040251" y="1493899"/>
                  <a:pt x="8042948" y="1492810"/>
                </a:cubicBezTo>
                <a:cubicBezTo>
                  <a:pt x="8045647" y="1491721"/>
                  <a:pt x="8049691" y="1491177"/>
                  <a:pt x="8055085" y="1491177"/>
                </a:cubicBezTo>
                <a:lnTo>
                  <a:pt x="8055085" y="1489543"/>
                </a:lnTo>
                <a:cubicBezTo>
                  <a:pt x="8055085" y="1487364"/>
                  <a:pt x="8053737" y="1485731"/>
                  <a:pt x="8051039" y="1484642"/>
                </a:cubicBezTo>
                <a:cubicBezTo>
                  <a:pt x="8048342" y="1483552"/>
                  <a:pt x="8046993" y="1481375"/>
                  <a:pt x="8046993" y="1478107"/>
                </a:cubicBezTo>
                <a:cubicBezTo>
                  <a:pt x="8046993" y="1473750"/>
                  <a:pt x="8049691" y="1471573"/>
                  <a:pt x="8055085" y="1471573"/>
                </a:cubicBezTo>
                <a:cubicBezTo>
                  <a:pt x="8060479" y="1471573"/>
                  <a:pt x="8063177" y="1468305"/>
                  <a:pt x="8063177" y="1461770"/>
                </a:cubicBezTo>
                <a:cubicBezTo>
                  <a:pt x="8063177" y="1457414"/>
                  <a:pt x="8061828" y="1453058"/>
                  <a:pt x="8059131" y="1448701"/>
                </a:cubicBezTo>
                <a:cubicBezTo>
                  <a:pt x="8056435" y="1444345"/>
                  <a:pt x="8055085" y="1439988"/>
                  <a:pt x="8055085" y="1435631"/>
                </a:cubicBezTo>
                <a:lnTo>
                  <a:pt x="8059941" y="1430731"/>
                </a:lnTo>
                <a:cubicBezTo>
                  <a:pt x="8061019" y="1428552"/>
                  <a:pt x="8062099" y="1426919"/>
                  <a:pt x="8063177" y="1425830"/>
                </a:cubicBezTo>
                <a:cubicBezTo>
                  <a:pt x="8064257" y="1424740"/>
                  <a:pt x="8064796" y="1423651"/>
                  <a:pt x="8064796" y="1422563"/>
                </a:cubicBezTo>
                <a:lnTo>
                  <a:pt x="8066414" y="1414394"/>
                </a:lnTo>
                <a:cubicBezTo>
                  <a:pt x="8066414" y="1412216"/>
                  <a:pt x="8067223" y="1409765"/>
                  <a:pt x="8068842" y="1407042"/>
                </a:cubicBezTo>
                <a:cubicBezTo>
                  <a:pt x="8070460" y="1404319"/>
                  <a:pt x="8071268" y="1402414"/>
                  <a:pt x="8071268" y="1401325"/>
                </a:cubicBezTo>
                <a:cubicBezTo>
                  <a:pt x="8074505" y="1400235"/>
                  <a:pt x="8076933" y="1397240"/>
                  <a:pt x="8078551" y="1392339"/>
                </a:cubicBezTo>
                <a:cubicBezTo>
                  <a:pt x="8080169" y="1387439"/>
                  <a:pt x="8080979" y="1383898"/>
                  <a:pt x="8080979" y="1381721"/>
                </a:cubicBezTo>
                <a:cubicBezTo>
                  <a:pt x="8080979" y="1379542"/>
                  <a:pt x="8080708" y="1378181"/>
                  <a:pt x="8080169" y="1377637"/>
                </a:cubicBezTo>
                <a:cubicBezTo>
                  <a:pt x="8079631" y="1377091"/>
                  <a:pt x="8079359" y="1375730"/>
                  <a:pt x="8079359" y="1373553"/>
                </a:cubicBezTo>
                <a:cubicBezTo>
                  <a:pt x="8079359" y="1370284"/>
                  <a:pt x="8080439" y="1368651"/>
                  <a:pt x="8082597" y="1368651"/>
                </a:cubicBezTo>
                <a:cubicBezTo>
                  <a:pt x="8083676" y="1368651"/>
                  <a:pt x="8084485" y="1368923"/>
                  <a:pt x="8085025" y="1369468"/>
                </a:cubicBezTo>
                <a:cubicBezTo>
                  <a:pt x="8085563" y="1370012"/>
                  <a:pt x="8086373" y="1370284"/>
                  <a:pt x="8087451" y="1370284"/>
                </a:cubicBezTo>
                <a:cubicBezTo>
                  <a:pt x="8089609" y="1370284"/>
                  <a:pt x="8092037" y="1369740"/>
                  <a:pt x="8094735" y="1368651"/>
                </a:cubicBezTo>
                <a:cubicBezTo>
                  <a:pt x="8097430" y="1367562"/>
                  <a:pt x="8099859" y="1367018"/>
                  <a:pt x="8102016" y="1367018"/>
                </a:cubicBezTo>
                <a:lnTo>
                  <a:pt x="8111725" y="1367018"/>
                </a:lnTo>
                <a:cubicBezTo>
                  <a:pt x="8118201" y="1367018"/>
                  <a:pt x="8121437" y="1363205"/>
                  <a:pt x="8121437" y="1355581"/>
                </a:cubicBezTo>
                <a:cubicBezTo>
                  <a:pt x="8121437" y="1352314"/>
                  <a:pt x="8119007" y="1349864"/>
                  <a:pt x="8114155" y="1348230"/>
                </a:cubicBezTo>
                <a:cubicBezTo>
                  <a:pt x="8109299" y="1346597"/>
                  <a:pt x="8105793" y="1345779"/>
                  <a:pt x="8103634" y="1345779"/>
                </a:cubicBezTo>
                <a:cubicBezTo>
                  <a:pt x="8100398" y="1345779"/>
                  <a:pt x="8097971" y="1347141"/>
                  <a:pt x="8096353" y="1349864"/>
                </a:cubicBezTo>
                <a:cubicBezTo>
                  <a:pt x="8094735" y="1352586"/>
                  <a:pt x="8092845" y="1353948"/>
                  <a:pt x="8090689" y="1353948"/>
                </a:cubicBezTo>
                <a:lnTo>
                  <a:pt x="8089071" y="1352314"/>
                </a:lnTo>
                <a:cubicBezTo>
                  <a:pt x="8089071" y="1349047"/>
                  <a:pt x="8090419" y="1346869"/>
                  <a:pt x="8093117" y="1345779"/>
                </a:cubicBezTo>
                <a:cubicBezTo>
                  <a:pt x="8095813" y="1344690"/>
                  <a:pt x="8097162" y="1342513"/>
                  <a:pt x="8097162" y="1339244"/>
                </a:cubicBezTo>
                <a:cubicBezTo>
                  <a:pt x="8097162" y="1337067"/>
                  <a:pt x="8096891" y="1335434"/>
                  <a:pt x="8096353" y="1334344"/>
                </a:cubicBezTo>
                <a:cubicBezTo>
                  <a:pt x="8095813" y="1333255"/>
                  <a:pt x="8095543" y="1331621"/>
                  <a:pt x="8095543" y="1329443"/>
                </a:cubicBezTo>
                <a:cubicBezTo>
                  <a:pt x="8095543" y="1328353"/>
                  <a:pt x="8096353" y="1326448"/>
                  <a:pt x="8097971" y="1323725"/>
                </a:cubicBezTo>
                <a:cubicBezTo>
                  <a:pt x="8099589" y="1321002"/>
                  <a:pt x="8100937" y="1319097"/>
                  <a:pt x="8102016" y="1318007"/>
                </a:cubicBezTo>
                <a:lnTo>
                  <a:pt x="8102016" y="1316374"/>
                </a:lnTo>
                <a:cubicBezTo>
                  <a:pt x="8103095" y="1316374"/>
                  <a:pt x="8104175" y="1315829"/>
                  <a:pt x="8105253" y="1314739"/>
                </a:cubicBezTo>
                <a:cubicBezTo>
                  <a:pt x="8107412" y="1314739"/>
                  <a:pt x="8109838" y="1316374"/>
                  <a:pt x="8112535" y="1319641"/>
                </a:cubicBezTo>
                <a:cubicBezTo>
                  <a:pt x="8115233" y="1322908"/>
                  <a:pt x="8118201" y="1324542"/>
                  <a:pt x="8121437" y="1324542"/>
                </a:cubicBezTo>
                <a:cubicBezTo>
                  <a:pt x="8123593" y="1324542"/>
                  <a:pt x="8125483" y="1323725"/>
                  <a:pt x="8127101" y="1322092"/>
                </a:cubicBezTo>
                <a:cubicBezTo>
                  <a:pt x="8128719" y="1320458"/>
                  <a:pt x="8131146" y="1319641"/>
                  <a:pt x="8134382" y="1319641"/>
                </a:cubicBezTo>
                <a:lnTo>
                  <a:pt x="8173221" y="1319641"/>
                </a:lnTo>
                <a:cubicBezTo>
                  <a:pt x="8174301" y="1318551"/>
                  <a:pt x="8175919" y="1318007"/>
                  <a:pt x="8178077" y="1318007"/>
                </a:cubicBezTo>
                <a:cubicBezTo>
                  <a:pt x="8180235" y="1318007"/>
                  <a:pt x="8181583" y="1318551"/>
                  <a:pt x="8182123" y="1319641"/>
                </a:cubicBezTo>
                <a:cubicBezTo>
                  <a:pt x="8182661" y="1320730"/>
                  <a:pt x="8184010" y="1321274"/>
                  <a:pt x="8186169" y="1321274"/>
                </a:cubicBezTo>
                <a:cubicBezTo>
                  <a:pt x="8188325" y="1321274"/>
                  <a:pt x="8190214" y="1320185"/>
                  <a:pt x="8191833" y="1318007"/>
                </a:cubicBezTo>
                <a:cubicBezTo>
                  <a:pt x="8193451" y="1315829"/>
                  <a:pt x="8195338" y="1314739"/>
                  <a:pt x="8197496" y="1314739"/>
                </a:cubicBezTo>
                <a:cubicBezTo>
                  <a:pt x="8202891" y="1314739"/>
                  <a:pt x="8207475" y="1315557"/>
                  <a:pt x="8211253" y="1317190"/>
                </a:cubicBezTo>
                <a:cubicBezTo>
                  <a:pt x="8215027" y="1318823"/>
                  <a:pt x="8219613" y="1319641"/>
                  <a:pt x="8225007" y="1319641"/>
                </a:cubicBezTo>
                <a:cubicBezTo>
                  <a:pt x="8228244" y="1319641"/>
                  <a:pt x="8230940" y="1319097"/>
                  <a:pt x="8233098" y="1318007"/>
                </a:cubicBezTo>
                <a:cubicBezTo>
                  <a:pt x="8235257" y="1316918"/>
                  <a:pt x="8237415" y="1316374"/>
                  <a:pt x="8239571" y="1316374"/>
                </a:cubicBezTo>
                <a:cubicBezTo>
                  <a:pt x="8244967" y="1316374"/>
                  <a:pt x="8249281" y="1317735"/>
                  <a:pt x="8252517" y="1320458"/>
                </a:cubicBezTo>
                <a:cubicBezTo>
                  <a:pt x="8255756" y="1323181"/>
                  <a:pt x="8258992" y="1324542"/>
                  <a:pt x="8262228" y="1324542"/>
                </a:cubicBezTo>
                <a:cubicBezTo>
                  <a:pt x="8264387" y="1324542"/>
                  <a:pt x="8265735" y="1323453"/>
                  <a:pt x="8266274" y="1321274"/>
                </a:cubicBezTo>
                <a:cubicBezTo>
                  <a:pt x="8266813" y="1319097"/>
                  <a:pt x="8267623" y="1316918"/>
                  <a:pt x="8268701" y="1314739"/>
                </a:cubicBezTo>
                <a:lnTo>
                  <a:pt x="8270319" y="1314739"/>
                </a:lnTo>
                <a:cubicBezTo>
                  <a:pt x="8278950" y="1314739"/>
                  <a:pt x="8287312" y="1316646"/>
                  <a:pt x="8295403" y="1320458"/>
                </a:cubicBezTo>
                <a:cubicBezTo>
                  <a:pt x="8303495" y="1324269"/>
                  <a:pt x="8311856" y="1326176"/>
                  <a:pt x="8320488" y="1326176"/>
                </a:cubicBezTo>
                <a:cubicBezTo>
                  <a:pt x="8325881" y="1326176"/>
                  <a:pt x="8330196" y="1324269"/>
                  <a:pt x="8333433" y="1320458"/>
                </a:cubicBezTo>
                <a:cubicBezTo>
                  <a:pt x="8336669" y="1316646"/>
                  <a:pt x="8340985" y="1314739"/>
                  <a:pt x="8346379" y="1314739"/>
                </a:cubicBezTo>
                <a:cubicBezTo>
                  <a:pt x="8347458" y="1315829"/>
                  <a:pt x="8350157" y="1316646"/>
                  <a:pt x="8354471" y="1317190"/>
                </a:cubicBezTo>
                <a:cubicBezTo>
                  <a:pt x="8358787" y="1317735"/>
                  <a:pt x="8361485" y="1318007"/>
                  <a:pt x="8362562" y="1318007"/>
                </a:cubicBezTo>
                <a:lnTo>
                  <a:pt x="8364181" y="1318007"/>
                </a:lnTo>
                <a:cubicBezTo>
                  <a:pt x="8366339" y="1318007"/>
                  <a:pt x="8367689" y="1317462"/>
                  <a:pt x="8368227" y="1316374"/>
                </a:cubicBezTo>
                <a:cubicBezTo>
                  <a:pt x="8368766" y="1315285"/>
                  <a:pt x="8370115" y="1314739"/>
                  <a:pt x="8372273" y="1314739"/>
                </a:cubicBezTo>
                <a:cubicBezTo>
                  <a:pt x="8377667" y="1314739"/>
                  <a:pt x="8381983" y="1315285"/>
                  <a:pt x="8385220" y="1316374"/>
                </a:cubicBezTo>
                <a:cubicBezTo>
                  <a:pt x="8388456" y="1317462"/>
                  <a:pt x="8392232" y="1318007"/>
                  <a:pt x="8396547" y="1318007"/>
                </a:cubicBezTo>
                <a:cubicBezTo>
                  <a:pt x="8398704" y="1318007"/>
                  <a:pt x="8400593" y="1317462"/>
                  <a:pt x="8402211" y="1316374"/>
                </a:cubicBezTo>
                <a:cubicBezTo>
                  <a:pt x="8403829" y="1315285"/>
                  <a:pt x="8405717" y="1314739"/>
                  <a:pt x="8407875" y="1314739"/>
                </a:cubicBezTo>
                <a:cubicBezTo>
                  <a:pt x="8410033" y="1314739"/>
                  <a:pt x="8411382" y="1315557"/>
                  <a:pt x="8411921" y="1317190"/>
                </a:cubicBezTo>
                <a:cubicBezTo>
                  <a:pt x="8412460" y="1318823"/>
                  <a:pt x="8413808" y="1319641"/>
                  <a:pt x="8415967" y="1319641"/>
                </a:cubicBezTo>
                <a:cubicBezTo>
                  <a:pt x="8420282" y="1319641"/>
                  <a:pt x="8424329" y="1318551"/>
                  <a:pt x="8428104" y="1316374"/>
                </a:cubicBezTo>
                <a:cubicBezTo>
                  <a:pt x="8431880" y="1314195"/>
                  <a:pt x="8436466" y="1313106"/>
                  <a:pt x="8441859" y="1313106"/>
                </a:cubicBezTo>
                <a:close/>
                <a:moveTo>
                  <a:pt x="6924703" y="1313106"/>
                </a:moveTo>
                <a:cubicBezTo>
                  <a:pt x="6924703" y="1318551"/>
                  <a:pt x="6922815" y="1323453"/>
                  <a:pt x="6919039" y="1327809"/>
                </a:cubicBezTo>
                <a:cubicBezTo>
                  <a:pt x="6915265" y="1332165"/>
                  <a:pt x="6913375" y="1337067"/>
                  <a:pt x="6913375" y="1342513"/>
                </a:cubicBezTo>
                <a:cubicBezTo>
                  <a:pt x="6913375" y="1347958"/>
                  <a:pt x="6916073" y="1350681"/>
                  <a:pt x="6921467" y="1350681"/>
                </a:cubicBezTo>
                <a:cubicBezTo>
                  <a:pt x="6923625" y="1350681"/>
                  <a:pt x="6927401" y="1349047"/>
                  <a:pt x="6932796" y="1345779"/>
                </a:cubicBezTo>
                <a:cubicBezTo>
                  <a:pt x="6930637" y="1351225"/>
                  <a:pt x="6930907" y="1353676"/>
                  <a:pt x="6933605" y="1353132"/>
                </a:cubicBezTo>
                <a:cubicBezTo>
                  <a:pt x="6936301" y="1352586"/>
                  <a:pt x="6937650" y="1354493"/>
                  <a:pt x="6937650" y="1358849"/>
                </a:cubicBezTo>
                <a:cubicBezTo>
                  <a:pt x="6937650" y="1361027"/>
                  <a:pt x="6937381" y="1362388"/>
                  <a:pt x="6936841" y="1362933"/>
                </a:cubicBezTo>
                <a:cubicBezTo>
                  <a:pt x="6936301" y="1363477"/>
                  <a:pt x="6936032" y="1364295"/>
                  <a:pt x="6936032" y="1365384"/>
                </a:cubicBezTo>
                <a:cubicBezTo>
                  <a:pt x="6936032" y="1371918"/>
                  <a:pt x="6939269" y="1375186"/>
                  <a:pt x="6945741" y="1375186"/>
                </a:cubicBezTo>
                <a:cubicBezTo>
                  <a:pt x="6951136" y="1375186"/>
                  <a:pt x="6954103" y="1371646"/>
                  <a:pt x="6954643" y="1364567"/>
                </a:cubicBezTo>
                <a:cubicBezTo>
                  <a:pt x="6955181" y="1357488"/>
                  <a:pt x="6957069" y="1353948"/>
                  <a:pt x="6960307" y="1353948"/>
                </a:cubicBezTo>
                <a:cubicBezTo>
                  <a:pt x="6963543" y="1353948"/>
                  <a:pt x="6965162" y="1354493"/>
                  <a:pt x="6965162" y="1355581"/>
                </a:cubicBezTo>
                <a:lnTo>
                  <a:pt x="6965162" y="1357216"/>
                </a:lnTo>
                <a:lnTo>
                  <a:pt x="6961925" y="1363749"/>
                </a:lnTo>
                <a:cubicBezTo>
                  <a:pt x="6960845" y="1364839"/>
                  <a:pt x="6960307" y="1367290"/>
                  <a:pt x="6960307" y="1371102"/>
                </a:cubicBezTo>
                <a:cubicBezTo>
                  <a:pt x="6960307" y="1374913"/>
                  <a:pt x="6960845" y="1377363"/>
                  <a:pt x="6961925" y="1378453"/>
                </a:cubicBezTo>
                <a:lnTo>
                  <a:pt x="6960307" y="1380086"/>
                </a:lnTo>
                <a:cubicBezTo>
                  <a:pt x="6949518" y="1377909"/>
                  <a:pt x="6943585" y="1380904"/>
                  <a:pt x="6942504" y="1389072"/>
                </a:cubicBezTo>
                <a:cubicBezTo>
                  <a:pt x="6941427" y="1397240"/>
                  <a:pt x="6939809" y="1405137"/>
                  <a:pt x="6937650" y="1412760"/>
                </a:cubicBezTo>
                <a:cubicBezTo>
                  <a:pt x="6935492" y="1418205"/>
                  <a:pt x="6933873" y="1421473"/>
                  <a:pt x="6932796" y="1422563"/>
                </a:cubicBezTo>
                <a:cubicBezTo>
                  <a:pt x="6931717" y="1423651"/>
                  <a:pt x="6931177" y="1427463"/>
                  <a:pt x="6931177" y="1433998"/>
                </a:cubicBezTo>
                <a:cubicBezTo>
                  <a:pt x="6931177" y="1436177"/>
                  <a:pt x="6931987" y="1437810"/>
                  <a:pt x="6933605" y="1438900"/>
                </a:cubicBezTo>
                <a:cubicBezTo>
                  <a:pt x="6935223" y="1439988"/>
                  <a:pt x="6936032" y="1441622"/>
                  <a:pt x="6936032" y="1443800"/>
                </a:cubicBezTo>
                <a:cubicBezTo>
                  <a:pt x="6936032" y="1448156"/>
                  <a:pt x="6934145" y="1451424"/>
                  <a:pt x="6930368" y="1453602"/>
                </a:cubicBezTo>
                <a:cubicBezTo>
                  <a:pt x="6926592" y="1455780"/>
                  <a:pt x="6925243" y="1460137"/>
                  <a:pt x="6926323" y="1466671"/>
                </a:cubicBezTo>
                <a:cubicBezTo>
                  <a:pt x="6925243" y="1467761"/>
                  <a:pt x="6922546" y="1468305"/>
                  <a:pt x="6918231" y="1468305"/>
                </a:cubicBezTo>
                <a:cubicBezTo>
                  <a:pt x="6916073" y="1468305"/>
                  <a:pt x="6912837" y="1467761"/>
                  <a:pt x="6908521" y="1466671"/>
                </a:cubicBezTo>
                <a:cubicBezTo>
                  <a:pt x="6904205" y="1465582"/>
                  <a:pt x="6902048" y="1463949"/>
                  <a:pt x="6902048" y="1461770"/>
                </a:cubicBezTo>
                <a:lnTo>
                  <a:pt x="6902048" y="1445433"/>
                </a:lnTo>
                <a:cubicBezTo>
                  <a:pt x="6896653" y="1439988"/>
                  <a:pt x="6894495" y="1435359"/>
                  <a:pt x="6895575" y="1431547"/>
                </a:cubicBezTo>
                <a:cubicBezTo>
                  <a:pt x="6896653" y="1427735"/>
                  <a:pt x="6892337" y="1424740"/>
                  <a:pt x="6882627" y="1422563"/>
                </a:cubicBezTo>
                <a:cubicBezTo>
                  <a:pt x="6881549" y="1422563"/>
                  <a:pt x="6881009" y="1422017"/>
                  <a:pt x="6881009" y="1420928"/>
                </a:cubicBezTo>
                <a:cubicBezTo>
                  <a:pt x="6881009" y="1419840"/>
                  <a:pt x="6882899" y="1417933"/>
                  <a:pt x="6886673" y="1415210"/>
                </a:cubicBezTo>
                <a:cubicBezTo>
                  <a:pt x="6890449" y="1412488"/>
                  <a:pt x="6894765" y="1409493"/>
                  <a:pt x="6899621" y="1406226"/>
                </a:cubicBezTo>
                <a:cubicBezTo>
                  <a:pt x="6904475" y="1402958"/>
                  <a:pt x="6909061" y="1399963"/>
                  <a:pt x="6913375" y="1397240"/>
                </a:cubicBezTo>
                <a:cubicBezTo>
                  <a:pt x="6917692" y="1394518"/>
                  <a:pt x="6919849" y="1392067"/>
                  <a:pt x="6919849" y="1389889"/>
                </a:cubicBezTo>
                <a:cubicBezTo>
                  <a:pt x="6919849" y="1384444"/>
                  <a:pt x="6916073" y="1381721"/>
                  <a:pt x="6908521" y="1381721"/>
                </a:cubicBezTo>
                <a:cubicBezTo>
                  <a:pt x="6904205" y="1381721"/>
                  <a:pt x="6901239" y="1383626"/>
                  <a:pt x="6899621" y="1387439"/>
                </a:cubicBezTo>
                <a:cubicBezTo>
                  <a:pt x="6898002" y="1391251"/>
                  <a:pt x="6895035" y="1393156"/>
                  <a:pt x="6890719" y="1393156"/>
                </a:cubicBezTo>
                <a:cubicBezTo>
                  <a:pt x="6888562" y="1393156"/>
                  <a:pt x="6886944" y="1392339"/>
                  <a:pt x="6885865" y="1390705"/>
                </a:cubicBezTo>
                <a:cubicBezTo>
                  <a:pt x="6884786" y="1389072"/>
                  <a:pt x="6883168" y="1388255"/>
                  <a:pt x="6881009" y="1388255"/>
                </a:cubicBezTo>
                <a:cubicBezTo>
                  <a:pt x="6878853" y="1388255"/>
                  <a:pt x="6874807" y="1390161"/>
                  <a:pt x="6868873" y="1393974"/>
                </a:cubicBezTo>
                <a:cubicBezTo>
                  <a:pt x="6862939" y="1397784"/>
                  <a:pt x="6859971" y="1400781"/>
                  <a:pt x="6859971" y="1402958"/>
                </a:cubicBezTo>
                <a:cubicBezTo>
                  <a:pt x="6859971" y="1408404"/>
                  <a:pt x="6861591" y="1411126"/>
                  <a:pt x="6864827" y="1411126"/>
                </a:cubicBezTo>
                <a:cubicBezTo>
                  <a:pt x="6868064" y="1411126"/>
                  <a:pt x="6869682" y="1415482"/>
                  <a:pt x="6869682" y="1424196"/>
                </a:cubicBezTo>
                <a:cubicBezTo>
                  <a:pt x="6869682" y="1426374"/>
                  <a:pt x="6869413" y="1427735"/>
                  <a:pt x="6868873" y="1428280"/>
                </a:cubicBezTo>
                <a:cubicBezTo>
                  <a:pt x="6868332" y="1428824"/>
                  <a:pt x="6868064" y="1430186"/>
                  <a:pt x="6868064" y="1432365"/>
                </a:cubicBezTo>
                <a:cubicBezTo>
                  <a:pt x="6868064" y="1434542"/>
                  <a:pt x="6868603" y="1436721"/>
                  <a:pt x="6869682" y="1438900"/>
                </a:cubicBezTo>
                <a:cubicBezTo>
                  <a:pt x="6870760" y="1441077"/>
                  <a:pt x="6871300" y="1443256"/>
                  <a:pt x="6871300" y="1445433"/>
                </a:cubicBezTo>
                <a:cubicBezTo>
                  <a:pt x="6871300" y="1447612"/>
                  <a:pt x="6870760" y="1448701"/>
                  <a:pt x="6869682" y="1448701"/>
                </a:cubicBezTo>
                <a:lnTo>
                  <a:pt x="6868064" y="1447068"/>
                </a:lnTo>
                <a:cubicBezTo>
                  <a:pt x="6864827" y="1443800"/>
                  <a:pt x="6863209" y="1440533"/>
                  <a:pt x="6863209" y="1437265"/>
                </a:cubicBezTo>
                <a:cubicBezTo>
                  <a:pt x="6863209" y="1437265"/>
                  <a:pt x="6862669" y="1436721"/>
                  <a:pt x="6861591" y="1435631"/>
                </a:cubicBezTo>
                <a:lnTo>
                  <a:pt x="6856735" y="1435631"/>
                </a:lnTo>
                <a:cubicBezTo>
                  <a:pt x="6849183" y="1435631"/>
                  <a:pt x="6845407" y="1438354"/>
                  <a:pt x="6845407" y="1443800"/>
                </a:cubicBezTo>
                <a:cubicBezTo>
                  <a:pt x="6845407" y="1455780"/>
                  <a:pt x="6850533" y="1463949"/>
                  <a:pt x="6860781" y="1468305"/>
                </a:cubicBezTo>
                <a:cubicBezTo>
                  <a:pt x="6871031" y="1472661"/>
                  <a:pt x="6876155" y="1478107"/>
                  <a:pt x="6876155" y="1484642"/>
                </a:cubicBezTo>
                <a:cubicBezTo>
                  <a:pt x="6876155" y="1486820"/>
                  <a:pt x="6875346" y="1488998"/>
                  <a:pt x="6873727" y="1491177"/>
                </a:cubicBezTo>
                <a:cubicBezTo>
                  <a:pt x="6872109" y="1493355"/>
                  <a:pt x="6871300" y="1495533"/>
                  <a:pt x="6871300" y="1497712"/>
                </a:cubicBezTo>
                <a:cubicBezTo>
                  <a:pt x="6871300" y="1500978"/>
                  <a:pt x="6873187" y="1503973"/>
                  <a:pt x="6876964" y="1506696"/>
                </a:cubicBezTo>
                <a:cubicBezTo>
                  <a:pt x="6880740" y="1509419"/>
                  <a:pt x="6884245" y="1510780"/>
                  <a:pt x="6887483" y="1510780"/>
                </a:cubicBezTo>
                <a:cubicBezTo>
                  <a:pt x="6889641" y="1510780"/>
                  <a:pt x="6890990" y="1509419"/>
                  <a:pt x="6891529" y="1506696"/>
                </a:cubicBezTo>
                <a:cubicBezTo>
                  <a:pt x="6892069" y="1503973"/>
                  <a:pt x="6895035" y="1502612"/>
                  <a:pt x="6900430" y="1502612"/>
                </a:cubicBezTo>
                <a:cubicBezTo>
                  <a:pt x="6902587" y="1502612"/>
                  <a:pt x="6905823" y="1503973"/>
                  <a:pt x="6910139" y="1506696"/>
                </a:cubicBezTo>
                <a:cubicBezTo>
                  <a:pt x="6914455" y="1509419"/>
                  <a:pt x="6918231" y="1510780"/>
                  <a:pt x="6921467" y="1510780"/>
                </a:cubicBezTo>
                <a:cubicBezTo>
                  <a:pt x="6924703" y="1510780"/>
                  <a:pt x="6927401" y="1509419"/>
                  <a:pt x="6929559" y="1506696"/>
                </a:cubicBezTo>
                <a:cubicBezTo>
                  <a:pt x="6931717" y="1503973"/>
                  <a:pt x="6934414" y="1502612"/>
                  <a:pt x="6937650" y="1502612"/>
                </a:cubicBezTo>
                <a:cubicBezTo>
                  <a:pt x="6939809" y="1502612"/>
                  <a:pt x="6941427" y="1503157"/>
                  <a:pt x="6942504" y="1504247"/>
                </a:cubicBezTo>
                <a:cubicBezTo>
                  <a:pt x="6943585" y="1505335"/>
                  <a:pt x="6945201" y="1505880"/>
                  <a:pt x="6947359" y="1505880"/>
                </a:cubicBezTo>
                <a:cubicBezTo>
                  <a:pt x="6952754" y="1505880"/>
                  <a:pt x="6957339" y="1500706"/>
                  <a:pt x="6961115" y="1490359"/>
                </a:cubicBezTo>
                <a:cubicBezTo>
                  <a:pt x="6964891" y="1480013"/>
                  <a:pt x="6966779" y="1473206"/>
                  <a:pt x="6966779" y="1469938"/>
                </a:cubicBezTo>
                <a:cubicBezTo>
                  <a:pt x="6966779" y="1463405"/>
                  <a:pt x="6965701" y="1455780"/>
                  <a:pt x="6963543" y="1447068"/>
                </a:cubicBezTo>
                <a:cubicBezTo>
                  <a:pt x="6962465" y="1443800"/>
                  <a:pt x="6961115" y="1441894"/>
                  <a:pt x="6959497" y="1441349"/>
                </a:cubicBezTo>
                <a:cubicBezTo>
                  <a:pt x="6957879" y="1440805"/>
                  <a:pt x="6957069" y="1438900"/>
                  <a:pt x="6957069" y="1435631"/>
                </a:cubicBezTo>
                <a:cubicBezTo>
                  <a:pt x="6957069" y="1430186"/>
                  <a:pt x="6958419" y="1425830"/>
                  <a:pt x="6961115" y="1422563"/>
                </a:cubicBezTo>
                <a:cubicBezTo>
                  <a:pt x="6963812" y="1419295"/>
                  <a:pt x="6965162" y="1416028"/>
                  <a:pt x="6965162" y="1412760"/>
                </a:cubicBezTo>
                <a:lnTo>
                  <a:pt x="6965162" y="1386621"/>
                </a:lnTo>
                <a:cubicBezTo>
                  <a:pt x="6965162" y="1385532"/>
                  <a:pt x="6966239" y="1384716"/>
                  <a:pt x="6968398" y="1384170"/>
                </a:cubicBezTo>
                <a:cubicBezTo>
                  <a:pt x="6970557" y="1383626"/>
                  <a:pt x="6972173" y="1383354"/>
                  <a:pt x="6973253" y="1383354"/>
                </a:cubicBezTo>
                <a:cubicBezTo>
                  <a:pt x="6975411" y="1383354"/>
                  <a:pt x="6977299" y="1386621"/>
                  <a:pt x="6978916" y="1393156"/>
                </a:cubicBezTo>
                <a:cubicBezTo>
                  <a:pt x="6980535" y="1399691"/>
                  <a:pt x="6981884" y="1404047"/>
                  <a:pt x="6982961" y="1406226"/>
                </a:cubicBezTo>
                <a:cubicBezTo>
                  <a:pt x="6984042" y="1406226"/>
                  <a:pt x="6985389" y="1407042"/>
                  <a:pt x="6987007" y="1408676"/>
                </a:cubicBezTo>
                <a:cubicBezTo>
                  <a:pt x="6988627" y="1410310"/>
                  <a:pt x="6989975" y="1411672"/>
                  <a:pt x="6991053" y="1412760"/>
                </a:cubicBezTo>
                <a:lnTo>
                  <a:pt x="6991053" y="1414394"/>
                </a:lnTo>
                <a:cubicBezTo>
                  <a:pt x="6991053" y="1416572"/>
                  <a:pt x="6990785" y="1417933"/>
                  <a:pt x="6990245" y="1418479"/>
                </a:cubicBezTo>
                <a:cubicBezTo>
                  <a:pt x="6989705" y="1419023"/>
                  <a:pt x="6989435" y="1420384"/>
                  <a:pt x="6989435" y="1422563"/>
                </a:cubicBezTo>
                <a:lnTo>
                  <a:pt x="6989435" y="1425830"/>
                </a:lnTo>
                <a:cubicBezTo>
                  <a:pt x="6991592" y="1431275"/>
                  <a:pt x="6995099" y="1437265"/>
                  <a:pt x="6999955" y="1443800"/>
                </a:cubicBezTo>
                <a:cubicBezTo>
                  <a:pt x="7004809" y="1450335"/>
                  <a:pt x="7007236" y="1456324"/>
                  <a:pt x="7007236" y="1461770"/>
                </a:cubicBezTo>
                <a:cubicBezTo>
                  <a:pt x="7007236" y="1463949"/>
                  <a:pt x="7006159" y="1465310"/>
                  <a:pt x="7004000" y="1465854"/>
                </a:cubicBezTo>
                <a:cubicBezTo>
                  <a:pt x="7001843" y="1466399"/>
                  <a:pt x="7000764" y="1467761"/>
                  <a:pt x="7000764" y="1469938"/>
                </a:cubicBezTo>
                <a:cubicBezTo>
                  <a:pt x="7000764" y="1473206"/>
                  <a:pt x="7002113" y="1474840"/>
                  <a:pt x="7004809" y="1474840"/>
                </a:cubicBezTo>
                <a:cubicBezTo>
                  <a:pt x="7007507" y="1474840"/>
                  <a:pt x="7008855" y="1475929"/>
                  <a:pt x="7008855" y="1478107"/>
                </a:cubicBezTo>
                <a:lnTo>
                  <a:pt x="7008855" y="1481375"/>
                </a:lnTo>
                <a:lnTo>
                  <a:pt x="7008855" y="1483008"/>
                </a:lnTo>
                <a:lnTo>
                  <a:pt x="7008855" y="1486275"/>
                </a:lnTo>
                <a:cubicBezTo>
                  <a:pt x="7013171" y="1494989"/>
                  <a:pt x="7018565" y="1503701"/>
                  <a:pt x="7025039" y="1512415"/>
                </a:cubicBezTo>
                <a:cubicBezTo>
                  <a:pt x="7031511" y="1521127"/>
                  <a:pt x="7034748" y="1530929"/>
                  <a:pt x="7034748" y="1541820"/>
                </a:cubicBezTo>
                <a:cubicBezTo>
                  <a:pt x="7034748" y="1543999"/>
                  <a:pt x="7034479" y="1545632"/>
                  <a:pt x="7033939" y="1546722"/>
                </a:cubicBezTo>
                <a:cubicBezTo>
                  <a:pt x="7033399" y="1547811"/>
                  <a:pt x="7033130" y="1549445"/>
                  <a:pt x="7033130" y="1551622"/>
                </a:cubicBezTo>
                <a:cubicBezTo>
                  <a:pt x="7033130" y="1558157"/>
                  <a:pt x="7035017" y="1564148"/>
                  <a:pt x="7038794" y="1569593"/>
                </a:cubicBezTo>
                <a:cubicBezTo>
                  <a:pt x="7042570" y="1575039"/>
                  <a:pt x="7044457" y="1581573"/>
                  <a:pt x="7044457" y="1589197"/>
                </a:cubicBezTo>
                <a:cubicBezTo>
                  <a:pt x="7044457" y="1591376"/>
                  <a:pt x="7044188" y="1593009"/>
                  <a:pt x="7043648" y="1594099"/>
                </a:cubicBezTo>
                <a:cubicBezTo>
                  <a:pt x="7043109" y="1595187"/>
                  <a:pt x="7042838" y="1596821"/>
                  <a:pt x="7042838" y="1598999"/>
                </a:cubicBezTo>
                <a:cubicBezTo>
                  <a:pt x="7042838" y="1603355"/>
                  <a:pt x="7044188" y="1605534"/>
                  <a:pt x="7046885" y="1605534"/>
                </a:cubicBezTo>
                <a:cubicBezTo>
                  <a:pt x="7049583" y="1605534"/>
                  <a:pt x="7051470" y="1606623"/>
                  <a:pt x="7052549" y="1608801"/>
                </a:cubicBezTo>
                <a:cubicBezTo>
                  <a:pt x="7051470" y="1620781"/>
                  <a:pt x="7053897" y="1628405"/>
                  <a:pt x="7059832" y="1631672"/>
                </a:cubicBezTo>
                <a:cubicBezTo>
                  <a:pt x="7065765" y="1634940"/>
                  <a:pt x="7068732" y="1639841"/>
                  <a:pt x="7068732" y="1646376"/>
                </a:cubicBezTo>
                <a:lnTo>
                  <a:pt x="7067898" y="1648269"/>
                </a:lnTo>
                <a:lnTo>
                  <a:pt x="7058345" y="1653237"/>
                </a:lnTo>
                <a:lnTo>
                  <a:pt x="6991527" y="1692597"/>
                </a:lnTo>
                <a:lnTo>
                  <a:pt x="6991053" y="1692119"/>
                </a:lnTo>
                <a:lnTo>
                  <a:pt x="6991053" y="1688851"/>
                </a:lnTo>
                <a:cubicBezTo>
                  <a:pt x="6991053" y="1687761"/>
                  <a:pt x="6990514" y="1687217"/>
                  <a:pt x="6989435" y="1687217"/>
                </a:cubicBezTo>
                <a:cubicBezTo>
                  <a:pt x="6984042" y="1687217"/>
                  <a:pt x="6977567" y="1689123"/>
                  <a:pt x="6970016" y="1692935"/>
                </a:cubicBezTo>
                <a:cubicBezTo>
                  <a:pt x="6962465" y="1696747"/>
                  <a:pt x="6958687" y="1701921"/>
                  <a:pt x="6958687" y="1708456"/>
                </a:cubicBezTo>
                <a:cubicBezTo>
                  <a:pt x="6958687" y="1708456"/>
                  <a:pt x="6959226" y="1709000"/>
                  <a:pt x="6960307" y="1710089"/>
                </a:cubicBezTo>
                <a:lnTo>
                  <a:pt x="6961833" y="1710089"/>
                </a:lnTo>
                <a:lnTo>
                  <a:pt x="6961521" y="1710273"/>
                </a:lnTo>
                <a:lnTo>
                  <a:pt x="6952144" y="1716766"/>
                </a:lnTo>
                <a:lnTo>
                  <a:pt x="6953833" y="1713356"/>
                </a:lnTo>
                <a:cubicBezTo>
                  <a:pt x="6953833" y="1712267"/>
                  <a:pt x="6952215" y="1711723"/>
                  <a:pt x="6948979" y="1711723"/>
                </a:cubicBezTo>
                <a:cubicBezTo>
                  <a:pt x="6945741" y="1711723"/>
                  <a:pt x="6942235" y="1713628"/>
                  <a:pt x="6938459" y="1717440"/>
                </a:cubicBezTo>
                <a:cubicBezTo>
                  <a:pt x="6934683" y="1721252"/>
                  <a:pt x="6932796" y="1725337"/>
                  <a:pt x="6932796" y="1729693"/>
                </a:cubicBezTo>
                <a:lnTo>
                  <a:pt x="6932969" y="1730043"/>
                </a:lnTo>
                <a:lnTo>
                  <a:pt x="6868921" y="1774391"/>
                </a:lnTo>
                <a:lnTo>
                  <a:pt x="6809497" y="1816670"/>
                </a:lnTo>
                <a:lnTo>
                  <a:pt x="6806568" y="1804841"/>
                </a:lnTo>
                <a:cubicBezTo>
                  <a:pt x="6804410" y="1801575"/>
                  <a:pt x="6800905" y="1797762"/>
                  <a:pt x="6796049" y="1793406"/>
                </a:cubicBezTo>
                <a:cubicBezTo>
                  <a:pt x="6791193" y="1789050"/>
                  <a:pt x="6788765" y="1784149"/>
                  <a:pt x="6788765" y="1778703"/>
                </a:cubicBezTo>
                <a:cubicBezTo>
                  <a:pt x="6788765" y="1776526"/>
                  <a:pt x="6789846" y="1774347"/>
                  <a:pt x="6792003" y="1772168"/>
                </a:cubicBezTo>
                <a:cubicBezTo>
                  <a:pt x="6794161" y="1769991"/>
                  <a:pt x="6795241" y="1767812"/>
                  <a:pt x="6795241" y="1765634"/>
                </a:cubicBezTo>
                <a:cubicBezTo>
                  <a:pt x="6795241" y="1761277"/>
                  <a:pt x="6793892" y="1758010"/>
                  <a:pt x="6791193" y="1755831"/>
                </a:cubicBezTo>
                <a:cubicBezTo>
                  <a:pt x="6788497" y="1753654"/>
                  <a:pt x="6787147" y="1750931"/>
                  <a:pt x="6787147" y="1747663"/>
                </a:cubicBezTo>
                <a:cubicBezTo>
                  <a:pt x="6787147" y="1743307"/>
                  <a:pt x="6789037" y="1740040"/>
                  <a:pt x="6792813" y="1737861"/>
                </a:cubicBezTo>
                <a:cubicBezTo>
                  <a:pt x="6796589" y="1735684"/>
                  <a:pt x="6800095" y="1734594"/>
                  <a:pt x="6803332" y="1734594"/>
                </a:cubicBezTo>
                <a:cubicBezTo>
                  <a:pt x="6805489" y="1734594"/>
                  <a:pt x="6806568" y="1735684"/>
                  <a:pt x="6806568" y="1737861"/>
                </a:cubicBezTo>
                <a:cubicBezTo>
                  <a:pt x="6806568" y="1740040"/>
                  <a:pt x="6807647" y="1741129"/>
                  <a:pt x="6809804" y="1741129"/>
                </a:cubicBezTo>
                <a:cubicBezTo>
                  <a:pt x="6813041" y="1741129"/>
                  <a:pt x="6814659" y="1739495"/>
                  <a:pt x="6814659" y="1736228"/>
                </a:cubicBezTo>
                <a:cubicBezTo>
                  <a:pt x="6814659" y="1734049"/>
                  <a:pt x="6813041" y="1731054"/>
                  <a:pt x="6809804" y="1727242"/>
                </a:cubicBezTo>
                <a:cubicBezTo>
                  <a:pt x="6806568" y="1723431"/>
                  <a:pt x="6803871" y="1721524"/>
                  <a:pt x="6801714" y="1721524"/>
                </a:cubicBezTo>
                <a:cubicBezTo>
                  <a:pt x="6798477" y="1721524"/>
                  <a:pt x="6796589" y="1722886"/>
                  <a:pt x="6796049" y="1725609"/>
                </a:cubicBezTo>
                <a:cubicBezTo>
                  <a:pt x="6795510" y="1728331"/>
                  <a:pt x="6794161" y="1730238"/>
                  <a:pt x="6792003" y="1731326"/>
                </a:cubicBezTo>
                <a:lnTo>
                  <a:pt x="6788765" y="1729693"/>
                </a:lnTo>
                <a:lnTo>
                  <a:pt x="6788765" y="1718258"/>
                </a:lnTo>
                <a:cubicBezTo>
                  <a:pt x="6788765" y="1716079"/>
                  <a:pt x="6786609" y="1714989"/>
                  <a:pt x="6782293" y="1714989"/>
                </a:cubicBezTo>
                <a:cubicBezTo>
                  <a:pt x="6777977" y="1714989"/>
                  <a:pt x="6775820" y="1711723"/>
                  <a:pt x="6775820" y="1705188"/>
                </a:cubicBezTo>
                <a:cubicBezTo>
                  <a:pt x="6775820" y="1701921"/>
                  <a:pt x="6776630" y="1698653"/>
                  <a:pt x="6778248" y="1695386"/>
                </a:cubicBezTo>
                <a:cubicBezTo>
                  <a:pt x="6779866" y="1692119"/>
                  <a:pt x="6780675" y="1688851"/>
                  <a:pt x="6780675" y="1685584"/>
                </a:cubicBezTo>
                <a:cubicBezTo>
                  <a:pt x="6780675" y="1682316"/>
                  <a:pt x="6777438" y="1678777"/>
                  <a:pt x="6770966" y="1674965"/>
                </a:cubicBezTo>
                <a:cubicBezTo>
                  <a:pt x="6764493" y="1671153"/>
                  <a:pt x="6759637" y="1669247"/>
                  <a:pt x="6756401" y="1669247"/>
                </a:cubicBezTo>
                <a:cubicBezTo>
                  <a:pt x="6752086" y="1669247"/>
                  <a:pt x="6749927" y="1672514"/>
                  <a:pt x="6749927" y="1679049"/>
                </a:cubicBezTo>
                <a:cubicBezTo>
                  <a:pt x="6749927" y="1682316"/>
                  <a:pt x="6750197" y="1685584"/>
                  <a:pt x="6750736" y="1688851"/>
                </a:cubicBezTo>
                <a:cubicBezTo>
                  <a:pt x="6751276" y="1692119"/>
                  <a:pt x="6751545" y="1695930"/>
                  <a:pt x="6751545" y="1700287"/>
                </a:cubicBezTo>
                <a:cubicBezTo>
                  <a:pt x="6754781" y="1703554"/>
                  <a:pt x="6756401" y="1709544"/>
                  <a:pt x="6756401" y="1718258"/>
                </a:cubicBezTo>
                <a:cubicBezTo>
                  <a:pt x="6756401" y="1726970"/>
                  <a:pt x="6754781" y="1732144"/>
                  <a:pt x="6751545" y="1733777"/>
                </a:cubicBezTo>
                <a:cubicBezTo>
                  <a:pt x="6748309" y="1735410"/>
                  <a:pt x="6746691" y="1737861"/>
                  <a:pt x="6746691" y="1741129"/>
                </a:cubicBezTo>
                <a:cubicBezTo>
                  <a:pt x="6746691" y="1743307"/>
                  <a:pt x="6747231" y="1745485"/>
                  <a:pt x="6748309" y="1747663"/>
                </a:cubicBezTo>
                <a:cubicBezTo>
                  <a:pt x="6749389" y="1749842"/>
                  <a:pt x="6749927" y="1752020"/>
                  <a:pt x="6749927" y="1754198"/>
                </a:cubicBezTo>
                <a:cubicBezTo>
                  <a:pt x="6749927" y="1757466"/>
                  <a:pt x="6748849" y="1759371"/>
                  <a:pt x="6746691" y="1759915"/>
                </a:cubicBezTo>
                <a:cubicBezTo>
                  <a:pt x="6744533" y="1760461"/>
                  <a:pt x="6743454" y="1762912"/>
                  <a:pt x="6743454" y="1767268"/>
                </a:cubicBezTo>
                <a:lnTo>
                  <a:pt x="6743454" y="1775436"/>
                </a:lnTo>
                <a:cubicBezTo>
                  <a:pt x="6743454" y="1778703"/>
                  <a:pt x="6741027" y="1781971"/>
                  <a:pt x="6736173" y="1785238"/>
                </a:cubicBezTo>
                <a:cubicBezTo>
                  <a:pt x="6731317" y="1788505"/>
                  <a:pt x="6728889" y="1792862"/>
                  <a:pt x="6728889" y="1798308"/>
                </a:cubicBezTo>
                <a:cubicBezTo>
                  <a:pt x="6728889" y="1802664"/>
                  <a:pt x="6731317" y="1804025"/>
                  <a:pt x="6736173" y="1802392"/>
                </a:cubicBezTo>
                <a:cubicBezTo>
                  <a:pt x="6741027" y="1800757"/>
                  <a:pt x="6743454" y="1802664"/>
                  <a:pt x="6743454" y="1808110"/>
                </a:cubicBezTo>
                <a:lnTo>
                  <a:pt x="6741836" y="1809743"/>
                </a:lnTo>
                <a:cubicBezTo>
                  <a:pt x="6739678" y="1814099"/>
                  <a:pt x="6736173" y="1817639"/>
                  <a:pt x="6731317" y="1820362"/>
                </a:cubicBezTo>
                <a:cubicBezTo>
                  <a:pt x="6726461" y="1823085"/>
                  <a:pt x="6724035" y="1824990"/>
                  <a:pt x="6724035" y="1826080"/>
                </a:cubicBezTo>
                <a:cubicBezTo>
                  <a:pt x="6724035" y="1828259"/>
                  <a:pt x="6725114" y="1830164"/>
                  <a:pt x="6727271" y="1831797"/>
                </a:cubicBezTo>
                <a:cubicBezTo>
                  <a:pt x="6729429" y="1833431"/>
                  <a:pt x="6730509" y="1835338"/>
                  <a:pt x="6730509" y="1837515"/>
                </a:cubicBezTo>
                <a:cubicBezTo>
                  <a:pt x="6730509" y="1853852"/>
                  <a:pt x="6727811" y="1864471"/>
                  <a:pt x="6722415" y="1869372"/>
                </a:cubicBezTo>
                <a:lnTo>
                  <a:pt x="6718587" y="1881352"/>
                </a:lnTo>
                <a:lnTo>
                  <a:pt x="6685120" y="1905163"/>
                </a:lnTo>
                <a:cubicBezTo>
                  <a:pt x="6658309" y="1922672"/>
                  <a:pt x="6633166" y="1951816"/>
                  <a:pt x="6601145" y="1951816"/>
                </a:cubicBezTo>
                <a:cubicBezTo>
                  <a:pt x="6593216" y="1951816"/>
                  <a:pt x="6595548" y="1944118"/>
                  <a:pt x="6599863" y="1934437"/>
                </a:cubicBezTo>
                <a:lnTo>
                  <a:pt x="6607712" y="1912786"/>
                </a:lnTo>
                <a:lnTo>
                  <a:pt x="6622082" y="1904497"/>
                </a:lnTo>
                <a:cubicBezTo>
                  <a:pt x="6631793" y="1895783"/>
                  <a:pt x="6638265" y="1890337"/>
                  <a:pt x="6641502" y="1888160"/>
                </a:cubicBezTo>
                <a:cubicBezTo>
                  <a:pt x="6643659" y="1885981"/>
                  <a:pt x="6645277" y="1885437"/>
                  <a:pt x="6646356" y="1886525"/>
                </a:cubicBezTo>
                <a:cubicBezTo>
                  <a:pt x="6647435" y="1887615"/>
                  <a:pt x="6649054" y="1887615"/>
                  <a:pt x="6651212" y="1886525"/>
                </a:cubicBezTo>
                <a:cubicBezTo>
                  <a:pt x="6653369" y="1886525"/>
                  <a:pt x="6656066" y="1884076"/>
                  <a:pt x="6659303" y="1879174"/>
                </a:cubicBezTo>
                <a:cubicBezTo>
                  <a:pt x="6662539" y="1874273"/>
                  <a:pt x="6664157" y="1870734"/>
                  <a:pt x="6664157" y="1868555"/>
                </a:cubicBezTo>
                <a:cubicBezTo>
                  <a:pt x="6658763" y="1868555"/>
                  <a:pt x="6654988" y="1869644"/>
                  <a:pt x="6652830" y="1871823"/>
                </a:cubicBezTo>
                <a:cubicBezTo>
                  <a:pt x="6650673" y="1874001"/>
                  <a:pt x="6647974" y="1876179"/>
                  <a:pt x="6644738" y="1878357"/>
                </a:cubicBezTo>
                <a:cubicBezTo>
                  <a:pt x="6642581" y="1880536"/>
                  <a:pt x="6639613" y="1881625"/>
                  <a:pt x="6635838" y="1881625"/>
                </a:cubicBezTo>
                <a:cubicBezTo>
                  <a:pt x="6632061" y="1881625"/>
                  <a:pt x="6629096" y="1882169"/>
                  <a:pt x="6626937" y="1883258"/>
                </a:cubicBezTo>
                <a:cubicBezTo>
                  <a:pt x="6624779" y="1884348"/>
                  <a:pt x="6623700" y="1885709"/>
                  <a:pt x="6623700" y="1887343"/>
                </a:cubicBezTo>
                <a:cubicBezTo>
                  <a:pt x="6623700" y="1888976"/>
                  <a:pt x="6622622" y="1890337"/>
                  <a:pt x="6620464" y="1891427"/>
                </a:cubicBezTo>
                <a:lnTo>
                  <a:pt x="6610116" y="1903365"/>
                </a:lnTo>
                <a:lnTo>
                  <a:pt x="6604295" y="1874258"/>
                </a:lnTo>
                <a:lnTo>
                  <a:pt x="6609136" y="1868555"/>
                </a:lnTo>
                <a:cubicBezTo>
                  <a:pt x="6614529" y="1869644"/>
                  <a:pt x="6619115" y="1868827"/>
                  <a:pt x="6622892" y="1866104"/>
                </a:cubicBezTo>
                <a:cubicBezTo>
                  <a:pt x="6626668" y="1863381"/>
                  <a:pt x="6628555" y="1859297"/>
                  <a:pt x="6628555" y="1853852"/>
                </a:cubicBezTo>
                <a:lnTo>
                  <a:pt x="6628555" y="1848951"/>
                </a:lnTo>
                <a:cubicBezTo>
                  <a:pt x="6628555" y="1847862"/>
                  <a:pt x="6628015" y="1847318"/>
                  <a:pt x="6626937" y="1847318"/>
                </a:cubicBezTo>
                <a:cubicBezTo>
                  <a:pt x="6624779" y="1847318"/>
                  <a:pt x="6623430" y="1848679"/>
                  <a:pt x="6622892" y="1851402"/>
                </a:cubicBezTo>
                <a:cubicBezTo>
                  <a:pt x="6622351" y="1854125"/>
                  <a:pt x="6621004" y="1856030"/>
                  <a:pt x="6618846" y="1857120"/>
                </a:cubicBezTo>
                <a:cubicBezTo>
                  <a:pt x="6613451" y="1854941"/>
                  <a:pt x="6607788" y="1856030"/>
                  <a:pt x="6601853" y="1860387"/>
                </a:cubicBezTo>
                <a:lnTo>
                  <a:pt x="6601574" y="1860652"/>
                </a:lnTo>
                <a:lnTo>
                  <a:pt x="6601145" y="1858510"/>
                </a:lnTo>
                <a:lnTo>
                  <a:pt x="6599234" y="1837492"/>
                </a:lnTo>
                <a:lnTo>
                  <a:pt x="6602663" y="1834248"/>
                </a:lnTo>
                <a:cubicBezTo>
                  <a:pt x="6605899" y="1832069"/>
                  <a:pt x="6612642" y="1828259"/>
                  <a:pt x="6622892" y="1822813"/>
                </a:cubicBezTo>
                <a:cubicBezTo>
                  <a:pt x="6633140" y="1817367"/>
                  <a:pt x="6638265" y="1811922"/>
                  <a:pt x="6638265" y="1806476"/>
                </a:cubicBezTo>
                <a:cubicBezTo>
                  <a:pt x="6638265" y="1804297"/>
                  <a:pt x="6637186" y="1803208"/>
                  <a:pt x="6635029" y="1803208"/>
                </a:cubicBezTo>
                <a:cubicBezTo>
                  <a:pt x="6631793" y="1803208"/>
                  <a:pt x="6626668" y="1806203"/>
                  <a:pt x="6619654" y="1812194"/>
                </a:cubicBezTo>
                <a:cubicBezTo>
                  <a:pt x="6612642" y="1818183"/>
                  <a:pt x="6608057" y="1822268"/>
                  <a:pt x="6605899" y="1824446"/>
                </a:cubicBezTo>
                <a:cubicBezTo>
                  <a:pt x="6603742" y="1825536"/>
                  <a:pt x="6601314" y="1827169"/>
                  <a:pt x="6598617" y="1829347"/>
                </a:cubicBezTo>
                <a:lnTo>
                  <a:pt x="6598503" y="1829446"/>
                </a:lnTo>
                <a:lnTo>
                  <a:pt x="6596045" y="1802410"/>
                </a:lnTo>
                <a:lnTo>
                  <a:pt x="6601853" y="1799941"/>
                </a:lnTo>
                <a:cubicBezTo>
                  <a:pt x="6606709" y="1795585"/>
                  <a:pt x="6609136" y="1790683"/>
                  <a:pt x="6609136" y="1785238"/>
                </a:cubicBezTo>
                <a:cubicBezTo>
                  <a:pt x="6609136" y="1783059"/>
                  <a:pt x="6607517" y="1781971"/>
                  <a:pt x="6604281" y="1781971"/>
                </a:cubicBezTo>
                <a:cubicBezTo>
                  <a:pt x="6603202" y="1781971"/>
                  <a:pt x="6602123" y="1782515"/>
                  <a:pt x="6601045" y="1783605"/>
                </a:cubicBezTo>
                <a:lnTo>
                  <a:pt x="6595054" y="1791512"/>
                </a:lnTo>
                <a:lnTo>
                  <a:pt x="6592249" y="1760661"/>
                </a:lnTo>
                <a:lnTo>
                  <a:pt x="6599427" y="1755831"/>
                </a:lnTo>
                <a:cubicBezTo>
                  <a:pt x="6604820" y="1756921"/>
                  <a:pt x="6607517" y="1756649"/>
                  <a:pt x="6607517" y="1755015"/>
                </a:cubicBezTo>
                <a:cubicBezTo>
                  <a:pt x="6607517" y="1753382"/>
                  <a:pt x="6608596" y="1750931"/>
                  <a:pt x="6610754" y="1747663"/>
                </a:cubicBezTo>
                <a:cubicBezTo>
                  <a:pt x="6611833" y="1744396"/>
                  <a:pt x="6614261" y="1741673"/>
                  <a:pt x="6618036" y="1739495"/>
                </a:cubicBezTo>
                <a:cubicBezTo>
                  <a:pt x="6621812" y="1737317"/>
                  <a:pt x="6623700" y="1735138"/>
                  <a:pt x="6623700" y="1732961"/>
                </a:cubicBezTo>
                <a:lnTo>
                  <a:pt x="6623700" y="1731326"/>
                </a:lnTo>
                <a:lnTo>
                  <a:pt x="6622082" y="1731326"/>
                </a:lnTo>
                <a:cubicBezTo>
                  <a:pt x="6617767" y="1731326"/>
                  <a:pt x="6615608" y="1732144"/>
                  <a:pt x="6615608" y="1733777"/>
                </a:cubicBezTo>
                <a:cubicBezTo>
                  <a:pt x="6615608" y="1735410"/>
                  <a:pt x="6613990" y="1737317"/>
                  <a:pt x="6610754" y="1739495"/>
                </a:cubicBezTo>
                <a:cubicBezTo>
                  <a:pt x="6605360" y="1741673"/>
                  <a:pt x="6601584" y="1743035"/>
                  <a:pt x="6599427" y="1743579"/>
                </a:cubicBezTo>
                <a:cubicBezTo>
                  <a:pt x="6597268" y="1744124"/>
                  <a:pt x="6595649" y="1744668"/>
                  <a:pt x="6594571" y="1745213"/>
                </a:cubicBezTo>
                <a:cubicBezTo>
                  <a:pt x="6593492" y="1745757"/>
                  <a:pt x="6592413" y="1747391"/>
                  <a:pt x="6591334" y="1750114"/>
                </a:cubicBezTo>
                <a:lnTo>
                  <a:pt x="6590470" y="1751421"/>
                </a:lnTo>
                <a:lnTo>
                  <a:pt x="6584286" y="1730933"/>
                </a:lnTo>
                <a:lnTo>
                  <a:pt x="6597807" y="1718258"/>
                </a:lnTo>
                <a:cubicBezTo>
                  <a:pt x="6609675" y="1709544"/>
                  <a:pt x="6615608" y="1703554"/>
                  <a:pt x="6615608" y="1700287"/>
                </a:cubicBezTo>
                <a:lnTo>
                  <a:pt x="6615608" y="1697019"/>
                </a:lnTo>
                <a:cubicBezTo>
                  <a:pt x="6605899" y="1697019"/>
                  <a:pt x="6598617" y="1700014"/>
                  <a:pt x="6593762" y="1706005"/>
                </a:cubicBezTo>
                <a:lnTo>
                  <a:pt x="6580721" y="1719171"/>
                </a:lnTo>
                <a:lnTo>
                  <a:pt x="6575194" y="1701105"/>
                </a:lnTo>
                <a:lnTo>
                  <a:pt x="6580815" y="1697019"/>
                </a:lnTo>
                <a:cubicBezTo>
                  <a:pt x="6585670" y="1690484"/>
                  <a:pt x="6592953" y="1685039"/>
                  <a:pt x="6602663" y="1680683"/>
                </a:cubicBezTo>
                <a:cubicBezTo>
                  <a:pt x="6608057" y="1678505"/>
                  <a:pt x="6610754" y="1673604"/>
                  <a:pt x="6610754" y="1665979"/>
                </a:cubicBezTo>
                <a:lnTo>
                  <a:pt x="6610754" y="1661079"/>
                </a:lnTo>
                <a:lnTo>
                  <a:pt x="6609136" y="1661079"/>
                </a:lnTo>
                <a:cubicBezTo>
                  <a:pt x="6606978" y="1661079"/>
                  <a:pt x="6600774" y="1663530"/>
                  <a:pt x="6590526" y="1668430"/>
                </a:cubicBezTo>
                <a:cubicBezTo>
                  <a:pt x="6580276" y="1673332"/>
                  <a:pt x="6574612" y="1676870"/>
                  <a:pt x="6573533" y="1679049"/>
                </a:cubicBezTo>
                <a:cubicBezTo>
                  <a:pt x="6573533" y="1681228"/>
                  <a:pt x="6572994" y="1683405"/>
                  <a:pt x="6571915" y="1685584"/>
                </a:cubicBezTo>
                <a:lnTo>
                  <a:pt x="6570848" y="1687021"/>
                </a:lnTo>
                <a:lnTo>
                  <a:pt x="6570621" y="1686287"/>
                </a:lnTo>
                <a:cubicBezTo>
                  <a:pt x="6569450" y="1682487"/>
                  <a:pt x="6568532" y="1679486"/>
                  <a:pt x="6567727" y="1676772"/>
                </a:cubicBezTo>
                <a:lnTo>
                  <a:pt x="6564505" y="1664912"/>
                </a:lnTo>
                <a:lnTo>
                  <a:pt x="6581624" y="1652911"/>
                </a:lnTo>
                <a:cubicBezTo>
                  <a:pt x="6591334" y="1645286"/>
                  <a:pt x="6599966" y="1637935"/>
                  <a:pt x="6607517" y="1630856"/>
                </a:cubicBezTo>
                <a:cubicBezTo>
                  <a:pt x="6615070" y="1623776"/>
                  <a:pt x="6618846" y="1618604"/>
                  <a:pt x="6618846" y="1615336"/>
                </a:cubicBezTo>
                <a:cubicBezTo>
                  <a:pt x="6610215" y="1615336"/>
                  <a:pt x="6603202" y="1618876"/>
                  <a:pt x="6597807" y="1625955"/>
                </a:cubicBezTo>
                <a:cubicBezTo>
                  <a:pt x="6592413" y="1633034"/>
                  <a:pt x="6588638" y="1636574"/>
                  <a:pt x="6586478" y="1636574"/>
                </a:cubicBezTo>
                <a:lnTo>
                  <a:pt x="6584860" y="1636574"/>
                </a:lnTo>
                <a:lnTo>
                  <a:pt x="6580006" y="1634940"/>
                </a:lnTo>
                <a:lnTo>
                  <a:pt x="6578388" y="1634940"/>
                </a:lnTo>
                <a:cubicBezTo>
                  <a:pt x="6574072" y="1634940"/>
                  <a:pt x="6571645" y="1636574"/>
                  <a:pt x="6571106" y="1639841"/>
                </a:cubicBezTo>
                <a:cubicBezTo>
                  <a:pt x="6570566" y="1643109"/>
                  <a:pt x="6569757" y="1645832"/>
                  <a:pt x="6568679" y="1648009"/>
                </a:cubicBezTo>
                <a:lnTo>
                  <a:pt x="6561522" y="1653427"/>
                </a:lnTo>
                <a:lnTo>
                  <a:pt x="6559736" y="1646287"/>
                </a:lnTo>
                <a:lnTo>
                  <a:pt x="6555149" y="1627883"/>
                </a:lnTo>
                <a:lnTo>
                  <a:pt x="6565441" y="1622688"/>
                </a:lnTo>
                <a:cubicBezTo>
                  <a:pt x="6569757" y="1622143"/>
                  <a:pt x="6574072" y="1620237"/>
                  <a:pt x="6578388" y="1616969"/>
                </a:cubicBezTo>
                <a:cubicBezTo>
                  <a:pt x="6583783" y="1611523"/>
                  <a:pt x="6588367" y="1608529"/>
                  <a:pt x="6592144" y="1607985"/>
                </a:cubicBezTo>
                <a:cubicBezTo>
                  <a:pt x="6595920" y="1607439"/>
                  <a:pt x="6597807" y="1602267"/>
                  <a:pt x="6597807" y="1592464"/>
                </a:cubicBezTo>
                <a:cubicBezTo>
                  <a:pt x="6595649" y="1592464"/>
                  <a:pt x="6594031" y="1593009"/>
                  <a:pt x="6592953" y="1594099"/>
                </a:cubicBezTo>
                <a:cubicBezTo>
                  <a:pt x="6591874" y="1595187"/>
                  <a:pt x="6590256" y="1595732"/>
                  <a:pt x="6588098" y="1595732"/>
                </a:cubicBezTo>
                <a:cubicBezTo>
                  <a:pt x="6585940" y="1595732"/>
                  <a:pt x="6584322" y="1595460"/>
                  <a:pt x="6583242" y="1594915"/>
                </a:cubicBezTo>
                <a:cubicBezTo>
                  <a:pt x="6582165" y="1594371"/>
                  <a:pt x="6580545" y="1594099"/>
                  <a:pt x="6578388" y="1594099"/>
                </a:cubicBezTo>
                <a:cubicBezTo>
                  <a:pt x="6577309" y="1594099"/>
                  <a:pt x="6574881" y="1595732"/>
                  <a:pt x="6571106" y="1598999"/>
                </a:cubicBezTo>
                <a:cubicBezTo>
                  <a:pt x="6567329" y="1602267"/>
                  <a:pt x="6563283" y="1606078"/>
                  <a:pt x="6558968" y="1610435"/>
                </a:cubicBezTo>
                <a:lnTo>
                  <a:pt x="6553021" y="1616868"/>
                </a:lnTo>
                <a:lnTo>
                  <a:pt x="6549132" y="1594705"/>
                </a:lnTo>
                <a:cubicBezTo>
                  <a:pt x="6546983" y="1584630"/>
                  <a:pt x="6543510" y="1575405"/>
                  <a:pt x="6535830" y="1569261"/>
                </a:cubicBezTo>
                <a:cubicBezTo>
                  <a:pt x="6527073" y="1562256"/>
                  <a:pt x="6517169" y="1581702"/>
                  <a:pt x="6507838" y="1587923"/>
                </a:cubicBezTo>
                <a:lnTo>
                  <a:pt x="6485731" y="1593190"/>
                </a:lnTo>
                <a:lnTo>
                  <a:pt x="6493428" y="1576944"/>
                </a:lnTo>
                <a:cubicBezTo>
                  <a:pt x="6495046" y="1572043"/>
                  <a:pt x="6496933" y="1565236"/>
                  <a:pt x="6499091" y="1556524"/>
                </a:cubicBezTo>
                <a:cubicBezTo>
                  <a:pt x="6499091" y="1553257"/>
                  <a:pt x="6500979" y="1550534"/>
                  <a:pt x="6504755" y="1548355"/>
                </a:cubicBezTo>
                <a:cubicBezTo>
                  <a:pt x="6508531" y="1546176"/>
                  <a:pt x="6510419" y="1542910"/>
                  <a:pt x="6510419" y="1538553"/>
                </a:cubicBezTo>
                <a:cubicBezTo>
                  <a:pt x="6510419" y="1536375"/>
                  <a:pt x="6509611" y="1534197"/>
                  <a:pt x="6507993" y="1532018"/>
                </a:cubicBezTo>
                <a:cubicBezTo>
                  <a:pt x="6506373" y="1529840"/>
                  <a:pt x="6505565" y="1527662"/>
                  <a:pt x="6505565" y="1525483"/>
                </a:cubicBezTo>
                <a:cubicBezTo>
                  <a:pt x="6505565" y="1520038"/>
                  <a:pt x="6506644" y="1515138"/>
                  <a:pt x="6508801" y="1510780"/>
                </a:cubicBezTo>
                <a:cubicBezTo>
                  <a:pt x="6510959" y="1506424"/>
                  <a:pt x="6513117" y="1502068"/>
                  <a:pt x="6515274" y="1497712"/>
                </a:cubicBezTo>
                <a:cubicBezTo>
                  <a:pt x="6519590" y="1495533"/>
                  <a:pt x="6523096" y="1493899"/>
                  <a:pt x="6525794" y="1492810"/>
                </a:cubicBezTo>
                <a:cubicBezTo>
                  <a:pt x="6528491" y="1491721"/>
                  <a:pt x="6532536" y="1491177"/>
                  <a:pt x="6537931" y="1491177"/>
                </a:cubicBezTo>
                <a:lnTo>
                  <a:pt x="6537931" y="1489543"/>
                </a:lnTo>
                <a:cubicBezTo>
                  <a:pt x="6537931" y="1487364"/>
                  <a:pt x="6536582" y="1485731"/>
                  <a:pt x="6533885" y="1484642"/>
                </a:cubicBezTo>
                <a:cubicBezTo>
                  <a:pt x="6531188" y="1483552"/>
                  <a:pt x="6529839" y="1481375"/>
                  <a:pt x="6529839" y="1478107"/>
                </a:cubicBezTo>
                <a:cubicBezTo>
                  <a:pt x="6529839" y="1473750"/>
                  <a:pt x="6532536" y="1471573"/>
                  <a:pt x="6537931" y="1471573"/>
                </a:cubicBezTo>
                <a:cubicBezTo>
                  <a:pt x="6543325" y="1471573"/>
                  <a:pt x="6546022" y="1468305"/>
                  <a:pt x="6546022" y="1461770"/>
                </a:cubicBezTo>
                <a:cubicBezTo>
                  <a:pt x="6546022" y="1457414"/>
                  <a:pt x="6544674" y="1453058"/>
                  <a:pt x="6541977" y="1448701"/>
                </a:cubicBezTo>
                <a:cubicBezTo>
                  <a:pt x="6539279" y="1444345"/>
                  <a:pt x="6537931" y="1439988"/>
                  <a:pt x="6537931" y="1435631"/>
                </a:cubicBezTo>
                <a:lnTo>
                  <a:pt x="6542785" y="1430731"/>
                </a:lnTo>
                <a:cubicBezTo>
                  <a:pt x="6543864" y="1428552"/>
                  <a:pt x="6544943" y="1426919"/>
                  <a:pt x="6546022" y="1425830"/>
                </a:cubicBezTo>
                <a:cubicBezTo>
                  <a:pt x="6547101" y="1424740"/>
                  <a:pt x="6547640" y="1423651"/>
                  <a:pt x="6547640" y="1422563"/>
                </a:cubicBezTo>
                <a:lnTo>
                  <a:pt x="6549258" y="1414394"/>
                </a:lnTo>
                <a:cubicBezTo>
                  <a:pt x="6549258" y="1412216"/>
                  <a:pt x="6550068" y="1409765"/>
                  <a:pt x="6551686" y="1407042"/>
                </a:cubicBezTo>
                <a:cubicBezTo>
                  <a:pt x="6553304" y="1404319"/>
                  <a:pt x="6554114" y="1402414"/>
                  <a:pt x="6554114" y="1401325"/>
                </a:cubicBezTo>
                <a:cubicBezTo>
                  <a:pt x="6557350" y="1400235"/>
                  <a:pt x="6559778" y="1397240"/>
                  <a:pt x="6561396" y="1392339"/>
                </a:cubicBezTo>
                <a:cubicBezTo>
                  <a:pt x="6563014" y="1387439"/>
                  <a:pt x="6563823" y="1383898"/>
                  <a:pt x="6563823" y="1381721"/>
                </a:cubicBezTo>
                <a:cubicBezTo>
                  <a:pt x="6563823" y="1379542"/>
                  <a:pt x="6563554" y="1378181"/>
                  <a:pt x="6563014" y="1377637"/>
                </a:cubicBezTo>
                <a:cubicBezTo>
                  <a:pt x="6562475" y="1377091"/>
                  <a:pt x="6562205" y="1375730"/>
                  <a:pt x="6562205" y="1373553"/>
                </a:cubicBezTo>
                <a:cubicBezTo>
                  <a:pt x="6562205" y="1370284"/>
                  <a:pt x="6563283" y="1368651"/>
                  <a:pt x="6565441" y="1368651"/>
                </a:cubicBezTo>
                <a:cubicBezTo>
                  <a:pt x="6566521" y="1368651"/>
                  <a:pt x="6567329" y="1368923"/>
                  <a:pt x="6567869" y="1369468"/>
                </a:cubicBezTo>
                <a:cubicBezTo>
                  <a:pt x="6568408" y="1370012"/>
                  <a:pt x="6569218" y="1370284"/>
                  <a:pt x="6570297" y="1370284"/>
                </a:cubicBezTo>
                <a:cubicBezTo>
                  <a:pt x="6572454" y="1370284"/>
                  <a:pt x="6574881" y="1369740"/>
                  <a:pt x="6577579" y="1368651"/>
                </a:cubicBezTo>
                <a:cubicBezTo>
                  <a:pt x="6580276" y="1367562"/>
                  <a:pt x="6582704" y="1367018"/>
                  <a:pt x="6584860" y="1367018"/>
                </a:cubicBezTo>
                <a:lnTo>
                  <a:pt x="6594571" y="1367018"/>
                </a:lnTo>
                <a:cubicBezTo>
                  <a:pt x="6601045" y="1367018"/>
                  <a:pt x="6604281" y="1363205"/>
                  <a:pt x="6604281" y="1355581"/>
                </a:cubicBezTo>
                <a:cubicBezTo>
                  <a:pt x="6604281" y="1352314"/>
                  <a:pt x="6601853" y="1349864"/>
                  <a:pt x="6596999" y="1348230"/>
                </a:cubicBezTo>
                <a:cubicBezTo>
                  <a:pt x="6592144" y="1346597"/>
                  <a:pt x="6588638" y="1345779"/>
                  <a:pt x="6586478" y="1345779"/>
                </a:cubicBezTo>
                <a:cubicBezTo>
                  <a:pt x="6583242" y="1345779"/>
                  <a:pt x="6580815" y="1347141"/>
                  <a:pt x="6579197" y="1349864"/>
                </a:cubicBezTo>
                <a:cubicBezTo>
                  <a:pt x="6577579" y="1352586"/>
                  <a:pt x="6575690" y="1353948"/>
                  <a:pt x="6573533" y="1353948"/>
                </a:cubicBezTo>
                <a:lnTo>
                  <a:pt x="6571915" y="1352314"/>
                </a:lnTo>
                <a:cubicBezTo>
                  <a:pt x="6571915" y="1349047"/>
                  <a:pt x="6573263" y="1346869"/>
                  <a:pt x="6575961" y="1345779"/>
                </a:cubicBezTo>
                <a:cubicBezTo>
                  <a:pt x="6578658" y="1344690"/>
                  <a:pt x="6580006" y="1342513"/>
                  <a:pt x="6580006" y="1339244"/>
                </a:cubicBezTo>
                <a:cubicBezTo>
                  <a:pt x="6580006" y="1337067"/>
                  <a:pt x="6579737" y="1335434"/>
                  <a:pt x="6579197" y="1334344"/>
                </a:cubicBezTo>
                <a:cubicBezTo>
                  <a:pt x="6578658" y="1333255"/>
                  <a:pt x="6578388" y="1331621"/>
                  <a:pt x="6578388" y="1329443"/>
                </a:cubicBezTo>
                <a:cubicBezTo>
                  <a:pt x="6578388" y="1328353"/>
                  <a:pt x="6579197" y="1326448"/>
                  <a:pt x="6580815" y="1323725"/>
                </a:cubicBezTo>
                <a:cubicBezTo>
                  <a:pt x="6582434" y="1321002"/>
                  <a:pt x="6583783" y="1319097"/>
                  <a:pt x="6584860" y="1318007"/>
                </a:cubicBezTo>
                <a:lnTo>
                  <a:pt x="6584860" y="1316374"/>
                </a:lnTo>
                <a:cubicBezTo>
                  <a:pt x="6585940" y="1316374"/>
                  <a:pt x="6587019" y="1315829"/>
                  <a:pt x="6588098" y="1314739"/>
                </a:cubicBezTo>
                <a:cubicBezTo>
                  <a:pt x="6590256" y="1314739"/>
                  <a:pt x="6592684" y="1316374"/>
                  <a:pt x="6595380" y="1319641"/>
                </a:cubicBezTo>
                <a:cubicBezTo>
                  <a:pt x="6598077" y="1322908"/>
                  <a:pt x="6601045" y="1324542"/>
                  <a:pt x="6604281" y="1324542"/>
                </a:cubicBezTo>
                <a:cubicBezTo>
                  <a:pt x="6606438" y="1324542"/>
                  <a:pt x="6608327" y="1323725"/>
                  <a:pt x="6609945" y="1322092"/>
                </a:cubicBezTo>
                <a:cubicBezTo>
                  <a:pt x="6611563" y="1320458"/>
                  <a:pt x="6613990" y="1319641"/>
                  <a:pt x="6617226" y="1319641"/>
                </a:cubicBezTo>
                <a:lnTo>
                  <a:pt x="6656066" y="1319641"/>
                </a:lnTo>
                <a:cubicBezTo>
                  <a:pt x="6657145" y="1318551"/>
                  <a:pt x="6658763" y="1318007"/>
                  <a:pt x="6660921" y="1318007"/>
                </a:cubicBezTo>
                <a:cubicBezTo>
                  <a:pt x="6663080" y="1318007"/>
                  <a:pt x="6664427" y="1318551"/>
                  <a:pt x="6664967" y="1319641"/>
                </a:cubicBezTo>
                <a:cubicBezTo>
                  <a:pt x="6665506" y="1320730"/>
                  <a:pt x="6666855" y="1321274"/>
                  <a:pt x="6669013" y="1321274"/>
                </a:cubicBezTo>
                <a:cubicBezTo>
                  <a:pt x="6671170" y="1321274"/>
                  <a:pt x="6673059" y="1320185"/>
                  <a:pt x="6674677" y="1318007"/>
                </a:cubicBezTo>
                <a:cubicBezTo>
                  <a:pt x="6676295" y="1315829"/>
                  <a:pt x="6678183" y="1314739"/>
                  <a:pt x="6680340" y="1314739"/>
                </a:cubicBezTo>
                <a:cubicBezTo>
                  <a:pt x="6685735" y="1314739"/>
                  <a:pt x="6690321" y="1315557"/>
                  <a:pt x="6694097" y="1317190"/>
                </a:cubicBezTo>
                <a:cubicBezTo>
                  <a:pt x="6697871" y="1318823"/>
                  <a:pt x="6702457" y="1319641"/>
                  <a:pt x="6707852" y="1319641"/>
                </a:cubicBezTo>
                <a:cubicBezTo>
                  <a:pt x="6711088" y="1319641"/>
                  <a:pt x="6713785" y="1319097"/>
                  <a:pt x="6715943" y="1318007"/>
                </a:cubicBezTo>
                <a:cubicBezTo>
                  <a:pt x="6718101" y="1316918"/>
                  <a:pt x="6720259" y="1316374"/>
                  <a:pt x="6722415" y="1316374"/>
                </a:cubicBezTo>
                <a:cubicBezTo>
                  <a:pt x="6727811" y="1316374"/>
                  <a:pt x="6732127" y="1317735"/>
                  <a:pt x="6735363" y="1320458"/>
                </a:cubicBezTo>
                <a:cubicBezTo>
                  <a:pt x="6738600" y="1323181"/>
                  <a:pt x="6741836" y="1324542"/>
                  <a:pt x="6745072" y="1324542"/>
                </a:cubicBezTo>
                <a:cubicBezTo>
                  <a:pt x="6747231" y="1324542"/>
                  <a:pt x="6748579" y="1323453"/>
                  <a:pt x="6749118" y="1321274"/>
                </a:cubicBezTo>
                <a:cubicBezTo>
                  <a:pt x="6749658" y="1319097"/>
                  <a:pt x="6750467" y="1316918"/>
                  <a:pt x="6751545" y="1314739"/>
                </a:cubicBezTo>
                <a:lnTo>
                  <a:pt x="6753163" y="1314739"/>
                </a:lnTo>
                <a:cubicBezTo>
                  <a:pt x="6761795" y="1314739"/>
                  <a:pt x="6770157" y="1316646"/>
                  <a:pt x="6778248" y="1320458"/>
                </a:cubicBezTo>
                <a:cubicBezTo>
                  <a:pt x="6786339" y="1324269"/>
                  <a:pt x="6794700" y="1326176"/>
                  <a:pt x="6803332" y="1326176"/>
                </a:cubicBezTo>
                <a:cubicBezTo>
                  <a:pt x="6808725" y="1326176"/>
                  <a:pt x="6813041" y="1324269"/>
                  <a:pt x="6816277" y="1320458"/>
                </a:cubicBezTo>
                <a:cubicBezTo>
                  <a:pt x="6819513" y="1316646"/>
                  <a:pt x="6823830" y="1314739"/>
                  <a:pt x="6829225" y="1314739"/>
                </a:cubicBezTo>
                <a:cubicBezTo>
                  <a:pt x="6830303" y="1315829"/>
                  <a:pt x="6833001" y="1316646"/>
                  <a:pt x="6837316" y="1317190"/>
                </a:cubicBezTo>
                <a:cubicBezTo>
                  <a:pt x="6841631" y="1317735"/>
                  <a:pt x="6844329" y="1318007"/>
                  <a:pt x="6845407" y="1318007"/>
                </a:cubicBezTo>
                <a:lnTo>
                  <a:pt x="6847025" y="1318007"/>
                </a:lnTo>
                <a:cubicBezTo>
                  <a:pt x="6849183" y="1318007"/>
                  <a:pt x="6850533" y="1317462"/>
                  <a:pt x="6851071" y="1316374"/>
                </a:cubicBezTo>
                <a:cubicBezTo>
                  <a:pt x="6851610" y="1315285"/>
                  <a:pt x="6852960" y="1314739"/>
                  <a:pt x="6855117" y="1314739"/>
                </a:cubicBezTo>
                <a:cubicBezTo>
                  <a:pt x="6860511" y="1314739"/>
                  <a:pt x="6864827" y="1315285"/>
                  <a:pt x="6868064" y="1316374"/>
                </a:cubicBezTo>
                <a:cubicBezTo>
                  <a:pt x="6871300" y="1317462"/>
                  <a:pt x="6875077" y="1318007"/>
                  <a:pt x="6879391" y="1318007"/>
                </a:cubicBezTo>
                <a:cubicBezTo>
                  <a:pt x="6881549" y="1318007"/>
                  <a:pt x="6883437" y="1317462"/>
                  <a:pt x="6885055" y="1316374"/>
                </a:cubicBezTo>
                <a:cubicBezTo>
                  <a:pt x="6886673" y="1315285"/>
                  <a:pt x="6888562" y="1314739"/>
                  <a:pt x="6890719" y="1314739"/>
                </a:cubicBezTo>
                <a:cubicBezTo>
                  <a:pt x="6892877" y="1314739"/>
                  <a:pt x="6894226" y="1315557"/>
                  <a:pt x="6894765" y="1317190"/>
                </a:cubicBezTo>
                <a:cubicBezTo>
                  <a:pt x="6895305" y="1318823"/>
                  <a:pt x="6896653" y="1319641"/>
                  <a:pt x="6898811" y="1319641"/>
                </a:cubicBezTo>
                <a:cubicBezTo>
                  <a:pt x="6903126" y="1319641"/>
                  <a:pt x="6907173" y="1318551"/>
                  <a:pt x="6910948" y="1316374"/>
                </a:cubicBezTo>
                <a:cubicBezTo>
                  <a:pt x="6914724" y="1314195"/>
                  <a:pt x="6919310" y="1313106"/>
                  <a:pt x="6924703" y="1313106"/>
                </a:cubicBezTo>
                <a:close/>
                <a:moveTo>
                  <a:pt x="1203508" y="1313106"/>
                </a:moveTo>
                <a:lnTo>
                  <a:pt x="1209982" y="1313106"/>
                </a:lnTo>
                <a:cubicBezTo>
                  <a:pt x="1219693" y="1313106"/>
                  <a:pt x="1228862" y="1318007"/>
                  <a:pt x="1237494" y="1327809"/>
                </a:cubicBezTo>
                <a:lnTo>
                  <a:pt x="1239112" y="1327809"/>
                </a:lnTo>
                <a:cubicBezTo>
                  <a:pt x="1243427" y="1327809"/>
                  <a:pt x="1247203" y="1325086"/>
                  <a:pt x="1250439" y="1319641"/>
                </a:cubicBezTo>
                <a:cubicBezTo>
                  <a:pt x="1257992" y="1321820"/>
                  <a:pt x="1261768" y="1321546"/>
                  <a:pt x="1261768" y="1318823"/>
                </a:cubicBezTo>
                <a:cubicBezTo>
                  <a:pt x="1261768" y="1316101"/>
                  <a:pt x="1264465" y="1314739"/>
                  <a:pt x="1269860" y="1314739"/>
                </a:cubicBezTo>
                <a:lnTo>
                  <a:pt x="1279569" y="1314739"/>
                </a:lnTo>
                <a:lnTo>
                  <a:pt x="1289279" y="1314739"/>
                </a:lnTo>
                <a:lnTo>
                  <a:pt x="1308699" y="1332711"/>
                </a:lnTo>
                <a:cubicBezTo>
                  <a:pt x="1309777" y="1333799"/>
                  <a:pt x="1311396" y="1334344"/>
                  <a:pt x="1313553" y="1334344"/>
                </a:cubicBezTo>
                <a:cubicBezTo>
                  <a:pt x="1316791" y="1334344"/>
                  <a:pt x="1320027" y="1332165"/>
                  <a:pt x="1323263" y="1327809"/>
                </a:cubicBezTo>
                <a:cubicBezTo>
                  <a:pt x="1326500" y="1323453"/>
                  <a:pt x="1329736" y="1321274"/>
                  <a:pt x="1332974" y="1321274"/>
                </a:cubicBezTo>
                <a:lnTo>
                  <a:pt x="1354011" y="1321274"/>
                </a:lnTo>
                <a:cubicBezTo>
                  <a:pt x="1356169" y="1321274"/>
                  <a:pt x="1356977" y="1323453"/>
                  <a:pt x="1356439" y="1327809"/>
                </a:cubicBezTo>
                <a:cubicBezTo>
                  <a:pt x="1355900" y="1332165"/>
                  <a:pt x="1358326" y="1334344"/>
                  <a:pt x="1363720" y="1334344"/>
                </a:cubicBezTo>
                <a:cubicBezTo>
                  <a:pt x="1378824" y="1334344"/>
                  <a:pt x="1387187" y="1331349"/>
                  <a:pt x="1388805" y="1325358"/>
                </a:cubicBezTo>
                <a:cubicBezTo>
                  <a:pt x="1390423" y="1319369"/>
                  <a:pt x="1392850" y="1316374"/>
                  <a:pt x="1396086" y="1316374"/>
                </a:cubicBezTo>
                <a:cubicBezTo>
                  <a:pt x="1399324" y="1316374"/>
                  <a:pt x="1402021" y="1318279"/>
                  <a:pt x="1404178" y="1322092"/>
                </a:cubicBezTo>
                <a:cubicBezTo>
                  <a:pt x="1406336" y="1325904"/>
                  <a:pt x="1408493" y="1329988"/>
                  <a:pt x="1410651" y="1334344"/>
                </a:cubicBezTo>
                <a:cubicBezTo>
                  <a:pt x="1412810" y="1338700"/>
                  <a:pt x="1414697" y="1342785"/>
                  <a:pt x="1416315" y="1346597"/>
                </a:cubicBezTo>
                <a:cubicBezTo>
                  <a:pt x="1417934" y="1350409"/>
                  <a:pt x="1420361" y="1352314"/>
                  <a:pt x="1423598" y="1352314"/>
                </a:cubicBezTo>
                <a:cubicBezTo>
                  <a:pt x="1425755" y="1352314"/>
                  <a:pt x="1428452" y="1351225"/>
                  <a:pt x="1431690" y="1349047"/>
                </a:cubicBezTo>
                <a:cubicBezTo>
                  <a:pt x="1434926" y="1346869"/>
                  <a:pt x="1437084" y="1345779"/>
                  <a:pt x="1438162" y="1345779"/>
                </a:cubicBezTo>
                <a:cubicBezTo>
                  <a:pt x="1438162" y="1344690"/>
                  <a:pt x="1438702" y="1343602"/>
                  <a:pt x="1439781" y="1342513"/>
                </a:cubicBezTo>
                <a:cubicBezTo>
                  <a:pt x="1439781" y="1337067"/>
                  <a:pt x="1437353" y="1334072"/>
                  <a:pt x="1432498" y="1333527"/>
                </a:cubicBezTo>
                <a:cubicBezTo>
                  <a:pt x="1427644" y="1332983"/>
                  <a:pt x="1424137" y="1332711"/>
                  <a:pt x="1421979" y="1332711"/>
                </a:cubicBezTo>
                <a:cubicBezTo>
                  <a:pt x="1421979" y="1325086"/>
                  <a:pt x="1423598" y="1321546"/>
                  <a:pt x="1426834" y="1322092"/>
                </a:cubicBezTo>
                <a:cubicBezTo>
                  <a:pt x="1430070" y="1322636"/>
                  <a:pt x="1434387" y="1321820"/>
                  <a:pt x="1439781" y="1319641"/>
                </a:cubicBezTo>
                <a:cubicBezTo>
                  <a:pt x="1439781" y="1318551"/>
                  <a:pt x="1440590" y="1317735"/>
                  <a:pt x="1442209" y="1317190"/>
                </a:cubicBezTo>
                <a:cubicBezTo>
                  <a:pt x="1443827" y="1316646"/>
                  <a:pt x="1444635" y="1315829"/>
                  <a:pt x="1444635" y="1314739"/>
                </a:cubicBezTo>
                <a:lnTo>
                  <a:pt x="1446253" y="1314739"/>
                </a:lnTo>
                <a:lnTo>
                  <a:pt x="1447873" y="1314739"/>
                </a:lnTo>
                <a:cubicBezTo>
                  <a:pt x="1447873" y="1315829"/>
                  <a:pt x="1448412" y="1316374"/>
                  <a:pt x="1449491" y="1316374"/>
                </a:cubicBezTo>
                <a:cubicBezTo>
                  <a:pt x="1450570" y="1317462"/>
                  <a:pt x="1451648" y="1318007"/>
                  <a:pt x="1452727" y="1318007"/>
                </a:cubicBezTo>
                <a:cubicBezTo>
                  <a:pt x="1455964" y="1318007"/>
                  <a:pt x="1457582" y="1316918"/>
                  <a:pt x="1457582" y="1314739"/>
                </a:cubicBezTo>
                <a:lnTo>
                  <a:pt x="1473765" y="1314739"/>
                </a:lnTo>
                <a:lnTo>
                  <a:pt x="1473765" y="1318007"/>
                </a:lnTo>
                <a:cubicBezTo>
                  <a:pt x="1473765" y="1320185"/>
                  <a:pt x="1473226" y="1322364"/>
                  <a:pt x="1472147" y="1324542"/>
                </a:cubicBezTo>
                <a:cubicBezTo>
                  <a:pt x="1471068" y="1326720"/>
                  <a:pt x="1470529" y="1328899"/>
                  <a:pt x="1470529" y="1331076"/>
                </a:cubicBezTo>
                <a:cubicBezTo>
                  <a:pt x="1470529" y="1333255"/>
                  <a:pt x="1472686" y="1334888"/>
                  <a:pt x="1477001" y="1335978"/>
                </a:cubicBezTo>
                <a:cubicBezTo>
                  <a:pt x="1481318" y="1337067"/>
                  <a:pt x="1483475" y="1339244"/>
                  <a:pt x="1483475" y="1342513"/>
                </a:cubicBezTo>
                <a:cubicBezTo>
                  <a:pt x="1483475" y="1342513"/>
                  <a:pt x="1482936" y="1343057"/>
                  <a:pt x="1481857" y="1344146"/>
                </a:cubicBezTo>
                <a:cubicBezTo>
                  <a:pt x="1479699" y="1344146"/>
                  <a:pt x="1475114" y="1344418"/>
                  <a:pt x="1468101" y="1344963"/>
                </a:cubicBezTo>
                <a:cubicBezTo>
                  <a:pt x="1461088" y="1345507"/>
                  <a:pt x="1457582" y="1348502"/>
                  <a:pt x="1457582" y="1353948"/>
                </a:cubicBezTo>
                <a:cubicBezTo>
                  <a:pt x="1457582" y="1360483"/>
                  <a:pt x="1462167" y="1364567"/>
                  <a:pt x="1471338" y="1366200"/>
                </a:cubicBezTo>
                <a:cubicBezTo>
                  <a:pt x="1480508" y="1367834"/>
                  <a:pt x="1487790" y="1368651"/>
                  <a:pt x="1493184" y="1368651"/>
                </a:cubicBezTo>
                <a:cubicBezTo>
                  <a:pt x="1502895" y="1368651"/>
                  <a:pt x="1509098" y="1368107"/>
                  <a:pt x="1511795" y="1367018"/>
                </a:cubicBezTo>
                <a:cubicBezTo>
                  <a:pt x="1514492" y="1365928"/>
                  <a:pt x="1516110" y="1364567"/>
                  <a:pt x="1516651" y="1362933"/>
                </a:cubicBezTo>
                <a:cubicBezTo>
                  <a:pt x="1517189" y="1361300"/>
                  <a:pt x="1517459" y="1359121"/>
                  <a:pt x="1517459" y="1356398"/>
                </a:cubicBezTo>
                <a:cubicBezTo>
                  <a:pt x="1517459" y="1353676"/>
                  <a:pt x="1520156" y="1350681"/>
                  <a:pt x="1525550" y="1347413"/>
                </a:cubicBezTo>
                <a:cubicBezTo>
                  <a:pt x="1528788" y="1347413"/>
                  <a:pt x="1532024" y="1345779"/>
                  <a:pt x="1535261" y="1342513"/>
                </a:cubicBezTo>
                <a:cubicBezTo>
                  <a:pt x="1544971" y="1337067"/>
                  <a:pt x="1551714" y="1331076"/>
                  <a:pt x="1555490" y="1324542"/>
                </a:cubicBezTo>
                <a:cubicBezTo>
                  <a:pt x="1559265" y="1318007"/>
                  <a:pt x="1568705" y="1314739"/>
                  <a:pt x="1583809" y="1314739"/>
                </a:cubicBezTo>
                <a:lnTo>
                  <a:pt x="1590282" y="1314739"/>
                </a:lnTo>
                <a:cubicBezTo>
                  <a:pt x="1592440" y="1316918"/>
                  <a:pt x="1593520" y="1318823"/>
                  <a:pt x="1593520" y="1320458"/>
                </a:cubicBezTo>
                <a:cubicBezTo>
                  <a:pt x="1593520" y="1322092"/>
                  <a:pt x="1594597" y="1322908"/>
                  <a:pt x="1596756" y="1322908"/>
                </a:cubicBezTo>
                <a:cubicBezTo>
                  <a:pt x="1599992" y="1322908"/>
                  <a:pt x="1601881" y="1322364"/>
                  <a:pt x="1602420" y="1321274"/>
                </a:cubicBezTo>
                <a:cubicBezTo>
                  <a:pt x="1602960" y="1320185"/>
                  <a:pt x="1604308" y="1319097"/>
                  <a:pt x="1606465" y="1318007"/>
                </a:cubicBezTo>
                <a:cubicBezTo>
                  <a:pt x="1608624" y="1315829"/>
                  <a:pt x="1612400" y="1314739"/>
                  <a:pt x="1617794" y="1314739"/>
                </a:cubicBezTo>
                <a:cubicBezTo>
                  <a:pt x="1623189" y="1314739"/>
                  <a:pt x="1627504" y="1314739"/>
                  <a:pt x="1630740" y="1314739"/>
                </a:cubicBezTo>
                <a:cubicBezTo>
                  <a:pt x="1633977" y="1314739"/>
                  <a:pt x="1636134" y="1316101"/>
                  <a:pt x="1637213" y="1318823"/>
                </a:cubicBezTo>
                <a:cubicBezTo>
                  <a:pt x="1638292" y="1321546"/>
                  <a:pt x="1641529" y="1321820"/>
                  <a:pt x="1646923" y="1319641"/>
                </a:cubicBezTo>
                <a:cubicBezTo>
                  <a:pt x="1649081" y="1320730"/>
                  <a:pt x="1650160" y="1323453"/>
                  <a:pt x="1650160" y="1327809"/>
                </a:cubicBezTo>
                <a:lnTo>
                  <a:pt x="1650160" y="1329443"/>
                </a:lnTo>
                <a:cubicBezTo>
                  <a:pt x="1646923" y="1329443"/>
                  <a:pt x="1642877" y="1330532"/>
                  <a:pt x="1638023" y="1332711"/>
                </a:cubicBezTo>
                <a:cubicBezTo>
                  <a:pt x="1633168" y="1334888"/>
                  <a:pt x="1630740" y="1338700"/>
                  <a:pt x="1630740" y="1344146"/>
                </a:cubicBezTo>
                <a:cubicBezTo>
                  <a:pt x="1630740" y="1346325"/>
                  <a:pt x="1631819" y="1347958"/>
                  <a:pt x="1633977" y="1349047"/>
                </a:cubicBezTo>
                <a:cubicBezTo>
                  <a:pt x="1636134" y="1350136"/>
                  <a:pt x="1638292" y="1350681"/>
                  <a:pt x="1640449" y="1350681"/>
                </a:cubicBezTo>
                <a:cubicBezTo>
                  <a:pt x="1642608" y="1350681"/>
                  <a:pt x="1644766" y="1348230"/>
                  <a:pt x="1646923" y="1343329"/>
                </a:cubicBezTo>
                <a:cubicBezTo>
                  <a:pt x="1649081" y="1338428"/>
                  <a:pt x="1650699" y="1334888"/>
                  <a:pt x="1651778" y="1332711"/>
                </a:cubicBezTo>
                <a:cubicBezTo>
                  <a:pt x="1657172" y="1332711"/>
                  <a:pt x="1660678" y="1331893"/>
                  <a:pt x="1662297" y="1330260"/>
                </a:cubicBezTo>
                <a:cubicBezTo>
                  <a:pt x="1663915" y="1328627"/>
                  <a:pt x="1665534" y="1326448"/>
                  <a:pt x="1667152" y="1323725"/>
                </a:cubicBezTo>
                <a:cubicBezTo>
                  <a:pt x="1668770" y="1321002"/>
                  <a:pt x="1670658" y="1318823"/>
                  <a:pt x="1672815" y="1317190"/>
                </a:cubicBezTo>
                <a:cubicBezTo>
                  <a:pt x="1674974" y="1315557"/>
                  <a:pt x="1679289" y="1314739"/>
                  <a:pt x="1685762" y="1314739"/>
                </a:cubicBezTo>
                <a:cubicBezTo>
                  <a:pt x="1691157" y="1314739"/>
                  <a:pt x="1694933" y="1315829"/>
                  <a:pt x="1697090" y="1318007"/>
                </a:cubicBezTo>
                <a:cubicBezTo>
                  <a:pt x="1702485" y="1316918"/>
                  <a:pt x="1706530" y="1316918"/>
                  <a:pt x="1709227" y="1318007"/>
                </a:cubicBezTo>
                <a:cubicBezTo>
                  <a:pt x="1711924" y="1319097"/>
                  <a:pt x="1715970" y="1319641"/>
                  <a:pt x="1721366" y="1319641"/>
                </a:cubicBezTo>
                <a:cubicBezTo>
                  <a:pt x="1723522" y="1319641"/>
                  <a:pt x="1725141" y="1318823"/>
                  <a:pt x="1726220" y="1317190"/>
                </a:cubicBezTo>
                <a:cubicBezTo>
                  <a:pt x="1727299" y="1315557"/>
                  <a:pt x="1728917" y="1314739"/>
                  <a:pt x="1731075" y="1314739"/>
                </a:cubicBezTo>
                <a:cubicBezTo>
                  <a:pt x="1735390" y="1314739"/>
                  <a:pt x="1738626" y="1317462"/>
                  <a:pt x="1740785" y="1322908"/>
                </a:cubicBezTo>
                <a:cubicBezTo>
                  <a:pt x="1739706" y="1332711"/>
                  <a:pt x="1740785" y="1343602"/>
                  <a:pt x="1744021" y="1355581"/>
                </a:cubicBezTo>
                <a:cubicBezTo>
                  <a:pt x="1747258" y="1358849"/>
                  <a:pt x="1748876" y="1362116"/>
                  <a:pt x="1748876" y="1365384"/>
                </a:cubicBezTo>
                <a:lnTo>
                  <a:pt x="1748876" y="1367018"/>
                </a:lnTo>
                <a:cubicBezTo>
                  <a:pt x="1748876" y="1369195"/>
                  <a:pt x="1748607" y="1371374"/>
                  <a:pt x="1748066" y="1373553"/>
                </a:cubicBezTo>
                <a:cubicBezTo>
                  <a:pt x="1747528" y="1375730"/>
                  <a:pt x="1747258" y="1377909"/>
                  <a:pt x="1747258" y="1380086"/>
                </a:cubicBezTo>
                <a:cubicBezTo>
                  <a:pt x="1747258" y="1382265"/>
                  <a:pt x="1747528" y="1383898"/>
                  <a:pt x="1748066" y="1384988"/>
                </a:cubicBezTo>
                <a:cubicBezTo>
                  <a:pt x="1748607" y="1386077"/>
                  <a:pt x="1748876" y="1387711"/>
                  <a:pt x="1748876" y="1389889"/>
                </a:cubicBezTo>
                <a:cubicBezTo>
                  <a:pt x="1748876" y="1390977"/>
                  <a:pt x="1748607" y="1391523"/>
                  <a:pt x="1748066" y="1391523"/>
                </a:cubicBezTo>
                <a:cubicBezTo>
                  <a:pt x="1747528" y="1391523"/>
                  <a:pt x="1747258" y="1392067"/>
                  <a:pt x="1747258" y="1393156"/>
                </a:cubicBezTo>
                <a:cubicBezTo>
                  <a:pt x="1746179" y="1394246"/>
                  <a:pt x="1745640" y="1395335"/>
                  <a:pt x="1745640" y="1396423"/>
                </a:cubicBezTo>
                <a:lnTo>
                  <a:pt x="1745640" y="1398058"/>
                </a:lnTo>
                <a:cubicBezTo>
                  <a:pt x="1745640" y="1400235"/>
                  <a:pt x="1746449" y="1401597"/>
                  <a:pt x="1748066" y="1402142"/>
                </a:cubicBezTo>
                <a:cubicBezTo>
                  <a:pt x="1749684" y="1402686"/>
                  <a:pt x="1750494" y="1404047"/>
                  <a:pt x="1750494" y="1406226"/>
                </a:cubicBezTo>
                <a:cubicBezTo>
                  <a:pt x="1750494" y="1410582"/>
                  <a:pt x="1749955" y="1414666"/>
                  <a:pt x="1748876" y="1418479"/>
                </a:cubicBezTo>
                <a:cubicBezTo>
                  <a:pt x="1747797" y="1422289"/>
                  <a:pt x="1747258" y="1426374"/>
                  <a:pt x="1747258" y="1430731"/>
                </a:cubicBezTo>
                <a:cubicBezTo>
                  <a:pt x="1747258" y="1432909"/>
                  <a:pt x="1748066" y="1435359"/>
                  <a:pt x="1749684" y="1438082"/>
                </a:cubicBezTo>
                <a:cubicBezTo>
                  <a:pt x="1751304" y="1440805"/>
                  <a:pt x="1752112" y="1443256"/>
                  <a:pt x="1752112" y="1445433"/>
                </a:cubicBezTo>
                <a:cubicBezTo>
                  <a:pt x="1752112" y="1447612"/>
                  <a:pt x="1751035" y="1448701"/>
                  <a:pt x="1748876" y="1448701"/>
                </a:cubicBezTo>
                <a:cubicBezTo>
                  <a:pt x="1746718" y="1448701"/>
                  <a:pt x="1745100" y="1449791"/>
                  <a:pt x="1744021" y="1451968"/>
                </a:cubicBezTo>
                <a:cubicBezTo>
                  <a:pt x="1744021" y="1454147"/>
                  <a:pt x="1745640" y="1456870"/>
                  <a:pt x="1748876" y="1460137"/>
                </a:cubicBezTo>
                <a:lnTo>
                  <a:pt x="1748876" y="1461770"/>
                </a:lnTo>
                <a:cubicBezTo>
                  <a:pt x="1747797" y="1461770"/>
                  <a:pt x="1747258" y="1462315"/>
                  <a:pt x="1747258" y="1463405"/>
                </a:cubicBezTo>
                <a:cubicBezTo>
                  <a:pt x="1745100" y="1463405"/>
                  <a:pt x="1743751" y="1463131"/>
                  <a:pt x="1743212" y="1462587"/>
                </a:cubicBezTo>
                <a:cubicBezTo>
                  <a:pt x="1742672" y="1462043"/>
                  <a:pt x="1741864" y="1461770"/>
                  <a:pt x="1740785" y="1461770"/>
                </a:cubicBezTo>
                <a:cubicBezTo>
                  <a:pt x="1737549" y="1461770"/>
                  <a:pt x="1735929" y="1463949"/>
                  <a:pt x="1735929" y="1468305"/>
                </a:cubicBezTo>
                <a:cubicBezTo>
                  <a:pt x="1735929" y="1472661"/>
                  <a:pt x="1737818" y="1474568"/>
                  <a:pt x="1741593" y="1474022"/>
                </a:cubicBezTo>
                <a:cubicBezTo>
                  <a:pt x="1745369" y="1473478"/>
                  <a:pt x="1747258" y="1474296"/>
                  <a:pt x="1747258" y="1476473"/>
                </a:cubicBezTo>
                <a:cubicBezTo>
                  <a:pt x="1747258" y="1486275"/>
                  <a:pt x="1745910" y="1490359"/>
                  <a:pt x="1743212" y="1488726"/>
                </a:cubicBezTo>
                <a:cubicBezTo>
                  <a:pt x="1740515" y="1487092"/>
                  <a:pt x="1738088" y="1488454"/>
                  <a:pt x="1735929" y="1492810"/>
                </a:cubicBezTo>
                <a:lnTo>
                  <a:pt x="1735929" y="1497712"/>
                </a:lnTo>
                <a:cubicBezTo>
                  <a:pt x="1735929" y="1503157"/>
                  <a:pt x="1737008" y="1507241"/>
                  <a:pt x="1739167" y="1509964"/>
                </a:cubicBezTo>
                <a:cubicBezTo>
                  <a:pt x="1741324" y="1512687"/>
                  <a:pt x="1744021" y="1515682"/>
                  <a:pt x="1747258" y="1518949"/>
                </a:cubicBezTo>
                <a:lnTo>
                  <a:pt x="1747258" y="1522217"/>
                </a:lnTo>
                <a:cubicBezTo>
                  <a:pt x="1747258" y="1527662"/>
                  <a:pt x="1746449" y="1532018"/>
                  <a:pt x="1744830" y="1535285"/>
                </a:cubicBezTo>
                <a:cubicBezTo>
                  <a:pt x="1743212" y="1538553"/>
                  <a:pt x="1742943" y="1542910"/>
                  <a:pt x="1744021" y="1548355"/>
                </a:cubicBezTo>
                <a:cubicBezTo>
                  <a:pt x="1742943" y="1550534"/>
                  <a:pt x="1740785" y="1551622"/>
                  <a:pt x="1737549" y="1551622"/>
                </a:cubicBezTo>
                <a:cubicBezTo>
                  <a:pt x="1734311" y="1551622"/>
                  <a:pt x="1731614" y="1551622"/>
                  <a:pt x="1729457" y="1551622"/>
                </a:cubicBezTo>
                <a:cubicBezTo>
                  <a:pt x="1727299" y="1551622"/>
                  <a:pt x="1724871" y="1550806"/>
                  <a:pt x="1722174" y="1549173"/>
                </a:cubicBezTo>
                <a:cubicBezTo>
                  <a:pt x="1719477" y="1547538"/>
                  <a:pt x="1716510" y="1546722"/>
                  <a:pt x="1713274" y="1546722"/>
                </a:cubicBezTo>
                <a:cubicBezTo>
                  <a:pt x="1710037" y="1546722"/>
                  <a:pt x="1706801" y="1547266"/>
                  <a:pt x="1703563" y="1548355"/>
                </a:cubicBezTo>
                <a:cubicBezTo>
                  <a:pt x="1700327" y="1549445"/>
                  <a:pt x="1697090" y="1549989"/>
                  <a:pt x="1693854" y="1549989"/>
                </a:cubicBezTo>
                <a:cubicBezTo>
                  <a:pt x="1691695" y="1549989"/>
                  <a:pt x="1689808" y="1549717"/>
                  <a:pt x="1688190" y="1549173"/>
                </a:cubicBezTo>
                <a:cubicBezTo>
                  <a:pt x="1686572" y="1548627"/>
                  <a:pt x="1684683" y="1548355"/>
                  <a:pt x="1682526" y="1548355"/>
                </a:cubicBezTo>
                <a:cubicBezTo>
                  <a:pt x="1679289" y="1548355"/>
                  <a:pt x="1676322" y="1549173"/>
                  <a:pt x="1673625" y="1550806"/>
                </a:cubicBezTo>
                <a:cubicBezTo>
                  <a:pt x="1670928" y="1552439"/>
                  <a:pt x="1667961" y="1553257"/>
                  <a:pt x="1664724" y="1553257"/>
                </a:cubicBezTo>
                <a:cubicBezTo>
                  <a:pt x="1660409" y="1553257"/>
                  <a:pt x="1656903" y="1552983"/>
                  <a:pt x="1654206" y="1552439"/>
                </a:cubicBezTo>
                <a:cubicBezTo>
                  <a:pt x="1651509" y="1551895"/>
                  <a:pt x="1647463" y="1551622"/>
                  <a:pt x="1642069" y="1551622"/>
                </a:cubicBezTo>
                <a:cubicBezTo>
                  <a:pt x="1640990" y="1551622"/>
                  <a:pt x="1640449" y="1549989"/>
                  <a:pt x="1640449" y="1546722"/>
                </a:cubicBezTo>
                <a:cubicBezTo>
                  <a:pt x="1640449" y="1542366"/>
                  <a:pt x="1643417" y="1539369"/>
                  <a:pt x="1649351" y="1537736"/>
                </a:cubicBezTo>
                <a:cubicBezTo>
                  <a:pt x="1655284" y="1536103"/>
                  <a:pt x="1658252" y="1532562"/>
                  <a:pt x="1658252" y="1527117"/>
                </a:cubicBezTo>
                <a:cubicBezTo>
                  <a:pt x="1658252" y="1521671"/>
                  <a:pt x="1656093" y="1517587"/>
                  <a:pt x="1651778" y="1514864"/>
                </a:cubicBezTo>
                <a:cubicBezTo>
                  <a:pt x="1647463" y="1512142"/>
                  <a:pt x="1645305" y="1508057"/>
                  <a:pt x="1645305" y="1502612"/>
                </a:cubicBezTo>
                <a:lnTo>
                  <a:pt x="1645305" y="1500978"/>
                </a:lnTo>
                <a:cubicBezTo>
                  <a:pt x="1647463" y="1498801"/>
                  <a:pt x="1649891" y="1496350"/>
                  <a:pt x="1652588" y="1493627"/>
                </a:cubicBezTo>
                <a:cubicBezTo>
                  <a:pt x="1655284" y="1490905"/>
                  <a:pt x="1656632" y="1487910"/>
                  <a:pt x="1656632" y="1484642"/>
                </a:cubicBezTo>
                <a:cubicBezTo>
                  <a:pt x="1656632" y="1479196"/>
                  <a:pt x="1654475" y="1476473"/>
                  <a:pt x="1650160" y="1476473"/>
                </a:cubicBezTo>
                <a:cubicBezTo>
                  <a:pt x="1648002" y="1476473"/>
                  <a:pt x="1646653" y="1477019"/>
                  <a:pt x="1646114" y="1478107"/>
                </a:cubicBezTo>
                <a:cubicBezTo>
                  <a:pt x="1645574" y="1479196"/>
                  <a:pt x="1644226" y="1479741"/>
                  <a:pt x="1642069" y="1479741"/>
                </a:cubicBezTo>
                <a:lnTo>
                  <a:pt x="1642069" y="1469938"/>
                </a:lnTo>
                <a:cubicBezTo>
                  <a:pt x="1642069" y="1466671"/>
                  <a:pt x="1643956" y="1464493"/>
                  <a:pt x="1647733" y="1463405"/>
                </a:cubicBezTo>
                <a:cubicBezTo>
                  <a:pt x="1651509" y="1462315"/>
                  <a:pt x="1655824" y="1461226"/>
                  <a:pt x="1660678" y="1460137"/>
                </a:cubicBezTo>
                <a:cubicBezTo>
                  <a:pt x="1665534" y="1459047"/>
                  <a:pt x="1670119" y="1457686"/>
                  <a:pt x="1674435" y="1456052"/>
                </a:cubicBezTo>
                <a:cubicBezTo>
                  <a:pt x="1678750" y="1454419"/>
                  <a:pt x="1680907" y="1450879"/>
                  <a:pt x="1680907" y="1445433"/>
                </a:cubicBezTo>
                <a:cubicBezTo>
                  <a:pt x="1680907" y="1437810"/>
                  <a:pt x="1677132" y="1433998"/>
                  <a:pt x="1669579" y="1433998"/>
                </a:cubicBezTo>
                <a:cubicBezTo>
                  <a:pt x="1667421" y="1433998"/>
                  <a:pt x="1666343" y="1434542"/>
                  <a:pt x="1666343" y="1435631"/>
                </a:cubicBezTo>
                <a:cubicBezTo>
                  <a:pt x="1666343" y="1436721"/>
                  <a:pt x="1665264" y="1437265"/>
                  <a:pt x="1663106" y="1437265"/>
                </a:cubicBezTo>
                <a:cubicBezTo>
                  <a:pt x="1660949" y="1437265"/>
                  <a:pt x="1658252" y="1436721"/>
                  <a:pt x="1655014" y="1435631"/>
                </a:cubicBezTo>
                <a:cubicBezTo>
                  <a:pt x="1651778" y="1434542"/>
                  <a:pt x="1650160" y="1432365"/>
                  <a:pt x="1650160" y="1429096"/>
                </a:cubicBezTo>
                <a:cubicBezTo>
                  <a:pt x="1650160" y="1426919"/>
                  <a:pt x="1650430" y="1425286"/>
                  <a:pt x="1650968" y="1424196"/>
                </a:cubicBezTo>
                <a:cubicBezTo>
                  <a:pt x="1651509" y="1423107"/>
                  <a:pt x="1651778" y="1421473"/>
                  <a:pt x="1651778" y="1419295"/>
                </a:cubicBezTo>
                <a:cubicBezTo>
                  <a:pt x="1651778" y="1413849"/>
                  <a:pt x="1650968" y="1410310"/>
                  <a:pt x="1649351" y="1408676"/>
                </a:cubicBezTo>
                <a:cubicBezTo>
                  <a:pt x="1647733" y="1407042"/>
                  <a:pt x="1647463" y="1403503"/>
                  <a:pt x="1648541" y="1398058"/>
                </a:cubicBezTo>
                <a:cubicBezTo>
                  <a:pt x="1647463" y="1396968"/>
                  <a:pt x="1645845" y="1396423"/>
                  <a:pt x="1643687" y="1396423"/>
                </a:cubicBezTo>
                <a:lnTo>
                  <a:pt x="1640449" y="1396423"/>
                </a:lnTo>
                <a:cubicBezTo>
                  <a:pt x="1637213" y="1401869"/>
                  <a:pt x="1632898" y="1404865"/>
                  <a:pt x="1627504" y="1405409"/>
                </a:cubicBezTo>
                <a:cubicBezTo>
                  <a:pt x="1622109" y="1405953"/>
                  <a:pt x="1616715" y="1406226"/>
                  <a:pt x="1611321" y="1406226"/>
                </a:cubicBezTo>
                <a:cubicBezTo>
                  <a:pt x="1609163" y="1406226"/>
                  <a:pt x="1608083" y="1407314"/>
                  <a:pt x="1608083" y="1409493"/>
                </a:cubicBezTo>
                <a:cubicBezTo>
                  <a:pt x="1608083" y="1410582"/>
                  <a:pt x="1608624" y="1411672"/>
                  <a:pt x="1609703" y="1412760"/>
                </a:cubicBezTo>
                <a:cubicBezTo>
                  <a:pt x="1609703" y="1413849"/>
                  <a:pt x="1610242" y="1414938"/>
                  <a:pt x="1611321" y="1416028"/>
                </a:cubicBezTo>
                <a:cubicBezTo>
                  <a:pt x="1611321" y="1421473"/>
                  <a:pt x="1609163" y="1424196"/>
                  <a:pt x="1604847" y="1424196"/>
                </a:cubicBezTo>
                <a:cubicBezTo>
                  <a:pt x="1602689" y="1424196"/>
                  <a:pt x="1601340" y="1423924"/>
                  <a:pt x="1600802" y="1423379"/>
                </a:cubicBezTo>
                <a:cubicBezTo>
                  <a:pt x="1600263" y="1422835"/>
                  <a:pt x="1599453" y="1422563"/>
                  <a:pt x="1598374" y="1422563"/>
                </a:cubicBezTo>
                <a:cubicBezTo>
                  <a:pt x="1596217" y="1422563"/>
                  <a:pt x="1594868" y="1423379"/>
                  <a:pt x="1594328" y="1425012"/>
                </a:cubicBezTo>
                <a:cubicBezTo>
                  <a:pt x="1593789" y="1426647"/>
                  <a:pt x="1592440" y="1427463"/>
                  <a:pt x="1590282" y="1427463"/>
                </a:cubicBezTo>
                <a:cubicBezTo>
                  <a:pt x="1583809" y="1427463"/>
                  <a:pt x="1578685" y="1423924"/>
                  <a:pt x="1574909" y="1416844"/>
                </a:cubicBezTo>
                <a:cubicBezTo>
                  <a:pt x="1571133" y="1409765"/>
                  <a:pt x="1568705" y="1406226"/>
                  <a:pt x="1567626" y="1406226"/>
                </a:cubicBezTo>
                <a:cubicBezTo>
                  <a:pt x="1567626" y="1406226"/>
                  <a:pt x="1565469" y="1406226"/>
                  <a:pt x="1561154" y="1406226"/>
                </a:cubicBezTo>
                <a:lnTo>
                  <a:pt x="1559534" y="1404591"/>
                </a:lnTo>
                <a:lnTo>
                  <a:pt x="1559534" y="1386621"/>
                </a:lnTo>
                <a:cubicBezTo>
                  <a:pt x="1559534" y="1384444"/>
                  <a:pt x="1557377" y="1383354"/>
                  <a:pt x="1553062" y="1383354"/>
                </a:cubicBezTo>
                <a:cubicBezTo>
                  <a:pt x="1548747" y="1383354"/>
                  <a:pt x="1545779" y="1384988"/>
                  <a:pt x="1544161" y="1388255"/>
                </a:cubicBezTo>
                <a:cubicBezTo>
                  <a:pt x="1542543" y="1391523"/>
                  <a:pt x="1541733" y="1394790"/>
                  <a:pt x="1541733" y="1398058"/>
                </a:cubicBezTo>
                <a:cubicBezTo>
                  <a:pt x="1541733" y="1400235"/>
                  <a:pt x="1543353" y="1404865"/>
                  <a:pt x="1546589" y="1411944"/>
                </a:cubicBezTo>
                <a:cubicBezTo>
                  <a:pt x="1549825" y="1419023"/>
                  <a:pt x="1552522" y="1422563"/>
                  <a:pt x="1554680" y="1422563"/>
                </a:cubicBezTo>
                <a:lnTo>
                  <a:pt x="1564390" y="1422563"/>
                </a:lnTo>
                <a:cubicBezTo>
                  <a:pt x="1564390" y="1425830"/>
                  <a:pt x="1560883" y="1428008"/>
                  <a:pt x="1553870" y="1429096"/>
                </a:cubicBezTo>
                <a:cubicBezTo>
                  <a:pt x="1546858" y="1430186"/>
                  <a:pt x="1541733" y="1432909"/>
                  <a:pt x="1538497" y="1437265"/>
                </a:cubicBezTo>
                <a:cubicBezTo>
                  <a:pt x="1533103" y="1437265"/>
                  <a:pt x="1526629" y="1433454"/>
                  <a:pt x="1519078" y="1425830"/>
                </a:cubicBezTo>
                <a:cubicBezTo>
                  <a:pt x="1511526" y="1418205"/>
                  <a:pt x="1505052" y="1414394"/>
                  <a:pt x="1499658" y="1414394"/>
                </a:cubicBezTo>
                <a:cubicBezTo>
                  <a:pt x="1496422" y="1414394"/>
                  <a:pt x="1494804" y="1416028"/>
                  <a:pt x="1494804" y="1419295"/>
                </a:cubicBezTo>
                <a:cubicBezTo>
                  <a:pt x="1494804" y="1421473"/>
                  <a:pt x="1495073" y="1422835"/>
                  <a:pt x="1495612" y="1423379"/>
                </a:cubicBezTo>
                <a:cubicBezTo>
                  <a:pt x="1496151" y="1423924"/>
                  <a:pt x="1496422" y="1425286"/>
                  <a:pt x="1496422" y="1427463"/>
                </a:cubicBezTo>
                <a:cubicBezTo>
                  <a:pt x="1496422" y="1429642"/>
                  <a:pt x="1496151" y="1431275"/>
                  <a:pt x="1495612" y="1432365"/>
                </a:cubicBezTo>
                <a:cubicBezTo>
                  <a:pt x="1495073" y="1433454"/>
                  <a:pt x="1494804" y="1435087"/>
                  <a:pt x="1494804" y="1437265"/>
                </a:cubicBezTo>
                <a:cubicBezTo>
                  <a:pt x="1501276" y="1443800"/>
                  <a:pt x="1507210" y="1449245"/>
                  <a:pt x="1512605" y="1453602"/>
                </a:cubicBezTo>
                <a:cubicBezTo>
                  <a:pt x="1522314" y="1463405"/>
                  <a:pt x="1528788" y="1468305"/>
                  <a:pt x="1532024" y="1468305"/>
                </a:cubicBezTo>
                <a:lnTo>
                  <a:pt x="1541733" y="1468305"/>
                </a:lnTo>
                <a:cubicBezTo>
                  <a:pt x="1543892" y="1470484"/>
                  <a:pt x="1545510" y="1472661"/>
                  <a:pt x="1546589" y="1474840"/>
                </a:cubicBezTo>
                <a:cubicBezTo>
                  <a:pt x="1543353" y="1477019"/>
                  <a:pt x="1541733" y="1479196"/>
                  <a:pt x="1541733" y="1481375"/>
                </a:cubicBezTo>
                <a:cubicBezTo>
                  <a:pt x="1541733" y="1485731"/>
                  <a:pt x="1545240" y="1489271"/>
                  <a:pt x="1552253" y="1491994"/>
                </a:cubicBezTo>
                <a:cubicBezTo>
                  <a:pt x="1559265" y="1494717"/>
                  <a:pt x="1564390" y="1496078"/>
                  <a:pt x="1567626" y="1496078"/>
                </a:cubicBezTo>
                <a:cubicBezTo>
                  <a:pt x="1569784" y="1496078"/>
                  <a:pt x="1571942" y="1494171"/>
                  <a:pt x="1574099" y="1490359"/>
                </a:cubicBezTo>
                <a:cubicBezTo>
                  <a:pt x="1576258" y="1486548"/>
                  <a:pt x="1577337" y="1483552"/>
                  <a:pt x="1577337" y="1481375"/>
                </a:cubicBezTo>
                <a:cubicBezTo>
                  <a:pt x="1577337" y="1479196"/>
                  <a:pt x="1575988" y="1477563"/>
                  <a:pt x="1573291" y="1476473"/>
                </a:cubicBezTo>
                <a:cubicBezTo>
                  <a:pt x="1570594" y="1475384"/>
                  <a:pt x="1568705" y="1473750"/>
                  <a:pt x="1567626" y="1471573"/>
                </a:cubicBezTo>
                <a:cubicBezTo>
                  <a:pt x="1567626" y="1470484"/>
                  <a:pt x="1568705" y="1469938"/>
                  <a:pt x="1570863" y="1469938"/>
                </a:cubicBezTo>
                <a:cubicBezTo>
                  <a:pt x="1574099" y="1469938"/>
                  <a:pt x="1578415" y="1469938"/>
                  <a:pt x="1583809" y="1469938"/>
                </a:cubicBezTo>
                <a:cubicBezTo>
                  <a:pt x="1589203" y="1469938"/>
                  <a:pt x="1592979" y="1471028"/>
                  <a:pt x="1595138" y="1473206"/>
                </a:cubicBezTo>
                <a:cubicBezTo>
                  <a:pt x="1597295" y="1475384"/>
                  <a:pt x="1598914" y="1478380"/>
                  <a:pt x="1599992" y="1482191"/>
                </a:cubicBezTo>
                <a:cubicBezTo>
                  <a:pt x="1601071" y="1486003"/>
                  <a:pt x="1602689" y="1487910"/>
                  <a:pt x="1604847" y="1487910"/>
                </a:cubicBezTo>
                <a:cubicBezTo>
                  <a:pt x="1610242" y="1487910"/>
                  <a:pt x="1611860" y="1484914"/>
                  <a:pt x="1609703" y="1478924"/>
                </a:cubicBezTo>
                <a:cubicBezTo>
                  <a:pt x="1607544" y="1472934"/>
                  <a:pt x="1608624" y="1469938"/>
                  <a:pt x="1612939" y="1469938"/>
                </a:cubicBezTo>
                <a:cubicBezTo>
                  <a:pt x="1615097" y="1469938"/>
                  <a:pt x="1619682" y="1471573"/>
                  <a:pt x="1626694" y="1474840"/>
                </a:cubicBezTo>
                <a:cubicBezTo>
                  <a:pt x="1633708" y="1478107"/>
                  <a:pt x="1637213" y="1481375"/>
                  <a:pt x="1637213" y="1484642"/>
                </a:cubicBezTo>
                <a:lnTo>
                  <a:pt x="1637213" y="1496078"/>
                </a:lnTo>
                <a:lnTo>
                  <a:pt x="1635595" y="1496078"/>
                </a:lnTo>
                <a:cubicBezTo>
                  <a:pt x="1626963" y="1496078"/>
                  <a:pt x="1619951" y="1499617"/>
                  <a:pt x="1614557" y="1506696"/>
                </a:cubicBezTo>
                <a:cubicBezTo>
                  <a:pt x="1609163" y="1513776"/>
                  <a:pt x="1606465" y="1521671"/>
                  <a:pt x="1606465" y="1530385"/>
                </a:cubicBezTo>
                <a:cubicBezTo>
                  <a:pt x="1606465" y="1532562"/>
                  <a:pt x="1607544" y="1534741"/>
                  <a:pt x="1609703" y="1536920"/>
                </a:cubicBezTo>
                <a:cubicBezTo>
                  <a:pt x="1611860" y="1539097"/>
                  <a:pt x="1612939" y="1541820"/>
                  <a:pt x="1612939" y="1545088"/>
                </a:cubicBezTo>
                <a:lnTo>
                  <a:pt x="1611321" y="1548355"/>
                </a:lnTo>
                <a:lnTo>
                  <a:pt x="1609703" y="1549989"/>
                </a:lnTo>
                <a:cubicBezTo>
                  <a:pt x="1604308" y="1549989"/>
                  <a:pt x="1600263" y="1550261"/>
                  <a:pt x="1597565" y="1550806"/>
                </a:cubicBezTo>
                <a:cubicBezTo>
                  <a:pt x="1594868" y="1551350"/>
                  <a:pt x="1591361" y="1551622"/>
                  <a:pt x="1587046" y="1551622"/>
                </a:cubicBezTo>
                <a:cubicBezTo>
                  <a:pt x="1582731" y="1551622"/>
                  <a:pt x="1578685" y="1551078"/>
                  <a:pt x="1574909" y="1549989"/>
                </a:cubicBezTo>
                <a:cubicBezTo>
                  <a:pt x="1571133" y="1548899"/>
                  <a:pt x="1567087" y="1548355"/>
                  <a:pt x="1562772" y="1548355"/>
                </a:cubicBezTo>
                <a:cubicBezTo>
                  <a:pt x="1560613" y="1548355"/>
                  <a:pt x="1558457" y="1549173"/>
                  <a:pt x="1556298" y="1550806"/>
                </a:cubicBezTo>
                <a:cubicBezTo>
                  <a:pt x="1554140" y="1552439"/>
                  <a:pt x="1551444" y="1553257"/>
                  <a:pt x="1548207" y="1553257"/>
                </a:cubicBezTo>
                <a:cubicBezTo>
                  <a:pt x="1546050" y="1553257"/>
                  <a:pt x="1544431" y="1552983"/>
                  <a:pt x="1543353" y="1552439"/>
                </a:cubicBezTo>
                <a:cubicBezTo>
                  <a:pt x="1542274" y="1551895"/>
                  <a:pt x="1540655" y="1551078"/>
                  <a:pt x="1538497" y="1549989"/>
                </a:cubicBezTo>
                <a:cubicBezTo>
                  <a:pt x="1536339" y="1549989"/>
                  <a:pt x="1532024" y="1549717"/>
                  <a:pt x="1525550" y="1549173"/>
                </a:cubicBezTo>
                <a:cubicBezTo>
                  <a:pt x="1519078" y="1548627"/>
                  <a:pt x="1514762" y="1548355"/>
                  <a:pt x="1512605" y="1548355"/>
                </a:cubicBezTo>
                <a:lnTo>
                  <a:pt x="1509367" y="1548355"/>
                </a:lnTo>
                <a:cubicBezTo>
                  <a:pt x="1505052" y="1548355"/>
                  <a:pt x="1501816" y="1549989"/>
                  <a:pt x="1499658" y="1553257"/>
                </a:cubicBezTo>
                <a:lnTo>
                  <a:pt x="1480239" y="1553257"/>
                </a:lnTo>
                <a:cubicBezTo>
                  <a:pt x="1478081" y="1551078"/>
                  <a:pt x="1473765" y="1549989"/>
                  <a:pt x="1467292" y="1549989"/>
                </a:cubicBezTo>
                <a:cubicBezTo>
                  <a:pt x="1462977" y="1549989"/>
                  <a:pt x="1458121" y="1550806"/>
                  <a:pt x="1452727" y="1552439"/>
                </a:cubicBezTo>
                <a:cubicBezTo>
                  <a:pt x="1447333" y="1554073"/>
                  <a:pt x="1444635" y="1557613"/>
                  <a:pt x="1444635" y="1563059"/>
                </a:cubicBezTo>
                <a:cubicBezTo>
                  <a:pt x="1444635" y="1568504"/>
                  <a:pt x="1444906" y="1572860"/>
                  <a:pt x="1445445" y="1576127"/>
                </a:cubicBezTo>
                <a:cubicBezTo>
                  <a:pt x="1445984" y="1579395"/>
                  <a:pt x="1446253" y="1583207"/>
                  <a:pt x="1446253" y="1587564"/>
                </a:cubicBezTo>
                <a:cubicBezTo>
                  <a:pt x="1446253" y="1589741"/>
                  <a:pt x="1445984" y="1591920"/>
                  <a:pt x="1445445" y="1594099"/>
                </a:cubicBezTo>
                <a:cubicBezTo>
                  <a:pt x="1444906" y="1596276"/>
                  <a:pt x="1444635" y="1598455"/>
                  <a:pt x="1444635" y="1600632"/>
                </a:cubicBezTo>
                <a:cubicBezTo>
                  <a:pt x="1444635" y="1607167"/>
                  <a:pt x="1444906" y="1614246"/>
                  <a:pt x="1445445" y="1621871"/>
                </a:cubicBezTo>
                <a:cubicBezTo>
                  <a:pt x="1445984" y="1629495"/>
                  <a:pt x="1446794" y="1636574"/>
                  <a:pt x="1447873" y="1643109"/>
                </a:cubicBezTo>
                <a:cubicBezTo>
                  <a:pt x="1448952" y="1645286"/>
                  <a:pt x="1450030" y="1647465"/>
                  <a:pt x="1451109" y="1649642"/>
                </a:cubicBezTo>
                <a:cubicBezTo>
                  <a:pt x="1452188" y="1651821"/>
                  <a:pt x="1452727" y="1654000"/>
                  <a:pt x="1452727" y="1656177"/>
                </a:cubicBezTo>
                <a:cubicBezTo>
                  <a:pt x="1452727" y="1660534"/>
                  <a:pt x="1450839" y="1663256"/>
                  <a:pt x="1447063" y="1664346"/>
                </a:cubicBezTo>
                <a:cubicBezTo>
                  <a:pt x="1443287" y="1665435"/>
                  <a:pt x="1441399" y="1667614"/>
                  <a:pt x="1441399" y="1670881"/>
                </a:cubicBezTo>
                <a:cubicBezTo>
                  <a:pt x="1441399" y="1685039"/>
                  <a:pt x="1450030" y="1692119"/>
                  <a:pt x="1467292" y="1692119"/>
                </a:cubicBezTo>
                <a:cubicBezTo>
                  <a:pt x="1472686" y="1692119"/>
                  <a:pt x="1477271" y="1691302"/>
                  <a:pt x="1481047" y="1689668"/>
                </a:cubicBezTo>
                <a:cubicBezTo>
                  <a:pt x="1484823" y="1688035"/>
                  <a:pt x="1489409" y="1687217"/>
                  <a:pt x="1494804" y="1687217"/>
                </a:cubicBezTo>
                <a:cubicBezTo>
                  <a:pt x="1498040" y="1687217"/>
                  <a:pt x="1500198" y="1688579"/>
                  <a:pt x="1501276" y="1691302"/>
                </a:cubicBezTo>
                <a:cubicBezTo>
                  <a:pt x="1502355" y="1694024"/>
                  <a:pt x="1504513" y="1695386"/>
                  <a:pt x="1507749" y="1695386"/>
                </a:cubicBezTo>
                <a:cubicBezTo>
                  <a:pt x="1510987" y="1695386"/>
                  <a:pt x="1513684" y="1694568"/>
                  <a:pt x="1515841" y="1692935"/>
                </a:cubicBezTo>
                <a:cubicBezTo>
                  <a:pt x="1517999" y="1691302"/>
                  <a:pt x="1520156" y="1690484"/>
                  <a:pt x="1522314" y="1690484"/>
                </a:cubicBezTo>
                <a:cubicBezTo>
                  <a:pt x="1524473" y="1690484"/>
                  <a:pt x="1526091" y="1690758"/>
                  <a:pt x="1527170" y="1691302"/>
                </a:cubicBezTo>
                <a:cubicBezTo>
                  <a:pt x="1528247" y="1691846"/>
                  <a:pt x="1529867" y="1692119"/>
                  <a:pt x="1532024" y="1692119"/>
                </a:cubicBezTo>
                <a:cubicBezTo>
                  <a:pt x="1534182" y="1692119"/>
                  <a:pt x="1535531" y="1691846"/>
                  <a:pt x="1536070" y="1691302"/>
                </a:cubicBezTo>
                <a:cubicBezTo>
                  <a:pt x="1536608" y="1690758"/>
                  <a:pt x="1537958" y="1690484"/>
                  <a:pt x="1540115" y="1690484"/>
                </a:cubicBezTo>
                <a:cubicBezTo>
                  <a:pt x="1543353" y="1690484"/>
                  <a:pt x="1546589" y="1690758"/>
                  <a:pt x="1549825" y="1691302"/>
                </a:cubicBezTo>
                <a:cubicBezTo>
                  <a:pt x="1553062" y="1691846"/>
                  <a:pt x="1556298" y="1692119"/>
                  <a:pt x="1559534" y="1692119"/>
                </a:cubicBezTo>
                <a:cubicBezTo>
                  <a:pt x="1562772" y="1692119"/>
                  <a:pt x="1565738" y="1691030"/>
                  <a:pt x="1568436" y="1688851"/>
                </a:cubicBezTo>
                <a:cubicBezTo>
                  <a:pt x="1571133" y="1686673"/>
                  <a:pt x="1574640" y="1685584"/>
                  <a:pt x="1578955" y="1685584"/>
                </a:cubicBezTo>
                <a:cubicBezTo>
                  <a:pt x="1581112" y="1685584"/>
                  <a:pt x="1583270" y="1686400"/>
                  <a:pt x="1585428" y="1688035"/>
                </a:cubicBezTo>
                <a:cubicBezTo>
                  <a:pt x="1587585" y="1689668"/>
                  <a:pt x="1589743" y="1690484"/>
                  <a:pt x="1591900" y="1690484"/>
                </a:cubicBezTo>
                <a:cubicBezTo>
                  <a:pt x="1594059" y="1690484"/>
                  <a:pt x="1595677" y="1689940"/>
                  <a:pt x="1596756" y="1688851"/>
                </a:cubicBezTo>
                <a:cubicBezTo>
                  <a:pt x="1597835" y="1687761"/>
                  <a:pt x="1599453" y="1687217"/>
                  <a:pt x="1601611" y="1687217"/>
                </a:cubicBezTo>
                <a:cubicBezTo>
                  <a:pt x="1604847" y="1687217"/>
                  <a:pt x="1608083" y="1687761"/>
                  <a:pt x="1611321" y="1688851"/>
                </a:cubicBezTo>
                <a:cubicBezTo>
                  <a:pt x="1614557" y="1689940"/>
                  <a:pt x="1617254" y="1690484"/>
                  <a:pt x="1619412" y="1690484"/>
                </a:cubicBezTo>
                <a:cubicBezTo>
                  <a:pt x="1622648" y="1690484"/>
                  <a:pt x="1625345" y="1689396"/>
                  <a:pt x="1627504" y="1687217"/>
                </a:cubicBezTo>
                <a:lnTo>
                  <a:pt x="1650160" y="1687217"/>
                </a:lnTo>
                <a:cubicBezTo>
                  <a:pt x="1656632" y="1683951"/>
                  <a:pt x="1664185" y="1682316"/>
                  <a:pt x="1672815" y="1682316"/>
                </a:cubicBezTo>
                <a:cubicBezTo>
                  <a:pt x="1676053" y="1682316"/>
                  <a:pt x="1677940" y="1683951"/>
                  <a:pt x="1678480" y="1687217"/>
                </a:cubicBezTo>
                <a:cubicBezTo>
                  <a:pt x="1679019" y="1690484"/>
                  <a:pt x="1680907" y="1692119"/>
                  <a:pt x="1684144" y="1692119"/>
                </a:cubicBezTo>
                <a:cubicBezTo>
                  <a:pt x="1687380" y="1692119"/>
                  <a:pt x="1690347" y="1690484"/>
                  <a:pt x="1693044" y="1687217"/>
                </a:cubicBezTo>
                <a:cubicBezTo>
                  <a:pt x="1695741" y="1683951"/>
                  <a:pt x="1699248" y="1682316"/>
                  <a:pt x="1703563" y="1682316"/>
                </a:cubicBezTo>
                <a:cubicBezTo>
                  <a:pt x="1706801" y="1682316"/>
                  <a:pt x="1709227" y="1685584"/>
                  <a:pt x="1710846" y="1692119"/>
                </a:cubicBezTo>
                <a:cubicBezTo>
                  <a:pt x="1712465" y="1698653"/>
                  <a:pt x="1713274" y="1703010"/>
                  <a:pt x="1713274" y="1705188"/>
                </a:cubicBezTo>
                <a:cubicBezTo>
                  <a:pt x="1713274" y="1707366"/>
                  <a:pt x="1713003" y="1709000"/>
                  <a:pt x="1712465" y="1710089"/>
                </a:cubicBezTo>
                <a:cubicBezTo>
                  <a:pt x="1711924" y="1711179"/>
                  <a:pt x="1711655" y="1712812"/>
                  <a:pt x="1711655" y="1714989"/>
                </a:cubicBezTo>
                <a:lnTo>
                  <a:pt x="1714025" y="1740506"/>
                </a:lnTo>
                <a:lnTo>
                  <a:pt x="1705098" y="1745062"/>
                </a:lnTo>
                <a:cubicBezTo>
                  <a:pt x="1689244" y="1753114"/>
                  <a:pt x="1670094" y="1762783"/>
                  <a:pt x="1646589" y="1774535"/>
                </a:cubicBezTo>
                <a:cubicBezTo>
                  <a:pt x="1597748" y="1798956"/>
                  <a:pt x="1546831" y="1818804"/>
                  <a:pt x="1495094" y="1836618"/>
                </a:cubicBezTo>
                <a:lnTo>
                  <a:pt x="1425570" y="1858791"/>
                </a:lnTo>
                <a:lnTo>
                  <a:pt x="1423598" y="1856302"/>
                </a:lnTo>
                <a:cubicBezTo>
                  <a:pt x="1421440" y="1855758"/>
                  <a:pt x="1419282" y="1855486"/>
                  <a:pt x="1417125" y="1855486"/>
                </a:cubicBezTo>
                <a:cubicBezTo>
                  <a:pt x="1410651" y="1855486"/>
                  <a:pt x="1407415" y="1858209"/>
                  <a:pt x="1407415" y="1863655"/>
                </a:cubicBezTo>
                <a:lnTo>
                  <a:pt x="1408540" y="1864222"/>
                </a:lnTo>
                <a:lnTo>
                  <a:pt x="1338679" y="1886502"/>
                </a:lnTo>
                <a:lnTo>
                  <a:pt x="1325952" y="1889239"/>
                </a:lnTo>
                <a:lnTo>
                  <a:pt x="1323263" y="1886525"/>
                </a:lnTo>
                <a:cubicBezTo>
                  <a:pt x="1321106" y="1886525"/>
                  <a:pt x="1318949" y="1887343"/>
                  <a:pt x="1316791" y="1888976"/>
                </a:cubicBezTo>
                <a:cubicBezTo>
                  <a:pt x="1314632" y="1890609"/>
                  <a:pt x="1312474" y="1891427"/>
                  <a:pt x="1310317" y="1891427"/>
                </a:cubicBezTo>
                <a:cubicBezTo>
                  <a:pt x="1306002" y="1891427"/>
                  <a:pt x="1302495" y="1889248"/>
                  <a:pt x="1299798" y="1884892"/>
                </a:cubicBezTo>
                <a:cubicBezTo>
                  <a:pt x="1297101" y="1880536"/>
                  <a:pt x="1295752" y="1876723"/>
                  <a:pt x="1295752" y="1873457"/>
                </a:cubicBezTo>
                <a:cubicBezTo>
                  <a:pt x="1295752" y="1871278"/>
                  <a:pt x="1296831" y="1869372"/>
                  <a:pt x="1298988" y="1867739"/>
                </a:cubicBezTo>
                <a:cubicBezTo>
                  <a:pt x="1301147" y="1866104"/>
                  <a:pt x="1302226" y="1864199"/>
                  <a:pt x="1302226" y="1862020"/>
                </a:cubicBezTo>
                <a:lnTo>
                  <a:pt x="1302226" y="1860387"/>
                </a:lnTo>
                <a:cubicBezTo>
                  <a:pt x="1301147" y="1860387"/>
                  <a:pt x="1300608" y="1859843"/>
                  <a:pt x="1300608" y="1858753"/>
                </a:cubicBezTo>
                <a:cubicBezTo>
                  <a:pt x="1299529" y="1857664"/>
                  <a:pt x="1298988" y="1856574"/>
                  <a:pt x="1298988" y="1855486"/>
                </a:cubicBezTo>
                <a:cubicBezTo>
                  <a:pt x="1298988" y="1853308"/>
                  <a:pt x="1299798" y="1851674"/>
                  <a:pt x="1301416" y="1850585"/>
                </a:cubicBezTo>
                <a:cubicBezTo>
                  <a:pt x="1303034" y="1849495"/>
                  <a:pt x="1303844" y="1847862"/>
                  <a:pt x="1303844" y="1845683"/>
                </a:cubicBezTo>
                <a:cubicBezTo>
                  <a:pt x="1303844" y="1844595"/>
                  <a:pt x="1303574" y="1843506"/>
                  <a:pt x="1303034" y="1842417"/>
                </a:cubicBezTo>
                <a:cubicBezTo>
                  <a:pt x="1302495" y="1841327"/>
                  <a:pt x="1302226" y="1840238"/>
                  <a:pt x="1302226" y="1839150"/>
                </a:cubicBezTo>
                <a:cubicBezTo>
                  <a:pt x="1302226" y="1834792"/>
                  <a:pt x="1304652" y="1832343"/>
                  <a:pt x="1309508" y="1831797"/>
                </a:cubicBezTo>
                <a:cubicBezTo>
                  <a:pt x="1314363" y="1831253"/>
                  <a:pt x="1316791" y="1828803"/>
                  <a:pt x="1316791" y="1824446"/>
                </a:cubicBezTo>
                <a:cubicBezTo>
                  <a:pt x="1316791" y="1822268"/>
                  <a:pt x="1316520" y="1820906"/>
                  <a:pt x="1315981" y="1820362"/>
                </a:cubicBezTo>
                <a:cubicBezTo>
                  <a:pt x="1315442" y="1819817"/>
                  <a:pt x="1315171" y="1818455"/>
                  <a:pt x="1315171" y="1816278"/>
                </a:cubicBezTo>
                <a:lnTo>
                  <a:pt x="1315171" y="1814645"/>
                </a:lnTo>
                <a:cubicBezTo>
                  <a:pt x="1316251" y="1814645"/>
                  <a:pt x="1317060" y="1813555"/>
                  <a:pt x="1317599" y="1811376"/>
                </a:cubicBezTo>
                <a:cubicBezTo>
                  <a:pt x="1318138" y="1809199"/>
                  <a:pt x="1318949" y="1808110"/>
                  <a:pt x="1320027" y="1808110"/>
                </a:cubicBezTo>
                <a:lnTo>
                  <a:pt x="1320027" y="1806476"/>
                </a:lnTo>
                <a:cubicBezTo>
                  <a:pt x="1320027" y="1803208"/>
                  <a:pt x="1317869" y="1801575"/>
                  <a:pt x="1313553" y="1801575"/>
                </a:cubicBezTo>
                <a:cubicBezTo>
                  <a:pt x="1309238" y="1801575"/>
                  <a:pt x="1307080" y="1803208"/>
                  <a:pt x="1307080" y="1806476"/>
                </a:cubicBezTo>
                <a:cubicBezTo>
                  <a:pt x="1307080" y="1809743"/>
                  <a:pt x="1306541" y="1812466"/>
                  <a:pt x="1305462" y="1814645"/>
                </a:cubicBezTo>
                <a:cubicBezTo>
                  <a:pt x="1304383" y="1816822"/>
                  <a:pt x="1301956" y="1819817"/>
                  <a:pt x="1298180" y="1823629"/>
                </a:cubicBezTo>
                <a:cubicBezTo>
                  <a:pt x="1294404" y="1827441"/>
                  <a:pt x="1290358" y="1831525"/>
                  <a:pt x="1286043" y="1835882"/>
                </a:cubicBezTo>
                <a:cubicBezTo>
                  <a:pt x="1281726" y="1840238"/>
                  <a:pt x="1277681" y="1844050"/>
                  <a:pt x="1273905" y="1847318"/>
                </a:cubicBezTo>
                <a:cubicBezTo>
                  <a:pt x="1270129" y="1850585"/>
                  <a:pt x="1268242" y="1853308"/>
                  <a:pt x="1268242" y="1855486"/>
                </a:cubicBezTo>
                <a:lnTo>
                  <a:pt x="1269860" y="1857120"/>
                </a:lnTo>
                <a:cubicBezTo>
                  <a:pt x="1278490" y="1863655"/>
                  <a:pt x="1284694" y="1871823"/>
                  <a:pt x="1288469" y="1881625"/>
                </a:cubicBezTo>
                <a:lnTo>
                  <a:pt x="1292703" y="1896390"/>
                </a:lnTo>
                <a:lnTo>
                  <a:pt x="1268979" y="1901493"/>
                </a:lnTo>
                <a:cubicBezTo>
                  <a:pt x="1245435" y="1905274"/>
                  <a:pt x="1221798" y="1908725"/>
                  <a:pt x="1198720" y="1914494"/>
                </a:cubicBezTo>
                <a:lnTo>
                  <a:pt x="1153070" y="1932754"/>
                </a:lnTo>
                <a:lnTo>
                  <a:pt x="1153341" y="1931451"/>
                </a:lnTo>
                <a:cubicBezTo>
                  <a:pt x="1155500" y="1927640"/>
                  <a:pt x="1156579" y="1922467"/>
                  <a:pt x="1156579" y="1915932"/>
                </a:cubicBezTo>
                <a:cubicBezTo>
                  <a:pt x="1156579" y="1912665"/>
                  <a:pt x="1155230" y="1909397"/>
                  <a:pt x="1152533" y="1906130"/>
                </a:cubicBezTo>
                <a:cubicBezTo>
                  <a:pt x="1149836" y="1902862"/>
                  <a:pt x="1146329" y="1901229"/>
                  <a:pt x="1142014" y="1901229"/>
                </a:cubicBezTo>
                <a:cubicBezTo>
                  <a:pt x="1134461" y="1901229"/>
                  <a:pt x="1130686" y="1903951"/>
                  <a:pt x="1130686" y="1909397"/>
                </a:cubicBezTo>
                <a:lnTo>
                  <a:pt x="1130686" y="1911030"/>
                </a:lnTo>
                <a:lnTo>
                  <a:pt x="1132304" y="1915932"/>
                </a:lnTo>
                <a:lnTo>
                  <a:pt x="1132304" y="1917565"/>
                </a:lnTo>
                <a:cubicBezTo>
                  <a:pt x="1132304" y="1919744"/>
                  <a:pt x="1131764" y="1921377"/>
                  <a:pt x="1130686" y="1922467"/>
                </a:cubicBezTo>
                <a:cubicBezTo>
                  <a:pt x="1129607" y="1923556"/>
                  <a:pt x="1129067" y="1925190"/>
                  <a:pt x="1129067" y="1927367"/>
                </a:cubicBezTo>
                <a:cubicBezTo>
                  <a:pt x="1129067" y="1932813"/>
                  <a:pt x="1130956" y="1936081"/>
                  <a:pt x="1134731" y="1937170"/>
                </a:cubicBezTo>
                <a:lnTo>
                  <a:pt x="1136163" y="1938505"/>
                </a:lnTo>
                <a:lnTo>
                  <a:pt x="1122400" y="1943135"/>
                </a:lnTo>
                <a:lnTo>
                  <a:pt x="1109892" y="1949634"/>
                </a:lnTo>
                <a:lnTo>
                  <a:pt x="1111600" y="1945242"/>
                </a:lnTo>
                <a:cubicBezTo>
                  <a:pt x="1117685" y="1924097"/>
                  <a:pt x="1123065" y="1891552"/>
                  <a:pt x="1124075" y="1886502"/>
                </a:cubicBezTo>
                <a:cubicBezTo>
                  <a:pt x="1104929" y="1829062"/>
                  <a:pt x="1124340" y="1883929"/>
                  <a:pt x="1106320" y="1844474"/>
                </a:cubicBezTo>
                <a:lnTo>
                  <a:pt x="1103198" y="1837373"/>
                </a:lnTo>
                <a:lnTo>
                  <a:pt x="1103984" y="1832615"/>
                </a:lnTo>
                <a:cubicBezTo>
                  <a:pt x="1104523" y="1831525"/>
                  <a:pt x="1104792" y="1829892"/>
                  <a:pt x="1104792" y="1827713"/>
                </a:cubicBezTo>
                <a:cubicBezTo>
                  <a:pt x="1104792" y="1825536"/>
                  <a:pt x="1104254" y="1824174"/>
                  <a:pt x="1103174" y="1823629"/>
                </a:cubicBezTo>
                <a:cubicBezTo>
                  <a:pt x="1102095" y="1823085"/>
                  <a:pt x="1101556" y="1821724"/>
                  <a:pt x="1101556" y="1819545"/>
                </a:cubicBezTo>
                <a:cubicBezTo>
                  <a:pt x="1101556" y="1817367"/>
                  <a:pt x="1102095" y="1815461"/>
                  <a:pt x="1103174" y="1813827"/>
                </a:cubicBezTo>
                <a:cubicBezTo>
                  <a:pt x="1104254" y="1812194"/>
                  <a:pt x="1104792" y="1810287"/>
                  <a:pt x="1104792" y="1808110"/>
                </a:cubicBezTo>
                <a:lnTo>
                  <a:pt x="1104792" y="1803208"/>
                </a:lnTo>
                <a:cubicBezTo>
                  <a:pt x="1105872" y="1798852"/>
                  <a:pt x="1106412" y="1792317"/>
                  <a:pt x="1106412" y="1783605"/>
                </a:cubicBezTo>
                <a:cubicBezTo>
                  <a:pt x="1106412" y="1781426"/>
                  <a:pt x="1105602" y="1778975"/>
                  <a:pt x="1103984" y="1776252"/>
                </a:cubicBezTo>
                <a:cubicBezTo>
                  <a:pt x="1102365" y="1773529"/>
                  <a:pt x="1101556" y="1771080"/>
                  <a:pt x="1101556" y="1768901"/>
                </a:cubicBezTo>
                <a:cubicBezTo>
                  <a:pt x="1101556" y="1763456"/>
                  <a:pt x="1102905" y="1759099"/>
                  <a:pt x="1105602" y="1755831"/>
                </a:cubicBezTo>
                <a:cubicBezTo>
                  <a:pt x="1108299" y="1752564"/>
                  <a:pt x="1109648" y="1748752"/>
                  <a:pt x="1109648" y="1744396"/>
                </a:cubicBezTo>
                <a:cubicBezTo>
                  <a:pt x="1109648" y="1741129"/>
                  <a:pt x="1108569" y="1738133"/>
                  <a:pt x="1106412" y="1735410"/>
                </a:cubicBezTo>
                <a:cubicBezTo>
                  <a:pt x="1104254" y="1732688"/>
                  <a:pt x="1103174" y="1729693"/>
                  <a:pt x="1103174" y="1726426"/>
                </a:cubicBezTo>
                <a:cubicBezTo>
                  <a:pt x="1103174" y="1724247"/>
                  <a:pt x="1104254" y="1722342"/>
                  <a:pt x="1106412" y="1720708"/>
                </a:cubicBezTo>
                <a:cubicBezTo>
                  <a:pt x="1108569" y="1719074"/>
                  <a:pt x="1109648" y="1717168"/>
                  <a:pt x="1109648" y="1714989"/>
                </a:cubicBezTo>
                <a:cubicBezTo>
                  <a:pt x="1109648" y="1712812"/>
                  <a:pt x="1108838" y="1710361"/>
                  <a:pt x="1107221" y="1707638"/>
                </a:cubicBezTo>
                <a:cubicBezTo>
                  <a:pt x="1105602" y="1704916"/>
                  <a:pt x="1104792" y="1702465"/>
                  <a:pt x="1104792" y="1700287"/>
                </a:cubicBezTo>
                <a:cubicBezTo>
                  <a:pt x="1104792" y="1698109"/>
                  <a:pt x="1105062" y="1696747"/>
                  <a:pt x="1105602" y="1696203"/>
                </a:cubicBezTo>
                <a:cubicBezTo>
                  <a:pt x="1106141" y="1695658"/>
                  <a:pt x="1106412" y="1694296"/>
                  <a:pt x="1106412" y="1692119"/>
                </a:cubicBezTo>
                <a:cubicBezTo>
                  <a:pt x="1106412" y="1689940"/>
                  <a:pt x="1105602" y="1688579"/>
                  <a:pt x="1103984" y="1688035"/>
                </a:cubicBezTo>
                <a:cubicBezTo>
                  <a:pt x="1102365" y="1687489"/>
                  <a:pt x="1101556" y="1686128"/>
                  <a:pt x="1101556" y="1683951"/>
                </a:cubicBezTo>
                <a:cubicBezTo>
                  <a:pt x="1101556" y="1675237"/>
                  <a:pt x="1103444" y="1670881"/>
                  <a:pt x="1107221" y="1670881"/>
                </a:cubicBezTo>
                <a:cubicBezTo>
                  <a:pt x="1110996" y="1670881"/>
                  <a:pt x="1114503" y="1668158"/>
                  <a:pt x="1117739" y="1662712"/>
                </a:cubicBezTo>
                <a:lnTo>
                  <a:pt x="1119357" y="1662712"/>
                </a:lnTo>
                <a:cubicBezTo>
                  <a:pt x="1121516" y="1662712"/>
                  <a:pt x="1122864" y="1662984"/>
                  <a:pt x="1123403" y="1663530"/>
                </a:cubicBezTo>
                <a:cubicBezTo>
                  <a:pt x="1123942" y="1664074"/>
                  <a:pt x="1124752" y="1664346"/>
                  <a:pt x="1125831" y="1664346"/>
                </a:cubicBezTo>
                <a:cubicBezTo>
                  <a:pt x="1127989" y="1664346"/>
                  <a:pt x="1129067" y="1663802"/>
                  <a:pt x="1129067" y="1662712"/>
                </a:cubicBezTo>
                <a:cubicBezTo>
                  <a:pt x="1129067" y="1658356"/>
                  <a:pt x="1129607" y="1655088"/>
                  <a:pt x="1130686" y="1652911"/>
                </a:cubicBezTo>
                <a:cubicBezTo>
                  <a:pt x="1131764" y="1650732"/>
                  <a:pt x="1132304" y="1648009"/>
                  <a:pt x="1132304" y="1644742"/>
                </a:cubicBezTo>
                <a:cubicBezTo>
                  <a:pt x="1132304" y="1641474"/>
                  <a:pt x="1130956" y="1639569"/>
                  <a:pt x="1128259" y="1639025"/>
                </a:cubicBezTo>
                <a:cubicBezTo>
                  <a:pt x="1125561" y="1638479"/>
                  <a:pt x="1124213" y="1637118"/>
                  <a:pt x="1124213" y="1634940"/>
                </a:cubicBezTo>
                <a:cubicBezTo>
                  <a:pt x="1124213" y="1632762"/>
                  <a:pt x="1125561" y="1631128"/>
                  <a:pt x="1128259" y="1630039"/>
                </a:cubicBezTo>
                <a:cubicBezTo>
                  <a:pt x="1130956" y="1628950"/>
                  <a:pt x="1132304" y="1627316"/>
                  <a:pt x="1132304" y="1625137"/>
                </a:cubicBezTo>
                <a:cubicBezTo>
                  <a:pt x="1132304" y="1621871"/>
                  <a:pt x="1130146" y="1620237"/>
                  <a:pt x="1125831" y="1620237"/>
                </a:cubicBezTo>
                <a:cubicBezTo>
                  <a:pt x="1121516" y="1620237"/>
                  <a:pt x="1118818" y="1620237"/>
                  <a:pt x="1117739" y="1620237"/>
                </a:cubicBezTo>
                <a:cubicBezTo>
                  <a:pt x="1116660" y="1619148"/>
                  <a:pt x="1115581" y="1618330"/>
                  <a:pt x="1114503" y="1617786"/>
                </a:cubicBezTo>
                <a:cubicBezTo>
                  <a:pt x="1113424" y="1617242"/>
                  <a:pt x="1112345" y="1615881"/>
                  <a:pt x="1111266" y="1613702"/>
                </a:cubicBezTo>
                <a:cubicBezTo>
                  <a:pt x="1110187" y="1612613"/>
                  <a:pt x="1109109" y="1610979"/>
                  <a:pt x="1108030" y="1608801"/>
                </a:cubicBezTo>
                <a:cubicBezTo>
                  <a:pt x="1109109" y="1606623"/>
                  <a:pt x="1111806" y="1605262"/>
                  <a:pt x="1116121" y="1604716"/>
                </a:cubicBezTo>
                <a:cubicBezTo>
                  <a:pt x="1120436" y="1604172"/>
                  <a:pt x="1122595" y="1602267"/>
                  <a:pt x="1122595" y="1598999"/>
                </a:cubicBezTo>
                <a:cubicBezTo>
                  <a:pt x="1122595" y="1594643"/>
                  <a:pt x="1120975" y="1591648"/>
                  <a:pt x="1117739" y="1590014"/>
                </a:cubicBezTo>
                <a:cubicBezTo>
                  <a:pt x="1114503" y="1588380"/>
                  <a:pt x="1112345" y="1585930"/>
                  <a:pt x="1111266" y="1582662"/>
                </a:cubicBezTo>
                <a:cubicBezTo>
                  <a:pt x="1109109" y="1579395"/>
                  <a:pt x="1108030" y="1575583"/>
                  <a:pt x="1108030" y="1571227"/>
                </a:cubicBezTo>
                <a:cubicBezTo>
                  <a:pt x="1108030" y="1566871"/>
                  <a:pt x="1108030" y="1562513"/>
                  <a:pt x="1108030" y="1558157"/>
                </a:cubicBezTo>
                <a:cubicBezTo>
                  <a:pt x="1108030" y="1553801"/>
                  <a:pt x="1109648" y="1549445"/>
                  <a:pt x="1112884" y="1545088"/>
                </a:cubicBezTo>
                <a:cubicBezTo>
                  <a:pt x="1116121" y="1540731"/>
                  <a:pt x="1117739" y="1536375"/>
                  <a:pt x="1117739" y="1532018"/>
                </a:cubicBezTo>
                <a:cubicBezTo>
                  <a:pt x="1117739" y="1528752"/>
                  <a:pt x="1116121" y="1526845"/>
                  <a:pt x="1112884" y="1526301"/>
                </a:cubicBezTo>
                <a:cubicBezTo>
                  <a:pt x="1109648" y="1525755"/>
                  <a:pt x="1108030" y="1524394"/>
                  <a:pt x="1108030" y="1522217"/>
                </a:cubicBezTo>
                <a:lnTo>
                  <a:pt x="1108030" y="1520583"/>
                </a:lnTo>
                <a:cubicBezTo>
                  <a:pt x="1113424" y="1515138"/>
                  <a:pt x="1116121" y="1511326"/>
                  <a:pt x="1116121" y="1509147"/>
                </a:cubicBezTo>
                <a:cubicBezTo>
                  <a:pt x="1116121" y="1504791"/>
                  <a:pt x="1113963" y="1502340"/>
                  <a:pt x="1109648" y="1501796"/>
                </a:cubicBezTo>
                <a:cubicBezTo>
                  <a:pt x="1105333" y="1501250"/>
                  <a:pt x="1103174" y="1498256"/>
                  <a:pt x="1103174" y="1492810"/>
                </a:cubicBezTo>
                <a:cubicBezTo>
                  <a:pt x="1103174" y="1490633"/>
                  <a:pt x="1103715" y="1488454"/>
                  <a:pt x="1104792" y="1486275"/>
                </a:cubicBezTo>
                <a:cubicBezTo>
                  <a:pt x="1104792" y="1480829"/>
                  <a:pt x="1105333" y="1476201"/>
                  <a:pt x="1106412" y="1472389"/>
                </a:cubicBezTo>
                <a:cubicBezTo>
                  <a:pt x="1107489" y="1468577"/>
                  <a:pt x="1108030" y="1463949"/>
                  <a:pt x="1108030" y="1458503"/>
                </a:cubicBezTo>
                <a:cubicBezTo>
                  <a:pt x="1108030" y="1456324"/>
                  <a:pt x="1107489" y="1454419"/>
                  <a:pt x="1106412" y="1452786"/>
                </a:cubicBezTo>
                <a:cubicBezTo>
                  <a:pt x="1105333" y="1451152"/>
                  <a:pt x="1104792" y="1449245"/>
                  <a:pt x="1104792" y="1447068"/>
                </a:cubicBezTo>
                <a:cubicBezTo>
                  <a:pt x="1104792" y="1443800"/>
                  <a:pt x="1105602" y="1440805"/>
                  <a:pt x="1107221" y="1438082"/>
                </a:cubicBezTo>
                <a:cubicBezTo>
                  <a:pt x="1108838" y="1435359"/>
                  <a:pt x="1109648" y="1431819"/>
                  <a:pt x="1109648" y="1427463"/>
                </a:cubicBezTo>
                <a:cubicBezTo>
                  <a:pt x="1109648" y="1425286"/>
                  <a:pt x="1109109" y="1423379"/>
                  <a:pt x="1108030" y="1421745"/>
                </a:cubicBezTo>
                <a:cubicBezTo>
                  <a:pt x="1106951" y="1420112"/>
                  <a:pt x="1106412" y="1418205"/>
                  <a:pt x="1106412" y="1416028"/>
                </a:cubicBezTo>
                <a:cubicBezTo>
                  <a:pt x="1106412" y="1412760"/>
                  <a:pt x="1107221" y="1410037"/>
                  <a:pt x="1108838" y="1407859"/>
                </a:cubicBezTo>
                <a:cubicBezTo>
                  <a:pt x="1110456" y="1405681"/>
                  <a:pt x="1111266" y="1402958"/>
                  <a:pt x="1111266" y="1399691"/>
                </a:cubicBezTo>
                <a:lnTo>
                  <a:pt x="1111266" y="1396423"/>
                </a:lnTo>
                <a:cubicBezTo>
                  <a:pt x="1111266" y="1395335"/>
                  <a:pt x="1110996" y="1393974"/>
                  <a:pt x="1110456" y="1392339"/>
                </a:cubicBezTo>
                <a:cubicBezTo>
                  <a:pt x="1109917" y="1390705"/>
                  <a:pt x="1109648" y="1389344"/>
                  <a:pt x="1109648" y="1388255"/>
                </a:cubicBezTo>
                <a:lnTo>
                  <a:pt x="1111266" y="1383354"/>
                </a:lnTo>
                <a:lnTo>
                  <a:pt x="1111266" y="1380086"/>
                </a:lnTo>
                <a:cubicBezTo>
                  <a:pt x="1111266" y="1376819"/>
                  <a:pt x="1110456" y="1373825"/>
                  <a:pt x="1108838" y="1371102"/>
                </a:cubicBezTo>
                <a:cubicBezTo>
                  <a:pt x="1107221" y="1368379"/>
                  <a:pt x="1106412" y="1365928"/>
                  <a:pt x="1106412" y="1363749"/>
                </a:cubicBezTo>
                <a:cubicBezTo>
                  <a:pt x="1106412" y="1361572"/>
                  <a:pt x="1106681" y="1359939"/>
                  <a:pt x="1107221" y="1358849"/>
                </a:cubicBezTo>
                <a:cubicBezTo>
                  <a:pt x="1107760" y="1357760"/>
                  <a:pt x="1108030" y="1356126"/>
                  <a:pt x="1108030" y="1353948"/>
                </a:cubicBezTo>
                <a:cubicBezTo>
                  <a:pt x="1108030" y="1348502"/>
                  <a:pt x="1107489" y="1343602"/>
                  <a:pt x="1106412" y="1339244"/>
                </a:cubicBezTo>
                <a:cubicBezTo>
                  <a:pt x="1105333" y="1334888"/>
                  <a:pt x="1104792" y="1329988"/>
                  <a:pt x="1104792" y="1324542"/>
                </a:cubicBezTo>
                <a:cubicBezTo>
                  <a:pt x="1104792" y="1322364"/>
                  <a:pt x="1105872" y="1320730"/>
                  <a:pt x="1108030" y="1319641"/>
                </a:cubicBezTo>
                <a:cubicBezTo>
                  <a:pt x="1114503" y="1320730"/>
                  <a:pt x="1118818" y="1320458"/>
                  <a:pt x="1120975" y="1318823"/>
                </a:cubicBezTo>
                <a:cubicBezTo>
                  <a:pt x="1123134" y="1317190"/>
                  <a:pt x="1126910" y="1316374"/>
                  <a:pt x="1132304" y="1316374"/>
                </a:cubicBezTo>
                <a:cubicBezTo>
                  <a:pt x="1133383" y="1316374"/>
                  <a:pt x="1134461" y="1316646"/>
                  <a:pt x="1135540" y="1317190"/>
                </a:cubicBezTo>
                <a:cubicBezTo>
                  <a:pt x="1136620" y="1317735"/>
                  <a:pt x="1138238" y="1318007"/>
                  <a:pt x="1140396" y="1318007"/>
                </a:cubicBezTo>
                <a:cubicBezTo>
                  <a:pt x="1141475" y="1318007"/>
                  <a:pt x="1142553" y="1317735"/>
                  <a:pt x="1143632" y="1317190"/>
                </a:cubicBezTo>
                <a:cubicBezTo>
                  <a:pt x="1144711" y="1316646"/>
                  <a:pt x="1146329" y="1316374"/>
                  <a:pt x="1148487" y="1316374"/>
                </a:cubicBezTo>
                <a:cubicBezTo>
                  <a:pt x="1150644" y="1316374"/>
                  <a:pt x="1152262" y="1316646"/>
                  <a:pt x="1153341" y="1317190"/>
                </a:cubicBezTo>
                <a:cubicBezTo>
                  <a:pt x="1154421" y="1317735"/>
                  <a:pt x="1156039" y="1318007"/>
                  <a:pt x="1158197" y="1318007"/>
                </a:cubicBezTo>
                <a:cubicBezTo>
                  <a:pt x="1160354" y="1318007"/>
                  <a:pt x="1161704" y="1317462"/>
                  <a:pt x="1162243" y="1316374"/>
                </a:cubicBezTo>
                <a:cubicBezTo>
                  <a:pt x="1162782" y="1315285"/>
                  <a:pt x="1164130" y="1314739"/>
                  <a:pt x="1166288" y="1314739"/>
                </a:cubicBezTo>
                <a:cubicBezTo>
                  <a:pt x="1168445" y="1314739"/>
                  <a:pt x="1170334" y="1315557"/>
                  <a:pt x="1171952" y="1317190"/>
                </a:cubicBezTo>
                <a:cubicBezTo>
                  <a:pt x="1173570" y="1318823"/>
                  <a:pt x="1175459" y="1319641"/>
                  <a:pt x="1177616" y="1319641"/>
                </a:cubicBezTo>
                <a:cubicBezTo>
                  <a:pt x="1179774" y="1319641"/>
                  <a:pt x="1181932" y="1319097"/>
                  <a:pt x="1184089" y="1318007"/>
                </a:cubicBezTo>
                <a:cubicBezTo>
                  <a:pt x="1186248" y="1316918"/>
                  <a:pt x="1188405" y="1316374"/>
                  <a:pt x="1190563" y="1316374"/>
                </a:cubicBezTo>
                <a:cubicBezTo>
                  <a:pt x="1192720" y="1316374"/>
                  <a:pt x="1194070" y="1316646"/>
                  <a:pt x="1194609" y="1317190"/>
                </a:cubicBezTo>
                <a:cubicBezTo>
                  <a:pt x="1195148" y="1317735"/>
                  <a:pt x="1195957" y="1318007"/>
                  <a:pt x="1197036" y="1318007"/>
                </a:cubicBezTo>
                <a:cubicBezTo>
                  <a:pt x="1198114" y="1318007"/>
                  <a:pt x="1200274" y="1316374"/>
                  <a:pt x="1203508" y="1313106"/>
                </a:cubicBezTo>
                <a:close/>
                <a:moveTo>
                  <a:pt x="7334539" y="1306571"/>
                </a:moveTo>
                <a:cubicBezTo>
                  <a:pt x="7336695" y="1306571"/>
                  <a:pt x="7337775" y="1307116"/>
                  <a:pt x="7337775" y="1308206"/>
                </a:cubicBezTo>
                <a:cubicBezTo>
                  <a:pt x="7337775" y="1310383"/>
                  <a:pt x="7336157" y="1311200"/>
                  <a:pt x="7332919" y="1310655"/>
                </a:cubicBezTo>
                <a:cubicBezTo>
                  <a:pt x="7329683" y="1310111"/>
                  <a:pt x="7328063" y="1310928"/>
                  <a:pt x="7328063" y="1313106"/>
                </a:cubicBezTo>
                <a:cubicBezTo>
                  <a:pt x="7328063" y="1317462"/>
                  <a:pt x="7330223" y="1319641"/>
                  <a:pt x="7334539" y="1319641"/>
                </a:cubicBezTo>
                <a:cubicBezTo>
                  <a:pt x="7338852" y="1319641"/>
                  <a:pt x="7342630" y="1323997"/>
                  <a:pt x="7345866" y="1332711"/>
                </a:cubicBezTo>
                <a:cubicBezTo>
                  <a:pt x="7345866" y="1334888"/>
                  <a:pt x="7346945" y="1335978"/>
                  <a:pt x="7349102" y="1335978"/>
                </a:cubicBezTo>
                <a:cubicBezTo>
                  <a:pt x="7351260" y="1335978"/>
                  <a:pt x="7353419" y="1334344"/>
                  <a:pt x="7355577" y="1331076"/>
                </a:cubicBezTo>
                <a:cubicBezTo>
                  <a:pt x="7357733" y="1327809"/>
                  <a:pt x="7358813" y="1325086"/>
                  <a:pt x="7358813" y="1322908"/>
                </a:cubicBezTo>
                <a:lnTo>
                  <a:pt x="7362049" y="1322908"/>
                </a:lnTo>
                <a:cubicBezTo>
                  <a:pt x="7363128" y="1322908"/>
                  <a:pt x="7363937" y="1323725"/>
                  <a:pt x="7364475" y="1325358"/>
                </a:cubicBezTo>
                <a:cubicBezTo>
                  <a:pt x="7365017" y="1326992"/>
                  <a:pt x="7366365" y="1327809"/>
                  <a:pt x="7368523" y="1327809"/>
                </a:cubicBezTo>
                <a:cubicBezTo>
                  <a:pt x="7370681" y="1327809"/>
                  <a:pt x="7372028" y="1326720"/>
                  <a:pt x="7372568" y="1324542"/>
                </a:cubicBezTo>
                <a:cubicBezTo>
                  <a:pt x="7373107" y="1322364"/>
                  <a:pt x="7373917" y="1320730"/>
                  <a:pt x="7374996" y="1319641"/>
                </a:cubicBezTo>
                <a:cubicBezTo>
                  <a:pt x="7377154" y="1321820"/>
                  <a:pt x="7378503" y="1323725"/>
                  <a:pt x="7379041" y="1325358"/>
                </a:cubicBezTo>
                <a:cubicBezTo>
                  <a:pt x="7379581" y="1326992"/>
                  <a:pt x="7380929" y="1327809"/>
                  <a:pt x="7383087" y="1327809"/>
                </a:cubicBezTo>
                <a:cubicBezTo>
                  <a:pt x="7386323" y="1327809"/>
                  <a:pt x="7388481" y="1326720"/>
                  <a:pt x="7389559" y="1324542"/>
                </a:cubicBezTo>
                <a:cubicBezTo>
                  <a:pt x="7396034" y="1325630"/>
                  <a:pt x="7400080" y="1325630"/>
                  <a:pt x="7401697" y="1324542"/>
                </a:cubicBezTo>
                <a:cubicBezTo>
                  <a:pt x="7403316" y="1323453"/>
                  <a:pt x="7406283" y="1322908"/>
                  <a:pt x="7410598" y="1322908"/>
                </a:cubicBezTo>
                <a:lnTo>
                  <a:pt x="7412216" y="1322908"/>
                </a:lnTo>
                <a:cubicBezTo>
                  <a:pt x="7413295" y="1323997"/>
                  <a:pt x="7415723" y="1325904"/>
                  <a:pt x="7419499" y="1328627"/>
                </a:cubicBezTo>
                <a:cubicBezTo>
                  <a:pt x="7423274" y="1331349"/>
                  <a:pt x="7426242" y="1332711"/>
                  <a:pt x="7428400" y="1332711"/>
                </a:cubicBezTo>
                <a:cubicBezTo>
                  <a:pt x="7428400" y="1332711"/>
                  <a:pt x="7429478" y="1332165"/>
                  <a:pt x="7431637" y="1331076"/>
                </a:cubicBezTo>
                <a:cubicBezTo>
                  <a:pt x="7430557" y="1324542"/>
                  <a:pt x="7432985" y="1320458"/>
                  <a:pt x="7438918" y="1318823"/>
                </a:cubicBezTo>
                <a:cubicBezTo>
                  <a:pt x="7444851" y="1317190"/>
                  <a:pt x="7450517" y="1316374"/>
                  <a:pt x="7455911" y="1316374"/>
                </a:cubicBezTo>
                <a:cubicBezTo>
                  <a:pt x="7458069" y="1316374"/>
                  <a:pt x="7460226" y="1317190"/>
                  <a:pt x="7462383" y="1318823"/>
                </a:cubicBezTo>
                <a:cubicBezTo>
                  <a:pt x="7464541" y="1320458"/>
                  <a:pt x="7466699" y="1321274"/>
                  <a:pt x="7468857" y="1321274"/>
                </a:cubicBezTo>
                <a:lnTo>
                  <a:pt x="7470475" y="1321274"/>
                </a:lnTo>
                <a:lnTo>
                  <a:pt x="7476948" y="1319641"/>
                </a:lnTo>
                <a:cubicBezTo>
                  <a:pt x="7479106" y="1319641"/>
                  <a:pt x="7480993" y="1320458"/>
                  <a:pt x="7482611" y="1322092"/>
                </a:cubicBezTo>
                <a:cubicBezTo>
                  <a:pt x="7484231" y="1323725"/>
                  <a:pt x="7486119" y="1324542"/>
                  <a:pt x="7488277" y="1324542"/>
                </a:cubicBezTo>
                <a:cubicBezTo>
                  <a:pt x="7492592" y="1324542"/>
                  <a:pt x="7496369" y="1323725"/>
                  <a:pt x="7499605" y="1322092"/>
                </a:cubicBezTo>
                <a:cubicBezTo>
                  <a:pt x="7502841" y="1320458"/>
                  <a:pt x="7506078" y="1319641"/>
                  <a:pt x="7509314" y="1319641"/>
                </a:cubicBezTo>
                <a:cubicBezTo>
                  <a:pt x="7511472" y="1319641"/>
                  <a:pt x="7513090" y="1321002"/>
                  <a:pt x="7514169" y="1323725"/>
                </a:cubicBezTo>
                <a:cubicBezTo>
                  <a:pt x="7515249" y="1326448"/>
                  <a:pt x="7517405" y="1327809"/>
                  <a:pt x="7520643" y="1327809"/>
                </a:cubicBezTo>
                <a:lnTo>
                  <a:pt x="7522261" y="1327809"/>
                </a:lnTo>
                <a:cubicBezTo>
                  <a:pt x="7523340" y="1325630"/>
                  <a:pt x="7524958" y="1323453"/>
                  <a:pt x="7527115" y="1321274"/>
                </a:cubicBezTo>
                <a:cubicBezTo>
                  <a:pt x="7529273" y="1319097"/>
                  <a:pt x="7531431" y="1317462"/>
                  <a:pt x="7533589" y="1316374"/>
                </a:cubicBezTo>
                <a:lnTo>
                  <a:pt x="7535207" y="1316374"/>
                </a:lnTo>
                <a:lnTo>
                  <a:pt x="7541681" y="1319641"/>
                </a:lnTo>
                <a:lnTo>
                  <a:pt x="7543298" y="1319641"/>
                </a:lnTo>
                <a:cubicBezTo>
                  <a:pt x="7545456" y="1319641"/>
                  <a:pt x="7547345" y="1318551"/>
                  <a:pt x="7548963" y="1316374"/>
                </a:cubicBezTo>
                <a:cubicBezTo>
                  <a:pt x="7550581" y="1314195"/>
                  <a:pt x="7552469" y="1313106"/>
                  <a:pt x="7554627" y="1313106"/>
                </a:cubicBezTo>
                <a:cubicBezTo>
                  <a:pt x="7557864" y="1313106"/>
                  <a:pt x="7562178" y="1315013"/>
                  <a:pt x="7567573" y="1318823"/>
                </a:cubicBezTo>
                <a:cubicBezTo>
                  <a:pt x="7572968" y="1322636"/>
                  <a:pt x="7579981" y="1324542"/>
                  <a:pt x="7588611" y="1324542"/>
                </a:cubicBezTo>
                <a:cubicBezTo>
                  <a:pt x="7591847" y="1324542"/>
                  <a:pt x="7594276" y="1323181"/>
                  <a:pt x="7595893" y="1320458"/>
                </a:cubicBezTo>
                <a:cubicBezTo>
                  <a:pt x="7597512" y="1317735"/>
                  <a:pt x="7599399" y="1316374"/>
                  <a:pt x="7601557" y="1316374"/>
                </a:cubicBezTo>
                <a:cubicBezTo>
                  <a:pt x="7603715" y="1316374"/>
                  <a:pt x="7605334" y="1316918"/>
                  <a:pt x="7606413" y="1318007"/>
                </a:cubicBezTo>
                <a:cubicBezTo>
                  <a:pt x="7607491" y="1319097"/>
                  <a:pt x="7609111" y="1319641"/>
                  <a:pt x="7611267" y="1319641"/>
                </a:cubicBezTo>
                <a:cubicBezTo>
                  <a:pt x="7613424" y="1319641"/>
                  <a:pt x="7615313" y="1318823"/>
                  <a:pt x="7616931" y="1317190"/>
                </a:cubicBezTo>
                <a:cubicBezTo>
                  <a:pt x="7618549" y="1315557"/>
                  <a:pt x="7620438" y="1314739"/>
                  <a:pt x="7622596" y="1314739"/>
                </a:cubicBezTo>
                <a:cubicBezTo>
                  <a:pt x="7624753" y="1314739"/>
                  <a:pt x="7626642" y="1315557"/>
                  <a:pt x="7628259" y="1317190"/>
                </a:cubicBezTo>
                <a:cubicBezTo>
                  <a:pt x="7629878" y="1318823"/>
                  <a:pt x="7631765" y="1319641"/>
                  <a:pt x="7633923" y="1319641"/>
                </a:cubicBezTo>
                <a:cubicBezTo>
                  <a:pt x="7636081" y="1319641"/>
                  <a:pt x="7637700" y="1319097"/>
                  <a:pt x="7638779" y="1318007"/>
                </a:cubicBezTo>
                <a:cubicBezTo>
                  <a:pt x="7639857" y="1316918"/>
                  <a:pt x="7641477" y="1316374"/>
                  <a:pt x="7643633" y="1316374"/>
                </a:cubicBezTo>
                <a:cubicBezTo>
                  <a:pt x="7645790" y="1316374"/>
                  <a:pt x="7647139" y="1318279"/>
                  <a:pt x="7647679" y="1322092"/>
                </a:cubicBezTo>
                <a:cubicBezTo>
                  <a:pt x="7648219" y="1325904"/>
                  <a:pt x="7651725" y="1327809"/>
                  <a:pt x="7658198" y="1327809"/>
                </a:cubicBezTo>
                <a:cubicBezTo>
                  <a:pt x="7660357" y="1327809"/>
                  <a:pt x="7662244" y="1326992"/>
                  <a:pt x="7663861" y="1325358"/>
                </a:cubicBezTo>
                <a:cubicBezTo>
                  <a:pt x="7665480" y="1323725"/>
                  <a:pt x="7666829" y="1322364"/>
                  <a:pt x="7667907" y="1321274"/>
                </a:cubicBezTo>
                <a:lnTo>
                  <a:pt x="7669526" y="1321274"/>
                </a:lnTo>
                <a:cubicBezTo>
                  <a:pt x="7671684" y="1321274"/>
                  <a:pt x="7673302" y="1322908"/>
                  <a:pt x="7674381" y="1326176"/>
                </a:cubicBezTo>
                <a:cubicBezTo>
                  <a:pt x="7675459" y="1329443"/>
                  <a:pt x="7677079" y="1331076"/>
                  <a:pt x="7679235" y="1331076"/>
                </a:cubicBezTo>
                <a:cubicBezTo>
                  <a:pt x="7684631" y="1331076"/>
                  <a:pt x="7686519" y="1328627"/>
                  <a:pt x="7684899" y="1323725"/>
                </a:cubicBezTo>
                <a:cubicBezTo>
                  <a:pt x="7683281" y="1318823"/>
                  <a:pt x="7685170" y="1316374"/>
                  <a:pt x="7690564" y="1316374"/>
                </a:cubicBezTo>
                <a:cubicBezTo>
                  <a:pt x="7692723" y="1316374"/>
                  <a:pt x="7694339" y="1316918"/>
                  <a:pt x="7695419" y="1318007"/>
                </a:cubicBezTo>
                <a:cubicBezTo>
                  <a:pt x="7696497" y="1319097"/>
                  <a:pt x="7698115" y="1319641"/>
                  <a:pt x="7700273" y="1319641"/>
                </a:cubicBezTo>
                <a:cubicBezTo>
                  <a:pt x="7702432" y="1319641"/>
                  <a:pt x="7705128" y="1318007"/>
                  <a:pt x="7708365" y="1314739"/>
                </a:cubicBezTo>
                <a:lnTo>
                  <a:pt x="7719693" y="1314739"/>
                </a:lnTo>
                <a:cubicBezTo>
                  <a:pt x="7722930" y="1314739"/>
                  <a:pt x="7728863" y="1315013"/>
                  <a:pt x="7737494" y="1315557"/>
                </a:cubicBezTo>
                <a:cubicBezTo>
                  <a:pt x="7746125" y="1316101"/>
                  <a:pt x="7750441" y="1319641"/>
                  <a:pt x="7750441" y="1326176"/>
                </a:cubicBezTo>
                <a:cubicBezTo>
                  <a:pt x="7750441" y="1328353"/>
                  <a:pt x="7749633" y="1330260"/>
                  <a:pt x="7748013" y="1331893"/>
                </a:cubicBezTo>
                <a:cubicBezTo>
                  <a:pt x="7746395" y="1333527"/>
                  <a:pt x="7745585" y="1335434"/>
                  <a:pt x="7745585" y="1337611"/>
                </a:cubicBezTo>
                <a:cubicBezTo>
                  <a:pt x="7745585" y="1339790"/>
                  <a:pt x="7748823" y="1344418"/>
                  <a:pt x="7755296" y="1351497"/>
                </a:cubicBezTo>
                <a:cubicBezTo>
                  <a:pt x="7761769" y="1358577"/>
                  <a:pt x="7766085" y="1362116"/>
                  <a:pt x="7768243" y="1362116"/>
                </a:cubicBezTo>
                <a:cubicBezTo>
                  <a:pt x="7771479" y="1362116"/>
                  <a:pt x="7775255" y="1359393"/>
                  <a:pt x="7779571" y="1353948"/>
                </a:cubicBezTo>
                <a:cubicBezTo>
                  <a:pt x="7783886" y="1348502"/>
                  <a:pt x="7786043" y="1344146"/>
                  <a:pt x="7786043" y="1340879"/>
                </a:cubicBezTo>
                <a:cubicBezTo>
                  <a:pt x="7786043" y="1338700"/>
                  <a:pt x="7784425" y="1337611"/>
                  <a:pt x="7781189" y="1337611"/>
                </a:cubicBezTo>
                <a:cubicBezTo>
                  <a:pt x="7777951" y="1337611"/>
                  <a:pt x="7776335" y="1338972"/>
                  <a:pt x="7776335" y="1341695"/>
                </a:cubicBezTo>
                <a:cubicBezTo>
                  <a:pt x="7776335" y="1344418"/>
                  <a:pt x="7775255" y="1345779"/>
                  <a:pt x="7773097" y="1345779"/>
                </a:cubicBezTo>
                <a:cubicBezTo>
                  <a:pt x="7768782" y="1345779"/>
                  <a:pt x="7765546" y="1344690"/>
                  <a:pt x="7763387" y="1342513"/>
                </a:cubicBezTo>
                <a:cubicBezTo>
                  <a:pt x="7762309" y="1342513"/>
                  <a:pt x="7761769" y="1341967"/>
                  <a:pt x="7761769" y="1340879"/>
                </a:cubicBezTo>
                <a:lnTo>
                  <a:pt x="7761769" y="1339244"/>
                </a:lnTo>
                <a:cubicBezTo>
                  <a:pt x="7761769" y="1331621"/>
                  <a:pt x="7763927" y="1327537"/>
                  <a:pt x="7768243" y="1326992"/>
                </a:cubicBezTo>
                <a:cubicBezTo>
                  <a:pt x="7772557" y="1326448"/>
                  <a:pt x="7775793" y="1323453"/>
                  <a:pt x="7777951" y="1318007"/>
                </a:cubicBezTo>
                <a:cubicBezTo>
                  <a:pt x="7784425" y="1315829"/>
                  <a:pt x="7788740" y="1314739"/>
                  <a:pt x="7790899" y="1314739"/>
                </a:cubicBezTo>
                <a:cubicBezTo>
                  <a:pt x="7795213" y="1314739"/>
                  <a:pt x="7798721" y="1315557"/>
                  <a:pt x="7801416" y="1317190"/>
                </a:cubicBezTo>
                <a:cubicBezTo>
                  <a:pt x="7804115" y="1318823"/>
                  <a:pt x="7808159" y="1319641"/>
                  <a:pt x="7813555" y="1319641"/>
                </a:cubicBezTo>
                <a:cubicBezTo>
                  <a:pt x="7816791" y="1322908"/>
                  <a:pt x="7820567" y="1324542"/>
                  <a:pt x="7824883" y="1324542"/>
                </a:cubicBezTo>
                <a:cubicBezTo>
                  <a:pt x="7827041" y="1324542"/>
                  <a:pt x="7829197" y="1323725"/>
                  <a:pt x="7831356" y="1322092"/>
                </a:cubicBezTo>
                <a:cubicBezTo>
                  <a:pt x="7833514" y="1320458"/>
                  <a:pt x="7835673" y="1319641"/>
                  <a:pt x="7837829" y="1319641"/>
                </a:cubicBezTo>
                <a:cubicBezTo>
                  <a:pt x="7849697" y="1319641"/>
                  <a:pt x="7857789" y="1328353"/>
                  <a:pt x="7862103" y="1345779"/>
                </a:cubicBezTo>
                <a:cubicBezTo>
                  <a:pt x="7863183" y="1347958"/>
                  <a:pt x="7864531" y="1349592"/>
                  <a:pt x="7866148" y="1350681"/>
                </a:cubicBezTo>
                <a:cubicBezTo>
                  <a:pt x="7867767" y="1351770"/>
                  <a:pt x="7868577" y="1353404"/>
                  <a:pt x="7868577" y="1355581"/>
                </a:cubicBezTo>
                <a:cubicBezTo>
                  <a:pt x="7868577" y="1357760"/>
                  <a:pt x="7867767" y="1360483"/>
                  <a:pt x="7866148" y="1363749"/>
                </a:cubicBezTo>
                <a:cubicBezTo>
                  <a:pt x="7864531" y="1367018"/>
                  <a:pt x="7862103" y="1368651"/>
                  <a:pt x="7858867" y="1368651"/>
                </a:cubicBezTo>
                <a:cubicBezTo>
                  <a:pt x="7856709" y="1368651"/>
                  <a:pt x="7853472" y="1367834"/>
                  <a:pt x="7849157" y="1366200"/>
                </a:cubicBezTo>
                <a:cubicBezTo>
                  <a:pt x="7844841" y="1364567"/>
                  <a:pt x="7842683" y="1362661"/>
                  <a:pt x="7842683" y="1360483"/>
                </a:cubicBezTo>
                <a:lnTo>
                  <a:pt x="7842683" y="1358849"/>
                </a:lnTo>
                <a:cubicBezTo>
                  <a:pt x="7847000" y="1352314"/>
                  <a:pt x="7849157" y="1347413"/>
                  <a:pt x="7849157" y="1344146"/>
                </a:cubicBezTo>
                <a:cubicBezTo>
                  <a:pt x="7849157" y="1340879"/>
                  <a:pt x="7847269" y="1339244"/>
                  <a:pt x="7843493" y="1339244"/>
                </a:cubicBezTo>
                <a:cubicBezTo>
                  <a:pt x="7839718" y="1339244"/>
                  <a:pt x="7836750" y="1339244"/>
                  <a:pt x="7834592" y="1339244"/>
                </a:cubicBezTo>
                <a:cubicBezTo>
                  <a:pt x="7831356" y="1339244"/>
                  <a:pt x="7829737" y="1340334"/>
                  <a:pt x="7829737" y="1342513"/>
                </a:cubicBezTo>
                <a:cubicBezTo>
                  <a:pt x="7829737" y="1344690"/>
                  <a:pt x="7830278" y="1346597"/>
                  <a:pt x="7831356" y="1348230"/>
                </a:cubicBezTo>
                <a:cubicBezTo>
                  <a:pt x="7832435" y="1349864"/>
                  <a:pt x="7832975" y="1351770"/>
                  <a:pt x="7832975" y="1353948"/>
                </a:cubicBezTo>
                <a:cubicBezTo>
                  <a:pt x="7832975" y="1356126"/>
                  <a:pt x="7832165" y="1357760"/>
                  <a:pt x="7830546" y="1358849"/>
                </a:cubicBezTo>
                <a:cubicBezTo>
                  <a:pt x="7828929" y="1359939"/>
                  <a:pt x="7828119" y="1361572"/>
                  <a:pt x="7828119" y="1363749"/>
                </a:cubicBezTo>
                <a:cubicBezTo>
                  <a:pt x="7828119" y="1365928"/>
                  <a:pt x="7828659" y="1367018"/>
                  <a:pt x="7829737" y="1367018"/>
                </a:cubicBezTo>
                <a:cubicBezTo>
                  <a:pt x="7830817" y="1367018"/>
                  <a:pt x="7831356" y="1368107"/>
                  <a:pt x="7831356" y="1370284"/>
                </a:cubicBezTo>
                <a:cubicBezTo>
                  <a:pt x="7831356" y="1372463"/>
                  <a:pt x="7830817" y="1374369"/>
                  <a:pt x="7829737" y="1376002"/>
                </a:cubicBezTo>
                <a:cubicBezTo>
                  <a:pt x="7828659" y="1377637"/>
                  <a:pt x="7828119" y="1379542"/>
                  <a:pt x="7828119" y="1381721"/>
                </a:cubicBezTo>
                <a:lnTo>
                  <a:pt x="7837829" y="1381721"/>
                </a:lnTo>
                <a:cubicBezTo>
                  <a:pt x="7839987" y="1381721"/>
                  <a:pt x="7841605" y="1383626"/>
                  <a:pt x="7842683" y="1387439"/>
                </a:cubicBezTo>
                <a:cubicBezTo>
                  <a:pt x="7843764" y="1391251"/>
                  <a:pt x="7845921" y="1393156"/>
                  <a:pt x="7849157" y="1393156"/>
                </a:cubicBezTo>
                <a:lnTo>
                  <a:pt x="7857249" y="1393156"/>
                </a:lnTo>
                <a:cubicBezTo>
                  <a:pt x="7859405" y="1394246"/>
                  <a:pt x="7862103" y="1396423"/>
                  <a:pt x="7865341" y="1399691"/>
                </a:cubicBezTo>
                <a:cubicBezTo>
                  <a:pt x="7868577" y="1402958"/>
                  <a:pt x="7870194" y="1406226"/>
                  <a:pt x="7870194" y="1409493"/>
                </a:cubicBezTo>
                <a:cubicBezTo>
                  <a:pt x="7864801" y="1425830"/>
                  <a:pt x="7862103" y="1440533"/>
                  <a:pt x="7862103" y="1453602"/>
                </a:cubicBezTo>
                <a:lnTo>
                  <a:pt x="7862103" y="1461770"/>
                </a:lnTo>
                <a:cubicBezTo>
                  <a:pt x="7863183" y="1463949"/>
                  <a:pt x="7863991" y="1465310"/>
                  <a:pt x="7864531" y="1465854"/>
                </a:cubicBezTo>
                <a:cubicBezTo>
                  <a:pt x="7865071" y="1466399"/>
                  <a:pt x="7865341" y="1467761"/>
                  <a:pt x="7865341" y="1469938"/>
                </a:cubicBezTo>
                <a:cubicBezTo>
                  <a:pt x="7865341" y="1473206"/>
                  <a:pt x="7864801" y="1476473"/>
                  <a:pt x="7863722" y="1479741"/>
                </a:cubicBezTo>
                <a:cubicBezTo>
                  <a:pt x="7862644" y="1483008"/>
                  <a:pt x="7862103" y="1486275"/>
                  <a:pt x="7862103" y="1489543"/>
                </a:cubicBezTo>
                <a:cubicBezTo>
                  <a:pt x="7862103" y="1492810"/>
                  <a:pt x="7863453" y="1495533"/>
                  <a:pt x="7866148" y="1497712"/>
                </a:cubicBezTo>
                <a:cubicBezTo>
                  <a:pt x="7868847" y="1499889"/>
                  <a:pt x="7870194" y="1502612"/>
                  <a:pt x="7870194" y="1505880"/>
                </a:cubicBezTo>
                <a:cubicBezTo>
                  <a:pt x="7870194" y="1510236"/>
                  <a:pt x="7869387" y="1515138"/>
                  <a:pt x="7867767" y="1520583"/>
                </a:cubicBezTo>
                <a:cubicBezTo>
                  <a:pt x="7866148" y="1526029"/>
                  <a:pt x="7865341" y="1531474"/>
                  <a:pt x="7865341" y="1536920"/>
                </a:cubicBezTo>
                <a:cubicBezTo>
                  <a:pt x="7865341" y="1540187"/>
                  <a:pt x="7865880" y="1543454"/>
                  <a:pt x="7866958" y="1546722"/>
                </a:cubicBezTo>
                <a:cubicBezTo>
                  <a:pt x="7868039" y="1549989"/>
                  <a:pt x="7868577" y="1552711"/>
                  <a:pt x="7868577" y="1554890"/>
                </a:cubicBezTo>
                <a:cubicBezTo>
                  <a:pt x="7868577" y="1559246"/>
                  <a:pt x="7865880" y="1562241"/>
                  <a:pt x="7860485" y="1563875"/>
                </a:cubicBezTo>
                <a:cubicBezTo>
                  <a:pt x="7855091" y="1565509"/>
                  <a:pt x="7852394" y="1568504"/>
                  <a:pt x="7852394" y="1572860"/>
                </a:cubicBezTo>
                <a:cubicBezTo>
                  <a:pt x="7852394" y="1575039"/>
                  <a:pt x="7853472" y="1576944"/>
                  <a:pt x="7855631" y="1578578"/>
                </a:cubicBezTo>
                <a:cubicBezTo>
                  <a:pt x="7857789" y="1580211"/>
                  <a:pt x="7858867" y="1582662"/>
                  <a:pt x="7858867" y="1585930"/>
                </a:cubicBezTo>
                <a:cubicBezTo>
                  <a:pt x="7858867" y="1591376"/>
                  <a:pt x="7854553" y="1594643"/>
                  <a:pt x="7845921" y="1595732"/>
                </a:cubicBezTo>
                <a:cubicBezTo>
                  <a:pt x="7837289" y="1596821"/>
                  <a:pt x="7831356" y="1598455"/>
                  <a:pt x="7828119" y="1600632"/>
                </a:cubicBezTo>
                <a:lnTo>
                  <a:pt x="7826501" y="1600632"/>
                </a:lnTo>
                <a:cubicBezTo>
                  <a:pt x="7825423" y="1600632"/>
                  <a:pt x="7824074" y="1600088"/>
                  <a:pt x="7822455" y="1598999"/>
                </a:cubicBezTo>
                <a:cubicBezTo>
                  <a:pt x="7820837" y="1597909"/>
                  <a:pt x="7819489" y="1597365"/>
                  <a:pt x="7818410" y="1597365"/>
                </a:cubicBezTo>
                <a:cubicBezTo>
                  <a:pt x="7818410" y="1597365"/>
                  <a:pt x="7817331" y="1597909"/>
                  <a:pt x="7815173" y="1598999"/>
                </a:cubicBezTo>
                <a:lnTo>
                  <a:pt x="7808701" y="1602267"/>
                </a:lnTo>
                <a:lnTo>
                  <a:pt x="7798990" y="1602267"/>
                </a:lnTo>
                <a:cubicBezTo>
                  <a:pt x="7793595" y="1602267"/>
                  <a:pt x="7787662" y="1601994"/>
                  <a:pt x="7781189" y="1601450"/>
                </a:cubicBezTo>
                <a:cubicBezTo>
                  <a:pt x="7774715" y="1600906"/>
                  <a:pt x="7768782" y="1600632"/>
                  <a:pt x="7763387" y="1600632"/>
                </a:cubicBezTo>
                <a:cubicBezTo>
                  <a:pt x="7759071" y="1599544"/>
                  <a:pt x="7755025" y="1598183"/>
                  <a:pt x="7751251" y="1596548"/>
                </a:cubicBezTo>
                <a:cubicBezTo>
                  <a:pt x="7747474" y="1594915"/>
                  <a:pt x="7742888" y="1594099"/>
                  <a:pt x="7737494" y="1594099"/>
                </a:cubicBezTo>
                <a:cubicBezTo>
                  <a:pt x="7735337" y="1594099"/>
                  <a:pt x="7732909" y="1594643"/>
                  <a:pt x="7730212" y="1595732"/>
                </a:cubicBezTo>
                <a:cubicBezTo>
                  <a:pt x="7727515" y="1596821"/>
                  <a:pt x="7725089" y="1597365"/>
                  <a:pt x="7722930" y="1597365"/>
                </a:cubicBezTo>
                <a:cubicBezTo>
                  <a:pt x="7719693" y="1597365"/>
                  <a:pt x="7716457" y="1597093"/>
                  <a:pt x="7713221" y="1596548"/>
                </a:cubicBezTo>
                <a:cubicBezTo>
                  <a:pt x="7709983" y="1596004"/>
                  <a:pt x="7706747" y="1595732"/>
                  <a:pt x="7703511" y="1595732"/>
                </a:cubicBezTo>
                <a:cubicBezTo>
                  <a:pt x="7695959" y="1595732"/>
                  <a:pt x="7687327" y="1596821"/>
                  <a:pt x="7677617" y="1598999"/>
                </a:cubicBezTo>
                <a:cubicBezTo>
                  <a:pt x="7667907" y="1601178"/>
                  <a:pt x="7663053" y="1607167"/>
                  <a:pt x="7663053" y="1616969"/>
                </a:cubicBezTo>
                <a:cubicBezTo>
                  <a:pt x="7663053" y="1620237"/>
                  <a:pt x="7663861" y="1622960"/>
                  <a:pt x="7665480" y="1625137"/>
                </a:cubicBezTo>
                <a:cubicBezTo>
                  <a:pt x="7667099" y="1627316"/>
                  <a:pt x="7667907" y="1629495"/>
                  <a:pt x="7667907" y="1631672"/>
                </a:cubicBezTo>
                <a:cubicBezTo>
                  <a:pt x="7667907" y="1633851"/>
                  <a:pt x="7667367" y="1635484"/>
                  <a:pt x="7666289" y="1636574"/>
                </a:cubicBezTo>
                <a:cubicBezTo>
                  <a:pt x="7665211" y="1637663"/>
                  <a:pt x="7664671" y="1639297"/>
                  <a:pt x="7664671" y="1641474"/>
                </a:cubicBezTo>
                <a:cubicBezTo>
                  <a:pt x="7664671" y="1643653"/>
                  <a:pt x="7664941" y="1645286"/>
                  <a:pt x="7665480" y="1646376"/>
                </a:cubicBezTo>
                <a:cubicBezTo>
                  <a:pt x="7666019" y="1647465"/>
                  <a:pt x="7666289" y="1649098"/>
                  <a:pt x="7666289" y="1651277"/>
                </a:cubicBezTo>
                <a:cubicBezTo>
                  <a:pt x="7666289" y="1653455"/>
                  <a:pt x="7665751" y="1655088"/>
                  <a:pt x="7664671" y="1656177"/>
                </a:cubicBezTo>
                <a:cubicBezTo>
                  <a:pt x="7663593" y="1657267"/>
                  <a:pt x="7663053" y="1658900"/>
                  <a:pt x="7663053" y="1661079"/>
                </a:cubicBezTo>
                <a:cubicBezTo>
                  <a:pt x="7663053" y="1663256"/>
                  <a:pt x="7663861" y="1664891"/>
                  <a:pt x="7665480" y="1665979"/>
                </a:cubicBezTo>
                <a:cubicBezTo>
                  <a:pt x="7667099" y="1667069"/>
                  <a:pt x="7667907" y="1668702"/>
                  <a:pt x="7667907" y="1670881"/>
                </a:cubicBezTo>
                <a:cubicBezTo>
                  <a:pt x="7667907" y="1673060"/>
                  <a:pt x="7667639" y="1674148"/>
                  <a:pt x="7667099" y="1674148"/>
                </a:cubicBezTo>
                <a:cubicBezTo>
                  <a:pt x="7666559" y="1674148"/>
                  <a:pt x="7665751" y="1675237"/>
                  <a:pt x="7664671" y="1677416"/>
                </a:cubicBezTo>
                <a:lnTo>
                  <a:pt x="7664671" y="1685584"/>
                </a:lnTo>
                <a:cubicBezTo>
                  <a:pt x="7664671" y="1691030"/>
                  <a:pt x="7665751" y="1695114"/>
                  <a:pt x="7667907" y="1697837"/>
                </a:cubicBezTo>
                <a:cubicBezTo>
                  <a:pt x="7670066" y="1700559"/>
                  <a:pt x="7671145" y="1704644"/>
                  <a:pt x="7671145" y="1710089"/>
                </a:cubicBezTo>
                <a:cubicBezTo>
                  <a:pt x="7671145" y="1713356"/>
                  <a:pt x="7670066" y="1716351"/>
                  <a:pt x="7667907" y="1719074"/>
                </a:cubicBezTo>
                <a:cubicBezTo>
                  <a:pt x="7665751" y="1721796"/>
                  <a:pt x="7664671" y="1724793"/>
                  <a:pt x="7664671" y="1728059"/>
                </a:cubicBezTo>
                <a:cubicBezTo>
                  <a:pt x="7664671" y="1733505"/>
                  <a:pt x="7664671" y="1739222"/>
                  <a:pt x="7664671" y="1745213"/>
                </a:cubicBezTo>
                <a:cubicBezTo>
                  <a:pt x="7664671" y="1751203"/>
                  <a:pt x="7666829" y="1756377"/>
                  <a:pt x="7671145" y="1760733"/>
                </a:cubicBezTo>
                <a:lnTo>
                  <a:pt x="7671145" y="1770535"/>
                </a:lnTo>
                <a:cubicBezTo>
                  <a:pt x="7671145" y="1774891"/>
                  <a:pt x="7670335" y="1778975"/>
                  <a:pt x="7668716" y="1782787"/>
                </a:cubicBezTo>
                <a:cubicBezTo>
                  <a:pt x="7667099" y="1786599"/>
                  <a:pt x="7666289" y="1790683"/>
                  <a:pt x="7666289" y="1795040"/>
                </a:cubicBezTo>
                <a:cubicBezTo>
                  <a:pt x="7666289" y="1797218"/>
                  <a:pt x="7666829" y="1798580"/>
                  <a:pt x="7667907" y="1799124"/>
                </a:cubicBezTo>
                <a:cubicBezTo>
                  <a:pt x="7668987" y="1799669"/>
                  <a:pt x="7669526" y="1801031"/>
                  <a:pt x="7669526" y="1803208"/>
                </a:cubicBezTo>
                <a:cubicBezTo>
                  <a:pt x="7669526" y="1806476"/>
                  <a:pt x="7669257" y="1809743"/>
                  <a:pt x="7668716" y="1813010"/>
                </a:cubicBezTo>
                <a:cubicBezTo>
                  <a:pt x="7668177" y="1816278"/>
                  <a:pt x="7667907" y="1820090"/>
                  <a:pt x="7667907" y="1824446"/>
                </a:cubicBezTo>
                <a:lnTo>
                  <a:pt x="7667907" y="1832615"/>
                </a:lnTo>
                <a:cubicBezTo>
                  <a:pt x="7667907" y="1834792"/>
                  <a:pt x="7667099" y="1836699"/>
                  <a:pt x="7665480" y="1838332"/>
                </a:cubicBezTo>
                <a:cubicBezTo>
                  <a:pt x="7663861" y="1839966"/>
                  <a:pt x="7663053" y="1841872"/>
                  <a:pt x="7663053" y="1844050"/>
                </a:cubicBezTo>
                <a:cubicBezTo>
                  <a:pt x="7663053" y="1846229"/>
                  <a:pt x="7663593" y="1848406"/>
                  <a:pt x="7664671" y="1850585"/>
                </a:cubicBezTo>
                <a:cubicBezTo>
                  <a:pt x="7665751" y="1852764"/>
                  <a:pt x="7666289" y="1854941"/>
                  <a:pt x="7666289" y="1857120"/>
                </a:cubicBezTo>
                <a:cubicBezTo>
                  <a:pt x="7666289" y="1862565"/>
                  <a:pt x="7665751" y="1867739"/>
                  <a:pt x="7664671" y="1872639"/>
                </a:cubicBezTo>
                <a:cubicBezTo>
                  <a:pt x="7663593" y="1877541"/>
                  <a:pt x="7663053" y="1882714"/>
                  <a:pt x="7663053" y="1888160"/>
                </a:cubicBezTo>
                <a:cubicBezTo>
                  <a:pt x="7663053" y="1891427"/>
                  <a:pt x="7663861" y="1894422"/>
                  <a:pt x="7665480" y="1897144"/>
                </a:cubicBezTo>
                <a:lnTo>
                  <a:pt x="7667601" y="1904996"/>
                </a:lnTo>
                <a:lnTo>
                  <a:pt x="7600065" y="1939092"/>
                </a:lnTo>
                <a:cubicBezTo>
                  <a:pt x="7575897" y="1947807"/>
                  <a:pt x="7550939" y="1952715"/>
                  <a:pt x="7524875" y="1951816"/>
                </a:cubicBezTo>
                <a:cubicBezTo>
                  <a:pt x="7475045" y="1950098"/>
                  <a:pt x="7531096" y="1852290"/>
                  <a:pt x="7534206" y="1802527"/>
                </a:cubicBezTo>
                <a:cubicBezTo>
                  <a:pt x="7534206" y="1802527"/>
                  <a:pt x="7533231" y="1797886"/>
                  <a:pt x="7531720" y="1790336"/>
                </a:cubicBezTo>
                <a:lnTo>
                  <a:pt x="7528428" y="1773206"/>
                </a:lnTo>
                <a:lnTo>
                  <a:pt x="7531971" y="1773803"/>
                </a:lnTo>
                <a:cubicBezTo>
                  <a:pt x="7534129" y="1773803"/>
                  <a:pt x="7537365" y="1769991"/>
                  <a:pt x="7541681" y="1762366"/>
                </a:cubicBezTo>
                <a:cubicBezTo>
                  <a:pt x="7545995" y="1754743"/>
                  <a:pt x="7550851" y="1750386"/>
                  <a:pt x="7556245" y="1749298"/>
                </a:cubicBezTo>
                <a:cubicBezTo>
                  <a:pt x="7559481" y="1748208"/>
                  <a:pt x="7561910" y="1747936"/>
                  <a:pt x="7563527" y="1748480"/>
                </a:cubicBezTo>
                <a:cubicBezTo>
                  <a:pt x="7565146" y="1749024"/>
                  <a:pt x="7567033" y="1748752"/>
                  <a:pt x="7569191" y="1747663"/>
                </a:cubicBezTo>
                <a:cubicBezTo>
                  <a:pt x="7573505" y="1745485"/>
                  <a:pt x="7576204" y="1741945"/>
                  <a:pt x="7577283" y="1737045"/>
                </a:cubicBezTo>
                <a:cubicBezTo>
                  <a:pt x="7578361" y="1732144"/>
                  <a:pt x="7580519" y="1728603"/>
                  <a:pt x="7583755" y="1726426"/>
                </a:cubicBezTo>
                <a:cubicBezTo>
                  <a:pt x="7585913" y="1724247"/>
                  <a:pt x="7589149" y="1723431"/>
                  <a:pt x="7593466" y="1723975"/>
                </a:cubicBezTo>
                <a:cubicBezTo>
                  <a:pt x="7597781" y="1724519"/>
                  <a:pt x="7601019" y="1723158"/>
                  <a:pt x="7603176" y="1719891"/>
                </a:cubicBezTo>
                <a:cubicBezTo>
                  <a:pt x="7604255" y="1717712"/>
                  <a:pt x="7604794" y="1714989"/>
                  <a:pt x="7604794" y="1711723"/>
                </a:cubicBezTo>
                <a:cubicBezTo>
                  <a:pt x="7604794" y="1708456"/>
                  <a:pt x="7605871" y="1705188"/>
                  <a:pt x="7608030" y="1701921"/>
                </a:cubicBezTo>
                <a:lnTo>
                  <a:pt x="7606413" y="1701921"/>
                </a:lnTo>
                <a:cubicBezTo>
                  <a:pt x="7605334" y="1701921"/>
                  <a:pt x="7603715" y="1702465"/>
                  <a:pt x="7601557" y="1703554"/>
                </a:cubicBezTo>
                <a:cubicBezTo>
                  <a:pt x="7599399" y="1703554"/>
                  <a:pt x="7596163" y="1704372"/>
                  <a:pt x="7591847" y="1706005"/>
                </a:cubicBezTo>
                <a:cubicBezTo>
                  <a:pt x="7587533" y="1707638"/>
                  <a:pt x="7584295" y="1709000"/>
                  <a:pt x="7582137" y="1710089"/>
                </a:cubicBezTo>
                <a:cubicBezTo>
                  <a:pt x="7578901" y="1712267"/>
                  <a:pt x="7576473" y="1715807"/>
                  <a:pt x="7574855" y="1720708"/>
                </a:cubicBezTo>
                <a:cubicBezTo>
                  <a:pt x="7573237" y="1725609"/>
                  <a:pt x="7571349" y="1728603"/>
                  <a:pt x="7569191" y="1729693"/>
                </a:cubicBezTo>
                <a:cubicBezTo>
                  <a:pt x="7567033" y="1731871"/>
                  <a:pt x="7564067" y="1732688"/>
                  <a:pt x="7560291" y="1732144"/>
                </a:cubicBezTo>
                <a:cubicBezTo>
                  <a:pt x="7556515" y="1731599"/>
                  <a:pt x="7553547" y="1732416"/>
                  <a:pt x="7551389" y="1734594"/>
                </a:cubicBezTo>
                <a:cubicBezTo>
                  <a:pt x="7548153" y="1737861"/>
                  <a:pt x="7545456" y="1741673"/>
                  <a:pt x="7543298" y="1746029"/>
                </a:cubicBezTo>
                <a:cubicBezTo>
                  <a:pt x="7541139" y="1750386"/>
                  <a:pt x="7538444" y="1753654"/>
                  <a:pt x="7535207" y="1755831"/>
                </a:cubicBezTo>
                <a:lnTo>
                  <a:pt x="7525864" y="1759761"/>
                </a:lnTo>
                <a:lnTo>
                  <a:pt x="7522387" y="1739401"/>
                </a:lnTo>
                <a:lnTo>
                  <a:pt x="7553009" y="1716624"/>
                </a:lnTo>
                <a:cubicBezTo>
                  <a:pt x="7554087" y="1716624"/>
                  <a:pt x="7555167" y="1716079"/>
                  <a:pt x="7556245" y="1714989"/>
                </a:cubicBezTo>
                <a:cubicBezTo>
                  <a:pt x="7557324" y="1713901"/>
                  <a:pt x="7560021" y="1712267"/>
                  <a:pt x="7564337" y="1710089"/>
                </a:cubicBezTo>
                <a:cubicBezTo>
                  <a:pt x="7567573" y="1707910"/>
                  <a:pt x="7571349" y="1705733"/>
                  <a:pt x="7575664" y="1703554"/>
                </a:cubicBezTo>
                <a:lnTo>
                  <a:pt x="7575664" y="1701921"/>
                </a:lnTo>
                <a:lnTo>
                  <a:pt x="7574047" y="1697019"/>
                </a:lnTo>
                <a:lnTo>
                  <a:pt x="7574047" y="1695386"/>
                </a:lnTo>
                <a:lnTo>
                  <a:pt x="7575664" y="1693752"/>
                </a:lnTo>
                <a:cubicBezTo>
                  <a:pt x="7583217" y="1693752"/>
                  <a:pt x="7588340" y="1690484"/>
                  <a:pt x="7591039" y="1683951"/>
                </a:cubicBezTo>
                <a:cubicBezTo>
                  <a:pt x="7593735" y="1677416"/>
                  <a:pt x="7597781" y="1671425"/>
                  <a:pt x="7603176" y="1665979"/>
                </a:cubicBezTo>
                <a:lnTo>
                  <a:pt x="7603176" y="1664346"/>
                </a:lnTo>
                <a:cubicBezTo>
                  <a:pt x="7590230" y="1664346"/>
                  <a:pt x="7580519" y="1668975"/>
                  <a:pt x="7574047" y="1678232"/>
                </a:cubicBezTo>
                <a:cubicBezTo>
                  <a:pt x="7567573" y="1687489"/>
                  <a:pt x="7559481" y="1694842"/>
                  <a:pt x="7549771" y="1700287"/>
                </a:cubicBezTo>
                <a:cubicBezTo>
                  <a:pt x="7546535" y="1702465"/>
                  <a:pt x="7543030" y="1703826"/>
                  <a:pt x="7539252" y="1704372"/>
                </a:cubicBezTo>
                <a:cubicBezTo>
                  <a:pt x="7535477" y="1704916"/>
                  <a:pt x="7531971" y="1706277"/>
                  <a:pt x="7528735" y="1708456"/>
                </a:cubicBezTo>
                <a:lnTo>
                  <a:pt x="7518872" y="1716988"/>
                </a:lnTo>
                <a:lnTo>
                  <a:pt x="7517019" y="1702270"/>
                </a:lnTo>
                <a:lnTo>
                  <a:pt x="7522261" y="1700287"/>
                </a:lnTo>
                <a:cubicBezTo>
                  <a:pt x="7524417" y="1698109"/>
                  <a:pt x="7526307" y="1695386"/>
                  <a:pt x="7527925" y="1692119"/>
                </a:cubicBezTo>
                <a:cubicBezTo>
                  <a:pt x="7529544" y="1688851"/>
                  <a:pt x="7531431" y="1686673"/>
                  <a:pt x="7533589" y="1685584"/>
                </a:cubicBezTo>
                <a:cubicBezTo>
                  <a:pt x="7540062" y="1682316"/>
                  <a:pt x="7545725" y="1678505"/>
                  <a:pt x="7550581" y="1674148"/>
                </a:cubicBezTo>
                <a:cubicBezTo>
                  <a:pt x="7555435" y="1669791"/>
                  <a:pt x="7560560" y="1665435"/>
                  <a:pt x="7565955" y="1661079"/>
                </a:cubicBezTo>
                <a:cubicBezTo>
                  <a:pt x="7570269" y="1657811"/>
                  <a:pt x="7574586" y="1655361"/>
                  <a:pt x="7578901" y="1653727"/>
                </a:cubicBezTo>
                <a:cubicBezTo>
                  <a:pt x="7583217" y="1652093"/>
                  <a:pt x="7587533" y="1650188"/>
                  <a:pt x="7591847" y="1648009"/>
                </a:cubicBezTo>
                <a:cubicBezTo>
                  <a:pt x="7592926" y="1644742"/>
                  <a:pt x="7594544" y="1640930"/>
                  <a:pt x="7596703" y="1636574"/>
                </a:cubicBezTo>
                <a:cubicBezTo>
                  <a:pt x="7598861" y="1632218"/>
                  <a:pt x="7601019" y="1628405"/>
                  <a:pt x="7603176" y="1625137"/>
                </a:cubicBezTo>
                <a:lnTo>
                  <a:pt x="7601557" y="1625137"/>
                </a:lnTo>
                <a:cubicBezTo>
                  <a:pt x="7599399" y="1625137"/>
                  <a:pt x="7596972" y="1626227"/>
                  <a:pt x="7594276" y="1628405"/>
                </a:cubicBezTo>
                <a:cubicBezTo>
                  <a:pt x="7591579" y="1630583"/>
                  <a:pt x="7587533" y="1631128"/>
                  <a:pt x="7582137" y="1630039"/>
                </a:cubicBezTo>
                <a:cubicBezTo>
                  <a:pt x="7576745" y="1635484"/>
                  <a:pt x="7572968" y="1640113"/>
                  <a:pt x="7570810" y="1643925"/>
                </a:cubicBezTo>
                <a:cubicBezTo>
                  <a:pt x="7568653" y="1647737"/>
                  <a:pt x="7563259" y="1649642"/>
                  <a:pt x="7554627" y="1649642"/>
                </a:cubicBezTo>
                <a:cubicBezTo>
                  <a:pt x="7552469" y="1651821"/>
                  <a:pt x="7551121" y="1653727"/>
                  <a:pt x="7550581" y="1655361"/>
                </a:cubicBezTo>
                <a:cubicBezTo>
                  <a:pt x="7550041" y="1656995"/>
                  <a:pt x="7548153" y="1658900"/>
                  <a:pt x="7544917" y="1661079"/>
                </a:cubicBezTo>
                <a:cubicBezTo>
                  <a:pt x="7537365" y="1663256"/>
                  <a:pt x="7531971" y="1668158"/>
                  <a:pt x="7528735" y="1675782"/>
                </a:cubicBezTo>
                <a:cubicBezTo>
                  <a:pt x="7525498" y="1683405"/>
                  <a:pt x="7522261" y="1687217"/>
                  <a:pt x="7519023" y="1687217"/>
                </a:cubicBezTo>
                <a:cubicBezTo>
                  <a:pt x="7517945" y="1688307"/>
                  <a:pt x="7516867" y="1688851"/>
                  <a:pt x="7515787" y="1688851"/>
                </a:cubicBezTo>
                <a:lnTo>
                  <a:pt x="7515423" y="1688851"/>
                </a:lnTo>
                <a:lnTo>
                  <a:pt x="7513907" y="1667667"/>
                </a:lnTo>
                <a:lnTo>
                  <a:pt x="7514169" y="1667614"/>
                </a:lnTo>
                <a:cubicBezTo>
                  <a:pt x="7518485" y="1665435"/>
                  <a:pt x="7520643" y="1662984"/>
                  <a:pt x="7520643" y="1660262"/>
                </a:cubicBezTo>
                <a:cubicBezTo>
                  <a:pt x="7520643" y="1657539"/>
                  <a:pt x="7522261" y="1655088"/>
                  <a:pt x="7525498" y="1652911"/>
                </a:cubicBezTo>
                <a:cubicBezTo>
                  <a:pt x="7527655" y="1651821"/>
                  <a:pt x="7529003" y="1651549"/>
                  <a:pt x="7529544" y="1652093"/>
                </a:cubicBezTo>
                <a:cubicBezTo>
                  <a:pt x="7530083" y="1652639"/>
                  <a:pt x="7531971" y="1652365"/>
                  <a:pt x="7535207" y="1651277"/>
                </a:cubicBezTo>
                <a:cubicBezTo>
                  <a:pt x="7537365" y="1649098"/>
                  <a:pt x="7538983" y="1646648"/>
                  <a:pt x="7540062" y="1643925"/>
                </a:cubicBezTo>
                <a:cubicBezTo>
                  <a:pt x="7541139" y="1641202"/>
                  <a:pt x="7543298" y="1639297"/>
                  <a:pt x="7546535" y="1638207"/>
                </a:cubicBezTo>
                <a:cubicBezTo>
                  <a:pt x="7555167" y="1634940"/>
                  <a:pt x="7562178" y="1629767"/>
                  <a:pt x="7567573" y="1622688"/>
                </a:cubicBezTo>
                <a:cubicBezTo>
                  <a:pt x="7572968" y="1615608"/>
                  <a:pt x="7579441" y="1610979"/>
                  <a:pt x="7586993" y="1608801"/>
                </a:cubicBezTo>
                <a:cubicBezTo>
                  <a:pt x="7588072" y="1607713"/>
                  <a:pt x="7588611" y="1605806"/>
                  <a:pt x="7588611" y="1603083"/>
                </a:cubicBezTo>
                <a:cubicBezTo>
                  <a:pt x="7588611" y="1600360"/>
                  <a:pt x="7589690" y="1598455"/>
                  <a:pt x="7591847" y="1597365"/>
                </a:cubicBezTo>
                <a:cubicBezTo>
                  <a:pt x="7598321" y="1595187"/>
                  <a:pt x="7603176" y="1592192"/>
                  <a:pt x="7606413" y="1588380"/>
                </a:cubicBezTo>
                <a:cubicBezTo>
                  <a:pt x="7609649" y="1584569"/>
                  <a:pt x="7613965" y="1579939"/>
                  <a:pt x="7619359" y="1574494"/>
                </a:cubicBezTo>
                <a:lnTo>
                  <a:pt x="7619359" y="1569593"/>
                </a:lnTo>
                <a:lnTo>
                  <a:pt x="7604794" y="1577762"/>
                </a:lnTo>
                <a:cubicBezTo>
                  <a:pt x="7602635" y="1578850"/>
                  <a:pt x="7602367" y="1580757"/>
                  <a:pt x="7603984" y="1583479"/>
                </a:cubicBezTo>
                <a:cubicBezTo>
                  <a:pt x="7605603" y="1586202"/>
                  <a:pt x="7605334" y="1587564"/>
                  <a:pt x="7603176" y="1587564"/>
                </a:cubicBezTo>
                <a:cubicBezTo>
                  <a:pt x="7597781" y="1586474"/>
                  <a:pt x="7590230" y="1587292"/>
                  <a:pt x="7580519" y="1590014"/>
                </a:cubicBezTo>
                <a:cubicBezTo>
                  <a:pt x="7570810" y="1592737"/>
                  <a:pt x="7564337" y="1596821"/>
                  <a:pt x="7561101" y="1602267"/>
                </a:cubicBezTo>
                <a:cubicBezTo>
                  <a:pt x="7560021" y="1604444"/>
                  <a:pt x="7559481" y="1606351"/>
                  <a:pt x="7559481" y="1607985"/>
                </a:cubicBezTo>
                <a:cubicBezTo>
                  <a:pt x="7559481" y="1609618"/>
                  <a:pt x="7558403" y="1610979"/>
                  <a:pt x="7556245" y="1612069"/>
                </a:cubicBezTo>
                <a:cubicBezTo>
                  <a:pt x="7555167" y="1613158"/>
                  <a:pt x="7553819" y="1613430"/>
                  <a:pt x="7552199" y="1612885"/>
                </a:cubicBezTo>
                <a:cubicBezTo>
                  <a:pt x="7550581" y="1612341"/>
                  <a:pt x="7549233" y="1613158"/>
                  <a:pt x="7548153" y="1615336"/>
                </a:cubicBezTo>
                <a:cubicBezTo>
                  <a:pt x="7545995" y="1618604"/>
                  <a:pt x="7544647" y="1621326"/>
                  <a:pt x="7544107" y="1623504"/>
                </a:cubicBezTo>
                <a:cubicBezTo>
                  <a:pt x="7543569" y="1625683"/>
                  <a:pt x="7542220" y="1627860"/>
                  <a:pt x="7540062" y="1630039"/>
                </a:cubicBezTo>
                <a:cubicBezTo>
                  <a:pt x="7534667" y="1635484"/>
                  <a:pt x="7530083" y="1639025"/>
                  <a:pt x="7526307" y="1640658"/>
                </a:cubicBezTo>
                <a:cubicBezTo>
                  <a:pt x="7522530" y="1642291"/>
                  <a:pt x="7518485" y="1644742"/>
                  <a:pt x="7514169" y="1648009"/>
                </a:cubicBezTo>
                <a:lnTo>
                  <a:pt x="7512536" y="1648504"/>
                </a:lnTo>
                <a:lnTo>
                  <a:pt x="7512215" y="1644017"/>
                </a:lnTo>
                <a:lnTo>
                  <a:pt x="7511407" y="1627750"/>
                </a:lnTo>
                <a:lnTo>
                  <a:pt x="7519023" y="1621871"/>
                </a:lnTo>
                <a:lnTo>
                  <a:pt x="7522261" y="1618604"/>
                </a:lnTo>
                <a:cubicBezTo>
                  <a:pt x="7523340" y="1617514"/>
                  <a:pt x="7524149" y="1616969"/>
                  <a:pt x="7524689" y="1616969"/>
                </a:cubicBezTo>
                <a:cubicBezTo>
                  <a:pt x="7525227" y="1616969"/>
                  <a:pt x="7526037" y="1616425"/>
                  <a:pt x="7527115" y="1615336"/>
                </a:cubicBezTo>
                <a:cubicBezTo>
                  <a:pt x="7528194" y="1614246"/>
                  <a:pt x="7529003" y="1612885"/>
                  <a:pt x="7529544" y="1611251"/>
                </a:cubicBezTo>
                <a:cubicBezTo>
                  <a:pt x="7530083" y="1609618"/>
                  <a:pt x="7531431" y="1608257"/>
                  <a:pt x="7533589" y="1607167"/>
                </a:cubicBezTo>
                <a:cubicBezTo>
                  <a:pt x="7538983" y="1602811"/>
                  <a:pt x="7545187" y="1599271"/>
                  <a:pt x="7552199" y="1596548"/>
                </a:cubicBezTo>
                <a:cubicBezTo>
                  <a:pt x="7559213" y="1593825"/>
                  <a:pt x="7565415" y="1590286"/>
                  <a:pt x="7570810" y="1585930"/>
                </a:cubicBezTo>
                <a:cubicBezTo>
                  <a:pt x="7572968" y="1583751"/>
                  <a:pt x="7577283" y="1578850"/>
                  <a:pt x="7583755" y="1571227"/>
                </a:cubicBezTo>
                <a:cubicBezTo>
                  <a:pt x="7590230" y="1563603"/>
                  <a:pt x="7593466" y="1559246"/>
                  <a:pt x="7593466" y="1558157"/>
                </a:cubicBezTo>
                <a:cubicBezTo>
                  <a:pt x="7593466" y="1555980"/>
                  <a:pt x="7592926" y="1554890"/>
                  <a:pt x="7591847" y="1554890"/>
                </a:cubicBezTo>
                <a:cubicBezTo>
                  <a:pt x="7590769" y="1554890"/>
                  <a:pt x="7590230" y="1553801"/>
                  <a:pt x="7590230" y="1551622"/>
                </a:cubicBezTo>
                <a:cubicBezTo>
                  <a:pt x="7590230" y="1549445"/>
                  <a:pt x="7591308" y="1548355"/>
                  <a:pt x="7593466" y="1548355"/>
                </a:cubicBezTo>
                <a:cubicBezTo>
                  <a:pt x="7594544" y="1548355"/>
                  <a:pt x="7595625" y="1548627"/>
                  <a:pt x="7596703" y="1549173"/>
                </a:cubicBezTo>
                <a:cubicBezTo>
                  <a:pt x="7597781" y="1549717"/>
                  <a:pt x="7598861" y="1549989"/>
                  <a:pt x="7599939" y="1549989"/>
                </a:cubicBezTo>
                <a:cubicBezTo>
                  <a:pt x="7602097" y="1549989"/>
                  <a:pt x="7603176" y="1549445"/>
                  <a:pt x="7603176" y="1548355"/>
                </a:cubicBezTo>
                <a:cubicBezTo>
                  <a:pt x="7603176" y="1547266"/>
                  <a:pt x="7604255" y="1545632"/>
                  <a:pt x="7606413" y="1543454"/>
                </a:cubicBezTo>
                <a:cubicBezTo>
                  <a:pt x="7606413" y="1543454"/>
                  <a:pt x="7610727" y="1540187"/>
                  <a:pt x="7619359" y="1533652"/>
                </a:cubicBezTo>
                <a:cubicBezTo>
                  <a:pt x="7623674" y="1531474"/>
                  <a:pt x="7627991" y="1528752"/>
                  <a:pt x="7632305" y="1525483"/>
                </a:cubicBezTo>
                <a:cubicBezTo>
                  <a:pt x="7632305" y="1523306"/>
                  <a:pt x="7631227" y="1522217"/>
                  <a:pt x="7629069" y="1522217"/>
                </a:cubicBezTo>
                <a:lnTo>
                  <a:pt x="7599939" y="1538553"/>
                </a:lnTo>
                <a:cubicBezTo>
                  <a:pt x="7592387" y="1542910"/>
                  <a:pt x="7585644" y="1546994"/>
                  <a:pt x="7579711" y="1550806"/>
                </a:cubicBezTo>
                <a:cubicBezTo>
                  <a:pt x="7573777" y="1554618"/>
                  <a:pt x="7570269" y="1556524"/>
                  <a:pt x="7569191" y="1556524"/>
                </a:cubicBezTo>
                <a:cubicBezTo>
                  <a:pt x="7562717" y="1560880"/>
                  <a:pt x="7556783" y="1565781"/>
                  <a:pt x="7551389" y="1571227"/>
                </a:cubicBezTo>
                <a:cubicBezTo>
                  <a:pt x="7545995" y="1576672"/>
                  <a:pt x="7538983" y="1582118"/>
                  <a:pt x="7530351" y="1587564"/>
                </a:cubicBezTo>
                <a:cubicBezTo>
                  <a:pt x="7528194" y="1588653"/>
                  <a:pt x="7527115" y="1590286"/>
                  <a:pt x="7527115" y="1592464"/>
                </a:cubicBezTo>
                <a:cubicBezTo>
                  <a:pt x="7527115" y="1594643"/>
                  <a:pt x="7526037" y="1596821"/>
                  <a:pt x="7523879" y="1598999"/>
                </a:cubicBezTo>
                <a:lnTo>
                  <a:pt x="7510429" y="1608051"/>
                </a:lnTo>
                <a:lnTo>
                  <a:pt x="7510306" y="1605574"/>
                </a:lnTo>
                <a:lnTo>
                  <a:pt x="7510093" y="1585530"/>
                </a:lnTo>
                <a:lnTo>
                  <a:pt x="7514169" y="1584295"/>
                </a:lnTo>
                <a:cubicBezTo>
                  <a:pt x="7516326" y="1582118"/>
                  <a:pt x="7518755" y="1579939"/>
                  <a:pt x="7521453" y="1577762"/>
                </a:cubicBezTo>
                <a:cubicBezTo>
                  <a:pt x="7524149" y="1575583"/>
                  <a:pt x="7527115" y="1573404"/>
                  <a:pt x="7530351" y="1571227"/>
                </a:cubicBezTo>
                <a:lnTo>
                  <a:pt x="7530351" y="1558157"/>
                </a:lnTo>
                <a:cubicBezTo>
                  <a:pt x="7527115" y="1558157"/>
                  <a:pt x="7523879" y="1558702"/>
                  <a:pt x="7520643" y="1559790"/>
                </a:cubicBezTo>
                <a:cubicBezTo>
                  <a:pt x="7517405" y="1560880"/>
                  <a:pt x="7514169" y="1561425"/>
                  <a:pt x="7510933" y="1561425"/>
                </a:cubicBezTo>
                <a:lnTo>
                  <a:pt x="7509850" y="1562644"/>
                </a:lnTo>
                <a:lnTo>
                  <a:pt x="7509710" y="1549428"/>
                </a:lnTo>
                <a:lnTo>
                  <a:pt x="7509769" y="1548407"/>
                </a:lnTo>
                <a:lnTo>
                  <a:pt x="7512551" y="1546722"/>
                </a:lnTo>
                <a:cubicBezTo>
                  <a:pt x="7514709" y="1545632"/>
                  <a:pt x="7515249" y="1543999"/>
                  <a:pt x="7514169" y="1541820"/>
                </a:cubicBezTo>
                <a:cubicBezTo>
                  <a:pt x="7513090" y="1539643"/>
                  <a:pt x="7513629" y="1537464"/>
                  <a:pt x="7515787" y="1535285"/>
                </a:cubicBezTo>
                <a:cubicBezTo>
                  <a:pt x="7521181" y="1532018"/>
                  <a:pt x="7525767" y="1530385"/>
                  <a:pt x="7529544" y="1530385"/>
                </a:cubicBezTo>
                <a:cubicBezTo>
                  <a:pt x="7533319" y="1530385"/>
                  <a:pt x="7535207" y="1526029"/>
                  <a:pt x="7535207" y="1517315"/>
                </a:cubicBezTo>
                <a:cubicBezTo>
                  <a:pt x="7527655" y="1517315"/>
                  <a:pt x="7520912" y="1518609"/>
                  <a:pt x="7514978" y="1521195"/>
                </a:cubicBezTo>
                <a:lnTo>
                  <a:pt x="7511165" y="1524083"/>
                </a:lnTo>
                <a:lnTo>
                  <a:pt x="7511685" y="1515011"/>
                </a:lnTo>
                <a:lnTo>
                  <a:pt x="7513269" y="1502322"/>
                </a:lnTo>
                <a:lnTo>
                  <a:pt x="7520643" y="1499345"/>
                </a:lnTo>
                <a:cubicBezTo>
                  <a:pt x="7522801" y="1494989"/>
                  <a:pt x="7526576" y="1489543"/>
                  <a:pt x="7531971" y="1483008"/>
                </a:cubicBezTo>
                <a:cubicBezTo>
                  <a:pt x="7533049" y="1480829"/>
                  <a:pt x="7534129" y="1479196"/>
                  <a:pt x="7535207" y="1478107"/>
                </a:cubicBezTo>
                <a:cubicBezTo>
                  <a:pt x="7536287" y="1477019"/>
                  <a:pt x="7536826" y="1475384"/>
                  <a:pt x="7536826" y="1473206"/>
                </a:cubicBezTo>
                <a:cubicBezTo>
                  <a:pt x="7534667" y="1473206"/>
                  <a:pt x="7533049" y="1474296"/>
                  <a:pt x="7531971" y="1476473"/>
                </a:cubicBezTo>
                <a:cubicBezTo>
                  <a:pt x="7530893" y="1478652"/>
                  <a:pt x="7529273" y="1480829"/>
                  <a:pt x="7527115" y="1483008"/>
                </a:cubicBezTo>
                <a:lnTo>
                  <a:pt x="7514699" y="1487783"/>
                </a:lnTo>
                <a:lnTo>
                  <a:pt x="7515053" y="1482919"/>
                </a:lnTo>
                <a:cubicBezTo>
                  <a:pt x="7514859" y="1479282"/>
                  <a:pt x="7514057" y="1475712"/>
                  <a:pt x="7512300" y="1471022"/>
                </a:cubicBezTo>
                <a:lnTo>
                  <a:pt x="7507529" y="1460545"/>
                </a:lnTo>
                <a:lnTo>
                  <a:pt x="7514979" y="1453602"/>
                </a:lnTo>
                <a:cubicBezTo>
                  <a:pt x="7518755" y="1449245"/>
                  <a:pt x="7522801" y="1445433"/>
                  <a:pt x="7527115" y="1442166"/>
                </a:cubicBezTo>
                <a:lnTo>
                  <a:pt x="7527115" y="1440533"/>
                </a:lnTo>
                <a:cubicBezTo>
                  <a:pt x="7527115" y="1439444"/>
                  <a:pt x="7526576" y="1438900"/>
                  <a:pt x="7525498" y="1438900"/>
                </a:cubicBezTo>
                <a:lnTo>
                  <a:pt x="7523879" y="1438900"/>
                </a:lnTo>
                <a:cubicBezTo>
                  <a:pt x="7522801" y="1438900"/>
                  <a:pt x="7520912" y="1439716"/>
                  <a:pt x="7518215" y="1441349"/>
                </a:cubicBezTo>
                <a:cubicBezTo>
                  <a:pt x="7515518" y="1442984"/>
                  <a:pt x="7513629" y="1444345"/>
                  <a:pt x="7512551" y="1445433"/>
                </a:cubicBezTo>
                <a:lnTo>
                  <a:pt x="7510933" y="1445433"/>
                </a:lnTo>
                <a:lnTo>
                  <a:pt x="7505574" y="1456252"/>
                </a:lnTo>
                <a:lnTo>
                  <a:pt x="7503824" y="1452410"/>
                </a:lnTo>
                <a:cubicBezTo>
                  <a:pt x="7499815" y="1444297"/>
                  <a:pt x="7494506" y="1433879"/>
                  <a:pt x="7487553" y="1419972"/>
                </a:cubicBezTo>
                <a:cubicBezTo>
                  <a:pt x="7472002" y="1432413"/>
                  <a:pt x="7457215" y="1445874"/>
                  <a:pt x="7440900" y="1457294"/>
                </a:cubicBezTo>
                <a:cubicBezTo>
                  <a:pt x="7401518" y="1484861"/>
                  <a:pt x="7373518" y="1494924"/>
                  <a:pt x="7334766" y="1511838"/>
                </a:cubicBezTo>
                <a:lnTo>
                  <a:pt x="7305920" y="1525274"/>
                </a:lnTo>
                <a:lnTo>
                  <a:pt x="7308646" y="1522217"/>
                </a:lnTo>
                <a:lnTo>
                  <a:pt x="7303791" y="1514048"/>
                </a:lnTo>
                <a:lnTo>
                  <a:pt x="7302173" y="1514048"/>
                </a:lnTo>
                <a:cubicBezTo>
                  <a:pt x="7298936" y="1514048"/>
                  <a:pt x="7296778" y="1515682"/>
                  <a:pt x="7295697" y="1518949"/>
                </a:cubicBezTo>
                <a:cubicBezTo>
                  <a:pt x="7294619" y="1522217"/>
                  <a:pt x="7293541" y="1524939"/>
                  <a:pt x="7292461" y="1527117"/>
                </a:cubicBezTo>
                <a:cubicBezTo>
                  <a:pt x="7291383" y="1528206"/>
                  <a:pt x="7289765" y="1528752"/>
                  <a:pt x="7287607" y="1528752"/>
                </a:cubicBezTo>
                <a:cubicBezTo>
                  <a:pt x="7285449" y="1528752"/>
                  <a:pt x="7284370" y="1529840"/>
                  <a:pt x="7284370" y="1532018"/>
                </a:cubicBezTo>
                <a:lnTo>
                  <a:pt x="7288360" y="1533629"/>
                </a:lnTo>
                <a:lnTo>
                  <a:pt x="7160694" y="1600016"/>
                </a:lnTo>
                <a:lnTo>
                  <a:pt x="7154097" y="1594099"/>
                </a:lnTo>
                <a:cubicBezTo>
                  <a:pt x="7151399" y="1591920"/>
                  <a:pt x="7148973" y="1590830"/>
                  <a:pt x="7146815" y="1590830"/>
                </a:cubicBezTo>
                <a:cubicBezTo>
                  <a:pt x="7144657" y="1590830"/>
                  <a:pt x="7143579" y="1591648"/>
                  <a:pt x="7143579" y="1593281"/>
                </a:cubicBezTo>
                <a:cubicBezTo>
                  <a:pt x="7143579" y="1594915"/>
                  <a:pt x="7142501" y="1595732"/>
                  <a:pt x="7140343" y="1595732"/>
                </a:cubicBezTo>
                <a:cubicBezTo>
                  <a:pt x="7136026" y="1595732"/>
                  <a:pt x="7133869" y="1593553"/>
                  <a:pt x="7133869" y="1589197"/>
                </a:cubicBezTo>
                <a:cubicBezTo>
                  <a:pt x="7133869" y="1585930"/>
                  <a:pt x="7134408" y="1582662"/>
                  <a:pt x="7135487" y="1579395"/>
                </a:cubicBezTo>
                <a:cubicBezTo>
                  <a:pt x="7136565" y="1576127"/>
                  <a:pt x="7137107" y="1572860"/>
                  <a:pt x="7137107" y="1569593"/>
                </a:cubicBezTo>
                <a:cubicBezTo>
                  <a:pt x="7137107" y="1567415"/>
                  <a:pt x="7136835" y="1566325"/>
                  <a:pt x="7136297" y="1566325"/>
                </a:cubicBezTo>
                <a:cubicBezTo>
                  <a:pt x="7135757" y="1566325"/>
                  <a:pt x="7134948" y="1565236"/>
                  <a:pt x="7133869" y="1563059"/>
                </a:cubicBezTo>
                <a:lnTo>
                  <a:pt x="7133869" y="1551622"/>
                </a:lnTo>
                <a:cubicBezTo>
                  <a:pt x="7133869" y="1548355"/>
                  <a:pt x="7134139" y="1544815"/>
                  <a:pt x="7134677" y="1541004"/>
                </a:cubicBezTo>
                <a:cubicBezTo>
                  <a:pt x="7135217" y="1537192"/>
                  <a:pt x="7135487" y="1533652"/>
                  <a:pt x="7135487" y="1530385"/>
                </a:cubicBezTo>
                <a:cubicBezTo>
                  <a:pt x="7135487" y="1527117"/>
                  <a:pt x="7135217" y="1523850"/>
                  <a:pt x="7134677" y="1520583"/>
                </a:cubicBezTo>
                <a:cubicBezTo>
                  <a:pt x="7134139" y="1517315"/>
                  <a:pt x="7132789" y="1514592"/>
                  <a:pt x="7130631" y="1512415"/>
                </a:cubicBezTo>
                <a:cubicBezTo>
                  <a:pt x="7132789" y="1508057"/>
                  <a:pt x="7133869" y="1505335"/>
                  <a:pt x="7133869" y="1504247"/>
                </a:cubicBezTo>
                <a:cubicBezTo>
                  <a:pt x="7133869" y="1502068"/>
                  <a:pt x="7133599" y="1500434"/>
                  <a:pt x="7133061" y="1499345"/>
                </a:cubicBezTo>
                <a:cubicBezTo>
                  <a:pt x="7132519" y="1498256"/>
                  <a:pt x="7132251" y="1496622"/>
                  <a:pt x="7132251" y="1494443"/>
                </a:cubicBezTo>
                <a:cubicBezTo>
                  <a:pt x="7132251" y="1491177"/>
                  <a:pt x="7133061" y="1488182"/>
                  <a:pt x="7134677" y="1485459"/>
                </a:cubicBezTo>
                <a:cubicBezTo>
                  <a:pt x="7136297" y="1482736"/>
                  <a:pt x="7137107" y="1480285"/>
                  <a:pt x="7137107" y="1478107"/>
                </a:cubicBezTo>
                <a:cubicBezTo>
                  <a:pt x="7137107" y="1475929"/>
                  <a:pt x="7136297" y="1473478"/>
                  <a:pt x="7134677" y="1470756"/>
                </a:cubicBezTo>
                <a:cubicBezTo>
                  <a:pt x="7133061" y="1468033"/>
                  <a:pt x="7132251" y="1465582"/>
                  <a:pt x="7132251" y="1463405"/>
                </a:cubicBezTo>
                <a:cubicBezTo>
                  <a:pt x="7132251" y="1460137"/>
                  <a:pt x="7133061" y="1455780"/>
                  <a:pt x="7134677" y="1450335"/>
                </a:cubicBezTo>
                <a:cubicBezTo>
                  <a:pt x="7136297" y="1444889"/>
                  <a:pt x="7137107" y="1439444"/>
                  <a:pt x="7137107" y="1433998"/>
                </a:cubicBezTo>
                <a:cubicBezTo>
                  <a:pt x="7137107" y="1430731"/>
                  <a:pt x="7136026" y="1425830"/>
                  <a:pt x="7133869" y="1419295"/>
                </a:cubicBezTo>
                <a:lnTo>
                  <a:pt x="7133869" y="1399691"/>
                </a:lnTo>
                <a:cubicBezTo>
                  <a:pt x="7133869" y="1398602"/>
                  <a:pt x="7133329" y="1397240"/>
                  <a:pt x="7132251" y="1395607"/>
                </a:cubicBezTo>
                <a:cubicBezTo>
                  <a:pt x="7131171" y="1393974"/>
                  <a:pt x="7130631" y="1392612"/>
                  <a:pt x="7130631" y="1391523"/>
                </a:cubicBezTo>
                <a:cubicBezTo>
                  <a:pt x="7130631" y="1388255"/>
                  <a:pt x="7132789" y="1385260"/>
                  <a:pt x="7137107" y="1382537"/>
                </a:cubicBezTo>
                <a:cubicBezTo>
                  <a:pt x="7141420" y="1379814"/>
                  <a:pt x="7143579" y="1375730"/>
                  <a:pt x="7143579" y="1370284"/>
                </a:cubicBezTo>
                <a:cubicBezTo>
                  <a:pt x="7143579" y="1367018"/>
                  <a:pt x="7142501" y="1365656"/>
                  <a:pt x="7140343" y="1366200"/>
                </a:cubicBezTo>
                <a:cubicBezTo>
                  <a:pt x="7138184" y="1366746"/>
                  <a:pt x="7137107" y="1365928"/>
                  <a:pt x="7137107" y="1363749"/>
                </a:cubicBezTo>
                <a:cubicBezTo>
                  <a:pt x="7138184" y="1358304"/>
                  <a:pt x="7137645" y="1353676"/>
                  <a:pt x="7135487" y="1349864"/>
                </a:cubicBezTo>
                <a:cubicBezTo>
                  <a:pt x="7133329" y="1346051"/>
                  <a:pt x="7132251" y="1341423"/>
                  <a:pt x="7132251" y="1335978"/>
                </a:cubicBezTo>
                <a:cubicBezTo>
                  <a:pt x="7132251" y="1333799"/>
                  <a:pt x="7135217" y="1330532"/>
                  <a:pt x="7141151" y="1326176"/>
                </a:cubicBezTo>
                <a:cubicBezTo>
                  <a:pt x="7147085" y="1321820"/>
                  <a:pt x="7150592" y="1319641"/>
                  <a:pt x="7151670" y="1319641"/>
                </a:cubicBezTo>
                <a:lnTo>
                  <a:pt x="7161381" y="1319641"/>
                </a:lnTo>
                <a:lnTo>
                  <a:pt x="7167853" y="1319641"/>
                </a:lnTo>
                <a:lnTo>
                  <a:pt x="7174327" y="1319641"/>
                </a:lnTo>
                <a:cubicBezTo>
                  <a:pt x="7175405" y="1319641"/>
                  <a:pt x="7176483" y="1319369"/>
                  <a:pt x="7177563" y="1318823"/>
                </a:cubicBezTo>
                <a:cubicBezTo>
                  <a:pt x="7178641" y="1318279"/>
                  <a:pt x="7179721" y="1318007"/>
                  <a:pt x="7180800" y="1318007"/>
                </a:cubicBezTo>
                <a:lnTo>
                  <a:pt x="7182418" y="1318007"/>
                </a:lnTo>
                <a:lnTo>
                  <a:pt x="7188891" y="1321274"/>
                </a:lnTo>
                <a:cubicBezTo>
                  <a:pt x="7195363" y="1322364"/>
                  <a:pt x="7201567" y="1321546"/>
                  <a:pt x="7207502" y="1318823"/>
                </a:cubicBezTo>
                <a:cubicBezTo>
                  <a:pt x="7213435" y="1316101"/>
                  <a:pt x="7219099" y="1314739"/>
                  <a:pt x="7224493" y="1314739"/>
                </a:cubicBezTo>
                <a:cubicBezTo>
                  <a:pt x="7229887" y="1314739"/>
                  <a:pt x="7234473" y="1315557"/>
                  <a:pt x="7238250" y="1317190"/>
                </a:cubicBezTo>
                <a:cubicBezTo>
                  <a:pt x="7242025" y="1318823"/>
                  <a:pt x="7246071" y="1319641"/>
                  <a:pt x="7250387" y="1319641"/>
                </a:cubicBezTo>
                <a:cubicBezTo>
                  <a:pt x="7252543" y="1319641"/>
                  <a:pt x="7254162" y="1319097"/>
                  <a:pt x="7255241" y="1318007"/>
                </a:cubicBezTo>
                <a:cubicBezTo>
                  <a:pt x="7256321" y="1316918"/>
                  <a:pt x="7257399" y="1316374"/>
                  <a:pt x="7258479" y="1316374"/>
                </a:cubicBezTo>
                <a:lnTo>
                  <a:pt x="7261715" y="1316374"/>
                </a:lnTo>
                <a:cubicBezTo>
                  <a:pt x="7264951" y="1321820"/>
                  <a:pt x="7268727" y="1324542"/>
                  <a:pt x="7273043" y="1324542"/>
                </a:cubicBezTo>
                <a:cubicBezTo>
                  <a:pt x="7277359" y="1324542"/>
                  <a:pt x="7280865" y="1323453"/>
                  <a:pt x="7283561" y="1321274"/>
                </a:cubicBezTo>
                <a:cubicBezTo>
                  <a:pt x="7286259" y="1319097"/>
                  <a:pt x="7289765" y="1318007"/>
                  <a:pt x="7294081" y="1318007"/>
                </a:cubicBezTo>
                <a:cubicBezTo>
                  <a:pt x="7296239" y="1318007"/>
                  <a:pt x="7297587" y="1318823"/>
                  <a:pt x="7298127" y="1320458"/>
                </a:cubicBezTo>
                <a:cubicBezTo>
                  <a:pt x="7298665" y="1322092"/>
                  <a:pt x="7300014" y="1322908"/>
                  <a:pt x="7302173" y="1322908"/>
                </a:cubicBezTo>
                <a:cubicBezTo>
                  <a:pt x="7308646" y="1322908"/>
                  <a:pt x="7313771" y="1320185"/>
                  <a:pt x="7317545" y="1314739"/>
                </a:cubicBezTo>
                <a:cubicBezTo>
                  <a:pt x="7321322" y="1309294"/>
                  <a:pt x="7326985" y="1306571"/>
                  <a:pt x="7334539" y="1306571"/>
                </a:cubicBezTo>
                <a:close/>
                <a:moveTo>
                  <a:pt x="3430491" y="1306571"/>
                </a:moveTo>
                <a:cubicBezTo>
                  <a:pt x="3434807" y="1306571"/>
                  <a:pt x="3438583" y="1307932"/>
                  <a:pt x="3441819" y="1310655"/>
                </a:cubicBezTo>
                <a:cubicBezTo>
                  <a:pt x="3445056" y="1313378"/>
                  <a:pt x="3449372" y="1314739"/>
                  <a:pt x="3454766" y="1314739"/>
                </a:cubicBezTo>
                <a:cubicBezTo>
                  <a:pt x="3459081" y="1314739"/>
                  <a:pt x="3462319" y="1313378"/>
                  <a:pt x="3464475" y="1310655"/>
                </a:cubicBezTo>
                <a:cubicBezTo>
                  <a:pt x="3466634" y="1307932"/>
                  <a:pt x="3469331" y="1306571"/>
                  <a:pt x="3472567" y="1306571"/>
                </a:cubicBezTo>
                <a:cubicBezTo>
                  <a:pt x="3476883" y="1306571"/>
                  <a:pt x="3480389" y="1307932"/>
                  <a:pt x="3483086" y="1310655"/>
                </a:cubicBezTo>
                <a:cubicBezTo>
                  <a:pt x="3485783" y="1313378"/>
                  <a:pt x="3489290" y="1314739"/>
                  <a:pt x="3493605" y="1314739"/>
                </a:cubicBezTo>
                <a:lnTo>
                  <a:pt x="3504933" y="1314739"/>
                </a:lnTo>
                <a:cubicBezTo>
                  <a:pt x="3507091" y="1314739"/>
                  <a:pt x="3508440" y="1315557"/>
                  <a:pt x="3508979" y="1317190"/>
                </a:cubicBezTo>
                <a:cubicBezTo>
                  <a:pt x="3509519" y="1318823"/>
                  <a:pt x="3510867" y="1319641"/>
                  <a:pt x="3513024" y="1319641"/>
                </a:cubicBezTo>
                <a:cubicBezTo>
                  <a:pt x="3516262" y="1319641"/>
                  <a:pt x="3518419" y="1317462"/>
                  <a:pt x="3519498" y="1313106"/>
                </a:cubicBezTo>
                <a:cubicBezTo>
                  <a:pt x="3520577" y="1308750"/>
                  <a:pt x="3523813" y="1306571"/>
                  <a:pt x="3529207" y="1306571"/>
                </a:cubicBezTo>
                <a:cubicBezTo>
                  <a:pt x="3532445" y="1306571"/>
                  <a:pt x="3534602" y="1307932"/>
                  <a:pt x="3535681" y="1310655"/>
                </a:cubicBezTo>
                <a:cubicBezTo>
                  <a:pt x="3536760" y="1313378"/>
                  <a:pt x="3538917" y="1314739"/>
                  <a:pt x="3542154" y="1314739"/>
                </a:cubicBezTo>
                <a:cubicBezTo>
                  <a:pt x="3544311" y="1314739"/>
                  <a:pt x="3545660" y="1314467"/>
                  <a:pt x="3546200" y="1313923"/>
                </a:cubicBezTo>
                <a:cubicBezTo>
                  <a:pt x="3546739" y="1313378"/>
                  <a:pt x="3548088" y="1313106"/>
                  <a:pt x="3550246" y="1313106"/>
                </a:cubicBezTo>
                <a:lnTo>
                  <a:pt x="3553482" y="1313106"/>
                </a:lnTo>
                <a:lnTo>
                  <a:pt x="3559955" y="1319641"/>
                </a:lnTo>
                <a:lnTo>
                  <a:pt x="3561573" y="1319641"/>
                </a:lnTo>
                <a:lnTo>
                  <a:pt x="3564811" y="1319641"/>
                </a:lnTo>
                <a:lnTo>
                  <a:pt x="3564811" y="1306571"/>
                </a:lnTo>
                <a:lnTo>
                  <a:pt x="3566429" y="1306571"/>
                </a:lnTo>
                <a:lnTo>
                  <a:pt x="3568047" y="1306571"/>
                </a:lnTo>
                <a:cubicBezTo>
                  <a:pt x="3572362" y="1306571"/>
                  <a:pt x="3577756" y="1307660"/>
                  <a:pt x="3584230" y="1309839"/>
                </a:cubicBezTo>
                <a:cubicBezTo>
                  <a:pt x="3590703" y="1312016"/>
                  <a:pt x="3592860" y="1316374"/>
                  <a:pt x="3590703" y="1322908"/>
                </a:cubicBezTo>
                <a:lnTo>
                  <a:pt x="3597177" y="1329443"/>
                </a:lnTo>
                <a:lnTo>
                  <a:pt x="3597177" y="1331076"/>
                </a:lnTo>
                <a:cubicBezTo>
                  <a:pt x="3597177" y="1333255"/>
                  <a:pt x="3595828" y="1336795"/>
                  <a:pt x="3593131" y="1341695"/>
                </a:cubicBezTo>
                <a:cubicBezTo>
                  <a:pt x="3590434" y="1346597"/>
                  <a:pt x="3588006" y="1349592"/>
                  <a:pt x="3585848" y="1350681"/>
                </a:cubicBezTo>
                <a:lnTo>
                  <a:pt x="3585848" y="1360483"/>
                </a:lnTo>
                <a:cubicBezTo>
                  <a:pt x="3583691" y="1360483"/>
                  <a:pt x="3580184" y="1360211"/>
                  <a:pt x="3575329" y="1359665"/>
                </a:cubicBezTo>
                <a:cubicBezTo>
                  <a:pt x="3570475" y="1359121"/>
                  <a:pt x="3568047" y="1356671"/>
                  <a:pt x="3568047" y="1352314"/>
                </a:cubicBezTo>
                <a:cubicBezTo>
                  <a:pt x="3568047" y="1350136"/>
                  <a:pt x="3569126" y="1348230"/>
                  <a:pt x="3571283" y="1346597"/>
                </a:cubicBezTo>
                <a:cubicBezTo>
                  <a:pt x="3573441" y="1344963"/>
                  <a:pt x="3574520" y="1343057"/>
                  <a:pt x="3574520" y="1340879"/>
                </a:cubicBezTo>
                <a:cubicBezTo>
                  <a:pt x="3574520" y="1338700"/>
                  <a:pt x="3573441" y="1336795"/>
                  <a:pt x="3571283" y="1335160"/>
                </a:cubicBezTo>
                <a:cubicBezTo>
                  <a:pt x="3569126" y="1333527"/>
                  <a:pt x="3566968" y="1332711"/>
                  <a:pt x="3564811" y="1332711"/>
                </a:cubicBezTo>
                <a:cubicBezTo>
                  <a:pt x="3558337" y="1332711"/>
                  <a:pt x="3553482" y="1336522"/>
                  <a:pt x="3550246" y="1344146"/>
                </a:cubicBezTo>
                <a:cubicBezTo>
                  <a:pt x="3547010" y="1351770"/>
                  <a:pt x="3545390" y="1358304"/>
                  <a:pt x="3545390" y="1363749"/>
                </a:cubicBezTo>
                <a:cubicBezTo>
                  <a:pt x="3545390" y="1365928"/>
                  <a:pt x="3546470" y="1367018"/>
                  <a:pt x="3548628" y="1367018"/>
                </a:cubicBezTo>
                <a:lnTo>
                  <a:pt x="3553482" y="1367018"/>
                </a:lnTo>
                <a:lnTo>
                  <a:pt x="3555100" y="1367018"/>
                </a:lnTo>
                <a:cubicBezTo>
                  <a:pt x="3557258" y="1367018"/>
                  <a:pt x="3559416" y="1368107"/>
                  <a:pt x="3561573" y="1370284"/>
                </a:cubicBezTo>
                <a:cubicBezTo>
                  <a:pt x="3563732" y="1372463"/>
                  <a:pt x="3565889" y="1374641"/>
                  <a:pt x="3568047" y="1376819"/>
                </a:cubicBezTo>
                <a:lnTo>
                  <a:pt x="3571283" y="1376819"/>
                </a:lnTo>
                <a:cubicBezTo>
                  <a:pt x="3573441" y="1376819"/>
                  <a:pt x="3575059" y="1376275"/>
                  <a:pt x="3576138" y="1375186"/>
                </a:cubicBezTo>
                <a:lnTo>
                  <a:pt x="3589085" y="1375186"/>
                </a:lnTo>
                <a:lnTo>
                  <a:pt x="3593939" y="1380086"/>
                </a:lnTo>
                <a:lnTo>
                  <a:pt x="3593939" y="1381721"/>
                </a:lnTo>
                <a:cubicBezTo>
                  <a:pt x="3593939" y="1384988"/>
                  <a:pt x="3593131" y="1387983"/>
                  <a:pt x="3591512" y="1390705"/>
                </a:cubicBezTo>
                <a:cubicBezTo>
                  <a:pt x="3589894" y="1393428"/>
                  <a:pt x="3589085" y="1396423"/>
                  <a:pt x="3589085" y="1399691"/>
                </a:cubicBezTo>
                <a:cubicBezTo>
                  <a:pt x="3589085" y="1401869"/>
                  <a:pt x="3589624" y="1404319"/>
                  <a:pt x="3590703" y="1407042"/>
                </a:cubicBezTo>
                <a:cubicBezTo>
                  <a:pt x="3591782" y="1409765"/>
                  <a:pt x="3592321" y="1412216"/>
                  <a:pt x="3592321" y="1414394"/>
                </a:cubicBezTo>
                <a:cubicBezTo>
                  <a:pt x="3592321" y="1419840"/>
                  <a:pt x="3591512" y="1424740"/>
                  <a:pt x="3589894" y="1429096"/>
                </a:cubicBezTo>
                <a:cubicBezTo>
                  <a:pt x="3588276" y="1433454"/>
                  <a:pt x="3587466" y="1438354"/>
                  <a:pt x="3587466" y="1443800"/>
                </a:cubicBezTo>
                <a:cubicBezTo>
                  <a:pt x="3587466" y="1448156"/>
                  <a:pt x="3587737" y="1451968"/>
                  <a:pt x="3588276" y="1455236"/>
                </a:cubicBezTo>
                <a:cubicBezTo>
                  <a:pt x="3588816" y="1458503"/>
                  <a:pt x="3590164" y="1462315"/>
                  <a:pt x="3592321" y="1466671"/>
                </a:cubicBezTo>
                <a:lnTo>
                  <a:pt x="3592321" y="1486275"/>
                </a:lnTo>
                <a:cubicBezTo>
                  <a:pt x="3593401" y="1488454"/>
                  <a:pt x="3593939" y="1491721"/>
                  <a:pt x="3593939" y="1496078"/>
                </a:cubicBezTo>
                <a:lnTo>
                  <a:pt x="3593939" y="1500978"/>
                </a:lnTo>
                <a:cubicBezTo>
                  <a:pt x="3590703" y="1504247"/>
                  <a:pt x="3589085" y="1507513"/>
                  <a:pt x="3589085" y="1510780"/>
                </a:cubicBezTo>
                <a:cubicBezTo>
                  <a:pt x="3589085" y="1512959"/>
                  <a:pt x="3590164" y="1514864"/>
                  <a:pt x="3592321" y="1516499"/>
                </a:cubicBezTo>
                <a:cubicBezTo>
                  <a:pt x="3594480" y="1518132"/>
                  <a:pt x="3595559" y="1520038"/>
                  <a:pt x="3595559" y="1522217"/>
                </a:cubicBezTo>
                <a:cubicBezTo>
                  <a:pt x="3595559" y="1524394"/>
                  <a:pt x="3595019" y="1526301"/>
                  <a:pt x="3593939" y="1527934"/>
                </a:cubicBezTo>
                <a:cubicBezTo>
                  <a:pt x="3592860" y="1529568"/>
                  <a:pt x="3592321" y="1531474"/>
                  <a:pt x="3592321" y="1533652"/>
                </a:cubicBezTo>
                <a:lnTo>
                  <a:pt x="3592321" y="1540187"/>
                </a:lnTo>
                <a:cubicBezTo>
                  <a:pt x="3592321" y="1543454"/>
                  <a:pt x="3592052" y="1546722"/>
                  <a:pt x="3591512" y="1549989"/>
                </a:cubicBezTo>
                <a:cubicBezTo>
                  <a:pt x="3590973" y="1553257"/>
                  <a:pt x="3590703" y="1557068"/>
                  <a:pt x="3590703" y="1561425"/>
                </a:cubicBezTo>
                <a:cubicBezTo>
                  <a:pt x="3590703" y="1563603"/>
                  <a:pt x="3590973" y="1566325"/>
                  <a:pt x="3591512" y="1569593"/>
                </a:cubicBezTo>
                <a:cubicBezTo>
                  <a:pt x="3592052" y="1572860"/>
                  <a:pt x="3592321" y="1575583"/>
                  <a:pt x="3592321" y="1577762"/>
                </a:cubicBezTo>
                <a:cubicBezTo>
                  <a:pt x="3592321" y="1579939"/>
                  <a:pt x="3592052" y="1581301"/>
                  <a:pt x="3591512" y="1581846"/>
                </a:cubicBezTo>
                <a:cubicBezTo>
                  <a:pt x="3590973" y="1582390"/>
                  <a:pt x="3590703" y="1583207"/>
                  <a:pt x="3590703" y="1584295"/>
                </a:cubicBezTo>
                <a:cubicBezTo>
                  <a:pt x="3590703" y="1586474"/>
                  <a:pt x="3591512" y="1588108"/>
                  <a:pt x="3593131" y="1589197"/>
                </a:cubicBezTo>
                <a:cubicBezTo>
                  <a:pt x="3594749" y="1590286"/>
                  <a:pt x="3595559" y="1591920"/>
                  <a:pt x="3595559" y="1594099"/>
                </a:cubicBezTo>
                <a:cubicBezTo>
                  <a:pt x="3595559" y="1599544"/>
                  <a:pt x="3594749" y="1604444"/>
                  <a:pt x="3593131" y="1608801"/>
                </a:cubicBezTo>
                <a:cubicBezTo>
                  <a:pt x="3591512" y="1613158"/>
                  <a:pt x="3590703" y="1618058"/>
                  <a:pt x="3590703" y="1623504"/>
                </a:cubicBezTo>
                <a:cubicBezTo>
                  <a:pt x="3590703" y="1625683"/>
                  <a:pt x="3590973" y="1627316"/>
                  <a:pt x="3591512" y="1628405"/>
                </a:cubicBezTo>
                <a:cubicBezTo>
                  <a:pt x="3592052" y="1629495"/>
                  <a:pt x="3592321" y="1631128"/>
                  <a:pt x="3592321" y="1633306"/>
                </a:cubicBezTo>
                <a:cubicBezTo>
                  <a:pt x="3592321" y="1635484"/>
                  <a:pt x="3591512" y="1637663"/>
                  <a:pt x="3589894" y="1639841"/>
                </a:cubicBezTo>
                <a:cubicBezTo>
                  <a:pt x="3588276" y="1642019"/>
                  <a:pt x="3587466" y="1644197"/>
                  <a:pt x="3587466" y="1646376"/>
                </a:cubicBezTo>
                <a:cubicBezTo>
                  <a:pt x="3587466" y="1648554"/>
                  <a:pt x="3588545" y="1650188"/>
                  <a:pt x="3590703" y="1651277"/>
                </a:cubicBezTo>
                <a:cubicBezTo>
                  <a:pt x="3592860" y="1652365"/>
                  <a:pt x="3593939" y="1654000"/>
                  <a:pt x="3593939" y="1656177"/>
                </a:cubicBezTo>
                <a:cubicBezTo>
                  <a:pt x="3593939" y="1660534"/>
                  <a:pt x="3593401" y="1664618"/>
                  <a:pt x="3592321" y="1668430"/>
                </a:cubicBezTo>
                <a:cubicBezTo>
                  <a:pt x="3591242" y="1672242"/>
                  <a:pt x="3590703" y="1676326"/>
                  <a:pt x="3590703" y="1680683"/>
                </a:cubicBezTo>
                <a:cubicBezTo>
                  <a:pt x="3590703" y="1685039"/>
                  <a:pt x="3591512" y="1688851"/>
                  <a:pt x="3593131" y="1692119"/>
                </a:cubicBezTo>
                <a:cubicBezTo>
                  <a:pt x="3594749" y="1695386"/>
                  <a:pt x="3595559" y="1699198"/>
                  <a:pt x="3595559" y="1703554"/>
                </a:cubicBezTo>
                <a:cubicBezTo>
                  <a:pt x="3595559" y="1707910"/>
                  <a:pt x="3595288" y="1712267"/>
                  <a:pt x="3594749" y="1716624"/>
                </a:cubicBezTo>
                <a:cubicBezTo>
                  <a:pt x="3594210" y="1720980"/>
                  <a:pt x="3593939" y="1725881"/>
                  <a:pt x="3593939" y="1731326"/>
                </a:cubicBezTo>
                <a:cubicBezTo>
                  <a:pt x="3593939" y="1734594"/>
                  <a:pt x="3594480" y="1737317"/>
                  <a:pt x="3595559" y="1739495"/>
                </a:cubicBezTo>
                <a:cubicBezTo>
                  <a:pt x="3596637" y="1741673"/>
                  <a:pt x="3597177" y="1744396"/>
                  <a:pt x="3597177" y="1747663"/>
                </a:cubicBezTo>
                <a:cubicBezTo>
                  <a:pt x="3597177" y="1748752"/>
                  <a:pt x="3596906" y="1749842"/>
                  <a:pt x="3596367" y="1750931"/>
                </a:cubicBezTo>
                <a:cubicBezTo>
                  <a:pt x="3595828" y="1752020"/>
                  <a:pt x="3595559" y="1753108"/>
                  <a:pt x="3595559" y="1754198"/>
                </a:cubicBezTo>
                <a:cubicBezTo>
                  <a:pt x="3593401" y="1758554"/>
                  <a:pt x="3592321" y="1761277"/>
                  <a:pt x="3592321" y="1762366"/>
                </a:cubicBezTo>
                <a:cubicBezTo>
                  <a:pt x="3592321" y="1765634"/>
                  <a:pt x="3592591" y="1768357"/>
                  <a:pt x="3593131" y="1770535"/>
                </a:cubicBezTo>
                <a:cubicBezTo>
                  <a:pt x="3593670" y="1772713"/>
                  <a:pt x="3593939" y="1775436"/>
                  <a:pt x="3593939" y="1778703"/>
                </a:cubicBezTo>
                <a:cubicBezTo>
                  <a:pt x="3593939" y="1781971"/>
                  <a:pt x="3593401" y="1785238"/>
                  <a:pt x="3592321" y="1788505"/>
                </a:cubicBezTo>
                <a:cubicBezTo>
                  <a:pt x="3591242" y="1791773"/>
                  <a:pt x="3590703" y="1795585"/>
                  <a:pt x="3590703" y="1799941"/>
                </a:cubicBezTo>
                <a:lnTo>
                  <a:pt x="3593064" y="1803912"/>
                </a:lnTo>
                <a:lnTo>
                  <a:pt x="3548526" y="1814746"/>
                </a:lnTo>
                <a:lnTo>
                  <a:pt x="3553482" y="1809743"/>
                </a:lnTo>
                <a:cubicBezTo>
                  <a:pt x="3553482" y="1808654"/>
                  <a:pt x="3552943" y="1808110"/>
                  <a:pt x="3551864" y="1808110"/>
                </a:cubicBezTo>
                <a:cubicBezTo>
                  <a:pt x="3544311" y="1808110"/>
                  <a:pt x="3540536" y="1810832"/>
                  <a:pt x="3540536" y="1816278"/>
                </a:cubicBezTo>
                <a:lnTo>
                  <a:pt x="3540536" y="1816690"/>
                </a:lnTo>
                <a:lnTo>
                  <a:pt x="3522042" y="1821188"/>
                </a:lnTo>
                <a:cubicBezTo>
                  <a:pt x="3459237" y="1837716"/>
                  <a:pt x="3400306" y="1880121"/>
                  <a:pt x="3335430" y="1877172"/>
                </a:cubicBezTo>
                <a:cubicBezTo>
                  <a:pt x="3331946" y="1877014"/>
                  <a:pt x="3325581" y="1852184"/>
                  <a:pt x="3319770" y="1825813"/>
                </a:cubicBezTo>
                <a:lnTo>
                  <a:pt x="3317484" y="1814829"/>
                </a:lnTo>
                <a:lnTo>
                  <a:pt x="3322066" y="1817911"/>
                </a:lnTo>
                <a:cubicBezTo>
                  <a:pt x="3327460" y="1817911"/>
                  <a:pt x="3330157" y="1815189"/>
                  <a:pt x="3330157" y="1809743"/>
                </a:cubicBezTo>
                <a:cubicBezTo>
                  <a:pt x="3330157" y="1807564"/>
                  <a:pt x="3328539" y="1806476"/>
                  <a:pt x="3325302" y="1806476"/>
                </a:cubicBezTo>
                <a:lnTo>
                  <a:pt x="3317405" y="1814448"/>
                </a:lnTo>
                <a:lnTo>
                  <a:pt x="3311900" y="1787992"/>
                </a:lnTo>
                <a:cubicBezTo>
                  <a:pt x="3309701" y="1776926"/>
                  <a:pt x="3308071" y="1768367"/>
                  <a:pt x="3307438" y="1765204"/>
                </a:cubicBezTo>
                <a:lnTo>
                  <a:pt x="3306291" y="1763509"/>
                </a:lnTo>
                <a:lnTo>
                  <a:pt x="3309119" y="1762366"/>
                </a:lnTo>
                <a:cubicBezTo>
                  <a:pt x="3313434" y="1760189"/>
                  <a:pt x="3318020" y="1758010"/>
                  <a:pt x="3322874" y="1755831"/>
                </a:cubicBezTo>
                <a:cubicBezTo>
                  <a:pt x="3327730" y="1753654"/>
                  <a:pt x="3332045" y="1751203"/>
                  <a:pt x="3335821" y="1748480"/>
                </a:cubicBezTo>
                <a:cubicBezTo>
                  <a:pt x="3339597" y="1745757"/>
                  <a:pt x="3341485" y="1743852"/>
                  <a:pt x="3341485" y="1742763"/>
                </a:cubicBezTo>
                <a:cubicBezTo>
                  <a:pt x="3342564" y="1740584"/>
                  <a:pt x="3343372" y="1738406"/>
                  <a:pt x="3343913" y="1736228"/>
                </a:cubicBezTo>
                <a:cubicBezTo>
                  <a:pt x="3344452" y="1734049"/>
                  <a:pt x="3345800" y="1731871"/>
                  <a:pt x="3347958" y="1729693"/>
                </a:cubicBezTo>
                <a:cubicBezTo>
                  <a:pt x="3350117" y="1728603"/>
                  <a:pt x="3352543" y="1728059"/>
                  <a:pt x="3355240" y="1728059"/>
                </a:cubicBezTo>
                <a:cubicBezTo>
                  <a:pt x="3357937" y="1728059"/>
                  <a:pt x="3360365" y="1726970"/>
                  <a:pt x="3362523" y="1724793"/>
                </a:cubicBezTo>
                <a:cubicBezTo>
                  <a:pt x="3366839" y="1721524"/>
                  <a:pt x="3370344" y="1717986"/>
                  <a:pt x="3373041" y="1714173"/>
                </a:cubicBezTo>
                <a:cubicBezTo>
                  <a:pt x="3375740" y="1710361"/>
                  <a:pt x="3378706" y="1706821"/>
                  <a:pt x="3381942" y="1703554"/>
                </a:cubicBezTo>
                <a:cubicBezTo>
                  <a:pt x="3384101" y="1701375"/>
                  <a:pt x="3387067" y="1700559"/>
                  <a:pt x="3390844" y="1701103"/>
                </a:cubicBezTo>
                <a:cubicBezTo>
                  <a:pt x="3394619" y="1701649"/>
                  <a:pt x="3397587" y="1700831"/>
                  <a:pt x="3399743" y="1698653"/>
                </a:cubicBezTo>
                <a:cubicBezTo>
                  <a:pt x="3402981" y="1695386"/>
                  <a:pt x="3405407" y="1693207"/>
                  <a:pt x="3407027" y="1692119"/>
                </a:cubicBezTo>
                <a:cubicBezTo>
                  <a:pt x="3408645" y="1691030"/>
                  <a:pt x="3411072" y="1689396"/>
                  <a:pt x="3414308" y="1687217"/>
                </a:cubicBezTo>
                <a:cubicBezTo>
                  <a:pt x="3416467" y="1685039"/>
                  <a:pt x="3417544" y="1682044"/>
                  <a:pt x="3417544" y="1678232"/>
                </a:cubicBezTo>
                <a:cubicBezTo>
                  <a:pt x="3417544" y="1674421"/>
                  <a:pt x="3419164" y="1671425"/>
                  <a:pt x="3422400" y="1669247"/>
                </a:cubicBezTo>
                <a:cubicBezTo>
                  <a:pt x="3437504" y="1664891"/>
                  <a:pt x="3450451" y="1658356"/>
                  <a:pt x="3461239" y="1649642"/>
                </a:cubicBezTo>
                <a:cubicBezTo>
                  <a:pt x="3463396" y="1647465"/>
                  <a:pt x="3464475" y="1645286"/>
                  <a:pt x="3464475" y="1643109"/>
                </a:cubicBezTo>
                <a:cubicBezTo>
                  <a:pt x="3464475" y="1640930"/>
                  <a:pt x="3465555" y="1638751"/>
                  <a:pt x="3467713" y="1636574"/>
                </a:cubicBezTo>
                <a:cubicBezTo>
                  <a:pt x="3473107" y="1632218"/>
                  <a:pt x="3480120" y="1628405"/>
                  <a:pt x="3488750" y="1625137"/>
                </a:cubicBezTo>
                <a:cubicBezTo>
                  <a:pt x="3493066" y="1622960"/>
                  <a:pt x="3496303" y="1619965"/>
                  <a:pt x="3498461" y="1616153"/>
                </a:cubicBezTo>
                <a:cubicBezTo>
                  <a:pt x="3500618" y="1612341"/>
                  <a:pt x="3504394" y="1609890"/>
                  <a:pt x="3509788" y="1608801"/>
                </a:cubicBezTo>
                <a:cubicBezTo>
                  <a:pt x="3511945" y="1608801"/>
                  <a:pt x="3516801" y="1605806"/>
                  <a:pt x="3524353" y="1599816"/>
                </a:cubicBezTo>
                <a:cubicBezTo>
                  <a:pt x="3531905" y="1593825"/>
                  <a:pt x="3535681" y="1588653"/>
                  <a:pt x="3535681" y="1584295"/>
                </a:cubicBezTo>
                <a:cubicBezTo>
                  <a:pt x="3535681" y="1581029"/>
                  <a:pt x="3533523" y="1579395"/>
                  <a:pt x="3529207" y="1579395"/>
                </a:cubicBezTo>
                <a:cubicBezTo>
                  <a:pt x="3528128" y="1579395"/>
                  <a:pt x="3522734" y="1581573"/>
                  <a:pt x="3513024" y="1585930"/>
                </a:cubicBezTo>
                <a:cubicBezTo>
                  <a:pt x="3503315" y="1590286"/>
                  <a:pt x="3497921" y="1593009"/>
                  <a:pt x="3496841" y="1594099"/>
                </a:cubicBezTo>
                <a:cubicBezTo>
                  <a:pt x="3490368" y="1599544"/>
                  <a:pt x="3486593" y="1605534"/>
                  <a:pt x="3485514" y="1612069"/>
                </a:cubicBezTo>
                <a:cubicBezTo>
                  <a:pt x="3484435" y="1618604"/>
                  <a:pt x="3478501" y="1621326"/>
                  <a:pt x="3467713" y="1620237"/>
                </a:cubicBezTo>
                <a:cubicBezTo>
                  <a:pt x="3466634" y="1620237"/>
                  <a:pt x="3466095" y="1620781"/>
                  <a:pt x="3466095" y="1621871"/>
                </a:cubicBezTo>
                <a:cubicBezTo>
                  <a:pt x="3463937" y="1627316"/>
                  <a:pt x="3461509" y="1630583"/>
                  <a:pt x="3458812" y="1631672"/>
                </a:cubicBezTo>
                <a:cubicBezTo>
                  <a:pt x="3456114" y="1632762"/>
                  <a:pt x="3453687" y="1633579"/>
                  <a:pt x="3451530" y="1634123"/>
                </a:cubicBezTo>
                <a:cubicBezTo>
                  <a:pt x="3449372" y="1634667"/>
                  <a:pt x="3446944" y="1635212"/>
                  <a:pt x="3444247" y="1635756"/>
                </a:cubicBezTo>
                <a:cubicBezTo>
                  <a:pt x="3441550" y="1636302"/>
                  <a:pt x="3439122" y="1638207"/>
                  <a:pt x="3436965" y="1641474"/>
                </a:cubicBezTo>
                <a:cubicBezTo>
                  <a:pt x="3434807" y="1643653"/>
                  <a:pt x="3434268" y="1645832"/>
                  <a:pt x="3435347" y="1648009"/>
                </a:cubicBezTo>
                <a:cubicBezTo>
                  <a:pt x="3436425" y="1650188"/>
                  <a:pt x="3435886" y="1652365"/>
                  <a:pt x="3433727" y="1654544"/>
                </a:cubicBezTo>
                <a:cubicBezTo>
                  <a:pt x="3431571" y="1656723"/>
                  <a:pt x="3427794" y="1658628"/>
                  <a:pt x="3422400" y="1660262"/>
                </a:cubicBezTo>
                <a:cubicBezTo>
                  <a:pt x="3417006" y="1661895"/>
                  <a:pt x="3412690" y="1664346"/>
                  <a:pt x="3409454" y="1667614"/>
                </a:cubicBezTo>
                <a:cubicBezTo>
                  <a:pt x="3406217" y="1671970"/>
                  <a:pt x="3400553" y="1675237"/>
                  <a:pt x="3392462" y="1677416"/>
                </a:cubicBezTo>
                <a:cubicBezTo>
                  <a:pt x="3384370" y="1679593"/>
                  <a:pt x="3380324" y="1682316"/>
                  <a:pt x="3380324" y="1685584"/>
                </a:cubicBezTo>
                <a:lnTo>
                  <a:pt x="3380324" y="1687217"/>
                </a:lnTo>
                <a:cubicBezTo>
                  <a:pt x="3380324" y="1688307"/>
                  <a:pt x="3380863" y="1689396"/>
                  <a:pt x="3381942" y="1690484"/>
                </a:cubicBezTo>
                <a:lnTo>
                  <a:pt x="3381942" y="1692119"/>
                </a:lnTo>
                <a:cubicBezTo>
                  <a:pt x="3381942" y="1696475"/>
                  <a:pt x="3379515" y="1699198"/>
                  <a:pt x="3374661" y="1700287"/>
                </a:cubicBezTo>
                <a:cubicBezTo>
                  <a:pt x="3369805" y="1701375"/>
                  <a:pt x="3366300" y="1702465"/>
                  <a:pt x="3364141" y="1703554"/>
                </a:cubicBezTo>
                <a:cubicBezTo>
                  <a:pt x="3359826" y="1704644"/>
                  <a:pt x="3357937" y="1707638"/>
                  <a:pt x="3358478" y="1712540"/>
                </a:cubicBezTo>
                <a:cubicBezTo>
                  <a:pt x="3359017" y="1717440"/>
                  <a:pt x="3356589" y="1719891"/>
                  <a:pt x="3351194" y="1719891"/>
                </a:cubicBezTo>
                <a:lnTo>
                  <a:pt x="3338249" y="1719891"/>
                </a:lnTo>
                <a:cubicBezTo>
                  <a:pt x="3336091" y="1719891"/>
                  <a:pt x="3332855" y="1722070"/>
                  <a:pt x="3328539" y="1726426"/>
                </a:cubicBezTo>
                <a:cubicBezTo>
                  <a:pt x="3324223" y="1730782"/>
                  <a:pt x="3320177" y="1735410"/>
                  <a:pt x="3316401" y="1740312"/>
                </a:cubicBezTo>
                <a:cubicBezTo>
                  <a:pt x="3312626" y="1745213"/>
                  <a:pt x="3309119" y="1750386"/>
                  <a:pt x="3305883" y="1755831"/>
                </a:cubicBezTo>
                <a:lnTo>
                  <a:pt x="3303859" y="1759917"/>
                </a:lnTo>
                <a:lnTo>
                  <a:pt x="3296334" y="1748800"/>
                </a:lnTo>
                <a:cubicBezTo>
                  <a:pt x="3277417" y="1721345"/>
                  <a:pt x="3302989" y="1761183"/>
                  <a:pt x="3279447" y="1690559"/>
                </a:cubicBezTo>
                <a:cubicBezTo>
                  <a:pt x="3266003" y="1650227"/>
                  <a:pt x="3261775" y="1648955"/>
                  <a:pt x="3260590" y="1653912"/>
                </a:cubicBezTo>
                <a:lnTo>
                  <a:pt x="3260247" y="1658923"/>
                </a:lnTo>
                <a:lnTo>
                  <a:pt x="3259996" y="1654633"/>
                </a:lnTo>
                <a:cubicBezTo>
                  <a:pt x="3259361" y="1646923"/>
                  <a:pt x="3257944" y="1632562"/>
                  <a:pt x="3254973" y="1607445"/>
                </a:cubicBezTo>
                <a:lnTo>
                  <a:pt x="3254613" y="1604493"/>
                </a:lnTo>
                <a:lnTo>
                  <a:pt x="3254906" y="1603900"/>
                </a:lnTo>
                <a:cubicBezTo>
                  <a:pt x="3256524" y="1602811"/>
                  <a:pt x="3257334" y="1601178"/>
                  <a:pt x="3257334" y="1598999"/>
                </a:cubicBezTo>
                <a:cubicBezTo>
                  <a:pt x="3257334" y="1596821"/>
                  <a:pt x="3256255" y="1594643"/>
                  <a:pt x="3254096" y="1592464"/>
                </a:cubicBezTo>
                <a:lnTo>
                  <a:pt x="3252836" y="1589919"/>
                </a:lnTo>
                <a:lnTo>
                  <a:pt x="3251924" y="1582439"/>
                </a:lnTo>
                <a:lnTo>
                  <a:pt x="3254096" y="1575311"/>
                </a:lnTo>
                <a:cubicBezTo>
                  <a:pt x="3256255" y="1572588"/>
                  <a:pt x="3257334" y="1569048"/>
                  <a:pt x="3257334" y="1564692"/>
                </a:cubicBezTo>
                <a:lnTo>
                  <a:pt x="3257325" y="1564650"/>
                </a:lnTo>
                <a:lnTo>
                  <a:pt x="3260052" y="1557940"/>
                </a:lnTo>
                <a:cubicBezTo>
                  <a:pt x="3264473" y="1546391"/>
                  <a:pt x="3269138" y="1532395"/>
                  <a:pt x="3270116" y="1522608"/>
                </a:cubicBezTo>
                <a:cubicBezTo>
                  <a:pt x="3271999" y="1503780"/>
                  <a:pt x="3268876" y="1493922"/>
                  <a:pt x="3262178" y="1486703"/>
                </a:cubicBezTo>
                <a:lnTo>
                  <a:pt x="3249242" y="1477864"/>
                </a:lnTo>
                <a:lnTo>
                  <a:pt x="3249242" y="1466671"/>
                </a:lnTo>
                <a:cubicBezTo>
                  <a:pt x="3252478" y="1459047"/>
                  <a:pt x="3254096" y="1452514"/>
                  <a:pt x="3254096" y="1447068"/>
                </a:cubicBezTo>
                <a:cubicBezTo>
                  <a:pt x="3254096" y="1444889"/>
                  <a:pt x="3253558" y="1442438"/>
                  <a:pt x="3252478" y="1439716"/>
                </a:cubicBezTo>
                <a:cubicBezTo>
                  <a:pt x="3251399" y="1436993"/>
                  <a:pt x="3250860" y="1433998"/>
                  <a:pt x="3250860" y="1430731"/>
                </a:cubicBezTo>
                <a:cubicBezTo>
                  <a:pt x="3250860" y="1428552"/>
                  <a:pt x="3251940" y="1427191"/>
                  <a:pt x="3254096" y="1426647"/>
                </a:cubicBezTo>
                <a:cubicBezTo>
                  <a:pt x="3256255" y="1426102"/>
                  <a:pt x="3257334" y="1424196"/>
                  <a:pt x="3257334" y="1420928"/>
                </a:cubicBezTo>
                <a:cubicBezTo>
                  <a:pt x="3257334" y="1417661"/>
                  <a:pt x="3255985" y="1414938"/>
                  <a:pt x="3253288" y="1412760"/>
                </a:cubicBezTo>
                <a:cubicBezTo>
                  <a:pt x="3250591" y="1410582"/>
                  <a:pt x="3249242" y="1407859"/>
                  <a:pt x="3249242" y="1404591"/>
                </a:cubicBezTo>
                <a:cubicBezTo>
                  <a:pt x="3249242" y="1402414"/>
                  <a:pt x="3250320" y="1400781"/>
                  <a:pt x="3252478" y="1399691"/>
                </a:cubicBezTo>
                <a:cubicBezTo>
                  <a:pt x="3254637" y="1398602"/>
                  <a:pt x="3255715" y="1396968"/>
                  <a:pt x="3255715" y="1394790"/>
                </a:cubicBezTo>
                <a:cubicBezTo>
                  <a:pt x="3255715" y="1391523"/>
                  <a:pt x="3255176" y="1388528"/>
                  <a:pt x="3254096" y="1385805"/>
                </a:cubicBezTo>
                <a:cubicBezTo>
                  <a:pt x="3253019" y="1383081"/>
                  <a:pt x="3252478" y="1380632"/>
                  <a:pt x="3252478" y="1378453"/>
                </a:cubicBezTo>
                <a:cubicBezTo>
                  <a:pt x="3252478" y="1375186"/>
                  <a:pt x="3252748" y="1372191"/>
                  <a:pt x="3253288" y="1369468"/>
                </a:cubicBezTo>
                <a:cubicBezTo>
                  <a:pt x="3253827" y="1366746"/>
                  <a:pt x="3254096" y="1364295"/>
                  <a:pt x="3254096" y="1362116"/>
                </a:cubicBezTo>
                <a:cubicBezTo>
                  <a:pt x="3254096" y="1356671"/>
                  <a:pt x="3253558" y="1352042"/>
                  <a:pt x="3252478" y="1348230"/>
                </a:cubicBezTo>
                <a:cubicBezTo>
                  <a:pt x="3251399" y="1344418"/>
                  <a:pt x="3250860" y="1339790"/>
                  <a:pt x="3250860" y="1334344"/>
                </a:cubicBezTo>
                <a:cubicBezTo>
                  <a:pt x="3250860" y="1328899"/>
                  <a:pt x="3253827" y="1323997"/>
                  <a:pt x="3259762" y="1319641"/>
                </a:cubicBezTo>
                <a:cubicBezTo>
                  <a:pt x="3265695" y="1315285"/>
                  <a:pt x="3271359" y="1313106"/>
                  <a:pt x="3276753" y="1313106"/>
                </a:cubicBezTo>
                <a:cubicBezTo>
                  <a:pt x="3278911" y="1313106"/>
                  <a:pt x="3281878" y="1313106"/>
                  <a:pt x="3285654" y="1313106"/>
                </a:cubicBezTo>
                <a:cubicBezTo>
                  <a:pt x="3289429" y="1313106"/>
                  <a:pt x="3292936" y="1313651"/>
                  <a:pt x="3296173" y="1314739"/>
                </a:cubicBezTo>
                <a:cubicBezTo>
                  <a:pt x="3298330" y="1314739"/>
                  <a:pt x="3299679" y="1315557"/>
                  <a:pt x="3300218" y="1317190"/>
                </a:cubicBezTo>
                <a:cubicBezTo>
                  <a:pt x="3300758" y="1318823"/>
                  <a:pt x="3302107" y="1319641"/>
                  <a:pt x="3304264" y="1319641"/>
                </a:cubicBezTo>
                <a:lnTo>
                  <a:pt x="3305883" y="1319641"/>
                </a:lnTo>
                <a:cubicBezTo>
                  <a:pt x="3306962" y="1319641"/>
                  <a:pt x="3309388" y="1318551"/>
                  <a:pt x="3313165" y="1316374"/>
                </a:cubicBezTo>
                <a:cubicBezTo>
                  <a:pt x="3316941" y="1314195"/>
                  <a:pt x="3319908" y="1313106"/>
                  <a:pt x="3322066" y="1313106"/>
                </a:cubicBezTo>
                <a:lnTo>
                  <a:pt x="3347958" y="1313106"/>
                </a:lnTo>
                <a:lnTo>
                  <a:pt x="3347958" y="1314739"/>
                </a:lnTo>
                <a:cubicBezTo>
                  <a:pt x="3347958" y="1320185"/>
                  <a:pt x="3345800" y="1322636"/>
                  <a:pt x="3341485" y="1322092"/>
                </a:cubicBezTo>
                <a:cubicBezTo>
                  <a:pt x="3337170" y="1321546"/>
                  <a:pt x="3335011" y="1323453"/>
                  <a:pt x="3335011" y="1327809"/>
                </a:cubicBezTo>
                <a:cubicBezTo>
                  <a:pt x="3335011" y="1331076"/>
                  <a:pt x="3337709" y="1332711"/>
                  <a:pt x="3343103" y="1332711"/>
                </a:cubicBezTo>
                <a:lnTo>
                  <a:pt x="3346340" y="1332711"/>
                </a:lnTo>
                <a:cubicBezTo>
                  <a:pt x="3347418" y="1330532"/>
                  <a:pt x="3349038" y="1327265"/>
                  <a:pt x="3351194" y="1322908"/>
                </a:cubicBezTo>
                <a:cubicBezTo>
                  <a:pt x="3353353" y="1318551"/>
                  <a:pt x="3355511" y="1315829"/>
                  <a:pt x="3357668" y="1314739"/>
                </a:cubicBezTo>
                <a:cubicBezTo>
                  <a:pt x="3359826" y="1315829"/>
                  <a:pt x="3362523" y="1316374"/>
                  <a:pt x="3365759" y="1316374"/>
                </a:cubicBezTo>
                <a:cubicBezTo>
                  <a:pt x="3367918" y="1316374"/>
                  <a:pt x="3369536" y="1316101"/>
                  <a:pt x="3370614" y="1315557"/>
                </a:cubicBezTo>
                <a:cubicBezTo>
                  <a:pt x="3371694" y="1315013"/>
                  <a:pt x="3374390" y="1314195"/>
                  <a:pt x="3378706" y="1313106"/>
                </a:cubicBezTo>
                <a:lnTo>
                  <a:pt x="3380324" y="1313106"/>
                </a:lnTo>
                <a:cubicBezTo>
                  <a:pt x="3381404" y="1313106"/>
                  <a:pt x="3382212" y="1313378"/>
                  <a:pt x="3382752" y="1313923"/>
                </a:cubicBezTo>
                <a:cubicBezTo>
                  <a:pt x="3383291" y="1314467"/>
                  <a:pt x="3384640" y="1314739"/>
                  <a:pt x="3386798" y="1314739"/>
                </a:cubicBezTo>
                <a:cubicBezTo>
                  <a:pt x="3390034" y="1314739"/>
                  <a:pt x="3391652" y="1313651"/>
                  <a:pt x="3391652" y="1311472"/>
                </a:cubicBezTo>
                <a:cubicBezTo>
                  <a:pt x="3391652" y="1309294"/>
                  <a:pt x="3392731" y="1308206"/>
                  <a:pt x="3394889" y="1308206"/>
                </a:cubicBezTo>
                <a:cubicBezTo>
                  <a:pt x="3397046" y="1308206"/>
                  <a:pt x="3402171" y="1309294"/>
                  <a:pt x="3410263" y="1311472"/>
                </a:cubicBezTo>
                <a:cubicBezTo>
                  <a:pt x="3418354" y="1313651"/>
                  <a:pt x="3422400" y="1315829"/>
                  <a:pt x="3422400" y="1318007"/>
                </a:cubicBezTo>
                <a:cubicBezTo>
                  <a:pt x="3422400" y="1329988"/>
                  <a:pt x="3420512" y="1337883"/>
                  <a:pt x="3416736" y="1341695"/>
                </a:cubicBezTo>
                <a:cubicBezTo>
                  <a:pt x="3412960" y="1345507"/>
                  <a:pt x="3411072" y="1348502"/>
                  <a:pt x="3411072" y="1350681"/>
                </a:cubicBezTo>
                <a:cubicBezTo>
                  <a:pt x="3411072" y="1356126"/>
                  <a:pt x="3413229" y="1358849"/>
                  <a:pt x="3417544" y="1358849"/>
                </a:cubicBezTo>
                <a:lnTo>
                  <a:pt x="3420782" y="1358849"/>
                </a:lnTo>
                <a:cubicBezTo>
                  <a:pt x="3420782" y="1357760"/>
                  <a:pt x="3421321" y="1356943"/>
                  <a:pt x="3422400" y="1356398"/>
                </a:cubicBezTo>
                <a:cubicBezTo>
                  <a:pt x="3423479" y="1355854"/>
                  <a:pt x="3424018" y="1355037"/>
                  <a:pt x="3424018" y="1353948"/>
                </a:cubicBezTo>
                <a:cubicBezTo>
                  <a:pt x="3425097" y="1355037"/>
                  <a:pt x="3425636" y="1356126"/>
                  <a:pt x="3425636" y="1357216"/>
                </a:cubicBezTo>
                <a:cubicBezTo>
                  <a:pt x="3425636" y="1362661"/>
                  <a:pt x="3423210" y="1366746"/>
                  <a:pt x="3418354" y="1369468"/>
                </a:cubicBezTo>
                <a:cubicBezTo>
                  <a:pt x="3413500" y="1372191"/>
                  <a:pt x="3411072" y="1376275"/>
                  <a:pt x="3411072" y="1381721"/>
                </a:cubicBezTo>
                <a:cubicBezTo>
                  <a:pt x="3411072" y="1383898"/>
                  <a:pt x="3411611" y="1386621"/>
                  <a:pt x="3412690" y="1389889"/>
                </a:cubicBezTo>
                <a:cubicBezTo>
                  <a:pt x="3414847" y="1396423"/>
                  <a:pt x="3416467" y="1399146"/>
                  <a:pt x="3417544" y="1398058"/>
                </a:cubicBezTo>
                <a:cubicBezTo>
                  <a:pt x="3419703" y="1398058"/>
                  <a:pt x="3424018" y="1395335"/>
                  <a:pt x="3430491" y="1389889"/>
                </a:cubicBezTo>
                <a:cubicBezTo>
                  <a:pt x="3436965" y="1384444"/>
                  <a:pt x="3440201" y="1381176"/>
                  <a:pt x="3440201" y="1380086"/>
                </a:cubicBezTo>
                <a:cubicBezTo>
                  <a:pt x="3440201" y="1376819"/>
                  <a:pt x="3439393" y="1373553"/>
                  <a:pt x="3437773" y="1370284"/>
                </a:cubicBezTo>
                <a:cubicBezTo>
                  <a:pt x="3436155" y="1367018"/>
                  <a:pt x="3435347" y="1364295"/>
                  <a:pt x="3435347" y="1362116"/>
                </a:cubicBezTo>
                <a:lnTo>
                  <a:pt x="3435347" y="1358849"/>
                </a:lnTo>
                <a:cubicBezTo>
                  <a:pt x="3435347" y="1357760"/>
                  <a:pt x="3435886" y="1357216"/>
                  <a:pt x="3436965" y="1357216"/>
                </a:cubicBezTo>
                <a:lnTo>
                  <a:pt x="3436965" y="1355581"/>
                </a:lnTo>
                <a:cubicBezTo>
                  <a:pt x="3436965" y="1354493"/>
                  <a:pt x="3437234" y="1353948"/>
                  <a:pt x="3437773" y="1353948"/>
                </a:cubicBezTo>
                <a:cubicBezTo>
                  <a:pt x="3438313" y="1353948"/>
                  <a:pt x="3438583" y="1353404"/>
                  <a:pt x="3438583" y="1352314"/>
                </a:cubicBezTo>
                <a:cubicBezTo>
                  <a:pt x="3438583" y="1350136"/>
                  <a:pt x="3438044" y="1347686"/>
                  <a:pt x="3436965" y="1344963"/>
                </a:cubicBezTo>
                <a:cubicBezTo>
                  <a:pt x="3435886" y="1342241"/>
                  <a:pt x="3435347" y="1339790"/>
                  <a:pt x="3435347" y="1337611"/>
                </a:cubicBezTo>
                <a:cubicBezTo>
                  <a:pt x="3435347" y="1335434"/>
                  <a:pt x="3436155" y="1334072"/>
                  <a:pt x="3437773" y="1333527"/>
                </a:cubicBezTo>
                <a:cubicBezTo>
                  <a:pt x="3439393" y="1332983"/>
                  <a:pt x="3440201" y="1331621"/>
                  <a:pt x="3440201" y="1329443"/>
                </a:cubicBezTo>
                <a:cubicBezTo>
                  <a:pt x="3440201" y="1323997"/>
                  <a:pt x="3437773" y="1320458"/>
                  <a:pt x="3432919" y="1318823"/>
                </a:cubicBezTo>
                <a:cubicBezTo>
                  <a:pt x="3428064" y="1317190"/>
                  <a:pt x="3425636" y="1314739"/>
                  <a:pt x="3425636" y="1311472"/>
                </a:cubicBezTo>
                <a:cubicBezTo>
                  <a:pt x="3425636" y="1308206"/>
                  <a:pt x="3427255" y="1306571"/>
                  <a:pt x="3430491" y="1306571"/>
                </a:cubicBezTo>
                <a:close/>
                <a:moveTo>
                  <a:pt x="4040590" y="1305755"/>
                </a:moveTo>
                <a:cubicBezTo>
                  <a:pt x="4044906" y="1305210"/>
                  <a:pt x="4049760" y="1306027"/>
                  <a:pt x="4055155" y="1308206"/>
                </a:cubicBezTo>
                <a:cubicBezTo>
                  <a:pt x="4057313" y="1309294"/>
                  <a:pt x="4058662" y="1310383"/>
                  <a:pt x="4059201" y="1311472"/>
                </a:cubicBezTo>
                <a:cubicBezTo>
                  <a:pt x="4059741" y="1312562"/>
                  <a:pt x="4061089" y="1313106"/>
                  <a:pt x="4063246" y="1313106"/>
                </a:cubicBezTo>
                <a:cubicBezTo>
                  <a:pt x="4068641" y="1313106"/>
                  <a:pt x="4074306" y="1312016"/>
                  <a:pt x="4080239" y="1309839"/>
                </a:cubicBezTo>
                <a:cubicBezTo>
                  <a:pt x="4086172" y="1307660"/>
                  <a:pt x="4092376" y="1306571"/>
                  <a:pt x="4098850" y="1306571"/>
                </a:cubicBezTo>
                <a:cubicBezTo>
                  <a:pt x="4101007" y="1306571"/>
                  <a:pt x="4104783" y="1309567"/>
                  <a:pt x="4110177" y="1315557"/>
                </a:cubicBezTo>
                <a:cubicBezTo>
                  <a:pt x="4115572" y="1321546"/>
                  <a:pt x="4118269" y="1325630"/>
                  <a:pt x="4118269" y="1327809"/>
                </a:cubicBezTo>
                <a:cubicBezTo>
                  <a:pt x="4118269" y="1336522"/>
                  <a:pt x="4116110" y="1340062"/>
                  <a:pt x="4111795" y="1338428"/>
                </a:cubicBezTo>
                <a:cubicBezTo>
                  <a:pt x="4107480" y="1336795"/>
                  <a:pt x="4105323" y="1338700"/>
                  <a:pt x="4105323" y="1344146"/>
                </a:cubicBezTo>
                <a:cubicBezTo>
                  <a:pt x="4105323" y="1346325"/>
                  <a:pt x="4107480" y="1347686"/>
                  <a:pt x="4111795" y="1348230"/>
                </a:cubicBezTo>
                <a:cubicBezTo>
                  <a:pt x="4116110" y="1348774"/>
                  <a:pt x="4118269" y="1350681"/>
                  <a:pt x="4118269" y="1353948"/>
                </a:cubicBezTo>
                <a:cubicBezTo>
                  <a:pt x="4117190" y="1359393"/>
                  <a:pt x="4115841" y="1364839"/>
                  <a:pt x="4114223" y="1370284"/>
                </a:cubicBezTo>
                <a:cubicBezTo>
                  <a:pt x="4112605" y="1375730"/>
                  <a:pt x="4111795" y="1381176"/>
                  <a:pt x="4111795" y="1386621"/>
                </a:cubicBezTo>
                <a:cubicBezTo>
                  <a:pt x="4111795" y="1390977"/>
                  <a:pt x="4113144" y="1394246"/>
                  <a:pt x="4115841" y="1396423"/>
                </a:cubicBezTo>
                <a:cubicBezTo>
                  <a:pt x="4118538" y="1398602"/>
                  <a:pt x="4119887" y="1402414"/>
                  <a:pt x="4119887" y="1407859"/>
                </a:cubicBezTo>
                <a:cubicBezTo>
                  <a:pt x="4119887" y="1413305"/>
                  <a:pt x="4118808" y="1417933"/>
                  <a:pt x="4116651" y="1421745"/>
                </a:cubicBezTo>
                <a:cubicBezTo>
                  <a:pt x="4114492" y="1425558"/>
                  <a:pt x="4113413" y="1429642"/>
                  <a:pt x="4113413" y="1433998"/>
                </a:cubicBezTo>
                <a:cubicBezTo>
                  <a:pt x="4113413" y="1438354"/>
                  <a:pt x="4114763" y="1442438"/>
                  <a:pt x="4117460" y="1446251"/>
                </a:cubicBezTo>
                <a:cubicBezTo>
                  <a:pt x="4120156" y="1450063"/>
                  <a:pt x="4121506" y="1454147"/>
                  <a:pt x="4121506" y="1458503"/>
                </a:cubicBezTo>
                <a:cubicBezTo>
                  <a:pt x="4121506" y="1462859"/>
                  <a:pt x="4120156" y="1465854"/>
                  <a:pt x="4117460" y="1467489"/>
                </a:cubicBezTo>
                <a:cubicBezTo>
                  <a:pt x="4114763" y="1469122"/>
                  <a:pt x="4113413" y="1471028"/>
                  <a:pt x="4113413" y="1473206"/>
                </a:cubicBezTo>
                <a:lnTo>
                  <a:pt x="4113413" y="1474840"/>
                </a:lnTo>
                <a:cubicBezTo>
                  <a:pt x="4115572" y="1480285"/>
                  <a:pt x="4116920" y="1485187"/>
                  <a:pt x="4117460" y="1489543"/>
                </a:cubicBezTo>
                <a:cubicBezTo>
                  <a:pt x="4117999" y="1493899"/>
                  <a:pt x="4118269" y="1499889"/>
                  <a:pt x="4118269" y="1507513"/>
                </a:cubicBezTo>
                <a:cubicBezTo>
                  <a:pt x="4118269" y="1509692"/>
                  <a:pt x="4117730" y="1511870"/>
                  <a:pt x="4116651" y="1514048"/>
                </a:cubicBezTo>
                <a:cubicBezTo>
                  <a:pt x="4115572" y="1516226"/>
                  <a:pt x="4115033" y="1518404"/>
                  <a:pt x="4115033" y="1520583"/>
                </a:cubicBezTo>
                <a:cubicBezTo>
                  <a:pt x="4115033" y="1521671"/>
                  <a:pt x="4115302" y="1522761"/>
                  <a:pt x="4115841" y="1523850"/>
                </a:cubicBezTo>
                <a:cubicBezTo>
                  <a:pt x="4116381" y="1524939"/>
                  <a:pt x="4116651" y="1526573"/>
                  <a:pt x="4116651" y="1528752"/>
                </a:cubicBezTo>
                <a:cubicBezTo>
                  <a:pt x="4116651" y="1530929"/>
                  <a:pt x="4116381" y="1532562"/>
                  <a:pt x="4115841" y="1533652"/>
                </a:cubicBezTo>
                <a:cubicBezTo>
                  <a:pt x="4115302" y="1534741"/>
                  <a:pt x="4115033" y="1536375"/>
                  <a:pt x="4115033" y="1538553"/>
                </a:cubicBezTo>
                <a:cubicBezTo>
                  <a:pt x="4115033" y="1541820"/>
                  <a:pt x="4115841" y="1544543"/>
                  <a:pt x="4117460" y="1546722"/>
                </a:cubicBezTo>
                <a:cubicBezTo>
                  <a:pt x="4119078" y="1548899"/>
                  <a:pt x="4119887" y="1551078"/>
                  <a:pt x="4119887" y="1553257"/>
                </a:cubicBezTo>
                <a:cubicBezTo>
                  <a:pt x="4119887" y="1563059"/>
                  <a:pt x="4118538" y="1573132"/>
                  <a:pt x="4115841" y="1583479"/>
                </a:cubicBezTo>
                <a:cubicBezTo>
                  <a:pt x="4113144" y="1593825"/>
                  <a:pt x="4111795" y="1603355"/>
                  <a:pt x="4111795" y="1612069"/>
                </a:cubicBezTo>
                <a:lnTo>
                  <a:pt x="4111795" y="1613702"/>
                </a:lnTo>
                <a:cubicBezTo>
                  <a:pt x="4116110" y="1615881"/>
                  <a:pt x="4118269" y="1619148"/>
                  <a:pt x="4118269" y="1623504"/>
                </a:cubicBezTo>
                <a:cubicBezTo>
                  <a:pt x="4118269" y="1628950"/>
                  <a:pt x="4117999" y="1633851"/>
                  <a:pt x="4117460" y="1638207"/>
                </a:cubicBezTo>
                <a:cubicBezTo>
                  <a:pt x="4116920" y="1642563"/>
                  <a:pt x="4116651" y="1646920"/>
                  <a:pt x="4116651" y="1651277"/>
                </a:cubicBezTo>
                <a:cubicBezTo>
                  <a:pt x="4116651" y="1653455"/>
                  <a:pt x="4117460" y="1655633"/>
                  <a:pt x="4119078" y="1657811"/>
                </a:cubicBezTo>
                <a:cubicBezTo>
                  <a:pt x="4120696" y="1659990"/>
                  <a:pt x="4121506" y="1662168"/>
                  <a:pt x="4121506" y="1664346"/>
                </a:cubicBezTo>
                <a:cubicBezTo>
                  <a:pt x="4121506" y="1668702"/>
                  <a:pt x="4120696" y="1672514"/>
                  <a:pt x="4119078" y="1675782"/>
                </a:cubicBezTo>
                <a:cubicBezTo>
                  <a:pt x="4117460" y="1679049"/>
                  <a:pt x="4116651" y="1682316"/>
                  <a:pt x="4116651" y="1685584"/>
                </a:cubicBezTo>
                <a:lnTo>
                  <a:pt x="4117492" y="1688132"/>
                </a:lnTo>
                <a:lnTo>
                  <a:pt x="4039341" y="1701485"/>
                </a:lnTo>
                <a:lnTo>
                  <a:pt x="3929405" y="1724312"/>
                </a:lnTo>
                <a:lnTo>
                  <a:pt x="3941065" y="1712540"/>
                </a:lnTo>
                <a:cubicBezTo>
                  <a:pt x="3944842" y="1708728"/>
                  <a:pt x="3946729" y="1705733"/>
                  <a:pt x="3946729" y="1703554"/>
                </a:cubicBezTo>
                <a:cubicBezTo>
                  <a:pt x="3946729" y="1701375"/>
                  <a:pt x="3946190" y="1700287"/>
                  <a:pt x="3945111" y="1700287"/>
                </a:cubicBezTo>
                <a:cubicBezTo>
                  <a:pt x="3942953" y="1700287"/>
                  <a:pt x="3941604" y="1701375"/>
                  <a:pt x="3941065" y="1703554"/>
                </a:cubicBezTo>
                <a:cubicBezTo>
                  <a:pt x="3940525" y="1705733"/>
                  <a:pt x="3939177" y="1706821"/>
                  <a:pt x="3937020" y="1706821"/>
                </a:cubicBezTo>
                <a:lnTo>
                  <a:pt x="3919219" y="1706821"/>
                </a:lnTo>
                <a:lnTo>
                  <a:pt x="3901416" y="1726426"/>
                </a:lnTo>
                <a:lnTo>
                  <a:pt x="3897011" y="1731038"/>
                </a:lnTo>
                <a:lnTo>
                  <a:pt x="3867275" y="1737212"/>
                </a:lnTo>
                <a:lnTo>
                  <a:pt x="3860678" y="1738817"/>
                </a:lnTo>
                <a:lnTo>
                  <a:pt x="3869050" y="1728059"/>
                </a:lnTo>
                <a:cubicBezTo>
                  <a:pt x="3873366" y="1724793"/>
                  <a:pt x="3878221" y="1722886"/>
                  <a:pt x="3883615" y="1722342"/>
                </a:cubicBezTo>
                <a:cubicBezTo>
                  <a:pt x="3889010" y="1721796"/>
                  <a:pt x="3893325" y="1718802"/>
                  <a:pt x="3896562" y="1713356"/>
                </a:cubicBezTo>
                <a:cubicBezTo>
                  <a:pt x="3895483" y="1704644"/>
                  <a:pt x="3897371" y="1700014"/>
                  <a:pt x="3902226" y="1699470"/>
                </a:cubicBezTo>
                <a:cubicBezTo>
                  <a:pt x="3907080" y="1698926"/>
                  <a:pt x="3913284" y="1697019"/>
                  <a:pt x="3920837" y="1693752"/>
                </a:cubicBezTo>
                <a:lnTo>
                  <a:pt x="3924073" y="1692119"/>
                </a:lnTo>
                <a:cubicBezTo>
                  <a:pt x="3925152" y="1688851"/>
                  <a:pt x="3925960" y="1685856"/>
                  <a:pt x="3926501" y="1683133"/>
                </a:cubicBezTo>
                <a:cubicBezTo>
                  <a:pt x="3927039" y="1680410"/>
                  <a:pt x="3928388" y="1677960"/>
                  <a:pt x="3930546" y="1675782"/>
                </a:cubicBezTo>
                <a:cubicBezTo>
                  <a:pt x="3932703" y="1674693"/>
                  <a:pt x="3934592" y="1674148"/>
                  <a:pt x="3936210" y="1674148"/>
                </a:cubicBezTo>
                <a:cubicBezTo>
                  <a:pt x="3937828" y="1674148"/>
                  <a:pt x="3938638" y="1673060"/>
                  <a:pt x="3938638" y="1670881"/>
                </a:cubicBezTo>
                <a:cubicBezTo>
                  <a:pt x="3938638" y="1667614"/>
                  <a:pt x="3937559" y="1665979"/>
                  <a:pt x="3935402" y="1665979"/>
                </a:cubicBezTo>
                <a:cubicBezTo>
                  <a:pt x="3931085" y="1671425"/>
                  <a:pt x="3926770" y="1673876"/>
                  <a:pt x="3922455" y="1673332"/>
                </a:cubicBezTo>
                <a:cubicBezTo>
                  <a:pt x="3918140" y="1672786"/>
                  <a:pt x="3913823" y="1674148"/>
                  <a:pt x="3909508" y="1677416"/>
                </a:cubicBezTo>
                <a:cubicBezTo>
                  <a:pt x="3907351" y="1679593"/>
                  <a:pt x="3906002" y="1681500"/>
                  <a:pt x="3905462" y="1683133"/>
                </a:cubicBezTo>
                <a:cubicBezTo>
                  <a:pt x="3904923" y="1684767"/>
                  <a:pt x="3903575" y="1686673"/>
                  <a:pt x="3901416" y="1688851"/>
                </a:cubicBezTo>
                <a:cubicBezTo>
                  <a:pt x="3894943" y="1694296"/>
                  <a:pt x="3887392" y="1700287"/>
                  <a:pt x="3878760" y="1706821"/>
                </a:cubicBezTo>
                <a:cubicBezTo>
                  <a:pt x="3870129" y="1713356"/>
                  <a:pt x="3862038" y="1718258"/>
                  <a:pt x="3854487" y="1721524"/>
                </a:cubicBezTo>
                <a:lnTo>
                  <a:pt x="3852867" y="1721524"/>
                </a:lnTo>
                <a:cubicBezTo>
                  <a:pt x="3848552" y="1724793"/>
                  <a:pt x="3844506" y="1729693"/>
                  <a:pt x="3840730" y="1736228"/>
                </a:cubicBezTo>
                <a:lnTo>
                  <a:pt x="3833586" y="1745407"/>
                </a:lnTo>
                <a:lnTo>
                  <a:pt x="3779129" y="1758653"/>
                </a:lnTo>
                <a:lnTo>
                  <a:pt x="3776808" y="1753382"/>
                </a:lnTo>
                <a:cubicBezTo>
                  <a:pt x="3774650" y="1751747"/>
                  <a:pt x="3773570" y="1749842"/>
                  <a:pt x="3773570" y="1747663"/>
                </a:cubicBezTo>
                <a:cubicBezTo>
                  <a:pt x="3773570" y="1742217"/>
                  <a:pt x="3775190" y="1738678"/>
                  <a:pt x="3778426" y="1737045"/>
                </a:cubicBezTo>
                <a:cubicBezTo>
                  <a:pt x="3781663" y="1735410"/>
                  <a:pt x="3783281" y="1731871"/>
                  <a:pt x="3783281" y="1726426"/>
                </a:cubicBezTo>
                <a:cubicBezTo>
                  <a:pt x="3783281" y="1724247"/>
                  <a:pt x="3782741" y="1722342"/>
                  <a:pt x="3781663" y="1720708"/>
                </a:cubicBezTo>
                <a:cubicBezTo>
                  <a:pt x="3780584" y="1719074"/>
                  <a:pt x="3780044" y="1717168"/>
                  <a:pt x="3780044" y="1714989"/>
                </a:cubicBezTo>
                <a:cubicBezTo>
                  <a:pt x="3780044" y="1712812"/>
                  <a:pt x="3780315" y="1711179"/>
                  <a:pt x="3780854" y="1710089"/>
                </a:cubicBezTo>
                <a:cubicBezTo>
                  <a:pt x="3781392" y="1709000"/>
                  <a:pt x="3781663" y="1707366"/>
                  <a:pt x="3781663" y="1705188"/>
                </a:cubicBezTo>
                <a:cubicBezTo>
                  <a:pt x="3781663" y="1701921"/>
                  <a:pt x="3780584" y="1699198"/>
                  <a:pt x="3778426" y="1697019"/>
                </a:cubicBezTo>
                <a:cubicBezTo>
                  <a:pt x="3776269" y="1694842"/>
                  <a:pt x="3775190" y="1692119"/>
                  <a:pt x="3775190" y="1688851"/>
                </a:cubicBezTo>
                <a:cubicBezTo>
                  <a:pt x="3775190" y="1685584"/>
                  <a:pt x="3776269" y="1683133"/>
                  <a:pt x="3778426" y="1681500"/>
                </a:cubicBezTo>
                <a:cubicBezTo>
                  <a:pt x="3780584" y="1679866"/>
                  <a:pt x="3781663" y="1677416"/>
                  <a:pt x="3781663" y="1674148"/>
                </a:cubicBezTo>
                <a:cubicBezTo>
                  <a:pt x="3781663" y="1671970"/>
                  <a:pt x="3780854" y="1669791"/>
                  <a:pt x="3779236" y="1667614"/>
                </a:cubicBezTo>
                <a:cubicBezTo>
                  <a:pt x="3777616" y="1665435"/>
                  <a:pt x="3776808" y="1663256"/>
                  <a:pt x="3776808" y="1661079"/>
                </a:cubicBezTo>
                <a:cubicBezTo>
                  <a:pt x="3776808" y="1659990"/>
                  <a:pt x="3777347" y="1658900"/>
                  <a:pt x="3778426" y="1657811"/>
                </a:cubicBezTo>
                <a:cubicBezTo>
                  <a:pt x="3779505" y="1656723"/>
                  <a:pt x="3780044" y="1655088"/>
                  <a:pt x="3780044" y="1652911"/>
                </a:cubicBezTo>
                <a:cubicBezTo>
                  <a:pt x="3780044" y="1650732"/>
                  <a:pt x="3779236" y="1648826"/>
                  <a:pt x="3777616" y="1647193"/>
                </a:cubicBezTo>
                <a:cubicBezTo>
                  <a:pt x="3775998" y="1645558"/>
                  <a:pt x="3775190" y="1643109"/>
                  <a:pt x="3775190" y="1639841"/>
                </a:cubicBezTo>
                <a:cubicBezTo>
                  <a:pt x="3775190" y="1636574"/>
                  <a:pt x="3776808" y="1632218"/>
                  <a:pt x="3780044" y="1626772"/>
                </a:cubicBezTo>
                <a:cubicBezTo>
                  <a:pt x="3783281" y="1621326"/>
                  <a:pt x="3784899" y="1615881"/>
                  <a:pt x="3784899" y="1610435"/>
                </a:cubicBezTo>
                <a:cubicBezTo>
                  <a:pt x="3784899" y="1608257"/>
                  <a:pt x="3784359" y="1606623"/>
                  <a:pt x="3783281" y="1605534"/>
                </a:cubicBezTo>
                <a:cubicBezTo>
                  <a:pt x="3783281" y="1598999"/>
                  <a:pt x="3783010" y="1593825"/>
                  <a:pt x="3782472" y="1590014"/>
                </a:cubicBezTo>
                <a:cubicBezTo>
                  <a:pt x="3781933" y="1586202"/>
                  <a:pt x="3781663" y="1581573"/>
                  <a:pt x="3781663" y="1576127"/>
                </a:cubicBezTo>
                <a:cubicBezTo>
                  <a:pt x="3781663" y="1573950"/>
                  <a:pt x="3782202" y="1571499"/>
                  <a:pt x="3783281" y="1568776"/>
                </a:cubicBezTo>
                <a:cubicBezTo>
                  <a:pt x="3784359" y="1566053"/>
                  <a:pt x="3784899" y="1563059"/>
                  <a:pt x="3784899" y="1559790"/>
                </a:cubicBezTo>
                <a:cubicBezTo>
                  <a:pt x="3784899" y="1557613"/>
                  <a:pt x="3784090" y="1555706"/>
                  <a:pt x="3782472" y="1554073"/>
                </a:cubicBezTo>
                <a:cubicBezTo>
                  <a:pt x="3780854" y="1552439"/>
                  <a:pt x="3780044" y="1550534"/>
                  <a:pt x="3780044" y="1548355"/>
                </a:cubicBezTo>
                <a:cubicBezTo>
                  <a:pt x="3780044" y="1546176"/>
                  <a:pt x="3780854" y="1544271"/>
                  <a:pt x="3782472" y="1542638"/>
                </a:cubicBezTo>
                <a:cubicBezTo>
                  <a:pt x="3784090" y="1541004"/>
                  <a:pt x="3784899" y="1538553"/>
                  <a:pt x="3784899" y="1535285"/>
                </a:cubicBezTo>
                <a:cubicBezTo>
                  <a:pt x="3784899" y="1529840"/>
                  <a:pt x="3784090" y="1524394"/>
                  <a:pt x="3782472" y="1518949"/>
                </a:cubicBezTo>
                <a:cubicBezTo>
                  <a:pt x="3780854" y="1513503"/>
                  <a:pt x="3780044" y="1508057"/>
                  <a:pt x="3780044" y="1502612"/>
                </a:cubicBezTo>
                <a:cubicBezTo>
                  <a:pt x="3780044" y="1500434"/>
                  <a:pt x="3780854" y="1498528"/>
                  <a:pt x="3782472" y="1496894"/>
                </a:cubicBezTo>
                <a:cubicBezTo>
                  <a:pt x="3784090" y="1495261"/>
                  <a:pt x="3784899" y="1493355"/>
                  <a:pt x="3784899" y="1491177"/>
                </a:cubicBezTo>
                <a:cubicBezTo>
                  <a:pt x="3784899" y="1488998"/>
                  <a:pt x="3784359" y="1486820"/>
                  <a:pt x="3783281" y="1484642"/>
                </a:cubicBezTo>
                <a:lnTo>
                  <a:pt x="3783281" y="1478107"/>
                </a:lnTo>
                <a:cubicBezTo>
                  <a:pt x="3783281" y="1472661"/>
                  <a:pt x="3783551" y="1467761"/>
                  <a:pt x="3784090" y="1463405"/>
                </a:cubicBezTo>
                <a:cubicBezTo>
                  <a:pt x="3784630" y="1459047"/>
                  <a:pt x="3784899" y="1454691"/>
                  <a:pt x="3784899" y="1450335"/>
                </a:cubicBezTo>
                <a:cubicBezTo>
                  <a:pt x="3784899" y="1448156"/>
                  <a:pt x="3784630" y="1446251"/>
                  <a:pt x="3784090" y="1444617"/>
                </a:cubicBezTo>
                <a:cubicBezTo>
                  <a:pt x="3783551" y="1442984"/>
                  <a:pt x="3783281" y="1441077"/>
                  <a:pt x="3783281" y="1438900"/>
                </a:cubicBezTo>
                <a:cubicBezTo>
                  <a:pt x="3783281" y="1436721"/>
                  <a:pt x="3783551" y="1434542"/>
                  <a:pt x="3784090" y="1432365"/>
                </a:cubicBezTo>
                <a:cubicBezTo>
                  <a:pt x="3784630" y="1430186"/>
                  <a:pt x="3784899" y="1428008"/>
                  <a:pt x="3784899" y="1425830"/>
                </a:cubicBezTo>
                <a:cubicBezTo>
                  <a:pt x="3784899" y="1421473"/>
                  <a:pt x="3783820" y="1417661"/>
                  <a:pt x="3781663" y="1414394"/>
                </a:cubicBezTo>
                <a:cubicBezTo>
                  <a:pt x="3779505" y="1411126"/>
                  <a:pt x="3778426" y="1407859"/>
                  <a:pt x="3778426" y="1404591"/>
                </a:cubicBezTo>
                <a:cubicBezTo>
                  <a:pt x="3778426" y="1400235"/>
                  <a:pt x="3778965" y="1396423"/>
                  <a:pt x="3780044" y="1393156"/>
                </a:cubicBezTo>
                <a:cubicBezTo>
                  <a:pt x="3781123" y="1389889"/>
                  <a:pt x="3781663" y="1386077"/>
                  <a:pt x="3781663" y="1381721"/>
                </a:cubicBezTo>
                <a:cubicBezTo>
                  <a:pt x="3781663" y="1379542"/>
                  <a:pt x="3781123" y="1377637"/>
                  <a:pt x="3780044" y="1376002"/>
                </a:cubicBezTo>
                <a:cubicBezTo>
                  <a:pt x="3778965" y="1374369"/>
                  <a:pt x="3778426" y="1372463"/>
                  <a:pt x="3778426" y="1370284"/>
                </a:cubicBezTo>
                <a:cubicBezTo>
                  <a:pt x="3778426" y="1368107"/>
                  <a:pt x="3778965" y="1367018"/>
                  <a:pt x="3780044" y="1367018"/>
                </a:cubicBezTo>
                <a:cubicBezTo>
                  <a:pt x="3781123" y="1367018"/>
                  <a:pt x="3781663" y="1365928"/>
                  <a:pt x="3781663" y="1363749"/>
                </a:cubicBezTo>
                <a:cubicBezTo>
                  <a:pt x="3781663" y="1361572"/>
                  <a:pt x="3780584" y="1359393"/>
                  <a:pt x="3778426" y="1357216"/>
                </a:cubicBezTo>
                <a:cubicBezTo>
                  <a:pt x="3776269" y="1355037"/>
                  <a:pt x="3775190" y="1352314"/>
                  <a:pt x="3775190" y="1349047"/>
                </a:cubicBezTo>
                <a:cubicBezTo>
                  <a:pt x="3775190" y="1346869"/>
                  <a:pt x="3775459" y="1345235"/>
                  <a:pt x="3775998" y="1344146"/>
                </a:cubicBezTo>
                <a:cubicBezTo>
                  <a:pt x="3776538" y="1343057"/>
                  <a:pt x="3776808" y="1341423"/>
                  <a:pt x="3776808" y="1339244"/>
                </a:cubicBezTo>
                <a:cubicBezTo>
                  <a:pt x="3776808" y="1337067"/>
                  <a:pt x="3776538" y="1335434"/>
                  <a:pt x="3775998" y="1334344"/>
                </a:cubicBezTo>
                <a:cubicBezTo>
                  <a:pt x="3775459" y="1333255"/>
                  <a:pt x="3775190" y="1331621"/>
                  <a:pt x="3775190" y="1329443"/>
                </a:cubicBezTo>
                <a:cubicBezTo>
                  <a:pt x="3775190" y="1323997"/>
                  <a:pt x="3778426" y="1319097"/>
                  <a:pt x="3784899" y="1314739"/>
                </a:cubicBezTo>
                <a:cubicBezTo>
                  <a:pt x="3796767" y="1315829"/>
                  <a:pt x="3807556" y="1313106"/>
                  <a:pt x="3817265" y="1306571"/>
                </a:cubicBezTo>
                <a:lnTo>
                  <a:pt x="3818883" y="1306571"/>
                </a:lnTo>
                <a:lnTo>
                  <a:pt x="3833448" y="1316374"/>
                </a:lnTo>
                <a:lnTo>
                  <a:pt x="3835066" y="1316374"/>
                </a:lnTo>
                <a:cubicBezTo>
                  <a:pt x="3839382" y="1316374"/>
                  <a:pt x="3842619" y="1314739"/>
                  <a:pt x="3844776" y="1311472"/>
                </a:cubicBezTo>
                <a:cubicBezTo>
                  <a:pt x="3846934" y="1308206"/>
                  <a:pt x="3850170" y="1306571"/>
                  <a:pt x="3854487" y="1306571"/>
                </a:cubicBezTo>
                <a:cubicBezTo>
                  <a:pt x="3855565" y="1306571"/>
                  <a:pt x="3857723" y="1308206"/>
                  <a:pt x="3860959" y="1311472"/>
                </a:cubicBezTo>
                <a:lnTo>
                  <a:pt x="3864196" y="1314739"/>
                </a:lnTo>
                <a:lnTo>
                  <a:pt x="3877142" y="1314739"/>
                </a:lnTo>
                <a:cubicBezTo>
                  <a:pt x="3879300" y="1314739"/>
                  <a:pt x="3880649" y="1313923"/>
                  <a:pt x="3881188" y="1312290"/>
                </a:cubicBezTo>
                <a:cubicBezTo>
                  <a:pt x="3881728" y="1310655"/>
                  <a:pt x="3883076" y="1309839"/>
                  <a:pt x="3885233" y="1309839"/>
                </a:cubicBezTo>
                <a:cubicBezTo>
                  <a:pt x="3888471" y="1309839"/>
                  <a:pt x="3889819" y="1311472"/>
                  <a:pt x="3889279" y="1314739"/>
                </a:cubicBezTo>
                <a:cubicBezTo>
                  <a:pt x="3888740" y="1318007"/>
                  <a:pt x="3891168" y="1319641"/>
                  <a:pt x="3896562" y="1319641"/>
                </a:cubicBezTo>
                <a:cubicBezTo>
                  <a:pt x="3900877" y="1319641"/>
                  <a:pt x="3904114" y="1318279"/>
                  <a:pt x="3906272" y="1315557"/>
                </a:cubicBezTo>
                <a:cubicBezTo>
                  <a:pt x="3908430" y="1312834"/>
                  <a:pt x="3912205" y="1311472"/>
                  <a:pt x="3917599" y="1311472"/>
                </a:cubicBezTo>
                <a:lnTo>
                  <a:pt x="3920837" y="1311472"/>
                </a:lnTo>
                <a:lnTo>
                  <a:pt x="3925691" y="1314739"/>
                </a:lnTo>
                <a:cubicBezTo>
                  <a:pt x="3926770" y="1314739"/>
                  <a:pt x="3930007" y="1313651"/>
                  <a:pt x="3935402" y="1311472"/>
                </a:cubicBezTo>
                <a:cubicBezTo>
                  <a:pt x="3940796" y="1309294"/>
                  <a:pt x="3945111" y="1308206"/>
                  <a:pt x="3948347" y="1308206"/>
                </a:cubicBezTo>
                <a:cubicBezTo>
                  <a:pt x="3950506" y="1308206"/>
                  <a:pt x="3954011" y="1308206"/>
                  <a:pt x="3958867" y="1308206"/>
                </a:cubicBezTo>
                <a:cubicBezTo>
                  <a:pt x="3963721" y="1308206"/>
                  <a:pt x="3967227" y="1307660"/>
                  <a:pt x="3969386" y="1306571"/>
                </a:cubicBezTo>
                <a:cubicBezTo>
                  <a:pt x="3974780" y="1309839"/>
                  <a:pt x="3980444" y="1311744"/>
                  <a:pt x="3986377" y="1312290"/>
                </a:cubicBezTo>
                <a:cubicBezTo>
                  <a:pt x="3992312" y="1312834"/>
                  <a:pt x="3997975" y="1313106"/>
                  <a:pt x="4003370" y="1313106"/>
                </a:cubicBezTo>
                <a:cubicBezTo>
                  <a:pt x="4007685" y="1313106"/>
                  <a:pt x="4011461" y="1312016"/>
                  <a:pt x="4014697" y="1309839"/>
                </a:cubicBezTo>
                <a:cubicBezTo>
                  <a:pt x="4017935" y="1307660"/>
                  <a:pt x="4021710" y="1306571"/>
                  <a:pt x="4026026" y="1306571"/>
                </a:cubicBezTo>
                <a:cubicBezTo>
                  <a:pt x="4031421" y="1306571"/>
                  <a:pt x="4036275" y="1306299"/>
                  <a:pt x="4040590" y="1305755"/>
                </a:cubicBezTo>
                <a:close/>
                <a:moveTo>
                  <a:pt x="2646122" y="1298403"/>
                </a:moveTo>
                <a:cubicBezTo>
                  <a:pt x="2650437" y="1298403"/>
                  <a:pt x="2654213" y="1299220"/>
                  <a:pt x="2657449" y="1300853"/>
                </a:cubicBezTo>
                <a:cubicBezTo>
                  <a:pt x="2660687" y="1302487"/>
                  <a:pt x="2664463" y="1303304"/>
                  <a:pt x="2668778" y="1303304"/>
                </a:cubicBezTo>
                <a:cubicBezTo>
                  <a:pt x="2673093" y="1303304"/>
                  <a:pt x="2676331" y="1302760"/>
                  <a:pt x="2678488" y="1301671"/>
                </a:cubicBezTo>
                <a:lnTo>
                  <a:pt x="2710854" y="1301671"/>
                </a:lnTo>
                <a:cubicBezTo>
                  <a:pt x="2713012" y="1303848"/>
                  <a:pt x="2715979" y="1304937"/>
                  <a:pt x="2719755" y="1304937"/>
                </a:cubicBezTo>
                <a:cubicBezTo>
                  <a:pt x="2723531" y="1304937"/>
                  <a:pt x="2726498" y="1304937"/>
                  <a:pt x="2728655" y="1304937"/>
                </a:cubicBezTo>
                <a:cubicBezTo>
                  <a:pt x="2730813" y="1307116"/>
                  <a:pt x="2732970" y="1308206"/>
                  <a:pt x="2735128" y="1308206"/>
                </a:cubicBezTo>
                <a:cubicBezTo>
                  <a:pt x="2737287" y="1308206"/>
                  <a:pt x="2739714" y="1307932"/>
                  <a:pt x="2742410" y="1307388"/>
                </a:cubicBezTo>
                <a:cubicBezTo>
                  <a:pt x="2745109" y="1306844"/>
                  <a:pt x="2747535" y="1306571"/>
                  <a:pt x="2749693" y="1306571"/>
                </a:cubicBezTo>
                <a:cubicBezTo>
                  <a:pt x="2751850" y="1306571"/>
                  <a:pt x="2753739" y="1307388"/>
                  <a:pt x="2755357" y="1309022"/>
                </a:cubicBezTo>
                <a:cubicBezTo>
                  <a:pt x="2756975" y="1310655"/>
                  <a:pt x="2758864" y="1311472"/>
                  <a:pt x="2761021" y="1311472"/>
                </a:cubicBezTo>
                <a:cubicBezTo>
                  <a:pt x="2763179" y="1311472"/>
                  <a:pt x="2764528" y="1311200"/>
                  <a:pt x="2765067" y="1310655"/>
                </a:cubicBezTo>
                <a:cubicBezTo>
                  <a:pt x="2765607" y="1310111"/>
                  <a:pt x="2766955" y="1309839"/>
                  <a:pt x="2769112" y="1309839"/>
                </a:cubicBezTo>
                <a:cubicBezTo>
                  <a:pt x="2774507" y="1309839"/>
                  <a:pt x="2779093" y="1310383"/>
                  <a:pt x="2782869" y="1311472"/>
                </a:cubicBezTo>
                <a:cubicBezTo>
                  <a:pt x="2786644" y="1312562"/>
                  <a:pt x="2790690" y="1313106"/>
                  <a:pt x="2795005" y="1313106"/>
                </a:cubicBezTo>
                <a:lnTo>
                  <a:pt x="2801478" y="1313106"/>
                </a:lnTo>
                <a:cubicBezTo>
                  <a:pt x="2802557" y="1313106"/>
                  <a:pt x="2803367" y="1312834"/>
                  <a:pt x="2803906" y="1312290"/>
                </a:cubicBezTo>
                <a:cubicBezTo>
                  <a:pt x="2804446" y="1311744"/>
                  <a:pt x="2805255" y="1311472"/>
                  <a:pt x="2806334" y="1311472"/>
                </a:cubicBezTo>
                <a:cubicBezTo>
                  <a:pt x="2808492" y="1311472"/>
                  <a:pt x="2810110" y="1312290"/>
                  <a:pt x="2811188" y="1313923"/>
                </a:cubicBezTo>
                <a:cubicBezTo>
                  <a:pt x="2812267" y="1315557"/>
                  <a:pt x="2813886" y="1316918"/>
                  <a:pt x="2816043" y="1318007"/>
                </a:cubicBezTo>
                <a:cubicBezTo>
                  <a:pt x="2818202" y="1319097"/>
                  <a:pt x="2825483" y="1321546"/>
                  <a:pt x="2837890" y="1325358"/>
                </a:cubicBezTo>
                <a:cubicBezTo>
                  <a:pt x="2850297" y="1329171"/>
                  <a:pt x="2857580" y="1331076"/>
                  <a:pt x="2859737" y="1331076"/>
                </a:cubicBezTo>
                <a:cubicBezTo>
                  <a:pt x="2861895" y="1331076"/>
                  <a:pt x="2863783" y="1330804"/>
                  <a:pt x="2865402" y="1330260"/>
                </a:cubicBezTo>
                <a:cubicBezTo>
                  <a:pt x="2867020" y="1329715"/>
                  <a:pt x="2868907" y="1329443"/>
                  <a:pt x="2871066" y="1329443"/>
                </a:cubicBezTo>
                <a:cubicBezTo>
                  <a:pt x="2872145" y="1329443"/>
                  <a:pt x="2875650" y="1329988"/>
                  <a:pt x="2881585" y="1331076"/>
                </a:cubicBezTo>
                <a:cubicBezTo>
                  <a:pt x="2887518" y="1332165"/>
                  <a:pt x="2893182" y="1333799"/>
                  <a:pt x="2898576" y="1335978"/>
                </a:cubicBezTo>
                <a:cubicBezTo>
                  <a:pt x="2903971" y="1338156"/>
                  <a:pt x="2909095" y="1340606"/>
                  <a:pt x="2913951" y="1343329"/>
                </a:cubicBezTo>
                <a:cubicBezTo>
                  <a:pt x="2918805" y="1346051"/>
                  <a:pt x="2921233" y="1349047"/>
                  <a:pt x="2921233" y="1352314"/>
                </a:cubicBezTo>
                <a:cubicBezTo>
                  <a:pt x="2919074" y="1352314"/>
                  <a:pt x="2917456" y="1352042"/>
                  <a:pt x="2916379" y="1351497"/>
                </a:cubicBezTo>
                <a:cubicBezTo>
                  <a:pt x="2915300" y="1350953"/>
                  <a:pt x="2914220" y="1350681"/>
                  <a:pt x="2913141" y="1350681"/>
                </a:cubicBezTo>
                <a:cubicBezTo>
                  <a:pt x="2910984" y="1350681"/>
                  <a:pt x="2909365" y="1351770"/>
                  <a:pt x="2908286" y="1353948"/>
                </a:cubicBezTo>
                <a:cubicBezTo>
                  <a:pt x="2907208" y="1356126"/>
                  <a:pt x="2906668" y="1358304"/>
                  <a:pt x="2906668" y="1360483"/>
                </a:cubicBezTo>
                <a:cubicBezTo>
                  <a:pt x="2906668" y="1362661"/>
                  <a:pt x="2908286" y="1363749"/>
                  <a:pt x="2911523" y="1363749"/>
                </a:cubicBezTo>
                <a:cubicBezTo>
                  <a:pt x="2915838" y="1363749"/>
                  <a:pt x="2918805" y="1362388"/>
                  <a:pt x="2920424" y="1359665"/>
                </a:cubicBezTo>
                <a:cubicBezTo>
                  <a:pt x="2922042" y="1356943"/>
                  <a:pt x="2925548" y="1355581"/>
                  <a:pt x="2930942" y="1355581"/>
                </a:cubicBezTo>
                <a:cubicBezTo>
                  <a:pt x="2932021" y="1355581"/>
                  <a:pt x="2933101" y="1356126"/>
                  <a:pt x="2934180" y="1357216"/>
                </a:cubicBezTo>
                <a:cubicBezTo>
                  <a:pt x="2934180" y="1359393"/>
                  <a:pt x="2933370" y="1361300"/>
                  <a:pt x="2931752" y="1362933"/>
                </a:cubicBezTo>
                <a:cubicBezTo>
                  <a:pt x="2930134" y="1364567"/>
                  <a:pt x="2929324" y="1366472"/>
                  <a:pt x="2929324" y="1368651"/>
                </a:cubicBezTo>
                <a:cubicBezTo>
                  <a:pt x="2929324" y="1375186"/>
                  <a:pt x="2932021" y="1378453"/>
                  <a:pt x="2937416" y="1378453"/>
                </a:cubicBezTo>
                <a:cubicBezTo>
                  <a:pt x="2939574" y="1378453"/>
                  <a:pt x="2941731" y="1377637"/>
                  <a:pt x="2943889" y="1376002"/>
                </a:cubicBezTo>
                <a:cubicBezTo>
                  <a:pt x="2946046" y="1374369"/>
                  <a:pt x="2948204" y="1373553"/>
                  <a:pt x="2950363" y="1373553"/>
                </a:cubicBezTo>
                <a:cubicBezTo>
                  <a:pt x="2954678" y="1373553"/>
                  <a:pt x="2957644" y="1375186"/>
                  <a:pt x="2959263" y="1378453"/>
                </a:cubicBezTo>
                <a:cubicBezTo>
                  <a:pt x="2960881" y="1381721"/>
                  <a:pt x="2963848" y="1383898"/>
                  <a:pt x="2968164" y="1384988"/>
                </a:cubicBezTo>
                <a:cubicBezTo>
                  <a:pt x="2975715" y="1387167"/>
                  <a:pt x="2981380" y="1388528"/>
                  <a:pt x="2985156" y="1389072"/>
                </a:cubicBezTo>
                <a:cubicBezTo>
                  <a:pt x="2988931" y="1389616"/>
                  <a:pt x="2991629" y="1390433"/>
                  <a:pt x="2993247" y="1391523"/>
                </a:cubicBezTo>
                <a:cubicBezTo>
                  <a:pt x="2994866" y="1392612"/>
                  <a:pt x="2996753" y="1394518"/>
                  <a:pt x="2998912" y="1397240"/>
                </a:cubicBezTo>
                <a:cubicBezTo>
                  <a:pt x="3001069" y="1399963"/>
                  <a:pt x="3004845" y="1403503"/>
                  <a:pt x="3010239" y="1407859"/>
                </a:cubicBezTo>
                <a:lnTo>
                  <a:pt x="3011857" y="1409493"/>
                </a:lnTo>
                <a:cubicBezTo>
                  <a:pt x="3012936" y="1409493"/>
                  <a:pt x="3015364" y="1410037"/>
                  <a:pt x="3019140" y="1411126"/>
                </a:cubicBezTo>
                <a:cubicBezTo>
                  <a:pt x="3022915" y="1412216"/>
                  <a:pt x="3025343" y="1413305"/>
                  <a:pt x="3026422" y="1414394"/>
                </a:cubicBezTo>
                <a:cubicBezTo>
                  <a:pt x="3029658" y="1415482"/>
                  <a:pt x="3032357" y="1417661"/>
                  <a:pt x="3034514" y="1420928"/>
                </a:cubicBezTo>
                <a:cubicBezTo>
                  <a:pt x="3036672" y="1424196"/>
                  <a:pt x="3038829" y="1426919"/>
                  <a:pt x="3040987" y="1429096"/>
                </a:cubicBezTo>
                <a:cubicBezTo>
                  <a:pt x="3042066" y="1431275"/>
                  <a:pt x="3043145" y="1432093"/>
                  <a:pt x="3044223" y="1431547"/>
                </a:cubicBezTo>
                <a:cubicBezTo>
                  <a:pt x="3045302" y="1431003"/>
                  <a:pt x="3046920" y="1431275"/>
                  <a:pt x="3049079" y="1432365"/>
                </a:cubicBezTo>
                <a:cubicBezTo>
                  <a:pt x="3051236" y="1433454"/>
                  <a:pt x="3052315" y="1435087"/>
                  <a:pt x="3052315" y="1437265"/>
                </a:cubicBezTo>
                <a:cubicBezTo>
                  <a:pt x="3052315" y="1439444"/>
                  <a:pt x="3052855" y="1441077"/>
                  <a:pt x="3053934" y="1442166"/>
                </a:cubicBezTo>
                <a:cubicBezTo>
                  <a:pt x="3057170" y="1446523"/>
                  <a:pt x="3059867" y="1449517"/>
                  <a:pt x="3062024" y="1451152"/>
                </a:cubicBezTo>
                <a:cubicBezTo>
                  <a:pt x="3064183" y="1452786"/>
                  <a:pt x="3067419" y="1454691"/>
                  <a:pt x="3071735" y="1456870"/>
                </a:cubicBezTo>
                <a:cubicBezTo>
                  <a:pt x="3073892" y="1457959"/>
                  <a:pt x="3074702" y="1459047"/>
                  <a:pt x="3074162" y="1460137"/>
                </a:cubicBezTo>
                <a:cubicBezTo>
                  <a:pt x="3073623" y="1461226"/>
                  <a:pt x="3074432" y="1462859"/>
                  <a:pt x="3076589" y="1465038"/>
                </a:cubicBezTo>
                <a:cubicBezTo>
                  <a:pt x="3081984" y="1471573"/>
                  <a:pt x="3086570" y="1478380"/>
                  <a:pt x="3090345" y="1485459"/>
                </a:cubicBezTo>
                <a:cubicBezTo>
                  <a:pt x="3094121" y="1492538"/>
                  <a:pt x="3098707" y="1498801"/>
                  <a:pt x="3104101" y="1504247"/>
                </a:cubicBezTo>
                <a:cubicBezTo>
                  <a:pt x="3106258" y="1506424"/>
                  <a:pt x="3108955" y="1508057"/>
                  <a:pt x="3112193" y="1509147"/>
                </a:cubicBezTo>
                <a:lnTo>
                  <a:pt x="3112259" y="1509213"/>
                </a:lnTo>
                <a:lnTo>
                  <a:pt x="3102165" y="1513278"/>
                </a:lnTo>
                <a:cubicBezTo>
                  <a:pt x="3025988" y="1528512"/>
                  <a:pt x="2985518" y="1535174"/>
                  <a:pt x="2896891" y="1569261"/>
                </a:cubicBezTo>
                <a:cubicBezTo>
                  <a:pt x="2881948" y="1575009"/>
                  <a:pt x="2867952" y="1582784"/>
                  <a:pt x="2854193" y="1591067"/>
                </a:cubicBezTo>
                <a:lnTo>
                  <a:pt x="2837224" y="1601282"/>
                </a:lnTo>
                <a:lnTo>
                  <a:pt x="2841936" y="1595732"/>
                </a:lnTo>
                <a:lnTo>
                  <a:pt x="2840318" y="1595732"/>
                </a:lnTo>
                <a:lnTo>
                  <a:pt x="2835773" y="1602155"/>
                </a:lnTo>
                <a:lnTo>
                  <a:pt x="2822018" y="1610435"/>
                </a:lnTo>
                <a:lnTo>
                  <a:pt x="2820899" y="1610435"/>
                </a:lnTo>
                <a:lnTo>
                  <a:pt x="2819244" y="1612105"/>
                </a:lnTo>
                <a:lnTo>
                  <a:pt x="2812916" y="1615914"/>
                </a:lnTo>
                <a:lnTo>
                  <a:pt x="2761491" y="1642329"/>
                </a:lnTo>
                <a:lnTo>
                  <a:pt x="2746456" y="1629222"/>
                </a:lnTo>
                <a:cubicBezTo>
                  <a:pt x="2737825" y="1621053"/>
                  <a:pt x="2732431" y="1616969"/>
                  <a:pt x="2730273" y="1616969"/>
                </a:cubicBezTo>
                <a:lnTo>
                  <a:pt x="2704380" y="1616969"/>
                </a:lnTo>
                <a:cubicBezTo>
                  <a:pt x="2700065" y="1612613"/>
                  <a:pt x="2694132" y="1610435"/>
                  <a:pt x="2686579" y="1610435"/>
                </a:cubicBezTo>
                <a:cubicBezTo>
                  <a:pt x="2665002" y="1610435"/>
                  <a:pt x="2645583" y="1615881"/>
                  <a:pt x="2628321" y="1626772"/>
                </a:cubicBezTo>
                <a:lnTo>
                  <a:pt x="2625083" y="1626772"/>
                </a:lnTo>
                <a:cubicBezTo>
                  <a:pt x="2622926" y="1626772"/>
                  <a:pt x="2621308" y="1626227"/>
                  <a:pt x="2620229" y="1625137"/>
                </a:cubicBezTo>
                <a:cubicBezTo>
                  <a:pt x="2619150" y="1624049"/>
                  <a:pt x="2617532" y="1623504"/>
                  <a:pt x="2615374" y="1623504"/>
                </a:cubicBezTo>
                <a:cubicBezTo>
                  <a:pt x="2608900" y="1623504"/>
                  <a:pt x="2602698" y="1625955"/>
                  <a:pt x="2596764" y="1630856"/>
                </a:cubicBezTo>
                <a:cubicBezTo>
                  <a:pt x="2590830" y="1635756"/>
                  <a:pt x="2586245" y="1640386"/>
                  <a:pt x="2583008" y="1644742"/>
                </a:cubicBezTo>
                <a:lnTo>
                  <a:pt x="2581390" y="1644742"/>
                </a:lnTo>
                <a:cubicBezTo>
                  <a:pt x="2581390" y="1644742"/>
                  <a:pt x="2580311" y="1644197"/>
                  <a:pt x="2578154" y="1643109"/>
                </a:cubicBezTo>
                <a:lnTo>
                  <a:pt x="2576534" y="1643109"/>
                </a:lnTo>
                <a:cubicBezTo>
                  <a:pt x="2575457" y="1643109"/>
                  <a:pt x="2572219" y="1645832"/>
                  <a:pt x="2566825" y="1651277"/>
                </a:cubicBezTo>
                <a:cubicBezTo>
                  <a:pt x="2561431" y="1656723"/>
                  <a:pt x="2558194" y="1659990"/>
                  <a:pt x="2557115" y="1661079"/>
                </a:cubicBezTo>
                <a:cubicBezTo>
                  <a:pt x="2556036" y="1662168"/>
                  <a:pt x="2555497" y="1663802"/>
                  <a:pt x="2555497" y="1665979"/>
                </a:cubicBezTo>
                <a:cubicBezTo>
                  <a:pt x="2555497" y="1668158"/>
                  <a:pt x="2555497" y="1669791"/>
                  <a:pt x="2555497" y="1670881"/>
                </a:cubicBezTo>
                <a:cubicBezTo>
                  <a:pt x="2554418" y="1673060"/>
                  <a:pt x="2550372" y="1676598"/>
                  <a:pt x="2543360" y="1681500"/>
                </a:cubicBezTo>
                <a:cubicBezTo>
                  <a:pt x="2536348" y="1686400"/>
                  <a:pt x="2532302" y="1692119"/>
                  <a:pt x="2531223" y="1698653"/>
                </a:cubicBezTo>
                <a:cubicBezTo>
                  <a:pt x="2530144" y="1701921"/>
                  <a:pt x="2529874" y="1705460"/>
                  <a:pt x="2530413" y="1709272"/>
                </a:cubicBezTo>
                <a:cubicBezTo>
                  <a:pt x="2530953" y="1713084"/>
                  <a:pt x="2530144" y="1716079"/>
                  <a:pt x="2527985" y="1718258"/>
                </a:cubicBezTo>
                <a:cubicBezTo>
                  <a:pt x="2525828" y="1721524"/>
                  <a:pt x="2522052" y="1723703"/>
                  <a:pt x="2516658" y="1724793"/>
                </a:cubicBezTo>
                <a:cubicBezTo>
                  <a:pt x="2511263" y="1725881"/>
                  <a:pt x="2508566" y="1729149"/>
                  <a:pt x="2508566" y="1734594"/>
                </a:cubicBezTo>
                <a:cubicBezTo>
                  <a:pt x="2508566" y="1736772"/>
                  <a:pt x="2509376" y="1738950"/>
                  <a:pt x="2510994" y="1741129"/>
                </a:cubicBezTo>
                <a:cubicBezTo>
                  <a:pt x="2512612" y="1743307"/>
                  <a:pt x="2513422" y="1745485"/>
                  <a:pt x="2513422" y="1747663"/>
                </a:cubicBezTo>
                <a:cubicBezTo>
                  <a:pt x="2513422" y="1750931"/>
                  <a:pt x="2512612" y="1753926"/>
                  <a:pt x="2510994" y="1756649"/>
                </a:cubicBezTo>
                <a:cubicBezTo>
                  <a:pt x="2509376" y="1759371"/>
                  <a:pt x="2508027" y="1761822"/>
                  <a:pt x="2506948" y="1764000"/>
                </a:cubicBezTo>
                <a:lnTo>
                  <a:pt x="2505611" y="1774126"/>
                </a:lnTo>
                <a:lnTo>
                  <a:pt x="2410032" y="1831378"/>
                </a:lnTo>
                <a:lnTo>
                  <a:pt x="2328578" y="1888108"/>
                </a:lnTo>
                <a:lnTo>
                  <a:pt x="2330554" y="1881625"/>
                </a:lnTo>
                <a:cubicBezTo>
                  <a:pt x="2333790" y="1878357"/>
                  <a:pt x="2339455" y="1874818"/>
                  <a:pt x="2347546" y="1871006"/>
                </a:cubicBezTo>
                <a:cubicBezTo>
                  <a:pt x="2355638" y="1867194"/>
                  <a:pt x="2359683" y="1862565"/>
                  <a:pt x="2359683" y="1857120"/>
                </a:cubicBezTo>
                <a:cubicBezTo>
                  <a:pt x="2354289" y="1857120"/>
                  <a:pt x="2345927" y="1861476"/>
                  <a:pt x="2334599" y="1870188"/>
                </a:cubicBezTo>
                <a:cubicBezTo>
                  <a:pt x="2323272" y="1878902"/>
                  <a:pt x="2315450" y="1885981"/>
                  <a:pt x="2311135" y="1891427"/>
                </a:cubicBezTo>
                <a:lnTo>
                  <a:pt x="2311135" y="1893060"/>
                </a:lnTo>
                <a:cubicBezTo>
                  <a:pt x="2311135" y="1894150"/>
                  <a:pt x="2312212" y="1894694"/>
                  <a:pt x="2314370" y="1894694"/>
                </a:cubicBezTo>
                <a:lnTo>
                  <a:pt x="2320895" y="1893459"/>
                </a:lnTo>
                <a:lnTo>
                  <a:pt x="2291714" y="1913783"/>
                </a:lnTo>
                <a:lnTo>
                  <a:pt x="2291714" y="1912665"/>
                </a:lnTo>
                <a:lnTo>
                  <a:pt x="2290096" y="1912665"/>
                </a:lnTo>
                <a:lnTo>
                  <a:pt x="2290096" y="1914298"/>
                </a:lnTo>
                <a:lnTo>
                  <a:pt x="2290974" y="1914298"/>
                </a:lnTo>
                <a:lnTo>
                  <a:pt x="2273286" y="1926617"/>
                </a:lnTo>
                <a:lnTo>
                  <a:pt x="2186524" y="1980495"/>
                </a:lnTo>
                <a:lnTo>
                  <a:pt x="2186524" y="1978012"/>
                </a:lnTo>
                <a:cubicBezTo>
                  <a:pt x="2186524" y="1975833"/>
                  <a:pt x="2184368" y="1974472"/>
                  <a:pt x="2180051" y="1973928"/>
                </a:cubicBezTo>
                <a:cubicBezTo>
                  <a:pt x="2175736" y="1973382"/>
                  <a:pt x="2173579" y="1969844"/>
                  <a:pt x="2173579" y="1963309"/>
                </a:cubicBezTo>
                <a:cubicBezTo>
                  <a:pt x="2173579" y="1960040"/>
                  <a:pt x="2174657" y="1957591"/>
                  <a:pt x="2176815" y="1955956"/>
                </a:cubicBezTo>
                <a:cubicBezTo>
                  <a:pt x="2178973" y="1954323"/>
                  <a:pt x="2180051" y="1952417"/>
                  <a:pt x="2180051" y="1950239"/>
                </a:cubicBezTo>
                <a:cubicBezTo>
                  <a:pt x="2180051" y="1942616"/>
                  <a:pt x="2177625" y="1938258"/>
                  <a:pt x="2172769" y="1937170"/>
                </a:cubicBezTo>
                <a:cubicBezTo>
                  <a:pt x="2167914" y="1936081"/>
                  <a:pt x="2165487" y="1934447"/>
                  <a:pt x="2165487" y="1932269"/>
                </a:cubicBezTo>
                <a:cubicBezTo>
                  <a:pt x="2165487" y="1930090"/>
                  <a:pt x="2166296" y="1928728"/>
                  <a:pt x="2167914" y="1928184"/>
                </a:cubicBezTo>
                <a:cubicBezTo>
                  <a:pt x="2169533" y="1927640"/>
                  <a:pt x="2170342" y="1926279"/>
                  <a:pt x="2170342" y="1924100"/>
                </a:cubicBezTo>
                <a:cubicBezTo>
                  <a:pt x="2169263" y="1919744"/>
                  <a:pt x="2168454" y="1914570"/>
                  <a:pt x="2167914" y="1908581"/>
                </a:cubicBezTo>
                <a:cubicBezTo>
                  <a:pt x="2167375" y="1902590"/>
                  <a:pt x="2166026" y="1897962"/>
                  <a:pt x="2163868" y="1894694"/>
                </a:cubicBezTo>
                <a:cubicBezTo>
                  <a:pt x="2162790" y="1892516"/>
                  <a:pt x="2161442" y="1891155"/>
                  <a:pt x="2159824" y="1890609"/>
                </a:cubicBezTo>
                <a:cubicBezTo>
                  <a:pt x="2158204" y="1890065"/>
                  <a:pt x="2157396" y="1888704"/>
                  <a:pt x="2157396" y="1886525"/>
                </a:cubicBezTo>
                <a:cubicBezTo>
                  <a:pt x="2157396" y="1884348"/>
                  <a:pt x="2157665" y="1881625"/>
                  <a:pt x="2158204" y="1878357"/>
                </a:cubicBezTo>
                <a:cubicBezTo>
                  <a:pt x="2158744" y="1875090"/>
                  <a:pt x="2159014" y="1872367"/>
                  <a:pt x="2159014" y="1870188"/>
                </a:cubicBezTo>
                <a:cubicBezTo>
                  <a:pt x="2159014" y="1868011"/>
                  <a:pt x="2158204" y="1865832"/>
                  <a:pt x="2156586" y="1863655"/>
                </a:cubicBezTo>
                <a:cubicBezTo>
                  <a:pt x="2154968" y="1861476"/>
                  <a:pt x="2154158" y="1859297"/>
                  <a:pt x="2154158" y="1857120"/>
                </a:cubicBezTo>
                <a:cubicBezTo>
                  <a:pt x="2154158" y="1853852"/>
                  <a:pt x="2154699" y="1850857"/>
                  <a:pt x="2155777" y="1848134"/>
                </a:cubicBezTo>
                <a:cubicBezTo>
                  <a:pt x="2156856" y="1845411"/>
                  <a:pt x="2157396" y="1842417"/>
                  <a:pt x="2157396" y="1839150"/>
                </a:cubicBezTo>
                <a:cubicBezTo>
                  <a:pt x="2157396" y="1839150"/>
                  <a:pt x="2156856" y="1838060"/>
                  <a:pt x="2155777" y="1835882"/>
                </a:cubicBezTo>
                <a:lnTo>
                  <a:pt x="2155777" y="1834248"/>
                </a:lnTo>
                <a:lnTo>
                  <a:pt x="2155777" y="1830981"/>
                </a:lnTo>
                <a:cubicBezTo>
                  <a:pt x="2155777" y="1829892"/>
                  <a:pt x="2156317" y="1829347"/>
                  <a:pt x="2157396" y="1829347"/>
                </a:cubicBezTo>
                <a:lnTo>
                  <a:pt x="2157396" y="1827713"/>
                </a:lnTo>
                <a:cubicBezTo>
                  <a:pt x="2157396" y="1822268"/>
                  <a:pt x="2156586" y="1817639"/>
                  <a:pt x="2154968" y="1813827"/>
                </a:cubicBezTo>
                <a:cubicBezTo>
                  <a:pt x="2153350" y="1810015"/>
                  <a:pt x="2152540" y="1805387"/>
                  <a:pt x="2152540" y="1799941"/>
                </a:cubicBezTo>
                <a:cubicBezTo>
                  <a:pt x="2152540" y="1797762"/>
                  <a:pt x="2153350" y="1795857"/>
                  <a:pt x="2154968" y="1794224"/>
                </a:cubicBezTo>
                <a:cubicBezTo>
                  <a:pt x="2156586" y="1792589"/>
                  <a:pt x="2157396" y="1790683"/>
                  <a:pt x="2157396" y="1788505"/>
                </a:cubicBezTo>
                <a:lnTo>
                  <a:pt x="2157396" y="1786871"/>
                </a:lnTo>
                <a:cubicBezTo>
                  <a:pt x="2154158" y="1782515"/>
                  <a:pt x="2152002" y="1779792"/>
                  <a:pt x="2150923" y="1778703"/>
                </a:cubicBezTo>
                <a:cubicBezTo>
                  <a:pt x="2149843" y="1777614"/>
                  <a:pt x="2149305" y="1774891"/>
                  <a:pt x="2149305" y="1770535"/>
                </a:cubicBezTo>
                <a:cubicBezTo>
                  <a:pt x="2149305" y="1766178"/>
                  <a:pt x="2150382" y="1763456"/>
                  <a:pt x="2152540" y="1762366"/>
                </a:cubicBezTo>
                <a:cubicBezTo>
                  <a:pt x="2154699" y="1761277"/>
                  <a:pt x="2155777" y="1758554"/>
                  <a:pt x="2155777" y="1754198"/>
                </a:cubicBezTo>
                <a:cubicBezTo>
                  <a:pt x="2155777" y="1750931"/>
                  <a:pt x="2154699" y="1747936"/>
                  <a:pt x="2152540" y="1745213"/>
                </a:cubicBezTo>
                <a:cubicBezTo>
                  <a:pt x="2150382" y="1742491"/>
                  <a:pt x="2149305" y="1740040"/>
                  <a:pt x="2149305" y="1737861"/>
                </a:cubicBezTo>
                <a:cubicBezTo>
                  <a:pt x="2149305" y="1731326"/>
                  <a:pt x="2152540" y="1726698"/>
                  <a:pt x="2159014" y="1723975"/>
                </a:cubicBezTo>
                <a:cubicBezTo>
                  <a:pt x="2165487" y="1721252"/>
                  <a:pt x="2168724" y="1716079"/>
                  <a:pt x="2168724" y="1708456"/>
                </a:cubicBezTo>
                <a:cubicBezTo>
                  <a:pt x="2168724" y="1704098"/>
                  <a:pt x="2167106" y="1699742"/>
                  <a:pt x="2163868" y="1695386"/>
                </a:cubicBezTo>
                <a:cubicBezTo>
                  <a:pt x="2166026" y="1693207"/>
                  <a:pt x="2167106" y="1690484"/>
                  <a:pt x="2167106" y="1687217"/>
                </a:cubicBezTo>
                <a:lnTo>
                  <a:pt x="2167106" y="1679049"/>
                </a:lnTo>
                <a:lnTo>
                  <a:pt x="2167106" y="1677416"/>
                </a:lnTo>
                <a:cubicBezTo>
                  <a:pt x="2172500" y="1674148"/>
                  <a:pt x="2174928" y="1669519"/>
                  <a:pt x="2174387" y="1663530"/>
                </a:cubicBezTo>
                <a:cubicBezTo>
                  <a:pt x="2173849" y="1657539"/>
                  <a:pt x="2174657" y="1651821"/>
                  <a:pt x="2176815" y="1646376"/>
                </a:cubicBezTo>
                <a:cubicBezTo>
                  <a:pt x="2177894" y="1644197"/>
                  <a:pt x="2178704" y="1643381"/>
                  <a:pt x="2179243" y="1643925"/>
                </a:cubicBezTo>
                <a:cubicBezTo>
                  <a:pt x="2179782" y="1644470"/>
                  <a:pt x="2181130" y="1644197"/>
                  <a:pt x="2183289" y="1643109"/>
                </a:cubicBezTo>
                <a:cubicBezTo>
                  <a:pt x="2186524" y="1640930"/>
                  <a:pt x="2188413" y="1636846"/>
                  <a:pt x="2188952" y="1630856"/>
                </a:cubicBezTo>
                <a:cubicBezTo>
                  <a:pt x="2189493" y="1624865"/>
                  <a:pt x="2189762" y="1620237"/>
                  <a:pt x="2189762" y="1616969"/>
                </a:cubicBezTo>
                <a:cubicBezTo>
                  <a:pt x="2189762" y="1614792"/>
                  <a:pt x="2189493" y="1612341"/>
                  <a:pt x="2188952" y="1609618"/>
                </a:cubicBezTo>
                <a:cubicBezTo>
                  <a:pt x="2188413" y="1606895"/>
                  <a:pt x="2188143" y="1604444"/>
                  <a:pt x="2188143" y="1602267"/>
                </a:cubicBezTo>
                <a:cubicBezTo>
                  <a:pt x="2188143" y="1600088"/>
                  <a:pt x="2190840" y="1596548"/>
                  <a:pt x="2196234" y="1591648"/>
                </a:cubicBezTo>
                <a:cubicBezTo>
                  <a:pt x="2201629" y="1586746"/>
                  <a:pt x="2205405" y="1582662"/>
                  <a:pt x="2207563" y="1579395"/>
                </a:cubicBezTo>
                <a:lnTo>
                  <a:pt x="2212417" y="1571227"/>
                </a:lnTo>
                <a:lnTo>
                  <a:pt x="2212417" y="1567959"/>
                </a:lnTo>
                <a:cubicBezTo>
                  <a:pt x="2212417" y="1566871"/>
                  <a:pt x="2212957" y="1566325"/>
                  <a:pt x="2214037" y="1566325"/>
                </a:cubicBezTo>
                <a:lnTo>
                  <a:pt x="2226982" y="1566325"/>
                </a:lnTo>
                <a:cubicBezTo>
                  <a:pt x="2228061" y="1566325"/>
                  <a:pt x="2228600" y="1564148"/>
                  <a:pt x="2228600" y="1559790"/>
                </a:cubicBezTo>
                <a:cubicBezTo>
                  <a:pt x="2228600" y="1557613"/>
                  <a:pt x="2227522" y="1555706"/>
                  <a:pt x="2225364" y="1554073"/>
                </a:cubicBezTo>
                <a:cubicBezTo>
                  <a:pt x="2223206" y="1552439"/>
                  <a:pt x="2222128" y="1550534"/>
                  <a:pt x="2222128" y="1548355"/>
                </a:cubicBezTo>
                <a:cubicBezTo>
                  <a:pt x="2222128" y="1542910"/>
                  <a:pt x="2226174" y="1535831"/>
                  <a:pt x="2234265" y="1527117"/>
                </a:cubicBezTo>
                <a:cubicBezTo>
                  <a:pt x="2242357" y="1518404"/>
                  <a:pt x="2247480" y="1511326"/>
                  <a:pt x="2249638" y="1505880"/>
                </a:cubicBezTo>
                <a:cubicBezTo>
                  <a:pt x="2251797" y="1502612"/>
                  <a:pt x="2252605" y="1499617"/>
                  <a:pt x="2252066" y="1496894"/>
                </a:cubicBezTo>
                <a:cubicBezTo>
                  <a:pt x="2251526" y="1494171"/>
                  <a:pt x="2253415" y="1492810"/>
                  <a:pt x="2257730" y="1492810"/>
                </a:cubicBezTo>
                <a:cubicBezTo>
                  <a:pt x="2259888" y="1492810"/>
                  <a:pt x="2262045" y="1493355"/>
                  <a:pt x="2264204" y="1494443"/>
                </a:cubicBezTo>
                <a:cubicBezTo>
                  <a:pt x="2266362" y="1495533"/>
                  <a:pt x="2268519" y="1496078"/>
                  <a:pt x="2270677" y="1496078"/>
                </a:cubicBezTo>
                <a:cubicBezTo>
                  <a:pt x="2274992" y="1496078"/>
                  <a:pt x="2280387" y="1494717"/>
                  <a:pt x="2286860" y="1491994"/>
                </a:cubicBezTo>
                <a:cubicBezTo>
                  <a:pt x="2293333" y="1489271"/>
                  <a:pt x="2296570" y="1485731"/>
                  <a:pt x="2296570" y="1481375"/>
                </a:cubicBezTo>
                <a:lnTo>
                  <a:pt x="2296570" y="1479741"/>
                </a:lnTo>
                <a:cubicBezTo>
                  <a:pt x="2296570" y="1479741"/>
                  <a:pt x="2296030" y="1479196"/>
                  <a:pt x="2294951" y="1478107"/>
                </a:cubicBezTo>
                <a:lnTo>
                  <a:pt x="2288478" y="1478107"/>
                </a:lnTo>
                <a:cubicBezTo>
                  <a:pt x="2284163" y="1478107"/>
                  <a:pt x="2282004" y="1476473"/>
                  <a:pt x="2282004" y="1473206"/>
                </a:cubicBezTo>
                <a:lnTo>
                  <a:pt x="2282004" y="1471573"/>
                </a:lnTo>
                <a:cubicBezTo>
                  <a:pt x="2283084" y="1470484"/>
                  <a:pt x="2283892" y="1468305"/>
                  <a:pt x="2284432" y="1465038"/>
                </a:cubicBezTo>
                <a:cubicBezTo>
                  <a:pt x="2284971" y="1461770"/>
                  <a:pt x="2285781" y="1459592"/>
                  <a:pt x="2286860" y="1458503"/>
                </a:cubicBezTo>
                <a:cubicBezTo>
                  <a:pt x="2289017" y="1453058"/>
                  <a:pt x="2292793" y="1450335"/>
                  <a:pt x="2298188" y="1450335"/>
                </a:cubicBezTo>
                <a:cubicBezTo>
                  <a:pt x="2302503" y="1450335"/>
                  <a:pt x="2304122" y="1452514"/>
                  <a:pt x="2303043" y="1456870"/>
                </a:cubicBezTo>
                <a:cubicBezTo>
                  <a:pt x="2301964" y="1461226"/>
                  <a:pt x="2303582" y="1463405"/>
                  <a:pt x="2307897" y="1463405"/>
                </a:cubicBezTo>
                <a:cubicBezTo>
                  <a:pt x="2311135" y="1463405"/>
                  <a:pt x="2312753" y="1462315"/>
                  <a:pt x="2312753" y="1460137"/>
                </a:cubicBezTo>
                <a:cubicBezTo>
                  <a:pt x="2312753" y="1457959"/>
                  <a:pt x="2312483" y="1455508"/>
                  <a:pt x="2311943" y="1452786"/>
                </a:cubicBezTo>
                <a:cubicBezTo>
                  <a:pt x="2311404" y="1450063"/>
                  <a:pt x="2311135" y="1447612"/>
                  <a:pt x="2311135" y="1445433"/>
                </a:cubicBezTo>
                <a:cubicBezTo>
                  <a:pt x="2311135" y="1438900"/>
                  <a:pt x="2314640" y="1431819"/>
                  <a:pt x="2321652" y="1424196"/>
                </a:cubicBezTo>
                <a:cubicBezTo>
                  <a:pt x="2328666" y="1416572"/>
                  <a:pt x="2335409" y="1411672"/>
                  <a:pt x="2341881" y="1409493"/>
                </a:cubicBezTo>
                <a:cubicBezTo>
                  <a:pt x="2344039" y="1410582"/>
                  <a:pt x="2349434" y="1410854"/>
                  <a:pt x="2358064" y="1410310"/>
                </a:cubicBezTo>
                <a:cubicBezTo>
                  <a:pt x="2366696" y="1409765"/>
                  <a:pt x="2371011" y="1406770"/>
                  <a:pt x="2371011" y="1401325"/>
                </a:cubicBezTo>
                <a:cubicBezTo>
                  <a:pt x="2371011" y="1399146"/>
                  <a:pt x="2369932" y="1398058"/>
                  <a:pt x="2367775" y="1398058"/>
                </a:cubicBezTo>
                <a:cubicBezTo>
                  <a:pt x="2365617" y="1398058"/>
                  <a:pt x="2364538" y="1396968"/>
                  <a:pt x="2364538" y="1394790"/>
                </a:cubicBezTo>
                <a:cubicBezTo>
                  <a:pt x="2364538" y="1391523"/>
                  <a:pt x="2366965" y="1388255"/>
                  <a:pt x="2371821" y="1384988"/>
                </a:cubicBezTo>
                <a:cubicBezTo>
                  <a:pt x="2376675" y="1381721"/>
                  <a:pt x="2382339" y="1378997"/>
                  <a:pt x="2388812" y="1376819"/>
                </a:cubicBezTo>
                <a:cubicBezTo>
                  <a:pt x="2395286" y="1374641"/>
                  <a:pt x="2401490" y="1372735"/>
                  <a:pt x="2407423" y="1371102"/>
                </a:cubicBezTo>
                <a:cubicBezTo>
                  <a:pt x="2413356" y="1369468"/>
                  <a:pt x="2417402" y="1368107"/>
                  <a:pt x="2419560" y="1367018"/>
                </a:cubicBezTo>
                <a:cubicBezTo>
                  <a:pt x="2424954" y="1364839"/>
                  <a:pt x="2428731" y="1361572"/>
                  <a:pt x="2430888" y="1357216"/>
                </a:cubicBezTo>
                <a:cubicBezTo>
                  <a:pt x="2433046" y="1352858"/>
                  <a:pt x="2436822" y="1350136"/>
                  <a:pt x="2442217" y="1349047"/>
                </a:cubicBezTo>
                <a:cubicBezTo>
                  <a:pt x="2445452" y="1345779"/>
                  <a:pt x="2447611" y="1344146"/>
                  <a:pt x="2448690" y="1344146"/>
                </a:cubicBezTo>
                <a:lnTo>
                  <a:pt x="2471346" y="1344146"/>
                </a:lnTo>
                <a:cubicBezTo>
                  <a:pt x="2474583" y="1344146"/>
                  <a:pt x="2477279" y="1342241"/>
                  <a:pt x="2479438" y="1338428"/>
                </a:cubicBezTo>
                <a:cubicBezTo>
                  <a:pt x="2481595" y="1334616"/>
                  <a:pt x="2484292" y="1332711"/>
                  <a:pt x="2487529" y="1332711"/>
                </a:cubicBezTo>
                <a:cubicBezTo>
                  <a:pt x="2489686" y="1332711"/>
                  <a:pt x="2492383" y="1333527"/>
                  <a:pt x="2495621" y="1335160"/>
                </a:cubicBezTo>
                <a:cubicBezTo>
                  <a:pt x="2498857" y="1336795"/>
                  <a:pt x="2501554" y="1337611"/>
                  <a:pt x="2503711" y="1337611"/>
                </a:cubicBezTo>
                <a:cubicBezTo>
                  <a:pt x="2506948" y="1337611"/>
                  <a:pt x="2509105" y="1336250"/>
                  <a:pt x="2510184" y="1333527"/>
                </a:cubicBezTo>
                <a:cubicBezTo>
                  <a:pt x="2511263" y="1330804"/>
                  <a:pt x="2512882" y="1329443"/>
                  <a:pt x="2515040" y="1329443"/>
                </a:cubicBezTo>
                <a:cubicBezTo>
                  <a:pt x="2520434" y="1329443"/>
                  <a:pt x="2523670" y="1331349"/>
                  <a:pt x="2524749" y="1335160"/>
                </a:cubicBezTo>
                <a:cubicBezTo>
                  <a:pt x="2525828" y="1338972"/>
                  <a:pt x="2525828" y="1343057"/>
                  <a:pt x="2524749" y="1347413"/>
                </a:cubicBezTo>
                <a:cubicBezTo>
                  <a:pt x="2524749" y="1348502"/>
                  <a:pt x="2525288" y="1349047"/>
                  <a:pt x="2526367" y="1349047"/>
                </a:cubicBezTo>
                <a:lnTo>
                  <a:pt x="2527985" y="1349047"/>
                </a:lnTo>
                <a:cubicBezTo>
                  <a:pt x="2531223" y="1349047"/>
                  <a:pt x="2533920" y="1348502"/>
                  <a:pt x="2536077" y="1347413"/>
                </a:cubicBezTo>
                <a:cubicBezTo>
                  <a:pt x="2538235" y="1346325"/>
                  <a:pt x="2540932" y="1345779"/>
                  <a:pt x="2544168" y="1345779"/>
                </a:cubicBezTo>
                <a:cubicBezTo>
                  <a:pt x="2545248" y="1345779"/>
                  <a:pt x="2545788" y="1345235"/>
                  <a:pt x="2545788" y="1344146"/>
                </a:cubicBezTo>
                <a:cubicBezTo>
                  <a:pt x="2545788" y="1341967"/>
                  <a:pt x="2543899" y="1338428"/>
                  <a:pt x="2540123" y="1333527"/>
                </a:cubicBezTo>
                <a:cubicBezTo>
                  <a:pt x="2536348" y="1328627"/>
                  <a:pt x="2533380" y="1325630"/>
                  <a:pt x="2531223" y="1324542"/>
                </a:cubicBezTo>
                <a:lnTo>
                  <a:pt x="2531223" y="1322908"/>
                </a:lnTo>
                <a:cubicBezTo>
                  <a:pt x="2535538" y="1322908"/>
                  <a:pt x="2538505" y="1321820"/>
                  <a:pt x="2540123" y="1319641"/>
                </a:cubicBezTo>
                <a:cubicBezTo>
                  <a:pt x="2541742" y="1317462"/>
                  <a:pt x="2544168" y="1316374"/>
                  <a:pt x="2547406" y="1316374"/>
                </a:cubicBezTo>
                <a:cubicBezTo>
                  <a:pt x="2554957" y="1315285"/>
                  <a:pt x="2562779" y="1314739"/>
                  <a:pt x="2570871" y="1314739"/>
                </a:cubicBezTo>
                <a:cubicBezTo>
                  <a:pt x="2578962" y="1314739"/>
                  <a:pt x="2586784" y="1313651"/>
                  <a:pt x="2594337" y="1311472"/>
                </a:cubicBezTo>
                <a:lnTo>
                  <a:pt x="2600810" y="1308206"/>
                </a:lnTo>
                <a:lnTo>
                  <a:pt x="2604046" y="1308206"/>
                </a:lnTo>
                <a:cubicBezTo>
                  <a:pt x="2607282" y="1308206"/>
                  <a:pt x="2610249" y="1308750"/>
                  <a:pt x="2612947" y="1309839"/>
                </a:cubicBezTo>
                <a:cubicBezTo>
                  <a:pt x="2615643" y="1310928"/>
                  <a:pt x="2619150" y="1311472"/>
                  <a:pt x="2623465" y="1311472"/>
                </a:cubicBezTo>
                <a:lnTo>
                  <a:pt x="2626703" y="1311472"/>
                </a:lnTo>
                <a:cubicBezTo>
                  <a:pt x="2631018" y="1307116"/>
                  <a:pt x="2633985" y="1303848"/>
                  <a:pt x="2635603" y="1301671"/>
                </a:cubicBezTo>
                <a:cubicBezTo>
                  <a:pt x="2637221" y="1299492"/>
                  <a:pt x="2640727" y="1298403"/>
                  <a:pt x="2646122" y="1298403"/>
                </a:cubicBezTo>
                <a:close/>
                <a:moveTo>
                  <a:pt x="496818" y="1298403"/>
                </a:moveTo>
                <a:cubicBezTo>
                  <a:pt x="501133" y="1298403"/>
                  <a:pt x="504909" y="1299220"/>
                  <a:pt x="508146" y="1300853"/>
                </a:cubicBezTo>
                <a:cubicBezTo>
                  <a:pt x="511383" y="1302487"/>
                  <a:pt x="515159" y="1303304"/>
                  <a:pt x="519474" y="1303304"/>
                </a:cubicBezTo>
                <a:cubicBezTo>
                  <a:pt x="523789" y="1303304"/>
                  <a:pt x="527025" y="1302760"/>
                  <a:pt x="529184" y="1301671"/>
                </a:cubicBezTo>
                <a:lnTo>
                  <a:pt x="561550" y="1301671"/>
                </a:lnTo>
                <a:cubicBezTo>
                  <a:pt x="563708" y="1303848"/>
                  <a:pt x="566674" y="1304937"/>
                  <a:pt x="570451" y="1304937"/>
                </a:cubicBezTo>
                <a:cubicBezTo>
                  <a:pt x="574227" y="1304937"/>
                  <a:pt x="577194" y="1304937"/>
                  <a:pt x="579351" y="1304937"/>
                </a:cubicBezTo>
                <a:cubicBezTo>
                  <a:pt x="581509" y="1307116"/>
                  <a:pt x="583666" y="1308206"/>
                  <a:pt x="585824" y="1308206"/>
                </a:cubicBezTo>
                <a:cubicBezTo>
                  <a:pt x="587983" y="1308206"/>
                  <a:pt x="590409" y="1307932"/>
                  <a:pt x="593106" y="1307388"/>
                </a:cubicBezTo>
                <a:cubicBezTo>
                  <a:pt x="595805" y="1306844"/>
                  <a:pt x="598231" y="1306571"/>
                  <a:pt x="600389" y="1306571"/>
                </a:cubicBezTo>
                <a:cubicBezTo>
                  <a:pt x="602547" y="1306571"/>
                  <a:pt x="604435" y="1307388"/>
                  <a:pt x="606053" y="1309022"/>
                </a:cubicBezTo>
                <a:cubicBezTo>
                  <a:pt x="607672" y="1310655"/>
                  <a:pt x="609560" y="1311472"/>
                  <a:pt x="611717" y="1311472"/>
                </a:cubicBezTo>
                <a:cubicBezTo>
                  <a:pt x="613875" y="1311472"/>
                  <a:pt x="615224" y="1311200"/>
                  <a:pt x="615763" y="1310655"/>
                </a:cubicBezTo>
                <a:cubicBezTo>
                  <a:pt x="616303" y="1310111"/>
                  <a:pt x="617651" y="1309839"/>
                  <a:pt x="619808" y="1309839"/>
                </a:cubicBezTo>
                <a:cubicBezTo>
                  <a:pt x="625202" y="1309839"/>
                  <a:pt x="629788" y="1310383"/>
                  <a:pt x="633564" y="1311472"/>
                </a:cubicBezTo>
                <a:cubicBezTo>
                  <a:pt x="637340" y="1312562"/>
                  <a:pt x="641386" y="1313106"/>
                  <a:pt x="645701" y="1313106"/>
                </a:cubicBezTo>
                <a:lnTo>
                  <a:pt x="652174" y="1313106"/>
                </a:lnTo>
                <a:cubicBezTo>
                  <a:pt x="653253" y="1313106"/>
                  <a:pt x="654063" y="1312834"/>
                  <a:pt x="654602" y="1312290"/>
                </a:cubicBezTo>
                <a:cubicBezTo>
                  <a:pt x="655141" y="1311744"/>
                  <a:pt x="655951" y="1311472"/>
                  <a:pt x="657030" y="1311472"/>
                </a:cubicBezTo>
                <a:cubicBezTo>
                  <a:pt x="659188" y="1311472"/>
                  <a:pt x="660806" y="1312290"/>
                  <a:pt x="661884" y="1313923"/>
                </a:cubicBezTo>
                <a:cubicBezTo>
                  <a:pt x="662963" y="1315557"/>
                  <a:pt x="664581" y="1316918"/>
                  <a:pt x="666741" y="1318007"/>
                </a:cubicBezTo>
                <a:cubicBezTo>
                  <a:pt x="668897" y="1319097"/>
                  <a:pt x="676179" y="1321546"/>
                  <a:pt x="688586" y="1325358"/>
                </a:cubicBezTo>
                <a:cubicBezTo>
                  <a:pt x="700994" y="1329171"/>
                  <a:pt x="708276" y="1331076"/>
                  <a:pt x="710434" y="1331076"/>
                </a:cubicBezTo>
                <a:cubicBezTo>
                  <a:pt x="712591" y="1331076"/>
                  <a:pt x="714480" y="1330804"/>
                  <a:pt x="716098" y="1330260"/>
                </a:cubicBezTo>
                <a:cubicBezTo>
                  <a:pt x="717716" y="1329715"/>
                  <a:pt x="719603" y="1329443"/>
                  <a:pt x="721762" y="1329443"/>
                </a:cubicBezTo>
                <a:cubicBezTo>
                  <a:pt x="722841" y="1329443"/>
                  <a:pt x="726346" y="1329988"/>
                  <a:pt x="732281" y="1331076"/>
                </a:cubicBezTo>
                <a:cubicBezTo>
                  <a:pt x="738214" y="1332165"/>
                  <a:pt x="743878" y="1333799"/>
                  <a:pt x="749272" y="1335978"/>
                </a:cubicBezTo>
                <a:cubicBezTo>
                  <a:pt x="754666" y="1338156"/>
                  <a:pt x="759793" y="1340606"/>
                  <a:pt x="764647" y="1343329"/>
                </a:cubicBezTo>
                <a:cubicBezTo>
                  <a:pt x="769501" y="1346051"/>
                  <a:pt x="771929" y="1349047"/>
                  <a:pt x="771929" y="1352314"/>
                </a:cubicBezTo>
                <a:cubicBezTo>
                  <a:pt x="769772" y="1352314"/>
                  <a:pt x="768152" y="1352042"/>
                  <a:pt x="767073" y="1351497"/>
                </a:cubicBezTo>
                <a:cubicBezTo>
                  <a:pt x="765995" y="1350953"/>
                  <a:pt x="764916" y="1350681"/>
                  <a:pt x="763837" y="1350681"/>
                </a:cubicBezTo>
                <a:cubicBezTo>
                  <a:pt x="761679" y="1350681"/>
                  <a:pt x="760061" y="1351770"/>
                  <a:pt x="758982" y="1353948"/>
                </a:cubicBezTo>
                <a:cubicBezTo>
                  <a:pt x="757904" y="1356126"/>
                  <a:pt x="757364" y="1358304"/>
                  <a:pt x="757364" y="1360483"/>
                </a:cubicBezTo>
                <a:cubicBezTo>
                  <a:pt x="757364" y="1362661"/>
                  <a:pt x="758982" y="1363749"/>
                  <a:pt x="762219" y="1363749"/>
                </a:cubicBezTo>
                <a:cubicBezTo>
                  <a:pt x="766534" y="1363749"/>
                  <a:pt x="769501" y="1362388"/>
                  <a:pt x="771119" y="1359665"/>
                </a:cubicBezTo>
                <a:cubicBezTo>
                  <a:pt x="772738" y="1356943"/>
                  <a:pt x="776244" y="1355581"/>
                  <a:pt x="781638" y="1355581"/>
                </a:cubicBezTo>
                <a:cubicBezTo>
                  <a:pt x="782717" y="1355581"/>
                  <a:pt x="783797" y="1356126"/>
                  <a:pt x="784876" y="1357216"/>
                </a:cubicBezTo>
                <a:cubicBezTo>
                  <a:pt x="784876" y="1359393"/>
                  <a:pt x="784066" y="1361300"/>
                  <a:pt x="782448" y="1362933"/>
                </a:cubicBezTo>
                <a:cubicBezTo>
                  <a:pt x="780830" y="1364567"/>
                  <a:pt x="780020" y="1366472"/>
                  <a:pt x="780020" y="1368651"/>
                </a:cubicBezTo>
                <a:cubicBezTo>
                  <a:pt x="780020" y="1375186"/>
                  <a:pt x="782717" y="1378453"/>
                  <a:pt x="788112" y="1378453"/>
                </a:cubicBezTo>
                <a:cubicBezTo>
                  <a:pt x="790270" y="1378453"/>
                  <a:pt x="792427" y="1377637"/>
                  <a:pt x="794585" y="1376002"/>
                </a:cubicBezTo>
                <a:cubicBezTo>
                  <a:pt x="796743" y="1374369"/>
                  <a:pt x="798900" y="1373553"/>
                  <a:pt x="801059" y="1373553"/>
                </a:cubicBezTo>
                <a:cubicBezTo>
                  <a:pt x="805374" y="1373553"/>
                  <a:pt x="808340" y="1375186"/>
                  <a:pt x="809959" y="1378453"/>
                </a:cubicBezTo>
                <a:cubicBezTo>
                  <a:pt x="811577" y="1381721"/>
                  <a:pt x="814544" y="1383898"/>
                  <a:pt x="818860" y="1384988"/>
                </a:cubicBezTo>
                <a:cubicBezTo>
                  <a:pt x="826412" y="1387167"/>
                  <a:pt x="832076" y="1388528"/>
                  <a:pt x="835851" y="1389072"/>
                </a:cubicBezTo>
                <a:cubicBezTo>
                  <a:pt x="839627" y="1389616"/>
                  <a:pt x="842325" y="1390433"/>
                  <a:pt x="843944" y="1391523"/>
                </a:cubicBezTo>
                <a:cubicBezTo>
                  <a:pt x="845562" y="1392612"/>
                  <a:pt x="847449" y="1394518"/>
                  <a:pt x="849608" y="1397240"/>
                </a:cubicBezTo>
                <a:cubicBezTo>
                  <a:pt x="851764" y="1399963"/>
                  <a:pt x="855541" y="1403503"/>
                  <a:pt x="860935" y="1407859"/>
                </a:cubicBezTo>
                <a:lnTo>
                  <a:pt x="862553" y="1409493"/>
                </a:lnTo>
                <a:cubicBezTo>
                  <a:pt x="863632" y="1409493"/>
                  <a:pt x="866060" y="1410037"/>
                  <a:pt x="869836" y="1411126"/>
                </a:cubicBezTo>
                <a:cubicBezTo>
                  <a:pt x="873611" y="1412216"/>
                  <a:pt x="876039" y="1413305"/>
                  <a:pt x="877118" y="1414394"/>
                </a:cubicBezTo>
                <a:cubicBezTo>
                  <a:pt x="880356" y="1415482"/>
                  <a:pt x="883053" y="1417661"/>
                  <a:pt x="885210" y="1420928"/>
                </a:cubicBezTo>
                <a:cubicBezTo>
                  <a:pt x="887368" y="1424196"/>
                  <a:pt x="889525" y="1426919"/>
                  <a:pt x="891683" y="1429096"/>
                </a:cubicBezTo>
                <a:cubicBezTo>
                  <a:pt x="892762" y="1431275"/>
                  <a:pt x="893840" y="1432093"/>
                  <a:pt x="894919" y="1431547"/>
                </a:cubicBezTo>
                <a:cubicBezTo>
                  <a:pt x="895998" y="1431003"/>
                  <a:pt x="897616" y="1431275"/>
                  <a:pt x="899775" y="1432365"/>
                </a:cubicBezTo>
                <a:cubicBezTo>
                  <a:pt x="901932" y="1433454"/>
                  <a:pt x="903011" y="1435087"/>
                  <a:pt x="903011" y="1437265"/>
                </a:cubicBezTo>
                <a:cubicBezTo>
                  <a:pt x="903011" y="1439444"/>
                  <a:pt x="903551" y="1441077"/>
                  <a:pt x="904629" y="1442166"/>
                </a:cubicBezTo>
                <a:cubicBezTo>
                  <a:pt x="907866" y="1446523"/>
                  <a:pt x="910563" y="1449517"/>
                  <a:pt x="912722" y="1451152"/>
                </a:cubicBezTo>
                <a:cubicBezTo>
                  <a:pt x="914878" y="1452786"/>
                  <a:pt x="918114" y="1454691"/>
                  <a:pt x="922431" y="1456870"/>
                </a:cubicBezTo>
                <a:cubicBezTo>
                  <a:pt x="924588" y="1457959"/>
                  <a:pt x="925398" y="1459047"/>
                  <a:pt x="924859" y="1460137"/>
                </a:cubicBezTo>
                <a:cubicBezTo>
                  <a:pt x="924319" y="1461226"/>
                  <a:pt x="925128" y="1462859"/>
                  <a:pt x="927285" y="1465038"/>
                </a:cubicBezTo>
                <a:cubicBezTo>
                  <a:pt x="932680" y="1471573"/>
                  <a:pt x="937266" y="1478380"/>
                  <a:pt x="941042" y="1485459"/>
                </a:cubicBezTo>
                <a:cubicBezTo>
                  <a:pt x="944817" y="1492538"/>
                  <a:pt x="949403" y="1498801"/>
                  <a:pt x="954797" y="1504247"/>
                </a:cubicBezTo>
                <a:cubicBezTo>
                  <a:pt x="956954" y="1506424"/>
                  <a:pt x="959651" y="1508057"/>
                  <a:pt x="962889" y="1509147"/>
                </a:cubicBezTo>
                <a:cubicBezTo>
                  <a:pt x="966125" y="1510236"/>
                  <a:pt x="967743" y="1511870"/>
                  <a:pt x="967743" y="1514048"/>
                </a:cubicBezTo>
                <a:cubicBezTo>
                  <a:pt x="967743" y="1516226"/>
                  <a:pt x="967204" y="1517587"/>
                  <a:pt x="966125" y="1518132"/>
                </a:cubicBezTo>
                <a:cubicBezTo>
                  <a:pt x="965046" y="1518677"/>
                  <a:pt x="964507" y="1520038"/>
                  <a:pt x="964507" y="1522217"/>
                </a:cubicBezTo>
                <a:cubicBezTo>
                  <a:pt x="964507" y="1524394"/>
                  <a:pt x="967204" y="1526573"/>
                  <a:pt x="972598" y="1528752"/>
                </a:cubicBezTo>
                <a:cubicBezTo>
                  <a:pt x="972598" y="1536375"/>
                  <a:pt x="973137" y="1540731"/>
                  <a:pt x="974216" y="1541820"/>
                </a:cubicBezTo>
                <a:cubicBezTo>
                  <a:pt x="981769" y="1552711"/>
                  <a:pt x="990130" y="1563603"/>
                  <a:pt x="999300" y="1574494"/>
                </a:cubicBezTo>
                <a:cubicBezTo>
                  <a:pt x="1008471" y="1585385"/>
                  <a:pt x="1014135" y="1597365"/>
                  <a:pt x="1016292" y="1610435"/>
                </a:cubicBezTo>
                <a:cubicBezTo>
                  <a:pt x="1017371" y="1612613"/>
                  <a:pt x="1018989" y="1614246"/>
                  <a:pt x="1021147" y="1615336"/>
                </a:cubicBezTo>
                <a:cubicBezTo>
                  <a:pt x="1023305" y="1616425"/>
                  <a:pt x="1023844" y="1617514"/>
                  <a:pt x="1022765" y="1618604"/>
                </a:cubicBezTo>
                <a:lnTo>
                  <a:pt x="1019529" y="1626772"/>
                </a:lnTo>
                <a:lnTo>
                  <a:pt x="1019529" y="1651277"/>
                </a:lnTo>
                <a:cubicBezTo>
                  <a:pt x="1023844" y="1653455"/>
                  <a:pt x="1029239" y="1660534"/>
                  <a:pt x="1035712" y="1672514"/>
                </a:cubicBezTo>
                <a:cubicBezTo>
                  <a:pt x="1042186" y="1684495"/>
                  <a:pt x="1045421" y="1693207"/>
                  <a:pt x="1045421" y="1698653"/>
                </a:cubicBezTo>
                <a:cubicBezTo>
                  <a:pt x="1045421" y="1700831"/>
                  <a:pt x="1044883" y="1702465"/>
                  <a:pt x="1043804" y="1703554"/>
                </a:cubicBezTo>
                <a:lnTo>
                  <a:pt x="1043794" y="1703584"/>
                </a:lnTo>
                <a:lnTo>
                  <a:pt x="1030769" y="1690559"/>
                </a:lnTo>
                <a:cubicBezTo>
                  <a:pt x="1012600" y="1660277"/>
                  <a:pt x="1033809" y="1650195"/>
                  <a:pt x="1002777" y="1681229"/>
                </a:cubicBezTo>
                <a:cubicBezTo>
                  <a:pt x="929280" y="1717978"/>
                  <a:pt x="1002608" y="1678055"/>
                  <a:pt x="918802" y="1737212"/>
                </a:cubicBezTo>
                <a:lnTo>
                  <a:pt x="907135" y="1744990"/>
                </a:lnTo>
                <a:lnTo>
                  <a:pt x="903820" y="1745213"/>
                </a:lnTo>
                <a:cubicBezTo>
                  <a:pt x="902202" y="1745757"/>
                  <a:pt x="901123" y="1746847"/>
                  <a:pt x="900584" y="1748480"/>
                </a:cubicBezTo>
                <a:lnTo>
                  <a:pt x="900065" y="1749704"/>
                </a:lnTo>
                <a:lnTo>
                  <a:pt x="806834" y="1811857"/>
                </a:lnTo>
                <a:cubicBezTo>
                  <a:pt x="780543" y="1827269"/>
                  <a:pt x="756855" y="1839966"/>
                  <a:pt x="734666" y="1851427"/>
                </a:cubicBezTo>
                <a:lnTo>
                  <a:pt x="680124" y="1879186"/>
                </a:lnTo>
                <a:lnTo>
                  <a:pt x="693441" y="1854669"/>
                </a:lnTo>
                <a:cubicBezTo>
                  <a:pt x="695059" y="1844322"/>
                  <a:pt x="696948" y="1834248"/>
                  <a:pt x="699105" y="1824446"/>
                </a:cubicBezTo>
                <a:lnTo>
                  <a:pt x="700723" y="1821178"/>
                </a:lnTo>
                <a:cubicBezTo>
                  <a:pt x="700723" y="1819001"/>
                  <a:pt x="700184" y="1817094"/>
                  <a:pt x="699105" y="1815461"/>
                </a:cubicBezTo>
                <a:cubicBezTo>
                  <a:pt x="698026" y="1813827"/>
                  <a:pt x="697487" y="1811922"/>
                  <a:pt x="697487" y="1809743"/>
                </a:cubicBezTo>
                <a:cubicBezTo>
                  <a:pt x="697487" y="1807564"/>
                  <a:pt x="698026" y="1805387"/>
                  <a:pt x="699105" y="1803208"/>
                </a:cubicBezTo>
                <a:cubicBezTo>
                  <a:pt x="700184" y="1801031"/>
                  <a:pt x="700723" y="1798852"/>
                  <a:pt x="700723" y="1796673"/>
                </a:cubicBezTo>
                <a:cubicBezTo>
                  <a:pt x="700723" y="1793406"/>
                  <a:pt x="699915" y="1790683"/>
                  <a:pt x="698297" y="1788505"/>
                </a:cubicBezTo>
                <a:cubicBezTo>
                  <a:pt x="696677" y="1786327"/>
                  <a:pt x="695869" y="1784149"/>
                  <a:pt x="695869" y="1781971"/>
                </a:cubicBezTo>
                <a:cubicBezTo>
                  <a:pt x="695869" y="1779792"/>
                  <a:pt x="696677" y="1778431"/>
                  <a:pt x="698297" y="1777887"/>
                </a:cubicBezTo>
                <a:cubicBezTo>
                  <a:pt x="699915" y="1777342"/>
                  <a:pt x="700723" y="1775980"/>
                  <a:pt x="700723" y="1773803"/>
                </a:cubicBezTo>
                <a:cubicBezTo>
                  <a:pt x="700723" y="1769445"/>
                  <a:pt x="698836" y="1766722"/>
                  <a:pt x="695059" y="1765634"/>
                </a:cubicBezTo>
                <a:cubicBezTo>
                  <a:pt x="691283" y="1764545"/>
                  <a:pt x="689396" y="1761822"/>
                  <a:pt x="689396" y="1757466"/>
                </a:cubicBezTo>
                <a:cubicBezTo>
                  <a:pt x="689396" y="1755287"/>
                  <a:pt x="689665" y="1753108"/>
                  <a:pt x="690204" y="1750931"/>
                </a:cubicBezTo>
                <a:cubicBezTo>
                  <a:pt x="690744" y="1748752"/>
                  <a:pt x="691014" y="1746575"/>
                  <a:pt x="691014" y="1744396"/>
                </a:cubicBezTo>
                <a:cubicBezTo>
                  <a:pt x="691014" y="1738950"/>
                  <a:pt x="689396" y="1733505"/>
                  <a:pt x="686160" y="1728059"/>
                </a:cubicBezTo>
                <a:cubicBezTo>
                  <a:pt x="682922" y="1722614"/>
                  <a:pt x="681843" y="1716624"/>
                  <a:pt x="682922" y="1710089"/>
                </a:cubicBezTo>
                <a:cubicBezTo>
                  <a:pt x="677528" y="1707910"/>
                  <a:pt x="675100" y="1704644"/>
                  <a:pt x="675640" y="1700287"/>
                </a:cubicBezTo>
                <a:cubicBezTo>
                  <a:pt x="676179" y="1695930"/>
                  <a:pt x="674831" y="1691574"/>
                  <a:pt x="671595" y="1687217"/>
                </a:cubicBezTo>
                <a:cubicBezTo>
                  <a:pt x="662963" y="1678505"/>
                  <a:pt x="654333" y="1670881"/>
                  <a:pt x="645701" y="1664346"/>
                </a:cubicBezTo>
                <a:cubicBezTo>
                  <a:pt x="637070" y="1657811"/>
                  <a:pt x="626820" y="1651277"/>
                  <a:pt x="614954" y="1644742"/>
                </a:cubicBezTo>
                <a:cubicBezTo>
                  <a:pt x="611717" y="1642563"/>
                  <a:pt x="605783" y="1637390"/>
                  <a:pt x="597152" y="1629222"/>
                </a:cubicBezTo>
                <a:cubicBezTo>
                  <a:pt x="588521" y="1621053"/>
                  <a:pt x="583127" y="1616969"/>
                  <a:pt x="580970" y="1616969"/>
                </a:cubicBezTo>
                <a:lnTo>
                  <a:pt x="555076" y="1616969"/>
                </a:lnTo>
                <a:cubicBezTo>
                  <a:pt x="550761" y="1612613"/>
                  <a:pt x="544828" y="1610435"/>
                  <a:pt x="537275" y="1610435"/>
                </a:cubicBezTo>
                <a:cubicBezTo>
                  <a:pt x="515698" y="1610435"/>
                  <a:pt x="496279" y="1615881"/>
                  <a:pt x="479017" y="1626772"/>
                </a:cubicBezTo>
                <a:lnTo>
                  <a:pt x="475781" y="1626772"/>
                </a:lnTo>
                <a:cubicBezTo>
                  <a:pt x="473622" y="1626772"/>
                  <a:pt x="472004" y="1626227"/>
                  <a:pt x="470925" y="1625137"/>
                </a:cubicBezTo>
                <a:cubicBezTo>
                  <a:pt x="469846" y="1624049"/>
                  <a:pt x="468228" y="1623504"/>
                  <a:pt x="466070" y="1623504"/>
                </a:cubicBezTo>
                <a:cubicBezTo>
                  <a:pt x="459596" y="1623504"/>
                  <a:pt x="453394" y="1625955"/>
                  <a:pt x="447460" y="1630856"/>
                </a:cubicBezTo>
                <a:cubicBezTo>
                  <a:pt x="441526" y="1635756"/>
                  <a:pt x="436941" y="1640386"/>
                  <a:pt x="433704" y="1644742"/>
                </a:cubicBezTo>
                <a:lnTo>
                  <a:pt x="432086" y="1644742"/>
                </a:lnTo>
                <a:cubicBezTo>
                  <a:pt x="432086" y="1644742"/>
                  <a:pt x="431006" y="1644197"/>
                  <a:pt x="428850" y="1643109"/>
                </a:cubicBezTo>
                <a:lnTo>
                  <a:pt x="427230" y="1643109"/>
                </a:lnTo>
                <a:cubicBezTo>
                  <a:pt x="426153" y="1643109"/>
                  <a:pt x="422915" y="1645832"/>
                  <a:pt x="417521" y="1651277"/>
                </a:cubicBezTo>
                <a:cubicBezTo>
                  <a:pt x="412126" y="1656723"/>
                  <a:pt x="408890" y="1659990"/>
                  <a:pt x="407811" y="1661079"/>
                </a:cubicBezTo>
                <a:cubicBezTo>
                  <a:pt x="406732" y="1662168"/>
                  <a:pt x="406193" y="1663802"/>
                  <a:pt x="406193" y="1665979"/>
                </a:cubicBezTo>
                <a:cubicBezTo>
                  <a:pt x="406193" y="1668158"/>
                  <a:pt x="406193" y="1669791"/>
                  <a:pt x="406193" y="1670881"/>
                </a:cubicBezTo>
                <a:cubicBezTo>
                  <a:pt x="405114" y="1673060"/>
                  <a:pt x="401068" y="1676598"/>
                  <a:pt x="394056" y="1681500"/>
                </a:cubicBezTo>
                <a:cubicBezTo>
                  <a:pt x="387044" y="1686400"/>
                  <a:pt x="382998" y="1692119"/>
                  <a:pt x="381919" y="1698653"/>
                </a:cubicBezTo>
                <a:cubicBezTo>
                  <a:pt x="380840" y="1701921"/>
                  <a:pt x="380570" y="1705460"/>
                  <a:pt x="381109" y="1709272"/>
                </a:cubicBezTo>
                <a:cubicBezTo>
                  <a:pt x="381649" y="1713084"/>
                  <a:pt x="380840" y="1716079"/>
                  <a:pt x="378681" y="1718258"/>
                </a:cubicBezTo>
                <a:cubicBezTo>
                  <a:pt x="376524" y="1721524"/>
                  <a:pt x="372748" y="1723703"/>
                  <a:pt x="367354" y="1724793"/>
                </a:cubicBezTo>
                <a:cubicBezTo>
                  <a:pt x="361959" y="1725881"/>
                  <a:pt x="359262" y="1729149"/>
                  <a:pt x="359262" y="1734594"/>
                </a:cubicBezTo>
                <a:cubicBezTo>
                  <a:pt x="359262" y="1736772"/>
                  <a:pt x="360072" y="1738950"/>
                  <a:pt x="361690" y="1741129"/>
                </a:cubicBezTo>
                <a:cubicBezTo>
                  <a:pt x="363308" y="1743307"/>
                  <a:pt x="364118" y="1745485"/>
                  <a:pt x="364118" y="1747663"/>
                </a:cubicBezTo>
                <a:cubicBezTo>
                  <a:pt x="364118" y="1750931"/>
                  <a:pt x="363308" y="1753926"/>
                  <a:pt x="361690" y="1756649"/>
                </a:cubicBezTo>
                <a:cubicBezTo>
                  <a:pt x="360072" y="1759371"/>
                  <a:pt x="358723" y="1761822"/>
                  <a:pt x="357644" y="1764000"/>
                </a:cubicBezTo>
                <a:cubicBezTo>
                  <a:pt x="356565" y="1767268"/>
                  <a:pt x="356026" y="1771352"/>
                  <a:pt x="356026" y="1776252"/>
                </a:cubicBezTo>
                <a:cubicBezTo>
                  <a:pt x="356026" y="1781154"/>
                  <a:pt x="356026" y="1785238"/>
                  <a:pt x="356026" y="1788505"/>
                </a:cubicBezTo>
                <a:cubicBezTo>
                  <a:pt x="356026" y="1790683"/>
                  <a:pt x="356565" y="1792862"/>
                  <a:pt x="357644" y="1795040"/>
                </a:cubicBezTo>
                <a:cubicBezTo>
                  <a:pt x="358723" y="1797218"/>
                  <a:pt x="359262" y="1799396"/>
                  <a:pt x="359262" y="1801575"/>
                </a:cubicBezTo>
                <a:cubicBezTo>
                  <a:pt x="359262" y="1805931"/>
                  <a:pt x="359262" y="1810560"/>
                  <a:pt x="359262" y="1815461"/>
                </a:cubicBezTo>
                <a:cubicBezTo>
                  <a:pt x="359262" y="1820362"/>
                  <a:pt x="358723" y="1825536"/>
                  <a:pt x="357644" y="1830981"/>
                </a:cubicBezTo>
                <a:cubicBezTo>
                  <a:pt x="357644" y="1833159"/>
                  <a:pt x="357105" y="1834520"/>
                  <a:pt x="356026" y="1835066"/>
                </a:cubicBezTo>
                <a:cubicBezTo>
                  <a:pt x="354947" y="1835610"/>
                  <a:pt x="354407" y="1836971"/>
                  <a:pt x="354407" y="1839150"/>
                </a:cubicBezTo>
                <a:cubicBezTo>
                  <a:pt x="354407" y="1844595"/>
                  <a:pt x="357105" y="1850041"/>
                  <a:pt x="362500" y="1855486"/>
                </a:cubicBezTo>
                <a:cubicBezTo>
                  <a:pt x="367893" y="1860932"/>
                  <a:pt x="370590" y="1866378"/>
                  <a:pt x="370590" y="1871823"/>
                </a:cubicBezTo>
                <a:cubicBezTo>
                  <a:pt x="370590" y="1874001"/>
                  <a:pt x="370320" y="1875907"/>
                  <a:pt x="369781" y="1877541"/>
                </a:cubicBezTo>
                <a:cubicBezTo>
                  <a:pt x="369241" y="1879174"/>
                  <a:pt x="368972" y="1881080"/>
                  <a:pt x="368972" y="1883258"/>
                </a:cubicBezTo>
                <a:cubicBezTo>
                  <a:pt x="368972" y="1883258"/>
                  <a:pt x="369781" y="1885981"/>
                  <a:pt x="371399" y="1891427"/>
                </a:cubicBezTo>
                <a:cubicBezTo>
                  <a:pt x="373017" y="1896872"/>
                  <a:pt x="374906" y="1902590"/>
                  <a:pt x="377063" y="1908581"/>
                </a:cubicBezTo>
                <a:cubicBezTo>
                  <a:pt x="379221" y="1914570"/>
                  <a:pt x="381379" y="1920016"/>
                  <a:pt x="383537" y="1924918"/>
                </a:cubicBezTo>
                <a:cubicBezTo>
                  <a:pt x="385695" y="1929818"/>
                  <a:pt x="386774" y="1932269"/>
                  <a:pt x="386774" y="1932269"/>
                </a:cubicBezTo>
                <a:cubicBezTo>
                  <a:pt x="398642" y="1942070"/>
                  <a:pt x="409429" y="1951872"/>
                  <a:pt x="419139" y="1961675"/>
                </a:cubicBezTo>
                <a:cubicBezTo>
                  <a:pt x="428850" y="1971477"/>
                  <a:pt x="442335" y="1978012"/>
                  <a:pt x="459596" y="1981279"/>
                </a:cubicBezTo>
                <a:cubicBezTo>
                  <a:pt x="464992" y="1982368"/>
                  <a:pt x="469036" y="1984546"/>
                  <a:pt x="471734" y="1987814"/>
                </a:cubicBezTo>
                <a:cubicBezTo>
                  <a:pt x="474431" y="1991081"/>
                  <a:pt x="478477" y="1992714"/>
                  <a:pt x="483872" y="1992714"/>
                </a:cubicBezTo>
                <a:cubicBezTo>
                  <a:pt x="486029" y="1992714"/>
                  <a:pt x="488457" y="1992442"/>
                  <a:pt x="491154" y="1991898"/>
                </a:cubicBezTo>
                <a:cubicBezTo>
                  <a:pt x="493851" y="1991353"/>
                  <a:pt x="496279" y="1991081"/>
                  <a:pt x="498436" y="1991081"/>
                </a:cubicBezTo>
                <a:lnTo>
                  <a:pt x="504909" y="1991081"/>
                </a:lnTo>
                <a:lnTo>
                  <a:pt x="505658" y="1991534"/>
                </a:lnTo>
                <a:lnTo>
                  <a:pt x="479763" y="2012016"/>
                </a:lnTo>
                <a:cubicBezTo>
                  <a:pt x="379327" y="2093854"/>
                  <a:pt x="611063" y="1943815"/>
                  <a:pt x="340304" y="2110437"/>
                </a:cubicBezTo>
                <a:lnTo>
                  <a:pt x="262470" y="2149208"/>
                </a:lnTo>
                <a:lnTo>
                  <a:pt x="260546" y="2147913"/>
                </a:lnTo>
                <a:cubicBezTo>
                  <a:pt x="257309" y="2147913"/>
                  <a:pt x="255152" y="2149002"/>
                  <a:pt x="254073" y="2151181"/>
                </a:cubicBezTo>
                <a:lnTo>
                  <a:pt x="253675" y="2153589"/>
                </a:lnTo>
                <a:lnTo>
                  <a:pt x="180729" y="2189926"/>
                </a:lnTo>
                <a:lnTo>
                  <a:pt x="179631" y="2188755"/>
                </a:lnTo>
                <a:cubicBezTo>
                  <a:pt x="170999" y="2186577"/>
                  <a:pt x="165336" y="2183583"/>
                  <a:pt x="162638" y="2179770"/>
                </a:cubicBezTo>
                <a:cubicBezTo>
                  <a:pt x="159941" y="2175958"/>
                  <a:pt x="154818" y="2171874"/>
                  <a:pt x="147265" y="2167518"/>
                </a:cubicBezTo>
                <a:cubicBezTo>
                  <a:pt x="145107" y="2164250"/>
                  <a:pt x="142681" y="2159893"/>
                  <a:pt x="139982" y="2154448"/>
                </a:cubicBezTo>
                <a:cubicBezTo>
                  <a:pt x="137285" y="2149002"/>
                  <a:pt x="134318" y="2145190"/>
                  <a:pt x="131082" y="2143013"/>
                </a:cubicBezTo>
                <a:cubicBezTo>
                  <a:pt x="128924" y="2141923"/>
                  <a:pt x="126767" y="2141106"/>
                  <a:pt x="124609" y="2140562"/>
                </a:cubicBezTo>
                <a:cubicBezTo>
                  <a:pt x="122451" y="2140018"/>
                  <a:pt x="120832" y="2138657"/>
                  <a:pt x="119753" y="2136478"/>
                </a:cubicBezTo>
                <a:cubicBezTo>
                  <a:pt x="117596" y="2132122"/>
                  <a:pt x="117057" y="2129671"/>
                  <a:pt x="118135" y="2129127"/>
                </a:cubicBezTo>
                <a:cubicBezTo>
                  <a:pt x="119214" y="2128581"/>
                  <a:pt x="118675" y="2127220"/>
                  <a:pt x="116517" y="2125043"/>
                </a:cubicBezTo>
                <a:cubicBezTo>
                  <a:pt x="115438" y="2122864"/>
                  <a:pt x="113012" y="2120958"/>
                  <a:pt x="109235" y="2119324"/>
                </a:cubicBezTo>
                <a:cubicBezTo>
                  <a:pt x="105459" y="2117690"/>
                  <a:pt x="102492" y="2116329"/>
                  <a:pt x="100334" y="2115239"/>
                </a:cubicBezTo>
                <a:cubicBezTo>
                  <a:pt x="99255" y="2114151"/>
                  <a:pt x="97368" y="2111429"/>
                  <a:pt x="94671" y="2107071"/>
                </a:cubicBezTo>
                <a:cubicBezTo>
                  <a:pt x="91973" y="2102715"/>
                  <a:pt x="89276" y="2098087"/>
                  <a:pt x="86579" y="2093185"/>
                </a:cubicBezTo>
                <a:cubicBezTo>
                  <a:pt x="83882" y="2088285"/>
                  <a:pt x="81454" y="2083655"/>
                  <a:pt x="79296" y="2079299"/>
                </a:cubicBezTo>
                <a:cubicBezTo>
                  <a:pt x="77139" y="2074943"/>
                  <a:pt x="76060" y="2072764"/>
                  <a:pt x="76060" y="2072764"/>
                </a:cubicBezTo>
                <a:cubicBezTo>
                  <a:pt x="78218" y="2067319"/>
                  <a:pt x="81185" y="2060784"/>
                  <a:pt x="84961" y="2053161"/>
                </a:cubicBezTo>
                <a:cubicBezTo>
                  <a:pt x="88737" y="2045536"/>
                  <a:pt x="90625" y="2039547"/>
                  <a:pt x="90625" y="2035191"/>
                </a:cubicBezTo>
                <a:cubicBezTo>
                  <a:pt x="90625" y="2031922"/>
                  <a:pt x="89815" y="2028656"/>
                  <a:pt x="88197" y="2025387"/>
                </a:cubicBezTo>
                <a:cubicBezTo>
                  <a:pt x="86579" y="2022121"/>
                  <a:pt x="85230" y="2018854"/>
                  <a:pt x="84151" y="2015586"/>
                </a:cubicBezTo>
                <a:cubicBezTo>
                  <a:pt x="80915" y="2011229"/>
                  <a:pt x="77678" y="2007963"/>
                  <a:pt x="74442" y="2005784"/>
                </a:cubicBezTo>
                <a:cubicBezTo>
                  <a:pt x="71206" y="2003605"/>
                  <a:pt x="67968" y="2000882"/>
                  <a:pt x="64732" y="1997616"/>
                </a:cubicBezTo>
                <a:cubicBezTo>
                  <a:pt x="63653" y="1996526"/>
                  <a:pt x="62035" y="1995982"/>
                  <a:pt x="59877" y="1995982"/>
                </a:cubicBezTo>
                <a:cubicBezTo>
                  <a:pt x="58798" y="1995982"/>
                  <a:pt x="58259" y="1997616"/>
                  <a:pt x="58259" y="2000882"/>
                </a:cubicBezTo>
                <a:cubicBezTo>
                  <a:pt x="58259" y="2003061"/>
                  <a:pt x="58798" y="2004967"/>
                  <a:pt x="59877" y="2006601"/>
                </a:cubicBezTo>
                <a:cubicBezTo>
                  <a:pt x="60956" y="2008235"/>
                  <a:pt x="61495" y="2010140"/>
                  <a:pt x="61495" y="2012319"/>
                </a:cubicBezTo>
                <a:cubicBezTo>
                  <a:pt x="61495" y="2015586"/>
                  <a:pt x="59338" y="2017492"/>
                  <a:pt x="55021" y="2018036"/>
                </a:cubicBezTo>
                <a:cubicBezTo>
                  <a:pt x="50706" y="2018580"/>
                  <a:pt x="47470" y="2018854"/>
                  <a:pt x="45312" y="2018854"/>
                </a:cubicBezTo>
                <a:cubicBezTo>
                  <a:pt x="44234" y="2018854"/>
                  <a:pt x="42615" y="2018580"/>
                  <a:pt x="40458" y="2018036"/>
                </a:cubicBezTo>
                <a:cubicBezTo>
                  <a:pt x="38299" y="2017492"/>
                  <a:pt x="37220" y="2016131"/>
                  <a:pt x="37220" y="2013952"/>
                </a:cubicBezTo>
                <a:lnTo>
                  <a:pt x="37220" y="1978012"/>
                </a:lnTo>
                <a:cubicBezTo>
                  <a:pt x="37220" y="1975833"/>
                  <a:pt x="35063" y="1974472"/>
                  <a:pt x="30747" y="1973928"/>
                </a:cubicBezTo>
                <a:cubicBezTo>
                  <a:pt x="26432" y="1973382"/>
                  <a:pt x="24275" y="1969844"/>
                  <a:pt x="24275" y="1963309"/>
                </a:cubicBezTo>
                <a:cubicBezTo>
                  <a:pt x="24275" y="1960040"/>
                  <a:pt x="25354" y="1957591"/>
                  <a:pt x="27511" y="1955956"/>
                </a:cubicBezTo>
                <a:cubicBezTo>
                  <a:pt x="29669" y="1954323"/>
                  <a:pt x="30747" y="1952417"/>
                  <a:pt x="30747" y="1950239"/>
                </a:cubicBezTo>
                <a:cubicBezTo>
                  <a:pt x="30747" y="1942616"/>
                  <a:pt x="28320" y="1938258"/>
                  <a:pt x="23466" y="1937170"/>
                </a:cubicBezTo>
                <a:cubicBezTo>
                  <a:pt x="18610" y="1936081"/>
                  <a:pt x="16183" y="1934447"/>
                  <a:pt x="16183" y="1932269"/>
                </a:cubicBezTo>
                <a:cubicBezTo>
                  <a:pt x="16183" y="1930090"/>
                  <a:pt x="16992" y="1928728"/>
                  <a:pt x="18610" y="1928184"/>
                </a:cubicBezTo>
                <a:cubicBezTo>
                  <a:pt x="20229" y="1927640"/>
                  <a:pt x="21037" y="1926279"/>
                  <a:pt x="21037" y="1924100"/>
                </a:cubicBezTo>
                <a:cubicBezTo>
                  <a:pt x="19959" y="1919744"/>
                  <a:pt x="19150" y="1914570"/>
                  <a:pt x="18610" y="1908581"/>
                </a:cubicBezTo>
                <a:cubicBezTo>
                  <a:pt x="18071" y="1902590"/>
                  <a:pt x="16722" y="1897962"/>
                  <a:pt x="14564" y="1894694"/>
                </a:cubicBezTo>
                <a:cubicBezTo>
                  <a:pt x="13486" y="1892516"/>
                  <a:pt x="12137" y="1891155"/>
                  <a:pt x="10518" y="1890609"/>
                </a:cubicBezTo>
                <a:cubicBezTo>
                  <a:pt x="8900" y="1890065"/>
                  <a:pt x="8092" y="1888704"/>
                  <a:pt x="8092" y="1886525"/>
                </a:cubicBezTo>
                <a:cubicBezTo>
                  <a:pt x="8092" y="1884348"/>
                  <a:pt x="8361" y="1881625"/>
                  <a:pt x="8900" y="1878357"/>
                </a:cubicBezTo>
                <a:cubicBezTo>
                  <a:pt x="9440" y="1875090"/>
                  <a:pt x="9710" y="1872367"/>
                  <a:pt x="9710" y="1870188"/>
                </a:cubicBezTo>
                <a:cubicBezTo>
                  <a:pt x="9710" y="1868011"/>
                  <a:pt x="8900" y="1865832"/>
                  <a:pt x="7282" y="1863655"/>
                </a:cubicBezTo>
                <a:cubicBezTo>
                  <a:pt x="5664" y="1861476"/>
                  <a:pt x="4854" y="1859297"/>
                  <a:pt x="4854" y="1857120"/>
                </a:cubicBezTo>
                <a:cubicBezTo>
                  <a:pt x="4854" y="1853852"/>
                  <a:pt x="5395" y="1850857"/>
                  <a:pt x="6474" y="1848134"/>
                </a:cubicBezTo>
                <a:cubicBezTo>
                  <a:pt x="7551" y="1845411"/>
                  <a:pt x="8092" y="1842417"/>
                  <a:pt x="8092" y="1839150"/>
                </a:cubicBezTo>
                <a:cubicBezTo>
                  <a:pt x="8092" y="1839150"/>
                  <a:pt x="7551" y="1838060"/>
                  <a:pt x="6474" y="1835882"/>
                </a:cubicBezTo>
                <a:lnTo>
                  <a:pt x="6474" y="1834248"/>
                </a:lnTo>
                <a:lnTo>
                  <a:pt x="6474" y="1830981"/>
                </a:lnTo>
                <a:cubicBezTo>
                  <a:pt x="6474" y="1829892"/>
                  <a:pt x="7013" y="1829347"/>
                  <a:pt x="8092" y="1829347"/>
                </a:cubicBezTo>
                <a:lnTo>
                  <a:pt x="8092" y="1827713"/>
                </a:lnTo>
                <a:cubicBezTo>
                  <a:pt x="8092" y="1822268"/>
                  <a:pt x="7282" y="1817639"/>
                  <a:pt x="5664" y="1813827"/>
                </a:cubicBezTo>
                <a:cubicBezTo>
                  <a:pt x="4046" y="1810015"/>
                  <a:pt x="3236" y="1805387"/>
                  <a:pt x="3236" y="1799941"/>
                </a:cubicBezTo>
                <a:cubicBezTo>
                  <a:pt x="3236" y="1797762"/>
                  <a:pt x="4046" y="1795857"/>
                  <a:pt x="5664" y="1794224"/>
                </a:cubicBezTo>
                <a:cubicBezTo>
                  <a:pt x="7282" y="1792589"/>
                  <a:pt x="8092" y="1790683"/>
                  <a:pt x="8092" y="1788505"/>
                </a:cubicBezTo>
                <a:lnTo>
                  <a:pt x="8092" y="1786871"/>
                </a:lnTo>
                <a:cubicBezTo>
                  <a:pt x="4854" y="1782515"/>
                  <a:pt x="2697" y="1779792"/>
                  <a:pt x="1618" y="1778703"/>
                </a:cubicBezTo>
                <a:cubicBezTo>
                  <a:pt x="539" y="1777614"/>
                  <a:pt x="0" y="1774891"/>
                  <a:pt x="0" y="1770535"/>
                </a:cubicBezTo>
                <a:cubicBezTo>
                  <a:pt x="0" y="1766178"/>
                  <a:pt x="1078" y="1763456"/>
                  <a:pt x="3236" y="1762366"/>
                </a:cubicBezTo>
                <a:cubicBezTo>
                  <a:pt x="5395" y="1761277"/>
                  <a:pt x="6474" y="1758554"/>
                  <a:pt x="6474" y="1754198"/>
                </a:cubicBezTo>
                <a:cubicBezTo>
                  <a:pt x="6474" y="1750931"/>
                  <a:pt x="5395" y="1747936"/>
                  <a:pt x="3236" y="1745213"/>
                </a:cubicBezTo>
                <a:cubicBezTo>
                  <a:pt x="1078" y="1742491"/>
                  <a:pt x="0" y="1740040"/>
                  <a:pt x="0" y="1737861"/>
                </a:cubicBezTo>
                <a:cubicBezTo>
                  <a:pt x="0" y="1731326"/>
                  <a:pt x="3236" y="1726698"/>
                  <a:pt x="9710" y="1723975"/>
                </a:cubicBezTo>
                <a:cubicBezTo>
                  <a:pt x="16183" y="1721252"/>
                  <a:pt x="19419" y="1716079"/>
                  <a:pt x="19419" y="1708456"/>
                </a:cubicBezTo>
                <a:cubicBezTo>
                  <a:pt x="19419" y="1704098"/>
                  <a:pt x="17801" y="1699742"/>
                  <a:pt x="14564" y="1695386"/>
                </a:cubicBezTo>
                <a:cubicBezTo>
                  <a:pt x="16722" y="1693207"/>
                  <a:pt x="17801" y="1690484"/>
                  <a:pt x="17801" y="1687217"/>
                </a:cubicBezTo>
                <a:lnTo>
                  <a:pt x="17801" y="1679049"/>
                </a:lnTo>
                <a:lnTo>
                  <a:pt x="17801" y="1677416"/>
                </a:lnTo>
                <a:cubicBezTo>
                  <a:pt x="23196" y="1674148"/>
                  <a:pt x="25623" y="1669519"/>
                  <a:pt x="25083" y="1663530"/>
                </a:cubicBezTo>
                <a:cubicBezTo>
                  <a:pt x="24544" y="1657539"/>
                  <a:pt x="25354" y="1651821"/>
                  <a:pt x="27511" y="1646376"/>
                </a:cubicBezTo>
                <a:cubicBezTo>
                  <a:pt x="28590" y="1644197"/>
                  <a:pt x="29398" y="1643381"/>
                  <a:pt x="29939" y="1643925"/>
                </a:cubicBezTo>
                <a:cubicBezTo>
                  <a:pt x="30477" y="1644470"/>
                  <a:pt x="31826" y="1644197"/>
                  <a:pt x="33984" y="1643109"/>
                </a:cubicBezTo>
                <a:cubicBezTo>
                  <a:pt x="37220" y="1640930"/>
                  <a:pt x="39109" y="1636846"/>
                  <a:pt x="39648" y="1630856"/>
                </a:cubicBezTo>
                <a:cubicBezTo>
                  <a:pt x="40187" y="1624865"/>
                  <a:pt x="40458" y="1620237"/>
                  <a:pt x="40458" y="1616969"/>
                </a:cubicBezTo>
                <a:cubicBezTo>
                  <a:pt x="40458" y="1614792"/>
                  <a:pt x="40187" y="1612341"/>
                  <a:pt x="39648" y="1609618"/>
                </a:cubicBezTo>
                <a:cubicBezTo>
                  <a:pt x="39109" y="1606895"/>
                  <a:pt x="38838" y="1604444"/>
                  <a:pt x="38838" y="1602267"/>
                </a:cubicBezTo>
                <a:cubicBezTo>
                  <a:pt x="38838" y="1600088"/>
                  <a:pt x="41535" y="1596548"/>
                  <a:pt x="46930" y="1591648"/>
                </a:cubicBezTo>
                <a:cubicBezTo>
                  <a:pt x="52325" y="1586746"/>
                  <a:pt x="56100" y="1582662"/>
                  <a:pt x="58259" y="1579395"/>
                </a:cubicBezTo>
                <a:lnTo>
                  <a:pt x="63113" y="1571227"/>
                </a:lnTo>
                <a:lnTo>
                  <a:pt x="63113" y="1567959"/>
                </a:lnTo>
                <a:cubicBezTo>
                  <a:pt x="63113" y="1566871"/>
                  <a:pt x="63653" y="1566325"/>
                  <a:pt x="64732" y="1566325"/>
                </a:cubicBezTo>
                <a:lnTo>
                  <a:pt x="77678" y="1566325"/>
                </a:lnTo>
                <a:cubicBezTo>
                  <a:pt x="78758" y="1566325"/>
                  <a:pt x="79296" y="1564148"/>
                  <a:pt x="79296" y="1559790"/>
                </a:cubicBezTo>
                <a:cubicBezTo>
                  <a:pt x="79296" y="1557613"/>
                  <a:pt x="78218" y="1555706"/>
                  <a:pt x="76060" y="1554073"/>
                </a:cubicBezTo>
                <a:cubicBezTo>
                  <a:pt x="73901" y="1552439"/>
                  <a:pt x="72824" y="1550534"/>
                  <a:pt x="72824" y="1548355"/>
                </a:cubicBezTo>
                <a:cubicBezTo>
                  <a:pt x="72824" y="1542910"/>
                  <a:pt x="76869" y="1535831"/>
                  <a:pt x="84961" y="1527117"/>
                </a:cubicBezTo>
                <a:cubicBezTo>
                  <a:pt x="93052" y="1518404"/>
                  <a:pt x="98177" y="1511326"/>
                  <a:pt x="100334" y="1505880"/>
                </a:cubicBezTo>
                <a:cubicBezTo>
                  <a:pt x="102492" y="1502612"/>
                  <a:pt x="103302" y="1499617"/>
                  <a:pt x="102762" y="1496894"/>
                </a:cubicBezTo>
                <a:cubicBezTo>
                  <a:pt x="102223" y="1494171"/>
                  <a:pt x="104111" y="1492810"/>
                  <a:pt x="108426" y="1492810"/>
                </a:cubicBezTo>
                <a:cubicBezTo>
                  <a:pt x="110584" y="1492810"/>
                  <a:pt x="112741" y="1493355"/>
                  <a:pt x="114899" y="1494443"/>
                </a:cubicBezTo>
                <a:cubicBezTo>
                  <a:pt x="117057" y="1495533"/>
                  <a:pt x="119214" y="1496078"/>
                  <a:pt x="121373" y="1496078"/>
                </a:cubicBezTo>
                <a:cubicBezTo>
                  <a:pt x="125688" y="1496078"/>
                  <a:pt x="131082" y="1494717"/>
                  <a:pt x="137556" y="1491994"/>
                </a:cubicBezTo>
                <a:cubicBezTo>
                  <a:pt x="144029" y="1489271"/>
                  <a:pt x="147265" y="1485731"/>
                  <a:pt x="147265" y="1481375"/>
                </a:cubicBezTo>
                <a:lnTo>
                  <a:pt x="147265" y="1479741"/>
                </a:lnTo>
                <a:cubicBezTo>
                  <a:pt x="147265" y="1479741"/>
                  <a:pt x="146726" y="1479196"/>
                  <a:pt x="145647" y="1478107"/>
                </a:cubicBezTo>
                <a:lnTo>
                  <a:pt x="139174" y="1478107"/>
                </a:lnTo>
                <a:cubicBezTo>
                  <a:pt x="134858" y="1478107"/>
                  <a:pt x="132700" y="1476473"/>
                  <a:pt x="132700" y="1473206"/>
                </a:cubicBezTo>
                <a:lnTo>
                  <a:pt x="132700" y="1471573"/>
                </a:lnTo>
                <a:cubicBezTo>
                  <a:pt x="133779" y="1470484"/>
                  <a:pt x="134589" y="1468305"/>
                  <a:pt x="135128" y="1465038"/>
                </a:cubicBezTo>
                <a:cubicBezTo>
                  <a:pt x="135667" y="1461770"/>
                  <a:pt x="136477" y="1459592"/>
                  <a:pt x="137556" y="1458503"/>
                </a:cubicBezTo>
                <a:cubicBezTo>
                  <a:pt x="139714" y="1453058"/>
                  <a:pt x="143489" y="1450335"/>
                  <a:pt x="148883" y="1450335"/>
                </a:cubicBezTo>
                <a:cubicBezTo>
                  <a:pt x="153198" y="1450335"/>
                  <a:pt x="154818" y="1452514"/>
                  <a:pt x="153739" y="1456870"/>
                </a:cubicBezTo>
                <a:cubicBezTo>
                  <a:pt x="152660" y="1461226"/>
                  <a:pt x="154278" y="1463405"/>
                  <a:pt x="158593" y="1463405"/>
                </a:cubicBezTo>
                <a:cubicBezTo>
                  <a:pt x="161830" y="1463405"/>
                  <a:pt x="163448" y="1462315"/>
                  <a:pt x="163448" y="1460137"/>
                </a:cubicBezTo>
                <a:cubicBezTo>
                  <a:pt x="163448" y="1457959"/>
                  <a:pt x="163179" y="1455508"/>
                  <a:pt x="162638" y="1452786"/>
                </a:cubicBezTo>
                <a:cubicBezTo>
                  <a:pt x="162100" y="1450063"/>
                  <a:pt x="161830" y="1447612"/>
                  <a:pt x="161830" y="1445433"/>
                </a:cubicBezTo>
                <a:cubicBezTo>
                  <a:pt x="161830" y="1438900"/>
                  <a:pt x="165336" y="1431819"/>
                  <a:pt x="172349" y="1424196"/>
                </a:cubicBezTo>
                <a:cubicBezTo>
                  <a:pt x="179362" y="1416572"/>
                  <a:pt x="186105" y="1411672"/>
                  <a:pt x="192578" y="1409493"/>
                </a:cubicBezTo>
                <a:cubicBezTo>
                  <a:pt x="194735" y="1410582"/>
                  <a:pt x="200129" y="1410854"/>
                  <a:pt x="208761" y="1410310"/>
                </a:cubicBezTo>
                <a:cubicBezTo>
                  <a:pt x="217391" y="1409765"/>
                  <a:pt x="221707" y="1406770"/>
                  <a:pt x="221707" y="1401325"/>
                </a:cubicBezTo>
                <a:cubicBezTo>
                  <a:pt x="221707" y="1399146"/>
                  <a:pt x="220628" y="1398058"/>
                  <a:pt x="218471" y="1398058"/>
                </a:cubicBezTo>
                <a:cubicBezTo>
                  <a:pt x="216312" y="1398058"/>
                  <a:pt x="215233" y="1396968"/>
                  <a:pt x="215233" y="1394790"/>
                </a:cubicBezTo>
                <a:cubicBezTo>
                  <a:pt x="215233" y="1391523"/>
                  <a:pt x="217661" y="1388255"/>
                  <a:pt x="222516" y="1384988"/>
                </a:cubicBezTo>
                <a:cubicBezTo>
                  <a:pt x="227370" y="1381721"/>
                  <a:pt x="233034" y="1378997"/>
                  <a:pt x="239508" y="1376819"/>
                </a:cubicBezTo>
                <a:cubicBezTo>
                  <a:pt x="245981" y="1374641"/>
                  <a:pt x="252185" y="1372735"/>
                  <a:pt x="258118" y="1371102"/>
                </a:cubicBezTo>
                <a:cubicBezTo>
                  <a:pt x="264053" y="1369468"/>
                  <a:pt x="268097" y="1368107"/>
                  <a:pt x="270256" y="1367018"/>
                </a:cubicBezTo>
                <a:cubicBezTo>
                  <a:pt x="275650" y="1364839"/>
                  <a:pt x="279426" y="1361572"/>
                  <a:pt x="281585" y="1357216"/>
                </a:cubicBezTo>
                <a:cubicBezTo>
                  <a:pt x="283742" y="1352858"/>
                  <a:pt x="287518" y="1350136"/>
                  <a:pt x="292912" y="1349047"/>
                </a:cubicBezTo>
                <a:cubicBezTo>
                  <a:pt x="296148" y="1345779"/>
                  <a:pt x="298306" y="1344146"/>
                  <a:pt x="299386" y="1344146"/>
                </a:cubicBezTo>
                <a:lnTo>
                  <a:pt x="322041" y="1344146"/>
                </a:lnTo>
                <a:cubicBezTo>
                  <a:pt x="325278" y="1344146"/>
                  <a:pt x="327975" y="1342241"/>
                  <a:pt x="330132" y="1338428"/>
                </a:cubicBezTo>
                <a:cubicBezTo>
                  <a:pt x="332291" y="1334616"/>
                  <a:pt x="334988" y="1332711"/>
                  <a:pt x="338225" y="1332711"/>
                </a:cubicBezTo>
                <a:cubicBezTo>
                  <a:pt x="340382" y="1332711"/>
                  <a:pt x="343079" y="1333527"/>
                  <a:pt x="346317" y="1335160"/>
                </a:cubicBezTo>
                <a:cubicBezTo>
                  <a:pt x="349553" y="1336795"/>
                  <a:pt x="352250" y="1337611"/>
                  <a:pt x="354407" y="1337611"/>
                </a:cubicBezTo>
                <a:cubicBezTo>
                  <a:pt x="357644" y="1337611"/>
                  <a:pt x="359801" y="1336250"/>
                  <a:pt x="360880" y="1333527"/>
                </a:cubicBezTo>
                <a:cubicBezTo>
                  <a:pt x="361959" y="1330804"/>
                  <a:pt x="363577" y="1329443"/>
                  <a:pt x="365736" y="1329443"/>
                </a:cubicBezTo>
                <a:cubicBezTo>
                  <a:pt x="371130" y="1329443"/>
                  <a:pt x="374366" y="1331349"/>
                  <a:pt x="375445" y="1335160"/>
                </a:cubicBezTo>
                <a:cubicBezTo>
                  <a:pt x="376524" y="1338972"/>
                  <a:pt x="376524" y="1343057"/>
                  <a:pt x="375445" y="1347413"/>
                </a:cubicBezTo>
                <a:cubicBezTo>
                  <a:pt x="375445" y="1348502"/>
                  <a:pt x="375984" y="1349047"/>
                  <a:pt x="377063" y="1349047"/>
                </a:cubicBezTo>
                <a:lnTo>
                  <a:pt x="378681" y="1349047"/>
                </a:lnTo>
                <a:cubicBezTo>
                  <a:pt x="381919" y="1349047"/>
                  <a:pt x="384616" y="1348502"/>
                  <a:pt x="386774" y="1347413"/>
                </a:cubicBezTo>
                <a:cubicBezTo>
                  <a:pt x="388931" y="1346325"/>
                  <a:pt x="391630" y="1345779"/>
                  <a:pt x="394866" y="1345779"/>
                </a:cubicBezTo>
                <a:cubicBezTo>
                  <a:pt x="395944" y="1345779"/>
                  <a:pt x="396484" y="1345235"/>
                  <a:pt x="396484" y="1344146"/>
                </a:cubicBezTo>
                <a:cubicBezTo>
                  <a:pt x="396484" y="1341967"/>
                  <a:pt x="394596" y="1338428"/>
                  <a:pt x="390820" y="1333527"/>
                </a:cubicBezTo>
                <a:cubicBezTo>
                  <a:pt x="387044" y="1328627"/>
                  <a:pt x="384077" y="1325630"/>
                  <a:pt x="381919" y="1324542"/>
                </a:cubicBezTo>
                <a:lnTo>
                  <a:pt x="381919" y="1322908"/>
                </a:lnTo>
                <a:cubicBezTo>
                  <a:pt x="386234" y="1322908"/>
                  <a:pt x="389201" y="1321820"/>
                  <a:pt x="390820" y="1319641"/>
                </a:cubicBezTo>
                <a:cubicBezTo>
                  <a:pt x="392438" y="1317462"/>
                  <a:pt x="394866" y="1316374"/>
                  <a:pt x="398102" y="1316374"/>
                </a:cubicBezTo>
                <a:cubicBezTo>
                  <a:pt x="405653" y="1315285"/>
                  <a:pt x="413475" y="1314739"/>
                  <a:pt x="421567" y="1314739"/>
                </a:cubicBezTo>
                <a:cubicBezTo>
                  <a:pt x="429658" y="1314739"/>
                  <a:pt x="437480" y="1313651"/>
                  <a:pt x="445033" y="1311472"/>
                </a:cubicBezTo>
                <a:lnTo>
                  <a:pt x="451506" y="1308206"/>
                </a:lnTo>
                <a:lnTo>
                  <a:pt x="454742" y="1308206"/>
                </a:lnTo>
                <a:cubicBezTo>
                  <a:pt x="457978" y="1308206"/>
                  <a:pt x="460946" y="1308750"/>
                  <a:pt x="463642" y="1309839"/>
                </a:cubicBezTo>
                <a:cubicBezTo>
                  <a:pt x="466341" y="1310928"/>
                  <a:pt x="469846" y="1311472"/>
                  <a:pt x="474161" y="1311472"/>
                </a:cubicBezTo>
                <a:lnTo>
                  <a:pt x="477399" y="1311472"/>
                </a:lnTo>
                <a:cubicBezTo>
                  <a:pt x="481714" y="1307116"/>
                  <a:pt x="484681" y="1303848"/>
                  <a:pt x="486299" y="1301671"/>
                </a:cubicBezTo>
                <a:cubicBezTo>
                  <a:pt x="487918" y="1299492"/>
                  <a:pt x="491423" y="1298403"/>
                  <a:pt x="496818" y="1298403"/>
                </a:cubicBezTo>
                <a:close/>
                <a:moveTo>
                  <a:pt x="7054513" y="999809"/>
                </a:moveTo>
                <a:lnTo>
                  <a:pt x="7056131" y="999809"/>
                </a:lnTo>
                <a:cubicBezTo>
                  <a:pt x="7059369" y="999809"/>
                  <a:pt x="7060987" y="1000897"/>
                  <a:pt x="7060987" y="1003076"/>
                </a:cubicBezTo>
                <a:cubicBezTo>
                  <a:pt x="7060987" y="1003076"/>
                  <a:pt x="7059908" y="1003620"/>
                  <a:pt x="7057749" y="1004710"/>
                </a:cubicBezTo>
                <a:cubicBezTo>
                  <a:pt x="7055591" y="1004710"/>
                  <a:pt x="7054513" y="1003620"/>
                  <a:pt x="7054513" y="1001443"/>
                </a:cubicBezTo>
                <a:close/>
                <a:moveTo>
                  <a:pt x="7188833" y="973670"/>
                </a:moveTo>
                <a:cubicBezTo>
                  <a:pt x="7186675" y="973670"/>
                  <a:pt x="7183977" y="974487"/>
                  <a:pt x="7180741" y="976120"/>
                </a:cubicBezTo>
                <a:cubicBezTo>
                  <a:pt x="7177505" y="977754"/>
                  <a:pt x="7175886" y="979661"/>
                  <a:pt x="7175886" y="981838"/>
                </a:cubicBezTo>
                <a:cubicBezTo>
                  <a:pt x="7175886" y="985106"/>
                  <a:pt x="7176964" y="986740"/>
                  <a:pt x="7179122" y="986740"/>
                </a:cubicBezTo>
                <a:cubicBezTo>
                  <a:pt x="7186675" y="986740"/>
                  <a:pt x="7190451" y="983473"/>
                  <a:pt x="7190451" y="976938"/>
                </a:cubicBezTo>
                <a:cubicBezTo>
                  <a:pt x="7190451" y="974759"/>
                  <a:pt x="7189911" y="973670"/>
                  <a:pt x="7188833" y="973670"/>
                </a:cubicBezTo>
                <a:close/>
                <a:moveTo>
                  <a:pt x="3092714" y="973670"/>
                </a:moveTo>
                <a:cubicBezTo>
                  <a:pt x="3089478" y="973670"/>
                  <a:pt x="3087858" y="974759"/>
                  <a:pt x="3087858" y="976938"/>
                </a:cubicBezTo>
                <a:cubicBezTo>
                  <a:pt x="3087858" y="980205"/>
                  <a:pt x="3089478" y="981838"/>
                  <a:pt x="3092714" y="981838"/>
                </a:cubicBezTo>
                <a:cubicBezTo>
                  <a:pt x="3095951" y="981838"/>
                  <a:pt x="3097569" y="980205"/>
                  <a:pt x="3097569" y="976938"/>
                </a:cubicBezTo>
                <a:cubicBezTo>
                  <a:pt x="3097569" y="974759"/>
                  <a:pt x="3095951" y="973670"/>
                  <a:pt x="3092714" y="973670"/>
                </a:cubicBezTo>
                <a:close/>
                <a:moveTo>
                  <a:pt x="6296846" y="954066"/>
                </a:moveTo>
                <a:cubicBezTo>
                  <a:pt x="6294688" y="954066"/>
                  <a:pt x="6293609" y="955155"/>
                  <a:pt x="6293609" y="957333"/>
                </a:cubicBezTo>
                <a:cubicBezTo>
                  <a:pt x="6293609" y="959512"/>
                  <a:pt x="6294688" y="960601"/>
                  <a:pt x="6296846" y="960601"/>
                </a:cubicBezTo>
                <a:cubicBezTo>
                  <a:pt x="6299003" y="960601"/>
                  <a:pt x="6300082" y="959512"/>
                  <a:pt x="6300082" y="957333"/>
                </a:cubicBezTo>
                <a:cubicBezTo>
                  <a:pt x="6300082" y="955155"/>
                  <a:pt x="6299003" y="954066"/>
                  <a:pt x="6296846" y="954066"/>
                </a:cubicBezTo>
                <a:close/>
                <a:moveTo>
                  <a:pt x="4223400" y="954066"/>
                </a:moveTo>
                <a:cubicBezTo>
                  <a:pt x="4221242" y="954066"/>
                  <a:pt x="4220164" y="955155"/>
                  <a:pt x="4220164" y="957333"/>
                </a:cubicBezTo>
                <a:cubicBezTo>
                  <a:pt x="4220164" y="959512"/>
                  <a:pt x="4221242" y="960601"/>
                  <a:pt x="4223400" y="960601"/>
                </a:cubicBezTo>
                <a:cubicBezTo>
                  <a:pt x="4225557" y="960601"/>
                  <a:pt x="4226636" y="959512"/>
                  <a:pt x="4226636" y="957333"/>
                </a:cubicBezTo>
                <a:cubicBezTo>
                  <a:pt x="4226636" y="955155"/>
                  <a:pt x="4225557" y="954066"/>
                  <a:pt x="4223400" y="954066"/>
                </a:cubicBezTo>
                <a:close/>
                <a:moveTo>
                  <a:pt x="8071919" y="949164"/>
                </a:moveTo>
                <a:cubicBezTo>
                  <a:pt x="8069761" y="949164"/>
                  <a:pt x="8068683" y="950254"/>
                  <a:pt x="8068683" y="952433"/>
                </a:cubicBezTo>
                <a:cubicBezTo>
                  <a:pt x="8068683" y="952433"/>
                  <a:pt x="8069761" y="952977"/>
                  <a:pt x="8071919" y="954066"/>
                </a:cubicBezTo>
                <a:cubicBezTo>
                  <a:pt x="8074077" y="954066"/>
                  <a:pt x="8075155" y="952433"/>
                  <a:pt x="8075155" y="949164"/>
                </a:cubicBezTo>
                <a:close/>
                <a:moveTo>
                  <a:pt x="7963493" y="949164"/>
                </a:moveTo>
                <a:cubicBezTo>
                  <a:pt x="7961335" y="949164"/>
                  <a:pt x="7959986" y="950799"/>
                  <a:pt x="7959447" y="954066"/>
                </a:cubicBezTo>
                <a:cubicBezTo>
                  <a:pt x="7958907" y="957333"/>
                  <a:pt x="7958637" y="960056"/>
                  <a:pt x="7958637" y="962234"/>
                </a:cubicBezTo>
                <a:cubicBezTo>
                  <a:pt x="7958637" y="965501"/>
                  <a:pt x="7960796" y="967680"/>
                  <a:pt x="7965109" y="968769"/>
                </a:cubicBezTo>
                <a:cubicBezTo>
                  <a:pt x="7969426" y="969859"/>
                  <a:pt x="7972663" y="970403"/>
                  <a:pt x="7974821" y="970403"/>
                </a:cubicBezTo>
                <a:cubicBezTo>
                  <a:pt x="7978057" y="970403"/>
                  <a:pt x="7979676" y="968224"/>
                  <a:pt x="7979676" y="963868"/>
                </a:cubicBezTo>
                <a:cubicBezTo>
                  <a:pt x="7979676" y="960601"/>
                  <a:pt x="7977787" y="957333"/>
                  <a:pt x="7974011" y="954066"/>
                </a:cubicBezTo>
                <a:cubicBezTo>
                  <a:pt x="7970236" y="950799"/>
                  <a:pt x="7966729" y="949164"/>
                  <a:pt x="7963493" y="949164"/>
                </a:cubicBezTo>
                <a:close/>
                <a:moveTo>
                  <a:pt x="7206633" y="947531"/>
                </a:moveTo>
                <a:cubicBezTo>
                  <a:pt x="7204475" y="947531"/>
                  <a:pt x="7200699" y="948348"/>
                  <a:pt x="7195305" y="949982"/>
                </a:cubicBezTo>
                <a:cubicBezTo>
                  <a:pt x="7189911" y="951615"/>
                  <a:pt x="7187213" y="954066"/>
                  <a:pt x="7187213" y="957333"/>
                </a:cubicBezTo>
                <a:cubicBezTo>
                  <a:pt x="7187213" y="964957"/>
                  <a:pt x="7190991" y="968769"/>
                  <a:pt x="7198543" y="968769"/>
                </a:cubicBezTo>
                <a:cubicBezTo>
                  <a:pt x="7200699" y="968769"/>
                  <a:pt x="7204206" y="968224"/>
                  <a:pt x="7209061" y="967136"/>
                </a:cubicBezTo>
                <a:cubicBezTo>
                  <a:pt x="7213917" y="966047"/>
                  <a:pt x="7216343" y="963324"/>
                  <a:pt x="7216343" y="958968"/>
                </a:cubicBezTo>
                <a:cubicBezTo>
                  <a:pt x="7216343" y="951343"/>
                  <a:pt x="7213107" y="947531"/>
                  <a:pt x="7206633" y="947531"/>
                </a:cubicBezTo>
                <a:close/>
                <a:moveTo>
                  <a:pt x="3099187" y="947531"/>
                </a:moveTo>
                <a:cubicBezTo>
                  <a:pt x="3097029" y="947531"/>
                  <a:pt x="3095142" y="948620"/>
                  <a:pt x="3093524" y="950799"/>
                </a:cubicBezTo>
                <a:cubicBezTo>
                  <a:pt x="3091905" y="952977"/>
                  <a:pt x="3091096" y="955155"/>
                  <a:pt x="3091096" y="957333"/>
                </a:cubicBezTo>
                <a:cubicBezTo>
                  <a:pt x="3091096" y="960601"/>
                  <a:pt x="3093793" y="962234"/>
                  <a:pt x="3099187" y="962234"/>
                </a:cubicBezTo>
                <a:cubicBezTo>
                  <a:pt x="3104582" y="962234"/>
                  <a:pt x="3107279" y="960056"/>
                  <a:pt x="3107279" y="955699"/>
                </a:cubicBezTo>
                <a:cubicBezTo>
                  <a:pt x="3107279" y="950254"/>
                  <a:pt x="3104582" y="947531"/>
                  <a:pt x="3099187" y="947531"/>
                </a:cubicBezTo>
                <a:close/>
                <a:moveTo>
                  <a:pt x="1300447" y="947531"/>
                </a:moveTo>
                <a:cubicBezTo>
                  <a:pt x="1295053" y="947531"/>
                  <a:pt x="1292356" y="949710"/>
                  <a:pt x="1292356" y="954066"/>
                </a:cubicBezTo>
                <a:cubicBezTo>
                  <a:pt x="1292356" y="958422"/>
                  <a:pt x="1294514" y="960601"/>
                  <a:pt x="1298829" y="960601"/>
                </a:cubicBezTo>
                <a:cubicBezTo>
                  <a:pt x="1302065" y="960601"/>
                  <a:pt x="1303684" y="958422"/>
                  <a:pt x="1303684" y="954066"/>
                </a:cubicBezTo>
                <a:cubicBezTo>
                  <a:pt x="1303684" y="949710"/>
                  <a:pt x="1302605" y="947531"/>
                  <a:pt x="1300447" y="947531"/>
                </a:cubicBezTo>
                <a:close/>
                <a:moveTo>
                  <a:pt x="267770" y="947531"/>
                </a:moveTo>
                <a:cubicBezTo>
                  <a:pt x="265613" y="947531"/>
                  <a:pt x="264534" y="949164"/>
                  <a:pt x="264534" y="952433"/>
                </a:cubicBezTo>
                <a:cubicBezTo>
                  <a:pt x="264534" y="955699"/>
                  <a:pt x="265613" y="957333"/>
                  <a:pt x="267770" y="957333"/>
                </a:cubicBezTo>
                <a:cubicBezTo>
                  <a:pt x="271007" y="957333"/>
                  <a:pt x="272625" y="955699"/>
                  <a:pt x="272625" y="952433"/>
                </a:cubicBezTo>
                <a:cubicBezTo>
                  <a:pt x="272625" y="949164"/>
                  <a:pt x="271007" y="947531"/>
                  <a:pt x="267770" y="947531"/>
                </a:cubicBezTo>
                <a:close/>
                <a:moveTo>
                  <a:pt x="445783" y="945898"/>
                </a:moveTo>
                <a:cubicBezTo>
                  <a:pt x="441468" y="945898"/>
                  <a:pt x="439309" y="947531"/>
                  <a:pt x="439309" y="950799"/>
                </a:cubicBezTo>
                <a:cubicBezTo>
                  <a:pt x="439309" y="954066"/>
                  <a:pt x="440929" y="955699"/>
                  <a:pt x="444164" y="955699"/>
                </a:cubicBezTo>
                <a:cubicBezTo>
                  <a:pt x="448480" y="955699"/>
                  <a:pt x="450638" y="954066"/>
                  <a:pt x="450638" y="950799"/>
                </a:cubicBezTo>
                <a:cubicBezTo>
                  <a:pt x="450638" y="947531"/>
                  <a:pt x="449020" y="945898"/>
                  <a:pt x="445783" y="945898"/>
                </a:cubicBezTo>
                <a:close/>
                <a:moveTo>
                  <a:pt x="4739942" y="944264"/>
                </a:moveTo>
                <a:cubicBezTo>
                  <a:pt x="4738861" y="944264"/>
                  <a:pt x="4738322" y="945354"/>
                  <a:pt x="4738322" y="947531"/>
                </a:cubicBezTo>
                <a:cubicBezTo>
                  <a:pt x="4738322" y="949710"/>
                  <a:pt x="4739132" y="952161"/>
                  <a:pt x="4740750" y="954883"/>
                </a:cubicBezTo>
                <a:cubicBezTo>
                  <a:pt x="4742368" y="957606"/>
                  <a:pt x="4744257" y="958968"/>
                  <a:pt x="4746414" y="958968"/>
                </a:cubicBezTo>
                <a:cubicBezTo>
                  <a:pt x="4751808" y="958968"/>
                  <a:pt x="4754505" y="956245"/>
                  <a:pt x="4754505" y="950799"/>
                </a:cubicBezTo>
                <a:cubicBezTo>
                  <a:pt x="4754505" y="946442"/>
                  <a:pt x="4751269" y="944264"/>
                  <a:pt x="4744796" y="944264"/>
                </a:cubicBezTo>
                <a:close/>
                <a:moveTo>
                  <a:pt x="3943737" y="944264"/>
                </a:moveTo>
                <a:cubicBezTo>
                  <a:pt x="3941040" y="944264"/>
                  <a:pt x="3939692" y="945354"/>
                  <a:pt x="3939692" y="947531"/>
                </a:cubicBezTo>
                <a:cubicBezTo>
                  <a:pt x="3939692" y="955155"/>
                  <a:pt x="3942928" y="958968"/>
                  <a:pt x="3949401" y="958968"/>
                </a:cubicBezTo>
                <a:cubicBezTo>
                  <a:pt x="3955875" y="958968"/>
                  <a:pt x="3959111" y="955155"/>
                  <a:pt x="3959111" y="947531"/>
                </a:cubicBezTo>
                <a:cubicBezTo>
                  <a:pt x="3959111" y="945354"/>
                  <a:pt x="3958572" y="944264"/>
                  <a:pt x="3957493" y="944264"/>
                </a:cubicBezTo>
                <a:lnTo>
                  <a:pt x="3951019" y="944264"/>
                </a:lnTo>
                <a:cubicBezTo>
                  <a:pt x="3948862" y="944264"/>
                  <a:pt x="3946435" y="944264"/>
                  <a:pt x="3943737" y="944264"/>
                </a:cubicBezTo>
                <a:close/>
                <a:moveTo>
                  <a:pt x="8445746" y="942631"/>
                </a:moveTo>
                <a:cubicBezTo>
                  <a:pt x="8443589" y="942631"/>
                  <a:pt x="8442508" y="943719"/>
                  <a:pt x="8442508" y="945898"/>
                </a:cubicBezTo>
                <a:cubicBezTo>
                  <a:pt x="8442508" y="950254"/>
                  <a:pt x="8444127" y="952433"/>
                  <a:pt x="8447364" y="952433"/>
                </a:cubicBezTo>
                <a:cubicBezTo>
                  <a:pt x="8449522" y="952433"/>
                  <a:pt x="8450600" y="950799"/>
                  <a:pt x="8450600" y="947531"/>
                </a:cubicBezTo>
                <a:cubicBezTo>
                  <a:pt x="8450600" y="944264"/>
                  <a:pt x="8448983" y="942631"/>
                  <a:pt x="8445746" y="942631"/>
                </a:cubicBezTo>
                <a:close/>
                <a:moveTo>
                  <a:pt x="6355105" y="942631"/>
                </a:moveTo>
                <a:cubicBezTo>
                  <a:pt x="6351869" y="942631"/>
                  <a:pt x="6350249" y="944264"/>
                  <a:pt x="6350249" y="947531"/>
                </a:cubicBezTo>
                <a:cubicBezTo>
                  <a:pt x="6350249" y="949710"/>
                  <a:pt x="6351059" y="952433"/>
                  <a:pt x="6352677" y="955699"/>
                </a:cubicBezTo>
                <a:cubicBezTo>
                  <a:pt x="6354295" y="958968"/>
                  <a:pt x="6356184" y="960601"/>
                  <a:pt x="6358341" y="960601"/>
                </a:cubicBezTo>
                <a:cubicBezTo>
                  <a:pt x="6360499" y="960601"/>
                  <a:pt x="6361578" y="959512"/>
                  <a:pt x="6361578" y="957333"/>
                </a:cubicBezTo>
                <a:cubicBezTo>
                  <a:pt x="6361578" y="955155"/>
                  <a:pt x="6361039" y="952161"/>
                  <a:pt x="6359959" y="948348"/>
                </a:cubicBezTo>
                <a:cubicBezTo>
                  <a:pt x="6358881" y="944536"/>
                  <a:pt x="6357263" y="942631"/>
                  <a:pt x="6355105" y="942631"/>
                </a:cubicBezTo>
                <a:close/>
                <a:moveTo>
                  <a:pt x="4281658" y="942631"/>
                </a:moveTo>
                <a:cubicBezTo>
                  <a:pt x="4278422" y="942631"/>
                  <a:pt x="4276803" y="944264"/>
                  <a:pt x="4276803" y="947531"/>
                </a:cubicBezTo>
                <a:cubicBezTo>
                  <a:pt x="4276803" y="949710"/>
                  <a:pt x="4277613" y="952433"/>
                  <a:pt x="4279231" y="955699"/>
                </a:cubicBezTo>
                <a:cubicBezTo>
                  <a:pt x="4280849" y="958968"/>
                  <a:pt x="4282738" y="960601"/>
                  <a:pt x="4284896" y="960601"/>
                </a:cubicBezTo>
                <a:cubicBezTo>
                  <a:pt x="4287053" y="960601"/>
                  <a:pt x="4288132" y="959512"/>
                  <a:pt x="4288132" y="957333"/>
                </a:cubicBezTo>
                <a:cubicBezTo>
                  <a:pt x="4288132" y="955155"/>
                  <a:pt x="4287593" y="952161"/>
                  <a:pt x="4286514" y="948348"/>
                </a:cubicBezTo>
                <a:cubicBezTo>
                  <a:pt x="4285435" y="944536"/>
                  <a:pt x="4283817" y="942631"/>
                  <a:pt x="4281658" y="942631"/>
                </a:cubicBezTo>
                <a:close/>
                <a:moveTo>
                  <a:pt x="1141854" y="942631"/>
                </a:moveTo>
                <a:cubicBezTo>
                  <a:pt x="1138617" y="942631"/>
                  <a:pt x="1136999" y="945354"/>
                  <a:pt x="1136999" y="950799"/>
                </a:cubicBezTo>
                <a:cubicBezTo>
                  <a:pt x="1136999" y="952977"/>
                  <a:pt x="1138078" y="954066"/>
                  <a:pt x="1140235" y="954066"/>
                </a:cubicBezTo>
                <a:cubicBezTo>
                  <a:pt x="1144552" y="954066"/>
                  <a:pt x="1146709" y="951887"/>
                  <a:pt x="1146709" y="947531"/>
                </a:cubicBezTo>
                <a:cubicBezTo>
                  <a:pt x="1146709" y="944264"/>
                  <a:pt x="1145091" y="942631"/>
                  <a:pt x="1141854" y="942631"/>
                </a:cubicBezTo>
                <a:close/>
                <a:moveTo>
                  <a:pt x="7383029" y="936096"/>
                </a:moveTo>
                <a:cubicBezTo>
                  <a:pt x="7381950" y="935007"/>
                  <a:pt x="7381409" y="936640"/>
                  <a:pt x="7381409" y="940996"/>
                </a:cubicBezTo>
                <a:cubicBezTo>
                  <a:pt x="7383568" y="940996"/>
                  <a:pt x="7384647" y="939908"/>
                  <a:pt x="7384647" y="937729"/>
                </a:cubicBezTo>
                <a:cubicBezTo>
                  <a:pt x="7384647" y="936640"/>
                  <a:pt x="7384107" y="936096"/>
                  <a:pt x="7383029" y="936096"/>
                </a:cubicBezTo>
                <a:close/>
                <a:moveTo>
                  <a:pt x="7279456" y="936096"/>
                </a:moveTo>
                <a:cubicBezTo>
                  <a:pt x="7276220" y="936096"/>
                  <a:pt x="7272984" y="937729"/>
                  <a:pt x="7269748" y="940996"/>
                </a:cubicBezTo>
                <a:cubicBezTo>
                  <a:pt x="7266511" y="944264"/>
                  <a:pt x="7264893" y="946987"/>
                  <a:pt x="7264893" y="949164"/>
                </a:cubicBezTo>
                <a:cubicBezTo>
                  <a:pt x="7269207" y="949164"/>
                  <a:pt x="7274603" y="945898"/>
                  <a:pt x="7281075" y="939363"/>
                </a:cubicBezTo>
                <a:cubicBezTo>
                  <a:pt x="7281075" y="938273"/>
                  <a:pt x="7280537" y="937185"/>
                  <a:pt x="7279456" y="936096"/>
                </a:cubicBezTo>
                <a:close/>
                <a:moveTo>
                  <a:pt x="7023765" y="936096"/>
                </a:moveTo>
                <a:cubicBezTo>
                  <a:pt x="7019451" y="938273"/>
                  <a:pt x="7017292" y="940996"/>
                  <a:pt x="7017292" y="944264"/>
                </a:cubicBezTo>
                <a:cubicBezTo>
                  <a:pt x="7021609" y="944264"/>
                  <a:pt x="7023765" y="942085"/>
                  <a:pt x="7023765" y="937729"/>
                </a:cubicBezTo>
                <a:close/>
                <a:moveTo>
                  <a:pt x="2904991" y="934462"/>
                </a:moveTo>
                <a:lnTo>
                  <a:pt x="2904991" y="937729"/>
                </a:lnTo>
                <a:lnTo>
                  <a:pt x="2906609" y="937729"/>
                </a:lnTo>
                <a:lnTo>
                  <a:pt x="2906609" y="934462"/>
                </a:lnTo>
                <a:close/>
                <a:moveTo>
                  <a:pt x="7855066" y="932828"/>
                </a:moveTo>
                <a:cubicBezTo>
                  <a:pt x="7852908" y="932828"/>
                  <a:pt x="7851830" y="933373"/>
                  <a:pt x="7851830" y="934462"/>
                </a:cubicBezTo>
                <a:cubicBezTo>
                  <a:pt x="7851830" y="936640"/>
                  <a:pt x="7852908" y="937729"/>
                  <a:pt x="7855066" y="937729"/>
                </a:cubicBezTo>
                <a:cubicBezTo>
                  <a:pt x="7857223" y="937729"/>
                  <a:pt x="7858303" y="937185"/>
                  <a:pt x="7858303" y="936096"/>
                </a:cubicBezTo>
                <a:cubicBezTo>
                  <a:pt x="7858303" y="933917"/>
                  <a:pt x="7857223" y="932828"/>
                  <a:pt x="7855066" y="932828"/>
                </a:cubicBezTo>
                <a:close/>
                <a:moveTo>
                  <a:pt x="5983907" y="931194"/>
                </a:moveTo>
                <a:cubicBezTo>
                  <a:pt x="5979592" y="931194"/>
                  <a:pt x="5977434" y="933917"/>
                  <a:pt x="5977434" y="939363"/>
                </a:cubicBezTo>
                <a:cubicBezTo>
                  <a:pt x="5977434" y="942631"/>
                  <a:pt x="5979862" y="945080"/>
                  <a:pt x="5984717" y="946715"/>
                </a:cubicBezTo>
                <a:cubicBezTo>
                  <a:pt x="5989571" y="948348"/>
                  <a:pt x="5993078" y="949164"/>
                  <a:pt x="5995236" y="949164"/>
                </a:cubicBezTo>
                <a:cubicBezTo>
                  <a:pt x="5997393" y="949164"/>
                  <a:pt x="5998472" y="947531"/>
                  <a:pt x="5998472" y="944264"/>
                </a:cubicBezTo>
                <a:cubicBezTo>
                  <a:pt x="5998472" y="935551"/>
                  <a:pt x="5993618" y="931194"/>
                  <a:pt x="5983907" y="931194"/>
                </a:cubicBezTo>
                <a:close/>
                <a:moveTo>
                  <a:pt x="5959633" y="931194"/>
                </a:moveTo>
                <a:cubicBezTo>
                  <a:pt x="5955318" y="931194"/>
                  <a:pt x="5952621" y="933645"/>
                  <a:pt x="5951541" y="938547"/>
                </a:cubicBezTo>
                <a:cubicBezTo>
                  <a:pt x="5950462" y="943447"/>
                  <a:pt x="5949923" y="946987"/>
                  <a:pt x="5949923" y="949164"/>
                </a:cubicBezTo>
                <a:cubicBezTo>
                  <a:pt x="5949923" y="952433"/>
                  <a:pt x="5951003" y="954066"/>
                  <a:pt x="5953159" y="954066"/>
                </a:cubicBezTo>
                <a:cubicBezTo>
                  <a:pt x="5956397" y="954066"/>
                  <a:pt x="5958554" y="951343"/>
                  <a:pt x="5959633" y="945898"/>
                </a:cubicBezTo>
                <a:cubicBezTo>
                  <a:pt x="5960712" y="940452"/>
                  <a:pt x="5962330" y="936640"/>
                  <a:pt x="5964488" y="934462"/>
                </a:cubicBezTo>
                <a:cubicBezTo>
                  <a:pt x="5962330" y="932284"/>
                  <a:pt x="5960712" y="931194"/>
                  <a:pt x="5959633" y="931194"/>
                </a:cubicBezTo>
                <a:close/>
                <a:moveTo>
                  <a:pt x="2071567" y="931194"/>
                </a:moveTo>
                <a:cubicBezTo>
                  <a:pt x="2067252" y="931194"/>
                  <a:pt x="2065094" y="932828"/>
                  <a:pt x="2065094" y="936096"/>
                </a:cubicBezTo>
                <a:cubicBezTo>
                  <a:pt x="2065094" y="938273"/>
                  <a:pt x="2067252" y="939363"/>
                  <a:pt x="2071567" y="939363"/>
                </a:cubicBezTo>
                <a:cubicBezTo>
                  <a:pt x="2075882" y="939363"/>
                  <a:pt x="2078041" y="938273"/>
                  <a:pt x="2078041" y="936096"/>
                </a:cubicBezTo>
                <a:cubicBezTo>
                  <a:pt x="2078041" y="932828"/>
                  <a:pt x="2075882" y="931194"/>
                  <a:pt x="2071567" y="931194"/>
                </a:cubicBezTo>
                <a:close/>
                <a:moveTo>
                  <a:pt x="372959" y="931194"/>
                </a:moveTo>
                <a:lnTo>
                  <a:pt x="372959" y="934462"/>
                </a:lnTo>
                <a:cubicBezTo>
                  <a:pt x="374038" y="934462"/>
                  <a:pt x="374578" y="933917"/>
                  <a:pt x="374578" y="932828"/>
                </a:cubicBezTo>
                <a:cubicBezTo>
                  <a:pt x="374578" y="931740"/>
                  <a:pt x="374038" y="931194"/>
                  <a:pt x="372959" y="931194"/>
                </a:cubicBezTo>
                <a:close/>
                <a:moveTo>
                  <a:pt x="8478110" y="929561"/>
                </a:moveTo>
                <a:cubicBezTo>
                  <a:pt x="8472717" y="929561"/>
                  <a:pt x="8470020" y="932828"/>
                  <a:pt x="8470020" y="939363"/>
                </a:cubicBezTo>
                <a:cubicBezTo>
                  <a:pt x="8470020" y="943719"/>
                  <a:pt x="8471638" y="945898"/>
                  <a:pt x="8474874" y="945898"/>
                </a:cubicBezTo>
                <a:cubicBezTo>
                  <a:pt x="8477032" y="945898"/>
                  <a:pt x="8478920" y="944536"/>
                  <a:pt x="8480539" y="941813"/>
                </a:cubicBezTo>
                <a:cubicBezTo>
                  <a:pt x="8482157" y="939091"/>
                  <a:pt x="8482966" y="936640"/>
                  <a:pt x="8482966" y="934462"/>
                </a:cubicBezTo>
                <a:cubicBezTo>
                  <a:pt x="8482966" y="931194"/>
                  <a:pt x="8481349" y="929561"/>
                  <a:pt x="8478110" y="929561"/>
                </a:cubicBezTo>
                <a:close/>
                <a:moveTo>
                  <a:pt x="1404019" y="929561"/>
                </a:moveTo>
                <a:cubicBezTo>
                  <a:pt x="1401860" y="929561"/>
                  <a:pt x="1400782" y="930650"/>
                  <a:pt x="1400782" y="932828"/>
                </a:cubicBezTo>
                <a:cubicBezTo>
                  <a:pt x="1400782" y="935007"/>
                  <a:pt x="1401321" y="936096"/>
                  <a:pt x="1402400" y="936096"/>
                </a:cubicBezTo>
                <a:cubicBezTo>
                  <a:pt x="1404558" y="937185"/>
                  <a:pt x="1406716" y="938547"/>
                  <a:pt x="1408873" y="940180"/>
                </a:cubicBezTo>
                <a:cubicBezTo>
                  <a:pt x="1411031" y="941813"/>
                  <a:pt x="1413189" y="943719"/>
                  <a:pt x="1415346" y="945898"/>
                </a:cubicBezTo>
                <a:lnTo>
                  <a:pt x="1423438" y="954066"/>
                </a:lnTo>
                <a:cubicBezTo>
                  <a:pt x="1428832" y="954066"/>
                  <a:pt x="1432878" y="952161"/>
                  <a:pt x="1435575" y="948348"/>
                </a:cubicBezTo>
                <a:cubicBezTo>
                  <a:pt x="1438272" y="944536"/>
                  <a:pt x="1439621" y="940452"/>
                  <a:pt x="1439621" y="936096"/>
                </a:cubicBezTo>
                <a:cubicBezTo>
                  <a:pt x="1439621" y="932828"/>
                  <a:pt x="1437464" y="931194"/>
                  <a:pt x="1433148" y="931194"/>
                </a:cubicBezTo>
                <a:cubicBezTo>
                  <a:pt x="1430990" y="931194"/>
                  <a:pt x="1428562" y="932012"/>
                  <a:pt x="1425865" y="933645"/>
                </a:cubicBezTo>
                <a:cubicBezTo>
                  <a:pt x="1423168" y="935279"/>
                  <a:pt x="1420740" y="936096"/>
                  <a:pt x="1418584" y="936096"/>
                </a:cubicBezTo>
                <a:cubicBezTo>
                  <a:pt x="1415346" y="936096"/>
                  <a:pt x="1412920" y="935007"/>
                  <a:pt x="1411300" y="932828"/>
                </a:cubicBezTo>
                <a:cubicBezTo>
                  <a:pt x="1409682" y="930650"/>
                  <a:pt x="1407255" y="929561"/>
                  <a:pt x="1404019" y="929561"/>
                </a:cubicBezTo>
                <a:close/>
                <a:moveTo>
                  <a:pt x="8656124" y="927928"/>
                </a:moveTo>
                <a:cubicBezTo>
                  <a:pt x="8651809" y="927928"/>
                  <a:pt x="8649651" y="931194"/>
                  <a:pt x="8649651" y="937729"/>
                </a:cubicBezTo>
                <a:lnTo>
                  <a:pt x="8651270" y="939363"/>
                </a:lnTo>
                <a:cubicBezTo>
                  <a:pt x="8652348" y="940452"/>
                  <a:pt x="8653968" y="940996"/>
                  <a:pt x="8656124" y="940996"/>
                </a:cubicBezTo>
                <a:cubicBezTo>
                  <a:pt x="8658283" y="940996"/>
                  <a:pt x="8661249" y="940180"/>
                  <a:pt x="8665026" y="938547"/>
                </a:cubicBezTo>
                <a:cubicBezTo>
                  <a:pt x="8668802" y="936912"/>
                  <a:pt x="8670689" y="934462"/>
                  <a:pt x="8670689" y="931194"/>
                </a:cubicBezTo>
                <a:cubicBezTo>
                  <a:pt x="8670689" y="931194"/>
                  <a:pt x="8670149" y="930650"/>
                  <a:pt x="8669070" y="929561"/>
                </a:cubicBezTo>
                <a:cubicBezTo>
                  <a:pt x="8667992" y="929561"/>
                  <a:pt x="8666103" y="929289"/>
                  <a:pt x="8663406" y="928744"/>
                </a:cubicBezTo>
                <a:cubicBezTo>
                  <a:pt x="8660710" y="928200"/>
                  <a:pt x="8658822" y="927928"/>
                  <a:pt x="8657742" y="927928"/>
                </a:cubicBezTo>
                <a:close/>
                <a:moveTo>
                  <a:pt x="7145139" y="927928"/>
                </a:moveTo>
                <a:cubicBezTo>
                  <a:pt x="7144059" y="927928"/>
                  <a:pt x="7143520" y="929017"/>
                  <a:pt x="7143520" y="931194"/>
                </a:cubicBezTo>
                <a:cubicBezTo>
                  <a:pt x="7143520" y="933373"/>
                  <a:pt x="7145679" y="934462"/>
                  <a:pt x="7149993" y="934462"/>
                </a:cubicBezTo>
                <a:cubicBezTo>
                  <a:pt x="7149993" y="930105"/>
                  <a:pt x="7148375" y="927928"/>
                  <a:pt x="7145139" y="927928"/>
                </a:cubicBezTo>
                <a:close/>
                <a:moveTo>
                  <a:pt x="92994" y="927928"/>
                </a:moveTo>
                <a:cubicBezTo>
                  <a:pt x="90836" y="927928"/>
                  <a:pt x="87600" y="929017"/>
                  <a:pt x="83283" y="931194"/>
                </a:cubicBezTo>
                <a:cubicBezTo>
                  <a:pt x="78968" y="933373"/>
                  <a:pt x="76811" y="935551"/>
                  <a:pt x="76811" y="937729"/>
                </a:cubicBezTo>
                <a:cubicBezTo>
                  <a:pt x="76811" y="939908"/>
                  <a:pt x="78698" y="940996"/>
                  <a:pt x="82475" y="940996"/>
                </a:cubicBezTo>
                <a:cubicBezTo>
                  <a:pt x="86251" y="940996"/>
                  <a:pt x="89218" y="940996"/>
                  <a:pt x="91375" y="940996"/>
                </a:cubicBezTo>
                <a:cubicBezTo>
                  <a:pt x="94612" y="940996"/>
                  <a:pt x="96230" y="938273"/>
                  <a:pt x="96230" y="932828"/>
                </a:cubicBezTo>
                <a:cubicBezTo>
                  <a:pt x="96230" y="929561"/>
                  <a:pt x="95151" y="927928"/>
                  <a:pt x="92994" y="927928"/>
                </a:cubicBezTo>
                <a:close/>
                <a:moveTo>
                  <a:pt x="7887432" y="926294"/>
                </a:moveTo>
                <a:lnTo>
                  <a:pt x="7879341" y="927928"/>
                </a:lnTo>
                <a:cubicBezTo>
                  <a:pt x="7877183" y="929017"/>
                  <a:pt x="7876103" y="930105"/>
                  <a:pt x="7876103" y="931194"/>
                </a:cubicBezTo>
                <a:cubicBezTo>
                  <a:pt x="7876103" y="936640"/>
                  <a:pt x="7878261" y="939363"/>
                  <a:pt x="7882578" y="939363"/>
                </a:cubicBezTo>
                <a:cubicBezTo>
                  <a:pt x="7884735" y="939363"/>
                  <a:pt x="7887432" y="939091"/>
                  <a:pt x="7890668" y="938547"/>
                </a:cubicBezTo>
                <a:cubicBezTo>
                  <a:pt x="7893905" y="938001"/>
                  <a:pt x="7895523" y="936640"/>
                  <a:pt x="7895523" y="934462"/>
                </a:cubicBezTo>
                <a:cubicBezTo>
                  <a:pt x="7895523" y="929017"/>
                  <a:pt x="7893365" y="926294"/>
                  <a:pt x="7889050" y="926294"/>
                </a:cubicBezTo>
                <a:close/>
                <a:moveTo>
                  <a:pt x="3152592" y="926294"/>
                </a:moveTo>
                <a:lnTo>
                  <a:pt x="3150972" y="927928"/>
                </a:lnTo>
                <a:lnTo>
                  <a:pt x="3152592" y="929561"/>
                </a:lnTo>
                <a:lnTo>
                  <a:pt x="3154210" y="929561"/>
                </a:lnTo>
                <a:cubicBezTo>
                  <a:pt x="3154210" y="929561"/>
                  <a:pt x="3154749" y="929017"/>
                  <a:pt x="3155828" y="927928"/>
                </a:cubicBezTo>
                <a:cubicBezTo>
                  <a:pt x="3154749" y="927928"/>
                  <a:pt x="3154210" y="927382"/>
                  <a:pt x="3154210" y="926294"/>
                </a:cubicBezTo>
                <a:close/>
                <a:moveTo>
                  <a:pt x="7395975" y="924659"/>
                </a:moveTo>
                <a:lnTo>
                  <a:pt x="7395975" y="926294"/>
                </a:lnTo>
                <a:lnTo>
                  <a:pt x="7397593" y="926294"/>
                </a:lnTo>
                <a:lnTo>
                  <a:pt x="7399212" y="926294"/>
                </a:lnTo>
                <a:lnTo>
                  <a:pt x="7397593" y="924659"/>
                </a:lnTo>
                <a:close/>
                <a:moveTo>
                  <a:pt x="6453821" y="924659"/>
                </a:moveTo>
                <a:lnTo>
                  <a:pt x="6452203" y="926294"/>
                </a:lnTo>
                <a:cubicBezTo>
                  <a:pt x="6452203" y="928472"/>
                  <a:pt x="6453282" y="929561"/>
                  <a:pt x="6455439" y="929561"/>
                </a:cubicBezTo>
                <a:cubicBezTo>
                  <a:pt x="6455439" y="929561"/>
                  <a:pt x="6455979" y="929017"/>
                  <a:pt x="6457058" y="927928"/>
                </a:cubicBezTo>
                <a:lnTo>
                  <a:pt x="6457058" y="926294"/>
                </a:lnTo>
                <a:lnTo>
                  <a:pt x="6455439" y="924659"/>
                </a:lnTo>
                <a:close/>
                <a:moveTo>
                  <a:pt x="4380374" y="924659"/>
                </a:moveTo>
                <a:lnTo>
                  <a:pt x="4378756" y="926294"/>
                </a:lnTo>
                <a:cubicBezTo>
                  <a:pt x="4378756" y="928472"/>
                  <a:pt x="4379836" y="929561"/>
                  <a:pt x="4381993" y="929561"/>
                </a:cubicBezTo>
                <a:cubicBezTo>
                  <a:pt x="4381993" y="929561"/>
                  <a:pt x="4382533" y="929017"/>
                  <a:pt x="4383612" y="927928"/>
                </a:cubicBezTo>
                <a:lnTo>
                  <a:pt x="4383612" y="926294"/>
                </a:lnTo>
                <a:lnTo>
                  <a:pt x="4381993" y="924659"/>
                </a:lnTo>
                <a:close/>
                <a:moveTo>
                  <a:pt x="8604338" y="923026"/>
                </a:moveTo>
                <a:cubicBezTo>
                  <a:pt x="8602181" y="923026"/>
                  <a:pt x="8600834" y="924387"/>
                  <a:pt x="8600292" y="927110"/>
                </a:cubicBezTo>
                <a:cubicBezTo>
                  <a:pt x="8599753" y="929833"/>
                  <a:pt x="8599484" y="932284"/>
                  <a:pt x="8599484" y="934462"/>
                </a:cubicBezTo>
                <a:lnTo>
                  <a:pt x="8599484" y="939363"/>
                </a:lnTo>
                <a:cubicBezTo>
                  <a:pt x="8599484" y="941541"/>
                  <a:pt x="8600563" y="942631"/>
                  <a:pt x="8602721" y="942631"/>
                </a:cubicBezTo>
                <a:cubicBezTo>
                  <a:pt x="8607035" y="942631"/>
                  <a:pt x="8609194" y="940452"/>
                  <a:pt x="8609194" y="936096"/>
                </a:cubicBezTo>
                <a:cubicBezTo>
                  <a:pt x="8609194" y="933917"/>
                  <a:pt x="8608925" y="931194"/>
                  <a:pt x="8608384" y="927928"/>
                </a:cubicBezTo>
                <a:cubicBezTo>
                  <a:pt x="8607845" y="924659"/>
                  <a:pt x="8606496" y="923026"/>
                  <a:pt x="8604338" y="923026"/>
                </a:cubicBezTo>
                <a:close/>
                <a:moveTo>
                  <a:pt x="8007187" y="923026"/>
                </a:moveTo>
                <a:cubicBezTo>
                  <a:pt x="7997475" y="923026"/>
                  <a:pt x="7992621" y="927928"/>
                  <a:pt x="7992621" y="937729"/>
                </a:cubicBezTo>
                <a:cubicBezTo>
                  <a:pt x="7992621" y="942085"/>
                  <a:pt x="7995859" y="944264"/>
                  <a:pt x="8002331" y="944264"/>
                </a:cubicBezTo>
                <a:cubicBezTo>
                  <a:pt x="8004489" y="944264"/>
                  <a:pt x="8006377" y="941813"/>
                  <a:pt x="8007996" y="936912"/>
                </a:cubicBezTo>
                <a:cubicBezTo>
                  <a:pt x="8009613" y="932012"/>
                  <a:pt x="8010423" y="928472"/>
                  <a:pt x="8010423" y="926294"/>
                </a:cubicBezTo>
                <a:cubicBezTo>
                  <a:pt x="8010423" y="924115"/>
                  <a:pt x="8009345" y="923026"/>
                  <a:pt x="8007187" y="923026"/>
                </a:cubicBezTo>
                <a:close/>
                <a:moveTo>
                  <a:pt x="452256" y="923026"/>
                </a:moveTo>
                <a:cubicBezTo>
                  <a:pt x="447941" y="923026"/>
                  <a:pt x="445783" y="925749"/>
                  <a:pt x="445783" y="931194"/>
                </a:cubicBezTo>
                <a:cubicBezTo>
                  <a:pt x="445783" y="932284"/>
                  <a:pt x="446862" y="932828"/>
                  <a:pt x="449020" y="932828"/>
                </a:cubicBezTo>
                <a:cubicBezTo>
                  <a:pt x="453335" y="932828"/>
                  <a:pt x="455492" y="930650"/>
                  <a:pt x="455492" y="926294"/>
                </a:cubicBezTo>
                <a:cubicBezTo>
                  <a:pt x="455492" y="924115"/>
                  <a:pt x="454414" y="923026"/>
                  <a:pt x="452256" y="923026"/>
                </a:cubicBezTo>
                <a:close/>
                <a:moveTo>
                  <a:pt x="8584919" y="921393"/>
                </a:moveTo>
                <a:cubicBezTo>
                  <a:pt x="8581683" y="921393"/>
                  <a:pt x="8580064" y="922482"/>
                  <a:pt x="8580064" y="924659"/>
                </a:cubicBezTo>
                <a:cubicBezTo>
                  <a:pt x="8580064" y="926838"/>
                  <a:pt x="8581683" y="927928"/>
                  <a:pt x="8584919" y="927928"/>
                </a:cubicBezTo>
                <a:cubicBezTo>
                  <a:pt x="8587077" y="927928"/>
                  <a:pt x="8588155" y="926838"/>
                  <a:pt x="8588155" y="924659"/>
                </a:cubicBezTo>
                <a:cubicBezTo>
                  <a:pt x="8588155" y="922482"/>
                  <a:pt x="8587077" y="921393"/>
                  <a:pt x="8584919" y="921393"/>
                </a:cubicBezTo>
                <a:close/>
                <a:moveTo>
                  <a:pt x="5732263" y="921393"/>
                </a:moveTo>
                <a:cubicBezTo>
                  <a:pt x="5731722" y="921393"/>
                  <a:pt x="5731453" y="921937"/>
                  <a:pt x="5731453" y="923026"/>
                </a:cubicBezTo>
                <a:lnTo>
                  <a:pt x="5733071" y="923026"/>
                </a:lnTo>
                <a:cubicBezTo>
                  <a:pt x="5733071" y="921937"/>
                  <a:pt x="5732802" y="921393"/>
                  <a:pt x="5732263" y="921393"/>
                </a:cubicBezTo>
                <a:close/>
                <a:moveTo>
                  <a:pt x="8395578" y="918126"/>
                </a:moveTo>
                <a:cubicBezTo>
                  <a:pt x="8392341" y="918126"/>
                  <a:pt x="8390454" y="919759"/>
                  <a:pt x="8389915" y="923026"/>
                </a:cubicBezTo>
                <a:cubicBezTo>
                  <a:pt x="8389374" y="926294"/>
                  <a:pt x="8389105" y="929017"/>
                  <a:pt x="8389105" y="931194"/>
                </a:cubicBezTo>
                <a:cubicBezTo>
                  <a:pt x="8389105" y="934462"/>
                  <a:pt x="8390184" y="936096"/>
                  <a:pt x="8392341" y="936096"/>
                </a:cubicBezTo>
                <a:cubicBezTo>
                  <a:pt x="8399894" y="936096"/>
                  <a:pt x="8403670" y="933373"/>
                  <a:pt x="8403670" y="927928"/>
                </a:cubicBezTo>
                <a:cubicBezTo>
                  <a:pt x="8403670" y="921393"/>
                  <a:pt x="8400973" y="918126"/>
                  <a:pt x="8395578" y="918126"/>
                </a:cubicBezTo>
                <a:close/>
                <a:moveTo>
                  <a:pt x="7927889" y="918126"/>
                </a:moveTo>
                <a:cubicBezTo>
                  <a:pt x="7925731" y="918126"/>
                  <a:pt x="7923034" y="920303"/>
                  <a:pt x="7919798" y="924659"/>
                </a:cubicBezTo>
                <a:cubicBezTo>
                  <a:pt x="7916562" y="929017"/>
                  <a:pt x="7914944" y="932284"/>
                  <a:pt x="7914944" y="934462"/>
                </a:cubicBezTo>
                <a:lnTo>
                  <a:pt x="7914944" y="936096"/>
                </a:lnTo>
                <a:cubicBezTo>
                  <a:pt x="7914944" y="937185"/>
                  <a:pt x="7915212" y="938819"/>
                  <a:pt x="7915753" y="940996"/>
                </a:cubicBezTo>
                <a:cubicBezTo>
                  <a:pt x="7916293" y="943175"/>
                  <a:pt x="7916562" y="944808"/>
                  <a:pt x="7916562" y="945898"/>
                </a:cubicBezTo>
                <a:cubicBezTo>
                  <a:pt x="7919798" y="942631"/>
                  <a:pt x="7923303" y="939635"/>
                  <a:pt x="7927081" y="936912"/>
                </a:cubicBezTo>
                <a:cubicBezTo>
                  <a:pt x="7930856" y="934189"/>
                  <a:pt x="7932743" y="930105"/>
                  <a:pt x="7932743" y="924659"/>
                </a:cubicBezTo>
                <a:cubicBezTo>
                  <a:pt x="7932743" y="920303"/>
                  <a:pt x="7931127" y="918126"/>
                  <a:pt x="7927889" y="918126"/>
                </a:cubicBezTo>
                <a:close/>
                <a:moveTo>
                  <a:pt x="7171031" y="918126"/>
                </a:moveTo>
                <a:cubicBezTo>
                  <a:pt x="7167795" y="918126"/>
                  <a:pt x="7166177" y="919214"/>
                  <a:pt x="7166177" y="921393"/>
                </a:cubicBezTo>
                <a:cubicBezTo>
                  <a:pt x="7166177" y="923571"/>
                  <a:pt x="7167795" y="924659"/>
                  <a:pt x="7171031" y="924659"/>
                </a:cubicBezTo>
                <a:close/>
                <a:moveTo>
                  <a:pt x="3484950" y="914858"/>
                </a:moveTo>
                <a:cubicBezTo>
                  <a:pt x="3482791" y="915947"/>
                  <a:pt x="3481712" y="918126"/>
                  <a:pt x="3481712" y="921393"/>
                </a:cubicBezTo>
                <a:cubicBezTo>
                  <a:pt x="3484950" y="921393"/>
                  <a:pt x="3486568" y="920303"/>
                  <a:pt x="3486568" y="918126"/>
                </a:cubicBezTo>
                <a:cubicBezTo>
                  <a:pt x="3486568" y="915947"/>
                  <a:pt x="3486029" y="914858"/>
                  <a:pt x="3484950" y="914858"/>
                </a:cubicBezTo>
                <a:close/>
                <a:moveTo>
                  <a:pt x="8044408" y="913224"/>
                </a:moveTo>
                <a:cubicBezTo>
                  <a:pt x="8037933" y="913224"/>
                  <a:pt x="8031731" y="914314"/>
                  <a:pt x="8025796" y="916491"/>
                </a:cubicBezTo>
                <a:cubicBezTo>
                  <a:pt x="8019863" y="918670"/>
                  <a:pt x="8016896" y="923571"/>
                  <a:pt x="8016896" y="931194"/>
                </a:cubicBezTo>
                <a:cubicBezTo>
                  <a:pt x="8016896" y="933373"/>
                  <a:pt x="8019593" y="938547"/>
                  <a:pt x="8024987" y="946715"/>
                </a:cubicBezTo>
                <a:cubicBezTo>
                  <a:pt x="8030383" y="954883"/>
                  <a:pt x="8034158" y="958968"/>
                  <a:pt x="8036317" y="958968"/>
                </a:cubicBezTo>
                <a:cubicBezTo>
                  <a:pt x="8041711" y="958968"/>
                  <a:pt x="8044408" y="956789"/>
                  <a:pt x="8044408" y="952433"/>
                </a:cubicBezTo>
                <a:cubicBezTo>
                  <a:pt x="8044408" y="948076"/>
                  <a:pt x="8041171" y="943719"/>
                  <a:pt x="8034697" y="939363"/>
                </a:cubicBezTo>
                <a:lnTo>
                  <a:pt x="8034697" y="937729"/>
                </a:lnTo>
                <a:cubicBezTo>
                  <a:pt x="8034697" y="932284"/>
                  <a:pt x="8037395" y="928744"/>
                  <a:pt x="8042789" y="927110"/>
                </a:cubicBezTo>
                <a:cubicBezTo>
                  <a:pt x="8048183" y="925477"/>
                  <a:pt x="8050880" y="921937"/>
                  <a:pt x="8050880" y="916491"/>
                </a:cubicBezTo>
                <a:cubicBezTo>
                  <a:pt x="8050880" y="914314"/>
                  <a:pt x="8049803" y="913224"/>
                  <a:pt x="8047644" y="913224"/>
                </a:cubicBezTo>
                <a:close/>
                <a:moveTo>
                  <a:pt x="7052895" y="913224"/>
                </a:moveTo>
                <a:cubicBezTo>
                  <a:pt x="7052895" y="914314"/>
                  <a:pt x="7053435" y="915403"/>
                  <a:pt x="7054513" y="916491"/>
                </a:cubicBezTo>
                <a:lnTo>
                  <a:pt x="7056131" y="914858"/>
                </a:lnTo>
                <a:cubicBezTo>
                  <a:pt x="7056131" y="914858"/>
                  <a:pt x="7055053" y="914314"/>
                  <a:pt x="7052895" y="913224"/>
                </a:cubicBezTo>
                <a:close/>
                <a:moveTo>
                  <a:pt x="3849067" y="913224"/>
                </a:moveTo>
                <a:cubicBezTo>
                  <a:pt x="3846909" y="913224"/>
                  <a:pt x="3845830" y="915403"/>
                  <a:pt x="3845830" y="919759"/>
                </a:cubicBezTo>
                <a:cubicBezTo>
                  <a:pt x="3849067" y="919759"/>
                  <a:pt x="3850685" y="918670"/>
                  <a:pt x="3850685" y="916491"/>
                </a:cubicBezTo>
                <a:cubicBezTo>
                  <a:pt x="3850685" y="914314"/>
                  <a:pt x="3850146" y="913224"/>
                  <a:pt x="3849067" y="913224"/>
                </a:cubicBezTo>
                <a:close/>
                <a:moveTo>
                  <a:pt x="3381378" y="913224"/>
                </a:moveTo>
                <a:cubicBezTo>
                  <a:pt x="3380299" y="913224"/>
                  <a:pt x="3379760" y="913768"/>
                  <a:pt x="3379760" y="914858"/>
                </a:cubicBezTo>
                <a:cubicBezTo>
                  <a:pt x="3379760" y="917036"/>
                  <a:pt x="3380299" y="918126"/>
                  <a:pt x="3381378" y="918126"/>
                </a:cubicBezTo>
                <a:cubicBezTo>
                  <a:pt x="3383537" y="918126"/>
                  <a:pt x="3384614" y="917036"/>
                  <a:pt x="3384614" y="914858"/>
                </a:cubicBezTo>
                <a:cubicBezTo>
                  <a:pt x="3384614" y="913768"/>
                  <a:pt x="3383537" y="913224"/>
                  <a:pt x="3381378" y="913224"/>
                </a:cubicBezTo>
                <a:close/>
                <a:moveTo>
                  <a:pt x="7140284" y="911591"/>
                </a:moveTo>
                <a:cubicBezTo>
                  <a:pt x="7137048" y="911591"/>
                  <a:pt x="7135429" y="913224"/>
                  <a:pt x="7135429" y="916491"/>
                </a:cubicBezTo>
                <a:cubicBezTo>
                  <a:pt x="7135429" y="918670"/>
                  <a:pt x="7136507" y="919759"/>
                  <a:pt x="7138665" y="919759"/>
                </a:cubicBezTo>
                <a:cubicBezTo>
                  <a:pt x="7141901" y="919759"/>
                  <a:pt x="7143520" y="918670"/>
                  <a:pt x="7143520" y="916491"/>
                </a:cubicBezTo>
                <a:cubicBezTo>
                  <a:pt x="7143520" y="913224"/>
                  <a:pt x="7142442" y="911591"/>
                  <a:pt x="7140284" y="911591"/>
                </a:cubicBezTo>
                <a:close/>
                <a:moveTo>
                  <a:pt x="4835420" y="911591"/>
                </a:moveTo>
                <a:cubicBezTo>
                  <a:pt x="4827869" y="911591"/>
                  <a:pt x="4824093" y="915403"/>
                  <a:pt x="4824093" y="923026"/>
                </a:cubicBezTo>
                <a:cubicBezTo>
                  <a:pt x="4824093" y="924115"/>
                  <a:pt x="4825172" y="925749"/>
                  <a:pt x="4827329" y="927928"/>
                </a:cubicBezTo>
                <a:lnTo>
                  <a:pt x="4832184" y="927928"/>
                </a:lnTo>
                <a:cubicBezTo>
                  <a:pt x="4834341" y="927928"/>
                  <a:pt x="4836500" y="927928"/>
                  <a:pt x="4838658" y="927928"/>
                </a:cubicBezTo>
                <a:cubicBezTo>
                  <a:pt x="4840815" y="927928"/>
                  <a:pt x="4841894" y="926294"/>
                  <a:pt x="4841894" y="923026"/>
                </a:cubicBezTo>
                <a:cubicBezTo>
                  <a:pt x="4841894" y="920849"/>
                  <a:pt x="4841894" y="918670"/>
                  <a:pt x="4841894" y="916491"/>
                </a:cubicBezTo>
                <a:cubicBezTo>
                  <a:pt x="4841894" y="914314"/>
                  <a:pt x="4840815" y="912680"/>
                  <a:pt x="4838658" y="911591"/>
                </a:cubicBezTo>
                <a:close/>
                <a:moveTo>
                  <a:pt x="1127290" y="911591"/>
                </a:moveTo>
                <a:cubicBezTo>
                  <a:pt x="1125131" y="911591"/>
                  <a:pt x="1124052" y="912680"/>
                  <a:pt x="1124052" y="914858"/>
                </a:cubicBezTo>
                <a:lnTo>
                  <a:pt x="1124052" y="916491"/>
                </a:lnTo>
                <a:cubicBezTo>
                  <a:pt x="1124052" y="920849"/>
                  <a:pt x="1125131" y="924115"/>
                  <a:pt x="1127290" y="926294"/>
                </a:cubicBezTo>
                <a:cubicBezTo>
                  <a:pt x="1127290" y="927382"/>
                  <a:pt x="1127829" y="927928"/>
                  <a:pt x="1128908" y="927928"/>
                </a:cubicBezTo>
                <a:cubicBezTo>
                  <a:pt x="1136460" y="927928"/>
                  <a:pt x="1140235" y="925749"/>
                  <a:pt x="1140235" y="921393"/>
                </a:cubicBezTo>
                <a:cubicBezTo>
                  <a:pt x="1140235" y="919214"/>
                  <a:pt x="1138617" y="917036"/>
                  <a:pt x="1135381" y="914858"/>
                </a:cubicBezTo>
                <a:cubicBezTo>
                  <a:pt x="1132144" y="912680"/>
                  <a:pt x="1129446" y="911591"/>
                  <a:pt x="1127290" y="911591"/>
                </a:cubicBezTo>
                <a:close/>
                <a:moveTo>
                  <a:pt x="602759" y="911591"/>
                </a:moveTo>
                <a:cubicBezTo>
                  <a:pt x="599521" y="911591"/>
                  <a:pt x="597093" y="913496"/>
                  <a:pt x="595475" y="917308"/>
                </a:cubicBezTo>
                <a:cubicBezTo>
                  <a:pt x="593857" y="921121"/>
                  <a:pt x="593048" y="924115"/>
                  <a:pt x="593048" y="926294"/>
                </a:cubicBezTo>
                <a:cubicBezTo>
                  <a:pt x="593048" y="929561"/>
                  <a:pt x="594667" y="931194"/>
                  <a:pt x="597903" y="931194"/>
                </a:cubicBezTo>
                <a:cubicBezTo>
                  <a:pt x="600061" y="931194"/>
                  <a:pt x="602759" y="929833"/>
                  <a:pt x="605994" y="927110"/>
                </a:cubicBezTo>
                <a:cubicBezTo>
                  <a:pt x="609231" y="924387"/>
                  <a:pt x="610850" y="921937"/>
                  <a:pt x="610850" y="919759"/>
                </a:cubicBezTo>
                <a:cubicBezTo>
                  <a:pt x="610850" y="914314"/>
                  <a:pt x="608153" y="911591"/>
                  <a:pt x="602759" y="911591"/>
                </a:cubicBezTo>
                <a:close/>
                <a:moveTo>
                  <a:pt x="4778780" y="909957"/>
                </a:moveTo>
                <a:cubicBezTo>
                  <a:pt x="4777701" y="909957"/>
                  <a:pt x="4777162" y="911045"/>
                  <a:pt x="4777162" y="913224"/>
                </a:cubicBezTo>
                <a:cubicBezTo>
                  <a:pt x="4777162" y="914314"/>
                  <a:pt x="4777701" y="914858"/>
                  <a:pt x="4778780" y="914858"/>
                </a:cubicBezTo>
                <a:cubicBezTo>
                  <a:pt x="4780938" y="914858"/>
                  <a:pt x="4782017" y="914314"/>
                  <a:pt x="4782017" y="913224"/>
                </a:cubicBezTo>
                <a:cubicBezTo>
                  <a:pt x="4782017" y="911045"/>
                  <a:pt x="4780938" y="909957"/>
                  <a:pt x="4778780" y="909957"/>
                </a:cubicBezTo>
                <a:close/>
                <a:moveTo>
                  <a:pt x="345448" y="909957"/>
                </a:moveTo>
                <a:cubicBezTo>
                  <a:pt x="342211" y="909957"/>
                  <a:pt x="340593" y="911591"/>
                  <a:pt x="340593" y="914858"/>
                </a:cubicBezTo>
                <a:cubicBezTo>
                  <a:pt x="340593" y="918126"/>
                  <a:pt x="343290" y="919759"/>
                  <a:pt x="348685" y="919759"/>
                </a:cubicBezTo>
                <a:lnTo>
                  <a:pt x="351922" y="919759"/>
                </a:lnTo>
                <a:cubicBezTo>
                  <a:pt x="353000" y="919759"/>
                  <a:pt x="353540" y="919214"/>
                  <a:pt x="353540" y="918126"/>
                </a:cubicBezTo>
                <a:cubicBezTo>
                  <a:pt x="353540" y="912680"/>
                  <a:pt x="350843" y="909957"/>
                  <a:pt x="345448" y="909957"/>
                </a:cubicBezTo>
                <a:close/>
                <a:moveTo>
                  <a:pt x="7973201" y="908323"/>
                </a:moveTo>
                <a:cubicBezTo>
                  <a:pt x="7971043" y="908323"/>
                  <a:pt x="7966999" y="911045"/>
                  <a:pt x="7961064" y="916491"/>
                </a:cubicBezTo>
                <a:cubicBezTo>
                  <a:pt x="7955131" y="921937"/>
                  <a:pt x="7952164" y="925749"/>
                  <a:pt x="7952164" y="927928"/>
                </a:cubicBezTo>
                <a:cubicBezTo>
                  <a:pt x="7952164" y="930105"/>
                  <a:pt x="7953243" y="933373"/>
                  <a:pt x="7955400" y="937729"/>
                </a:cubicBezTo>
                <a:cubicBezTo>
                  <a:pt x="7957560" y="942085"/>
                  <a:pt x="7959715" y="944264"/>
                  <a:pt x="7961873" y="944264"/>
                </a:cubicBezTo>
                <a:cubicBezTo>
                  <a:pt x="7966189" y="944264"/>
                  <a:pt x="7969965" y="939908"/>
                  <a:pt x="7973201" y="931194"/>
                </a:cubicBezTo>
                <a:cubicBezTo>
                  <a:pt x="7976439" y="922482"/>
                  <a:pt x="7978057" y="916491"/>
                  <a:pt x="7978057" y="913224"/>
                </a:cubicBezTo>
                <a:cubicBezTo>
                  <a:pt x="7978057" y="909957"/>
                  <a:pt x="7976439" y="908323"/>
                  <a:pt x="7973201" y="908323"/>
                </a:cubicBezTo>
                <a:close/>
                <a:moveTo>
                  <a:pt x="7116009" y="908323"/>
                </a:moveTo>
                <a:cubicBezTo>
                  <a:pt x="7112773" y="908323"/>
                  <a:pt x="7111154" y="909412"/>
                  <a:pt x="7111154" y="911591"/>
                </a:cubicBezTo>
                <a:cubicBezTo>
                  <a:pt x="7111154" y="914858"/>
                  <a:pt x="7112773" y="916491"/>
                  <a:pt x="7116009" y="916491"/>
                </a:cubicBezTo>
                <a:cubicBezTo>
                  <a:pt x="7118167" y="916491"/>
                  <a:pt x="7119245" y="915403"/>
                  <a:pt x="7119245" y="913224"/>
                </a:cubicBezTo>
                <a:cubicBezTo>
                  <a:pt x="7119245" y="909957"/>
                  <a:pt x="7118167" y="908323"/>
                  <a:pt x="7116009" y="908323"/>
                </a:cubicBezTo>
                <a:close/>
                <a:moveTo>
                  <a:pt x="3578810" y="908323"/>
                </a:moveTo>
                <a:cubicBezTo>
                  <a:pt x="3574495" y="908323"/>
                  <a:pt x="3572067" y="911045"/>
                  <a:pt x="3571529" y="916491"/>
                </a:cubicBezTo>
                <a:cubicBezTo>
                  <a:pt x="3570990" y="921937"/>
                  <a:pt x="3569101" y="925205"/>
                  <a:pt x="3565865" y="926294"/>
                </a:cubicBezTo>
                <a:cubicBezTo>
                  <a:pt x="3562627" y="927382"/>
                  <a:pt x="3560470" y="927382"/>
                  <a:pt x="3559391" y="926294"/>
                </a:cubicBezTo>
                <a:cubicBezTo>
                  <a:pt x="3558312" y="925205"/>
                  <a:pt x="3557773" y="926838"/>
                  <a:pt x="3557773" y="931194"/>
                </a:cubicBezTo>
                <a:cubicBezTo>
                  <a:pt x="3557773" y="933373"/>
                  <a:pt x="3559122" y="937185"/>
                  <a:pt x="3561819" y="942631"/>
                </a:cubicBezTo>
                <a:cubicBezTo>
                  <a:pt x="3564516" y="948076"/>
                  <a:pt x="3567483" y="950799"/>
                  <a:pt x="3570719" y="950799"/>
                </a:cubicBezTo>
                <a:cubicBezTo>
                  <a:pt x="3572877" y="950799"/>
                  <a:pt x="3575844" y="948348"/>
                  <a:pt x="3579620" y="943447"/>
                </a:cubicBezTo>
                <a:cubicBezTo>
                  <a:pt x="3583396" y="938547"/>
                  <a:pt x="3585284" y="935007"/>
                  <a:pt x="3585284" y="932828"/>
                </a:cubicBezTo>
                <a:cubicBezTo>
                  <a:pt x="3585284" y="930650"/>
                  <a:pt x="3585014" y="929017"/>
                  <a:pt x="3584475" y="927928"/>
                </a:cubicBezTo>
                <a:cubicBezTo>
                  <a:pt x="3583935" y="926838"/>
                  <a:pt x="3583666" y="925749"/>
                  <a:pt x="3583666" y="924659"/>
                </a:cubicBezTo>
                <a:cubicBezTo>
                  <a:pt x="3583666" y="922482"/>
                  <a:pt x="3583935" y="920849"/>
                  <a:pt x="3584475" y="919759"/>
                </a:cubicBezTo>
                <a:cubicBezTo>
                  <a:pt x="3585014" y="918670"/>
                  <a:pt x="3585284" y="917580"/>
                  <a:pt x="3585284" y="916491"/>
                </a:cubicBezTo>
                <a:cubicBezTo>
                  <a:pt x="3585284" y="911045"/>
                  <a:pt x="3583127" y="908323"/>
                  <a:pt x="3578810" y="908323"/>
                </a:cubicBezTo>
                <a:close/>
                <a:moveTo>
                  <a:pt x="546118" y="908323"/>
                </a:moveTo>
                <a:cubicBezTo>
                  <a:pt x="540724" y="908323"/>
                  <a:pt x="538027" y="911045"/>
                  <a:pt x="538027" y="916491"/>
                </a:cubicBezTo>
                <a:cubicBezTo>
                  <a:pt x="538027" y="919759"/>
                  <a:pt x="539644" y="921393"/>
                  <a:pt x="542881" y="921393"/>
                </a:cubicBezTo>
                <a:cubicBezTo>
                  <a:pt x="548275" y="921393"/>
                  <a:pt x="550972" y="919214"/>
                  <a:pt x="550972" y="914858"/>
                </a:cubicBezTo>
                <a:cubicBezTo>
                  <a:pt x="550972" y="910501"/>
                  <a:pt x="549354" y="908323"/>
                  <a:pt x="546118" y="908323"/>
                </a:cubicBezTo>
                <a:close/>
                <a:moveTo>
                  <a:pt x="8593011" y="906689"/>
                </a:moveTo>
                <a:cubicBezTo>
                  <a:pt x="8589774" y="906689"/>
                  <a:pt x="8588155" y="907235"/>
                  <a:pt x="8588155" y="908323"/>
                </a:cubicBezTo>
                <a:cubicBezTo>
                  <a:pt x="8588155" y="909412"/>
                  <a:pt x="8589236" y="909957"/>
                  <a:pt x="8591392" y="909957"/>
                </a:cubicBezTo>
                <a:cubicBezTo>
                  <a:pt x="8592472" y="909957"/>
                  <a:pt x="8593011" y="908868"/>
                  <a:pt x="8593011" y="906689"/>
                </a:cubicBezTo>
                <a:close/>
                <a:moveTo>
                  <a:pt x="7415395" y="906689"/>
                </a:moveTo>
                <a:cubicBezTo>
                  <a:pt x="7413237" y="906689"/>
                  <a:pt x="7411888" y="908323"/>
                  <a:pt x="7411349" y="911591"/>
                </a:cubicBezTo>
                <a:cubicBezTo>
                  <a:pt x="7410809" y="914858"/>
                  <a:pt x="7410001" y="917036"/>
                  <a:pt x="7408920" y="918126"/>
                </a:cubicBezTo>
                <a:lnTo>
                  <a:pt x="7410539" y="919759"/>
                </a:lnTo>
                <a:lnTo>
                  <a:pt x="7412159" y="919759"/>
                </a:lnTo>
                <a:cubicBezTo>
                  <a:pt x="7416473" y="919759"/>
                  <a:pt x="7418631" y="917036"/>
                  <a:pt x="7418631" y="911591"/>
                </a:cubicBezTo>
                <a:cubicBezTo>
                  <a:pt x="7418631" y="908323"/>
                  <a:pt x="7417553" y="906689"/>
                  <a:pt x="7415395" y="906689"/>
                </a:cubicBezTo>
                <a:close/>
                <a:moveTo>
                  <a:pt x="3546444" y="906689"/>
                </a:moveTo>
                <a:cubicBezTo>
                  <a:pt x="3543208" y="909957"/>
                  <a:pt x="3541590" y="912135"/>
                  <a:pt x="3541590" y="913224"/>
                </a:cubicBezTo>
                <a:lnTo>
                  <a:pt x="3543208" y="913224"/>
                </a:lnTo>
                <a:cubicBezTo>
                  <a:pt x="3543208" y="913224"/>
                  <a:pt x="3543747" y="912135"/>
                  <a:pt x="3544826" y="909957"/>
                </a:cubicBezTo>
                <a:cubicBezTo>
                  <a:pt x="3544826" y="908868"/>
                  <a:pt x="3545365" y="908323"/>
                  <a:pt x="3546444" y="908323"/>
                </a:cubicBezTo>
                <a:close/>
                <a:moveTo>
                  <a:pt x="4699483" y="905056"/>
                </a:moveTo>
                <a:cubicBezTo>
                  <a:pt x="4696247" y="905056"/>
                  <a:pt x="4690583" y="906961"/>
                  <a:pt x="4682492" y="910773"/>
                </a:cubicBezTo>
                <a:cubicBezTo>
                  <a:pt x="4674400" y="914586"/>
                  <a:pt x="4670354" y="919214"/>
                  <a:pt x="4670354" y="924659"/>
                </a:cubicBezTo>
                <a:cubicBezTo>
                  <a:pt x="4674670" y="924659"/>
                  <a:pt x="4677907" y="923843"/>
                  <a:pt x="4680064" y="922210"/>
                </a:cubicBezTo>
                <a:cubicBezTo>
                  <a:pt x="4682222" y="920575"/>
                  <a:pt x="4685458" y="920303"/>
                  <a:pt x="4689773" y="921393"/>
                </a:cubicBezTo>
                <a:lnTo>
                  <a:pt x="4696247" y="914858"/>
                </a:lnTo>
                <a:cubicBezTo>
                  <a:pt x="4701641" y="909412"/>
                  <a:pt x="4704338" y="906689"/>
                  <a:pt x="4704338" y="906689"/>
                </a:cubicBezTo>
                <a:cubicBezTo>
                  <a:pt x="4704338" y="905600"/>
                  <a:pt x="4702720" y="905056"/>
                  <a:pt x="4699483" y="905056"/>
                </a:cubicBezTo>
                <a:close/>
                <a:moveTo>
                  <a:pt x="5754109" y="901789"/>
                </a:moveTo>
                <a:cubicBezTo>
                  <a:pt x="5750872" y="903966"/>
                  <a:pt x="5749254" y="906689"/>
                  <a:pt x="5749254" y="909957"/>
                </a:cubicBezTo>
                <a:cubicBezTo>
                  <a:pt x="5752491" y="909957"/>
                  <a:pt x="5754109" y="907779"/>
                  <a:pt x="5754109" y="903422"/>
                </a:cubicBezTo>
                <a:close/>
                <a:moveTo>
                  <a:pt x="1922684" y="901789"/>
                </a:moveTo>
                <a:cubicBezTo>
                  <a:pt x="1920526" y="901789"/>
                  <a:pt x="1918638" y="903422"/>
                  <a:pt x="1917019" y="906689"/>
                </a:cubicBezTo>
                <a:cubicBezTo>
                  <a:pt x="1915401" y="909957"/>
                  <a:pt x="1914593" y="912680"/>
                  <a:pt x="1914593" y="914858"/>
                </a:cubicBezTo>
                <a:cubicBezTo>
                  <a:pt x="1914593" y="919214"/>
                  <a:pt x="1917829" y="921393"/>
                  <a:pt x="1924302" y="921393"/>
                </a:cubicBezTo>
                <a:cubicBezTo>
                  <a:pt x="1927538" y="921393"/>
                  <a:pt x="1929156" y="919759"/>
                  <a:pt x="1929156" y="916491"/>
                </a:cubicBezTo>
                <a:cubicBezTo>
                  <a:pt x="1929156" y="914314"/>
                  <a:pt x="1928887" y="911319"/>
                  <a:pt x="1928348" y="907507"/>
                </a:cubicBezTo>
                <a:cubicBezTo>
                  <a:pt x="1927808" y="903694"/>
                  <a:pt x="1925920" y="901789"/>
                  <a:pt x="1922684" y="901789"/>
                </a:cubicBezTo>
                <a:close/>
                <a:moveTo>
                  <a:pt x="7950546" y="900154"/>
                </a:moveTo>
                <a:cubicBezTo>
                  <a:pt x="7946231" y="900154"/>
                  <a:pt x="7944073" y="901789"/>
                  <a:pt x="7944073" y="905056"/>
                </a:cubicBezTo>
                <a:cubicBezTo>
                  <a:pt x="7944073" y="907235"/>
                  <a:pt x="7945151" y="908323"/>
                  <a:pt x="7947310" y="908323"/>
                </a:cubicBezTo>
                <a:cubicBezTo>
                  <a:pt x="7949467" y="908323"/>
                  <a:pt x="7950546" y="907235"/>
                  <a:pt x="7950546" y="905056"/>
                </a:cubicBezTo>
                <a:close/>
                <a:moveTo>
                  <a:pt x="1762472" y="900154"/>
                </a:moveTo>
                <a:cubicBezTo>
                  <a:pt x="1758157" y="900154"/>
                  <a:pt x="1755999" y="903422"/>
                  <a:pt x="1755999" y="909957"/>
                </a:cubicBezTo>
                <a:cubicBezTo>
                  <a:pt x="1755999" y="913224"/>
                  <a:pt x="1757078" y="914858"/>
                  <a:pt x="1759235" y="914858"/>
                </a:cubicBezTo>
                <a:cubicBezTo>
                  <a:pt x="1761393" y="914858"/>
                  <a:pt x="1763011" y="913768"/>
                  <a:pt x="1764090" y="911591"/>
                </a:cubicBezTo>
                <a:cubicBezTo>
                  <a:pt x="1765169" y="909412"/>
                  <a:pt x="1765708" y="907235"/>
                  <a:pt x="1765708" y="905056"/>
                </a:cubicBezTo>
                <a:cubicBezTo>
                  <a:pt x="1765708" y="901789"/>
                  <a:pt x="1764629" y="900154"/>
                  <a:pt x="1762472" y="900154"/>
                </a:cubicBezTo>
                <a:close/>
                <a:moveTo>
                  <a:pt x="2790092" y="898521"/>
                </a:moveTo>
                <a:cubicBezTo>
                  <a:pt x="2784698" y="898521"/>
                  <a:pt x="2782001" y="900154"/>
                  <a:pt x="2782001" y="903422"/>
                </a:cubicBezTo>
                <a:cubicBezTo>
                  <a:pt x="2782001" y="907779"/>
                  <a:pt x="2784427" y="910773"/>
                  <a:pt x="2789283" y="912407"/>
                </a:cubicBezTo>
                <a:cubicBezTo>
                  <a:pt x="2794138" y="914042"/>
                  <a:pt x="2797644" y="914858"/>
                  <a:pt x="2799802" y="914858"/>
                </a:cubicBezTo>
                <a:cubicBezTo>
                  <a:pt x="2799802" y="911591"/>
                  <a:pt x="2799262" y="908051"/>
                  <a:pt x="2798184" y="904238"/>
                </a:cubicBezTo>
                <a:cubicBezTo>
                  <a:pt x="2797105" y="900428"/>
                  <a:pt x="2794408" y="898521"/>
                  <a:pt x="2790092" y="898521"/>
                </a:cubicBezTo>
                <a:close/>
                <a:moveTo>
                  <a:pt x="4765834" y="896887"/>
                </a:moveTo>
                <a:cubicBezTo>
                  <a:pt x="4761518" y="896887"/>
                  <a:pt x="4759361" y="899610"/>
                  <a:pt x="4759361" y="905056"/>
                </a:cubicBezTo>
                <a:cubicBezTo>
                  <a:pt x="4759361" y="908323"/>
                  <a:pt x="4760440" y="909957"/>
                  <a:pt x="4762597" y="909957"/>
                </a:cubicBezTo>
                <a:cubicBezTo>
                  <a:pt x="4766912" y="909957"/>
                  <a:pt x="4769070" y="907235"/>
                  <a:pt x="4769070" y="901789"/>
                </a:cubicBezTo>
                <a:cubicBezTo>
                  <a:pt x="4769070" y="898521"/>
                  <a:pt x="4767991" y="896887"/>
                  <a:pt x="4765834" y="896887"/>
                </a:cubicBezTo>
                <a:close/>
                <a:moveTo>
                  <a:pt x="8070299" y="895254"/>
                </a:moveTo>
                <a:cubicBezTo>
                  <a:pt x="8067063" y="895254"/>
                  <a:pt x="8064366" y="897159"/>
                  <a:pt x="8062207" y="900972"/>
                </a:cubicBezTo>
                <a:cubicBezTo>
                  <a:pt x="8060051" y="904784"/>
                  <a:pt x="8058971" y="908323"/>
                  <a:pt x="8058971" y="911591"/>
                </a:cubicBezTo>
                <a:cubicBezTo>
                  <a:pt x="8058971" y="915947"/>
                  <a:pt x="8061130" y="918126"/>
                  <a:pt x="8065445" y="918126"/>
                </a:cubicBezTo>
                <a:cubicBezTo>
                  <a:pt x="8075155" y="918126"/>
                  <a:pt x="8080010" y="913224"/>
                  <a:pt x="8080010" y="903422"/>
                </a:cubicBezTo>
                <a:cubicBezTo>
                  <a:pt x="8080010" y="897977"/>
                  <a:pt x="8076774" y="895254"/>
                  <a:pt x="8070299" y="895254"/>
                </a:cubicBezTo>
                <a:close/>
                <a:moveTo>
                  <a:pt x="8026605" y="895254"/>
                </a:moveTo>
                <a:cubicBezTo>
                  <a:pt x="8022291" y="895254"/>
                  <a:pt x="8020132" y="897431"/>
                  <a:pt x="8020132" y="901789"/>
                </a:cubicBezTo>
                <a:lnTo>
                  <a:pt x="8020132" y="905056"/>
                </a:lnTo>
                <a:lnTo>
                  <a:pt x="8024987" y="905056"/>
                </a:lnTo>
                <a:cubicBezTo>
                  <a:pt x="8030383" y="905056"/>
                  <a:pt x="8033079" y="903966"/>
                  <a:pt x="8033079" y="901789"/>
                </a:cubicBezTo>
                <a:cubicBezTo>
                  <a:pt x="8033079" y="897431"/>
                  <a:pt x="8030921" y="895254"/>
                  <a:pt x="8026605" y="895254"/>
                </a:cubicBezTo>
                <a:close/>
                <a:moveTo>
                  <a:pt x="326028" y="895254"/>
                </a:moveTo>
                <a:cubicBezTo>
                  <a:pt x="324950" y="895254"/>
                  <a:pt x="324410" y="895798"/>
                  <a:pt x="324410" y="896887"/>
                </a:cubicBezTo>
                <a:cubicBezTo>
                  <a:pt x="324410" y="900154"/>
                  <a:pt x="325489" y="901789"/>
                  <a:pt x="327646" y="901789"/>
                </a:cubicBezTo>
                <a:cubicBezTo>
                  <a:pt x="329804" y="901789"/>
                  <a:pt x="330884" y="900700"/>
                  <a:pt x="330884" y="898521"/>
                </a:cubicBezTo>
                <a:cubicBezTo>
                  <a:pt x="330884" y="896343"/>
                  <a:pt x="329265" y="895254"/>
                  <a:pt x="326028" y="895254"/>
                </a:cubicBezTo>
                <a:close/>
                <a:moveTo>
                  <a:pt x="110795" y="895254"/>
                </a:moveTo>
                <a:cubicBezTo>
                  <a:pt x="111874" y="895254"/>
                  <a:pt x="113492" y="896070"/>
                  <a:pt x="115650" y="897705"/>
                </a:cubicBezTo>
                <a:cubicBezTo>
                  <a:pt x="117807" y="899338"/>
                  <a:pt x="118887" y="901244"/>
                  <a:pt x="118887" y="903422"/>
                </a:cubicBezTo>
                <a:cubicBezTo>
                  <a:pt x="118887" y="905600"/>
                  <a:pt x="117538" y="908051"/>
                  <a:pt x="114841" y="910773"/>
                </a:cubicBezTo>
                <a:cubicBezTo>
                  <a:pt x="112144" y="913496"/>
                  <a:pt x="110255" y="914858"/>
                  <a:pt x="109177" y="914858"/>
                </a:cubicBezTo>
                <a:lnTo>
                  <a:pt x="105940" y="914858"/>
                </a:lnTo>
                <a:cubicBezTo>
                  <a:pt x="105940" y="913768"/>
                  <a:pt x="106480" y="910229"/>
                  <a:pt x="107559" y="904238"/>
                </a:cubicBezTo>
                <a:cubicBezTo>
                  <a:pt x="108637" y="898249"/>
                  <a:pt x="109716" y="895254"/>
                  <a:pt x="110795" y="895254"/>
                </a:cubicBezTo>
                <a:close/>
                <a:moveTo>
                  <a:pt x="7072316" y="893621"/>
                </a:moveTo>
                <a:cubicBezTo>
                  <a:pt x="7070157" y="893621"/>
                  <a:pt x="7069077" y="894709"/>
                  <a:pt x="7069077" y="896887"/>
                </a:cubicBezTo>
                <a:cubicBezTo>
                  <a:pt x="7069077" y="899066"/>
                  <a:pt x="7069619" y="900154"/>
                  <a:pt x="7070697" y="900154"/>
                </a:cubicBezTo>
                <a:cubicBezTo>
                  <a:pt x="7075011" y="900154"/>
                  <a:pt x="7077169" y="897977"/>
                  <a:pt x="7077169" y="893621"/>
                </a:cubicBezTo>
                <a:cubicBezTo>
                  <a:pt x="7076091" y="893621"/>
                  <a:pt x="7074473" y="893621"/>
                  <a:pt x="7072316" y="893621"/>
                </a:cubicBezTo>
                <a:close/>
                <a:moveTo>
                  <a:pt x="6937997" y="893621"/>
                </a:moveTo>
                <a:cubicBezTo>
                  <a:pt x="6936917" y="893621"/>
                  <a:pt x="6936379" y="894165"/>
                  <a:pt x="6936379" y="895254"/>
                </a:cubicBezTo>
                <a:lnTo>
                  <a:pt x="6936379" y="909957"/>
                </a:lnTo>
                <a:cubicBezTo>
                  <a:pt x="6936379" y="909957"/>
                  <a:pt x="6936917" y="911045"/>
                  <a:pt x="6937997" y="913224"/>
                </a:cubicBezTo>
                <a:lnTo>
                  <a:pt x="6939615" y="913224"/>
                </a:lnTo>
                <a:cubicBezTo>
                  <a:pt x="6941773" y="913224"/>
                  <a:pt x="6943391" y="911863"/>
                  <a:pt x="6944469" y="909140"/>
                </a:cubicBezTo>
                <a:cubicBezTo>
                  <a:pt x="6945547" y="906417"/>
                  <a:pt x="6946088" y="903966"/>
                  <a:pt x="6946088" y="901789"/>
                </a:cubicBezTo>
                <a:cubicBezTo>
                  <a:pt x="6946088" y="896343"/>
                  <a:pt x="6943929" y="893621"/>
                  <a:pt x="6939615" y="893621"/>
                </a:cubicBezTo>
                <a:close/>
                <a:moveTo>
                  <a:pt x="2241489" y="893621"/>
                </a:moveTo>
                <a:cubicBezTo>
                  <a:pt x="2238251" y="893621"/>
                  <a:pt x="2235285" y="895254"/>
                  <a:pt x="2232588" y="898521"/>
                </a:cubicBezTo>
                <a:cubicBezTo>
                  <a:pt x="2229890" y="901789"/>
                  <a:pt x="2228542" y="904512"/>
                  <a:pt x="2228542" y="906689"/>
                </a:cubicBezTo>
                <a:lnTo>
                  <a:pt x="2228542" y="909957"/>
                </a:lnTo>
                <a:cubicBezTo>
                  <a:pt x="2231779" y="907779"/>
                  <a:pt x="2234746" y="905600"/>
                  <a:pt x="2237443" y="903422"/>
                </a:cubicBezTo>
                <a:cubicBezTo>
                  <a:pt x="2240140" y="901244"/>
                  <a:pt x="2241489" y="897977"/>
                  <a:pt x="2241489" y="893621"/>
                </a:cubicBezTo>
                <a:close/>
                <a:moveTo>
                  <a:pt x="2183230" y="893621"/>
                </a:moveTo>
                <a:cubicBezTo>
                  <a:pt x="2182151" y="893621"/>
                  <a:pt x="2179723" y="895526"/>
                  <a:pt x="2175947" y="899338"/>
                </a:cubicBezTo>
                <a:cubicBezTo>
                  <a:pt x="2172171" y="903150"/>
                  <a:pt x="2168396" y="907235"/>
                  <a:pt x="2164619" y="911591"/>
                </a:cubicBezTo>
                <a:cubicBezTo>
                  <a:pt x="2160843" y="915947"/>
                  <a:pt x="2157607" y="920031"/>
                  <a:pt x="2154910" y="923843"/>
                </a:cubicBezTo>
                <a:cubicBezTo>
                  <a:pt x="2152213" y="927656"/>
                  <a:pt x="2150864" y="930105"/>
                  <a:pt x="2150864" y="931194"/>
                </a:cubicBezTo>
                <a:cubicBezTo>
                  <a:pt x="2150864" y="932284"/>
                  <a:pt x="2151403" y="932828"/>
                  <a:pt x="2152482" y="932828"/>
                </a:cubicBezTo>
                <a:lnTo>
                  <a:pt x="2155718" y="932828"/>
                </a:lnTo>
                <a:cubicBezTo>
                  <a:pt x="2155718" y="931740"/>
                  <a:pt x="2156797" y="930378"/>
                  <a:pt x="2158955" y="928744"/>
                </a:cubicBezTo>
                <a:cubicBezTo>
                  <a:pt x="2161112" y="927110"/>
                  <a:pt x="2162731" y="925749"/>
                  <a:pt x="2163810" y="924659"/>
                </a:cubicBezTo>
                <a:cubicBezTo>
                  <a:pt x="2165968" y="921393"/>
                  <a:pt x="2170823" y="916491"/>
                  <a:pt x="2178375" y="909957"/>
                </a:cubicBezTo>
                <a:cubicBezTo>
                  <a:pt x="2185926" y="903422"/>
                  <a:pt x="2189704" y="899610"/>
                  <a:pt x="2189704" y="898521"/>
                </a:cubicBezTo>
                <a:cubicBezTo>
                  <a:pt x="2189704" y="895254"/>
                  <a:pt x="2187545" y="893621"/>
                  <a:pt x="2183230" y="893621"/>
                </a:cubicBezTo>
                <a:close/>
                <a:moveTo>
                  <a:pt x="2065094" y="893621"/>
                </a:moveTo>
                <a:cubicBezTo>
                  <a:pt x="2061858" y="896887"/>
                  <a:pt x="2060238" y="899610"/>
                  <a:pt x="2060238" y="901789"/>
                </a:cubicBezTo>
                <a:cubicBezTo>
                  <a:pt x="2060238" y="908323"/>
                  <a:pt x="2064555" y="911591"/>
                  <a:pt x="2073185" y="911591"/>
                </a:cubicBezTo>
                <a:cubicBezTo>
                  <a:pt x="2075343" y="911591"/>
                  <a:pt x="2079389" y="909957"/>
                  <a:pt x="2085322" y="906689"/>
                </a:cubicBezTo>
                <a:cubicBezTo>
                  <a:pt x="2091257" y="903422"/>
                  <a:pt x="2094224" y="901244"/>
                  <a:pt x="2094224" y="900154"/>
                </a:cubicBezTo>
                <a:cubicBezTo>
                  <a:pt x="2094224" y="895798"/>
                  <a:pt x="2091257" y="893621"/>
                  <a:pt x="2085322" y="893621"/>
                </a:cubicBezTo>
                <a:cubicBezTo>
                  <a:pt x="2079389" y="893621"/>
                  <a:pt x="2075343" y="893621"/>
                  <a:pt x="2073185" y="893621"/>
                </a:cubicBezTo>
                <a:close/>
                <a:moveTo>
                  <a:pt x="136688" y="893621"/>
                </a:moveTo>
                <a:cubicBezTo>
                  <a:pt x="136688" y="895798"/>
                  <a:pt x="136418" y="899610"/>
                  <a:pt x="135879" y="905056"/>
                </a:cubicBezTo>
                <a:cubicBezTo>
                  <a:pt x="135339" y="910501"/>
                  <a:pt x="132911" y="913224"/>
                  <a:pt x="128596" y="913224"/>
                </a:cubicBezTo>
                <a:cubicBezTo>
                  <a:pt x="128596" y="911045"/>
                  <a:pt x="129406" y="907235"/>
                  <a:pt x="131024" y="901789"/>
                </a:cubicBezTo>
                <a:cubicBezTo>
                  <a:pt x="132642" y="896343"/>
                  <a:pt x="134529" y="893621"/>
                  <a:pt x="136688" y="893621"/>
                </a:cubicBezTo>
                <a:close/>
                <a:moveTo>
                  <a:pt x="8667453" y="891986"/>
                </a:moveTo>
                <a:lnTo>
                  <a:pt x="8670689" y="891986"/>
                </a:lnTo>
                <a:cubicBezTo>
                  <a:pt x="8672848" y="891986"/>
                  <a:pt x="8673925" y="892531"/>
                  <a:pt x="8673925" y="893621"/>
                </a:cubicBezTo>
                <a:cubicBezTo>
                  <a:pt x="8669612" y="893621"/>
                  <a:pt x="8667453" y="893075"/>
                  <a:pt x="8667453" y="891986"/>
                </a:cubicBezTo>
                <a:close/>
                <a:moveTo>
                  <a:pt x="6423073" y="891986"/>
                </a:moveTo>
                <a:cubicBezTo>
                  <a:pt x="6419837" y="891986"/>
                  <a:pt x="6416601" y="894165"/>
                  <a:pt x="6413363" y="898521"/>
                </a:cubicBezTo>
                <a:cubicBezTo>
                  <a:pt x="6410127" y="902877"/>
                  <a:pt x="6407430" y="906145"/>
                  <a:pt x="6405273" y="908323"/>
                </a:cubicBezTo>
                <a:lnTo>
                  <a:pt x="6405273" y="911591"/>
                </a:lnTo>
                <a:cubicBezTo>
                  <a:pt x="6405273" y="913768"/>
                  <a:pt x="6406351" y="917036"/>
                  <a:pt x="6408509" y="921393"/>
                </a:cubicBezTo>
                <a:lnTo>
                  <a:pt x="6411745" y="921393"/>
                </a:lnTo>
                <a:cubicBezTo>
                  <a:pt x="6417140" y="921393"/>
                  <a:pt x="6419837" y="919214"/>
                  <a:pt x="6419837" y="914858"/>
                </a:cubicBezTo>
                <a:lnTo>
                  <a:pt x="6419837" y="911591"/>
                </a:lnTo>
                <a:lnTo>
                  <a:pt x="6418219" y="906689"/>
                </a:lnTo>
                <a:cubicBezTo>
                  <a:pt x="6418219" y="905600"/>
                  <a:pt x="6419298" y="905056"/>
                  <a:pt x="6421455" y="905056"/>
                </a:cubicBezTo>
                <a:lnTo>
                  <a:pt x="6427928" y="905056"/>
                </a:lnTo>
                <a:cubicBezTo>
                  <a:pt x="6430087" y="905056"/>
                  <a:pt x="6431164" y="903966"/>
                  <a:pt x="6431164" y="901789"/>
                </a:cubicBezTo>
                <a:cubicBezTo>
                  <a:pt x="6431164" y="899610"/>
                  <a:pt x="6430356" y="897431"/>
                  <a:pt x="6428738" y="895254"/>
                </a:cubicBezTo>
                <a:cubicBezTo>
                  <a:pt x="6427119" y="893075"/>
                  <a:pt x="6425231" y="891986"/>
                  <a:pt x="6423073" y="891986"/>
                </a:cubicBezTo>
                <a:close/>
                <a:moveTo>
                  <a:pt x="4349627" y="891986"/>
                </a:moveTo>
                <a:cubicBezTo>
                  <a:pt x="4346390" y="891986"/>
                  <a:pt x="4343154" y="894165"/>
                  <a:pt x="4339917" y="898521"/>
                </a:cubicBezTo>
                <a:cubicBezTo>
                  <a:pt x="4336681" y="902877"/>
                  <a:pt x="4333984" y="906145"/>
                  <a:pt x="4331826" y="908323"/>
                </a:cubicBezTo>
                <a:lnTo>
                  <a:pt x="4331826" y="911591"/>
                </a:lnTo>
                <a:cubicBezTo>
                  <a:pt x="4331826" y="913768"/>
                  <a:pt x="4332905" y="917036"/>
                  <a:pt x="4335063" y="921393"/>
                </a:cubicBezTo>
                <a:lnTo>
                  <a:pt x="4338299" y="921393"/>
                </a:lnTo>
                <a:cubicBezTo>
                  <a:pt x="4343693" y="921393"/>
                  <a:pt x="4346390" y="919214"/>
                  <a:pt x="4346390" y="914858"/>
                </a:cubicBezTo>
                <a:lnTo>
                  <a:pt x="4346390" y="911591"/>
                </a:lnTo>
                <a:lnTo>
                  <a:pt x="4344772" y="906689"/>
                </a:lnTo>
                <a:cubicBezTo>
                  <a:pt x="4344772" y="905600"/>
                  <a:pt x="4345852" y="905056"/>
                  <a:pt x="4348009" y="905056"/>
                </a:cubicBezTo>
                <a:lnTo>
                  <a:pt x="4354482" y="905056"/>
                </a:lnTo>
                <a:cubicBezTo>
                  <a:pt x="4356640" y="905056"/>
                  <a:pt x="4357719" y="903966"/>
                  <a:pt x="4357719" y="901789"/>
                </a:cubicBezTo>
                <a:cubicBezTo>
                  <a:pt x="4357719" y="899610"/>
                  <a:pt x="4356910" y="897431"/>
                  <a:pt x="4355292" y="895254"/>
                </a:cubicBezTo>
                <a:cubicBezTo>
                  <a:pt x="4353674" y="893075"/>
                  <a:pt x="4351785" y="891986"/>
                  <a:pt x="4349627" y="891986"/>
                </a:cubicBezTo>
                <a:close/>
                <a:moveTo>
                  <a:pt x="1232479" y="891986"/>
                </a:moveTo>
                <a:cubicBezTo>
                  <a:pt x="1230321" y="891986"/>
                  <a:pt x="1227354" y="892803"/>
                  <a:pt x="1223578" y="894437"/>
                </a:cubicBezTo>
                <a:cubicBezTo>
                  <a:pt x="1219802" y="896070"/>
                  <a:pt x="1217914" y="897977"/>
                  <a:pt x="1217914" y="900154"/>
                </a:cubicBezTo>
                <a:cubicBezTo>
                  <a:pt x="1217914" y="903422"/>
                  <a:pt x="1219532" y="905873"/>
                  <a:pt x="1222770" y="907507"/>
                </a:cubicBezTo>
                <a:cubicBezTo>
                  <a:pt x="1226006" y="909140"/>
                  <a:pt x="1228703" y="909957"/>
                  <a:pt x="1230861" y="909957"/>
                </a:cubicBezTo>
                <a:cubicBezTo>
                  <a:pt x="1233018" y="909957"/>
                  <a:pt x="1235715" y="908868"/>
                  <a:pt x="1238952" y="906689"/>
                </a:cubicBezTo>
                <a:cubicBezTo>
                  <a:pt x="1242189" y="904512"/>
                  <a:pt x="1243807" y="902333"/>
                  <a:pt x="1243807" y="900154"/>
                </a:cubicBezTo>
                <a:cubicBezTo>
                  <a:pt x="1243807" y="896887"/>
                  <a:pt x="1242458" y="894709"/>
                  <a:pt x="1239761" y="893621"/>
                </a:cubicBezTo>
                <a:cubicBezTo>
                  <a:pt x="1237064" y="892531"/>
                  <a:pt x="1234636" y="891986"/>
                  <a:pt x="1232479" y="891986"/>
                </a:cubicBezTo>
                <a:close/>
                <a:moveTo>
                  <a:pt x="1046374" y="891986"/>
                </a:moveTo>
                <a:cubicBezTo>
                  <a:pt x="1044216" y="891986"/>
                  <a:pt x="1041250" y="894165"/>
                  <a:pt x="1037474" y="898521"/>
                </a:cubicBezTo>
                <a:cubicBezTo>
                  <a:pt x="1033697" y="902877"/>
                  <a:pt x="1031810" y="906145"/>
                  <a:pt x="1031810" y="908323"/>
                </a:cubicBezTo>
                <a:cubicBezTo>
                  <a:pt x="1031810" y="910501"/>
                  <a:pt x="1032349" y="912952"/>
                  <a:pt x="1033428" y="915675"/>
                </a:cubicBezTo>
                <a:cubicBezTo>
                  <a:pt x="1034507" y="918398"/>
                  <a:pt x="1036125" y="919759"/>
                  <a:pt x="1038283" y="919759"/>
                </a:cubicBezTo>
                <a:cubicBezTo>
                  <a:pt x="1040440" y="919759"/>
                  <a:pt x="1041519" y="918670"/>
                  <a:pt x="1041519" y="916491"/>
                </a:cubicBezTo>
                <a:cubicBezTo>
                  <a:pt x="1043677" y="907779"/>
                  <a:pt x="1046374" y="904238"/>
                  <a:pt x="1049611" y="905873"/>
                </a:cubicBezTo>
                <a:cubicBezTo>
                  <a:pt x="1052848" y="907507"/>
                  <a:pt x="1054466" y="905600"/>
                  <a:pt x="1054466" y="900154"/>
                </a:cubicBezTo>
                <a:cubicBezTo>
                  <a:pt x="1054466" y="894709"/>
                  <a:pt x="1051769" y="891986"/>
                  <a:pt x="1046374" y="891986"/>
                </a:cubicBezTo>
                <a:close/>
                <a:moveTo>
                  <a:pt x="6497516" y="890352"/>
                </a:moveTo>
                <a:lnTo>
                  <a:pt x="6497516" y="891986"/>
                </a:lnTo>
                <a:lnTo>
                  <a:pt x="6499134" y="890352"/>
                </a:lnTo>
                <a:close/>
                <a:moveTo>
                  <a:pt x="4424069" y="890352"/>
                </a:moveTo>
                <a:lnTo>
                  <a:pt x="4424069" y="891986"/>
                </a:lnTo>
                <a:lnTo>
                  <a:pt x="4425687" y="890352"/>
                </a:lnTo>
                <a:close/>
                <a:moveTo>
                  <a:pt x="292044" y="890352"/>
                </a:moveTo>
                <a:cubicBezTo>
                  <a:pt x="287729" y="890352"/>
                  <a:pt x="283683" y="892259"/>
                  <a:pt x="279907" y="896070"/>
                </a:cubicBezTo>
                <a:cubicBezTo>
                  <a:pt x="276131" y="899882"/>
                  <a:pt x="274243" y="903966"/>
                  <a:pt x="274243" y="908323"/>
                </a:cubicBezTo>
                <a:cubicBezTo>
                  <a:pt x="274243" y="919214"/>
                  <a:pt x="279637" y="922482"/>
                  <a:pt x="290426" y="918126"/>
                </a:cubicBezTo>
                <a:cubicBezTo>
                  <a:pt x="291505" y="919214"/>
                  <a:pt x="292044" y="920303"/>
                  <a:pt x="292044" y="921393"/>
                </a:cubicBezTo>
                <a:cubicBezTo>
                  <a:pt x="292044" y="923571"/>
                  <a:pt x="290696" y="925477"/>
                  <a:pt x="287998" y="927110"/>
                </a:cubicBezTo>
                <a:cubicBezTo>
                  <a:pt x="285301" y="928744"/>
                  <a:pt x="283953" y="931194"/>
                  <a:pt x="283953" y="934462"/>
                </a:cubicBezTo>
                <a:cubicBezTo>
                  <a:pt x="283953" y="936640"/>
                  <a:pt x="284493" y="939363"/>
                  <a:pt x="285571" y="942631"/>
                </a:cubicBezTo>
                <a:cubicBezTo>
                  <a:pt x="286650" y="945898"/>
                  <a:pt x="288268" y="947531"/>
                  <a:pt x="290426" y="947531"/>
                </a:cubicBezTo>
                <a:cubicBezTo>
                  <a:pt x="290426" y="947531"/>
                  <a:pt x="290966" y="946987"/>
                  <a:pt x="292044" y="945898"/>
                </a:cubicBezTo>
                <a:lnTo>
                  <a:pt x="292044" y="940996"/>
                </a:lnTo>
                <a:cubicBezTo>
                  <a:pt x="292044" y="937729"/>
                  <a:pt x="292584" y="935551"/>
                  <a:pt x="293662" y="934462"/>
                </a:cubicBezTo>
                <a:cubicBezTo>
                  <a:pt x="296899" y="933373"/>
                  <a:pt x="300676" y="932012"/>
                  <a:pt x="304991" y="930378"/>
                </a:cubicBezTo>
                <a:cubicBezTo>
                  <a:pt x="309306" y="928744"/>
                  <a:pt x="311464" y="925749"/>
                  <a:pt x="311464" y="921393"/>
                </a:cubicBezTo>
                <a:cubicBezTo>
                  <a:pt x="311464" y="919214"/>
                  <a:pt x="310385" y="917852"/>
                  <a:pt x="308227" y="917308"/>
                </a:cubicBezTo>
                <a:cubicBezTo>
                  <a:pt x="306070" y="916764"/>
                  <a:pt x="304451" y="915403"/>
                  <a:pt x="303373" y="913224"/>
                </a:cubicBezTo>
                <a:cubicBezTo>
                  <a:pt x="305530" y="912135"/>
                  <a:pt x="306609" y="909957"/>
                  <a:pt x="306609" y="906689"/>
                </a:cubicBezTo>
                <a:cubicBezTo>
                  <a:pt x="306609" y="902333"/>
                  <a:pt x="304991" y="899066"/>
                  <a:pt x="301754" y="896887"/>
                </a:cubicBezTo>
                <a:cubicBezTo>
                  <a:pt x="298518" y="894709"/>
                  <a:pt x="295821" y="892531"/>
                  <a:pt x="293662" y="890352"/>
                </a:cubicBezTo>
                <a:close/>
                <a:moveTo>
                  <a:pt x="8356739" y="888719"/>
                </a:moveTo>
                <a:cubicBezTo>
                  <a:pt x="8354582" y="888719"/>
                  <a:pt x="8352963" y="890624"/>
                  <a:pt x="8351885" y="894437"/>
                </a:cubicBezTo>
                <a:cubicBezTo>
                  <a:pt x="8350806" y="898249"/>
                  <a:pt x="8350265" y="901244"/>
                  <a:pt x="8350265" y="903422"/>
                </a:cubicBezTo>
                <a:cubicBezTo>
                  <a:pt x="8350265" y="906689"/>
                  <a:pt x="8352424" y="909140"/>
                  <a:pt x="8356739" y="910773"/>
                </a:cubicBezTo>
                <a:cubicBezTo>
                  <a:pt x="8361054" y="912407"/>
                  <a:pt x="8364291" y="913224"/>
                  <a:pt x="8366449" y="913224"/>
                </a:cubicBezTo>
                <a:cubicBezTo>
                  <a:pt x="8370764" y="913224"/>
                  <a:pt x="8373731" y="911591"/>
                  <a:pt x="8375349" y="908323"/>
                </a:cubicBezTo>
                <a:cubicBezTo>
                  <a:pt x="8376967" y="905056"/>
                  <a:pt x="8377776" y="901789"/>
                  <a:pt x="8377776" y="898521"/>
                </a:cubicBezTo>
                <a:cubicBezTo>
                  <a:pt x="8377776" y="896343"/>
                  <a:pt x="8377776" y="894165"/>
                  <a:pt x="8377776" y="891986"/>
                </a:cubicBezTo>
                <a:cubicBezTo>
                  <a:pt x="8377776" y="889808"/>
                  <a:pt x="8376699" y="888719"/>
                  <a:pt x="8374540" y="888719"/>
                </a:cubicBezTo>
                <a:close/>
                <a:moveTo>
                  <a:pt x="3570719" y="888719"/>
                </a:moveTo>
                <a:cubicBezTo>
                  <a:pt x="3568562" y="888719"/>
                  <a:pt x="3566404" y="889263"/>
                  <a:pt x="3564247" y="890352"/>
                </a:cubicBezTo>
                <a:cubicBezTo>
                  <a:pt x="3562088" y="891442"/>
                  <a:pt x="3561009" y="893075"/>
                  <a:pt x="3561009" y="895254"/>
                </a:cubicBezTo>
                <a:cubicBezTo>
                  <a:pt x="3563168" y="895254"/>
                  <a:pt x="3565326" y="894709"/>
                  <a:pt x="3567483" y="893621"/>
                </a:cubicBezTo>
                <a:cubicBezTo>
                  <a:pt x="3569641" y="892531"/>
                  <a:pt x="3570719" y="890898"/>
                  <a:pt x="3570719" y="888719"/>
                </a:cubicBezTo>
                <a:close/>
                <a:moveTo>
                  <a:pt x="8505623" y="887086"/>
                </a:moveTo>
                <a:cubicBezTo>
                  <a:pt x="8502386" y="887086"/>
                  <a:pt x="8500768" y="888719"/>
                  <a:pt x="8500768" y="891986"/>
                </a:cubicBezTo>
                <a:cubicBezTo>
                  <a:pt x="8500768" y="894165"/>
                  <a:pt x="8501578" y="896343"/>
                  <a:pt x="8503194" y="898521"/>
                </a:cubicBezTo>
                <a:cubicBezTo>
                  <a:pt x="8504814" y="900700"/>
                  <a:pt x="8505623" y="902877"/>
                  <a:pt x="8505623" y="905056"/>
                </a:cubicBezTo>
                <a:lnTo>
                  <a:pt x="8505623" y="909957"/>
                </a:lnTo>
                <a:lnTo>
                  <a:pt x="8505623" y="911591"/>
                </a:lnTo>
                <a:cubicBezTo>
                  <a:pt x="8505623" y="914858"/>
                  <a:pt x="8506972" y="917580"/>
                  <a:pt x="8509669" y="919759"/>
                </a:cubicBezTo>
                <a:cubicBezTo>
                  <a:pt x="8512366" y="921937"/>
                  <a:pt x="8513715" y="924659"/>
                  <a:pt x="8513715" y="927928"/>
                </a:cubicBezTo>
                <a:cubicBezTo>
                  <a:pt x="8513715" y="931194"/>
                  <a:pt x="8513173" y="932828"/>
                  <a:pt x="8512096" y="932828"/>
                </a:cubicBezTo>
                <a:cubicBezTo>
                  <a:pt x="8509937" y="932828"/>
                  <a:pt x="8508050" y="932284"/>
                  <a:pt x="8506432" y="931194"/>
                </a:cubicBezTo>
                <a:cubicBezTo>
                  <a:pt x="8504814" y="930105"/>
                  <a:pt x="8502926" y="929561"/>
                  <a:pt x="8500768" y="929561"/>
                </a:cubicBezTo>
                <a:cubicBezTo>
                  <a:pt x="8492136" y="929561"/>
                  <a:pt x="8487821" y="933373"/>
                  <a:pt x="8487821" y="940996"/>
                </a:cubicBezTo>
                <a:lnTo>
                  <a:pt x="8487821" y="945898"/>
                </a:lnTo>
                <a:cubicBezTo>
                  <a:pt x="8488899" y="948076"/>
                  <a:pt x="8491597" y="950254"/>
                  <a:pt x="8495913" y="952433"/>
                </a:cubicBezTo>
                <a:cubicBezTo>
                  <a:pt x="8500228" y="954610"/>
                  <a:pt x="8503465" y="955699"/>
                  <a:pt x="8505623" y="955699"/>
                </a:cubicBezTo>
                <a:cubicBezTo>
                  <a:pt x="8511018" y="955699"/>
                  <a:pt x="8516412" y="951887"/>
                  <a:pt x="8521806" y="944264"/>
                </a:cubicBezTo>
                <a:cubicBezTo>
                  <a:pt x="8527201" y="936640"/>
                  <a:pt x="8530437" y="930650"/>
                  <a:pt x="8531515" y="926294"/>
                </a:cubicBezTo>
                <a:lnTo>
                  <a:pt x="8533134" y="926294"/>
                </a:lnTo>
                <a:cubicBezTo>
                  <a:pt x="8535292" y="926294"/>
                  <a:pt x="8536639" y="927656"/>
                  <a:pt x="8537180" y="930378"/>
                </a:cubicBezTo>
                <a:cubicBezTo>
                  <a:pt x="8537719" y="933101"/>
                  <a:pt x="8537989" y="935551"/>
                  <a:pt x="8537989" y="937729"/>
                </a:cubicBezTo>
                <a:cubicBezTo>
                  <a:pt x="8537989" y="939908"/>
                  <a:pt x="8537180" y="941269"/>
                  <a:pt x="8535560" y="941813"/>
                </a:cubicBezTo>
                <a:cubicBezTo>
                  <a:pt x="8533944" y="942358"/>
                  <a:pt x="8533134" y="943719"/>
                  <a:pt x="8533134" y="945898"/>
                </a:cubicBezTo>
                <a:cubicBezTo>
                  <a:pt x="8533134" y="948076"/>
                  <a:pt x="8534752" y="949164"/>
                  <a:pt x="8537989" y="949164"/>
                </a:cubicBezTo>
                <a:cubicBezTo>
                  <a:pt x="8542303" y="949164"/>
                  <a:pt x="8546081" y="947803"/>
                  <a:pt x="8549317" y="945080"/>
                </a:cubicBezTo>
                <a:cubicBezTo>
                  <a:pt x="8552553" y="942358"/>
                  <a:pt x="8555789" y="939908"/>
                  <a:pt x="8559026" y="937729"/>
                </a:cubicBezTo>
                <a:lnTo>
                  <a:pt x="8559026" y="934462"/>
                </a:lnTo>
                <a:cubicBezTo>
                  <a:pt x="8559026" y="930105"/>
                  <a:pt x="8556870" y="927382"/>
                  <a:pt x="8552553" y="926294"/>
                </a:cubicBezTo>
                <a:lnTo>
                  <a:pt x="8552553" y="914858"/>
                </a:lnTo>
                <a:cubicBezTo>
                  <a:pt x="8552553" y="912680"/>
                  <a:pt x="8549856" y="911045"/>
                  <a:pt x="8544462" y="909957"/>
                </a:cubicBezTo>
                <a:cubicBezTo>
                  <a:pt x="8539067" y="908868"/>
                  <a:pt x="8535292" y="908323"/>
                  <a:pt x="8533134" y="908323"/>
                </a:cubicBezTo>
                <a:cubicBezTo>
                  <a:pt x="8533134" y="908323"/>
                  <a:pt x="8532594" y="908868"/>
                  <a:pt x="8531515" y="909957"/>
                </a:cubicBezTo>
                <a:lnTo>
                  <a:pt x="8531515" y="919759"/>
                </a:lnTo>
                <a:lnTo>
                  <a:pt x="8529897" y="921393"/>
                </a:lnTo>
                <a:cubicBezTo>
                  <a:pt x="8528819" y="922482"/>
                  <a:pt x="8527201" y="922482"/>
                  <a:pt x="8525042" y="921393"/>
                </a:cubicBezTo>
                <a:cubicBezTo>
                  <a:pt x="8522884" y="920303"/>
                  <a:pt x="8521806" y="919214"/>
                  <a:pt x="8521806" y="918126"/>
                </a:cubicBezTo>
                <a:cubicBezTo>
                  <a:pt x="8521806" y="914858"/>
                  <a:pt x="8520458" y="908868"/>
                  <a:pt x="8517761" y="900154"/>
                </a:cubicBezTo>
                <a:cubicBezTo>
                  <a:pt x="8515063" y="891442"/>
                  <a:pt x="8511018" y="887086"/>
                  <a:pt x="8505623" y="887086"/>
                </a:cubicBezTo>
                <a:close/>
                <a:moveTo>
                  <a:pt x="7796807" y="887086"/>
                </a:moveTo>
                <a:lnTo>
                  <a:pt x="7800043" y="893621"/>
                </a:lnTo>
                <a:cubicBezTo>
                  <a:pt x="7801123" y="895798"/>
                  <a:pt x="7801663" y="897705"/>
                  <a:pt x="7801663" y="899338"/>
                </a:cubicBezTo>
                <a:cubicBezTo>
                  <a:pt x="7801663" y="900972"/>
                  <a:pt x="7802202" y="902333"/>
                  <a:pt x="7803279" y="903422"/>
                </a:cubicBezTo>
                <a:cubicBezTo>
                  <a:pt x="7800043" y="908868"/>
                  <a:pt x="7797347" y="913768"/>
                  <a:pt x="7795189" y="918126"/>
                </a:cubicBezTo>
                <a:cubicBezTo>
                  <a:pt x="7789794" y="927928"/>
                  <a:pt x="7786558" y="932828"/>
                  <a:pt x="7785479" y="932828"/>
                </a:cubicBezTo>
                <a:cubicBezTo>
                  <a:pt x="7784401" y="932828"/>
                  <a:pt x="7783591" y="932556"/>
                  <a:pt x="7783053" y="932012"/>
                </a:cubicBezTo>
                <a:cubicBezTo>
                  <a:pt x="7782512" y="931466"/>
                  <a:pt x="7781163" y="931194"/>
                  <a:pt x="7779005" y="931194"/>
                </a:cubicBezTo>
                <a:cubicBezTo>
                  <a:pt x="7776847" y="931194"/>
                  <a:pt x="7775769" y="932828"/>
                  <a:pt x="7775769" y="936096"/>
                </a:cubicBezTo>
                <a:cubicBezTo>
                  <a:pt x="7775769" y="939363"/>
                  <a:pt x="7774691" y="940996"/>
                  <a:pt x="7772533" y="940996"/>
                </a:cubicBezTo>
                <a:cubicBezTo>
                  <a:pt x="7769297" y="940996"/>
                  <a:pt x="7767677" y="939908"/>
                  <a:pt x="7767677" y="937729"/>
                </a:cubicBezTo>
                <a:cubicBezTo>
                  <a:pt x="7767677" y="932284"/>
                  <a:pt x="7769027" y="928744"/>
                  <a:pt x="7771723" y="927110"/>
                </a:cubicBezTo>
                <a:cubicBezTo>
                  <a:pt x="7774421" y="925477"/>
                  <a:pt x="7776847" y="923026"/>
                  <a:pt x="7779005" y="919759"/>
                </a:cubicBezTo>
                <a:cubicBezTo>
                  <a:pt x="7781163" y="915403"/>
                  <a:pt x="7782512" y="908868"/>
                  <a:pt x="7783053" y="900154"/>
                </a:cubicBezTo>
                <a:cubicBezTo>
                  <a:pt x="7783591" y="891442"/>
                  <a:pt x="7788176" y="887086"/>
                  <a:pt x="7796807" y="887086"/>
                </a:cubicBezTo>
                <a:close/>
                <a:moveTo>
                  <a:pt x="2864534" y="887086"/>
                </a:moveTo>
                <a:cubicBezTo>
                  <a:pt x="2862376" y="887086"/>
                  <a:pt x="2858870" y="888175"/>
                  <a:pt x="2854015" y="890352"/>
                </a:cubicBezTo>
                <a:cubicBezTo>
                  <a:pt x="2849161" y="892531"/>
                  <a:pt x="2846733" y="895254"/>
                  <a:pt x="2846733" y="898521"/>
                </a:cubicBezTo>
                <a:cubicBezTo>
                  <a:pt x="2846733" y="900700"/>
                  <a:pt x="2847541" y="903422"/>
                  <a:pt x="2849161" y="906689"/>
                </a:cubicBezTo>
                <a:cubicBezTo>
                  <a:pt x="2850779" y="909957"/>
                  <a:pt x="2853205" y="911591"/>
                  <a:pt x="2856442" y="911591"/>
                </a:cubicBezTo>
                <a:cubicBezTo>
                  <a:pt x="2866152" y="911591"/>
                  <a:pt x="2871007" y="907235"/>
                  <a:pt x="2871007" y="898521"/>
                </a:cubicBezTo>
                <a:cubicBezTo>
                  <a:pt x="2871007" y="896343"/>
                  <a:pt x="2870738" y="893893"/>
                  <a:pt x="2870198" y="891170"/>
                </a:cubicBezTo>
                <a:cubicBezTo>
                  <a:pt x="2869659" y="888447"/>
                  <a:pt x="2867771" y="887086"/>
                  <a:pt x="2864534" y="887086"/>
                </a:cubicBezTo>
                <a:close/>
                <a:moveTo>
                  <a:pt x="1421820" y="887086"/>
                </a:moveTo>
                <a:cubicBezTo>
                  <a:pt x="1418584" y="887086"/>
                  <a:pt x="1416966" y="888719"/>
                  <a:pt x="1416966" y="891986"/>
                </a:cubicBezTo>
                <a:cubicBezTo>
                  <a:pt x="1416966" y="895254"/>
                  <a:pt x="1418043" y="896887"/>
                  <a:pt x="1420202" y="896887"/>
                </a:cubicBezTo>
                <a:cubicBezTo>
                  <a:pt x="1423438" y="896887"/>
                  <a:pt x="1425057" y="894709"/>
                  <a:pt x="1425057" y="890352"/>
                </a:cubicBezTo>
                <a:cubicBezTo>
                  <a:pt x="1425057" y="888175"/>
                  <a:pt x="1423978" y="887086"/>
                  <a:pt x="1421820" y="887086"/>
                </a:cubicBezTo>
                <a:close/>
                <a:moveTo>
                  <a:pt x="8426326" y="885452"/>
                </a:moveTo>
                <a:cubicBezTo>
                  <a:pt x="8424168" y="885452"/>
                  <a:pt x="8421202" y="886540"/>
                  <a:pt x="8417425" y="888719"/>
                </a:cubicBezTo>
                <a:cubicBezTo>
                  <a:pt x="8413649" y="890898"/>
                  <a:pt x="8411761" y="892531"/>
                  <a:pt x="8411761" y="893621"/>
                </a:cubicBezTo>
                <a:cubicBezTo>
                  <a:pt x="8411761" y="896887"/>
                  <a:pt x="8413649" y="900700"/>
                  <a:pt x="8417425" y="905056"/>
                </a:cubicBezTo>
                <a:cubicBezTo>
                  <a:pt x="8421202" y="909412"/>
                  <a:pt x="8425247" y="911591"/>
                  <a:pt x="8429563" y="911591"/>
                </a:cubicBezTo>
                <a:cubicBezTo>
                  <a:pt x="8431719" y="911591"/>
                  <a:pt x="8433608" y="911045"/>
                  <a:pt x="8435226" y="909957"/>
                </a:cubicBezTo>
                <a:cubicBezTo>
                  <a:pt x="8436846" y="908868"/>
                  <a:pt x="8438733" y="907235"/>
                  <a:pt x="8440891" y="905056"/>
                </a:cubicBezTo>
                <a:cubicBezTo>
                  <a:pt x="8443050" y="905056"/>
                  <a:pt x="8444937" y="905600"/>
                  <a:pt x="8446554" y="906689"/>
                </a:cubicBezTo>
                <a:cubicBezTo>
                  <a:pt x="8448173" y="907779"/>
                  <a:pt x="8450061" y="908323"/>
                  <a:pt x="8452219" y="908323"/>
                </a:cubicBezTo>
                <a:cubicBezTo>
                  <a:pt x="8454377" y="908323"/>
                  <a:pt x="8455995" y="908051"/>
                  <a:pt x="8457073" y="907507"/>
                </a:cubicBezTo>
                <a:cubicBezTo>
                  <a:pt x="8458152" y="906961"/>
                  <a:pt x="8459770" y="906689"/>
                  <a:pt x="8461929" y="906689"/>
                </a:cubicBezTo>
                <a:cubicBezTo>
                  <a:pt x="8470560" y="906689"/>
                  <a:pt x="8473796" y="908596"/>
                  <a:pt x="8471638" y="912407"/>
                </a:cubicBezTo>
                <a:cubicBezTo>
                  <a:pt x="8469480" y="916219"/>
                  <a:pt x="8470560" y="918126"/>
                  <a:pt x="8474874" y="918126"/>
                </a:cubicBezTo>
                <a:cubicBezTo>
                  <a:pt x="8480270" y="918126"/>
                  <a:pt x="8482966" y="914858"/>
                  <a:pt x="8482966" y="908323"/>
                </a:cubicBezTo>
                <a:cubicBezTo>
                  <a:pt x="8482966" y="905056"/>
                  <a:pt x="8481888" y="901789"/>
                  <a:pt x="8479730" y="898521"/>
                </a:cubicBezTo>
                <a:cubicBezTo>
                  <a:pt x="8477571" y="895254"/>
                  <a:pt x="8474874" y="893621"/>
                  <a:pt x="8471638" y="893621"/>
                </a:cubicBezTo>
                <a:lnTo>
                  <a:pt x="8470020" y="893621"/>
                </a:lnTo>
                <a:lnTo>
                  <a:pt x="8458692" y="901789"/>
                </a:lnTo>
                <a:cubicBezTo>
                  <a:pt x="8458692" y="901789"/>
                  <a:pt x="8458152" y="901244"/>
                  <a:pt x="8457073" y="900154"/>
                </a:cubicBezTo>
                <a:cubicBezTo>
                  <a:pt x="8454916" y="899066"/>
                  <a:pt x="8453297" y="897977"/>
                  <a:pt x="8452219" y="896887"/>
                </a:cubicBezTo>
                <a:cubicBezTo>
                  <a:pt x="8451140" y="895798"/>
                  <a:pt x="8449522" y="895254"/>
                  <a:pt x="8447364" y="895254"/>
                </a:cubicBezTo>
                <a:lnTo>
                  <a:pt x="8445746" y="895254"/>
                </a:lnTo>
                <a:lnTo>
                  <a:pt x="8444127" y="895254"/>
                </a:lnTo>
                <a:cubicBezTo>
                  <a:pt x="8443050" y="895254"/>
                  <a:pt x="8441969" y="895798"/>
                  <a:pt x="8440891" y="896887"/>
                </a:cubicBezTo>
                <a:lnTo>
                  <a:pt x="8439272" y="896887"/>
                </a:lnTo>
                <a:cubicBezTo>
                  <a:pt x="8438194" y="894709"/>
                  <a:pt x="8436305" y="892259"/>
                  <a:pt x="8433608" y="889536"/>
                </a:cubicBezTo>
                <a:cubicBezTo>
                  <a:pt x="8430912" y="886814"/>
                  <a:pt x="8428483" y="885452"/>
                  <a:pt x="8426326" y="885452"/>
                </a:cubicBezTo>
                <a:close/>
                <a:moveTo>
                  <a:pt x="7125719" y="885452"/>
                </a:moveTo>
                <a:cubicBezTo>
                  <a:pt x="7119245" y="885452"/>
                  <a:pt x="7116009" y="888719"/>
                  <a:pt x="7116009" y="895254"/>
                </a:cubicBezTo>
                <a:cubicBezTo>
                  <a:pt x="7116009" y="898521"/>
                  <a:pt x="7118436" y="900428"/>
                  <a:pt x="7123291" y="900972"/>
                </a:cubicBezTo>
                <a:cubicBezTo>
                  <a:pt x="7128147" y="901516"/>
                  <a:pt x="7131652" y="901789"/>
                  <a:pt x="7133811" y="901789"/>
                </a:cubicBezTo>
                <a:cubicBezTo>
                  <a:pt x="7135967" y="901789"/>
                  <a:pt x="7138125" y="901244"/>
                  <a:pt x="7140284" y="900154"/>
                </a:cubicBezTo>
                <a:cubicBezTo>
                  <a:pt x="7142442" y="899066"/>
                  <a:pt x="7143520" y="897431"/>
                  <a:pt x="7143520" y="895254"/>
                </a:cubicBezTo>
                <a:cubicBezTo>
                  <a:pt x="7143520" y="891986"/>
                  <a:pt x="7141093" y="889536"/>
                  <a:pt x="7136238" y="887902"/>
                </a:cubicBezTo>
                <a:cubicBezTo>
                  <a:pt x="7131383" y="886268"/>
                  <a:pt x="7127876" y="885452"/>
                  <a:pt x="7125719" y="885452"/>
                </a:cubicBezTo>
                <a:close/>
                <a:moveTo>
                  <a:pt x="7822700" y="883818"/>
                </a:moveTo>
                <a:cubicBezTo>
                  <a:pt x="7825937" y="887086"/>
                  <a:pt x="7828633" y="888719"/>
                  <a:pt x="7830791" y="888719"/>
                </a:cubicBezTo>
                <a:cubicBezTo>
                  <a:pt x="7832949" y="888719"/>
                  <a:pt x="7834568" y="887902"/>
                  <a:pt x="7835645" y="886268"/>
                </a:cubicBezTo>
                <a:cubicBezTo>
                  <a:pt x="7836726" y="884635"/>
                  <a:pt x="7838343" y="883818"/>
                  <a:pt x="7840501" y="883818"/>
                </a:cubicBezTo>
                <a:cubicBezTo>
                  <a:pt x="7842659" y="883818"/>
                  <a:pt x="7844008" y="884907"/>
                  <a:pt x="7844547" y="887086"/>
                </a:cubicBezTo>
                <a:cubicBezTo>
                  <a:pt x="7845087" y="889263"/>
                  <a:pt x="7845357" y="891442"/>
                  <a:pt x="7845357" y="893621"/>
                </a:cubicBezTo>
                <a:cubicBezTo>
                  <a:pt x="7845357" y="895798"/>
                  <a:pt x="7844817" y="898249"/>
                  <a:pt x="7843737" y="900972"/>
                </a:cubicBezTo>
                <a:cubicBezTo>
                  <a:pt x="7842659" y="903694"/>
                  <a:pt x="7841041" y="905056"/>
                  <a:pt x="7838883" y="905056"/>
                </a:cubicBezTo>
                <a:cubicBezTo>
                  <a:pt x="7836726" y="905056"/>
                  <a:pt x="7835107" y="904238"/>
                  <a:pt x="7834029" y="902605"/>
                </a:cubicBezTo>
                <a:cubicBezTo>
                  <a:pt x="7832949" y="900972"/>
                  <a:pt x="7831332" y="900154"/>
                  <a:pt x="7829173" y="900154"/>
                </a:cubicBezTo>
                <a:cubicBezTo>
                  <a:pt x="7827015" y="900154"/>
                  <a:pt x="7824587" y="901516"/>
                  <a:pt x="7821891" y="904238"/>
                </a:cubicBezTo>
                <a:cubicBezTo>
                  <a:pt x="7819195" y="906961"/>
                  <a:pt x="7816767" y="908868"/>
                  <a:pt x="7814609" y="909957"/>
                </a:cubicBezTo>
                <a:lnTo>
                  <a:pt x="7806517" y="903422"/>
                </a:lnTo>
                <a:cubicBezTo>
                  <a:pt x="7809755" y="897977"/>
                  <a:pt x="7811911" y="896070"/>
                  <a:pt x="7812991" y="897705"/>
                </a:cubicBezTo>
                <a:cubicBezTo>
                  <a:pt x="7814069" y="899338"/>
                  <a:pt x="7816767" y="895254"/>
                  <a:pt x="7821082" y="885452"/>
                </a:cubicBezTo>
                <a:close/>
                <a:moveTo>
                  <a:pt x="6557392" y="883818"/>
                </a:moveTo>
                <a:lnTo>
                  <a:pt x="6546065" y="895254"/>
                </a:lnTo>
                <a:cubicBezTo>
                  <a:pt x="6547144" y="896343"/>
                  <a:pt x="6548762" y="896887"/>
                  <a:pt x="6550920" y="896887"/>
                </a:cubicBezTo>
                <a:lnTo>
                  <a:pt x="6559010" y="888719"/>
                </a:lnTo>
                <a:lnTo>
                  <a:pt x="6559010" y="887086"/>
                </a:lnTo>
                <a:cubicBezTo>
                  <a:pt x="6559010" y="884907"/>
                  <a:pt x="6558471" y="883818"/>
                  <a:pt x="6557392" y="883818"/>
                </a:cubicBezTo>
                <a:close/>
                <a:moveTo>
                  <a:pt x="4483946" y="883818"/>
                </a:moveTo>
                <a:lnTo>
                  <a:pt x="4472618" y="895254"/>
                </a:lnTo>
                <a:cubicBezTo>
                  <a:pt x="4473698" y="896343"/>
                  <a:pt x="4475316" y="896887"/>
                  <a:pt x="4477472" y="896887"/>
                </a:cubicBezTo>
                <a:lnTo>
                  <a:pt x="4485564" y="888719"/>
                </a:lnTo>
                <a:lnTo>
                  <a:pt x="4485564" y="887086"/>
                </a:lnTo>
                <a:cubicBezTo>
                  <a:pt x="4485564" y="884907"/>
                  <a:pt x="4485025" y="883818"/>
                  <a:pt x="4483946" y="883818"/>
                </a:cubicBezTo>
                <a:close/>
                <a:moveTo>
                  <a:pt x="3473621" y="883818"/>
                </a:moveTo>
                <a:cubicBezTo>
                  <a:pt x="3469306" y="883818"/>
                  <a:pt x="3463911" y="885452"/>
                  <a:pt x="3457438" y="888719"/>
                </a:cubicBezTo>
                <a:cubicBezTo>
                  <a:pt x="3450966" y="891986"/>
                  <a:pt x="3446649" y="895254"/>
                  <a:pt x="3444492" y="898521"/>
                </a:cubicBezTo>
                <a:cubicBezTo>
                  <a:pt x="3442334" y="900700"/>
                  <a:pt x="3440985" y="902605"/>
                  <a:pt x="3440447" y="904238"/>
                </a:cubicBezTo>
                <a:cubicBezTo>
                  <a:pt x="3439906" y="905873"/>
                  <a:pt x="3438558" y="907779"/>
                  <a:pt x="3436401" y="909957"/>
                </a:cubicBezTo>
                <a:cubicBezTo>
                  <a:pt x="3432084" y="912135"/>
                  <a:pt x="3429118" y="913496"/>
                  <a:pt x="3427500" y="914042"/>
                </a:cubicBezTo>
                <a:cubicBezTo>
                  <a:pt x="3425882" y="914586"/>
                  <a:pt x="3425072" y="917580"/>
                  <a:pt x="3425072" y="923026"/>
                </a:cubicBezTo>
                <a:cubicBezTo>
                  <a:pt x="3429388" y="923026"/>
                  <a:pt x="3432894" y="922482"/>
                  <a:pt x="3435591" y="921393"/>
                </a:cubicBezTo>
                <a:cubicBezTo>
                  <a:pt x="3438288" y="920303"/>
                  <a:pt x="3441795" y="918670"/>
                  <a:pt x="3446110" y="916491"/>
                </a:cubicBezTo>
                <a:lnTo>
                  <a:pt x="3467149" y="895254"/>
                </a:lnTo>
                <a:cubicBezTo>
                  <a:pt x="3469306" y="893075"/>
                  <a:pt x="3471464" y="891442"/>
                  <a:pt x="3473621" y="890352"/>
                </a:cubicBezTo>
                <a:cubicBezTo>
                  <a:pt x="3475779" y="889263"/>
                  <a:pt x="3476858" y="887630"/>
                  <a:pt x="3476858" y="885452"/>
                </a:cubicBezTo>
                <a:cubicBezTo>
                  <a:pt x="3476858" y="884363"/>
                  <a:pt x="3475779" y="883818"/>
                  <a:pt x="3473621" y="883818"/>
                </a:cubicBezTo>
                <a:close/>
                <a:moveTo>
                  <a:pt x="516988" y="883818"/>
                </a:moveTo>
                <a:cubicBezTo>
                  <a:pt x="512673" y="883818"/>
                  <a:pt x="510515" y="886540"/>
                  <a:pt x="510515" y="891986"/>
                </a:cubicBezTo>
                <a:cubicBezTo>
                  <a:pt x="510515" y="895254"/>
                  <a:pt x="512403" y="897977"/>
                  <a:pt x="516178" y="900154"/>
                </a:cubicBezTo>
                <a:cubicBezTo>
                  <a:pt x="519955" y="902333"/>
                  <a:pt x="523462" y="903422"/>
                  <a:pt x="526698" y="903422"/>
                </a:cubicBezTo>
                <a:cubicBezTo>
                  <a:pt x="528856" y="903422"/>
                  <a:pt x="529935" y="902333"/>
                  <a:pt x="529935" y="900154"/>
                </a:cubicBezTo>
                <a:cubicBezTo>
                  <a:pt x="529935" y="897977"/>
                  <a:pt x="528586" y="894709"/>
                  <a:pt x="525889" y="890352"/>
                </a:cubicBezTo>
                <a:cubicBezTo>
                  <a:pt x="523192" y="885996"/>
                  <a:pt x="520225" y="883818"/>
                  <a:pt x="516988" y="883818"/>
                </a:cubicBezTo>
                <a:close/>
                <a:moveTo>
                  <a:pt x="7444525" y="882184"/>
                </a:moveTo>
                <a:lnTo>
                  <a:pt x="7438050" y="893621"/>
                </a:lnTo>
                <a:lnTo>
                  <a:pt x="7438050" y="895254"/>
                </a:lnTo>
                <a:cubicBezTo>
                  <a:pt x="7440209" y="895254"/>
                  <a:pt x="7443175" y="894437"/>
                  <a:pt x="7446951" y="892803"/>
                </a:cubicBezTo>
                <a:cubicBezTo>
                  <a:pt x="7450727" y="891170"/>
                  <a:pt x="7452615" y="888719"/>
                  <a:pt x="7452615" y="885452"/>
                </a:cubicBezTo>
                <a:cubicBezTo>
                  <a:pt x="7452615" y="883273"/>
                  <a:pt x="7450458" y="882184"/>
                  <a:pt x="7446141" y="882184"/>
                </a:cubicBezTo>
                <a:close/>
                <a:moveTo>
                  <a:pt x="1549666" y="882184"/>
                </a:moveTo>
                <a:cubicBezTo>
                  <a:pt x="1547507" y="882184"/>
                  <a:pt x="1544541" y="883001"/>
                  <a:pt x="1540764" y="884635"/>
                </a:cubicBezTo>
                <a:cubicBezTo>
                  <a:pt x="1536989" y="886268"/>
                  <a:pt x="1535101" y="888719"/>
                  <a:pt x="1535101" y="891986"/>
                </a:cubicBezTo>
                <a:cubicBezTo>
                  <a:pt x="1535101" y="895254"/>
                  <a:pt x="1536180" y="897431"/>
                  <a:pt x="1538338" y="898521"/>
                </a:cubicBezTo>
                <a:lnTo>
                  <a:pt x="1541574" y="898521"/>
                </a:lnTo>
                <a:cubicBezTo>
                  <a:pt x="1544810" y="898521"/>
                  <a:pt x="1548317" y="897705"/>
                  <a:pt x="1552093" y="896070"/>
                </a:cubicBezTo>
                <a:cubicBezTo>
                  <a:pt x="1555868" y="894437"/>
                  <a:pt x="1557757" y="891986"/>
                  <a:pt x="1557757" y="888719"/>
                </a:cubicBezTo>
                <a:cubicBezTo>
                  <a:pt x="1557757" y="884363"/>
                  <a:pt x="1555060" y="882184"/>
                  <a:pt x="1549666" y="882184"/>
                </a:cubicBezTo>
                <a:close/>
                <a:moveTo>
                  <a:pt x="8646415" y="878917"/>
                </a:moveTo>
                <a:cubicBezTo>
                  <a:pt x="8646415" y="878917"/>
                  <a:pt x="8646954" y="880007"/>
                  <a:pt x="8648033" y="882184"/>
                </a:cubicBezTo>
                <a:cubicBezTo>
                  <a:pt x="8648033" y="886540"/>
                  <a:pt x="8646415" y="890352"/>
                  <a:pt x="8643179" y="893621"/>
                </a:cubicBezTo>
                <a:cubicBezTo>
                  <a:pt x="8642098" y="892531"/>
                  <a:pt x="8641559" y="889808"/>
                  <a:pt x="8641559" y="885452"/>
                </a:cubicBezTo>
                <a:cubicBezTo>
                  <a:pt x="8641559" y="881095"/>
                  <a:pt x="8643179" y="878917"/>
                  <a:pt x="8646415" y="878917"/>
                </a:cubicBezTo>
                <a:close/>
                <a:moveTo>
                  <a:pt x="6003328" y="878917"/>
                </a:moveTo>
                <a:cubicBezTo>
                  <a:pt x="6000090" y="878917"/>
                  <a:pt x="5998742" y="880551"/>
                  <a:pt x="5999282" y="883818"/>
                </a:cubicBezTo>
                <a:cubicBezTo>
                  <a:pt x="5999821" y="887086"/>
                  <a:pt x="5999552" y="889808"/>
                  <a:pt x="5998472" y="891986"/>
                </a:cubicBezTo>
                <a:cubicBezTo>
                  <a:pt x="5998472" y="894165"/>
                  <a:pt x="5997663" y="895798"/>
                  <a:pt x="5996045" y="896887"/>
                </a:cubicBezTo>
                <a:cubicBezTo>
                  <a:pt x="5994427" y="897977"/>
                  <a:pt x="5993618" y="899610"/>
                  <a:pt x="5993618" y="901789"/>
                </a:cubicBezTo>
                <a:cubicBezTo>
                  <a:pt x="5993618" y="903966"/>
                  <a:pt x="5994156" y="905056"/>
                  <a:pt x="5995236" y="905056"/>
                </a:cubicBezTo>
                <a:lnTo>
                  <a:pt x="6000090" y="905056"/>
                </a:lnTo>
                <a:cubicBezTo>
                  <a:pt x="6002247" y="905056"/>
                  <a:pt x="6004675" y="904784"/>
                  <a:pt x="6007372" y="904238"/>
                </a:cubicBezTo>
                <a:cubicBezTo>
                  <a:pt x="6010071" y="903694"/>
                  <a:pt x="6011418" y="902333"/>
                  <a:pt x="6011418" y="900154"/>
                </a:cubicBezTo>
                <a:cubicBezTo>
                  <a:pt x="6011418" y="897977"/>
                  <a:pt x="6010610" y="893893"/>
                  <a:pt x="6008992" y="887902"/>
                </a:cubicBezTo>
                <a:cubicBezTo>
                  <a:pt x="6007372" y="881912"/>
                  <a:pt x="6005485" y="878917"/>
                  <a:pt x="6003328" y="878917"/>
                </a:cubicBezTo>
                <a:close/>
                <a:moveTo>
                  <a:pt x="5729835" y="878917"/>
                </a:moveTo>
                <a:lnTo>
                  <a:pt x="5729835" y="883818"/>
                </a:lnTo>
                <a:cubicBezTo>
                  <a:pt x="5734150" y="883818"/>
                  <a:pt x="5736307" y="882729"/>
                  <a:pt x="5736307" y="880551"/>
                </a:cubicBezTo>
                <a:lnTo>
                  <a:pt x="5734689" y="878917"/>
                </a:lnTo>
                <a:lnTo>
                  <a:pt x="5733071" y="878917"/>
                </a:lnTo>
                <a:close/>
                <a:moveTo>
                  <a:pt x="1616015" y="878917"/>
                </a:moveTo>
                <a:cubicBezTo>
                  <a:pt x="1613859" y="878917"/>
                  <a:pt x="1610082" y="880551"/>
                  <a:pt x="1604688" y="883818"/>
                </a:cubicBezTo>
                <a:cubicBezTo>
                  <a:pt x="1599294" y="887086"/>
                  <a:pt x="1596596" y="889808"/>
                  <a:pt x="1596596" y="891986"/>
                </a:cubicBezTo>
                <a:cubicBezTo>
                  <a:pt x="1596596" y="894165"/>
                  <a:pt x="1597676" y="895254"/>
                  <a:pt x="1599833" y="895254"/>
                </a:cubicBezTo>
                <a:cubicBezTo>
                  <a:pt x="1601991" y="895254"/>
                  <a:pt x="1606845" y="894437"/>
                  <a:pt x="1614397" y="892803"/>
                </a:cubicBezTo>
                <a:cubicBezTo>
                  <a:pt x="1621950" y="891170"/>
                  <a:pt x="1625725" y="888719"/>
                  <a:pt x="1625725" y="885452"/>
                </a:cubicBezTo>
                <a:cubicBezTo>
                  <a:pt x="1625725" y="883273"/>
                  <a:pt x="1624646" y="881640"/>
                  <a:pt x="1622489" y="880551"/>
                </a:cubicBezTo>
                <a:cubicBezTo>
                  <a:pt x="1620331" y="879461"/>
                  <a:pt x="1618174" y="878917"/>
                  <a:pt x="1616015" y="878917"/>
                </a:cubicBezTo>
                <a:close/>
                <a:moveTo>
                  <a:pt x="135070" y="878917"/>
                </a:moveTo>
                <a:cubicBezTo>
                  <a:pt x="137226" y="878917"/>
                  <a:pt x="138306" y="880007"/>
                  <a:pt x="138306" y="882184"/>
                </a:cubicBezTo>
                <a:lnTo>
                  <a:pt x="135070" y="882184"/>
                </a:lnTo>
                <a:close/>
                <a:moveTo>
                  <a:pt x="5906229" y="875649"/>
                </a:moveTo>
                <a:cubicBezTo>
                  <a:pt x="5908387" y="875649"/>
                  <a:pt x="5909466" y="876739"/>
                  <a:pt x="5909466" y="878917"/>
                </a:cubicBezTo>
                <a:cubicBezTo>
                  <a:pt x="5909466" y="883273"/>
                  <a:pt x="5908387" y="885452"/>
                  <a:pt x="5906229" y="885452"/>
                </a:cubicBezTo>
                <a:cubicBezTo>
                  <a:pt x="5906229" y="885452"/>
                  <a:pt x="5905690" y="884907"/>
                  <a:pt x="5904610" y="883818"/>
                </a:cubicBezTo>
                <a:cubicBezTo>
                  <a:pt x="5903531" y="883818"/>
                  <a:pt x="5902723" y="883273"/>
                  <a:pt x="5902184" y="882184"/>
                </a:cubicBezTo>
                <a:cubicBezTo>
                  <a:pt x="5901644" y="881095"/>
                  <a:pt x="5900836" y="880551"/>
                  <a:pt x="5899756" y="880551"/>
                </a:cubicBezTo>
                <a:cubicBezTo>
                  <a:pt x="5899756" y="877284"/>
                  <a:pt x="5901913" y="875649"/>
                  <a:pt x="5906229" y="875649"/>
                </a:cubicBezTo>
                <a:close/>
                <a:moveTo>
                  <a:pt x="1789983" y="875649"/>
                </a:moveTo>
                <a:cubicBezTo>
                  <a:pt x="1789983" y="878917"/>
                  <a:pt x="1791601" y="880551"/>
                  <a:pt x="1794838" y="880551"/>
                </a:cubicBezTo>
                <a:cubicBezTo>
                  <a:pt x="1796995" y="880551"/>
                  <a:pt x="1798074" y="880007"/>
                  <a:pt x="1798074" y="878917"/>
                </a:cubicBezTo>
                <a:cubicBezTo>
                  <a:pt x="1798074" y="876739"/>
                  <a:pt x="1796995" y="875649"/>
                  <a:pt x="1794838" y="875649"/>
                </a:cubicBezTo>
                <a:cubicBezTo>
                  <a:pt x="1792680" y="875649"/>
                  <a:pt x="1791062" y="875649"/>
                  <a:pt x="1789983" y="875649"/>
                </a:cubicBezTo>
                <a:close/>
                <a:moveTo>
                  <a:pt x="8408525" y="874016"/>
                </a:moveTo>
                <a:cubicBezTo>
                  <a:pt x="8404209" y="874016"/>
                  <a:pt x="8402051" y="875649"/>
                  <a:pt x="8402051" y="878917"/>
                </a:cubicBezTo>
                <a:cubicBezTo>
                  <a:pt x="8402051" y="884363"/>
                  <a:pt x="8404209" y="887086"/>
                  <a:pt x="8408525" y="887086"/>
                </a:cubicBezTo>
                <a:cubicBezTo>
                  <a:pt x="8411761" y="887086"/>
                  <a:pt x="8413380" y="884363"/>
                  <a:pt x="8413380" y="878917"/>
                </a:cubicBezTo>
                <a:cubicBezTo>
                  <a:pt x="8413380" y="875649"/>
                  <a:pt x="8411761" y="874016"/>
                  <a:pt x="8408525" y="874016"/>
                </a:cubicBezTo>
                <a:close/>
                <a:moveTo>
                  <a:pt x="7884196" y="874016"/>
                </a:moveTo>
                <a:cubicBezTo>
                  <a:pt x="7878801" y="874016"/>
                  <a:pt x="7876103" y="876195"/>
                  <a:pt x="7876103" y="880551"/>
                </a:cubicBezTo>
                <a:cubicBezTo>
                  <a:pt x="7876103" y="884907"/>
                  <a:pt x="7877723" y="887086"/>
                  <a:pt x="7880959" y="887086"/>
                </a:cubicBezTo>
                <a:cubicBezTo>
                  <a:pt x="7883117" y="887086"/>
                  <a:pt x="7884735" y="885724"/>
                  <a:pt x="7885814" y="883001"/>
                </a:cubicBezTo>
                <a:cubicBezTo>
                  <a:pt x="7886892" y="880279"/>
                  <a:pt x="7887432" y="877828"/>
                  <a:pt x="7887432" y="875649"/>
                </a:cubicBezTo>
                <a:cubicBezTo>
                  <a:pt x="7887432" y="874561"/>
                  <a:pt x="7886353" y="874016"/>
                  <a:pt x="7884196" y="874016"/>
                </a:cubicBezTo>
                <a:close/>
                <a:moveTo>
                  <a:pt x="7051277" y="874016"/>
                </a:moveTo>
                <a:cubicBezTo>
                  <a:pt x="7049119" y="874016"/>
                  <a:pt x="7046422" y="875105"/>
                  <a:pt x="7043186" y="877284"/>
                </a:cubicBezTo>
                <a:cubicBezTo>
                  <a:pt x="7039950" y="879461"/>
                  <a:pt x="7038331" y="881640"/>
                  <a:pt x="7038331" y="883818"/>
                </a:cubicBezTo>
                <a:cubicBezTo>
                  <a:pt x="7038331" y="887086"/>
                  <a:pt x="7039409" y="888719"/>
                  <a:pt x="7041567" y="888719"/>
                </a:cubicBezTo>
                <a:cubicBezTo>
                  <a:pt x="7043725" y="888719"/>
                  <a:pt x="7046422" y="887358"/>
                  <a:pt x="7049658" y="884635"/>
                </a:cubicBezTo>
                <a:cubicBezTo>
                  <a:pt x="7052895" y="881912"/>
                  <a:pt x="7054513" y="879461"/>
                  <a:pt x="7054513" y="877284"/>
                </a:cubicBezTo>
                <a:cubicBezTo>
                  <a:pt x="7054513" y="875105"/>
                  <a:pt x="7053435" y="874016"/>
                  <a:pt x="7051277" y="874016"/>
                </a:cubicBezTo>
                <a:close/>
                <a:moveTo>
                  <a:pt x="3844212" y="874016"/>
                </a:moveTo>
                <a:cubicBezTo>
                  <a:pt x="3842055" y="874016"/>
                  <a:pt x="3839897" y="876195"/>
                  <a:pt x="3837738" y="880551"/>
                </a:cubicBezTo>
                <a:lnTo>
                  <a:pt x="3832884" y="885452"/>
                </a:lnTo>
                <a:cubicBezTo>
                  <a:pt x="3832884" y="886540"/>
                  <a:pt x="3833963" y="887086"/>
                  <a:pt x="3836120" y="887086"/>
                </a:cubicBezTo>
                <a:cubicBezTo>
                  <a:pt x="3842594" y="887086"/>
                  <a:pt x="3845830" y="883273"/>
                  <a:pt x="3845830" y="875649"/>
                </a:cubicBezTo>
                <a:cubicBezTo>
                  <a:pt x="3845830" y="875649"/>
                  <a:pt x="3845291" y="875105"/>
                  <a:pt x="3844212" y="874016"/>
                </a:cubicBezTo>
                <a:close/>
                <a:moveTo>
                  <a:pt x="6523408" y="870749"/>
                </a:moveTo>
                <a:cubicBezTo>
                  <a:pt x="6520172" y="870749"/>
                  <a:pt x="6518554" y="871838"/>
                  <a:pt x="6518554" y="874016"/>
                </a:cubicBezTo>
                <a:cubicBezTo>
                  <a:pt x="6518554" y="876195"/>
                  <a:pt x="6519093" y="877284"/>
                  <a:pt x="6520172" y="877284"/>
                </a:cubicBezTo>
                <a:cubicBezTo>
                  <a:pt x="6522329" y="877284"/>
                  <a:pt x="6523408" y="875105"/>
                  <a:pt x="6523408" y="870749"/>
                </a:cubicBezTo>
                <a:close/>
                <a:moveTo>
                  <a:pt x="4449962" y="870749"/>
                </a:moveTo>
                <a:cubicBezTo>
                  <a:pt x="4446725" y="870749"/>
                  <a:pt x="4445106" y="871838"/>
                  <a:pt x="4445106" y="874016"/>
                </a:cubicBezTo>
                <a:cubicBezTo>
                  <a:pt x="4445106" y="876195"/>
                  <a:pt x="4445647" y="877284"/>
                  <a:pt x="4446725" y="877284"/>
                </a:cubicBezTo>
                <a:cubicBezTo>
                  <a:pt x="4448883" y="877284"/>
                  <a:pt x="4449962" y="875105"/>
                  <a:pt x="4449962" y="870749"/>
                </a:cubicBezTo>
                <a:close/>
                <a:moveTo>
                  <a:pt x="2883953" y="870749"/>
                </a:moveTo>
                <a:lnTo>
                  <a:pt x="2883953" y="872382"/>
                </a:lnTo>
                <a:cubicBezTo>
                  <a:pt x="2883953" y="872382"/>
                  <a:pt x="2884493" y="871838"/>
                  <a:pt x="2885571" y="870749"/>
                </a:cubicBezTo>
                <a:close/>
                <a:moveTo>
                  <a:pt x="2092606" y="870749"/>
                </a:moveTo>
                <a:cubicBezTo>
                  <a:pt x="2089368" y="870749"/>
                  <a:pt x="2087750" y="871838"/>
                  <a:pt x="2087750" y="874016"/>
                </a:cubicBezTo>
                <a:cubicBezTo>
                  <a:pt x="2087750" y="877284"/>
                  <a:pt x="2090447" y="878917"/>
                  <a:pt x="2095842" y="878917"/>
                </a:cubicBezTo>
                <a:cubicBezTo>
                  <a:pt x="2099078" y="878917"/>
                  <a:pt x="2100697" y="877828"/>
                  <a:pt x="2100697" y="875649"/>
                </a:cubicBezTo>
                <a:cubicBezTo>
                  <a:pt x="2100697" y="872382"/>
                  <a:pt x="2097999" y="870749"/>
                  <a:pt x="2092606" y="870749"/>
                </a:cubicBezTo>
                <a:close/>
                <a:moveTo>
                  <a:pt x="7106299" y="869116"/>
                </a:moveTo>
                <a:cubicBezTo>
                  <a:pt x="7105221" y="869116"/>
                  <a:pt x="7104682" y="870204"/>
                  <a:pt x="7104682" y="872382"/>
                </a:cubicBezTo>
                <a:lnTo>
                  <a:pt x="7106299" y="872382"/>
                </a:lnTo>
                <a:cubicBezTo>
                  <a:pt x="7108457" y="872382"/>
                  <a:pt x="7109535" y="871838"/>
                  <a:pt x="7109535" y="870749"/>
                </a:cubicBezTo>
                <a:cubicBezTo>
                  <a:pt x="7109535" y="869660"/>
                  <a:pt x="7108457" y="869116"/>
                  <a:pt x="7106299" y="869116"/>
                </a:cubicBezTo>
                <a:close/>
                <a:moveTo>
                  <a:pt x="2811129" y="869116"/>
                </a:moveTo>
                <a:cubicBezTo>
                  <a:pt x="2806814" y="869116"/>
                  <a:pt x="2803578" y="870749"/>
                  <a:pt x="2801420" y="874016"/>
                </a:cubicBezTo>
                <a:cubicBezTo>
                  <a:pt x="2799262" y="877284"/>
                  <a:pt x="2798184" y="880551"/>
                  <a:pt x="2798184" y="883818"/>
                </a:cubicBezTo>
                <a:cubicBezTo>
                  <a:pt x="2798184" y="887086"/>
                  <a:pt x="2798723" y="888719"/>
                  <a:pt x="2799802" y="888719"/>
                </a:cubicBezTo>
                <a:lnTo>
                  <a:pt x="2807893" y="888719"/>
                </a:lnTo>
                <a:cubicBezTo>
                  <a:pt x="2808972" y="886540"/>
                  <a:pt x="2810860" y="884363"/>
                  <a:pt x="2813557" y="882184"/>
                </a:cubicBezTo>
                <a:cubicBezTo>
                  <a:pt x="2816254" y="880007"/>
                  <a:pt x="2817603" y="877828"/>
                  <a:pt x="2817603" y="875649"/>
                </a:cubicBezTo>
                <a:cubicBezTo>
                  <a:pt x="2817603" y="871293"/>
                  <a:pt x="2815446" y="869116"/>
                  <a:pt x="2811129" y="869116"/>
                </a:cubicBezTo>
                <a:close/>
                <a:moveTo>
                  <a:pt x="1293974" y="869116"/>
                </a:moveTo>
                <a:cubicBezTo>
                  <a:pt x="1289659" y="869116"/>
                  <a:pt x="1285613" y="871293"/>
                  <a:pt x="1281836" y="875649"/>
                </a:cubicBezTo>
                <a:cubicBezTo>
                  <a:pt x="1278061" y="880007"/>
                  <a:pt x="1276173" y="884363"/>
                  <a:pt x="1276173" y="888719"/>
                </a:cubicBezTo>
                <a:cubicBezTo>
                  <a:pt x="1276173" y="888719"/>
                  <a:pt x="1276713" y="889263"/>
                  <a:pt x="1277791" y="890352"/>
                </a:cubicBezTo>
                <a:cubicBezTo>
                  <a:pt x="1279949" y="892531"/>
                  <a:pt x="1282107" y="895254"/>
                  <a:pt x="1284264" y="898521"/>
                </a:cubicBezTo>
                <a:cubicBezTo>
                  <a:pt x="1286422" y="901789"/>
                  <a:pt x="1289659" y="903422"/>
                  <a:pt x="1293974" y="903422"/>
                </a:cubicBezTo>
                <a:cubicBezTo>
                  <a:pt x="1296132" y="903422"/>
                  <a:pt x="1297750" y="902605"/>
                  <a:pt x="1298829" y="900972"/>
                </a:cubicBezTo>
                <a:cubicBezTo>
                  <a:pt x="1299908" y="899338"/>
                  <a:pt x="1300987" y="897977"/>
                  <a:pt x="1302065" y="896887"/>
                </a:cubicBezTo>
                <a:cubicBezTo>
                  <a:pt x="1305302" y="899066"/>
                  <a:pt x="1308269" y="902333"/>
                  <a:pt x="1310966" y="906689"/>
                </a:cubicBezTo>
                <a:cubicBezTo>
                  <a:pt x="1313664" y="911045"/>
                  <a:pt x="1317709" y="913224"/>
                  <a:pt x="1323104" y="913224"/>
                </a:cubicBezTo>
                <a:cubicBezTo>
                  <a:pt x="1327419" y="913224"/>
                  <a:pt x="1329577" y="912135"/>
                  <a:pt x="1329577" y="909957"/>
                </a:cubicBezTo>
                <a:cubicBezTo>
                  <a:pt x="1330656" y="907779"/>
                  <a:pt x="1328498" y="902061"/>
                  <a:pt x="1323104" y="892803"/>
                </a:cubicBezTo>
                <a:cubicBezTo>
                  <a:pt x="1317709" y="883546"/>
                  <a:pt x="1313394" y="878917"/>
                  <a:pt x="1310157" y="878917"/>
                </a:cubicBezTo>
                <a:cubicBezTo>
                  <a:pt x="1306921" y="878917"/>
                  <a:pt x="1304762" y="880823"/>
                  <a:pt x="1303684" y="884635"/>
                </a:cubicBezTo>
                <a:cubicBezTo>
                  <a:pt x="1302605" y="888447"/>
                  <a:pt x="1302065" y="891442"/>
                  <a:pt x="1302065" y="893621"/>
                </a:cubicBezTo>
                <a:cubicBezTo>
                  <a:pt x="1298829" y="892531"/>
                  <a:pt x="1297211" y="889808"/>
                  <a:pt x="1297211" y="885452"/>
                </a:cubicBezTo>
                <a:cubicBezTo>
                  <a:pt x="1297211" y="883273"/>
                  <a:pt x="1298019" y="881640"/>
                  <a:pt x="1299639" y="880551"/>
                </a:cubicBezTo>
                <a:cubicBezTo>
                  <a:pt x="1301257" y="879461"/>
                  <a:pt x="1302065" y="877828"/>
                  <a:pt x="1302065" y="875649"/>
                </a:cubicBezTo>
                <a:cubicBezTo>
                  <a:pt x="1302065" y="871293"/>
                  <a:pt x="1299368" y="869116"/>
                  <a:pt x="1293974" y="869116"/>
                </a:cubicBezTo>
                <a:close/>
                <a:moveTo>
                  <a:pt x="8648033" y="867481"/>
                </a:moveTo>
                <a:cubicBezTo>
                  <a:pt x="8649112" y="867481"/>
                  <a:pt x="8649651" y="867754"/>
                  <a:pt x="8649651" y="868298"/>
                </a:cubicBezTo>
                <a:cubicBezTo>
                  <a:pt x="8649651" y="868842"/>
                  <a:pt x="8649112" y="869116"/>
                  <a:pt x="8648033" y="869116"/>
                </a:cubicBezTo>
                <a:close/>
                <a:moveTo>
                  <a:pt x="6487806" y="867481"/>
                </a:moveTo>
                <a:cubicBezTo>
                  <a:pt x="6484569" y="867481"/>
                  <a:pt x="6482951" y="869116"/>
                  <a:pt x="6482951" y="872382"/>
                </a:cubicBezTo>
                <a:cubicBezTo>
                  <a:pt x="6482951" y="875649"/>
                  <a:pt x="6484569" y="877284"/>
                  <a:pt x="6487806" y="877284"/>
                </a:cubicBezTo>
                <a:cubicBezTo>
                  <a:pt x="6491042" y="877284"/>
                  <a:pt x="6492660" y="875649"/>
                  <a:pt x="6492660" y="872382"/>
                </a:cubicBezTo>
                <a:cubicBezTo>
                  <a:pt x="6492660" y="869116"/>
                  <a:pt x="6491042" y="867481"/>
                  <a:pt x="6487806" y="867481"/>
                </a:cubicBezTo>
                <a:close/>
                <a:moveTo>
                  <a:pt x="4414359" y="867481"/>
                </a:moveTo>
                <a:cubicBezTo>
                  <a:pt x="4411122" y="867481"/>
                  <a:pt x="4409504" y="869116"/>
                  <a:pt x="4409504" y="872382"/>
                </a:cubicBezTo>
                <a:cubicBezTo>
                  <a:pt x="4409504" y="875649"/>
                  <a:pt x="4411122" y="877284"/>
                  <a:pt x="4414359" y="877284"/>
                </a:cubicBezTo>
                <a:cubicBezTo>
                  <a:pt x="4417596" y="877284"/>
                  <a:pt x="4419214" y="875649"/>
                  <a:pt x="4419214" y="872382"/>
                </a:cubicBezTo>
                <a:cubicBezTo>
                  <a:pt x="4419214" y="869116"/>
                  <a:pt x="4417596" y="867481"/>
                  <a:pt x="4414359" y="867481"/>
                </a:cubicBezTo>
                <a:close/>
                <a:moveTo>
                  <a:pt x="8601102" y="865847"/>
                </a:moveTo>
                <a:cubicBezTo>
                  <a:pt x="8594629" y="865847"/>
                  <a:pt x="8591392" y="869660"/>
                  <a:pt x="8591392" y="877284"/>
                </a:cubicBezTo>
                <a:cubicBezTo>
                  <a:pt x="8591392" y="881640"/>
                  <a:pt x="8591933" y="884363"/>
                  <a:pt x="8593011" y="885452"/>
                </a:cubicBezTo>
                <a:cubicBezTo>
                  <a:pt x="8594090" y="886540"/>
                  <a:pt x="8596787" y="888719"/>
                  <a:pt x="8601102" y="891986"/>
                </a:cubicBezTo>
                <a:lnTo>
                  <a:pt x="8601102" y="893621"/>
                </a:lnTo>
                <a:cubicBezTo>
                  <a:pt x="8601102" y="895798"/>
                  <a:pt x="8600834" y="898521"/>
                  <a:pt x="8600292" y="901789"/>
                </a:cubicBezTo>
                <a:cubicBezTo>
                  <a:pt x="8599753" y="905056"/>
                  <a:pt x="8599484" y="907779"/>
                  <a:pt x="8599484" y="909957"/>
                </a:cubicBezTo>
                <a:cubicBezTo>
                  <a:pt x="8599484" y="913224"/>
                  <a:pt x="8601641" y="914858"/>
                  <a:pt x="8605957" y="914858"/>
                </a:cubicBezTo>
                <a:cubicBezTo>
                  <a:pt x="8608116" y="914858"/>
                  <a:pt x="8609194" y="913768"/>
                  <a:pt x="8609194" y="911591"/>
                </a:cubicBezTo>
                <a:cubicBezTo>
                  <a:pt x="8609194" y="910501"/>
                  <a:pt x="8608925" y="909412"/>
                  <a:pt x="8608384" y="908323"/>
                </a:cubicBezTo>
                <a:cubicBezTo>
                  <a:pt x="8607845" y="907235"/>
                  <a:pt x="8607575" y="906145"/>
                  <a:pt x="8607575" y="905056"/>
                </a:cubicBezTo>
                <a:cubicBezTo>
                  <a:pt x="8607575" y="902877"/>
                  <a:pt x="8607845" y="901516"/>
                  <a:pt x="8608384" y="900972"/>
                </a:cubicBezTo>
                <a:cubicBezTo>
                  <a:pt x="8608925" y="900428"/>
                  <a:pt x="8609194" y="899610"/>
                  <a:pt x="8609194" y="898521"/>
                </a:cubicBezTo>
                <a:cubicBezTo>
                  <a:pt x="8609194" y="897431"/>
                  <a:pt x="8608925" y="896615"/>
                  <a:pt x="8608384" y="896070"/>
                </a:cubicBezTo>
                <a:cubicBezTo>
                  <a:pt x="8607845" y="895526"/>
                  <a:pt x="8607575" y="894709"/>
                  <a:pt x="8607575" y="893621"/>
                </a:cubicBezTo>
                <a:lnTo>
                  <a:pt x="8605957" y="891986"/>
                </a:lnTo>
                <a:cubicBezTo>
                  <a:pt x="8609194" y="889808"/>
                  <a:pt x="8610813" y="885996"/>
                  <a:pt x="8610813" y="880551"/>
                </a:cubicBezTo>
                <a:cubicBezTo>
                  <a:pt x="8610813" y="877284"/>
                  <a:pt x="8610273" y="874016"/>
                  <a:pt x="8609194" y="870749"/>
                </a:cubicBezTo>
                <a:cubicBezTo>
                  <a:pt x="8608116" y="867481"/>
                  <a:pt x="8605417" y="865847"/>
                  <a:pt x="8601102" y="865847"/>
                </a:cubicBezTo>
                <a:close/>
                <a:moveTo>
                  <a:pt x="6533118" y="865847"/>
                </a:moveTo>
                <a:lnTo>
                  <a:pt x="6533118" y="867481"/>
                </a:lnTo>
                <a:lnTo>
                  <a:pt x="6536355" y="867481"/>
                </a:lnTo>
                <a:lnTo>
                  <a:pt x="6536355" y="865847"/>
                </a:lnTo>
                <a:close/>
                <a:moveTo>
                  <a:pt x="5703941" y="865847"/>
                </a:moveTo>
                <a:cubicBezTo>
                  <a:pt x="5702863" y="865847"/>
                  <a:pt x="5702323" y="866937"/>
                  <a:pt x="5702323" y="869116"/>
                </a:cubicBezTo>
                <a:cubicBezTo>
                  <a:pt x="5702323" y="869116"/>
                  <a:pt x="5702863" y="868570"/>
                  <a:pt x="5703941" y="867481"/>
                </a:cubicBezTo>
                <a:close/>
                <a:moveTo>
                  <a:pt x="4459671" y="865847"/>
                </a:moveTo>
                <a:lnTo>
                  <a:pt x="4459671" y="867481"/>
                </a:lnTo>
                <a:lnTo>
                  <a:pt x="4462908" y="867481"/>
                </a:lnTo>
                <a:lnTo>
                  <a:pt x="4462908" y="865847"/>
                </a:lnTo>
                <a:close/>
                <a:moveTo>
                  <a:pt x="3047401" y="865847"/>
                </a:moveTo>
                <a:cubicBezTo>
                  <a:pt x="3044165" y="865847"/>
                  <a:pt x="3042547" y="867481"/>
                  <a:pt x="3042547" y="870749"/>
                </a:cubicBezTo>
                <a:cubicBezTo>
                  <a:pt x="3042547" y="874016"/>
                  <a:pt x="3045244" y="875649"/>
                  <a:pt x="3050638" y="875649"/>
                </a:cubicBezTo>
                <a:cubicBezTo>
                  <a:pt x="3052797" y="875649"/>
                  <a:pt x="3053874" y="874561"/>
                  <a:pt x="3053874" y="872382"/>
                </a:cubicBezTo>
                <a:cubicBezTo>
                  <a:pt x="3053874" y="868026"/>
                  <a:pt x="3051717" y="865847"/>
                  <a:pt x="3047401" y="865847"/>
                </a:cubicBezTo>
                <a:close/>
                <a:moveTo>
                  <a:pt x="1106251" y="862581"/>
                </a:moveTo>
                <a:cubicBezTo>
                  <a:pt x="1105172" y="862581"/>
                  <a:pt x="1103284" y="865031"/>
                  <a:pt x="1100587" y="869932"/>
                </a:cubicBezTo>
                <a:cubicBezTo>
                  <a:pt x="1097890" y="874833"/>
                  <a:pt x="1096542" y="878372"/>
                  <a:pt x="1096542" y="880551"/>
                </a:cubicBezTo>
                <a:cubicBezTo>
                  <a:pt x="1096542" y="883818"/>
                  <a:pt x="1098160" y="886268"/>
                  <a:pt x="1101397" y="887902"/>
                </a:cubicBezTo>
                <a:cubicBezTo>
                  <a:pt x="1104633" y="889536"/>
                  <a:pt x="1107869" y="890352"/>
                  <a:pt x="1111107" y="890352"/>
                </a:cubicBezTo>
                <a:cubicBezTo>
                  <a:pt x="1113264" y="890352"/>
                  <a:pt x="1116231" y="889536"/>
                  <a:pt x="1120006" y="887902"/>
                </a:cubicBezTo>
                <a:cubicBezTo>
                  <a:pt x="1123783" y="886268"/>
                  <a:pt x="1125672" y="883818"/>
                  <a:pt x="1125672" y="880551"/>
                </a:cubicBezTo>
                <a:cubicBezTo>
                  <a:pt x="1125672" y="878372"/>
                  <a:pt x="1122974" y="874833"/>
                  <a:pt x="1117580" y="869932"/>
                </a:cubicBezTo>
                <a:cubicBezTo>
                  <a:pt x="1112186" y="865031"/>
                  <a:pt x="1108409" y="862581"/>
                  <a:pt x="1106251" y="862581"/>
                </a:cubicBezTo>
                <a:close/>
                <a:moveTo>
                  <a:pt x="7785479" y="860947"/>
                </a:moveTo>
                <a:cubicBezTo>
                  <a:pt x="7785479" y="862035"/>
                  <a:pt x="7786019" y="863125"/>
                  <a:pt x="7787098" y="864214"/>
                </a:cubicBezTo>
                <a:cubicBezTo>
                  <a:pt x="7788176" y="865303"/>
                  <a:pt x="7789255" y="865847"/>
                  <a:pt x="7790334" y="865847"/>
                </a:cubicBezTo>
                <a:cubicBezTo>
                  <a:pt x="7790334" y="866937"/>
                  <a:pt x="7790875" y="867481"/>
                  <a:pt x="7791952" y="867481"/>
                </a:cubicBezTo>
                <a:cubicBezTo>
                  <a:pt x="7791952" y="869660"/>
                  <a:pt x="7790875" y="870749"/>
                  <a:pt x="7788716" y="870749"/>
                </a:cubicBezTo>
                <a:cubicBezTo>
                  <a:pt x="7787637" y="870749"/>
                  <a:pt x="7786829" y="870477"/>
                  <a:pt x="7786289" y="869932"/>
                </a:cubicBezTo>
                <a:cubicBezTo>
                  <a:pt x="7785748" y="869388"/>
                  <a:pt x="7784401" y="869116"/>
                  <a:pt x="7782243" y="869116"/>
                </a:cubicBezTo>
                <a:cubicBezTo>
                  <a:pt x="7781163" y="869116"/>
                  <a:pt x="7779815" y="869660"/>
                  <a:pt x="7778197" y="870749"/>
                </a:cubicBezTo>
                <a:cubicBezTo>
                  <a:pt x="7776579" y="871838"/>
                  <a:pt x="7774691" y="872382"/>
                  <a:pt x="7772533" y="872382"/>
                </a:cubicBezTo>
                <a:cubicBezTo>
                  <a:pt x="7769297" y="872382"/>
                  <a:pt x="7767677" y="870204"/>
                  <a:pt x="7767677" y="865847"/>
                </a:cubicBezTo>
                <a:lnTo>
                  <a:pt x="7769297" y="864214"/>
                </a:lnTo>
                <a:cubicBezTo>
                  <a:pt x="7771454" y="864214"/>
                  <a:pt x="7773072" y="864486"/>
                  <a:pt x="7774151" y="865031"/>
                </a:cubicBezTo>
                <a:cubicBezTo>
                  <a:pt x="7775231" y="865575"/>
                  <a:pt x="7776847" y="865847"/>
                  <a:pt x="7779005" y="865847"/>
                </a:cubicBezTo>
                <a:cubicBezTo>
                  <a:pt x="7782243" y="865847"/>
                  <a:pt x="7784401" y="864214"/>
                  <a:pt x="7785479" y="860947"/>
                </a:cubicBezTo>
                <a:close/>
                <a:moveTo>
                  <a:pt x="3952639" y="860947"/>
                </a:moveTo>
                <a:cubicBezTo>
                  <a:pt x="3950480" y="860947"/>
                  <a:pt x="3945894" y="862309"/>
                  <a:pt x="3938882" y="865031"/>
                </a:cubicBezTo>
                <a:cubicBezTo>
                  <a:pt x="3931870" y="867754"/>
                  <a:pt x="3928363" y="870204"/>
                  <a:pt x="3928363" y="872382"/>
                </a:cubicBezTo>
                <a:cubicBezTo>
                  <a:pt x="3928363" y="874561"/>
                  <a:pt x="3929172" y="877011"/>
                  <a:pt x="3930790" y="879733"/>
                </a:cubicBezTo>
                <a:cubicBezTo>
                  <a:pt x="3932409" y="882456"/>
                  <a:pt x="3933218" y="884907"/>
                  <a:pt x="3933218" y="887086"/>
                </a:cubicBezTo>
                <a:cubicBezTo>
                  <a:pt x="3933218" y="888175"/>
                  <a:pt x="3932949" y="889263"/>
                  <a:pt x="3932409" y="890352"/>
                </a:cubicBezTo>
                <a:cubicBezTo>
                  <a:pt x="3931870" y="891442"/>
                  <a:pt x="3931600" y="892531"/>
                  <a:pt x="3931600" y="893621"/>
                </a:cubicBezTo>
                <a:cubicBezTo>
                  <a:pt x="3931600" y="897977"/>
                  <a:pt x="3933757" y="900154"/>
                  <a:pt x="3938074" y="900154"/>
                </a:cubicBezTo>
                <a:cubicBezTo>
                  <a:pt x="3940231" y="900154"/>
                  <a:pt x="3943199" y="899882"/>
                  <a:pt x="3946973" y="899338"/>
                </a:cubicBezTo>
                <a:cubicBezTo>
                  <a:pt x="3950750" y="898793"/>
                  <a:pt x="3952639" y="897977"/>
                  <a:pt x="3952639" y="896887"/>
                </a:cubicBezTo>
                <a:lnTo>
                  <a:pt x="3952639" y="877284"/>
                </a:lnTo>
                <a:lnTo>
                  <a:pt x="3952639" y="875649"/>
                </a:lnTo>
                <a:cubicBezTo>
                  <a:pt x="3952639" y="874561"/>
                  <a:pt x="3952908" y="874016"/>
                  <a:pt x="3953447" y="874016"/>
                </a:cubicBezTo>
                <a:cubicBezTo>
                  <a:pt x="3953987" y="874016"/>
                  <a:pt x="3954257" y="873472"/>
                  <a:pt x="3954257" y="872382"/>
                </a:cubicBezTo>
                <a:cubicBezTo>
                  <a:pt x="3956414" y="870204"/>
                  <a:pt x="3957493" y="868026"/>
                  <a:pt x="3957493" y="865847"/>
                </a:cubicBezTo>
                <a:cubicBezTo>
                  <a:pt x="3957493" y="862581"/>
                  <a:pt x="3955875" y="860947"/>
                  <a:pt x="3952639" y="860947"/>
                </a:cubicBezTo>
                <a:close/>
                <a:moveTo>
                  <a:pt x="50917" y="860947"/>
                </a:moveTo>
                <a:cubicBezTo>
                  <a:pt x="50917" y="864214"/>
                  <a:pt x="49839" y="866665"/>
                  <a:pt x="47681" y="868298"/>
                </a:cubicBezTo>
                <a:cubicBezTo>
                  <a:pt x="45523" y="869932"/>
                  <a:pt x="44445" y="871838"/>
                  <a:pt x="44445" y="874016"/>
                </a:cubicBezTo>
                <a:cubicBezTo>
                  <a:pt x="44445" y="878372"/>
                  <a:pt x="46602" y="880551"/>
                  <a:pt x="50917" y="880551"/>
                </a:cubicBezTo>
                <a:cubicBezTo>
                  <a:pt x="53075" y="880551"/>
                  <a:pt x="54693" y="880279"/>
                  <a:pt x="55773" y="879733"/>
                </a:cubicBezTo>
                <a:cubicBezTo>
                  <a:pt x="56852" y="879189"/>
                  <a:pt x="58470" y="878917"/>
                  <a:pt x="60628" y="878917"/>
                </a:cubicBezTo>
                <a:cubicBezTo>
                  <a:pt x="61707" y="878917"/>
                  <a:pt x="63864" y="880551"/>
                  <a:pt x="67100" y="883818"/>
                </a:cubicBezTo>
                <a:lnTo>
                  <a:pt x="70338" y="887086"/>
                </a:lnTo>
                <a:cubicBezTo>
                  <a:pt x="70338" y="889263"/>
                  <a:pt x="69799" y="890624"/>
                  <a:pt x="68720" y="891170"/>
                </a:cubicBezTo>
                <a:cubicBezTo>
                  <a:pt x="67640" y="891714"/>
                  <a:pt x="67100" y="893075"/>
                  <a:pt x="67100" y="895254"/>
                </a:cubicBezTo>
                <a:cubicBezTo>
                  <a:pt x="67100" y="896343"/>
                  <a:pt x="68179" y="896887"/>
                  <a:pt x="70338" y="896887"/>
                </a:cubicBezTo>
                <a:lnTo>
                  <a:pt x="71956" y="896887"/>
                </a:lnTo>
                <a:lnTo>
                  <a:pt x="81665" y="896887"/>
                </a:lnTo>
                <a:cubicBezTo>
                  <a:pt x="83823" y="894709"/>
                  <a:pt x="85172" y="891714"/>
                  <a:pt x="85711" y="887902"/>
                </a:cubicBezTo>
                <a:cubicBezTo>
                  <a:pt x="86251" y="884091"/>
                  <a:pt x="88679" y="882184"/>
                  <a:pt x="92994" y="882184"/>
                </a:cubicBezTo>
                <a:cubicBezTo>
                  <a:pt x="98388" y="882184"/>
                  <a:pt x="101086" y="884907"/>
                  <a:pt x="101086" y="890352"/>
                </a:cubicBezTo>
                <a:cubicBezTo>
                  <a:pt x="101086" y="892531"/>
                  <a:pt x="99197" y="896887"/>
                  <a:pt x="95421" y="903422"/>
                </a:cubicBezTo>
                <a:cubicBezTo>
                  <a:pt x="91645" y="909957"/>
                  <a:pt x="88679" y="913224"/>
                  <a:pt x="86521" y="913224"/>
                </a:cubicBezTo>
                <a:cubicBezTo>
                  <a:pt x="85441" y="913224"/>
                  <a:pt x="84903" y="912407"/>
                  <a:pt x="84903" y="910773"/>
                </a:cubicBezTo>
                <a:cubicBezTo>
                  <a:pt x="84903" y="909140"/>
                  <a:pt x="84362" y="907779"/>
                  <a:pt x="83283" y="906689"/>
                </a:cubicBezTo>
                <a:lnTo>
                  <a:pt x="81665" y="905056"/>
                </a:lnTo>
                <a:lnTo>
                  <a:pt x="76811" y="905056"/>
                </a:lnTo>
                <a:cubicBezTo>
                  <a:pt x="71417" y="905056"/>
                  <a:pt x="66022" y="905056"/>
                  <a:pt x="60628" y="905056"/>
                </a:cubicBezTo>
                <a:cubicBezTo>
                  <a:pt x="55234" y="905056"/>
                  <a:pt x="51457" y="907235"/>
                  <a:pt x="49299" y="911591"/>
                </a:cubicBezTo>
                <a:cubicBezTo>
                  <a:pt x="48220" y="912680"/>
                  <a:pt x="47681" y="913768"/>
                  <a:pt x="47681" y="914858"/>
                </a:cubicBezTo>
                <a:cubicBezTo>
                  <a:pt x="45523" y="917036"/>
                  <a:pt x="44445" y="918126"/>
                  <a:pt x="44445" y="918126"/>
                </a:cubicBezTo>
                <a:cubicBezTo>
                  <a:pt x="43366" y="918126"/>
                  <a:pt x="42826" y="915947"/>
                  <a:pt x="42826" y="911591"/>
                </a:cubicBezTo>
                <a:cubicBezTo>
                  <a:pt x="42826" y="908323"/>
                  <a:pt x="43366" y="905328"/>
                  <a:pt x="44445" y="902605"/>
                </a:cubicBezTo>
                <a:cubicBezTo>
                  <a:pt x="45523" y="899882"/>
                  <a:pt x="46063" y="896887"/>
                  <a:pt x="46063" y="893621"/>
                </a:cubicBezTo>
                <a:cubicBezTo>
                  <a:pt x="46063" y="888175"/>
                  <a:pt x="44714" y="884363"/>
                  <a:pt x="42017" y="882184"/>
                </a:cubicBezTo>
                <a:cubicBezTo>
                  <a:pt x="39320" y="880007"/>
                  <a:pt x="37972" y="876195"/>
                  <a:pt x="37972" y="870749"/>
                </a:cubicBezTo>
                <a:lnTo>
                  <a:pt x="37972" y="865847"/>
                </a:lnTo>
                <a:cubicBezTo>
                  <a:pt x="39051" y="863670"/>
                  <a:pt x="40938" y="862309"/>
                  <a:pt x="43635" y="861763"/>
                </a:cubicBezTo>
                <a:cubicBezTo>
                  <a:pt x="46333" y="861219"/>
                  <a:pt x="48760" y="860947"/>
                  <a:pt x="50917" y="860947"/>
                </a:cubicBezTo>
                <a:close/>
                <a:moveTo>
                  <a:pt x="6923431" y="859312"/>
                </a:moveTo>
                <a:cubicBezTo>
                  <a:pt x="6920194" y="859312"/>
                  <a:pt x="6918037" y="860402"/>
                  <a:pt x="6916958" y="862581"/>
                </a:cubicBezTo>
                <a:lnTo>
                  <a:pt x="6915340" y="872382"/>
                </a:lnTo>
                <a:cubicBezTo>
                  <a:pt x="6914261" y="874561"/>
                  <a:pt x="6915340" y="875649"/>
                  <a:pt x="6918576" y="875649"/>
                </a:cubicBezTo>
                <a:cubicBezTo>
                  <a:pt x="6920735" y="875649"/>
                  <a:pt x="6922891" y="874016"/>
                  <a:pt x="6925049" y="870749"/>
                </a:cubicBezTo>
                <a:cubicBezTo>
                  <a:pt x="6927208" y="867481"/>
                  <a:pt x="6928287" y="864758"/>
                  <a:pt x="6928287" y="862581"/>
                </a:cubicBezTo>
                <a:cubicBezTo>
                  <a:pt x="6928287" y="860402"/>
                  <a:pt x="6926667" y="859312"/>
                  <a:pt x="6923431" y="859312"/>
                </a:cubicBezTo>
                <a:close/>
                <a:moveTo>
                  <a:pt x="2071567" y="859312"/>
                </a:moveTo>
                <a:cubicBezTo>
                  <a:pt x="2068330" y="859312"/>
                  <a:pt x="2065633" y="860674"/>
                  <a:pt x="2063476" y="863397"/>
                </a:cubicBezTo>
                <a:cubicBezTo>
                  <a:pt x="2061317" y="866119"/>
                  <a:pt x="2059161" y="868570"/>
                  <a:pt x="2057002" y="870749"/>
                </a:cubicBezTo>
                <a:cubicBezTo>
                  <a:pt x="2057002" y="872926"/>
                  <a:pt x="2058081" y="874833"/>
                  <a:pt x="2060238" y="876467"/>
                </a:cubicBezTo>
                <a:cubicBezTo>
                  <a:pt x="2062396" y="878100"/>
                  <a:pt x="2064555" y="878917"/>
                  <a:pt x="2066712" y="878917"/>
                </a:cubicBezTo>
                <a:cubicBezTo>
                  <a:pt x="2074264" y="878917"/>
                  <a:pt x="2078041" y="874561"/>
                  <a:pt x="2078041" y="865847"/>
                </a:cubicBezTo>
                <a:cubicBezTo>
                  <a:pt x="2078041" y="861491"/>
                  <a:pt x="2075882" y="859312"/>
                  <a:pt x="2071567" y="859312"/>
                </a:cubicBezTo>
                <a:close/>
                <a:moveTo>
                  <a:pt x="1833678" y="859312"/>
                </a:moveTo>
                <a:cubicBezTo>
                  <a:pt x="1830440" y="859312"/>
                  <a:pt x="1828822" y="859858"/>
                  <a:pt x="1828822" y="860947"/>
                </a:cubicBezTo>
                <a:cubicBezTo>
                  <a:pt x="1828822" y="865303"/>
                  <a:pt x="1829901" y="869116"/>
                  <a:pt x="1832058" y="872382"/>
                </a:cubicBezTo>
                <a:cubicBezTo>
                  <a:pt x="1834217" y="875649"/>
                  <a:pt x="1835296" y="879461"/>
                  <a:pt x="1835296" y="883818"/>
                </a:cubicBezTo>
                <a:cubicBezTo>
                  <a:pt x="1835296" y="888175"/>
                  <a:pt x="1832058" y="892259"/>
                  <a:pt x="1825585" y="896070"/>
                </a:cubicBezTo>
                <a:cubicBezTo>
                  <a:pt x="1819113" y="899882"/>
                  <a:pt x="1815875" y="905056"/>
                  <a:pt x="1815875" y="911591"/>
                </a:cubicBezTo>
                <a:lnTo>
                  <a:pt x="1815875" y="914858"/>
                </a:lnTo>
                <a:cubicBezTo>
                  <a:pt x="1815875" y="915947"/>
                  <a:pt x="1816415" y="916491"/>
                  <a:pt x="1817495" y="916491"/>
                </a:cubicBezTo>
                <a:cubicBezTo>
                  <a:pt x="1826125" y="916491"/>
                  <a:pt x="1835835" y="915403"/>
                  <a:pt x="1846623" y="913224"/>
                </a:cubicBezTo>
                <a:cubicBezTo>
                  <a:pt x="1849861" y="912135"/>
                  <a:pt x="1853636" y="911045"/>
                  <a:pt x="1857951" y="909957"/>
                </a:cubicBezTo>
                <a:cubicBezTo>
                  <a:pt x="1862267" y="908868"/>
                  <a:pt x="1864424" y="905600"/>
                  <a:pt x="1864424" y="900154"/>
                </a:cubicBezTo>
                <a:cubicBezTo>
                  <a:pt x="1864424" y="896887"/>
                  <a:pt x="1863347" y="893893"/>
                  <a:pt x="1861188" y="891170"/>
                </a:cubicBezTo>
                <a:cubicBezTo>
                  <a:pt x="1859030" y="888447"/>
                  <a:pt x="1857951" y="885452"/>
                  <a:pt x="1857951" y="882184"/>
                </a:cubicBezTo>
                <a:cubicBezTo>
                  <a:pt x="1857951" y="882184"/>
                  <a:pt x="1858491" y="881095"/>
                  <a:pt x="1859570" y="878917"/>
                </a:cubicBezTo>
                <a:lnTo>
                  <a:pt x="1864424" y="874016"/>
                </a:lnTo>
                <a:lnTo>
                  <a:pt x="1864424" y="872382"/>
                </a:lnTo>
                <a:cubicBezTo>
                  <a:pt x="1864424" y="870204"/>
                  <a:pt x="1862267" y="869116"/>
                  <a:pt x="1857951" y="869116"/>
                </a:cubicBezTo>
                <a:cubicBezTo>
                  <a:pt x="1855794" y="869116"/>
                  <a:pt x="1853906" y="869932"/>
                  <a:pt x="1852287" y="871565"/>
                </a:cubicBezTo>
                <a:cubicBezTo>
                  <a:pt x="1850669" y="873200"/>
                  <a:pt x="1848781" y="874016"/>
                  <a:pt x="1846623" y="874016"/>
                </a:cubicBezTo>
                <a:cubicBezTo>
                  <a:pt x="1842308" y="874016"/>
                  <a:pt x="1840419" y="871565"/>
                  <a:pt x="1840959" y="866665"/>
                </a:cubicBezTo>
                <a:cubicBezTo>
                  <a:pt x="1841500" y="861763"/>
                  <a:pt x="1839072" y="859312"/>
                  <a:pt x="1833678" y="859312"/>
                </a:cubicBezTo>
                <a:close/>
                <a:moveTo>
                  <a:pt x="316319" y="857679"/>
                </a:moveTo>
                <a:cubicBezTo>
                  <a:pt x="308767" y="857679"/>
                  <a:pt x="304991" y="860402"/>
                  <a:pt x="304991" y="865847"/>
                </a:cubicBezTo>
                <a:cubicBezTo>
                  <a:pt x="304991" y="869116"/>
                  <a:pt x="306609" y="870749"/>
                  <a:pt x="309846" y="870749"/>
                </a:cubicBezTo>
                <a:cubicBezTo>
                  <a:pt x="316319" y="870749"/>
                  <a:pt x="319556" y="867481"/>
                  <a:pt x="319556" y="860947"/>
                </a:cubicBezTo>
                <a:cubicBezTo>
                  <a:pt x="319556" y="858768"/>
                  <a:pt x="318477" y="857679"/>
                  <a:pt x="316319" y="857679"/>
                </a:cubicBezTo>
                <a:close/>
                <a:moveTo>
                  <a:pt x="7994239" y="856046"/>
                </a:moveTo>
                <a:cubicBezTo>
                  <a:pt x="7988845" y="856046"/>
                  <a:pt x="7986148" y="858768"/>
                  <a:pt x="7986148" y="864214"/>
                </a:cubicBezTo>
                <a:cubicBezTo>
                  <a:pt x="7986148" y="866393"/>
                  <a:pt x="7986958" y="869388"/>
                  <a:pt x="7988576" y="873200"/>
                </a:cubicBezTo>
                <a:cubicBezTo>
                  <a:pt x="7990194" y="877011"/>
                  <a:pt x="7992081" y="878917"/>
                  <a:pt x="7994239" y="878917"/>
                </a:cubicBezTo>
                <a:cubicBezTo>
                  <a:pt x="7997475" y="878917"/>
                  <a:pt x="7999095" y="877284"/>
                  <a:pt x="7999095" y="874016"/>
                </a:cubicBezTo>
                <a:cubicBezTo>
                  <a:pt x="7999095" y="871838"/>
                  <a:pt x="7999095" y="868298"/>
                  <a:pt x="7999095" y="863397"/>
                </a:cubicBezTo>
                <a:cubicBezTo>
                  <a:pt x="7999095" y="858496"/>
                  <a:pt x="7997475" y="856046"/>
                  <a:pt x="7994239" y="856046"/>
                </a:cubicBezTo>
                <a:close/>
                <a:moveTo>
                  <a:pt x="6546065" y="856046"/>
                </a:moveTo>
                <a:cubicBezTo>
                  <a:pt x="6541750" y="856046"/>
                  <a:pt x="6539591" y="856590"/>
                  <a:pt x="6539591" y="857679"/>
                </a:cubicBezTo>
                <a:cubicBezTo>
                  <a:pt x="6539591" y="859858"/>
                  <a:pt x="6540130" y="860947"/>
                  <a:pt x="6541209" y="860947"/>
                </a:cubicBezTo>
                <a:cubicBezTo>
                  <a:pt x="6544447" y="860947"/>
                  <a:pt x="6546065" y="859312"/>
                  <a:pt x="6546065" y="856046"/>
                </a:cubicBezTo>
                <a:close/>
                <a:moveTo>
                  <a:pt x="4472618" y="856046"/>
                </a:moveTo>
                <a:cubicBezTo>
                  <a:pt x="4468302" y="856046"/>
                  <a:pt x="4466145" y="856590"/>
                  <a:pt x="4466145" y="857679"/>
                </a:cubicBezTo>
                <a:cubicBezTo>
                  <a:pt x="4466145" y="859858"/>
                  <a:pt x="4466684" y="860947"/>
                  <a:pt x="4467763" y="860947"/>
                </a:cubicBezTo>
                <a:cubicBezTo>
                  <a:pt x="4471000" y="860947"/>
                  <a:pt x="4472618" y="859312"/>
                  <a:pt x="4472618" y="856046"/>
                </a:cubicBezTo>
                <a:close/>
                <a:moveTo>
                  <a:pt x="160962" y="856046"/>
                </a:moveTo>
                <a:cubicBezTo>
                  <a:pt x="158804" y="856046"/>
                  <a:pt x="157726" y="856590"/>
                  <a:pt x="157726" y="857679"/>
                </a:cubicBezTo>
                <a:cubicBezTo>
                  <a:pt x="157726" y="860947"/>
                  <a:pt x="159344" y="862581"/>
                  <a:pt x="162580" y="862581"/>
                </a:cubicBezTo>
                <a:cubicBezTo>
                  <a:pt x="164738" y="862581"/>
                  <a:pt x="165818" y="861491"/>
                  <a:pt x="165818" y="859312"/>
                </a:cubicBezTo>
                <a:cubicBezTo>
                  <a:pt x="165818" y="857135"/>
                  <a:pt x="164198" y="856046"/>
                  <a:pt x="160962" y="856046"/>
                </a:cubicBezTo>
                <a:close/>
                <a:moveTo>
                  <a:pt x="8473257" y="854412"/>
                </a:moveTo>
                <a:cubicBezTo>
                  <a:pt x="8468941" y="858768"/>
                  <a:pt x="8466783" y="862035"/>
                  <a:pt x="8466783" y="864214"/>
                </a:cubicBezTo>
                <a:cubicBezTo>
                  <a:pt x="8466783" y="868570"/>
                  <a:pt x="8469480" y="870749"/>
                  <a:pt x="8474874" y="870749"/>
                </a:cubicBezTo>
                <a:cubicBezTo>
                  <a:pt x="8480270" y="870749"/>
                  <a:pt x="8482966" y="868026"/>
                  <a:pt x="8482966" y="862581"/>
                </a:cubicBezTo>
                <a:cubicBezTo>
                  <a:pt x="8482966" y="857135"/>
                  <a:pt x="8480270" y="854412"/>
                  <a:pt x="8474874" y="854412"/>
                </a:cubicBezTo>
                <a:close/>
                <a:moveTo>
                  <a:pt x="2194558" y="852779"/>
                </a:moveTo>
                <a:cubicBezTo>
                  <a:pt x="2193478" y="853867"/>
                  <a:pt x="2191860" y="855228"/>
                  <a:pt x="2189704" y="856863"/>
                </a:cubicBezTo>
                <a:cubicBezTo>
                  <a:pt x="2187545" y="858496"/>
                  <a:pt x="2186466" y="860402"/>
                  <a:pt x="2186466" y="862581"/>
                </a:cubicBezTo>
                <a:cubicBezTo>
                  <a:pt x="2187545" y="862581"/>
                  <a:pt x="2189163" y="862581"/>
                  <a:pt x="2191321" y="862581"/>
                </a:cubicBezTo>
                <a:cubicBezTo>
                  <a:pt x="2193478" y="862581"/>
                  <a:pt x="2194558" y="862035"/>
                  <a:pt x="2194558" y="860947"/>
                </a:cubicBezTo>
                <a:close/>
                <a:moveTo>
                  <a:pt x="1305302" y="852779"/>
                </a:moveTo>
                <a:cubicBezTo>
                  <a:pt x="1304223" y="852779"/>
                  <a:pt x="1303684" y="853867"/>
                  <a:pt x="1303684" y="856046"/>
                </a:cubicBezTo>
                <a:lnTo>
                  <a:pt x="1303684" y="857679"/>
                </a:lnTo>
                <a:cubicBezTo>
                  <a:pt x="1303684" y="858768"/>
                  <a:pt x="1304223" y="859312"/>
                  <a:pt x="1305302" y="859312"/>
                </a:cubicBezTo>
                <a:cubicBezTo>
                  <a:pt x="1306382" y="858224"/>
                  <a:pt x="1306921" y="857135"/>
                  <a:pt x="1306921" y="856046"/>
                </a:cubicBezTo>
                <a:cubicBezTo>
                  <a:pt x="1306921" y="853867"/>
                  <a:pt x="1306382" y="852779"/>
                  <a:pt x="1305302" y="852779"/>
                </a:cubicBezTo>
                <a:close/>
                <a:moveTo>
                  <a:pt x="233786" y="852779"/>
                </a:moveTo>
                <a:cubicBezTo>
                  <a:pt x="230550" y="852779"/>
                  <a:pt x="227312" y="853323"/>
                  <a:pt x="224076" y="854412"/>
                </a:cubicBezTo>
                <a:cubicBezTo>
                  <a:pt x="220839" y="855502"/>
                  <a:pt x="219221" y="858768"/>
                  <a:pt x="219221" y="864214"/>
                </a:cubicBezTo>
                <a:cubicBezTo>
                  <a:pt x="219221" y="865303"/>
                  <a:pt x="220300" y="865847"/>
                  <a:pt x="222458" y="865847"/>
                </a:cubicBezTo>
                <a:cubicBezTo>
                  <a:pt x="228930" y="865847"/>
                  <a:pt x="234865" y="864214"/>
                  <a:pt x="240259" y="860947"/>
                </a:cubicBezTo>
                <a:cubicBezTo>
                  <a:pt x="242416" y="860947"/>
                  <a:pt x="243495" y="859312"/>
                  <a:pt x="243495" y="856046"/>
                </a:cubicBezTo>
                <a:cubicBezTo>
                  <a:pt x="243495" y="853867"/>
                  <a:pt x="242416" y="852779"/>
                  <a:pt x="240259" y="852779"/>
                </a:cubicBezTo>
                <a:cubicBezTo>
                  <a:pt x="238101" y="852779"/>
                  <a:pt x="235944" y="852779"/>
                  <a:pt x="233786" y="852779"/>
                </a:cubicBezTo>
                <a:close/>
                <a:moveTo>
                  <a:pt x="7133811" y="847877"/>
                </a:moveTo>
                <a:cubicBezTo>
                  <a:pt x="7130573" y="847877"/>
                  <a:pt x="7128955" y="850600"/>
                  <a:pt x="7128955" y="856046"/>
                </a:cubicBezTo>
                <a:cubicBezTo>
                  <a:pt x="7133270" y="856046"/>
                  <a:pt x="7135429" y="853867"/>
                  <a:pt x="7135429" y="849511"/>
                </a:cubicBezTo>
                <a:cubicBezTo>
                  <a:pt x="7135429" y="848421"/>
                  <a:pt x="7134889" y="847877"/>
                  <a:pt x="7133811" y="847877"/>
                </a:cubicBezTo>
                <a:close/>
                <a:moveTo>
                  <a:pt x="3118606" y="847877"/>
                </a:moveTo>
                <a:cubicBezTo>
                  <a:pt x="3116449" y="847877"/>
                  <a:pt x="3113752" y="848967"/>
                  <a:pt x="3110515" y="851144"/>
                </a:cubicBezTo>
                <a:cubicBezTo>
                  <a:pt x="3107279" y="853323"/>
                  <a:pt x="3105121" y="855502"/>
                  <a:pt x="3104043" y="857679"/>
                </a:cubicBezTo>
                <a:cubicBezTo>
                  <a:pt x="3106200" y="859858"/>
                  <a:pt x="3108897" y="860947"/>
                  <a:pt x="3112134" y="860947"/>
                </a:cubicBezTo>
                <a:cubicBezTo>
                  <a:pt x="3117529" y="860947"/>
                  <a:pt x="3120226" y="858768"/>
                  <a:pt x="3120226" y="854412"/>
                </a:cubicBezTo>
                <a:cubicBezTo>
                  <a:pt x="3120226" y="850056"/>
                  <a:pt x="3119685" y="847877"/>
                  <a:pt x="3118606" y="847877"/>
                </a:cubicBezTo>
                <a:close/>
                <a:moveTo>
                  <a:pt x="2859678" y="847877"/>
                </a:moveTo>
                <a:cubicBezTo>
                  <a:pt x="2856442" y="847877"/>
                  <a:pt x="2854824" y="850056"/>
                  <a:pt x="2854824" y="854412"/>
                </a:cubicBezTo>
                <a:cubicBezTo>
                  <a:pt x="2854824" y="856590"/>
                  <a:pt x="2855363" y="857679"/>
                  <a:pt x="2856442" y="857679"/>
                </a:cubicBezTo>
                <a:cubicBezTo>
                  <a:pt x="2857521" y="857679"/>
                  <a:pt x="2858601" y="856590"/>
                  <a:pt x="2859678" y="854412"/>
                </a:cubicBezTo>
                <a:cubicBezTo>
                  <a:pt x="2860758" y="852233"/>
                  <a:pt x="2861296" y="850600"/>
                  <a:pt x="2861296" y="849511"/>
                </a:cubicBezTo>
                <a:cubicBezTo>
                  <a:pt x="2861296" y="848421"/>
                  <a:pt x="2860758" y="847877"/>
                  <a:pt x="2859678" y="847877"/>
                </a:cubicBezTo>
                <a:close/>
                <a:moveTo>
                  <a:pt x="1405637" y="847877"/>
                </a:moveTo>
                <a:cubicBezTo>
                  <a:pt x="1402400" y="847877"/>
                  <a:pt x="1399973" y="849783"/>
                  <a:pt x="1398355" y="853595"/>
                </a:cubicBezTo>
                <a:cubicBezTo>
                  <a:pt x="1396737" y="857407"/>
                  <a:pt x="1395927" y="860402"/>
                  <a:pt x="1395927" y="862581"/>
                </a:cubicBezTo>
                <a:cubicBezTo>
                  <a:pt x="1395927" y="865847"/>
                  <a:pt x="1397006" y="867481"/>
                  <a:pt x="1399163" y="867481"/>
                </a:cubicBezTo>
                <a:cubicBezTo>
                  <a:pt x="1401321" y="867481"/>
                  <a:pt x="1404288" y="866393"/>
                  <a:pt x="1408064" y="864214"/>
                </a:cubicBezTo>
                <a:cubicBezTo>
                  <a:pt x="1411841" y="862035"/>
                  <a:pt x="1413728" y="859312"/>
                  <a:pt x="1413728" y="856046"/>
                </a:cubicBezTo>
                <a:cubicBezTo>
                  <a:pt x="1413728" y="850600"/>
                  <a:pt x="1411031" y="847877"/>
                  <a:pt x="1405637" y="847877"/>
                </a:cubicBezTo>
                <a:close/>
                <a:moveTo>
                  <a:pt x="7932743" y="846244"/>
                </a:moveTo>
                <a:cubicBezTo>
                  <a:pt x="7930587" y="846244"/>
                  <a:pt x="7929507" y="846788"/>
                  <a:pt x="7929507" y="847877"/>
                </a:cubicBezTo>
                <a:cubicBezTo>
                  <a:pt x="7929507" y="850056"/>
                  <a:pt x="7930587" y="851144"/>
                  <a:pt x="7932743" y="851144"/>
                </a:cubicBezTo>
                <a:cubicBezTo>
                  <a:pt x="7933823" y="851144"/>
                  <a:pt x="7934363" y="850056"/>
                  <a:pt x="7934363" y="847877"/>
                </a:cubicBezTo>
                <a:cubicBezTo>
                  <a:pt x="7934363" y="846788"/>
                  <a:pt x="7933823" y="846244"/>
                  <a:pt x="7932743" y="846244"/>
                </a:cubicBezTo>
                <a:close/>
                <a:moveTo>
                  <a:pt x="7494691" y="846244"/>
                </a:moveTo>
                <a:cubicBezTo>
                  <a:pt x="7489296" y="846244"/>
                  <a:pt x="7484173" y="848967"/>
                  <a:pt x="7479317" y="854412"/>
                </a:cubicBezTo>
                <a:cubicBezTo>
                  <a:pt x="7474462" y="859858"/>
                  <a:pt x="7472035" y="865303"/>
                  <a:pt x="7472035" y="870749"/>
                </a:cubicBezTo>
                <a:lnTo>
                  <a:pt x="7473652" y="870749"/>
                </a:lnTo>
                <a:cubicBezTo>
                  <a:pt x="7475811" y="868570"/>
                  <a:pt x="7479856" y="865031"/>
                  <a:pt x="7485791" y="860130"/>
                </a:cubicBezTo>
                <a:cubicBezTo>
                  <a:pt x="7491724" y="855228"/>
                  <a:pt x="7494691" y="850600"/>
                  <a:pt x="7494691" y="846244"/>
                </a:cubicBezTo>
                <a:close/>
                <a:moveTo>
                  <a:pt x="3467149" y="846244"/>
                </a:moveTo>
                <a:cubicBezTo>
                  <a:pt x="3462832" y="851689"/>
                  <a:pt x="3457709" y="855228"/>
                  <a:pt x="3451774" y="856863"/>
                </a:cubicBezTo>
                <a:cubicBezTo>
                  <a:pt x="3445841" y="858496"/>
                  <a:pt x="3440176" y="861491"/>
                  <a:pt x="3434783" y="865847"/>
                </a:cubicBezTo>
                <a:cubicBezTo>
                  <a:pt x="3432624" y="868026"/>
                  <a:pt x="3431545" y="870204"/>
                  <a:pt x="3431545" y="872382"/>
                </a:cubicBezTo>
                <a:cubicBezTo>
                  <a:pt x="3431545" y="874561"/>
                  <a:pt x="3430466" y="876739"/>
                  <a:pt x="3428309" y="878917"/>
                </a:cubicBezTo>
                <a:cubicBezTo>
                  <a:pt x="3426151" y="881095"/>
                  <a:pt x="3424533" y="881912"/>
                  <a:pt x="3423454" y="881368"/>
                </a:cubicBezTo>
                <a:cubicBezTo>
                  <a:pt x="3422375" y="880823"/>
                  <a:pt x="3420757" y="881640"/>
                  <a:pt x="3418600" y="883818"/>
                </a:cubicBezTo>
                <a:cubicBezTo>
                  <a:pt x="3416441" y="884907"/>
                  <a:pt x="3411317" y="888719"/>
                  <a:pt x="3403226" y="895254"/>
                </a:cubicBezTo>
                <a:cubicBezTo>
                  <a:pt x="3395134" y="901789"/>
                  <a:pt x="3391088" y="906145"/>
                  <a:pt x="3391088" y="908323"/>
                </a:cubicBezTo>
                <a:cubicBezTo>
                  <a:pt x="3391088" y="911591"/>
                  <a:pt x="3393785" y="913224"/>
                  <a:pt x="3399179" y="913224"/>
                </a:cubicBezTo>
                <a:cubicBezTo>
                  <a:pt x="3407810" y="913224"/>
                  <a:pt x="3412396" y="909957"/>
                  <a:pt x="3412935" y="903422"/>
                </a:cubicBezTo>
                <a:cubicBezTo>
                  <a:pt x="3413475" y="896887"/>
                  <a:pt x="3416441" y="891986"/>
                  <a:pt x="3421836" y="888719"/>
                </a:cubicBezTo>
                <a:cubicBezTo>
                  <a:pt x="3423993" y="887630"/>
                  <a:pt x="3425882" y="887358"/>
                  <a:pt x="3427500" y="887902"/>
                </a:cubicBezTo>
                <a:cubicBezTo>
                  <a:pt x="3429118" y="888447"/>
                  <a:pt x="3430466" y="887630"/>
                  <a:pt x="3431545" y="885452"/>
                </a:cubicBezTo>
                <a:cubicBezTo>
                  <a:pt x="3436940" y="880007"/>
                  <a:pt x="3443953" y="873744"/>
                  <a:pt x="3452584" y="866665"/>
                </a:cubicBezTo>
                <a:cubicBezTo>
                  <a:pt x="3461214" y="859586"/>
                  <a:pt x="3466608" y="852779"/>
                  <a:pt x="3468767" y="846244"/>
                </a:cubicBezTo>
                <a:close/>
                <a:moveTo>
                  <a:pt x="8372922" y="844610"/>
                </a:moveTo>
                <a:cubicBezTo>
                  <a:pt x="8369685" y="844610"/>
                  <a:pt x="8366449" y="845426"/>
                  <a:pt x="8363213" y="847060"/>
                </a:cubicBezTo>
                <a:cubicBezTo>
                  <a:pt x="8359975" y="848695"/>
                  <a:pt x="8358357" y="851144"/>
                  <a:pt x="8358357" y="854412"/>
                </a:cubicBezTo>
                <a:cubicBezTo>
                  <a:pt x="8358357" y="859858"/>
                  <a:pt x="8360515" y="862581"/>
                  <a:pt x="8364831" y="862581"/>
                </a:cubicBezTo>
                <a:cubicBezTo>
                  <a:pt x="8372382" y="862581"/>
                  <a:pt x="8376159" y="858224"/>
                  <a:pt x="8376159" y="849511"/>
                </a:cubicBezTo>
                <a:cubicBezTo>
                  <a:pt x="8376159" y="846244"/>
                  <a:pt x="8375079" y="844610"/>
                  <a:pt x="8372922" y="844610"/>
                </a:cubicBezTo>
                <a:close/>
                <a:moveTo>
                  <a:pt x="4892061" y="844610"/>
                </a:moveTo>
                <a:lnTo>
                  <a:pt x="4892061" y="846244"/>
                </a:lnTo>
                <a:lnTo>
                  <a:pt x="4895298" y="846244"/>
                </a:lnTo>
                <a:lnTo>
                  <a:pt x="4895298" y="844610"/>
                </a:lnTo>
                <a:close/>
                <a:moveTo>
                  <a:pt x="8698200" y="842976"/>
                </a:moveTo>
                <a:cubicBezTo>
                  <a:pt x="8700358" y="842976"/>
                  <a:pt x="8701978" y="842976"/>
                  <a:pt x="8703055" y="842976"/>
                </a:cubicBezTo>
                <a:lnTo>
                  <a:pt x="8706291" y="842976"/>
                </a:lnTo>
                <a:cubicBezTo>
                  <a:pt x="8709528" y="846244"/>
                  <a:pt x="8711147" y="850056"/>
                  <a:pt x="8711147" y="854412"/>
                </a:cubicBezTo>
                <a:cubicBezTo>
                  <a:pt x="8711147" y="856590"/>
                  <a:pt x="8710069" y="857679"/>
                  <a:pt x="8707911" y="857679"/>
                </a:cubicBezTo>
                <a:lnTo>
                  <a:pt x="8706291" y="857679"/>
                </a:lnTo>
                <a:cubicBezTo>
                  <a:pt x="8705214" y="855502"/>
                  <a:pt x="8703055" y="853595"/>
                  <a:pt x="8699818" y="851961"/>
                </a:cubicBezTo>
                <a:cubicBezTo>
                  <a:pt x="8696582" y="850328"/>
                  <a:pt x="8694964" y="848421"/>
                  <a:pt x="8694964" y="846244"/>
                </a:cubicBezTo>
                <a:cubicBezTo>
                  <a:pt x="8694964" y="844065"/>
                  <a:pt x="8696042" y="842976"/>
                  <a:pt x="8698200" y="842976"/>
                </a:cubicBezTo>
                <a:close/>
                <a:moveTo>
                  <a:pt x="3006945" y="842976"/>
                </a:moveTo>
                <a:cubicBezTo>
                  <a:pt x="3004786" y="842976"/>
                  <a:pt x="3003707" y="844610"/>
                  <a:pt x="3003707" y="847877"/>
                </a:cubicBezTo>
                <a:cubicBezTo>
                  <a:pt x="3003707" y="850056"/>
                  <a:pt x="3004248" y="852233"/>
                  <a:pt x="3005325" y="854412"/>
                </a:cubicBezTo>
                <a:cubicBezTo>
                  <a:pt x="3006405" y="856590"/>
                  <a:pt x="3008023" y="857679"/>
                  <a:pt x="3010181" y="857679"/>
                </a:cubicBezTo>
                <a:cubicBezTo>
                  <a:pt x="3012339" y="857679"/>
                  <a:pt x="3013688" y="856590"/>
                  <a:pt x="3014227" y="854412"/>
                </a:cubicBezTo>
                <a:cubicBezTo>
                  <a:pt x="3014765" y="852233"/>
                  <a:pt x="3015036" y="850056"/>
                  <a:pt x="3015036" y="847877"/>
                </a:cubicBezTo>
                <a:cubicBezTo>
                  <a:pt x="3015036" y="844610"/>
                  <a:pt x="3012339" y="842976"/>
                  <a:pt x="3006945" y="842976"/>
                </a:cubicBezTo>
                <a:close/>
                <a:moveTo>
                  <a:pt x="6988163" y="841342"/>
                </a:moveTo>
                <a:cubicBezTo>
                  <a:pt x="6987085" y="841342"/>
                  <a:pt x="6986545" y="841888"/>
                  <a:pt x="6986545" y="842976"/>
                </a:cubicBezTo>
                <a:cubicBezTo>
                  <a:pt x="6986545" y="844065"/>
                  <a:pt x="6987085" y="844610"/>
                  <a:pt x="6988163" y="844610"/>
                </a:cubicBezTo>
                <a:cubicBezTo>
                  <a:pt x="6989243" y="844610"/>
                  <a:pt x="6989781" y="844065"/>
                  <a:pt x="6989781" y="842976"/>
                </a:cubicBezTo>
                <a:cubicBezTo>
                  <a:pt x="6989781" y="841888"/>
                  <a:pt x="6989243" y="841342"/>
                  <a:pt x="6988163" y="841342"/>
                </a:cubicBezTo>
                <a:close/>
                <a:moveTo>
                  <a:pt x="5847970" y="841342"/>
                </a:moveTo>
                <a:cubicBezTo>
                  <a:pt x="5845813" y="841342"/>
                  <a:pt x="5844464" y="842704"/>
                  <a:pt x="5843924" y="845426"/>
                </a:cubicBezTo>
                <a:cubicBezTo>
                  <a:pt x="5843385" y="848149"/>
                  <a:pt x="5843115" y="850056"/>
                  <a:pt x="5843115" y="851144"/>
                </a:cubicBezTo>
                <a:cubicBezTo>
                  <a:pt x="5847431" y="851144"/>
                  <a:pt x="5849588" y="849511"/>
                  <a:pt x="5849588" y="846244"/>
                </a:cubicBezTo>
                <a:lnTo>
                  <a:pt x="5849588" y="842976"/>
                </a:lnTo>
                <a:close/>
                <a:moveTo>
                  <a:pt x="5733071" y="841342"/>
                </a:moveTo>
                <a:cubicBezTo>
                  <a:pt x="5730914" y="841342"/>
                  <a:pt x="5728217" y="841888"/>
                  <a:pt x="5724979" y="842976"/>
                </a:cubicBezTo>
                <a:cubicBezTo>
                  <a:pt x="5721743" y="844065"/>
                  <a:pt x="5720125" y="845698"/>
                  <a:pt x="5720125" y="847877"/>
                </a:cubicBezTo>
                <a:cubicBezTo>
                  <a:pt x="5720125" y="848967"/>
                  <a:pt x="5720664" y="850056"/>
                  <a:pt x="5721743" y="851144"/>
                </a:cubicBezTo>
                <a:cubicBezTo>
                  <a:pt x="5729295" y="850056"/>
                  <a:pt x="5733071" y="846788"/>
                  <a:pt x="5733071" y="841342"/>
                </a:cubicBezTo>
                <a:close/>
                <a:moveTo>
                  <a:pt x="4710812" y="841342"/>
                </a:moveTo>
                <a:cubicBezTo>
                  <a:pt x="4708654" y="841342"/>
                  <a:pt x="4704877" y="842432"/>
                  <a:pt x="4699483" y="844610"/>
                </a:cubicBezTo>
                <a:cubicBezTo>
                  <a:pt x="4694090" y="846788"/>
                  <a:pt x="4691393" y="848421"/>
                  <a:pt x="4691393" y="849511"/>
                </a:cubicBezTo>
                <a:cubicBezTo>
                  <a:pt x="4691393" y="856046"/>
                  <a:pt x="4695168" y="859312"/>
                  <a:pt x="4702720" y="859312"/>
                </a:cubicBezTo>
                <a:cubicBezTo>
                  <a:pt x="4704877" y="859312"/>
                  <a:pt x="4707576" y="857951"/>
                  <a:pt x="4710812" y="855228"/>
                </a:cubicBezTo>
                <a:cubicBezTo>
                  <a:pt x="4714048" y="852505"/>
                  <a:pt x="4715666" y="850056"/>
                  <a:pt x="4715666" y="847877"/>
                </a:cubicBezTo>
                <a:cubicBezTo>
                  <a:pt x="4715666" y="843521"/>
                  <a:pt x="4714048" y="841342"/>
                  <a:pt x="4710812" y="841342"/>
                </a:cubicBezTo>
                <a:close/>
                <a:moveTo>
                  <a:pt x="2115261" y="841342"/>
                </a:moveTo>
                <a:cubicBezTo>
                  <a:pt x="2113104" y="841342"/>
                  <a:pt x="2109867" y="841614"/>
                  <a:pt x="2105551" y="842160"/>
                </a:cubicBezTo>
                <a:cubicBezTo>
                  <a:pt x="2101236" y="842704"/>
                  <a:pt x="2099078" y="844610"/>
                  <a:pt x="2099078" y="847877"/>
                </a:cubicBezTo>
                <a:cubicBezTo>
                  <a:pt x="2099078" y="852233"/>
                  <a:pt x="2101775" y="854412"/>
                  <a:pt x="2107169" y="854412"/>
                </a:cubicBezTo>
                <a:cubicBezTo>
                  <a:pt x="2113643" y="854412"/>
                  <a:pt x="2116880" y="851144"/>
                  <a:pt x="2116880" y="844610"/>
                </a:cubicBezTo>
                <a:cubicBezTo>
                  <a:pt x="2116880" y="842432"/>
                  <a:pt x="2116340" y="841342"/>
                  <a:pt x="2115261" y="841342"/>
                </a:cubicBezTo>
                <a:close/>
                <a:moveTo>
                  <a:pt x="1481698" y="841342"/>
                </a:moveTo>
                <a:cubicBezTo>
                  <a:pt x="1477381" y="841342"/>
                  <a:pt x="1475224" y="843521"/>
                  <a:pt x="1475224" y="847877"/>
                </a:cubicBezTo>
                <a:cubicBezTo>
                  <a:pt x="1475224" y="850056"/>
                  <a:pt x="1476303" y="851144"/>
                  <a:pt x="1478460" y="851144"/>
                </a:cubicBezTo>
                <a:cubicBezTo>
                  <a:pt x="1483854" y="851144"/>
                  <a:pt x="1486551" y="849511"/>
                  <a:pt x="1486551" y="846244"/>
                </a:cubicBezTo>
                <a:cubicBezTo>
                  <a:pt x="1486551" y="842976"/>
                  <a:pt x="1484934" y="841342"/>
                  <a:pt x="1481698" y="841342"/>
                </a:cubicBezTo>
                <a:close/>
                <a:moveTo>
                  <a:pt x="382670" y="841342"/>
                </a:moveTo>
                <a:cubicBezTo>
                  <a:pt x="377274" y="841342"/>
                  <a:pt x="373499" y="844065"/>
                  <a:pt x="371341" y="849511"/>
                </a:cubicBezTo>
                <a:cubicBezTo>
                  <a:pt x="369183" y="854956"/>
                  <a:pt x="365947" y="858768"/>
                  <a:pt x="361631" y="860947"/>
                </a:cubicBezTo>
                <a:cubicBezTo>
                  <a:pt x="360552" y="864214"/>
                  <a:pt x="360014" y="869116"/>
                  <a:pt x="360014" y="875649"/>
                </a:cubicBezTo>
                <a:cubicBezTo>
                  <a:pt x="365408" y="875649"/>
                  <a:pt x="371880" y="872382"/>
                  <a:pt x="379433" y="865847"/>
                </a:cubicBezTo>
                <a:cubicBezTo>
                  <a:pt x="386985" y="859312"/>
                  <a:pt x="390760" y="853323"/>
                  <a:pt x="390760" y="847877"/>
                </a:cubicBezTo>
                <a:cubicBezTo>
                  <a:pt x="390760" y="843521"/>
                  <a:pt x="388063" y="841342"/>
                  <a:pt x="382670" y="841342"/>
                </a:cubicBezTo>
                <a:close/>
                <a:moveTo>
                  <a:pt x="8448983" y="839709"/>
                </a:moveTo>
                <a:lnTo>
                  <a:pt x="8444127" y="844610"/>
                </a:lnTo>
                <a:lnTo>
                  <a:pt x="8439272" y="844610"/>
                </a:lnTo>
                <a:cubicBezTo>
                  <a:pt x="8434958" y="844610"/>
                  <a:pt x="8432800" y="845154"/>
                  <a:pt x="8432800" y="846244"/>
                </a:cubicBezTo>
                <a:cubicBezTo>
                  <a:pt x="8430642" y="849511"/>
                  <a:pt x="8427944" y="853051"/>
                  <a:pt x="8424707" y="856863"/>
                </a:cubicBezTo>
                <a:cubicBezTo>
                  <a:pt x="8421471" y="860674"/>
                  <a:pt x="8419853" y="864214"/>
                  <a:pt x="8419853" y="867481"/>
                </a:cubicBezTo>
                <a:cubicBezTo>
                  <a:pt x="8419853" y="871838"/>
                  <a:pt x="8422550" y="875105"/>
                  <a:pt x="8427944" y="877284"/>
                </a:cubicBezTo>
                <a:cubicBezTo>
                  <a:pt x="8433339" y="877284"/>
                  <a:pt x="8437114" y="877556"/>
                  <a:pt x="8439272" y="878100"/>
                </a:cubicBezTo>
                <a:cubicBezTo>
                  <a:pt x="8441430" y="878645"/>
                  <a:pt x="8444127" y="878917"/>
                  <a:pt x="8447364" y="878917"/>
                </a:cubicBezTo>
                <a:cubicBezTo>
                  <a:pt x="8452758" y="878917"/>
                  <a:pt x="8455995" y="875923"/>
                  <a:pt x="8457073" y="869932"/>
                </a:cubicBezTo>
                <a:cubicBezTo>
                  <a:pt x="8458152" y="863942"/>
                  <a:pt x="8458692" y="859858"/>
                  <a:pt x="8458692" y="857679"/>
                </a:cubicBezTo>
                <a:cubicBezTo>
                  <a:pt x="8458692" y="854412"/>
                  <a:pt x="8458423" y="850600"/>
                  <a:pt x="8457883" y="846244"/>
                </a:cubicBezTo>
                <a:cubicBezTo>
                  <a:pt x="8457343" y="841888"/>
                  <a:pt x="8454916" y="839709"/>
                  <a:pt x="8450600" y="839709"/>
                </a:cubicBezTo>
                <a:close/>
                <a:moveTo>
                  <a:pt x="7196925" y="839709"/>
                </a:moveTo>
                <a:cubicBezTo>
                  <a:pt x="7193687" y="839709"/>
                  <a:pt x="7191530" y="841888"/>
                  <a:pt x="7190451" y="846244"/>
                </a:cubicBezTo>
                <a:cubicBezTo>
                  <a:pt x="7189372" y="850600"/>
                  <a:pt x="7185595" y="852779"/>
                  <a:pt x="7179122" y="852779"/>
                </a:cubicBezTo>
                <a:cubicBezTo>
                  <a:pt x="7175886" y="852779"/>
                  <a:pt x="7172918" y="851961"/>
                  <a:pt x="7170221" y="850328"/>
                </a:cubicBezTo>
                <a:cubicBezTo>
                  <a:pt x="7167527" y="848695"/>
                  <a:pt x="7164559" y="847877"/>
                  <a:pt x="7161321" y="847877"/>
                </a:cubicBezTo>
                <a:cubicBezTo>
                  <a:pt x="7159164" y="847877"/>
                  <a:pt x="7158085" y="850056"/>
                  <a:pt x="7158085" y="854412"/>
                </a:cubicBezTo>
                <a:cubicBezTo>
                  <a:pt x="7158085" y="857679"/>
                  <a:pt x="7163209" y="860947"/>
                  <a:pt x="7173459" y="864214"/>
                </a:cubicBezTo>
                <a:cubicBezTo>
                  <a:pt x="7183708" y="867481"/>
                  <a:pt x="7190991" y="869116"/>
                  <a:pt x="7195305" y="869116"/>
                </a:cubicBezTo>
                <a:lnTo>
                  <a:pt x="7203397" y="869116"/>
                </a:lnTo>
                <a:cubicBezTo>
                  <a:pt x="7207713" y="866937"/>
                  <a:pt x="7209871" y="863670"/>
                  <a:pt x="7209871" y="859312"/>
                </a:cubicBezTo>
                <a:cubicBezTo>
                  <a:pt x="7209871" y="856046"/>
                  <a:pt x="7208791" y="854412"/>
                  <a:pt x="7206633" y="854412"/>
                </a:cubicBezTo>
                <a:cubicBezTo>
                  <a:pt x="7204475" y="854412"/>
                  <a:pt x="7203129" y="854956"/>
                  <a:pt x="7202587" y="856046"/>
                </a:cubicBezTo>
                <a:cubicBezTo>
                  <a:pt x="7202048" y="857135"/>
                  <a:pt x="7200699" y="857679"/>
                  <a:pt x="7198543" y="857679"/>
                </a:cubicBezTo>
                <a:cubicBezTo>
                  <a:pt x="7196384" y="857679"/>
                  <a:pt x="7195305" y="856590"/>
                  <a:pt x="7195305" y="854412"/>
                </a:cubicBezTo>
                <a:cubicBezTo>
                  <a:pt x="7195305" y="852233"/>
                  <a:pt x="7196115" y="850872"/>
                  <a:pt x="7197733" y="850328"/>
                </a:cubicBezTo>
                <a:cubicBezTo>
                  <a:pt x="7199351" y="849783"/>
                  <a:pt x="7200161" y="848421"/>
                  <a:pt x="7200161" y="846244"/>
                </a:cubicBezTo>
                <a:cubicBezTo>
                  <a:pt x="7200161" y="841888"/>
                  <a:pt x="7199083" y="839709"/>
                  <a:pt x="7196925" y="839709"/>
                </a:cubicBezTo>
                <a:close/>
                <a:moveTo>
                  <a:pt x="4856459" y="839709"/>
                </a:moveTo>
                <a:cubicBezTo>
                  <a:pt x="4854301" y="839709"/>
                  <a:pt x="4853221" y="840798"/>
                  <a:pt x="4853221" y="842976"/>
                </a:cubicBezTo>
                <a:cubicBezTo>
                  <a:pt x="4853221" y="847333"/>
                  <a:pt x="4854841" y="849511"/>
                  <a:pt x="4858077" y="849511"/>
                </a:cubicBezTo>
                <a:cubicBezTo>
                  <a:pt x="4860235" y="849511"/>
                  <a:pt x="4861314" y="847877"/>
                  <a:pt x="4861314" y="844610"/>
                </a:cubicBezTo>
                <a:cubicBezTo>
                  <a:pt x="4861314" y="841342"/>
                  <a:pt x="4859695" y="839709"/>
                  <a:pt x="4856459" y="839709"/>
                </a:cubicBezTo>
                <a:close/>
                <a:moveTo>
                  <a:pt x="4009279" y="839709"/>
                </a:moveTo>
                <a:cubicBezTo>
                  <a:pt x="4008200" y="839709"/>
                  <a:pt x="4007660" y="841342"/>
                  <a:pt x="4007660" y="844610"/>
                </a:cubicBezTo>
                <a:cubicBezTo>
                  <a:pt x="4007660" y="848967"/>
                  <a:pt x="4009279" y="851144"/>
                  <a:pt x="4012515" y="851144"/>
                </a:cubicBezTo>
                <a:cubicBezTo>
                  <a:pt x="4016830" y="851144"/>
                  <a:pt x="4018989" y="849511"/>
                  <a:pt x="4018989" y="846244"/>
                </a:cubicBezTo>
                <a:cubicBezTo>
                  <a:pt x="4018989" y="844065"/>
                  <a:pt x="4017909" y="842432"/>
                  <a:pt x="4015751" y="841342"/>
                </a:cubicBezTo>
                <a:cubicBezTo>
                  <a:pt x="4013594" y="840253"/>
                  <a:pt x="4011436" y="839709"/>
                  <a:pt x="4009279" y="839709"/>
                </a:cubicBezTo>
                <a:close/>
                <a:moveTo>
                  <a:pt x="2924410" y="839709"/>
                </a:moveTo>
                <a:lnTo>
                  <a:pt x="2921174" y="841342"/>
                </a:lnTo>
                <a:lnTo>
                  <a:pt x="2924410" y="842976"/>
                </a:lnTo>
                <a:close/>
                <a:moveTo>
                  <a:pt x="1355470" y="839709"/>
                </a:moveTo>
                <a:cubicBezTo>
                  <a:pt x="1351154" y="839709"/>
                  <a:pt x="1348996" y="841342"/>
                  <a:pt x="1348996" y="844610"/>
                </a:cubicBezTo>
                <a:cubicBezTo>
                  <a:pt x="1348996" y="847877"/>
                  <a:pt x="1350616" y="849511"/>
                  <a:pt x="1353852" y="849511"/>
                </a:cubicBezTo>
                <a:cubicBezTo>
                  <a:pt x="1357088" y="849511"/>
                  <a:pt x="1358707" y="847333"/>
                  <a:pt x="1358707" y="842976"/>
                </a:cubicBezTo>
                <a:cubicBezTo>
                  <a:pt x="1358707" y="840798"/>
                  <a:pt x="1357628" y="839709"/>
                  <a:pt x="1355470" y="839709"/>
                </a:cubicBezTo>
                <a:close/>
                <a:moveTo>
                  <a:pt x="7298877" y="838075"/>
                </a:moveTo>
                <a:cubicBezTo>
                  <a:pt x="7295641" y="838075"/>
                  <a:pt x="7294023" y="839165"/>
                  <a:pt x="7294023" y="841342"/>
                </a:cubicBezTo>
                <a:cubicBezTo>
                  <a:pt x="7294023" y="842432"/>
                  <a:pt x="7295100" y="842976"/>
                  <a:pt x="7297259" y="842976"/>
                </a:cubicBezTo>
                <a:cubicBezTo>
                  <a:pt x="7300495" y="842976"/>
                  <a:pt x="7302114" y="841888"/>
                  <a:pt x="7302114" y="839709"/>
                </a:cubicBezTo>
                <a:cubicBezTo>
                  <a:pt x="7302114" y="838619"/>
                  <a:pt x="7301036" y="838075"/>
                  <a:pt x="7298877" y="838075"/>
                </a:cubicBezTo>
                <a:close/>
                <a:moveTo>
                  <a:pt x="659399" y="838075"/>
                </a:moveTo>
                <a:cubicBezTo>
                  <a:pt x="654005" y="838075"/>
                  <a:pt x="649149" y="840798"/>
                  <a:pt x="644834" y="846244"/>
                </a:cubicBezTo>
                <a:cubicBezTo>
                  <a:pt x="640519" y="851689"/>
                  <a:pt x="637281" y="856046"/>
                  <a:pt x="635125" y="859312"/>
                </a:cubicBezTo>
                <a:lnTo>
                  <a:pt x="648070" y="846244"/>
                </a:lnTo>
                <a:cubicBezTo>
                  <a:pt x="650228" y="845154"/>
                  <a:pt x="652385" y="844610"/>
                  <a:pt x="654544" y="844610"/>
                </a:cubicBezTo>
                <a:cubicBezTo>
                  <a:pt x="656702" y="844610"/>
                  <a:pt x="658320" y="844610"/>
                  <a:pt x="659399" y="844610"/>
                </a:cubicBezTo>
                <a:cubicBezTo>
                  <a:pt x="660477" y="844610"/>
                  <a:pt x="661017" y="843521"/>
                  <a:pt x="661017" y="841342"/>
                </a:cubicBezTo>
                <a:cubicBezTo>
                  <a:pt x="661017" y="839165"/>
                  <a:pt x="660477" y="838075"/>
                  <a:pt x="659399" y="838075"/>
                </a:cubicBezTo>
                <a:close/>
                <a:moveTo>
                  <a:pt x="4783635" y="836442"/>
                </a:moveTo>
                <a:cubicBezTo>
                  <a:pt x="4779320" y="836442"/>
                  <a:pt x="4775813" y="838347"/>
                  <a:pt x="4773116" y="842160"/>
                </a:cubicBezTo>
                <a:cubicBezTo>
                  <a:pt x="4770419" y="845972"/>
                  <a:pt x="4767991" y="848967"/>
                  <a:pt x="4765834" y="851144"/>
                </a:cubicBezTo>
                <a:lnTo>
                  <a:pt x="4765834" y="852779"/>
                </a:lnTo>
                <a:cubicBezTo>
                  <a:pt x="4765834" y="853867"/>
                  <a:pt x="4767452" y="854412"/>
                  <a:pt x="4770688" y="854412"/>
                </a:cubicBezTo>
                <a:cubicBezTo>
                  <a:pt x="4772847" y="854412"/>
                  <a:pt x="4776083" y="853051"/>
                  <a:pt x="4780398" y="850328"/>
                </a:cubicBezTo>
                <a:cubicBezTo>
                  <a:pt x="4784714" y="847605"/>
                  <a:pt x="4786871" y="844610"/>
                  <a:pt x="4786871" y="841342"/>
                </a:cubicBezTo>
                <a:cubicBezTo>
                  <a:pt x="4786871" y="838075"/>
                  <a:pt x="4785792" y="836442"/>
                  <a:pt x="4783635" y="836442"/>
                </a:cubicBezTo>
                <a:close/>
                <a:moveTo>
                  <a:pt x="1849861" y="836442"/>
                </a:moveTo>
                <a:cubicBezTo>
                  <a:pt x="1847702" y="836442"/>
                  <a:pt x="1846623" y="837530"/>
                  <a:pt x="1846623" y="839709"/>
                </a:cubicBezTo>
                <a:cubicBezTo>
                  <a:pt x="1846623" y="846244"/>
                  <a:pt x="1849320" y="849511"/>
                  <a:pt x="1854715" y="849511"/>
                </a:cubicBezTo>
                <a:cubicBezTo>
                  <a:pt x="1854715" y="847333"/>
                  <a:pt x="1854715" y="844610"/>
                  <a:pt x="1854715" y="841342"/>
                </a:cubicBezTo>
                <a:cubicBezTo>
                  <a:pt x="1854715" y="838075"/>
                  <a:pt x="1853097" y="836442"/>
                  <a:pt x="1849861" y="836442"/>
                </a:cubicBezTo>
                <a:close/>
                <a:moveTo>
                  <a:pt x="1454186" y="836442"/>
                </a:moveTo>
                <a:cubicBezTo>
                  <a:pt x="1450950" y="836442"/>
                  <a:pt x="1446633" y="837530"/>
                  <a:pt x="1441240" y="839709"/>
                </a:cubicBezTo>
                <a:cubicBezTo>
                  <a:pt x="1435846" y="841888"/>
                  <a:pt x="1433148" y="845698"/>
                  <a:pt x="1433148" y="851144"/>
                </a:cubicBezTo>
                <a:cubicBezTo>
                  <a:pt x="1433148" y="852233"/>
                  <a:pt x="1433418" y="853867"/>
                  <a:pt x="1433957" y="856046"/>
                </a:cubicBezTo>
                <a:cubicBezTo>
                  <a:pt x="1434497" y="858224"/>
                  <a:pt x="1435846" y="859312"/>
                  <a:pt x="1438003" y="859312"/>
                </a:cubicBezTo>
                <a:lnTo>
                  <a:pt x="1439621" y="859312"/>
                </a:lnTo>
                <a:lnTo>
                  <a:pt x="1447713" y="854412"/>
                </a:lnTo>
                <a:lnTo>
                  <a:pt x="1449332" y="854412"/>
                </a:lnTo>
                <a:cubicBezTo>
                  <a:pt x="1451488" y="854412"/>
                  <a:pt x="1452568" y="854956"/>
                  <a:pt x="1452568" y="856046"/>
                </a:cubicBezTo>
                <a:lnTo>
                  <a:pt x="1452568" y="869116"/>
                </a:lnTo>
                <a:cubicBezTo>
                  <a:pt x="1461198" y="869116"/>
                  <a:pt x="1465514" y="864214"/>
                  <a:pt x="1465514" y="854412"/>
                </a:cubicBezTo>
                <a:cubicBezTo>
                  <a:pt x="1465514" y="852233"/>
                  <a:pt x="1464166" y="848695"/>
                  <a:pt x="1461469" y="843793"/>
                </a:cubicBezTo>
                <a:cubicBezTo>
                  <a:pt x="1458771" y="838891"/>
                  <a:pt x="1456344" y="836442"/>
                  <a:pt x="1454186" y="836442"/>
                </a:cubicBezTo>
                <a:close/>
                <a:moveTo>
                  <a:pt x="1169365" y="836442"/>
                </a:moveTo>
                <a:cubicBezTo>
                  <a:pt x="1165050" y="836442"/>
                  <a:pt x="1163971" y="837530"/>
                  <a:pt x="1166129" y="839709"/>
                </a:cubicBezTo>
                <a:lnTo>
                  <a:pt x="1167747" y="841342"/>
                </a:lnTo>
                <a:lnTo>
                  <a:pt x="1172601" y="841342"/>
                </a:lnTo>
                <a:cubicBezTo>
                  <a:pt x="1176918" y="841342"/>
                  <a:pt x="1179075" y="840798"/>
                  <a:pt x="1179075" y="839709"/>
                </a:cubicBezTo>
                <a:cubicBezTo>
                  <a:pt x="1179075" y="837530"/>
                  <a:pt x="1177457" y="836442"/>
                  <a:pt x="1174220" y="836442"/>
                </a:cubicBezTo>
                <a:close/>
                <a:moveTo>
                  <a:pt x="7099827" y="833174"/>
                </a:moveTo>
                <a:cubicBezTo>
                  <a:pt x="7095510" y="833174"/>
                  <a:pt x="7093353" y="835897"/>
                  <a:pt x="7093353" y="841342"/>
                </a:cubicBezTo>
                <a:cubicBezTo>
                  <a:pt x="7093353" y="843521"/>
                  <a:pt x="7094431" y="844610"/>
                  <a:pt x="7096589" y="844610"/>
                </a:cubicBezTo>
                <a:lnTo>
                  <a:pt x="7099827" y="841342"/>
                </a:lnTo>
                <a:close/>
                <a:moveTo>
                  <a:pt x="6571957" y="833174"/>
                </a:moveTo>
                <a:cubicBezTo>
                  <a:pt x="6569800" y="833174"/>
                  <a:pt x="6566294" y="834263"/>
                  <a:pt x="6561438" y="836442"/>
                </a:cubicBezTo>
                <a:cubicBezTo>
                  <a:pt x="6556584" y="838619"/>
                  <a:pt x="6554156" y="841342"/>
                  <a:pt x="6554156" y="844610"/>
                </a:cubicBezTo>
                <a:cubicBezTo>
                  <a:pt x="6558471" y="844610"/>
                  <a:pt x="6562517" y="844065"/>
                  <a:pt x="6566294" y="842976"/>
                </a:cubicBezTo>
                <a:cubicBezTo>
                  <a:pt x="6570070" y="841888"/>
                  <a:pt x="6571957" y="838619"/>
                  <a:pt x="6571957" y="833174"/>
                </a:cubicBezTo>
                <a:close/>
                <a:moveTo>
                  <a:pt x="5890047" y="833174"/>
                </a:moveTo>
                <a:cubicBezTo>
                  <a:pt x="5887889" y="833174"/>
                  <a:pt x="5886809" y="834807"/>
                  <a:pt x="5886809" y="838075"/>
                </a:cubicBezTo>
                <a:cubicBezTo>
                  <a:pt x="5886809" y="839165"/>
                  <a:pt x="5887079" y="840253"/>
                  <a:pt x="5887619" y="841342"/>
                </a:cubicBezTo>
                <a:cubicBezTo>
                  <a:pt x="5888158" y="842432"/>
                  <a:pt x="5888427" y="844065"/>
                  <a:pt x="5888427" y="846244"/>
                </a:cubicBezTo>
                <a:cubicBezTo>
                  <a:pt x="5888427" y="848421"/>
                  <a:pt x="5887348" y="849783"/>
                  <a:pt x="5885191" y="850328"/>
                </a:cubicBezTo>
                <a:cubicBezTo>
                  <a:pt x="5883033" y="850872"/>
                  <a:pt x="5880876" y="851144"/>
                  <a:pt x="5878718" y="851144"/>
                </a:cubicBezTo>
                <a:lnTo>
                  <a:pt x="5875482" y="851144"/>
                </a:lnTo>
                <a:cubicBezTo>
                  <a:pt x="5875482" y="846788"/>
                  <a:pt x="5873863" y="844610"/>
                  <a:pt x="5870626" y="844610"/>
                </a:cubicBezTo>
                <a:cubicBezTo>
                  <a:pt x="5866311" y="844610"/>
                  <a:pt x="5863074" y="846788"/>
                  <a:pt x="5860917" y="851144"/>
                </a:cubicBezTo>
                <a:cubicBezTo>
                  <a:pt x="5858759" y="855502"/>
                  <a:pt x="5857681" y="859312"/>
                  <a:pt x="5857681" y="862581"/>
                </a:cubicBezTo>
                <a:cubicBezTo>
                  <a:pt x="5857681" y="866937"/>
                  <a:pt x="5859838" y="869116"/>
                  <a:pt x="5864153" y="869116"/>
                </a:cubicBezTo>
                <a:cubicBezTo>
                  <a:pt x="5866311" y="869116"/>
                  <a:pt x="5867929" y="868026"/>
                  <a:pt x="5869008" y="865847"/>
                </a:cubicBezTo>
                <a:cubicBezTo>
                  <a:pt x="5870088" y="863670"/>
                  <a:pt x="5871706" y="862581"/>
                  <a:pt x="5873863" y="862581"/>
                </a:cubicBezTo>
                <a:cubicBezTo>
                  <a:pt x="5877100" y="862581"/>
                  <a:pt x="5878718" y="863670"/>
                  <a:pt x="5878718" y="865847"/>
                </a:cubicBezTo>
                <a:lnTo>
                  <a:pt x="5878718" y="872382"/>
                </a:lnTo>
                <a:cubicBezTo>
                  <a:pt x="5878718" y="875649"/>
                  <a:pt x="5880876" y="877828"/>
                  <a:pt x="5885191" y="878917"/>
                </a:cubicBezTo>
                <a:lnTo>
                  <a:pt x="5885191" y="880551"/>
                </a:lnTo>
                <a:cubicBezTo>
                  <a:pt x="5885191" y="882729"/>
                  <a:pt x="5883573" y="884907"/>
                  <a:pt x="5880336" y="887086"/>
                </a:cubicBezTo>
                <a:cubicBezTo>
                  <a:pt x="5877100" y="889263"/>
                  <a:pt x="5875482" y="891986"/>
                  <a:pt x="5875482" y="895254"/>
                </a:cubicBezTo>
                <a:lnTo>
                  <a:pt x="5875482" y="896887"/>
                </a:lnTo>
                <a:lnTo>
                  <a:pt x="5878718" y="900154"/>
                </a:lnTo>
                <a:lnTo>
                  <a:pt x="5878718" y="901789"/>
                </a:lnTo>
                <a:lnTo>
                  <a:pt x="5877100" y="903422"/>
                </a:lnTo>
                <a:cubicBezTo>
                  <a:pt x="5873863" y="903422"/>
                  <a:pt x="5870088" y="904512"/>
                  <a:pt x="5865772" y="906689"/>
                </a:cubicBezTo>
                <a:cubicBezTo>
                  <a:pt x="5861456" y="908868"/>
                  <a:pt x="5858220" y="909957"/>
                  <a:pt x="5856061" y="909957"/>
                </a:cubicBezTo>
                <a:lnTo>
                  <a:pt x="5854443" y="909957"/>
                </a:lnTo>
                <a:lnTo>
                  <a:pt x="5851207" y="906689"/>
                </a:lnTo>
                <a:lnTo>
                  <a:pt x="5847970" y="903422"/>
                </a:lnTo>
                <a:lnTo>
                  <a:pt x="5846352" y="901789"/>
                </a:lnTo>
                <a:cubicBezTo>
                  <a:pt x="5845274" y="901789"/>
                  <a:pt x="5844734" y="901244"/>
                  <a:pt x="5844734" y="900154"/>
                </a:cubicBezTo>
                <a:lnTo>
                  <a:pt x="5843115" y="900154"/>
                </a:lnTo>
                <a:cubicBezTo>
                  <a:pt x="5843115" y="896887"/>
                  <a:pt x="5845003" y="894982"/>
                  <a:pt x="5848780" y="894437"/>
                </a:cubicBezTo>
                <a:cubicBezTo>
                  <a:pt x="5852556" y="893893"/>
                  <a:pt x="5854443" y="891986"/>
                  <a:pt x="5854443" y="888719"/>
                </a:cubicBezTo>
                <a:cubicBezTo>
                  <a:pt x="5854443" y="886540"/>
                  <a:pt x="5853635" y="883546"/>
                  <a:pt x="5852016" y="879733"/>
                </a:cubicBezTo>
                <a:cubicBezTo>
                  <a:pt x="5850398" y="875923"/>
                  <a:pt x="5848510" y="874016"/>
                  <a:pt x="5846352" y="874016"/>
                </a:cubicBezTo>
                <a:cubicBezTo>
                  <a:pt x="5842037" y="874016"/>
                  <a:pt x="5837722" y="878100"/>
                  <a:pt x="5833406" y="886268"/>
                </a:cubicBezTo>
                <a:cubicBezTo>
                  <a:pt x="5829090" y="894437"/>
                  <a:pt x="5826933" y="900700"/>
                  <a:pt x="5826933" y="905056"/>
                </a:cubicBezTo>
                <a:cubicBezTo>
                  <a:pt x="5826933" y="907235"/>
                  <a:pt x="5828011" y="910773"/>
                  <a:pt x="5830169" y="915675"/>
                </a:cubicBezTo>
                <a:cubicBezTo>
                  <a:pt x="5832326" y="920575"/>
                  <a:pt x="5835024" y="925477"/>
                  <a:pt x="5838260" y="930378"/>
                </a:cubicBezTo>
                <a:cubicBezTo>
                  <a:pt x="5841497" y="935279"/>
                  <a:pt x="5844734" y="939635"/>
                  <a:pt x="5847970" y="943447"/>
                </a:cubicBezTo>
                <a:cubicBezTo>
                  <a:pt x="5851207" y="947259"/>
                  <a:pt x="5854443" y="949164"/>
                  <a:pt x="5857681" y="949164"/>
                </a:cubicBezTo>
                <a:cubicBezTo>
                  <a:pt x="5858759" y="949164"/>
                  <a:pt x="5859299" y="948620"/>
                  <a:pt x="5859299" y="947531"/>
                </a:cubicBezTo>
                <a:lnTo>
                  <a:pt x="5862535" y="947531"/>
                </a:lnTo>
                <a:cubicBezTo>
                  <a:pt x="5863614" y="947531"/>
                  <a:pt x="5864153" y="947259"/>
                  <a:pt x="5864153" y="946715"/>
                </a:cubicBezTo>
                <a:cubicBezTo>
                  <a:pt x="5864153" y="946170"/>
                  <a:pt x="5864692" y="945898"/>
                  <a:pt x="5865772" y="945898"/>
                </a:cubicBezTo>
                <a:cubicBezTo>
                  <a:pt x="5866850" y="945898"/>
                  <a:pt x="5867929" y="946715"/>
                  <a:pt x="5869008" y="948348"/>
                </a:cubicBezTo>
                <a:cubicBezTo>
                  <a:pt x="5870088" y="949982"/>
                  <a:pt x="5871165" y="950799"/>
                  <a:pt x="5872244" y="950799"/>
                </a:cubicBezTo>
                <a:lnTo>
                  <a:pt x="5883573" y="949164"/>
                </a:lnTo>
                <a:cubicBezTo>
                  <a:pt x="5883573" y="948076"/>
                  <a:pt x="5884112" y="947531"/>
                  <a:pt x="5885191" y="947531"/>
                </a:cubicBezTo>
                <a:cubicBezTo>
                  <a:pt x="5885191" y="947531"/>
                  <a:pt x="5885730" y="946987"/>
                  <a:pt x="5886809" y="945898"/>
                </a:cubicBezTo>
                <a:cubicBezTo>
                  <a:pt x="5887889" y="944808"/>
                  <a:pt x="5889507" y="942903"/>
                  <a:pt x="5891665" y="940180"/>
                </a:cubicBezTo>
                <a:cubicBezTo>
                  <a:pt x="5893822" y="937457"/>
                  <a:pt x="5895440" y="935551"/>
                  <a:pt x="5896519" y="934462"/>
                </a:cubicBezTo>
                <a:lnTo>
                  <a:pt x="5896519" y="926294"/>
                </a:lnTo>
                <a:cubicBezTo>
                  <a:pt x="5896519" y="921937"/>
                  <a:pt x="5895980" y="917852"/>
                  <a:pt x="5894901" y="914042"/>
                </a:cubicBezTo>
                <a:cubicBezTo>
                  <a:pt x="5893822" y="910229"/>
                  <a:pt x="5893283" y="905600"/>
                  <a:pt x="5893283" y="900154"/>
                </a:cubicBezTo>
                <a:cubicBezTo>
                  <a:pt x="5893283" y="897977"/>
                  <a:pt x="5894631" y="896615"/>
                  <a:pt x="5897329" y="896070"/>
                </a:cubicBezTo>
                <a:cubicBezTo>
                  <a:pt x="5900026" y="895526"/>
                  <a:pt x="5902454" y="895254"/>
                  <a:pt x="5904610" y="895254"/>
                </a:cubicBezTo>
                <a:cubicBezTo>
                  <a:pt x="5907848" y="895254"/>
                  <a:pt x="5909466" y="896343"/>
                  <a:pt x="5909466" y="898521"/>
                </a:cubicBezTo>
                <a:cubicBezTo>
                  <a:pt x="5909466" y="900700"/>
                  <a:pt x="5908927" y="902061"/>
                  <a:pt x="5907848" y="902605"/>
                </a:cubicBezTo>
                <a:cubicBezTo>
                  <a:pt x="5906769" y="903150"/>
                  <a:pt x="5906229" y="904512"/>
                  <a:pt x="5906229" y="906689"/>
                </a:cubicBezTo>
                <a:cubicBezTo>
                  <a:pt x="5908387" y="906689"/>
                  <a:pt x="5910274" y="906145"/>
                  <a:pt x="5911892" y="905056"/>
                </a:cubicBezTo>
                <a:cubicBezTo>
                  <a:pt x="5913512" y="903966"/>
                  <a:pt x="5915399" y="903422"/>
                  <a:pt x="5917557" y="903422"/>
                </a:cubicBezTo>
                <a:cubicBezTo>
                  <a:pt x="5919714" y="903422"/>
                  <a:pt x="5921063" y="903694"/>
                  <a:pt x="5921603" y="904238"/>
                </a:cubicBezTo>
                <a:cubicBezTo>
                  <a:pt x="5922142" y="904784"/>
                  <a:pt x="5923491" y="905056"/>
                  <a:pt x="5925649" y="905056"/>
                </a:cubicBezTo>
                <a:cubicBezTo>
                  <a:pt x="5929964" y="905056"/>
                  <a:pt x="5932122" y="902877"/>
                  <a:pt x="5932122" y="898521"/>
                </a:cubicBezTo>
                <a:cubicBezTo>
                  <a:pt x="5932122" y="894165"/>
                  <a:pt x="5930234" y="889536"/>
                  <a:pt x="5926459" y="884635"/>
                </a:cubicBezTo>
                <a:cubicBezTo>
                  <a:pt x="5922682" y="879733"/>
                  <a:pt x="5920793" y="875649"/>
                  <a:pt x="5920793" y="872382"/>
                </a:cubicBezTo>
                <a:cubicBezTo>
                  <a:pt x="5920793" y="870204"/>
                  <a:pt x="5922413" y="868842"/>
                  <a:pt x="5925649" y="868298"/>
                </a:cubicBezTo>
                <a:cubicBezTo>
                  <a:pt x="5928886" y="867754"/>
                  <a:pt x="5930504" y="865847"/>
                  <a:pt x="5930504" y="862581"/>
                </a:cubicBezTo>
                <a:cubicBezTo>
                  <a:pt x="5930504" y="862581"/>
                  <a:pt x="5928886" y="860947"/>
                  <a:pt x="5925649" y="857679"/>
                </a:cubicBezTo>
                <a:lnTo>
                  <a:pt x="5909466" y="857679"/>
                </a:lnTo>
                <a:cubicBezTo>
                  <a:pt x="5908387" y="856590"/>
                  <a:pt x="5906769" y="856318"/>
                  <a:pt x="5904610" y="856863"/>
                </a:cubicBezTo>
                <a:cubicBezTo>
                  <a:pt x="5902454" y="857407"/>
                  <a:pt x="5901374" y="856590"/>
                  <a:pt x="5901374" y="854412"/>
                </a:cubicBezTo>
                <a:cubicBezTo>
                  <a:pt x="5901374" y="852233"/>
                  <a:pt x="5902184" y="850600"/>
                  <a:pt x="5903802" y="849511"/>
                </a:cubicBezTo>
                <a:cubicBezTo>
                  <a:pt x="5905420" y="848421"/>
                  <a:pt x="5906229" y="846788"/>
                  <a:pt x="5906229" y="844610"/>
                </a:cubicBezTo>
                <a:cubicBezTo>
                  <a:pt x="5906229" y="840253"/>
                  <a:pt x="5904341" y="837258"/>
                  <a:pt x="5900565" y="835625"/>
                </a:cubicBezTo>
                <a:cubicBezTo>
                  <a:pt x="5896790" y="833991"/>
                  <a:pt x="5893283" y="833174"/>
                  <a:pt x="5890047" y="833174"/>
                </a:cubicBezTo>
                <a:close/>
                <a:moveTo>
                  <a:pt x="4498511" y="833174"/>
                </a:moveTo>
                <a:cubicBezTo>
                  <a:pt x="4496353" y="833174"/>
                  <a:pt x="4492847" y="834263"/>
                  <a:pt x="4487992" y="836442"/>
                </a:cubicBezTo>
                <a:cubicBezTo>
                  <a:pt x="4483136" y="838619"/>
                  <a:pt x="4480710" y="841342"/>
                  <a:pt x="4480710" y="844610"/>
                </a:cubicBezTo>
                <a:cubicBezTo>
                  <a:pt x="4485025" y="844610"/>
                  <a:pt x="4489071" y="844065"/>
                  <a:pt x="4492847" y="842976"/>
                </a:cubicBezTo>
                <a:cubicBezTo>
                  <a:pt x="4496622" y="841888"/>
                  <a:pt x="4498511" y="838619"/>
                  <a:pt x="4498511" y="833174"/>
                </a:cubicBezTo>
                <a:close/>
                <a:moveTo>
                  <a:pt x="1086832" y="833174"/>
                </a:moveTo>
                <a:cubicBezTo>
                  <a:pt x="1084674" y="833174"/>
                  <a:pt x="1082246" y="835081"/>
                  <a:pt x="1079549" y="838891"/>
                </a:cubicBezTo>
                <a:cubicBezTo>
                  <a:pt x="1076852" y="842704"/>
                  <a:pt x="1075503" y="845698"/>
                  <a:pt x="1075503" y="847877"/>
                </a:cubicBezTo>
                <a:cubicBezTo>
                  <a:pt x="1075503" y="851144"/>
                  <a:pt x="1076582" y="852779"/>
                  <a:pt x="1078741" y="852779"/>
                </a:cubicBezTo>
                <a:cubicBezTo>
                  <a:pt x="1080898" y="852779"/>
                  <a:pt x="1084404" y="851961"/>
                  <a:pt x="1089260" y="850328"/>
                </a:cubicBezTo>
                <a:cubicBezTo>
                  <a:pt x="1094114" y="848695"/>
                  <a:pt x="1096542" y="846244"/>
                  <a:pt x="1096542" y="842976"/>
                </a:cubicBezTo>
                <a:cubicBezTo>
                  <a:pt x="1096542" y="840798"/>
                  <a:pt x="1095463" y="838619"/>
                  <a:pt x="1093306" y="836442"/>
                </a:cubicBezTo>
                <a:cubicBezTo>
                  <a:pt x="1091147" y="834263"/>
                  <a:pt x="1088989" y="833174"/>
                  <a:pt x="1086832" y="833174"/>
                </a:cubicBezTo>
                <a:close/>
                <a:moveTo>
                  <a:pt x="8714383" y="831540"/>
                </a:moveTo>
                <a:cubicBezTo>
                  <a:pt x="8716541" y="831540"/>
                  <a:pt x="8718159" y="832630"/>
                  <a:pt x="8719238" y="834807"/>
                </a:cubicBezTo>
                <a:cubicBezTo>
                  <a:pt x="8720316" y="836986"/>
                  <a:pt x="8720856" y="839165"/>
                  <a:pt x="8720856" y="841342"/>
                </a:cubicBezTo>
                <a:cubicBezTo>
                  <a:pt x="8714383" y="841342"/>
                  <a:pt x="8711147" y="839165"/>
                  <a:pt x="8711147" y="834807"/>
                </a:cubicBezTo>
                <a:cubicBezTo>
                  <a:pt x="8711147" y="832630"/>
                  <a:pt x="8712225" y="831540"/>
                  <a:pt x="8714383" y="831540"/>
                </a:cubicBezTo>
                <a:close/>
                <a:moveTo>
                  <a:pt x="8639941" y="831540"/>
                </a:moveTo>
                <a:cubicBezTo>
                  <a:pt x="8636704" y="831540"/>
                  <a:pt x="8635087" y="834263"/>
                  <a:pt x="8635087" y="839709"/>
                </a:cubicBezTo>
                <a:cubicBezTo>
                  <a:pt x="8635087" y="841888"/>
                  <a:pt x="8636165" y="842976"/>
                  <a:pt x="8638323" y="842976"/>
                </a:cubicBezTo>
                <a:cubicBezTo>
                  <a:pt x="8641559" y="842976"/>
                  <a:pt x="8643179" y="840253"/>
                  <a:pt x="8643179" y="834807"/>
                </a:cubicBezTo>
                <a:cubicBezTo>
                  <a:pt x="8643179" y="832630"/>
                  <a:pt x="8642098" y="831540"/>
                  <a:pt x="8639941" y="831540"/>
                </a:cubicBezTo>
                <a:close/>
                <a:moveTo>
                  <a:pt x="2247962" y="831540"/>
                </a:moveTo>
                <a:cubicBezTo>
                  <a:pt x="2240410" y="831540"/>
                  <a:pt x="2236633" y="834807"/>
                  <a:pt x="2236633" y="841342"/>
                </a:cubicBezTo>
                <a:cubicBezTo>
                  <a:pt x="2236633" y="844610"/>
                  <a:pt x="2237712" y="846244"/>
                  <a:pt x="2239871" y="846244"/>
                </a:cubicBezTo>
                <a:cubicBezTo>
                  <a:pt x="2242028" y="846244"/>
                  <a:pt x="2244994" y="845698"/>
                  <a:pt x="2248771" y="844610"/>
                </a:cubicBezTo>
                <a:cubicBezTo>
                  <a:pt x="2252547" y="843521"/>
                  <a:pt x="2254434" y="841342"/>
                  <a:pt x="2254434" y="838075"/>
                </a:cubicBezTo>
                <a:cubicBezTo>
                  <a:pt x="2254434" y="833719"/>
                  <a:pt x="2252277" y="831540"/>
                  <a:pt x="2247962" y="831540"/>
                </a:cubicBezTo>
                <a:close/>
                <a:moveTo>
                  <a:pt x="3141263" y="829907"/>
                </a:moveTo>
                <a:cubicBezTo>
                  <a:pt x="3139105" y="829907"/>
                  <a:pt x="3135868" y="830451"/>
                  <a:pt x="3131553" y="831540"/>
                </a:cubicBezTo>
                <a:cubicBezTo>
                  <a:pt x="3127238" y="832630"/>
                  <a:pt x="3125080" y="834807"/>
                  <a:pt x="3125080" y="838075"/>
                </a:cubicBezTo>
                <a:cubicBezTo>
                  <a:pt x="3125080" y="839165"/>
                  <a:pt x="3126159" y="839709"/>
                  <a:pt x="3128317" y="839709"/>
                </a:cubicBezTo>
                <a:cubicBezTo>
                  <a:pt x="3130474" y="839709"/>
                  <a:pt x="3133171" y="838619"/>
                  <a:pt x="3136409" y="836442"/>
                </a:cubicBezTo>
                <a:cubicBezTo>
                  <a:pt x="3139645" y="834263"/>
                  <a:pt x="3141263" y="832085"/>
                  <a:pt x="3141263" y="829907"/>
                </a:cubicBezTo>
                <a:close/>
                <a:moveTo>
                  <a:pt x="7958637" y="828274"/>
                </a:moveTo>
                <a:cubicBezTo>
                  <a:pt x="7956479" y="828274"/>
                  <a:pt x="7955131" y="828818"/>
                  <a:pt x="7954592" y="829907"/>
                </a:cubicBezTo>
                <a:cubicBezTo>
                  <a:pt x="7954051" y="830996"/>
                  <a:pt x="7952705" y="831540"/>
                  <a:pt x="7950546" y="831540"/>
                </a:cubicBezTo>
                <a:lnTo>
                  <a:pt x="7942455" y="831540"/>
                </a:lnTo>
                <a:cubicBezTo>
                  <a:pt x="7938139" y="831540"/>
                  <a:pt x="7935983" y="832630"/>
                  <a:pt x="7935983" y="834807"/>
                </a:cubicBezTo>
                <a:cubicBezTo>
                  <a:pt x="7935983" y="836986"/>
                  <a:pt x="7937870" y="840526"/>
                  <a:pt x="7941645" y="845426"/>
                </a:cubicBezTo>
                <a:cubicBezTo>
                  <a:pt x="7945421" y="850328"/>
                  <a:pt x="7948388" y="852779"/>
                  <a:pt x="7950546" y="852779"/>
                </a:cubicBezTo>
                <a:cubicBezTo>
                  <a:pt x="7952705" y="852779"/>
                  <a:pt x="7955400" y="850056"/>
                  <a:pt x="7958637" y="844610"/>
                </a:cubicBezTo>
                <a:cubicBezTo>
                  <a:pt x="7961873" y="839165"/>
                  <a:pt x="7963493" y="835353"/>
                  <a:pt x="7963493" y="833174"/>
                </a:cubicBezTo>
                <a:cubicBezTo>
                  <a:pt x="7963493" y="829907"/>
                  <a:pt x="7961873" y="828274"/>
                  <a:pt x="7958637" y="828274"/>
                </a:cubicBezTo>
                <a:close/>
                <a:moveTo>
                  <a:pt x="1527009" y="828274"/>
                </a:moveTo>
                <a:cubicBezTo>
                  <a:pt x="1519458" y="828274"/>
                  <a:pt x="1515951" y="830723"/>
                  <a:pt x="1516490" y="835625"/>
                </a:cubicBezTo>
                <a:cubicBezTo>
                  <a:pt x="1517030" y="840526"/>
                  <a:pt x="1516220" y="843521"/>
                  <a:pt x="1514064" y="844610"/>
                </a:cubicBezTo>
                <a:cubicBezTo>
                  <a:pt x="1508669" y="845698"/>
                  <a:pt x="1502735" y="848149"/>
                  <a:pt x="1496261" y="851961"/>
                </a:cubicBezTo>
                <a:cubicBezTo>
                  <a:pt x="1489789" y="855774"/>
                  <a:pt x="1486551" y="860947"/>
                  <a:pt x="1486551" y="867481"/>
                </a:cubicBezTo>
                <a:cubicBezTo>
                  <a:pt x="1486551" y="870749"/>
                  <a:pt x="1488979" y="873472"/>
                  <a:pt x="1493835" y="875649"/>
                </a:cubicBezTo>
                <a:cubicBezTo>
                  <a:pt x="1498689" y="877828"/>
                  <a:pt x="1502735" y="878917"/>
                  <a:pt x="1505972" y="878917"/>
                </a:cubicBezTo>
                <a:cubicBezTo>
                  <a:pt x="1510287" y="878917"/>
                  <a:pt x="1514064" y="877828"/>
                  <a:pt x="1517300" y="875649"/>
                </a:cubicBezTo>
                <a:cubicBezTo>
                  <a:pt x="1520536" y="873472"/>
                  <a:pt x="1524312" y="871838"/>
                  <a:pt x="1528627" y="870749"/>
                </a:cubicBezTo>
                <a:cubicBezTo>
                  <a:pt x="1535101" y="869660"/>
                  <a:pt x="1541305" y="867754"/>
                  <a:pt x="1547238" y="865031"/>
                </a:cubicBezTo>
                <a:cubicBezTo>
                  <a:pt x="1553172" y="862309"/>
                  <a:pt x="1556139" y="856590"/>
                  <a:pt x="1556139" y="847877"/>
                </a:cubicBezTo>
                <a:cubicBezTo>
                  <a:pt x="1556139" y="845698"/>
                  <a:pt x="1551824" y="841888"/>
                  <a:pt x="1543192" y="836442"/>
                </a:cubicBezTo>
                <a:cubicBezTo>
                  <a:pt x="1534562" y="830996"/>
                  <a:pt x="1529167" y="828274"/>
                  <a:pt x="1527009" y="828274"/>
                </a:cubicBezTo>
                <a:close/>
                <a:moveTo>
                  <a:pt x="450638" y="828274"/>
                </a:moveTo>
                <a:cubicBezTo>
                  <a:pt x="448480" y="828274"/>
                  <a:pt x="444434" y="829907"/>
                  <a:pt x="438501" y="833174"/>
                </a:cubicBezTo>
                <a:cubicBezTo>
                  <a:pt x="432566" y="836442"/>
                  <a:pt x="426364" y="840253"/>
                  <a:pt x="419890" y="844610"/>
                </a:cubicBezTo>
                <a:cubicBezTo>
                  <a:pt x="413417" y="848967"/>
                  <a:pt x="407753" y="853323"/>
                  <a:pt x="402898" y="857679"/>
                </a:cubicBezTo>
                <a:cubicBezTo>
                  <a:pt x="398043" y="862035"/>
                  <a:pt x="395616" y="865303"/>
                  <a:pt x="395616" y="867481"/>
                </a:cubicBezTo>
                <a:lnTo>
                  <a:pt x="395616" y="869116"/>
                </a:lnTo>
                <a:cubicBezTo>
                  <a:pt x="396695" y="871293"/>
                  <a:pt x="399661" y="875105"/>
                  <a:pt x="404517" y="880551"/>
                </a:cubicBezTo>
                <a:cubicBezTo>
                  <a:pt x="409371" y="885996"/>
                  <a:pt x="412878" y="889808"/>
                  <a:pt x="415035" y="891986"/>
                </a:cubicBezTo>
                <a:lnTo>
                  <a:pt x="415035" y="905056"/>
                </a:lnTo>
                <a:cubicBezTo>
                  <a:pt x="415035" y="906145"/>
                  <a:pt x="415575" y="906689"/>
                  <a:pt x="416654" y="906689"/>
                </a:cubicBezTo>
                <a:cubicBezTo>
                  <a:pt x="417732" y="906689"/>
                  <a:pt x="418272" y="906961"/>
                  <a:pt x="418272" y="907507"/>
                </a:cubicBezTo>
                <a:cubicBezTo>
                  <a:pt x="418272" y="908051"/>
                  <a:pt x="418811" y="908323"/>
                  <a:pt x="419890" y="908323"/>
                </a:cubicBezTo>
                <a:lnTo>
                  <a:pt x="429600" y="901789"/>
                </a:lnTo>
                <a:lnTo>
                  <a:pt x="431218" y="901789"/>
                </a:lnTo>
                <a:cubicBezTo>
                  <a:pt x="433376" y="901789"/>
                  <a:pt x="434455" y="903694"/>
                  <a:pt x="434455" y="907507"/>
                </a:cubicBezTo>
                <a:cubicBezTo>
                  <a:pt x="434455" y="911319"/>
                  <a:pt x="436073" y="913224"/>
                  <a:pt x="439309" y="913224"/>
                </a:cubicBezTo>
                <a:cubicBezTo>
                  <a:pt x="444703" y="913224"/>
                  <a:pt x="448749" y="909684"/>
                  <a:pt x="451446" y="902605"/>
                </a:cubicBezTo>
                <a:cubicBezTo>
                  <a:pt x="454144" y="895526"/>
                  <a:pt x="455492" y="889808"/>
                  <a:pt x="455492" y="885452"/>
                </a:cubicBezTo>
                <a:cubicBezTo>
                  <a:pt x="455492" y="883273"/>
                  <a:pt x="455223" y="881912"/>
                  <a:pt x="454684" y="881368"/>
                </a:cubicBezTo>
                <a:cubicBezTo>
                  <a:pt x="454144" y="880823"/>
                  <a:pt x="453874" y="879461"/>
                  <a:pt x="453874" y="877284"/>
                </a:cubicBezTo>
                <a:cubicBezTo>
                  <a:pt x="453874" y="874016"/>
                  <a:pt x="454953" y="872110"/>
                  <a:pt x="457112" y="871565"/>
                </a:cubicBezTo>
                <a:cubicBezTo>
                  <a:pt x="459269" y="871021"/>
                  <a:pt x="460348" y="869660"/>
                  <a:pt x="460348" y="867481"/>
                </a:cubicBezTo>
                <a:cubicBezTo>
                  <a:pt x="460348" y="865303"/>
                  <a:pt x="460078" y="863942"/>
                  <a:pt x="459538" y="863397"/>
                </a:cubicBezTo>
                <a:cubicBezTo>
                  <a:pt x="458999" y="862853"/>
                  <a:pt x="458730" y="861491"/>
                  <a:pt x="458730" y="859312"/>
                </a:cubicBezTo>
                <a:cubicBezTo>
                  <a:pt x="458730" y="857135"/>
                  <a:pt x="459269" y="855228"/>
                  <a:pt x="460348" y="853595"/>
                </a:cubicBezTo>
                <a:cubicBezTo>
                  <a:pt x="461427" y="851961"/>
                  <a:pt x="462506" y="850056"/>
                  <a:pt x="463584" y="847877"/>
                </a:cubicBezTo>
                <a:cubicBezTo>
                  <a:pt x="461427" y="845698"/>
                  <a:pt x="459538" y="841888"/>
                  <a:pt x="457920" y="836442"/>
                </a:cubicBezTo>
                <a:cubicBezTo>
                  <a:pt x="456302" y="830996"/>
                  <a:pt x="453874" y="828274"/>
                  <a:pt x="450638" y="828274"/>
                </a:cubicBezTo>
                <a:close/>
                <a:moveTo>
                  <a:pt x="4644462" y="826639"/>
                </a:moveTo>
                <a:cubicBezTo>
                  <a:pt x="4641224" y="830996"/>
                  <a:pt x="4636640" y="833174"/>
                  <a:pt x="4630705" y="833174"/>
                </a:cubicBezTo>
                <a:cubicBezTo>
                  <a:pt x="4624772" y="833174"/>
                  <a:pt x="4621805" y="835897"/>
                  <a:pt x="4621805" y="841342"/>
                </a:cubicBezTo>
                <a:cubicBezTo>
                  <a:pt x="4625041" y="841342"/>
                  <a:pt x="4629897" y="840526"/>
                  <a:pt x="4636369" y="838891"/>
                </a:cubicBezTo>
                <a:cubicBezTo>
                  <a:pt x="4642842" y="837258"/>
                  <a:pt x="4646080" y="834263"/>
                  <a:pt x="4646080" y="829907"/>
                </a:cubicBezTo>
                <a:lnTo>
                  <a:pt x="4646080" y="828274"/>
                </a:lnTo>
                <a:cubicBezTo>
                  <a:pt x="4646080" y="828274"/>
                  <a:pt x="4645540" y="827728"/>
                  <a:pt x="4644462" y="826639"/>
                </a:cubicBezTo>
                <a:close/>
                <a:moveTo>
                  <a:pt x="326028" y="826639"/>
                </a:moveTo>
                <a:lnTo>
                  <a:pt x="324410" y="828274"/>
                </a:lnTo>
                <a:lnTo>
                  <a:pt x="324410" y="839709"/>
                </a:lnTo>
                <a:cubicBezTo>
                  <a:pt x="324410" y="840798"/>
                  <a:pt x="325489" y="841342"/>
                  <a:pt x="327646" y="841342"/>
                </a:cubicBezTo>
                <a:cubicBezTo>
                  <a:pt x="329804" y="841342"/>
                  <a:pt x="331963" y="841070"/>
                  <a:pt x="334120" y="840526"/>
                </a:cubicBezTo>
                <a:cubicBezTo>
                  <a:pt x="336278" y="839981"/>
                  <a:pt x="337357" y="838619"/>
                  <a:pt x="337357" y="836442"/>
                </a:cubicBezTo>
                <a:cubicBezTo>
                  <a:pt x="337357" y="834263"/>
                  <a:pt x="336278" y="832085"/>
                  <a:pt x="334120" y="829907"/>
                </a:cubicBezTo>
                <a:cubicBezTo>
                  <a:pt x="331963" y="827728"/>
                  <a:pt x="329804" y="826639"/>
                  <a:pt x="327646" y="826639"/>
                </a:cubicBezTo>
                <a:close/>
                <a:moveTo>
                  <a:pt x="7525439" y="825006"/>
                </a:moveTo>
                <a:cubicBezTo>
                  <a:pt x="7523281" y="825006"/>
                  <a:pt x="7521123" y="825823"/>
                  <a:pt x="7518965" y="827456"/>
                </a:cubicBezTo>
                <a:cubicBezTo>
                  <a:pt x="7516807" y="829090"/>
                  <a:pt x="7515729" y="830996"/>
                  <a:pt x="7515729" y="833174"/>
                </a:cubicBezTo>
                <a:cubicBezTo>
                  <a:pt x="7515729" y="835353"/>
                  <a:pt x="7516807" y="836442"/>
                  <a:pt x="7518965" y="836442"/>
                </a:cubicBezTo>
                <a:cubicBezTo>
                  <a:pt x="7521123" y="836442"/>
                  <a:pt x="7522741" y="835081"/>
                  <a:pt x="7523821" y="832358"/>
                </a:cubicBezTo>
                <a:cubicBezTo>
                  <a:pt x="7524898" y="829635"/>
                  <a:pt x="7525439" y="827184"/>
                  <a:pt x="7525439" y="825006"/>
                </a:cubicBezTo>
                <a:close/>
                <a:moveTo>
                  <a:pt x="1930774" y="825006"/>
                </a:moveTo>
                <a:cubicBezTo>
                  <a:pt x="1926459" y="825006"/>
                  <a:pt x="1924033" y="827456"/>
                  <a:pt x="1923493" y="832358"/>
                </a:cubicBezTo>
                <a:cubicBezTo>
                  <a:pt x="1922954" y="837258"/>
                  <a:pt x="1922684" y="841342"/>
                  <a:pt x="1922684" y="844610"/>
                </a:cubicBezTo>
                <a:cubicBezTo>
                  <a:pt x="1922684" y="850056"/>
                  <a:pt x="1924841" y="852779"/>
                  <a:pt x="1929156" y="852779"/>
                </a:cubicBezTo>
                <a:cubicBezTo>
                  <a:pt x="1931315" y="852779"/>
                  <a:pt x="1934012" y="852233"/>
                  <a:pt x="1937248" y="851144"/>
                </a:cubicBezTo>
                <a:cubicBezTo>
                  <a:pt x="1940485" y="850056"/>
                  <a:pt x="1942103" y="847877"/>
                  <a:pt x="1942103" y="844610"/>
                </a:cubicBezTo>
                <a:cubicBezTo>
                  <a:pt x="1942103" y="840253"/>
                  <a:pt x="1941563" y="835897"/>
                  <a:pt x="1940485" y="831540"/>
                </a:cubicBezTo>
                <a:cubicBezTo>
                  <a:pt x="1939406" y="827184"/>
                  <a:pt x="1936170" y="825006"/>
                  <a:pt x="1930774" y="825006"/>
                </a:cubicBezTo>
                <a:close/>
                <a:moveTo>
                  <a:pt x="7164559" y="823372"/>
                </a:moveTo>
                <a:cubicBezTo>
                  <a:pt x="7162400" y="823372"/>
                  <a:pt x="7161321" y="825006"/>
                  <a:pt x="7161321" y="828274"/>
                </a:cubicBezTo>
                <a:cubicBezTo>
                  <a:pt x="7165636" y="828274"/>
                  <a:pt x="7167795" y="827184"/>
                  <a:pt x="7167795" y="825006"/>
                </a:cubicBezTo>
                <a:cubicBezTo>
                  <a:pt x="7167795" y="823916"/>
                  <a:pt x="7166717" y="823372"/>
                  <a:pt x="7164559" y="823372"/>
                </a:cubicBezTo>
                <a:close/>
                <a:moveTo>
                  <a:pt x="8335702" y="821739"/>
                </a:moveTo>
                <a:cubicBezTo>
                  <a:pt x="8330307" y="821739"/>
                  <a:pt x="8327609" y="824462"/>
                  <a:pt x="8327609" y="829907"/>
                </a:cubicBezTo>
                <a:cubicBezTo>
                  <a:pt x="8327609" y="834263"/>
                  <a:pt x="8330847" y="836442"/>
                  <a:pt x="8337319" y="836442"/>
                </a:cubicBezTo>
                <a:cubicBezTo>
                  <a:pt x="8342715" y="836442"/>
                  <a:pt x="8345410" y="834807"/>
                  <a:pt x="8345410" y="831540"/>
                </a:cubicBezTo>
                <a:cubicBezTo>
                  <a:pt x="8345410" y="829362"/>
                  <a:pt x="8344333" y="827184"/>
                  <a:pt x="8342174" y="825006"/>
                </a:cubicBezTo>
                <a:cubicBezTo>
                  <a:pt x="8340016" y="822828"/>
                  <a:pt x="8337860" y="821739"/>
                  <a:pt x="8335702" y="821739"/>
                </a:cubicBezTo>
                <a:close/>
                <a:moveTo>
                  <a:pt x="7916562" y="821739"/>
                </a:moveTo>
                <a:cubicBezTo>
                  <a:pt x="7913325" y="821739"/>
                  <a:pt x="7911707" y="823916"/>
                  <a:pt x="7911707" y="828274"/>
                </a:cubicBezTo>
                <a:cubicBezTo>
                  <a:pt x="7911707" y="830451"/>
                  <a:pt x="7912247" y="832902"/>
                  <a:pt x="7913325" y="835625"/>
                </a:cubicBezTo>
                <a:cubicBezTo>
                  <a:pt x="7914403" y="838347"/>
                  <a:pt x="7916022" y="839709"/>
                  <a:pt x="7918180" y="839709"/>
                </a:cubicBezTo>
                <a:cubicBezTo>
                  <a:pt x="7924652" y="839709"/>
                  <a:pt x="7927889" y="835897"/>
                  <a:pt x="7927889" y="828274"/>
                </a:cubicBezTo>
                <a:cubicBezTo>
                  <a:pt x="7927889" y="826095"/>
                  <a:pt x="7926541" y="824462"/>
                  <a:pt x="7923844" y="823372"/>
                </a:cubicBezTo>
                <a:cubicBezTo>
                  <a:pt x="7921147" y="822283"/>
                  <a:pt x="7918719" y="821739"/>
                  <a:pt x="7916562" y="821739"/>
                </a:cubicBezTo>
                <a:close/>
                <a:moveTo>
                  <a:pt x="7072316" y="821739"/>
                </a:moveTo>
                <a:cubicBezTo>
                  <a:pt x="7056131" y="821739"/>
                  <a:pt x="7043186" y="827728"/>
                  <a:pt x="7033475" y="839709"/>
                </a:cubicBezTo>
                <a:cubicBezTo>
                  <a:pt x="7031318" y="841888"/>
                  <a:pt x="7028351" y="844337"/>
                  <a:pt x="7024575" y="847060"/>
                </a:cubicBezTo>
                <a:cubicBezTo>
                  <a:pt x="7020799" y="849783"/>
                  <a:pt x="7018911" y="852233"/>
                  <a:pt x="7018911" y="854412"/>
                </a:cubicBezTo>
                <a:cubicBezTo>
                  <a:pt x="7018911" y="855502"/>
                  <a:pt x="7019989" y="856046"/>
                  <a:pt x="7022147" y="856046"/>
                </a:cubicBezTo>
                <a:lnTo>
                  <a:pt x="7023765" y="856046"/>
                </a:lnTo>
                <a:cubicBezTo>
                  <a:pt x="7024845" y="856046"/>
                  <a:pt x="7026193" y="855228"/>
                  <a:pt x="7027811" y="853595"/>
                </a:cubicBezTo>
                <a:cubicBezTo>
                  <a:pt x="7029429" y="851961"/>
                  <a:pt x="7030778" y="851144"/>
                  <a:pt x="7031857" y="851144"/>
                </a:cubicBezTo>
                <a:cubicBezTo>
                  <a:pt x="7037253" y="848967"/>
                  <a:pt x="7045344" y="845698"/>
                  <a:pt x="7056131" y="841342"/>
                </a:cubicBezTo>
                <a:cubicBezTo>
                  <a:pt x="7066920" y="836986"/>
                  <a:pt x="7072316" y="830451"/>
                  <a:pt x="7072316" y="821739"/>
                </a:cubicBezTo>
                <a:close/>
                <a:moveTo>
                  <a:pt x="6528262" y="821739"/>
                </a:moveTo>
                <a:lnTo>
                  <a:pt x="6528262" y="823372"/>
                </a:lnTo>
                <a:lnTo>
                  <a:pt x="6528262" y="825006"/>
                </a:lnTo>
                <a:lnTo>
                  <a:pt x="6529882" y="825006"/>
                </a:lnTo>
                <a:lnTo>
                  <a:pt x="6531500" y="823372"/>
                </a:lnTo>
                <a:cubicBezTo>
                  <a:pt x="6531500" y="822283"/>
                  <a:pt x="6530961" y="821739"/>
                  <a:pt x="6529882" y="821739"/>
                </a:cubicBezTo>
                <a:close/>
                <a:moveTo>
                  <a:pt x="4454817" y="821739"/>
                </a:moveTo>
                <a:lnTo>
                  <a:pt x="4454817" y="823372"/>
                </a:lnTo>
                <a:lnTo>
                  <a:pt x="4454817" y="825006"/>
                </a:lnTo>
                <a:lnTo>
                  <a:pt x="4456435" y="825006"/>
                </a:lnTo>
                <a:lnTo>
                  <a:pt x="4458053" y="823372"/>
                </a:lnTo>
                <a:cubicBezTo>
                  <a:pt x="4458053" y="822283"/>
                  <a:pt x="4457515" y="821739"/>
                  <a:pt x="4456435" y="821739"/>
                </a:cubicBezTo>
                <a:close/>
                <a:moveTo>
                  <a:pt x="3963966" y="821739"/>
                </a:moveTo>
                <a:cubicBezTo>
                  <a:pt x="3959651" y="821739"/>
                  <a:pt x="3957493" y="822828"/>
                  <a:pt x="3957493" y="825006"/>
                </a:cubicBezTo>
                <a:lnTo>
                  <a:pt x="3957493" y="828274"/>
                </a:lnTo>
                <a:cubicBezTo>
                  <a:pt x="3957493" y="829362"/>
                  <a:pt x="3958033" y="829907"/>
                  <a:pt x="3959111" y="829907"/>
                </a:cubicBezTo>
                <a:cubicBezTo>
                  <a:pt x="3961269" y="829907"/>
                  <a:pt x="3962618" y="828818"/>
                  <a:pt x="3963156" y="826639"/>
                </a:cubicBezTo>
                <a:cubicBezTo>
                  <a:pt x="3963697" y="824462"/>
                  <a:pt x="3963966" y="822828"/>
                  <a:pt x="3963966" y="821739"/>
                </a:cubicBezTo>
                <a:close/>
                <a:moveTo>
                  <a:pt x="1901646" y="821739"/>
                </a:moveTo>
                <a:cubicBezTo>
                  <a:pt x="1898410" y="821739"/>
                  <a:pt x="1895713" y="825006"/>
                  <a:pt x="1893554" y="831540"/>
                </a:cubicBezTo>
                <a:cubicBezTo>
                  <a:pt x="1892475" y="831540"/>
                  <a:pt x="1891127" y="830996"/>
                  <a:pt x="1889509" y="829907"/>
                </a:cubicBezTo>
                <a:cubicBezTo>
                  <a:pt x="1887890" y="828818"/>
                  <a:pt x="1886542" y="828274"/>
                  <a:pt x="1885463" y="828274"/>
                </a:cubicBezTo>
                <a:lnTo>
                  <a:pt x="1883845" y="828274"/>
                </a:lnTo>
                <a:cubicBezTo>
                  <a:pt x="1881686" y="828274"/>
                  <a:pt x="1880607" y="830451"/>
                  <a:pt x="1880607" y="834807"/>
                </a:cubicBezTo>
                <a:cubicBezTo>
                  <a:pt x="1880607" y="836986"/>
                  <a:pt x="1882766" y="841070"/>
                  <a:pt x="1887081" y="847060"/>
                </a:cubicBezTo>
                <a:cubicBezTo>
                  <a:pt x="1891396" y="853051"/>
                  <a:pt x="1894633" y="856046"/>
                  <a:pt x="1896790" y="856046"/>
                </a:cubicBezTo>
                <a:cubicBezTo>
                  <a:pt x="1902185" y="856046"/>
                  <a:pt x="1904882" y="852779"/>
                  <a:pt x="1904882" y="846244"/>
                </a:cubicBezTo>
                <a:cubicBezTo>
                  <a:pt x="1904882" y="844065"/>
                  <a:pt x="1904343" y="842704"/>
                  <a:pt x="1903264" y="842160"/>
                </a:cubicBezTo>
                <a:cubicBezTo>
                  <a:pt x="1902185" y="841614"/>
                  <a:pt x="1901646" y="840253"/>
                  <a:pt x="1901646" y="838075"/>
                </a:cubicBezTo>
                <a:cubicBezTo>
                  <a:pt x="1901646" y="835897"/>
                  <a:pt x="1902455" y="834535"/>
                  <a:pt x="1904073" y="833991"/>
                </a:cubicBezTo>
                <a:cubicBezTo>
                  <a:pt x="1905691" y="833446"/>
                  <a:pt x="1906501" y="832085"/>
                  <a:pt x="1906501" y="829907"/>
                </a:cubicBezTo>
                <a:cubicBezTo>
                  <a:pt x="1906501" y="824462"/>
                  <a:pt x="1904882" y="821739"/>
                  <a:pt x="1901646" y="821739"/>
                </a:cubicBezTo>
                <a:close/>
                <a:moveTo>
                  <a:pt x="706329" y="821739"/>
                </a:moveTo>
                <a:cubicBezTo>
                  <a:pt x="704172" y="821739"/>
                  <a:pt x="703092" y="822828"/>
                  <a:pt x="703092" y="825006"/>
                </a:cubicBezTo>
                <a:cubicBezTo>
                  <a:pt x="703092" y="827184"/>
                  <a:pt x="703092" y="829362"/>
                  <a:pt x="703092" y="831540"/>
                </a:cubicBezTo>
                <a:lnTo>
                  <a:pt x="703092" y="834807"/>
                </a:lnTo>
                <a:lnTo>
                  <a:pt x="703092" y="836442"/>
                </a:lnTo>
                <a:cubicBezTo>
                  <a:pt x="705251" y="836442"/>
                  <a:pt x="706869" y="835353"/>
                  <a:pt x="707948" y="833174"/>
                </a:cubicBezTo>
                <a:cubicBezTo>
                  <a:pt x="709026" y="830996"/>
                  <a:pt x="709566" y="828818"/>
                  <a:pt x="709566" y="826639"/>
                </a:cubicBezTo>
                <a:cubicBezTo>
                  <a:pt x="709566" y="823372"/>
                  <a:pt x="708487" y="821739"/>
                  <a:pt x="706329" y="821739"/>
                </a:cubicBezTo>
                <a:close/>
                <a:moveTo>
                  <a:pt x="84903" y="821739"/>
                </a:moveTo>
                <a:cubicBezTo>
                  <a:pt x="81665" y="821739"/>
                  <a:pt x="80047" y="823916"/>
                  <a:pt x="80047" y="828274"/>
                </a:cubicBezTo>
                <a:cubicBezTo>
                  <a:pt x="80047" y="831540"/>
                  <a:pt x="81126" y="833174"/>
                  <a:pt x="83283" y="833174"/>
                </a:cubicBezTo>
                <a:cubicBezTo>
                  <a:pt x="88679" y="833174"/>
                  <a:pt x="91375" y="830996"/>
                  <a:pt x="91375" y="826639"/>
                </a:cubicBezTo>
                <a:cubicBezTo>
                  <a:pt x="91375" y="823372"/>
                  <a:pt x="89218" y="821739"/>
                  <a:pt x="84903" y="821739"/>
                </a:cubicBezTo>
                <a:close/>
                <a:moveTo>
                  <a:pt x="3505987" y="820105"/>
                </a:moveTo>
                <a:cubicBezTo>
                  <a:pt x="3504908" y="821193"/>
                  <a:pt x="3503830" y="822011"/>
                  <a:pt x="3502751" y="822555"/>
                </a:cubicBezTo>
                <a:cubicBezTo>
                  <a:pt x="3501672" y="823100"/>
                  <a:pt x="3500593" y="823916"/>
                  <a:pt x="3499515" y="825006"/>
                </a:cubicBezTo>
                <a:lnTo>
                  <a:pt x="3496277" y="828274"/>
                </a:lnTo>
                <a:lnTo>
                  <a:pt x="3497895" y="829907"/>
                </a:lnTo>
                <a:lnTo>
                  <a:pt x="3505987" y="823372"/>
                </a:lnTo>
                <a:close/>
                <a:moveTo>
                  <a:pt x="8588155" y="818471"/>
                </a:moveTo>
                <a:cubicBezTo>
                  <a:pt x="8587077" y="818471"/>
                  <a:pt x="8585729" y="819832"/>
                  <a:pt x="8584109" y="822555"/>
                </a:cubicBezTo>
                <a:cubicBezTo>
                  <a:pt x="8582493" y="825278"/>
                  <a:pt x="8580604" y="827728"/>
                  <a:pt x="8578447" y="829907"/>
                </a:cubicBezTo>
                <a:cubicBezTo>
                  <a:pt x="8575209" y="833174"/>
                  <a:pt x="8572514" y="836442"/>
                  <a:pt x="8570355" y="839709"/>
                </a:cubicBezTo>
                <a:cubicBezTo>
                  <a:pt x="8570355" y="841888"/>
                  <a:pt x="8570894" y="843249"/>
                  <a:pt x="8571972" y="843793"/>
                </a:cubicBezTo>
                <a:cubicBezTo>
                  <a:pt x="8573051" y="844337"/>
                  <a:pt x="8573591" y="845154"/>
                  <a:pt x="8573591" y="846244"/>
                </a:cubicBezTo>
                <a:lnTo>
                  <a:pt x="8573591" y="847877"/>
                </a:lnTo>
                <a:cubicBezTo>
                  <a:pt x="8572514" y="847877"/>
                  <a:pt x="8571433" y="848421"/>
                  <a:pt x="8570355" y="849511"/>
                </a:cubicBezTo>
                <a:cubicBezTo>
                  <a:pt x="8569275" y="850600"/>
                  <a:pt x="8568736" y="851689"/>
                  <a:pt x="8568736" y="852779"/>
                </a:cubicBezTo>
                <a:cubicBezTo>
                  <a:pt x="8568736" y="856046"/>
                  <a:pt x="8571164" y="858496"/>
                  <a:pt x="8576018" y="860130"/>
                </a:cubicBezTo>
                <a:cubicBezTo>
                  <a:pt x="8580873" y="861763"/>
                  <a:pt x="8584380" y="862581"/>
                  <a:pt x="8586538" y="862581"/>
                </a:cubicBezTo>
                <a:cubicBezTo>
                  <a:pt x="8588695" y="862581"/>
                  <a:pt x="8589774" y="862035"/>
                  <a:pt x="8589774" y="860947"/>
                </a:cubicBezTo>
                <a:cubicBezTo>
                  <a:pt x="8589774" y="858768"/>
                  <a:pt x="8589236" y="857135"/>
                  <a:pt x="8588155" y="856046"/>
                </a:cubicBezTo>
                <a:cubicBezTo>
                  <a:pt x="8587077" y="854956"/>
                  <a:pt x="8586538" y="853323"/>
                  <a:pt x="8586538" y="851144"/>
                </a:cubicBezTo>
                <a:cubicBezTo>
                  <a:pt x="8586538" y="846788"/>
                  <a:pt x="8588695" y="844610"/>
                  <a:pt x="8593011" y="844610"/>
                </a:cubicBezTo>
                <a:cubicBezTo>
                  <a:pt x="8597326" y="844610"/>
                  <a:pt x="8599484" y="842976"/>
                  <a:pt x="8599484" y="839709"/>
                </a:cubicBezTo>
                <a:cubicBezTo>
                  <a:pt x="8599484" y="837530"/>
                  <a:pt x="8598674" y="836169"/>
                  <a:pt x="8597056" y="835625"/>
                </a:cubicBezTo>
                <a:cubicBezTo>
                  <a:pt x="8595438" y="835081"/>
                  <a:pt x="8594629" y="833719"/>
                  <a:pt x="8594629" y="831540"/>
                </a:cubicBezTo>
                <a:cubicBezTo>
                  <a:pt x="8594629" y="830451"/>
                  <a:pt x="8594898" y="829362"/>
                  <a:pt x="8595438" y="828274"/>
                </a:cubicBezTo>
                <a:cubicBezTo>
                  <a:pt x="8595978" y="827184"/>
                  <a:pt x="8596248" y="826095"/>
                  <a:pt x="8596248" y="825006"/>
                </a:cubicBezTo>
                <a:lnTo>
                  <a:pt x="8596248" y="821739"/>
                </a:lnTo>
                <a:cubicBezTo>
                  <a:pt x="8594090" y="819560"/>
                  <a:pt x="8591392" y="818471"/>
                  <a:pt x="8588155" y="818471"/>
                </a:cubicBezTo>
                <a:close/>
                <a:moveTo>
                  <a:pt x="3452584" y="818471"/>
                </a:moveTo>
                <a:lnTo>
                  <a:pt x="3452584" y="821739"/>
                </a:lnTo>
                <a:cubicBezTo>
                  <a:pt x="3455820" y="821739"/>
                  <a:pt x="3457438" y="820649"/>
                  <a:pt x="3457438" y="818471"/>
                </a:cubicBezTo>
                <a:close/>
                <a:moveTo>
                  <a:pt x="2843495" y="818471"/>
                </a:moveTo>
                <a:cubicBezTo>
                  <a:pt x="2840259" y="818471"/>
                  <a:pt x="2837293" y="820105"/>
                  <a:pt x="2834596" y="823372"/>
                </a:cubicBezTo>
                <a:cubicBezTo>
                  <a:pt x="2831898" y="826639"/>
                  <a:pt x="2829471" y="829362"/>
                  <a:pt x="2827312" y="831540"/>
                </a:cubicBezTo>
                <a:lnTo>
                  <a:pt x="2827312" y="833174"/>
                </a:lnTo>
                <a:cubicBezTo>
                  <a:pt x="2827312" y="835353"/>
                  <a:pt x="2827853" y="836442"/>
                  <a:pt x="2828932" y="836442"/>
                </a:cubicBezTo>
                <a:cubicBezTo>
                  <a:pt x="2831089" y="836442"/>
                  <a:pt x="2834865" y="834263"/>
                  <a:pt x="2840259" y="829907"/>
                </a:cubicBezTo>
                <a:cubicBezTo>
                  <a:pt x="2845654" y="825551"/>
                  <a:pt x="2848351" y="822283"/>
                  <a:pt x="2848351" y="820105"/>
                </a:cubicBezTo>
                <a:cubicBezTo>
                  <a:pt x="2848351" y="819016"/>
                  <a:pt x="2846733" y="818471"/>
                  <a:pt x="2843495" y="818471"/>
                </a:cubicBezTo>
                <a:close/>
                <a:moveTo>
                  <a:pt x="1580414" y="818471"/>
                </a:moveTo>
                <a:cubicBezTo>
                  <a:pt x="1578255" y="818471"/>
                  <a:pt x="1577176" y="820649"/>
                  <a:pt x="1577176" y="825006"/>
                </a:cubicBezTo>
                <a:cubicBezTo>
                  <a:pt x="1577176" y="829362"/>
                  <a:pt x="1578796" y="831540"/>
                  <a:pt x="1582031" y="831540"/>
                </a:cubicBezTo>
                <a:cubicBezTo>
                  <a:pt x="1584190" y="831540"/>
                  <a:pt x="1585268" y="829907"/>
                  <a:pt x="1585268" y="826639"/>
                </a:cubicBezTo>
                <a:cubicBezTo>
                  <a:pt x="1585268" y="821193"/>
                  <a:pt x="1583649" y="818471"/>
                  <a:pt x="1580414" y="818471"/>
                </a:cubicBezTo>
                <a:close/>
                <a:moveTo>
                  <a:pt x="8473257" y="816837"/>
                </a:moveTo>
                <a:cubicBezTo>
                  <a:pt x="8471099" y="816837"/>
                  <a:pt x="8469212" y="817927"/>
                  <a:pt x="8467592" y="820105"/>
                </a:cubicBezTo>
                <a:cubicBezTo>
                  <a:pt x="8465974" y="822283"/>
                  <a:pt x="8465166" y="824462"/>
                  <a:pt x="8465166" y="826639"/>
                </a:cubicBezTo>
                <a:cubicBezTo>
                  <a:pt x="8465166" y="829907"/>
                  <a:pt x="8466783" y="831540"/>
                  <a:pt x="8470020" y="831540"/>
                </a:cubicBezTo>
                <a:cubicBezTo>
                  <a:pt x="8472177" y="831540"/>
                  <a:pt x="8474335" y="830723"/>
                  <a:pt x="8476493" y="829090"/>
                </a:cubicBezTo>
                <a:cubicBezTo>
                  <a:pt x="8478652" y="827456"/>
                  <a:pt x="8479730" y="825551"/>
                  <a:pt x="8479730" y="823372"/>
                </a:cubicBezTo>
                <a:cubicBezTo>
                  <a:pt x="8479730" y="819016"/>
                  <a:pt x="8477571" y="816837"/>
                  <a:pt x="8473257" y="816837"/>
                </a:cubicBezTo>
                <a:close/>
                <a:moveTo>
                  <a:pt x="3811846" y="816837"/>
                </a:moveTo>
                <a:cubicBezTo>
                  <a:pt x="3807531" y="816837"/>
                  <a:pt x="3805372" y="819016"/>
                  <a:pt x="3805372" y="823372"/>
                </a:cubicBezTo>
                <a:cubicBezTo>
                  <a:pt x="3810767" y="823372"/>
                  <a:pt x="3813464" y="821739"/>
                  <a:pt x="3813464" y="818471"/>
                </a:cubicBezTo>
                <a:cubicBezTo>
                  <a:pt x="3813464" y="818471"/>
                  <a:pt x="3812925" y="817927"/>
                  <a:pt x="3811846" y="816837"/>
                </a:cubicBezTo>
                <a:close/>
                <a:moveTo>
                  <a:pt x="6492660" y="815204"/>
                </a:moveTo>
                <a:cubicBezTo>
                  <a:pt x="6486187" y="815204"/>
                  <a:pt x="6482951" y="818471"/>
                  <a:pt x="6482951" y="825006"/>
                </a:cubicBezTo>
                <a:cubicBezTo>
                  <a:pt x="6482951" y="826095"/>
                  <a:pt x="6484030" y="826639"/>
                  <a:pt x="6486187" y="826639"/>
                </a:cubicBezTo>
                <a:cubicBezTo>
                  <a:pt x="6488345" y="826639"/>
                  <a:pt x="6489963" y="825278"/>
                  <a:pt x="6491042" y="822555"/>
                </a:cubicBezTo>
                <a:cubicBezTo>
                  <a:pt x="6492121" y="819832"/>
                  <a:pt x="6492660" y="817383"/>
                  <a:pt x="6492660" y="815204"/>
                </a:cubicBezTo>
                <a:close/>
                <a:moveTo>
                  <a:pt x="4419214" y="815204"/>
                </a:moveTo>
                <a:cubicBezTo>
                  <a:pt x="4412740" y="815204"/>
                  <a:pt x="4409504" y="818471"/>
                  <a:pt x="4409504" y="825006"/>
                </a:cubicBezTo>
                <a:cubicBezTo>
                  <a:pt x="4409504" y="826095"/>
                  <a:pt x="4410584" y="826639"/>
                  <a:pt x="4412740" y="826639"/>
                </a:cubicBezTo>
                <a:cubicBezTo>
                  <a:pt x="4414899" y="826639"/>
                  <a:pt x="4416517" y="825278"/>
                  <a:pt x="4417596" y="822555"/>
                </a:cubicBezTo>
                <a:cubicBezTo>
                  <a:pt x="4418675" y="819832"/>
                  <a:pt x="4419214" y="817383"/>
                  <a:pt x="4419214" y="815204"/>
                </a:cubicBezTo>
                <a:close/>
                <a:moveTo>
                  <a:pt x="531553" y="813570"/>
                </a:moveTo>
                <a:lnTo>
                  <a:pt x="518606" y="826639"/>
                </a:lnTo>
                <a:lnTo>
                  <a:pt x="520225" y="828274"/>
                </a:lnTo>
                <a:cubicBezTo>
                  <a:pt x="523462" y="828274"/>
                  <a:pt x="526698" y="826639"/>
                  <a:pt x="529935" y="823372"/>
                </a:cubicBezTo>
                <a:cubicBezTo>
                  <a:pt x="533171" y="820105"/>
                  <a:pt x="535868" y="817383"/>
                  <a:pt x="538027" y="815204"/>
                </a:cubicBezTo>
                <a:lnTo>
                  <a:pt x="536407" y="813570"/>
                </a:lnTo>
                <a:lnTo>
                  <a:pt x="534789" y="813570"/>
                </a:lnTo>
                <a:close/>
                <a:moveTo>
                  <a:pt x="188473" y="813570"/>
                </a:moveTo>
                <a:cubicBezTo>
                  <a:pt x="185237" y="813570"/>
                  <a:pt x="180652" y="816837"/>
                  <a:pt x="174717" y="823372"/>
                </a:cubicBezTo>
                <a:cubicBezTo>
                  <a:pt x="168784" y="829907"/>
                  <a:pt x="165818" y="834263"/>
                  <a:pt x="165818" y="836442"/>
                </a:cubicBezTo>
                <a:cubicBezTo>
                  <a:pt x="165818" y="840798"/>
                  <a:pt x="167974" y="842976"/>
                  <a:pt x="172291" y="842976"/>
                </a:cubicBezTo>
                <a:cubicBezTo>
                  <a:pt x="175527" y="842976"/>
                  <a:pt x="177415" y="841342"/>
                  <a:pt x="177955" y="838075"/>
                </a:cubicBezTo>
                <a:cubicBezTo>
                  <a:pt x="178494" y="834807"/>
                  <a:pt x="179842" y="833174"/>
                  <a:pt x="182000" y="833174"/>
                </a:cubicBezTo>
                <a:lnTo>
                  <a:pt x="183619" y="834807"/>
                </a:lnTo>
                <a:cubicBezTo>
                  <a:pt x="182539" y="835897"/>
                  <a:pt x="182000" y="836986"/>
                  <a:pt x="182000" y="838075"/>
                </a:cubicBezTo>
                <a:cubicBezTo>
                  <a:pt x="180921" y="839165"/>
                  <a:pt x="180382" y="840253"/>
                  <a:pt x="180382" y="841342"/>
                </a:cubicBezTo>
                <a:lnTo>
                  <a:pt x="182000" y="844610"/>
                </a:lnTo>
                <a:cubicBezTo>
                  <a:pt x="182000" y="845698"/>
                  <a:pt x="182539" y="847060"/>
                  <a:pt x="183619" y="848695"/>
                </a:cubicBezTo>
                <a:cubicBezTo>
                  <a:pt x="184698" y="850328"/>
                  <a:pt x="185237" y="851689"/>
                  <a:pt x="185237" y="852779"/>
                </a:cubicBezTo>
                <a:cubicBezTo>
                  <a:pt x="188473" y="861491"/>
                  <a:pt x="189823" y="868298"/>
                  <a:pt x="189282" y="873200"/>
                </a:cubicBezTo>
                <a:cubicBezTo>
                  <a:pt x="188743" y="878100"/>
                  <a:pt x="194407" y="880551"/>
                  <a:pt x="206275" y="880551"/>
                </a:cubicBezTo>
                <a:cubicBezTo>
                  <a:pt x="212747" y="880551"/>
                  <a:pt x="215985" y="877828"/>
                  <a:pt x="215985" y="872382"/>
                </a:cubicBezTo>
                <a:cubicBezTo>
                  <a:pt x="215985" y="870204"/>
                  <a:pt x="214905" y="868026"/>
                  <a:pt x="212747" y="865847"/>
                </a:cubicBezTo>
                <a:cubicBezTo>
                  <a:pt x="210590" y="863670"/>
                  <a:pt x="208972" y="861491"/>
                  <a:pt x="207893" y="859312"/>
                </a:cubicBezTo>
                <a:cubicBezTo>
                  <a:pt x="206814" y="854956"/>
                  <a:pt x="206004" y="849783"/>
                  <a:pt x="205465" y="843793"/>
                </a:cubicBezTo>
                <a:cubicBezTo>
                  <a:pt x="204927" y="837803"/>
                  <a:pt x="203038" y="832630"/>
                  <a:pt x="199802" y="828274"/>
                </a:cubicBezTo>
                <a:lnTo>
                  <a:pt x="194946" y="825006"/>
                </a:lnTo>
                <a:cubicBezTo>
                  <a:pt x="193867" y="822828"/>
                  <a:pt x="193598" y="820377"/>
                  <a:pt x="194138" y="817655"/>
                </a:cubicBezTo>
                <a:cubicBezTo>
                  <a:pt x="194677" y="814932"/>
                  <a:pt x="192789" y="813570"/>
                  <a:pt x="188473" y="813570"/>
                </a:cubicBezTo>
                <a:close/>
                <a:moveTo>
                  <a:pt x="7790334" y="811937"/>
                </a:moveTo>
                <a:cubicBezTo>
                  <a:pt x="7789255" y="811937"/>
                  <a:pt x="7788716" y="812481"/>
                  <a:pt x="7788716" y="813570"/>
                </a:cubicBezTo>
                <a:cubicBezTo>
                  <a:pt x="7788716" y="815748"/>
                  <a:pt x="7789255" y="816837"/>
                  <a:pt x="7790334" y="816837"/>
                </a:cubicBezTo>
                <a:cubicBezTo>
                  <a:pt x="7792491" y="816837"/>
                  <a:pt x="7793571" y="815748"/>
                  <a:pt x="7793571" y="813570"/>
                </a:cubicBezTo>
                <a:cubicBezTo>
                  <a:pt x="7793571" y="812481"/>
                  <a:pt x="7792491" y="811937"/>
                  <a:pt x="7790334" y="811937"/>
                </a:cubicBezTo>
                <a:close/>
                <a:moveTo>
                  <a:pt x="7028621" y="810302"/>
                </a:moveTo>
                <a:cubicBezTo>
                  <a:pt x="7023225" y="810302"/>
                  <a:pt x="7016484" y="813298"/>
                  <a:pt x="7008391" y="819288"/>
                </a:cubicBezTo>
                <a:cubicBezTo>
                  <a:pt x="7000299" y="825278"/>
                  <a:pt x="6995176" y="830451"/>
                  <a:pt x="6993017" y="834807"/>
                </a:cubicBezTo>
                <a:lnTo>
                  <a:pt x="6993017" y="836442"/>
                </a:lnTo>
                <a:cubicBezTo>
                  <a:pt x="6993017" y="839709"/>
                  <a:pt x="6995715" y="841342"/>
                  <a:pt x="7001109" y="841342"/>
                </a:cubicBezTo>
                <a:cubicBezTo>
                  <a:pt x="7003267" y="841342"/>
                  <a:pt x="7004616" y="840253"/>
                  <a:pt x="7005155" y="838075"/>
                </a:cubicBezTo>
                <a:cubicBezTo>
                  <a:pt x="7005695" y="835897"/>
                  <a:pt x="7006503" y="833719"/>
                  <a:pt x="7007584" y="831540"/>
                </a:cubicBezTo>
                <a:cubicBezTo>
                  <a:pt x="7009741" y="829362"/>
                  <a:pt x="7014324" y="825551"/>
                  <a:pt x="7021338" y="820105"/>
                </a:cubicBezTo>
                <a:cubicBezTo>
                  <a:pt x="7028351" y="814660"/>
                  <a:pt x="7031857" y="811392"/>
                  <a:pt x="7031857" y="810302"/>
                </a:cubicBezTo>
                <a:lnTo>
                  <a:pt x="7030239" y="810302"/>
                </a:lnTo>
                <a:close/>
                <a:moveTo>
                  <a:pt x="2288419" y="810302"/>
                </a:moveTo>
                <a:cubicBezTo>
                  <a:pt x="2284104" y="810302"/>
                  <a:pt x="2281946" y="811937"/>
                  <a:pt x="2281946" y="815204"/>
                </a:cubicBezTo>
                <a:cubicBezTo>
                  <a:pt x="2281946" y="817383"/>
                  <a:pt x="2282485" y="818471"/>
                  <a:pt x="2283564" y="818471"/>
                </a:cubicBezTo>
                <a:cubicBezTo>
                  <a:pt x="2288958" y="818471"/>
                  <a:pt x="2291656" y="816837"/>
                  <a:pt x="2291656" y="813570"/>
                </a:cubicBezTo>
                <a:cubicBezTo>
                  <a:pt x="2291656" y="811392"/>
                  <a:pt x="2290576" y="810302"/>
                  <a:pt x="2288419" y="810302"/>
                </a:cubicBezTo>
                <a:close/>
                <a:moveTo>
                  <a:pt x="6921813" y="808669"/>
                </a:moveTo>
                <a:cubicBezTo>
                  <a:pt x="6919655" y="808669"/>
                  <a:pt x="6918576" y="809758"/>
                  <a:pt x="6918576" y="811937"/>
                </a:cubicBezTo>
                <a:cubicBezTo>
                  <a:pt x="6918576" y="814114"/>
                  <a:pt x="6919655" y="815204"/>
                  <a:pt x="6921813" y="815204"/>
                </a:cubicBezTo>
                <a:cubicBezTo>
                  <a:pt x="6925049" y="815204"/>
                  <a:pt x="6926667" y="813025"/>
                  <a:pt x="6926667" y="808669"/>
                </a:cubicBezTo>
                <a:cubicBezTo>
                  <a:pt x="6925590" y="808669"/>
                  <a:pt x="6923972" y="808669"/>
                  <a:pt x="6921813" y="808669"/>
                </a:cubicBezTo>
                <a:close/>
                <a:moveTo>
                  <a:pt x="6602705" y="808669"/>
                </a:moveTo>
                <a:cubicBezTo>
                  <a:pt x="6599468" y="808669"/>
                  <a:pt x="6597850" y="810302"/>
                  <a:pt x="6597850" y="813570"/>
                </a:cubicBezTo>
                <a:cubicBezTo>
                  <a:pt x="6597850" y="815748"/>
                  <a:pt x="6598390" y="816837"/>
                  <a:pt x="6599468" y="816837"/>
                </a:cubicBezTo>
                <a:cubicBezTo>
                  <a:pt x="6601626" y="815748"/>
                  <a:pt x="6602705" y="813025"/>
                  <a:pt x="6602705" y="808669"/>
                </a:cubicBezTo>
                <a:close/>
                <a:moveTo>
                  <a:pt x="4529259" y="808669"/>
                </a:moveTo>
                <a:cubicBezTo>
                  <a:pt x="4526021" y="808669"/>
                  <a:pt x="4524403" y="810302"/>
                  <a:pt x="4524403" y="813570"/>
                </a:cubicBezTo>
                <a:cubicBezTo>
                  <a:pt x="4524403" y="815748"/>
                  <a:pt x="4524944" y="816837"/>
                  <a:pt x="4526021" y="816837"/>
                </a:cubicBezTo>
                <a:cubicBezTo>
                  <a:pt x="4528180" y="815748"/>
                  <a:pt x="4529259" y="813025"/>
                  <a:pt x="4529259" y="808669"/>
                </a:cubicBezTo>
                <a:close/>
                <a:moveTo>
                  <a:pt x="3773006" y="808669"/>
                </a:moveTo>
                <a:cubicBezTo>
                  <a:pt x="3769770" y="808669"/>
                  <a:pt x="3768152" y="810302"/>
                  <a:pt x="3768152" y="813570"/>
                </a:cubicBezTo>
                <a:cubicBezTo>
                  <a:pt x="3768152" y="814660"/>
                  <a:pt x="3768691" y="815204"/>
                  <a:pt x="3769770" y="815204"/>
                </a:cubicBezTo>
                <a:cubicBezTo>
                  <a:pt x="3773006" y="815204"/>
                  <a:pt x="3774624" y="813570"/>
                  <a:pt x="3774624" y="810302"/>
                </a:cubicBezTo>
                <a:cubicBezTo>
                  <a:pt x="3774624" y="809214"/>
                  <a:pt x="3774085" y="808669"/>
                  <a:pt x="3773006" y="808669"/>
                </a:cubicBezTo>
                <a:close/>
                <a:moveTo>
                  <a:pt x="6876501" y="807035"/>
                </a:moveTo>
                <a:cubicBezTo>
                  <a:pt x="6874343" y="807035"/>
                  <a:pt x="6868949" y="811392"/>
                  <a:pt x="6860317" y="820105"/>
                </a:cubicBezTo>
                <a:cubicBezTo>
                  <a:pt x="6856003" y="824462"/>
                  <a:pt x="6851147" y="828274"/>
                  <a:pt x="6845753" y="831540"/>
                </a:cubicBezTo>
                <a:cubicBezTo>
                  <a:pt x="6845753" y="833719"/>
                  <a:pt x="6846831" y="834807"/>
                  <a:pt x="6848990" y="834807"/>
                </a:cubicBezTo>
                <a:cubicBezTo>
                  <a:pt x="6852226" y="834807"/>
                  <a:pt x="6854113" y="833446"/>
                  <a:pt x="6854654" y="830723"/>
                </a:cubicBezTo>
                <a:cubicBezTo>
                  <a:pt x="6855194" y="828000"/>
                  <a:pt x="6857081" y="826639"/>
                  <a:pt x="6860317" y="826639"/>
                </a:cubicBezTo>
                <a:lnTo>
                  <a:pt x="6861935" y="826639"/>
                </a:lnTo>
                <a:lnTo>
                  <a:pt x="6866791" y="826639"/>
                </a:lnTo>
                <a:cubicBezTo>
                  <a:pt x="6868949" y="826639"/>
                  <a:pt x="6871106" y="823916"/>
                  <a:pt x="6873265" y="818471"/>
                </a:cubicBezTo>
                <a:cubicBezTo>
                  <a:pt x="6875423" y="813025"/>
                  <a:pt x="6876501" y="809214"/>
                  <a:pt x="6876501" y="807035"/>
                </a:cubicBezTo>
                <a:close/>
                <a:moveTo>
                  <a:pt x="3391088" y="805402"/>
                </a:moveTo>
                <a:cubicBezTo>
                  <a:pt x="3390009" y="806491"/>
                  <a:pt x="3389470" y="808125"/>
                  <a:pt x="3389470" y="810302"/>
                </a:cubicBezTo>
                <a:cubicBezTo>
                  <a:pt x="3389470" y="813570"/>
                  <a:pt x="3391088" y="815476"/>
                  <a:pt x="3394325" y="816021"/>
                </a:cubicBezTo>
                <a:cubicBezTo>
                  <a:pt x="3397561" y="816565"/>
                  <a:pt x="3400258" y="816837"/>
                  <a:pt x="3402417" y="816837"/>
                </a:cubicBezTo>
                <a:lnTo>
                  <a:pt x="3408889" y="816837"/>
                </a:lnTo>
                <a:cubicBezTo>
                  <a:pt x="3412126" y="815748"/>
                  <a:pt x="3413744" y="814114"/>
                  <a:pt x="3413744" y="811937"/>
                </a:cubicBezTo>
                <a:cubicBezTo>
                  <a:pt x="3413744" y="808669"/>
                  <a:pt x="3411855" y="806763"/>
                  <a:pt x="3408081" y="806218"/>
                </a:cubicBezTo>
                <a:cubicBezTo>
                  <a:pt x="3404304" y="805674"/>
                  <a:pt x="3401338" y="805402"/>
                  <a:pt x="3399179" y="805402"/>
                </a:cubicBezTo>
                <a:close/>
                <a:moveTo>
                  <a:pt x="2929266" y="805402"/>
                </a:moveTo>
                <a:cubicBezTo>
                  <a:pt x="2927108" y="805402"/>
                  <a:pt x="2926030" y="805946"/>
                  <a:pt x="2926030" y="807035"/>
                </a:cubicBezTo>
                <a:cubicBezTo>
                  <a:pt x="2926030" y="810302"/>
                  <a:pt x="2928187" y="811937"/>
                  <a:pt x="2932502" y="811937"/>
                </a:cubicBezTo>
                <a:cubicBezTo>
                  <a:pt x="2932502" y="807579"/>
                  <a:pt x="2931424" y="805402"/>
                  <a:pt x="2929266" y="805402"/>
                </a:cubicBezTo>
                <a:close/>
                <a:moveTo>
                  <a:pt x="1872516" y="805402"/>
                </a:moveTo>
                <a:cubicBezTo>
                  <a:pt x="1870359" y="805402"/>
                  <a:pt x="1869280" y="805946"/>
                  <a:pt x="1869280" y="807035"/>
                </a:cubicBezTo>
                <a:cubicBezTo>
                  <a:pt x="1869280" y="813570"/>
                  <a:pt x="1871977" y="816837"/>
                  <a:pt x="1877371" y="816837"/>
                </a:cubicBezTo>
                <a:cubicBezTo>
                  <a:pt x="1880607" y="816837"/>
                  <a:pt x="1882227" y="815204"/>
                  <a:pt x="1882227" y="811937"/>
                </a:cubicBezTo>
                <a:cubicBezTo>
                  <a:pt x="1882227" y="809758"/>
                  <a:pt x="1881147" y="808125"/>
                  <a:pt x="1878989" y="807035"/>
                </a:cubicBezTo>
                <a:cubicBezTo>
                  <a:pt x="1876832" y="805946"/>
                  <a:pt x="1874674" y="805402"/>
                  <a:pt x="1872516" y="805402"/>
                </a:cubicBezTo>
                <a:close/>
                <a:moveTo>
                  <a:pt x="7552951" y="803769"/>
                </a:moveTo>
                <a:cubicBezTo>
                  <a:pt x="7550792" y="803769"/>
                  <a:pt x="7548365" y="804857"/>
                  <a:pt x="7545669" y="807035"/>
                </a:cubicBezTo>
                <a:cubicBezTo>
                  <a:pt x="7542971" y="809214"/>
                  <a:pt x="7540543" y="811392"/>
                  <a:pt x="7538385" y="813570"/>
                </a:cubicBezTo>
                <a:cubicBezTo>
                  <a:pt x="7539463" y="815748"/>
                  <a:pt x="7541081" y="816837"/>
                  <a:pt x="7543239" y="816837"/>
                </a:cubicBezTo>
                <a:cubicBezTo>
                  <a:pt x="7544319" y="816837"/>
                  <a:pt x="7546207" y="814932"/>
                  <a:pt x="7548905" y="811120"/>
                </a:cubicBezTo>
                <a:cubicBezTo>
                  <a:pt x="7551602" y="807307"/>
                  <a:pt x="7553489" y="804857"/>
                  <a:pt x="7554569" y="803769"/>
                </a:cubicBezTo>
                <a:close/>
                <a:moveTo>
                  <a:pt x="6458676" y="803769"/>
                </a:moveTo>
                <a:cubicBezTo>
                  <a:pt x="6454361" y="803769"/>
                  <a:pt x="6448427" y="806218"/>
                  <a:pt x="6440875" y="811120"/>
                </a:cubicBezTo>
                <a:cubicBezTo>
                  <a:pt x="6433323" y="816021"/>
                  <a:pt x="6428469" y="819560"/>
                  <a:pt x="6426310" y="821739"/>
                </a:cubicBezTo>
                <a:lnTo>
                  <a:pt x="6424691" y="823372"/>
                </a:lnTo>
                <a:cubicBezTo>
                  <a:pt x="6424691" y="825551"/>
                  <a:pt x="6425771" y="826639"/>
                  <a:pt x="6427928" y="826639"/>
                </a:cubicBezTo>
                <a:cubicBezTo>
                  <a:pt x="6430087" y="826639"/>
                  <a:pt x="6431164" y="825551"/>
                  <a:pt x="6431164" y="823372"/>
                </a:cubicBezTo>
                <a:cubicBezTo>
                  <a:pt x="6431164" y="821193"/>
                  <a:pt x="6432244" y="819560"/>
                  <a:pt x="6434402" y="818471"/>
                </a:cubicBezTo>
                <a:cubicBezTo>
                  <a:pt x="6439796" y="816293"/>
                  <a:pt x="6445191" y="815204"/>
                  <a:pt x="6450585" y="815204"/>
                </a:cubicBezTo>
                <a:cubicBezTo>
                  <a:pt x="6455979" y="815204"/>
                  <a:pt x="6458676" y="811392"/>
                  <a:pt x="6458676" y="803769"/>
                </a:cubicBezTo>
                <a:close/>
                <a:moveTo>
                  <a:pt x="4385230" y="803769"/>
                </a:moveTo>
                <a:cubicBezTo>
                  <a:pt x="4380915" y="803769"/>
                  <a:pt x="4374980" y="806218"/>
                  <a:pt x="4367429" y="811120"/>
                </a:cubicBezTo>
                <a:cubicBezTo>
                  <a:pt x="4359876" y="816021"/>
                  <a:pt x="4355021" y="819560"/>
                  <a:pt x="4352864" y="821739"/>
                </a:cubicBezTo>
                <a:lnTo>
                  <a:pt x="4351246" y="823372"/>
                </a:lnTo>
                <a:cubicBezTo>
                  <a:pt x="4351246" y="825551"/>
                  <a:pt x="4352325" y="826639"/>
                  <a:pt x="4354482" y="826639"/>
                </a:cubicBezTo>
                <a:cubicBezTo>
                  <a:pt x="4356640" y="826639"/>
                  <a:pt x="4357719" y="825551"/>
                  <a:pt x="4357719" y="823372"/>
                </a:cubicBezTo>
                <a:cubicBezTo>
                  <a:pt x="4357719" y="821193"/>
                  <a:pt x="4358797" y="819560"/>
                  <a:pt x="4360955" y="818471"/>
                </a:cubicBezTo>
                <a:cubicBezTo>
                  <a:pt x="4366350" y="816293"/>
                  <a:pt x="4371744" y="815204"/>
                  <a:pt x="4377138" y="815204"/>
                </a:cubicBezTo>
                <a:cubicBezTo>
                  <a:pt x="4382533" y="815204"/>
                  <a:pt x="4385230" y="811392"/>
                  <a:pt x="4385230" y="803769"/>
                </a:cubicBezTo>
                <a:close/>
                <a:moveTo>
                  <a:pt x="1319868" y="803769"/>
                </a:moveTo>
                <a:cubicBezTo>
                  <a:pt x="1317709" y="803769"/>
                  <a:pt x="1315551" y="804585"/>
                  <a:pt x="1313394" y="806218"/>
                </a:cubicBezTo>
                <a:cubicBezTo>
                  <a:pt x="1311236" y="807853"/>
                  <a:pt x="1310157" y="809758"/>
                  <a:pt x="1310157" y="811937"/>
                </a:cubicBezTo>
                <a:cubicBezTo>
                  <a:pt x="1312315" y="811937"/>
                  <a:pt x="1314473" y="811120"/>
                  <a:pt x="1316630" y="809486"/>
                </a:cubicBezTo>
                <a:cubicBezTo>
                  <a:pt x="1318788" y="807853"/>
                  <a:pt x="1320945" y="805946"/>
                  <a:pt x="1323104" y="803769"/>
                </a:cubicBezTo>
                <a:close/>
                <a:moveTo>
                  <a:pt x="8382631" y="802134"/>
                </a:moveTo>
                <a:cubicBezTo>
                  <a:pt x="8380473" y="802134"/>
                  <a:pt x="8379126" y="803495"/>
                  <a:pt x="8378586" y="806218"/>
                </a:cubicBezTo>
                <a:cubicBezTo>
                  <a:pt x="8378047" y="808941"/>
                  <a:pt x="8377776" y="811392"/>
                  <a:pt x="8377776" y="813570"/>
                </a:cubicBezTo>
                <a:cubicBezTo>
                  <a:pt x="8377776" y="816837"/>
                  <a:pt x="8378857" y="818471"/>
                  <a:pt x="8381013" y="818471"/>
                </a:cubicBezTo>
                <a:cubicBezTo>
                  <a:pt x="8385329" y="818471"/>
                  <a:pt x="8387487" y="815748"/>
                  <a:pt x="8387487" y="810302"/>
                </a:cubicBezTo>
                <a:cubicBezTo>
                  <a:pt x="8387487" y="804857"/>
                  <a:pt x="8385867" y="802134"/>
                  <a:pt x="8382631" y="802134"/>
                </a:cubicBezTo>
                <a:close/>
                <a:moveTo>
                  <a:pt x="3125080" y="802134"/>
                </a:moveTo>
                <a:cubicBezTo>
                  <a:pt x="3122922" y="802134"/>
                  <a:pt x="3119685" y="803223"/>
                  <a:pt x="3115370" y="805402"/>
                </a:cubicBezTo>
                <a:cubicBezTo>
                  <a:pt x="3111055" y="807579"/>
                  <a:pt x="3108897" y="809758"/>
                  <a:pt x="3108897" y="811937"/>
                </a:cubicBezTo>
                <a:cubicBezTo>
                  <a:pt x="3108897" y="813025"/>
                  <a:pt x="3109437" y="813570"/>
                  <a:pt x="3110515" y="813570"/>
                </a:cubicBezTo>
                <a:lnTo>
                  <a:pt x="3113752" y="815204"/>
                </a:lnTo>
                <a:cubicBezTo>
                  <a:pt x="3116988" y="815204"/>
                  <a:pt x="3120226" y="814386"/>
                  <a:pt x="3123462" y="812753"/>
                </a:cubicBezTo>
                <a:cubicBezTo>
                  <a:pt x="3126698" y="811120"/>
                  <a:pt x="3128317" y="808669"/>
                  <a:pt x="3128317" y="805402"/>
                </a:cubicBezTo>
                <a:cubicBezTo>
                  <a:pt x="3128317" y="803223"/>
                  <a:pt x="3127238" y="802134"/>
                  <a:pt x="3125080" y="802134"/>
                </a:cubicBezTo>
                <a:close/>
                <a:moveTo>
                  <a:pt x="5728217" y="800500"/>
                </a:moveTo>
                <a:lnTo>
                  <a:pt x="5728217" y="802134"/>
                </a:lnTo>
                <a:lnTo>
                  <a:pt x="5729835" y="800500"/>
                </a:lnTo>
                <a:close/>
                <a:moveTo>
                  <a:pt x="3938074" y="800500"/>
                </a:moveTo>
                <a:cubicBezTo>
                  <a:pt x="3935915" y="800500"/>
                  <a:pt x="3934836" y="802679"/>
                  <a:pt x="3934836" y="807035"/>
                </a:cubicBezTo>
                <a:cubicBezTo>
                  <a:pt x="3938074" y="807035"/>
                  <a:pt x="3939692" y="805946"/>
                  <a:pt x="3939692" y="803769"/>
                </a:cubicBezTo>
                <a:cubicBezTo>
                  <a:pt x="3939692" y="801590"/>
                  <a:pt x="3939153" y="800500"/>
                  <a:pt x="3938074" y="800500"/>
                </a:cubicBezTo>
                <a:close/>
                <a:moveTo>
                  <a:pt x="1541574" y="798867"/>
                </a:moveTo>
                <a:cubicBezTo>
                  <a:pt x="1539416" y="798867"/>
                  <a:pt x="1537528" y="799956"/>
                  <a:pt x="1535910" y="802134"/>
                </a:cubicBezTo>
                <a:cubicBezTo>
                  <a:pt x="1534292" y="804313"/>
                  <a:pt x="1533483" y="806491"/>
                  <a:pt x="1533483" y="808669"/>
                </a:cubicBezTo>
                <a:cubicBezTo>
                  <a:pt x="1533483" y="813025"/>
                  <a:pt x="1535101" y="815204"/>
                  <a:pt x="1538338" y="815204"/>
                </a:cubicBezTo>
                <a:cubicBezTo>
                  <a:pt x="1543732" y="815204"/>
                  <a:pt x="1546430" y="811392"/>
                  <a:pt x="1546430" y="803769"/>
                </a:cubicBezTo>
                <a:cubicBezTo>
                  <a:pt x="1546430" y="800500"/>
                  <a:pt x="1544810" y="798867"/>
                  <a:pt x="1541574" y="798867"/>
                </a:cubicBezTo>
                <a:close/>
                <a:moveTo>
                  <a:pt x="8408525" y="797234"/>
                </a:moveTo>
                <a:cubicBezTo>
                  <a:pt x="8404209" y="797234"/>
                  <a:pt x="8402051" y="798867"/>
                  <a:pt x="8402051" y="802134"/>
                </a:cubicBezTo>
                <a:lnTo>
                  <a:pt x="8402051" y="803769"/>
                </a:lnTo>
                <a:lnTo>
                  <a:pt x="8406906" y="810302"/>
                </a:lnTo>
                <a:lnTo>
                  <a:pt x="8408525" y="810302"/>
                </a:lnTo>
                <a:cubicBezTo>
                  <a:pt x="8410682" y="810302"/>
                  <a:pt x="8411761" y="809758"/>
                  <a:pt x="8411761" y="808669"/>
                </a:cubicBezTo>
                <a:lnTo>
                  <a:pt x="8411761" y="798867"/>
                </a:lnTo>
                <a:lnTo>
                  <a:pt x="8410142" y="797234"/>
                </a:lnTo>
                <a:close/>
                <a:moveTo>
                  <a:pt x="6891065" y="797234"/>
                </a:moveTo>
                <a:cubicBezTo>
                  <a:pt x="6887828" y="799411"/>
                  <a:pt x="6886210" y="801046"/>
                  <a:pt x="6886210" y="802134"/>
                </a:cubicBezTo>
                <a:cubicBezTo>
                  <a:pt x="6889447" y="802134"/>
                  <a:pt x="6891065" y="801046"/>
                  <a:pt x="6891065" y="798867"/>
                </a:cubicBezTo>
                <a:close/>
                <a:moveTo>
                  <a:pt x="3078149" y="797234"/>
                </a:moveTo>
                <a:cubicBezTo>
                  <a:pt x="3074913" y="797234"/>
                  <a:pt x="3073295" y="798867"/>
                  <a:pt x="3073295" y="802134"/>
                </a:cubicBezTo>
                <a:cubicBezTo>
                  <a:pt x="3073295" y="803223"/>
                  <a:pt x="3073834" y="803769"/>
                  <a:pt x="3074913" y="803769"/>
                </a:cubicBezTo>
                <a:cubicBezTo>
                  <a:pt x="3077071" y="803769"/>
                  <a:pt x="3078149" y="802679"/>
                  <a:pt x="3078149" y="800500"/>
                </a:cubicBezTo>
                <a:close/>
                <a:moveTo>
                  <a:pt x="2715651" y="797234"/>
                </a:moveTo>
                <a:cubicBezTo>
                  <a:pt x="2708098" y="797234"/>
                  <a:pt x="2702434" y="800772"/>
                  <a:pt x="2698658" y="807853"/>
                </a:cubicBezTo>
                <a:cubicBezTo>
                  <a:pt x="2694882" y="814932"/>
                  <a:pt x="2692994" y="821739"/>
                  <a:pt x="2692994" y="828274"/>
                </a:cubicBezTo>
                <a:cubicBezTo>
                  <a:pt x="2692994" y="830451"/>
                  <a:pt x="2695151" y="831540"/>
                  <a:pt x="2699468" y="831540"/>
                </a:cubicBezTo>
                <a:cubicBezTo>
                  <a:pt x="2704862" y="831540"/>
                  <a:pt x="2707559" y="830451"/>
                  <a:pt x="2707559" y="828274"/>
                </a:cubicBezTo>
                <a:cubicBezTo>
                  <a:pt x="2707559" y="826095"/>
                  <a:pt x="2709716" y="823372"/>
                  <a:pt x="2714031" y="820105"/>
                </a:cubicBezTo>
                <a:cubicBezTo>
                  <a:pt x="2716190" y="817927"/>
                  <a:pt x="2718617" y="816021"/>
                  <a:pt x="2721315" y="814386"/>
                </a:cubicBezTo>
                <a:cubicBezTo>
                  <a:pt x="2724012" y="812753"/>
                  <a:pt x="2725360" y="810302"/>
                  <a:pt x="2725360" y="807035"/>
                </a:cubicBezTo>
                <a:cubicBezTo>
                  <a:pt x="2725360" y="800500"/>
                  <a:pt x="2722123" y="797234"/>
                  <a:pt x="2715651" y="797234"/>
                </a:cubicBezTo>
                <a:close/>
                <a:moveTo>
                  <a:pt x="1376508" y="797234"/>
                </a:moveTo>
                <a:cubicBezTo>
                  <a:pt x="1373271" y="797234"/>
                  <a:pt x="1371653" y="798323"/>
                  <a:pt x="1371653" y="800500"/>
                </a:cubicBezTo>
                <a:cubicBezTo>
                  <a:pt x="1371653" y="801590"/>
                  <a:pt x="1372192" y="802134"/>
                  <a:pt x="1373271" y="802134"/>
                </a:cubicBezTo>
                <a:cubicBezTo>
                  <a:pt x="1375429" y="802134"/>
                  <a:pt x="1376508" y="800500"/>
                  <a:pt x="1376508" y="797234"/>
                </a:cubicBezTo>
                <a:close/>
                <a:moveTo>
                  <a:pt x="8308191" y="795600"/>
                </a:moveTo>
                <a:cubicBezTo>
                  <a:pt x="8302795" y="795600"/>
                  <a:pt x="8300099" y="797778"/>
                  <a:pt x="8300099" y="802134"/>
                </a:cubicBezTo>
                <a:cubicBezTo>
                  <a:pt x="8300099" y="804313"/>
                  <a:pt x="8302255" y="807579"/>
                  <a:pt x="8306572" y="811937"/>
                </a:cubicBezTo>
                <a:cubicBezTo>
                  <a:pt x="8310886" y="816293"/>
                  <a:pt x="8314125" y="818471"/>
                  <a:pt x="8316281" y="818471"/>
                </a:cubicBezTo>
                <a:cubicBezTo>
                  <a:pt x="8318440" y="818471"/>
                  <a:pt x="8319787" y="817383"/>
                  <a:pt x="8320327" y="815204"/>
                </a:cubicBezTo>
                <a:cubicBezTo>
                  <a:pt x="8320867" y="813025"/>
                  <a:pt x="8321137" y="810848"/>
                  <a:pt x="8321137" y="808669"/>
                </a:cubicBezTo>
                <a:lnTo>
                  <a:pt x="8321137" y="805402"/>
                </a:lnTo>
                <a:cubicBezTo>
                  <a:pt x="8318977" y="802134"/>
                  <a:pt x="8317090" y="799684"/>
                  <a:pt x="8315473" y="798050"/>
                </a:cubicBezTo>
                <a:cubicBezTo>
                  <a:pt x="8313854" y="796416"/>
                  <a:pt x="8311427" y="795600"/>
                  <a:pt x="8308191" y="795600"/>
                </a:cubicBezTo>
                <a:close/>
                <a:moveTo>
                  <a:pt x="8031461" y="795600"/>
                </a:moveTo>
                <a:cubicBezTo>
                  <a:pt x="8027145" y="795600"/>
                  <a:pt x="8024987" y="797234"/>
                  <a:pt x="8024987" y="800500"/>
                </a:cubicBezTo>
                <a:cubicBezTo>
                  <a:pt x="8024987" y="803769"/>
                  <a:pt x="8027685" y="805402"/>
                  <a:pt x="8033079" y="805402"/>
                </a:cubicBezTo>
                <a:cubicBezTo>
                  <a:pt x="8036317" y="805402"/>
                  <a:pt x="8037933" y="803769"/>
                  <a:pt x="8037933" y="800500"/>
                </a:cubicBezTo>
                <a:cubicBezTo>
                  <a:pt x="8037933" y="797234"/>
                  <a:pt x="8035777" y="795600"/>
                  <a:pt x="8031461" y="795600"/>
                </a:cubicBezTo>
                <a:close/>
                <a:moveTo>
                  <a:pt x="6793967" y="795600"/>
                </a:moveTo>
                <a:cubicBezTo>
                  <a:pt x="6789653" y="795600"/>
                  <a:pt x="6787494" y="797234"/>
                  <a:pt x="6787494" y="800500"/>
                </a:cubicBezTo>
                <a:cubicBezTo>
                  <a:pt x="6787494" y="803769"/>
                  <a:pt x="6789653" y="805674"/>
                  <a:pt x="6793967" y="806218"/>
                </a:cubicBezTo>
                <a:cubicBezTo>
                  <a:pt x="6798283" y="806763"/>
                  <a:pt x="6801519" y="807035"/>
                  <a:pt x="6803679" y="807035"/>
                </a:cubicBezTo>
                <a:cubicBezTo>
                  <a:pt x="6803679" y="799411"/>
                  <a:pt x="6800441" y="795600"/>
                  <a:pt x="6793967" y="795600"/>
                </a:cubicBezTo>
                <a:close/>
                <a:moveTo>
                  <a:pt x="5791331" y="795600"/>
                </a:moveTo>
                <a:cubicBezTo>
                  <a:pt x="5789173" y="795600"/>
                  <a:pt x="5787014" y="796688"/>
                  <a:pt x="5784857" y="798867"/>
                </a:cubicBezTo>
                <a:lnTo>
                  <a:pt x="5786475" y="798867"/>
                </a:lnTo>
                <a:cubicBezTo>
                  <a:pt x="5789711" y="798867"/>
                  <a:pt x="5791331" y="797778"/>
                  <a:pt x="5791331" y="795600"/>
                </a:cubicBezTo>
                <a:close/>
                <a:moveTo>
                  <a:pt x="2822458" y="795600"/>
                </a:moveTo>
                <a:cubicBezTo>
                  <a:pt x="2818143" y="798867"/>
                  <a:pt x="2813557" y="800772"/>
                  <a:pt x="2808703" y="801318"/>
                </a:cubicBezTo>
                <a:cubicBezTo>
                  <a:pt x="2803848" y="801862"/>
                  <a:pt x="2799262" y="803769"/>
                  <a:pt x="2794946" y="807035"/>
                </a:cubicBezTo>
                <a:cubicBezTo>
                  <a:pt x="2790631" y="809214"/>
                  <a:pt x="2787665" y="812209"/>
                  <a:pt x="2786047" y="816021"/>
                </a:cubicBezTo>
                <a:cubicBezTo>
                  <a:pt x="2784427" y="819832"/>
                  <a:pt x="2782001" y="823372"/>
                  <a:pt x="2778763" y="826639"/>
                </a:cubicBezTo>
                <a:lnTo>
                  <a:pt x="2778763" y="829907"/>
                </a:lnTo>
                <a:lnTo>
                  <a:pt x="2790092" y="829907"/>
                </a:lnTo>
                <a:cubicBezTo>
                  <a:pt x="2791171" y="829907"/>
                  <a:pt x="2793328" y="828546"/>
                  <a:pt x="2796566" y="825823"/>
                </a:cubicBezTo>
                <a:cubicBezTo>
                  <a:pt x="2799802" y="823100"/>
                  <a:pt x="2803307" y="819832"/>
                  <a:pt x="2807084" y="816021"/>
                </a:cubicBezTo>
                <a:cubicBezTo>
                  <a:pt x="2810860" y="812209"/>
                  <a:pt x="2814367" y="808397"/>
                  <a:pt x="2817603" y="804585"/>
                </a:cubicBezTo>
                <a:cubicBezTo>
                  <a:pt x="2820839" y="800772"/>
                  <a:pt x="2822458" y="798323"/>
                  <a:pt x="2822458" y="797234"/>
                </a:cubicBezTo>
                <a:close/>
                <a:moveTo>
                  <a:pt x="2631498" y="795600"/>
                </a:moveTo>
                <a:cubicBezTo>
                  <a:pt x="2630419" y="795600"/>
                  <a:pt x="2629880" y="796688"/>
                  <a:pt x="2629880" y="798867"/>
                </a:cubicBezTo>
                <a:cubicBezTo>
                  <a:pt x="2629880" y="801046"/>
                  <a:pt x="2630958" y="802134"/>
                  <a:pt x="2633118" y="802134"/>
                </a:cubicBezTo>
                <a:cubicBezTo>
                  <a:pt x="2635275" y="802134"/>
                  <a:pt x="2636354" y="801046"/>
                  <a:pt x="2636354" y="798867"/>
                </a:cubicBezTo>
                <a:cubicBezTo>
                  <a:pt x="2636354" y="796688"/>
                  <a:pt x="2634736" y="795600"/>
                  <a:pt x="2631498" y="795600"/>
                </a:cubicBezTo>
                <a:close/>
                <a:moveTo>
                  <a:pt x="7997475" y="793965"/>
                </a:moveTo>
                <a:cubicBezTo>
                  <a:pt x="7995319" y="793965"/>
                  <a:pt x="7994239" y="795055"/>
                  <a:pt x="7994239" y="797234"/>
                </a:cubicBezTo>
                <a:cubicBezTo>
                  <a:pt x="7994239" y="799411"/>
                  <a:pt x="7994779" y="802134"/>
                  <a:pt x="7995859" y="805402"/>
                </a:cubicBezTo>
                <a:cubicBezTo>
                  <a:pt x="7996937" y="808669"/>
                  <a:pt x="7998555" y="810302"/>
                  <a:pt x="8000713" y="810302"/>
                </a:cubicBezTo>
                <a:cubicBezTo>
                  <a:pt x="8002870" y="810302"/>
                  <a:pt x="8003951" y="809214"/>
                  <a:pt x="8003951" y="807035"/>
                </a:cubicBezTo>
                <a:cubicBezTo>
                  <a:pt x="8003951" y="801590"/>
                  <a:pt x="8002331" y="797234"/>
                  <a:pt x="7999095" y="793965"/>
                </a:cubicBezTo>
                <a:close/>
                <a:moveTo>
                  <a:pt x="1274555" y="793965"/>
                </a:moveTo>
                <a:cubicBezTo>
                  <a:pt x="1272396" y="796144"/>
                  <a:pt x="1271318" y="797778"/>
                  <a:pt x="1271318" y="798867"/>
                </a:cubicBezTo>
                <a:cubicBezTo>
                  <a:pt x="1273475" y="798867"/>
                  <a:pt x="1275094" y="798323"/>
                  <a:pt x="1276173" y="797234"/>
                </a:cubicBezTo>
                <a:lnTo>
                  <a:pt x="1276173" y="795600"/>
                </a:lnTo>
                <a:close/>
                <a:moveTo>
                  <a:pt x="376196" y="793965"/>
                </a:moveTo>
                <a:cubicBezTo>
                  <a:pt x="370802" y="793965"/>
                  <a:pt x="368105" y="797778"/>
                  <a:pt x="368105" y="805402"/>
                </a:cubicBezTo>
                <a:cubicBezTo>
                  <a:pt x="368105" y="808669"/>
                  <a:pt x="369723" y="810302"/>
                  <a:pt x="372959" y="810302"/>
                </a:cubicBezTo>
                <a:cubicBezTo>
                  <a:pt x="378353" y="810302"/>
                  <a:pt x="381051" y="806491"/>
                  <a:pt x="381051" y="798867"/>
                </a:cubicBezTo>
                <a:cubicBezTo>
                  <a:pt x="381051" y="795600"/>
                  <a:pt x="379433" y="793965"/>
                  <a:pt x="376196" y="793965"/>
                </a:cubicBezTo>
                <a:close/>
                <a:moveTo>
                  <a:pt x="6314647" y="792332"/>
                </a:moveTo>
                <a:cubicBezTo>
                  <a:pt x="6311411" y="792332"/>
                  <a:pt x="6309793" y="793421"/>
                  <a:pt x="6309793" y="795600"/>
                </a:cubicBezTo>
                <a:cubicBezTo>
                  <a:pt x="6309793" y="796688"/>
                  <a:pt x="6310871" y="797234"/>
                  <a:pt x="6313029" y="797234"/>
                </a:cubicBezTo>
                <a:cubicBezTo>
                  <a:pt x="6315186" y="797234"/>
                  <a:pt x="6316265" y="796144"/>
                  <a:pt x="6316265" y="793965"/>
                </a:cubicBezTo>
                <a:cubicBezTo>
                  <a:pt x="6316265" y="792877"/>
                  <a:pt x="6315727" y="792332"/>
                  <a:pt x="6314647" y="792332"/>
                </a:cubicBezTo>
                <a:close/>
                <a:moveTo>
                  <a:pt x="4241201" y="792332"/>
                </a:moveTo>
                <a:cubicBezTo>
                  <a:pt x="4237965" y="792332"/>
                  <a:pt x="4236347" y="793421"/>
                  <a:pt x="4236347" y="795600"/>
                </a:cubicBezTo>
                <a:cubicBezTo>
                  <a:pt x="4236347" y="796688"/>
                  <a:pt x="4237425" y="797234"/>
                  <a:pt x="4239583" y="797234"/>
                </a:cubicBezTo>
                <a:cubicBezTo>
                  <a:pt x="4241741" y="797234"/>
                  <a:pt x="4242819" y="796144"/>
                  <a:pt x="4242819" y="793965"/>
                </a:cubicBezTo>
                <a:cubicBezTo>
                  <a:pt x="4242819" y="792877"/>
                  <a:pt x="4242280" y="792332"/>
                  <a:pt x="4241201" y="792332"/>
                </a:cubicBezTo>
                <a:close/>
                <a:moveTo>
                  <a:pt x="3483332" y="792332"/>
                </a:moveTo>
                <a:cubicBezTo>
                  <a:pt x="3477937" y="792332"/>
                  <a:pt x="3475239" y="795055"/>
                  <a:pt x="3475239" y="800500"/>
                </a:cubicBezTo>
                <a:cubicBezTo>
                  <a:pt x="3475239" y="802679"/>
                  <a:pt x="3475779" y="803769"/>
                  <a:pt x="3476858" y="803769"/>
                </a:cubicBezTo>
                <a:cubicBezTo>
                  <a:pt x="3479015" y="802679"/>
                  <a:pt x="3481173" y="801590"/>
                  <a:pt x="3483332" y="800500"/>
                </a:cubicBezTo>
                <a:cubicBezTo>
                  <a:pt x="3485489" y="799411"/>
                  <a:pt x="3486568" y="797778"/>
                  <a:pt x="3486568" y="795600"/>
                </a:cubicBezTo>
                <a:cubicBezTo>
                  <a:pt x="3486568" y="793421"/>
                  <a:pt x="3485489" y="792332"/>
                  <a:pt x="3483332" y="792332"/>
                </a:cubicBezTo>
                <a:close/>
                <a:moveTo>
                  <a:pt x="1908119" y="792332"/>
                </a:moveTo>
                <a:cubicBezTo>
                  <a:pt x="1907040" y="792332"/>
                  <a:pt x="1906501" y="792877"/>
                  <a:pt x="1906501" y="793965"/>
                </a:cubicBezTo>
                <a:cubicBezTo>
                  <a:pt x="1906501" y="797234"/>
                  <a:pt x="1908119" y="798867"/>
                  <a:pt x="1911355" y="798867"/>
                </a:cubicBezTo>
                <a:cubicBezTo>
                  <a:pt x="1911355" y="794511"/>
                  <a:pt x="1910276" y="792332"/>
                  <a:pt x="1908119" y="792332"/>
                </a:cubicBezTo>
                <a:close/>
                <a:moveTo>
                  <a:pt x="403707" y="792332"/>
                </a:moveTo>
                <a:cubicBezTo>
                  <a:pt x="399392" y="792332"/>
                  <a:pt x="397234" y="794511"/>
                  <a:pt x="397234" y="798867"/>
                </a:cubicBezTo>
                <a:cubicBezTo>
                  <a:pt x="397234" y="803223"/>
                  <a:pt x="400471" y="805402"/>
                  <a:pt x="406943" y="805402"/>
                </a:cubicBezTo>
                <a:lnTo>
                  <a:pt x="411798" y="805402"/>
                </a:lnTo>
                <a:cubicBezTo>
                  <a:pt x="411798" y="804313"/>
                  <a:pt x="412068" y="803495"/>
                  <a:pt x="412608" y="802951"/>
                </a:cubicBezTo>
                <a:cubicBezTo>
                  <a:pt x="413147" y="802407"/>
                  <a:pt x="413417" y="801590"/>
                  <a:pt x="413417" y="800500"/>
                </a:cubicBezTo>
                <a:cubicBezTo>
                  <a:pt x="413417" y="798323"/>
                  <a:pt x="412337" y="796416"/>
                  <a:pt x="410180" y="794783"/>
                </a:cubicBezTo>
                <a:cubicBezTo>
                  <a:pt x="408022" y="793149"/>
                  <a:pt x="405865" y="792332"/>
                  <a:pt x="403707" y="792332"/>
                </a:cubicBezTo>
                <a:close/>
                <a:moveTo>
                  <a:pt x="118887" y="792332"/>
                </a:moveTo>
                <a:cubicBezTo>
                  <a:pt x="116728" y="792332"/>
                  <a:pt x="115650" y="793965"/>
                  <a:pt x="115650" y="797234"/>
                </a:cubicBezTo>
                <a:cubicBezTo>
                  <a:pt x="115650" y="799411"/>
                  <a:pt x="116459" y="800500"/>
                  <a:pt x="118077" y="800500"/>
                </a:cubicBezTo>
                <a:cubicBezTo>
                  <a:pt x="119695" y="800500"/>
                  <a:pt x="120505" y="801590"/>
                  <a:pt x="120505" y="803769"/>
                </a:cubicBezTo>
                <a:cubicBezTo>
                  <a:pt x="120505" y="805946"/>
                  <a:pt x="119695" y="808397"/>
                  <a:pt x="118077" y="811120"/>
                </a:cubicBezTo>
                <a:cubicBezTo>
                  <a:pt x="116459" y="813842"/>
                  <a:pt x="115650" y="816293"/>
                  <a:pt x="115650" y="818471"/>
                </a:cubicBezTo>
                <a:cubicBezTo>
                  <a:pt x="115650" y="821739"/>
                  <a:pt x="117807" y="825006"/>
                  <a:pt x="122123" y="828274"/>
                </a:cubicBezTo>
                <a:cubicBezTo>
                  <a:pt x="126439" y="831540"/>
                  <a:pt x="130214" y="833174"/>
                  <a:pt x="133452" y="833174"/>
                </a:cubicBezTo>
                <a:cubicBezTo>
                  <a:pt x="135608" y="833174"/>
                  <a:pt x="137226" y="832630"/>
                  <a:pt x="138306" y="831540"/>
                </a:cubicBezTo>
                <a:cubicBezTo>
                  <a:pt x="139385" y="830451"/>
                  <a:pt x="141003" y="829907"/>
                  <a:pt x="143161" y="829907"/>
                </a:cubicBezTo>
                <a:cubicBezTo>
                  <a:pt x="145318" y="829907"/>
                  <a:pt x="146936" y="830179"/>
                  <a:pt x="148015" y="830723"/>
                </a:cubicBezTo>
                <a:cubicBezTo>
                  <a:pt x="149094" y="831268"/>
                  <a:pt x="150712" y="831540"/>
                  <a:pt x="152871" y="831540"/>
                </a:cubicBezTo>
                <a:lnTo>
                  <a:pt x="154489" y="831540"/>
                </a:lnTo>
                <a:cubicBezTo>
                  <a:pt x="154489" y="830451"/>
                  <a:pt x="155029" y="829362"/>
                  <a:pt x="156107" y="828274"/>
                </a:cubicBezTo>
                <a:cubicBezTo>
                  <a:pt x="156107" y="822828"/>
                  <a:pt x="153950" y="818471"/>
                  <a:pt x="149634" y="815204"/>
                </a:cubicBezTo>
                <a:cubicBezTo>
                  <a:pt x="147476" y="815204"/>
                  <a:pt x="145858" y="815748"/>
                  <a:pt x="144779" y="816837"/>
                </a:cubicBezTo>
                <a:cubicBezTo>
                  <a:pt x="143700" y="817927"/>
                  <a:pt x="142082" y="818471"/>
                  <a:pt x="139924" y="818471"/>
                </a:cubicBezTo>
                <a:cubicBezTo>
                  <a:pt x="135608" y="818471"/>
                  <a:pt x="132911" y="816837"/>
                  <a:pt x="131832" y="813570"/>
                </a:cubicBezTo>
                <a:cubicBezTo>
                  <a:pt x="130754" y="810302"/>
                  <a:pt x="129675" y="807035"/>
                  <a:pt x="128596" y="803769"/>
                </a:cubicBezTo>
                <a:cubicBezTo>
                  <a:pt x="124281" y="803769"/>
                  <a:pt x="122663" y="801862"/>
                  <a:pt x="123741" y="798050"/>
                </a:cubicBezTo>
                <a:cubicBezTo>
                  <a:pt x="124820" y="794239"/>
                  <a:pt x="123202" y="792332"/>
                  <a:pt x="118887" y="792332"/>
                </a:cubicBezTo>
                <a:close/>
                <a:moveTo>
                  <a:pt x="5954779" y="789065"/>
                </a:moveTo>
                <a:cubicBezTo>
                  <a:pt x="5952621" y="789065"/>
                  <a:pt x="5949923" y="789337"/>
                  <a:pt x="5946686" y="789881"/>
                </a:cubicBezTo>
                <a:cubicBezTo>
                  <a:pt x="5943450" y="790427"/>
                  <a:pt x="5941832" y="791788"/>
                  <a:pt x="5941832" y="793965"/>
                </a:cubicBezTo>
                <a:cubicBezTo>
                  <a:pt x="5941832" y="796144"/>
                  <a:pt x="5942911" y="797234"/>
                  <a:pt x="5945068" y="797234"/>
                </a:cubicBezTo>
                <a:cubicBezTo>
                  <a:pt x="5952621" y="797234"/>
                  <a:pt x="5956397" y="795055"/>
                  <a:pt x="5956397" y="790699"/>
                </a:cubicBezTo>
                <a:cubicBezTo>
                  <a:pt x="5956397" y="789609"/>
                  <a:pt x="5955857" y="789065"/>
                  <a:pt x="5954779" y="789065"/>
                </a:cubicBezTo>
                <a:close/>
                <a:moveTo>
                  <a:pt x="2782001" y="789065"/>
                </a:moveTo>
                <a:cubicBezTo>
                  <a:pt x="2780922" y="789065"/>
                  <a:pt x="2780383" y="789609"/>
                  <a:pt x="2780383" y="790699"/>
                </a:cubicBezTo>
                <a:cubicBezTo>
                  <a:pt x="2780383" y="791788"/>
                  <a:pt x="2780922" y="792332"/>
                  <a:pt x="2782001" y="792332"/>
                </a:cubicBezTo>
                <a:close/>
                <a:moveTo>
                  <a:pt x="5818841" y="787432"/>
                </a:moveTo>
                <a:cubicBezTo>
                  <a:pt x="5816683" y="787432"/>
                  <a:pt x="5815604" y="789065"/>
                  <a:pt x="5815604" y="792332"/>
                </a:cubicBezTo>
                <a:cubicBezTo>
                  <a:pt x="5815604" y="797778"/>
                  <a:pt x="5817493" y="803223"/>
                  <a:pt x="5821269" y="808669"/>
                </a:cubicBezTo>
                <a:cubicBezTo>
                  <a:pt x="5825044" y="814114"/>
                  <a:pt x="5826933" y="820105"/>
                  <a:pt x="5826933" y="826639"/>
                </a:cubicBezTo>
                <a:cubicBezTo>
                  <a:pt x="5826933" y="830996"/>
                  <a:pt x="5825854" y="834807"/>
                  <a:pt x="5823697" y="838075"/>
                </a:cubicBezTo>
                <a:cubicBezTo>
                  <a:pt x="5821539" y="841342"/>
                  <a:pt x="5820459" y="845154"/>
                  <a:pt x="5820459" y="849511"/>
                </a:cubicBezTo>
                <a:cubicBezTo>
                  <a:pt x="5820459" y="852779"/>
                  <a:pt x="5821539" y="854956"/>
                  <a:pt x="5823697" y="856046"/>
                </a:cubicBezTo>
                <a:lnTo>
                  <a:pt x="5828551" y="856046"/>
                </a:lnTo>
                <a:cubicBezTo>
                  <a:pt x="5833945" y="856046"/>
                  <a:pt x="5837991" y="853051"/>
                  <a:pt x="5840688" y="847060"/>
                </a:cubicBezTo>
                <a:cubicBezTo>
                  <a:pt x="5843385" y="841070"/>
                  <a:pt x="5844734" y="835897"/>
                  <a:pt x="5844734" y="831540"/>
                </a:cubicBezTo>
                <a:cubicBezTo>
                  <a:pt x="5844734" y="828274"/>
                  <a:pt x="5844195" y="826095"/>
                  <a:pt x="5843115" y="825006"/>
                </a:cubicBezTo>
                <a:lnTo>
                  <a:pt x="5843115" y="813570"/>
                </a:lnTo>
                <a:cubicBezTo>
                  <a:pt x="5845274" y="811392"/>
                  <a:pt x="5847162" y="808669"/>
                  <a:pt x="5848780" y="805402"/>
                </a:cubicBezTo>
                <a:cubicBezTo>
                  <a:pt x="5850398" y="802134"/>
                  <a:pt x="5851207" y="798867"/>
                  <a:pt x="5851207" y="795600"/>
                </a:cubicBezTo>
                <a:cubicBezTo>
                  <a:pt x="5851207" y="790155"/>
                  <a:pt x="5849049" y="787432"/>
                  <a:pt x="5844734" y="787432"/>
                </a:cubicBezTo>
                <a:cubicBezTo>
                  <a:pt x="5841497" y="787432"/>
                  <a:pt x="5838799" y="789881"/>
                  <a:pt x="5836642" y="794783"/>
                </a:cubicBezTo>
                <a:cubicBezTo>
                  <a:pt x="5834485" y="799684"/>
                  <a:pt x="5832326" y="802134"/>
                  <a:pt x="5830169" y="802134"/>
                </a:cubicBezTo>
                <a:lnTo>
                  <a:pt x="5828551" y="800500"/>
                </a:lnTo>
                <a:lnTo>
                  <a:pt x="5825315" y="793965"/>
                </a:lnTo>
                <a:cubicBezTo>
                  <a:pt x="5823157" y="789609"/>
                  <a:pt x="5820998" y="787432"/>
                  <a:pt x="5818841" y="787432"/>
                </a:cubicBezTo>
                <a:close/>
                <a:moveTo>
                  <a:pt x="3878196" y="787432"/>
                </a:moveTo>
                <a:cubicBezTo>
                  <a:pt x="3873881" y="787432"/>
                  <a:pt x="3871724" y="790155"/>
                  <a:pt x="3871724" y="795600"/>
                </a:cubicBezTo>
                <a:cubicBezTo>
                  <a:pt x="3871724" y="797778"/>
                  <a:pt x="3873342" y="798867"/>
                  <a:pt x="3876578" y="798867"/>
                </a:cubicBezTo>
                <a:cubicBezTo>
                  <a:pt x="3880893" y="798867"/>
                  <a:pt x="3883051" y="796144"/>
                  <a:pt x="3883051" y="790699"/>
                </a:cubicBezTo>
                <a:cubicBezTo>
                  <a:pt x="3883051" y="788520"/>
                  <a:pt x="3881433" y="787432"/>
                  <a:pt x="3878196" y="787432"/>
                </a:cubicBezTo>
                <a:close/>
                <a:moveTo>
                  <a:pt x="2055384" y="787432"/>
                </a:moveTo>
                <a:cubicBezTo>
                  <a:pt x="2053226" y="787432"/>
                  <a:pt x="2052147" y="788520"/>
                  <a:pt x="2052147" y="790699"/>
                </a:cubicBezTo>
                <a:cubicBezTo>
                  <a:pt x="2052147" y="793965"/>
                  <a:pt x="2053766" y="795600"/>
                  <a:pt x="2057002" y="795600"/>
                </a:cubicBezTo>
                <a:cubicBezTo>
                  <a:pt x="2059161" y="795600"/>
                  <a:pt x="2060238" y="794511"/>
                  <a:pt x="2060238" y="792332"/>
                </a:cubicBezTo>
                <a:cubicBezTo>
                  <a:pt x="2060238" y="789065"/>
                  <a:pt x="2058620" y="787432"/>
                  <a:pt x="2055384" y="787432"/>
                </a:cubicBezTo>
                <a:close/>
                <a:moveTo>
                  <a:pt x="1460659" y="787432"/>
                </a:moveTo>
                <a:cubicBezTo>
                  <a:pt x="1458501" y="787432"/>
                  <a:pt x="1457423" y="788520"/>
                  <a:pt x="1457423" y="790699"/>
                </a:cubicBezTo>
                <a:cubicBezTo>
                  <a:pt x="1457423" y="792877"/>
                  <a:pt x="1459041" y="793965"/>
                  <a:pt x="1462277" y="793965"/>
                </a:cubicBezTo>
                <a:cubicBezTo>
                  <a:pt x="1464435" y="793965"/>
                  <a:pt x="1465514" y="792877"/>
                  <a:pt x="1465514" y="790699"/>
                </a:cubicBezTo>
                <a:cubicBezTo>
                  <a:pt x="1465514" y="788520"/>
                  <a:pt x="1463895" y="787432"/>
                  <a:pt x="1460659" y="787432"/>
                </a:cubicBezTo>
                <a:close/>
                <a:moveTo>
                  <a:pt x="2660628" y="785797"/>
                </a:moveTo>
                <a:cubicBezTo>
                  <a:pt x="2655234" y="785797"/>
                  <a:pt x="2652537" y="787976"/>
                  <a:pt x="2652537" y="792332"/>
                </a:cubicBezTo>
                <a:cubicBezTo>
                  <a:pt x="2652537" y="794511"/>
                  <a:pt x="2653615" y="795600"/>
                  <a:pt x="2655773" y="795600"/>
                </a:cubicBezTo>
                <a:cubicBezTo>
                  <a:pt x="2660088" y="795600"/>
                  <a:pt x="2662246" y="793421"/>
                  <a:pt x="2662246" y="789065"/>
                </a:cubicBezTo>
                <a:cubicBezTo>
                  <a:pt x="2662246" y="786886"/>
                  <a:pt x="2661707" y="785797"/>
                  <a:pt x="2660628" y="785797"/>
                </a:cubicBezTo>
                <a:close/>
                <a:moveTo>
                  <a:pt x="1222770" y="785797"/>
                </a:moveTo>
                <a:cubicBezTo>
                  <a:pt x="1220611" y="785797"/>
                  <a:pt x="1218993" y="787432"/>
                  <a:pt x="1217914" y="790699"/>
                </a:cubicBezTo>
                <a:cubicBezTo>
                  <a:pt x="1216835" y="793965"/>
                  <a:pt x="1216296" y="796144"/>
                  <a:pt x="1216296" y="797234"/>
                </a:cubicBezTo>
                <a:cubicBezTo>
                  <a:pt x="1216296" y="800500"/>
                  <a:pt x="1217914" y="802134"/>
                  <a:pt x="1221150" y="802134"/>
                </a:cubicBezTo>
                <a:cubicBezTo>
                  <a:pt x="1226544" y="802134"/>
                  <a:pt x="1229242" y="798867"/>
                  <a:pt x="1229242" y="792332"/>
                </a:cubicBezTo>
                <a:cubicBezTo>
                  <a:pt x="1229242" y="787976"/>
                  <a:pt x="1227085" y="785797"/>
                  <a:pt x="1222770" y="785797"/>
                </a:cubicBezTo>
                <a:close/>
                <a:moveTo>
                  <a:pt x="3394325" y="784164"/>
                </a:moveTo>
                <a:cubicBezTo>
                  <a:pt x="3386773" y="784164"/>
                  <a:pt x="3382996" y="785797"/>
                  <a:pt x="3382996" y="789065"/>
                </a:cubicBezTo>
                <a:cubicBezTo>
                  <a:pt x="3382996" y="795600"/>
                  <a:pt x="3386773" y="798867"/>
                  <a:pt x="3394325" y="798867"/>
                </a:cubicBezTo>
                <a:cubicBezTo>
                  <a:pt x="3397561" y="798867"/>
                  <a:pt x="3399179" y="795055"/>
                  <a:pt x="3399179" y="787432"/>
                </a:cubicBezTo>
                <a:cubicBezTo>
                  <a:pt x="3399179" y="785253"/>
                  <a:pt x="3398640" y="784164"/>
                  <a:pt x="3397561" y="784164"/>
                </a:cubicBezTo>
                <a:close/>
                <a:moveTo>
                  <a:pt x="2032728" y="784164"/>
                </a:moveTo>
                <a:cubicBezTo>
                  <a:pt x="2028413" y="784164"/>
                  <a:pt x="2026254" y="787432"/>
                  <a:pt x="2026254" y="793965"/>
                </a:cubicBezTo>
                <a:cubicBezTo>
                  <a:pt x="2026254" y="798323"/>
                  <a:pt x="2026795" y="800500"/>
                  <a:pt x="2027872" y="800500"/>
                </a:cubicBezTo>
                <a:lnTo>
                  <a:pt x="2032728" y="800500"/>
                </a:lnTo>
                <a:cubicBezTo>
                  <a:pt x="2039201" y="800500"/>
                  <a:pt x="2042437" y="797778"/>
                  <a:pt x="2042437" y="792332"/>
                </a:cubicBezTo>
                <a:cubicBezTo>
                  <a:pt x="2042437" y="786886"/>
                  <a:pt x="2039201" y="784164"/>
                  <a:pt x="2032728" y="784164"/>
                </a:cubicBezTo>
                <a:close/>
                <a:moveTo>
                  <a:pt x="1337668" y="784164"/>
                </a:moveTo>
                <a:cubicBezTo>
                  <a:pt x="1332274" y="784164"/>
                  <a:pt x="1328767" y="786342"/>
                  <a:pt x="1327149" y="790699"/>
                </a:cubicBezTo>
                <a:cubicBezTo>
                  <a:pt x="1325531" y="795055"/>
                  <a:pt x="1324722" y="798867"/>
                  <a:pt x="1324722" y="802134"/>
                </a:cubicBezTo>
                <a:cubicBezTo>
                  <a:pt x="1329037" y="802134"/>
                  <a:pt x="1332813" y="800500"/>
                  <a:pt x="1336050" y="797234"/>
                </a:cubicBezTo>
                <a:cubicBezTo>
                  <a:pt x="1339287" y="793965"/>
                  <a:pt x="1340905" y="790699"/>
                  <a:pt x="1340905" y="787432"/>
                </a:cubicBezTo>
                <a:cubicBezTo>
                  <a:pt x="1340905" y="785253"/>
                  <a:pt x="1339826" y="784164"/>
                  <a:pt x="1337668" y="784164"/>
                </a:cubicBezTo>
                <a:close/>
                <a:moveTo>
                  <a:pt x="3334447" y="782530"/>
                </a:moveTo>
                <a:cubicBezTo>
                  <a:pt x="3332290" y="782530"/>
                  <a:pt x="3331211" y="783620"/>
                  <a:pt x="3331211" y="785797"/>
                </a:cubicBezTo>
                <a:cubicBezTo>
                  <a:pt x="3331211" y="789065"/>
                  <a:pt x="3332290" y="790699"/>
                  <a:pt x="3334447" y="790699"/>
                </a:cubicBezTo>
                <a:cubicBezTo>
                  <a:pt x="3338763" y="790699"/>
                  <a:pt x="3340921" y="789065"/>
                  <a:pt x="3340921" y="785797"/>
                </a:cubicBezTo>
                <a:cubicBezTo>
                  <a:pt x="3340921" y="783620"/>
                  <a:pt x="3338763" y="782530"/>
                  <a:pt x="3334447" y="782530"/>
                </a:cubicBezTo>
                <a:close/>
                <a:moveTo>
                  <a:pt x="7120863" y="780897"/>
                </a:moveTo>
                <a:cubicBezTo>
                  <a:pt x="7119785" y="780897"/>
                  <a:pt x="7119245" y="781441"/>
                  <a:pt x="7119245" y="782530"/>
                </a:cubicBezTo>
                <a:cubicBezTo>
                  <a:pt x="7119245" y="783620"/>
                  <a:pt x="7119785" y="784164"/>
                  <a:pt x="7120863" y="784164"/>
                </a:cubicBezTo>
                <a:cubicBezTo>
                  <a:pt x="7121943" y="784164"/>
                  <a:pt x="7122481" y="783620"/>
                  <a:pt x="7122481" y="782530"/>
                </a:cubicBezTo>
                <a:cubicBezTo>
                  <a:pt x="7122481" y="781441"/>
                  <a:pt x="7121943" y="780897"/>
                  <a:pt x="7120863" y="780897"/>
                </a:cubicBezTo>
                <a:close/>
                <a:moveTo>
                  <a:pt x="7005965" y="780897"/>
                </a:moveTo>
                <a:cubicBezTo>
                  <a:pt x="7003807" y="780897"/>
                  <a:pt x="6998683" y="784164"/>
                  <a:pt x="6990591" y="790699"/>
                </a:cubicBezTo>
                <a:cubicBezTo>
                  <a:pt x="6982499" y="797234"/>
                  <a:pt x="6978454" y="802134"/>
                  <a:pt x="6978454" y="805402"/>
                </a:cubicBezTo>
                <a:cubicBezTo>
                  <a:pt x="6978454" y="807579"/>
                  <a:pt x="6978993" y="808669"/>
                  <a:pt x="6980072" y="808669"/>
                </a:cubicBezTo>
                <a:cubicBezTo>
                  <a:pt x="6981151" y="807579"/>
                  <a:pt x="6982768" y="806491"/>
                  <a:pt x="6984926" y="805402"/>
                </a:cubicBezTo>
                <a:cubicBezTo>
                  <a:pt x="6987085" y="804313"/>
                  <a:pt x="6988972" y="803223"/>
                  <a:pt x="6990591" y="802134"/>
                </a:cubicBezTo>
                <a:cubicBezTo>
                  <a:pt x="6992209" y="801046"/>
                  <a:pt x="6994097" y="799411"/>
                  <a:pt x="6996255" y="797234"/>
                </a:cubicBezTo>
                <a:cubicBezTo>
                  <a:pt x="7000570" y="792877"/>
                  <a:pt x="7005425" y="788520"/>
                  <a:pt x="7010820" y="784164"/>
                </a:cubicBezTo>
                <a:cubicBezTo>
                  <a:pt x="7010820" y="781986"/>
                  <a:pt x="7009201" y="780897"/>
                  <a:pt x="7005965" y="780897"/>
                </a:cubicBezTo>
                <a:close/>
                <a:moveTo>
                  <a:pt x="2956776" y="780897"/>
                </a:moveTo>
                <a:cubicBezTo>
                  <a:pt x="2952461" y="780897"/>
                  <a:pt x="2948146" y="786070"/>
                  <a:pt x="2943831" y="796416"/>
                </a:cubicBezTo>
                <a:cubicBezTo>
                  <a:pt x="2939516" y="806763"/>
                  <a:pt x="2936278" y="813025"/>
                  <a:pt x="2934121" y="815204"/>
                </a:cubicBezTo>
                <a:lnTo>
                  <a:pt x="2934121" y="816837"/>
                </a:lnTo>
                <a:cubicBezTo>
                  <a:pt x="2934121" y="819016"/>
                  <a:pt x="2934660" y="821193"/>
                  <a:pt x="2935739" y="823372"/>
                </a:cubicBezTo>
                <a:cubicBezTo>
                  <a:pt x="2936817" y="825551"/>
                  <a:pt x="2938436" y="826639"/>
                  <a:pt x="2940593" y="826639"/>
                </a:cubicBezTo>
                <a:lnTo>
                  <a:pt x="2953540" y="826639"/>
                </a:lnTo>
                <a:cubicBezTo>
                  <a:pt x="2957856" y="826639"/>
                  <a:pt x="2960014" y="825006"/>
                  <a:pt x="2960014" y="821739"/>
                </a:cubicBezTo>
                <a:cubicBezTo>
                  <a:pt x="2960014" y="816293"/>
                  <a:pt x="2960283" y="811664"/>
                  <a:pt x="2960822" y="807853"/>
                </a:cubicBezTo>
                <a:cubicBezTo>
                  <a:pt x="2961362" y="804041"/>
                  <a:pt x="2961632" y="799411"/>
                  <a:pt x="2961632" y="793965"/>
                </a:cubicBezTo>
                <a:lnTo>
                  <a:pt x="2961632" y="785797"/>
                </a:lnTo>
                <a:cubicBezTo>
                  <a:pt x="2958396" y="782530"/>
                  <a:pt x="2956776" y="780897"/>
                  <a:pt x="2956776" y="780897"/>
                </a:cubicBezTo>
                <a:close/>
                <a:moveTo>
                  <a:pt x="1851479" y="780897"/>
                </a:moveTo>
                <a:cubicBezTo>
                  <a:pt x="1851479" y="784164"/>
                  <a:pt x="1853097" y="786342"/>
                  <a:pt x="1856333" y="787432"/>
                </a:cubicBezTo>
                <a:lnTo>
                  <a:pt x="1856333" y="800500"/>
                </a:lnTo>
                <a:cubicBezTo>
                  <a:pt x="1856333" y="802679"/>
                  <a:pt x="1857412" y="803769"/>
                  <a:pt x="1859570" y="803769"/>
                </a:cubicBezTo>
                <a:cubicBezTo>
                  <a:pt x="1861727" y="803769"/>
                  <a:pt x="1863616" y="802407"/>
                  <a:pt x="1865234" y="799684"/>
                </a:cubicBezTo>
                <a:cubicBezTo>
                  <a:pt x="1866852" y="796962"/>
                  <a:pt x="1867662" y="794511"/>
                  <a:pt x="1867662" y="792332"/>
                </a:cubicBezTo>
                <a:cubicBezTo>
                  <a:pt x="1867662" y="789065"/>
                  <a:pt x="1865503" y="786342"/>
                  <a:pt x="1861188" y="784164"/>
                </a:cubicBezTo>
                <a:cubicBezTo>
                  <a:pt x="1856873" y="781986"/>
                  <a:pt x="1853636" y="780897"/>
                  <a:pt x="1851479" y="780897"/>
                </a:cubicBezTo>
                <a:close/>
                <a:moveTo>
                  <a:pt x="246732" y="780897"/>
                </a:moveTo>
                <a:cubicBezTo>
                  <a:pt x="242416" y="780897"/>
                  <a:pt x="237291" y="782530"/>
                  <a:pt x="231358" y="785797"/>
                </a:cubicBezTo>
                <a:cubicBezTo>
                  <a:pt x="225425" y="789065"/>
                  <a:pt x="222458" y="793421"/>
                  <a:pt x="222458" y="798867"/>
                </a:cubicBezTo>
                <a:cubicBezTo>
                  <a:pt x="222458" y="801046"/>
                  <a:pt x="223536" y="802134"/>
                  <a:pt x="225694" y="802134"/>
                </a:cubicBezTo>
                <a:cubicBezTo>
                  <a:pt x="227851" y="802134"/>
                  <a:pt x="232437" y="800228"/>
                  <a:pt x="239449" y="796416"/>
                </a:cubicBezTo>
                <a:cubicBezTo>
                  <a:pt x="246462" y="792604"/>
                  <a:pt x="249969" y="788520"/>
                  <a:pt x="249969" y="784164"/>
                </a:cubicBezTo>
                <a:cubicBezTo>
                  <a:pt x="249969" y="781986"/>
                  <a:pt x="248889" y="780897"/>
                  <a:pt x="246732" y="780897"/>
                </a:cubicBezTo>
                <a:close/>
                <a:moveTo>
                  <a:pt x="7216343" y="779263"/>
                </a:moveTo>
                <a:cubicBezTo>
                  <a:pt x="7213107" y="779263"/>
                  <a:pt x="7211488" y="780352"/>
                  <a:pt x="7211488" y="782530"/>
                </a:cubicBezTo>
                <a:cubicBezTo>
                  <a:pt x="7211488" y="784709"/>
                  <a:pt x="7213107" y="785797"/>
                  <a:pt x="7216343" y="785797"/>
                </a:cubicBezTo>
                <a:cubicBezTo>
                  <a:pt x="7218502" y="785797"/>
                  <a:pt x="7220120" y="784709"/>
                  <a:pt x="7221199" y="782530"/>
                </a:cubicBezTo>
                <a:cubicBezTo>
                  <a:pt x="7221199" y="780352"/>
                  <a:pt x="7219579" y="779263"/>
                  <a:pt x="7216343" y="779263"/>
                </a:cubicBezTo>
                <a:close/>
                <a:moveTo>
                  <a:pt x="3968822" y="779263"/>
                </a:moveTo>
                <a:cubicBezTo>
                  <a:pt x="3963427" y="779263"/>
                  <a:pt x="3959382" y="780625"/>
                  <a:pt x="3956684" y="783348"/>
                </a:cubicBezTo>
                <a:cubicBezTo>
                  <a:pt x="3953987" y="786070"/>
                  <a:pt x="3951559" y="789065"/>
                  <a:pt x="3949401" y="792332"/>
                </a:cubicBezTo>
                <a:lnTo>
                  <a:pt x="3949401" y="793965"/>
                </a:lnTo>
                <a:cubicBezTo>
                  <a:pt x="3949401" y="796144"/>
                  <a:pt x="3950480" y="797234"/>
                  <a:pt x="3952639" y="797234"/>
                </a:cubicBezTo>
                <a:cubicBezTo>
                  <a:pt x="3954796" y="797234"/>
                  <a:pt x="3955875" y="796688"/>
                  <a:pt x="3955875" y="795600"/>
                </a:cubicBezTo>
                <a:cubicBezTo>
                  <a:pt x="3958033" y="791243"/>
                  <a:pt x="3961000" y="788248"/>
                  <a:pt x="3964775" y="786614"/>
                </a:cubicBezTo>
                <a:cubicBezTo>
                  <a:pt x="3968551" y="784981"/>
                  <a:pt x="3970440" y="783074"/>
                  <a:pt x="3970440" y="780897"/>
                </a:cubicBezTo>
                <a:lnTo>
                  <a:pt x="3970440" y="779263"/>
                </a:lnTo>
                <a:close/>
                <a:moveTo>
                  <a:pt x="2707559" y="779263"/>
                </a:moveTo>
                <a:cubicBezTo>
                  <a:pt x="2705401" y="779263"/>
                  <a:pt x="2704052" y="781169"/>
                  <a:pt x="2703514" y="784981"/>
                </a:cubicBezTo>
                <a:cubicBezTo>
                  <a:pt x="2702973" y="788793"/>
                  <a:pt x="2702704" y="791243"/>
                  <a:pt x="2702704" y="792332"/>
                </a:cubicBezTo>
                <a:cubicBezTo>
                  <a:pt x="2709177" y="792332"/>
                  <a:pt x="2712413" y="790155"/>
                  <a:pt x="2712413" y="785797"/>
                </a:cubicBezTo>
                <a:cubicBezTo>
                  <a:pt x="2712413" y="781441"/>
                  <a:pt x="2710795" y="779263"/>
                  <a:pt x="2707559" y="779263"/>
                </a:cubicBezTo>
                <a:close/>
                <a:moveTo>
                  <a:pt x="1887081" y="779263"/>
                </a:moveTo>
                <a:cubicBezTo>
                  <a:pt x="1882766" y="779263"/>
                  <a:pt x="1880607" y="780897"/>
                  <a:pt x="1880607" y="784164"/>
                </a:cubicBezTo>
                <a:cubicBezTo>
                  <a:pt x="1880607" y="791788"/>
                  <a:pt x="1883304" y="795600"/>
                  <a:pt x="1888699" y="795600"/>
                </a:cubicBezTo>
                <a:cubicBezTo>
                  <a:pt x="1891936" y="795600"/>
                  <a:pt x="1893554" y="792332"/>
                  <a:pt x="1893554" y="785797"/>
                </a:cubicBezTo>
                <a:cubicBezTo>
                  <a:pt x="1893554" y="781441"/>
                  <a:pt x="1891396" y="779263"/>
                  <a:pt x="1887081" y="779263"/>
                </a:cubicBezTo>
                <a:close/>
                <a:moveTo>
                  <a:pt x="740314" y="779263"/>
                </a:moveTo>
                <a:cubicBezTo>
                  <a:pt x="738156" y="779263"/>
                  <a:pt x="734920" y="780897"/>
                  <a:pt x="730603" y="784164"/>
                </a:cubicBezTo>
                <a:cubicBezTo>
                  <a:pt x="726288" y="787432"/>
                  <a:pt x="724131" y="790155"/>
                  <a:pt x="724131" y="792332"/>
                </a:cubicBezTo>
                <a:cubicBezTo>
                  <a:pt x="724131" y="794511"/>
                  <a:pt x="725749" y="797234"/>
                  <a:pt x="728985" y="800500"/>
                </a:cubicBezTo>
                <a:cubicBezTo>
                  <a:pt x="732223" y="802679"/>
                  <a:pt x="734649" y="806491"/>
                  <a:pt x="736268" y="811937"/>
                </a:cubicBezTo>
                <a:cubicBezTo>
                  <a:pt x="737886" y="817383"/>
                  <a:pt x="739774" y="820105"/>
                  <a:pt x="741932" y="820105"/>
                </a:cubicBezTo>
                <a:cubicBezTo>
                  <a:pt x="747326" y="820105"/>
                  <a:pt x="750024" y="817383"/>
                  <a:pt x="750024" y="811937"/>
                </a:cubicBezTo>
                <a:cubicBezTo>
                  <a:pt x="750024" y="807579"/>
                  <a:pt x="747865" y="804857"/>
                  <a:pt x="743550" y="803769"/>
                </a:cubicBezTo>
                <a:cubicBezTo>
                  <a:pt x="739235" y="802679"/>
                  <a:pt x="737077" y="801046"/>
                  <a:pt x="737077" y="798867"/>
                </a:cubicBezTo>
                <a:cubicBezTo>
                  <a:pt x="737077" y="794511"/>
                  <a:pt x="738965" y="791788"/>
                  <a:pt x="742740" y="790699"/>
                </a:cubicBezTo>
                <a:cubicBezTo>
                  <a:pt x="746517" y="789609"/>
                  <a:pt x="748406" y="787976"/>
                  <a:pt x="748406" y="785797"/>
                </a:cubicBezTo>
                <a:cubicBezTo>
                  <a:pt x="748406" y="781441"/>
                  <a:pt x="745708" y="779263"/>
                  <a:pt x="740314" y="779263"/>
                </a:cubicBezTo>
                <a:close/>
                <a:moveTo>
                  <a:pt x="5763819" y="777629"/>
                </a:moveTo>
                <a:cubicBezTo>
                  <a:pt x="5761661" y="777629"/>
                  <a:pt x="5757884" y="778990"/>
                  <a:pt x="5752491" y="781713"/>
                </a:cubicBezTo>
                <a:cubicBezTo>
                  <a:pt x="5747097" y="784436"/>
                  <a:pt x="5744399" y="786886"/>
                  <a:pt x="5744399" y="789065"/>
                </a:cubicBezTo>
                <a:cubicBezTo>
                  <a:pt x="5744399" y="791243"/>
                  <a:pt x="5744939" y="792332"/>
                  <a:pt x="5746018" y="792332"/>
                </a:cubicBezTo>
                <a:lnTo>
                  <a:pt x="5747636" y="793965"/>
                </a:lnTo>
                <a:cubicBezTo>
                  <a:pt x="5750872" y="793965"/>
                  <a:pt x="5753839" y="792060"/>
                  <a:pt x="5756537" y="788248"/>
                </a:cubicBezTo>
                <a:cubicBezTo>
                  <a:pt x="5759233" y="784436"/>
                  <a:pt x="5761661" y="781441"/>
                  <a:pt x="5763819" y="779263"/>
                </a:cubicBezTo>
                <a:close/>
                <a:moveTo>
                  <a:pt x="2189704" y="775995"/>
                </a:moveTo>
                <a:cubicBezTo>
                  <a:pt x="2186466" y="775995"/>
                  <a:pt x="2184848" y="777629"/>
                  <a:pt x="2184848" y="780897"/>
                </a:cubicBezTo>
                <a:cubicBezTo>
                  <a:pt x="2188084" y="780897"/>
                  <a:pt x="2189704" y="779807"/>
                  <a:pt x="2189704" y="777629"/>
                </a:cubicBezTo>
                <a:close/>
                <a:moveTo>
                  <a:pt x="1836914" y="775995"/>
                </a:moveTo>
                <a:cubicBezTo>
                  <a:pt x="1834755" y="775995"/>
                  <a:pt x="1833137" y="777357"/>
                  <a:pt x="1832058" y="780079"/>
                </a:cubicBezTo>
                <a:cubicBezTo>
                  <a:pt x="1830981" y="782802"/>
                  <a:pt x="1830440" y="785253"/>
                  <a:pt x="1830440" y="787432"/>
                </a:cubicBezTo>
                <a:cubicBezTo>
                  <a:pt x="1830440" y="789609"/>
                  <a:pt x="1830710" y="791788"/>
                  <a:pt x="1831250" y="793965"/>
                </a:cubicBezTo>
                <a:cubicBezTo>
                  <a:pt x="1831789" y="796144"/>
                  <a:pt x="1833137" y="797778"/>
                  <a:pt x="1835296" y="798867"/>
                </a:cubicBezTo>
                <a:cubicBezTo>
                  <a:pt x="1838532" y="799956"/>
                  <a:pt x="1840690" y="798323"/>
                  <a:pt x="1841769" y="793965"/>
                </a:cubicBezTo>
                <a:cubicBezTo>
                  <a:pt x="1842847" y="789609"/>
                  <a:pt x="1843387" y="786342"/>
                  <a:pt x="1843387" y="784164"/>
                </a:cubicBezTo>
                <a:cubicBezTo>
                  <a:pt x="1843387" y="778718"/>
                  <a:pt x="1841229" y="775995"/>
                  <a:pt x="1836914" y="775995"/>
                </a:cubicBezTo>
                <a:close/>
                <a:moveTo>
                  <a:pt x="136688" y="775995"/>
                </a:moveTo>
                <a:cubicBezTo>
                  <a:pt x="134529" y="775995"/>
                  <a:pt x="133452" y="777085"/>
                  <a:pt x="133452" y="779263"/>
                </a:cubicBezTo>
                <a:cubicBezTo>
                  <a:pt x="133452" y="781441"/>
                  <a:pt x="134529" y="782530"/>
                  <a:pt x="136688" y="782530"/>
                </a:cubicBezTo>
                <a:cubicBezTo>
                  <a:pt x="138846" y="782530"/>
                  <a:pt x="139924" y="781441"/>
                  <a:pt x="139924" y="779263"/>
                </a:cubicBezTo>
                <a:cubicBezTo>
                  <a:pt x="139924" y="777085"/>
                  <a:pt x="138846" y="775995"/>
                  <a:pt x="136688" y="775995"/>
                </a:cubicBezTo>
                <a:close/>
                <a:moveTo>
                  <a:pt x="7779005" y="774362"/>
                </a:moveTo>
                <a:cubicBezTo>
                  <a:pt x="7776847" y="774362"/>
                  <a:pt x="7775769" y="775451"/>
                  <a:pt x="7775769" y="777629"/>
                </a:cubicBezTo>
                <a:cubicBezTo>
                  <a:pt x="7775769" y="780897"/>
                  <a:pt x="7777927" y="782530"/>
                  <a:pt x="7782243" y="782530"/>
                </a:cubicBezTo>
                <a:cubicBezTo>
                  <a:pt x="7782243" y="782530"/>
                  <a:pt x="7782783" y="781986"/>
                  <a:pt x="7783861" y="780897"/>
                </a:cubicBezTo>
                <a:lnTo>
                  <a:pt x="7783861" y="779263"/>
                </a:lnTo>
                <a:cubicBezTo>
                  <a:pt x="7783861" y="775995"/>
                  <a:pt x="7782243" y="774362"/>
                  <a:pt x="7779005" y="774362"/>
                </a:cubicBezTo>
                <a:close/>
                <a:moveTo>
                  <a:pt x="237023" y="774362"/>
                </a:moveTo>
                <a:cubicBezTo>
                  <a:pt x="235944" y="774362"/>
                  <a:pt x="235404" y="775451"/>
                  <a:pt x="235404" y="777629"/>
                </a:cubicBezTo>
                <a:lnTo>
                  <a:pt x="237023" y="777629"/>
                </a:lnTo>
                <a:close/>
                <a:moveTo>
                  <a:pt x="170672" y="772728"/>
                </a:moveTo>
                <a:cubicBezTo>
                  <a:pt x="168515" y="772728"/>
                  <a:pt x="167436" y="774906"/>
                  <a:pt x="167436" y="779263"/>
                </a:cubicBezTo>
                <a:cubicBezTo>
                  <a:pt x="167436" y="781441"/>
                  <a:pt x="170133" y="784164"/>
                  <a:pt x="175527" y="787432"/>
                </a:cubicBezTo>
                <a:cubicBezTo>
                  <a:pt x="180921" y="790699"/>
                  <a:pt x="184698" y="792332"/>
                  <a:pt x="186855" y="792332"/>
                </a:cubicBezTo>
                <a:cubicBezTo>
                  <a:pt x="189013" y="792332"/>
                  <a:pt x="190092" y="791243"/>
                  <a:pt x="190092" y="789065"/>
                </a:cubicBezTo>
                <a:cubicBezTo>
                  <a:pt x="190092" y="784709"/>
                  <a:pt x="187664" y="780897"/>
                  <a:pt x="182809" y="777629"/>
                </a:cubicBezTo>
                <a:cubicBezTo>
                  <a:pt x="177955" y="774362"/>
                  <a:pt x="173909" y="772728"/>
                  <a:pt x="170672" y="772728"/>
                </a:cubicBezTo>
                <a:close/>
                <a:moveTo>
                  <a:pt x="8620521" y="771095"/>
                </a:moveTo>
                <a:cubicBezTo>
                  <a:pt x="8618363" y="771095"/>
                  <a:pt x="8615667" y="772183"/>
                  <a:pt x="8612430" y="774362"/>
                </a:cubicBezTo>
                <a:cubicBezTo>
                  <a:pt x="8609194" y="776541"/>
                  <a:pt x="8607575" y="778718"/>
                  <a:pt x="8607575" y="780897"/>
                </a:cubicBezTo>
                <a:cubicBezTo>
                  <a:pt x="8607575" y="783074"/>
                  <a:pt x="8608925" y="784164"/>
                  <a:pt x="8611623" y="784164"/>
                </a:cubicBezTo>
                <a:cubicBezTo>
                  <a:pt x="8614317" y="784164"/>
                  <a:pt x="8615667" y="785253"/>
                  <a:pt x="8615667" y="787432"/>
                </a:cubicBezTo>
                <a:lnTo>
                  <a:pt x="8615667" y="789065"/>
                </a:lnTo>
                <a:cubicBezTo>
                  <a:pt x="8614588" y="789065"/>
                  <a:pt x="8613510" y="789609"/>
                  <a:pt x="8612430" y="790699"/>
                </a:cubicBezTo>
                <a:cubicBezTo>
                  <a:pt x="8611352" y="791788"/>
                  <a:pt x="8610273" y="792332"/>
                  <a:pt x="8609194" y="792332"/>
                </a:cubicBezTo>
                <a:cubicBezTo>
                  <a:pt x="8609194" y="793421"/>
                  <a:pt x="8608655" y="793965"/>
                  <a:pt x="8607575" y="793965"/>
                </a:cubicBezTo>
                <a:lnTo>
                  <a:pt x="8607575" y="808669"/>
                </a:lnTo>
                <a:cubicBezTo>
                  <a:pt x="8607575" y="811937"/>
                  <a:pt x="8609732" y="813570"/>
                  <a:pt x="8614049" y="813570"/>
                </a:cubicBezTo>
                <a:cubicBezTo>
                  <a:pt x="8616207" y="813570"/>
                  <a:pt x="8617825" y="813025"/>
                  <a:pt x="8618904" y="811937"/>
                </a:cubicBezTo>
                <a:cubicBezTo>
                  <a:pt x="8621061" y="814114"/>
                  <a:pt x="8623218" y="816565"/>
                  <a:pt x="8625376" y="819288"/>
                </a:cubicBezTo>
                <a:cubicBezTo>
                  <a:pt x="8627535" y="822011"/>
                  <a:pt x="8630232" y="823372"/>
                  <a:pt x="8633468" y="823372"/>
                </a:cubicBezTo>
                <a:cubicBezTo>
                  <a:pt x="8633468" y="823372"/>
                  <a:pt x="8634547" y="821193"/>
                  <a:pt x="8636704" y="816837"/>
                </a:cubicBezTo>
                <a:cubicBezTo>
                  <a:pt x="8638862" y="812481"/>
                  <a:pt x="8641021" y="807853"/>
                  <a:pt x="8643179" y="802951"/>
                </a:cubicBezTo>
                <a:cubicBezTo>
                  <a:pt x="8645337" y="798050"/>
                  <a:pt x="8647225" y="793149"/>
                  <a:pt x="8648841" y="788248"/>
                </a:cubicBezTo>
                <a:cubicBezTo>
                  <a:pt x="8650461" y="783348"/>
                  <a:pt x="8651270" y="780897"/>
                  <a:pt x="8651270" y="780897"/>
                </a:cubicBezTo>
                <a:cubicBezTo>
                  <a:pt x="8651270" y="774362"/>
                  <a:pt x="8648033" y="771095"/>
                  <a:pt x="8641559" y="771095"/>
                </a:cubicBezTo>
                <a:cubicBezTo>
                  <a:pt x="8639401" y="771095"/>
                  <a:pt x="8637514" y="771367"/>
                  <a:pt x="8635896" y="771911"/>
                </a:cubicBezTo>
                <a:cubicBezTo>
                  <a:pt x="8634278" y="772456"/>
                  <a:pt x="8632390" y="772728"/>
                  <a:pt x="8630232" y="772728"/>
                </a:cubicBezTo>
                <a:cubicBezTo>
                  <a:pt x="8628074" y="772728"/>
                  <a:pt x="8626456" y="772456"/>
                  <a:pt x="8625376" y="771911"/>
                </a:cubicBezTo>
                <a:cubicBezTo>
                  <a:pt x="8624299" y="771367"/>
                  <a:pt x="8622679" y="771095"/>
                  <a:pt x="8620521" y="771095"/>
                </a:cubicBezTo>
                <a:close/>
                <a:moveTo>
                  <a:pt x="4710812" y="771095"/>
                </a:moveTo>
                <a:cubicBezTo>
                  <a:pt x="4701102" y="771095"/>
                  <a:pt x="4693280" y="774906"/>
                  <a:pt x="4687346" y="782530"/>
                </a:cubicBezTo>
                <a:cubicBezTo>
                  <a:pt x="4681412" y="790155"/>
                  <a:pt x="4676288" y="797778"/>
                  <a:pt x="4671972" y="805402"/>
                </a:cubicBezTo>
                <a:lnTo>
                  <a:pt x="4671972" y="807035"/>
                </a:lnTo>
                <a:cubicBezTo>
                  <a:pt x="4671972" y="808125"/>
                  <a:pt x="4673052" y="808669"/>
                  <a:pt x="4675208" y="808669"/>
                </a:cubicBezTo>
                <a:cubicBezTo>
                  <a:pt x="4675208" y="808669"/>
                  <a:pt x="4677367" y="807035"/>
                  <a:pt x="4681682" y="803769"/>
                </a:cubicBezTo>
                <a:cubicBezTo>
                  <a:pt x="4685997" y="800500"/>
                  <a:pt x="4690314" y="796688"/>
                  <a:pt x="4694629" y="792332"/>
                </a:cubicBezTo>
                <a:cubicBezTo>
                  <a:pt x="4698944" y="787976"/>
                  <a:pt x="4702990" y="783892"/>
                  <a:pt x="4706766" y="780079"/>
                </a:cubicBezTo>
                <a:cubicBezTo>
                  <a:pt x="4710542" y="776267"/>
                  <a:pt x="4712430" y="774362"/>
                  <a:pt x="4712430" y="774362"/>
                </a:cubicBezTo>
                <a:cubicBezTo>
                  <a:pt x="4712430" y="772183"/>
                  <a:pt x="4711891" y="771095"/>
                  <a:pt x="4710812" y="771095"/>
                </a:cubicBezTo>
                <a:close/>
                <a:moveTo>
                  <a:pt x="3063584" y="771095"/>
                </a:moveTo>
                <a:cubicBezTo>
                  <a:pt x="3062506" y="771095"/>
                  <a:pt x="3061966" y="771639"/>
                  <a:pt x="3061966" y="772728"/>
                </a:cubicBezTo>
                <a:cubicBezTo>
                  <a:pt x="3061966" y="773818"/>
                  <a:pt x="3062506" y="774362"/>
                  <a:pt x="3063584" y="774362"/>
                </a:cubicBezTo>
                <a:cubicBezTo>
                  <a:pt x="3064663" y="774362"/>
                  <a:pt x="3065203" y="773818"/>
                  <a:pt x="3065203" y="772728"/>
                </a:cubicBezTo>
                <a:cubicBezTo>
                  <a:pt x="3065203" y="771639"/>
                  <a:pt x="3064663" y="771095"/>
                  <a:pt x="3063584" y="771095"/>
                </a:cubicBezTo>
                <a:close/>
                <a:moveTo>
                  <a:pt x="3010181" y="771095"/>
                </a:moveTo>
                <a:cubicBezTo>
                  <a:pt x="3008023" y="771095"/>
                  <a:pt x="3006945" y="771911"/>
                  <a:pt x="3006945" y="773545"/>
                </a:cubicBezTo>
                <a:cubicBezTo>
                  <a:pt x="3006945" y="775179"/>
                  <a:pt x="3005866" y="777085"/>
                  <a:pt x="3003707" y="779263"/>
                </a:cubicBezTo>
                <a:cubicBezTo>
                  <a:pt x="3000471" y="782530"/>
                  <a:pt x="2994808" y="786342"/>
                  <a:pt x="2986715" y="790699"/>
                </a:cubicBezTo>
                <a:cubicBezTo>
                  <a:pt x="2978623" y="795055"/>
                  <a:pt x="2974579" y="800500"/>
                  <a:pt x="2974579" y="807035"/>
                </a:cubicBezTo>
                <a:cubicBezTo>
                  <a:pt x="2974579" y="810302"/>
                  <a:pt x="2976466" y="812481"/>
                  <a:pt x="2980243" y="813570"/>
                </a:cubicBezTo>
                <a:cubicBezTo>
                  <a:pt x="2984019" y="814660"/>
                  <a:pt x="2985906" y="816837"/>
                  <a:pt x="2985906" y="820105"/>
                </a:cubicBezTo>
                <a:cubicBezTo>
                  <a:pt x="2985906" y="822283"/>
                  <a:pt x="2985637" y="823644"/>
                  <a:pt x="2985097" y="824189"/>
                </a:cubicBezTo>
                <a:cubicBezTo>
                  <a:pt x="2984558" y="824734"/>
                  <a:pt x="2984288" y="826095"/>
                  <a:pt x="2984288" y="828274"/>
                </a:cubicBezTo>
                <a:cubicBezTo>
                  <a:pt x="2984288" y="830451"/>
                  <a:pt x="2985906" y="831540"/>
                  <a:pt x="2989142" y="831540"/>
                </a:cubicBezTo>
                <a:cubicBezTo>
                  <a:pt x="2991301" y="831540"/>
                  <a:pt x="2992380" y="829907"/>
                  <a:pt x="2992380" y="826639"/>
                </a:cubicBezTo>
                <a:cubicBezTo>
                  <a:pt x="2992380" y="824462"/>
                  <a:pt x="2991570" y="822828"/>
                  <a:pt x="2989952" y="821739"/>
                </a:cubicBezTo>
                <a:cubicBezTo>
                  <a:pt x="2988334" y="820649"/>
                  <a:pt x="2987524" y="819016"/>
                  <a:pt x="2987524" y="816837"/>
                </a:cubicBezTo>
                <a:cubicBezTo>
                  <a:pt x="2987524" y="813570"/>
                  <a:pt x="2989142" y="810848"/>
                  <a:pt x="2992380" y="808669"/>
                </a:cubicBezTo>
                <a:cubicBezTo>
                  <a:pt x="2995616" y="806491"/>
                  <a:pt x="2998313" y="803769"/>
                  <a:pt x="3000471" y="800500"/>
                </a:cubicBezTo>
                <a:cubicBezTo>
                  <a:pt x="3004786" y="801590"/>
                  <a:pt x="3007214" y="803223"/>
                  <a:pt x="3007753" y="805402"/>
                </a:cubicBezTo>
                <a:cubicBezTo>
                  <a:pt x="3008293" y="807579"/>
                  <a:pt x="3011260" y="808669"/>
                  <a:pt x="3016654" y="808669"/>
                </a:cubicBezTo>
                <a:cubicBezTo>
                  <a:pt x="3023128" y="808669"/>
                  <a:pt x="3026364" y="805402"/>
                  <a:pt x="3026364" y="798867"/>
                </a:cubicBezTo>
                <a:cubicBezTo>
                  <a:pt x="3026364" y="797778"/>
                  <a:pt x="3025825" y="796688"/>
                  <a:pt x="3024746" y="795600"/>
                </a:cubicBezTo>
                <a:cubicBezTo>
                  <a:pt x="3021508" y="796688"/>
                  <a:pt x="3017733" y="795872"/>
                  <a:pt x="3013417" y="793149"/>
                </a:cubicBezTo>
                <a:cubicBezTo>
                  <a:pt x="3009102" y="790427"/>
                  <a:pt x="3006945" y="787432"/>
                  <a:pt x="3006945" y="784164"/>
                </a:cubicBezTo>
                <a:lnTo>
                  <a:pt x="3006945" y="782530"/>
                </a:lnTo>
                <a:cubicBezTo>
                  <a:pt x="3012339" y="780352"/>
                  <a:pt x="3015036" y="778174"/>
                  <a:pt x="3015036" y="775995"/>
                </a:cubicBezTo>
                <a:cubicBezTo>
                  <a:pt x="3015036" y="772728"/>
                  <a:pt x="3013417" y="771095"/>
                  <a:pt x="3010181" y="771095"/>
                </a:cubicBezTo>
                <a:close/>
                <a:moveTo>
                  <a:pt x="206275" y="771095"/>
                </a:moveTo>
                <a:cubicBezTo>
                  <a:pt x="204117" y="771095"/>
                  <a:pt x="202499" y="772183"/>
                  <a:pt x="201420" y="774362"/>
                </a:cubicBezTo>
                <a:cubicBezTo>
                  <a:pt x="200340" y="776541"/>
                  <a:pt x="199802" y="778718"/>
                  <a:pt x="199802" y="780897"/>
                </a:cubicBezTo>
                <a:cubicBezTo>
                  <a:pt x="199802" y="781986"/>
                  <a:pt x="200340" y="783074"/>
                  <a:pt x="201420" y="784164"/>
                </a:cubicBezTo>
                <a:lnTo>
                  <a:pt x="203038" y="787432"/>
                </a:lnTo>
                <a:cubicBezTo>
                  <a:pt x="206275" y="787432"/>
                  <a:pt x="208972" y="787704"/>
                  <a:pt x="211129" y="788248"/>
                </a:cubicBezTo>
                <a:cubicBezTo>
                  <a:pt x="213287" y="788793"/>
                  <a:pt x="215985" y="789065"/>
                  <a:pt x="219221" y="789065"/>
                </a:cubicBezTo>
                <a:lnTo>
                  <a:pt x="212747" y="779263"/>
                </a:lnTo>
                <a:cubicBezTo>
                  <a:pt x="210590" y="775995"/>
                  <a:pt x="208432" y="773273"/>
                  <a:pt x="206275" y="771095"/>
                </a:cubicBezTo>
                <a:close/>
                <a:moveTo>
                  <a:pt x="151253" y="771095"/>
                </a:moveTo>
                <a:cubicBezTo>
                  <a:pt x="146936" y="771095"/>
                  <a:pt x="144779" y="773273"/>
                  <a:pt x="144779" y="777629"/>
                </a:cubicBezTo>
                <a:cubicBezTo>
                  <a:pt x="144779" y="780897"/>
                  <a:pt x="147476" y="782530"/>
                  <a:pt x="152871" y="782530"/>
                </a:cubicBezTo>
                <a:cubicBezTo>
                  <a:pt x="155029" y="782530"/>
                  <a:pt x="156107" y="780897"/>
                  <a:pt x="156107" y="777629"/>
                </a:cubicBezTo>
                <a:cubicBezTo>
                  <a:pt x="156107" y="773273"/>
                  <a:pt x="154489" y="771095"/>
                  <a:pt x="151253" y="771095"/>
                </a:cubicBezTo>
                <a:close/>
                <a:moveTo>
                  <a:pt x="6345395" y="769460"/>
                </a:moveTo>
                <a:lnTo>
                  <a:pt x="6345395" y="771095"/>
                </a:lnTo>
                <a:lnTo>
                  <a:pt x="6347013" y="771095"/>
                </a:lnTo>
                <a:close/>
                <a:moveTo>
                  <a:pt x="4271949" y="769460"/>
                </a:moveTo>
                <a:lnTo>
                  <a:pt x="4271949" y="771095"/>
                </a:lnTo>
                <a:lnTo>
                  <a:pt x="4273567" y="771095"/>
                </a:lnTo>
                <a:close/>
                <a:moveTo>
                  <a:pt x="2298129" y="769460"/>
                </a:moveTo>
                <a:cubicBezTo>
                  <a:pt x="2295971" y="769460"/>
                  <a:pt x="2292735" y="770550"/>
                  <a:pt x="2288419" y="772728"/>
                </a:cubicBezTo>
                <a:cubicBezTo>
                  <a:pt x="2284104" y="774906"/>
                  <a:pt x="2281946" y="777085"/>
                  <a:pt x="2281946" y="779263"/>
                </a:cubicBezTo>
                <a:cubicBezTo>
                  <a:pt x="2281946" y="782530"/>
                  <a:pt x="2284104" y="784164"/>
                  <a:pt x="2288419" y="784164"/>
                </a:cubicBezTo>
                <a:cubicBezTo>
                  <a:pt x="2297050" y="784164"/>
                  <a:pt x="2301365" y="780352"/>
                  <a:pt x="2301365" y="772728"/>
                </a:cubicBezTo>
                <a:cubicBezTo>
                  <a:pt x="2301365" y="770550"/>
                  <a:pt x="2300286" y="769460"/>
                  <a:pt x="2298129" y="769460"/>
                </a:cubicBezTo>
                <a:close/>
                <a:moveTo>
                  <a:pt x="7237382" y="767827"/>
                </a:moveTo>
                <a:cubicBezTo>
                  <a:pt x="7230909" y="767827"/>
                  <a:pt x="7227671" y="771095"/>
                  <a:pt x="7227671" y="777629"/>
                </a:cubicBezTo>
                <a:cubicBezTo>
                  <a:pt x="7227671" y="777629"/>
                  <a:pt x="7228211" y="778174"/>
                  <a:pt x="7229291" y="779263"/>
                </a:cubicBezTo>
                <a:cubicBezTo>
                  <a:pt x="7234685" y="775995"/>
                  <a:pt x="7237382" y="772183"/>
                  <a:pt x="7237382" y="767827"/>
                </a:cubicBezTo>
                <a:close/>
                <a:moveTo>
                  <a:pt x="6296846" y="766194"/>
                </a:moveTo>
                <a:cubicBezTo>
                  <a:pt x="6294688" y="766194"/>
                  <a:pt x="6293609" y="767283"/>
                  <a:pt x="6293609" y="769460"/>
                </a:cubicBezTo>
                <a:cubicBezTo>
                  <a:pt x="6293609" y="773818"/>
                  <a:pt x="6296307" y="775995"/>
                  <a:pt x="6301702" y="775995"/>
                </a:cubicBezTo>
                <a:lnTo>
                  <a:pt x="6303320" y="775995"/>
                </a:lnTo>
                <a:cubicBezTo>
                  <a:pt x="6302241" y="773818"/>
                  <a:pt x="6301702" y="771639"/>
                  <a:pt x="6301702" y="769460"/>
                </a:cubicBezTo>
                <a:cubicBezTo>
                  <a:pt x="6301702" y="767283"/>
                  <a:pt x="6300082" y="766194"/>
                  <a:pt x="6296846" y="766194"/>
                </a:cubicBezTo>
                <a:close/>
                <a:moveTo>
                  <a:pt x="5891665" y="766194"/>
                </a:moveTo>
                <a:cubicBezTo>
                  <a:pt x="5889507" y="766194"/>
                  <a:pt x="5888427" y="767827"/>
                  <a:pt x="5888427" y="771095"/>
                </a:cubicBezTo>
                <a:cubicBezTo>
                  <a:pt x="5888427" y="773273"/>
                  <a:pt x="5888968" y="775723"/>
                  <a:pt x="5890047" y="778446"/>
                </a:cubicBezTo>
                <a:cubicBezTo>
                  <a:pt x="5891125" y="781169"/>
                  <a:pt x="5893283" y="782530"/>
                  <a:pt x="5896519" y="782530"/>
                </a:cubicBezTo>
                <a:cubicBezTo>
                  <a:pt x="5899756" y="782530"/>
                  <a:pt x="5901374" y="780352"/>
                  <a:pt x="5901374" y="775995"/>
                </a:cubicBezTo>
                <a:cubicBezTo>
                  <a:pt x="5901374" y="769460"/>
                  <a:pt x="5898138" y="766194"/>
                  <a:pt x="5891665" y="766194"/>
                </a:cubicBezTo>
                <a:close/>
                <a:moveTo>
                  <a:pt x="4223400" y="766194"/>
                </a:moveTo>
                <a:cubicBezTo>
                  <a:pt x="4221242" y="766194"/>
                  <a:pt x="4220164" y="767283"/>
                  <a:pt x="4220164" y="769460"/>
                </a:cubicBezTo>
                <a:cubicBezTo>
                  <a:pt x="4220164" y="773818"/>
                  <a:pt x="4222861" y="775995"/>
                  <a:pt x="4228254" y="775995"/>
                </a:cubicBezTo>
                <a:lnTo>
                  <a:pt x="4229873" y="775995"/>
                </a:lnTo>
                <a:cubicBezTo>
                  <a:pt x="4228794" y="773818"/>
                  <a:pt x="4228254" y="771639"/>
                  <a:pt x="4228254" y="769460"/>
                </a:cubicBezTo>
                <a:cubicBezTo>
                  <a:pt x="4228254" y="767283"/>
                  <a:pt x="4226636" y="766194"/>
                  <a:pt x="4223400" y="766194"/>
                </a:cubicBezTo>
                <a:close/>
                <a:moveTo>
                  <a:pt x="444164" y="766194"/>
                </a:moveTo>
                <a:cubicBezTo>
                  <a:pt x="442006" y="766194"/>
                  <a:pt x="440119" y="767555"/>
                  <a:pt x="438501" y="770278"/>
                </a:cubicBezTo>
                <a:cubicBezTo>
                  <a:pt x="436883" y="773001"/>
                  <a:pt x="436073" y="774906"/>
                  <a:pt x="436073" y="775995"/>
                </a:cubicBezTo>
                <a:cubicBezTo>
                  <a:pt x="436073" y="778174"/>
                  <a:pt x="436612" y="780352"/>
                  <a:pt x="437691" y="782530"/>
                </a:cubicBezTo>
                <a:cubicBezTo>
                  <a:pt x="438770" y="784709"/>
                  <a:pt x="440388" y="785797"/>
                  <a:pt x="442546" y="785797"/>
                </a:cubicBezTo>
                <a:cubicBezTo>
                  <a:pt x="444703" y="785797"/>
                  <a:pt x="446052" y="784709"/>
                  <a:pt x="446592" y="782530"/>
                </a:cubicBezTo>
                <a:cubicBezTo>
                  <a:pt x="447131" y="780352"/>
                  <a:pt x="447402" y="778174"/>
                  <a:pt x="447402" y="775995"/>
                </a:cubicBezTo>
                <a:cubicBezTo>
                  <a:pt x="447402" y="773818"/>
                  <a:pt x="447402" y="771639"/>
                  <a:pt x="447402" y="769460"/>
                </a:cubicBezTo>
                <a:cubicBezTo>
                  <a:pt x="447402" y="767283"/>
                  <a:pt x="446323" y="766194"/>
                  <a:pt x="444164" y="766194"/>
                </a:cubicBezTo>
                <a:close/>
                <a:moveTo>
                  <a:pt x="4769070" y="764560"/>
                </a:moveTo>
                <a:cubicBezTo>
                  <a:pt x="4766912" y="764560"/>
                  <a:pt x="4765834" y="766194"/>
                  <a:pt x="4765834" y="769460"/>
                </a:cubicBezTo>
                <a:cubicBezTo>
                  <a:pt x="4765834" y="770550"/>
                  <a:pt x="4766912" y="771095"/>
                  <a:pt x="4769070" y="771095"/>
                </a:cubicBezTo>
                <a:cubicBezTo>
                  <a:pt x="4771227" y="771095"/>
                  <a:pt x="4772306" y="770550"/>
                  <a:pt x="4772306" y="769460"/>
                </a:cubicBezTo>
                <a:cubicBezTo>
                  <a:pt x="4772306" y="766194"/>
                  <a:pt x="4771227" y="764560"/>
                  <a:pt x="4769070" y="764560"/>
                </a:cubicBezTo>
                <a:close/>
                <a:moveTo>
                  <a:pt x="1885463" y="764560"/>
                </a:moveTo>
                <a:cubicBezTo>
                  <a:pt x="1882227" y="764560"/>
                  <a:pt x="1880607" y="765650"/>
                  <a:pt x="1880607" y="767827"/>
                </a:cubicBezTo>
                <a:cubicBezTo>
                  <a:pt x="1880607" y="770006"/>
                  <a:pt x="1882227" y="771095"/>
                  <a:pt x="1885463" y="771095"/>
                </a:cubicBezTo>
                <a:cubicBezTo>
                  <a:pt x="1887621" y="771095"/>
                  <a:pt x="1888699" y="770550"/>
                  <a:pt x="1888699" y="769460"/>
                </a:cubicBezTo>
                <a:cubicBezTo>
                  <a:pt x="1888699" y="766194"/>
                  <a:pt x="1887621" y="764560"/>
                  <a:pt x="1885463" y="764560"/>
                </a:cubicBezTo>
                <a:close/>
                <a:moveTo>
                  <a:pt x="1591741" y="764560"/>
                </a:moveTo>
                <a:cubicBezTo>
                  <a:pt x="1589584" y="764560"/>
                  <a:pt x="1587426" y="765922"/>
                  <a:pt x="1585268" y="768644"/>
                </a:cubicBezTo>
                <a:cubicBezTo>
                  <a:pt x="1583111" y="771367"/>
                  <a:pt x="1582031" y="773818"/>
                  <a:pt x="1582031" y="775995"/>
                </a:cubicBezTo>
                <a:cubicBezTo>
                  <a:pt x="1582031" y="781441"/>
                  <a:pt x="1584729" y="784164"/>
                  <a:pt x="1590123" y="784164"/>
                </a:cubicBezTo>
                <a:cubicBezTo>
                  <a:pt x="1597676" y="784164"/>
                  <a:pt x="1601451" y="780352"/>
                  <a:pt x="1601451" y="772728"/>
                </a:cubicBezTo>
                <a:cubicBezTo>
                  <a:pt x="1601451" y="770550"/>
                  <a:pt x="1600373" y="768644"/>
                  <a:pt x="1598215" y="767011"/>
                </a:cubicBezTo>
                <a:cubicBezTo>
                  <a:pt x="1596056" y="765376"/>
                  <a:pt x="1593899" y="764560"/>
                  <a:pt x="1591741" y="764560"/>
                </a:cubicBezTo>
                <a:close/>
                <a:moveTo>
                  <a:pt x="8567118" y="762927"/>
                </a:moveTo>
                <a:cubicBezTo>
                  <a:pt x="8563882" y="762927"/>
                  <a:pt x="8560106" y="764015"/>
                  <a:pt x="8555789" y="766194"/>
                </a:cubicBezTo>
                <a:cubicBezTo>
                  <a:pt x="8555789" y="768372"/>
                  <a:pt x="8555521" y="770822"/>
                  <a:pt x="8554981" y="773545"/>
                </a:cubicBezTo>
                <a:cubicBezTo>
                  <a:pt x="8554441" y="776267"/>
                  <a:pt x="8553093" y="778174"/>
                  <a:pt x="8550935" y="779263"/>
                </a:cubicBezTo>
                <a:cubicBezTo>
                  <a:pt x="8546620" y="779263"/>
                  <a:pt x="8542574" y="780079"/>
                  <a:pt x="8538798" y="781713"/>
                </a:cubicBezTo>
                <a:cubicBezTo>
                  <a:pt x="8535021" y="783348"/>
                  <a:pt x="8533134" y="786886"/>
                  <a:pt x="8533134" y="792332"/>
                </a:cubicBezTo>
                <a:cubicBezTo>
                  <a:pt x="8533134" y="794511"/>
                  <a:pt x="8533944" y="796688"/>
                  <a:pt x="8535560" y="798867"/>
                </a:cubicBezTo>
                <a:cubicBezTo>
                  <a:pt x="8537180" y="801046"/>
                  <a:pt x="8539067" y="802134"/>
                  <a:pt x="8541225" y="802134"/>
                </a:cubicBezTo>
                <a:cubicBezTo>
                  <a:pt x="8545539" y="802134"/>
                  <a:pt x="8551475" y="798867"/>
                  <a:pt x="8559026" y="792332"/>
                </a:cubicBezTo>
                <a:cubicBezTo>
                  <a:pt x="8566578" y="785797"/>
                  <a:pt x="8570355" y="780352"/>
                  <a:pt x="8570355" y="775995"/>
                </a:cubicBezTo>
                <a:cubicBezTo>
                  <a:pt x="8570355" y="773818"/>
                  <a:pt x="8570355" y="771095"/>
                  <a:pt x="8570355" y="767827"/>
                </a:cubicBezTo>
                <a:cubicBezTo>
                  <a:pt x="8570355" y="764560"/>
                  <a:pt x="8569275" y="762927"/>
                  <a:pt x="8567118" y="762927"/>
                </a:cubicBezTo>
                <a:close/>
                <a:moveTo>
                  <a:pt x="7837265" y="762927"/>
                </a:moveTo>
                <a:cubicBezTo>
                  <a:pt x="7834029" y="762927"/>
                  <a:pt x="7832409" y="765104"/>
                  <a:pt x="7832409" y="769460"/>
                </a:cubicBezTo>
                <a:cubicBezTo>
                  <a:pt x="7831332" y="774906"/>
                  <a:pt x="7829443" y="777902"/>
                  <a:pt x="7826746" y="778446"/>
                </a:cubicBezTo>
                <a:cubicBezTo>
                  <a:pt x="7824050" y="778990"/>
                  <a:pt x="7822700" y="781441"/>
                  <a:pt x="7822700" y="785797"/>
                </a:cubicBezTo>
                <a:cubicBezTo>
                  <a:pt x="7822700" y="789065"/>
                  <a:pt x="7824318" y="791788"/>
                  <a:pt x="7827554" y="793965"/>
                </a:cubicBezTo>
                <a:cubicBezTo>
                  <a:pt x="7830791" y="796144"/>
                  <a:pt x="7832409" y="799411"/>
                  <a:pt x="7832409" y="803769"/>
                </a:cubicBezTo>
                <a:cubicBezTo>
                  <a:pt x="7832409" y="804857"/>
                  <a:pt x="7832141" y="805946"/>
                  <a:pt x="7831600" y="807035"/>
                </a:cubicBezTo>
                <a:cubicBezTo>
                  <a:pt x="7831061" y="808125"/>
                  <a:pt x="7830791" y="809214"/>
                  <a:pt x="7830791" y="810302"/>
                </a:cubicBezTo>
                <a:cubicBezTo>
                  <a:pt x="7830791" y="813570"/>
                  <a:pt x="7832409" y="815204"/>
                  <a:pt x="7835645" y="815204"/>
                </a:cubicBezTo>
                <a:cubicBezTo>
                  <a:pt x="7841041" y="815204"/>
                  <a:pt x="7843737" y="813570"/>
                  <a:pt x="7843737" y="810302"/>
                </a:cubicBezTo>
                <a:cubicBezTo>
                  <a:pt x="7843737" y="808125"/>
                  <a:pt x="7843469" y="806763"/>
                  <a:pt x="7842929" y="806218"/>
                </a:cubicBezTo>
                <a:cubicBezTo>
                  <a:pt x="7842389" y="805674"/>
                  <a:pt x="7842121" y="804313"/>
                  <a:pt x="7842121" y="802134"/>
                </a:cubicBezTo>
                <a:cubicBezTo>
                  <a:pt x="7844277" y="802134"/>
                  <a:pt x="7845625" y="802407"/>
                  <a:pt x="7846167" y="802951"/>
                </a:cubicBezTo>
                <a:cubicBezTo>
                  <a:pt x="7846705" y="803495"/>
                  <a:pt x="7847515" y="803769"/>
                  <a:pt x="7848593" y="803769"/>
                </a:cubicBezTo>
                <a:cubicBezTo>
                  <a:pt x="7857223" y="803769"/>
                  <a:pt x="7861809" y="802679"/>
                  <a:pt x="7862349" y="800500"/>
                </a:cubicBezTo>
                <a:cubicBezTo>
                  <a:pt x="7862888" y="798323"/>
                  <a:pt x="7864775" y="794511"/>
                  <a:pt x="7868011" y="789065"/>
                </a:cubicBezTo>
                <a:cubicBezTo>
                  <a:pt x="7870170" y="786886"/>
                  <a:pt x="7871789" y="785797"/>
                  <a:pt x="7872867" y="785797"/>
                </a:cubicBezTo>
                <a:cubicBezTo>
                  <a:pt x="7873945" y="785797"/>
                  <a:pt x="7874487" y="784709"/>
                  <a:pt x="7874487" y="782530"/>
                </a:cubicBezTo>
                <a:cubicBezTo>
                  <a:pt x="7874487" y="774906"/>
                  <a:pt x="7871248" y="771095"/>
                  <a:pt x="7864775" y="771095"/>
                </a:cubicBezTo>
                <a:lnTo>
                  <a:pt x="7861539" y="771095"/>
                </a:lnTo>
                <a:cubicBezTo>
                  <a:pt x="7860462" y="771095"/>
                  <a:pt x="7856953" y="772183"/>
                  <a:pt x="7851021" y="774362"/>
                </a:cubicBezTo>
                <a:cubicBezTo>
                  <a:pt x="7845087" y="776541"/>
                  <a:pt x="7842121" y="778174"/>
                  <a:pt x="7842121" y="779263"/>
                </a:cubicBezTo>
                <a:lnTo>
                  <a:pt x="7842121" y="785797"/>
                </a:lnTo>
                <a:cubicBezTo>
                  <a:pt x="7838883" y="785797"/>
                  <a:pt x="7837265" y="784164"/>
                  <a:pt x="7837265" y="780897"/>
                </a:cubicBezTo>
                <a:cubicBezTo>
                  <a:pt x="7837265" y="778718"/>
                  <a:pt x="7837804" y="777085"/>
                  <a:pt x="7838883" y="775995"/>
                </a:cubicBezTo>
                <a:cubicBezTo>
                  <a:pt x="7839963" y="774906"/>
                  <a:pt x="7840501" y="773273"/>
                  <a:pt x="7840501" y="771095"/>
                </a:cubicBezTo>
                <a:cubicBezTo>
                  <a:pt x="7840501" y="770006"/>
                  <a:pt x="7840501" y="768372"/>
                  <a:pt x="7840501" y="766194"/>
                </a:cubicBezTo>
                <a:cubicBezTo>
                  <a:pt x="7840501" y="764015"/>
                  <a:pt x="7839423" y="762927"/>
                  <a:pt x="7837265" y="762927"/>
                </a:cubicBezTo>
                <a:close/>
                <a:moveTo>
                  <a:pt x="6324357" y="762927"/>
                </a:moveTo>
                <a:cubicBezTo>
                  <a:pt x="6322200" y="762927"/>
                  <a:pt x="6318693" y="764560"/>
                  <a:pt x="6313839" y="767827"/>
                </a:cubicBezTo>
                <a:cubicBezTo>
                  <a:pt x="6308984" y="771095"/>
                  <a:pt x="6306556" y="773818"/>
                  <a:pt x="6306556" y="775995"/>
                </a:cubicBezTo>
                <a:cubicBezTo>
                  <a:pt x="6306556" y="778174"/>
                  <a:pt x="6307635" y="779535"/>
                  <a:pt x="6309793" y="780079"/>
                </a:cubicBezTo>
                <a:cubicBezTo>
                  <a:pt x="6311950" y="780625"/>
                  <a:pt x="6314109" y="780897"/>
                  <a:pt x="6316265" y="780897"/>
                </a:cubicBezTo>
                <a:cubicBezTo>
                  <a:pt x="6323818" y="780897"/>
                  <a:pt x="6327594" y="776541"/>
                  <a:pt x="6327594" y="767827"/>
                </a:cubicBezTo>
                <a:lnTo>
                  <a:pt x="6327594" y="764560"/>
                </a:lnTo>
                <a:cubicBezTo>
                  <a:pt x="6326515" y="763471"/>
                  <a:pt x="6325436" y="762927"/>
                  <a:pt x="6324357" y="762927"/>
                </a:cubicBezTo>
                <a:close/>
                <a:moveTo>
                  <a:pt x="4250911" y="762927"/>
                </a:moveTo>
                <a:cubicBezTo>
                  <a:pt x="4248754" y="762927"/>
                  <a:pt x="4245247" y="764560"/>
                  <a:pt x="4240393" y="767827"/>
                </a:cubicBezTo>
                <a:cubicBezTo>
                  <a:pt x="4235537" y="771095"/>
                  <a:pt x="4233109" y="773818"/>
                  <a:pt x="4233109" y="775995"/>
                </a:cubicBezTo>
                <a:cubicBezTo>
                  <a:pt x="4233109" y="778174"/>
                  <a:pt x="4234189" y="779535"/>
                  <a:pt x="4236347" y="780079"/>
                </a:cubicBezTo>
                <a:cubicBezTo>
                  <a:pt x="4238504" y="780625"/>
                  <a:pt x="4240662" y="780897"/>
                  <a:pt x="4242819" y="780897"/>
                </a:cubicBezTo>
                <a:cubicBezTo>
                  <a:pt x="4250372" y="780897"/>
                  <a:pt x="4254148" y="776541"/>
                  <a:pt x="4254148" y="767827"/>
                </a:cubicBezTo>
                <a:lnTo>
                  <a:pt x="4254148" y="764560"/>
                </a:lnTo>
                <a:cubicBezTo>
                  <a:pt x="4253069" y="763471"/>
                  <a:pt x="4251990" y="762927"/>
                  <a:pt x="4250911" y="762927"/>
                </a:cubicBezTo>
                <a:close/>
                <a:moveTo>
                  <a:pt x="3316646" y="762927"/>
                </a:moveTo>
                <a:cubicBezTo>
                  <a:pt x="3314488" y="765104"/>
                  <a:pt x="3313410" y="768372"/>
                  <a:pt x="3313410" y="772728"/>
                </a:cubicBezTo>
                <a:lnTo>
                  <a:pt x="3313410" y="775995"/>
                </a:lnTo>
                <a:cubicBezTo>
                  <a:pt x="3313410" y="775995"/>
                  <a:pt x="3313949" y="777085"/>
                  <a:pt x="3315028" y="779263"/>
                </a:cubicBezTo>
                <a:lnTo>
                  <a:pt x="3316646" y="779263"/>
                </a:lnTo>
                <a:cubicBezTo>
                  <a:pt x="3324199" y="779263"/>
                  <a:pt x="3327974" y="774906"/>
                  <a:pt x="3327974" y="766194"/>
                </a:cubicBezTo>
                <a:cubicBezTo>
                  <a:pt x="3327974" y="764015"/>
                  <a:pt x="3325817" y="762927"/>
                  <a:pt x="3321500" y="762927"/>
                </a:cubicBezTo>
                <a:close/>
                <a:moveTo>
                  <a:pt x="293662" y="762927"/>
                </a:moveTo>
                <a:cubicBezTo>
                  <a:pt x="290426" y="762927"/>
                  <a:pt x="288808" y="764288"/>
                  <a:pt x="288808" y="767011"/>
                </a:cubicBezTo>
                <a:cubicBezTo>
                  <a:pt x="288808" y="769734"/>
                  <a:pt x="288808" y="772183"/>
                  <a:pt x="288808" y="774362"/>
                </a:cubicBezTo>
                <a:lnTo>
                  <a:pt x="288808" y="779263"/>
                </a:lnTo>
                <a:lnTo>
                  <a:pt x="292044" y="780897"/>
                </a:lnTo>
                <a:lnTo>
                  <a:pt x="295282" y="780897"/>
                </a:lnTo>
                <a:cubicBezTo>
                  <a:pt x="302833" y="780897"/>
                  <a:pt x="306609" y="777629"/>
                  <a:pt x="306609" y="771095"/>
                </a:cubicBezTo>
                <a:cubicBezTo>
                  <a:pt x="306609" y="767827"/>
                  <a:pt x="304991" y="765650"/>
                  <a:pt x="301754" y="764560"/>
                </a:cubicBezTo>
                <a:cubicBezTo>
                  <a:pt x="298518" y="763471"/>
                  <a:pt x="295821" y="762927"/>
                  <a:pt x="293662" y="762927"/>
                </a:cubicBezTo>
                <a:close/>
                <a:moveTo>
                  <a:pt x="104322" y="762927"/>
                </a:moveTo>
                <a:cubicBezTo>
                  <a:pt x="103242" y="762927"/>
                  <a:pt x="102163" y="763471"/>
                  <a:pt x="101086" y="764560"/>
                </a:cubicBezTo>
                <a:lnTo>
                  <a:pt x="101086" y="767827"/>
                </a:lnTo>
                <a:cubicBezTo>
                  <a:pt x="101086" y="773273"/>
                  <a:pt x="102704" y="775995"/>
                  <a:pt x="105940" y="775995"/>
                </a:cubicBezTo>
                <a:cubicBezTo>
                  <a:pt x="110255" y="775995"/>
                  <a:pt x="112413" y="774362"/>
                  <a:pt x="112413" y="771095"/>
                </a:cubicBezTo>
                <a:cubicBezTo>
                  <a:pt x="112413" y="765650"/>
                  <a:pt x="109716" y="762927"/>
                  <a:pt x="104322" y="762927"/>
                </a:cubicBezTo>
                <a:close/>
                <a:moveTo>
                  <a:pt x="4869404" y="761292"/>
                </a:moveTo>
                <a:cubicBezTo>
                  <a:pt x="4867247" y="761292"/>
                  <a:pt x="4864281" y="761837"/>
                  <a:pt x="4860505" y="762927"/>
                </a:cubicBezTo>
                <a:cubicBezTo>
                  <a:pt x="4856728" y="764015"/>
                  <a:pt x="4854841" y="765650"/>
                  <a:pt x="4854841" y="767827"/>
                </a:cubicBezTo>
                <a:cubicBezTo>
                  <a:pt x="4854841" y="770006"/>
                  <a:pt x="4856998" y="771095"/>
                  <a:pt x="4861314" y="771095"/>
                </a:cubicBezTo>
                <a:cubicBezTo>
                  <a:pt x="4863471" y="771095"/>
                  <a:pt x="4866168" y="770822"/>
                  <a:pt x="4869404" y="770278"/>
                </a:cubicBezTo>
                <a:cubicBezTo>
                  <a:pt x="4872642" y="769734"/>
                  <a:pt x="4874260" y="768372"/>
                  <a:pt x="4874260" y="766194"/>
                </a:cubicBezTo>
                <a:cubicBezTo>
                  <a:pt x="4874260" y="762927"/>
                  <a:pt x="4872642" y="761292"/>
                  <a:pt x="4869404" y="761292"/>
                </a:cubicBezTo>
                <a:close/>
                <a:moveTo>
                  <a:pt x="3074913" y="761292"/>
                </a:moveTo>
                <a:lnTo>
                  <a:pt x="3070059" y="764560"/>
                </a:lnTo>
                <a:lnTo>
                  <a:pt x="3070059" y="766194"/>
                </a:lnTo>
                <a:lnTo>
                  <a:pt x="3073295" y="766194"/>
                </a:lnTo>
                <a:lnTo>
                  <a:pt x="3074913" y="766194"/>
                </a:lnTo>
                <a:cubicBezTo>
                  <a:pt x="3075992" y="766194"/>
                  <a:pt x="3076531" y="765650"/>
                  <a:pt x="3076531" y="764560"/>
                </a:cubicBezTo>
                <a:lnTo>
                  <a:pt x="3076531" y="762927"/>
                </a:lnTo>
                <a:close/>
                <a:moveTo>
                  <a:pt x="2903373" y="761292"/>
                </a:moveTo>
                <a:cubicBezTo>
                  <a:pt x="2901215" y="761292"/>
                  <a:pt x="2898248" y="761565"/>
                  <a:pt x="2894472" y="762109"/>
                </a:cubicBezTo>
                <a:cubicBezTo>
                  <a:pt x="2890696" y="762653"/>
                  <a:pt x="2888808" y="764560"/>
                  <a:pt x="2888808" y="767827"/>
                </a:cubicBezTo>
                <a:cubicBezTo>
                  <a:pt x="2888808" y="776541"/>
                  <a:pt x="2890157" y="782802"/>
                  <a:pt x="2892854" y="786614"/>
                </a:cubicBezTo>
                <a:cubicBezTo>
                  <a:pt x="2895551" y="790427"/>
                  <a:pt x="2901215" y="792332"/>
                  <a:pt x="2909847" y="792332"/>
                </a:cubicBezTo>
                <a:cubicBezTo>
                  <a:pt x="2917398" y="792332"/>
                  <a:pt x="2921174" y="789609"/>
                  <a:pt x="2921174" y="784164"/>
                </a:cubicBezTo>
                <a:cubicBezTo>
                  <a:pt x="2921174" y="780897"/>
                  <a:pt x="2919016" y="776267"/>
                  <a:pt x="2914701" y="770278"/>
                </a:cubicBezTo>
                <a:cubicBezTo>
                  <a:pt x="2910386" y="764288"/>
                  <a:pt x="2906609" y="761292"/>
                  <a:pt x="2903373" y="761292"/>
                </a:cubicBezTo>
                <a:close/>
                <a:moveTo>
                  <a:pt x="2594278" y="761292"/>
                </a:moveTo>
                <a:cubicBezTo>
                  <a:pt x="2592120" y="761292"/>
                  <a:pt x="2588074" y="762927"/>
                  <a:pt x="2582141" y="766194"/>
                </a:cubicBezTo>
                <a:cubicBezTo>
                  <a:pt x="2576207" y="769460"/>
                  <a:pt x="2573240" y="772183"/>
                  <a:pt x="2573240" y="774362"/>
                </a:cubicBezTo>
                <a:cubicBezTo>
                  <a:pt x="2573240" y="776541"/>
                  <a:pt x="2573780" y="777629"/>
                  <a:pt x="2574858" y="777629"/>
                </a:cubicBezTo>
                <a:cubicBezTo>
                  <a:pt x="2580252" y="777629"/>
                  <a:pt x="2584837" y="778718"/>
                  <a:pt x="2588613" y="780897"/>
                </a:cubicBezTo>
                <a:cubicBezTo>
                  <a:pt x="2592390" y="783074"/>
                  <a:pt x="2596974" y="784164"/>
                  <a:pt x="2602370" y="784164"/>
                </a:cubicBezTo>
                <a:lnTo>
                  <a:pt x="2607224" y="784164"/>
                </a:lnTo>
                <a:lnTo>
                  <a:pt x="2607224" y="780897"/>
                </a:lnTo>
                <a:cubicBezTo>
                  <a:pt x="2607224" y="776541"/>
                  <a:pt x="2605067" y="773273"/>
                  <a:pt x="2600750" y="771095"/>
                </a:cubicBezTo>
                <a:cubicBezTo>
                  <a:pt x="2600750" y="764560"/>
                  <a:pt x="2598592" y="761292"/>
                  <a:pt x="2594278" y="761292"/>
                </a:cubicBezTo>
                <a:close/>
                <a:moveTo>
                  <a:pt x="6521790" y="759659"/>
                </a:moveTo>
                <a:cubicBezTo>
                  <a:pt x="6517474" y="759659"/>
                  <a:pt x="6515317" y="760204"/>
                  <a:pt x="6515317" y="761292"/>
                </a:cubicBezTo>
                <a:lnTo>
                  <a:pt x="6516935" y="762927"/>
                </a:lnTo>
                <a:lnTo>
                  <a:pt x="6518554" y="762927"/>
                </a:lnTo>
                <a:cubicBezTo>
                  <a:pt x="6520711" y="762927"/>
                  <a:pt x="6521790" y="761837"/>
                  <a:pt x="6521790" y="759659"/>
                </a:cubicBezTo>
                <a:close/>
                <a:moveTo>
                  <a:pt x="4448344" y="759659"/>
                </a:moveTo>
                <a:cubicBezTo>
                  <a:pt x="4444029" y="759659"/>
                  <a:pt x="4441870" y="760204"/>
                  <a:pt x="4441870" y="761292"/>
                </a:cubicBezTo>
                <a:lnTo>
                  <a:pt x="4443488" y="762927"/>
                </a:lnTo>
                <a:lnTo>
                  <a:pt x="4445106" y="762927"/>
                </a:lnTo>
                <a:cubicBezTo>
                  <a:pt x="4447265" y="762927"/>
                  <a:pt x="4448344" y="761837"/>
                  <a:pt x="4448344" y="759659"/>
                </a:cubicBezTo>
                <a:close/>
                <a:moveTo>
                  <a:pt x="3798900" y="759659"/>
                </a:moveTo>
                <a:cubicBezTo>
                  <a:pt x="3796742" y="759659"/>
                  <a:pt x="3795663" y="760748"/>
                  <a:pt x="3795663" y="762927"/>
                </a:cubicBezTo>
                <a:cubicBezTo>
                  <a:pt x="3795663" y="765104"/>
                  <a:pt x="3796742" y="766194"/>
                  <a:pt x="3798900" y="766194"/>
                </a:cubicBezTo>
                <a:cubicBezTo>
                  <a:pt x="3801057" y="766194"/>
                  <a:pt x="3802136" y="764560"/>
                  <a:pt x="3802136" y="761292"/>
                </a:cubicBezTo>
                <a:cubicBezTo>
                  <a:pt x="3802136" y="760204"/>
                  <a:pt x="3801057" y="759659"/>
                  <a:pt x="3798900" y="759659"/>
                </a:cubicBezTo>
                <a:close/>
                <a:moveTo>
                  <a:pt x="670726" y="759659"/>
                </a:moveTo>
                <a:cubicBezTo>
                  <a:pt x="662096" y="759659"/>
                  <a:pt x="657779" y="762927"/>
                  <a:pt x="657779" y="769460"/>
                </a:cubicBezTo>
                <a:cubicBezTo>
                  <a:pt x="657779" y="775995"/>
                  <a:pt x="662096" y="779263"/>
                  <a:pt x="670726" y="779263"/>
                </a:cubicBezTo>
                <a:lnTo>
                  <a:pt x="672345" y="779263"/>
                </a:lnTo>
                <a:cubicBezTo>
                  <a:pt x="675582" y="775995"/>
                  <a:pt x="677200" y="772183"/>
                  <a:pt x="677200" y="767827"/>
                </a:cubicBezTo>
                <a:cubicBezTo>
                  <a:pt x="677200" y="762381"/>
                  <a:pt x="675042" y="759659"/>
                  <a:pt x="670726" y="759659"/>
                </a:cubicBezTo>
                <a:close/>
                <a:moveTo>
                  <a:pt x="400471" y="759659"/>
                </a:moveTo>
                <a:cubicBezTo>
                  <a:pt x="397234" y="759659"/>
                  <a:pt x="395616" y="761292"/>
                  <a:pt x="395616" y="764560"/>
                </a:cubicBezTo>
                <a:cubicBezTo>
                  <a:pt x="395616" y="768916"/>
                  <a:pt x="397774" y="772183"/>
                  <a:pt x="402089" y="774362"/>
                </a:cubicBezTo>
                <a:cubicBezTo>
                  <a:pt x="406404" y="776541"/>
                  <a:pt x="410180" y="777629"/>
                  <a:pt x="413417" y="777629"/>
                </a:cubicBezTo>
                <a:cubicBezTo>
                  <a:pt x="415575" y="777629"/>
                  <a:pt x="418002" y="775723"/>
                  <a:pt x="420700" y="771911"/>
                </a:cubicBezTo>
                <a:cubicBezTo>
                  <a:pt x="423397" y="768099"/>
                  <a:pt x="424746" y="765104"/>
                  <a:pt x="424746" y="762927"/>
                </a:cubicBezTo>
                <a:lnTo>
                  <a:pt x="424746" y="761292"/>
                </a:lnTo>
                <a:lnTo>
                  <a:pt x="424746" y="759659"/>
                </a:lnTo>
                <a:lnTo>
                  <a:pt x="418272" y="759659"/>
                </a:lnTo>
                <a:cubicBezTo>
                  <a:pt x="416114" y="759659"/>
                  <a:pt x="414226" y="759931"/>
                  <a:pt x="412608" y="760476"/>
                </a:cubicBezTo>
                <a:cubicBezTo>
                  <a:pt x="410990" y="761020"/>
                  <a:pt x="409102" y="761292"/>
                  <a:pt x="406943" y="761292"/>
                </a:cubicBezTo>
                <a:cubicBezTo>
                  <a:pt x="404786" y="761292"/>
                  <a:pt x="403438" y="761020"/>
                  <a:pt x="402898" y="760476"/>
                </a:cubicBezTo>
                <a:cubicBezTo>
                  <a:pt x="402359" y="759931"/>
                  <a:pt x="401550" y="759659"/>
                  <a:pt x="400471" y="759659"/>
                </a:cubicBezTo>
                <a:close/>
                <a:moveTo>
                  <a:pt x="7250327" y="758025"/>
                </a:moveTo>
                <a:cubicBezTo>
                  <a:pt x="7246013" y="758025"/>
                  <a:pt x="7243315" y="759659"/>
                  <a:pt x="7242237" y="762927"/>
                </a:cubicBezTo>
                <a:lnTo>
                  <a:pt x="7243854" y="762927"/>
                </a:lnTo>
                <a:cubicBezTo>
                  <a:pt x="7247090" y="762927"/>
                  <a:pt x="7249787" y="761292"/>
                  <a:pt x="7251945" y="758025"/>
                </a:cubicBezTo>
                <a:close/>
                <a:moveTo>
                  <a:pt x="1135381" y="758025"/>
                </a:moveTo>
                <a:lnTo>
                  <a:pt x="1135381" y="761292"/>
                </a:lnTo>
                <a:cubicBezTo>
                  <a:pt x="1135381" y="765650"/>
                  <a:pt x="1137538" y="767827"/>
                  <a:pt x="1141854" y="767827"/>
                </a:cubicBezTo>
                <a:cubicBezTo>
                  <a:pt x="1145091" y="767827"/>
                  <a:pt x="1146709" y="766194"/>
                  <a:pt x="1146709" y="762927"/>
                </a:cubicBezTo>
                <a:cubicBezTo>
                  <a:pt x="1146709" y="759659"/>
                  <a:pt x="1145630" y="758025"/>
                  <a:pt x="1143473" y="758025"/>
                </a:cubicBezTo>
                <a:close/>
                <a:moveTo>
                  <a:pt x="8513715" y="756392"/>
                </a:moveTo>
                <a:cubicBezTo>
                  <a:pt x="8510479" y="756392"/>
                  <a:pt x="8506701" y="758025"/>
                  <a:pt x="8502386" y="761292"/>
                </a:cubicBezTo>
                <a:cubicBezTo>
                  <a:pt x="8498071" y="764560"/>
                  <a:pt x="8493754" y="768099"/>
                  <a:pt x="8489440" y="771911"/>
                </a:cubicBezTo>
                <a:cubicBezTo>
                  <a:pt x="8485124" y="775723"/>
                  <a:pt x="8481349" y="779807"/>
                  <a:pt x="8478110" y="784164"/>
                </a:cubicBezTo>
                <a:cubicBezTo>
                  <a:pt x="8474874" y="788520"/>
                  <a:pt x="8473257" y="791788"/>
                  <a:pt x="8473257" y="793965"/>
                </a:cubicBezTo>
                <a:cubicBezTo>
                  <a:pt x="8473257" y="799411"/>
                  <a:pt x="8475955" y="802134"/>
                  <a:pt x="8481349" y="802134"/>
                </a:cubicBezTo>
                <a:cubicBezTo>
                  <a:pt x="8484585" y="802134"/>
                  <a:pt x="8486203" y="801046"/>
                  <a:pt x="8486203" y="798867"/>
                </a:cubicBezTo>
                <a:cubicBezTo>
                  <a:pt x="8486203" y="796688"/>
                  <a:pt x="8485934" y="795327"/>
                  <a:pt x="8485395" y="794783"/>
                </a:cubicBezTo>
                <a:cubicBezTo>
                  <a:pt x="8484853" y="794239"/>
                  <a:pt x="8484585" y="792877"/>
                  <a:pt x="8484585" y="790699"/>
                </a:cubicBezTo>
                <a:cubicBezTo>
                  <a:pt x="8484585" y="788520"/>
                  <a:pt x="8488092" y="785797"/>
                  <a:pt x="8495104" y="782530"/>
                </a:cubicBezTo>
                <a:cubicBezTo>
                  <a:pt x="8502117" y="779263"/>
                  <a:pt x="8506701" y="776541"/>
                  <a:pt x="8508859" y="774362"/>
                </a:cubicBezTo>
                <a:cubicBezTo>
                  <a:pt x="8511018" y="780897"/>
                  <a:pt x="8513173" y="784164"/>
                  <a:pt x="8515332" y="784164"/>
                </a:cubicBezTo>
                <a:cubicBezTo>
                  <a:pt x="8518569" y="784164"/>
                  <a:pt x="8520997" y="782258"/>
                  <a:pt x="8522615" y="778446"/>
                </a:cubicBezTo>
                <a:cubicBezTo>
                  <a:pt x="8524233" y="774634"/>
                  <a:pt x="8525042" y="771639"/>
                  <a:pt x="8525042" y="769460"/>
                </a:cubicBezTo>
                <a:cubicBezTo>
                  <a:pt x="8525042" y="767283"/>
                  <a:pt x="8524773" y="765376"/>
                  <a:pt x="8524233" y="763743"/>
                </a:cubicBezTo>
                <a:cubicBezTo>
                  <a:pt x="8523694" y="762109"/>
                  <a:pt x="8522884" y="760204"/>
                  <a:pt x="8521806" y="758025"/>
                </a:cubicBezTo>
                <a:cubicBezTo>
                  <a:pt x="8520727" y="756936"/>
                  <a:pt x="8518029" y="756392"/>
                  <a:pt x="8513715" y="756392"/>
                </a:cubicBezTo>
                <a:close/>
                <a:moveTo>
                  <a:pt x="7991003" y="756392"/>
                </a:moveTo>
                <a:cubicBezTo>
                  <a:pt x="7987766" y="756392"/>
                  <a:pt x="7986148" y="757481"/>
                  <a:pt x="7986148" y="759659"/>
                </a:cubicBezTo>
                <a:lnTo>
                  <a:pt x="7986148" y="761292"/>
                </a:lnTo>
                <a:lnTo>
                  <a:pt x="7994239" y="767827"/>
                </a:lnTo>
                <a:lnTo>
                  <a:pt x="7995859" y="767827"/>
                </a:lnTo>
                <a:cubicBezTo>
                  <a:pt x="8000173" y="767827"/>
                  <a:pt x="8002331" y="765650"/>
                  <a:pt x="8002331" y="761292"/>
                </a:cubicBezTo>
                <a:cubicBezTo>
                  <a:pt x="8002331" y="759115"/>
                  <a:pt x="8000713" y="757753"/>
                  <a:pt x="7997475" y="757208"/>
                </a:cubicBezTo>
                <a:cubicBezTo>
                  <a:pt x="7994239" y="756664"/>
                  <a:pt x="7992081" y="756392"/>
                  <a:pt x="7991003" y="756392"/>
                </a:cubicBezTo>
                <a:close/>
                <a:moveTo>
                  <a:pt x="5789711" y="756392"/>
                </a:moveTo>
                <a:cubicBezTo>
                  <a:pt x="5788632" y="756392"/>
                  <a:pt x="5788093" y="756664"/>
                  <a:pt x="5788093" y="757208"/>
                </a:cubicBezTo>
                <a:cubicBezTo>
                  <a:pt x="5788093" y="757753"/>
                  <a:pt x="5788632" y="758025"/>
                  <a:pt x="5789711" y="758025"/>
                </a:cubicBezTo>
                <a:close/>
                <a:moveTo>
                  <a:pt x="160153" y="756392"/>
                </a:moveTo>
                <a:cubicBezTo>
                  <a:pt x="156377" y="756392"/>
                  <a:pt x="154489" y="758025"/>
                  <a:pt x="154489" y="761292"/>
                </a:cubicBezTo>
                <a:cubicBezTo>
                  <a:pt x="154489" y="764560"/>
                  <a:pt x="156107" y="766194"/>
                  <a:pt x="159344" y="766194"/>
                </a:cubicBezTo>
                <a:cubicBezTo>
                  <a:pt x="165818" y="766194"/>
                  <a:pt x="169054" y="762927"/>
                  <a:pt x="169054" y="756392"/>
                </a:cubicBezTo>
                <a:cubicBezTo>
                  <a:pt x="166895" y="756392"/>
                  <a:pt x="163929" y="756392"/>
                  <a:pt x="160153" y="756392"/>
                </a:cubicBezTo>
                <a:close/>
                <a:moveTo>
                  <a:pt x="7149993" y="754758"/>
                </a:moveTo>
                <a:cubicBezTo>
                  <a:pt x="7140284" y="754758"/>
                  <a:pt x="7135429" y="759659"/>
                  <a:pt x="7135429" y="769460"/>
                </a:cubicBezTo>
                <a:cubicBezTo>
                  <a:pt x="7139743" y="769460"/>
                  <a:pt x="7143251" y="767827"/>
                  <a:pt x="7145947" y="764560"/>
                </a:cubicBezTo>
                <a:cubicBezTo>
                  <a:pt x="7148643" y="761292"/>
                  <a:pt x="7149993" y="758025"/>
                  <a:pt x="7149993" y="754758"/>
                </a:cubicBezTo>
                <a:close/>
                <a:moveTo>
                  <a:pt x="609231" y="754758"/>
                </a:moveTo>
                <a:cubicBezTo>
                  <a:pt x="602759" y="754758"/>
                  <a:pt x="599521" y="757481"/>
                  <a:pt x="599521" y="762927"/>
                </a:cubicBezTo>
                <a:cubicBezTo>
                  <a:pt x="599521" y="762927"/>
                  <a:pt x="600600" y="763471"/>
                  <a:pt x="602759" y="764560"/>
                </a:cubicBezTo>
                <a:cubicBezTo>
                  <a:pt x="607074" y="764560"/>
                  <a:pt x="609231" y="761292"/>
                  <a:pt x="609231" y="754758"/>
                </a:cubicBezTo>
                <a:close/>
                <a:moveTo>
                  <a:pt x="7295641" y="753124"/>
                </a:moveTo>
                <a:cubicBezTo>
                  <a:pt x="7292403" y="757481"/>
                  <a:pt x="7289706" y="759659"/>
                  <a:pt x="7287549" y="759659"/>
                </a:cubicBezTo>
                <a:cubicBezTo>
                  <a:pt x="7285391" y="759659"/>
                  <a:pt x="7282153" y="760748"/>
                  <a:pt x="7277839" y="762927"/>
                </a:cubicBezTo>
                <a:cubicBezTo>
                  <a:pt x="7273523" y="766194"/>
                  <a:pt x="7269207" y="770006"/>
                  <a:pt x="7264893" y="774362"/>
                </a:cubicBezTo>
                <a:cubicBezTo>
                  <a:pt x="7260577" y="778718"/>
                  <a:pt x="7257340" y="783620"/>
                  <a:pt x="7255183" y="789065"/>
                </a:cubicBezTo>
                <a:cubicBezTo>
                  <a:pt x="7253025" y="791243"/>
                  <a:pt x="7249787" y="793421"/>
                  <a:pt x="7245473" y="795600"/>
                </a:cubicBezTo>
                <a:cubicBezTo>
                  <a:pt x="7241157" y="797778"/>
                  <a:pt x="7238999" y="799956"/>
                  <a:pt x="7238999" y="802134"/>
                </a:cubicBezTo>
                <a:cubicBezTo>
                  <a:pt x="7238999" y="803223"/>
                  <a:pt x="7240079" y="803769"/>
                  <a:pt x="7242237" y="803769"/>
                </a:cubicBezTo>
                <a:cubicBezTo>
                  <a:pt x="7244395" y="803769"/>
                  <a:pt x="7248977" y="801590"/>
                  <a:pt x="7255991" y="797234"/>
                </a:cubicBezTo>
                <a:cubicBezTo>
                  <a:pt x="7263005" y="792877"/>
                  <a:pt x="7270016" y="787976"/>
                  <a:pt x="7277029" y="782530"/>
                </a:cubicBezTo>
                <a:cubicBezTo>
                  <a:pt x="7284042" y="777085"/>
                  <a:pt x="7290515" y="771911"/>
                  <a:pt x="7296449" y="767011"/>
                </a:cubicBezTo>
                <a:cubicBezTo>
                  <a:pt x="7302383" y="762109"/>
                  <a:pt x="7305350" y="758569"/>
                  <a:pt x="7305350" y="756392"/>
                </a:cubicBezTo>
                <a:lnTo>
                  <a:pt x="7305350" y="754758"/>
                </a:lnTo>
                <a:cubicBezTo>
                  <a:pt x="7304272" y="754758"/>
                  <a:pt x="7302923" y="754485"/>
                  <a:pt x="7301304" y="753941"/>
                </a:cubicBezTo>
                <a:cubicBezTo>
                  <a:pt x="7299686" y="753397"/>
                  <a:pt x="7298337" y="753124"/>
                  <a:pt x="7297259" y="753124"/>
                </a:cubicBezTo>
                <a:close/>
                <a:moveTo>
                  <a:pt x="3946165" y="753124"/>
                </a:moveTo>
                <a:cubicBezTo>
                  <a:pt x="3944007" y="755302"/>
                  <a:pt x="3941040" y="758025"/>
                  <a:pt x="3937264" y="761292"/>
                </a:cubicBezTo>
                <a:cubicBezTo>
                  <a:pt x="3933489" y="764560"/>
                  <a:pt x="3931600" y="767827"/>
                  <a:pt x="3931600" y="771095"/>
                </a:cubicBezTo>
                <a:cubicBezTo>
                  <a:pt x="3935915" y="771095"/>
                  <a:pt x="3939961" y="770278"/>
                  <a:pt x="3943737" y="768644"/>
                </a:cubicBezTo>
                <a:cubicBezTo>
                  <a:pt x="3947514" y="767011"/>
                  <a:pt x="3949401" y="763471"/>
                  <a:pt x="3949401" y="758025"/>
                </a:cubicBezTo>
                <a:cubicBezTo>
                  <a:pt x="3949401" y="754758"/>
                  <a:pt x="3948322" y="753124"/>
                  <a:pt x="3946165" y="753124"/>
                </a:cubicBezTo>
                <a:close/>
                <a:moveTo>
                  <a:pt x="3084622" y="751490"/>
                </a:moveTo>
                <a:cubicBezTo>
                  <a:pt x="3081386" y="751490"/>
                  <a:pt x="3079767" y="753124"/>
                  <a:pt x="3079767" y="756392"/>
                </a:cubicBezTo>
                <a:lnTo>
                  <a:pt x="3081386" y="756392"/>
                </a:lnTo>
                <a:lnTo>
                  <a:pt x="3083004" y="758025"/>
                </a:lnTo>
                <a:lnTo>
                  <a:pt x="3084622" y="758025"/>
                </a:lnTo>
                <a:lnTo>
                  <a:pt x="3086240" y="756392"/>
                </a:lnTo>
                <a:cubicBezTo>
                  <a:pt x="3086240" y="756392"/>
                  <a:pt x="3086781" y="755302"/>
                  <a:pt x="3087858" y="753124"/>
                </a:cubicBezTo>
                <a:cubicBezTo>
                  <a:pt x="3087858" y="752036"/>
                  <a:pt x="3086781" y="751490"/>
                  <a:pt x="3084622" y="751490"/>
                </a:cubicBezTo>
                <a:close/>
                <a:moveTo>
                  <a:pt x="1833678" y="751490"/>
                </a:moveTo>
                <a:cubicBezTo>
                  <a:pt x="1829361" y="751490"/>
                  <a:pt x="1827204" y="753124"/>
                  <a:pt x="1827204" y="756392"/>
                </a:cubicBezTo>
                <a:cubicBezTo>
                  <a:pt x="1827204" y="759659"/>
                  <a:pt x="1828822" y="761292"/>
                  <a:pt x="1832058" y="761292"/>
                </a:cubicBezTo>
                <a:cubicBezTo>
                  <a:pt x="1835296" y="761292"/>
                  <a:pt x="1836914" y="759115"/>
                  <a:pt x="1836914" y="754758"/>
                </a:cubicBezTo>
                <a:cubicBezTo>
                  <a:pt x="1836914" y="752580"/>
                  <a:pt x="1835835" y="751490"/>
                  <a:pt x="1833678" y="751490"/>
                </a:cubicBezTo>
                <a:close/>
                <a:moveTo>
                  <a:pt x="7203397" y="749857"/>
                </a:moveTo>
                <a:cubicBezTo>
                  <a:pt x="7198002" y="749857"/>
                  <a:pt x="7192069" y="753397"/>
                  <a:pt x="7185595" y="760476"/>
                </a:cubicBezTo>
                <a:cubicBezTo>
                  <a:pt x="7179122" y="767555"/>
                  <a:pt x="7175886" y="773273"/>
                  <a:pt x="7175886" y="777629"/>
                </a:cubicBezTo>
                <a:lnTo>
                  <a:pt x="7175886" y="779263"/>
                </a:lnTo>
                <a:cubicBezTo>
                  <a:pt x="7181281" y="774906"/>
                  <a:pt x="7184247" y="773273"/>
                  <a:pt x="7184787" y="774362"/>
                </a:cubicBezTo>
                <a:cubicBezTo>
                  <a:pt x="7185326" y="775451"/>
                  <a:pt x="7188293" y="773273"/>
                  <a:pt x="7193687" y="767827"/>
                </a:cubicBezTo>
                <a:cubicBezTo>
                  <a:pt x="7194766" y="766738"/>
                  <a:pt x="7197194" y="765922"/>
                  <a:pt x="7200970" y="765376"/>
                </a:cubicBezTo>
                <a:cubicBezTo>
                  <a:pt x="7204745" y="764832"/>
                  <a:pt x="7206633" y="763471"/>
                  <a:pt x="7206633" y="761292"/>
                </a:cubicBezTo>
                <a:lnTo>
                  <a:pt x="7206633" y="751490"/>
                </a:lnTo>
                <a:lnTo>
                  <a:pt x="7205016" y="749857"/>
                </a:lnTo>
                <a:close/>
                <a:moveTo>
                  <a:pt x="4760979" y="749857"/>
                </a:moveTo>
                <a:cubicBezTo>
                  <a:pt x="4758822" y="749857"/>
                  <a:pt x="4756664" y="750401"/>
                  <a:pt x="4754505" y="751490"/>
                </a:cubicBezTo>
                <a:cubicBezTo>
                  <a:pt x="4752348" y="752580"/>
                  <a:pt x="4751269" y="754213"/>
                  <a:pt x="4751269" y="756392"/>
                </a:cubicBezTo>
                <a:cubicBezTo>
                  <a:pt x="4751269" y="758569"/>
                  <a:pt x="4752887" y="759659"/>
                  <a:pt x="4756123" y="759659"/>
                </a:cubicBezTo>
                <a:cubicBezTo>
                  <a:pt x="4758282" y="759659"/>
                  <a:pt x="4760440" y="759115"/>
                  <a:pt x="4762597" y="758025"/>
                </a:cubicBezTo>
                <a:cubicBezTo>
                  <a:pt x="4764755" y="756936"/>
                  <a:pt x="4765834" y="755302"/>
                  <a:pt x="4765834" y="753124"/>
                </a:cubicBezTo>
                <a:cubicBezTo>
                  <a:pt x="4765834" y="750946"/>
                  <a:pt x="4764215" y="749857"/>
                  <a:pt x="4760979" y="749857"/>
                </a:cubicBezTo>
                <a:close/>
                <a:moveTo>
                  <a:pt x="1877371" y="749857"/>
                </a:moveTo>
                <a:cubicBezTo>
                  <a:pt x="1875213" y="749857"/>
                  <a:pt x="1871707" y="750946"/>
                  <a:pt x="1866852" y="753124"/>
                </a:cubicBezTo>
                <a:cubicBezTo>
                  <a:pt x="1861996" y="755302"/>
                  <a:pt x="1859570" y="757481"/>
                  <a:pt x="1859570" y="759659"/>
                </a:cubicBezTo>
                <a:cubicBezTo>
                  <a:pt x="1859570" y="761837"/>
                  <a:pt x="1860649" y="762927"/>
                  <a:pt x="1862806" y="762927"/>
                </a:cubicBezTo>
                <a:lnTo>
                  <a:pt x="1875753" y="762927"/>
                </a:lnTo>
                <a:lnTo>
                  <a:pt x="1882227" y="754758"/>
                </a:lnTo>
                <a:lnTo>
                  <a:pt x="1882227" y="753124"/>
                </a:lnTo>
                <a:lnTo>
                  <a:pt x="1882227" y="751490"/>
                </a:lnTo>
                <a:lnTo>
                  <a:pt x="1880607" y="749857"/>
                </a:lnTo>
                <a:close/>
                <a:moveTo>
                  <a:pt x="8575209" y="748223"/>
                </a:moveTo>
                <a:cubicBezTo>
                  <a:pt x="8570894" y="748223"/>
                  <a:pt x="8568736" y="750401"/>
                  <a:pt x="8568736" y="754758"/>
                </a:cubicBezTo>
                <a:cubicBezTo>
                  <a:pt x="8568736" y="760204"/>
                  <a:pt x="8571972" y="762927"/>
                  <a:pt x="8578447" y="762927"/>
                </a:cubicBezTo>
                <a:lnTo>
                  <a:pt x="8580064" y="762927"/>
                </a:lnTo>
                <a:cubicBezTo>
                  <a:pt x="8580064" y="762927"/>
                  <a:pt x="8580604" y="762381"/>
                  <a:pt x="8581683" y="761292"/>
                </a:cubicBezTo>
                <a:lnTo>
                  <a:pt x="8581683" y="758025"/>
                </a:lnTo>
                <a:cubicBezTo>
                  <a:pt x="8581683" y="751490"/>
                  <a:pt x="8579525" y="748223"/>
                  <a:pt x="8575209" y="748223"/>
                </a:cubicBezTo>
                <a:close/>
                <a:moveTo>
                  <a:pt x="4691393" y="748223"/>
                </a:moveTo>
                <a:cubicBezTo>
                  <a:pt x="4681682" y="748223"/>
                  <a:pt x="4675208" y="750946"/>
                  <a:pt x="4671972" y="756392"/>
                </a:cubicBezTo>
                <a:cubicBezTo>
                  <a:pt x="4668735" y="761837"/>
                  <a:pt x="4663881" y="766738"/>
                  <a:pt x="4657407" y="771095"/>
                </a:cubicBezTo>
                <a:cubicBezTo>
                  <a:pt x="4655250" y="772183"/>
                  <a:pt x="4652552" y="773001"/>
                  <a:pt x="4649316" y="773545"/>
                </a:cubicBezTo>
                <a:cubicBezTo>
                  <a:pt x="4646080" y="774090"/>
                  <a:pt x="4643383" y="775451"/>
                  <a:pt x="4641224" y="777629"/>
                </a:cubicBezTo>
                <a:cubicBezTo>
                  <a:pt x="4637988" y="780897"/>
                  <a:pt x="4636369" y="783620"/>
                  <a:pt x="4636369" y="785797"/>
                </a:cubicBezTo>
                <a:cubicBezTo>
                  <a:pt x="4642842" y="785797"/>
                  <a:pt x="4646888" y="784709"/>
                  <a:pt x="4648508" y="782530"/>
                </a:cubicBezTo>
                <a:cubicBezTo>
                  <a:pt x="4650126" y="780352"/>
                  <a:pt x="4653631" y="778174"/>
                  <a:pt x="4659025" y="775995"/>
                </a:cubicBezTo>
                <a:cubicBezTo>
                  <a:pt x="4663342" y="773818"/>
                  <a:pt x="4669814" y="771639"/>
                  <a:pt x="4678446" y="769460"/>
                </a:cubicBezTo>
                <a:cubicBezTo>
                  <a:pt x="4687076" y="767283"/>
                  <a:pt x="4691393" y="761837"/>
                  <a:pt x="4691393" y="753124"/>
                </a:cubicBezTo>
                <a:close/>
                <a:moveTo>
                  <a:pt x="568773" y="746590"/>
                </a:moveTo>
                <a:cubicBezTo>
                  <a:pt x="566616" y="746590"/>
                  <a:pt x="564458" y="747951"/>
                  <a:pt x="562301" y="750674"/>
                </a:cubicBezTo>
                <a:cubicBezTo>
                  <a:pt x="560143" y="753397"/>
                  <a:pt x="557986" y="755302"/>
                  <a:pt x="555828" y="756392"/>
                </a:cubicBezTo>
                <a:cubicBezTo>
                  <a:pt x="554748" y="756392"/>
                  <a:pt x="553669" y="756936"/>
                  <a:pt x="552590" y="758025"/>
                </a:cubicBezTo>
                <a:lnTo>
                  <a:pt x="552590" y="766194"/>
                </a:lnTo>
                <a:lnTo>
                  <a:pt x="554210" y="766194"/>
                </a:lnTo>
                <a:cubicBezTo>
                  <a:pt x="558525" y="766194"/>
                  <a:pt x="562030" y="764015"/>
                  <a:pt x="564727" y="759659"/>
                </a:cubicBezTo>
                <a:cubicBezTo>
                  <a:pt x="567426" y="755302"/>
                  <a:pt x="568773" y="750946"/>
                  <a:pt x="568773" y="746590"/>
                </a:cubicBezTo>
                <a:close/>
                <a:moveTo>
                  <a:pt x="2315930" y="744955"/>
                </a:moveTo>
                <a:cubicBezTo>
                  <a:pt x="2307300" y="744955"/>
                  <a:pt x="2302985" y="749313"/>
                  <a:pt x="2302985" y="758025"/>
                </a:cubicBezTo>
                <a:cubicBezTo>
                  <a:pt x="2302985" y="761292"/>
                  <a:pt x="2305142" y="762927"/>
                  <a:pt x="2309457" y="762927"/>
                </a:cubicBezTo>
                <a:cubicBezTo>
                  <a:pt x="2318089" y="762927"/>
                  <a:pt x="2322403" y="758569"/>
                  <a:pt x="2322403" y="749857"/>
                </a:cubicBezTo>
                <a:cubicBezTo>
                  <a:pt x="2322403" y="746590"/>
                  <a:pt x="2320245" y="744955"/>
                  <a:pt x="2315930" y="744955"/>
                </a:cubicBezTo>
                <a:close/>
                <a:moveTo>
                  <a:pt x="7522203" y="743322"/>
                </a:moveTo>
                <a:cubicBezTo>
                  <a:pt x="7520043" y="743322"/>
                  <a:pt x="7515729" y="745773"/>
                  <a:pt x="7509257" y="750674"/>
                </a:cubicBezTo>
                <a:cubicBezTo>
                  <a:pt x="7502782" y="755574"/>
                  <a:pt x="7495500" y="761020"/>
                  <a:pt x="7487409" y="767011"/>
                </a:cubicBezTo>
                <a:cubicBezTo>
                  <a:pt x="7479317" y="773001"/>
                  <a:pt x="7471765" y="778718"/>
                  <a:pt x="7464752" y="784164"/>
                </a:cubicBezTo>
                <a:cubicBezTo>
                  <a:pt x="7457740" y="789609"/>
                  <a:pt x="7453155" y="793421"/>
                  <a:pt x="7450997" y="795600"/>
                </a:cubicBezTo>
                <a:cubicBezTo>
                  <a:pt x="7447761" y="797778"/>
                  <a:pt x="7445063" y="798867"/>
                  <a:pt x="7442905" y="798867"/>
                </a:cubicBezTo>
                <a:cubicBezTo>
                  <a:pt x="7440747" y="798867"/>
                  <a:pt x="7438050" y="799411"/>
                  <a:pt x="7434814" y="800500"/>
                </a:cubicBezTo>
                <a:cubicBezTo>
                  <a:pt x="7432655" y="802679"/>
                  <a:pt x="7431578" y="805402"/>
                  <a:pt x="7431578" y="808669"/>
                </a:cubicBezTo>
                <a:cubicBezTo>
                  <a:pt x="7431578" y="811937"/>
                  <a:pt x="7430499" y="813570"/>
                  <a:pt x="7428341" y="813570"/>
                </a:cubicBezTo>
                <a:cubicBezTo>
                  <a:pt x="7422946" y="815748"/>
                  <a:pt x="7418092" y="818199"/>
                  <a:pt x="7413775" y="820921"/>
                </a:cubicBezTo>
                <a:cubicBezTo>
                  <a:pt x="7409461" y="823644"/>
                  <a:pt x="7404606" y="827184"/>
                  <a:pt x="7399212" y="831540"/>
                </a:cubicBezTo>
                <a:cubicBezTo>
                  <a:pt x="7395975" y="833719"/>
                  <a:pt x="7394087" y="836986"/>
                  <a:pt x="7393547" y="841342"/>
                </a:cubicBezTo>
                <a:cubicBezTo>
                  <a:pt x="7393008" y="845698"/>
                  <a:pt x="7391121" y="848967"/>
                  <a:pt x="7387883" y="851144"/>
                </a:cubicBezTo>
                <a:cubicBezTo>
                  <a:pt x="7385726" y="853323"/>
                  <a:pt x="7383029" y="854140"/>
                  <a:pt x="7379793" y="853595"/>
                </a:cubicBezTo>
                <a:cubicBezTo>
                  <a:pt x="7376554" y="853051"/>
                  <a:pt x="7373859" y="854412"/>
                  <a:pt x="7371701" y="857679"/>
                </a:cubicBezTo>
                <a:cubicBezTo>
                  <a:pt x="7370621" y="858768"/>
                  <a:pt x="7370082" y="860402"/>
                  <a:pt x="7370082" y="862581"/>
                </a:cubicBezTo>
                <a:cubicBezTo>
                  <a:pt x="7370082" y="864758"/>
                  <a:pt x="7370082" y="866393"/>
                  <a:pt x="7370082" y="867481"/>
                </a:cubicBezTo>
                <a:cubicBezTo>
                  <a:pt x="7379793" y="867481"/>
                  <a:pt x="7390849" y="861219"/>
                  <a:pt x="7403257" y="848695"/>
                </a:cubicBezTo>
                <a:cubicBezTo>
                  <a:pt x="7415663" y="836169"/>
                  <a:pt x="7425105" y="827184"/>
                  <a:pt x="7431578" y="821739"/>
                </a:cubicBezTo>
                <a:cubicBezTo>
                  <a:pt x="7434814" y="819560"/>
                  <a:pt x="7437782" y="818744"/>
                  <a:pt x="7440479" y="819288"/>
                </a:cubicBezTo>
                <a:cubicBezTo>
                  <a:pt x="7443175" y="819832"/>
                  <a:pt x="7445603" y="819016"/>
                  <a:pt x="7447761" y="816837"/>
                </a:cubicBezTo>
                <a:cubicBezTo>
                  <a:pt x="7456391" y="810302"/>
                  <a:pt x="7463944" y="804313"/>
                  <a:pt x="7470416" y="798867"/>
                </a:cubicBezTo>
                <a:cubicBezTo>
                  <a:pt x="7476891" y="793421"/>
                  <a:pt x="7482824" y="786342"/>
                  <a:pt x="7488219" y="777629"/>
                </a:cubicBezTo>
                <a:cubicBezTo>
                  <a:pt x="7490375" y="775451"/>
                  <a:pt x="7494691" y="773001"/>
                  <a:pt x="7501164" y="770278"/>
                </a:cubicBezTo>
                <a:cubicBezTo>
                  <a:pt x="7507637" y="767555"/>
                  <a:pt x="7511413" y="765650"/>
                  <a:pt x="7512493" y="764560"/>
                </a:cubicBezTo>
                <a:lnTo>
                  <a:pt x="7512493" y="758025"/>
                </a:lnTo>
                <a:lnTo>
                  <a:pt x="7514109" y="756392"/>
                </a:lnTo>
                <a:cubicBezTo>
                  <a:pt x="7516268" y="754213"/>
                  <a:pt x="7518697" y="752580"/>
                  <a:pt x="7521393" y="751490"/>
                </a:cubicBezTo>
                <a:cubicBezTo>
                  <a:pt x="7524090" y="750401"/>
                  <a:pt x="7525439" y="748223"/>
                  <a:pt x="7525439" y="744955"/>
                </a:cubicBezTo>
                <a:cubicBezTo>
                  <a:pt x="7525439" y="743867"/>
                  <a:pt x="7524361" y="743322"/>
                  <a:pt x="7522203" y="743322"/>
                </a:cubicBezTo>
                <a:close/>
                <a:moveTo>
                  <a:pt x="7009201" y="743322"/>
                </a:moveTo>
                <a:cubicBezTo>
                  <a:pt x="7007043" y="743322"/>
                  <a:pt x="7004887" y="744411"/>
                  <a:pt x="7002729" y="746590"/>
                </a:cubicBezTo>
                <a:cubicBezTo>
                  <a:pt x="7001648" y="747678"/>
                  <a:pt x="7000299" y="748223"/>
                  <a:pt x="6998683" y="748223"/>
                </a:cubicBezTo>
                <a:cubicBezTo>
                  <a:pt x="6997063" y="748223"/>
                  <a:pt x="6995176" y="748767"/>
                  <a:pt x="6993017" y="749857"/>
                </a:cubicBezTo>
                <a:lnTo>
                  <a:pt x="6986545" y="753124"/>
                </a:lnTo>
                <a:cubicBezTo>
                  <a:pt x="6984387" y="756392"/>
                  <a:pt x="6977915" y="761292"/>
                  <a:pt x="6967127" y="767827"/>
                </a:cubicBezTo>
                <a:cubicBezTo>
                  <a:pt x="6956337" y="774362"/>
                  <a:pt x="6950942" y="778174"/>
                  <a:pt x="6950942" y="779263"/>
                </a:cubicBezTo>
                <a:cubicBezTo>
                  <a:pt x="6948785" y="784709"/>
                  <a:pt x="6945819" y="788793"/>
                  <a:pt x="6942042" y="791516"/>
                </a:cubicBezTo>
                <a:cubicBezTo>
                  <a:pt x="6938266" y="794239"/>
                  <a:pt x="6936379" y="796688"/>
                  <a:pt x="6936379" y="798867"/>
                </a:cubicBezTo>
                <a:cubicBezTo>
                  <a:pt x="6939615" y="798867"/>
                  <a:pt x="6942311" y="799411"/>
                  <a:pt x="6944469" y="800500"/>
                </a:cubicBezTo>
                <a:cubicBezTo>
                  <a:pt x="6946627" y="801590"/>
                  <a:pt x="6948785" y="802134"/>
                  <a:pt x="6950942" y="802134"/>
                </a:cubicBezTo>
                <a:cubicBezTo>
                  <a:pt x="6952021" y="802134"/>
                  <a:pt x="6953101" y="801590"/>
                  <a:pt x="6954179" y="800500"/>
                </a:cubicBezTo>
                <a:cubicBezTo>
                  <a:pt x="6956337" y="798323"/>
                  <a:pt x="6957685" y="795600"/>
                  <a:pt x="6958225" y="792332"/>
                </a:cubicBezTo>
                <a:cubicBezTo>
                  <a:pt x="6958764" y="789065"/>
                  <a:pt x="6960113" y="786342"/>
                  <a:pt x="6962271" y="784164"/>
                </a:cubicBezTo>
                <a:cubicBezTo>
                  <a:pt x="6964429" y="778718"/>
                  <a:pt x="6969553" y="774906"/>
                  <a:pt x="6977645" y="772728"/>
                </a:cubicBezTo>
                <a:cubicBezTo>
                  <a:pt x="6985736" y="770550"/>
                  <a:pt x="6991399" y="768372"/>
                  <a:pt x="6994637" y="766194"/>
                </a:cubicBezTo>
                <a:cubicBezTo>
                  <a:pt x="6997873" y="764015"/>
                  <a:pt x="7001648" y="761020"/>
                  <a:pt x="7005965" y="757208"/>
                </a:cubicBezTo>
                <a:cubicBezTo>
                  <a:pt x="7010281" y="753397"/>
                  <a:pt x="7012437" y="749313"/>
                  <a:pt x="7012437" y="744955"/>
                </a:cubicBezTo>
                <a:cubicBezTo>
                  <a:pt x="7012437" y="743867"/>
                  <a:pt x="7011359" y="743322"/>
                  <a:pt x="7009201" y="743322"/>
                </a:cubicBezTo>
                <a:close/>
                <a:moveTo>
                  <a:pt x="6428738" y="743322"/>
                </a:moveTo>
                <a:cubicBezTo>
                  <a:pt x="6428198" y="743322"/>
                  <a:pt x="6427928" y="743867"/>
                  <a:pt x="6427928" y="744955"/>
                </a:cubicBezTo>
                <a:lnTo>
                  <a:pt x="6429546" y="744955"/>
                </a:lnTo>
                <a:cubicBezTo>
                  <a:pt x="6429546" y="743867"/>
                  <a:pt x="6429277" y="743322"/>
                  <a:pt x="6428738" y="743322"/>
                </a:cubicBezTo>
                <a:close/>
                <a:moveTo>
                  <a:pt x="6374525" y="743322"/>
                </a:moveTo>
                <a:cubicBezTo>
                  <a:pt x="6370209" y="743322"/>
                  <a:pt x="6368052" y="746045"/>
                  <a:pt x="6368052" y="751490"/>
                </a:cubicBezTo>
                <a:cubicBezTo>
                  <a:pt x="6370209" y="751490"/>
                  <a:pt x="6372367" y="750946"/>
                  <a:pt x="6374525" y="749857"/>
                </a:cubicBezTo>
                <a:cubicBezTo>
                  <a:pt x="6376682" y="748767"/>
                  <a:pt x="6377761" y="747134"/>
                  <a:pt x="6377761" y="744955"/>
                </a:cubicBezTo>
                <a:cubicBezTo>
                  <a:pt x="6377761" y="743867"/>
                  <a:pt x="6376682" y="743322"/>
                  <a:pt x="6374525" y="743322"/>
                </a:cubicBezTo>
                <a:close/>
                <a:moveTo>
                  <a:pt x="4355292" y="743322"/>
                </a:moveTo>
                <a:cubicBezTo>
                  <a:pt x="4354751" y="743322"/>
                  <a:pt x="4354482" y="743867"/>
                  <a:pt x="4354482" y="744955"/>
                </a:cubicBezTo>
                <a:lnTo>
                  <a:pt x="4356100" y="744955"/>
                </a:lnTo>
                <a:cubicBezTo>
                  <a:pt x="4356100" y="743867"/>
                  <a:pt x="4355831" y="743322"/>
                  <a:pt x="4355292" y="743322"/>
                </a:cubicBezTo>
                <a:close/>
                <a:moveTo>
                  <a:pt x="4301079" y="743322"/>
                </a:moveTo>
                <a:cubicBezTo>
                  <a:pt x="4296762" y="743322"/>
                  <a:pt x="4294605" y="746045"/>
                  <a:pt x="4294605" y="751490"/>
                </a:cubicBezTo>
                <a:cubicBezTo>
                  <a:pt x="4296762" y="751490"/>
                  <a:pt x="4298921" y="750946"/>
                  <a:pt x="4301079" y="749857"/>
                </a:cubicBezTo>
                <a:cubicBezTo>
                  <a:pt x="4303236" y="748767"/>
                  <a:pt x="4304315" y="747134"/>
                  <a:pt x="4304315" y="744955"/>
                </a:cubicBezTo>
                <a:cubicBezTo>
                  <a:pt x="4304315" y="743867"/>
                  <a:pt x="4303236" y="743322"/>
                  <a:pt x="4301079" y="743322"/>
                </a:cubicBezTo>
                <a:close/>
                <a:moveTo>
                  <a:pt x="6340541" y="741688"/>
                </a:moveTo>
                <a:cubicBezTo>
                  <a:pt x="6338383" y="741688"/>
                  <a:pt x="6336225" y="742778"/>
                  <a:pt x="6334068" y="744955"/>
                </a:cubicBezTo>
                <a:cubicBezTo>
                  <a:pt x="6331910" y="747134"/>
                  <a:pt x="6330830" y="749313"/>
                  <a:pt x="6330830" y="751490"/>
                </a:cubicBezTo>
                <a:cubicBezTo>
                  <a:pt x="6330830" y="755846"/>
                  <a:pt x="6332989" y="758025"/>
                  <a:pt x="6337304" y="758025"/>
                </a:cubicBezTo>
                <a:cubicBezTo>
                  <a:pt x="6342698" y="758025"/>
                  <a:pt x="6345395" y="755846"/>
                  <a:pt x="6345395" y="751490"/>
                </a:cubicBezTo>
                <a:cubicBezTo>
                  <a:pt x="6345395" y="749313"/>
                  <a:pt x="6345125" y="747134"/>
                  <a:pt x="6344586" y="744955"/>
                </a:cubicBezTo>
                <a:cubicBezTo>
                  <a:pt x="6344047" y="742778"/>
                  <a:pt x="6342698" y="741688"/>
                  <a:pt x="6340541" y="741688"/>
                </a:cubicBezTo>
                <a:close/>
                <a:moveTo>
                  <a:pt x="4267094" y="741688"/>
                </a:moveTo>
                <a:cubicBezTo>
                  <a:pt x="4264937" y="741688"/>
                  <a:pt x="4262778" y="742778"/>
                  <a:pt x="4260620" y="744955"/>
                </a:cubicBezTo>
                <a:cubicBezTo>
                  <a:pt x="4258463" y="747134"/>
                  <a:pt x="4257384" y="749313"/>
                  <a:pt x="4257384" y="751490"/>
                </a:cubicBezTo>
                <a:cubicBezTo>
                  <a:pt x="4257384" y="755846"/>
                  <a:pt x="4259542" y="758025"/>
                  <a:pt x="4263857" y="758025"/>
                </a:cubicBezTo>
                <a:cubicBezTo>
                  <a:pt x="4269252" y="758025"/>
                  <a:pt x="4271949" y="755846"/>
                  <a:pt x="4271949" y="751490"/>
                </a:cubicBezTo>
                <a:cubicBezTo>
                  <a:pt x="4271949" y="749313"/>
                  <a:pt x="4271679" y="747134"/>
                  <a:pt x="4271139" y="744955"/>
                </a:cubicBezTo>
                <a:cubicBezTo>
                  <a:pt x="4270600" y="742778"/>
                  <a:pt x="4269252" y="741688"/>
                  <a:pt x="4267094" y="741688"/>
                </a:cubicBezTo>
                <a:close/>
                <a:moveTo>
                  <a:pt x="3510842" y="741688"/>
                </a:moveTo>
                <a:cubicBezTo>
                  <a:pt x="3507605" y="741688"/>
                  <a:pt x="3505987" y="742778"/>
                  <a:pt x="3505987" y="744955"/>
                </a:cubicBezTo>
                <a:cubicBezTo>
                  <a:pt x="3505987" y="747134"/>
                  <a:pt x="3507605" y="748223"/>
                  <a:pt x="3510842" y="748223"/>
                </a:cubicBezTo>
                <a:lnTo>
                  <a:pt x="3512460" y="748223"/>
                </a:lnTo>
                <a:cubicBezTo>
                  <a:pt x="3513539" y="747134"/>
                  <a:pt x="3514078" y="746045"/>
                  <a:pt x="3514078" y="744955"/>
                </a:cubicBezTo>
                <a:cubicBezTo>
                  <a:pt x="3514078" y="742778"/>
                  <a:pt x="3512999" y="741688"/>
                  <a:pt x="3510842" y="741688"/>
                </a:cubicBezTo>
                <a:close/>
                <a:moveTo>
                  <a:pt x="3141263" y="741688"/>
                </a:moveTo>
                <a:cubicBezTo>
                  <a:pt x="3133712" y="741688"/>
                  <a:pt x="3129935" y="743867"/>
                  <a:pt x="3129935" y="748223"/>
                </a:cubicBezTo>
                <a:cubicBezTo>
                  <a:pt x="3129935" y="751490"/>
                  <a:pt x="3131553" y="753941"/>
                  <a:pt x="3134789" y="755574"/>
                </a:cubicBezTo>
                <a:cubicBezTo>
                  <a:pt x="3138027" y="757208"/>
                  <a:pt x="3140724" y="758025"/>
                  <a:pt x="3142881" y="758025"/>
                </a:cubicBezTo>
                <a:cubicBezTo>
                  <a:pt x="3148277" y="758025"/>
                  <a:pt x="3150972" y="754213"/>
                  <a:pt x="3150972" y="746590"/>
                </a:cubicBezTo>
                <a:cubicBezTo>
                  <a:pt x="3150972" y="743322"/>
                  <a:pt x="3147736" y="741688"/>
                  <a:pt x="3141263" y="741688"/>
                </a:cubicBezTo>
                <a:close/>
                <a:moveTo>
                  <a:pt x="8050880" y="740055"/>
                </a:moveTo>
                <a:cubicBezTo>
                  <a:pt x="8041171" y="740055"/>
                  <a:pt x="8034967" y="741688"/>
                  <a:pt x="8032271" y="744955"/>
                </a:cubicBezTo>
                <a:cubicBezTo>
                  <a:pt x="8029573" y="748223"/>
                  <a:pt x="8027145" y="753669"/>
                  <a:pt x="8024987" y="761292"/>
                </a:cubicBezTo>
                <a:cubicBezTo>
                  <a:pt x="8023909" y="763471"/>
                  <a:pt x="8022829" y="765104"/>
                  <a:pt x="8021751" y="766194"/>
                </a:cubicBezTo>
                <a:cubicBezTo>
                  <a:pt x="8020673" y="767283"/>
                  <a:pt x="8020132" y="768916"/>
                  <a:pt x="8020132" y="771095"/>
                </a:cubicBezTo>
                <a:cubicBezTo>
                  <a:pt x="8020132" y="773273"/>
                  <a:pt x="8020401" y="775451"/>
                  <a:pt x="8020942" y="777629"/>
                </a:cubicBezTo>
                <a:cubicBezTo>
                  <a:pt x="8021482" y="779807"/>
                  <a:pt x="8022829" y="780352"/>
                  <a:pt x="8024987" y="779263"/>
                </a:cubicBezTo>
                <a:lnTo>
                  <a:pt x="8026605" y="779263"/>
                </a:lnTo>
                <a:cubicBezTo>
                  <a:pt x="8027685" y="779263"/>
                  <a:pt x="8028225" y="778990"/>
                  <a:pt x="8028225" y="778446"/>
                </a:cubicBezTo>
                <a:cubicBezTo>
                  <a:pt x="8028225" y="777902"/>
                  <a:pt x="8028764" y="777629"/>
                  <a:pt x="8029841" y="777629"/>
                </a:cubicBezTo>
                <a:lnTo>
                  <a:pt x="8031461" y="777629"/>
                </a:lnTo>
                <a:cubicBezTo>
                  <a:pt x="8032539" y="777629"/>
                  <a:pt x="8033619" y="777902"/>
                  <a:pt x="8034697" y="778446"/>
                </a:cubicBezTo>
                <a:cubicBezTo>
                  <a:pt x="8035777" y="778990"/>
                  <a:pt x="8037395" y="779263"/>
                  <a:pt x="8039553" y="779263"/>
                </a:cubicBezTo>
                <a:cubicBezTo>
                  <a:pt x="8041711" y="779263"/>
                  <a:pt x="8044137" y="778446"/>
                  <a:pt x="8046835" y="776813"/>
                </a:cubicBezTo>
                <a:cubicBezTo>
                  <a:pt x="8049531" y="775179"/>
                  <a:pt x="8051959" y="774362"/>
                  <a:pt x="8054117" y="774362"/>
                </a:cubicBezTo>
                <a:cubicBezTo>
                  <a:pt x="8055195" y="774362"/>
                  <a:pt x="8056813" y="775995"/>
                  <a:pt x="8058971" y="779263"/>
                </a:cubicBezTo>
                <a:cubicBezTo>
                  <a:pt x="8061130" y="782530"/>
                  <a:pt x="8064905" y="784164"/>
                  <a:pt x="8070299" y="784164"/>
                </a:cubicBezTo>
                <a:cubicBezTo>
                  <a:pt x="8074615" y="784164"/>
                  <a:pt x="8076774" y="781441"/>
                  <a:pt x="8076774" y="775995"/>
                </a:cubicBezTo>
                <a:cubicBezTo>
                  <a:pt x="8076774" y="768372"/>
                  <a:pt x="8072728" y="764832"/>
                  <a:pt x="8064637" y="765376"/>
                </a:cubicBezTo>
                <a:cubicBezTo>
                  <a:pt x="8056544" y="765922"/>
                  <a:pt x="8052498" y="762927"/>
                  <a:pt x="8052498" y="756392"/>
                </a:cubicBezTo>
                <a:cubicBezTo>
                  <a:pt x="8052498" y="754213"/>
                  <a:pt x="8052767" y="752580"/>
                  <a:pt x="8053308" y="751490"/>
                </a:cubicBezTo>
                <a:cubicBezTo>
                  <a:pt x="8053848" y="750401"/>
                  <a:pt x="8054117" y="748767"/>
                  <a:pt x="8054117" y="746590"/>
                </a:cubicBezTo>
                <a:cubicBezTo>
                  <a:pt x="8054117" y="742232"/>
                  <a:pt x="8053039" y="740055"/>
                  <a:pt x="8050880" y="740055"/>
                </a:cubicBezTo>
                <a:close/>
                <a:moveTo>
                  <a:pt x="8021751" y="740055"/>
                </a:moveTo>
                <a:cubicBezTo>
                  <a:pt x="8018514" y="740055"/>
                  <a:pt x="8016896" y="741144"/>
                  <a:pt x="8016896" y="743322"/>
                </a:cubicBezTo>
                <a:cubicBezTo>
                  <a:pt x="8016896" y="745501"/>
                  <a:pt x="8017975" y="746590"/>
                  <a:pt x="8020132" y="746590"/>
                </a:cubicBezTo>
                <a:cubicBezTo>
                  <a:pt x="8024447" y="746590"/>
                  <a:pt x="8026605" y="745501"/>
                  <a:pt x="8026605" y="743322"/>
                </a:cubicBezTo>
                <a:cubicBezTo>
                  <a:pt x="8026605" y="741144"/>
                  <a:pt x="8024987" y="740055"/>
                  <a:pt x="8021751" y="740055"/>
                </a:cubicBezTo>
                <a:close/>
                <a:moveTo>
                  <a:pt x="7901997" y="740055"/>
                </a:moveTo>
                <a:cubicBezTo>
                  <a:pt x="7897681" y="740055"/>
                  <a:pt x="7895523" y="743867"/>
                  <a:pt x="7895523" y="751490"/>
                </a:cubicBezTo>
                <a:cubicBezTo>
                  <a:pt x="7895523" y="754758"/>
                  <a:pt x="7897681" y="756392"/>
                  <a:pt x="7901997" y="756392"/>
                </a:cubicBezTo>
                <a:cubicBezTo>
                  <a:pt x="7907391" y="756392"/>
                  <a:pt x="7910089" y="754213"/>
                  <a:pt x="7910089" y="749857"/>
                </a:cubicBezTo>
                <a:cubicBezTo>
                  <a:pt x="7910089" y="747678"/>
                  <a:pt x="7909279" y="745501"/>
                  <a:pt x="7907661" y="743322"/>
                </a:cubicBezTo>
                <a:cubicBezTo>
                  <a:pt x="7906043" y="741144"/>
                  <a:pt x="7904155" y="740055"/>
                  <a:pt x="7901997" y="740055"/>
                </a:cubicBezTo>
                <a:close/>
                <a:moveTo>
                  <a:pt x="4649316" y="740055"/>
                </a:moveTo>
                <a:cubicBezTo>
                  <a:pt x="4647159" y="740055"/>
                  <a:pt x="4644462" y="741416"/>
                  <a:pt x="4641224" y="744139"/>
                </a:cubicBezTo>
                <a:cubicBezTo>
                  <a:pt x="4637988" y="746862"/>
                  <a:pt x="4636369" y="749857"/>
                  <a:pt x="4636369" y="753124"/>
                </a:cubicBezTo>
                <a:cubicBezTo>
                  <a:pt x="4638527" y="753124"/>
                  <a:pt x="4641763" y="752036"/>
                  <a:pt x="4646080" y="749857"/>
                </a:cubicBezTo>
                <a:cubicBezTo>
                  <a:pt x="4650395" y="747678"/>
                  <a:pt x="4652552" y="745501"/>
                  <a:pt x="4652552" y="743322"/>
                </a:cubicBezTo>
                <a:cubicBezTo>
                  <a:pt x="4652552" y="741144"/>
                  <a:pt x="4651474" y="740055"/>
                  <a:pt x="4649316" y="740055"/>
                </a:cubicBezTo>
                <a:close/>
                <a:moveTo>
                  <a:pt x="3450966" y="740055"/>
                </a:moveTo>
                <a:cubicBezTo>
                  <a:pt x="3445571" y="740055"/>
                  <a:pt x="3442873" y="742232"/>
                  <a:pt x="3442873" y="746590"/>
                </a:cubicBezTo>
                <a:cubicBezTo>
                  <a:pt x="3442873" y="746590"/>
                  <a:pt x="3443413" y="747134"/>
                  <a:pt x="3444492" y="748223"/>
                </a:cubicBezTo>
                <a:cubicBezTo>
                  <a:pt x="3448807" y="748223"/>
                  <a:pt x="3450966" y="745501"/>
                  <a:pt x="3450966" y="740055"/>
                </a:cubicBezTo>
                <a:close/>
                <a:moveTo>
                  <a:pt x="2252816" y="740055"/>
                </a:moveTo>
                <a:cubicBezTo>
                  <a:pt x="2247422" y="740055"/>
                  <a:pt x="2244725" y="743867"/>
                  <a:pt x="2244725" y="751490"/>
                </a:cubicBezTo>
                <a:lnTo>
                  <a:pt x="2244725" y="754758"/>
                </a:lnTo>
                <a:lnTo>
                  <a:pt x="2247962" y="754758"/>
                </a:lnTo>
                <a:cubicBezTo>
                  <a:pt x="2255513" y="754758"/>
                  <a:pt x="2259290" y="751490"/>
                  <a:pt x="2259290" y="744955"/>
                </a:cubicBezTo>
                <a:cubicBezTo>
                  <a:pt x="2259290" y="741688"/>
                  <a:pt x="2257131" y="740055"/>
                  <a:pt x="2252816" y="740055"/>
                </a:cubicBezTo>
                <a:close/>
                <a:moveTo>
                  <a:pt x="8393960" y="738422"/>
                </a:moveTo>
                <a:cubicBezTo>
                  <a:pt x="8390723" y="738422"/>
                  <a:pt x="8389105" y="740055"/>
                  <a:pt x="8389105" y="743322"/>
                </a:cubicBezTo>
                <a:cubicBezTo>
                  <a:pt x="8389105" y="747678"/>
                  <a:pt x="8391263" y="749857"/>
                  <a:pt x="8395578" y="749857"/>
                </a:cubicBezTo>
                <a:cubicBezTo>
                  <a:pt x="8398815" y="749857"/>
                  <a:pt x="8400434" y="748223"/>
                  <a:pt x="8400434" y="744955"/>
                </a:cubicBezTo>
                <a:cubicBezTo>
                  <a:pt x="8400434" y="740599"/>
                  <a:pt x="8398276" y="738422"/>
                  <a:pt x="8393960" y="738422"/>
                </a:cubicBezTo>
                <a:close/>
                <a:moveTo>
                  <a:pt x="5859299" y="738422"/>
                </a:moveTo>
                <a:cubicBezTo>
                  <a:pt x="5858220" y="738422"/>
                  <a:pt x="5857141" y="738966"/>
                  <a:pt x="5856061" y="740055"/>
                </a:cubicBezTo>
                <a:lnTo>
                  <a:pt x="5856061" y="741688"/>
                </a:lnTo>
                <a:cubicBezTo>
                  <a:pt x="5858220" y="741688"/>
                  <a:pt x="5859838" y="741144"/>
                  <a:pt x="5860917" y="740055"/>
                </a:cubicBezTo>
                <a:close/>
                <a:moveTo>
                  <a:pt x="5830169" y="738422"/>
                </a:moveTo>
                <a:cubicBezTo>
                  <a:pt x="5826933" y="738422"/>
                  <a:pt x="5825315" y="741144"/>
                  <a:pt x="5825315" y="746590"/>
                </a:cubicBezTo>
                <a:lnTo>
                  <a:pt x="5825315" y="749857"/>
                </a:lnTo>
                <a:cubicBezTo>
                  <a:pt x="5826393" y="752036"/>
                  <a:pt x="5827472" y="753124"/>
                  <a:pt x="5828551" y="753124"/>
                </a:cubicBezTo>
                <a:cubicBezTo>
                  <a:pt x="5832866" y="753124"/>
                  <a:pt x="5835024" y="749857"/>
                  <a:pt x="5835024" y="743322"/>
                </a:cubicBezTo>
                <a:cubicBezTo>
                  <a:pt x="5835024" y="740055"/>
                  <a:pt x="5833406" y="738422"/>
                  <a:pt x="5830169" y="738422"/>
                </a:cubicBezTo>
                <a:close/>
                <a:moveTo>
                  <a:pt x="5807512" y="738422"/>
                </a:moveTo>
                <a:cubicBezTo>
                  <a:pt x="5802119" y="738422"/>
                  <a:pt x="5799421" y="740599"/>
                  <a:pt x="5799421" y="744955"/>
                </a:cubicBezTo>
                <a:cubicBezTo>
                  <a:pt x="5799421" y="747134"/>
                  <a:pt x="5800500" y="748223"/>
                  <a:pt x="5802658" y="748223"/>
                </a:cubicBezTo>
                <a:cubicBezTo>
                  <a:pt x="5808053" y="748223"/>
                  <a:pt x="5810749" y="745501"/>
                  <a:pt x="5810749" y="740055"/>
                </a:cubicBezTo>
                <a:cubicBezTo>
                  <a:pt x="5810749" y="738966"/>
                  <a:pt x="5809671" y="738422"/>
                  <a:pt x="5807512" y="738422"/>
                </a:cubicBezTo>
                <a:close/>
                <a:moveTo>
                  <a:pt x="588194" y="738422"/>
                </a:moveTo>
                <a:cubicBezTo>
                  <a:pt x="582799" y="738422"/>
                  <a:pt x="579562" y="740055"/>
                  <a:pt x="578484" y="743322"/>
                </a:cubicBezTo>
                <a:cubicBezTo>
                  <a:pt x="579562" y="744411"/>
                  <a:pt x="581181" y="744955"/>
                  <a:pt x="583338" y="744955"/>
                </a:cubicBezTo>
                <a:cubicBezTo>
                  <a:pt x="586576" y="744955"/>
                  <a:pt x="588194" y="742778"/>
                  <a:pt x="588194" y="738422"/>
                </a:cubicBezTo>
                <a:close/>
                <a:moveTo>
                  <a:pt x="492714" y="738422"/>
                </a:moveTo>
                <a:cubicBezTo>
                  <a:pt x="489478" y="738422"/>
                  <a:pt x="487319" y="740055"/>
                  <a:pt x="486240" y="743322"/>
                </a:cubicBezTo>
                <a:cubicBezTo>
                  <a:pt x="483004" y="750946"/>
                  <a:pt x="476800" y="755846"/>
                  <a:pt x="467629" y="758025"/>
                </a:cubicBezTo>
                <a:cubicBezTo>
                  <a:pt x="458460" y="760204"/>
                  <a:pt x="453874" y="762381"/>
                  <a:pt x="453874" y="764560"/>
                </a:cubicBezTo>
                <a:cubicBezTo>
                  <a:pt x="453874" y="768916"/>
                  <a:pt x="456571" y="773273"/>
                  <a:pt x="461966" y="777629"/>
                </a:cubicBezTo>
                <a:cubicBezTo>
                  <a:pt x="467360" y="781986"/>
                  <a:pt x="471675" y="784164"/>
                  <a:pt x="474912" y="784164"/>
                </a:cubicBezTo>
                <a:lnTo>
                  <a:pt x="476530" y="784164"/>
                </a:lnTo>
                <a:cubicBezTo>
                  <a:pt x="478689" y="776541"/>
                  <a:pt x="483274" y="771367"/>
                  <a:pt x="490286" y="768644"/>
                </a:cubicBezTo>
                <a:cubicBezTo>
                  <a:pt x="497298" y="765922"/>
                  <a:pt x="500805" y="760204"/>
                  <a:pt x="500805" y="751490"/>
                </a:cubicBezTo>
                <a:cubicBezTo>
                  <a:pt x="500805" y="749313"/>
                  <a:pt x="499995" y="746590"/>
                  <a:pt x="498377" y="743322"/>
                </a:cubicBezTo>
                <a:cubicBezTo>
                  <a:pt x="496759" y="740055"/>
                  <a:pt x="494872" y="738422"/>
                  <a:pt x="492714" y="738422"/>
                </a:cubicBezTo>
                <a:close/>
                <a:moveTo>
                  <a:pt x="2887190" y="736787"/>
                </a:moveTo>
                <a:cubicBezTo>
                  <a:pt x="2887190" y="736787"/>
                  <a:pt x="2886650" y="737876"/>
                  <a:pt x="2885571" y="740055"/>
                </a:cubicBezTo>
                <a:cubicBezTo>
                  <a:pt x="2885571" y="742232"/>
                  <a:pt x="2887460" y="745229"/>
                  <a:pt x="2891236" y="749039"/>
                </a:cubicBezTo>
                <a:cubicBezTo>
                  <a:pt x="2895012" y="752852"/>
                  <a:pt x="2897439" y="754758"/>
                  <a:pt x="2898518" y="754758"/>
                </a:cubicBezTo>
                <a:cubicBezTo>
                  <a:pt x="2900676" y="754758"/>
                  <a:pt x="2902564" y="753941"/>
                  <a:pt x="2904182" y="752308"/>
                </a:cubicBezTo>
                <a:cubicBezTo>
                  <a:pt x="2905801" y="750674"/>
                  <a:pt x="2907689" y="749857"/>
                  <a:pt x="2909847" y="749857"/>
                </a:cubicBezTo>
                <a:cubicBezTo>
                  <a:pt x="2910925" y="749857"/>
                  <a:pt x="2911734" y="750129"/>
                  <a:pt x="2912273" y="750674"/>
                </a:cubicBezTo>
                <a:cubicBezTo>
                  <a:pt x="2912813" y="751218"/>
                  <a:pt x="2914162" y="751490"/>
                  <a:pt x="2916319" y="751490"/>
                </a:cubicBezTo>
                <a:cubicBezTo>
                  <a:pt x="2918477" y="751490"/>
                  <a:pt x="2919556" y="750401"/>
                  <a:pt x="2919556" y="748223"/>
                </a:cubicBezTo>
                <a:cubicBezTo>
                  <a:pt x="2919556" y="742778"/>
                  <a:pt x="2916590" y="739510"/>
                  <a:pt x="2910655" y="738422"/>
                </a:cubicBezTo>
                <a:cubicBezTo>
                  <a:pt x="2904722" y="737332"/>
                  <a:pt x="2899597" y="736787"/>
                  <a:pt x="2895282" y="736787"/>
                </a:cubicBezTo>
                <a:close/>
                <a:moveTo>
                  <a:pt x="7331243" y="735153"/>
                </a:moveTo>
                <a:cubicBezTo>
                  <a:pt x="7328007" y="735153"/>
                  <a:pt x="7323151" y="736515"/>
                  <a:pt x="7316677" y="739238"/>
                </a:cubicBezTo>
                <a:cubicBezTo>
                  <a:pt x="7310205" y="741960"/>
                  <a:pt x="7306969" y="745501"/>
                  <a:pt x="7306969" y="749857"/>
                </a:cubicBezTo>
                <a:lnTo>
                  <a:pt x="7319915" y="749857"/>
                </a:lnTo>
                <a:cubicBezTo>
                  <a:pt x="7322073" y="749857"/>
                  <a:pt x="7324501" y="747951"/>
                  <a:pt x="7327197" y="744139"/>
                </a:cubicBezTo>
                <a:cubicBezTo>
                  <a:pt x="7329894" y="740327"/>
                  <a:pt x="7331243" y="737332"/>
                  <a:pt x="7331243" y="735153"/>
                </a:cubicBezTo>
                <a:close/>
                <a:moveTo>
                  <a:pt x="3760061" y="735153"/>
                </a:moveTo>
                <a:cubicBezTo>
                  <a:pt x="3757902" y="735153"/>
                  <a:pt x="3756823" y="736243"/>
                  <a:pt x="3756823" y="738422"/>
                </a:cubicBezTo>
                <a:cubicBezTo>
                  <a:pt x="3756823" y="740599"/>
                  <a:pt x="3757902" y="741688"/>
                  <a:pt x="3760061" y="741688"/>
                </a:cubicBezTo>
                <a:cubicBezTo>
                  <a:pt x="3760061" y="741688"/>
                  <a:pt x="3760600" y="741144"/>
                  <a:pt x="3761679" y="740055"/>
                </a:cubicBezTo>
                <a:cubicBezTo>
                  <a:pt x="3761679" y="736787"/>
                  <a:pt x="3761140" y="735153"/>
                  <a:pt x="3760061" y="735153"/>
                </a:cubicBezTo>
                <a:close/>
                <a:moveTo>
                  <a:pt x="2684903" y="735153"/>
                </a:moveTo>
                <a:cubicBezTo>
                  <a:pt x="2683824" y="735153"/>
                  <a:pt x="2683285" y="736787"/>
                  <a:pt x="2683285" y="740055"/>
                </a:cubicBezTo>
                <a:cubicBezTo>
                  <a:pt x="2683285" y="743322"/>
                  <a:pt x="2684363" y="744955"/>
                  <a:pt x="2686521" y="744955"/>
                </a:cubicBezTo>
                <a:lnTo>
                  <a:pt x="2688139" y="743322"/>
                </a:lnTo>
                <a:lnTo>
                  <a:pt x="2688139" y="736787"/>
                </a:lnTo>
                <a:lnTo>
                  <a:pt x="2686521" y="736787"/>
                </a:lnTo>
                <a:cubicBezTo>
                  <a:pt x="2686521" y="736787"/>
                  <a:pt x="2685981" y="736243"/>
                  <a:pt x="2684903" y="735153"/>
                </a:cubicBezTo>
                <a:close/>
                <a:moveTo>
                  <a:pt x="1051229" y="735153"/>
                </a:moveTo>
                <a:cubicBezTo>
                  <a:pt x="1047993" y="735153"/>
                  <a:pt x="1046374" y="736787"/>
                  <a:pt x="1046374" y="740055"/>
                </a:cubicBezTo>
                <a:cubicBezTo>
                  <a:pt x="1046374" y="743322"/>
                  <a:pt x="1047993" y="744955"/>
                  <a:pt x="1051229" y="744955"/>
                </a:cubicBezTo>
                <a:lnTo>
                  <a:pt x="1054466" y="744955"/>
                </a:lnTo>
                <a:lnTo>
                  <a:pt x="1054466" y="740055"/>
                </a:lnTo>
                <a:cubicBezTo>
                  <a:pt x="1054466" y="736787"/>
                  <a:pt x="1053387" y="735153"/>
                  <a:pt x="1051229" y="735153"/>
                </a:cubicBezTo>
                <a:close/>
                <a:moveTo>
                  <a:pt x="7582081" y="733520"/>
                </a:moveTo>
                <a:cubicBezTo>
                  <a:pt x="7579922" y="733520"/>
                  <a:pt x="7574796" y="737876"/>
                  <a:pt x="7566705" y="746590"/>
                </a:cubicBezTo>
                <a:cubicBezTo>
                  <a:pt x="7558614" y="755302"/>
                  <a:pt x="7553489" y="760748"/>
                  <a:pt x="7551331" y="762927"/>
                </a:cubicBezTo>
                <a:cubicBezTo>
                  <a:pt x="7547017" y="765104"/>
                  <a:pt x="7542971" y="766466"/>
                  <a:pt x="7539193" y="767011"/>
                </a:cubicBezTo>
                <a:cubicBezTo>
                  <a:pt x="7535417" y="767555"/>
                  <a:pt x="7531912" y="768916"/>
                  <a:pt x="7528676" y="771095"/>
                </a:cubicBezTo>
                <a:cubicBezTo>
                  <a:pt x="7526517" y="773273"/>
                  <a:pt x="7525439" y="775179"/>
                  <a:pt x="7525439" y="776813"/>
                </a:cubicBezTo>
                <a:cubicBezTo>
                  <a:pt x="7525439" y="778446"/>
                  <a:pt x="7524361" y="779807"/>
                  <a:pt x="7522203" y="780897"/>
                </a:cubicBezTo>
                <a:cubicBezTo>
                  <a:pt x="7514651" y="784164"/>
                  <a:pt x="7507907" y="788248"/>
                  <a:pt x="7501973" y="793149"/>
                </a:cubicBezTo>
                <a:cubicBezTo>
                  <a:pt x="7496039" y="798050"/>
                  <a:pt x="7489837" y="803223"/>
                  <a:pt x="7483363" y="808669"/>
                </a:cubicBezTo>
                <a:cubicBezTo>
                  <a:pt x="7482285" y="809758"/>
                  <a:pt x="7480937" y="811937"/>
                  <a:pt x="7479317" y="815204"/>
                </a:cubicBezTo>
                <a:cubicBezTo>
                  <a:pt x="7477698" y="818471"/>
                  <a:pt x="7475811" y="820649"/>
                  <a:pt x="7473652" y="821739"/>
                </a:cubicBezTo>
                <a:cubicBezTo>
                  <a:pt x="7472575" y="822828"/>
                  <a:pt x="7471495" y="823372"/>
                  <a:pt x="7470416" y="823372"/>
                </a:cubicBezTo>
                <a:lnTo>
                  <a:pt x="7465562" y="823372"/>
                </a:lnTo>
                <a:lnTo>
                  <a:pt x="7449377" y="838075"/>
                </a:lnTo>
                <a:cubicBezTo>
                  <a:pt x="7447221" y="840253"/>
                  <a:pt x="7444525" y="841342"/>
                  <a:pt x="7441286" y="841342"/>
                </a:cubicBezTo>
                <a:cubicBezTo>
                  <a:pt x="7438050" y="841342"/>
                  <a:pt x="7435353" y="842432"/>
                  <a:pt x="7433196" y="844610"/>
                </a:cubicBezTo>
                <a:cubicBezTo>
                  <a:pt x="7431037" y="845698"/>
                  <a:pt x="7430229" y="847605"/>
                  <a:pt x="7430768" y="850328"/>
                </a:cubicBezTo>
                <a:cubicBezTo>
                  <a:pt x="7431307" y="853051"/>
                  <a:pt x="7430499" y="854956"/>
                  <a:pt x="7428341" y="856046"/>
                </a:cubicBezTo>
                <a:cubicBezTo>
                  <a:pt x="7425105" y="857135"/>
                  <a:pt x="7420249" y="857679"/>
                  <a:pt x="7413775" y="857679"/>
                </a:cubicBezTo>
                <a:cubicBezTo>
                  <a:pt x="7412697" y="857679"/>
                  <a:pt x="7411617" y="858224"/>
                  <a:pt x="7410539" y="859312"/>
                </a:cubicBezTo>
                <a:cubicBezTo>
                  <a:pt x="7408381" y="865847"/>
                  <a:pt x="7404067" y="872110"/>
                  <a:pt x="7397593" y="878100"/>
                </a:cubicBezTo>
                <a:cubicBezTo>
                  <a:pt x="7391121" y="884091"/>
                  <a:pt x="7385186" y="890352"/>
                  <a:pt x="7379793" y="896887"/>
                </a:cubicBezTo>
                <a:lnTo>
                  <a:pt x="7370082" y="896887"/>
                </a:lnTo>
                <a:cubicBezTo>
                  <a:pt x="7370082" y="901244"/>
                  <a:pt x="7369004" y="904784"/>
                  <a:pt x="7366846" y="907507"/>
                </a:cubicBezTo>
                <a:cubicBezTo>
                  <a:pt x="7364687" y="910229"/>
                  <a:pt x="7363609" y="913224"/>
                  <a:pt x="7363609" y="916491"/>
                </a:cubicBezTo>
                <a:cubicBezTo>
                  <a:pt x="7367923" y="916491"/>
                  <a:pt x="7370621" y="914586"/>
                  <a:pt x="7371701" y="910773"/>
                </a:cubicBezTo>
                <a:cubicBezTo>
                  <a:pt x="7372779" y="906961"/>
                  <a:pt x="7374937" y="903966"/>
                  <a:pt x="7378173" y="901789"/>
                </a:cubicBezTo>
                <a:cubicBezTo>
                  <a:pt x="7386805" y="897431"/>
                  <a:pt x="7394626" y="893621"/>
                  <a:pt x="7401639" y="890352"/>
                </a:cubicBezTo>
                <a:cubicBezTo>
                  <a:pt x="7408652" y="887086"/>
                  <a:pt x="7415395" y="882729"/>
                  <a:pt x="7421867" y="877284"/>
                </a:cubicBezTo>
                <a:cubicBezTo>
                  <a:pt x="7424025" y="875105"/>
                  <a:pt x="7425645" y="873200"/>
                  <a:pt x="7426723" y="871565"/>
                </a:cubicBezTo>
                <a:cubicBezTo>
                  <a:pt x="7427801" y="869932"/>
                  <a:pt x="7429419" y="868026"/>
                  <a:pt x="7431578" y="865847"/>
                </a:cubicBezTo>
                <a:cubicBezTo>
                  <a:pt x="7436972" y="860402"/>
                  <a:pt x="7443175" y="855774"/>
                  <a:pt x="7450187" y="851961"/>
                </a:cubicBezTo>
                <a:cubicBezTo>
                  <a:pt x="7457201" y="848149"/>
                  <a:pt x="7463403" y="844065"/>
                  <a:pt x="7468798" y="839709"/>
                </a:cubicBezTo>
                <a:cubicBezTo>
                  <a:pt x="7472035" y="837530"/>
                  <a:pt x="7475002" y="833446"/>
                  <a:pt x="7477698" y="827456"/>
                </a:cubicBezTo>
                <a:cubicBezTo>
                  <a:pt x="7480395" y="821467"/>
                  <a:pt x="7483363" y="818471"/>
                  <a:pt x="7486599" y="818471"/>
                </a:cubicBezTo>
                <a:lnTo>
                  <a:pt x="7496310" y="818471"/>
                </a:lnTo>
                <a:cubicBezTo>
                  <a:pt x="7499546" y="816293"/>
                  <a:pt x="7501704" y="814114"/>
                  <a:pt x="7502782" y="811937"/>
                </a:cubicBezTo>
                <a:cubicBezTo>
                  <a:pt x="7503861" y="809758"/>
                  <a:pt x="7506018" y="807579"/>
                  <a:pt x="7509257" y="805402"/>
                </a:cubicBezTo>
                <a:cubicBezTo>
                  <a:pt x="7511413" y="805402"/>
                  <a:pt x="7512761" y="803769"/>
                  <a:pt x="7513303" y="800500"/>
                </a:cubicBezTo>
                <a:cubicBezTo>
                  <a:pt x="7513841" y="797234"/>
                  <a:pt x="7515190" y="795600"/>
                  <a:pt x="7517349" y="795600"/>
                </a:cubicBezTo>
                <a:lnTo>
                  <a:pt x="7525439" y="795600"/>
                </a:lnTo>
                <a:cubicBezTo>
                  <a:pt x="7527597" y="795600"/>
                  <a:pt x="7530294" y="791788"/>
                  <a:pt x="7533530" y="784164"/>
                </a:cubicBezTo>
                <a:cubicBezTo>
                  <a:pt x="7536767" y="776541"/>
                  <a:pt x="7539463" y="772183"/>
                  <a:pt x="7541623" y="771095"/>
                </a:cubicBezTo>
                <a:cubicBezTo>
                  <a:pt x="7543779" y="770006"/>
                  <a:pt x="7546207" y="769734"/>
                  <a:pt x="7548905" y="770278"/>
                </a:cubicBezTo>
                <a:cubicBezTo>
                  <a:pt x="7551602" y="770822"/>
                  <a:pt x="7553489" y="770006"/>
                  <a:pt x="7554569" y="767827"/>
                </a:cubicBezTo>
                <a:cubicBezTo>
                  <a:pt x="7555647" y="766738"/>
                  <a:pt x="7557805" y="764288"/>
                  <a:pt x="7561042" y="760476"/>
                </a:cubicBezTo>
                <a:cubicBezTo>
                  <a:pt x="7564278" y="756664"/>
                  <a:pt x="7568054" y="753124"/>
                  <a:pt x="7572369" y="749857"/>
                </a:cubicBezTo>
                <a:cubicBezTo>
                  <a:pt x="7576685" y="745501"/>
                  <a:pt x="7581539" y="741144"/>
                  <a:pt x="7586935" y="736787"/>
                </a:cubicBezTo>
                <a:cubicBezTo>
                  <a:pt x="7586935" y="734609"/>
                  <a:pt x="7585317" y="733520"/>
                  <a:pt x="7582081" y="733520"/>
                </a:cubicBezTo>
                <a:close/>
                <a:moveTo>
                  <a:pt x="6304938" y="733520"/>
                </a:moveTo>
                <a:cubicBezTo>
                  <a:pt x="6302780" y="734609"/>
                  <a:pt x="6301702" y="737876"/>
                  <a:pt x="6301702" y="743322"/>
                </a:cubicBezTo>
                <a:cubicBezTo>
                  <a:pt x="6301702" y="747678"/>
                  <a:pt x="6303320" y="749857"/>
                  <a:pt x="6306556" y="749857"/>
                </a:cubicBezTo>
                <a:cubicBezTo>
                  <a:pt x="6314109" y="749857"/>
                  <a:pt x="6317883" y="746590"/>
                  <a:pt x="6317883" y="740055"/>
                </a:cubicBezTo>
                <a:cubicBezTo>
                  <a:pt x="6317883" y="735699"/>
                  <a:pt x="6314647" y="733520"/>
                  <a:pt x="6308175" y="733520"/>
                </a:cubicBezTo>
                <a:close/>
                <a:moveTo>
                  <a:pt x="4231491" y="733520"/>
                </a:moveTo>
                <a:cubicBezTo>
                  <a:pt x="4229333" y="734609"/>
                  <a:pt x="4228254" y="737876"/>
                  <a:pt x="4228254" y="743322"/>
                </a:cubicBezTo>
                <a:cubicBezTo>
                  <a:pt x="4228254" y="747678"/>
                  <a:pt x="4229873" y="749857"/>
                  <a:pt x="4233109" y="749857"/>
                </a:cubicBezTo>
                <a:cubicBezTo>
                  <a:pt x="4240662" y="749857"/>
                  <a:pt x="4244437" y="746590"/>
                  <a:pt x="4244437" y="740055"/>
                </a:cubicBezTo>
                <a:cubicBezTo>
                  <a:pt x="4244437" y="735699"/>
                  <a:pt x="4241201" y="733520"/>
                  <a:pt x="4234728" y="733520"/>
                </a:cubicBezTo>
                <a:close/>
                <a:moveTo>
                  <a:pt x="3551300" y="730253"/>
                </a:moveTo>
                <a:cubicBezTo>
                  <a:pt x="3542669" y="730253"/>
                  <a:pt x="3538353" y="733520"/>
                  <a:pt x="3538353" y="740055"/>
                </a:cubicBezTo>
                <a:cubicBezTo>
                  <a:pt x="3538353" y="742232"/>
                  <a:pt x="3540242" y="744411"/>
                  <a:pt x="3544017" y="746590"/>
                </a:cubicBezTo>
                <a:cubicBezTo>
                  <a:pt x="3547793" y="748767"/>
                  <a:pt x="3550761" y="749857"/>
                  <a:pt x="3552918" y="749857"/>
                </a:cubicBezTo>
                <a:cubicBezTo>
                  <a:pt x="3557233" y="749857"/>
                  <a:pt x="3559391" y="746045"/>
                  <a:pt x="3559391" y="738422"/>
                </a:cubicBezTo>
                <a:cubicBezTo>
                  <a:pt x="3559391" y="734064"/>
                  <a:pt x="3558312" y="731341"/>
                  <a:pt x="3556154" y="730253"/>
                </a:cubicBezTo>
                <a:close/>
                <a:moveTo>
                  <a:pt x="7793571" y="726985"/>
                </a:moveTo>
                <a:cubicBezTo>
                  <a:pt x="7793571" y="729164"/>
                  <a:pt x="7793301" y="733520"/>
                  <a:pt x="7792762" y="740055"/>
                </a:cubicBezTo>
                <a:cubicBezTo>
                  <a:pt x="7792221" y="746590"/>
                  <a:pt x="7790875" y="750946"/>
                  <a:pt x="7788716" y="753124"/>
                </a:cubicBezTo>
                <a:cubicBezTo>
                  <a:pt x="7787637" y="755302"/>
                  <a:pt x="7785748" y="756120"/>
                  <a:pt x="7783053" y="755574"/>
                </a:cubicBezTo>
                <a:cubicBezTo>
                  <a:pt x="7780355" y="755030"/>
                  <a:pt x="7779005" y="756936"/>
                  <a:pt x="7779005" y="761292"/>
                </a:cubicBezTo>
                <a:cubicBezTo>
                  <a:pt x="7779005" y="764560"/>
                  <a:pt x="7781703" y="766194"/>
                  <a:pt x="7787098" y="766194"/>
                </a:cubicBezTo>
                <a:cubicBezTo>
                  <a:pt x="7792491" y="766194"/>
                  <a:pt x="7794920" y="764015"/>
                  <a:pt x="7794380" y="759659"/>
                </a:cubicBezTo>
                <a:cubicBezTo>
                  <a:pt x="7793839" y="755302"/>
                  <a:pt x="7796267" y="753124"/>
                  <a:pt x="7801663" y="753124"/>
                </a:cubicBezTo>
                <a:cubicBezTo>
                  <a:pt x="7805977" y="753124"/>
                  <a:pt x="7808135" y="754758"/>
                  <a:pt x="7808135" y="758025"/>
                </a:cubicBezTo>
                <a:cubicBezTo>
                  <a:pt x="7808135" y="762381"/>
                  <a:pt x="7807597" y="765376"/>
                  <a:pt x="7806517" y="767011"/>
                </a:cubicBezTo>
                <a:cubicBezTo>
                  <a:pt x="7805438" y="768644"/>
                  <a:pt x="7805438" y="772183"/>
                  <a:pt x="7806517" y="777629"/>
                </a:cubicBezTo>
                <a:cubicBezTo>
                  <a:pt x="7804360" y="776541"/>
                  <a:pt x="7802202" y="775995"/>
                  <a:pt x="7800043" y="775995"/>
                </a:cubicBezTo>
                <a:lnTo>
                  <a:pt x="7798425" y="775995"/>
                </a:lnTo>
                <a:cubicBezTo>
                  <a:pt x="7797347" y="775995"/>
                  <a:pt x="7796807" y="776541"/>
                  <a:pt x="7796807" y="777629"/>
                </a:cubicBezTo>
                <a:lnTo>
                  <a:pt x="7796807" y="790699"/>
                </a:lnTo>
                <a:cubicBezTo>
                  <a:pt x="7796807" y="790699"/>
                  <a:pt x="7796267" y="791243"/>
                  <a:pt x="7795189" y="792332"/>
                </a:cubicBezTo>
                <a:cubicBezTo>
                  <a:pt x="7794111" y="792332"/>
                  <a:pt x="7793031" y="792877"/>
                  <a:pt x="7791952" y="793965"/>
                </a:cubicBezTo>
                <a:cubicBezTo>
                  <a:pt x="7789794" y="796144"/>
                  <a:pt x="7788716" y="797778"/>
                  <a:pt x="7788716" y="798867"/>
                </a:cubicBezTo>
                <a:lnTo>
                  <a:pt x="7790334" y="800500"/>
                </a:lnTo>
                <a:cubicBezTo>
                  <a:pt x="7790334" y="801590"/>
                  <a:pt x="7790875" y="802134"/>
                  <a:pt x="7791952" y="802134"/>
                </a:cubicBezTo>
                <a:cubicBezTo>
                  <a:pt x="7794111" y="802134"/>
                  <a:pt x="7798425" y="801318"/>
                  <a:pt x="7804899" y="799684"/>
                </a:cubicBezTo>
                <a:cubicBezTo>
                  <a:pt x="7811371" y="798050"/>
                  <a:pt x="7814609" y="795055"/>
                  <a:pt x="7814609" y="790699"/>
                </a:cubicBezTo>
                <a:cubicBezTo>
                  <a:pt x="7814609" y="787432"/>
                  <a:pt x="7812451" y="783620"/>
                  <a:pt x="7808135" y="779263"/>
                </a:cubicBezTo>
                <a:cubicBezTo>
                  <a:pt x="7810293" y="778174"/>
                  <a:pt x="7813801" y="773273"/>
                  <a:pt x="7818655" y="764560"/>
                </a:cubicBezTo>
                <a:cubicBezTo>
                  <a:pt x="7823509" y="755846"/>
                  <a:pt x="7825937" y="750401"/>
                  <a:pt x="7825937" y="748223"/>
                </a:cubicBezTo>
                <a:cubicBezTo>
                  <a:pt x="7825937" y="744955"/>
                  <a:pt x="7822969" y="743050"/>
                  <a:pt x="7817037" y="742506"/>
                </a:cubicBezTo>
                <a:cubicBezTo>
                  <a:pt x="7811103" y="741960"/>
                  <a:pt x="7807057" y="741144"/>
                  <a:pt x="7804899" y="740055"/>
                </a:cubicBezTo>
                <a:cubicBezTo>
                  <a:pt x="7801663" y="738966"/>
                  <a:pt x="7800313" y="736515"/>
                  <a:pt x="7800853" y="732703"/>
                </a:cubicBezTo>
                <a:cubicBezTo>
                  <a:pt x="7801393" y="728892"/>
                  <a:pt x="7798966" y="726985"/>
                  <a:pt x="7793571" y="726985"/>
                </a:cubicBezTo>
                <a:close/>
                <a:moveTo>
                  <a:pt x="6398798" y="726985"/>
                </a:moveTo>
                <a:cubicBezTo>
                  <a:pt x="6393405" y="726985"/>
                  <a:pt x="6390707" y="729164"/>
                  <a:pt x="6390707" y="733520"/>
                </a:cubicBezTo>
                <a:cubicBezTo>
                  <a:pt x="6390707" y="735699"/>
                  <a:pt x="6391787" y="736787"/>
                  <a:pt x="6393944" y="736787"/>
                </a:cubicBezTo>
                <a:cubicBezTo>
                  <a:pt x="6396103" y="736787"/>
                  <a:pt x="6397451" y="735699"/>
                  <a:pt x="6397990" y="733520"/>
                </a:cubicBezTo>
                <a:cubicBezTo>
                  <a:pt x="6398529" y="731341"/>
                  <a:pt x="6398798" y="729164"/>
                  <a:pt x="6398798" y="726985"/>
                </a:cubicBezTo>
                <a:close/>
                <a:moveTo>
                  <a:pt x="4325353" y="726985"/>
                </a:moveTo>
                <a:cubicBezTo>
                  <a:pt x="4319959" y="726985"/>
                  <a:pt x="4317262" y="729164"/>
                  <a:pt x="4317262" y="733520"/>
                </a:cubicBezTo>
                <a:cubicBezTo>
                  <a:pt x="4317262" y="735699"/>
                  <a:pt x="4318341" y="736787"/>
                  <a:pt x="4320498" y="736787"/>
                </a:cubicBezTo>
                <a:cubicBezTo>
                  <a:pt x="4322656" y="736787"/>
                  <a:pt x="4324005" y="735699"/>
                  <a:pt x="4324544" y="733520"/>
                </a:cubicBezTo>
                <a:cubicBezTo>
                  <a:pt x="4325083" y="731341"/>
                  <a:pt x="4325353" y="729164"/>
                  <a:pt x="4325353" y="726985"/>
                </a:cubicBezTo>
                <a:close/>
                <a:moveTo>
                  <a:pt x="8343793" y="725352"/>
                </a:moveTo>
                <a:cubicBezTo>
                  <a:pt x="8338398" y="725352"/>
                  <a:pt x="8335702" y="728074"/>
                  <a:pt x="8335702" y="733520"/>
                </a:cubicBezTo>
                <a:cubicBezTo>
                  <a:pt x="8335702" y="735699"/>
                  <a:pt x="8336241" y="738694"/>
                  <a:pt x="8337319" y="742506"/>
                </a:cubicBezTo>
                <a:cubicBezTo>
                  <a:pt x="8338398" y="746317"/>
                  <a:pt x="8340016" y="748223"/>
                  <a:pt x="8342174" y="748223"/>
                </a:cubicBezTo>
                <a:cubicBezTo>
                  <a:pt x="8346491" y="748223"/>
                  <a:pt x="8348917" y="746317"/>
                  <a:pt x="8349456" y="742506"/>
                </a:cubicBezTo>
                <a:cubicBezTo>
                  <a:pt x="8349996" y="738694"/>
                  <a:pt x="8350265" y="735699"/>
                  <a:pt x="8350265" y="733520"/>
                </a:cubicBezTo>
                <a:lnTo>
                  <a:pt x="8350265" y="728618"/>
                </a:lnTo>
                <a:cubicBezTo>
                  <a:pt x="8349188" y="726441"/>
                  <a:pt x="8347029" y="725352"/>
                  <a:pt x="8343793" y="725352"/>
                </a:cubicBezTo>
                <a:close/>
                <a:moveTo>
                  <a:pt x="6293609" y="725352"/>
                </a:moveTo>
                <a:cubicBezTo>
                  <a:pt x="6291452" y="725352"/>
                  <a:pt x="6290373" y="726441"/>
                  <a:pt x="6290373" y="728618"/>
                </a:cubicBezTo>
                <a:cubicBezTo>
                  <a:pt x="6290373" y="730797"/>
                  <a:pt x="6291452" y="731887"/>
                  <a:pt x="6293609" y="731887"/>
                </a:cubicBezTo>
                <a:cubicBezTo>
                  <a:pt x="6295767" y="731887"/>
                  <a:pt x="6296846" y="730797"/>
                  <a:pt x="6296846" y="728618"/>
                </a:cubicBezTo>
                <a:cubicBezTo>
                  <a:pt x="6296846" y="726441"/>
                  <a:pt x="6295767" y="725352"/>
                  <a:pt x="6293609" y="725352"/>
                </a:cubicBezTo>
                <a:close/>
                <a:moveTo>
                  <a:pt x="4220164" y="725352"/>
                </a:moveTo>
                <a:cubicBezTo>
                  <a:pt x="4218006" y="725352"/>
                  <a:pt x="4216926" y="726441"/>
                  <a:pt x="4216926" y="728618"/>
                </a:cubicBezTo>
                <a:cubicBezTo>
                  <a:pt x="4216926" y="730797"/>
                  <a:pt x="4218006" y="731887"/>
                  <a:pt x="4220164" y="731887"/>
                </a:cubicBezTo>
                <a:cubicBezTo>
                  <a:pt x="4222321" y="731887"/>
                  <a:pt x="4223400" y="730797"/>
                  <a:pt x="4223400" y="728618"/>
                </a:cubicBezTo>
                <a:cubicBezTo>
                  <a:pt x="4223400" y="726441"/>
                  <a:pt x="4222321" y="725352"/>
                  <a:pt x="4220164" y="725352"/>
                </a:cubicBezTo>
                <a:close/>
                <a:moveTo>
                  <a:pt x="6768075" y="723718"/>
                </a:moveTo>
                <a:cubicBezTo>
                  <a:pt x="6765917" y="723718"/>
                  <a:pt x="6764839" y="725352"/>
                  <a:pt x="6764839" y="728618"/>
                </a:cubicBezTo>
                <a:cubicBezTo>
                  <a:pt x="6764839" y="731887"/>
                  <a:pt x="6766457" y="733520"/>
                  <a:pt x="6769693" y="733520"/>
                </a:cubicBezTo>
                <a:cubicBezTo>
                  <a:pt x="6771851" y="733520"/>
                  <a:pt x="6772931" y="731887"/>
                  <a:pt x="6772931" y="728618"/>
                </a:cubicBezTo>
                <a:cubicBezTo>
                  <a:pt x="6772931" y="725352"/>
                  <a:pt x="6771311" y="723718"/>
                  <a:pt x="6768075" y="723718"/>
                </a:cubicBezTo>
                <a:close/>
                <a:moveTo>
                  <a:pt x="805046" y="723718"/>
                </a:moveTo>
                <a:cubicBezTo>
                  <a:pt x="802888" y="724808"/>
                  <a:pt x="800729" y="726169"/>
                  <a:pt x="798572" y="727802"/>
                </a:cubicBezTo>
                <a:cubicBezTo>
                  <a:pt x="796414" y="729436"/>
                  <a:pt x="795335" y="730797"/>
                  <a:pt x="795335" y="731887"/>
                </a:cubicBezTo>
                <a:lnTo>
                  <a:pt x="795335" y="733520"/>
                </a:lnTo>
                <a:cubicBezTo>
                  <a:pt x="797493" y="733520"/>
                  <a:pt x="799921" y="732976"/>
                  <a:pt x="802618" y="731887"/>
                </a:cubicBezTo>
                <a:cubicBezTo>
                  <a:pt x="805315" y="730797"/>
                  <a:pt x="806664" y="729164"/>
                  <a:pt x="806664" y="726985"/>
                </a:cubicBezTo>
                <a:cubicBezTo>
                  <a:pt x="806664" y="724808"/>
                  <a:pt x="806125" y="723718"/>
                  <a:pt x="805046" y="723718"/>
                </a:cubicBezTo>
                <a:close/>
                <a:moveTo>
                  <a:pt x="690145" y="723718"/>
                </a:moveTo>
                <a:cubicBezTo>
                  <a:pt x="686910" y="723718"/>
                  <a:pt x="684751" y="725352"/>
                  <a:pt x="683674" y="728618"/>
                </a:cubicBezTo>
                <a:cubicBezTo>
                  <a:pt x="682594" y="731887"/>
                  <a:pt x="682054" y="734609"/>
                  <a:pt x="682054" y="736787"/>
                </a:cubicBezTo>
                <a:cubicBezTo>
                  <a:pt x="682054" y="741144"/>
                  <a:pt x="684212" y="743322"/>
                  <a:pt x="688528" y="743322"/>
                </a:cubicBezTo>
                <a:cubicBezTo>
                  <a:pt x="695001" y="743322"/>
                  <a:pt x="698237" y="741144"/>
                  <a:pt x="698237" y="736787"/>
                </a:cubicBezTo>
                <a:cubicBezTo>
                  <a:pt x="698237" y="734609"/>
                  <a:pt x="697429" y="731887"/>
                  <a:pt x="695811" y="728618"/>
                </a:cubicBezTo>
                <a:cubicBezTo>
                  <a:pt x="694191" y="725352"/>
                  <a:pt x="692304" y="723718"/>
                  <a:pt x="690145" y="723718"/>
                </a:cubicBezTo>
                <a:close/>
                <a:moveTo>
                  <a:pt x="8463547" y="722085"/>
                </a:moveTo>
                <a:cubicBezTo>
                  <a:pt x="8458152" y="722085"/>
                  <a:pt x="8455455" y="723718"/>
                  <a:pt x="8455455" y="726985"/>
                </a:cubicBezTo>
                <a:lnTo>
                  <a:pt x="8455455" y="743322"/>
                </a:lnTo>
                <a:cubicBezTo>
                  <a:pt x="8455455" y="744411"/>
                  <a:pt x="8455995" y="744955"/>
                  <a:pt x="8457073" y="744955"/>
                </a:cubicBezTo>
                <a:lnTo>
                  <a:pt x="8458692" y="744955"/>
                </a:lnTo>
                <a:cubicBezTo>
                  <a:pt x="8460849" y="744955"/>
                  <a:pt x="8463547" y="744139"/>
                  <a:pt x="8466783" y="742506"/>
                </a:cubicBezTo>
                <a:cubicBezTo>
                  <a:pt x="8470020" y="740871"/>
                  <a:pt x="8471099" y="738966"/>
                  <a:pt x="8470020" y="736787"/>
                </a:cubicBezTo>
                <a:cubicBezTo>
                  <a:pt x="8470020" y="734609"/>
                  <a:pt x="8469480" y="731615"/>
                  <a:pt x="8468402" y="727802"/>
                </a:cubicBezTo>
                <a:cubicBezTo>
                  <a:pt x="8467324" y="723990"/>
                  <a:pt x="8465705" y="722085"/>
                  <a:pt x="8463547" y="722085"/>
                </a:cubicBezTo>
                <a:close/>
                <a:moveTo>
                  <a:pt x="4764215" y="722085"/>
                </a:moveTo>
                <a:cubicBezTo>
                  <a:pt x="4760979" y="722085"/>
                  <a:pt x="4757472" y="723173"/>
                  <a:pt x="4753697" y="725352"/>
                </a:cubicBezTo>
                <a:cubicBezTo>
                  <a:pt x="4749921" y="727530"/>
                  <a:pt x="4748032" y="730253"/>
                  <a:pt x="4748032" y="733520"/>
                </a:cubicBezTo>
                <a:cubicBezTo>
                  <a:pt x="4748032" y="738966"/>
                  <a:pt x="4749651" y="741688"/>
                  <a:pt x="4752887" y="741688"/>
                </a:cubicBezTo>
                <a:cubicBezTo>
                  <a:pt x="4757203" y="741688"/>
                  <a:pt x="4760709" y="740055"/>
                  <a:pt x="4763407" y="736787"/>
                </a:cubicBezTo>
                <a:cubicBezTo>
                  <a:pt x="4766104" y="733520"/>
                  <a:pt x="4767452" y="730253"/>
                  <a:pt x="4767452" y="726985"/>
                </a:cubicBezTo>
                <a:cubicBezTo>
                  <a:pt x="4767452" y="723718"/>
                  <a:pt x="4766373" y="722085"/>
                  <a:pt x="4764215" y="722085"/>
                </a:cubicBezTo>
                <a:close/>
                <a:moveTo>
                  <a:pt x="2809511" y="720450"/>
                </a:moveTo>
                <a:cubicBezTo>
                  <a:pt x="2806275" y="720450"/>
                  <a:pt x="2803307" y="722085"/>
                  <a:pt x="2800612" y="725352"/>
                </a:cubicBezTo>
                <a:cubicBezTo>
                  <a:pt x="2797914" y="728618"/>
                  <a:pt x="2794408" y="730253"/>
                  <a:pt x="2790092" y="730253"/>
                </a:cubicBezTo>
                <a:cubicBezTo>
                  <a:pt x="2789013" y="730253"/>
                  <a:pt x="2788204" y="729980"/>
                  <a:pt x="2787665" y="729436"/>
                </a:cubicBezTo>
                <a:cubicBezTo>
                  <a:pt x="2787124" y="728892"/>
                  <a:pt x="2785777" y="728618"/>
                  <a:pt x="2783619" y="728618"/>
                </a:cubicBezTo>
                <a:cubicBezTo>
                  <a:pt x="2781461" y="728618"/>
                  <a:pt x="2780383" y="729708"/>
                  <a:pt x="2780383" y="731887"/>
                </a:cubicBezTo>
                <a:cubicBezTo>
                  <a:pt x="2780383" y="734064"/>
                  <a:pt x="2780383" y="736243"/>
                  <a:pt x="2780383" y="738422"/>
                </a:cubicBezTo>
                <a:cubicBezTo>
                  <a:pt x="2780383" y="744955"/>
                  <a:pt x="2782540" y="748223"/>
                  <a:pt x="2786855" y="748223"/>
                </a:cubicBezTo>
                <a:cubicBezTo>
                  <a:pt x="2791171" y="748223"/>
                  <a:pt x="2795487" y="747678"/>
                  <a:pt x="2799802" y="746590"/>
                </a:cubicBezTo>
                <a:cubicBezTo>
                  <a:pt x="2804117" y="745501"/>
                  <a:pt x="2808432" y="744955"/>
                  <a:pt x="2812749" y="744955"/>
                </a:cubicBezTo>
                <a:cubicBezTo>
                  <a:pt x="2814906" y="744955"/>
                  <a:pt x="2816795" y="745501"/>
                  <a:pt x="2818413" y="746590"/>
                </a:cubicBezTo>
                <a:cubicBezTo>
                  <a:pt x="2820031" y="747678"/>
                  <a:pt x="2821918" y="748223"/>
                  <a:pt x="2824076" y="748223"/>
                </a:cubicBezTo>
                <a:cubicBezTo>
                  <a:pt x="2830550" y="748223"/>
                  <a:pt x="2833786" y="744411"/>
                  <a:pt x="2833786" y="736787"/>
                </a:cubicBezTo>
                <a:cubicBezTo>
                  <a:pt x="2833786" y="731341"/>
                  <a:pt x="2831089" y="727257"/>
                  <a:pt x="2825694" y="724534"/>
                </a:cubicBezTo>
                <a:cubicBezTo>
                  <a:pt x="2820300" y="721812"/>
                  <a:pt x="2814906" y="720450"/>
                  <a:pt x="2809511" y="720450"/>
                </a:cubicBezTo>
                <a:close/>
                <a:moveTo>
                  <a:pt x="8510479" y="718817"/>
                </a:moveTo>
                <a:cubicBezTo>
                  <a:pt x="8508319" y="718817"/>
                  <a:pt x="8507240" y="719906"/>
                  <a:pt x="8507240" y="722085"/>
                </a:cubicBezTo>
                <a:cubicBezTo>
                  <a:pt x="8507240" y="724262"/>
                  <a:pt x="8507782" y="726441"/>
                  <a:pt x="8508859" y="728618"/>
                </a:cubicBezTo>
                <a:cubicBezTo>
                  <a:pt x="8509937" y="730797"/>
                  <a:pt x="8511557" y="731887"/>
                  <a:pt x="8513715" y="731887"/>
                </a:cubicBezTo>
                <a:cubicBezTo>
                  <a:pt x="8516951" y="731887"/>
                  <a:pt x="8518569" y="729708"/>
                  <a:pt x="8518569" y="725352"/>
                </a:cubicBezTo>
                <a:cubicBezTo>
                  <a:pt x="8518569" y="720995"/>
                  <a:pt x="8515872" y="718817"/>
                  <a:pt x="8510479" y="718817"/>
                </a:cubicBezTo>
                <a:close/>
                <a:moveTo>
                  <a:pt x="4806292" y="718817"/>
                </a:moveTo>
                <a:cubicBezTo>
                  <a:pt x="4804134" y="718817"/>
                  <a:pt x="4801436" y="719089"/>
                  <a:pt x="4798200" y="719634"/>
                </a:cubicBezTo>
                <a:cubicBezTo>
                  <a:pt x="4794963" y="720178"/>
                  <a:pt x="4793884" y="721540"/>
                  <a:pt x="4794963" y="723718"/>
                </a:cubicBezTo>
                <a:cubicBezTo>
                  <a:pt x="4794963" y="730253"/>
                  <a:pt x="4798739" y="733520"/>
                  <a:pt x="4806292" y="733520"/>
                </a:cubicBezTo>
                <a:cubicBezTo>
                  <a:pt x="4812765" y="733520"/>
                  <a:pt x="4816001" y="731887"/>
                  <a:pt x="4816001" y="728618"/>
                </a:cubicBezTo>
                <a:cubicBezTo>
                  <a:pt x="4816001" y="722085"/>
                  <a:pt x="4812765" y="718817"/>
                  <a:pt x="4806292" y="718817"/>
                </a:cubicBezTo>
                <a:close/>
                <a:moveTo>
                  <a:pt x="3531881" y="718817"/>
                </a:moveTo>
                <a:cubicBezTo>
                  <a:pt x="3527564" y="718817"/>
                  <a:pt x="3525407" y="719362"/>
                  <a:pt x="3525407" y="720450"/>
                </a:cubicBezTo>
                <a:lnTo>
                  <a:pt x="3525407" y="722085"/>
                </a:lnTo>
                <a:cubicBezTo>
                  <a:pt x="3526486" y="722085"/>
                  <a:pt x="3527564" y="722629"/>
                  <a:pt x="3528643" y="723718"/>
                </a:cubicBezTo>
                <a:cubicBezTo>
                  <a:pt x="3530802" y="723718"/>
                  <a:pt x="3531881" y="722085"/>
                  <a:pt x="3531881" y="718817"/>
                </a:cubicBezTo>
                <a:close/>
                <a:moveTo>
                  <a:pt x="2393609" y="718817"/>
                </a:moveTo>
                <a:cubicBezTo>
                  <a:pt x="2390372" y="718817"/>
                  <a:pt x="2388754" y="720450"/>
                  <a:pt x="2388754" y="723718"/>
                </a:cubicBezTo>
                <a:cubicBezTo>
                  <a:pt x="2388754" y="725896"/>
                  <a:pt x="2390372" y="726985"/>
                  <a:pt x="2393609" y="726985"/>
                </a:cubicBezTo>
                <a:cubicBezTo>
                  <a:pt x="2396845" y="726985"/>
                  <a:pt x="2398463" y="725352"/>
                  <a:pt x="2398463" y="722085"/>
                </a:cubicBezTo>
                <a:cubicBezTo>
                  <a:pt x="2398463" y="719906"/>
                  <a:pt x="2396845" y="718817"/>
                  <a:pt x="2393609" y="718817"/>
                </a:cubicBezTo>
                <a:close/>
                <a:moveTo>
                  <a:pt x="1190404" y="718817"/>
                </a:moveTo>
                <a:cubicBezTo>
                  <a:pt x="1182851" y="718817"/>
                  <a:pt x="1179075" y="723173"/>
                  <a:pt x="1179075" y="731887"/>
                </a:cubicBezTo>
                <a:cubicBezTo>
                  <a:pt x="1179075" y="735153"/>
                  <a:pt x="1180154" y="736787"/>
                  <a:pt x="1182312" y="736787"/>
                </a:cubicBezTo>
                <a:cubicBezTo>
                  <a:pt x="1184469" y="736787"/>
                  <a:pt x="1186627" y="734881"/>
                  <a:pt x="1188784" y="731069"/>
                </a:cubicBezTo>
                <a:cubicBezTo>
                  <a:pt x="1190942" y="727257"/>
                  <a:pt x="1193101" y="724808"/>
                  <a:pt x="1195258" y="723718"/>
                </a:cubicBezTo>
                <a:lnTo>
                  <a:pt x="1195258" y="722085"/>
                </a:lnTo>
                <a:cubicBezTo>
                  <a:pt x="1195258" y="719906"/>
                  <a:pt x="1193640" y="718817"/>
                  <a:pt x="1190404" y="718817"/>
                </a:cubicBezTo>
                <a:close/>
                <a:moveTo>
                  <a:pt x="188473" y="718817"/>
                </a:moveTo>
                <a:cubicBezTo>
                  <a:pt x="186316" y="718817"/>
                  <a:pt x="184967" y="719634"/>
                  <a:pt x="184427" y="721267"/>
                </a:cubicBezTo>
                <a:cubicBezTo>
                  <a:pt x="183888" y="722901"/>
                  <a:pt x="182539" y="723718"/>
                  <a:pt x="180382" y="723718"/>
                </a:cubicBezTo>
                <a:cubicBezTo>
                  <a:pt x="177145" y="724808"/>
                  <a:pt x="170942" y="725624"/>
                  <a:pt x="161772" y="726169"/>
                </a:cubicBezTo>
                <a:cubicBezTo>
                  <a:pt x="152601" y="726713"/>
                  <a:pt x="148015" y="729708"/>
                  <a:pt x="148015" y="735153"/>
                </a:cubicBezTo>
                <a:lnTo>
                  <a:pt x="149634" y="738422"/>
                </a:lnTo>
                <a:cubicBezTo>
                  <a:pt x="151791" y="738422"/>
                  <a:pt x="155837" y="738422"/>
                  <a:pt x="161772" y="738422"/>
                </a:cubicBezTo>
                <a:cubicBezTo>
                  <a:pt x="167705" y="738422"/>
                  <a:pt x="170672" y="739510"/>
                  <a:pt x="170672" y="741688"/>
                </a:cubicBezTo>
                <a:lnTo>
                  <a:pt x="170672" y="743322"/>
                </a:lnTo>
                <a:cubicBezTo>
                  <a:pt x="169592" y="744411"/>
                  <a:pt x="169054" y="745501"/>
                  <a:pt x="169054" y="746590"/>
                </a:cubicBezTo>
                <a:lnTo>
                  <a:pt x="169054" y="749857"/>
                </a:lnTo>
                <a:cubicBezTo>
                  <a:pt x="169054" y="749857"/>
                  <a:pt x="169592" y="750946"/>
                  <a:pt x="170672" y="753124"/>
                </a:cubicBezTo>
                <a:cubicBezTo>
                  <a:pt x="172830" y="754213"/>
                  <a:pt x="174987" y="754758"/>
                  <a:pt x="177145" y="754758"/>
                </a:cubicBezTo>
                <a:cubicBezTo>
                  <a:pt x="181460" y="756936"/>
                  <a:pt x="183619" y="758025"/>
                  <a:pt x="183619" y="758025"/>
                </a:cubicBezTo>
                <a:cubicBezTo>
                  <a:pt x="182539" y="760204"/>
                  <a:pt x="181460" y="761565"/>
                  <a:pt x="180382" y="762109"/>
                </a:cubicBezTo>
                <a:cubicBezTo>
                  <a:pt x="179303" y="762653"/>
                  <a:pt x="178763" y="764015"/>
                  <a:pt x="178763" y="766194"/>
                </a:cubicBezTo>
                <a:cubicBezTo>
                  <a:pt x="178763" y="770550"/>
                  <a:pt x="179842" y="773273"/>
                  <a:pt x="182000" y="774362"/>
                </a:cubicBezTo>
                <a:cubicBezTo>
                  <a:pt x="184157" y="774362"/>
                  <a:pt x="186316" y="772728"/>
                  <a:pt x="188473" y="769460"/>
                </a:cubicBezTo>
                <a:cubicBezTo>
                  <a:pt x="190631" y="766194"/>
                  <a:pt x="191710" y="763471"/>
                  <a:pt x="191710" y="761292"/>
                </a:cubicBezTo>
                <a:cubicBezTo>
                  <a:pt x="191710" y="759115"/>
                  <a:pt x="191170" y="757481"/>
                  <a:pt x="190092" y="756392"/>
                </a:cubicBezTo>
                <a:cubicBezTo>
                  <a:pt x="189013" y="755302"/>
                  <a:pt x="188473" y="753669"/>
                  <a:pt x="188473" y="751490"/>
                </a:cubicBezTo>
                <a:lnTo>
                  <a:pt x="188473" y="744955"/>
                </a:lnTo>
                <a:cubicBezTo>
                  <a:pt x="188473" y="742778"/>
                  <a:pt x="186316" y="741416"/>
                  <a:pt x="182000" y="740871"/>
                </a:cubicBezTo>
                <a:cubicBezTo>
                  <a:pt x="177684" y="740327"/>
                  <a:pt x="175527" y="738422"/>
                  <a:pt x="175527" y="735153"/>
                </a:cubicBezTo>
                <a:cubicBezTo>
                  <a:pt x="175527" y="732976"/>
                  <a:pt x="176066" y="731887"/>
                  <a:pt x="177145" y="731887"/>
                </a:cubicBezTo>
                <a:cubicBezTo>
                  <a:pt x="179303" y="731887"/>
                  <a:pt x="181191" y="732703"/>
                  <a:pt x="182809" y="734337"/>
                </a:cubicBezTo>
                <a:cubicBezTo>
                  <a:pt x="184427" y="735971"/>
                  <a:pt x="186316" y="736787"/>
                  <a:pt x="188473" y="736787"/>
                </a:cubicBezTo>
                <a:cubicBezTo>
                  <a:pt x="190631" y="736787"/>
                  <a:pt x="191979" y="735699"/>
                  <a:pt x="192519" y="733520"/>
                </a:cubicBezTo>
                <a:cubicBezTo>
                  <a:pt x="193059" y="731341"/>
                  <a:pt x="193328" y="729164"/>
                  <a:pt x="193328" y="726985"/>
                </a:cubicBezTo>
                <a:cubicBezTo>
                  <a:pt x="193328" y="721540"/>
                  <a:pt x="191710" y="718817"/>
                  <a:pt x="188473" y="718817"/>
                </a:cubicBezTo>
                <a:close/>
                <a:moveTo>
                  <a:pt x="7358755" y="715550"/>
                </a:moveTo>
                <a:cubicBezTo>
                  <a:pt x="7356596" y="715550"/>
                  <a:pt x="7355517" y="716094"/>
                  <a:pt x="7355517" y="717183"/>
                </a:cubicBezTo>
                <a:cubicBezTo>
                  <a:pt x="7355517" y="718273"/>
                  <a:pt x="7356596" y="718817"/>
                  <a:pt x="7358755" y="718817"/>
                </a:cubicBezTo>
                <a:cubicBezTo>
                  <a:pt x="7358755" y="718817"/>
                  <a:pt x="7359293" y="718273"/>
                  <a:pt x="7360373" y="717183"/>
                </a:cubicBezTo>
                <a:cubicBezTo>
                  <a:pt x="7360373" y="716094"/>
                  <a:pt x="7359832" y="715550"/>
                  <a:pt x="7358755" y="715550"/>
                </a:cubicBezTo>
                <a:close/>
                <a:moveTo>
                  <a:pt x="8298481" y="713916"/>
                </a:moveTo>
                <a:cubicBezTo>
                  <a:pt x="8298481" y="715005"/>
                  <a:pt x="8297403" y="715550"/>
                  <a:pt x="8295243" y="715550"/>
                </a:cubicBezTo>
                <a:cubicBezTo>
                  <a:pt x="8294165" y="718817"/>
                  <a:pt x="8291737" y="722357"/>
                  <a:pt x="8287961" y="726169"/>
                </a:cubicBezTo>
                <a:cubicBezTo>
                  <a:pt x="8284185" y="729980"/>
                  <a:pt x="8282297" y="733520"/>
                  <a:pt x="8282297" y="736787"/>
                </a:cubicBezTo>
                <a:cubicBezTo>
                  <a:pt x="8282297" y="740055"/>
                  <a:pt x="8287421" y="743050"/>
                  <a:pt x="8297671" y="745773"/>
                </a:cubicBezTo>
                <a:cubicBezTo>
                  <a:pt x="8307921" y="748495"/>
                  <a:pt x="8314125" y="749857"/>
                  <a:pt x="8316281" y="749857"/>
                </a:cubicBezTo>
                <a:cubicBezTo>
                  <a:pt x="8316281" y="755302"/>
                  <a:pt x="8317090" y="758025"/>
                  <a:pt x="8318709" y="758025"/>
                </a:cubicBezTo>
                <a:cubicBezTo>
                  <a:pt x="8320327" y="758025"/>
                  <a:pt x="8321137" y="759659"/>
                  <a:pt x="8321137" y="762927"/>
                </a:cubicBezTo>
                <a:lnTo>
                  <a:pt x="8314663" y="771095"/>
                </a:lnTo>
                <a:lnTo>
                  <a:pt x="8313044" y="771095"/>
                </a:lnTo>
                <a:cubicBezTo>
                  <a:pt x="8309808" y="771095"/>
                  <a:pt x="8306841" y="769460"/>
                  <a:pt x="8304145" y="766194"/>
                </a:cubicBezTo>
                <a:cubicBezTo>
                  <a:pt x="8301449" y="762927"/>
                  <a:pt x="8297941" y="761292"/>
                  <a:pt x="8293625" y="761292"/>
                </a:cubicBezTo>
                <a:cubicBezTo>
                  <a:pt x="8290389" y="761292"/>
                  <a:pt x="8288231" y="762381"/>
                  <a:pt x="8287153" y="764560"/>
                </a:cubicBezTo>
                <a:cubicBezTo>
                  <a:pt x="8286074" y="766738"/>
                  <a:pt x="8285533" y="768916"/>
                  <a:pt x="8285533" y="771095"/>
                </a:cubicBezTo>
                <a:cubicBezTo>
                  <a:pt x="8285533" y="775451"/>
                  <a:pt x="8286074" y="779263"/>
                  <a:pt x="8287153" y="782530"/>
                </a:cubicBezTo>
                <a:cubicBezTo>
                  <a:pt x="8294704" y="781441"/>
                  <a:pt x="8300368" y="781713"/>
                  <a:pt x="8304145" y="783348"/>
                </a:cubicBezTo>
                <a:cubicBezTo>
                  <a:pt x="8307921" y="784981"/>
                  <a:pt x="8310886" y="787158"/>
                  <a:pt x="8313044" y="789881"/>
                </a:cubicBezTo>
                <a:cubicBezTo>
                  <a:pt x="8315203" y="792604"/>
                  <a:pt x="8317361" y="795055"/>
                  <a:pt x="8319519" y="797234"/>
                </a:cubicBezTo>
                <a:cubicBezTo>
                  <a:pt x="8321676" y="799411"/>
                  <a:pt x="8324373" y="800500"/>
                  <a:pt x="8327609" y="800500"/>
                </a:cubicBezTo>
                <a:cubicBezTo>
                  <a:pt x="8328688" y="800500"/>
                  <a:pt x="8329227" y="799411"/>
                  <a:pt x="8329227" y="797234"/>
                </a:cubicBezTo>
                <a:cubicBezTo>
                  <a:pt x="8329227" y="797234"/>
                  <a:pt x="8328688" y="796144"/>
                  <a:pt x="8327609" y="793965"/>
                </a:cubicBezTo>
                <a:lnTo>
                  <a:pt x="8327609" y="790699"/>
                </a:lnTo>
                <a:cubicBezTo>
                  <a:pt x="8327609" y="788520"/>
                  <a:pt x="8328149" y="786614"/>
                  <a:pt x="8329227" y="784981"/>
                </a:cubicBezTo>
                <a:cubicBezTo>
                  <a:pt x="8330307" y="783348"/>
                  <a:pt x="8331925" y="783074"/>
                  <a:pt x="8334083" y="784164"/>
                </a:cubicBezTo>
                <a:lnTo>
                  <a:pt x="8337319" y="785797"/>
                </a:lnTo>
                <a:lnTo>
                  <a:pt x="8340557" y="785797"/>
                </a:lnTo>
                <a:cubicBezTo>
                  <a:pt x="8349188" y="785797"/>
                  <a:pt x="8352693" y="783074"/>
                  <a:pt x="8351075" y="777629"/>
                </a:cubicBezTo>
                <a:cubicBezTo>
                  <a:pt x="8349456" y="772183"/>
                  <a:pt x="8350806" y="769460"/>
                  <a:pt x="8355121" y="769460"/>
                </a:cubicBezTo>
                <a:cubicBezTo>
                  <a:pt x="8357279" y="769460"/>
                  <a:pt x="8358357" y="770550"/>
                  <a:pt x="8358357" y="772728"/>
                </a:cubicBezTo>
                <a:cubicBezTo>
                  <a:pt x="8358357" y="774906"/>
                  <a:pt x="8359436" y="775995"/>
                  <a:pt x="8361595" y="775995"/>
                </a:cubicBezTo>
                <a:cubicBezTo>
                  <a:pt x="8368068" y="775995"/>
                  <a:pt x="8371304" y="773273"/>
                  <a:pt x="8371304" y="767827"/>
                </a:cubicBezTo>
                <a:cubicBezTo>
                  <a:pt x="8371304" y="765650"/>
                  <a:pt x="8370226" y="762381"/>
                  <a:pt x="8368068" y="758025"/>
                </a:cubicBezTo>
                <a:cubicBezTo>
                  <a:pt x="8365909" y="753669"/>
                  <a:pt x="8362673" y="751490"/>
                  <a:pt x="8358357" y="751490"/>
                </a:cubicBezTo>
                <a:cubicBezTo>
                  <a:pt x="8356199" y="751490"/>
                  <a:pt x="8354311" y="753397"/>
                  <a:pt x="8352693" y="757208"/>
                </a:cubicBezTo>
                <a:cubicBezTo>
                  <a:pt x="8351075" y="761020"/>
                  <a:pt x="8347569" y="762927"/>
                  <a:pt x="8342174" y="762927"/>
                </a:cubicBezTo>
                <a:cubicBezTo>
                  <a:pt x="8340016" y="762927"/>
                  <a:pt x="8338398" y="762381"/>
                  <a:pt x="8337319" y="761292"/>
                </a:cubicBezTo>
                <a:cubicBezTo>
                  <a:pt x="8338398" y="752580"/>
                  <a:pt x="8333005" y="747134"/>
                  <a:pt x="8321137" y="744955"/>
                </a:cubicBezTo>
                <a:lnTo>
                  <a:pt x="8321137" y="743322"/>
                </a:lnTo>
                <a:lnTo>
                  <a:pt x="8321137" y="741688"/>
                </a:lnTo>
                <a:cubicBezTo>
                  <a:pt x="8321137" y="740599"/>
                  <a:pt x="8321676" y="739510"/>
                  <a:pt x="8322755" y="738422"/>
                </a:cubicBezTo>
                <a:cubicBezTo>
                  <a:pt x="8322755" y="737332"/>
                  <a:pt x="8323025" y="736515"/>
                  <a:pt x="8323563" y="735971"/>
                </a:cubicBezTo>
                <a:cubicBezTo>
                  <a:pt x="8324103" y="735425"/>
                  <a:pt x="8324373" y="734609"/>
                  <a:pt x="8324373" y="733520"/>
                </a:cubicBezTo>
                <a:cubicBezTo>
                  <a:pt x="8324373" y="731341"/>
                  <a:pt x="8320597" y="727530"/>
                  <a:pt x="8313044" y="722085"/>
                </a:cubicBezTo>
                <a:cubicBezTo>
                  <a:pt x="8305494" y="716639"/>
                  <a:pt x="8300639" y="713916"/>
                  <a:pt x="8298481" y="713916"/>
                </a:cubicBezTo>
                <a:close/>
                <a:moveTo>
                  <a:pt x="6521790" y="712282"/>
                </a:moveTo>
                <a:cubicBezTo>
                  <a:pt x="6516396" y="712282"/>
                  <a:pt x="6513699" y="714461"/>
                  <a:pt x="6513699" y="718817"/>
                </a:cubicBezTo>
                <a:cubicBezTo>
                  <a:pt x="6513699" y="720995"/>
                  <a:pt x="6514778" y="722085"/>
                  <a:pt x="6516935" y="722085"/>
                </a:cubicBezTo>
                <a:cubicBezTo>
                  <a:pt x="6521251" y="722085"/>
                  <a:pt x="6523408" y="719362"/>
                  <a:pt x="6523408" y="713916"/>
                </a:cubicBezTo>
                <a:cubicBezTo>
                  <a:pt x="6523408" y="713916"/>
                  <a:pt x="6522869" y="713371"/>
                  <a:pt x="6521790" y="712282"/>
                </a:cubicBezTo>
                <a:close/>
                <a:moveTo>
                  <a:pt x="4448344" y="712282"/>
                </a:moveTo>
                <a:cubicBezTo>
                  <a:pt x="4442950" y="712282"/>
                  <a:pt x="4440252" y="714461"/>
                  <a:pt x="4440252" y="718817"/>
                </a:cubicBezTo>
                <a:cubicBezTo>
                  <a:pt x="4440252" y="720995"/>
                  <a:pt x="4441332" y="722085"/>
                  <a:pt x="4443488" y="722085"/>
                </a:cubicBezTo>
                <a:cubicBezTo>
                  <a:pt x="4447804" y="722085"/>
                  <a:pt x="4449962" y="719362"/>
                  <a:pt x="4449962" y="713916"/>
                </a:cubicBezTo>
                <a:cubicBezTo>
                  <a:pt x="4449962" y="713916"/>
                  <a:pt x="4449423" y="713371"/>
                  <a:pt x="4448344" y="712282"/>
                </a:cubicBezTo>
                <a:close/>
                <a:moveTo>
                  <a:pt x="6840899" y="709015"/>
                </a:moveTo>
                <a:cubicBezTo>
                  <a:pt x="6838740" y="709015"/>
                  <a:pt x="6837663" y="710104"/>
                  <a:pt x="6837663" y="712282"/>
                </a:cubicBezTo>
                <a:cubicBezTo>
                  <a:pt x="6837663" y="714461"/>
                  <a:pt x="6837663" y="716639"/>
                  <a:pt x="6837663" y="718817"/>
                </a:cubicBezTo>
                <a:cubicBezTo>
                  <a:pt x="6837663" y="718817"/>
                  <a:pt x="6838201" y="719362"/>
                  <a:pt x="6839281" y="720450"/>
                </a:cubicBezTo>
                <a:cubicBezTo>
                  <a:pt x="6841437" y="720450"/>
                  <a:pt x="6842786" y="719362"/>
                  <a:pt x="6843326" y="717183"/>
                </a:cubicBezTo>
                <a:cubicBezTo>
                  <a:pt x="6843865" y="715005"/>
                  <a:pt x="6844135" y="713371"/>
                  <a:pt x="6844135" y="712282"/>
                </a:cubicBezTo>
                <a:cubicBezTo>
                  <a:pt x="6844135" y="710104"/>
                  <a:pt x="6843057" y="709015"/>
                  <a:pt x="6840899" y="709015"/>
                </a:cubicBezTo>
                <a:close/>
                <a:moveTo>
                  <a:pt x="4890443" y="709015"/>
                </a:moveTo>
                <a:cubicBezTo>
                  <a:pt x="4888286" y="709015"/>
                  <a:pt x="4887207" y="710104"/>
                  <a:pt x="4887207" y="712282"/>
                </a:cubicBezTo>
                <a:cubicBezTo>
                  <a:pt x="4887207" y="714461"/>
                  <a:pt x="4887207" y="716094"/>
                  <a:pt x="4887207" y="717183"/>
                </a:cubicBezTo>
                <a:lnTo>
                  <a:pt x="4887207" y="723718"/>
                </a:lnTo>
                <a:cubicBezTo>
                  <a:pt x="4887207" y="723718"/>
                  <a:pt x="4887746" y="723718"/>
                  <a:pt x="4888825" y="723718"/>
                </a:cubicBezTo>
                <a:lnTo>
                  <a:pt x="4890443" y="723718"/>
                </a:lnTo>
                <a:cubicBezTo>
                  <a:pt x="4894758" y="723718"/>
                  <a:pt x="4896916" y="721540"/>
                  <a:pt x="4896916" y="717183"/>
                </a:cubicBezTo>
                <a:cubicBezTo>
                  <a:pt x="4896916" y="711738"/>
                  <a:pt x="4894758" y="709015"/>
                  <a:pt x="4890443" y="709015"/>
                </a:cubicBezTo>
                <a:close/>
                <a:moveTo>
                  <a:pt x="6424691" y="707382"/>
                </a:moveTo>
                <a:cubicBezTo>
                  <a:pt x="6419298" y="707382"/>
                  <a:pt x="6416601" y="709559"/>
                  <a:pt x="6416601" y="713916"/>
                </a:cubicBezTo>
                <a:cubicBezTo>
                  <a:pt x="6416601" y="715005"/>
                  <a:pt x="6417140" y="715550"/>
                  <a:pt x="6418219" y="715550"/>
                </a:cubicBezTo>
                <a:lnTo>
                  <a:pt x="6419837" y="715550"/>
                </a:lnTo>
                <a:cubicBezTo>
                  <a:pt x="6423073" y="715550"/>
                  <a:pt x="6424691" y="712827"/>
                  <a:pt x="6424691" y="707382"/>
                </a:cubicBezTo>
                <a:close/>
                <a:moveTo>
                  <a:pt x="4351246" y="707382"/>
                </a:moveTo>
                <a:cubicBezTo>
                  <a:pt x="4345852" y="707382"/>
                  <a:pt x="4343154" y="709559"/>
                  <a:pt x="4343154" y="713916"/>
                </a:cubicBezTo>
                <a:cubicBezTo>
                  <a:pt x="4343154" y="715005"/>
                  <a:pt x="4343693" y="715550"/>
                  <a:pt x="4344772" y="715550"/>
                </a:cubicBezTo>
                <a:lnTo>
                  <a:pt x="4346390" y="715550"/>
                </a:lnTo>
                <a:cubicBezTo>
                  <a:pt x="4349627" y="715550"/>
                  <a:pt x="4351246" y="712827"/>
                  <a:pt x="4351246" y="707382"/>
                </a:cubicBezTo>
                <a:close/>
                <a:moveTo>
                  <a:pt x="7900377" y="705748"/>
                </a:moveTo>
                <a:cubicBezTo>
                  <a:pt x="7899300" y="707926"/>
                  <a:pt x="7898221" y="710648"/>
                  <a:pt x="7897141" y="713916"/>
                </a:cubicBezTo>
                <a:cubicBezTo>
                  <a:pt x="7896064" y="716094"/>
                  <a:pt x="7895523" y="718273"/>
                  <a:pt x="7895523" y="720450"/>
                </a:cubicBezTo>
                <a:lnTo>
                  <a:pt x="7895523" y="723718"/>
                </a:lnTo>
                <a:cubicBezTo>
                  <a:pt x="7895523" y="726985"/>
                  <a:pt x="7897141" y="728618"/>
                  <a:pt x="7900377" y="728618"/>
                </a:cubicBezTo>
                <a:cubicBezTo>
                  <a:pt x="7903617" y="728618"/>
                  <a:pt x="7907391" y="727530"/>
                  <a:pt x="7911707" y="725352"/>
                </a:cubicBezTo>
                <a:cubicBezTo>
                  <a:pt x="7916022" y="723173"/>
                  <a:pt x="7918180" y="720450"/>
                  <a:pt x="7918180" y="717183"/>
                </a:cubicBezTo>
                <a:cubicBezTo>
                  <a:pt x="7918180" y="709559"/>
                  <a:pt x="7913865" y="705748"/>
                  <a:pt x="7905233" y="705748"/>
                </a:cubicBezTo>
                <a:close/>
                <a:moveTo>
                  <a:pt x="6440875" y="705748"/>
                </a:moveTo>
                <a:cubicBezTo>
                  <a:pt x="6440875" y="709015"/>
                  <a:pt x="6441414" y="710648"/>
                  <a:pt x="6442493" y="710648"/>
                </a:cubicBezTo>
                <a:lnTo>
                  <a:pt x="6444111" y="709015"/>
                </a:lnTo>
                <a:cubicBezTo>
                  <a:pt x="6444111" y="706836"/>
                  <a:pt x="6443032" y="705748"/>
                  <a:pt x="6440875" y="705748"/>
                </a:cubicBezTo>
                <a:close/>
                <a:moveTo>
                  <a:pt x="5789711" y="705748"/>
                </a:moveTo>
                <a:cubicBezTo>
                  <a:pt x="5786475" y="705748"/>
                  <a:pt x="5784857" y="706836"/>
                  <a:pt x="5784857" y="709015"/>
                </a:cubicBezTo>
                <a:cubicBezTo>
                  <a:pt x="5784857" y="711194"/>
                  <a:pt x="5785935" y="712282"/>
                  <a:pt x="5788093" y="712282"/>
                </a:cubicBezTo>
                <a:cubicBezTo>
                  <a:pt x="5791331" y="712282"/>
                  <a:pt x="5792949" y="710648"/>
                  <a:pt x="5792949" y="707382"/>
                </a:cubicBezTo>
                <a:cubicBezTo>
                  <a:pt x="5792949" y="706292"/>
                  <a:pt x="5791868" y="705748"/>
                  <a:pt x="5789711" y="705748"/>
                </a:cubicBezTo>
                <a:close/>
                <a:moveTo>
                  <a:pt x="4367429" y="705748"/>
                </a:moveTo>
                <a:cubicBezTo>
                  <a:pt x="4367429" y="709015"/>
                  <a:pt x="4367968" y="710648"/>
                  <a:pt x="4369047" y="710648"/>
                </a:cubicBezTo>
                <a:lnTo>
                  <a:pt x="4370665" y="709015"/>
                </a:lnTo>
                <a:cubicBezTo>
                  <a:pt x="4370665" y="706836"/>
                  <a:pt x="4369586" y="705748"/>
                  <a:pt x="4367429" y="705748"/>
                </a:cubicBezTo>
                <a:close/>
                <a:moveTo>
                  <a:pt x="3863631" y="705748"/>
                </a:moveTo>
                <a:cubicBezTo>
                  <a:pt x="3860395" y="705748"/>
                  <a:pt x="3857698" y="707382"/>
                  <a:pt x="3855541" y="710648"/>
                </a:cubicBezTo>
                <a:lnTo>
                  <a:pt x="3855541" y="712282"/>
                </a:lnTo>
                <a:cubicBezTo>
                  <a:pt x="3855541" y="716639"/>
                  <a:pt x="3857698" y="718817"/>
                  <a:pt x="3862013" y="718817"/>
                </a:cubicBezTo>
                <a:cubicBezTo>
                  <a:pt x="3864171" y="718817"/>
                  <a:pt x="3865789" y="717455"/>
                  <a:pt x="3866868" y="714733"/>
                </a:cubicBezTo>
                <a:cubicBezTo>
                  <a:pt x="3867947" y="712010"/>
                  <a:pt x="3868486" y="709559"/>
                  <a:pt x="3868486" y="707382"/>
                </a:cubicBezTo>
                <a:cubicBezTo>
                  <a:pt x="3868486" y="706292"/>
                  <a:pt x="3866868" y="705748"/>
                  <a:pt x="3863631" y="705748"/>
                </a:cubicBezTo>
                <a:close/>
                <a:moveTo>
                  <a:pt x="1203349" y="705748"/>
                </a:moveTo>
                <a:cubicBezTo>
                  <a:pt x="1200113" y="705748"/>
                  <a:pt x="1198495" y="706836"/>
                  <a:pt x="1198495" y="709015"/>
                </a:cubicBezTo>
                <a:cubicBezTo>
                  <a:pt x="1198495" y="715550"/>
                  <a:pt x="1201731" y="718817"/>
                  <a:pt x="1208204" y="718817"/>
                </a:cubicBezTo>
                <a:cubicBezTo>
                  <a:pt x="1210362" y="718817"/>
                  <a:pt x="1211441" y="717183"/>
                  <a:pt x="1211441" y="713916"/>
                </a:cubicBezTo>
                <a:cubicBezTo>
                  <a:pt x="1211441" y="708471"/>
                  <a:pt x="1208743" y="705748"/>
                  <a:pt x="1203349" y="705748"/>
                </a:cubicBezTo>
                <a:close/>
                <a:moveTo>
                  <a:pt x="4696247" y="704113"/>
                </a:moveTo>
                <a:cubicBezTo>
                  <a:pt x="4686537" y="707382"/>
                  <a:pt x="4679254" y="710104"/>
                  <a:pt x="4674400" y="712282"/>
                </a:cubicBezTo>
                <a:cubicBezTo>
                  <a:pt x="4669545" y="714461"/>
                  <a:pt x="4663342" y="719362"/>
                  <a:pt x="4655789" y="726985"/>
                </a:cubicBezTo>
                <a:cubicBezTo>
                  <a:pt x="4654710" y="726985"/>
                  <a:pt x="4653631" y="727530"/>
                  <a:pt x="4652552" y="728618"/>
                </a:cubicBezTo>
                <a:lnTo>
                  <a:pt x="4652552" y="736787"/>
                </a:lnTo>
                <a:lnTo>
                  <a:pt x="4654171" y="738422"/>
                </a:lnTo>
                <a:cubicBezTo>
                  <a:pt x="4659566" y="738422"/>
                  <a:pt x="4667388" y="733792"/>
                  <a:pt x="4677636" y="724534"/>
                </a:cubicBezTo>
                <a:cubicBezTo>
                  <a:pt x="4687886" y="715278"/>
                  <a:pt x="4694090" y="708471"/>
                  <a:pt x="4696247" y="704113"/>
                </a:cubicBezTo>
                <a:close/>
                <a:moveTo>
                  <a:pt x="992970" y="704113"/>
                </a:moveTo>
                <a:cubicBezTo>
                  <a:pt x="990813" y="704113"/>
                  <a:pt x="989465" y="705748"/>
                  <a:pt x="988925" y="709015"/>
                </a:cubicBezTo>
                <a:cubicBezTo>
                  <a:pt x="988386" y="712282"/>
                  <a:pt x="988116" y="715005"/>
                  <a:pt x="988116" y="717183"/>
                </a:cubicBezTo>
                <a:cubicBezTo>
                  <a:pt x="988116" y="724808"/>
                  <a:pt x="991892" y="728618"/>
                  <a:pt x="999444" y="728618"/>
                </a:cubicBezTo>
                <a:cubicBezTo>
                  <a:pt x="1004838" y="728618"/>
                  <a:pt x="1008614" y="728074"/>
                  <a:pt x="1010773" y="726985"/>
                </a:cubicBezTo>
                <a:lnTo>
                  <a:pt x="1010773" y="722085"/>
                </a:lnTo>
                <a:cubicBezTo>
                  <a:pt x="1010773" y="719906"/>
                  <a:pt x="1008345" y="716366"/>
                  <a:pt x="1003489" y="711466"/>
                </a:cubicBezTo>
                <a:cubicBezTo>
                  <a:pt x="998634" y="706564"/>
                  <a:pt x="995129" y="704113"/>
                  <a:pt x="992970" y="704113"/>
                </a:cubicBezTo>
                <a:close/>
                <a:moveTo>
                  <a:pt x="6583286" y="700847"/>
                </a:moveTo>
                <a:cubicBezTo>
                  <a:pt x="6577891" y="704113"/>
                  <a:pt x="6575195" y="706292"/>
                  <a:pt x="6575195" y="707382"/>
                </a:cubicBezTo>
                <a:cubicBezTo>
                  <a:pt x="6575195" y="715005"/>
                  <a:pt x="6578431" y="718817"/>
                  <a:pt x="6584904" y="718817"/>
                </a:cubicBezTo>
                <a:lnTo>
                  <a:pt x="6586522" y="718817"/>
                </a:lnTo>
                <a:cubicBezTo>
                  <a:pt x="6587601" y="715550"/>
                  <a:pt x="6588140" y="711738"/>
                  <a:pt x="6588140" y="707382"/>
                </a:cubicBezTo>
                <a:cubicBezTo>
                  <a:pt x="6588140" y="703025"/>
                  <a:pt x="6586522" y="700847"/>
                  <a:pt x="6583286" y="700847"/>
                </a:cubicBezTo>
                <a:close/>
                <a:moveTo>
                  <a:pt x="4509838" y="700847"/>
                </a:moveTo>
                <a:cubicBezTo>
                  <a:pt x="4504445" y="704113"/>
                  <a:pt x="4501747" y="706292"/>
                  <a:pt x="4501747" y="707382"/>
                </a:cubicBezTo>
                <a:cubicBezTo>
                  <a:pt x="4501747" y="715005"/>
                  <a:pt x="4504984" y="718817"/>
                  <a:pt x="4511458" y="718817"/>
                </a:cubicBezTo>
                <a:lnTo>
                  <a:pt x="4513076" y="718817"/>
                </a:lnTo>
                <a:cubicBezTo>
                  <a:pt x="4514155" y="715550"/>
                  <a:pt x="4514694" y="711738"/>
                  <a:pt x="4514694" y="707382"/>
                </a:cubicBezTo>
                <a:cubicBezTo>
                  <a:pt x="4514694" y="703025"/>
                  <a:pt x="4513076" y="700847"/>
                  <a:pt x="4509838" y="700847"/>
                </a:cubicBezTo>
                <a:close/>
                <a:moveTo>
                  <a:pt x="3173629" y="700847"/>
                </a:moveTo>
                <a:cubicBezTo>
                  <a:pt x="3170393" y="700847"/>
                  <a:pt x="3168775" y="701936"/>
                  <a:pt x="3168775" y="704113"/>
                </a:cubicBezTo>
                <a:cubicBezTo>
                  <a:pt x="3168775" y="706292"/>
                  <a:pt x="3169853" y="707382"/>
                  <a:pt x="3172011" y="707382"/>
                </a:cubicBezTo>
                <a:cubicBezTo>
                  <a:pt x="3175247" y="707382"/>
                  <a:pt x="3176866" y="705748"/>
                  <a:pt x="3176866" y="702480"/>
                </a:cubicBezTo>
                <a:cubicBezTo>
                  <a:pt x="3176866" y="701391"/>
                  <a:pt x="3175787" y="700847"/>
                  <a:pt x="3173629" y="700847"/>
                </a:cubicBezTo>
                <a:close/>
                <a:moveTo>
                  <a:pt x="8633468" y="699213"/>
                </a:moveTo>
                <a:cubicBezTo>
                  <a:pt x="8632390" y="699213"/>
                  <a:pt x="8631310" y="699757"/>
                  <a:pt x="8630232" y="700847"/>
                </a:cubicBezTo>
                <a:cubicBezTo>
                  <a:pt x="8628074" y="706292"/>
                  <a:pt x="8625107" y="709015"/>
                  <a:pt x="8621331" y="709015"/>
                </a:cubicBezTo>
                <a:cubicBezTo>
                  <a:pt x="8617556" y="709015"/>
                  <a:pt x="8615667" y="711194"/>
                  <a:pt x="8615667" y="715550"/>
                </a:cubicBezTo>
                <a:cubicBezTo>
                  <a:pt x="8615667" y="724262"/>
                  <a:pt x="8619982" y="728618"/>
                  <a:pt x="8628614" y="728618"/>
                </a:cubicBezTo>
                <a:cubicBezTo>
                  <a:pt x="8630771" y="728618"/>
                  <a:pt x="8632390" y="728346"/>
                  <a:pt x="8633468" y="727802"/>
                </a:cubicBezTo>
                <a:cubicBezTo>
                  <a:pt x="8634547" y="727257"/>
                  <a:pt x="8636165" y="726985"/>
                  <a:pt x="8638323" y="726985"/>
                </a:cubicBezTo>
                <a:cubicBezTo>
                  <a:pt x="8640482" y="726985"/>
                  <a:pt x="8642908" y="727802"/>
                  <a:pt x="8645605" y="729436"/>
                </a:cubicBezTo>
                <a:cubicBezTo>
                  <a:pt x="8648302" y="731069"/>
                  <a:pt x="8650729" y="731887"/>
                  <a:pt x="8652887" y="731887"/>
                </a:cubicBezTo>
                <a:cubicBezTo>
                  <a:pt x="8655045" y="731887"/>
                  <a:pt x="8656124" y="730797"/>
                  <a:pt x="8656124" y="728618"/>
                </a:cubicBezTo>
                <a:cubicBezTo>
                  <a:pt x="8656124" y="725352"/>
                  <a:pt x="8655045" y="723173"/>
                  <a:pt x="8652887" y="722085"/>
                </a:cubicBezTo>
                <a:cubicBezTo>
                  <a:pt x="8650729" y="720995"/>
                  <a:pt x="8648302" y="720178"/>
                  <a:pt x="8645605" y="719634"/>
                </a:cubicBezTo>
                <a:cubicBezTo>
                  <a:pt x="8642908" y="719089"/>
                  <a:pt x="8640750" y="717727"/>
                  <a:pt x="8639133" y="715550"/>
                </a:cubicBezTo>
                <a:cubicBezTo>
                  <a:pt x="8637514" y="713371"/>
                  <a:pt x="8637246" y="709015"/>
                  <a:pt x="8638323" y="702480"/>
                </a:cubicBezTo>
                <a:cubicBezTo>
                  <a:pt x="8637246" y="702480"/>
                  <a:pt x="8636436" y="701936"/>
                  <a:pt x="8635896" y="700847"/>
                </a:cubicBezTo>
                <a:cubicBezTo>
                  <a:pt x="8635355" y="699757"/>
                  <a:pt x="8634547" y="699213"/>
                  <a:pt x="8633468" y="699213"/>
                </a:cubicBezTo>
                <a:close/>
                <a:moveTo>
                  <a:pt x="8463547" y="697580"/>
                </a:moveTo>
                <a:cubicBezTo>
                  <a:pt x="8461388" y="697580"/>
                  <a:pt x="8455995" y="700303"/>
                  <a:pt x="8447364" y="705748"/>
                </a:cubicBezTo>
                <a:cubicBezTo>
                  <a:pt x="8438733" y="711194"/>
                  <a:pt x="8434417" y="714461"/>
                  <a:pt x="8434417" y="715550"/>
                </a:cubicBezTo>
                <a:cubicBezTo>
                  <a:pt x="8434417" y="718817"/>
                  <a:pt x="8435496" y="721540"/>
                  <a:pt x="8437654" y="723718"/>
                </a:cubicBezTo>
                <a:lnTo>
                  <a:pt x="8442508" y="723718"/>
                </a:lnTo>
                <a:cubicBezTo>
                  <a:pt x="8447904" y="723718"/>
                  <a:pt x="8451409" y="721812"/>
                  <a:pt x="8453029" y="718001"/>
                </a:cubicBezTo>
                <a:cubicBezTo>
                  <a:pt x="8454645" y="714189"/>
                  <a:pt x="8458152" y="712827"/>
                  <a:pt x="8463547" y="713916"/>
                </a:cubicBezTo>
                <a:cubicBezTo>
                  <a:pt x="8465705" y="712827"/>
                  <a:pt x="8466783" y="710104"/>
                  <a:pt x="8466783" y="705748"/>
                </a:cubicBezTo>
                <a:lnTo>
                  <a:pt x="8466783" y="699213"/>
                </a:lnTo>
                <a:cubicBezTo>
                  <a:pt x="8465705" y="698124"/>
                  <a:pt x="8464626" y="697580"/>
                  <a:pt x="8463547" y="697580"/>
                </a:cubicBezTo>
                <a:close/>
                <a:moveTo>
                  <a:pt x="7527057" y="697580"/>
                </a:moveTo>
                <a:cubicBezTo>
                  <a:pt x="7523821" y="697580"/>
                  <a:pt x="7521662" y="698124"/>
                  <a:pt x="7520585" y="699213"/>
                </a:cubicBezTo>
                <a:cubicBezTo>
                  <a:pt x="7519505" y="701391"/>
                  <a:pt x="7517077" y="704387"/>
                  <a:pt x="7513303" y="708198"/>
                </a:cubicBezTo>
                <a:cubicBezTo>
                  <a:pt x="7509525" y="712010"/>
                  <a:pt x="7506559" y="714461"/>
                  <a:pt x="7504401" y="715550"/>
                </a:cubicBezTo>
                <a:cubicBezTo>
                  <a:pt x="7501164" y="719906"/>
                  <a:pt x="7497928" y="722085"/>
                  <a:pt x="7494691" y="722085"/>
                </a:cubicBezTo>
                <a:cubicBezTo>
                  <a:pt x="7492532" y="722085"/>
                  <a:pt x="7491185" y="721812"/>
                  <a:pt x="7490645" y="721267"/>
                </a:cubicBezTo>
                <a:cubicBezTo>
                  <a:pt x="7490106" y="720723"/>
                  <a:pt x="7488757" y="720450"/>
                  <a:pt x="7486599" y="720450"/>
                </a:cubicBezTo>
                <a:cubicBezTo>
                  <a:pt x="7485521" y="720450"/>
                  <a:pt x="7484981" y="720995"/>
                  <a:pt x="7484981" y="722085"/>
                </a:cubicBezTo>
                <a:lnTo>
                  <a:pt x="7484981" y="731887"/>
                </a:lnTo>
                <a:cubicBezTo>
                  <a:pt x="7484981" y="731887"/>
                  <a:pt x="7483903" y="732431"/>
                  <a:pt x="7481743" y="733520"/>
                </a:cubicBezTo>
                <a:cubicBezTo>
                  <a:pt x="7477429" y="735699"/>
                  <a:pt x="7474462" y="738422"/>
                  <a:pt x="7472845" y="741688"/>
                </a:cubicBezTo>
                <a:cubicBezTo>
                  <a:pt x="7471225" y="744955"/>
                  <a:pt x="7467719" y="748223"/>
                  <a:pt x="7462325" y="751490"/>
                </a:cubicBezTo>
                <a:cubicBezTo>
                  <a:pt x="7458009" y="754758"/>
                  <a:pt x="7453425" y="756936"/>
                  <a:pt x="7448571" y="758025"/>
                </a:cubicBezTo>
                <a:cubicBezTo>
                  <a:pt x="7443715" y="759115"/>
                  <a:pt x="7439129" y="761292"/>
                  <a:pt x="7434814" y="764560"/>
                </a:cubicBezTo>
                <a:cubicBezTo>
                  <a:pt x="7433736" y="766738"/>
                  <a:pt x="7431037" y="769734"/>
                  <a:pt x="7426723" y="773545"/>
                </a:cubicBezTo>
                <a:cubicBezTo>
                  <a:pt x="7422407" y="777357"/>
                  <a:pt x="7419709" y="780352"/>
                  <a:pt x="7418631" y="782530"/>
                </a:cubicBezTo>
                <a:lnTo>
                  <a:pt x="7415395" y="782530"/>
                </a:lnTo>
                <a:cubicBezTo>
                  <a:pt x="7413237" y="782530"/>
                  <a:pt x="7411888" y="782258"/>
                  <a:pt x="7411349" y="781713"/>
                </a:cubicBezTo>
                <a:cubicBezTo>
                  <a:pt x="7410809" y="781169"/>
                  <a:pt x="7409461" y="780897"/>
                  <a:pt x="7407303" y="780897"/>
                </a:cubicBezTo>
                <a:cubicBezTo>
                  <a:pt x="7404067" y="780897"/>
                  <a:pt x="7402448" y="783074"/>
                  <a:pt x="7402448" y="787432"/>
                </a:cubicBezTo>
                <a:lnTo>
                  <a:pt x="7402448" y="789065"/>
                </a:lnTo>
                <a:lnTo>
                  <a:pt x="7404067" y="792332"/>
                </a:lnTo>
                <a:lnTo>
                  <a:pt x="7404067" y="793965"/>
                </a:lnTo>
                <a:cubicBezTo>
                  <a:pt x="7404067" y="796144"/>
                  <a:pt x="7401639" y="798595"/>
                  <a:pt x="7396784" y="801318"/>
                </a:cubicBezTo>
                <a:cubicBezTo>
                  <a:pt x="7391929" y="804041"/>
                  <a:pt x="7386805" y="807035"/>
                  <a:pt x="7381409" y="810302"/>
                </a:cubicBezTo>
                <a:cubicBezTo>
                  <a:pt x="7376015" y="813570"/>
                  <a:pt x="7370891" y="817655"/>
                  <a:pt x="7366036" y="822555"/>
                </a:cubicBezTo>
                <a:cubicBezTo>
                  <a:pt x="7361181" y="827456"/>
                  <a:pt x="7358755" y="833174"/>
                  <a:pt x="7358755" y="839709"/>
                </a:cubicBezTo>
                <a:cubicBezTo>
                  <a:pt x="7367385" y="839709"/>
                  <a:pt x="7373318" y="836169"/>
                  <a:pt x="7376554" y="829090"/>
                </a:cubicBezTo>
                <a:cubicBezTo>
                  <a:pt x="7379793" y="822011"/>
                  <a:pt x="7385726" y="817383"/>
                  <a:pt x="7394357" y="815204"/>
                </a:cubicBezTo>
                <a:cubicBezTo>
                  <a:pt x="7397593" y="814114"/>
                  <a:pt x="7400830" y="813570"/>
                  <a:pt x="7404067" y="813570"/>
                </a:cubicBezTo>
                <a:cubicBezTo>
                  <a:pt x="7407303" y="813570"/>
                  <a:pt x="7410001" y="812481"/>
                  <a:pt x="7412159" y="810302"/>
                </a:cubicBezTo>
                <a:cubicBezTo>
                  <a:pt x="7414315" y="807035"/>
                  <a:pt x="7414585" y="803769"/>
                  <a:pt x="7412966" y="800500"/>
                </a:cubicBezTo>
                <a:cubicBezTo>
                  <a:pt x="7411349" y="797234"/>
                  <a:pt x="7412159" y="794511"/>
                  <a:pt x="7415395" y="792332"/>
                </a:cubicBezTo>
                <a:cubicBezTo>
                  <a:pt x="7422946" y="787976"/>
                  <a:pt x="7429959" y="784164"/>
                  <a:pt x="7436432" y="780897"/>
                </a:cubicBezTo>
                <a:cubicBezTo>
                  <a:pt x="7442905" y="777629"/>
                  <a:pt x="7449919" y="773818"/>
                  <a:pt x="7457471" y="769460"/>
                </a:cubicBezTo>
                <a:cubicBezTo>
                  <a:pt x="7459627" y="767283"/>
                  <a:pt x="7461247" y="764560"/>
                  <a:pt x="7462325" y="761292"/>
                </a:cubicBezTo>
                <a:cubicBezTo>
                  <a:pt x="7463403" y="758025"/>
                  <a:pt x="7465562" y="755846"/>
                  <a:pt x="7468798" y="754758"/>
                </a:cubicBezTo>
                <a:cubicBezTo>
                  <a:pt x="7473113" y="754758"/>
                  <a:pt x="7475271" y="754213"/>
                  <a:pt x="7475271" y="753124"/>
                </a:cubicBezTo>
                <a:cubicBezTo>
                  <a:pt x="7477429" y="753124"/>
                  <a:pt x="7478507" y="751762"/>
                  <a:pt x="7478507" y="749039"/>
                </a:cubicBezTo>
                <a:cubicBezTo>
                  <a:pt x="7478507" y="746317"/>
                  <a:pt x="7479587" y="744955"/>
                  <a:pt x="7481743" y="744955"/>
                </a:cubicBezTo>
                <a:lnTo>
                  <a:pt x="7484981" y="746590"/>
                </a:lnTo>
                <a:lnTo>
                  <a:pt x="7488219" y="746590"/>
                </a:lnTo>
                <a:cubicBezTo>
                  <a:pt x="7489296" y="746590"/>
                  <a:pt x="7490915" y="744955"/>
                  <a:pt x="7493073" y="741688"/>
                </a:cubicBezTo>
                <a:cubicBezTo>
                  <a:pt x="7495231" y="737332"/>
                  <a:pt x="7498468" y="734337"/>
                  <a:pt x="7502782" y="732703"/>
                </a:cubicBezTo>
                <a:cubicBezTo>
                  <a:pt x="7507099" y="731069"/>
                  <a:pt x="7509257" y="729164"/>
                  <a:pt x="7509257" y="726985"/>
                </a:cubicBezTo>
                <a:cubicBezTo>
                  <a:pt x="7511413" y="721540"/>
                  <a:pt x="7514919" y="716094"/>
                  <a:pt x="7519775" y="710648"/>
                </a:cubicBezTo>
                <a:cubicBezTo>
                  <a:pt x="7524630" y="705203"/>
                  <a:pt x="7527057" y="700847"/>
                  <a:pt x="7527057" y="697580"/>
                </a:cubicBezTo>
                <a:close/>
                <a:moveTo>
                  <a:pt x="7015674" y="697580"/>
                </a:moveTo>
                <a:cubicBezTo>
                  <a:pt x="7013517" y="697580"/>
                  <a:pt x="7011898" y="699213"/>
                  <a:pt x="7010820" y="702480"/>
                </a:cubicBezTo>
                <a:cubicBezTo>
                  <a:pt x="7009741" y="705748"/>
                  <a:pt x="7007584" y="707382"/>
                  <a:pt x="7004345" y="707382"/>
                </a:cubicBezTo>
                <a:cubicBezTo>
                  <a:pt x="7002188" y="707382"/>
                  <a:pt x="7000841" y="707110"/>
                  <a:pt x="7000299" y="706564"/>
                </a:cubicBezTo>
                <a:cubicBezTo>
                  <a:pt x="6999761" y="706020"/>
                  <a:pt x="6998412" y="705748"/>
                  <a:pt x="6996255" y="705748"/>
                </a:cubicBezTo>
                <a:cubicBezTo>
                  <a:pt x="6993017" y="705748"/>
                  <a:pt x="6989512" y="707926"/>
                  <a:pt x="6985736" y="712282"/>
                </a:cubicBezTo>
                <a:cubicBezTo>
                  <a:pt x="6981959" y="716639"/>
                  <a:pt x="6978993" y="719906"/>
                  <a:pt x="6976835" y="722085"/>
                </a:cubicBezTo>
                <a:cubicBezTo>
                  <a:pt x="6974677" y="723173"/>
                  <a:pt x="6972789" y="723718"/>
                  <a:pt x="6971172" y="723718"/>
                </a:cubicBezTo>
                <a:cubicBezTo>
                  <a:pt x="6969553" y="723718"/>
                  <a:pt x="6967665" y="724808"/>
                  <a:pt x="6965507" y="726985"/>
                </a:cubicBezTo>
                <a:cubicBezTo>
                  <a:pt x="6961192" y="729164"/>
                  <a:pt x="6959033" y="731615"/>
                  <a:pt x="6959033" y="734337"/>
                </a:cubicBezTo>
                <a:cubicBezTo>
                  <a:pt x="6959033" y="737060"/>
                  <a:pt x="6956337" y="738422"/>
                  <a:pt x="6950942" y="738422"/>
                </a:cubicBezTo>
                <a:cubicBezTo>
                  <a:pt x="6949865" y="747134"/>
                  <a:pt x="6947166" y="750946"/>
                  <a:pt x="6942852" y="749857"/>
                </a:cubicBezTo>
                <a:cubicBezTo>
                  <a:pt x="6938537" y="748767"/>
                  <a:pt x="6933681" y="750401"/>
                  <a:pt x="6928287" y="754758"/>
                </a:cubicBezTo>
                <a:cubicBezTo>
                  <a:pt x="6926129" y="756936"/>
                  <a:pt x="6924511" y="759659"/>
                  <a:pt x="6923431" y="762927"/>
                </a:cubicBezTo>
                <a:cubicBezTo>
                  <a:pt x="6922353" y="766194"/>
                  <a:pt x="6920735" y="768916"/>
                  <a:pt x="6918576" y="771095"/>
                </a:cubicBezTo>
                <a:cubicBezTo>
                  <a:pt x="6914261" y="776541"/>
                  <a:pt x="6909407" y="779807"/>
                  <a:pt x="6904013" y="780897"/>
                </a:cubicBezTo>
                <a:cubicBezTo>
                  <a:pt x="6898617" y="781986"/>
                  <a:pt x="6894842" y="786886"/>
                  <a:pt x="6892683" y="795600"/>
                </a:cubicBezTo>
                <a:lnTo>
                  <a:pt x="6907249" y="795600"/>
                </a:lnTo>
                <a:cubicBezTo>
                  <a:pt x="6909407" y="795600"/>
                  <a:pt x="6912104" y="792877"/>
                  <a:pt x="6915340" y="787432"/>
                </a:cubicBezTo>
                <a:cubicBezTo>
                  <a:pt x="6917499" y="785253"/>
                  <a:pt x="6919117" y="782530"/>
                  <a:pt x="6920194" y="779263"/>
                </a:cubicBezTo>
                <a:cubicBezTo>
                  <a:pt x="6924511" y="775995"/>
                  <a:pt x="6932063" y="771095"/>
                  <a:pt x="6942852" y="764560"/>
                </a:cubicBezTo>
                <a:cubicBezTo>
                  <a:pt x="6953639" y="758025"/>
                  <a:pt x="6961192" y="754213"/>
                  <a:pt x="6965507" y="753124"/>
                </a:cubicBezTo>
                <a:cubicBezTo>
                  <a:pt x="6967665" y="752036"/>
                  <a:pt x="6968743" y="749857"/>
                  <a:pt x="6968743" y="746590"/>
                </a:cubicBezTo>
                <a:cubicBezTo>
                  <a:pt x="6968743" y="743322"/>
                  <a:pt x="6969822" y="741144"/>
                  <a:pt x="6971979" y="740055"/>
                </a:cubicBezTo>
                <a:cubicBezTo>
                  <a:pt x="6978454" y="742232"/>
                  <a:pt x="6982499" y="741960"/>
                  <a:pt x="6984118" y="739238"/>
                </a:cubicBezTo>
                <a:cubicBezTo>
                  <a:pt x="6985736" y="736515"/>
                  <a:pt x="6989243" y="732976"/>
                  <a:pt x="6994637" y="728618"/>
                </a:cubicBezTo>
                <a:cubicBezTo>
                  <a:pt x="6996795" y="727530"/>
                  <a:pt x="7001109" y="723990"/>
                  <a:pt x="7007584" y="718001"/>
                </a:cubicBezTo>
                <a:cubicBezTo>
                  <a:pt x="7014056" y="712010"/>
                  <a:pt x="7017292" y="708471"/>
                  <a:pt x="7017292" y="707382"/>
                </a:cubicBezTo>
                <a:lnTo>
                  <a:pt x="7017292" y="699213"/>
                </a:lnTo>
                <a:close/>
                <a:moveTo>
                  <a:pt x="3913799" y="697580"/>
                </a:moveTo>
                <a:cubicBezTo>
                  <a:pt x="3912720" y="697580"/>
                  <a:pt x="3912180" y="698124"/>
                  <a:pt x="3912180" y="699213"/>
                </a:cubicBezTo>
                <a:lnTo>
                  <a:pt x="3915417" y="699213"/>
                </a:lnTo>
                <a:cubicBezTo>
                  <a:pt x="3915417" y="698124"/>
                  <a:pt x="3914878" y="697580"/>
                  <a:pt x="3913799" y="697580"/>
                </a:cubicBezTo>
                <a:close/>
                <a:moveTo>
                  <a:pt x="7381409" y="694312"/>
                </a:moveTo>
                <a:cubicBezTo>
                  <a:pt x="7379251" y="694312"/>
                  <a:pt x="7376015" y="695129"/>
                  <a:pt x="7371701" y="696762"/>
                </a:cubicBezTo>
                <a:cubicBezTo>
                  <a:pt x="7367385" y="698396"/>
                  <a:pt x="7365227" y="700847"/>
                  <a:pt x="7365227" y="704113"/>
                </a:cubicBezTo>
                <a:cubicBezTo>
                  <a:pt x="7371701" y="704113"/>
                  <a:pt x="7377635" y="700847"/>
                  <a:pt x="7383029" y="694312"/>
                </a:cubicBezTo>
                <a:close/>
                <a:moveTo>
                  <a:pt x="2885571" y="694312"/>
                </a:moveTo>
                <a:cubicBezTo>
                  <a:pt x="2881256" y="694312"/>
                  <a:pt x="2879099" y="695945"/>
                  <a:pt x="2879099" y="699213"/>
                </a:cubicBezTo>
                <a:cubicBezTo>
                  <a:pt x="2879099" y="703569"/>
                  <a:pt x="2881256" y="705748"/>
                  <a:pt x="2885571" y="705748"/>
                </a:cubicBezTo>
                <a:cubicBezTo>
                  <a:pt x="2890967" y="705748"/>
                  <a:pt x="2893664" y="703569"/>
                  <a:pt x="2893664" y="699213"/>
                </a:cubicBezTo>
                <a:lnTo>
                  <a:pt x="2893664" y="697580"/>
                </a:lnTo>
                <a:lnTo>
                  <a:pt x="2893664" y="695945"/>
                </a:lnTo>
                <a:cubicBezTo>
                  <a:pt x="2892585" y="695945"/>
                  <a:pt x="2891236" y="695673"/>
                  <a:pt x="2889617" y="695129"/>
                </a:cubicBezTo>
                <a:cubicBezTo>
                  <a:pt x="2887999" y="694584"/>
                  <a:pt x="2886650" y="694312"/>
                  <a:pt x="2885571" y="694312"/>
                </a:cubicBezTo>
                <a:close/>
                <a:moveTo>
                  <a:pt x="1033428" y="694312"/>
                </a:moveTo>
                <a:cubicBezTo>
                  <a:pt x="1032349" y="694312"/>
                  <a:pt x="1030461" y="694584"/>
                  <a:pt x="1027764" y="695129"/>
                </a:cubicBezTo>
                <a:cubicBezTo>
                  <a:pt x="1025067" y="695673"/>
                  <a:pt x="1023718" y="697034"/>
                  <a:pt x="1023718" y="699213"/>
                </a:cubicBezTo>
                <a:cubicBezTo>
                  <a:pt x="1023718" y="701391"/>
                  <a:pt x="1024797" y="703025"/>
                  <a:pt x="1026954" y="704113"/>
                </a:cubicBezTo>
                <a:cubicBezTo>
                  <a:pt x="1029113" y="705203"/>
                  <a:pt x="1031271" y="705748"/>
                  <a:pt x="1033428" y="705748"/>
                </a:cubicBezTo>
                <a:cubicBezTo>
                  <a:pt x="1038822" y="705748"/>
                  <a:pt x="1041519" y="703025"/>
                  <a:pt x="1041519" y="697580"/>
                </a:cubicBezTo>
                <a:cubicBezTo>
                  <a:pt x="1041519" y="695401"/>
                  <a:pt x="1038822" y="694312"/>
                  <a:pt x="1033428" y="694312"/>
                </a:cubicBezTo>
                <a:close/>
                <a:moveTo>
                  <a:pt x="136688" y="694312"/>
                </a:moveTo>
                <a:cubicBezTo>
                  <a:pt x="131293" y="694312"/>
                  <a:pt x="127247" y="695673"/>
                  <a:pt x="124550" y="698396"/>
                </a:cubicBezTo>
                <a:cubicBezTo>
                  <a:pt x="121853" y="701119"/>
                  <a:pt x="117807" y="702480"/>
                  <a:pt x="112413" y="702480"/>
                </a:cubicBezTo>
                <a:lnTo>
                  <a:pt x="109177" y="702480"/>
                </a:lnTo>
                <a:cubicBezTo>
                  <a:pt x="107019" y="702480"/>
                  <a:pt x="105940" y="701936"/>
                  <a:pt x="105940" y="700847"/>
                </a:cubicBezTo>
                <a:lnTo>
                  <a:pt x="104322" y="700847"/>
                </a:lnTo>
                <a:cubicBezTo>
                  <a:pt x="98927" y="700847"/>
                  <a:pt x="93802" y="703297"/>
                  <a:pt x="88948" y="708198"/>
                </a:cubicBezTo>
                <a:cubicBezTo>
                  <a:pt x="84093" y="713099"/>
                  <a:pt x="78968" y="716094"/>
                  <a:pt x="73574" y="717183"/>
                </a:cubicBezTo>
                <a:cubicBezTo>
                  <a:pt x="70338" y="717183"/>
                  <a:pt x="68449" y="716911"/>
                  <a:pt x="67910" y="716366"/>
                </a:cubicBezTo>
                <a:cubicBezTo>
                  <a:pt x="67371" y="715822"/>
                  <a:pt x="66022" y="716639"/>
                  <a:pt x="63864" y="718817"/>
                </a:cubicBezTo>
                <a:cubicBezTo>
                  <a:pt x="61707" y="719906"/>
                  <a:pt x="60628" y="722085"/>
                  <a:pt x="60628" y="725352"/>
                </a:cubicBezTo>
                <a:cubicBezTo>
                  <a:pt x="62785" y="725352"/>
                  <a:pt x="64674" y="725080"/>
                  <a:pt x="66292" y="724534"/>
                </a:cubicBezTo>
                <a:cubicBezTo>
                  <a:pt x="67910" y="723990"/>
                  <a:pt x="69799" y="723718"/>
                  <a:pt x="71956" y="723718"/>
                </a:cubicBezTo>
                <a:cubicBezTo>
                  <a:pt x="74114" y="723718"/>
                  <a:pt x="75192" y="724808"/>
                  <a:pt x="75192" y="726985"/>
                </a:cubicBezTo>
                <a:cubicBezTo>
                  <a:pt x="75192" y="729164"/>
                  <a:pt x="73574" y="731341"/>
                  <a:pt x="70338" y="733520"/>
                </a:cubicBezTo>
                <a:cubicBezTo>
                  <a:pt x="67100" y="735699"/>
                  <a:pt x="65482" y="738422"/>
                  <a:pt x="65482" y="741688"/>
                </a:cubicBezTo>
                <a:cubicBezTo>
                  <a:pt x="65482" y="746045"/>
                  <a:pt x="67100" y="748223"/>
                  <a:pt x="70338" y="748223"/>
                </a:cubicBezTo>
                <a:cubicBezTo>
                  <a:pt x="72494" y="748223"/>
                  <a:pt x="77080" y="743322"/>
                  <a:pt x="84093" y="733520"/>
                </a:cubicBezTo>
                <a:cubicBezTo>
                  <a:pt x="91105" y="723718"/>
                  <a:pt x="98927" y="718817"/>
                  <a:pt x="107559" y="718817"/>
                </a:cubicBezTo>
                <a:cubicBezTo>
                  <a:pt x="109716" y="718817"/>
                  <a:pt x="111603" y="719906"/>
                  <a:pt x="113223" y="722085"/>
                </a:cubicBezTo>
                <a:cubicBezTo>
                  <a:pt x="114841" y="724262"/>
                  <a:pt x="116728" y="725352"/>
                  <a:pt x="118887" y="725352"/>
                </a:cubicBezTo>
                <a:cubicBezTo>
                  <a:pt x="125359" y="725352"/>
                  <a:pt x="130484" y="722901"/>
                  <a:pt x="134260" y="718001"/>
                </a:cubicBezTo>
                <a:cubicBezTo>
                  <a:pt x="138036" y="713099"/>
                  <a:pt x="139924" y="707382"/>
                  <a:pt x="139924" y="700847"/>
                </a:cubicBezTo>
                <a:lnTo>
                  <a:pt x="139924" y="695945"/>
                </a:lnTo>
                <a:lnTo>
                  <a:pt x="138306" y="694312"/>
                </a:lnTo>
                <a:close/>
                <a:moveTo>
                  <a:pt x="8665834" y="692678"/>
                </a:moveTo>
                <a:cubicBezTo>
                  <a:pt x="8663676" y="692678"/>
                  <a:pt x="8660980" y="693768"/>
                  <a:pt x="8657742" y="695945"/>
                </a:cubicBezTo>
                <a:cubicBezTo>
                  <a:pt x="8654506" y="698124"/>
                  <a:pt x="8652887" y="700303"/>
                  <a:pt x="8652887" y="702480"/>
                </a:cubicBezTo>
                <a:cubicBezTo>
                  <a:pt x="8652887" y="711194"/>
                  <a:pt x="8656665" y="715550"/>
                  <a:pt x="8664216" y="715550"/>
                </a:cubicBezTo>
                <a:cubicBezTo>
                  <a:pt x="8666373" y="715550"/>
                  <a:pt x="8668802" y="713643"/>
                  <a:pt x="8671499" y="709832"/>
                </a:cubicBezTo>
                <a:cubicBezTo>
                  <a:pt x="8674195" y="706020"/>
                  <a:pt x="8675545" y="703025"/>
                  <a:pt x="8675545" y="700847"/>
                </a:cubicBezTo>
                <a:cubicBezTo>
                  <a:pt x="8675545" y="695401"/>
                  <a:pt x="8672307" y="692678"/>
                  <a:pt x="8665834" y="692678"/>
                </a:cubicBezTo>
                <a:close/>
                <a:moveTo>
                  <a:pt x="6787494" y="692678"/>
                </a:moveTo>
                <a:cubicBezTo>
                  <a:pt x="6785336" y="692678"/>
                  <a:pt x="6784258" y="693768"/>
                  <a:pt x="6784258" y="695945"/>
                </a:cubicBezTo>
                <a:cubicBezTo>
                  <a:pt x="6784258" y="697034"/>
                  <a:pt x="6785336" y="697580"/>
                  <a:pt x="6787494" y="697580"/>
                </a:cubicBezTo>
                <a:cubicBezTo>
                  <a:pt x="6789653" y="697580"/>
                  <a:pt x="6790730" y="697034"/>
                  <a:pt x="6790730" y="695945"/>
                </a:cubicBezTo>
                <a:cubicBezTo>
                  <a:pt x="6790730" y="693768"/>
                  <a:pt x="6789653" y="692678"/>
                  <a:pt x="6787494" y="692678"/>
                </a:cubicBezTo>
                <a:close/>
                <a:moveTo>
                  <a:pt x="6489424" y="692678"/>
                </a:moveTo>
                <a:cubicBezTo>
                  <a:pt x="6489424" y="693768"/>
                  <a:pt x="6488885" y="694312"/>
                  <a:pt x="6487806" y="694312"/>
                </a:cubicBezTo>
                <a:cubicBezTo>
                  <a:pt x="6486727" y="694312"/>
                  <a:pt x="6486187" y="694857"/>
                  <a:pt x="6486187" y="695945"/>
                </a:cubicBezTo>
                <a:lnTo>
                  <a:pt x="6487806" y="695945"/>
                </a:lnTo>
                <a:cubicBezTo>
                  <a:pt x="6487806" y="695945"/>
                  <a:pt x="6488345" y="694857"/>
                  <a:pt x="6489424" y="692678"/>
                </a:cubicBezTo>
                <a:close/>
                <a:moveTo>
                  <a:pt x="4415978" y="692678"/>
                </a:moveTo>
                <a:cubicBezTo>
                  <a:pt x="4415978" y="693768"/>
                  <a:pt x="4415438" y="694312"/>
                  <a:pt x="4414359" y="694312"/>
                </a:cubicBezTo>
                <a:cubicBezTo>
                  <a:pt x="4413281" y="694312"/>
                  <a:pt x="4412740" y="694857"/>
                  <a:pt x="4412740" y="695945"/>
                </a:cubicBezTo>
                <a:lnTo>
                  <a:pt x="4414359" y="695945"/>
                </a:lnTo>
                <a:cubicBezTo>
                  <a:pt x="4414359" y="695945"/>
                  <a:pt x="4414899" y="694857"/>
                  <a:pt x="4415978" y="692678"/>
                </a:cubicBezTo>
                <a:close/>
                <a:moveTo>
                  <a:pt x="494332" y="692678"/>
                </a:moveTo>
                <a:cubicBezTo>
                  <a:pt x="492175" y="692678"/>
                  <a:pt x="491096" y="693768"/>
                  <a:pt x="491096" y="695945"/>
                </a:cubicBezTo>
                <a:cubicBezTo>
                  <a:pt x="491096" y="699213"/>
                  <a:pt x="491635" y="700847"/>
                  <a:pt x="492714" y="700847"/>
                </a:cubicBezTo>
                <a:cubicBezTo>
                  <a:pt x="495950" y="700847"/>
                  <a:pt x="497569" y="699213"/>
                  <a:pt x="497569" y="695945"/>
                </a:cubicBezTo>
                <a:cubicBezTo>
                  <a:pt x="497569" y="693768"/>
                  <a:pt x="496490" y="692678"/>
                  <a:pt x="494332" y="692678"/>
                </a:cubicBezTo>
                <a:close/>
                <a:moveTo>
                  <a:pt x="324410" y="692678"/>
                </a:moveTo>
                <a:lnTo>
                  <a:pt x="317938" y="699213"/>
                </a:lnTo>
                <a:cubicBezTo>
                  <a:pt x="315780" y="701391"/>
                  <a:pt x="313621" y="703297"/>
                  <a:pt x="311464" y="704931"/>
                </a:cubicBezTo>
                <a:cubicBezTo>
                  <a:pt x="309306" y="706564"/>
                  <a:pt x="307688" y="708471"/>
                  <a:pt x="306609" y="710648"/>
                </a:cubicBezTo>
                <a:cubicBezTo>
                  <a:pt x="304451" y="712827"/>
                  <a:pt x="303373" y="715005"/>
                  <a:pt x="303373" y="717183"/>
                </a:cubicBezTo>
                <a:cubicBezTo>
                  <a:pt x="308767" y="717183"/>
                  <a:pt x="314970" y="714461"/>
                  <a:pt x="321982" y="709015"/>
                </a:cubicBezTo>
                <a:cubicBezTo>
                  <a:pt x="328995" y="703569"/>
                  <a:pt x="332502" y="698124"/>
                  <a:pt x="332502" y="692678"/>
                </a:cubicBezTo>
                <a:close/>
                <a:moveTo>
                  <a:pt x="194946" y="692678"/>
                </a:moveTo>
                <a:cubicBezTo>
                  <a:pt x="190631" y="692678"/>
                  <a:pt x="188473" y="694312"/>
                  <a:pt x="188473" y="697580"/>
                </a:cubicBezTo>
                <a:cubicBezTo>
                  <a:pt x="188473" y="698668"/>
                  <a:pt x="189013" y="700303"/>
                  <a:pt x="190092" y="702480"/>
                </a:cubicBezTo>
                <a:cubicBezTo>
                  <a:pt x="191170" y="704659"/>
                  <a:pt x="192789" y="705748"/>
                  <a:pt x="194946" y="705748"/>
                </a:cubicBezTo>
                <a:cubicBezTo>
                  <a:pt x="197104" y="705748"/>
                  <a:pt x="198184" y="703025"/>
                  <a:pt x="198184" y="697580"/>
                </a:cubicBezTo>
                <a:cubicBezTo>
                  <a:pt x="198184" y="694312"/>
                  <a:pt x="197104" y="692678"/>
                  <a:pt x="194946" y="692678"/>
                </a:cubicBezTo>
                <a:close/>
                <a:moveTo>
                  <a:pt x="7809755" y="691045"/>
                </a:moveTo>
                <a:cubicBezTo>
                  <a:pt x="7809755" y="694312"/>
                  <a:pt x="7811371" y="695945"/>
                  <a:pt x="7814609" y="695945"/>
                </a:cubicBezTo>
                <a:cubicBezTo>
                  <a:pt x="7816767" y="695945"/>
                  <a:pt x="7817845" y="694857"/>
                  <a:pt x="7817845" y="692678"/>
                </a:cubicBezTo>
                <a:cubicBezTo>
                  <a:pt x="7817845" y="691589"/>
                  <a:pt x="7816767" y="691045"/>
                  <a:pt x="7814609" y="691045"/>
                </a:cubicBezTo>
                <a:cubicBezTo>
                  <a:pt x="7812451" y="691045"/>
                  <a:pt x="7810833" y="691045"/>
                  <a:pt x="7809755" y="691045"/>
                </a:cubicBezTo>
                <a:close/>
                <a:moveTo>
                  <a:pt x="6444111" y="691045"/>
                </a:moveTo>
                <a:cubicBezTo>
                  <a:pt x="6441953" y="691045"/>
                  <a:pt x="6440875" y="691589"/>
                  <a:pt x="6440875" y="692678"/>
                </a:cubicBezTo>
                <a:cubicBezTo>
                  <a:pt x="6440875" y="693768"/>
                  <a:pt x="6441414" y="694312"/>
                  <a:pt x="6442493" y="694312"/>
                </a:cubicBezTo>
                <a:lnTo>
                  <a:pt x="6445729" y="691045"/>
                </a:lnTo>
                <a:close/>
                <a:moveTo>
                  <a:pt x="4370665" y="691045"/>
                </a:moveTo>
                <a:cubicBezTo>
                  <a:pt x="4368508" y="691045"/>
                  <a:pt x="4367429" y="691589"/>
                  <a:pt x="4367429" y="692678"/>
                </a:cubicBezTo>
                <a:cubicBezTo>
                  <a:pt x="4367429" y="693768"/>
                  <a:pt x="4367968" y="694312"/>
                  <a:pt x="4369047" y="694312"/>
                </a:cubicBezTo>
                <a:lnTo>
                  <a:pt x="4372283" y="691045"/>
                </a:lnTo>
                <a:close/>
                <a:moveTo>
                  <a:pt x="8329227" y="687777"/>
                </a:moveTo>
                <a:cubicBezTo>
                  <a:pt x="8329227" y="688866"/>
                  <a:pt x="8327070" y="691045"/>
                  <a:pt x="8322755" y="694312"/>
                </a:cubicBezTo>
                <a:cubicBezTo>
                  <a:pt x="8318440" y="697580"/>
                  <a:pt x="8316281" y="700303"/>
                  <a:pt x="8316281" y="702480"/>
                </a:cubicBezTo>
                <a:cubicBezTo>
                  <a:pt x="8316281" y="704659"/>
                  <a:pt x="8317899" y="705748"/>
                  <a:pt x="8321137" y="705748"/>
                </a:cubicBezTo>
                <a:cubicBezTo>
                  <a:pt x="8323294" y="705748"/>
                  <a:pt x="8326801" y="704659"/>
                  <a:pt x="8331656" y="702480"/>
                </a:cubicBezTo>
                <a:cubicBezTo>
                  <a:pt x="8336511" y="700303"/>
                  <a:pt x="8338938" y="697580"/>
                  <a:pt x="8338938" y="694312"/>
                </a:cubicBezTo>
                <a:cubicBezTo>
                  <a:pt x="8338938" y="689955"/>
                  <a:pt x="8336779" y="687777"/>
                  <a:pt x="8332465" y="687777"/>
                </a:cubicBezTo>
                <a:close/>
                <a:moveTo>
                  <a:pt x="575247" y="687777"/>
                </a:moveTo>
                <a:cubicBezTo>
                  <a:pt x="572010" y="687777"/>
                  <a:pt x="570393" y="689411"/>
                  <a:pt x="570393" y="692678"/>
                </a:cubicBezTo>
                <a:cubicBezTo>
                  <a:pt x="570393" y="694857"/>
                  <a:pt x="572010" y="695945"/>
                  <a:pt x="575247" y="695945"/>
                </a:cubicBezTo>
                <a:cubicBezTo>
                  <a:pt x="578484" y="695945"/>
                  <a:pt x="580102" y="694312"/>
                  <a:pt x="580102" y="691045"/>
                </a:cubicBezTo>
                <a:cubicBezTo>
                  <a:pt x="580102" y="688866"/>
                  <a:pt x="578484" y="687777"/>
                  <a:pt x="575247" y="687777"/>
                </a:cubicBezTo>
                <a:close/>
                <a:moveTo>
                  <a:pt x="6364814" y="686143"/>
                </a:moveTo>
                <a:cubicBezTo>
                  <a:pt x="6360499" y="686143"/>
                  <a:pt x="6358341" y="687777"/>
                  <a:pt x="6358341" y="691045"/>
                </a:cubicBezTo>
                <a:cubicBezTo>
                  <a:pt x="6358341" y="695401"/>
                  <a:pt x="6361039" y="698668"/>
                  <a:pt x="6366434" y="700847"/>
                </a:cubicBezTo>
                <a:lnTo>
                  <a:pt x="6368052" y="700847"/>
                </a:lnTo>
                <a:cubicBezTo>
                  <a:pt x="6370209" y="700847"/>
                  <a:pt x="6371288" y="698668"/>
                  <a:pt x="6371288" y="694312"/>
                </a:cubicBezTo>
                <a:cubicBezTo>
                  <a:pt x="6371288" y="688866"/>
                  <a:pt x="6369130" y="686143"/>
                  <a:pt x="6364814" y="686143"/>
                </a:cubicBezTo>
                <a:close/>
                <a:moveTo>
                  <a:pt x="4291368" y="686143"/>
                </a:moveTo>
                <a:cubicBezTo>
                  <a:pt x="4287053" y="686143"/>
                  <a:pt x="4284896" y="687777"/>
                  <a:pt x="4284896" y="691045"/>
                </a:cubicBezTo>
                <a:cubicBezTo>
                  <a:pt x="4284896" y="695401"/>
                  <a:pt x="4287593" y="698668"/>
                  <a:pt x="4292986" y="700847"/>
                </a:cubicBezTo>
                <a:lnTo>
                  <a:pt x="4294605" y="700847"/>
                </a:lnTo>
                <a:cubicBezTo>
                  <a:pt x="4296762" y="700847"/>
                  <a:pt x="4297841" y="698668"/>
                  <a:pt x="4297841" y="694312"/>
                </a:cubicBezTo>
                <a:cubicBezTo>
                  <a:pt x="4297841" y="688866"/>
                  <a:pt x="4295685" y="686143"/>
                  <a:pt x="4291368" y="686143"/>
                </a:cubicBezTo>
                <a:close/>
                <a:moveTo>
                  <a:pt x="8502386" y="684510"/>
                </a:moveTo>
                <a:cubicBezTo>
                  <a:pt x="8496992" y="684510"/>
                  <a:pt x="8494564" y="685871"/>
                  <a:pt x="8495104" y="688594"/>
                </a:cubicBezTo>
                <a:cubicBezTo>
                  <a:pt x="8495643" y="691317"/>
                  <a:pt x="8495374" y="694312"/>
                  <a:pt x="8494294" y="697580"/>
                </a:cubicBezTo>
                <a:cubicBezTo>
                  <a:pt x="8493215" y="699757"/>
                  <a:pt x="8491867" y="701119"/>
                  <a:pt x="8490249" y="701664"/>
                </a:cubicBezTo>
                <a:cubicBezTo>
                  <a:pt x="8488631" y="702208"/>
                  <a:pt x="8487821" y="704113"/>
                  <a:pt x="8487821" y="707382"/>
                </a:cubicBezTo>
                <a:lnTo>
                  <a:pt x="8487821" y="710648"/>
                </a:lnTo>
                <a:cubicBezTo>
                  <a:pt x="8487821" y="711738"/>
                  <a:pt x="8488092" y="714189"/>
                  <a:pt x="8488631" y="718001"/>
                </a:cubicBezTo>
                <a:cubicBezTo>
                  <a:pt x="8489170" y="721812"/>
                  <a:pt x="8489440" y="724808"/>
                  <a:pt x="8489440" y="726985"/>
                </a:cubicBezTo>
                <a:cubicBezTo>
                  <a:pt x="8490518" y="728074"/>
                  <a:pt x="8492136" y="728618"/>
                  <a:pt x="8494294" y="728618"/>
                </a:cubicBezTo>
                <a:cubicBezTo>
                  <a:pt x="8498610" y="728618"/>
                  <a:pt x="8500768" y="727530"/>
                  <a:pt x="8500768" y="725352"/>
                </a:cubicBezTo>
                <a:lnTo>
                  <a:pt x="8500768" y="712282"/>
                </a:lnTo>
                <a:cubicBezTo>
                  <a:pt x="8502926" y="710104"/>
                  <a:pt x="8505623" y="707110"/>
                  <a:pt x="8508859" y="703297"/>
                </a:cubicBezTo>
                <a:cubicBezTo>
                  <a:pt x="8512096" y="699485"/>
                  <a:pt x="8513715" y="695945"/>
                  <a:pt x="8513715" y="692678"/>
                </a:cubicBezTo>
                <a:cubicBezTo>
                  <a:pt x="8513715" y="687233"/>
                  <a:pt x="8509937" y="684510"/>
                  <a:pt x="8502386" y="684510"/>
                </a:cubicBezTo>
                <a:close/>
                <a:moveTo>
                  <a:pt x="3781098" y="684510"/>
                </a:moveTo>
                <a:cubicBezTo>
                  <a:pt x="3778941" y="684510"/>
                  <a:pt x="3776513" y="685599"/>
                  <a:pt x="3773816" y="687777"/>
                </a:cubicBezTo>
                <a:cubicBezTo>
                  <a:pt x="3771119" y="689955"/>
                  <a:pt x="3769770" y="691589"/>
                  <a:pt x="3769770" y="692678"/>
                </a:cubicBezTo>
                <a:cubicBezTo>
                  <a:pt x="3769770" y="693768"/>
                  <a:pt x="3770849" y="694312"/>
                  <a:pt x="3773006" y="694312"/>
                </a:cubicBezTo>
                <a:cubicBezTo>
                  <a:pt x="3779480" y="694312"/>
                  <a:pt x="3782717" y="691589"/>
                  <a:pt x="3782717" y="686143"/>
                </a:cubicBezTo>
                <a:lnTo>
                  <a:pt x="3782717" y="684510"/>
                </a:lnTo>
                <a:close/>
                <a:moveTo>
                  <a:pt x="610850" y="682876"/>
                </a:moveTo>
                <a:cubicBezTo>
                  <a:pt x="607613" y="682876"/>
                  <a:pt x="605456" y="684238"/>
                  <a:pt x="604376" y="686961"/>
                </a:cubicBezTo>
                <a:cubicBezTo>
                  <a:pt x="603297" y="689683"/>
                  <a:pt x="602759" y="692134"/>
                  <a:pt x="602759" y="694312"/>
                </a:cubicBezTo>
                <a:cubicBezTo>
                  <a:pt x="602759" y="698668"/>
                  <a:pt x="604376" y="700847"/>
                  <a:pt x="607613" y="700847"/>
                </a:cubicBezTo>
                <a:cubicBezTo>
                  <a:pt x="609771" y="700847"/>
                  <a:pt x="612468" y="699757"/>
                  <a:pt x="615704" y="697580"/>
                </a:cubicBezTo>
                <a:cubicBezTo>
                  <a:pt x="618942" y="695401"/>
                  <a:pt x="620560" y="693222"/>
                  <a:pt x="620560" y="691045"/>
                </a:cubicBezTo>
                <a:cubicBezTo>
                  <a:pt x="620560" y="688866"/>
                  <a:pt x="619480" y="686961"/>
                  <a:pt x="617322" y="685327"/>
                </a:cubicBezTo>
                <a:cubicBezTo>
                  <a:pt x="615165" y="683692"/>
                  <a:pt x="613007" y="682876"/>
                  <a:pt x="610850" y="682876"/>
                </a:cubicBezTo>
                <a:close/>
                <a:moveTo>
                  <a:pt x="8567118" y="681243"/>
                </a:moveTo>
                <a:cubicBezTo>
                  <a:pt x="8564960" y="681243"/>
                  <a:pt x="8563072" y="683148"/>
                  <a:pt x="8561454" y="686961"/>
                </a:cubicBezTo>
                <a:cubicBezTo>
                  <a:pt x="8559836" y="690773"/>
                  <a:pt x="8559026" y="693768"/>
                  <a:pt x="8559026" y="695945"/>
                </a:cubicBezTo>
                <a:lnTo>
                  <a:pt x="8559026" y="697580"/>
                </a:lnTo>
                <a:cubicBezTo>
                  <a:pt x="8559026" y="698668"/>
                  <a:pt x="8560375" y="700847"/>
                  <a:pt x="8563072" y="704113"/>
                </a:cubicBezTo>
                <a:cubicBezTo>
                  <a:pt x="8565769" y="707382"/>
                  <a:pt x="8568197" y="709015"/>
                  <a:pt x="8570355" y="709015"/>
                </a:cubicBezTo>
                <a:cubicBezTo>
                  <a:pt x="8572514" y="709015"/>
                  <a:pt x="8573591" y="707926"/>
                  <a:pt x="8573591" y="705748"/>
                </a:cubicBezTo>
                <a:cubicBezTo>
                  <a:pt x="8574669" y="703569"/>
                  <a:pt x="8576559" y="701119"/>
                  <a:pt x="8579254" y="698396"/>
                </a:cubicBezTo>
                <a:cubicBezTo>
                  <a:pt x="8581951" y="695673"/>
                  <a:pt x="8583301" y="693768"/>
                  <a:pt x="8583301" y="692678"/>
                </a:cubicBezTo>
                <a:cubicBezTo>
                  <a:pt x="8583301" y="690499"/>
                  <a:pt x="8581144" y="688050"/>
                  <a:pt x="8576828" y="685327"/>
                </a:cubicBezTo>
                <a:cubicBezTo>
                  <a:pt x="8572514" y="682604"/>
                  <a:pt x="8569275" y="681243"/>
                  <a:pt x="8567118" y="681243"/>
                </a:cubicBezTo>
                <a:close/>
                <a:moveTo>
                  <a:pt x="5873863" y="681243"/>
                </a:moveTo>
                <a:lnTo>
                  <a:pt x="5873863" y="684510"/>
                </a:lnTo>
                <a:lnTo>
                  <a:pt x="5878718" y="684510"/>
                </a:lnTo>
                <a:cubicBezTo>
                  <a:pt x="5878718" y="682331"/>
                  <a:pt x="5877639" y="681243"/>
                  <a:pt x="5875482" y="681243"/>
                </a:cubicBezTo>
                <a:close/>
                <a:moveTo>
                  <a:pt x="704711" y="681243"/>
                </a:moveTo>
                <a:cubicBezTo>
                  <a:pt x="702554" y="683420"/>
                  <a:pt x="699857" y="686415"/>
                  <a:pt x="696619" y="690227"/>
                </a:cubicBezTo>
                <a:cubicBezTo>
                  <a:pt x="693383" y="694040"/>
                  <a:pt x="691765" y="697580"/>
                  <a:pt x="691765" y="700847"/>
                </a:cubicBezTo>
                <a:cubicBezTo>
                  <a:pt x="691765" y="703025"/>
                  <a:pt x="692843" y="704659"/>
                  <a:pt x="695001" y="705748"/>
                </a:cubicBezTo>
                <a:lnTo>
                  <a:pt x="701474" y="705748"/>
                </a:lnTo>
                <a:cubicBezTo>
                  <a:pt x="711184" y="705748"/>
                  <a:pt x="716040" y="701936"/>
                  <a:pt x="716040" y="694312"/>
                </a:cubicBezTo>
                <a:cubicBezTo>
                  <a:pt x="716040" y="692134"/>
                  <a:pt x="715230" y="689411"/>
                  <a:pt x="713612" y="686143"/>
                </a:cubicBezTo>
                <a:cubicBezTo>
                  <a:pt x="711994" y="682876"/>
                  <a:pt x="710105" y="681243"/>
                  <a:pt x="707948" y="681243"/>
                </a:cubicBezTo>
                <a:close/>
                <a:moveTo>
                  <a:pt x="292044" y="681243"/>
                </a:moveTo>
                <a:cubicBezTo>
                  <a:pt x="287729" y="681243"/>
                  <a:pt x="283414" y="684510"/>
                  <a:pt x="279098" y="691045"/>
                </a:cubicBezTo>
                <a:cubicBezTo>
                  <a:pt x="279098" y="691045"/>
                  <a:pt x="278558" y="692134"/>
                  <a:pt x="277479" y="694312"/>
                </a:cubicBezTo>
                <a:cubicBezTo>
                  <a:pt x="277479" y="696490"/>
                  <a:pt x="278558" y="697580"/>
                  <a:pt x="280716" y="697580"/>
                </a:cubicBezTo>
                <a:cubicBezTo>
                  <a:pt x="281796" y="697580"/>
                  <a:pt x="284222" y="695401"/>
                  <a:pt x="287998" y="691045"/>
                </a:cubicBezTo>
                <a:cubicBezTo>
                  <a:pt x="291775" y="686689"/>
                  <a:pt x="294202" y="683966"/>
                  <a:pt x="295282" y="682876"/>
                </a:cubicBezTo>
                <a:lnTo>
                  <a:pt x="293662" y="681243"/>
                </a:lnTo>
                <a:close/>
                <a:moveTo>
                  <a:pt x="248351" y="679608"/>
                </a:moveTo>
                <a:cubicBezTo>
                  <a:pt x="247271" y="679608"/>
                  <a:pt x="246732" y="679882"/>
                  <a:pt x="246732" y="680426"/>
                </a:cubicBezTo>
                <a:cubicBezTo>
                  <a:pt x="246732" y="680970"/>
                  <a:pt x="247271" y="681243"/>
                  <a:pt x="248351" y="681243"/>
                </a:cubicBezTo>
                <a:close/>
                <a:moveTo>
                  <a:pt x="115650" y="679608"/>
                </a:moveTo>
                <a:lnTo>
                  <a:pt x="115650" y="682876"/>
                </a:lnTo>
                <a:lnTo>
                  <a:pt x="118887" y="682876"/>
                </a:lnTo>
                <a:cubicBezTo>
                  <a:pt x="118887" y="681787"/>
                  <a:pt x="118346" y="680698"/>
                  <a:pt x="117269" y="679608"/>
                </a:cubicBezTo>
                <a:close/>
                <a:moveTo>
                  <a:pt x="8698200" y="677975"/>
                </a:moveTo>
                <a:cubicBezTo>
                  <a:pt x="8694964" y="677975"/>
                  <a:pt x="8693346" y="679064"/>
                  <a:pt x="8693346" y="681243"/>
                </a:cubicBezTo>
                <a:cubicBezTo>
                  <a:pt x="8693346" y="683420"/>
                  <a:pt x="8694964" y="684510"/>
                  <a:pt x="8698200" y="684510"/>
                </a:cubicBezTo>
                <a:cubicBezTo>
                  <a:pt x="8700358" y="684510"/>
                  <a:pt x="8701436" y="683420"/>
                  <a:pt x="8701436" y="681243"/>
                </a:cubicBezTo>
                <a:cubicBezTo>
                  <a:pt x="8701436" y="679064"/>
                  <a:pt x="8700358" y="677975"/>
                  <a:pt x="8698200" y="677975"/>
                </a:cubicBezTo>
                <a:close/>
                <a:moveTo>
                  <a:pt x="4895298" y="677975"/>
                </a:moveTo>
                <a:cubicBezTo>
                  <a:pt x="4893140" y="677975"/>
                  <a:pt x="4892061" y="679608"/>
                  <a:pt x="4892061" y="682876"/>
                </a:cubicBezTo>
                <a:cubicBezTo>
                  <a:pt x="4892061" y="685054"/>
                  <a:pt x="4893140" y="686143"/>
                  <a:pt x="4895298" y="686143"/>
                </a:cubicBezTo>
                <a:cubicBezTo>
                  <a:pt x="4897455" y="686143"/>
                  <a:pt x="4898534" y="684510"/>
                  <a:pt x="4898534" y="681243"/>
                </a:cubicBezTo>
                <a:cubicBezTo>
                  <a:pt x="4898534" y="679064"/>
                  <a:pt x="4897455" y="677975"/>
                  <a:pt x="4895298" y="677975"/>
                </a:cubicBezTo>
                <a:close/>
                <a:moveTo>
                  <a:pt x="3530261" y="677975"/>
                </a:moveTo>
                <a:cubicBezTo>
                  <a:pt x="3530261" y="677975"/>
                  <a:pt x="3529722" y="678520"/>
                  <a:pt x="3528643" y="679608"/>
                </a:cubicBezTo>
                <a:cubicBezTo>
                  <a:pt x="3527564" y="679608"/>
                  <a:pt x="3525946" y="680698"/>
                  <a:pt x="3523788" y="682876"/>
                </a:cubicBezTo>
                <a:cubicBezTo>
                  <a:pt x="3521631" y="685054"/>
                  <a:pt x="3520552" y="686689"/>
                  <a:pt x="3520552" y="687777"/>
                </a:cubicBezTo>
                <a:lnTo>
                  <a:pt x="3520552" y="689411"/>
                </a:lnTo>
                <a:cubicBezTo>
                  <a:pt x="3520552" y="694857"/>
                  <a:pt x="3522710" y="697580"/>
                  <a:pt x="3527025" y="697580"/>
                </a:cubicBezTo>
                <a:cubicBezTo>
                  <a:pt x="3529182" y="697580"/>
                  <a:pt x="3531071" y="696490"/>
                  <a:pt x="3532689" y="694312"/>
                </a:cubicBezTo>
                <a:cubicBezTo>
                  <a:pt x="3534307" y="692134"/>
                  <a:pt x="3535117" y="689955"/>
                  <a:pt x="3535117" y="687777"/>
                </a:cubicBezTo>
                <a:cubicBezTo>
                  <a:pt x="3535117" y="685599"/>
                  <a:pt x="3534847" y="683420"/>
                  <a:pt x="3534307" y="681243"/>
                </a:cubicBezTo>
                <a:cubicBezTo>
                  <a:pt x="3533768" y="679064"/>
                  <a:pt x="3532420" y="677975"/>
                  <a:pt x="3530261" y="677975"/>
                </a:cubicBezTo>
                <a:close/>
                <a:moveTo>
                  <a:pt x="3363577" y="677975"/>
                </a:moveTo>
                <a:cubicBezTo>
                  <a:pt x="3360340" y="677975"/>
                  <a:pt x="3356025" y="681243"/>
                  <a:pt x="3350630" y="687777"/>
                </a:cubicBezTo>
                <a:cubicBezTo>
                  <a:pt x="3345236" y="694312"/>
                  <a:pt x="3343618" y="698668"/>
                  <a:pt x="3345776" y="700847"/>
                </a:cubicBezTo>
                <a:lnTo>
                  <a:pt x="3347394" y="702480"/>
                </a:lnTo>
                <a:cubicBezTo>
                  <a:pt x="3350630" y="700303"/>
                  <a:pt x="3353328" y="698941"/>
                  <a:pt x="3355486" y="698396"/>
                </a:cubicBezTo>
                <a:cubicBezTo>
                  <a:pt x="3357643" y="697852"/>
                  <a:pt x="3361419" y="697034"/>
                  <a:pt x="3366813" y="695945"/>
                </a:cubicBezTo>
                <a:cubicBezTo>
                  <a:pt x="3370049" y="692678"/>
                  <a:pt x="3371669" y="688866"/>
                  <a:pt x="3371669" y="684510"/>
                </a:cubicBezTo>
                <a:cubicBezTo>
                  <a:pt x="3371669" y="680154"/>
                  <a:pt x="3368972" y="677975"/>
                  <a:pt x="3363577" y="677975"/>
                </a:cubicBezTo>
                <a:close/>
                <a:moveTo>
                  <a:pt x="8526660" y="676341"/>
                </a:moveTo>
                <a:cubicBezTo>
                  <a:pt x="8524502" y="677431"/>
                  <a:pt x="8523424" y="679064"/>
                  <a:pt x="8523424" y="681243"/>
                </a:cubicBezTo>
                <a:cubicBezTo>
                  <a:pt x="8523424" y="683420"/>
                  <a:pt x="8523694" y="686143"/>
                  <a:pt x="8524233" y="689411"/>
                </a:cubicBezTo>
                <a:cubicBezTo>
                  <a:pt x="8524773" y="692678"/>
                  <a:pt x="8526660" y="694312"/>
                  <a:pt x="8529897" y="694312"/>
                </a:cubicBezTo>
                <a:cubicBezTo>
                  <a:pt x="8533134" y="694312"/>
                  <a:pt x="8536639" y="692950"/>
                  <a:pt x="8540416" y="690227"/>
                </a:cubicBezTo>
                <a:cubicBezTo>
                  <a:pt x="8544193" y="687505"/>
                  <a:pt x="8546081" y="684510"/>
                  <a:pt x="8546081" y="681243"/>
                </a:cubicBezTo>
                <a:cubicBezTo>
                  <a:pt x="8546081" y="677975"/>
                  <a:pt x="8544462" y="676341"/>
                  <a:pt x="8541225" y="676341"/>
                </a:cubicBezTo>
                <a:cubicBezTo>
                  <a:pt x="8537989" y="676341"/>
                  <a:pt x="8535292" y="676341"/>
                  <a:pt x="8533134" y="676341"/>
                </a:cubicBezTo>
                <a:close/>
                <a:moveTo>
                  <a:pt x="6832807" y="676341"/>
                </a:moveTo>
                <a:cubicBezTo>
                  <a:pt x="6832807" y="677431"/>
                  <a:pt x="6833077" y="677975"/>
                  <a:pt x="6833617" y="677975"/>
                </a:cubicBezTo>
                <a:cubicBezTo>
                  <a:pt x="6834155" y="677975"/>
                  <a:pt x="6834425" y="677431"/>
                  <a:pt x="6834425" y="676341"/>
                </a:cubicBezTo>
                <a:close/>
                <a:moveTo>
                  <a:pt x="6518554" y="676341"/>
                </a:moveTo>
                <a:cubicBezTo>
                  <a:pt x="6515317" y="676341"/>
                  <a:pt x="6511002" y="677159"/>
                  <a:pt x="6505607" y="678792"/>
                </a:cubicBezTo>
                <a:cubicBezTo>
                  <a:pt x="6500213" y="680426"/>
                  <a:pt x="6497516" y="683420"/>
                  <a:pt x="6497516" y="687777"/>
                </a:cubicBezTo>
                <a:lnTo>
                  <a:pt x="6499134" y="687777"/>
                </a:lnTo>
                <a:cubicBezTo>
                  <a:pt x="6501292" y="686689"/>
                  <a:pt x="6503989" y="685599"/>
                  <a:pt x="6507225" y="684510"/>
                </a:cubicBezTo>
                <a:cubicBezTo>
                  <a:pt x="6510463" y="683420"/>
                  <a:pt x="6513159" y="682876"/>
                  <a:pt x="6515317" y="682876"/>
                </a:cubicBezTo>
                <a:cubicBezTo>
                  <a:pt x="6517474" y="680698"/>
                  <a:pt x="6518554" y="678520"/>
                  <a:pt x="6518554" y="676341"/>
                </a:cubicBezTo>
                <a:close/>
                <a:moveTo>
                  <a:pt x="4445106" y="676341"/>
                </a:moveTo>
                <a:cubicBezTo>
                  <a:pt x="4441870" y="676341"/>
                  <a:pt x="4437555" y="677159"/>
                  <a:pt x="4432161" y="678792"/>
                </a:cubicBezTo>
                <a:cubicBezTo>
                  <a:pt x="4426767" y="680426"/>
                  <a:pt x="4424069" y="683420"/>
                  <a:pt x="4424069" y="687777"/>
                </a:cubicBezTo>
                <a:lnTo>
                  <a:pt x="4425687" y="687777"/>
                </a:lnTo>
                <a:cubicBezTo>
                  <a:pt x="4427844" y="686689"/>
                  <a:pt x="4430542" y="685599"/>
                  <a:pt x="4433779" y="684510"/>
                </a:cubicBezTo>
                <a:cubicBezTo>
                  <a:pt x="4437015" y="683420"/>
                  <a:pt x="4439712" y="682876"/>
                  <a:pt x="4441870" y="682876"/>
                </a:cubicBezTo>
                <a:cubicBezTo>
                  <a:pt x="4444029" y="680698"/>
                  <a:pt x="4445106" y="678520"/>
                  <a:pt x="4445106" y="676341"/>
                </a:cubicBezTo>
                <a:close/>
                <a:moveTo>
                  <a:pt x="7577225" y="674708"/>
                </a:moveTo>
                <a:cubicBezTo>
                  <a:pt x="7573989" y="674708"/>
                  <a:pt x="7572369" y="676341"/>
                  <a:pt x="7572369" y="679608"/>
                </a:cubicBezTo>
                <a:cubicBezTo>
                  <a:pt x="7572369" y="682876"/>
                  <a:pt x="7573989" y="684510"/>
                  <a:pt x="7577225" y="684510"/>
                </a:cubicBezTo>
                <a:cubicBezTo>
                  <a:pt x="7580461" y="684510"/>
                  <a:pt x="7582081" y="682331"/>
                  <a:pt x="7582081" y="677975"/>
                </a:cubicBezTo>
                <a:lnTo>
                  <a:pt x="7580461" y="676341"/>
                </a:lnTo>
                <a:cubicBezTo>
                  <a:pt x="7580461" y="675252"/>
                  <a:pt x="7579383" y="674708"/>
                  <a:pt x="7577225" y="674708"/>
                </a:cubicBezTo>
                <a:close/>
                <a:moveTo>
                  <a:pt x="3329593" y="674708"/>
                </a:moveTo>
                <a:cubicBezTo>
                  <a:pt x="3327435" y="674708"/>
                  <a:pt x="3325817" y="675252"/>
                  <a:pt x="3324738" y="676341"/>
                </a:cubicBezTo>
                <a:lnTo>
                  <a:pt x="3326356" y="676341"/>
                </a:lnTo>
                <a:cubicBezTo>
                  <a:pt x="3328514" y="676341"/>
                  <a:pt x="3329593" y="675797"/>
                  <a:pt x="3329593" y="674708"/>
                </a:cubicBezTo>
                <a:close/>
                <a:moveTo>
                  <a:pt x="8588155" y="673075"/>
                </a:moveTo>
                <a:cubicBezTo>
                  <a:pt x="8584919" y="673075"/>
                  <a:pt x="8583301" y="674708"/>
                  <a:pt x="8583301" y="677975"/>
                </a:cubicBezTo>
                <a:cubicBezTo>
                  <a:pt x="8583301" y="686689"/>
                  <a:pt x="8585997" y="691045"/>
                  <a:pt x="8591392" y="691045"/>
                </a:cubicBezTo>
                <a:cubicBezTo>
                  <a:pt x="8596787" y="691045"/>
                  <a:pt x="8599484" y="688866"/>
                  <a:pt x="8599484" y="684510"/>
                </a:cubicBezTo>
                <a:lnTo>
                  <a:pt x="8599484" y="682876"/>
                </a:lnTo>
                <a:cubicBezTo>
                  <a:pt x="8597326" y="680698"/>
                  <a:pt x="8595438" y="678520"/>
                  <a:pt x="8593820" y="676341"/>
                </a:cubicBezTo>
                <a:cubicBezTo>
                  <a:pt x="8592202" y="674163"/>
                  <a:pt x="8590313" y="673075"/>
                  <a:pt x="8588155" y="673075"/>
                </a:cubicBezTo>
                <a:close/>
                <a:moveTo>
                  <a:pt x="6317883" y="673075"/>
                </a:moveTo>
                <a:cubicBezTo>
                  <a:pt x="6316806" y="673075"/>
                  <a:pt x="6316265" y="674708"/>
                  <a:pt x="6316265" y="677975"/>
                </a:cubicBezTo>
                <a:cubicBezTo>
                  <a:pt x="6316265" y="680154"/>
                  <a:pt x="6317883" y="681243"/>
                  <a:pt x="6321121" y="681243"/>
                </a:cubicBezTo>
                <a:cubicBezTo>
                  <a:pt x="6323279" y="681243"/>
                  <a:pt x="6325707" y="680970"/>
                  <a:pt x="6328403" y="680426"/>
                </a:cubicBezTo>
                <a:cubicBezTo>
                  <a:pt x="6331100" y="679882"/>
                  <a:pt x="6332448" y="678520"/>
                  <a:pt x="6332448" y="676341"/>
                </a:cubicBezTo>
                <a:cubicBezTo>
                  <a:pt x="6332448" y="674163"/>
                  <a:pt x="6331910" y="673075"/>
                  <a:pt x="6330830" y="673075"/>
                </a:cubicBezTo>
                <a:close/>
                <a:moveTo>
                  <a:pt x="4244437" y="673075"/>
                </a:moveTo>
                <a:cubicBezTo>
                  <a:pt x="4243359" y="673075"/>
                  <a:pt x="4242819" y="674708"/>
                  <a:pt x="4242819" y="677975"/>
                </a:cubicBezTo>
                <a:cubicBezTo>
                  <a:pt x="4242819" y="680154"/>
                  <a:pt x="4244437" y="681243"/>
                  <a:pt x="4247674" y="681243"/>
                </a:cubicBezTo>
                <a:cubicBezTo>
                  <a:pt x="4249831" y="681243"/>
                  <a:pt x="4252259" y="680970"/>
                  <a:pt x="4254956" y="680426"/>
                </a:cubicBezTo>
                <a:cubicBezTo>
                  <a:pt x="4257653" y="679882"/>
                  <a:pt x="4259002" y="678520"/>
                  <a:pt x="4259002" y="676341"/>
                </a:cubicBezTo>
                <a:cubicBezTo>
                  <a:pt x="4259002" y="674163"/>
                  <a:pt x="4258463" y="673075"/>
                  <a:pt x="4257384" y="673075"/>
                </a:cubicBezTo>
                <a:close/>
                <a:moveTo>
                  <a:pt x="3496277" y="671440"/>
                </a:moveTo>
                <a:cubicBezTo>
                  <a:pt x="3494120" y="671440"/>
                  <a:pt x="3493041" y="672529"/>
                  <a:pt x="3493041" y="674708"/>
                </a:cubicBezTo>
                <a:cubicBezTo>
                  <a:pt x="3493041" y="676885"/>
                  <a:pt x="3494120" y="677975"/>
                  <a:pt x="3496277" y="677975"/>
                </a:cubicBezTo>
                <a:cubicBezTo>
                  <a:pt x="3498436" y="677975"/>
                  <a:pt x="3499515" y="676341"/>
                  <a:pt x="3499515" y="673075"/>
                </a:cubicBezTo>
                <a:cubicBezTo>
                  <a:pt x="3499515" y="671985"/>
                  <a:pt x="3498436" y="671440"/>
                  <a:pt x="3496277" y="671440"/>
                </a:cubicBezTo>
                <a:close/>
                <a:moveTo>
                  <a:pt x="3382996" y="671440"/>
                </a:moveTo>
                <a:lnTo>
                  <a:pt x="3378142" y="676341"/>
                </a:lnTo>
                <a:lnTo>
                  <a:pt x="3378142" y="677975"/>
                </a:lnTo>
                <a:cubicBezTo>
                  <a:pt x="3378142" y="679064"/>
                  <a:pt x="3379221" y="679608"/>
                  <a:pt x="3381378" y="679608"/>
                </a:cubicBezTo>
                <a:cubicBezTo>
                  <a:pt x="3384614" y="679608"/>
                  <a:pt x="3386234" y="677975"/>
                  <a:pt x="3386234" y="674708"/>
                </a:cubicBezTo>
                <a:cubicBezTo>
                  <a:pt x="3386234" y="672529"/>
                  <a:pt x="3385693" y="671440"/>
                  <a:pt x="3384614" y="671440"/>
                </a:cubicBezTo>
                <a:close/>
                <a:moveTo>
                  <a:pt x="6470004" y="668173"/>
                </a:moveTo>
                <a:cubicBezTo>
                  <a:pt x="6467847" y="668173"/>
                  <a:pt x="6465419" y="669262"/>
                  <a:pt x="6462722" y="671440"/>
                </a:cubicBezTo>
                <a:cubicBezTo>
                  <a:pt x="6460025" y="673619"/>
                  <a:pt x="6458676" y="675797"/>
                  <a:pt x="6458676" y="677975"/>
                </a:cubicBezTo>
                <a:cubicBezTo>
                  <a:pt x="6460835" y="677975"/>
                  <a:pt x="6462992" y="677159"/>
                  <a:pt x="6465150" y="675524"/>
                </a:cubicBezTo>
                <a:cubicBezTo>
                  <a:pt x="6467307" y="673891"/>
                  <a:pt x="6469465" y="671985"/>
                  <a:pt x="6471623" y="669806"/>
                </a:cubicBezTo>
                <a:close/>
                <a:moveTo>
                  <a:pt x="4396557" y="668173"/>
                </a:moveTo>
                <a:cubicBezTo>
                  <a:pt x="4394401" y="668173"/>
                  <a:pt x="4391973" y="669262"/>
                  <a:pt x="4389276" y="671440"/>
                </a:cubicBezTo>
                <a:cubicBezTo>
                  <a:pt x="4386579" y="673619"/>
                  <a:pt x="4385230" y="675797"/>
                  <a:pt x="4385230" y="677975"/>
                </a:cubicBezTo>
                <a:cubicBezTo>
                  <a:pt x="4387387" y="677975"/>
                  <a:pt x="4389545" y="677159"/>
                  <a:pt x="4391703" y="675524"/>
                </a:cubicBezTo>
                <a:cubicBezTo>
                  <a:pt x="4393860" y="673891"/>
                  <a:pt x="4396019" y="671985"/>
                  <a:pt x="4398176" y="669806"/>
                </a:cubicBezTo>
                <a:close/>
                <a:moveTo>
                  <a:pt x="839030" y="668173"/>
                </a:moveTo>
                <a:cubicBezTo>
                  <a:pt x="836872" y="668173"/>
                  <a:pt x="835793" y="669262"/>
                  <a:pt x="835793" y="671440"/>
                </a:cubicBezTo>
                <a:cubicBezTo>
                  <a:pt x="835793" y="673619"/>
                  <a:pt x="836872" y="675252"/>
                  <a:pt x="839030" y="676341"/>
                </a:cubicBezTo>
                <a:cubicBezTo>
                  <a:pt x="841187" y="677431"/>
                  <a:pt x="843345" y="677975"/>
                  <a:pt x="845504" y="677975"/>
                </a:cubicBezTo>
                <a:cubicBezTo>
                  <a:pt x="849819" y="677975"/>
                  <a:pt x="851977" y="676885"/>
                  <a:pt x="851977" y="674708"/>
                </a:cubicBezTo>
                <a:cubicBezTo>
                  <a:pt x="851977" y="671440"/>
                  <a:pt x="850358" y="669534"/>
                  <a:pt x="847122" y="668990"/>
                </a:cubicBezTo>
                <a:cubicBezTo>
                  <a:pt x="843884" y="668445"/>
                  <a:pt x="841187" y="668173"/>
                  <a:pt x="839030" y="668173"/>
                </a:cubicBezTo>
                <a:close/>
                <a:moveTo>
                  <a:pt x="6997873" y="666540"/>
                </a:moveTo>
                <a:cubicBezTo>
                  <a:pt x="6994637" y="666540"/>
                  <a:pt x="6991940" y="667629"/>
                  <a:pt x="6989781" y="669806"/>
                </a:cubicBezTo>
                <a:cubicBezTo>
                  <a:pt x="6984387" y="678520"/>
                  <a:pt x="6978993" y="684782"/>
                  <a:pt x="6973599" y="688594"/>
                </a:cubicBezTo>
                <a:cubicBezTo>
                  <a:pt x="6968204" y="692406"/>
                  <a:pt x="6960651" y="694857"/>
                  <a:pt x="6950942" y="695945"/>
                </a:cubicBezTo>
                <a:cubicBezTo>
                  <a:pt x="6946627" y="699213"/>
                  <a:pt x="6942852" y="703297"/>
                  <a:pt x="6939615" y="708198"/>
                </a:cubicBezTo>
                <a:cubicBezTo>
                  <a:pt x="6936379" y="713099"/>
                  <a:pt x="6932601" y="716639"/>
                  <a:pt x="6928287" y="718817"/>
                </a:cubicBezTo>
                <a:lnTo>
                  <a:pt x="6925049" y="718817"/>
                </a:lnTo>
                <a:cubicBezTo>
                  <a:pt x="6919655" y="723173"/>
                  <a:pt x="6915609" y="727257"/>
                  <a:pt x="6912913" y="731069"/>
                </a:cubicBezTo>
                <a:cubicBezTo>
                  <a:pt x="6910215" y="734881"/>
                  <a:pt x="6907249" y="738422"/>
                  <a:pt x="6904013" y="741688"/>
                </a:cubicBezTo>
                <a:cubicBezTo>
                  <a:pt x="6898617" y="746045"/>
                  <a:pt x="6894571" y="748767"/>
                  <a:pt x="6891874" y="749857"/>
                </a:cubicBezTo>
                <a:cubicBezTo>
                  <a:pt x="6889178" y="750946"/>
                  <a:pt x="6885133" y="754213"/>
                  <a:pt x="6879738" y="759659"/>
                </a:cubicBezTo>
                <a:cubicBezTo>
                  <a:pt x="6878659" y="761837"/>
                  <a:pt x="6876501" y="762927"/>
                  <a:pt x="6873265" y="762927"/>
                </a:cubicBezTo>
                <a:cubicBezTo>
                  <a:pt x="6870029" y="762927"/>
                  <a:pt x="6868409" y="763471"/>
                  <a:pt x="6868409" y="764560"/>
                </a:cubicBezTo>
                <a:cubicBezTo>
                  <a:pt x="6867331" y="768916"/>
                  <a:pt x="6865443" y="772456"/>
                  <a:pt x="6862745" y="775179"/>
                </a:cubicBezTo>
                <a:cubicBezTo>
                  <a:pt x="6860048" y="777902"/>
                  <a:pt x="6858699" y="780352"/>
                  <a:pt x="6858699" y="782530"/>
                </a:cubicBezTo>
                <a:cubicBezTo>
                  <a:pt x="6858699" y="783620"/>
                  <a:pt x="6859777" y="784164"/>
                  <a:pt x="6861935" y="784164"/>
                </a:cubicBezTo>
                <a:cubicBezTo>
                  <a:pt x="6865173" y="784164"/>
                  <a:pt x="6869219" y="782258"/>
                  <a:pt x="6874074" y="778446"/>
                </a:cubicBezTo>
                <a:cubicBezTo>
                  <a:pt x="6878929" y="774634"/>
                  <a:pt x="6882435" y="771639"/>
                  <a:pt x="6884592" y="769460"/>
                </a:cubicBezTo>
                <a:cubicBezTo>
                  <a:pt x="6886751" y="767283"/>
                  <a:pt x="6889987" y="763743"/>
                  <a:pt x="6894301" y="758843"/>
                </a:cubicBezTo>
                <a:cubicBezTo>
                  <a:pt x="6898617" y="753941"/>
                  <a:pt x="6901854" y="750946"/>
                  <a:pt x="6904013" y="749857"/>
                </a:cubicBezTo>
                <a:cubicBezTo>
                  <a:pt x="6908327" y="746590"/>
                  <a:pt x="6914261" y="744955"/>
                  <a:pt x="6921813" y="744955"/>
                </a:cubicBezTo>
                <a:cubicBezTo>
                  <a:pt x="6922891" y="742778"/>
                  <a:pt x="6925049" y="740327"/>
                  <a:pt x="6928287" y="737604"/>
                </a:cubicBezTo>
                <a:cubicBezTo>
                  <a:pt x="6931523" y="734881"/>
                  <a:pt x="6933681" y="732976"/>
                  <a:pt x="6934761" y="731887"/>
                </a:cubicBezTo>
                <a:cubicBezTo>
                  <a:pt x="6937997" y="728618"/>
                  <a:pt x="6940693" y="726985"/>
                  <a:pt x="6942852" y="726985"/>
                </a:cubicBezTo>
                <a:cubicBezTo>
                  <a:pt x="6943929" y="724808"/>
                  <a:pt x="6944739" y="722629"/>
                  <a:pt x="6945279" y="720450"/>
                </a:cubicBezTo>
                <a:cubicBezTo>
                  <a:pt x="6945819" y="718273"/>
                  <a:pt x="6946627" y="716639"/>
                  <a:pt x="6947706" y="715550"/>
                </a:cubicBezTo>
                <a:cubicBezTo>
                  <a:pt x="6956337" y="713371"/>
                  <a:pt x="6963079" y="710920"/>
                  <a:pt x="6967933" y="708198"/>
                </a:cubicBezTo>
                <a:cubicBezTo>
                  <a:pt x="6972789" y="705475"/>
                  <a:pt x="6976835" y="700303"/>
                  <a:pt x="6980072" y="692678"/>
                </a:cubicBezTo>
                <a:cubicBezTo>
                  <a:pt x="6982231" y="687233"/>
                  <a:pt x="6985197" y="683420"/>
                  <a:pt x="6988972" y="681243"/>
                </a:cubicBezTo>
                <a:cubicBezTo>
                  <a:pt x="6992749" y="679064"/>
                  <a:pt x="6995715" y="674163"/>
                  <a:pt x="6997873" y="666540"/>
                </a:cubicBezTo>
                <a:close/>
                <a:moveTo>
                  <a:pt x="518606" y="666540"/>
                </a:moveTo>
                <a:cubicBezTo>
                  <a:pt x="509976" y="666540"/>
                  <a:pt x="505661" y="670352"/>
                  <a:pt x="505661" y="677975"/>
                </a:cubicBezTo>
                <a:cubicBezTo>
                  <a:pt x="505661" y="681243"/>
                  <a:pt x="506199" y="684510"/>
                  <a:pt x="507278" y="687777"/>
                </a:cubicBezTo>
                <a:cubicBezTo>
                  <a:pt x="508358" y="691045"/>
                  <a:pt x="511055" y="692678"/>
                  <a:pt x="515370" y="692678"/>
                </a:cubicBezTo>
                <a:cubicBezTo>
                  <a:pt x="517527" y="692678"/>
                  <a:pt x="520495" y="692134"/>
                  <a:pt x="524270" y="691045"/>
                </a:cubicBezTo>
                <a:cubicBezTo>
                  <a:pt x="528046" y="689955"/>
                  <a:pt x="529935" y="687777"/>
                  <a:pt x="529935" y="684510"/>
                </a:cubicBezTo>
                <a:cubicBezTo>
                  <a:pt x="529935" y="681243"/>
                  <a:pt x="528586" y="677431"/>
                  <a:pt x="525889" y="673075"/>
                </a:cubicBezTo>
                <a:cubicBezTo>
                  <a:pt x="523192" y="668717"/>
                  <a:pt x="520764" y="666540"/>
                  <a:pt x="518606" y="666540"/>
                </a:cubicBezTo>
                <a:close/>
                <a:moveTo>
                  <a:pt x="3431545" y="664906"/>
                </a:moveTo>
                <a:cubicBezTo>
                  <a:pt x="3427230" y="664906"/>
                  <a:pt x="3425072" y="667084"/>
                  <a:pt x="3425072" y="671440"/>
                </a:cubicBezTo>
                <a:cubicBezTo>
                  <a:pt x="3425072" y="674708"/>
                  <a:pt x="3427770" y="676341"/>
                  <a:pt x="3433163" y="676341"/>
                </a:cubicBezTo>
                <a:cubicBezTo>
                  <a:pt x="3437480" y="676341"/>
                  <a:pt x="3439637" y="674708"/>
                  <a:pt x="3439637" y="671440"/>
                </a:cubicBezTo>
                <a:cubicBezTo>
                  <a:pt x="3439637" y="667084"/>
                  <a:pt x="3436940" y="664906"/>
                  <a:pt x="3431545" y="664906"/>
                </a:cubicBezTo>
                <a:close/>
                <a:moveTo>
                  <a:pt x="800190" y="664906"/>
                </a:moveTo>
                <a:cubicBezTo>
                  <a:pt x="794796" y="664906"/>
                  <a:pt x="792099" y="668173"/>
                  <a:pt x="792099" y="674708"/>
                </a:cubicBezTo>
                <a:lnTo>
                  <a:pt x="792099" y="679608"/>
                </a:lnTo>
                <a:cubicBezTo>
                  <a:pt x="793178" y="682876"/>
                  <a:pt x="795875" y="684510"/>
                  <a:pt x="800190" y="684510"/>
                </a:cubicBezTo>
                <a:cubicBezTo>
                  <a:pt x="804506" y="684510"/>
                  <a:pt x="806664" y="680698"/>
                  <a:pt x="806664" y="673075"/>
                </a:cubicBezTo>
                <a:cubicBezTo>
                  <a:pt x="806664" y="667629"/>
                  <a:pt x="804506" y="664906"/>
                  <a:pt x="800190" y="664906"/>
                </a:cubicBezTo>
                <a:close/>
                <a:moveTo>
                  <a:pt x="3459056" y="663272"/>
                </a:moveTo>
                <a:cubicBezTo>
                  <a:pt x="3455820" y="663272"/>
                  <a:pt x="3454202" y="664361"/>
                  <a:pt x="3454202" y="666540"/>
                </a:cubicBezTo>
                <a:lnTo>
                  <a:pt x="3454202" y="679608"/>
                </a:lnTo>
                <a:cubicBezTo>
                  <a:pt x="3454202" y="682876"/>
                  <a:pt x="3455820" y="684510"/>
                  <a:pt x="3459056" y="684510"/>
                </a:cubicBezTo>
                <a:cubicBezTo>
                  <a:pt x="3461214" y="684510"/>
                  <a:pt x="3462832" y="683148"/>
                  <a:pt x="3463911" y="680426"/>
                </a:cubicBezTo>
                <a:cubicBezTo>
                  <a:pt x="3464990" y="677703"/>
                  <a:pt x="3465529" y="675252"/>
                  <a:pt x="3465529" y="673075"/>
                </a:cubicBezTo>
                <a:cubicBezTo>
                  <a:pt x="3465529" y="670896"/>
                  <a:pt x="3464990" y="668717"/>
                  <a:pt x="3463911" y="666540"/>
                </a:cubicBezTo>
                <a:cubicBezTo>
                  <a:pt x="3462832" y="664361"/>
                  <a:pt x="3461214" y="663272"/>
                  <a:pt x="3459056" y="663272"/>
                </a:cubicBezTo>
                <a:close/>
                <a:moveTo>
                  <a:pt x="2568384" y="663272"/>
                </a:moveTo>
                <a:cubicBezTo>
                  <a:pt x="2568384" y="663272"/>
                  <a:pt x="2567846" y="664361"/>
                  <a:pt x="2566766" y="666540"/>
                </a:cubicBezTo>
                <a:cubicBezTo>
                  <a:pt x="2566766" y="668717"/>
                  <a:pt x="2567846" y="669806"/>
                  <a:pt x="2570004" y="669806"/>
                </a:cubicBezTo>
                <a:cubicBezTo>
                  <a:pt x="2572161" y="669806"/>
                  <a:pt x="2573240" y="668717"/>
                  <a:pt x="2573240" y="666540"/>
                </a:cubicBezTo>
                <a:cubicBezTo>
                  <a:pt x="2573240" y="664361"/>
                  <a:pt x="2572161" y="663272"/>
                  <a:pt x="2570004" y="663272"/>
                </a:cubicBezTo>
                <a:close/>
                <a:moveTo>
                  <a:pt x="774298" y="663272"/>
                </a:moveTo>
                <a:cubicBezTo>
                  <a:pt x="772140" y="663272"/>
                  <a:pt x="771061" y="664361"/>
                  <a:pt x="771061" y="666540"/>
                </a:cubicBezTo>
                <a:cubicBezTo>
                  <a:pt x="771061" y="668717"/>
                  <a:pt x="772680" y="669806"/>
                  <a:pt x="775916" y="669806"/>
                </a:cubicBezTo>
                <a:cubicBezTo>
                  <a:pt x="778074" y="669806"/>
                  <a:pt x="779152" y="668717"/>
                  <a:pt x="779152" y="666540"/>
                </a:cubicBezTo>
                <a:cubicBezTo>
                  <a:pt x="779152" y="664361"/>
                  <a:pt x="777534" y="663272"/>
                  <a:pt x="774298" y="663272"/>
                </a:cubicBezTo>
                <a:close/>
                <a:moveTo>
                  <a:pt x="8295243" y="661638"/>
                </a:moveTo>
                <a:cubicBezTo>
                  <a:pt x="8292007" y="661638"/>
                  <a:pt x="8290389" y="663272"/>
                  <a:pt x="8290389" y="666540"/>
                </a:cubicBezTo>
                <a:cubicBezTo>
                  <a:pt x="8290389" y="668717"/>
                  <a:pt x="8291467" y="669806"/>
                  <a:pt x="8293625" y="669806"/>
                </a:cubicBezTo>
                <a:cubicBezTo>
                  <a:pt x="8297941" y="669806"/>
                  <a:pt x="8300099" y="668173"/>
                  <a:pt x="8300099" y="664906"/>
                </a:cubicBezTo>
                <a:cubicBezTo>
                  <a:pt x="8300099" y="662728"/>
                  <a:pt x="8298481" y="661638"/>
                  <a:pt x="8295243" y="661638"/>
                </a:cubicBezTo>
                <a:close/>
                <a:moveTo>
                  <a:pt x="8060591" y="661638"/>
                </a:moveTo>
                <a:cubicBezTo>
                  <a:pt x="8056275" y="661638"/>
                  <a:pt x="8054117" y="662183"/>
                  <a:pt x="8054117" y="663272"/>
                </a:cubicBezTo>
                <a:cubicBezTo>
                  <a:pt x="8054117" y="666540"/>
                  <a:pt x="8056275" y="668173"/>
                  <a:pt x="8060591" y="668173"/>
                </a:cubicBezTo>
                <a:cubicBezTo>
                  <a:pt x="8063827" y="668173"/>
                  <a:pt x="8065445" y="667084"/>
                  <a:pt x="8065445" y="664906"/>
                </a:cubicBezTo>
                <a:cubicBezTo>
                  <a:pt x="8065445" y="662728"/>
                  <a:pt x="8063827" y="661638"/>
                  <a:pt x="8060591" y="661638"/>
                </a:cubicBezTo>
                <a:close/>
                <a:moveTo>
                  <a:pt x="7527057" y="661638"/>
                </a:moveTo>
                <a:cubicBezTo>
                  <a:pt x="7518426" y="661638"/>
                  <a:pt x="7512222" y="664089"/>
                  <a:pt x="7508447" y="668990"/>
                </a:cubicBezTo>
                <a:cubicBezTo>
                  <a:pt x="7504671" y="673891"/>
                  <a:pt x="7500085" y="679064"/>
                  <a:pt x="7494691" y="684510"/>
                </a:cubicBezTo>
                <a:cubicBezTo>
                  <a:pt x="7493613" y="685599"/>
                  <a:pt x="7491993" y="686143"/>
                  <a:pt x="7489837" y="686143"/>
                </a:cubicBezTo>
                <a:lnTo>
                  <a:pt x="7484981" y="686143"/>
                </a:lnTo>
                <a:cubicBezTo>
                  <a:pt x="7480666" y="686143"/>
                  <a:pt x="7478507" y="688322"/>
                  <a:pt x="7478507" y="692678"/>
                </a:cubicBezTo>
                <a:cubicBezTo>
                  <a:pt x="7477429" y="692678"/>
                  <a:pt x="7475541" y="692678"/>
                  <a:pt x="7472845" y="692678"/>
                </a:cubicBezTo>
                <a:cubicBezTo>
                  <a:pt x="7470148" y="692678"/>
                  <a:pt x="7468259" y="693222"/>
                  <a:pt x="7467180" y="694312"/>
                </a:cubicBezTo>
                <a:cubicBezTo>
                  <a:pt x="7463944" y="697580"/>
                  <a:pt x="7463403" y="700575"/>
                  <a:pt x="7465562" y="703297"/>
                </a:cubicBezTo>
                <a:cubicBezTo>
                  <a:pt x="7467719" y="706020"/>
                  <a:pt x="7466102" y="708471"/>
                  <a:pt x="7460707" y="710648"/>
                </a:cubicBezTo>
                <a:cubicBezTo>
                  <a:pt x="7457471" y="711738"/>
                  <a:pt x="7454233" y="712010"/>
                  <a:pt x="7450997" y="711466"/>
                </a:cubicBezTo>
                <a:cubicBezTo>
                  <a:pt x="7447761" y="710920"/>
                  <a:pt x="7444525" y="711738"/>
                  <a:pt x="7441286" y="713916"/>
                </a:cubicBezTo>
                <a:cubicBezTo>
                  <a:pt x="7439129" y="715005"/>
                  <a:pt x="7436701" y="720178"/>
                  <a:pt x="7434005" y="729436"/>
                </a:cubicBezTo>
                <a:cubicBezTo>
                  <a:pt x="7431307" y="738694"/>
                  <a:pt x="7424564" y="743322"/>
                  <a:pt x="7413775" y="743322"/>
                </a:cubicBezTo>
                <a:lnTo>
                  <a:pt x="7412159" y="743322"/>
                </a:lnTo>
                <a:cubicBezTo>
                  <a:pt x="7411079" y="743322"/>
                  <a:pt x="7410001" y="742778"/>
                  <a:pt x="7408920" y="741688"/>
                </a:cubicBezTo>
                <a:cubicBezTo>
                  <a:pt x="7405684" y="741688"/>
                  <a:pt x="7401639" y="745773"/>
                  <a:pt x="7396784" y="753941"/>
                </a:cubicBezTo>
                <a:cubicBezTo>
                  <a:pt x="7391929" y="762109"/>
                  <a:pt x="7387883" y="767283"/>
                  <a:pt x="7384647" y="769460"/>
                </a:cubicBezTo>
                <a:lnTo>
                  <a:pt x="7381409" y="769460"/>
                </a:lnTo>
                <a:cubicBezTo>
                  <a:pt x="7380331" y="769460"/>
                  <a:pt x="7379793" y="769734"/>
                  <a:pt x="7379793" y="770278"/>
                </a:cubicBezTo>
                <a:cubicBezTo>
                  <a:pt x="7379793" y="770822"/>
                  <a:pt x="7379251" y="771095"/>
                  <a:pt x="7378173" y="771095"/>
                </a:cubicBezTo>
                <a:lnTo>
                  <a:pt x="7376554" y="771095"/>
                </a:lnTo>
                <a:cubicBezTo>
                  <a:pt x="7371160" y="774362"/>
                  <a:pt x="7367115" y="779263"/>
                  <a:pt x="7364418" y="785797"/>
                </a:cubicBezTo>
                <a:cubicBezTo>
                  <a:pt x="7361721" y="792332"/>
                  <a:pt x="7355517" y="794511"/>
                  <a:pt x="7345807" y="792332"/>
                </a:cubicBezTo>
                <a:cubicBezTo>
                  <a:pt x="7343649" y="794511"/>
                  <a:pt x="7342571" y="796144"/>
                  <a:pt x="7342571" y="797234"/>
                </a:cubicBezTo>
                <a:cubicBezTo>
                  <a:pt x="7342571" y="798323"/>
                  <a:pt x="7342571" y="799411"/>
                  <a:pt x="7342571" y="800500"/>
                </a:cubicBezTo>
                <a:cubicBezTo>
                  <a:pt x="7342571" y="801590"/>
                  <a:pt x="7341761" y="802407"/>
                  <a:pt x="7340143" y="802951"/>
                </a:cubicBezTo>
                <a:cubicBezTo>
                  <a:pt x="7338525" y="803495"/>
                  <a:pt x="7335019" y="803769"/>
                  <a:pt x="7329625" y="803769"/>
                </a:cubicBezTo>
                <a:lnTo>
                  <a:pt x="7328007" y="805402"/>
                </a:lnTo>
                <a:cubicBezTo>
                  <a:pt x="7328007" y="806491"/>
                  <a:pt x="7326657" y="809486"/>
                  <a:pt x="7323961" y="814386"/>
                </a:cubicBezTo>
                <a:cubicBezTo>
                  <a:pt x="7321263" y="819288"/>
                  <a:pt x="7318836" y="822828"/>
                  <a:pt x="7316677" y="825006"/>
                </a:cubicBezTo>
                <a:cubicBezTo>
                  <a:pt x="7314519" y="829362"/>
                  <a:pt x="7313441" y="832630"/>
                  <a:pt x="7313441" y="834807"/>
                </a:cubicBezTo>
                <a:cubicBezTo>
                  <a:pt x="7318836" y="834807"/>
                  <a:pt x="7323421" y="832085"/>
                  <a:pt x="7327197" y="826639"/>
                </a:cubicBezTo>
                <a:cubicBezTo>
                  <a:pt x="7330973" y="821193"/>
                  <a:pt x="7335019" y="816837"/>
                  <a:pt x="7339335" y="813570"/>
                </a:cubicBezTo>
                <a:cubicBezTo>
                  <a:pt x="7341493" y="811392"/>
                  <a:pt x="7343381" y="810576"/>
                  <a:pt x="7344998" y="811120"/>
                </a:cubicBezTo>
                <a:cubicBezTo>
                  <a:pt x="7346617" y="811664"/>
                  <a:pt x="7348505" y="811392"/>
                  <a:pt x="7350663" y="810302"/>
                </a:cubicBezTo>
                <a:cubicBezTo>
                  <a:pt x="7353899" y="807035"/>
                  <a:pt x="7356865" y="803769"/>
                  <a:pt x="7359563" y="800500"/>
                </a:cubicBezTo>
                <a:cubicBezTo>
                  <a:pt x="7362260" y="797234"/>
                  <a:pt x="7365767" y="794511"/>
                  <a:pt x="7370082" y="792332"/>
                </a:cubicBezTo>
                <a:cubicBezTo>
                  <a:pt x="7372240" y="790155"/>
                  <a:pt x="7373859" y="789337"/>
                  <a:pt x="7374937" y="789881"/>
                </a:cubicBezTo>
                <a:cubicBezTo>
                  <a:pt x="7376015" y="790427"/>
                  <a:pt x="7377635" y="790155"/>
                  <a:pt x="7379793" y="789065"/>
                </a:cubicBezTo>
                <a:cubicBezTo>
                  <a:pt x="7381950" y="786886"/>
                  <a:pt x="7383297" y="784981"/>
                  <a:pt x="7383837" y="783348"/>
                </a:cubicBezTo>
                <a:cubicBezTo>
                  <a:pt x="7384377" y="781713"/>
                  <a:pt x="7385726" y="780352"/>
                  <a:pt x="7387883" y="779263"/>
                </a:cubicBezTo>
                <a:cubicBezTo>
                  <a:pt x="7398671" y="780352"/>
                  <a:pt x="7403527" y="778174"/>
                  <a:pt x="7402448" y="772728"/>
                </a:cubicBezTo>
                <a:cubicBezTo>
                  <a:pt x="7401370" y="767283"/>
                  <a:pt x="7403527" y="763471"/>
                  <a:pt x="7408920" y="761292"/>
                </a:cubicBezTo>
                <a:lnTo>
                  <a:pt x="7413775" y="759659"/>
                </a:lnTo>
                <a:cubicBezTo>
                  <a:pt x="7418092" y="757481"/>
                  <a:pt x="7420789" y="755030"/>
                  <a:pt x="7421867" y="752308"/>
                </a:cubicBezTo>
                <a:cubicBezTo>
                  <a:pt x="7422946" y="749585"/>
                  <a:pt x="7426183" y="749313"/>
                  <a:pt x="7431578" y="751490"/>
                </a:cubicBezTo>
                <a:lnTo>
                  <a:pt x="7441286" y="741688"/>
                </a:lnTo>
                <a:lnTo>
                  <a:pt x="7444525" y="738422"/>
                </a:lnTo>
                <a:cubicBezTo>
                  <a:pt x="7445603" y="737332"/>
                  <a:pt x="7446681" y="736787"/>
                  <a:pt x="7447761" y="736787"/>
                </a:cubicBezTo>
                <a:cubicBezTo>
                  <a:pt x="7448839" y="734609"/>
                  <a:pt x="7450187" y="731887"/>
                  <a:pt x="7451807" y="728618"/>
                </a:cubicBezTo>
                <a:cubicBezTo>
                  <a:pt x="7453425" y="725352"/>
                  <a:pt x="7455312" y="722629"/>
                  <a:pt x="7457471" y="720450"/>
                </a:cubicBezTo>
                <a:cubicBezTo>
                  <a:pt x="7460707" y="718273"/>
                  <a:pt x="7463944" y="717183"/>
                  <a:pt x="7467180" y="717183"/>
                </a:cubicBezTo>
                <a:cubicBezTo>
                  <a:pt x="7470416" y="717183"/>
                  <a:pt x="7473652" y="715550"/>
                  <a:pt x="7476891" y="712282"/>
                </a:cubicBezTo>
                <a:cubicBezTo>
                  <a:pt x="7479047" y="710104"/>
                  <a:pt x="7480666" y="707654"/>
                  <a:pt x="7481743" y="704931"/>
                </a:cubicBezTo>
                <a:cubicBezTo>
                  <a:pt x="7482824" y="702208"/>
                  <a:pt x="7484441" y="699757"/>
                  <a:pt x="7486599" y="697580"/>
                </a:cubicBezTo>
                <a:cubicBezTo>
                  <a:pt x="7495231" y="698668"/>
                  <a:pt x="7503591" y="694857"/>
                  <a:pt x="7511683" y="686143"/>
                </a:cubicBezTo>
                <a:cubicBezTo>
                  <a:pt x="7519775" y="677431"/>
                  <a:pt x="7524898" y="669262"/>
                  <a:pt x="7527057" y="661638"/>
                </a:cubicBezTo>
                <a:close/>
                <a:moveTo>
                  <a:pt x="3336065" y="660005"/>
                </a:moveTo>
                <a:cubicBezTo>
                  <a:pt x="3333908" y="660005"/>
                  <a:pt x="3332829" y="661638"/>
                  <a:pt x="3332829" y="664906"/>
                </a:cubicBezTo>
                <a:cubicBezTo>
                  <a:pt x="3332829" y="668173"/>
                  <a:pt x="3333368" y="669806"/>
                  <a:pt x="3334447" y="669806"/>
                </a:cubicBezTo>
                <a:cubicBezTo>
                  <a:pt x="3338763" y="669806"/>
                  <a:pt x="3340921" y="667629"/>
                  <a:pt x="3340921" y="663272"/>
                </a:cubicBezTo>
                <a:cubicBezTo>
                  <a:pt x="3340921" y="663272"/>
                  <a:pt x="3339303" y="662183"/>
                  <a:pt x="3336065" y="660005"/>
                </a:cubicBezTo>
                <a:close/>
                <a:moveTo>
                  <a:pt x="2134681" y="658371"/>
                </a:moveTo>
                <a:lnTo>
                  <a:pt x="2126589" y="666540"/>
                </a:lnTo>
                <a:cubicBezTo>
                  <a:pt x="2122275" y="666540"/>
                  <a:pt x="2120116" y="667629"/>
                  <a:pt x="2120116" y="669806"/>
                </a:cubicBezTo>
                <a:cubicBezTo>
                  <a:pt x="2120116" y="673075"/>
                  <a:pt x="2121734" y="675797"/>
                  <a:pt x="2124972" y="677975"/>
                </a:cubicBezTo>
                <a:cubicBezTo>
                  <a:pt x="2128208" y="680154"/>
                  <a:pt x="2129826" y="682876"/>
                  <a:pt x="2129826" y="686143"/>
                </a:cubicBezTo>
                <a:cubicBezTo>
                  <a:pt x="2129826" y="690499"/>
                  <a:pt x="2127128" y="692950"/>
                  <a:pt x="2121734" y="693496"/>
                </a:cubicBezTo>
                <a:cubicBezTo>
                  <a:pt x="2116340" y="694040"/>
                  <a:pt x="2113643" y="695945"/>
                  <a:pt x="2113643" y="699213"/>
                </a:cubicBezTo>
                <a:cubicBezTo>
                  <a:pt x="2113643" y="702480"/>
                  <a:pt x="2116609" y="704387"/>
                  <a:pt x="2122544" y="704931"/>
                </a:cubicBezTo>
                <a:cubicBezTo>
                  <a:pt x="2128477" y="705475"/>
                  <a:pt x="2132523" y="705748"/>
                  <a:pt x="2134681" y="705748"/>
                </a:cubicBezTo>
                <a:cubicBezTo>
                  <a:pt x="2138996" y="705748"/>
                  <a:pt x="2142773" y="704387"/>
                  <a:pt x="2146009" y="701664"/>
                </a:cubicBezTo>
                <a:cubicBezTo>
                  <a:pt x="2149246" y="698941"/>
                  <a:pt x="2153561" y="697580"/>
                  <a:pt x="2158955" y="697580"/>
                </a:cubicBezTo>
                <a:lnTo>
                  <a:pt x="2163810" y="697580"/>
                </a:lnTo>
                <a:cubicBezTo>
                  <a:pt x="2165968" y="698668"/>
                  <a:pt x="2167586" y="700575"/>
                  <a:pt x="2168665" y="703297"/>
                </a:cubicBezTo>
                <a:cubicBezTo>
                  <a:pt x="2169744" y="706020"/>
                  <a:pt x="2171362" y="707382"/>
                  <a:pt x="2173519" y="707382"/>
                </a:cubicBezTo>
                <a:cubicBezTo>
                  <a:pt x="2175678" y="707382"/>
                  <a:pt x="2177296" y="706020"/>
                  <a:pt x="2178375" y="703297"/>
                </a:cubicBezTo>
                <a:cubicBezTo>
                  <a:pt x="2179454" y="700575"/>
                  <a:pt x="2181612" y="699213"/>
                  <a:pt x="2184848" y="699213"/>
                </a:cubicBezTo>
                <a:cubicBezTo>
                  <a:pt x="2187007" y="703569"/>
                  <a:pt x="2188625" y="707382"/>
                  <a:pt x="2189704" y="710648"/>
                </a:cubicBezTo>
                <a:cubicBezTo>
                  <a:pt x="2190781" y="713916"/>
                  <a:pt x="2191321" y="718273"/>
                  <a:pt x="2191321" y="723718"/>
                </a:cubicBezTo>
                <a:cubicBezTo>
                  <a:pt x="2192401" y="723718"/>
                  <a:pt x="2193209" y="723990"/>
                  <a:pt x="2193749" y="724534"/>
                </a:cubicBezTo>
                <a:cubicBezTo>
                  <a:pt x="2194288" y="725080"/>
                  <a:pt x="2195097" y="725352"/>
                  <a:pt x="2196176" y="725352"/>
                </a:cubicBezTo>
                <a:cubicBezTo>
                  <a:pt x="2200492" y="725352"/>
                  <a:pt x="2202919" y="723173"/>
                  <a:pt x="2203459" y="718817"/>
                </a:cubicBezTo>
                <a:cubicBezTo>
                  <a:pt x="2203998" y="714461"/>
                  <a:pt x="2206964" y="712282"/>
                  <a:pt x="2212359" y="712282"/>
                </a:cubicBezTo>
                <a:cubicBezTo>
                  <a:pt x="2214517" y="712282"/>
                  <a:pt x="2216405" y="712827"/>
                  <a:pt x="2218024" y="713916"/>
                </a:cubicBezTo>
                <a:cubicBezTo>
                  <a:pt x="2219642" y="715005"/>
                  <a:pt x="2221529" y="715550"/>
                  <a:pt x="2223687" y="715550"/>
                </a:cubicBezTo>
                <a:cubicBezTo>
                  <a:pt x="2228003" y="715550"/>
                  <a:pt x="2230160" y="713916"/>
                  <a:pt x="2230160" y="710648"/>
                </a:cubicBezTo>
                <a:cubicBezTo>
                  <a:pt x="2230160" y="707382"/>
                  <a:pt x="2226654" y="702752"/>
                  <a:pt x="2219642" y="696762"/>
                </a:cubicBezTo>
                <a:cubicBezTo>
                  <a:pt x="2212628" y="690773"/>
                  <a:pt x="2207505" y="687777"/>
                  <a:pt x="2204267" y="687777"/>
                </a:cubicBezTo>
                <a:lnTo>
                  <a:pt x="2202649" y="689411"/>
                </a:lnTo>
                <a:cubicBezTo>
                  <a:pt x="2200492" y="689411"/>
                  <a:pt x="2198873" y="690773"/>
                  <a:pt x="2197795" y="693496"/>
                </a:cubicBezTo>
                <a:cubicBezTo>
                  <a:pt x="2196716" y="696218"/>
                  <a:pt x="2195637" y="697580"/>
                  <a:pt x="2194558" y="697580"/>
                </a:cubicBezTo>
                <a:lnTo>
                  <a:pt x="2186466" y="697580"/>
                </a:lnTo>
                <a:cubicBezTo>
                  <a:pt x="2186466" y="697580"/>
                  <a:pt x="2185926" y="697034"/>
                  <a:pt x="2184848" y="695945"/>
                </a:cubicBezTo>
                <a:lnTo>
                  <a:pt x="2184848" y="692678"/>
                </a:lnTo>
                <a:cubicBezTo>
                  <a:pt x="2183769" y="692678"/>
                  <a:pt x="2182690" y="691861"/>
                  <a:pt x="2181612" y="690227"/>
                </a:cubicBezTo>
                <a:cubicBezTo>
                  <a:pt x="2180533" y="688594"/>
                  <a:pt x="2179454" y="687233"/>
                  <a:pt x="2178375" y="686143"/>
                </a:cubicBezTo>
                <a:lnTo>
                  <a:pt x="2176757" y="684510"/>
                </a:lnTo>
                <a:lnTo>
                  <a:pt x="2167047" y="684510"/>
                </a:lnTo>
                <a:cubicBezTo>
                  <a:pt x="2163810" y="684510"/>
                  <a:pt x="2161653" y="681787"/>
                  <a:pt x="2160574" y="676341"/>
                </a:cubicBezTo>
                <a:cubicBezTo>
                  <a:pt x="2159494" y="670896"/>
                  <a:pt x="2156259" y="668173"/>
                  <a:pt x="2150864" y="668173"/>
                </a:cubicBezTo>
                <a:cubicBezTo>
                  <a:pt x="2148706" y="668173"/>
                  <a:pt x="2147357" y="668445"/>
                  <a:pt x="2146818" y="668990"/>
                </a:cubicBezTo>
                <a:cubicBezTo>
                  <a:pt x="2146278" y="669534"/>
                  <a:pt x="2144930" y="669806"/>
                  <a:pt x="2142773" y="669806"/>
                </a:cubicBezTo>
                <a:cubicBezTo>
                  <a:pt x="2139535" y="669806"/>
                  <a:pt x="2138457" y="667901"/>
                  <a:pt x="2139535" y="664089"/>
                </a:cubicBezTo>
                <a:cubicBezTo>
                  <a:pt x="2140614" y="660277"/>
                  <a:pt x="2139535" y="658371"/>
                  <a:pt x="2136299" y="658371"/>
                </a:cubicBezTo>
                <a:close/>
                <a:moveTo>
                  <a:pt x="2618552" y="656738"/>
                </a:moveTo>
                <a:cubicBezTo>
                  <a:pt x="2613159" y="656738"/>
                  <a:pt x="2610461" y="658915"/>
                  <a:pt x="2610461" y="663272"/>
                </a:cubicBezTo>
                <a:cubicBezTo>
                  <a:pt x="2610461" y="665450"/>
                  <a:pt x="2613159" y="666540"/>
                  <a:pt x="2618552" y="666540"/>
                </a:cubicBezTo>
                <a:cubicBezTo>
                  <a:pt x="2622868" y="666540"/>
                  <a:pt x="2625025" y="664906"/>
                  <a:pt x="2625025" y="661638"/>
                </a:cubicBezTo>
                <a:cubicBezTo>
                  <a:pt x="2625025" y="658371"/>
                  <a:pt x="2622868" y="656738"/>
                  <a:pt x="2618552" y="656738"/>
                </a:cubicBezTo>
                <a:close/>
                <a:moveTo>
                  <a:pt x="3353866" y="653470"/>
                </a:moveTo>
                <a:cubicBezTo>
                  <a:pt x="3350630" y="653470"/>
                  <a:pt x="3349012" y="655103"/>
                  <a:pt x="3349012" y="658371"/>
                </a:cubicBezTo>
                <a:cubicBezTo>
                  <a:pt x="3349012" y="660549"/>
                  <a:pt x="3350091" y="661638"/>
                  <a:pt x="3352248" y="661638"/>
                </a:cubicBezTo>
                <a:cubicBezTo>
                  <a:pt x="3355486" y="661638"/>
                  <a:pt x="3357104" y="660005"/>
                  <a:pt x="3357104" y="656738"/>
                </a:cubicBezTo>
                <a:close/>
                <a:moveTo>
                  <a:pt x="5969342" y="651836"/>
                </a:moveTo>
                <a:cubicBezTo>
                  <a:pt x="5962870" y="651836"/>
                  <a:pt x="5959633" y="654559"/>
                  <a:pt x="5959633" y="660005"/>
                </a:cubicBezTo>
                <a:cubicBezTo>
                  <a:pt x="5959633" y="662183"/>
                  <a:pt x="5960172" y="663272"/>
                  <a:pt x="5961252" y="663272"/>
                </a:cubicBezTo>
                <a:lnTo>
                  <a:pt x="5964488" y="663272"/>
                </a:lnTo>
                <a:cubicBezTo>
                  <a:pt x="5968804" y="663272"/>
                  <a:pt x="5970960" y="660549"/>
                  <a:pt x="5970960" y="655103"/>
                </a:cubicBezTo>
                <a:cubicBezTo>
                  <a:pt x="5970960" y="652926"/>
                  <a:pt x="5970422" y="651836"/>
                  <a:pt x="5969342" y="651836"/>
                </a:cubicBezTo>
                <a:close/>
                <a:moveTo>
                  <a:pt x="709566" y="650203"/>
                </a:moveTo>
                <a:cubicBezTo>
                  <a:pt x="706329" y="650203"/>
                  <a:pt x="704711" y="651836"/>
                  <a:pt x="704711" y="655103"/>
                </a:cubicBezTo>
                <a:cubicBezTo>
                  <a:pt x="704711" y="657282"/>
                  <a:pt x="705790" y="658371"/>
                  <a:pt x="707948" y="658371"/>
                </a:cubicBezTo>
                <a:cubicBezTo>
                  <a:pt x="711184" y="658371"/>
                  <a:pt x="712802" y="656738"/>
                  <a:pt x="712802" y="653470"/>
                </a:cubicBezTo>
                <a:cubicBezTo>
                  <a:pt x="712802" y="651292"/>
                  <a:pt x="711723" y="650203"/>
                  <a:pt x="709566" y="650203"/>
                </a:cubicBezTo>
                <a:close/>
                <a:moveTo>
                  <a:pt x="4888825" y="648570"/>
                </a:moveTo>
                <a:cubicBezTo>
                  <a:pt x="4886667" y="648570"/>
                  <a:pt x="4883700" y="648842"/>
                  <a:pt x="4879924" y="649386"/>
                </a:cubicBezTo>
                <a:cubicBezTo>
                  <a:pt x="4876149" y="649931"/>
                  <a:pt x="4874260" y="651292"/>
                  <a:pt x="4874260" y="653470"/>
                </a:cubicBezTo>
                <a:cubicBezTo>
                  <a:pt x="4874260" y="657826"/>
                  <a:pt x="4877497" y="660005"/>
                  <a:pt x="4883969" y="660005"/>
                </a:cubicBezTo>
                <a:cubicBezTo>
                  <a:pt x="4889364" y="660005"/>
                  <a:pt x="4892061" y="657282"/>
                  <a:pt x="4892061" y="651836"/>
                </a:cubicBezTo>
                <a:cubicBezTo>
                  <a:pt x="4892061" y="649658"/>
                  <a:pt x="4890982" y="648570"/>
                  <a:pt x="4888825" y="648570"/>
                </a:cubicBezTo>
                <a:close/>
                <a:moveTo>
                  <a:pt x="4762597" y="648570"/>
                </a:moveTo>
                <a:cubicBezTo>
                  <a:pt x="4760440" y="648570"/>
                  <a:pt x="4759361" y="649114"/>
                  <a:pt x="4759361" y="650203"/>
                </a:cubicBezTo>
                <a:cubicBezTo>
                  <a:pt x="4759361" y="653470"/>
                  <a:pt x="4760979" y="655103"/>
                  <a:pt x="4764215" y="655103"/>
                </a:cubicBezTo>
                <a:cubicBezTo>
                  <a:pt x="4766373" y="655103"/>
                  <a:pt x="4767452" y="654015"/>
                  <a:pt x="4767452" y="651836"/>
                </a:cubicBezTo>
                <a:cubicBezTo>
                  <a:pt x="4767452" y="649658"/>
                  <a:pt x="4765834" y="648570"/>
                  <a:pt x="4762597" y="648570"/>
                </a:cubicBezTo>
                <a:close/>
                <a:moveTo>
                  <a:pt x="7961873" y="645301"/>
                </a:moveTo>
                <a:cubicBezTo>
                  <a:pt x="7957560" y="645301"/>
                  <a:pt x="7955400" y="646391"/>
                  <a:pt x="7955400" y="648570"/>
                </a:cubicBezTo>
                <a:cubicBezTo>
                  <a:pt x="7955400" y="652926"/>
                  <a:pt x="7957560" y="655103"/>
                  <a:pt x="7961873" y="655103"/>
                </a:cubicBezTo>
                <a:cubicBezTo>
                  <a:pt x="7966189" y="655103"/>
                  <a:pt x="7968347" y="653470"/>
                  <a:pt x="7968347" y="650203"/>
                </a:cubicBezTo>
                <a:cubicBezTo>
                  <a:pt x="7968347" y="646935"/>
                  <a:pt x="7966189" y="645301"/>
                  <a:pt x="7961873" y="645301"/>
                </a:cubicBezTo>
                <a:close/>
                <a:moveTo>
                  <a:pt x="8359975" y="640401"/>
                </a:moveTo>
                <a:cubicBezTo>
                  <a:pt x="8352424" y="640401"/>
                  <a:pt x="8347297" y="640673"/>
                  <a:pt x="8344602" y="641217"/>
                </a:cubicBezTo>
                <a:cubicBezTo>
                  <a:pt x="8341906" y="641763"/>
                  <a:pt x="8338398" y="644757"/>
                  <a:pt x="8334083" y="650203"/>
                </a:cubicBezTo>
                <a:cubicBezTo>
                  <a:pt x="8333005" y="652380"/>
                  <a:pt x="8331116" y="654831"/>
                  <a:pt x="8328419" y="657554"/>
                </a:cubicBezTo>
                <a:cubicBezTo>
                  <a:pt x="8325721" y="660277"/>
                  <a:pt x="8324373" y="662728"/>
                  <a:pt x="8324373" y="664906"/>
                </a:cubicBezTo>
                <a:lnTo>
                  <a:pt x="8324373" y="666540"/>
                </a:lnTo>
                <a:cubicBezTo>
                  <a:pt x="8325452" y="668717"/>
                  <a:pt x="8327070" y="670896"/>
                  <a:pt x="8329227" y="673075"/>
                </a:cubicBezTo>
                <a:cubicBezTo>
                  <a:pt x="8331385" y="675252"/>
                  <a:pt x="8333543" y="676341"/>
                  <a:pt x="8335702" y="676341"/>
                </a:cubicBezTo>
                <a:cubicBezTo>
                  <a:pt x="8341097" y="676341"/>
                  <a:pt x="8345951" y="673347"/>
                  <a:pt x="8350265" y="667356"/>
                </a:cubicBezTo>
                <a:cubicBezTo>
                  <a:pt x="8354582" y="661366"/>
                  <a:pt x="8360515" y="658371"/>
                  <a:pt x="8368068" y="658371"/>
                </a:cubicBezTo>
                <a:cubicBezTo>
                  <a:pt x="8370226" y="658371"/>
                  <a:pt x="8371304" y="659187"/>
                  <a:pt x="8371304" y="660822"/>
                </a:cubicBezTo>
                <a:cubicBezTo>
                  <a:pt x="8371304" y="662455"/>
                  <a:pt x="8372382" y="663817"/>
                  <a:pt x="8374540" y="664906"/>
                </a:cubicBezTo>
                <a:cubicBezTo>
                  <a:pt x="8375618" y="664906"/>
                  <a:pt x="8378586" y="666540"/>
                  <a:pt x="8383441" y="669806"/>
                </a:cubicBezTo>
                <a:cubicBezTo>
                  <a:pt x="8388297" y="673075"/>
                  <a:pt x="8390723" y="675252"/>
                  <a:pt x="8390723" y="676341"/>
                </a:cubicBezTo>
                <a:cubicBezTo>
                  <a:pt x="8390723" y="680698"/>
                  <a:pt x="8390184" y="685871"/>
                  <a:pt x="8389105" y="691861"/>
                </a:cubicBezTo>
                <a:cubicBezTo>
                  <a:pt x="8388026" y="697852"/>
                  <a:pt x="8386948" y="703025"/>
                  <a:pt x="8385867" y="707382"/>
                </a:cubicBezTo>
                <a:cubicBezTo>
                  <a:pt x="8385867" y="709559"/>
                  <a:pt x="8384790" y="711466"/>
                  <a:pt x="8382631" y="713099"/>
                </a:cubicBezTo>
                <a:cubicBezTo>
                  <a:pt x="8380473" y="714733"/>
                  <a:pt x="8379395" y="716639"/>
                  <a:pt x="8379395" y="718817"/>
                </a:cubicBezTo>
                <a:cubicBezTo>
                  <a:pt x="8379395" y="722085"/>
                  <a:pt x="8381013" y="723718"/>
                  <a:pt x="8384251" y="723718"/>
                </a:cubicBezTo>
                <a:cubicBezTo>
                  <a:pt x="8386408" y="723718"/>
                  <a:pt x="8390454" y="721812"/>
                  <a:pt x="8396387" y="718001"/>
                </a:cubicBezTo>
                <a:cubicBezTo>
                  <a:pt x="8402321" y="714189"/>
                  <a:pt x="8405288" y="710648"/>
                  <a:pt x="8405288" y="707382"/>
                </a:cubicBezTo>
                <a:cubicBezTo>
                  <a:pt x="8403130" y="700847"/>
                  <a:pt x="8402051" y="695945"/>
                  <a:pt x="8402051" y="692678"/>
                </a:cubicBezTo>
                <a:cubicBezTo>
                  <a:pt x="8402051" y="686143"/>
                  <a:pt x="8404748" y="681243"/>
                  <a:pt x="8410142" y="677975"/>
                </a:cubicBezTo>
                <a:lnTo>
                  <a:pt x="8410142" y="676341"/>
                </a:lnTo>
                <a:cubicBezTo>
                  <a:pt x="8410142" y="675252"/>
                  <a:pt x="8409874" y="674436"/>
                  <a:pt x="8409335" y="673891"/>
                </a:cubicBezTo>
                <a:cubicBezTo>
                  <a:pt x="8408794" y="673347"/>
                  <a:pt x="8408525" y="671985"/>
                  <a:pt x="8408525" y="669806"/>
                </a:cubicBezTo>
                <a:cubicBezTo>
                  <a:pt x="8408525" y="667629"/>
                  <a:pt x="8409064" y="665722"/>
                  <a:pt x="8410142" y="664089"/>
                </a:cubicBezTo>
                <a:cubicBezTo>
                  <a:pt x="8411223" y="662455"/>
                  <a:pt x="8411761" y="660549"/>
                  <a:pt x="8411761" y="658371"/>
                </a:cubicBezTo>
                <a:cubicBezTo>
                  <a:pt x="8411761" y="655103"/>
                  <a:pt x="8409874" y="652380"/>
                  <a:pt x="8406096" y="650203"/>
                </a:cubicBezTo>
                <a:cubicBezTo>
                  <a:pt x="8402321" y="648024"/>
                  <a:pt x="8398005" y="646391"/>
                  <a:pt x="8393151" y="645301"/>
                </a:cubicBezTo>
                <a:cubicBezTo>
                  <a:pt x="8388297" y="644212"/>
                  <a:pt x="8383441" y="643396"/>
                  <a:pt x="8378586" y="642851"/>
                </a:cubicBezTo>
                <a:cubicBezTo>
                  <a:pt x="8373731" y="642307"/>
                  <a:pt x="8370226" y="641489"/>
                  <a:pt x="8368068" y="640401"/>
                </a:cubicBezTo>
                <a:close/>
                <a:moveTo>
                  <a:pt x="6976835" y="640401"/>
                </a:moveTo>
                <a:cubicBezTo>
                  <a:pt x="6968204" y="640401"/>
                  <a:pt x="6963079" y="643124"/>
                  <a:pt x="6961461" y="648570"/>
                </a:cubicBezTo>
                <a:cubicBezTo>
                  <a:pt x="6959843" y="654015"/>
                  <a:pt x="6956337" y="658371"/>
                  <a:pt x="6950942" y="661638"/>
                </a:cubicBezTo>
                <a:cubicBezTo>
                  <a:pt x="6944469" y="667084"/>
                  <a:pt x="6937997" y="671713"/>
                  <a:pt x="6931523" y="675524"/>
                </a:cubicBezTo>
                <a:cubicBezTo>
                  <a:pt x="6925049" y="679336"/>
                  <a:pt x="6919117" y="684510"/>
                  <a:pt x="6913722" y="691045"/>
                </a:cubicBezTo>
                <a:cubicBezTo>
                  <a:pt x="6911563" y="691045"/>
                  <a:pt x="6906709" y="693768"/>
                  <a:pt x="6899157" y="699213"/>
                </a:cubicBezTo>
                <a:cubicBezTo>
                  <a:pt x="6891606" y="704659"/>
                  <a:pt x="6887289" y="708471"/>
                  <a:pt x="6886210" y="710648"/>
                </a:cubicBezTo>
                <a:cubicBezTo>
                  <a:pt x="6885133" y="711738"/>
                  <a:pt x="6884053" y="713916"/>
                  <a:pt x="6882974" y="717183"/>
                </a:cubicBezTo>
                <a:cubicBezTo>
                  <a:pt x="6881895" y="720450"/>
                  <a:pt x="6880277" y="722629"/>
                  <a:pt x="6878119" y="723718"/>
                </a:cubicBezTo>
                <a:cubicBezTo>
                  <a:pt x="6872725" y="728074"/>
                  <a:pt x="6866791" y="729708"/>
                  <a:pt x="6860317" y="728618"/>
                </a:cubicBezTo>
                <a:cubicBezTo>
                  <a:pt x="6853844" y="727530"/>
                  <a:pt x="6850608" y="731887"/>
                  <a:pt x="6850608" y="741688"/>
                </a:cubicBezTo>
                <a:cubicBezTo>
                  <a:pt x="6850608" y="744955"/>
                  <a:pt x="6851687" y="746590"/>
                  <a:pt x="6853844" y="746590"/>
                </a:cubicBezTo>
                <a:cubicBezTo>
                  <a:pt x="6862476" y="746590"/>
                  <a:pt x="6870298" y="743867"/>
                  <a:pt x="6877310" y="738422"/>
                </a:cubicBezTo>
                <a:cubicBezTo>
                  <a:pt x="6884323" y="732976"/>
                  <a:pt x="6889987" y="726985"/>
                  <a:pt x="6894301" y="720450"/>
                </a:cubicBezTo>
                <a:cubicBezTo>
                  <a:pt x="6895381" y="720450"/>
                  <a:pt x="6895921" y="719906"/>
                  <a:pt x="6895921" y="718817"/>
                </a:cubicBezTo>
                <a:cubicBezTo>
                  <a:pt x="6898079" y="717727"/>
                  <a:pt x="6900236" y="717455"/>
                  <a:pt x="6902395" y="718001"/>
                </a:cubicBezTo>
                <a:cubicBezTo>
                  <a:pt x="6904551" y="718545"/>
                  <a:pt x="6906709" y="717727"/>
                  <a:pt x="6908867" y="715550"/>
                </a:cubicBezTo>
                <a:cubicBezTo>
                  <a:pt x="6913182" y="712282"/>
                  <a:pt x="6917227" y="708471"/>
                  <a:pt x="6921004" y="704113"/>
                </a:cubicBezTo>
                <a:cubicBezTo>
                  <a:pt x="6924780" y="699757"/>
                  <a:pt x="6928287" y="695945"/>
                  <a:pt x="6931523" y="692678"/>
                </a:cubicBezTo>
                <a:cubicBezTo>
                  <a:pt x="6937997" y="690499"/>
                  <a:pt x="6941233" y="687505"/>
                  <a:pt x="6941233" y="683692"/>
                </a:cubicBezTo>
                <a:cubicBezTo>
                  <a:pt x="6941233" y="679882"/>
                  <a:pt x="6945547" y="677431"/>
                  <a:pt x="6954179" y="676341"/>
                </a:cubicBezTo>
                <a:lnTo>
                  <a:pt x="6955797" y="676341"/>
                </a:lnTo>
                <a:cubicBezTo>
                  <a:pt x="6959033" y="669806"/>
                  <a:pt x="6962000" y="667084"/>
                  <a:pt x="6964697" y="668173"/>
                </a:cubicBezTo>
                <a:cubicBezTo>
                  <a:pt x="6967395" y="669262"/>
                  <a:pt x="6969822" y="667629"/>
                  <a:pt x="6971979" y="663272"/>
                </a:cubicBezTo>
                <a:cubicBezTo>
                  <a:pt x="6973059" y="662183"/>
                  <a:pt x="6974137" y="660549"/>
                  <a:pt x="6975218" y="658371"/>
                </a:cubicBezTo>
                <a:lnTo>
                  <a:pt x="6980072" y="648570"/>
                </a:lnTo>
                <a:cubicBezTo>
                  <a:pt x="6981151" y="647480"/>
                  <a:pt x="6981690" y="646391"/>
                  <a:pt x="6981690" y="645301"/>
                </a:cubicBezTo>
                <a:cubicBezTo>
                  <a:pt x="6981690" y="642035"/>
                  <a:pt x="6980072" y="640401"/>
                  <a:pt x="6976835" y="640401"/>
                </a:cubicBezTo>
                <a:close/>
                <a:moveTo>
                  <a:pt x="5084639" y="638766"/>
                </a:moveTo>
                <a:cubicBezTo>
                  <a:pt x="5082482" y="638766"/>
                  <a:pt x="5081403" y="639856"/>
                  <a:pt x="5081403" y="642035"/>
                </a:cubicBezTo>
                <a:cubicBezTo>
                  <a:pt x="5081403" y="644212"/>
                  <a:pt x="5081942" y="645301"/>
                  <a:pt x="5083021" y="645301"/>
                </a:cubicBezTo>
                <a:cubicBezTo>
                  <a:pt x="5085178" y="645301"/>
                  <a:pt x="5086257" y="643668"/>
                  <a:pt x="5086257" y="640401"/>
                </a:cubicBezTo>
                <a:cubicBezTo>
                  <a:pt x="5086257" y="639312"/>
                  <a:pt x="5085718" y="638766"/>
                  <a:pt x="5084639" y="638766"/>
                </a:cubicBezTo>
                <a:close/>
                <a:moveTo>
                  <a:pt x="1043137" y="638766"/>
                </a:moveTo>
                <a:cubicBezTo>
                  <a:pt x="1042058" y="638766"/>
                  <a:pt x="1041519" y="639312"/>
                  <a:pt x="1041519" y="640401"/>
                </a:cubicBezTo>
                <a:lnTo>
                  <a:pt x="1041519" y="642035"/>
                </a:lnTo>
                <a:cubicBezTo>
                  <a:pt x="1043677" y="642035"/>
                  <a:pt x="1044756" y="641489"/>
                  <a:pt x="1044756" y="640401"/>
                </a:cubicBezTo>
                <a:close/>
                <a:moveTo>
                  <a:pt x="8641559" y="637133"/>
                </a:moveTo>
                <a:cubicBezTo>
                  <a:pt x="8639401" y="637133"/>
                  <a:pt x="8635626" y="640128"/>
                  <a:pt x="8630232" y="646119"/>
                </a:cubicBezTo>
                <a:cubicBezTo>
                  <a:pt x="8624838" y="652108"/>
                  <a:pt x="8622140" y="656738"/>
                  <a:pt x="8622140" y="660005"/>
                </a:cubicBezTo>
                <a:cubicBezTo>
                  <a:pt x="8622140" y="663272"/>
                  <a:pt x="8623758" y="666268"/>
                  <a:pt x="8626995" y="668990"/>
                </a:cubicBezTo>
                <a:cubicBezTo>
                  <a:pt x="8630232" y="671713"/>
                  <a:pt x="8632929" y="673075"/>
                  <a:pt x="8635087" y="673075"/>
                </a:cubicBezTo>
                <a:cubicBezTo>
                  <a:pt x="8640482" y="673075"/>
                  <a:pt x="8644796" y="670079"/>
                  <a:pt x="8648033" y="664089"/>
                </a:cubicBezTo>
                <a:cubicBezTo>
                  <a:pt x="8651270" y="658099"/>
                  <a:pt x="8652887" y="652926"/>
                  <a:pt x="8652887" y="648570"/>
                </a:cubicBezTo>
                <a:cubicBezTo>
                  <a:pt x="8652887" y="640945"/>
                  <a:pt x="8649112" y="637133"/>
                  <a:pt x="8641559" y="637133"/>
                </a:cubicBezTo>
                <a:close/>
                <a:moveTo>
                  <a:pt x="8211092" y="637133"/>
                </a:moveTo>
                <a:cubicBezTo>
                  <a:pt x="8208935" y="637133"/>
                  <a:pt x="8206506" y="637405"/>
                  <a:pt x="8203809" y="637950"/>
                </a:cubicBezTo>
                <a:cubicBezTo>
                  <a:pt x="8201111" y="638494"/>
                  <a:pt x="8199763" y="639856"/>
                  <a:pt x="8199763" y="642035"/>
                </a:cubicBezTo>
                <a:cubicBezTo>
                  <a:pt x="8199763" y="649658"/>
                  <a:pt x="8202461" y="653470"/>
                  <a:pt x="8207855" y="653470"/>
                </a:cubicBezTo>
                <a:cubicBezTo>
                  <a:pt x="8215407" y="653470"/>
                  <a:pt x="8219183" y="649658"/>
                  <a:pt x="8219183" y="642035"/>
                </a:cubicBezTo>
                <a:cubicBezTo>
                  <a:pt x="8219183" y="638766"/>
                  <a:pt x="8216487" y="637133"/>
                  <a:pt x="8211092" y="637133"/>
                </a:cubicBezTo>
                <a:close/>
                <a:moveTo>
                  <a:pt x="5838260" y="637133"/>
                </a:moveTo>
                <a:cubicBezTo>
                  <a:pt x="5838260" y="642579"/>
                  <a:pt x="5836912" y="646391"/>
                  <a:pt x="5834215" y="648570"/>
                </a:cubicBezTo>
                <a:cubicBezTo>
                  <a:pt x="5831518" y="650747"/>
                  <a:pt x="5828280" y="652654"/>
                  <a:pt x="5824505" y="654287"/>
                </a:cubicBezTo>
                <a:cubicBezTo>
                  <a:pt x="5820729" y="655921"/>
                  <a:pt x="5817493" y="657826"/>
                  <a:pt x="5814796" y="660005"/>
                </a:cubicBezTo>
                <a:cubicBezTo>
                  <a:pt x="5812098" y="662183"/>
                  <a:pt x="5810749" y="665994"/>
                  <a:pt x="5810749" y="671440"/>
                </a:cubicBezTo>
                <a:cubicBezTo>
                  <a:pt x="5810749" y="677975"/>
                  <a:pt x="5812907" y="681243"/>
                  <a:pt x="5817222" y="681243"/>
                </a:cubicBezTo>
                <a:cubicBezTo>
                  <a:pt x="5819380" y="681243"/>
                  <a:pt x="5824505" y="677703"/>
                  <a:pt x="5832597" y="670624"/>
                </a:cubicBezTo>
                <a:cubicBezTo>
                  <a:pt x="5840688" y="663545"/>
                  <a:pt x="5844734" y="658915"/>
                  <a:pt x="5844734" y="656738"/>
                </a:cubicBezTo>
                <a:cubicBezTo>
                  <a:pt x="5844734" y="654559"/>
                  <a:pt x="5844734" y="650747"/>
                  <a:pt x="5844734" y="645301"/>
                </a:cubicBezTo>
                <a:cubicBezTo>
                  <a:pt x="5844734" y="639856"/>
                  <a:pt x="5843115" y="637133"/>
                  <a:pt x="5839878" y="637133"/>
                </a:cubicBezTo>
                <a:close/>
                <a:moveTo>
                  <a:pt x="3374905" y="637133"/>
                </a:moveTo>
                <a:cubicBezTo>
                  <a:pt x="3369511" y="637133"/>
                  <a:pt x="3366813" y="639312"/>
                  <a:pt x="3366813" y="643668"/>
                </a:cubicBezTo>
                <a:cubicBezTo>
                  <a:pt x="3366813" y="644757"/>
                  <a:pt x="3367892" y="645301"/>
                  <a:pt x="3370049" y="645301"/>
                </a:cubicBezTo>
                <a:lnTo>
                  <a:pt x="3371669" y="645301"/>
                </a:lnTo>
                <a:lnTo>
                  <a:pt x="3376523" y="640401"/>
                </a:lnTo>
                <a:lnTo>
                  <a:pt x="3376523" y="638766"/>
                </a:lnTo>
                <a:cubicBezTo>
                  <a:pt x="3376523" y="637678"/>
                  <a:pt x="3375984" y="637133"/>
                  <a:pt x="3374905" y="637133"/>
                </a:cubicBezTo>
                <a:close/>
                <a:moveTo>
                  <a:pt x="2283564" y="637133"/>
                </a:moveTo>
                <a:cubicBezTo>
                  <a:pt x="2281406" y="637133"/>
                  <a:pt x="2279788" y="637678"/>
                  <a:pt x="2278709" y="638766"/>
                </a:cubicBezTo>
                <a:lnTo>
                  <a:pt x="2278709" y="642035"/>
                </a:lnTo>
                <a:cubicBezTo>
                  <a:pt x="2278709" y="644212"/>
                  <a:pt x="2279249" y="647208"/>
                  <a:pt x="2280328" y="651019"/>
                </a:cubicBezTo>
                <a:cubicBezTo>
                  <a:pt x="2281406" y="654831"/>
                  <a:pt x="2283564" y="656738"/>
                  <a:pt x="2286802" y="656738"/>
                </a:cubicBezTo>
                <a:cubicBezTo>
                  <a:pt x="2288958" y="656738"/>
                  <a:pt x="2290037" y="655649"/>
                  <a:pt x="2290037" y="653470"/>
                </a:cubicBezTo>
                <a:lnTo>
                  <a:pt x="2290037" y="640401"/>
                </a:lnTo>
                <a:cubicBezTo>
                  <a:pt x="2290037" y="638222"/>
                  <a:pt x="2287879" y="637133"/>
                  <a:pt x="2283564" y="637133"/>
                </a:cubicBezTo>
                <a:close/>
                <a:moveTo>
                  <a:pt x="2192939" y="637133"/>
                </a:moveTo>
                <a:lnTo>
                  <a:pt x="2192939" y="640401"/>
                </a:lnTo>
                <a:lnTo>
                  <a:pt x="2194558" y="640401"/>
                </a:lnTo>
                <a:lnTo>
                  <a:pt x="2194558" y="637133"/>
                </a:lnTo>
                <a:close/>
                <a:moveTo>
                  <a:pt x="1014009" y="637133"/>
                </a:moveTo>
                <a:cubicBezTo>
                  <a:pt x="1011850" y="638222"/>
                  <a:pt x="1008884" y="641763"/>
                  <a:pt x="1005108" y="647752"/>
                </a:cubicBezTo>
                <a:cubicBezTo>
                  <a:pt x="1001333" y="653742"/>
                  <a:pt x="999444" y="657826"/>
                  <a:pt x="999444" y="660005"/>
                </a:cubicBezTo>
                <a:cubicBezTo>
                  <a:pt x="999444" y="662183"/>
                  <a:pt x="1001062" y="664089"/>
                  <a:pt x="1004299" y="665722"/>
                </a:cubicBezTo>
                <a:cubicBezTo>
                  <a:pt x="1007535" y="667356"/>
                  <a:pt x="1010232" y="668173"/>
                  <a:pt x="1012389" y="668173"/>
                </a:cubicBezTo>
                <a:cubicBezTo>
                  <a:pt x="1015627" y="668173"/>
                  <a:pt x="1019403" y="665450"/>
                  <a:pt x="1023718" y="660005"/>
                </a:cubicBezTo>
                <a:cubicBezTo>
                  <a:pt x="1028033" y="654559"/>
                  <a:pt x="1030192" y="649658"/>
                  <a:pt x="1030192" y="645301"/>
                </a:cubicBezTo>
                <a:cubicBezTo>
                  <a:pt x="1030192" y="639856"/>
                  <a:pt x="1025876" y="637133"/>
                  <a:pt x="1017245" y="637133"/>
                </a:cubicBezTo>
                <a:close/>
                <a:moveTo>
                  <a:pt x="5008579" y="635500"/>
                </a:moveTo>
                <a:cubicBezTo>
                  <a:pt x="5002106" y="635500"/>
                  <a:pt x="4998868" y="638222"/>
                  <a:pt x="4998868" y="643668"/>
                </a:cubicBezTo>
                <a:cubicBezTo>
                  <a:pt x="4998868" y="648024"/>
                  <a:pt x="4999948" y="650203"/>
                  <a:pt x="5002106" y="650203"/>
                </a:cubicBezTo>
                <a:cubicBezTo>
                  <a:pt x="5009658" y="650203"/>
                  <a:pt x="5013433" y="646935"/>
                  <a:pt x="5013433" y="640401"/>
                </a:cubicBezTo>
                <a:cubicBezTo>
                  <a:pt x="5013433" y="637133"/>
                  <a:pt x="5011815" y="635500"/>
                  <a:pt x="5008579" y="635500"/>
                </a:cubicBezTo>
                <a:close/>
                <a:moveTo>
                  <a:pt x="4864550" y="635500"/>
                </a:moveTo>
                <a:cubicBezTo>
                  <a:pt x="4862392" y="635500"/>
                  <a:pt x="4859966" y="636044"/>
                  <a:pt x="4857267" y="637133"/>
                </a:cubicBezTo>
                <a:cubicBezTo>
                  <a:pt x="4854570" y="638222"/>
                  <a:pt x="4853221" y="639856"/>
                  <a:pt x="4853221" y="642035"/>
                </a:cubicBezTo>
                <a:cubicBezTo>
                  <a:pt x="4853221" y="644212"/>
                  <a:pt x="4854301" y="645573"/>
                  <a:pt x="4856459" y="646119"/>
                </a:cubicBezTo>
                <a:cubicBezTo>
                  <a:pt x="4858616" y="646663"/>
                  <a:pt x="4860235" y="646935"/>
                  <a:pt x="4861314" y="646935"/>
                </a:cubicBezTo>
                <a:cubicBezTo>
                  <a:pt x="4865629" y="646935"/>
                  <a:pt x="4867786" y="644757"/>
                  <a:pt x="4867786" y="640401"/>
                </a:cubicBezTo>
                <a:cubicBezTo>
                  <a:pt x="4867786" y="637133"/>
                  <a:pt x="4866707" y="635500"/>
                  <a:pt x="4864550" y="635500"/>
                </a:cubicBezTo>
                <a:close/>
                <a:moveTo>
                  <a:pt x="581720" y="635500"/>
                </a:moveTo>
                <a:cubicBezTo>
                  <a:pt x="580641" y="635500"/>
                  <a:pt x="578753" y="636861"/>
                  <a:pt x="576056" y="639584"/>
                </a:cubicBezTo>
                <a:cubicBezTo>
                  <a:pt x="573359" y="642307"/>
                  <a:pt x="572010" y="644757"/>
                  <a:pt x="572010" y="646935"/>
                </a:cubicBezTo>
                <a:cubicBezTo>
                  <a:pt x="572010" y="650203"/>
                  <a:pt x="573628" y="651836"/>
                  <a:pt x="576866" y="651836"/>
                </a:cubicBezTo>
                <a:cubicBezTo>
                  <a:pt x="584417" y="651836"/>
                  <a:pt x="588194" y="648024"/>
                  <a:pt x="588194" y="640401"/>
                </a:cubicBezTo>
                <a:cubicBezTo>
                  <a:pt x="588194" y="637133"/>
                  <a:pt x="586035" y="635500"/>
                  <a:pt x="581720" y="635500"/>
                </a:cubicBezTo>
                <a:close/>
                <a:moveTo>
                  <a:pt x="7509257" y="633866"/>
                </a:moveTo>
                <a:cubicBezTo>
                  <a:pt x="7507099" y="633866"/>
                  <a:pt x="7500355" y="636317"/>
                  <a:pt x="7489027" y="641217"/>
                </a:cubicBezTo>
                <a:cubicBezTo>
                  <a:pt x="7477698" y="646119"/>
                  <a:pt x="7470957" y="649658"/>
                  <a:pt x="7468798" y="651836"/>
                </a:cubicBezTo>
                <a:cubicBezTo>
                  <a:pt x="7466639" y="654015"/>
                  <a:pt x="7465021" y="656465"/>
                  <a:pt x="7463944" y="659187"/>
                </a:cubicBezTo>
                <a:cubicBezTo>
                  <a:pt x="7462865" y="661910"/>
                  <a:pt x="7461247" y="664361"/>
                  <a:pt x="7459089" y="666540"/>
                </a:cubicBezTo>
                <a:cubicBezTo>
                  <a:pt x="7453694" y="671985"/>
                  <a:pt x="7449919" y="674708"/>
                  <a:pt x="7447761" y="674708"/>
                </a:cubicBezTo>
                <a:cubicBezTo>
                  <a:pt x="7445603" y="674708"/>
                  <a:pt x="7441286" y="677975"/>
                  <a:pt x="7434814" y="684510"/>
                </a:cubicBezTo>
                <a:cubicBezTo>
                  <a:pt x="7432655" y="686689"/>
                  <a:pt x="7430229" y="688050"/>
                  <a:pt x="7427532" y="688594"/>
                </a:cubicBezTo>
                <a:cubicBezTo>
                  <a:pt x="7424835" y="689138"/>
                  <a:pt x="7422946" y="690499"/>
                  <a:pt x="7421867" y="692678"/>
                </a:cubicBezTo>
                <a:cubicBezTo>
                  <a:pt x="7420789" y="702480"/>
                  <a:pt x="7417553" y="707110"/>
                  <a:pt x="7412159" y="706564"/>
                </a:cubicBezTo>
                <a:cubicBezTo>
                  <a:pt x="7406763" y="706020"/>
                  <a:pt x="7401370" y="708471"/>
                  <a:pt x="7395975" y="713916"/>
                </a:cubicBezTo>
                <a:cubicBezTo>
                  <a:pt x="7393817" y="718273"/>
                  <a:pt x="7391389" y="720995"/>
                  <a:pt x="7388693" y="722085"/>
                </a:cubicBezTo>
                <a:cubicBezTo>
                  <a:pt x="7385995" y="723173"/>
                  <a:pt x="7383029" y="724808"/>
                  <a:pt x="7379793" y="726985"/>
                </a:cubicBezTo>
                <a:cubicBezTo>
                  <a:pt x="7374397" y="731341"/>
                  <a:pt x="7370351" y="734881"/>
                  <a:pt x="7367654" y="737604"/>
                </a:cubicBezTo>
                <a:cubicBezTo>
                  <a:pt x="7364959" y="740327"/>
                  <a:pt x="7359293" y="743867"/>
                  <a:pt x="7350663" y="748223"/>
                </a:cubicBezTo>
                <a:cubicBezTo>
                  <a:pt x="7349584" y="749313"/>
                  <a:pt x="7347156" y="753124"/>
                  <a:pt x="7343381" y="759659"/>
                </a:cubicBezTo>
                <a:cubicBezTo>
                  <a:pt x="7339603" y="766194"/>
                  <a:pt x="7336638" y="769460"/>
                  <a:pt x="7334480" y="769460"/>
                </a:cubicBezTo>
                <a:lnTo>
                  <a:pt x="7321533" y="769460"/>
                </a:lnTo>
                <a:cubicBezTo>
                  <a:pt x="7319375" y="769460"/>
                  <a:pt x="7317755" y="771367"/>
                  <a:pt x="7316677" y="775179"/>
                </a:cubicBezTo>
                <a:cubicBezTo>
                  <a:pt x="7315599" y="778990"/>
                  <a:pt x="7313441" y="781986"/>
                  <a:pt x="7310205" y="784164"/>
                </a:cubicBezTo>
                <a:cubicBezTo>
                  <a:pt x="7301573" y="786342"/>
                  <a:pt x="7297528" y="789337"/>
                  <a:pt x="7298068" y="793149"/>
                </a:cubicBezTo>
                <a:cubicBezTo>
                  <a:pt x="7298607" y="796962"/>
                  <a:pt x="7296181" y="799956"/>
                  <a:pt x="7290785" y="802134"/>
                </a:cubicBezTo>
                <a:cubicBezTo>
                  <a:pt x="7287549" y="804313"/>
                  <a:pt x="7283773" y="805402"/>
                  <a:pt x="7279456" y="805402"/>
                </a:cubicBezTo>
                <a:cubicBezTo>
                  <a:pt x="7275142" y="805402"/>
                  <a:pt x="7272445" y="808125"/>
                  <a:pt x="7271365" y="813570"/>
                </a:cubicBezTo>
                <a:cubicBezTo>
                  <a:pt x="7269207" y="820105"/>
                  <a:pt x="7265971" y="824189"/>
                  <a:pt x="7261657" y="825823"/>
                </a:cubicBezTo>
                <a:cubicBezTo>
                  <a:pt x="7257340" y="827456"/>
                  <a:pt x="7255183" y="830996"/>
                  <a:pt x="7255183" y="836442"/>
                </a:cubicBezTo>
                <a:cubicBezTo>
                  <a:pt x="7255183" y="837530"/>
                  <a:pt x="7256801" y="838075"/>
                  <a:pt x="7260037" y="838075"/>
                </a:cubicBezTo>
                <a:lnTo>
                  <a:pt x="7261657" y="838075"/>
                </a:lnTo>
                <a:cubicBezTo>
                  <a:pt x="7267051" y="832630"/>
                  <a:pt x="7270825" y="829362"/>
                  <a:pt x="7272984" y="828274"/>
                </a:cubicBezTo>
                <a:cubicBezTo>
                  <a:pt x="7275142" y="827184"/>
                  <a:pt x="7279456" y="825551"/>
                  <a:pt x="7285931" y="823372"/>
                </a:cubicBezTo>
                <a:cubicBezTo>
                  <a:pt x="7288088" y="822283"/>
                  <a:pt x="7289977" y="819560"/>
                  <a:pt x="7291595" y="815204"/>
                </a:cubicBezTo>
                <a:cubicBezTo>
                  <a:pt x="7293213" y="810848"/>
                  <a:pt x="7295100" y="807579"/>
                  <a:pt x="7297259" y="805402"/>
                </a:cubicBezTo>
                <a:cubicBezTo>
                  <a:pt x="7304811" y="803223"/>
                  <a:pt x="7309127" y="801590"/>
                  <a:pt x="7310205" y="800500"/>
                </a:cubicBezTo>
                <a:cubicBezTo>
                  <a:pt x="7314519" y="799411"/>
                  <a:pt x="7318027" y="796962"/>
                  <a:pt x="7320723" y="793149"/>
                </a:cubicBezTo>
                <a:cubicBezTo>
                  <a:pt x="7323421" y="789337"/>
                  <a:pt x="7325848" y="786342"/>
                  <a:pt x="7328007" y="784164"/>
                </a:cubicBezTo>
                <a:cubicBezTo>
                  <a:pt x="7331243" y="780897"/>
                  <a:pt x="7335829" y="776813"/>
                  <a:pt x="7341761" y="771911"/>
                </a:cubicBezTo>
                <a:cubicBezTo>
                  <a:pt x="7347695" y="767011"/>
                  <a:pt x="7352820" y="763471"/>
                  <a:pt x="7357135" y="761292"/>
                </a:cubicBezTo>
                <a:cubicBezTo>
                  <a:pt x="7359293" y="759115"/>
                  <a:pt x="7361721" y="758569"/>
                  <a:pt x="7364418" y="759659"/>
                </a:cubicBezTo>
                <a:cubicBezTo>
                  <a:pt x="7367115" y="760748"/>
                  <a:pt x="7369541" y="760204"/>
                  <a:pt x="7371701" y="758025"/>
                </a:cubicBezTo>
                <a:cubicBezTo>
                  <a:pt x="7373859" y="755846"/>
                  <a:pt x="7377095" y="751218"/>
                  <a:pt x="7381409" y="744139"/>
                </a:cubicBezTo>
                <a:cubicBezTo>
                  <a:pt x="7385726" y="737060"/>
                  <a:pt x="7388962" y="732976"/>
                  <a:pt x="7391121" y="731887"/>
                </a:cubicBezTo>
                <a:cubicBezTo>
                  <a:pt x="7394357" y="729708"/>
                  <a:pt x="7398671" y="729708"/>
                  <a:pt x="7404067" y="731887"/>
                </a:cubicBezTo>
                <a:cubicBezTo>
                  <a:pt x="7406223" y="729708"/>
                  <a:pt x="7408113" y="725624"/>
                  <a:pt x="7409730" y="719634"/>
                </a:cubicBezTo>
                <a:cubicBezTo>
                  <a:pt x="7411349" y="713643"/>
                  <a:pt x="7414315" y="710648"/>
                  <a:pt x="7418631" y="710648"/>
                </a:cubicBezTo>
                <a:lnTo>
                  <a:pt x="7426723" y="710648"/>
                </a:lnTo>
                <a:cubicBezTo>
                  <a:pt x="7428881" y="710648"/>
                  <a:pt x="7430229" y="709287"/>
                  <a:pt x="7430768" y="706564"/>
                </a:cubicBezTo>
                <a:cubicBezTo>
                  <a:pt x="7431307" y="703841"/>
                  <a:pt x="7432655" y="702480"/>
                  <a:pt x="7434814" y="702480"/>
                </a:cubicBezTo>
                <a:lnTo>
                  <a:pt x="7444525" y="702480"/>
                </a:lnTo>
                <a:cubicBezTo>
                  <a:pt x="7445603" y="702480"/>
                  <a:pt x="7446141" y="701936"/>
                  <a:pt x="7446141" y="700847"/>
                </a:cubicBezTo>
                <a:cubicBezTo>
                  <a:pt x="7446141" y="700847"/>
                  <a:pt x="7446681" y="700303"/>
                  <a:pt x="7447761" y="699213"/>
                </a:cubicBezTo>
                <a:cubicBezTo>
                  <a:pt x="7447761" y="697034"/>
                  <a:pt x="7448300" y="695401"/>
                  <a:pt x="7449377" y="694312"/>
                </a:cubicBezTo>
                <a:cubicBezTo>
                  <a:pt x="7450458" y="693222"/>
                  <a:pt x="7450997" y="692406"/>
                  <a:pt x="7450997" y="691861"/>
                </a:cubicBezTo>
                <a:cubicBezTo>
                  <a:pt x="7450997" y="691317"/>
                  <a:pt x="7451537" y="690499"/>
                  <a:pt x="7452615" y="689411"/>
                </a:cubicBezTo>
                <a:cubicBezTo>
                  <a:pt x="7452615" y="688322"/>
                  <a:pt x="7453963" y="686415"/>
                  <a:pt x="7456661" y="683692"/>
                </a:cubicBezTo>
                <a:cubicBezTo>
                  <a:pt x="7459358" y="680970"/>
                  <a:pt x="7461785" y="679064"/>
                  <a:pt x="7463944" y="677975"/>
                </a:cubicBezTo>
                <a:cubicBezTo>
                  <a:pt x="7466102" y="675797"/>
                  <a:pt x="7469067" y="674708"/>
                  <a:pt x="7472845" y="674708"/>
                </a:cubicBezTo>
                <a:cubicBezTo>
                  <a:pt x="7476620" y="674708"/>
                  <a:pt x="7480127" y="673619"/>
                  <a:pt x="7483363" y="671440"/>
                </a:cubicBezTo>
                <a:cubicBezTo>
                  <a:pt x="7486599" y="669262"/>
                  <a:pt x="7487949" y="666812"/>
                  <a:pt x="7487409" y="664089"/>
                </a:cubicBezTo>
                <a:cubicBezTo>
                  <a:pt x="7486870" y="661366"/>
                  <a:pt x="7487678" y="658915"/>
                  <a:pt x="7489837" y="656738"/>
                </a:cubicBezTo>
                <a:cubicBezTo>
                  <a:pt x="7494151" y="652380"/>
                  <a:pt x="7498468" y="649114"/>
                  <a:pt x="7502782" y="646935"/>
                </a:cubicBezTo>
                <a:cubicBezTo>
                  <a:pt x="7507099" y="644757"/>
                  <a:pt x="7509257" y="640401"/>
                  <a:pt x="7509257" y="633866"/>
                </a:cubicBezTo>
                <a:close/>
                <a:moveTo>
                  <a:pt x="7402448" y="633866"/>
                </a:moveTo>
                <a:cubicBezTo>
                  <a:pt x="7401370" y="633866"/>
                  <a:pt x="7400020" y="634682"/>
                  <a:pt x="7398402" y="636317"/>
                </a:cubicBezTo>
                <a:cubicBezTo>
                  <a:pt x="7396784" y="637950"/>
                  <a:pt x="7394895" y="639312"/>
                  <a:pt x="7392739" y="640401"/>
                </a:cubicBezTo>
                <a:lnTo>
                  <a:pt x="7386265" y="646935"/>
                </a:lnTo>
                <a:cubicBezTo>
                  <a:pt x="7385186" y="649114"/>
                  <a:pt x="7384107" y="650747"/>
                  <a:pt x="7383029" y="651836"/>
                </a:cubicBezTo>
                <a:lnTo>
                  <a:pt x="7383029" y="655103"/>
                </a:lnTo>
                <a:cubicBezTo>
                  <a:pt x="7387343" y="655103"/>
                  <a:pt x="7392198" y="653198"/>
                  <a:pt x="7397593" y="649386"/>
                </a:cubicBezTo>
                <a:cubicBezTo>
                  <a:pt x="7402987" y="645573"/>
                  <a:pt x="7405684" y="640945"/>
                  <a:pt x="7405684" y="635500"/>
                </a:cubicBezTo>
                <a:cubicBezTo>
                  <a:pt x="7404606" y="635500"/>
                  <a:pt x="7404067" y="634956"/>
                  <a:pt x="7404067" y="633866"/>
                </a:cubicBezTo>
                <a:close/>
                <a:moveTo>
                  <a:pt x="2306221" y="633866"/>
                </a:moveTo>
                <a:cubicBezTo>
                  <a:pt x="2302985" y="633866"/>
                  <a:pt x="2301365" y="636044"/>
                  <a:pt x="2301365" y="640401"/>
                </a:cubicBezTo>
                <a:cubicBezTo>
                  <a:pt x="2301365" y="648024"/>
                  <a:pt x="2305142" y="651836"/>
                  <a:pt x="2312694" y="651836"/>
                </a:cubicBezTo>
                <a:cubicBezTo>
                  <a:pt x="2319168" y="651836"/>
                  <a:pt x="2322403" y="648570"/>
                  <a:pt x="2322403" y="642035"/>
                </a:cubicBezTo>
                <a:cubicBezTo>
                  <a:pt x="2322403" y="638766"/>
                  <a:pt x="2321863" y="637133"/>
                  <a:pt x="2320785" y="637133"/>
                </a:cubicBezTo>
                <a:cubicBezTo>
                  <a:pt x="2315391" y="639312"/>
                  <a:pt x="2312694" y="639312"/>
                  <a:pt x="2312694" y="637133"/>
                </a:cubicBezTo>
                <a:cubicBezTo>
                  <a:pt x="2312694" y="634956"/>
                  <a:pt x="2310536" y="633866"/>
                  <a:pt x="2306221" y="633866"/>
                </a:cubicBezTo>
                <a:close/>
                <a:moveTo>
                  <a:pt x="7557805" y="632233"/>
                </a:moveTo>
                <a:cubicBezTo>
                  <a:pt x="7558883" y="634410"/>
                  <a:pt x="7559963" y="635500"/>
                  <a:pt x="7561042" y="635500"/>
                </a:cubicBezTo>
                <a:cubicBezTo>
                  <a:pt x="7564278" y="635500"/>
                  <a:pt x="7565896" y="634956"/>
                  <a:pt x="7565896" y="633866"/>
                </a:cubicBezTo>
                <a:cubicBezTo>
                  <a:pt x="7565896" y="632777"/>
                  <a:pt x="7564278" y="632233"/>
                  <a:pt x="7561042" y="632233"/>
                </a:cubicBezTo>
                <a:lnTo>
                  <a:pt x="7559423" y="632233"/>
                </a:lnTo>
                <a:close/>
                <a:moveTo>
                  <a:pt x="2366097" y="632233"/>
                </a:moveTo>
                <a:cubicBezTo>
                  <a:pt x="2362861" y="632233"/>
                  <a:pt x="2361243" y="634410"/>
                  <a:pt x="2361243" y="638766"/>
                </a:cubicBezTo>
                <a:cubicBezTo>
                  <a:pt x="2361243" y="640945"/>
                  <a:pt x="2361512" y="642307"/>
                  <a:pt x="2362053" y="642851"/>
                </a:cubicBezTo>
                <a:cubicBezTo>
                  <a:pt x="2362592" y="643396"/>
                  <a:pt x="2362861" y="644757"/>
                  <a:pt x="2362861" y="646935"/>
                </a:cubicBezTo>
                <a:cubicBezTo>
                  <a:pt x="2362861" y="651292"/>
                  <a:pt x="2359354" y="652654"/>
                  <a:pt x="2352342" y="651019"/>
                </a:cubicBezTo>
                <a:cubicBezTo>
                  <a:pt x="2345330" y="649386"/>
                  <a:pt x="2341823" y="652380"/>
                  <a:pt x="2341823" y="660005"/>
                </a:cubicBezTo>
                <a:cubicBezTo>
                  <a:pt x="2341823" y="662183"/>
                  <a:pt x="2342363" y="664361"/>
                  <a:pt x="2343441" y="666540"/>
                </a:cubicBezTo>
                <a:cubicBezTo>
                  <a:pt x="2344520" y="668717"/>
                  <a:pt x="2346138" y="669806"/>
                  <a:pt x="2348296" y="669806"/>
                </a:cubicBezTo>
                <a:lnTo>
                  <a:pt x="2354769" y="663272"/>
                </a:lnTo>
                <a:cubicBezTo>
                  <a:pt x="2358006" y="663272"/>
                  <a:pt x="2359625" y="665450"/>
                  <a:pt x="2359625" y="669806"/>
                </a:cubicBezTo>
                <a:cubicBezTo>
                  <a:pt x="2359625" y="674163"/>
                  <a:pt x="2358546" y="676341"/>
                  <a:pt x="2356388" y="676341"/>
                </a:cubicBezTo>
                <a:lnTo>
                  <a:pt x="2335351" y="676341"/>
                </a:lnTo>
                <a:cubicBezTo>
                  <a:pt x="2333192" y="675252"/>
                  <a:pt x="2329955" y="674708"/>
                  <a:pt x="2325640" y="674708"/>
                </a:cubicBezTo>
                <a:cubicBezTo>
                  <a:pt x="2323483" y="674708"/>
                  <a:pt x="2321594" y="674980"/>
                  <a:pt x="2319976" y="675524"/>
                </a:cubicBezTo>
                <a:cubicBezTo>
                  <a:pt x="2318358" y="676069"/>
                  <a:pt x="2316470" y="676341"/>
                  <a:pt x="2314312" y="676341"/>
                </a:cubicBezTo>
                <a:lnTo>
                  <a:pt x="2312694" y="676341"/>
                </a:lnTo>
                <a:cubicBezTo>
                  <a:pt x="2312694" y="668717"/>
                  <a:pt x="2310536" y="662728"/>
                  <a:pt x="2306221" y="658371"/>
                </a:cubicBezTo>
                <a:lnTo>
                  <a:pt x="2304603" y="656738"/>
                </a:lnTo>
                <a:cubicBezTo>
                  <a:pt x="2298129" y="656738"/>
                  <a:pt x="2292735" y="661094"/>
                  <a:pt x="2288419" y="669806"/>
                </a:cubicBezTo>
                <a:cubicBezTo>
                  <a:pt x="2284104" y="678520"/>
                  <a:pt x="2276552" y="682876"/>
                  <a:pt x="2265763" y="682876"/>
                </a:cubicBezTo>
                <a:cubicBezTo>
                  <a:pt x="2260369" y="682876"/>
                  <a:pt x="2254434" y="679064"/>
                  <a:pt x="2247962" y="671440"/>
                </a:cubicBezTo>
                <a:cubicBezTo>
                  <a:pt x="2241489" y="663817"/>
                  <a:pt x="2237173" y="660005"/>
                  <a:pt x="2235015" y="660005"/>
                </a:cubicBezTo>
                <a:cubicBezTo>
                  <a:pt x="2230700" y="660005"/>
                  <a:pt x="2228542" y="662183"/>
                  <a:pt x="2228542" y="666540"/>
                </a:cubicBezTo>
                <a:cubicBezTo>
                  <a:pt x="2228542" y="669806"/>
                  <a:pt x="2229082" y="672529"/>
                  <a:pt x="2230160" y="674708"/>
                </a:cubicBezTo>
                <a:cubicBezTo>
                  <a:pt x="2231239" y="676885"/>
                  <a:pt x="2232318" y="679064"/>
                  <a:pt x="2233397" y="681243"/>
                </a:cubicBezTo>
                <a:cubicBezTo>
                  <a:pt x="2234476" y="687777"/>
                  <a:pt x="2235555" y="692134"/>
                  <a:pt x="2236633" y="694312"/>
                </a:cubicBezTo>
                <a:cubicBezTo>
                  <a:pt x="2237712" y="696490"/>
                  <a:pt x="2239061" y="697852"/>
                  <a:pt x="2240679" y="698396"/>
                </a:cubicBezTo>
                <a:cubicBezTo>
                  <a:pt x="2242297" y="698941"/>
                  <a:pt x="2244455" y="699757"/>
                  <a:pt x="2247153" y="700847"/>
                </a:cubicBezTo>
                <a:cubicBezTo>
                  <a:pt x="2249849" y="701936"/>
                  <a:pt x="2253895" y="705203"/>
                  <a:pt x="2259290" y="710648"/>
                </a:cubicBezTo>
                <a:lnTo>
                  <a:pt x="2262526" y="710648"/>
                </a:lnTo>
                <a:lnTo>
                  <a:pt x="2277091" y="710648"/>
                </a:lnTo>
                <a:cubicBezTo>
                  <a:pt x="2282485" y="710648"/>
                  <a:pt x="2285992" y="712010"/>
                  <a:pt x="2287610" y="714733"/>
                </a:cubicBezTo>
                <a:cubicBezTo>
                  <a:pt x="2289228" y="717455"/>
                  <a:pt x="2291117" y="718817"/>
                  <a:pt x="2293274" y="718817"/>
                </a:cubicBezTo>
                <a:lnTo>
                  <a:pt x="2302985" y="718817"/>
                </a:lnTo>
                <a:cubicBezTo>
                  <a:pt x="2305142" y="718817"/>
                  <a:pt x="2307300" y="719089"/>
                  <a:pt x="2309457" y="719634"/>
                </a:cubicBezTo>
                <a:cubicBezTo>
                  <a:pt x="2311615" y="720178"/>
                  <a:pt x="2313772" y="720450"/>
                  <a:pt x="2315930" y="720450"/>
                </a:cubicBezTo>
                <a:cubicBezTo>
                  <a:pt x="2318089" y="720450"/>
                  <a:pt x="2319976" y="719906"/>
                  <a:pt x="2321594" y="718817"/>
                </a:cubicBezTo>
                <a:cubicBezTo>
                  <a:pt x="2323213" y="717727"/>
                  <a:pt x="2325101" y="717183"/>
                  <a:pt x="2327259" y="717183"/>
                </a:cubicBezTo>
                <a:cubicBezTo>
                  <a:pt x="2330495" y="717183"/>
                  <a:pt x="2333462" y="717727"/>
                  <a:pt x="2336159" y="718817"/>
                </a:cubicBezTo>
                <a:cubicBezTo>
                  <a:pt x="2338856" y="719906"/>
                  <a:pt x="2342363" y="720450"/>
                  <a:pt x="2346678" y="720450"/>
                </a:cubicBezTo>
                <a:lnTo>
                  <a:pt x="2351534" y="718817"/>
                </a:lnTo>
                <a:lnTo>
                  <a:pt x="2353151" y="718817"/>
                </a:lnTo>
                <a:lnTo>
                  <a:pt x="2354769" y="718817"/>
                </a:lnTo>
                <a:cubicBezTo>
                  <a:pt x="2356928" y="723173"/>
                  <a:pt x="2360164" y="725352"/>
                  <a:pt x="2364479" y="725352"/>
                </a:cubicBezTo>
                <a:lnTo>
                  <a:pt x="2369335" y="725352"/>
                </a:lnTo>
                <a:cubicBezTo>
                  <a:pt x="2373650" y="722085"/>
                  <a:pt x="2376347" y="719362"/>
                  <a:pt x="2377426" y="717183"/>
                </a:cubicBezTo>
                <a:cubicBezTo>
                  <a:pt x="2378505" y="715005"/>
                  <a:pt x="2379854" y="713099"/>
                  <a:pt x="2381472" y="711466"/>
                </a:cubicBezTo>
                <a:cubicBezTo>
                  <a:pt x="2383090" y="709832"/>
                  <a:pt x="2385517" y="708743"/>
                  <a:pt x="2388754" y="708198"/>
                </a:cubicBezTo>
                <a:cubicBezTo>
                  <a:pt x="2391991" y="707654"/>
                  <a:pt x="2396845" y="707382"/>
                  <a:pt x="2403319" y="707382"/>
                </a:cubicBezTo>
                <a:cubicBezTo>
                  <a:pt x="2405477" y="706292"/>
                  <a:pt x="2406826" y="703841"/>
                  <a:pt x="2407364" y="700029"/>
                </a:cubicBezTo>
                <a:cubicBezTo>
                  <a:pt x="2407903" y="696218"/>
                  <a:pt x="2408174" y="693222"/>
                  <a:pt x="2408174" y="691045"/>
                </a:cubicBezTo>
                <a:cubicBezTo>
                  <a:pt x="2408174" y="687777"/>
                  <a:pt x="2406555" y="685871"/>
                  <a:pt x="2403319" y="685327"/>
                </a:cubicBezTo>
                <a:cubicBezTo>
                  <a:pt x="2400083" y="684782"/>
                  <a:pt x="2396845" y="684238"/>
                  <a:pt x="2393609" y="683692"/>
                </a:cubicBezTo>
                <a:cubicBezTo>
                  <a:pt x="2390372" y="683148"/>
                  <a:pt x="2387135" y="681787"/>
                  <a:pt x="2383900" y="679608"/>
                </a:cubicBezTo>
                <a:cubicBezTo>
                  <a:pt x="2380662" y="677431"/>
                  <a:pt x="2379044" y="672529"/>
                  <a:pt x="2379044" y="664906"/>
                </a:cubicBezTo>
                <a:cubicBezTo>
                  <a:pt x="2377965" y="662728"/>
                  <a:pt x="2376347" y="661638"/>
                  <a:pt x="2374189" y="661638"/>
                </a:cubicBezTo>
                <a:cubicBezTo>
                  <a:pt x="2372032" y="661638"/>
                  <a:pt x="2370953" y="660549"/>
                  <a:pt x="2370953" y="658371"/>
                </a:cubicBezTo>
                <a:cubicBezTo>
                  <a:pt x="2370953" y="656193"/>
                  <a:pt x="2372840" y="653470"/>
                  <a:pt x="2376616" y="650203"/>
                </a:cubicBezTo>
                <a:cubicBezTo>
                  <a:pt x="2380393" y="646935"/>
                  <a:pt x="2382280" y="643668"/>
                  <a:pt x="2382280" y="640401"/>
                </a:cubicBezTo>
                <a:cubicBezTo>
                  <a:pt x="2382280" y="638222"/>
                  <a:pt x="2380123" y="636317"/>
                  <a:pt x="2375808" y="634682"/>
                </a:cubicBezTo>
                <a:cubicBezTo>
                  <a:pt x="2371493" y="633049"/>
                  <a:pt x="2368256" y="632233"/>
                  <a:pt x="2366097" y="632233"/>
                </a:cubicBezTo>
                <a:close/>
                <a:moveTo>
                  <a:pt x="2225305" y="632233"/>
                </a:moveTo>
                <a:cubicBezTo>
                  <a:pt x="2222070" y="632233"/>
                  <a:pt x="2220450" y="633321"/>
                  <a:pt x="2220450" y="635500"/>
                </a:cubicBezTo>
                <a:cubicBezTo>
                  <a:pt x="2220450" y="637678"/>
                  <a:pt x="2221529" y="638766"/>
                  <a:pt x="2223687" y="638766"/>
                </a:cubicBezTo>
                <a:cubicBezTo>
                  <a:pt x="2226924" y="638766"/>
                  <a:pt x="2228542" y="637133"/>
                  <a:pt x="2228542" y="633866"/>
                </a:cubicBezTo>
                <a:cubicBezTo>
                  <a:pt x="2228542" y="632777"/>
                  <a:pt x="2227464" y="632233"/>
                  <a:pt x="2225305" y="632233"/>
                </a:cubicBezTo>
                <a:close/>
                <a:moveTo>
                  <a:pt x="8673925" y="630598"/>
                </a:moveTo>
                <a:cubicBezTo>
                  <a:pt x="8668531" y="630598"/>
                  <a:pt x="8665834" y="632233"/>
                  <a:pt x="8665834" y="635500"/>
                </a:cubicBezTo>
                <a:cubicBezTo>
                  <a:pt x="8665834" y="643124"/>
                  <a:pt x="8667992" y="646935"/>
                  <a:pt x="8672307" y="646935"/>
                </a:cubicBezTo>
                <a:lnTo>
                  <a:pt x="8673925" y="646935"/>
                </a:lnTo>
                <a:cubicBezTo>
                  <a:pt x="8679320" y="641489"/>
                  <a:pt x="8682017" y="637678"/>
                  <a:pt x="8682017" y="635500"/>
                </a:cubicBezTo>
                <a:cubicBezTo>
                  <a:pt x="8682017" y="632233"/>
                  <a:pt x="8679320" y="630598"/>
                  <a:pt x="8673925" y="630598"/>
                </a:cubicBezTo>
                <a:close/>
                <a:moveTo>
                  <a:pt x="4738322" y="630598"/>
                </a:moveTo>
                <a:cubicBezTo>
                  <a:pt x="4737243" y="630598"/>
                  <a:pt x="4733198" y="632233"/>
                  <a:pt x="4726185" y="635500"/>
                </a:cubicBezTo>
                <a:cubicBezTo>
                  <a:pt x="4719173" y="638766"/>
                  <a:pt x="4715127" y="640945"/>
                  <a:pt x="4714048" y="642035"/>
                </a:cubicBezTo>
                <a:cubicBezTo>
                  <a:pt x="4708654" y="646391"/>
                  <a:pt x="4703799" y="652108"/>
                  <a:pt x="4699483" y="659187"/>
                </a:cubicBezTo>
                <a:cubicBezTo>
                  <a:pt x="4695168" y="666268"/>
                  <a:pt x="4689773" y="671440"/>
                  <a:pt x="4683300" y="674708"/>
                </a:cubicBezTo>
                <a:cubicBezTo>
                  <a:pt x="4681143" y="676885"/>
                  <a:pt x="4678446" y="677703"/>
                  <a:pt x="4675208" y="677159"/>
                </a:cubicBezTo>
                <a:cubicBezTo>
                  <a:pt x="4671972" y="676613"/>
                  <a:pt x="4669275" y="677431"/>
                  <a:pt x="4667117" y="679608"/>
                </a:cubicBezTo>
                <a:cubicBezTo>
                  <a:pt x="4664960" y="680698"/>
                  <a:pt x="4663881" y="682059"/>
                  <a:pt x="4663881" y="683692"/>
                </a:cubicBezTo>
                <a:cubicBezTo>
                  <a:pt x="4663881" y="685327"/>
                  <a:pt x="4662802" y="686689"/>
                  <a:pt x="4660645" y="687777"/>
                </a:cubicBezTo>
                <a:cubicBezTo>
                  <a:pt x="4655250" y="692134"/>
                  <a:pt x="4651205" y="694584"/>
                  <a:pt x="4648508" y="695129"/>
                </a:cubicBezTo>
                <a:cubicBezTo>
                  <a:pt x="4645809" y="695673"/>
                  <a:pt x="4641763" y="699213"/>
                  <a:pt x="4636369" y="705748"/>
                </a:cubicBezTo>
                <a:cubicBezTo>
                  <a:pt x="4636369" y="707926"/>
                  <a:pt x="4637448" y="709287"/>
                  <a:pt x="4639606" y="709832"/>
                </a:cubicBezTo>
                <a:cubicBezTo>
                  <a:pt x="4641763" y="710376"/>
                  <a:pt x="4643922" y="710648"/>
                  <a:pt x="4646080" y="710648"/>
                </a:cubicBezTo>
                <a:cubicBezTo>
                  <a:pt x="4650395" y="710648"/>
                  <a:pt x="4653631" y="708198"/>
                  <a:pt x="4655789" y="703297"/>
                </a:cubicBezTo>
                <a:cubicBezTo>
                  <a:pt x="4657946" y="698396"/>
                  <a:pt x="4660105" y="694857"/>
                  <a:pt x="4662263" y="692678"/>
                </a:cubicBezTo>
                <a:cubicBezTo>
                  <a:pt x="4666578" y="689411"/>
                  <a:pt x="4671163" y="686689"/>
                  <a:pt x="4676018" y="684510"/>
                </a:cubicBezTo>
                <a:cubicBezTo>
                  <a:pt x="4680874" y="682331"/>
                  <a:pt x="4685458" y="679608"/>
                  <a:pt x="4689773" y="676341"/>
                </a:cubicBezTo>
                <a:cubicBezTo>
                  <a:pt x="4695168" y="671985"/>
                  <a:pt x="4700293" y="667084"/>
                  <a:pt x="4705148" y="661638"/>
                </a:cubicBezTo>
                <a:cubicBezTo>
                  <a:pt x="4710002" y="656193"/>
                  <a:pt x="4715127" y="651292"/>
                  <a:pt x="4720521" y="646935"/>
                </a:cubicBezTo>
                <a:lnTo>
                  <a:pt x="4728613" y="646935"/>
                </a:lnTo>
                <a:lnTo>
                  <a:pt x="4739942" y="635500"/>
                </a:lnTo>
                <a:cubicBezTo>
                  <a:pt x="4739942" y="635500"/>
                  <a:pt x="4740481" y="634410"/>
                  <a:pt x="4741560" y="632233"/>
                </a:cubicBezTo>
                <a:cubicBezTo>
                  <a:pt x="4741560" y="631143"/>
                  <a:pt x="4740481" y="630598"/>
                  <a:pt x="4738322" y="630598"/>
                </a:cubicBezTo>
                <a:close/>
                <a:moveTo>
                  <a:pt x="2162192" y="630598"/>
                </a:moveTo>
                <a:cubicBezTo>
                  <a:pt x="2161112" y="630598"/>
                  <a:pt x="2160574" y="632233"/>
                  <a:pt x="2160574" y="635500"/>
                </a:cubicBezTo>
                <a:cubicBezTo>
                  <a:pt x="2160574" y="637678"/>
                  <a:pt x="2162192" y="639584"/>
                  <a:pt x="2165429" y="641217"/>
                </a:cubicBezTo>
                <a:cubicBezTo>
                  <a:pt x="2168665" y="642851"/>
                  <a:pt x="2171362" y="643668"/>
                  <a:pt x="2173519" y="643668"/>
                </a:cubicBezTo>
                <a:cubicBezTo>
                  <a:pt x="2175678" y="643668"/>
                  <a:pt x="2176757" y="642579"/>
                  <a:pt x="2176757" y="640401"/>
                </a:cubicBezTo>
                <a:cubicBezTo>
                  <a:pt x="2176757" y="638222"/>
                  <a:pt x="2174869" y="636317"/>
                  <a:pt x="2171093" y="634682"/>
                </a:cubicBezTo>
                <a:cubicBezTo>
                  <a:pt x="2167316" y="633049"/>
                  <a:pt x="2164889" y="631687"/>
                  <a:pt x="2163810" y="630598"/>
                </a:cubicBezTo>
                <a:close/>
                <a:moveTo>
                  <a:pt x="5154226" y="627331"/>
                </a:moveTo>
                <a:cubicBezTo>
                  <a:pt x="5152068" y="629509"/>
                  <a:pt x="5148562" y="630871"/>
                  <a:pt x="5143707" y="631415"/>
                </a:cubicBezTo>
                <a:cubicBezTo>
                  <a:pt x="5138852" y="631959"/>
                  <a:pt x="5136424" y="633866"/>
                  <a:pt x="5136424" y="637133"/>
                </a:cubicBezTo>
                <a:lnTo>
                  <a:pt x="5141279" y="637133"/>
                </a:lnTo>
                <a:cubicBezTo>
                  <a:pt x="5142358" y="636044"/>
                  <a:pt x="5143976" y="634956"/>
                  <a:pt x="5146135" y="633866"/>
                </a:cubicBezTo>
                <a:cubicBezTo>
                  <a:pt x="5147214" y="632777"/>
                  <a:pt x="5148292" y="632233"/>
                  <a:pt x="5149371" y="632233"/>
                </a:cubicBezTo>
                <a:cubicBezTo>
                  <a:pt x="5150450" y="632233"/>
                  <a:pt x="5151529" y="631687"/>
                  <a:pt x="5152607" y="630598"/>
                </a:cubicBezTo>
                <a:lnTo>
                  <a:pt x="5154226" y="628965"/>
                </a:lnTo>
                <a:close/>
                <a:moveTo>
                  <a:pt x="1091686" y="627331"/>
                </a:moveTo>
                <a:lnTo>
                  <a:pt x="1088450" y="628965"/>
                </a:lnTo>
                <a:cubicBezTo>
                  <a:pt x="1087371" y="628965"/>
                  <a:pt x="1085484" y="629237"/>
                  <a:pt x="1082786" y="629782"/>
                </a:cubicBezTo>
                <a:cubicBezTo>
                  <a:pt x="1080089" y="630326"/>
                  <a:pt x="1078200" y="630598"/>
                  <a:pt x="1077122" y="630598"/>
                </a:cubicBezTo>
                <a:cubicBezTo>
                  <a:pt x="1076043" y="630598"/>
                  <a:pt x="1075503" y="631687"/>
                  <a:pt x="1075503" y="633866"/>
                </a:cubicBezTo>
                <a:cubicBezTo>
                  <a:pt x="1075503" y="636044"/>
                  <a:pt x="1076582" y="637405"/>
                  <a:pt x="1078741" y="637950"/>
                </a:cubicBezTo>
                <a:cubicBezTo>
                  <a:pt x="1080898" y="638494"/>
                  <a:pt x="1083056" y="638766"/>
                  <a:pt x="1085214" y="638766"/>
                </a:cubicBezTo>
                <a:cubicBezTo>
                  <a:pt x="1090608" y="638766"/>
                  <a:pt x="1093306" y="636589"/>
                  <a:pt x="1093306" y="632233"/>
                </a:cubicBezTo>
                <a:lnTo>
                  <a:pt x="1093306" y="630598"/>
                </a:lnTo>
                <a:cubicBezTo>
                  <a:pt x="1093306" y="629509"/>
                  <a:pt x="1092765" y="628419"/>
                  <a:pt x="1091686" y="627331"/>
                </a:cubicBezTo>
                <a:close/>
                <a:moveTo>
                  <a:pt x="7467180" y="625696"/>
                </a:moveTo>
                <a:cubicBezTo>
                  <a:pt x="7461785" y="632233"/>
                  <a:pt x="7456930" y="634956"/>
                  <a:pt x="7452615" y="633866"/>
                </a:cubicBezTo>
                <a:cubicBezTo>
                  <a:pt x="7448300" y="632777"/>
                  <a:pt x="7443445" y="634956"/>
                  <a:pt x="7438050" y="640401"/>
                </a:cubicBezTo>
                <a:cubicBezTo>
                  <a:pt x="7435893" y="642579"/>
                  <a:pt x="7433736" y="646119"/>
                  <a:pt x="7431578" y="651019"/>
                </a:cubicBezTo>
                <a:cubicBezTo>
                  <a:pt x="7429419" y="655921"/>
                  <a:pt x="7426723" y="658371"/>
                  <a:pt x="7423487" y="658371"/>
                </a:cubicBezTo>
                <a:lnTo>
                  <a:pt x="7421867" y="658371"/>
                </a:lnTo>
                <a:lnTo>
                  <a:pt x="7418631" y="658371"/>
                </a:lnTo>
                <a:cubicBezTo>
                  <a:pt x="7417553" y="658371"/>
                  <a:pt x="7417011" y="657826"/>
                  <a:pt x="7417011" y="656738"/>
                </a:cubicBezTo>
                <a:cubicBezTo>
                  <a:pt x="7409461" y="656738"/>
                  <a:pt x="7403527" y="660277"/>
                  <a:pt x="7399212" y="667356"/>
                </a:cubicBezTo>
                <a:cubicBezTo>
                  <a:pt x="7394895" y="674436"/>
                  <a:pt x="7392739" y="680698"/>
                  <a:pt x="7392739" y="686143"/>
                </a:cubicBezTo>
                <a:lnTo>
                  <a:pt x="7392739" y="689411"/>
                </a:lnTo>
                <a:cubicBezTo>
                  <a:pt x="7394895" y="687233"/>
                  <a:pt x="7396784" y="686143"/>
                  <a:pt x="7398402" y="686143"/>
                </a:cubicBezTo>
                <a:cubicBezTo>
                  <a:pt x="7400020" y="686143"/>
                  <a:pt x="7402180" y="685871"/>
                  <a:pt x="7404875" y="685327"/>
                </a:cubicBezTo>
                <a:cubicBezTo>
                  <a:pt x="7407571" y="684782"/>
                  <a:pt x="7410539" y="683692"/>
                  <a:pt x="7413775" y="682059"/>
                </a:cubicBezTo>
                <a:cubicBezTo>
                  <a:pt x="7417011" y="680426"/>
                  <a:pt x="7421328" y="676341"/>
                  <a:pt x="7426723" y="669806"/>
                </a:cubicBezTo>
                <a:cubicBezTo>
                  <a:pt x="7428881" y="660005"/>
                  <a:pt x="7434814" y="654015"/>
                  <a:pt x="7444525" y="651836"/>
                </a:cubicBezTo>
                <a:cubicBezTo>
                  <a:pt x="7453155" y="649658"/>
                  <a:pt x="7456930" y="647208"/>
                  <a:pt x="7455853" y="644485"/>
                </a:cubicBezTo>
                <a:cubicBezTo>
                  <a:pt x="7454773" y="641763"/>
                  <a:pt x="7455312" y="639856"/>
                  <a:pt x="7457471" y="638766"/>
                </a:cubicBezTo>
                <a:cubicBezTo>
                  <a:pt x="7460707" y="637678"/>
                  <a:pt x="7463673" y="636861"/>
                  <a:pt x="7466371" y="636317"/>
                </a:cubicBezTo>
                <a:cubicBezTo>
                  <a:pt x="7469067" y="635772"/>
                  <a:pt x="7470416" y="633321"/>
                  <a:pt x="7470416" y="628965"/>
                </a:cubicBezTo>
                <a:cubicBezTo>
                  <a:pt x="7470416" y="626786"/>
                  <a:pt x="7469877" y="625696"/>
                  <a:pt x="7468798" y="625696"/>
                </a:cubicBezTo>
                <a:close/>
                <a:moveTo>
                  <a:pt x="6570339" y="625696"/>
                </a:moveTo>
                <a:cubicBezTo>
                  <a:pt x="6568181" y="625696"/>
                  <a:pt x="6567102" y="627875"/>
                  <a:pt x="6567102" y="632233"/>
                </a:cubicBezTo>
                <a:cubicBezTo>
                  <a:pt x="6570339" y="632233"/>
                  <a:pt x="6571957" y="631143"/>
                  <a:pt x="6571957" y="628965"/>
                </a:cubicBezTo>
                <a:cubicBezTo>
                  <a:pt x="6571957" y="626786"/>
                  <a:pt x="6571418" y="625696"/>
                  <a:pt x="6570339" y="625696"/>
                </a:cubicBezTo>
                <a:close/>
                <a:moveTo>
                  <a:pt x="6465150" y="625696"/>
                </a:moveTo>
                <a:cubicBezTo>
                  <a:pt x="6461912" y="625696"/>
                  <a:pt x="6458407" y="626786"/>
                  <a:pt x="6454631" y="628965"/>
                </a:cubicBezTo>
                <a:cubicBezTo>
                  <a:pt x="6450854" y="631143"/>
                  <a:pt x="6448967" y="633866"/>
                  <a:pt x="6448967" y="637133"/>
                </a:cubicBezTo>
                <a:cubicBezTo>
                  <a:pt x="6448967" y="640401"/>
                  <a:pt x="6450046" y="642035"/>
                  <a:pt x="6452203" y="642035"/>
                </a:cubicBezTo>
                <a:cubicBezTo>
                  <a:pt x="6454361" y="642035"/>
                  <a:pt x="6457597" y="640401"/>
                  <a:pt x="6461912" y="637133"/>
                </a:cubicBezTo>
                <a:cubicBezTo>
                  <a:pt x="6466229" y="633866"/>
                  <a:pt x="6468386" y="631143"/>
                  <a:pt x="6468386" y="628965"/>
                </a:cubicBezTo>
                <a:cubicBezTo>
                  <a:pt x="6468386" y="626786"/>
                  <a:pt x="6467307" y="625696"/>
                  <a:pt x="6465150" y="625696"/>
                </a:cubicBezTo>
                <a:close/>
                <a:moveTo>
                  <a:pt x="4496893" y="625696"/>
                </a:moveTo>
                <a:cubicBezTo>
                  <a:pt x="4494735" y="625696"/>
                  <a:pt x="4493655" y="627875"/>
                  <a:pt x="4493655" y="632233"/>
                </a:cubicBezTo>
                <a:cubicBezTo>
                  <a:pt x="4496893" y="632233"/>
                  <a:pt x="4498511" y="631143"/>
                  <a:pt x="4498511" y="628965"/>
                </a:cubicBezTo>
                <a:cubicBezTo>
                  <a:pt x="4498511" y="626786"/>
                  <a:pt x="4497972" y="625696"/>
                  <a:pt x="4496893" y="625696"/>
                </a:cubicBezTo>
                <a:close/>
                <a:moveTo>
                  <a:pt x="4391703" y="625696"/>
                </a:moveTo>
                <a:cubicBezTo>
                  <a:pt x="4388466" y="625696"/>
                  <a:pt x="4384960" y="626786"/>
                  <a:pt x="4381184" y="628965"/>
                </a:cubicBezTo>
                <a:cubicBezTo>
                  <a:pt x="4377408" y="631143"/>
                  <a:pt x="4375520" y="633866"/>
                  <a:pt x="4375520" y="637133"/>
                </a:cubicBezTo>
                <a:cubicBezTo>
                  <a:pt x="4375520" y="640401"/>
                  <a:pt x="4376600" y="642035"/>
                  <a:pt x="4378756" y="642035"/>
                </a:cubicBezTo>
                <a:cubicBezTo>
                  <a:pt x="4380915" y="642035"/>
                  <a:pt x="4384151" y="640401"/>
                  <a:pt x="4388466" y="637133"/>
                </a:cubicBezTo>
                <a:cubicBezTo>
                  <a:pt x="4392783" y="633866"/>
                  <a:pt x="4394939" y="631143"/>
                  <a:pt x="4394939" y="628965"/>
                </a:cubicBezTo>
                <a:cubicBezTo>
                  <a:pt x="4394939" y="626786"/>
                  <a:pt x="4393860" y="625696"/>
                  <a:pt x="4391703" y="625696"/>
                </a:cubicBezTo>
                <a:close/>
                <a:moveTo>
                  <a:pt x="2081277" y="625696"/>
                </a:moveTo>
                <a:cubicBezTo>
                  <a:pt x="2081277" y="630054"/>
                  <a:pt x="2082356" y="632233"/>
                  <a:pt x="2084514" y="632233"/>
                </a:cubicBezTo>
                <a:cubicBezTo>
                  <a:pt x="2086671" y="632233"/>
                  <a:pt x="2087750" y="630598"/>
                  <a:pt x="2087750" y="627331"/>
                </a:cubicBezTo>
                <a:cubicBezTo>
                  <a:pt x="2087750" y="626242"/>
                  <a:pt x="2085592" y="625696"/>
                  <a:pt x="2081277" y="625696"/>
                </a:cubicBezTo>
                <a:close/>
                <a:moveTo>
                  <a:pt x="682054" y="625696"/>
                </a:moveTo>
                <a:cubicBezTo>
                  <a:pt x="678818" y="625696"/>
                  <a:pt x="677200" y="626786"/>
                  <a:pt x="677200" y="628965"/>
                </a:cubicBezTo>
                <a:cubicBezTo>
                  <a:pt x="677200" y="631143"/>
                  <a:pt x="678818" y="632233"/>
                  <a:pt x="682054" y="632233"/>
                </a:cubicBezTo>
                <a:cubicBezTo>
                  <a:pt x="684212" y="632233"/>
                  <a:pt x="685292" y="631687"/>
                  <a:pt x="685292" y="630598"/>
                </a:cubicBezTo>
                <a:cubicBezTo>
                  <a:pt x="685292" y="627331"/>
                  <a:pt x="684212" y="625696"/>
                  <a:pt x="682054" y="625696"/>
                </a:cubicBezTo>
                <a:close/>
                <a:moveTo>
                  <a:pt x="6803679" y="624063"/>
                </a:moveTo>
                <a:lnTo>
                  <a:pt x="6803679" y="625696"/>
                </a:lnTo>
                <a:lnTo>
                  <a:pt x="6805297" y="625696"/>
                </a:lnTo>
                <a:lnTo>
                  <a:pt x="6805297" y="624063"/>
                </a:lnTo>
                <a:close/>
                <a:moveTo>
                  <a:pt x="2123352" y="624063"/>
                </a:moveTo>
                <a:cubicBezTo>
                  <a:pt x="2121195" y="624063"/>
                  <a:pt x="2118768" y="625152"/>
                  <a:pt x="2116071" y="627331"/>
                </a:cubicBezTo>
                <a:cubicBezTo>
                  <a:pt x="2113373" y="629509"/>
                  <a:pt x="2112025" y="631687"/>
                  <a:pt x="2112025" y="633866"/>
                </a:cubicBezTo>
                <a:cubicBezTo>
                  <a:pt x="2112025" y="637133"/>
                  <a:pt x="2113104" y="638766"/>
                  <a:pt x="2115261" y="638766"/>
                </a:cubicBezTo>
                <a:lnTo>
                  <a:pt x="2116880" y="638766"/>
                </a:lnTo>
                <a:lnTo>
                  <a:pt x="2126589" y="628965"/>
                </a:lnTo>
                <a:cubicBezTo>
                  <a:pt x="2126589" y="625696"/>
                  <a:pt x="2125511" y="624063"/>
                  <a:pt x="2123352" y="624063"/>
                </a:cubicBezTo>
                <a:close/>
                <a:moveTo>
                  <a:pt x="6745419" y="622430"/>
                </a:moveTo>
                <a:cubicBezTo>
                  <a:pt x="6744339" y="623519"/>
                  <a:pt x="6743801" y="624608"/>
                  <a:pt x="6743801" y="625696"/>
                </a:cubicBezTo>
                <a:cubicBezTo>
                  <a:pt x="6743801" y="630054"/>
                  <a:pt x="6745419" y="632233"/>
                  <a:pt x="6748655" y="632233"/>
                </a:cubicBezTo>
                <a:cubicBezTo>
                  <a:pt x="6750813" y="632233"/>
                  <a:pt x="6752970" y="631687"/>
                  <a:pt x="6755128" y="630598"/>
                </a:cubicBezTo>
                <a:cubicBezTo>
                  <a:pt x="6757287" y="629509"/>
                  <a:pt x="6758365" y="627875"/>
                  <a:pt x="6758365" y="625696"/>
                </a:cubicBezTo>
                <a:cubicBezTo>
                  <a:pt x="6758365" y="623519"/>
                  <a:pt x="6757015" y="622430"/>
                  <a:pt x="6754319" y="622430"/>
                </a:cubicBezTo>
                <a:cubicBezTo>
                  <a:pt x="6751623" y="622430"/>
                  <a:pt x="6749734" y="622430"/>
                  <a:pt x="6748655" y="622430"/>
                </a:cubicBezTo>
                <a:close/>
                <a:moveTo>
                  <a:pt x="6531500" y="622430"/>
                </a:moveTo>
                <a:cubicBezTo>
                  <a:pt x="6530421" y="622430"/>
                  <a:pt x="6529882" y="623519"/>
                  <a:pt x="6529882" y="625696"/>
                </a:cubicBezTo>
                <a:lnTo>
                  <a:pt x="6533118" y="625696"/>
                </a:lnTo>
                <a:cubicBezTo>
                  <a:pt x="6533118" y="623519"/>
                  <a:pt x="6532579" y="622430"/>
                  <a:pt x="6531500" y="622430"/>
                </a:cubicBezTo>
                <a:close/>
                <a:moveTo>
                  <a:pt x="4458053" y="622430"/>
                </a:moveTo>
                <a:cubicBezTo>
                  <a:pt x="4456974" y="622430"/>
                  <a:pt x="4456435" y="623519"/>
                  <a:pt x="4456435" y="625696"/>
                </a:cubicBezTo>
                <a:lnTo>
                  <a:pt x="4459671" y="625696"/>
                </a:lnTo>
                <a:cubicBezTo>
                  <a:pt x="4459671" y="623519"/>
                  <a:pt x="4459133" y="622430"/>
                  <a:pt x="4458053" y="622430"/>
                </a:cubicBezTo>
                <a:close/>
                <a:moveTo>
                  <a:pt x="2655773" y="622430"/>
                </a:moveTo>
                <a:cubicBezTo>
                  <a:pt x="2654695" y="622430"/>
                  <a:pt x="2650379" y="624880"/>
                  <a:pt x="2642826" y="629782"/>
                </a:cubicBezTo>
                <a:cubicBezTo>
                  <a:pt x="2635275" y="634682"/>
                  <a:pt x="2631498" y="637678"/>
                  <a:pt x="2631498" y="638766"/>
                </a:cubicBezTo>
                <a:cubicBezTo>
                  <a:pt x="2631498" y="640945"/>
                  <a:pt x="2635544" y="643668"/>
                  <a:pt x="2643636" y="646935"/>
                </a:cubicBezTo>
                <a:cubicBezTo>
                  <a:pt x="2651727" y="650203"/>
                  <a:pt x="2657391" y="651836"/>
                  <a:pt x="2660628" y="651836"/>
                </a:cubicBezTo>
                <a:cubicBezTo>
                  <a:pt x="2664944" y="651836"/>
                  <a:pt x="2667102" y="649658"/>
                  <a:pt x="2667102" y="645301"/>
                </a:cubicBezTo>
                <a:cubicBezTo>
                  <a:pt x="2667102" y="643124"/>
                  <a:pt x="2666292" y="641489"/>
                  <a:pt x="2664674" y="640401"/>
                </a:cubicBezTo>
                <a:cubicBezTo>
                  <a:pt x="2663056" y="639312"/>
                  <a:pt x="2662246" y="637678"/>
                  <a:pt x="2662246" y="635500"/>
                </a:cubicBezTo>
                <a:cubicBezTo>
                  <a:pt x="2662246" y="634410"/>
                  <a:pt x="2662516" y="633321"/>
                  <a:pt x="2663056" y="632233"/>
                </a:cubicBezTo>
                <a:cubicBezTo>
                  <a:pt x="2663595" y="631143"/>
                  <a:pt x="2663864" y="630054"/>
                  <a:pt x="2663864" y="628965"/>
                </a:cubicBezTo>
                <a:cubicBezTo>
                  <a:pt x="2663864" y="624608"/>
                  <a:pt x="2661167" y="622430"/>
                  <a:pt x="2655773" y="622430"/>
                </a:cubicBezTo>
                <a:close/>
                <a:moveTo>
                  <a:pt x="80047" y="622430"/>
                </a:moveTo>
                <a:cubicBezTo>
                  <a:pt x="77889" y="622430"/>
                  <a:pt x="76811" y="623519"/>
                  <a:pt x="76811" y="625696"/>
                </a:cubicBezTo>
                <a:cubicBezTo>
                  <a:pt x="76811" y="630054"/>
                  <a:pt x="78429" y="632233"/>
                  <a:pt x="81665" y="632233"/>
                </a:cubicBezTo>
                <a:cubicBezTo>
                  <a:pt x="84903" y="632233"/>
                  <a:pt x="86521" y="631143"/>
                  <a:pt x="86521" y="628965"/>
                </a:cubicBezTo>
                <a:cubicBezTo>
                  <a:pt x="86521" y="624608"/>
                  <a:pt x="84362" y="622430"/>
                  <a:pt x="80047" y="622430"/>
                </a:cubicBezTo>
                <a:close/>
                <a:moveTo>
                  <a:pt x="5815604" y="620796"/>
                </a:moveTo>
                <a:cubicBezTo>
                  <a:pt x="5812368" y="620796"/>
                  <a:pt x="5810749" y="622430"/>
                  <a:pt x="5810749" y="625696"/>
                </a:cubicBezTo>
                <a:cubicBezTo>
                  <a:pt x="5810749" y="628965"/>
                  <a:pt x="5812368" y="630598"/>
                  <a:pt x="5815604" y="630598"/>
                </a:cubicBezTo>
                <a:cubicBezTo>
                  <a:pt x="5818841" y="630598"/>
                  <a:pt x="5820459" y="628965"/>
                  <a:pt x="5820459" y="625696"/>
                </a:cubicBezTo>
                <a:cubicBezTo>
                  <a:pt x="5820459" y="622430"/>
                  <a:pt x="5818841" y="620796"/>
                  <a:pt x="5815604" y="620796"/>
                </a:cubicBezTo>
                <a:close/>
                <a:moveTo>
                  <a:pt x="5061982" y="619163"/>
                </a:moveTo>
                <a:cubicBezTo>
                  <a:pt x="5057667" y="619163"/>
                  <a:pt x="5055509" y="620251"/>
                  <a:pt x="5055509" y="622430"/>
                </a:cubicBezTo>
                <a:cubicBezTo>
                  <a:pt x="5055509" y="623519"/>
                  <a:pt x="5056049" y="624063"/>
                  <a:pt x="5057128" y="624063"/>
                </a:cubicBezTo>
                <a:cubicBezTo>
                  <a:pt x="5060364" y="624063"/>
                  <a:pt x="5061982" y="622430"/>
                  <a:pt x="5061982" y="619163"/>
                </a:cubicBezTo>
                <a:close/>
                <a:moveTo>
                  <a:pt x="7580461" y="617528"/>
                </a:moveTo>
                <a:cubicBezTo>
                  <a:pt x="7577225" y="617528"/>
                  <a:pt x="7575605" y="620251"/>
                  <a:pt x="7575605" y="625696"/>
                </a:cubicBezTo>
                <a:cubicBezTo>
                  <a:pt x="7579922" y="625696"/>
                  <a:pt x="7582081" y="623519"/>
                  <a:pt x="7582081" y="619163"/>
                </a:cubicBezTo>
                <a:cubicBezTo>
                  <a:pt x="7582081" y="618073"/>
                  <a:pt x="7581539" y="617528"/>
                  <a:pt x="7580461" y="617528"/>
                </a:cubicBezTo>
                <a:close/>
                <a:moveTo>
                  <a:pt x="5754109" y="617528"/>
                </a:moveTo>
                <a:cubicBezTo>
                  <a:pt x="5748715" y="617528"/>
                  <a:pt x="5746018" y="620796"/>
                  <a:pt x="5746018" y="627331"/>
                </a:cubicBezTo>
                <a:cubicBezTo>
                  <a:pt x="5746018" y="628419"/>
                  <a:pt x="5746557" y="628965"/>
                  <a:pt x="5747636" y="628965"/>
                </a:cubicBezTo>
                <a:cubicBezTo>
                  <a:pt x="5749794" y="628965"/>
                  <a:pt x="5751951" y="627875"/>
                  <a:pt x="5754109" y="625696"/>
                </a:cubicBezTo>
                <a:cubicBezTo>
                  <a:pt x="5756266" y="623519"/>
                  <a:pt x="5757345" y="621340"/>
                  <a:pt x="5757345" y="619163"/>
                </a:cubicBezTo>
                <a:cubicBezTo>
                  <a:pt x="5757345" y="618073"/>
                  <a:pt x="5756266" y="617528"/>
                  <a:pt x="5754109" y="617528"/>
                </a:cubicBezTo>
                <a:close/>
                <a:moveTo>
                  <a:pt x="7908469" y="614261"/>
                </a:moveTo>
                <a:cubicBezTo>
                  <a:pt x="7904155" y="614261"/>
                  <a:pt x="7901997" y="616440"/>
                  <a:pt x="7901997" y="620796"/>
                </a:cubicBezTo>
                <a:cubicBezTo>
                  <a:pt x="7901997" y="626242"/>
                  <a:pt x="7904155" y="628965"/>
                  <a:pt x="7908469" y="628965"/>
                </a:cubicBezTo>
                <a:cubicBezTo>
                  <a:pt x="7913865" y="628965"/>
                  <a:pt x="7916562" y="626242"/>
                  <a:pt x="7916562" y="620796"/>
                </a:cubicBezTo>
                <a:cubicBezTo>
                  <a:pt x="7916562" y="616440"/>
                  <a:pt x="7913865" y="614261"/>
                  <a:pt x="7908469" y="614261"/>
                </a:cubicBezTo>
                <a:close/>
                <a:moveTo>
                  <a:pt x="5959633" y="614261"/>
                </a:moveTo>
                <a:cubicBezTo>
                  <a:pt x="5956397" y="619707"/>
                  <a:pt x="5950732" y="624608"/>
                  <a:pt x="5942640" y="628965"/>
                </a:cubicBezTo>
                <a:cubicBezTo>
                  <a:pt x="5934550" y="633321"/>
                  <a:pt x="5930504" y="637678"/>
                  <a:pt x="5930504" y="642035"/>
                </a:cubicBezTo>
                <a:cubicBezTo>
                  <a:pt x="5938056" y="642035"/>
                  <a:pt x="5945068" y="639040"/>
                  <a:pt x="5951541" y="633049"/>
                </a:cubicBezTo>
                <a:cubicBezTo>
                  <a:pt x="5958015" y="627058"/>
                  <a:pt x="5961252" y="620796"/>
                  <a:pt x="5961252" y="614261"/>
                </a:cubicBezTo>
                <a:close/>
                <a:moveTo>
                  <a:pt x="5112151" y="614261"/>
                </a:moveTo>
                <a:cubicBezTo>
                  <a:pt x="5106756" y="614261"/>
                  <a:pt x="5102709" y="616984"/>
                  <a:pt x="5100012" y="622430"/>
                </a:cubicBezTo>
                <a:cubicBezTo>
                  <a:pt x="5097315" y="627875"/>
                  <a:pt x="5095968" y="632777"/>
                  <a:pt x="5095968" y="637133"/>
                </a:cubicBezTo>
                <a:cubicBezTo>
                  <a:pt x="5098125" y="637133"/>
                  <a:pt x="5101901" y="634956"/>
                  <a:pt x="5107295" y="630598"/>
                </a:cubicBezTo>
                <a:cubicBezTo>
                  <a:pt x="5112690" y="626242"/>
                  <a:pt x="5115387" y="622430"/>
                  <a:pt x="5115387" y="619163"/>
                </a:cubicBezTo>
                <a:lnTo>
                  <a:pt x="5115387" y="615895"/>
                </a:lnTo>
                <a:cubicBezTo>
                  <a:pt x="5114308" y="615895"/>
                  <a:pt x="5113228" y="615351"/>
                  <a:pt x="5112151" y="614261"/>
                </a:cubicBezTo>
                <a:close/>
                <a:moveTo>
                  <a:pt x="1198495" y="614261"/>
                </a:moveTo>
                <a:cubicBezTo>
                  <a:pt x="1187706" y="614261"/>
                  <a:pt x="1182312" y="618073"/>
                  <a:pt x="1182312" y="625696"/>
                </a:cubicBezTo>
                <a:cubicBezTo>
                  <a:pt x="1182312" y="630054"/>
                  <a:pt x="1183390" y="632777"/>
                  <a:pt x="1185548" y="633866"/>
                </a:cubicBezTo>
                <a:lnTo>
                  <a:pt x="1188784" y="633866"/>
                </a:lnTo>
                <a:cubicBezTo>
                  <a:pt x="1198495" y="633866"/>
                  <a:pt x="1203349" y="629509"/>
                  <a:pt x="1203349" y="620796"/>
                </a:cubicBezTo>
                <a:lnTo>
                  <a:pt x="1203349" y="615895"/>
                </a:lnTo>
                <a:lnTo>
                  <a:pt x="1201731" y="614261"/>
                </a:lnTo>
                <a:close/>
                <a:moveTo>
                  <a:pt x="8507240" y="610994"/>
                </a:moveTo>
                <a:cubicBezTo>
                  <a:pt x="8501846" y="610994"/>
                  <a:pt x="8498340" y="612628"/>
                  <a:pt x="8496722" y="615895"/>
                </a:cubicBezTo>
                <a:cubicBezTo>
                  <a:pt x="8495104" y="619163"/>
                  <a:pt x="8493215" y="620796"/>
                  <a:pt x="8491058" y="620796"/>
                </a:cubicBezTo>
                <a:cubicBezTo>
                  <a:pt x="8488899" y="620796"/>
                  <a:pt x="8486743" y="619979"/>
                  <a:pt x="8484585" y="618345"/>
                </a:cubicBezTo>
                <a:cubicBezTo>
                  <a:pt x="8482427" y="616712"/>
                  <a:pt x="8479730" y="615895"/>
                  <a:pt x="8476493" y="615895"/>
                </a:cubicBezTo>
                <a:cubicBezTo>
                  <a:pt x="8475416" y="615895"/>
                  <a:pt x="8474874" y="616984"/>
                  <a:pt x="8474874" y="619163"/>
                </a:cubicBezTo>
                <a:lnTo>
                  <a:pt x="8474874" y="632233"/>
                </a:lnTo>
                <a:lnTo>
                  <a:pt x="8473257" y="632233"/>
                </a:lnTo>
                <a:cubicBezTo>
                  <a:pt x="8470020" y="634410"/>
                  <a:pt x="8467324" y="636044"/>
                  <a:pt x="8465166" y="637133"/>
                </a:cubicBezTo>
                <a:cubicBezTo>
                  <a:pt x="8463008" y="638222"/>
                  <a:pt x="8461929" y="641489"/>
                  <a:pt x="8461929" y="646935"/>
                </a:cubicBezTo>
                <a:cubicBezTo>
                  <a:pt x="8461929" y="652380"/>
                  <a:pt x="8464626" y="655103"/>
                  <a:pt x="8470020" y="655103"/>
                </a:cubicBezTo>
                <a:lnTo>
                  <a:pt x="8473257" y="653470"/>
                </a:lnTo>
                <a:cubicBezTo>
                  <a:pt x="8474335" y="652380"/>
                  <a:pt x="8475145" y="649658"/>
                  <a:pt x="8475684" y="645301"/>
                </a:cubicBezTo>
                <a:cubicBezTo>
                  <a:pt x="8476223" y="640945"/>
                  <a:pt x="8476493" y="637678"/>
                  <a:pt x="8476493" y="635500"/>
                </a:cubicBezTo>
                <a:lnTo>
                  <a:pt x="8478110" y="635500"/>
                </a:lnTo>
                <a:cubicBezTo>
                  <a:pt x="8484585" y="635500"/>
                  <a:pt x="8487821" y="638766"/>
                  <a:pt x="8487821" y="645301"/>
                </a:cubicBezTo>
                <a:cubicBezTo>
                  <a:pt x="8487821" y="647480"/>
                  <a:pt x="8487552" y="649386"/>
                  <a:pt x="8487011" y="651019"/>
                </a:cubicBezTo>
                <a:cubicBezTo>
                  <a:pt x="8486472" y="652654"/>
                  <a:pt x="8486203" y="654559"/>
                  <a:pt x="8486203" y="656738"/>
                </a:cubicBezTo>
                <a:cubicBezTo>
                  <a:pt x="8486203" y="658915"/>
                  <a:pt x="8486472" y="661910"/>
                  <a:pt x="8487011" y="665722"/>
                </a:cubicBezTo>
                <a:cubicBezTo>
                  <a:pt x="8487552" y="669534"/>
                  <a:pt x="8489979" y="671440"/>
                  <a:pt x="8494294" y="671440"/>
                </a:cubicBezTo>
                <a:cubicBezTo>
                  <a:pt x="8497531" y="671440"/>
                  <a:pt x="8500497" y="670624"/>
                  <a:pt x="8503194" y="668990"/>
                </a:cubicBezTo>
                <a:cubicBezTo>
                  <a:pt x="8505892" y="667356"/>
                  <a:pt x="8509398" y="666540"/>
                  <a:pt x="8513715" y="666540"/>
                </a:cubicBezTo>
                <a:cubicBezTo>
                  <a:pt x="8515872" y="666540"/>
                  <a:pt x="8516951" y="667356"/>
                  <a:pt x="8516951" y="668990"/>
                </a:cubicBezTo>
                <a:cubicBezTo>
                  <a:pt x="8516951" y="670624"/>
                  <a:pt x="8518029" y="671440"/>
                  <a:pt x="8520187" y="671440"/>
                </a:cubicBezTo>
                <a:cubicBezTo>
                  <a:pt x="8522345" y="671440"/>
                  <a:pt x="8523424" y="670352"/>
                  <a:pt x="8523424" y="668173"/>
                </a:cubicBezTo>
                <a:cubicBezTo>
                  <a:pt x="8523424" y="667084"/>
                  <a:pt x="8521806" y="665450"/>
                  <a:pt x="8518569" y="663272"/>
                </a:cubicBezTo>
                <a:lnTo>
                  <a:pt x="8518569" y="650203"/>
                </a:lnTo>
                <a:cubicBezTo>
                  <a:pt x="8518569" y="649114"/>
                  <a:pt x="8517490" y="648570"/>
                  <a:pt x="8515332" y="648570"/>
                </a:cubicBezTo>
                <a:cubicBezTo>
                  <a:pt x="8513173" y="648570"/>
                  <a:pt x="8510747" y="649931"/>
                  <a:pt x="8508050" y="652654"/>
                </a:cubicBezTo>
                <a:cubicBezTo>
                  <a:pt x="8505353" y="655377"/>
                  <a:pt x="8502926" y="656738"/>
                  <a:pt x="8500768" y="656738"/>
                </a:cubicBezTo>
                <a:cubicBezTo>
                  <a:pt x="8497531" y="656738"/>
                  <a:pt x="8495913" y="656193"/>
                  <a:pt x="8495913" y="655103"/>
                </a:cubicBezTo>
                <a:cubicBezTo>
                  <a:pt x="8495913" y="654015"/>
                  <a:pt x="8496453" y="652380"/>
                  <a:pt x="8497531" y="650203"/>
                </a:cubicBezTo>
                <a:lnTo>
                  <a:pt x="8502386" y="640401"/>
                </a:lnTo>
                <a:cubicBezTo>
                  <a:pt x="8504543" y="636044"/>
                  <a:pt x="8506701" y="631143"/>
                  <a:pt x="8508859" y="625696"/>
                </a:cubicBezTo>
                <a:lnTo>
                  <a:pt x="8510479" y="625696"/>
                </a:lnTo>
                <a:lnTo>
                  <a:pt x="8515332" y="627331"/>
                </a:lnTo>
                <a:cubicBezTo>
                  <a:pt x="8517490" y="627331"/>
                  <a:pt x="8518569" y="626786"/>
                  <a:pt x="8518569" y="625696"/>
                </a:cubicBezTo>
                <a:cubicBezTo>
                  <a:pt x="8518569" y="622430"/>
                  <a:pt x="8517219" y="619979"/>
                  <a:pt x="8514523" y="618345"/>
                </a:cubicBezTo>
                <a:cubicBezTo>
                  <a:pt x="8511826" y="616712"/>
                  <a:pt x="8509937" y="614261"/>
                  <a:pt x="8508859" y="610994"/>
                </a:cubicBezTo>
                <a:close/>
                <a:moveTo>
                  <a:pt x="6967127" y="610994"/>
                </a:moveTo>
                <a:cubicBezTo>
                  <a:pt x="6961731" y="614261"/>
                  <a:pt x="6956606" y="616712"/>
                  <a:pt x="6951752" y="618345"/>
                </a:cubicBezTo>
                <a:cubicBezTo>
                  <a:pt x="6946897" y="619979"/>
                  <a:pt x="6941773" y="623519"/>
                  <a:pt x="6936379" y="628965"/>
                </a:cubicBezTo>
                <a:cubicBezTo>
                  <a:pt x="6929905" y="634410"/>
                  <a:pt x="6924240" y="640401"/>
                  <a:pt x="6919386" y="646935"/>
                </a:cubicBezTo>
                <a:cubicBezTo>
                  <a:pt x="6914531" y="653470"/>
                  <a:pt x="6907789" y="658371"/>
                  <a:pt x="6899157" y="661638"/>
                </a:cubicBezTo>
                <a:cubicBezTo>
                  <a:pt x="6899157" y="661638"/>
                  <a:pt x="6898617" y="662183"/>
                  <a:pt x="6897539" y="663272"/>
                </a:cubicBezTo>
                <a:cubicBezTo>
                  <a:pt x="6895381" y="665450"/>
                  <a:pt x="6893763" y="667629"/>
                  <a:pt x="6892683" y="669806"/>
                </a:cubicBezTo>
                <a:cubicBezTo>
                  <a:pt x="6891606" y="671985"/>
                  <a:pt x="6889987" y="674163"/>
                  <a:pt x="6887828" y="676341"/>
                </a:cubicBezTo>
                <a:cubicBezTo>
                  <a:pt x="6881356" y="680698"/>
                  <a:pt x="6876231" y="682876"/>
                  <a:pt x="6872455" y="682876"/>
                </a:cubicBezTo>
                <a:cubicBezTo>
                  <a:pt x="6868679" y="682876"/>
                  <a:pt x="6863555" y="686143"/>
                  <a:pt x="6857081" y="692678"/>
                </a:cubicBezTo>
                <a:cubicBezTo>
                  <a:pt x="6854923" y="694857"/>
                  <a:pt x="6852767" y="695945"/>
                  <a:pt x="6850608" y="695945"/>
                </a:cubicBezTo>
                <a:cubicBezTo>
                  <a:pt x="6848450" y="695945"/>
                  <a:pt x="6847372" y="697034"/>
                  <a:pt x="6847372" y="699213"/>
                </a:cubicBezTo>
                <a:cubicBezTo>
                  <a:pt x="6847372" y="706836"/>
                  <a:pt x="6851147" y="710648"/>
                  <a:pt x="6858699" y="710648"/>
                </a:cubicBezTo>
                <a:lnTo>
                  <a:pt x="6860317" y="710648"/>
                </a:lnTo>
                <a:cubicBezTo>
                  <a:pt x="6868949" y="700847"/>
                  <a:pt x="6875692" y="695945"/>
                  <a:pt x="6880547" y="695945"/>
                </a:cubicBezTo>
                <a:cubicBezTo>
                  <a:pt x="6885401" y="695945"/>
                  <a:pt x="6889987" y="690499"/>
                  <a:pt x="6894301" y="679608"/>
                </a:cubicBezTo>
                <a:cubicBezTo>
                  <a:pt x="6895381" y="677431"/>
                  <a:pt x="6900236" y="674163"/>
                  <a:pt x="6908867" y="669806"/>
                </a:cubicBezTo>
                <a:cubicBezTo>
                  <a:pt x="6917499" y="665450"/>
                  <a:pt x="6922891" y="662728"/>
                  <a:pt x="6925049" y="661638"/>
                </a:cubicBezTo>
                <a:cubicBezTo>
                  <a:pt x="6927208" y="660549"/>
                  <a:pt x="6929905" y="655921"/>
                  <a:pt x="6933141" y="647752"/>
                </a:cubicBezTo>
                <a:cubicBezTo>
                  <a:pt x="6936379" y="639584"/>
                  <a:pt x="6943929" y="636044"/>
                  <a:pt x="6955797" y="637133"/>
                </a:cubicBezTo>
                <a:cubicBezTo>
                  <a:pt x="6959033" y="632777"/>
                  <a:pt x="6962000" y="628693"/>
                  <a:pt x="6964697" y="624880"/>
                </a:cubicBezTo>
                <a:cubicBezTo>
                  <a:pt x="6967395" y="621068"/>
                  <a:pt x="6968743" y="616440"/>
                  <a:pt x="6968743" y="610994"/>
                </a:cubicBezTo>
                <a:close/>
                <a:moveTo>
                  <a:pt x="827701" y="610994"/>
                </a:moveTo>
                <a:cubicBezTo>
                  <a:pt x="823386" y="610994"/>
                  <a:pt x="821229" y="612083"/>
                  <a:pt x="821229" y="614261"/>
                </a:cubicBezTo>
                <a:cubicBezTo>
                  <a:pt x="821229" y="616440"/>
                  <a:pt x="822037" y="619163"/>
                  <a:pt x="823655" y="622430"/>
                </a:cubicBezTo>
                <a:cubicBezTo>
                  <a:pt x="825275" y="625696"/>
                  <a:pt x="827162" y="627331"/>
                  <a:pt x="829321" y="627331"/>
                </a:cubicBezTo>
                <a:cubicBezTo>
                  <a:pt x="831477" y="627331"/>
                  <a:pt x="833097" y="625970"/>
                  <a:pt x="834175" y="623247"/>
                </a:cubicBezTo>
                <a:cubicBezTo>
                  <a:pt x="835254" y="620524"/>
                  <a:pt x="835793" y="618073"/>
                  <a:pt x="835793" y="615895"/>
                </a:cubicBezTo>
                <a:cubicBezTo>
                  <a:pt x="835793" y="613717"/>
                  <a:pt x="834715" y="612083"/>
                  <a:pt x="832556" y="610994"/>
                </a:cubicBezTo>
                <a:close/>
                <a:moveTo>
                  <a:pt x="8665834" y="609360"/>
                </a:moveTo>
                <a:cubicBezTo>
                  <a:pt x="8662598" y="609360"/>
                  <a:pt x="8660980" y="610994"/>
                  <a:pt x="8660980" y="614261"/>
                </a:cubicBezTo>
                <a:cubicBezTo>
                  <a:pt x="8660980" y="617528"/>
                  <a:pt x="8662598" y="619163"/>
                  <a:pt x="8665834" y="619163"/>
                </a:cubicBezTo>
                <a:cubicBezTo>
                  <a:pt x="8669070" y="619163"/>
                  <a:pt x="8670689" y="616984"/>
                  <a:pt x="8670689" y="612628"/>
                </a:cubicBezTo>
                <a:cubicBezTo>
                  <a:pt x="8668531" y="610449"/>
                  <a:pt x="8666913" y="609360"/>
                  <a:pt x="8665834" y="609360"/>
                </a:cubicBezTo>
                <a:close/>
                <a:moveTo>
                  <a:pt x="4882351" y="609360"/>
                </a:moveTo>
                <a:cubicBezTo>
                  <a:pt x="4879115" y="609360"/>
                  <a:pt x="4877497" y="611539"/>
                  <a:pt x="4877497" y="615895"/>
                </a:cubicBezTo>
                <a:cubicBezTo>
                  <a:pt x="4877497" y="618073"/>
                  <a:pt x="4878575" y="619163"/>
                  <a:pt x="4880733" y="619163"/>
                </a:cubicBezTo>
                <a:cubicBezTo>
                  <a:pt x="4886128" y="619163"/>
                  <a:pt x="4888825" y="617528"/>
                  <a:pt x="4888825" y="614261"/>
                </a:cubicBezTo>
                <a:cubicBezTo>
                  <a:pt x="4888825" y="610994"/>
                  <a:pt x="4886667" y="609360"/>
                  <a:pt x="4882351" y="609360"/>
                </a:cubicBezTo>
                <a:close/>
                <a:moveTo>
                  <a:pt x="717658" y="609360"/>
                </a:moveTo>
                <a:cubicBezTo>
                  <a:pt x="715499" y="609360"/>
                  <a:pt x="712802" y="610449"/>
                  <a:pt x="709566" y="612628"/>
                </a:cubicBezTo>
                <a:cubicBezTo>
                  <a:pt x="706329" y="614805"/>
                  <a:pt x="704711" y="616984"/>
                  <a:pt x="704711" y="619163"/>
                </a:cubicBezTo>
                <a:cubicBezTo>
                  <a:pt x="704711" y="621340"/>
                  <a:pt x="705790" y="622702"/>
                  <a:pt x="707948" y="623247"/>
                </a:cubicBezTo>
                <a:cubicBezTo>
                  <a:pt x="710105" y="623791"/>
                  <a:pt x="711723" y="624063"/>
                  <a:pt x="712802" y="624063"/>
                </a:cubicBezTo>
                <a:cubicBezTo>
                  <a:pt x="718196" y="624063"/>
                  <a:pt x="720894" y="620251"/>
                  <a:pt x="720894" y="612628"/>
                </a:cubicBezTo>
                <a:cubicBezTo>
                  <a:pt x="720894" y="610449"/>
                  <a:pt x="719815" y="609360"/>
                  <a:pt x="717658" y="609360"/>
                </a:cubicBezTo>
                <a:close/>
                <a:moveTo>
                  <a:pt x="8304953" y="607726"/>
                </a:moveTo>
                <a:cubicBezTo>
                  <a:pt x="8301717" y="607726"/>
                  <a:pt x="8300368" y="609088"/>
                  <a:pt x="8300907" y="611811"/>
                </a:cubicBezTo>
                <a:cubicBezTo>
                  <a:pt x="8301449" y="614533"/>
                  <a:pt x="8300639" y="616440"/>
                  <a:pt x="8298481" y="617528"/>
                </a:cubicBezTo>
                <a:cubicBezTo>
                  <a:pt x="8293086" y="616440"/>
                  <a:pt x="8286882" y="616712"/>
                  <a:pt x="8279870" y="618345"/>
                </a:cubicBezTo>
                <a:cubicBezTo>
                  <a:pt x="8272857" y="619979"/>
                  <a:pt x="8269351" y="624608"/>
                  <a:pt x="8269351" y="632233"/>
                </a:cubicBezTo>
                <a:cubicBezTo>
                  <a:pt x="8269351" y="634410"/>
                  <a:pt x="8270161" y="636317"/>
                  <a:pt x="8271779" y="637950"/>
                </a:cubicBezTo>
                <a:cubicBezTo>
                  <a:pt x="8273397" y="639584"/>
                  <a:pt x="8274206" y="641489"/>
                  <a:pt x="8274206" y="643668"/>
                </a:cubicBezTo>
                <a:cubicBezTo>
                  <a:pt x="8274206" y="645847"/>
                  <a:pt x="8272319" y="647480"/>
                  <a:pt x="8268541" y="648570"/>
                </a:cubicBezTo>
                <a:cubicBezTo>
                  <a:pt x="8264766" y="649658"/>
                  <a:pt x="8261798" y="650203"/>
                  <a:pt x="8259641" y="650203"/>
                </a:cubicBezTo>
                <a:cubicBezTo>
                  <a:pt x="8257483" y="650203"/>
                  <a:pt x="8255865" y="649658"/>
                  <a:pt x="8254785" y="648570"/>
                </a:cubicBezTo>
                <a:cubicBezTo>
                  <a:pt x="8253708" y="647480"/>
                  <a:pt x="8252090" y="646935"/>
                  <a:pt x="8249931" y="646935"/>
                </a:cubicBezTo>
                <a:cubicBezTo>
                  <a:pt x="8245617" y="646935"/>
                  <a:pt x="8243458" y="649114"/>
                  <a:pt x="8243458" y="653470"/>
                </a:cubicBezTo>
                <a:cubicBezTo>
                  <a:pt x="8243458" y="658915"/>
                  <a:pt x="8245886" y="662183"/>
                  <a:pt x="8250741" y="663272"/>
                </a:cubicBezTo>
                <a:cubicBezTo>
                  <a:pt x="8255595" y="664361"/>
                  <a:pt x="8259641" y="664906"/>
                  <a:pt x="8262879" y="664906"/>
                </a:cubicBezTo>
                <a:cubicBezTo>
                  <a:pt x="8269351" y="664906"/>
                  <a:pt x="8275284" y="661910"/>
                  <a:pt x="8280678" y="655921"/>
                </a:cubicBezTo>
                <a:cubicBezTo>
                  <a:pt x="8286074" y="649931"/>
                  <a:pt x="8290928" y="644757"/>
                  <a:pt x="8295243" y="640401"/>
                </a:cubicBezTo>
                <a:cubicBezTo>
                  <a:pt x="8300639" y="642579"/>
                  <a:pt x="8306301" y="640673"/>
                  <a:pt x="8312236" y="634682"/>
                </a:cubicBezTo>
                <a:cubicBezTo>
                  <a:pt x="8318171" y="628693"/>
                  <a:pt x="8321137" y="622974"/>
                  <a:pt x="8321137" y="617528"/>
                </a:cubicBezTo>
                <a:cubicBezTo>
                  <a:pt x="8321137" y="614261"/>
                  <a:pt x="8318977" y="611811"/>
                  <a:pt x="8314663" y="610177"/>
                </a:cubicBezTo>
                <a:cubicBezTo>
                  <a:pt x="8310349" y="608544"/>
                  <a:pt x="8307111" y="607726"/>
                  <a:pt x="8304953" y="607726"/>
                </a:cubicBezTo>
                <a:close/>
                <a:moveTo>
                  <a:pt x="8172253" y="607726"/>
                </a:moveTo>
                <a:cubicBezTo>
                  <a:pt x="8169017" y="607726"/>
                  <a:pt x="8167397" y="609905"/>
                  <a:pt x="8167397" y="614261"/>
                </a:cubicBezTo>
                <a:cubicBezTo>
                  <a:pt x="8167397" y="617528"/>
                  <a:pt x="8169555" y="619163"/>
                  <a:pt x="8173872" y="619163"/>
                </a:cubicBezTo>
                <a:cubicBezTo>
                  <a:pt x="8178186" y="619163"/>
                  <a:pt x="8180344" y="618073"/>
                  <a:pt x="8180344" y="615895"/>
                </a:cubicBezTo>
                <a:cubicBezTo>
                  <a:pt x="8180344" y="610449"/>
                  <a:pt x="8177647" y="607726"/>
                  <a:pt x="8172253" y="607726"/>
                </a:cubicBezTo>
                <a:close/>
                <a:moveTo>
                  <a:pt x="1528627" y="606093"/>
                </a:moveTo>
                <a:cubicBezTo>
                  <a:pt x="1527549" y="607182"/>
                  <a:pt x="1527009" y="608272"/>
                  <a:pt x="1527009" y="609360"/>
                </a:cubicBezTo>
                <a:lnTo>
                  <a:pt x="1530246" y="609360"/>
                </a:lnTo>
                <a:cubicBezTo>
                  <a:pt x="1530246" y="608272"/>
                  <a:pt x="1529976" y="607726"/>
                  <a:pt x="1529437" y="607726"/>
                </a:cubicBezTo>
                <a:cubicBezTo>
                  <a:pt x="1528898" y="607726"/>
                  <a:pt x="1528627" y="607182"/>
                  <a:pt x="1528627" y="606093"/>
                </a:cubicBezTo>
                <a:close/>
                <a:moveTo>
                  <a:pt x="282335" y="606093"/>
                </a:moveTo>
                <a:cubicBezTo>
                  <a:pt x="279098" y="606093"/>
                  <a:pt x="276401" y="607726"/>
                  <a:pt x="274243" y="610994"/>
                </a:cubicBezTo>
                <a:cubicBezTo>
                  <a:pt x="272086" y="614261"/>
                  <a:pt x="271007" y="616984"/>
                  <a:pt x="271007" y="619163"/>
                </a:cubicBezTo>
                <a:cubicBezTo>
                  <a:pt x="271007" y="621340"/>
                  <a:pt x="271815" y="623519"/>
                  <a:pt x="273435" y="625696"/>
                </a:cubicBezTo>
                <a:cubicBezTo>
                  <a:pt x="275053" y="627875"/>
                  <a:pt x="276940" y="628965"/>
                  <a:pt x="279098" y="628965"/>
                </a:cubicBezTo>
                <a:cubicBezTo>
                  <a:pt x="282335" y="628965"/>
                  <a:pt x="285571" y="627058"/>
                  <a:pt x="288808" y="623247"/>
                </a:cubicBezTo>
                <a:cubicBezTo>
                  <a:pt x="292044" y="619435"/>
                  <a:pt x="293662" y="615895"/>
                  <a:pt x="293662" y="612628"/>
                </a:cubicBezTo>
                <a:cubicBezTo>
                  <a:pt x="293662" y="608272"/>
                  <a:pt x="289887" y="606093"/>
                  <a:pt x="282335" y="606093"/>
                </a:cubicBezTo>
                <a:close/>
                <a:moveTo>
                  <a:pt x="2152482" y="604460"/>
                </a:moveTo>
                <a:cubicBezTo>
                  <a:pt x="2151403" y="604460"/>
                  <a:pt x="2150864" y="605549"/>
                  <a:pt x="2150864" y="607726"/>
                </a:cubicBezTo>
                <a:cubicBezTo>
                  <a:pt x="2150864" y="612083"/>
                  <a:pt x="2152482" y="614261"/>
                  <a:pt x="2155718" y="614261"/>
                </a:cubicBezTo>
                <a:cubicBezTo>
                  <a:pt x="2158955" y="614261"/>
                  <a:pt x="2160574" y="613172"/>
                  <a:pt x="2160574" y="610994"/>
                </a:cubicBezTo>
                <a:cubicBezTo>
                  <a:pt x="2160574" y="606637"/>
                  <a:pt x="2157877" y="604460"/>
                  <a:pt x="2152482" y="604460"/>
                </a:cubicBezTo>
                <a:close/>
                <a:moveTo>
                  <a:pt x="1232479" y="604460"/>
                </a:moveTo>
                <a:cubicBezTo>
                  <a:pt x="1230321" y="604460"/>
                  <a:pt x="1228164" y="606637"/>
                  <a:pt x="1226006" y="610994"/>
                </a:cubicBezTo>
                <a:cubicBezTo>
                  <a:pt x="1223849" y="615351"/>
                  <a:pt x="1222770" y="618618"/>
                  <a:pt x="1222770" y="620796"/>
                </a:cubicBezTo>
                <a:lnTo>
                  <a:pt x="1222770" y="622430"/>
                </a:lnTo>
                <a:lnTo>
                  <a:pt x="1224388" y="624063"/>
                </a:lnTo>
                <a:lnTo>
                  <a:pt x="1237333" y="624063"/>
                </a:lnTo>
                <a:lnTo>
                  <a:pt x="1238952" y="624063"/>
                </a:lnTo>
                <a:lnTo>
                  <a:pt x="1238952" y="617528"/>
                </a:lnTo>
                <a:cubicBezTo>
                  <a:pt x="1238952" y="615351"/>
                  <a:pt x="1238682" y="612628"/>
                  <a:pt x="1238143" y="609360"/>
                </a:cubicBezTo>
                <a:cubicBezTo>
                  <a:pt x="1237604" y="606093"/>
                  <a:pt x="1235715" y="604460"/>
                  <a:pt x="1232479" y="604460"/>
                </a:cubicBezTo>
                <a:close/>
                <a:moveTo>
                  <a:pt x="5184973" y="602826"/>
                </a:moveTo>
                <a:cubicBezTo>
                  <a:pt x="5180658" y="602826"/>
                  <a:pt x="5175802" y="604732"/>
                  <a:pt x="5170409" y="608544"/>
                </a:cubicBezTo>
                <a:cubicBezTo>
                  <a:pt x="5165015" y="612356"/>
                  <a:pt x="5162318" y="616440"/>
                  <a:pt x="5162318" y="620796"/>
                </a:cubicBezTo>
                <a:cubicBezTo>
                  <a:pt x="5164475" y="620796"/>
                  <a:pt x="5168790" y="618345"/>
                  <a:pt x="5175263" y="613444"/>
                </a:cubicBezTo>
                <a:cubicBezTo>
                  <a:pt x="5181737" y="608544"/>
                  <a:pt x="5184973" y="605004"/>
                  <a:pt x="5184973" y="602826"/>
                </a:cubicBezTo>
                <a:close/>
                <a:moveTo>
                  <a:pt x="3891143" y="602826"/>
                </a:moveTo>
                <a:cubicBezTo>
                  <a:pt x="3883590" y="602826"/>
                  <a:pt x="3879814" y="605549"/>
                  <a:pt x="3879814" y="610994"/>
                </a:cubicBezTo>
                <a:cubicBezTo>
                  <a:pt x="3879814" y="618618"/>
                  <a:pt x="3881972" y="622430"/>
                  <a:pt x="3886287" y="622430"/>
                </a:cubicBezTo>
                <a:cubicBezTo>
                  <a:pt x="3889525" y="622430"/>
                  <a:pt x="3891682" y="620524"/>
                  <a:pt x="3892761" y="616712"/>
                </a:cubicBezTo>
                <a:cubicBezTo>
                  <a:pt x="3893840" y="612900"/>
                  <a:pt x="3894379" y="609905"/>
                  <a:pt x="3894379" y="607726"/>
                </a:cubicBezTo>
                <a:cubicBezTo>
                  <a:pt x="3894379" y="604460"/>
                  <a:pt x="3893300" y="602826"/>
                  <a:pt x="3891143" y="602826"/>
                </a:cubicBezTo>
                <a:close/>
                <a:moveTo>
                  <a:pt x="5081403" y="601191"/>
                </a:moveTo>
                <a:cubicBezTo>
                  <a:pt x="5080324" y="601191"/>
                  <a:pt x="5079785" y="601465"/>
                  <a:pt x="5079785" y="602009"/>
                </a:cubicBezTo>
                <a:cubicBezTo>
                  <a:pt x="5079785" y="602553"/>
                  <a:pt x="5080324" y="602826"/>
                  <a:pt x="5081403" y="602826"/>
                </a:cubicBezTo>
                <a:close/>
                <a:moveTo>
                  <a:pt x="149634" y="601191"/>
                </a:moveTo>
                <a:cubicBezTo>
                  <a:pt x="145318" y="601191"/>
                  <a:pt x="142621" y="602826"/>
                  <a:pt x="141543" y="606093"/>
                </a:cubicBezTo>
                <a:cubicBezTo>
                  <a:pt x="140464" y="609360"/>
                  <a:pt x="139924" y="612628"/>
                  <a:pt x="139924" y="615895"/>
                </a:cubicBezTo>
                <a:cubicBezTo>
                  <a:pt x="139924" y="621340"/>
                  <a:pt x="143161" y="624063"/>
                  <a:pt x="149634" y="624063"/>
                </a:cubicBezTo>
                <a:cubicBezTo>
                  <a:pt x="152871" y="624063"/>
                  <a:pt x="154489" y="622974"/>
                  <a:pt x="154489" y="620796"/>
                </a:cubicBezTo>
                <a:lnTo>
                  <a:pt x="154489" y="606093"/>
                </a:lnTo>
                <a:cubicBezTo>
                  <a:pt x="154489" y="602826"/>
                  <a:pt x="152871" y="601191"/>
                  <a:pt x="149634" y="601191"/>
                </a:cubicBezTo>
                <a:close/>
                <a:moveTo>
                  <a:pt x="8455455" y="597925"/>
                </a:moveTo>
                <a:cubicBezTo>
                  <a:pt x="8451140" y="597925"/>
                  <a:pt x="8448983" y="599014"/>
                  <a:pt x="8448983" y="601191"/>
                </a:cubicBezTo>
                <a:cubicBezTo>
                  <a:pt x="8448983" y="606637"/>
                  <a:pt x="8451680" y="609360"/>
                  <a:pt x="8457073" y="609360"/>
                </a:cubicBezTo>
                <a:cubicBezTo>
                  <a:pt x="8461388" y="609360"/>
                  <a:pt x="8463547" y="607726"/>
                  <a:pt x="8463547" y="604460"/>
                </a:cubicBezTo>
                <a:cubicBezTo>
                  <a:pt x="8463547" y="601191"/>
                  <a:pt x="8462469" y="599014"/>
                  <a:pt x="8460310" y="597925"/>
                </a:cubicBezTo>
                <a:close/>
                <a:moveTo>
                  <a:pt x="6503989" y="596291"/>
                </a:moveTo>
                <a:cubicBezTo>
                  <a:pt x="6500752" y="596291"/>
                  <a:pt x="6499134" y="597925"/>
                  <a:pt x="6499134" y="601191"/>
                </a:cubicBezTo>
                <a:cubicBezTo>
                  <a:pt x="6499134" y="604460"/>
                  <a:pt x="6500752" y="606093"/>
                  <a:pt x="6503989" y="606093"/>
                </a:cubicBezTo>
                <a:cubicBezTo>
                  <a:pt x="6507225" y="606093"/>
                  <a:pt x="6508843" y="604460"/>
                  <a:pt x="6508843" y="601191"/>
                </a:cubicBezTo>
                <a:cubicBezTo>
                  <a:pt x="6508843" y="597925"/>
                  <a:pt x="6507225" y="596291"/>
                  <a:pt x="6503989" y="596291"/>
                </a:cubicBezTo>
                <a:close/>
                <a:moveTo>
                  <a:pt x="5091112" y="596291"/>
                </a:moveTo>
                <a:lnTo>
                  <a:pt x="5089494" y="597925"/>
                </a:lnTo>
                <a:lnTo>
                  <a:pt x="5091112" y="597925"/>
                </a:lnTo>
                <a:lnTo>
                  <a:pt x="5092730" y="596291"/>
                </a:lnTo>
                <a:close/>
                <a:moveTo>
                  <a:pt x="4430542" y="596291"/>
                </a:moveTo>
                <a:cubicBezTo>
                  <a:pt x="4427305" y="596291"/>
                  <a:pt x="4425687" y="597925"/>
                  <a:pt x="4425687" y="601191"/>
                </a:cubicBezTo>
                <a:cubicBezTo>
                  <a:pt x="4425687" y="604460"/>
                  <a:pt x="4427305" y="606093"/>
                  <a:pt x="4430542" y="606093"/>
                </a:cubicBezTo>
                <a:cubicBezTo>
                  <a:pt x="4433779" y="606093"/>
                  <a:pt x="4435397" y="604460"/>
                  <a:pt x="4435397" y="601191"/>
                </a:cubicBezTo>
                <a:cubicBezTo>
                  <a:pt x="4435397" y="597925"/>
                  <a:pt x="4433779" y="596291"/>
                  <a:pt x="4430542" y="596291"/>
                </a:cubicBezTo>
                <a:close/>
                <a:moveTo>
                  <a:pt x="2129826" y="596291"/>
                </a:moveTo>
                <a:cubicBezTo>
                  <a:pt x="2124431" y="596291"/>
                  <a:pt x="2121734" y="599558"/>
                  <a:pt x="2121734" y="606093"/>
                </a:cubicBezTo>
                <a:cubicBezTo>
                  <a:pt x="2121734" y="609360"/>
                  <a:pt x="2122813" y="610994"/>
                  <a:pt x="2124972" y="610994"/>
                </a:cubicBezTo>
                <a:cubicBezTo>
                  <a:pt x="2127128" y="610994"/>
                  <a:pt x="2129287" y="609905"/>
                  <a:pt x="2131444" y="607726"/>
                </a:cubicBezTo>
                <a:cubicBezTo>
                  <a:pt x="2133602" y="605549"/>
                  <a:pt x="2134681" y="603370"/>
                  <a:pt x="2134681" y="601191"/>
                </a:cubicBezTo>
                <a:cubicBezTo>
                  <a:pt x="2134681" y="597925"/>
                  <a:pt x="2133063" y="596291"/>
                  <a:pt x="2129826" y="596291"/>
                </a:cubicBezTo>
                <a:close/>
                <a:moveTo>
                  <a:pt x="3573956" y="593023"/>
                </a:moveTo>
                <a:cubicBezTo>
                  <a:pt x="3569641" y="593023"/>
                  <a:pt x="3567483" y="594658"/>
                  <a:pt x="3567483" y="597925"/>
                </a:cubicBezTo>
                <a:cubicBezTo>
                  <a:pt x="3567483" y="603370"/>
                  <a:pt x="3569641" y="606093"/>
                  <a:pt x="3573956" y="606093"/>
                </a:cubicBezTo>
                <a:cubicBezTo>
                  <a:pt x="3578271" y="606093"/>
                  <a:pt x="3580430" y="603370"/>
                  <a:pt x="3580430" y="597925"/>
                </a:cubicBezTo>
                <a:cubicBezTo>
                  <a:pt x="3580430" y="594658"/>
                  <a:pt x="3578271" y="593023"/>
                  <a:pt x="3573956" y="593023"/>
                </a:cubicBezTo>
                <a:close/>
                <a:moveTo>
                  <a:pt x="3423454" y="593023"/>
                </a:moveTo>
                <a:cubicBezTo>
                  <a:pt x="3420218" y="593023"/>
                  <a:pt x="3417790" y="594930"/>
                  <a:pt x="3416172" y="598742"/>
                </a:cubicBezTo>
                <a:cubicBezTo>
                  <a:pt x="3414554" y="602553"/>
                  <a:pt x="3413744" y="605549"/>
                  <a:pt x="3413744" y="607726"/>
                </a:cubicBezTo>
                <a:cubicBezTo>
                  <a:pt x="3416980" y="607726"/>
                  <a:pt x="3420757" y="606365"/>
                  <a:pt x="3425072" y="603642"/>
                </a:cubicBezTo>
                <a:cubicBezTo>
                  <a:pt x="3429388" y="600919"/>
                  <a:pt x="3432624" y="597925"/>
                  <a:pt x="3434783" y="594658"/>
                </a:cubicBezTo>
                <a:cubicBezTo>
                  <a:pt x="3433704" y="594658"/>
                  <a:pt x="3431815" y="594658"/>
                  <a:pt x="3429118" y="594658"/>
                </a:cubicBezTo>
                <a:cubicBezTo>
                  <a:pt x="3426420" y="594658"/>
                  <a:pt x="3424533" y="594112"/>
                  <a:pt x="3423454" y="593023"/>
                </a:cubicBezTo>
                <a:close/>
                <a:moveTo>
                  <a:pt x="2319168" y="589756"/>
                </a:moveTo>
                <a:cubicBezTo>
                  <a:pt x="2315930" y="589756"/>
                  <a:pt x="2313233" y="590846"/>
                  <a:pt x="2311075" y="593023"/>
                </a:cubicBezTo>
                <a:lnTo>
                  <a:pt x="2311075" y="597925"/>
                </a:lnTo>
                <a:cubicBezTo>
                  <a:pt x="2311075" y="605549"/>
                  <a:pt x="2315391" y="609360"/>
                  <a:pt x="2324022" y="609360"/>
                </a:cubicBezTo>
                <a:cubicBezTo>
                  <a:pt x="2327259" y="609360"/>
                  <a:pt x="2328877" y="607726"/>
                  <a:pt x="2328877" y="604460"/>
                </a:cubicBezTo>
                <a:cubicBezTo>
                  <a:pt x="2328877" y="601191"/>
                  <a:pt x="2328337" y="597925"/>
                  <a:pt x="2327259" y="594658"/>
                </a:cubicBezTo>
                <a:cubicBezTo>
                  <a:pt x="2326180" y="591390"/>
                  <a:pt x="2323483" y="589756"/>
                  <a:pt x="2319168" y="589756"/>
                </a:cubicBezTo>
                <a:close/>
                <a:moveTo>
                  <a:pt x="7903617" y="588123"/>
                </a:moveTo>
                <a:cubicBezTo>
                  <a:pt x="7898221" y="588123"/>
                  <a:pt x="7895523" y="591390"/>
                  <a:pt x="7895523" y="597925"/>
                </a:cubicBezTo>
                <a:cubicBezTo>
                  <a:pt x="7895523" y="597925"/>
                  <a:pt x="7896064" y="599014"/>
                  <a:pt x="7897141" y="601191"/>
                </a:cubicBezTo>
                <a:lnTo>
                  <a:pt x="7900377" y="601191"/>
                </a:lnTo>
                <a:cubicBezTo>
                  <a:pt x="7906853" y="601191"/>
                  <a:pt x="7911167" y="598469"/>
                  <a:pt x="7913325" y="593023"/>
                </a:cubicBezTo>
                <a:cubicBezTo>
                  <a:pt x="7913325" y="590846"/>
                  <a:pt x="7911976" y="589484"/>
                  <a:pt x="7909279" y="588939"/>
                </a:cubicBezTo>
                <a:cubicBezTo>
                  <a:pt x="7906581" y="588395"/>
                  <a:pt x="7904695" y="588123"/>
                  <a:pt x="7903617" y="588123"/>
                </a:cubicBezTo>
                <a:close/>
                <a:moveTo>
                  <a:pt x="7408920" y="588123"/>
                </a:moveTo>
                <a:cubicBezTo>
                  <a:pt x="7407843" y="588123"/>
                  <a:pt x="7406763" y="589756"/>
                  <a:pt x="7405684" y="593023"/>
                </a:cubicBezTo>
                <a:lnTo>
                  <a:pt x="7405684" y="594658"/>
                </a:lnTo>
                <a:lnTo>
                  <a:pt x="7407303" y="594658"/>
                </a:lnTo>
                <a:cubicBezTo>
                  <a:pt x="7410539" y="594658"/>
                  <a:pt x="7412159" y="593568"/>
                  <a:pt x="7412159" y="591390"/>
                </a:cubicBezTo>
                <a:cubicBezTo>
                  <a:pt x="7412159" y="589212"/>
                  <a:pt x="7411079" y="588123"/>
                  <a:pt x="7408920" y="588123"/>
                </a:cubicBezTo>
                <a:close/>
                <a:moveTo>
                  <a:pt x="4804672" y="588123"/>
                </a:moveTo>
                <a:cubicBezTo>
                  <a:pt x="4802515" y="588123"/>
                  <a:pt x="4800897" y="589212"/>
                  <a:pt x="4799818" y="591390"/>
                </a:cubicBezTo>
                <a:cubicBezTo>
                  <a:pt x="4798739" y="593568"/>
                  <a:pt x="4798200" y="595746"/>
                  <a:pt x="4798200" y="597925"/>
                </a:cubicBezTo>
                <a:cubicBezTo>
                  <a:pt x="4798200" y="601191"/>
                  <a:pt x="4799278" y="602826"/>
                  <a:pt x="4801436" y="602826"/>
                </a:cubicBezTo>
                <a:cubicBezTo>
                  <a:pt x="4805752" y="602826"/>
                  <a:pt x="4807910" y="599558"/>
                  <a:pt x="4807910" y="593023"/>
                </a:cubicBezTo>
                <a:cubicBezTo>
                  <a:pt x="4807910" y="589756"/>
                  <a:pt x="4806831" y="588123"/>
                  <a:pt x="4804672" y="588123"/>
                </a:cubicBezTo>
                <a:close/>
                <a:moveTo>
                  <a:pt x="2336969" y="588123"/>
                </a:moveTo>
                <a:cubicBezTo>
                  <a:pt x="2334810" y="588123"/>
                  <a:pt x="2333731" y="589756"/>
                  <a:pt x="2333731" y="593023"/>
                </a:cubicBezTo>
                <a:cubicBezTo>
                  <a:pt x="2333731" y="596291"/>
                  <a:pt x="2334810" y="597925"/>
                  <a:pt x="2336969" y="597925"/>
                </a:cubicBezTo>
                <a:cubicBezTo>
                  <a:pt x="2339126" y="597925"/>
                  <a:pt x="2340205" y="596291"/>
                  <a:pt x="2340205" y="593023"/>
                </a:cubicBezTo>
                <a:cubicBezTo>
                  <a:pt x="2340205" y="589756"/>
                  <a:pt x="2339126" y="588123"/>
                  <a:pt x="2336969" y="588123"/>
                </a:cubicBezTo>
                <a:close/>
                <a:moveTo>
                  <a:pt x="2160574" y="588123"/>
                </a:moveTo>
                <a:cubicBezTo>
                  <a:pt x="2157338" y="588123"/>
                  <a:pt x="2155718" y="590300"/>
                  <a:pt x="2155718" y="594658"/>
                </a:cubicBezTo>
                <a:cubicBezTo>
                  <a:pt x="2160035" y="594658"/>
                  <a:pt x="2162731" y="593568"/>
                  <a:pt x="2163810" y="591390"/>
                </a:cubicBezTo>
                <a:cubicBezTo>
                  <a:pt x="2163810" y="590300"/>
                  <a:pt x="2163271" y="589212"/>
                  <a:pt x="2162192" y="588123"/>
                </a:cubicBezTo>
                <a:close/>
                <a:moveTo>
                  <a:pt x="1075503" y="588123"/>
                </a:moveTo>
                <a:cubicBezTo>
                  <a:pt x="1072267" y="588123"/>
                  <a:pt x="1070649" y="589756"/>
                  <a:pt x="1070649" y="593023"/>
                </a:cubicBezTo>
                <a:cubicBezTo>
                  <a:pt x="1070649" y="594112"/>
                  <a:pt x="1072267" y="594658"/>
                  <a:pt x="1075503" y="594658"/>
                </a:cubicBezTo>
                <a:cubicBezTo>
                  <a:pt x="1077661" y="594658"/>
                  <a:pt x="1078741" y="593568"/>
                  <a:pt x="1078741" y="591390"/>
                </a:cubicBezTo>
                <a:cubicBezTo>
                  <a:pt x="1078741" y="589212"/>
                  <a:pt x="1077661" y="588123"/>
                  <a:pt x="1075503" y="588123"/>
                </a:cubicBezTo>
                <a:close/>
                <a:moveTo>
                  <a:pt x="7803279" y="586489"/>
                </a:moveTo>
                <a:cubicBezTo>
                  <a:pt x="7801123" y="586489"/>
                  <a:pt x="7800043" y="587577"/>
                  <a:pt x="7800043" y="589756"/>
                </a:cubicBezTo>
                <a:cubicBezTo>
                  <a:pt x="7800043" y="591935"/>
                  <a:pt x="7801663" y="593023"/>
                  <a:pt x="7804899" y="593023"/>
                </a:cubicBezTo>
                <a:cubicBezTo>
                  <a:pt x="7807057" y="593023"/>
                  <a:pt x="7808135" y="591935"/>
                  <a:pt x="7808135" y="589756"/>
                </a:cubicBezTo>
                <a:cubicBezTo>
                  <a:pt x="7808135" y="587577"/>
                  <a:pt x="7806517" y="586489"/>
                  <a:pt x="7803279" y="586489"/>
                </a:cubicBezTo>
                <a:close/>
                <a:moveTo>
                  <a:pt x="6301702" y="586489"/>
                </a:moveTo>
                <a:cubicBezTo>
                  <a:pt x="6298464" y="585400"/>
                  <a:pt x="6295498" y="586761"/>
                  <a:pt x="6292801" y="590574"/>
                </a:cubicBezTo>
                <a:cubicBezTo>
                  <a:pt x="6290103" y="594384"/>
                  <a:pt x="6288755" y="597381"/>
                  <a:pt x="6288755" y="599558"/>
                </a:cubicBezTo>
                <a:cubicBezTo>
                  <a:pt x="6288755" y="603914"/>
                  <a:pt x="6291452" y="606093"/>
                  <a:pt x="6296846" y="606093"/>
                </a:cubicBezTo>
                <a:lnTo>
                  <a:pt x="6300082" y="606093"/>
                </a:lnTo>
                <a:cubicBezTo>
                  <a:pt x="6304398" y="602826"/>
                  <a:pt x="6306556" y="600103"/>
                  <a:pt x="6306556" y="597925"/>
                </a:cubicBezTo>
                <a:cubicBezTo>
                  <a:pt x="6306556" y="595746"/>
                  <a:pt x="6306286" y="593296"/>
                  <a:pt x="6305748" y="590574"/>
                </a:cubicBezTo>
                <a:cubicBezTo>
                  <a:pt x="6305207" y="587851"/>
                  <a:pt x="6303859" y="586489"/>
                  <a:pt x="6301702" y="586489"/>
                </a:cubicBezTo>
                <a:close/>
                <a:moveTo>
                  <a:pt x="4228254" y="586489"/>
                </a:moveTo>
                <a:cubicBezTo>
                  <a:pt x="4225018" y="585400"/>
                  <a:pt x="4222051" y="586761"/>
                  <a:pt x="4219354" y="590574"/>
                </a:cubicBezTo>
                <a:cubicBezTo>
                  <a:pt x="4216657" y="594384"/>
                  <a:pt x="4215308" y="597381"/>
                  <a:pt x="4215308" y="599558"/>
                </a:cubicBezTo>
                <a:cubicBezTo>
                  <a:pt x="4215308" y="603914"/>
                  <a:pt x="4218006" y="606093"/>
                  <a:pt x="4223400" y="606093"/>
                </a:cubicBezTo>
                <a:lnTo>
                  <a:pt x="4226636" y="606093"/>
                </a:lnTo>
                <a:cubicBezTo>
                  <a:pt x="4230953" y="602826"/>
                  <a:pt x="4233109" y="600103"/>
                  <a:pt x="4233109" y="597925"/>
                </a:cubicBezTo>
                <a:cubicBezTo>
                  <a:pt x="4233109" y="595746"/>
                  <a:pt x="4232840" y="593296"/>
                  <a:pt x="4232301" y="590574"/>
                </a:cubicBezTo>
                <a:cubicBezTo>
                  <a:pt x="4231761" y="587851"/>
                  <a:pt x="4230412" y="586489"/>
                  <a:pt x="4228254" y="586489"/>
                </a:cubicBezTo>
                <a:close/>
                <a:moveTo>
                  <a:pt x="3729313" y="586489"/>
                </a:moveTo>
                <a:cubicBezTo>
                  <a:pt x="3724998" y="586489"/>
                  <a:pt x="3722839" y="588667"/>
                  <a:pt x="3722839" y="593023"/>
                </a:cubicBezTo>
                <a:cubicBezTo>
                  <a:pt x="3722839" y="595202"/>
                  <a:pt x="3723379" y="596291"/>
                  <a:pt x="3724457" y="596291"/>
                </a:cubicBezTo>
                <a:cubicBezTo>
                  <a:pt x="3728774" y="596291"/>
                  <a:pt x="3730931" y="594112"/>
                  <a:pt x="3730931" y="589756"/>
                </a:cubicBezTo>
                <a:cubicBezTo>
                  <a:pt x="3730931" y="587577"/>
                  <a:pt x="3730392" y="586489"/>
                  <a:pt x="3729313" y="586489"/>
                </a:cubicBezTo>
                <a:close/>
                <a:moveTo>
                  <a:pt x="1964760" y="584855"/>
                </a:moveTo>
                <a:lnTo>
                  <a:pt x="1964760" y="586489"/>
                </a:lnTo>
                <a:lnTo>
                  <a:pt x="1966378" y="586489"/>
                </a:lnTo>
                <a:lnTo>
                  <a:pt x="1966378" y="584855"/>
                </a:lnTo>
                <a:close/>
                <a:moveTo>
                  <a:pt x="177145" y="584855"/>
                </a:moveTo>
                <a:cubicBezTo>
                  <a:pt x="173909" y="584855"/>
                  <a:pt x="172291" y="586489"/>
                  <a:pt x="172291" y="589756"/>
                </a:cubicBezTo>
                <a:cubicBezTo>
                  <a:pt x="172291" y="591935"/>
                  <a:pt x="173909" y="593023"/>
                  <a:pt x="177145" y="593023"/>
                </a:cubicBezTo>
                <a:cubicBezTo>
                  <a:pt x="180382" y="593023"/>
                  <a:pt x="182000" y="591935"/>
                  <a:pt x="182000" y="589756"/>
                </a:cubicBezTo>
                <a:cubicBezTo>
                  <a:pt x="182000" y="586489"/>
                  <a:pt x="180382" y="584855"/>
                  <a:pt x="177145" y="584855"/>
                </a:cubicBezTo>
                <a:close/>
                <a:moveTo>
                  <a:pt x="3818319" y="583221"/>
                </a:moveTo>
                <a:cubicBezTo>
                  <a:pt x="3811846" y="583221"/>
                  <a:pt x="3808610" y="586489"/>
                  <a:pt x="3808610" y="593023"/>
                </a:cubicBezTo>
                <a:cubicBezTo>
                  <a:pt x="3808610" y="594112"/>
                  <a:pt x="3809149" y="595202"/>
                  <a:pt x="3810228" y="596291"/>
                </a:cubicBezTo>
                <a:lnTo>
                  <a:pt x="3815083" y="596291"/>
                </a:lnTo>
                <a:cubicBezTo>
                  <a:pt x="3821555" y="596291"/>
                  <a:pt x="3824793" y="593023"/>
                  <a:pt x="3824793" y="586489"/>
                </a:cubicBezTo>
                <a:lnTo>
                  <a:pt x="3824793" y="584855"/>
                </a:lnTo>
                <a:cubicBezTo>
                  <a:pt x="3823714" y="583767"/>
                  <a:pt x="3821555" y="583221"/>
                  <a:pt x="3818319" y="583221"/>
                </a:cubicBezTo>
                <a:close/>
                <a:moveTo>
                  <a:pt x="277479" y="583221"/>
                </a:moveTo>
                <a:cubicBezTo>
                  <a:pt x="272086" y="583221"/>
                  <a:pt x="269388" y="587033"/>
                  <a:pt x="269388" y="594658"/>
                </a:cubicBezTo>
                <a:cubicBezTo>
                  <a:pt x="269388" y="597925"/>
                  <a:pt x="271546" y="599558"/>
                  <a:pt x="275861" y="599558"/>
                </a:cubicBezTo>
                <a:cubicBezTo>
                  <a:pt x="282335" y="599558"/>
                  <a:pt x="285571" y="596835"/>
                  <a:pt x="285571" y="591390"/>
                </a:cubicBezTo>
                <a:cubicBezTo>
                  <a:pt x="285571" y="585944"/>
                  <a:pt x="282875" y="583221"/>
                  <a:pt x="277479" y="583221"/>
                </a:cubicBezTo>
                <a:close/>
                <a:moveTo>
                  <a:pt x="8497531" y="581588"/>
                </a:moveTo>
                <a:cubicBezTo>
                  <a:pt x="8492136" y="581588"/>
                  <a:pt x="8489440" y="584855"/>
                  <a:pt x="8489440" y="591390"/>
                </a:cubicBezTo>
                <a:cubicBezTo>
                  <a:pt x="8489440" y="595746"/>
                  <a:pt x="8491058" y="597925"/>
                  <a:pt x="8494294" y="597925"/>
                </a:cubicBezTo>
                <a:cubicBezTo>
                  <a:pt x="8496453" y="597925"/>
                  <a:pt x="8498340" y="596291"/>
                  <a:pt x="8499958" y="593023"/>
                </a:cubicBezTo>
                <a:cubicBezTo>
                  <a:pt x="8501578" y="589756"/>
                  <a:pt x="8502386" y="587033"/>
                  <a:pt x="8502386" y="584855"/>
                </a:cubicBezTo>
                <a:cubicBezTo>
                  <a:pt x="8502386" y="582677"/>
                  <a:pt x="8500768" y="581588"/>
                  <a:pt x="8497531" y="581588"/>
                </a:cubicBezTo>
                <a:close/>
                <a:moveTo>
                  <a:pt x="7580461" y="581588"/>
                </a:moveTo>
                <a:cubicBezTo>
                  <a:pt x="7576145" y="581588"/>
                  <a:pt x="7572909" y="582949"/>
                  <a:pt x="7570751" y="585672"/>
                </a:cubicBezTo>
                <a:cubicBezTo>
                  <a:pt x="7568593" y="588395"/>
                  <a:pt x="7565357" y="590846"/>
                  <a:pt x="7561042" y="593023"/>
                </a:cubicBezTo>
                <a:cubicBezTo>
                  <a:pt x="7552409" y="595202"/>
                  <a:pt x="7544588" y="596835"/>
                  <a:pt x="7537575" y="597925"/>
                </a:cubicBezTo>
                <a:cubicBezTo>
                  <a:pt x="7530563" y="599014"/>
                  <a:pt x="7527057" y="605549"/>
                  <a:pt x="7527057" y="617528"/>
                </a:cubicBezTo>
                <a:cubicBezTo>
                  <a:pt x="7527057" y="618618"/>
                  <a:pt x="7528135" y="619163"/>
                  <a:pt x="7530294" y="619163"/>
                </a:cubicBezTo>
                <a:cubicBezTo>
                  <a:pt x="7538925" y="619163"/>
                  <a:pt x="7545669" y="617528"/>
                  <a:pt x="7550521" y="614261"/>
                </a:cubicBezTo>
                <a:cubicBezTo>
                  <a:pt x="7555377" y="610994"/>
                  <a:pt x="7561042" y="607182"/>
                  <a:pt x="7567514" y="602826"/>
                </a:cubicBezTo>
                <a:cubicBezTo>
                  <a:pt x="7569672" y="600647"/>
                  <a:pt x="7570751" y="598742"/>
                  <a:pt x="7570751" y="597107"/>
                </a:cubicBezTo>
                <a:cubicBezTo>
                  <a:pt x="7570751" y="595474"/>
                  <a:pt x="7571829" y="594112"/>
                  <a:pt x="7573989" y="593023"/>
                </a:cubicBezTo>
                <a:cubicBezTo>
                  <a:pt x="7575067" y="591935"/>
                  <a:pt x="7576954" y="590846"/>
                  <a:pt x="7579651" y="589756"/>
                </a:cubicBezTo>
                <a:cubicBezTo>
                  <a:pt x="7582349" y="588667"/>
                  <a:pt x="7583697" y="587033"/>
                  <a:pt x="7583697" y="584855"/>
                </a:cubicBezTo>
                <a:cubicBezTo>
                  <a:pt x="7583697" y="582677"/>
                  <a:pt x="7582619" y="581588"/>
                  <a:pt x="7580461" y="581588"/>
                </a:cubicBezTo>
                <a:close/>
                <a:moveTo>
                  <a:pt x="3598231" y="581588"/>
                </a:moveTo>
                <a:cubicBezTo>
                  <a:pt x="3596072" y="581588"/>
                  <a:pt x="3594993" y="582132"/>
                  <a:pt x="3594993" y="583221"/>
                </a:cubicBezTo>
                <a:cubicBezTo>
                  <a:pt x="3594993" y="583221"/>
                  <a:pt x="3596072" y="583767"/>
                  <a:pt x="3598231" y="584855"/>
                </a:cubicBezTo>
                <a:close/>
                <a:moveTo>
                  <a:pt x="8304953" y="579954"/>
                </a:moveTo>
                <a:cubicBezTo>
                  <a:pt x="8304953" y="582132"/>
                  <a:pt x="8305223" y="584855"/>
                  <a:pt x="8305763" y="588123"/>
                </a:cubicBezTo>
                <a:cubicBezTo>
                  <a:pt x="8306301" y="591390"/>
                  <a:pt x="8308191" y="593023"/>
                  <a:pt x="8311427" y="593023"/>
                </a:cubicBezTo>
                <a:cubicBezTo>
                  <a:pt x="8313585" y="593023"/>
                  <a:pt x="8314663" y="591935"/>
                  <a:pt x="8314663" y="589756"/>
                </a:cubicBezTo>
                <a:cubicBezTo>
                  <a:pt x="8314663" y="583221"/>
                  <a:pt x="8311427" y="579954"/>
                  <a:pt x="8304953" y="579954"/>
                </a:cubicBezTo>
                <a:close/>
                <a:moveTo>
                  <a:pt x="5158272" y="579954"/>
                </a:moveTo>
                <a:cubicBezTo>
                  <a:pt x="5153417" y="579954"/>
                  <a:pt x="5150989" y="582132"/>
                  <a:pt x="5150989" y="586489"/>
                </a:cubicBezTo>
                <a:lnTo>
                  <a:pt x="5150989" y="588123"/>
                </a:lnTo>
                <a:cubicBezTo>
                  <a:pt x="5153147" y="585944"/>
                  <a:pt x="5156653" y="584583"/>
                  <a:pt x="5161508" y="584039"/>
                </a:cubicBezTo>
                <a:cubicBezTo>
                  <a:pt x="5166363" y="583493"/>
                  <a:pt x="5168790" y="582132"/>
                  <a:pt x="5168790" y="579954"/>
                </a:cubicBezTo>
                <a:cubicBezTo>
                  <a:pt x="5166633" y="579954"/>
                  <a:pt x="5163126" y="579954"/>
                  <a:pt x="5158272" y="579954"/>
                </a:cubicBezTo>
                <a:close/>
                <a:moveTo>
                  <a:pt x="2251198" y="579954"/>
                </a:moveTo>
                <a:cubicBezTo>
                  <a:pt x="2253357" y="579954"/>
                  <a:pt x="2254434" y="579954"/>
                  <a:pt x="2254434" y="579954"/>
                </a:cubicBezTo>
                <a:cubicBezTo>
                  <a:pt x="2251198" y="585400"/>
                  <a:pt x="2247962" y="588123"/>
                  <a:pt x="2244725" y="588123"/>
                </a:cubicBezTo>
                <a:cubicBezTo>
                  <a:pt x="2241489" y="588123"/>
                  <a:pt x="2239871" y="587033"/>
                  <a:pt x="2239871" y="584855"/>
                </a:cubicBezTo>
                <a:cubicBezTo>
                  <a:pt x="2239871" y="582677"/>
                  <a:pt x="2241219" y="581316"/>
                  <a:pt x="2243916" y="580770"/>
                </a:cubicBezTo>
                <a:cubicBezTo>
                  <a:pt x="2246614" y="580226"/>
                  <a:pt x="2249040" y="579954"/>
                  <a:pt x="2251198" y="579954"/>
                </a:cubicBezTo>
                <a:close/>
                <a:moveTo>
                  <a:pt x="8398815" y="578321"/>
                </a:moveTo>
                <a:cubicBezTo>
                  <a:pt x="8399894" y="578321"/>
                  <a:pt x="8400434" y="578593"/>
                  <a:pt x="8400434" y="579137"/>
                </a:cubicBezTo>
                <a:cubicBezTo>
                  <a:pt x="8400434" y="579682"/>
                  <a:pt x="8399894" y="579954"/>
                  <a:pt x="8398815" y="579954"/>
                </a:cubicBezTo>
                <a:close/>
                <a:moveTo>
                  <a:pt x="5110531" y="578321"/>
                </a:moveTo>
                <a:cubicBezTo>
                  <a:pt x="5108374" y="578321"/>
                  <a:pt x="5105947" y="579682"/>
                  <a:pt x="5103250" y="582405"/>
                </a:cubicBezTo>
                <a:cubicBezTo>
                  <a:pt x="5100552" y="585128"/>
                  <a:pt x="5099204" y="587577"/>
                  <a:pt x="5099204" y="589756"/>
                </a:cubicBezTo>
                <a:cubicBezTo>
                  <a:pt x="5101361" y="589756"/>
                  <a:pt x="5104058" y="588939"/>
                  <a:pt x="5107295" y="587305"/>
                </a:cubicBezTo>
                <a:cubicBezTo>
                  <a:pt x="5110531" y="585672"/>
                  <a:pt x="5112151" y="583767"/>
                  <a:pt x="5112151" y="581588"/>
                </a:cubicBezTo>
                <a:lnTo>
                  <a:pt x="5112151" y="579954"/>
                </a:lnTo>
                <a:lnTo>
                  <a:pt x="5112151" y="578321"/>
                </a:lnTo>
                <a:close/>
                <a:moveTo>
                  <a:pt x="2608842" y="578321"/>
                </a:moveTo>
                <a:cubicBezTo>
                  <a:pt x="2604527" y="578321"/>
                  <a:pt x="2602370" y="580498"/>
                  <a:pt x="2602370" y="584855"/>
                </a:cubicBezTo>
                <a:cubicBezTo>
                  <a:pt x="2602370" y="590300"/>
                  <a:pt x="2604796" y="593023"/>
                  <a:pt x="2609652" y="593023"/>
                </a:cubicBezTo>
                <a:cubicBezTo>
                  <a:pt x="2614507" y="593023"/>
                  <a:pt x="2618552" y="593023"/>
                  <a:pt x="2621789" y="593023"/>
                </a:cubicBezTo>
                <a:cubicBezTo>
                  <a:pt x="2623947" y="593023"/>
                  <a:pt x="2625565" y="592479"/>
                  <a:pt x="2626644" y="591390"/>
                </a:cubicBezTo>
                <a:lnTo>
                  <a:pt x="2626644" y="588123"/>
                </a:lnTo>
                <a:cubicBezTo>
                  <a:pt x="2626644" y="582677"/>
                  <a:pt x="2624756" y="579682"/>
                  <a:pt x="2620979" y="579137"/>
                </a:cubicBezTo>
                <a:cubicBezTo>
                  <a:pt x="2617203" y="578593"/>
                  <a:pt x="2613159" y="578321"/>
                  <a:pt x="2608842" y="578321"/>
                </a:cubicBezTo>
                <a:close/>
                <a:moveTo>
                  <a:pt x="2322403" y="578321"/>
                </a:moveTo>
                <a:cubicBezTo>
                  <a:pt x="2317009" y="578321"/>
                  <a:pt x="2314312" y="579954"/>
                  <a:pt x="2314312" y="583221"/>
                </a:cubicBezTo>
                <a:cubicBezTo>
                  <a:pt x="2314312" y="584311"/>
                  <a:pt x="2315391" y="584855"/>
                  <a:pt x="2317548" y="584855"/>
                </a:cubicBezTo>
                <a:cubicBezTo>
                  <a:pt x="2320785" y="584855"/>
                  <a:pt x="2322403" y="582677"/>
                  <a:pt x="2322403" y="578321"/>
                </a:cubicBezTo>
                <a:close/>
                <a:moveTo>
                  <a:pt x="1504353" y="578321"/>
                </a:moveTo>
                <a:cubicBezTo>
                  <a:pt x="1502196" y="578321"/>
                  <a:pt x="1501117" y="579409"/>
                  <a:pt x="1501117" y="581588"/>
                </a:cubicBezTo>
                <a:cubicBezTo>
                  <a:pt x="1501117" y="583767"/>
                  <a:pt x="1501655" y="584855"/>
                  <a:pt x="1502735" y="584855"/>
                </a:cubicBezTo>
                <a:cubicBezTo>
                  <a:pt x="1505972" y="584855"/>
                  <a:pt x="1507590" y="583767"/>
                  <a:pt x="1507590" y="581588"/>
                </a:cubicBezTo>
                <a:cubicBezTo>
                  <a:pt x="1507590" y="579409"/>
                  <a:pt x="1506511" y="578321"/>
                  <a:pt x="1504353" y="578321"/>
                </a:cubicBezTo>
                <a:close/>
                <a:moveTo>
                  <a:pt x="5752491" y="575053"/>
                </a:moveTo>
                <a:lnTo>
                  <a:pt x="5741162" y="586489"/>
                </a:lnTo>
                <a:lnTo>
                  <a:pt x="5733071" y="594658"/>
                </a:lnTo>
                <a:lnTo>
                  <a:pt x="5729835" y="597925"/>
                </a:lnTo>
                <a:cubicBezTo>
                  <a:pt x="5729835" y="599014"/>
                  <a:pt x="5730914" y="599558"/>
                  <a:pt x="5733071" y="599558"/>
                </a:cubicBezTo>
                <a:cubicBezTo>
                  <a:pt x="5738465" y="599558"/>
                  <a:pt x="5742781" y="596835"/>
                  <a:pt x="5746018" y="591390"/>
                </a:cubicBezTo>
                <a:cubicBezTo>
                  <a:pt x="5749254" y="585944"/>
                  <a:pt x="5751951" y="581044"/>
                  <a:pt x="5754109" y="576686"/>
                </a:cubicBezTo>
                <a:cubicBezTo>
                  <a:pt x="5754109" y="576686"/>
                  <a:pt x="5753569" y="576142"/>
                  <a:pt x="5752491" y="575053"/>
                </a:cubicBezTo>
                <a:close/>
                <a:moveTo>
                  <a:pt x="5285308" y="575053"/>
                </a:moveTo>
                <a:cubicBezTo>
                  <a:pt x="5283150" y="575053"/>
                  <a:pt x="5280183" y="575325"/>
                  <a:pt x="5276407" y="575870"/>
                </a:cubicBezTo>
                <a:cubicBezTo>
                  <a:pt x="5272631" y="576414"/>
                  <a:pt x="5270204" y="576686"/>
                  <a:pt x="5269125" y="576686"/>
                </a:cubicBezTo>
                <a:cubicBezTo>
                  <a:pt x="5266967" y="577776"/>
                  <a:pt x="5265889" y="579409"/>
                  <a:pt x="5265889" y="581588"/>
                </a:cubicBezTo>
                <a:cubicBezTo>
                  <a:pt x="5265889" y="583767"/>
                  <a:pt x="5268046" y="584855"/>
                  <a:pt x="5272361" y="584855"/>
                </a:cubicBezTo>
                <a:cubicBezTo>
                  <a:pt x="5274520" y="584855"/>
                  <a:pt x="5277756" y="584039"/>
                  <a:pt x="5282072" y="582405"/>
                </a:cubicBezTo>
                <a:cubicBezTo>
                  <a:pt x="5286387" y="580770"/>
                  <a:pt x="5288544" y="578865"/>
                  <a:pt x="5288544" y="576686"/>
                </a:cubicBezTo>
                <a:cubicBezTo>
                  <a:pt x="5288544" y="575598"/>
                  <a:pt x="5287465" y="575053"/>
                  <a:pt x="5285308" y="575053"/>
                </a:cubicBezTo>
                <a:close/>
                <a:moveTo>
                  <a:pt x="3795663" y="575053"/>
                </a:moveTo>
                <a:cubicBezTo>
                  <a:pt x="3793506" y="575053"/>
                  <a:pt x="3791348" y="576142"/>
                  <a:pt x="3789189" y="578321"/>
                </a:cubicBezTo>
                <a:cubicBezTo>
                  <a:pt x="3787032" y="580498"/>
                  <a:pt x="3784874" y="582677"/>
                  <a:pt x="3782717" y="584855"/>
                </a:cubicBezTo>
                <a:lnTo>
                  <a:pt x="3782717" y="604460"/>
                </a:lnTo>
                <a:lnTo>
                  <a:pt x="3782717" y="607726"/>
                </a:lnTo>
                <a:lnTo>
                  <a:pt x="3784335" y="609360"/>
                </a:lnTo>
                <a:cubicBezTo>
                  <a:pt x="3787571" y="606093"/>
                  <a:pt x="3790809" y="602281"/>
                  <a:pt x="3794045" y="597925"/>
                </a:cubicBezTo>
                <a:cubicBezTo>
                  <a:pt x="3800518" y="591390"/>
                  <a:pt x="3803754" y="587033"/>
                  <a:pt x="3803754" y="584855"/>
                </a:cubicBezTo>
                <a:cubicBezTo>
                  <a:pt x="3803754" y="578321"/>
                  <a:pt x="3801057" y="575053"/>
                  <a:pt x="3795663" y="575053"/>
                </a:cubicBezTo>
                <a:close/>
                <a:moveTo>
                  <a:pt x="5120241" y="573419"/>
                </a:moveTo>
                <a:cubicBezTo>
                  <a:pt x="5117005" y="573419"/>
                  <a:pt x="5115387" y="573963"/>
                  <a:pt x="5115387" y="575053"/>
                </a:cubicBezTo>
                <a:cubicBezTo>
                  <a:pt x="5116466" y="575053"/>
                  <a:pt x="5117274" y="575325"/>
                  <a:pt x="5117814" y="575870"/>
                </a:cubicBezTo>
                <a:cubicBezTo>
                  <a:pt x="5118353" y="576414"/>
                  <a:pt x="5119163" y="576686"/>
                  <a:pt x="5120241" y="576686"/>
                </a:cubicBezTo>
                <a:close/>
                <a:moveTo>
                  <a:pt x="4751269" y="573419"/>
                </a:moveTo>
                <a:cubicBezTo>
                  <a:pt x="4748032" y="573419"/>
                  <a:pt x="4746414" y="574509"/>
                  <a:pt x="4746414" y="576686"/>
                </a:cubicBezTo>
                <a:cubicBezTo>
                  <a:pt x="4746414" y="578865"/>
                  <a:pt x="4745336" y="581044"/>
                  <a:pt x="4743178" y="583221"/>
                </a:cubicBezTo>
                <a:cubicBezTo>
                  <a:pt x="4737784" y="586489"/>
                  <a:pt x="4733468" y="588395"/>
                  <a:pt x="4730231" y="588939"/>
                </a:cubicBezTo>
                <a:cubicBezTo>
                  <a:pt x="4726995" y="589484"/>
                  <a:pt x="4723219" y="592479"/>
                  <a:pt x="4718903" y="597925"/>
                </a:cubicBezTo>
                <a:cubicBezTo>
                  <a:pt x="4718903" y="599014"/>
                  <a:pt x="4718364" y="599558"/>
                  <a:pt x="4717285" y="599558"/>
                </a:cubicBezTo>
                <a:cubicBezTo>
                  <a:pt x="4716206" y="600647"/>
                  <a:pt x="4715127" y="601191"/>
                  <a:pt x="4714048" y="601191"/>
                </a:cubicBezTo>
                <a:cubicBezTo>
                  <a:pt x="4708654" y="605549"/>
                  <a:pt x="4702181" y="609360"/>
                  <a:pt x="4694629" y="612628"/>
                </a:cubicBezTo>
                <a:cubicBezTo>
                  <a:pt x="4687076" y="615895"/>
                  <a:pt x="4682222" y="620251"/>
                  <a:pt x="4680064" y="625696"/>
                </a:cubicBezTo>
                <a:cubicBezTo>
                  <a:pt x="4678985" y="628965"/>
                  <a:pt x="4676828" y="631687"/>
                  <a:pt x="4673590" y="633866"/>
                </a:cubicBezTo>
                <a:cubicBezTo>
                  <a:pt x="4670354" y="636044"/>
                  <a:pt x="4668735" y="638766"/>
                  <a:pt x="4668735" y="642035"/>
                </a:cubicBezTo>
                <a:cubicBezTo>
                  <a:pt x="4668735" y="644212"/>
                  <a:pt x="4670354" y="645301"/>
                  <a:pt x="4673590" y="645301"/>
                </a:cubicBezTo>
                <a:cubicBezTo>
                  <a:pt x="4680064" y="645301"/>
                  <a:pt x="4685189" y="643668"/>
                  <a:pt x="4688965" y="640401"/>
                </a:cubicBezTo>
                <a:cubicBezTo>
                  <a:pt x="4692740" y="637133"/>
                  <a:pt x="4697865" y="634410"/>
                  <a:pt x="4704338" y="632233"/>
                </a:cubicBezTo>
                <a:cubicBezTo>
                  <a:pt x="4706495" y="630054"/>
                  <a:pt x="4706766" y="627875"/>
                  <a:pt x="4705148" y="625696"/>
                </a:cubicBezTo>
                <a:cubicBezTo>
                  <a:pt x="4703529" y="623519"/>
                  <a:pt x="4703799" y="621340"/>
                  <a:pt x="4705956" y="619163"/>
                </a:cubicBezTo>
                <a:cubicBezTo>
                  <a:pt x="4710273" y="616984"/>
                  <a:pt x="4714858" y="614805"/>
                  <a:pt x="4719712" y="612628"/>
                </a:cubicBezTo>
                <a:cubicBezTo>
                  <a:pt x="4724567" y="610449"/>
                  <a:pt x="4729152" y="608272"/>
                  <a:pt x="4733468" y="606093"/>
                </a:cubicBezTo>
                <a:cubicBezTo>
                  <a:pt x="4735625" y="603914"/>
                  <a:pt x="4739132" y="599014"/>
                  <a:pt x="4743988" y="591390"/>
                </a:cubicBezTo>
                <a:cubicBezTo>
                  <a:pt x="4748842" y="583767"/>
                  <a:pt x="4751808" y="578865"/>
                  <a:pt x="4752887" y="576686"/>
                </a:cubicBezTo>
                <a:cubicBezTo>
                  <a:pt x="4752887" y="574509"/>
                  <a:pt x="4752348" y="573419"/>
                  <a:pt x="4751269" y="573419"/>
                </a:cubicBezTo>
                <a:close/>
                <a:moveTo>
                  <a:pt x="3662963" y="573419"/>
                </a:moveTo>
                <a:cubicBezTo>
                  <a:pt x="3660804" y="573419"/>
                  <a:pt x="3659186" y="574509"/>
                  <a:pt x="3658107" y="576686"/>
                </a:cubicBezTo>
                <a:cubicBezTo>
                  <a:pt x="3657028" y="578865"/>
                  <a:pt x="3655950" y="580498"/>
                  <a:pt x="3654871" y="581588"/>
                </a:cubicBezTo>
                <a:lnTo>
                  <a:pt x="3656489" y="581588"/>
                </a:lnTo>
                <a:cubicBezTo>
                  <a:pt x="3661884" y="581588"/>
                  <a:pt x="3664581" y="579954"/>
                  <a:pt x="3664581" y="576686"/>
                </a:cubicBezTo>
                <a:cubicBezTo>
                  <a:pt x="3664581" y="574509"/>
                  <a:pt x="3664042" y="573419"/>
                  <a:pt x="3662963" y="573419"/>
                </a:cubicBezTo>
                <a:close/>
                <a:moveTo>
                  <a:pt x="1132144" y="573419"/>
                </a:moveTo>
                <a:cubicBezTo>
                  <a:pt x="1127829" y="573419"/>
                  <a:pt x="1125672" y="576142"/>
                  <a:pt x="1125672" y="581588"/>
                </a:cubicBezTo>
                <a:cubicBezTo>
                  <a:pt x="1125672" y="587033"/>
                  <a:pt x="1124052" y="589756"/>
                  <a:pt x="1120816" y="589756"/>
                </a:cubicBezTo>
                <a:lnTo>
                  <a:pt x="1119198" y="589756"/>
                </a:lnTo>
                <a:lnTo>
                  <a:pt x="1117580" y="588123"/>
                </a:lnTo>
                <a:cubicBezTo>
                  <a:pt x="1116501" y="588123"/>
                  <a:pt x="1115961" y="587577"/>
                  <a:pt x="1115961" y="586489"/>
                </a:cubicBezTo>
                <a:cubicBezTo>
                  <a:pt x="1113804" y="586489"/>
                  <a:pt x="1112725" y="587577"/>
                  <a:pt x="1112725" y="589756"/>
                </a:cubicBezTo>
                <a:lnTo>
                  <a:pt x="1114343" y="591390"/>
                </a:lnTo>
                <a:lnTo>
                  <a:pt x="1130526" y="607726"/>
                </a:lnTo>
                <a:lnTo>
                  <a:pt x="1132144" y="607726"/>
                </a:lnTo>
                <a:cubicBezTo>
                  <a:pt x="1136460" y="607726"/>
                  <a:pt x="1137809" y="605821"/>
                  <a:pt x="1136189" y="602009"/>
                </a:cubicBezTo>
                <a:cubicBezTo>
                  <a:pt x="1134571" y="598197"/>
                  <a:pt x="1135381" y="595202"/>
                  <a:pt x="1138617" y="593023"/>
                </a:cubicBezTo>
                <a:cubicBezTo>
                  <a:pt x="1141854" y="595202"/>
                  <a:pt x="1144011" y="597381"/>
                  <a:pt x="1145091" y="599558"/>
                </a:cubicBezTo>
                <a:cubicBezTo>
                  <a:pt x="1146170" y="601737"/>
                  <a:pt x="1149406" y="602826"/>
                  <a:pt x="1154800" y="602826"/>
                </a:cubicBezTo>
                <a:cubicBezTo>
                  <a:pt x="1156958" y="602826"/>
                  <a:pt x="1159925" y="601191"/>
                  <a:pt x="1163701" y="597925"/>
                </a:cubicBezTo>
                <a:cubicBezTo>
                  <a:pt x="1167478" y="594658"/>
                  <a:pt x="1169365" y="592479"/>
                  <a:pt x="1169365" y="591390"/>
                </a:cubicBezTo>
                <a:cubicBezTo>
                  <a:pt x="1169365" y="587033"/>
                  <a:pt x="1168286" y="584855"/>
                  <a:pt x="1166129" y="584855"/>
                </a:cubicBezTo>
                <a:lnTo>
                  <a:pt x="1151564" y="584855"/>
                </a:lnTo>
                <a:cubicBezTo>
                  <a:pt x="1149406" y="582677"/>
                  <a:pt x="1146439" y="580226"/>
                  <a:pt x="1142663" y="577504"/>
                </a:cubicBezTo>
                <a:cubicBezTo>
                  <a:pt x="1138887" y="574781"/>
                  <a:pt x="1135381" y="573419"/>
                  <a:pt x="1132144" y="573419"/>
                </a:cubicBezTo>
                <a:close/>
                <a:moveTo>
                  <a:pt x="8319519" y="571786"/>
                </a:moveTo>
                <a:cubicBezTo>
                  <a:pt x="8316281" y="571786"/>
                  <a:pt x="8314663" y="573419"/>
                  <a:pt x="8314663" y="576686"/>
                </a:cubicBezTo>
                <a:cubicBezTo>
                  <a:pt x="8314663" y="583221"/>
                  <a:pt x="8317090" y="588395"/>
                  <a:pt x="8321945" y="592207"/>
                </a:cubicBezTo>
                <a:cubicBezTo>
                  <a:pt x="8326801" y="596019"/>
                  <a:pt x="8331925" y="597925"/>
                  <a:pt x="8337319" y="597925"/>
                </a:cubicBezTo>
                <a:cubicBezTo>
                  <a:pt x="8340557" y="597925"/>
                  <a:pt x="8342174" y="596835"/>
                  <a:pt x="8342174" y="594658"/>
                </a:cubicBezTo>
                <a:cubicBezTo>
                  <a:pt x="8342174" y="592479"/>
                  <a:pt x="8341635" y="591118"/>
                  <a:pt x="8340557" y="590574"/>
                </a:cubicBezTo>
                <a:cubicBezTo>
                  <a:pt x="8339477" y="590028"/>
                  <a:pt x="8338938" y="588667"/>
                  <a:pt x="8338938" y="586489"/>
                </a:cubicBezTo>
                <a:lnTo>
                  <a:pt x="8342174" y="579954"/>
                </a:lnTo>
                <a:lnTo>
                  <a:pt x="8342174" y="578321"/>
                </a:lnTo>
                <a:cubicBezTo>
                  <a:pt x="8342174" y="576142"/>
                  <a:pt x="8341097" y="575053"/>
                  <a:pt x="8338938" y="575053"/>
                </a:cubicBezTo>
                <a:cubicBezTo>
                  <a:pt x="8336779" y="575053"/>
                  <a:pt x="8335161" y="575325"/>
                  <a:pt x="8334083" y="575870"/>
                </a:cubicBezTo>
                <a:cubicBezTo>
                  <a:pt x="8333005" y="576414"/>
                  <a:pt x="8331385" y="576686"/>
                  <a:pt x="8329227" y="576686"/>
                </a:cubicBezTo>
                <a:cubicBezTo>
                  <a:pt x="8327070" y="576686"/>
                  <a:pt x="8325452" y="575870"/>
                  <a:pt x="8324373" y="574237"/>
                </a:cubicBezTo>
                <a:cubicBezTo>
                  <a:pt x="8323294" y="572602"/>
                  <a:pt x="8321676" y="571786"/>
                  <a:pt x="8319519" y="571786"/>
                </a:cubicBezTo>
                <a:close/>
                <a:moveTo>
                  <a:pt x="863304" y="571786"/>
                </a:moveTo>
                <a:cubicBezTo>
                  <a:pt x="861146" y="571786"/>
                  <a:pt x="858989" y="572875"/>
                  <a:pt x="856831" y="575053"/>
                </a:cubicBezTo>
                <a:lnTo>
                  <a:pt x="856831" y="579954"/>
                </a:lnTo>
                <a:cubicBezTo>
                  <a:pt x="856831" y="584311"/>
                  <a:pt x="857910" y="586489"/>
                  <a:pt x="860068" y="586489"/>
                </a:cubicBezTo>
                <a:cubicBezTo>
                  <a:pt x="862225" y="586489"/>
                  <a:pt x="864113" y="585400"/>
                  <a:pt x="865732" y="583221"/>
                </a:cubicBezTo>
                <a:cubicBezTo>
                  <a:pt x="867350" y="581044"/>
                  <a:pt x="868159" y="578865"/>
                  <a:pt x="868159" y="576686"/>
                </a:cubicBezTo>
                <a:cubicBezTo>
                  <a:pt x="868159" y="573419"/>
                  <a:pt x="866541" y="571786"/>
                  <a:pt x="863304" y="571786"/>
                </a:cubicBezTo>
                <a:close/>
                <a:moveTo>
                  <a:pt x="3405653" y="570153"/>
                </a:moveTo>
                <a:cubicBezTo>
                  <a:pt x="3402417" y="570153"/>
                  <a:pt x="3400797" y="571786"/>
                  <a:pt x="3400797" y="575053"/>
                </a:cubicBezTo>
                <a:cubicBezTo>
                  <a:pt x="3400797" y="576142"/>
                  <a:pt x="3401338" y="576686"/>
                  <a:pt x="3402417" y="576686"/>
                </a:cubicBezTo>
                <a:cubicBezTo>
                  <a:pt x="3406732" y="576686"/>
                  <a:pt x="3408889" y="575053"/>
                  <a:pt x="3408889" y="571786"/>
                </a:cubicBezTo>
                <a:cubicBezTo>
                  <a:pt x="3408889" y="570697"/>
                  <a:pt x="3407810" y="570153"/>
                  <a:pt x="3405653" y="570153"/>
                </a:cubicBezTo>
                <a:close/>
                <a:moveTo>
                  <a:pt x="2699468" y="570153"/>
                </a:moveTo>
                <a:cubicBezTo>
                  <a:pt x="2697310" y="570153"/>
                  <a:pt x="2696230" y="570697"/>
                  <a:pt x="2696230" y="571786"/>
                </a:cubicBezTo>
                <a:cubicBezTo>
                  <a:pt x="2696230" y="572875"/>
                  <a:pt x="2697310" y="573419"/>
                  <a:pt x="2699468" y="573419"/>
                </a:cubicBezTo>
                <a:cubicBezTo>
                  <a:pt x="2700546" y="573419"/>
                  <a:pt x="2701086" y="572875"/>
                  <a:pt x="2701086" y="571786"/>
                </a:cubicBezTo>
                <a:cubicBezTo>
                  <a:pt x="2701086" y="570697"/>
                  <a:pt x="2700546" y="570153"/>
                  <a:pt x="2699468" y="570153"/>
                </a:cubicBezTo>
                <a:close/>
                <a:moveTo>
                  <a:pt x="7467180" y="568518"/>
                </a:moveTo>
                <a:cubicBezTo>
                  <a:pt x="7463944" y="568518"/>
                  <a:pt x="7460437" y="569607"/>
                  <a:pt x="7456661" y="571786"/>
                </a:cubicBezTo>
                <a:cubicBezTo>
                  <a:pt x="7452885" y="573963"/>
                  <a:pt x="7450997" y="577232"/>
                  <a:pt x="7450997" y="581588"/>
                </a:cubicBezTo>
                <a:cubicBezTo>
                  <a:pt x="7450997" y="583767"/>
                  <a:pt x="7453155" y="584855"/>
                  <a:pt x="7457471" y="584855"/>
                </a:cubicBezTo>
                <a:cubicBezTo>
                  <a:pt x="7466102" y="584855"/>
                  <a:pt x="7470416" y="581044"/>
                  <a:pt x="7470416" y="573419"/>
                </a:cubicBezTo>
                <a:cubicBezTo>
                  <a:pt x="7470416" y="570153"/>
                  <a:pt x="7469338" y="568518"/>
                  <a:pt x="7467180" y="568518"/>
                </a:cubicBezTo>
                <a:close/>
                <a:moveTo>
                  <a:pt x="6873265" y="568518"/>
                </a:moveTo>
                <a:cubicBezTo>
                  <a:pt x="6867870" y="568518"/>
                  <a:pt x="6859509" y="572875"/>
                  <a:pt x="6848181" y="581588"/>
                </a:cubicBezTo>
                <a:cubicBezTo>
                  <a:pt x="6836853" y="590300"/>
                  <a:pt x="6829031" y="597381"/>
                  <a:pt x="6824715" y="602826"/>
                </a:cubicBezTo>
                <a:lnTo>
                  <a:pt x="6824715" y="604460"/>
                </a:lnTo>
                <a:cubicBezTo>
                  <a:pt x="6824715" y="605549"/>
                  <a:pt x="6825793" y="606093"/>
                  <a:pt x="6827951" y="606093"/>
                </a:cubicBezTo>
                <a:cubicBezTo>
                  <a:pt x="6832267" y="606093"/>
                  <a:pt x="6836583" y="605276"/>
                  <a:pt x="6840899" y="603642"/>
                </a:cubicBezTo>
                <a:cubicBezTo>
                  <a:pt x="6845213" y="602009"/>
                  <a:pt x="6846293" y="598469"/>
                  <a:pt x="6844135" y="593023"/>
                </a:cubicBezTo>
                <a:cubicBezTo>
                  <a:pt x="6847372" y="589756"/>
                  <a:pt x="6853036" y="586216"/>
                  <a:pt x="6861127" y="582405"/>
                </a:cubicBezTo>
                <a:cubicBezTo>
                  <a:pt x="6869219" y="578593"/>
                  <a:pt x="6873265" y="573963"/>
                  <a:pt x="6873265" y="568518"/>
                </a:cubicBezTo>
                <a:close/>
                <a:moveTo>
                  <a:pt x="1305302" y="568518"/>
                </a:moveTo>
                <a:cubicBezTo>
                  <a:pt x="1304223" y="568518"/>
                  <a:pt x="1300987" y="571241"/>
                  <a:pt x="1295593" y="576686"/>
                </a:cubicBezTo>
                <a:cubicBezTo>
                  <a:pt x="1290199" y="582132"/>
                  <a:pt x="1287502" y="585400"/>
                  <a:pt x="1287502" y="586489"/>
                </a:cubicBezTo>
                <a:cubicBezTo>
                  <a:pt x="1287502" y="587577"/>
                  <a:pt x="1288040" y="588123"/>
                  <a:pt x="1289120" y="588123"/>
                </a:cubicBezTo>
                <a:cubicBezTo>
                  <a:pt x="1292356" y="588123"/>
                  <a:pt x="1296132" y="585672"/>
                  <a:pt x="1300447" y="580770"/>
                </a:cubicBezTo>
                <a:cubicBezTo>
                  <a:pt x="1304762" y="575870"/>
                  <a:pt x="1306921" y="572330"/>
                  <a:pt x="1306921" y="570153"/>
                </a:cubicBezTo>
                <a:lnTo>
                  <a:pt x="1306921" y="568518"/>
                </a:lnTo>
                <a:close/>
                <a:moveTo>
                  <a:pt x="7966729" y="566884"/>
                </a:moveTo>
                <a:cubicBezTo>
                  <a:pt x="7963493" y="566884"/>
                  <a:pt x="7961873" y="569063"/>
                  <a:pt x="7961873" y="573419"/>
                </a:cubicBezTo>
                <a:cubicBezTo>
                  <a:pt x="7967268" y="573419"/>
                  <a:pt x="7969965" y="571786"/>
                  <a:pt x="7969965" y="568518"/>
                </a:cubicBezTo>
                <a:lnTo>
                  <a:pt x="7968347" y="566884"/>
                </a:lnTo>
                <a:close/>
                <a:moveTo>
                  <a:pt x="7630628" y="566884"/>
                </a:moveTo>
                <a:cubicBezTo>
                  <a:pt x="7628471" y="566884"/>
                  <a:pt x="7627392" y="568518"/>
                  <a:pt x="7627392" y="571786"/>
                </a:cubicBezTo>
                <a:cubicBezTo>
                  <a:pt x="7627392" y="576142"/>
                  <a:pt x="7629549" y="578321"/>
                  <a:pt x="7633865" y="578321"/>
                </a:cubicBezTo>
                <a:cubicBezTo>
                  <a:pt x="7639259" y="578321"/>
                  <a:pt x="7641957" y="575598"/>
                  <a:pt x="7641957" y="570153"/>
                </a:cubicBezTo>
                <a:cubicBezTo>
                  <a:pt x="7641957" y="567974"/>
                  <a:pt x="7641417" y="566884"/>
                  <a:pt x="7640337" y="566884"/>
                </a:cubicBezTo>
                <a:close/>
                <a:moveTo>
                  <a:pt x="6967127" y="566884"/>
                </a:moveTo>
                <a:cubicBezTo>
                  <a:pt x="6961731" y="572330"/>
                  <a:pt x="6955528" y="579137"/>
                  <a:pt x="6948515" y="587305"/>
                </a:cubicBezTo>
                <a:cubicBezTo>
                  <a:pt x="6941502" y="595474"/>
                  <a:pt x="6934220" y="599558"/>
                  <a:pt x="6926667" y="599558"/>
                </a:cubicBezTo>
                <a:lnTo>
                  <a:pt x="6925049" y="599558"/>
                </a:lnTo>
                <a:lnTo>
                  <a:pt x="6921813" y="599558"/>
                </a:lnTo>
                <a:cubicBezTo>
                  <a:pt x="6920735" y="599558"/>
                  <a:pt x="6920194" y="599014"/>
                  <a:pt x="6920194" y="597925"/>
                </a:cubicBezTo>
                <a:cubicBezTo>
                  <a:pt x="6919117" y="597925"/>
                  <a:pt x="6916149" y="599830"/>
                  <a:pt x="6911295" y="603642"/>
                </a:cubicBezTo>
                <a:cubicBezTo>
                  <a:pt x="6906440" y="607454"/>
                  <a:pt x="6904013" y="609905"/>
                  <a:pt x="6904013" y="610994"/>
                </a:cubicBezTo>
                <a:cubicBezTo>
                  <a:pt x="6904013" y="618618"/>
                  <a:pt x="6902663" y="623791"/>
                  <a:pt x="6899967" y="626514"/>
                </a:cubicBezTo>
                <a:cubicBezTo>
                  <a:pt x="6897269" y="629237"/>
                  <a:pt x="6893763" y="631143"/>
                  <a:pt x="6889447" y="632233"/>
                </a:cubicBezTo>
                <a:cubicBezTo>
                  <a:pt x="6885133" y="633321"/>
                  <a:pt x="6880816" y="634682"/>
                  <a:pt x="6876501" y="636317"/>
                </a:cubicBezTo>
                <a:cubicBezTo>
                  <a:pt x="6872185" y="637950"/>
                  <a:pt x="6868409" y="640945"/>
                  <a:pt x="6865173" y="645301"/>
                </a:cubicBezTo>
                <a:cubicBezTo>
                  <a:pt x="6863015" y="652926"/>
                  <a:pt x="6858699" y="657282"/>
                  <a:pt x="6852226" y="658371"/>
                </a:cubicBezTo>
                <a:cubicBezTo>
                  <a:pt x="6845753" y="659461"/>
                  <a:pt x="6842517" y="662183"/>
                  <a:pt x="6842517" y="666540"/>
                </a:cubicBezTo>
                <a:cubicBezTo>
                  <a:pt x="6842517" y="668717"/>
                  <a:pt x="6845213" y="669806"/>
                  <a:pt x="6850608" y="669806"/>
                </a:cubicBezTo>
                <a:cubicBezTo>
                  <a:pt x="6859240" y="669806"/>
                  <a:pt x="6866521" y="666268"/>
                  <a:pt x="6872455" y="659187"/>
                </a:cubicBezTo>
                <a:cubicBezTo>
                  <a:pt x="6878389" y="652108"/>
                  <a:pt x="6884592" y="645847"/>
                  <a:pt x="6891065" y="640401"/>
                </a:cubicBezTo>
                <a:cubicBezTo>
                  <a:pt x="6899697" y="634956"/>
                  <a:pt x="6908597" y="629237"/>
                  <a:pt x="6917767" y="623247"/>
                </a:cubicBezTo>
                <a:cubicBezTo>
                  <a:pt x="6926937" y="617256"/>
                  <a:pt x="6935838" y="610449"/>
                  <a:pt x="6944469" y="602826"/>
                </a:cubicBezTo>
                <a:cubicBezTo>
                  <a:pt x="6946627" y="600647"/>
                  <a:pt x="6947437" y="598742"/>
                  <a:pt x="6946897" y="597107"/>
                </a:cubicBezTo>
                <a:cubicBezTo>
                  <a:pt x="6946356" y="595474"/>
                  <a:pt x="6947166" y="593568"/>
                  <a:pt x="6949324" y="591390"/>
                </a:cubicBezTo>
                <a:cubicBezTo>
                  <a:pt x="6952560" y="589212"/>
                  <a:pt x="6957415" y="587033"/>
                  <a:pt x="6963889" y="584855"/>
                </a:cubicBezTo>
                <a:cubicBezTo>
                  <a:pt x="6970363" y="582677"/>
                  <a:pt x="6973599" y="578865"/>
                  <a:pt x="6973599" y="573419"/>
                </a:cubicBezTo>
                <a:cubicBezTo>
                  <a:pt x="6973599" y="571241"/>
                  <a:pt x="6971441" y="569063"/>
                  <a:pt x="6967127" y="566884"/>
                </a:cubicBezTo>
                <a:close/>
                <a:moveTo>
                  <a:pt x="2751253" y="565251"/>
                </a:moveTo>
                <a:cubicBezTo>
                  <a:pt x="2751253" y="567430"/>
                  <a:pt x="2751522" y="570153"/>
                  <a:pt x="2752061" y="573419"/>
                </a:cubicBezTo>
                <a:cubicBezTo>
                  <a:pt x="2752601" y="576686"/>
                  <a:pt x="2754489" y="578321"/>
                  <a:pt x="2757726" y="578321"/>
                </a:cubicBezTo>
                <a:cubicBezTo>
                  <a:pt x="2763121" y="578321"/>
                  <a:pt x="2765818" y="576686"/>
                  <a:pt x="2765818" y="573419"/>
                </a:cubicBezTo>
                <a:cubicBezTo>
                  <a:pt x="2765818" y="570153"/>
                  <a:pt x="2763929" y="567974"/>
                  <a:pt x="2760153" y="566884"/>
                </a:cubicBezTo>
                <a:cubicBezTo>
                  <a:pt x="2756378" y="565795"/>
                  <a:pt x="2753411" y="565251"/>
                  <a:pt x="2751253" y="565251"/>
                </a:cubicBezTo>
                <a:close/>
                <a:moveTo>
                  <a:pt x="1002680" y="565251"/>
                </a:moveTo>
                <a:cubicBezTo>
                  <a:pt x="999444" y="565251"/>
                  <a:pt x="997826" y="566884"/>
                  <a:pt x="997826" y="570153"/>
                </a:cubicBezTo>
                <a:cubicBezTo>
                  <a:pt x="1001062" y="570153"/>
                  <a:pt x="1002680" y="569063"/>
                  <a:pt x="1002680" y="566884"/>
                </a:cubicBezTo>
                <a:close/>
                <a:moveTo>
                  <a:pt x="5239995" y="561984"/>
                </a:moveTo>
                <a:cubicBezTo>
                  <a:pt x="5237838" y="561984"/>
                  <a:pt x="5236759" y="563072"/>
                  <a:pt x="5236759" y="565251"/>
                </a:cubicBezTo>
                <a:lnTo>
                  <a:pt x="5239995" y="575053"/>
                </a:lnTo>
                <a:cubicBezTo>
                  <a:pt x="5242154" y="580498"/>
                  <a:pt x="5244312" y="583221"/>
                  <a:pt x="5246469" y="583221"/>
                </a:cubicBezTo>
                <a:cubicBezTo>
                  <a:pt x="5249706" y="583221"/>
                  <a:pt x="5251324" y="580498"/>
                  <a:pt x="5251324" y="575053"/>
                </a:cubicBezTo>
                <a:cubicBezTo>
                  <a:pt x="5251324" y="566340"/>
                  <a:pt x="5247548" y="561984"/>
                  <a:pt x="5239995" y="561984"/>
                </a:cubicBezTo>
                <a:close/>
                <a:moveTo>
                  <a:pt x="5925649" y="560350"/>
                </a:moveTo>
                <a:cubicBezTo>
                  <a:pt x="5923491" y="560350"/>
                  <a:pt x="5920255" y="562528"/>
                  <a:pt x="5915939" y="566884"/>
                </a:cubicBezTo>
                <a:cubicBezTo>
                  <a:pt x="5911624" y="571241"/>
                  <a:pt x="5909466" y="574509"/>
                  <a:pt x="5909466" y="576686"/>
                </a:cubicBezTo>
                <a:cubicBezTo>
                  <a:pt x="5909466" y="579954"/>
                  <a:pt x="5911084" y="582405"/>
                  <a:pt x="5914320" y="584039"/>
                </a:cubicBezTo>
                <a:cubicBezTo>
                  <a:pt x="5917557" y="585672"/>
                  <a:pt x="5920255" y="586489"/>
                  <a:pt x="5922413" y="586489"/>
                </a:cubicBezTo>
                <a:cubicBezTo>
                  <a:pt x="5927806" y="586489"/>
                  <a:pt x="5930504" y="583767"/>
                  <a:pt x="5930504" y="578321"/>
                </a:cubicBezTo>
                <a:cubicBezTo>
                  <a:pt x="5930504" y="572875"/>
                  <a:pt x="5930504" y="568518"/>
                  <a:pt x="5930504" y="565251"/>
                </a:cubicBezTo>
                <a:cubicBezTo>
                  <a:pt x="5930504" y="561984"/>
                  <a:pt x="5928886" y="560350"/>
                  <a:pt x="5925649" y="560350"/>
                </a:cubicBezTo>
                <a:close/>
                <a:moveTo>
                  <a:pt x="7872867" y="558716"/>
                </a:moveTo>
                <a:cubicBezTo>
                  <a:pt x="7870709" y="558716"/>
                  <a:pt x="7868553" y="560350"/>
                  <a:pt x="7866395" y="563618"/>
                </a:cubicBezTo>
                <a:cubicBezTo>
                  <a:pt x="7864237" y="566884"/>
                  <a:pt x="7863157" y="569607"/>
                  <a:pt x="7863157" y="571786"/>
                </a:cubicBezTo>
                <a:cubicBezTo>
                  <a:pt x="7863157" y="575053"/>
                  <a:pt x="7865315" y="576686"/>
                  <a:pt x="7869631" y="576686"/>
                </a:cubicBezTo>
                <a:cubicBezTo>
                  <a:pt x="7875025" y="576686"/>
                  <a:pt x="7877723" y="575053"/>
                  <a:pt x="7877723" y="571786"/>
                </a:cubicBezTo>
                <a:cubicBezTo>
                  <a:pt x="7877723" y="569607"/>
                  <a:pt x="7877453" y="566884"/>
                  <a:pt x="7876913" y="563618"/>
                </a:cubicBezTo>
                <a:cubicBezTo>
                  <a:pt x="7876374" y="560350"/>
                  <a:pt x="7875025" y="558716"/>
                  <a:pt x="7872867" y="558716"/>
                </a:cubicBezTo>
                <a:close/>
                <a:moveTo>
                  <a:pt x="5100822" y="557083"/>
                </a:moveTo>
                <a:cubicBezTo>
                  <a:pt x="5098665" y="557083"/>
                  <a:pt x="5096507" y="557627"/>
                  <a:pt x="5094348" y="558716"/>
                </a:cubicBezTo>
                <a:cubicBezTo>
                  <a:pt x="5092191" y="559806"/>
                  <a:pt x="5091112" y="561439"/>
                  <a:pt x="5091112" y="563618"/>
                </a:cubicBezTo>
                <a:lnTo>
                  <a:pt x="5091112" y="576686"/>
                </a:lnTo>
                <a:lnTo>
                  <a:pt x="5094348" y="578321"/>
                </a:lnTo>
                <a:cubicBezTo>
                  <a:pt x="5096507" y="577232"/>
                  <a:pt x="5099473" y="575870"/>
                  <a:pt x="5103250" y="574237"/>
                </a:cubicBezTo>
                <a:cubicBezTo>
                  <a:pt x="5107024" y="572602"/>
                  <a:pt x="5108913" y="570153"/>
                  <a:pt x="5108913" y="566884"/>
                </a:cubicBezTo>
                <a:cubicBezTo>
                  <a:pt x="5108913" y="560350"/>
                  <a:pt x="5106216" y="557083"/>
                  <a:pt x="5100822" y="557083"/>
                </a:cubicBezTo>
                <a:close/>
                <a:moveTo>
                  <a:pt x="3535117" y="557083"/>
                </a:moveTo>
                <a:cubicBezTo>
                  <a:pt x="3530802" y="557083"/>
                  <a:pt x="3528643" y="559806"/>
                  <a:pt x="3528643" y="565251"/>
                </a:cubicBezTo>
                <a:cubicBezTo>
                  <a:pt x="3528643" y="567430"/>
                  <a:pt x="3529722" y="568518"/>
                  <a:pt x="3531881" y="568518"/>
                </a:cubicBezTo>
                <a:cubicBezTo>
                  <a:pt x="3536196" y="568518"/>
                  <a:pt x="3538353" y="565795"/>
                  <a:pt x="3538353" y="560350"/>
                </a:cubicBezTo>
                <a:lnTo>
                  <a:pt x="3538353" y="558716"/>
                </a:lnTo>
                <a:cubicBezTo>
                  <a:pt x="3537275" y="557627"/>
                  <a:pt x="3536196" y="557083"/>
                  <a:pt x="3535117" y="557083"/>
                </a:cubicBezTo>
                <a:close/>
                <a:moveTo>
                  <a:pt x="3357104" y="557083"/>
                </a:moveTo>
                <a:cubicBezTo>
                  <a:pt x="3354946" y="557083"/>
                  <a:pt x="3352248" y="557900"/>
                  <a:pt x="3349012" y="559534"/>
                </a:cubicBezTo>
                <a:cubicBezTo>
                  <a:pt x="3345776" y="561167"/>
                  <a:pt x="3344157" y="563072"/>
                  <a:pt x="3344157" y="565251"/>
                </a:cubicBezTo>
                <a:cubicBezTo>
                  <a:pt x="3344157" y="570697"/>
                  <a:pt x="3346315" y="573419"/>
                  <a:pt x="3350630" y="573419"/>
                </a:cubicBezTo>
                <a:cubicBezTo>
                  <a:pt x="3352789" y="573419"/>
                  <a:pt x="3355215" y="571786"/>
                  <a:pt x="3357912" y="568518"/>
                </a:cubicBezTo>
                <a:cubicBezTo>
                  <a:pt x="3360611" y="565251"/>
                  <a:pt x="3361959" y="562528"/>
                  <a:pt x="3361959" y="560350"/>
                </a:cubicBezTo>
                <a:cubicBezTo>
                  <a:pt x="3361959" y="558172"/>
                  <a:pt x="3360340" y="557083"/>
                  <a:pt x="3357104" y="557083"/>
                </a:cubicBezTo>
                <a:close/>
                <a:moveTo>
                  <a:pt x="8033079" y="555449"/>
                </a:moveTo>
                <a:cubicBezTo>
                  <a:pt x="8029841" y="555449"/>
                  <a:pt x="8027685" y="557355"/>
                  <a:pt x="8026605" y="561167"/>
                </a:cubicBezTo>
                <a:cubicBezTo>
                  <a:pt x="8025528" y="564979"/>
                  <a:pt x="8024987" y="567974"/>
                  <a:pt x="8024987" y="570153"/>
                </a:cubicBezTo>
                <a:cubicBezTo>
                  <a:pt x="8024987" y="571241"/>
                  <a:pt x="8026067" y="571786"/>
                  <a:pt x="8028225" y="571786"/>
                </a:cubicBezTo>
                <a:cubicBezTo>
                  <a:pt x="8034697" y="571786"/>
                  <a:pt x="8037933" y="569063"/>
                  <a:pt x="8037933" y="563618"/>
                </a:cubicBezTo>
                <a:cubicBezTo>
                  <a:pt x="8037933" y="558172"/>
                  <a:pt x="8036317" y="555449"/>
                  <a:pt x="8033079" y="555449"/>
                </a:cubicBezTo>
                <a:close/>
                <a:moveTo>
                  <a:pt x="5784857" y="555449"/>
                </a:moveTo>
                <a:cubicBezTo>
                  <a:pt x="5780541" y="555449"/>
                  <a:pt x="5775417" y="556811"/>
                  <a:pt x="5769483" y="559534"/>
                </a:cubicBezTo>
                <a:cubicBezTo>
                  <a:pt x="5763548" y="562256"/>
                  <a:pt x="5760583" y="566340"/>
                  <a:pt x="5760583" y="571786"/>
                </a:cubicBezTo>
                <a:cubicBezTo>
                  <a:pt x="5765976" y="571786"/>
                  <a:pt x="5770831" y="570697"/>
                  <a:pt x="5775146" y="568518"/>
                </a:cubicBezTo>
                <a:cubicBezTo>
                  <a:pt x="5779463" y="566340"/>
                  <a:pt x="5784317" y="563618"/>
                  <a:pt x="5789711" y="560350"/>
                </a:cubicBezTo>
                <a:lnTo>
                  <a:pt x="5789711" y="558716"/>
                </a:lnTo>
                <a:lnTo>
                  <a:pt x="5789711" y="555449"/>
                </a:lnTo>
                <a:close/>
                <a:moveTo>
                  <a:pt x="5036090" y="555449"/>
                </a:moveTo>
                <a:cubicBezTo>
                  <a:pt x="5031775" y="555449"/>
                  <a:pt x="5029077" y="556265"/>
                  <a:pt x="5027998" y="557900"/>
                </a:cubicBezTo>
                <a:cubicBezTo>
                  <a:pt x="5026919" y="559534"/>
                  <a:pt x="5025301" y="561439"/>
                  <a:pt x="5023143" y="563618"/>
                </a:cubicBezTo>
                <a:cubicBezTo>
                  <a:pt x="5016671" y="562528"/>
                  <a:pt x="5011276" y="565251"/>
                  <a:pt x="5006960" y="571786"/>
                </a:cubicBezTo>
                <a:cubicBezTo>
                  <a:pt x="5004803" y="575053"/>
                  <a:pt x="5000757" y="578593"/>
                  <a:pt x="4994824" y="582405"/>
                </a:cubicBezTo>
                <a:cubicBezTo>
                  <a:pt x="4988889" y="586216"/>
                  <a:pt x="4985923" y="589212"/>
                  <a:pt x="4985923" y="591390"/>
                </a:cubicBezTo>
                <a:cubicBezTo>
                  <a:pt x="4985923" y="591390"/>
                  <a:pt x="4986462" y="591935"/>
                  <a:pt x="4987541" y="593023"/>
                </a:cubicBezTo>
                <a:cubicBezTo>
                  <a:pt x="4990777" y="593023"/>
                  <a:pt x="4994553" y="590846"/>
                  <a:pt x="4998868" y="586489"/>
                </a:cubicBezTo>
                <a:cubicBezTo>
                  <a:pt x="5003185" y="582132"/>
                  <a:pt x="5006421" y="578865"/>
                  <a:pt x="5008579" y="576686"/>
                </a:cubicBezTo>
                <a:cubicBezTo>
                  <a:pt x="5011815" y="574509"/>
                  <a:pt x="5018019" y="572330"/>
                  <a:pt x="5027190" y="570153"/>
                </a:cubicBezTo>
                <a:cubicBezTo>
                  <a:pt x="5036359" y="567974"/>
                  <a:pt x="5040945" y="564162"/>
                  <a:pt x="5040945" y="558716"/>
                </a:cubicBezTo>
                <a:cubicBezTo>
                  <a:pt x="5040945" y="556539"/>
                  <a:pt x="5040405" y="555449"/>
                  <a:pt x="5039326" y="555449"/>
                </a:cubicBezTo>
                <a:close/>
                <a:moveTo>
                  <a:pt x="874632" y="555449"/>
                </a:moveTo>
                <a:cubicBezTo>
                  <a:pt x="871396" y="555449"/>
                  <a:pt x="869778" y="557627"/>
                  <a:pt x="869778" y="561984"/>
                </a:cubicBezTo>
                <a:cubicBezTo>
                  <a:pt x="869778" y="564162"/>
                  <a:pt x="870317" y="565251"/>
                  <a:pt x="871396" y="565251"/>
                </a:cubicBezTo>
                <a:cubicBezTo>
                  <a:pt x="875711" y="565251"/>
                  <a:pt x="877868" y="563072"/>
                  <a:pt x="877868" y="558716"/>
                </a:cubicBezTo>
                <a:cubicBezTo>
                  <a:pt x="877868" y="556539"/>
                  <a:pt x="876790" y="555449"/>
                  <a:pt x="874632" y="555449"/>
                </a:cubicBezTo>
                <a:close/>
                <a:moveTo>
                  <a:pt x="741932" y="555449"/>
                </a:moveTo>
                <a:cubicBezTo>
                  <a:pt x="739774" y="555449"/>
                  <a:pt x="738695" y="557083"/>
                  <a:pt x="738695" y="560350"/>
                </a:cubicBezTo>
                <a:cubicBezTo>
                  <a:pt x="738695" y="563618"/>
                  <a:pt x="739774" y="565251"/>
                  <a:pt x="741932" y="565251"/>
                </a:cubicBezTo>
                <a:cubicBezTo>
                  <a:pt x="745168" y="565251"/>
                  <a:pt x="746786" y="563618"/>
                  <a:pt x="746786" y="560350"/>
                </a:cubicBezTo>
                <a:cubicBezTo>
                  <a:pt x="746786" y="557083"/>
                  <a:pt x="745168" y="555449"/>
                  <a:pt x="741932" y="555449"/>
                </a:cubicBezTo>
                <a:close/>
                <a:moveTo>
                  <a:pt x="1269699" y="553816"/>
                </a:moveTo>
                <a:cubicBezTo>
                  <a:pt x="1267542" y="553816"/>
                  <a:pt x="1266463" y="554360"/>
                  <a:pt x="1266463" y="555449"/>
                </a:cubicBezTo>
                <a:cubicBezTo>
                  <a:pt x="1266463" y="557627"/>
                  <a:pt x="1267002" y="558716"/>
                  <a:pt x="1268081" y="558716"/>
                </a:cubicBezTo>
                <a:cubicBezTo>
                  <a:pt x="1269160" y="558716"/>
                  <a:pt x="1270239" y="558172"/>
                  <a:pt x="1271318" y="557083"/>
                </a:cubicBezTo>
                <a:lnTo>
                  <a:pt x="1272936" y="555449"/>
                </a:lnTo>
                <a:cubicBezTo>
                  <a:pt x="1272936" y="554360"/>
                  <a:pt x="1271857" y="553816"/>
                  <a:pt x="1269699" y="553816"/>
                </a:cubicBezTo>
                <a:close/>
                <a:moveTo>
                  <a:pt x="845504" y="553816"/>
                </a:moveTo>
                <a:cubicBezTo>
                  <a:pt x="843345" y="553816"/>
                  <a:pt x="841727" y="555721"/>
                  <a:pt x="840648" y="559534"/>
                </a:cubicBezTo>
                <a:cubicBezTo>
                  <a:pt x="839569" y="563346"/>
                  <a:pt x="839030" y="566340"/>
                  <a:pt x="839030" y="568518"/>
                </a:cubicBezTo>
                <a:cubicBezTo>
                  <a:pt x="839030" y="570697"/>
                  <a:pt x="840109" y="573419"/>
                  <a:pt x="842266" y="576686"/>
                </a:cubicBezTo>
                <a:cubicBezTo>
                  <a:pt x="844424" y="579954"/>
                  <a:pt x="846581" y="581588"/>
                  <a:pt x="848740" y="581588"/>
                </a:cubicBezTo>
                <a:cubicBezTo>
                  <a:pt x="851977" y="581588"/>
                  <a:pt x="853595" y="580498"/>
                  <a:pt x="853595" y="578321"/>
                </a:cubicBezTo>
                <a:cubicBezTo>
                  <a:pt x="853595" y="577232"/>
                  <a:pt x="852785" y="572875"/>
                  <a:pt x="851167" y="565251"/>
                </a:cubicBezTo>
                <a:cubicBezTo>
                  <a:pt x="849549" y="557627"/>
                  <a:pt x="847660" y="553816"/>
                  <a:pt x="845504" y="553816"/>
                </a:cubicBezTo>
                <a:close/>
                <a:moveTo>
                  <a:pt x="698237" y="553816"/>
                </a:moveTo>
                <a:cubicBezTo>
                  <a:pt x="692843" y="553816"/>
                  <a:pt x="690145" y="558172"/>
                  <a:pt x="690145" y="566884"/>
                </a:cubicBezTo>
                <a:cubicBezTo>
                  <a:pt x="690145" y="570153"/>
                  <a:pt x="691765" y="571786"/>
                  <a:pt x="695001" y="571786"/>
                </a:cubicBezTo>
                <a:cubicBezTo>
                  <a:pt x="697159" y="571786"/>
                  <a:pt x="699586" y="570697"/>
                  <a:pt x="702283" y="568518"/>
                </a:cubicBezTo>
                <a:cubicBezTo>
                  <a:pt x="704980" y="566340"/>
                  <a:pt x="706329" y="564162"/>
                  <a:pt x="706329" y="561984"/>
                </a:cubicBezTo>
                <a:cubicBezTo>
                  <a:pt x="706329" y="556539"/>
                  <a:pt x="703631" y="553816"/>
                  <a:pt x="698237" y="553816"/>
                </a:cubicBezTo>
                <a:close/>
                <a:moveTo>
                  <a:pt x="8453837" y="550548"/>
                </a:moveTo>
                <a:cubicBezTo>
                  <a:pt x="8450600" y="550548"/>
                  <a:pt x="8446015" y="552999"/>
                  <a:pt x="8440082" y="557900"/>
                </a:cubicBezTo>
                <a:cubicBezTo>
                  <a:pt x="8434148" y="562800"/>
                  <a:pt x="8430103" y="566340"/>
                  <a:pt x="8427944" y="568518"/>
                </a:cubicBezTo>
                <a:cubicBezTo>
                  <a:pt x="8423629" y="568518"/>
                  <a:pt x="8419314" y="568518"/>
                  <a:pt x="8414998" y="568518"/>
                </a:cubicBezTo>
                <a:cubicBezTo>
                  <a:pt x="8410682" y="568518"/>
                  <a:pt x="8406906" y="569063"/>
                  <a:pt x="8403670" y="570153"/>
                </a:cubicBezTo>
                <a:lnTo>
                  <a:pt x="8402051" y="568518"/>
                </a:lnTo>
                <a:lnTo>
                  <a:pt x="8402051" y="558716"/>
                </a:lnTo>
                <a:cubicBezTo>
                  <a:pt x="8402051" y="557627"/>
                  <a:pt x="8400434" y="557083"/>
                  <a:pt x="8397197" y="557083"/>
                </a:cubicBezTo>
                <a:cubicBezTo>
                  <a:pt x="8392881" y="557083"/>
                  <a:pt x="8389374" y="558172"/>
                  <a:pt x="8386677" y="560350"/>
                </a:cubicBezTo>
                <a:cubicBezTo>
                  <a:pt x="8383980" y="562528"/>
                  <a:pt x="8381553" y="563618"/>
                  <a:pt x="8379395" y="563618"/>
                </a:cubicBezTo>
                <a:cubicBezTo>
                  <a:pt x="8377237" y="563618"/>
                  <a:pt x="8375618" y="562800"/>
                  <a:pt x="8374540" y="561167"/>
                </a:cubicBezTo>
                <a:cubicBezTo>
                  <a:pt x="8373463" y="559534"/>
                  <a:pt x="8371843" y="558716"/>
                  <a:pt x="8369685" y="558716"/>
                </a:cubicBezTo>
                <a:cubicBezTo>
                  <a:pt x="8364291" y="558716"/>
                  <a:pt x="8360785" y="560623"/>
                  <a:pt x="8359167" y="564434"/>
                </a:cubicBezTo>
                <a:cubicBezTo>
                  <a:pt x="8357549" y="568246"/>
                  <a:pt x="8356739" y="572330"/>
                  <a:pt x="8356739" y="576686"/>
                </a:cubicBezTo>
                <a:cubicBezTo>
                  <a:pt x="8356739" y="578865"/>
                  <a:pt x="8357818" y="580226"/>
                  <a:pt x="8359975" y="580770"/>
                </a:cubicBezTo>
                <a:cubicBezTo>
                  <a:pt x="8362135" y="581316"/>
                  <a:pt x="8364291" y="581588"/>
                  <a:pt x="8366449" y="581588"/>
                </a:cubicBezTo>
                <a:lnTo>
                  <a:pt x="8372922" y="581588"/>
                </a:lnTo>
                <a:lnTo>
                  <a:pt x="8376159" y="581588"/>
                </a:lnTo>
                <a:cubicBezTo>
                  <a:pt x="8377237" y="581588"/>
                  <a:pt x="8377776" y="581316"/>
                  <a:pt x="8377776" y="580770"/>
                </a:cubicBezTo>
                <a:cubicBezTo>
                  <a:pt x="8377776" y="580226"/>
                  <a:pt x="8378317" y="579954"/>
                  <a:pt x="8379395" y="579954"/>
                </a:cubicBezTo>
                <a:cubicBezTo>
                  <a:pt x="8382631" y="578865"/>
                  <a:pt x="8384251" y="581044"/>
                  <a:pt x="8384251" y="586489"/>
                </a:cubicBezTo>
                <a:cubicBezTo>
                  <a:pt x="8384251" y="589756"/>
                  <a:pt x="8383709" y="593023"/>
                  <a:pt x="8382631" y="596291"/>
                </a:cubicBezTo>
                <a:cubicBezTo>
                  <a:pt x="8381553" y="599558"/>
                  <a:pt x="8378857" y="601191"/>
                  <a:pt x="8374540" y="601191"/>
                </a:cubicBezTo>
                <a:lnTo>
                  <a:pt x="8372922" y="601191"/>
                </a:lnTo>
                <a:cubicBezTo>
                  <a:pt x="8370764" y="596835"/>
                  <a:pt x="8367527" y="594658"/>
                  <a:pt x="8363213" y="594658"/>
                </a:cubicBezTo>
                <a:cubicBezTo>
                  <a:pt x="8359975" y="594658"/>
                  <a:pt x="8354851" y="597381"/>
                  <a:pt x="8347839" y="602826"/>
                </a:cubicBezTo>
                <a:cubicBezTo>
                  <a:pt x="8340825" y="608272"/>
                  <a:pt x="8337319" y="613172"/>
                  <a:pt x="8337319" y="617528"/>
                </a:cubicBezTo>
                <a:cubicBezTo>
                  <a:pt x="8337319" y="621886"/>
                  <a:pt x="8339477" y="625424"/>
                  <a:pt x="8343793" y="628147"/>
                </a:cubicBezTo>
                <a:cubicBezTo>
                  <a:pt x="8348107" y="630871"/>
                  <a:pt x="8352424" y="632233"/>
                  <a:pt x="8356739" y="632233"/>
                </a:cubicBezTo>
                <a:cubicBezTo>
                  <a:pt x="8362135" y="632233"/>
                  <a:pt x="8365100" y="629509"/>
                  <a:pt x="8365639" y="624063"/>
                </a:cubicBezTo>
                <a:cubicBezTo>
                  <a:pt x="8366181" y="618618"/>
                  <a:pt x="8369145" y="615895"/>
                  <a:pt x="8374540" y="615895"/>
                </a:cubicBezTo>
                <a:cubicBezTo>
                  <a:pt x="8378857" y="615895"/>
                  <a:pt x="8382093" y="616984"/>
                  <a:pt x="8384251" y="619163"/>
                </a:cubicBezTo>
                <a:cubicBezTo>
                  <a:pt x="8386408" y="621340"/>
                  <a:pt x="8389645" y="622430"/>
                  <a:pt x="8393960" y="622430"/>
                </a:cubicBezTo>
                <a:cubicBezTo>
                  <a:pt x="8396117" y="622430"/>
                  <a:pt x="8397466" y="621886"/>
                  <a:pt x="8398005" y="620796"/>
                </a:cubicBezTo>
                <a:cubicBezTo>
                  <a:pt x="8398546" y="619707"/>
                  <a:pt x="8399894" y="619163"/>
                  <a:pt x="8402051" y="619163"/>
                </a:cubicBezTo>
                <a:cubicBezTo>
                  <a:pt x="8403130" y="619163"/>
                  <a:pt x="8403670" y="620796"/>
                  <a:pt x="8403670" y="624063"/>
                </a:cubicBezTo>
                <a:cubicBezTo>
                  <a:pt x="8403670" y="626242"/>
                  <a:pt x="8403130" y="628419"/>
                  <a:pt x="8402051" y="630598"/>
                </a:cubicBezTo>
                <a:cubicBezTo>
                  <a:pt x="8400973" y="632777"/>
                  <a:pt x="8400434" y="634956"/>
                  <a:pt x="8400434" y="637133"/>
                </a:cubicBezTo>
                <a:lnTo>
                  <a:pt x="8400434" y="640401"/>
                </a:lnTo>
                <a:cubicBezTo>
                  <a:pt x="8400434" y="641489"/>
                  <a:pt x="8400973" y="642035"/>
                  <a:pt x="8402051" y="642035"/>
                </a:cubicBezTo>
                <a:lnTo>
                  <a:pt x="8403670" y="643668"/>
                </a:lnTo>
                <a:cubicBezTo>
                  <a:pt x="8404748" y="642579"/>
                  <a:pt x="8405828" y="642035"/>
                  <a:pt x="8406906" y="642035"/>
                </a:cubicBezTo>
                <a:cubicBezTo>
                  <a:pt x="8407985" y="642035"/>
                  <a:pt x="8409064" y="641489"/>
                  <a:pt x="8410142" y="640401"/>
                </a:cubicBezTo>
                <a:cubicBezTo>
                  <a:pt x="8412300" y="640401"/>
                  <a:pt x="8415538" y="641763"/>
                  <a:pt x="8419853" y="644485"/>
                </a:cubicBezTo>
                <a:cubicBezTo>
                  <a:pt x="8424168" y="647208"/>
                  <a:pt x="8428483" y="648570"/>
                  <a:pt x="8432800" y="648570"/>
                </a:cubicBezTo>
                <a:cubicBezTo>
                  <a:pt x="8436036" y="648570"/>
                  <a:pt x="8437923" y="647480"/>
                  <a:pt x="8438462" y="645301"/>
                </a:cubicBezTo>
                <a:cubicBezTo>
                  <a:pt x="8439004" y="643124"/>
                  <a:pt x="8440891" y="641489"/>
                  <a:pt x="8444127" y="640401"/>
                </a:cubicBezTo>
                <a:cubicBezTo>
                  <a:pt x="8448441" y="640401"/>
                  <a:pt x="8452487" y="639856"/>
                  <a:pt x="8456265" y="638766"/>
                </a:cubicBezTo>
                <a:cubicBezTo>
                  <a:pt x="8460041" y="637678"/>
                  <a:pt x="8461929" y="633866"/>
                  <a:pt x="8461929" y="627331"/>
                </a:cubicBezTo>
                <a:cubicBezTo>
                  <a:pt x="8461929" y="622974"/>
                  <a:pt x="8460580" y="620796"/>
                  <a:pt x="8457883" y="620796"/>
                </a:cubicBezTo>
                <a:cubicBezTo>
                  <a:pt x="8455186" y="620796"/>
                  <a:pt x="8452219" y="620796"/>
                  <a:pt x="8448983" y="620796"/>
                </a:cubicBezTo>
                <a:lnTo>
                  <a:pt x="8448983" y="612628"/>
                </a:lnTo>
                <a:cubicBezTo>
                  <a:pt x="8442508" y="612628"/>
                  <a:pt x="8438733" y="616167"/>
                  <a:pt x="8437654" y="623247"/>
                </a:cubicBezTo>
                <a:cubicBezTo>
                  <a:pt x="8436575" y="630326"/>
                  <a:pt x="8432800" y="633866"/>
                  <a:pt x="8426326" y="633866"/>
                </a:cubicBezTo>
                <a:cubicBezTo>
                  <a:pt x="8426326" y="633866"/>
                  <a:pt x="8425247" y="633321"/>
                  <a:pt x="8423089" y="632233"/>
                </a:cubicBezTo>
                <a:cubicBezTo>
                  <a:pt x="8423089" y="630054"/>
                  <a:pt x="8423899" y="628147"/>
                  <a:pt x="8425517" y="626514"/>
                </a:cubicBezTo>
                <a:cubicBezTo>
                  <a:pt x="8427135" y="624880"/>
                  <a:pt x="8427944" y="622974"/>
                  <a:pt x="8427944" y="620796"/>
                </a:cubicBezTo>
                <a:cubicBezTo>
                  <a:pt x="8427944" y="618618"/>
                  <a:pt x="8427675" y="616440"/>
                  <a:pt x="8427135" y="614261"/>
                </a:cubicBezTo>
                <a:cubicBezTo>
                  <a:pt x="8426596" y="612083"/>
                  <a:pt x="8425247" y="610449"/>
                  <a:pt x="8423089" y="609360"/>
                </a:cubicBezTo>
                <a:lnTo>
                  <a:pt x="8413380" y="609360"/>
                </a:lnTo>
                <a:cubicBezTo>
                  <a:pt x="8411223" y="609360"/>
                  <a:pt x="8410142" y="608272"/>
                  <a:pt x="8410142" y="606093"/>
                </a:cubicBezTo>
                <a:cubicBezTo>
                  <a:pt x="8410142" y="600647"/>
                  <a:pt x="8412300" y="597925"/>
                  <a:pt x="8416617" y="597925"/>
                </a:cubicBezTo>
                <a:cubicBezTo>
                  <a:pt x="8418774" y="597925"/>
                  <a:pt x="8420663" y="598742"/>
                  <a:pt x="8422281" y="600375"/>
                </a:cubicBezTo>
                <a:cubicBezTo>
                  <a:pt x="8423899" y="602009"/>
                  <a:pt x="8426326" y="602826"/>
                  <a:pt x="8429563" y="602826"/>
                </a:cubicBezTo>
                <a:lnTo>
                  <a:pt x="8432800" y="602826"/>
                </a:lnTo>
                <a:cubicBezTo>
                  <a:pt x="8433878" y="601737"/>
                  <a:pt x="8434417" y="600647"/>
                  <a:pt x="8434417" y="599558"/>
                </a:cubicBezTo>
                <a:lnTo>
                  <a:pt x="8434417" y="597925"/>
                </a:lnTo>
                <a:lnTo>
                  <a:pt x="8427944" y="586489"/>
                </a:lnTo>
                <a:cubicBezTo>
                  <a:pt x="8427944" y="581044"/>
                  <a:pt x="8430103" y="578321"/>
                  <a:pt x="8434417" y="578321"/>
                </a:cubicBezTo>
                <a:cubicBezTo>
                  <a:pt x="8436575" y="578321"/>
                  <a:pt x="8438462" y="578593"/>
                  <a:pt x="8440082" y="579137"/>
                </a:cubicBezTo>
                <a:cubicBezTo>
                  <a:pt x="8441701" y="579682"/>
                  <a:pt x="8443589" y="579954"/>
                  <a:pt x="8445746" y="579954"/>
                </a:cubicBezTo>
                <a:cubicBezTo>
                  <a:pt x="8447904" y="579954"/>
                  <a:pt x="8450061" y="579137"/>
                  <a:pt x="8452219" y="577504"/>
                </a:cubicBezTo>
                <a:cubicBezTo>
                  <a:pt x="8454377" y="575870"/>
                  <a:pt x="8455455" y="573963"/>
                  <a:pt x="8455455" y="571786"/>
                </a:cubicBezTo>
                <a:lnTo>
                  <a:pt x="8455455" y="570153"/>
                </a:lnTo>
                <a:lnTo>
                  <a:pt x="8453837" y="565251"/>
                </a:lnTo>
                <a:lnTo>
                  <a:pt x="8455455" y="563618"/>
                </a:lnTo>
                <a:cubicBezTo>
                  <a:pt x="8456534" y="562528"/>
                  <a:pt x="8457613" y="561167"/>
                  <a:pt x="8458692" y="559534"/>
                </a:cubicBezTo>
                <a:cubicBezTo>
                  <a:pt x="8459770" y="557900"/>
                  <a:pt x="8460849" y="557083"/>
                  <a:pt x="8461929" y="557083"/>
                </a:cubicBezTo>
                <a:lnTo>
                  <a:pt x="8461929" y="555449"/>
                </a:lnTo>
                <a:cubicBezTo>
                  <a:pt x="8461929" y="552181"/>
                  <a:pt x="8459231" y="550548"/>
                  <a:pt x="8453837" y="550548"/>
                </a:cubicBezTo>
                <a:close/>
                <a:moveTo>
                  <a:pt x="8414998" y="550548"/>
                </a:moveTo>
                <a:cubicBezTo>
                  <a:pt x="8408525" y="550548"/>
                  <a:pt x="8405288" y="553271"/>
                  <a:pt x="8405288" y="558716"/>
                </a:cubicBezTo>
                <a:cubicBezTo>
                  <a:pt x="8405288" y="560895"/>
                  <a:pt x="8406906" y="562256"/>
                  <a:pt x="8410142" y="562800"/>
                </a:cubicBezTo>
                <a:cubicBezTo>
                  <a:pt x="8413380" y="563346"/>
                  <a:pt x="8416075" y="563618"/>
                  <a:pt x="8418234" y="563618"/>
                </a:cubicBezTo>
                <a:cubicBezTo>
                  <a:pt x="8421471" y="563618"/>
                  <a:pt x="8423089" y="561984"/>
                  <a:pt x="8423089" y="558716"/>
                </a:cubicBezTo>
                <a:cubicBezTo>
                  <a:pt x="8423089" y="553271"/>
                  <a:pt x="8420392" y="550548"/>
                  <a:pt x="8414998" y="550548"/>
                </a:cubicBezTo>
                <a:close/>
                <a:moveTo>
                  <a:pt x="8351885" y="550548"/>
                </a:moveTo>
                <a:cubicBezTo>
                  <a:pt x="8348647" y="550548"/>
                  <a:pt x="8347029" y="552727"/>
                  <a:pt x="8347029" y="557083"/>
                </a:cubicBezTo>
                <a:cubicBezTo>
                  <a:pt x="8347029" y="562528"/>
                  <a:pt x="8348647" y="565251"/>
                  <a:pt x="8351885" y="565251"/>
                </a:cubicBezTo>
                <a:cubicBezTo>
                  <a:pt x="8354042" y="565251"/>
                  <a:pt x="8355121" y="562528"/>
                  <a:pt x="8355121" y="557083"/>
                </a:cubicBezTo>
                <a:cubicBezTo>
                  <a:pt x="8355121" y="552727"/>
                  <a:pt x="8354042" y="550548"/>
                  <a:pt x="8351885" y="550548"/>
                </a:cubicBezTo>
                <a:close/>
                <a:moveTo>
                  <a:pt x="4846749" y="550548"/>
                </a:moveTo>
                <a:cubicBezTo>
                  <a:pt x="4841355" y="550548"/>
                  <a:pt x="4838658" y="552727"/>
                  <a:pt x="4838658" y="557083"/>
                </a:cubicBezTo>
                <a:cubicBezTo>
                  <a:pt x="4838658" y="559261"/>
                  <a:pt x="4840276" y="560350"/>
                  <a:pt x="4843512" y="560350"/>
                </a:cubicBezTo>
                <a:cubicBezTo>
                  <a:pt x="4847827" y="560350"/>
                  <a:pt x="4849985" y="558716"/>
                  <a:pt x="4849985" y="555449"/>
                </a:cubicBezTo>
                <a:cubicBezTo>
                  <a:pt x="4849985" y="552181"/>
                  <a:pt x="4848906" y="550548"/>
                  <a:pt x="4846749" y="550548"/>
                </a:cubicBezTo>
                <a:close/>
                <a:moveTo>
                  <a:pt x="5846352" y="548914"/>
                </a:moveTo>
                <a:cubicBezTo>
                  <a:pt x="5842037" y="548914"/>
                  <a:pt x="5839878" y="550004"/>
                  <a:pt x="5839878" y="552181"/>
                </a:cubicBezTo>
                <a:cubicBezTo>
                  <a:pt x="5839878" y="554360"/>
                  <a:pt x="5840688" y="556539"/>
                  <a:pt x="5842306" y="558716"/>
                </a:cubicBezTo>
                <a:cubicBezTo>
                  <a:pt x="5843924" y="560895"/>
                  <a:pt x="5845813" y="561984"/>
                  <a:pt x="5847970" y="561984"/>
                </a:cubicBezTo>
                <a:cubicBezTo>
                  <a:pt x="5852287" y="561984"/>
                  <a:pt x="5854443" y="559261"/>
                  <a:pt x="5854443" y="553816"/>
                </a:cubicBezTo>
                <a:cubicBezTo>
                  <a:pt x="5854443" y="550548"/>
                  <a:pt x="5851746" y="548914"/>
                  <a:pt x="5846352" y="548914"/>
                </a:cubicBezTo>
                <a:close/>
                <a:moveTo>
                  <a:pt x="164198" y="548914"/>
                </a:moveTo>
                <a:cubicBezTo>
                  <a:pt x="163120" y="548914"/>
                  <a:pt x="162580" y="549458"/>
                  <a:pt x="162580" y="550548"/>
                </a:cubicBezTo>
                <a:cubicBezTo>
                  <a:pt x="162580" y="551637"/>
                  <a:pt x="163120" y="552181"/>
                  <a:pt x="164198" y="552181"/>
                </a:cubicBezTo>
                <a:close/>
                <a:moveTo>
                  <a:pt x="8316281" y="545648"/>
                </a:moveTo>
                <a:cubicBezTo>
                  <a:pt x="8314125" y="545648"/>
                  <a:pt x="8313044" y="547281"/>
                  <a:pt x="8313044" y="550548"/>
                </a:cubicBezTo>
                <a:cubicBezTo>
                  <a:pt x="8313044" y="553816"/>
                  <a:pt x="8314663" y="555449"/>
                  <a:pt x="8317899" y="555449"/>
                </a:cubicBezTo>
                <a:cubicBezTo>
                  <a:pt x="8320058" y="555449"/>
                  <a:pt x="8321137" y="553816"/>
                  <a:pt x="8321137" y="550548"/>
                </a:cubicBezTo>
                <a:cubicBezTo>
                  <a:pt x="8321137" y="547281"/>
                  <a:pt x="8319519" y="545648"/>
                  <a:pt x="8316281" y="545648"/>
                </a:cubicBezTo>
                <a:close/>
                <a:moveTo>
                  <a:pt x="2176757" y="545648"/>
                </a:moveTo>
                <a:cubicBezTo>
                  <a:pt x="2172441" y="545648"/>
                  <a:pt x="2170283" y="547825"/>
                  <a:pt x="2170283" y="552181"/>
                </a:cubicBezTo>
                <a:cubicBezTo>
                  <a:pt x="2170283" y="554360"/>
                  <a:pt x="2173250" y="558172"/>
                  <a:pt x="2179184" y="563618"/>
                </a:cubicBezTo>
                <a:cubicBezTo>
                  <a:pt x="2185118" y="569063"/>
                  <a:pt x="2189163" y="571786"/>
                  <a:pt x="2191321" y="571786"/>
                </a:cubicBezTo>
                <a:cubicBezTo>
                  <a:pt x="2193478" y="571786"/>
                  <a:pt x="2194827" y="571514"/>
                  <a:pt x="2195367" y="570969"/>
                </a:cubicBezTo>
                <a:cubicBezTo>
                  <a:pt x="2195906" y="570425"/>
                  <a:pt x="2197255" y="570153"/>
                  <a:pt x="2199413" y="570153"/>
                </a:cubicBezTo>
                <a:cubicBezTo>
                  <a:pt x="2199413" y="574509"/>
                  <a:pt x="2200222" y="577232"/>
                  <a:pt x="2201841" y="578321"/>
                </a:cubicBezTo>
                <a:cubicBezTo>
                  <a:pt x="2203459" y="579409"/>
                  <a:pt x="2205616" y="580226"/>
                  <a:pt x="2208313" y="580770"/>
                </a:cubicBezTo>
                <a:cubicBezTo>
                  <a:pt x="2211010" y="581316"/>
                  <a:pt x="2213168" y="582132"/>
                  <a:pt x="2214787" y="583221"/>
                </a:cubicBezTo>
                <a:cubicBezTo>
                  <a:pt x="2216405" y="584311"/>
                  <a:pt x="2217214" y="587033"/>
                  <a:pt x="2217214" y="591390"/>
                </a:cubicBezTo>
                <a:lnTo>
                  <a:pt x="2217214" y="593023"/>
                </a:lnTo>
                <a:lnTo>
                  <a:pt x="2215596" y="593023"/>
                </a:lnTo>
                <a:cubicBezTo>
                  <a:pt x="2213438" y="594112"/>
                  <a:pt x="2208853" y="595202"/>
                  <a:pt x="2201841" y="596291"/>
                </a:cubicBezTo>
                <a:cubicBezTo>
                  <a:pt x="2194827" y="597381"/>
                  <a:pt x="2191321" y="600103"/>
                  <a:pt x="2191321" y="604460"/>
                </a:cubicBezTo>
                <a:lnTo>
                  <a:pt x="2191321" y="606093"/>
                </a:lnTo>
                <a:lnTo>
                  <a:pt x="2192939" y="606093"/>
                </a:lnTo>
                <a:lnTo>
                  <a:pt x="2196176" y="606093"/>
                </a:lnTo>
                <a:lnTo>
                  <a:pt x="2207505" y="606093"/>
                </a:lnTo>
                <a:cubicBezTo>
                  <a:pt x="2209662" y="606093"/>
                  <a:pt x="2212359" y="607726"/>
                  <a:pt x="2215596" y="610994"/>
                </a:cubicBezTo>
                <a:cubicBezTo>
                  <a:pt x="2218832" y="614261"/>
                  <a:pt x="2223687" y="615895"/>
                  <a:pt x="2230160" y="615895"/>
                </a:cubicBezTo>
                <a:cubicBezTo>
                  <a:pt x="2232318" y="615895"/>
                  <a:pt x="2233936" y="614261"/>
                  <a:pt x="2235015" y="610994"/>
                </a:cubicBezTo>
                <a:cubicBezTo>
                  <a:pt x="2236094" y="607726"/>
                  <a:pt x="2237712" y="606093"/>
                  <a:pt x="2239871" y="606093"/>
                </a:cubicBezTo>
                <a:cubicBezTo>
                  <a:pt x="2242028" y="606093"/>
                  <a:pt x="2244186" y="606365"/>
                  <a:pt x="2246343" y="606910"/>
                </a:cubicBezTo>
                <a:cubicBezTo>
                  <a:pt x="2248501" y="607454"/>
                  <a:pt x="2250659" y="607726"/>
                  <a:pt x="2252816" y="607726"/>
                </a:cubicBezTo>
                <a:cubicBezTo>
                  <a:pt x="2258210" y="607726"/>
                  <a:pt x="2260908" y="605004"/>
                  <a:pt x="2260908" y="599558"/>
                </a:cubicBezTo>
                <a:cubicBezTo>
                  <a:pt x="2260908" y="594112"/>
                  <a:pt x="2261987" y="589756"/>
                  <a:pt x="2264145" y="586489"/>
                </a:cubicBezTo>
                <a:lnTo>
                  <a:pt x="2270617" y="579954"/>
                </a:lnTo>
                <a:cubicBezTo>
                  <a:pt x="2271696" y="578865"/>
                  <a:pt x="2273045" y="577232"/>
                  <a:pt x="2274663" y="575053"/>
                </a:cubicBezTo>
                <a:cubicBezTo>
                  <a:pt x="2276282" y="572875"/>
                  <a:pt x="2277631" y="571786"/>
                  <a:pt x="2278709" y="571786"/>
                </a:cubicBezTo>
                <a:lnTo>
                  <a:pt x="2278709" y="570153"/>
                </a:lnTo>
                <a:cubicBezTo>
                  <a:pt x="2278709" y="566884"/>
                  <a:pt x="2277091" y="565251"/>
                  <a:pt x="2273855" y="565251"/>
                </a:cubicBezTo>
                <a:cubicBezTo>
                  <a:pt x="2271696" y="565251"/>
                  <a:pt x="2270348" y="566340"/>
                  <a:pt x="2269809" y="568518"/>
                </a:cubicBezTo>
                <a:cubicBezTo>
                  <a:pt x="2269270" y="570697"/>
                  <a:pt x="2267921" y="571786"/>
                  <a:pt x="2265763" y="571786"/>
                </a:cubicBezTo>
                <a:cubicBezTo>
                  <a:pt x="2261448" y="571786"/>
                  <a:pt x="2257671" y="570425"/>
                  <a:pt x="2254434" y="567702"/>
                </a:cubicBezTo>
                <a:cubicBezTo>
                  <a:pt x="2251198" y="564979"/>
                  <a:pt x="2246883" y="563618"/>
                  <a:pt x="2241489" y="563618"/>
                </a:cubicBezTo>
                <a:cubicBezTo>
                  <a:pt x="2239330" y="565795"/>
                  <a:pt x="2237173" y="567702"/>
                  <a:pt x="2235015" y="569335"/>
                </a:cubicBezTo>
                <a:cubicBezTo>
                  <a:pt x="2232857" y="570969"/>
                  <a:pt x="2230700" y="571786"/>
                  <a:pt x="2228542" y="571786"/>
                </a:cubicBezTo>
                <a:cubicBezTo>
                  <a:pt x="2223147" y="571786"/>
                  <a:pt x="2219373" y="569879"/>
                  <a:pt x="2217214" y="566068"/>
                </a:cubicBezTo>
                <a:cubicBezTo>
                  <a:pt x="2215056" y="562256"/>
                  <a:pt x="2211820" y="560350"/>
                  <a:pt x="2207505" y="560350"/>
                </a:cubicBezTo>
                <a:cubicBezTo>
                  <a:pt x="2205346" y="560350"/>
                  <a:pt x="2203998" y="560895"/>
                  <a:pt x="2203459" y="561984"/>
                </a:cubicBezTo>
                <a:cubicBezTo>
                  <a:pt x="2202919" y="563072"/>
                  <a:pt x="2201570" y="563618"/>
                  <a:pt x="2199413" y="563618"/>
                </a:cubicBezTo>
                <a:cubicBezTo>
                  <a:pt x="2197255" y="563618"/>
                  <a:pt x="2194288" y="560623"/>
                  <a:pt x="2190512" y="554632"/>
                </a:cubicBezTo>
                <a:cubicBezTo>
                  <a:pt x="2186735" y="548642"/>
                  <a:pt x="2182151" y="545648"/>
                  <a:pt x="2176757" y="545648"/>
                </a:cubicBezTo>
                <a:close/>
                <a:moveTo>
                  <a:pt x="2121734" y="545648"/>
                </a:moveTo>
                <a:cubicBezTo>
                  <a:pt x="2115261" y="545648"/>
                  <a:pt x="2112025" y="549458"/>
                  <a:pt x="2112025" y="557083"/>
                </a:cubicBezTo>
                <a:cubicBezTo>
                  <a:pt x="2112025" y="559261"/>
                  <a:pt x="2112564" y="561984"/>
                  <a:pt x="2113643" y="565251"/>
                </a:cubicBezTo>
                <a:cubicBezTo>
                  <a:pt x="2114722" y="568518"/>
                  <a:pt x="2116340" y="570153"/>
                  <a:pt x="2118498" y="570153"/>
                </a:cubicBezTo>
                <a:cubicBezTo>
                  <a:pt x="2120655" y="570153"/>
                  <a:pt x="2122275" y="567157"/>
                  <a:pt x="2123352" y="561167"/>
                </a:cubicBezTo>
                <a:cubicBezTo>
                  <a:pt x="2124431" y="555177"/>
                  <a:pt x="2124972" y="551093"/>
                  <a:pt x="2124972" y="548914"/>
                </a:cubicBezTo>
                <a:cubicBezTo>
                  <a:pt x="2124972" y="546736"/>
                  <a:pt x="2123893" y="545648"/>
                  <a:pt x="2121734" y="545648"/>
                </a:cubicBezTo>
                <a:close/>
                <a:moveTo>
                  <a:pt x="8008805" y="542379"/>
                </a:moveTo>
                <a:cubicBezTo>
                  <a:pt x="8006647" y="544558"/>
                  <a:pt x="8005567" y="546192"/>
                  <a:pt x="8005567" y="547281"/>
                </a:cubicBezTo>
                <a:cubicBezTo>
                  <a:pt x="8005567" y="549458"/>
                  <a:pt x="8006647" y="551365"/>
                  <a:pt x="8008805" y="552999"/>
                </a:cubicBezTo>
                <a:cubicBezTo>
                  <a:pt x="8010963" y="554632"/>
                  <a:pt x="8012581" y="556539"/>
                  <a:pt x="8013659" y="558716"/>
                </a:cubicBezTo>
                <a:lnTo>
                  <a:pt x="8015278" y="558716"/>
                </a:lnTo>
                <a:cubicBezTo>
                  <a:pt x="8017437" y="558716"/>
                  <a:pt x="8019593" y="557355"/>
                  <a:pt x="8021751" y="554632"/>
                </a:cubicBezTo>
                <a:cubicBezTo>
                  <a:pt x="8023909" y="551909"/>
                  <a:pt x="8024987" y="549458"/>
                  <a:pt x="8024987" y="547281"/>
                </a:cubicBezTo>
                <a:cubicBezTo>
                  <a:pt x="8024987" y="545102"/>
                  <a:pt x="8023639" y="543741"/>
                  <a:pt x="8020942" y="543197"/>
                </a:cubicBezTo>
                <a:cubicBezTo>
                  <a:pt x="8018245" y="542651"/>
                  <a:pt x="8015817" y="542379"/>
                  <a:pt x="8013659" y="542379"/>
                </a:cubicBezTo>
                <a:close/>
                <a:moveTo>
                  <a:pt x="7520585" y="542379"/>
                </a:moveTo>
                <a:cubicBezTo>
                  <a:pt x="7515190" y="542379"/>
                  <a:pt x="7512493" y="544013"/>
                  <a:pt x="7512493" y="547281"/>
                </a:cubicBezTo>
                <a:cubicBezTo>
                  <a:pt x="7512493" y="549458"/>
                  <a:pt x="7513571" y="550548"/>
                  <a:pt x="7515729" y="550548"/>
                </a:cubicBezTo>
                <a:cubicBezTo>
                  <a:pt x="7518965" y="550548"/>
                  <a:pt x="7520585" y="547825"/>
                  <a:pt x="7520585" y="542379"/>
                </a:cubicBezTo>
                <a:close/>
                <a:moveTo>
                  <a:pt x="638360" y="542379"/>
                </a:moveTo>
                <a:cubicBezTo>
                  <a:pt x="635125" y="542379"/>
                  <a:pt x="633505" y="543469"/>
                  <a:pt x="633505" y="545648"/>
                </a:cubicBezTo>
                <a:cubicBezTo>
                  <a:pt x="633505" y="547825"/>
                  <a:pt x="634045" y="548914"/>
                  <a:pt x="635125" y="548914"/>
                </a:cubicBezTo>
                <a:cubicBezTo>
                  <a:pt x="637281" y="548914"/>
                  <a:pt x="638360" y="546736"/>
                  <a:pt x="638360" y="542379"/>
                </a:cubicBezTo>
                <a:close/>
                <a:moveTo>
                  <a:pt x="8283915" y="540746"/>
                </a:moveTo>
                <a:cubicBezTo>
                  <a:pt x="8281759" y="540746"/>
                  <a:pt x="8277983" y="541018"/>
                  <a:pt x="8272587" y="541563"/>
                </a:cubicBezTo>
                <a:cubicBezTo>
                  <a:pt x="8267193" y="542107"/>
                  <a:pt x="8264495" y="544013"/>
                  <a:pt x="8264495" y="547281"/>
                </a:cubicBezTo>
                <a:cubicBezTo>
                  <a:pt x="8264495" y="550548"/>
                  <a:pt x="8266115" y="551909"/>
                  <a:pt x="8269351" y="551365"/>
                </a:cubicBezTo>
                <a:cubicBezTo>
                  <a:pt x="8272587" y="550820"/>
                  <a:pt x="8274206" y="552727"/>
                  <a:pt x="8274206" y="557083"/>
                </a:cubicBezTo>
                <a:cubicBezTo>
                  <a:pt x="8274206" y="559261"/>
                  <a:pt x="8273128" y="560350"/>
                  <a:pt x="8270970" y="560350"/>
                </a:cubicBezTo>
                <a:cubicBezTo>
                  <a:pt x="8268811" y="560350"/>
                  <a:pt x="8266384" y="559534"/>
                  <a:pt x="8263687" y="557900"/>
                </a:cubicBezTo>
                <a:cubicBezTo>
                  <a:pt x="8260991" y="556265"/>
                  <a:pt x="8258562" y="555449"/>
                  <a:pt x="8256405" y="555449"/>
                </a:cubicBezTo>
                <a:cubicBezTo>
                  <a:pt x="8252090" y="555449"/>
                  <a:pt x="8249931" y="557627"/>
                  <a:pt x="8249931" y="561984"/>
                </a:cubicBezTo>
                <a:cubicBezTo>
                  <a:pt x="8249931" y="567430"/>
                  <a:pt x="8252358" y="571241"/>
                  <a:pt x="8257213" y="573419"/>
                </a:cubicBezTo>
                <a:cubicBezTo>
                  <a:pt x="8262069" y="575598"/>
                  <a:pt x="8267193" y="576686"/>
                  <a:pt x="8272587" y="576686"/>
                </a:cubicBezTo>
                <a:cubicBezTo>
                  <a:pt x="8277983" y="576686"/>
                  <a:pt x="8282297" y="573419"/>
                  <a:pt x="8285533" y="566884"/>
                </a:cubicBezTo>
                <a:cubicBezTo>
                  <a:pt x="8288771" y="560350"/>
                  <a:pt x="8290389" y="554904"/>
                  <a:pt x="8290389" y="550548"/>
                </a:cubicBezTo>
                <a:cubicBezTo>
                  <a:pt x="8290389" y="544013"/>
                  <a:pt x="8288231" y="540746"/>
                  <a:pt x="8283915" y="540746"/>
                </a:cubicBezTo>
                <a:close/>
                <a:moveTo>
                  <a:pt x="5223812" y="540746"/>
                </a:moveTo>
                <a:cubicBezTo>
                  <a:pt x="5221655" y="540746"/>
                  <a:pt x="5220576" y="541835"/>
                  <a:pt x="5220576" y="544013"/>
                </a:cubicBezTo>
                <a:cubicBezTo>
                  <a:pt x="5220576" y="546192"/>
                  <a:pt x="5221655" y="547281"/>
                  <a:pt x="5223812" y="547281"/>
                </a:cubicBezTo>
                <a:cubicBezTo>
                  <a:pt x="5225971" y="547281"/>
                  <a:pt x="5227050" y="546192"/>
                  <a:pt x="5227050" y="544013"/>
                </a:cubicBezTo>
                <a:cubicBezTo>
                  <a:pt x="5227050" y="541835"/>
                  <a:pt x="5225971" y="540746"/>
                  <a:pt x="5223812" y="540746"/>
                </a:cubicBezTo>
                <a:close/>
                <a:moveTo>
                  <a:pt x="4733468" y="540746"/>
                </a:moveTo>
                <a:cubicBezTo>
                  <a:pt x="4730231" y="546192"/>
                  <a:pt x="4726725" y="550276"/>
                  <a:pt x="4722949" y="552999"/>
                </a:cubicBezTo>
                <a:cubicBezTo>
                  <a:pt x="4719173" y="555721"/>
                  <a:pt x="4714588" y="558716"/>
                  <a:pt x="4709194" y="561984"/>
                </a:cubicBezTo>
                <a:cubicBezTo>
                  <a:pt x="4708115" y="561984"/>
                  <a:pt x="4704608" y="565251"/>
                  <a:pt x="4698675" y="571786"/>
                </a:cubicBezTo>
                <a:cubicBezTo>
                  <a:pt x="4692740" y="578321"/>
                  <a:pt x="4689773" y="582132"/>
                  <a:pt x="4689773" y="583221"/>
                </a:cubicBezTo>
                <a:lnTo>
                  <a:pt x="4678446" y="583221"/>
                </a:lnTo>
                <a:cubicBezTo>
                  <a:pt x="4677367" y="583221"/>
                  <a:pt x="4676828" y="584855"/>
                  <a:pt x="4676828" y="588123"/>
                </a:cubicBezTo>
                <a:cubicBezTo>
                  <a:pt x="4676828" y="591390"/>
                  <a:pt x="4675749" y="593568"/>
                  <a:pt x="4673590" y="594658"/>
                </a:cubicBezTo>
                <a:cubicBezTo>
                  <a:pt x="4672511" y="595746"/>
                  <a:pt x="4670624" y="597381"/>
                  <a:pt x="4667927" y="599558"/>
                </a:cubicBezTo>
                <a:cubicBezTo>
                  <a:pt x="4665229" y="601737"/>
                  <a:pt x="4663342" y="603370"/>
                  <a:pt x="4662263" y="604460"/>
                </a:cubicBezTo>
                <a:cubicBezTo>
                  <a:pt x="4656869" y="604460"/>
                  <a:pt x="4654171" y="606637"/>
                  <a:pt x="4654171" y="610994"/>
                </a:cubicBezTo>
                <a:cubicBezTo>
                  <a:pt x="4654171" y="613172"/>
                  <a:pt x="4655250" y="614261"/>
                  <a:pt x="4657407" y="614261"/>
                </a:cubicBezTo>
                <a:lnTo>
                  <a:pt x="4659025" y="614261"/>
                </a:lnTo>
                <a:cubicBezTo>
                  <a:pt x="4662263" y="609905"/>
                  <a:pt x="4665768" y="607182"/>
                  <a:pt x="4669545" y="606093"/>
                </a:cubicBezTo>
                <a:cubicBezTo>
                  <a:pt x="4673321" y="605004"/>
                  <a:pt x="4676288" y="602281"/>
                  <a:pt x="4678446" y="597925"/>
                </a:cubicBezTo>
                <a:cubicBezTo>
                  <a:pt x="4681682" y="599014"/>
                  <a:pt x="4687076" y="597653"/>
                  <a:pt x="4694629" y="593840"/>
                </a:cubicBezTo>
                <a:cubicBezTo>
                  <a:pt x="4702181" y="590028"/>
                  <a:pt x="4707576" y="587033"/>
                  <a:pt x="4710812" y="584855"/>
                </a:cubicBezTo>
                <a:cubicBezTo>
                  <a:pt x="4715127" y="581588"/>
                  <a:pt x="4718633" y="577504"/>
                  <a:pt x="4721331" y="572602"/>
                </a:cubicBezTo>
                <a:cubicBezTo>
                  <a:pt x="4724028" y="567702"/>
                  <a:pt x="4726995" y="563618"/>
                  <a:pt x="4730231" y="560350"/>
                </a:cubicBezTo>
                <a:cubicBezTo>
                  <a:pt x="4734547" y="558172"/>
                  <a:pt x="4738593" y="556811"/>
                  <a:pt x="4742368" y="556265"/>
                </a:cubicBezTo>
                <a:cubicBezTo>
                  <a:pt x="4746144" y="555721"/>
                  <a:pt x="4748032" y="551637"/>
                  <a:pt x="4748032" y="544013"/>
                </a:cubicBezTo>
                <a:cubicBezTo>
                  <a:pt x="4748032" y="541835"/>
                  <a:pt x="4744257" y="540746"/>
                  <a:pt x="4736704" y="540746"/>
                </a:cubicBezTo>
                <a:close/>
                <a:moveTo>
                  <a:pt x="3599849" y="540746"/>
                </a:moveTo>
                <a:cubicBezTo>
                  <a:pt x="3597692" y="540746"/>
                  <a:pt x="3596613" y="541835"/>
                  <a:pt x="3596613" y="544013"/>
                </a:cubicBezTo>
                <a:cubicBezTo>
                  <a:pt x="3596613" y="546192"/>
                  <a:pt x="3597152" y="548642"/>
                  <a:pt x="3598231" y="551365"/>
                </a:cubicBezTo>
                <a:cubicBezTo>
                  <a:pt x="3599310" y="554088"/>
                  <a:pt x="3600928" y="555449"/>
                  <a:pt x="3603085" y="555449"/>
                </a:cubicBezTo>
                <a:cubicBezTo>
                  <a:pt x="3608479" y="555449"/>
                  <a:pt x="3611176" y="552727"/>
                  <a:pt x="3611176" y="547281"/>
                </a:cubicBezTo>
                <a:cubicBezTo>
                  <a:pt x="3611176" y="542925"/>
                  <a:pt x="3607401" y="540746"/>
                  <a:pt x="3599849" y="540746"/>
                </a:cubicBezTo>
                <a:close/>
                <a:moveTo>
                  <a:pt x="8665834" y="537479"/>
                </a:moveTo>
                <a:cubicBezTo>
                  <a:pt x="8661519" y="537479"/>
                  <a:pt x="8659361" y="539657"/>
                  <a:pt x="8659361" y="544013"/>
                </a:cubicBezTo>
                <a:cubicBezTo>
                  <a:pt x="8659361" y="547281"/>
                  <a:pt x="8661519" y="548914"/>
                  <a:pt x="8665834" y="548914"/>
                </a:cubicBezTo>
                <a:cubicBezTo>
                  <a:pt x="8670149" y="548914"/>
                  <a:pt x="8672307" y="547281"/>
                  <a:pt x="8672307" y="544013"/>
                </a:cubicBezTo>
                <a:cubicBezTo>
                  <a:pt x="8672307" y="539657"/>
                  <a:pt x="8670149" y="537479"/>
                  <a:pt x="8665834" y="537479"/>
                </a:cubicBezTo>
                <a:close/>
                <a:moveTo>
                  <a:pt x="7795189" y="537479"/>
                </a:moveTo>
                <a:cubicBezTo>
                  <a:pt x="7793031" y="537479"/>
                  <a:pt x="7791143" y="539113"/>
                  <a:pt x="7789525" y="542379"/>
                </a:cubicBezTo>
                <a:cubicBezTo>
                  <a:pt x="7787907" y="545648"/>
                  <a:pt x="7787098" y="548370"/>
                  <a:pt x="7787098" y="550548"/>
                </a:cubicBezTo>
                <a:cubicBezTo>
                  <a:pt x="7787098" y="552727"/>
                  <a:pt x="7787637" y="553816"/>
                  <a:pt x="7788716" y="553816"/>
                </a:cubicBezTo>
                <a:lnTo>
                  <a:pt x="7798425" y="553816"/>
                </a:lnTo>
                <a:lnTo>
                  <a:pt x="7801663" y="552181"/>
                </a:lnTo>
                <a:lnTo>
                  <a:pt x="7801663" y="548914"/>
                </a:lnTo>
                <a:cubicBezTo>
                  <a:pt x="7801663" y="541290"/>
                  <a:pt x="7799505" y="537479"/>
                  <a:pt x="7795189" y="537479"/>
                </a:cubicBezTo>
                <a:close/>
                <a:moveTo>
                  <a:pt x="2699468" y="537479"/>
                </a:moveTo>
                <a:cubicBezTo>
                  <a:pt x="2687600" y="537479"/>
                  <a:pt x="2680047" y="540202"/>
                  <a:pt x="2676811" y="545648"/>
                </a:cubicBezTo>
                <a:cubicBezTo>
                  <a:pt x="2673574" y="551093"/>
                  <a:pt x="2667641" y="558172"/>
                  <a:pt x="2659009" y="566884"/>
                </a:cubicBezTo>
                <a:lnTo>
                  <a:pt x="2659009" y="576686"/>
                </a:lnTo>
                <a:cubicBezTo>
                  <a:pt x="2659009" y="578865"/>
                  <a:pt x="2657662" y="580226"/>
                  <a:pt x="2654963" y="580770"/>
                </a:cubicBezTo>
                <a:cubicBezTo>
                  <a:pt x="2652267" y="581316"/>
                  <a:pt x="2650918" y="582677"/>
                  <a:pt x="2650918" y="584855"/>
                </a:cubicBezTo>
                <a:cubicBezTo>
                  <a:pt x="2654155" y="590300"/>
                  <a:pt x="2658470" y="593023"/>
                  <a:pt x="2663864" y="593023"/>
                </a:cubicBezTo>
                <a:cubicBezTo>
                  <a:pt x="2669259" y="593023"/>
                  <a:pt x="2673574" y="588939"/>
                  <a:pt x="2676811" y="580770"/>
                </a:cubicBezTo>
                <a:cubicBezTo>
                  <a:pt x="2680047" y="572602"/>
                  <a:pt x="2682206" y="566884"/>
                  <a:pt x="2683285" y="563618"/>
                </a:cubicBezTo>
                <a:cubicBezTo>
                  <a:pt x="2685442" y="557083"/>
                  <a:pt x="2689488" y="552181"/>
                  <a:pt x="2695422" y="548914"/>
                </a:cubicBezTo>
                <a:cubicBezTo>
                  <a:pt x="2701355" y="545648"/>
                  <a:pt x="2704322" y="542379"/>
                  <a:pt x="2704322" y="539113"/>
                </a:cubicBezTo>
                <a:cubicBezTo>
                  <a:pt x="2704322" y="538023"/>
                  <a:pt x="2702704" y="537479"/>
                  <a:pt x="2699468" y="537479"/>
                </a:cubicBezTo>
                <a:close/>
                <a:moveTo>
                  <a:pt x="6915340" y="535844"/>
                </a:moveTo>
                <a:cubicBezTo>
                  <a:pt x="6911025" y="535844"/>
                  <a:pt x="6908867" y="536934"/>
                  <a:pt x="6908867" y="539113"/>
                </a:cubicBezTo>
                <a:cubicBezTo>
                  <a:pt x="6908867" y="541290"/>
                  <a:pt x="6909945" y="542379"/>
                  <a:pt x="6912104" y="542379"/>
                </a:cubicBezTo>
                <a:cubicBezTo>
                  <a:pt x="6914261" y="542379"/>
                  <a:pt x="6915340" y="540202"/>
                  <a:pt x="6915340" y="535844"/>
                </a:cubicBezTo>
                <a:close/>
                <a:moveTo>
                  <a:pt x="6806915" y="535844"/>
                </a:moveTo>
                <a:lnTo>
                  <a:pt x="6806915" y="537479"/>
                </a:lnTo>
                <a:cubicBezTo>
                  <a:pt x="6807993" y="537479"/>
                  <a:pt x="6808533" y="536934"/>
                  <a:pt x="6808533" y="535844"/>
                </a:cubicBezTo>
                <a:close/>
                <a:moveTo>
                  <a:pt x="6324357" y="535844"/>
                </a:moveTo>
                <a:cubicBezTo>
                  <a:pt x="6320042" y="535844"/>
                  <a:pt x="6317883" y="537479"/>
                  <a:pt x="6317883" y="540746"/>
                </a:cubicBezTo>
                <a:cubicBezTo>
                  <a:pt x="6317883" y="541835"/>
                  <a:pt x="6318424" y="543741"/>
                  <a:pt x="6319503" y="546464"/>
                </a:cubicBezTo>
                <a:cubicBezTo>
                  <a:pt x="6320582" y="549186"/>
                  <a:pt x="6322200" y="550548"/>
                  <a:pt x="6324357" y="550548"/>
                </a:cubicBezTo>
                <a:cubicBezTo>
                  <a:pt x="6326515" y="550548"/>
                  <a:pt x="6328133" y="549458"/>
                  <a:pt x="6329212" y="547281"/>
                </a:cubicBezTo>
                <a:cubicBezTo>
                  <a:pt x="6330292" y="545102"/>
                  <a:pt x="6330830" y="542925"/>
                  <a:pt x="6330830" y="540746"/>
                </a:cubicBezTo>
                <a:cubicBezTo>
                  <a:pt x="6330830" y="537479"/>
                  <a:pt x="6328673" y="535844"/>
                  <a:pt x="6324357" y="535844"/>
                </a:cubicBezTo>
                <a:close/>
                <a:moveTo>
                  <a:pt x="4250911" y="535844"/>
                </a:moveTo>
                <a:cubicBezTo>
                  <a:pt x="4246595" y="535844"/>
                  <a:pt x="4244437" y="537479"/>
                  <a:pt x="4244437" y="540746"/>
                </a:cubicBezTo>
                <a:cubicBezTo>
                  <a:pt x="4244437" y="541835"/>
                  <a:pt x="4244977" y="543741"/>
                  <a:pt x="4246056" y="546464"/>
                </a:cubicBezTo>
                <a:cubicBezTo>
                  <a:pt x="4247136" y="549186"/>
                  <a:pt x="4248754" y="550548"/>
                  <a:pt x="4250911" y="550548"/>
                </a:cubicBezTo>
                <a:cubicBezTo>
                  <a:pt x="4253069" y="550548"/>
                  <a:pt x="4254687" y="549458"/>
                  <a:pt x="4255766" y="547281"/>
                </a:cubicBezTo>
                <a:cubicBezTo>
                  <a:pt x="4256845" y="545102"/>
                  <a:pt x="4257384" y="542925"/>
                  <a:pt x="4257384" y="540746"/>
                </a:cubicBezTo>
                <a:cubicBezTo>
                  <a:pt x="4257384" y="537479"/>
                  <a:pt x="4255227" y="535844"/>
                  <a:pt x="4250911" y="535844"/>
                </a:cubicBezTo>
                <a:close/>
                <a:moveTo>
                  <a:pt x="275861" y="535844"/>
                </a:moveTo>
                <a:cubicBezTo>
                  <a:pt x="272625" y="535844"/>
                  <a:pt x="270467" y="536934"/>
                  <a:pt x="269388" y="539113"/>
                </a:cubicBezTo>
                <a:lnTo>
                  <a:pt x="271007" y="539113"/>
                </a:lnTo>
                <a:cubicBezTo>
                  <a:pt x="274243" y="539113"/>
                  <a:pt x="275861" y="538023"/>
                  <a:pt x="275861" y="535844"/>
                </a:cubicBezTo>
                <a:close/>
                <a:moveTo>
                  <a:pt x="5010197" y="534211"/>
                </a:moveTo>
                <a:cubicBezTo>
                  <a:pt x="5006960" y="534211"/>
                  <a:pt x="5002375" y="537479"/>
                  <a:pt x="4996442" y="544013"/>
                </a:cubicBezTo>
                <a:cubicBezTo>
                  <a:pt x="4990507" y="550548"/>
                  <a:pt x="4987541" y="555993"/>
                  <a:pt x="4987541" y="560350"/>
                </a:cubicBezTo>
                <a:cubicBezTo>
                  <a:pt x="4992935" y="560350"/>
                  <a:pt x="4999139" y="557900"/>
                  <a:pt x="5006152" y="552999"/>
                </a:cubicBezTo>
                <a:cubicBezTo>
                  <a:pt x="5013164" y="548097"/>
                  <a:pt x="5016671" y="542925"/>
                  <a:pt x="5016671" y="537479"/>
                </a:cubicBezTo>
                <a:cubicBezTo>
                  <a:pt x="5016671" y="535300"/>
                  <a:pt x="5014512" y="534211"/>
                  <a:pt x="5010197" y="534211"/>
                </a:cubicBezTo>
                <a:close/>
                <a:moveTo>
                  <a:pt x="8363213" y="532578"/>
                </a:moveTo>
                <a:cubicBezTo>
                  <a:pt x="8357818" y="532578"/>
                  <a:pt x="8355121" y="534756"/>
                  <a:pt x="8355121" y="539113"/>
                </a:cubicBezTo>
                <a:cubicBezTo>
                  <a:pt x="8355121" y="543469"/>
                  <a:pt x="8357818" y="545648"/>
                  <a:pt x="8363213" y="545648"/>
                </a:cubicBezTo>
                <a:cubicBezTo>
                  <a:pt x="8366449" y="545648"/>
                  <a:pt x="8368068" y="544013"/>
                  <a:pt x="8368068" y="540746"/>
                </a:cubicBezTo>
                <a:cubicBezTo>
                  <a:pt x="8368068" y="535300"/>
                  <a:pt x="8366449" y="532578"/>
                  <a:pt x="8363213" y="532578"/>
                </a:cubicBezTo>
                <a:close/>
                <a:moveTo>
                  <a:pt x="4927664" y="532578"/>
                </a:moveTo>
                <a:cubicBezTo>
                  <a:pt x="4924427" y="532578"/>
                  <a:pt x="4922809" y="534211"/>
                  <a:pt x="4922809" y="537479"/>
                </a:cubicBezTo>
                <a:cubicBezTo>
                  <a:pt x="4922809" y="539657"/>
                  <a:pt x="4924427" y="540746"/>
                  <a:pt x="4927664" y="540746"/>
                </a:cubicBezTo>
                <a:cubicBezTo>
                  <a:pt x="4930900" y="540746"/>
                  <a:pt x="4932518" y="539657"/>
                  <a:pt x="4932518" y="537479"/>
                </a:cubicBezTo>
                <a:cubicBezTo>
                  <a:pt x="4932518" y="534211"/>
                  <a:pt x="4930900" y="532578"/>
                  <a:pt x="4927664" y="532578"/>
                </a:cubicBezTo>
                <a:close/>
                <a:moveTo>
                  <a:pt x="2717269" y="532578"/>
                </a:moveTo>
                <a:cubicBezTo>
                  <a:pt x="2714031" y="532578"/>
                  <a:pt x="2712413" y="533667"/>
                  <a:pt x="2712413" y="535844"/>
                </a:cubicBezTo>
                <a:cubicBezTo>
                  <a:pt x="2712413" y="536934"/>
                  <a:pt x="2713493" y="537479"/>
                  <a:pt x="2715651" y="537479"/>
                </a:cubicBezTo>
                <a:cubicBezTo>
                  <a:pt x="2718887" y="537479"/>
                  <a:pt x="2720505" y="536390"/>
                  <a:pt x="2720505" y="534211"/>
                </a:cubicBezTo>
                <a:cubicBezTo>
                  <a:pt x="2720505" y="533122"/>
                  <a:pt x="2719426" y="532578"/>
                  <a:pt x="2717269" y="532578"/>
                </a:cubicBezTo>
                <a:close/>
                <a:moveTo>
                  <a:pt x="617322" y="532578"/>
                </a:moveTo>
                <a:cubicBezTo>
                  <a:pt x="614086" y="532578"/>
                  <a:pt x="612468" y="533667"/>
                  <a:pt x="612468" y="535844"/>
                </a:cubicBezTo>
                <a:cubicBezTo>
                  <a:pt x="612468" y="539113"/>
                  <a:pt x="613817" y="542925"/>
                  <a:pt x="616514" y="547281"/>
                </a:cubicBezTo>
                <a:cubicBezTo>
                  <a:pt x="619211" y="551637"/>
                  <a:pt x="621639" y="553816"/>
                  <a:pt x="623796" y="553816"/>
                </a:cubicBezTo>
                <a:cubicBezTo>
                  <a:pt x="625954" y="553816"/>
                  <a:pt x="627033" y="553271"/>
                  <a:pt x="627033" y="552181"/>
                </a:cubicBezTo>
                <a:lnTo>
                  <a:pt x="627033" y="545648"/>
                </a:lnTo>
                <a:cubicBezTo>
                  <a:pt x="627033" y="536934"/>
                  <a:pt x="623796" y="532578"/>
                  <a:pt x="617322" y="532578"/>
                </a:cubicBezTo>
                <a:close/>
                <a:moveTo>
                  <a:pt x="5359750" y="530944"/>
                </a:moveTo>
                <a:cubicBezTo>
                  <a:pt x="5356514" y="530944"/>
                  <a:pt x="5353817" y="532034"/>
                  <a:pt x="5351658" y="534211"/>
                </a:cubicBezTo>
                <a:cubicBezTo>
                  <a:pt x="5349501" y="536390"/>
                  <a:pt x="5347343" y="538567"/>
                  <a:pt x="5345185" y="540746"/>
                </a:cubicBezTo>
                <a:cubicBezTo>
                  <a:pt x="5344106" y="542925"/>
                  <a:pt x="5343567" y="545374"/>
                  <a:pt x="5343567" y="548097"/>
                </a:cubicBezTo>
                <a:cubicBezTo>
                  <a:pt x="5343567" y="550820"/>
                  <a:pt x="5342488" y="552181"/>
                  <a:pt x="5340331" y="552181"/>
                </a:cubicBezTo>
                <a:lnTo>
                  <a:pt x="5330621" y="552181"/>
                </a:lnTo>
                <a:cubicBezTo>
                  <a:pt x="5328463" y="552181"/>
                  <a:pt x="5327114" y="554088"/>
                  <a:pt x="5326574" y="557900"/>
                </a:cubicBezTo>
                <a:cubicBezTo>
                  <a:pt x="5326035" y="561711"/>
                  <a:pt x="5325766" y="564707"/>
                  <a:pt x="5325766" y="566884"/>
                </a:cubicBezTo>
                <a:cubicBezTo>
                  <a:pt x="5325766" y="569063"/>
                  <a:pt x="5326035" y="572058"/>
                  <a:pt x="5326574" y="575870"/>
                </a:cubicBezTo>
                <a:cubicBezTo>
                  <a:pt x="5327114" y="579682"/>
                  <a:pt x="5328463" y="581588"/>
                  <a:pt x="5330621" y="581588"/>
                </a:cubicBezTo>
                <a:cubicBezTo>
                  <a:pt x="5339252" y="581588"/>
                  <a:pt x="5344376" y="578321"/>
                  <a:pt x="5345994" y="571786"/>
                </a:cubicBezTo>
                <a:cubicBezTo>
                  <a:pt x="5347612" y="565251"/>
                  <a:pt x="5349501" y="559261"/>
                  <a:pt x="5351658" y="553816"/>
                </a:cubicBezTo>
                <a:cubicBezTo>
                  <a:pt x="5354894" y="548370"/>
                  <a:pt x="5357591" y="545920"/>
                  <a:pt x="5359750" y="546464"/>
                </a:cubicBezTo>
                <a:cubicBezTo>
                  <a:pt x="5361907" y="547009"/>
                  <a:pt x="5362986" y="544013"/>
                  <a:pt x="5362986" y="537479"/>
                </a:cubicBezTo>
                <a:lnTo>
                  <a:pt x="5362986" y="532578"/>
                </a:lnTo>
                <a:cubicBezTo>
                  <a:pt x="5362986" y="531488"/>
                  <a:pt x="5361907" y="530944"/>
                  <a:pt x="5359750" y="530944"/>
                </a:cubicBezTo>
                <a:close/>
                <a:moveTo>
                  <a:pt x="2034346" y="529311"/>
                </a:moveTo>
                <a:cubicBezTo>
                  <a:pt x="2031110" y="529311"/>
                  <a:pt x="2027872" y="530399"/>
                  <a:pt x="2024636" y="532578"/>
                </a:cubicBezTo>
                <a:cubicBezTo>
                  <a:pt x="2021400" y="534756"/>
                  <a:pt x="2019782" y="537479"/>
                  <a:pt x="2019782" y="540746"/>
                </a:cubicBezTo>
                <a:lnTo>
                  <a:pt x="2019782" y="542379"/>
                </a:lnTo>
                <a:cubicBezTo>
                  <a:pt x="2021939" y="541290"/>
                  <a:pt x="2024906" y="539657"/>
                  <a:pt x="2028682" y="537479"/>
                </a:cubicBezTo>
                <a:cubicBezTo>
                  <a:pt x="2032458" y="535300"/>
                  <a:pt x="2034346" y="532578"/>
                  <a:pt x="2034346" y="529311"/>
                </a:cubicBezTo>
                <a:close/>
                <a:moveTo>
                  <a:pt x="8287153" y="527676"/>
                </a:moveTo>
                <a:cubicBezTo>
                  <a:pt x="8284995" y="527676"/>
                  <a:pt x="8283915" y="528765"/>
                  <a:pt x="8283915" y="530944"/>
                </a:cubicBezTo>
                <a:cubicBezTo>
                  <a:pt x="8283915" y="535300"/>
                  <a:pt x="8286074" y="537479"/>
                  <a:pt x="8290389" y="537479"/>
                </a:cubicBezTo>
                <a:cubicBezTo>
                  <a:pt x="8291467" y="537479"/>
                  <a:pt x="8293086" y="537206"/>
                  <a:pt x="8295243" y="536662"/>
                </a:cubicBezTo>
                <a:cubicBezTo>
                  <a:pt x="8297403" y="536118"/>
                  <a:pt x="8299019" y="535844"/>
                  <a:pt x="8300099" y="535844"/>
                </a:cubicBezTo>
                <a:cubicBezTo>
                  <a:pt x="8301177" y="535844"/>
                  <a:pt x="8301717" y="534756"/>
                  <a:pt x="8301717" y="532578"/>
                </a:cubicBezTo>
                <a:cubicBezTo>
                  <a:pt x="8301717" y="530399"/>
                  <a:pt x="8300639" y="529037"/>
                  <a:pt x="8298481" y="528493"/>
                </a:cubicBezTo>
                <a:cubicBezTo>
                  <a:pt x="8296322" y="527949"/>
                  <a:pt x="8294165" y="527676"/>
                  <a:pt x="8292007" y="527676"/>
                </a:cubicBezTo>
                <a:close/>
                <a:moveTo>
                  <a:pt x="7787098" y="527676"/>
                </a:moveTo>
                <a:lnTo>
                  <a:pt x="7785479" y="529311"/>
                </a:lnTo>
                <a:cubicBezTo>
                  <a:pt x="7784401" y="529311"/>
                  <a:pt x="7783861" y="529855"/>
                  <a:pt x="7783861" y="530944"/>
                </a:cubicBezTo>
                <a:cubicBezTo>
                  <a:pt x="7783861" y="533122"/>
                  <a:pt x="7786558" y="534211"/>
                  <a:pt x="7791952" y="534211"/>
                </a:cubicBezTo>
                <a:cubicBezTo>
                  <a:pt x="7791952" y="529855"/>
                  <a:pt x="7790334" y="527676"/>
                  <a:pt x="7787098" y="527676"/>
                </a:cubicBezTo>
                <a:close/>
                <a:moveTo>
                  <a:pt x="6821478" y="527676"/>
                </a:moveTo>
                <a:cubicBezTo>
                  <a:pt x="6819321" y="527676"/>
                  <a:pt x="6818242" y="528221"/>
                  <a:pt x="6818242" y="529311"/>
                </a:cubicBezTo>
                <a:cubicBezTo>
                  <a:pt x="6818242" y="530399"/>
                  <a:pt x="6819860" y="530944"/>
                  <a:pt x="6823096" y="530944"/>
                </a:cubicBezTo>
                <a:cubicBezTo>
                  <a:pt x="6823096" y="530944"/>
                  <a:pt x="6824175" y="530399"/>
                  <a:pt x="6826333" y="529311"/>
                </a:cubicBezTo>
                <a:cubicBezTo>
                  <a:pt x="6825255" y="528221"/>
                  <a:pt x="6823637" y="527676"/>
                  <a:pt x="6821478" y="527676"/>
                </a:cubicBezTo>
                <a:close/>
                <a:moveTo>
                  <a:pt x="1517300" y="527676"/>
                </a:moveTo>
                <a:cubicBezTo>
                  <a:pt x="1511905" y="527676"/>
                  <a:pt x="1509208" y="530399"/>
                  <a:pt x="1509208" y="535844"/>
                </a:cubicBezTo>
                <a:cubicBezTo>
                  <a:pt x="1509208" y="540202"/>
                  <a:pt x="1510826" y="542379"/>
                  <a:pt x="1514064" y="542379"/>
                </a:cubicBezTo>
                <a:cubicBezTo>
                  <a:pt x="1519458" y="542379"/>
                  <a:pt x="1522155" y="539113"/>
                  <a:pt x="1522155" y="532578"/>
                </a:cubicBezTo>
                <a:cubicBezTo>
                  <a:pt x="1522155" y="529311"/>
                  <a:pt x="1520536" y="527676"/>
                  <a:pt x="1517300" y="527676"/>
                </a:cubicBezTo>
                <a:close/>
                <a:moveTo>
                  <a:pt x="5176881" y="526043"/>
                </a:moveTo>
                <a:cubicBezTo>
                  <a:pt x="5174724" y="526043"/>
                  <a:pt x="5171218" y="527676"/>
                  <a:pt x="5166363" y="530944"/>
                </a:cubicBezTo>
                <a:cubicBezTo>
                  <a:pt x="5161508" y="534211"/>
                  <a:pt x="5159080" y="537479"/>
                  <a:pt x="5159080" y="540746"/>
                </a:cubicBezTo>
                <a:cubicBezTo>
                  <a:pt x="5161239" y="540746"/>
                  <a:pt x="5164745" y="538841"/>
                  <a:pt x="5169600" y="535028"/>
                </a:cubicBezTo>
                <a:cubicBezTo>
                  <a:pt x="5174455" y="531216"/>
                  <a:pt x="5176881" y="528221"/>
                  <a:pt x="5176881" y="526043"/>
                </a:cubicBezTo>
                <a:close/>
                <a:moveTo>
                  <a:pt x="2550583" y="526043"/>
                </a:moveTo>
                <a:cubicBezTo>
                  <a:pt x="2548425" y="527132"/>
                  <a:pt x="2545729" y="529311"/>
                  <a:pt x="2542492" y="532578"/>
                </a:cubicBezTo>
                <a:cubicBezTo>
                  <a:pt x="2539256" y="535844"/>
                  <a:pt x="2537638" y="538567"/>
                  <a:pt x="2537638" y="540746"/>
                </a:cubicBezTo>
                <a:cubicBezTo>
                  <a:pt x="2537638" y="542925"/>
                  <a:pt x="2540335" y="546192"/>
                  <a:pt x="2545729" y="550548"/>
                </a:cubicBezTo>
                <a:cubicBezTo>
                  <a:pt x="2551124" y="554904"/>
                  <a:pt x="2554360" y="561439"/>
                  <a:pt x="2555439" y="570153"/>
                </a:cubicBezTo>
                <a:cubicBezTo>
                  <a:pt x="2557597" y="572330"/>
                  <a:pt x="2560293" y="573691"/>
                  <a:pt x="2563530" y="574237"/>
                </a:cubicBezTo>
                <a:cubicBezTo>
                  <a:pt x="2566766" y="574781"/>
                  <a:pt x="2568384" y="577776"/>
                  <a:pt x="2568384" y="583221"/>
                </a:cubicBezTo>
                <a:cubicBezTo>
                  <a:pt x="2568384" y="584311"/>
                  <a:pt x="2568115" y="585128"/>
                  <a:pt x="2567576" y="585672"/>
                </a:cubicBezTo>
                <a:cubicBezTo>
                  <a:pt x="2567036" y="586216"/>
                  <a:pt x="2566766" y="587577"/>
                  <a:pt x="2566766" y="589756"/>
                </a:cubicBezTo>
                <a:cubicBezTo>
                  <a:pt x="2566766" y="591935"/>
                  <a:pt x="2568384" y="593023"/>
                  <a:pt x="2571622" y="593023"/>
                </a:cubicBezTo>
                <a:cubicBezTo>
                  <a:pt x="2578095" y="593023"/>
                  <a:pt x="2581331" y="589212"/>
                  <a:pt x="2581331" y="581588"/>
                </a:cubicBezTo>
                <a:cubicBezTo>
                  <a:pt x="2581331" y="576142"/>
                  <a:pt x="2579443" y="572875"/>
                  <a:pt x="2575668" y="571786"/>
                </a:cubicBezTo>
                <a:cubicBezTo>
                  <a:pt x="2571891" y="570697"/>
                  <a:pt x="2569464" y="569063"/>
                  <a:pt x="2568384" y="566884"/>
                </a:cubicBezTo>
                <a:cubicBezTo>
                  <a:pt x="2568384" y="558172"/>
                  <a:pt x="2567576" y="551637"/>
                  <a:pt x="2565958" y="547281"/>
                </a:cubicBezTo>
                <a:cubicBezTo>
                  <a:pt x="2564340" y="542925"/>
                  <a:pt x="2559215" y="541290"/>
                  <a:pt x="2550583" y="542379"/>
                </a:cubicBezTo>
                <a:lnTo>
                  <a:pt x="2548965" y="540746"/>
                </a:lnTo>
                <a:cubicBezTo>
                  <a:pt x="2551124" y="539657"/>
                  <a:pt x="2553281" y="538295"/>
                  <a:pt x="2555439" y="536662"/>
                </a:cubicBezTo>
                <a:cubicBezTo>
                  <a:pt x="2557597" y="535028"/>
                  <a:pt x="2558675" y="533122"/>
                  <a:pt x="2558675" y="530944"/>
                </a:cubicBezTo>
                <a:cubicBezTo>
                  <a:pt x="2558675" y="527676"/>
                  <a:pt x="2556518" y="526043"/>
                  <a:pt x="2552201" y="526043"/>
                </a:cubicBezTo>
                <a:close/>
                <a:moveTo>
                  <a:pt x="6971979" y="524409"/>
                </a:moveTo>
                <a:cubicBezTo>
                  <a:pt x="6969822" y="526588"/>
                  <a:pt x="6965507" y="528765"/>
                  <a:pt x="6959033" y="530944"/>
                </a:cubicBezTo>
                <a:cubicBezTo>
                  <a:pt x="6955797" y="538567"/>
                  <a:pt x="6953370" y="542925"/>
                  <a:pt x="6951752" y="544013"/>
                </a:cubicBezTo>
                <a:cubicBezTo>
                  <a:pt x="6950133" y="545102"/>
                  <a:pt x="6945009" y="545648"/>
                  <a:pt x="6936379" y="545648"/>
                </a:cubicBezTo>
                <a:cubicBezTo>
                  <a:pt x="6930983" y="551093"/>
                  <a:pt x="6924511" y="558444"/>
                  <a:pt x="6916958" y="567702"/>
                </a:cubicBezTo>
                <a:cubicBezTo>
                  <a:pt x="6909407" y="576960"/>
                  <a:pt x="6902395" y="581044"/>
                  <a:pt x="6895921" y="579954"/>
                </a:cubicBezTo>
                <a:cubicBezTo>
                  <a:pt x="6887289" y="587577"/>
                  <a:pt x="6881087" y="592479"/>
                  <a:pt x="6877310" y="594658"/>
                </a:cubicBezTo>
                <a:cubicBezTo>
                  <a:pt x="6873534" y="596835"/>
                  <a:pt x="6867870" y="602281"/>
                  <a:pt x="6860317" y="610994"/>
                </a:cubicBezTo>
                <a:cubicBezTo>
                  <a:pt x="6859240" y="613172"/>
                  <a:pt x="6857621" y="614261"/>
                  <a:pt x="6855462" y="614261"/>
                </a:cubicBezTo>
                <a:cubicBezTo>
                  <a:pt x="6853305" y="614261"/>
                  <a:pt x="6851147" y="614805"/>
                  <a:pt x="6848990" y="615895"/>
                </a:cubicBezTo>
                <a:cubicBezTo>
                  <a:pt x="6846831" y="618073"/>
                  <a:pt x="6844945" y="621068"/>
                  <a:pt x="6843326" y="624880"/>
                </a:cubicBezTo>
                <a:cubicBezTo>
                  <a:pt x="6841708" y="628693"/>
                  <a:pt x="6839819" y="632233"/>
                  <a:pt x="6837663" y="635500"/>
                </a:cubicBezTo>
                <a:lnTo>
                  <a:pt x="6837663" y="637133"/>
                </a:lnTo>
                <a:lnTo>
                  <a:pt x="6839281" y="637133"/>
                </a:lnTo>
                <a:lnTo>
                  <a:pt x="6853844" y="637133"/>
                </a:lnTo>
                <a:cubicBezTo>
                  <a:pt x="6853844" y="637133"/>
                  <a:pt x="6854923" y="636589"/>
                  <a:pt x="6857081" y="635500"/>
                </a:cubicBezTo>
                <a:cubicBezTo>
                  <a:pt x="6859240" y="630054"/>
                  <a:pt x="6864095" y="625424"/>
                  <a:pt x="6871647" y="621612"/>
                </a:cubicBezTo>
                <a:cubicBezTo>
                  <a:pt x="6879197" y="617801"/>
                  <a:pt x="6883513" y="614805"/>
                  <a:pt x="6884592" y="612628"/>
                </a:cubicBezTo>
                <a:cubicBezTo>
                  <a:pt x="6888907" y="603914"/>
                  <a:pt x="6892683" y="598742"/>
                  <a:pt x="6895921" y="597107"/>
                </a:cubicBezTo>
                <a:cubicBezTo>
                  <a:pt x="6899157" y="595474"/>
                  <a:pt x="6903472" y="591390"/>
                  <a:pt x="6908867" y="584855"/>
                </a:cubicBezTo>
                <a:cubicBezTo>
                  <a:pt x="6911025" y="582677"/>
                  <a:pt x="6912913" y="580226"/>
                  <a:pt x="6914531" y="577504"/>
                </a:cubicBezTo>
                <a:cubicBezTo>
                  <a:pt x="6916149" y="574781"/>
                  <a:pt x="6918037" y="572330"/>
                  <a:pt x="6920194" y="570153"/>
                </a:cubicBezTo>
                <a:cubicBezTo>
                  <a:pt x="6922353" y="567974"/>
                  <a:pt x="6925049" y="567157"/>
                  <a:pt x="6928287" y="567702"/>
                </a:cubicBezTo>
                <a:cubicBezTo>
                  <a:pt x="6931523" y="568246"/>
                  <a:pt x="6934220" y="567430"/>
                  <a:pt x="6936379" y="565251"/>
                </a:cubicBezTo>
                <a:cubicBezTo>
                  <a:pt x="6937457" y="564162"/>
                  <a:pt x="6940155" y="561984"/>
                  <a:pt x="6944469" y="558716"/>
                </a:cubicBezTo>
                <a:cubicBezTo>
                  <a:pt x="6948785" y="555449"/>
                  <a:pt x="6953101" y="552181"/>
                  <a:pt x="6957415" y="548914"/>
                </a:cubicBezTo>
                <a:cubicBezTo>
                  <a:pt x="6961731" y="545648"/>
                  <a:pt x="6965777" y="542651"/>
                  <a:pt x="6969553" y="539929"/>
                </a:cubicBezTo>
                <a:cubicBezTo>
                  <a:pt x="6973329" y="537206"/>
                  <a:pt x="6975218" y="534756"/>
                  <a:pt x="6975218" y="532578"/>
                </a:cubicBezTo>
                <a:cubicBezTo>
                  <a:pt x="6975218" y="528221"/>
                  <a:pt x="6974137" y="525499"/>
                  <a:pt x="6971979" y="524409"/>
                </a:cubicBezTo>
                <a:close/>
                <a:moveTo>
                  <a:pt x="5218958" y="524409"/>
                </a:moveTo>
                <a:cubicBezTo>
                  <a:pt x="5217879" y="524409"/>
                  <a:pt x="5216800" y="524953"/>
                  <a:pt x="5215721" y="526043"/>
                </a:cubicBezTo>
                <a:lnTo>
                  <a:pt x="5214103" y="527676"/>
                </a:lnTo>
                <a:lnTo>
                  <a:pt x="5215721" y="529311"/>
                </a:lnTo>
                <a:cubicBezTo>
                  <a:pt x="5217879" y="529311"/>
                  <a:pt x="5218958" y="527676"/>
                  <a:pt x="5218958" y="524409"/>
                </a:cubicBezTo>
                <a:close/>
                <a:moveTo>
                  <a:pt x="164198" y="524409"/>
                </a:moveTo>
                <a:cubicBezTo>
                  <a:pt x="162041" y="524409"/>
                  <a:pt x="159883" y="524681"/>
                  <a:pt x="157726" y="525227"/>
                </a:cubicBezTo>
                <a:cubicBezTo>
                  <a:pt x="155568" y="525771"/>
                  <a:pt x="154489" y="527676"/>
                  <a:pt x="154489" y="530944"/>
                </a:cubicBezTo>
                <a:cubicBezTo>
                  <a:pt x="154489" y="532034"/>
                  <a:pt x="155029" y="532578"/>
                  <a:pt x="156107" y="532578"/>
                </a:cubicBezTo>
                <a:cubicBezTo>
                  <a:pt x="161502" y="532578"/>
                  <a:pt x="164198" y="529855"/>
                  <a:pt x="164198" y="524409"/>
                </a:cubicBezTo>
                <a:close/>
                <a:moveTo>
                  <a:pt x="8656124" y="521142"/>
                </a:moveTo>
                <a:cubicBezTo>
                  <a:pt x="8653968" y="521142"/>
                  <a:pt x="8651809" y="522504"/>
                  <a:pt x="8649651" y="525227"/>
                </a:cubicBezTo>
                <a:cubicBezTo>
                  <a:pt x="8647493" y="527949"/>
                  <a:pt x="8646415" y="530399"/>
                  <a:pt x="8646415" y="532578"/>
                </a:cubicBezTo>
                <a:cubicBezTo>
                  <a:pt x="8646415" y="535844"/>
                  <a:pt x="8648033" y="537479"/>
                  <a:pt x="8651270" y="537479"/>
                </a:cubicBezTo>
                <a:cubicBezTo>
                  <a:pt x="8657742" y="537479"/>
                  <a:pt x="8660980" y="534211"/>
                  <a:pt x="8660980" y="527676"/>
                </a:cubicBezTo>
                <a:cubicBezTo>
                  <a:pt x="8660980" y="523320"/>
                  <a:pt x="8659361" y="521142"/>
                  <a:pt x="8656124" y="521142"/>
                </a:cubicBezTo>
                <a:close/>
                <a:moveTo>
                  <a:pt x="2621789" y="521142"/>
                </a:moveTo>
                <a:cubicBezTo>
                  <a:pt x="2618552" y="521142"/>
                  <a:pt x="2616935" y="522230"/>
                  <a:pt x="2616935" y="524409"/>
                </a:cubicBezTo>
                <a:cubicBezTo>
                  <a:pt x="2616935" y="526588"/>
                  <a:pt x="2618013" y="527676"/>
                  <a:pt x="2620171" y="527676"/>
                </a:cubicBezTo>
                <a:cubicBezTo>
                  <a:pt x="2622329" y="527676"/>
                  <a:pt x="2623407" y="526588"/>
                  <a:pt x="2623407" y="524409"/>
                </a:cubicBezTo>
                <a:cubicBezTo>
                  <a:pt x="2623407" y="523320"/>
                  <a:pt x="2622868" y="522230"/>
                  <a:pt x="2621789" y="521142"/>
                </a:cubicBezTo>
                <a:close/>
                <a:moveTo>
                  <a:pt x="2081277" y="521142"/>
                </a:moveTo>
                <a:cubicBezTo>
                  <a:pt x="2078041" y="521142"/>
                  <a:pt x="2076421" y="522776"/>
                  <a:pt x="2076421" y="526043"/>
                </a:cubicBezTo>
                <a:cubicBezTo>
                  <a:pt x="2076421" y="530399"/>
                  <a:pt x="2078580" y="532578"/>
                  <a:pt x="2082895" y="532578"/>
                </a:cubicBezTo>
                <a:cubicBezTo>
                  <a:pt x="2085053" y="532578"/>
                  <a:pt x="2087750" y="530399"/>
                  <a:pt x="2090986" y="526043"/>
                </a:cubicBezTo>
                <a:lnTo>
                  <a:pt x="2090986" y="524409"/>
                </a:lnTo>
                <a:cubicBezTo>
                  <a:pt x="2090986" y="522230"/>
                  <a:pt x="2089908" y="521142"/>
                  <a:pt x="2087750" y="521142"/>
                </a:cubicBezTo>
                <a:cubicBezTo>
                  <a:pt x="2085592" y="521142"/>
                  <a:pt x="2083435" y="521142"/>
                  <a:pt x="2081277" y="521142"/>
                </a:cubicBezTo>
                <a:close/>
                <a:moveTo>
                  <a:pt x="1404019" y="521142"/>
                </a:moveTo>
                <a:cubicBezTo>
                  <a:pt x="1400782" y="521142"/>
                  <a:pt x="1399163" y="522776"/>
                  <a:pt x="1399163" y="526043"/>
                </a:cubicBezTo>
                <a:cubicBezTo>
                  <a:pt x="1399163" y="527132"/>
                  <a:pt x="1400782" y="529855"/>
                  <a:pt x="1404019" y="534211"/>
                </a:cubicBezTo>
                <a:cubicBezTo>
                  <a:pt x="1407255" y="538567"/>
                  <a:pt x="1409413" y="540746"/>
                  <a:pt x="1410492" y="540746"/>
                </a:cubicBezTo>
                <a:cubicBezTo>
                  <a:pt x="1413728" y="540746"/>
                  <a:pt x="1415346" y="539113"/>
                  <a:pt x="1415346" y="535844"/>
                </a:cubicBezTo>
                <a:cubicBezTo>
                  <a:pt x="1415346" y="533667"/>
                  <a:pt x="1413998" y="530672"/>
                  <a:pt x="1411300" y="526860"/>
                </a:cubicBezTo>
                <a:cubicBezTo>
                  <a:pt x="1408603" y="523048"/>
                  <a:pt x="1406177" y="521142"/>
                  <a:pt x="1404019" y="521142"/>
                </a:cubicBezTo>
                <a:close/>
                <a:moveTo>
                  <a:pt x="6293609" y="519508"/>
                </a:moveTo>
                <a:cubicBezTo>
                  <a:pt x="6291452" y="521686"/>
                  <a:pt x="6290373" y="523320"/>
                  <a:pt x="6290373" y="524409"/>
                </a:cubicBezTo>
                <a:cubicBezTo>
                  <a:pt x="6290373" y="529855"/>
                  <a:pt x="6292531" y="532578"/>
                  <a:pt x="6296846" y="532578"/>
                </a:cubicBezTo>
                <a:cubicBezTo>
                  <a:pt x="6299003" y="532578"/>
                  <a:pt x="6301971" y="532034"/>
                  <a:pt x="6305748" y="530944"/>
                </a:cubicBezTo>
                <a:cubicBezTo>
                  <a:pt x="6309523" y="529855"/>
                  <a:pt x="6311411" y="527676"/>
                  <a:pt x="6311411" y="524409"/>
                </a:cubicBezTo>
                <a:cubicBezTo>
                  <a:pt x="6311411" y="521142"/>
                  <a:pt x="6309793" y="519508"/>
                  <a:pt x="6306556" y="519508"/>
                </a:cubicBezTo>
                <a:cubicBezTo>
                  <a:pt x="6304398" y="519508"/>
                  <a:pt x="6302510" y="519781"/>
                  <a:pt x="6300892" y="520325"/>
                </a:cubicBezTo>
                <a:cubicBezTo>
                  <a:pt x="6299274" y="520869"/>
                  <a:pt x="6296846" y="520597"/>
                  <a:pt x="6293609" y="519508"/>
                </a:cubicBezTo>
                <a:close/>
                <a:moveTo>
                  <a:pt x="5191446" y="519508"/>
                </a:moveTo>
                <a:lnTo>
                  <a:pt x="5191446" y="521142"/>
                </a:lnTo>
                <a:lnTo>
                  <a:pt x="5193064" y="519508"/>
                </a:lnTo>
                <a:close/>
                <a:moveTo>
                  <a:pt x="4853221" y="519508"/>
                </a:moveTo>
                <a:cubicBezTo>
                  <a:pt x="4847827" y="519508"/>
                  <a:pt x="4845131" y="522230"/>
                  <a:pt x="4845131" y="527676"/>
                </a:cubicBezTo>
                <a:cubicBezTo>
                  <a:pt x="4845131" y="530944"/>
                  <a:pt x="4846749" y="532578"/>
                  <a:pt x="4849985" y="532578"/>
                </a:cubicBezTo>
                <a:cubicBezTo>
                  <a:pt x="4855380" y="532578"/>
                  <a:pt x="4858077" y="529311"/>
                  <a:pt x="4858077" y="522776"/>
                </a:cubicBezTo>
                <a:cubicBezTo>
                  <a:pt x="4858077" y="520597"/>
                  <a:pt x="4856459" y="519508"/>
                  <a:pt x="4853221" y="519508"/>
                </a:cubicBezTo>
                <a:close/>
                <a:moveTo>
                  <a:pt x="4220164" y="519508"/>
                </a:moveTo>
                <a:cubicBezTo>
                  <a:pt x="4218006" y="521686"/>
                  <a:pt x="4216926" y="523320"/>
                  <a:pt x="4216926" y="524409"/>
                </a:cubicBezTo>
                <a:cubicBezTo>
                  <a:pt x="4216926" y="529855"/>
                  <a:pt x="4219085" y="532578"/>
                  <a:pt x="4223400" y="532578"/>
                </a:cubicBezTo>
                <a:cubicBezTo>
                  <a:pt x="4225557" y="532578"/>
                  <a:pt x="4228525" y="532034"/>
                  <a:pt x="4232301" y="530944"/>
                </a:cubicBezTo>
                <a:cubicBezTo>
                  <a:pt x="4236076" y="529855"/>
                  <a:pt x="4237965" y="527676"/>
                  <a:pt x="4237965" y="524409"/>
                </a:cubicBezTo>
                <a:cubicBezTo>
                  <a:pt x="4237965" y="521142"/>
                  <a:pt x="4236347" y="519508"/>
                  <a:pt x="4233109" y="519508"/>
                </a:cubicBezTo>
                <a:cubicBezTo>
                  <a:pt x="4230953" y="519508"/>
                  <a:pt x="4229064" y="519781"/>
                  <a:pt x="4227446" y="520325"/>
                </a:cubicBezTo>
                <a:cubicBezTo>
                  <a:pt x="4225828" y="520869"/>
                  <a:pt x="4223400" y="520597"/>
                  <a:pt x="4220164" y="519508"/>
                </a:cubicBezTo>
                <a:close/>
                <a:moveTo>
                  <a:pt x="2288419" y="519508"/>
                </a:moveTo>
                <a:cubicBezTo>
                  <a:pt x="2280867" y="519508"/>
                  <a:pt x="2276552" y="522504"/>
                  <a:pt x="2275473" y="528493"/>
                </a:cubicBezTo>
                <a:cubicBezTo>
                  <a:pt x="2274394" y="534483"/>
                  <a:pt x="2273855" y="540202"/>
                  <a:pt x="2273855" y="545648"/>
                </a:cubicBezTo>
                <a:cubicBezTo>
                  <a:pt x="2273855" y="551093"/>
                  <a:pt x="2276013" y="554904"/>
                  <a:pt x="2280328" y="557083"/>
                </a:cubicBezTo>
                <a:cubicBezTo>
                  <a:pt x="2282485" y="559261"/>
                  <a:pt x="2285182" y="560350"/>
                  <a:pt x="2288419" y="560350"/>
                </a:cubicBezTo>
                <a:lnTo>
                  <a:pt x="2288419" y="570153"/>
                </a:lnTo>
                <a:cubicBezTo>
                  <a:pt x="2288419" y="571241"/>
                  <a:pt x="2288958" y="571786"/>
                  <a:pt x="2290037" y="571786"/>
                </a:cubicBezTo>
                <a:lnTo>
                  <a:pt x="2291656" y="571786"/>
                </a:lnTo>
                <a:cubicBezTo>
                  <a:pt x="2297050" y="571786"/>
                  <a:pt x="2300017" y="568246"/>
                  <a:pt x="2300557" y="561167"/>
                </a:cubicBezTo>
                <a:cubicBezTo>
                  <a:pt x="2301096" y="554088"/>
                  <a:pt x="2304062" y="550548"/>
                  <a:pt x="2309457" y="550548"/>
                </a:cubicBezTo>
                <a:cubicBezTo>
                  <a:pt x="2314851" y="550548"/>
                  <a:pt x="2320785" y="553816"/>
                  <a:pt x="2327259" y="560350"/>
                </a:cubicBezTo>
                <a:lnTo>
                  <a:pt x="2330495" y="560350"/>
                </a:lnTo>
                <a:cubicBezTo>
                  <a:pt x="2332652" y="560350"/>
                  <a:pt x="2333731" y="559261"/>
                  <a:pt x="2333731" y="557083"/>
                </a:cubicBezTo>
                <a:cubicBezTo>
                  <a:pt x="2333731" y="554904"/>
                  <a:pt x="2333462" y="553543"/>
                  <a:pt x="2332923" y="552999"/>
                </a:cubicBezTo>
                <a:cubicBezTo>
                  <a:pt x="2332383" y="552455"/>
                  <a:pt x="2332113" y="551637"/>
                  <a:pt x="2332113" y="550548"/>
                </a:cubicBezTo>
                <a:cubicBezTo>
                  <a:pt x="2332113" y="548370"/>
                  <a:pt x="2332652" y="547009"/>
                  <a:pt x="2333731" y="546464"/>
                </a:cubicBezTo>
                <a:cubicBezTo>
                  <a:pt x="2334810" y="545920"/>
                  <a:pt x="2335351" y="544558"/>
                  <a:pt x="2335351" y="542379"/>
                </a:cubicBezTo>
                <a:lnTo>
                  <a:pt x="2335351" y="540746"/>
                </a:lnTo>
                <a:cubicBezTo>
                  <a:pt x="2329955" y="534211"/>
                  <a:pt x="2323483" y="530944"/>
                  <a:pt x="2315930" y="530944"/>
                </a:cubicBezTo>
                <a:cubicBezTo>
                  <a:pt x="2313772" y="530944"/>
                  <a:pt x="2311615" y="531488"/>
                  <a:pt x="2309457" y="532578"/>
                </a:cubicBezTo>
                <a:cubicBezTo>
                  <a:pt x="2307300" y="533667"/>
                  <a:pt x="2305142" y="534211"/>
                  <a:pt x="2302985" y="534211"/>
                </a:cubicBezTo>
                <a:cubicBezTo>
                  <a:pt x="2299747" y="534211"/>
                  <a:pt x="2298129" y="533122"/>
                  <a:pt x="2298129" y="530944"/>
                </a:cubicBezTo>
                <a:cubicBezTo>
                  <a:pt x="2298129" y="529855"/>
                  <a:pt x="2298399" y="529037"/>
                  <a:pt x="2298939" y="528493"/>
                </a:cubicBezTo>
                <a:cubicBezTo>
                  <a:pt x="2299478" y="527949"/>
                  <a:pt x="2299747" y="527132"/>
                  <a:pt x="2299747" y="526043"/>
                </a:cubicBezTo>
                <a:cubicBezTo>
                  <a:pt x="2299747" y="522776"/>
                  <a:pt x="2298399" y="520869"/>
                  <a:pt x="2295701" y="520325"/>
                </a:cubicBezTo>
                <a:cubicBezTo>
                  <a:pt x="2293004" y="519781"/>
                  <a:pt x="2290576" y="519508"/>
                  <a:pt x="2288419" y="519508"/>
                </a:cubicBezTo>
                <a:close/>
                <a:moveTo>
                  <a:pt x="2173519" y="519508"/>
                </a:moveTo>
                <a:cubicBezTo>
                  <a:pt x="2170283" y="519508"/>
                  <a:pt x="2163810" y="523048"/>
                  <a:pt x="2154100" y="530127"/>
                </a:cubicBezTo>
                <a:cubicBezTo>
                  <a:pt x="2144391" y="537206"/>
                  <a:pt x="2139535" y="542925"/>
                  <a:pt x="2139535" y="547281"/>
                </a:cubicBezTo>
                <a:cubicBezTo>
                  <a:pt x="2139535" y="549458"/>
                  <a:pt x="2139805" y="551909"/>
                  <a:pt x="2140345" y="554632"/>
                </a:cubicBezTo>
                <a:cubicBezTo>
                  <a:pt x="2140884" y="557355"/>
                  <a:pt x="2142232" y="558716"/>
                  <a:pt x="2144391" y="558716"/>
                </a:cubicBezTo>
                <a:cubicBezTo>
                  <a:pt x="2148706" y="558716"/>
                  <a:pt x="2150864" y="557083"/>
                  <a:pt x="2150864" y="553816"/>
                </a:cubicBezTo>
                <a:cubicBezTo>
                  <a:pt x="2150864" y="550548"/>
                  <a:pt x="2151942" y="547825"/>
                  <a:pt x="2154100" y="545648"/>
                </a:cubicBezTo>
                <a:cubicBezTo>
                  <a:pt x="2156259" y="544558"/>
                  <a:pt x="2159494" y="542107"/>
                  <a:pt x="2163810" y="538295"/>
                </a:cubicBezTo>
                <a:cubicBezTo>
                  <a:pt x="2168126" y="534483"/>
                  <a:pt x="2171362" y="532578"/>
                  <a:pt x="2173519" y="532578"/>
                </a:cubicBezTo>
                <a:cubicBezTo>
                  <a:pt x="2175678" y="532578"/>
                  <a:pt x="2177836" y="532850"/>
                  <a:pt x="2179993" y="533395"/>
                </a:cubicBezTo>
                <a:cubicBezTo>
                  <a:pt x="2182151" y="533939"/>
                  <a:pt x="2184308" y="534211"/>
                  <a:pt x="2186466" y="534211"/>
                </a:cubicBezTo>
                <a:cubicBezTo>
                  <a:pt x="2188625" y="534211"/>
                  <a:pt x="2189704" y="533667"/>
                  <a:pt x="2189704" y="532578"/>
                </a:cubicBezTo>
                <a:cubicBezTo>
                  <a:pt x="2189704" y="529311"/>
                  <a:pt x="2187545" y="526315"/>
                  <a:pt x="2183230" y="523592"/>
                </a:cubicBezTo>
                <a:cubicBezTo>
                  <a:pt x="2178915" y="520869"/>
                  <a:pt x="2175678" y="519508"/>
                  <a:pt x="2173519" y="519508"/>
                </a:cubicBezTo>
                <a:close/>
                <a:moveTo>
                  <a:pt x="2052147" y="519508"/>
                </a:moveTo>
                <a:cubicBezTo>
                  <a:pt x="2051069" y="519508"/>
                  <a:pt x="2050529" y="520053"/>
                  <a:pt x="2050529" y="521142"/>
                </a:cubicBezTo>
                <a:lnTo>
                  <a:pt x="2050529" y="522776"/>
                </a:lnTo>
                <a:lnTo>
                  <a:pt x="2052147" y="521142"/>
                </a:lnTo>
                <a:close/>
                <a:moveTo>
                  <a:pt x="1948577" y="519508"/>
                </a:moveTo>
                <a:lnTo>
                  <a:pt x="1932394" y="550548"/>
                </a:lnTo>
                <a:cubicBezTo>
                  <a:pt x="1932394" y="552727"/>
                  <a:pt x="1932123" y="557083"/>
                  <a:pt x="1931584" y="563618"/>
                </a:cubicBezTo>
                <a:cubicBezTo>
                  <a:pt x="1931045" y="570153"/>
                  <a:pt x="1930774" y="575053"/>
                  <a:pt x="1930774" y="578321"/>
                </a:cubicBezTo>
                <a:cubicBezTo>
                  <a:pt x="1930774" y="581588"/>
                  <a:pt x="1932394" y="583221"/>
                  <a:pt x="1935630" y="583221"/>
                </a:cubicBezTo>
                <a:cubicBezTo>
                  <a:pt x="1938867" y="583221"/>
                  <a:pt x="1940485" y="581588"/>
                  <a:pt x="1940485" y="578321"/>
                </a:cubicBezTo>
                <a:cubicBezTo>
                  <a:pt x="1942642" y="572875"/>
                  <a:pt x="1944531" y="569335"/>
                  <a:pt x="1946149" y="567702"/>
                </a:cubicBezTo>
                <a:cubicBezTo>
                  <a:pt x="1947767" y="566068"/>
                  <a:pt x="1949116" y="564979"/>
                  <a:pt x="1950195" y="564434"/>
                </a:cubicBezTo>
                <a:cubicBezTo>
                  <a:pt x="1951274" y="563890"/>
                  <a:pt x="1952352" y="563618"/>
                  <a:pt x="1953431" y="563618"/>
                </a:cubicBezTo>
                <a:cubicBezTo>
                  <a:pt x="1954510" y="563618"/>
                  <a:pt x="1955589" y="562528"/>
                  <a:pt x="1956668" y="560350"/>
                </a:cubicBezTo>
                <a:cubicBezTo>
                  <a:pt x="1956668" y="559261"/>
                  <a:pt x="1956938" y="557900"/>
                  <a:pt x="1957477" y="556265"/>
                </a:cubicBezTo>
                <a:cubicBezTo>
                  <a:pt x="1958017" y="554632"/>
                  <a:pt x="1958286" y="552727"/>
                  <a:pt x="1958286" y="550548"/>
                </a:cubicBezTo>
                <a:lnTo>
                  <a:pt x="1958286" y="542379"/>
                </a:lnTo>
                <a:cubicBezTo>
                  <a:pt x="1960445" y="539113"/>
                  <a:pt x="1963140" y="537479"/>
                  <a:pt x="1966378" y="537479"/>
                </a:cubicBezTo>
                <a:cubicBezTo>
                  <a:pt x="1969614" y="537479"/>
                  <a:pt x="1971233" y="534756"/>
                  <a:pt x="1971233" y="529311"/>
                </a:cubicBezTo>
                <a:cubicBezTo>
                  <a:pt x="1971233" y="524953"/>
                  <a:pt x="1968805" y="522230"/>
                  <a:pt x="1963950" y="521142"/>
                </a:cubicBezTo>
                <a:cubicBezTo>
                  <a:pt x="1959094" y="520053"/>
                  <a:pt x="1955050" y="519508"/>
                  <a:pt x="1951813" y="519508"/>
                </a:cubicBezTo>
                <a:cubicBezTo>
                  <a:pt x="1949656" y="519508"/>
                  <a:pt x="1948577" y="519508"/>
                  <a:pt x="1948577" y="519508"/>
                </a:cubicBezTo>
                <a:close/>
                <a:moveTo>
                  <a:pt x="761351" y="519508"/>
                </a:moveTo>
                <a:lnTo>
                  <a:pt x="761351" y="521142"/>
                </a:lnTo>
                <a:lnTo>
                  <a:pt x="762969" y="521142"/>
                </a:lnTo>
                <a:lnTo>
                  <a:pt x="762969" y="519508"/>
                </a:lnTo>
                <a:close/>
                <a:moveTo>
                  <a:pt x="5387260" y="517874"/>
                </a:moveTo>
                <a:cubicBezTo>
                  <a:pt x="5385103" y="517874"/>
                  <a:pt x="5384024" y="519508"/>
                  <a:pt x="5384024" y="522776"/>
                </a:cubicBezTo>
                <a:lnTo>
                  <a:pt x="5387260" y="522776"/>
                </a:lnTo>
                <a:close/>
                <a:moveTo>
                  <a:pt x="8063827" y="514607"/>
                </a:moveTo>
                <a:cubicBezTo>
                  <a:pt x="8059511" y="516785"/>
                  <a:pt x="8055195" y="517874"/>
                  <a:pt x="8050880" y="517874"/>
                </a:cubicBezTo>
                <a:lnTo>
                  <a:pt x="8049262" y="521142"/>
                </a:lnTo>
                <a:cubicBezTo>
                  <a:pt x="8049262" y="523320"/>
                  <a:pt x="8050341" y="525227"/>
                  <a:pt x="8052498" y="526860"/>
                </a:cubicBezTo>
                <a:cubicBezTo>
                  <a:pt x="8054657" y="528493"/>
                  <a:pt x="8056813" y="529311"/>
                  <a:pt x="8058971" y="529311"/>
                </a:cubicBezTo>
                <a:cubicBezTo>
                  <a:pt x="8061130" y="529311"/>
                  <a:pt x="8063827" y="528221"/>
                  <a:pt x="8067063" y="526043"/>
                </a:cubicBezTo>
                <a:cubicBezTo>
                  <a:pt x="8070299" y="523865"/>
                  <a:pt x="8071919" y="521686"/>
                  <a:pt x="8071919" y="519508"/>
                </a:cubicBezTo>
                <a:cubicBezTo>
                  <a:pt x="8071919" y="516241"/>
                  <a:pt x="8069761" y="514607"/>
                  <a:pt x="8065445" y="514607"/>
                </a:cubicBezTo>
                <a:close/>
                <a:moveTo>
                  <a:pt x="6936379" y="514607"/>
                </a:moveTo>
                <a:cubicBezTo>
                  <a:pt x="6930983" y="514607"/>
                  <a:pt x="6927208" y="517874"/>
                  <a:pt x="6925049" y="524409"/>
                </a:cubicBezTo>
                <a:lnTo>
                  <a:pt x="6926667" y="524409"/>
                </a:lnTo>
                <a:cubicBezTo>
                  <a:pt x="6928826" y="524409"/>
                  <a:pt x="6931523" y="523865"/>
                  <a:pt x="6934761" y="522776"/>
                </a:cubicBezTo>
                <a:cubicBezTo>
                  <a:pt x="6937997" y="521686"/>
                  <a:pt x="6939615" y="520053"/>
                  <a:pt x="6939615" y="517874"/>
                </a:cubicBezTo>
                <a:cubicBezTo>
                  <a:pt x="6939615" y="516785"/>
                  <a:pt x="6939075" y="515697"/>
                  <a:pt x="6937997" y="514607"/>
                </a:cubicBezTo>
                <a:close/>
                <a:moveTo>
                  <a:pt x="5768673" y="514607"/>
                </a:moveTo>
                <a:lnTo>
                  <a:pt x="5767055" y="517874"/>
                </a:lnTo>
                <a:cubicBezTo>
                  <a:pt x="5763819" y="521142"/>
                  <a:pt x="5759502" y="526315"/>
                  <a:pt x="5754109" y="533395"/>
                </a:cubicBezTo>
                <a:cubicBezTo>
                  <a:pt x="5748715" y="540474"/>
                  <a:pt x="5746018" y="545102"/>
                  <a:pt x="5746018" y="547281"/>
                </a:cubicBezTo>
                <a:cubicBezTo>
                  <a:pt x="5746018" y="549458"/>
                  <a:pt x="5747097" y="550548"/>
                  <a:pt x="5749254" y="550548"/>
                </a:cubicBezTo>
                <a:cubicBezTo>
                  <a:pt x="5750333" y="550548"/>
                  <a:pt x="5752491" y="549186"/>
                  <a:pt x="5755727" y="546464"/>
                </a:cubicBezTo>
                <a:cubicBezTo>
                  <a:pt x="5758965" y="543741"/>
                  <a:pt x="5762470" y="540474"/>
                  <a:pt x="5766247" y="536662"/>
                </a:cubicBezTo>
                <a:cubicBezTo>
                  <a:pt x="5770022" y="532850"/>
                  <a:pt x="5773259" y="529037"/>
                  <a:pt x="5775956" y="525227"/>
                </a:cubicBezTo>
                <a:cubicBezTo>
                  <a:pt x="5778653" y="521414"/>
                  <a:pt x="5780002" y="518964"/>
                  <a:pt x="5780002" y="517874"/>
                </a:cubicBezTo>
                <a:cubicBezTo>
                  <a:pt x="5778923" y="517874"/>
                  <a:pt x="5778383" y="517330"/>
                  <a:pt x="5778383" y="516241"/>
                </a:cubicBezTo>
                <a:lnTo>
                  <a:pt x="5776765" y="514607"/>
                </a:lnTo>
                <a:close/>
                <a:moveTo>
                  <a:pt x="172291" y="514607"/>
                </a:moveTo>
                <a:cubicBezTo>
                  <a:pt x="170133" y="514607"/>
                  <a:pt x="169054" y="515697"/>
                  <a:pt x="169054" y="517874"/>
                </a:cubicBezTo>
                <a:cubicBezTo>
                  <a:pt x="169054" y="518964"/>
                  <a:pt x="169592" y="519508"/>
                  <a:pt x="170672" y="519508"/>
                </a:cubicBezTo>
                <a:cubicBezTo>
                  <a:pt x="173909" y="519508"/>
                  <a:pt x="175527" y="518964"/>
                  <a:pt x="175527" y="517874"/>
                </a:cubicBezTo>
                <a:cubicBezTo>
                  <a:pt x="175527" y="515697"/>
                  <a:pt x="174448" y="514607"/>
                  <a:pt x="172291" y="514607"/>
                </a:cubicBezTo>
                <a:close/>
                <a:moveTo>
                  <a:pt x="6559010" y="511339"/>
                </a:moveTo>
                <a:cubicBezTo>
                  <a:pt x="6559010" y="515697"/>
                  <a:pt x="6560628" y="517874"/>
                  <a:pt x="6563866" y="517874"/>
                </a:cubicBezTo>
                <a:cubicBezTo>
                  <a:pt x="6564945" y="517874"/>
                  <a:pt x="6565484" y="516785"/>
                  <a:pt x="6565484" y="514607"/>
                </a:cubicBezTo>
                <a:cubicBezTo>
                  <a:pt x="6565484" y="512429"/>
                  <a:pt x="6563327" y="511339"/>
                  <a:pt x="6559010" y="511339"/>
                </a:cubicBezTo>
                <a:close/>
                <a:moveTo>
                  <a:pt x="4485564" y="511339"/>
                </a:moveTo>
                <a:cubicBezTo>
                  <a:pt x="4485564" y="515697"/>
                  <a:pt x="4487183" y="517874"/>
                  <a:pt x="4490419" y="517874"/>
                </a:cubicBezTo>
                <a:cubicBezTo>
                  <a:pt x="4491499" y="517874"/>
                  <a:pt x="4492037" y="516785"/>
                  <a:pt x="4492037" y="514607"/>
                </a:cubicBezTo>
                <a:cubicBezTo>
                  <a:pt x="4492037" y="512429"/>
                  <a:pt x="4489880" y="511339"/>
                  <a:pt x="4485564" y="511339"/>
                </a:cubicBezTo>
                <a:close/>
                <a:moveTo>
                  <a:pt x="2568384" y="511339"/>
                </a:moveTo>
                <a:lnTo>
                  <a:pt x="2568384" y="514607"/>
                </a:lnTo>
                <a:cubicBezTo>
                  <a:pt x="2569464" y="514607"/>
                  <a:pt x="2570004" y="513518"/>
                  <a:pt x="2570004" y="511339"/>
                </a:cubicBezTo>
                <a:close/>
                <a:moveTo>
                  <a:pt x="6949324" y="508072"/>
                </a:moveTo>
                <a:lnTo>
                  <a:pt x="6944469" y="512974"/>
                </a:lnTo>
                <a:lnTo>
                  <a:pt x="6944469" y="514607"/>
                </a:lnTo>
                <a:cubicBezTo>
                  <a:pt x="6947706" y="514607"/>
                  <a:pt x="6949324" y="512974"/>
                  <a:pt x="6949324" y="509706"/>
                </a:cubicBezTo>
                <a:close/>
                <a:moveTo>
                  <a:pt x="2591041" y="506439"/>
                </a:moveTo>
                <a:cubicBezTo>
                  <a:pt x="2586726" y="506439"/>
                  <a:pt x="2584567" y="508617"/>
                  <a:pt x="2584567" y="512974"/>
                </a:cubicBezTo>
                <a:cubicBezTo>
                  <a:pt x="2584567" y="516241"/>
                  <a:pt x="2586726" y="518964"/>
                  <a:pt x="2591041" y="521142"/>
                </a:cubicBezTo>
                <a:cubicBezTo>
                  <a:pt x="2595356" y="523320"/>
                  <a:pt x="2599132" y="524409"/>
                  <a:pt x="2602370" y="524409"/>
                </a:cubicBezTo>
                <a:cubicBezTo>
                  <a:pt x="2605606" y="524409"/>
                  <a:pt x="2607224" y="523320"/>
                  <a:pt x="2607224" y="521142"/>
                </a:cubicBezTo>
                <a:cubicBezTo>
                  <a:pt x="2607224" y="517874"/>
                  <a:pt x="2605336" y="514607"/>
                  <a:pt x="2601560" y="511339"/>
                </a:cubicBezTo>
                <a:cubicBezTo>
                  <a:pt x="2597784" y="508072"/>
                  <a:pt x="2594278" y="506439"/>
                  <a:pt x="2591041" y="506439"/>
                </a:cubicBezTo>
                <a:close/>
                <a:moveTo>
                  <a:pt x="2205885" y="506439"/>
                </a:moveTo>
                <a:cubicBezTo>
                  <a:pt x="2204807" y="506439"/>
                  <a:pt x="2204267" y="508072"/>
                  <a:pt x="2204267" y="511339"/>
                </a:cubicBezTo>
                <a:cubicBezTo>
                  <a:pt x="2204267" y="513518"/>
                  <a:pt x="2204807" y="514879"/>
                  <a:pt x="2205885" y="515423"/>
                </a:cubicBezTo>
                <a:cubicBezTo>
                  <a:pt x="2206964" y="515969"/>
                  <a:pt x="2207505" y="517330"/>
                  <a:pt x="2207505" y="519508"/>
                </a:cubicBezTo>
                <a:cubicBezTo>
                  <a:pt x="2207505" y="521686"/>
                  <a:pt x="2206695" y="523048"/>
                  <a:pt x="2205077" y="523592"/>
                </a:cubicBezTo>
                <a:cubicBezTo>
                  <a:pt x="2203459" y="524137"/>
                  <a:pt x="2202649" y="525499"/>
                  <a:pt x="2202649" y="527676"/>
                </a:cubicBezTo>
                <a:cubicBezTo>
                  <a:pt x="2202649" y="530944"/>
                  <a:pt x="2204267" y="532578"/>
                  <a:pt x="2207505" y="532578"/>
                </a:cubicBezTo>
                <a:cubicBezTo>
                  <a:pt x="2209662" y="532578"/>
                  <a:pt x="2212899" y="530399"/>
                  <a:pt x="2217214" y="526043"/>
                </a:cubicBezTo>
                <a:cubicBezTo>
                  <a:pt x="2221529" y="521686"/>
                  <a:pt x="2223687" y="518420"/>
                  <a:pt x="2223687" y="516241"/>
                </a:cubicBezTo>
                <a:cubicBezTo>
                  <a:pt x="2223687" y="509706"/>
                  <a:pt x="2219373" y="506439"/>
                  <a:pt x="2210741" y="506439"/>
                </a:cubicBezTo>
                <a:close/>
                <a:moveTo>
                  <a:pt x="1859570" y="506439"/>
                </a:moveTo>
                <a:cubicBezTo>
                  <a:pt x="1857412" y="506439"/>
                  <a:pt x="1856333" y="507528"/>
                  <a:pt x="1856333" y="509706"/>
                </a:cubicBezTo>
                <a:cubicBezTo>
                  <a:pt x="1856333" y="510795"/>
                  <a:pt x="1857412" y="511339"/>
                  <a:pt x="1859570" y="511339"/>
                </a:cubicBezTo>
                <a:cubicBezTo>
                  <a:pt x="1861727" y="511339"/>
                  <a:pt x="1862806" y="510795"/>
                  <a:pt x="1862806" y="509706"/>
                </a:cubicBezTo>
                <a:cubicBezTo>
                  <a:pt x="1862806" y="507528"/>
                  <a:pt x="1861727" y="506439"/>
                  <a:pt x="1859570" y="506439"/>
                </a:cubicBezTo>
                <a:close/>
                <a:moveTo>
                  <a:pt x="170672" y="506439"/>
                </a:moveTo>
                <a:lnTo>
                  <a:pt x="170672" y="509706"/>
                </a:lnTo>
                <a:cubicBezTo>
                  <a:pt x="171751" y="509706"/>
                  <a:pt x="172291" y="508617"/>
                  <a:pt x="172291" y="506439"/>
                </a:cubicBezTo>
                <a:close/>
                <a:moveTo>
                  <a:pt x="8389105" y="504806"/>
                </a:moveTo>
                <a:cubicBezTo>
                  <a:pt x="8388026" y="504806"/>
                  <a:pt x="8387487" y="505350"/>
                  <a:pt x="8387487" y="506439"/>
                </a:cubicBezTo>
                <a:lnTo>
                  <a:pt x="8387487" y="508072"/>
                </a:lnTo>
                <a:cubicBezTo>
                  <a:pt x="8389645" y="508072"/>
                  <a:pt x="8390723" y="507528"/>
                  <a:pt x="8390723" y="506439"/>
                </a:cubicBezTo>
                <a:cubicBezTo>
                  <a:pt x="8390723" y="506439"/>
                  <a:pt x="8390184" y="505894"/>
                  <a:pt x="8389105" y="504806"/>
                </a:cubicBezTo>
                <a:close/>
                <a:moveTo>
                  <a:pt x="5951541" y="504806"/>
                </a:moveTo>
                <a:cubicBezTo>
                  <a:pt x="5950462" y="504806"/>
                  <a:pt x="5949923" y="505078"/>
                  <a:pt x="5949923" y="505622"/>
                </a:cubicBezTo>
                <a:cubicBezTo>
                  <a:pt x="5949923" y="506167"/>
                  <a:pt x="5950462" y="506439"/>
                  <a:pt x="5951541" y="506439"/>
                </a:cubicBezTo>
                <a:close/>
                <a:moveTo>
                  <a:pt x="5742781" y="504806"/>
                </a:moveTo>
                <a:cubicBezTo>
                  <a:pt x="5741703" y="504806"/>
                  <a:pt x="5741162" y="505894"/>
                  <a:pt x="5741162" y="508072"/>
                </a:cubicBezTo>
                <a:lnTo>
                  <a:pt x="5741162" y="509706"/>
                </a:lnTo>
                <a:cubicBezTo>
                  <a:pt x="5743321" y="507528"/>
                  <a:pt x="5744399" y="505894"/>
                  <a:pt x="5744399" y="504806"/>
                </a:cubicBezTo>
                <a:close/>
                <a:moveTo>
                  <a:pt x="1067412" y="504806"/>
                </a:moveTo>
                <a:cubicBezTo>
                  <a:pt x="1060940" y="504806"/>
                  <a:pt x="1057702" y="508072"/>
                  <a:pt x="1057702" y="514607"/>
                </a:cubicBezTo>
                <a:cubicBezTo>
                  <a:pt x="1057702" y="517874"/>
                  <a:pt x="1059320" y="519508"/>
                  <a:pt x="1062558" y="519508"/>
                </a:cubicBezTo>
                <a:cubicBezTo>
                  <a:pt x="1071188" y="519508"/>
                  <a:pt x="1075503" y="516241"/>
                  <a:pt x="1075503" y="509706"/>
                </a:cubicBezTo>
                <a:cubicBezTo>
                  <a:pt x="1075503" y="506439"/>
                  <a:pt x="1074425" y="504806"/>
                  <a:pt x="1072267" y="504806"/>
                </a:cubicBezTo>
                <a:close/>
                <a:moveTo>
                  <a:pt x="262916" y="504806"/>
                </a:moveTo>
                <a:cubicBezTo>
                  <a:pt x="259678" y="504806"/>
                  <a:pt x="256442" y="505078"/>
                  <a:pt x="253205" y="505622"/>
                </a:cubicBezTo>
                <a:cubicBezTo>
                  <a:pt x="249969" y="506167"/>
                  <a:pt x="248351" y="508617"/>
                  <a:pt x="248351" y="512974"/>
                </a:cubicBezTo>
                <a:cubicBezTo>
                  <a:pt x="251587" y="512974"/>
                  <a:pt x="254824" y="512701"/>
                  <a:pt x="258060" y="512157"/>
                </a:cubicBezTo>
                <a:cubicBezTo>
                  <a:pt x="261296" y="511613"/>
                  <a:pt x="262916" y="509162"/>
                  <a:pt x="262916" y="504806"/>
                </a:cubicBezTo>
                <a:close/>
                <a:moveTo>
                  <a:pt x="4790109" y="503171"/>
                </a:moveTo>
                <a:cubicBezTo>
                  <a:pt x="4787951" y="503171"/>
                  <a:pt x="4786871" y="504532"/>
                  <a:pt x="4786871" y="507255"/>
                </a:cubicBezTo>
                <a:cubicBezTo>
                  <a:pt x="4786871" y="509978"/>
                  <a:pt x="4785792" y="511339"/>
                  <a:pt x="4783635" y="511339"/>
                </a:cubicBezTo>
                <a:lnTo>
                  <a:pt x="4773926" y="511339"/>
                </a:lnTo>
                <a:cubicBezTo>
                  <a:pt x="4769609" y="511339"/>
                  <a:pt x="4765294" y="514062"/>
                  <a:pt x="4760979" y="519508"/>
                </a:cubicBezTo>
                <a:cubicBezTo>
                  <a:pt x="4756664" y="524953"/>
                  <a:pt x="4754505" y="529855"/>
                  <a:pt x="4754505" y="534211"/>
                </a:cubicBezTo>
                <a:lnTo>
                  <a:pt x="4762597" y="534211"/>
                </a:lnTo>
                <a:lnTo>
                  <a:pt x="4767452" y="535844"/>
                </a:lnTo>
                <a:cubicBezTo>
                  <a:pt x="4772847" y="529311"/>
                  <a:pt x="4777701" y="523865"/>
                  <a:pt x="4782017" y="519508"/>
                </a:cubicBezTo>
                <a:cubicBezTo>
                  <a:pt x="4786332" y="515151"/>
                  <a:pt x="4790109" y="511613"/>
                  <a:pt x="4793345" y="508890"/>
                </a:cubicBezTo>
                <a:cubicBezTo>
                  <a:pt x="4796581" y="506167"/>
                  <a:pt x="4798200" y="504260"/>
                  <a:pt x="4798200" y="503171"/>
                </a:cubicBezTo>
                <a:close/>
                <a:moveTo>
                  <a:pt x="7625774" y="501538"/>
                </a:moveTo>
                <a:cubicBezTo>
                  <a:pt x="7623615" y="501538"/>
                  <a:pt x="7619570" y="503444"/>
                  <a:pt x="7613637" y="507255"/>
                </a:cubicBezTo>
                <a:cubicBezTo>
                  <a:pt x="7607703" y="511067"/>
                  <a:pt x="7601769" y="515423"/>
                  <a:pt x="7595834" y="520325"/>
                </a:cubicBezTo>
                <a:cubicBezTo>
                  <a:pt x="7589901" y="525227"/>
                  <a:pt x="7584237" y="529855"/>
                  <a:pt x="7578841" y="534211"/>
                </a:cubicBezTo>
                <a:cubicBezTo>
                  <a:pt x="7573447" y="538567"/>
                  <a:pt x="7570211" y="541835"/>
                  <a:pt x="7569133" y="544013"/>
                </a:cubicBezTo>
                <a:cubicBezTo>
                  <a:pt x="7564817" y="542925"/>
                  <a:pt x="7561850" y="543469"/>
                  <a:pt x="7560232" y="545648"/>
                </a:cubicBezTo>
                <a:cubicBezTo>
                  <a:pt x="7558614" y="547825"/>
                  <a:pt x="7556727" y="550548"/>
                  <a:pt x="7554569" y="553816"/>
                </a:cubicBezTo>
                <a:cubicBezTo>
                  <a:pt x="7549173" y="558172"/>
                  <a:pt x="7542161" y="561167"/>
                  <a:pt x="7533530" y="562800"/>
                </a:cubicBezTo>
                <a:cubicBezTo>
                  <a:pt x="7524898" y="564434"/>
                  <a:pt x="7520585" y="569607"/>
                  <a:pt x="7520585" y="578321"/>
                </a:cubicBezTo>
                <a:cubicBezTo>
                  <a:pt x="7520585" y="582677"/>
                  <a:pt x="7522203" y="584855"/>
                  <a:pt x="7525439" y="584855"/>
                </a:cubicBezTo>
                <a:cubicBezTo>
                  <a:pt x="7530834" y="584855"/>
                  <a:pt x="7536497" y="582677"/>
                  <a:pt x="7542430" y="578321"/>
                </a:cubicBezTo>
                <a:cubicBezTo>
                  <a:pt x="7548365" y="573963"/>
                  <a:pt x="7553759" y="569063"/>
                  <a:pt x="7558614" y="563618"/>
                </a:cubicBezTo>
                <a:cubicBezTo>
                  <a:pt x="7563468" y="558172"/>
                  <a:pt x="7568054" y="552727"/>
                  <a:pt x="7572369" y="547281"/>
                </a:cubicBezTo>
                <a:cubicBezTo>
                  <a:pt x="7576685" y="541835"/>
                  <a:pt x="7580461" y="538023"/>
                  <a:pt x="7583697" y="535844"/>
                </a:cubicBezTo>
                <a:cubicBezTo>
                  <a:pt x="7585855" y="533667"/>
                  <a:pt x="7588822" y="532306"/>
                  <a:pt x="7592598" y="531760"/>
                </a:cubicBezTo>
                <a:cubicBezTo>
                  <a:pt x="7596375" y="531216"/>
                  <a:pt x="7599880" y="529855"/>
                  <a:pt x="7603117" y="527676"/>
                </a:cubicBezTo>
                <a:cubicBezTo>
                  <a:pt x="7604195" y="526588"/>
                  <a:pt x="7604735" y="524953"/>
                  <a:pt x="7604735" y="522776"/>
                </a:cubicBezTo>
                <a:cubicBezTo>
                  <a:pt x="7604735" y="520597"/>
                  <a:pt x="7605815" y="519508"/>
                  <a:pt x="7607971" y="519508"/>
                </a:cubicBezTo>
                <a:cubicBezTo>
                  <a:pt x="7612288" y="517330"/>
                  <a:pt x="7616334" y="515151"/>
                  <a:pt x="7620109" y="512974"/>
                </a:cubicBezTo>
                <a:cubicBezTo>
                  <a:pt x="7623885" y="510795"/>
                  <a:pt x="7625774" y="506983"/>
                  <a:pt x="7625774" y="501538"/>
                </a:cubicBezTo>
                <a:close/>
                <a:moveTo>
                  <a:pt x="1209823" y="501538"/>
                </a:moveTo>
                <a:cubicBezTo>
                  <a:pt x="1207664" y="501538"/>
                  <a:pt x="1206586" y="502083"/>
                  <a:pt x="1206586" y="503171"/>
                </a:cubicBezTo>
                <a:cubicBezTo>
                  <a:pt x="1206586" y="506439"/>
                  <a:pt x="1208743" y="508072"/>
                  <a:pt x="1213060" y="508072"/>
                </a:cubicBezTo>
                <a:cubicBezTo>
                  <a:pt x="1215217" y="508072"/>
                  <a:pt x="1216296" y="506983"/>
                  <a:pt x="1216296" y="504806"/>
                </a:cubicBezTo>
                <a:cubicBezTo>
                  <a:pt x="1216296" y="502627"/>
                  <a:pt x="1214138" y="501538"/>
                  <a:pt x="1209823" y="501538"/>
                </a:cubicBezTo>
                <a:close/>
                <a:moveTo>
                  <a:pt x="910235" y="501538"/>
                </a:moveTo>
                <a:cubicBezTo>
                  <a:pt x="910235" y="501538"/>
                  <a:pt x="909695" y="502083"/>
                  <a:pt x="908616" y="503171"/>
                </a:cubicBezTo>
                <a:lnTo>
                  <a:pt x="906998" y="504806"/>
                </a:lnTo>
                <a:cubicBezTo>
                  <a:pt x="906998" y="509162"/>
                  <a:pt x="908616" y="511339"/>
                  <a:pt x="911854" y="511339"/>
                </a:cubicBezTo>
                <a:cubicBezTo>
                  <a:pt x="912933" y="511339"/>
                  <a:pt x="913472" y="510251"/>
                  <a:pt x="913472" y="508072"/>
                </a:cubicBezTo>
                <a:cubicBezTo>
                  <a:pt x="913472" y="503716"/>
                  <a:pt x="912392" y="501538"/>
                  <a:pt x="910235" y="501538"/>
                </a:cubicBezTo>
                <a:close/>
                <a:moveTo>
                  <a:pt x="7932743" y="499904"/>
                </a:moveTo>
                <a:cubicBezTo>
                  <a:pt x="7932743" y="505350"/>
                  <a:pt x="7934902" y="508072"/>
                  <a:pt x="7939219" y="508072"/>
                </a:cubicBezTo>
                <a:cubicBezTo>
                  <a:pt x="7941375" y="508072"/>
                  <a:pt x="7942455" y="507528"/>
                  <a:pt x="7942455" y="506439"/>
                </a:cubicBezTo>
                <a:cubicBezTo>
                  <a:pt x="7942455" y="504260"/>
                  <a:pt x="7941375" y="502627"/>
                  <a:pt x="7939219" y="501538"/>
                </a:cubicBezTo>
                <a:cubicBezTo>
                  <a:pt x="7937060" y="500448"/>
                  <a:pt x="7934902" y="499904"/>
                  <a:pt x="7932743" y="499904"/>
                </a:cubicBezTo>
                <a:close/>
                <a:moveTo>
                  <a:pt x="6291991" y="499904"/>
                </a:moveTo>
                <a:lnTo>
                  <a:pt x="6291991" y="503171"/>
                </a:lnTo>
                <a:lnTo>
                  <a:pt x="6293609" y="503171"/>
                </a:lnTo>
                <a:lnTo>
                  <a:pt x="6293609" y="499904"/>
                </a:lnTo>
                <a:close/>
                <a:moveTo>
                  <a:pt x="4218545" y="499904"/>
                </a:moveTo>
                <a:lnTo>
                  <a:pt x="4218545" y="503171"/>
                </a:lnTo>
                <a:lnTo>
                  <a:pt x="4220164" y="503171"/>
                </a:lnTo>
                <a:lnTo>
                  <a:pt x="4220164" y="499904"/>
                </a:lnTo>
                <a:close/>
                <a:moveTo>
                  <a:pt x="622178" y="499904"/>
                </a:moveTo>
                <a:cubicBezTo>
                  <a:pt x="618942" y="499904"/>
                  <a:pt x="617322" y="500993"/>
                  <a:pt x="617322" y="503171"/>
                </a:cubicBezTo>
                <a:cubicBezTo>
                  <a:pt x="617322" y="505350"/>
                  <a:pt x="618401" y="507255"/>
                  <a:pt x="620560" y="508890"/>
                </a:cubicBezTo>
                <a:cubicBezTo>
                  <a:pt x="622718" y="510523"/>
                  <a:pt x="624875" y="511339"/>
                  <a:pt x="627033" y="511339"/>
                </a:cubicBezTo>
                <a:cubicBezTo>
                  <a:pt x="629190" y="511339"/>
                  <a:pt x="630269" y="510251"/>
                  <a:pt x="630269" y="508072"/>
                </a:cubicBezTo>
                <a:cubicBezTo>
                  <a:pt x="630269" y="502627"/>
                  <a:pt x="627572" y="499904"/>
                  <a:pt x="622178" y="499904"/>
                </a:cubicBezTo>
                <a:close/>
                <a:moveTo>
                  <a:pt x="6793967" y="498271"/>
                </a:moveTo>
                <a:cubicBezTo>
                  <a:pt x="6790730" y="498271"/>
                  <a:pt x="6787763" y="500721"/>
                  <a:pt x="6785067" y="505622"/>
                </a:cubicBezTo>
                <a:cubicBezTo>
                  <a:pt x="6782369" y="510523"/>
                  <a:pt x="6781021" y="514607"/>
                  <a:pt x="6781021" y="517874"/>
                </a:cubicBezTo>
                <a:cubicBezTo>
                  <a:pt x="6785336" y="517874"/>
                  <a:pt x="6788035" y="517330"/>
                  <a:pt x="6789112" y="516241"/>
                </a:cubicBezTo>
                <a:lnTo>
                  <a:pt x="6803679" y="501538"/>
                </a:lnTo>
                <a:cubicBezTo>
                  <a:pt x="6802599" y="499360"/>
                  <a:pt x="6799362" y="498271"/>
                  <a:pt x="6793967" y="498271"/>
                </a:cubicBezTo>
                <a:close/>
                <a:moveTo>
                  <a:pt x="5257796" y="498271"/>
                </a:moveTo>
                <a:cubicBezTo>
                  <a:pt x="5254560" y="498271"/>
                  <a:pt x="5252942" y="500993"/>
                  <a:pt x="5252942" y="506439"/>
                </a:cubicBezTo>
                <a:cubicBezTo>
                  <a:pt x="5252942" y="515151"/>
                  <a:pt x="5257257" y="518420"/>
                  <a:pt x="5265889" y="516241"/>
                </a:cubicBezTo>
                <a:cubicBezTo>
                  <a:pt x="5269125" y="517330"/>
                  <a:pt x="5270204" y="518964"/>
                  <a:pt x="5269125" y="521142"/>
                </a:cubicBezTo>
                <a:cubicBezTo>
                  <a:pt x="5268046" y="523320"/>
                  <a:pt x="5269125" y="524409"/>
                  <a:pt x="5272361" y="524409"/>
                </a:cubicBezTo>
                <a:cubicBezTo>
                  <a:pt x="5277756" y="524409"/>
                  <a:pt x="5283150" y="523048"/>
                  <a:pt x="5288544" y="520325"/>
                </a:cubicBezTo>
                <a:cubicBezTo>
                  <a:pt x="5293939" y="517602"/>
                  <a:pt x="5296636" y="513518"/>
                  <a:pt x="5296636" y="508072"/>
                </a:cubicBezTo>
                <a:cubicBezTo>
                  <a:pt x="5296636" y="504806"/>
                  <a:pt x="5295557" y="503171"/>
                  <a:pt x="5293400" y="503171"/>
                </a:cubicBezTo>
                <a:lnTo>
                  <a:pt x="5291782" y="503171"/>
                </a:lnTo>
                <a:lnTo>
                  <a:pt x="5278835" y="514607"/>
                </a:lnTo>
                <a:cubicBezTo>
                  <a:pt x="5278835" y="515697"/>
                  <a:pt x="5278296" y="516241"/>
                  <a:pt x="5277217" y="516241"/>
                </a:cubicBezTo>
                <a:cubicBezTo>
                  <a:pt x="5276138" y="515151"/>
                  <a:pt x="5275058" y="514607"/>
                  <a:pt x="5273979" y="514607"/>
                </a:cubicBezTo>
                <a:cubicBezTo>
                  <a:pt x="5271822" y="514607"/>
                  <a:pt x="5270743" y="514062"/>
                  <a:pt x="5270743" y="512974"/>
                </a:cubicBezTo>
                <a:lnTo>
                  <a:pt x="5270743" y="503171"/>
                </a:lnTo>
                <a:cubicBezTo>
                  <a:pt x="5270743" y="502083"/>
                  <a:pt x="5268856" y="500993"/>
                  <a:pt x="5265079" y="499904"/>
                </a:cubicBezTo>
                <a:cubicBezTo>
                  <a:pt x="5261303" y="498815"/>
                  <a:pt x="5258875" y="498271"/>
                  <a:pt x="5257796" y="498271"/>
                </a:cubicBezTo>
                <a:close/>
                <a:moveTo>
                  <a:pt x="3805372" y="498271"/>
                </a:moveTo>
                <a:cubicBezTo>
                  <a:pt x="3803215" y="498271"/>
                  <a:pt x="3801597" y="499087"/>
                  <a:pt x="3800518" y="500721"/>
                </a:cubicBezTo>
                <a:cubicBezTo>
                  <a:pt x="3799439" y="502355"/>
                  <a:pt x="3797821" y="503171"/>
                  <a:pt x="3795663" y="503171"/>
                </a:cubicBezTo>
                <a:cubicBezTo>
                  <a:pt x="3793506" y="503171"/>
                  <a:pt x="3791348" y="502627"/>
                  <a:pt x="3789189" y="501538"/>
                </a:cubicBezTo>
                <a:cubicBezTo>
                  <a:pt x="3787032" y="500448"/>
                  <a:pt x="3784874" y="499904"/>
                  <a:pt x="3782717" y="499904"/>
                </a:cubicBezTo>
                <a:lnTo>
                  <a:pt x="3779480" y="499904"/>
                </a:lnTo>
                <a:lnTo>
                  <a:pt x="3768152" y="511339"/>
                </a:lnTo>
                <a:lnTo>
                  <a:pt x="3766534" y="511339"/>
                </a:lnTo>
                <a:lnTo>
                  <a:pt x="3763297" y="511339"/>
                </a:lnTo>
                <a:cubicBezTo>
                  <a:pt x="3761140" y="510251"/>
                  <a:pt x="3757633" y="509706"/>
                  <a:pt x="3752778" y="509706"/>
                </a:cubicBezTo>
                <a:cubicBezTo>
                  <a:pt x="3747923" y="509706"/>
                  <a:pt x="3744417" y="509706"/>
                  <a:pt x="3742258" y="509706"/>
                </a:cubicBezTo>
                <a:cubicBezTo>
                  <a:pt x="3733628" y="504260"/>
                  <a:pt x="3724998" y="501538"/>
                  <a:pt x="3716366" y="501538"/>
                </a:cubicBezTo>
                <a:cubicBezTo>
                  <a:pt x="3716366" y="510251"/>
                  <a:pt x="3717445" y="515151"/>
                  <a:pt x="3719603" y="516241"/>
                </a:cubicBezTo>
                <a:cubicBezTo>
                  <a:pt x="3721760" y="517330"/>
                  <a:pt x="3727154" y="518420"/>
                  <a:pt x="3735786" y="519508"/>
                </a:cubicBezTo>
                <a:lnTo>
                  <a:pt x="3735786" y="521142"/>
                </a:lnTo>
                <a:cubicBezTo>
                  <a:pt x="3735786" y="523320"/>
                  <a:pt x="3734977" y="524953"/>
                  <a:pt x="3733358" y="526043"/>
                </a:cubicBezTo>
                <a:cubicBezTo>
                  <a:pt x="3731740" y="527132"/>
                  <a:pt x="3730931" y="528765"/>
                  <a:pt x="3730931" y="530944"/>
                </a:cubicBezTo>
                <a:cubicBezTo>
                  <a:pt x="3730931" y="538567"/>
                  <a:pt x="3734168" y="543741"/>
                  <a:pt x="3740640" y="546464"/>
                </a:cubicBezTo>
                <a:cubicBezTo>
                  <a:pt x="3747114" y="549186"/>
                  <a:pt x="3753048" y="551093"/>
                  <a:pt x="3758441" y="552181"/>
                </a:cubicBezTo>
                <a:cubicBezTo>
                  <a:pt x="3761679" y="553271"/>
                  <a:pt x="3763836" y="555449"/>
                  <a:pt x="3764915" y="558716"/>
                </a:cubicBezTo>
                <a:cubicBezTo>
                  <a:pt x="3765994" y="561984"/>
                  <a:pt x="3768152" y="563618"/>
                  <a:pt x="3771388" y="563618"/>
                </a:cubicBezTo>
                <a:cubicBezTo>
                  <a:pt x="3773547" y="563618"/>
                  <a:pt x="3774895" y="563072"/>
                  <a:pt x="3775434" y="561984"/>
                </a:cubicBezTo>
                <a:cubicBezTo>
                  <a:pt x="3775973" y="560895"/>
                  <a:pt x="3777323" y="560350"/>
                  <a:pt x="3779480" y="560350"/>
                </a:cubicBezTo>
                <a:cubicBezTo>
                  <a:pt x="3781637" y="560350"/>
                  <a:pt x="3783796" y="561439"/>
                  <a:pt x="3785953" y="563618"/>
                </a:cubicBezTo>
                <a:cubicBezTo>
                  <a:pt x="3788111" y="565795"/>
                  <a:pt x="3790268" y="567974"/>
                  <a:pt x="3792427" y="570153"/>
                </a:cubicBezTo>
                <a:lnTo>
                  <a:pt x="3795663" y="570153"/>
                </a:lnTo>
                <a:cubicBezTo>
                  <a:pt x="3796742" y="570153"/>
                  <a:pt x="3798360" y="569607"/>
                  <a:pt x="3800518" y="568518"/>
                </a:cubicBezTo>
                <a:cubicBezTo>
                  <a:pt x="3802675" y="567430"/>
                  <a:pt x="3803754" y="565795"/>
                  <a:pt x="3803754" y="563618"/>
                </a:cubicBezTo>
                <a:lnTo>
                  <a:pt x="3803754" y="557083"/>
                </a:lnTo>
                <a:cubicBezTo>
                  <a:pt x="3803754" y="552727"/>
                  <a:pt x="3804833" y="550548"/>
                  <a:pt x="3806992" y="550548"/>
                </a:cubicBezTo>
                <a:cubicBezTo>
                  <a:pt x="3812385" y="550548"/>
                  <a:pt x="3817510" y="551365"/>
                  <a:pt x="3822365" y="552999"/>
                </a:cubicBezTo>
                <a:cubicBezTo>
                  <a:pt x="3827219" y="554632"/>
                  <a:pt x="3832345" y="555449"/>
                  <a:pt x="3837738" y="555449"/>
                </a:cubicBezTo>
                <a:cubicBezTo>
                  <a:pt x="3840976" y="555449"/>
                  <a:pt x="3842594" y="554360"/>
                  <a:pt x="3842594" y="552181"/>
                </a:cubicBezTo>
                <a:cubicBezTo>
                  <a:pt x="3842594" y="550004"/>
                  <a:pt x="3842324" y="548642"/>
                  <a:pt x="3841784" y="548097"/>
                </a:cubicBezTo>
                <a:cubicBezTo>
                  <a:pt x="3841245" y="547553"/>
                  <a:pt x="3840976" y="546736"/>
                  <a:pt x="3840976" y="545648"/>
                </a:cubicBezTo>
                <a:cubicBezTo>
                  <a:pt x="3840976" y="543469"/>
                  <a:pt x="3841245" y="541835"/>
                  <a:pt x="3841784" y="540746"/>
                </a:cubicBezTo>
                <a:cubicBezTo>
                  <a:pt x="3842324" y="539657"/>
                  <a:pt x="3842594" y="538023"/>
                  <a:pt x="3842594" y="535844"/>
                </a:cubicBezTo>
                <a:cubicBezTo>
                  <a:pt x="3842594" y="532578"/>
                  <a:pt x="3841245" y="529037"/>
                  <a:pt x="3838548" y="525227"/>
                </a:cubicBezTo>
                <a:cubicBezTo>
                  <a:pt x="3835851" y="521414"/>
                  <a:pt x="3832884" y="519508"/>
                  <a:pt x="3829647" y="519508"/>
                </a:cubicBezTo>
                <a:cubicBezTo>
                  <a:pt x="3827490" y="519508"/>
                  <a:pt x="3825601" y="520325"/>
                  <a:pt x="3823983" y="521958"/>
                </a:cubicBezTo>
                <a:cubicBezTo>
                  <a:pt x="3822365" y="523592"/>
                  <a:pt x="3820476" y="524409"/>
                  <a:pt x="3818319" y="524409"/>
                </a:cubicBezTo>
                <a:cubicBezTo>
                  <a:pt x="3816162" y="524409"/>
                  <a:pt x="3815083" y="523320"/>
                  <a:pt x="3815083" y="521142"/>
                </a:cubicBezTo>
                <a:lnTo>
                  <a:pt x="3815083" y="519508"/>
                </a:lnTo>
                <a:cubicBezTo>
                  <a:pt x="3818319" y="515151"/>
                  <a:pt x="3823175" y="511885"/>
                  <a:pt x="3829647" y="509706"/>
                </a:cubicBezTo>
                <a:lnTo>
                  <a:pt x="3829647" y="506439"/>
                </a:lnTo>
                <a:cubicBezTo>
                  <a:pt x="3829647" y="502083"/>
                  <a:pt x="3826411" y="499632"/>
                  <a:pt x="3819937" y="499087"/>
                </a:cubicBezTo>
                <a:cubicBezTo>
                  <a:pt x="3813464" y="498543"/>
                  <a:pt x="3808610" y="498271"/>
                  <a:pt x="3805372" y="498271"/>
                </a:cubicBezTo>
                <a:close/>
                <a:moveTo>
                  <a:pt x="2146009" y="498271"/>
                </a:moveTo>
                <a:cubicBezTo>
                  <a:pt x="2142773" y="498271"/>
                  <a:pt x="2140614" y="499904"/>
                  <a:pt x="2139535" y="503171"/>
                </a:cubicBezTo>
                <a:cubicBezTo>
                  <a:pt x="2138457" y="506439"/>
                  <a:pt x="2137917" y="509162"/>
                  <a:pt x="2137917" y="511339"/>
                </a:cubicBezTo>
                <a:cubicBezTo>
                  <a:pt x="2137917" y="516785"/>
                  <a:pt x="2139535" y="519508"/>
                  <a:pt x="2142773" y="519508"/>
                </a:cubicBezTo>
                <a:cubicBezTo>
                  <a:pt x="2149246" y="519508"/>
                  <a:pt x="2152482" y="516785"/>
                  <a:pt x="2152482" y="511339"/>
                </a:cubicBezTo>
                <a:cubicBezTo>
                  <a:pt x="2152482" y="502627"/>
                  <a:pt x="2150324" y="498271"/>
                  <a:pt x="2146009" y="498271"/>
                </a:cubicBezTo>
                <a:close/>
                <a:moveTo>
                  <a:pt x="1298829" y="498271"/>
                </a:moveTo>
                <a:cubicBezTo>
                  <a:pt x="1295593" y="498271"/>
                  <a:pt x="1293974" y="500448"/>
                  <a:pt x="1293974" y="504806"/>
                </a:cubicBezTo>
                <a:cubicBezTo>
                  <a:pt x="1293974" y="509162"/>
                  <a:pt x="1296132" y="511339"/>
                  <a:pt x="1300447" y="511339"/>
                </a:cubicBezTo>
                <a:cubicBezTo>
                  <a:pt x="1304762" y="511339"/>
                  <a:pt x="1306921" y="509162"/>
                  <a:pt x="1306921" y="504806"/>
                </a:cubicBezTo>
                <a:cubicBezTo>
                  <a:pt x="1306921" y="500448"/>
                  <a:pt x="1304223" y="498271"/>
                  <a:pt x="1298829" y="498271"/>
                </a:cubicBezTo>
                <a:close/>
                <a:moveTo>
                  <a:pt x="2301365" y="496637"/>
                </a:moveTo>
                <a:cubicBezTo>
                  <a:pt x="2295971" y="496637"/>
                  <a:pt x="2293274" y="499360"/>
                  <a:pt x="2293274" y="504806"/>
                </a:cubicBezTo>
                <a:cubicBezTo>
                  <a:pt x="2293274" y="506983"/>
                  <a:pt x="2293814" y="508072"/>
                  <a:pt x="2294893" y="508072"/>
                </a:cubicBezTo>
                <a:lnTo>
                  <a:pt x="2302985" y="508072"/>
                </a:lnTo>
                <a:cubicBezTo>
                  <a:pt x="2305142" y="508072"/>
                  <a:pt x="2306221" y="509434"/>
                  <a:pt x="2306221" y="512157"/>
                </a:cubicBezTo>
                <a:cubicBezTo>
                  <a:pt x="2306221" y="514879"/>
                  <a:pt x="2307300" y="516241"/>
                  <a:pt x="2309457" y="516241"/>
                </a:cubicBezTo>
                <a:cubicBezTo>
                  <a:pt x="2311615" y="516241"/>
                  <a:pt x="2312694" y="515151"/>
                  <a:pt x="2312694" y="512974"/>
                </a:cubicBezTo>
                <a:cubicBezTo>
                  <a:pt x="2312694" y="510795"/>
                  <a:pt x="2311346" y="507528"/>
                  <a:pt x="2308648" y="503171"/>
                </a:cubicBezTo>
                <a:cubicBezTo>
                  <a:pt x="2305951" y="498815"/>
                  <a:pt x="2303524" y="496637"/>
                  <a:pt x="2301365" y="496637"/>
                </a:cubicBezTo>
                <a:close/>
                <a:moveTo>
                  <a:pt x="6701725" y="495003"/>
                </a:moveTo>
                <a:cubicBezTo>
                  <a:pt x="6701725" y="497181"/>
                  <a:pt x="6702264" y="498271"/>
                  <a:pt x="6703343" y="498271"/>
                </a:cubicBezTo>
                <a:cubicBezTo>
                  <a:pt x="6705501" y="498271"/>
                  <a:pt x="6706579" y="497181"/>
                  <a:pt x="6706579" y="495003"/>
                </a:cubicBezTo>
                <a:close/>
                <a:moveTo>
                  <a:pt x="6434402" y="495003"/>
                </a:moveTo>
                <a:cubicBezTo>
                  <a:pt x="6433323" y="493915"/>
                  <a:pt x="6432514" y="494187"/>
                  <a:pt x="6431974" y="495820"/>
                </a:cubicBezTo>
                <a:cubicBezTo>
                  <a:pt x="6431435" y="497453"/>
                  <a:pt x="6431164" y="498815"/>
                  <a:pt x="6431164" y="499904"/>
                </a:cubicBezTo>
                <a:cubicBezTo>
                  <a:pt x="6431164" y="506439"/>
                  <a:pt x="6432514" y="509162"/>
                  <a:pt x="6435212" y="508072"/>
                </a:cubicBezTo>
                <a:cubicBezTo>
                  <a:pt x="6437907" y="506983"/>
                  <a:pt x="6438178" y="510251"/>
                  <a:pt x="6436020" y="517874"/>
                </a:cubicBezTo>
                <a:cubicBezTo>
                  <a:pt x="6438178" y="520053"/>
                  <a:pt x="6440335" y="521142"/>
                  <a:pt x="6442493" y="521142"/>
                </a:cubicBezTo>
                <a:cubicBezTo>
                  <a:pt x="6444650" y="521142"/>
                  <a:pt x="6446809" y="520053"/>
                  <a:pt x="6448967" y="517874"/>
                </a:cubicBezTo>
                <a:cubicBezTo>
                  <a:pt x="6451124" y="515697"/>
                  <a:pt x="6453282" y="514607"/>
                  <a:pt x="6455439" y="514607"/>
                </a:cubicBezTo>
                <a:cubicBezTo>
                  <a:pt x="6457597" y="514607"/>
                  <a:pt x="6458676" y="516241"/>
                  <a:pt x="6458676" y="519508"/>
                </a:cubicBezTo>
                <a:cubicBezTo>
                  <a:pt x="6458676" y="521686"/>
                  <a:pt x="6457867" y="523320"/>
                  <a:pt x="6456249" y="524409"/>
                </a:cubicBezTo>
                <a:cubicBezTo>
                  <a:pt x="6454631" y="525499"/>
                  <a:pt x="6454361" y="527132"/>
                  <a:pt x="6455439" y="529311"/>
                </a:cubicBezTo>
                <a:cubicBezTo>
                  <a:pt x="6455439" y="534756"/>
                  <a:pt x="6457058" y="539385"/>
                  <a:pt x="6460294" y="543197"/>
                </a:cubicBezTo>
                <a:cubicBezTo>
                  <a:pt x="6463530" y="547009"/>
                  <a:pt x="6467847" y="548914"/>
                  <a:pt x="6473241" y="548914"/>
                </a:cubicBezTo>
                <a:cubicBezTo>
                  <a:pt x="6475398" y="548914"/>
                  <a:pt x="6477016" y="548642"/>
                  <a:pt x="6478095" y="548097"/>
                </a:cubicBezTo>
                <a:cubicBezTo>
                  <a:pt x="6479175" y="547553"/>
                  <a:pt x="6480793" y="547281"/>
                  <a:pt x="6482951" y="547281"/>
                </a:cubicBezTo>
                <a:cubicBezTo>
                  <a:pt x="6486187" y="547281"/>
                  <a:pt x="6489694" y="552999"/>
                  <a:pt x="6493470" y="564434"/>
                </a:cubicBezTo>
                <a:cubicBezTo>
                  <a:pt x="6497246" y="575870"/>
                  <a:pt x="6500213" y="582677"/>
                  <a:pt x="6502370" y="584855"/>
                </a:cubicBezTo>
                <a:cubicBezTo>
                  <a:pt x="6504528" y="587033"/>
                  <a:pt x="6506686" y="588123"/>
                  <a:pt x="6508843" y="588123"/>
                </a:cubicBezTo>
                <a:cubicBezTo>
                  <a:pt x="6511002" y="588123"/>
                  <a:pt x="6513159" y="589756"/>
                  <a:pt x="6515317" y="593023"/>
                </a:cubicBezTo>
                <a:cubicBezTo>
                  <a:pt x="6516396" y="594112"/>
                  <a:pt x="6516935" y="595474"/>
                  <a:pt x="6516935" y="597107"/>
                </a:cubicBezTo>
                <a:cubicBezTo>
                  <a:pt x="6516935" y="598742"/>
                  <a:pt x="6518014" y="599558"/>
                  <a:pt x="6520172" y="599558"/>
                </a:cubicBezTo>
                <a:lnTo>
                  <a:pt x="6521790" y="599558"/>
                </a:lnTo>
                <a:cubicBezTo>
                  <a:pt x="6522869" y="599558"/>
                  <a:pt x="6523947" y="599014"/>
                  <a:pt x="6525026" y="597925"/>
                </a:cubicBezTo>
                <a:cubicBezTo>
                  <a:pt x="6527185" y="595746"/>
                  <a:pt x="6528262" y="594658"/>
                  <a:pt x="6528262" y="594658"/>
                </a:cubicBezTo>
                <a:cubicBezTo>
                  <a:pt x="6530421" y="594658"/>
                  <a:pt x="6532040" y="595474"/>
                  <a:pt x="6533118" y="597107"/>
                </a:cubicBezTo>
                <a:cubicBezTo>
                  <a:pt x="6534197" y="598742"/>
                  <a:pt x="6535815" y="599558"/>
                  <a:pt x="6537973" y="599558"/>
                </a:cubicBezTo>
                <a:cubicBezTo>
                  <a:pt x="6544447" y="599558"/>
                  <a:pt x="6547683" y="595746"/>
                  <a:pt x="6547683" y="588123"/>
                </a:cubicBezTo>
                <a:cubicBezTo>
                  <a:pt x="6547683" y="584855"/>
                  <a:pt x="6546065" y="583221"/>
                  <a:pt x="6542829" y="583221"/>
                </a:cubicBezTo>
                <a:lnTo>
                  <a:pt x="6541209" y="583221"/>
                </a:lnTo>
                <a:lnTo>
                  <a:pt x="6529882" y="589756"/>
                </a:lnTo>
                <a:lnTo>
                  <a:pt x="6528262" y="589756"/>
                </a:lnTo>
                <a:cubicBezTo>
                  <a:pt x="6527185" y="587577"/>
                  <a:pt x="6525836" y="584855"/>
                  <a:pt x="6524218" y="581588"/>
                </a:cubicBezTo>
                <a:cubicBezTo>
                  <a:pt x="6522599" y="578321"/>
                  <a:pt x="6521790" y="575598"/>
                  <a:pt x="6521790" y="573419"/>
                </a:cubicBezTo>
                <a:lnTo>
                  <a:pt x="6521790" y="571786"/>
                </a:lnTo>
                <a:cubicBezTo>
                  <a:pt x="6523947" y="571786"/>
                  <a:pt x="6526375" y="571241"/>
                  <a:pt x="6529072" y="570153"/>
                </a:cubicBezTo>
                <a:cubicBezTo>
                  <a:pt x="6531769" y="569063"/>
                  <a:pt x="6533118" y="567430"/>
                  <a:pt x="6533118" y="565251"/>
                </a:cubicBezTo>
                <a:cubicBezTo>
                  <a:pt x="6533118" y="563072"/>
                  <a:pt x="6531769" y="561167"/>
                  <a:pt x="6529072" y="559534"/>
                </a:cubicBezTo>
                <a:cubicBezTo>
                  <a:pt x="6526375" y="557900"/>
                  <a:pt x="6525026" y="555993"/>
                  <a:pt x="6525026" y="553816"/>
                </a:cubicBezTo>
                <a:lnTo>
                  <a:pt x="6526644" y="553816"/>
                </a:lnTo>
                <a:cubicBezTo>
                  <a:pt x="6532040" y="551637"/>
                  <a:pt x="6539861" y="550548"/>
                  <a:pt x="6550111" y="550548"/>
                </a:cubicBezTo>
                <a:cubicBezTo>
                  <a:pt x="6560359" y="550548"/>
                  <a:pt x="6565484" y="546192"/>
                  <a:pt x="6565484" y="537479"/>
                </a:cubicBezTo>
                <a:cubicBezTo>
                  <a:pt x="6565484" y="528765"/>
                  <a:pt x="6560628" y="523592"/>
                  <a:pt x="6550920" y="521958"/>
                </a:cubicBezTo>
                <a:cubicBezTo>
                  <a:pt x="6541209" y="520325"/>
                  <a:pt x="6536355" y="518964"/>
                  <a:pt x="6536355" y="517874"/>
                </a:cubicBezTo>
                <a:cubicBezTo>
                  <a:pt x="6536355" y="514607"/>
                  <a:pt x="6538782" y="512974"/>
                  <a:pt x="6543637" y="512974"/>
                </a:cubicBezTo>
                <a:cubicBezTo>
                  <a:pt x="6548493" y="512974"/>
                  <a:pt x="6550920" y="510795"/>
                  <a:pt x="6550920" y="506439"/>
                </a:cubicBezTo>
                <a:lnTo>
                  <a:pt x="6550920" y="504806"/>
                </a:lnTo>
                <a:cubicBezTo>
                  <a:pt x="6549840" y="504806"/>
                  <a:pt x="6549301" y="504260"/>
                  <a:pt x="6549301" y="503171"/>
                </a:cubicBezTo>
                <a:lnTo>
                  <a:pt x="6536355" y="503171"/>
                </a:lnTo>
                <a:cubicBezTo>
                  <a:pt x="6534197" y="498815"/>
                  <a:pt x="6531500" y="496637"/>
                  <a:pt x="6528262" y="496637"/>
                </a:cubicBezTo>
                <a:cubicBezTo>
                  <a:pt x="6526105" y="496637"/>
                  <a:pt x="6523947" y="497453"/>
                  <a:pt x="6521790" y="499087"/>
                </a:cubicBezTo>
                <a:cubicBezTo>
                  <a:pt x="6519632" y="500721"/>
                  <a:pt x="6517474" y="501538"/>
                  <a:pt x="6515317" y="501538"/>
                </a:cubicBezTo>
                <a:lnTo>
                  <a:pt x="6499134" y="501538"/>
                </a:lnTo>
                <a:lnTo>
                  <a:pt x="6489424" y="511339"/>
                </a:lnTo>
                <a:lnTo>
                  <a:pt x="6484569" y="511339"/>
                </a:lnTo>
                <a:cubicBezTo>
                  <a:pt x="6482412" y="511339"/>
                  <a:pt x="6480254" y="511067"/>
                  <a:pt x="6478095" y="510523"/>
                </a:cubicBezTo>
                <a:cubicBezTo>
                  <a:pt x="6475938" y="509978"/>
                  <a:pt x="6473780" y="509706"/>
                  <a:pt x="6471623" y="509706"/>
                </a:cubicBezTo>
                <a:cubicBezTo>
                  <a:pt x="6469465" y="509706"/>
                  <a:pt x="6467578" y="509978"/>
                  <a:pt x="6465958" y="510523"/>
                </a:cubicBezTo>
                <a:cubicBezTo>
                  <a:pt x="6464340" y="511067"/>
                  <a:pt x="6462453" y="511339"/>
                  <a:pt x="6460294" y="511339"/>
                </a:cubicBezTo>
                <a:cubicBezTo>
                  <a:pt x="6453821" y="511339"/>
                  <a:pt x="6449506" y="508072"/>
                  <a:pt x="6447349" y="501538"/>
                </a:cubicBezTo>
                <a:close/>
                <a:moveTo>
                  <a:pt x="4360955" y="495003"/>
                </a:moveTo>
                <a:cubicBezTo>
                  <a:pt x="4359876" y="493915"/>
                  <a:pt x="4359068" y="494187"/>
                  <a:pt x="4358528" y="495820"/>
                </a:cubicBezTo>
                <a:cubicBezTo>
                  <a:pt x="4357989" y="497453"/>
                  <a:pt x="4357719" y="498815"/>
                  <a:pt x="4357719" y="499904"/>
                </a:cubicBezTo>
                <a:cubicBezTo>
                  <a:pt x="4357719" y="506439"/>
                  <a:pt x="4359068" y="509162"/>
                  <a:pt x="4361765" y="508072"/>
                </a:cubicBezTo>
                <a:cubicBezTo>
                  <a:pt x="4364462" y="506983"/>
                  <a:pt x="4364732" y="510251"/>
                  <a:pt x="4362573" y="517874"/>
                </a:cubicBezTo>
                <a:cubicBezTo>
                  <a:pt x="4364732" y="520053"/>
                  <a:pt x="4366890" y="521142"/>
                  <a:pt x="4369047" y="521142"/>
                </a:cubicBezTo>
                <a:cubicBezTo>
                  <a:pt x="4371204" y="521142"/>
                  <a:pt x="4373363" y="520053"/>
                  <a:pt x="4375520" y="517874"/>
                </a:cubicBezTo>
                <a:cubicBezTo>
                  <a:pt x="4377677" y="515697"/>
                  <a:pt x="4379836" y="514607"/>
                  <a:pt x="4381993" y="514607"/>
                </a:cubicBezTo>
                <a:cubicBezTo>
                  <a:pt x="4384151" y="514607"/>
                  <a:pt x="4385230" y="516241"/>
                  <a:pt x="4385230" y="519508"/>
                </a:cubicBezTo>
                <a:cubicBezTo>
                  <a:pt x="4385230" y="521686"/>
                  <a:pt x="4384420" y="523320"/>
                  <a:pt x="4382802" y="524409"/>
                </a:cubicBezTo>
                <a:cubicBezTo>
                  <a:pt x="4381184" y="525499"/>
                  <a:pt x="4380915" y="527132"/>
                  <a:pt x="4381993" y="529311"/>
                </a:cubicBezTo>
                <a:cubicBezTo>
                  <a:pt x="4381993" y="534756"/>
                  <a:pt x="4383612" y="539385"/>
                  <a:pt x="4386848" y="543197"/>
                </a:cubicBezTo>
                <a:cubicBezTo>
                  <a:pt x="4390085" y="547009"/>
                  <a:pt x="4394401" y="548914"/>
                  <a:pt x="4399795" y="548914"/>
                </a:cubicBezTo>
                <a:cubicBezTo>
                  <a:pt x="4401952" y="548914"/>
                  <a:pt x="4403570" y="548642"/>
                  <a:pt x="4404649" y="548097"/>
                </a:cubicBezTo>
                <a:cubicBezTo>
                  <a:pt x="4405728" y="547553"/>
                  <a:pt x="4407346" y="547281"/>
                  <a:pt x="4409504" y="547281"/>
                </a:cubicBezTo>
                <a:cubicBezTo>
                  <a:pt x="4412740" y="547281"/>
                  <a:pt x="4416247" y="552999"/>
                  <a:pt x="4420024" y="564434"/>
                </a:cubicBezTo>
                <a:cubicBezTo>
                  <a:pt x="4423800" y="575870"/>
                  <a:pt x="4426767" y="582677"/>
                  <a:pt x="4428923" y="584855"/>
                </a:cubicBezTo>
                <a:cubicBezTo>
                  <a:pt x="4431082" y="587033"/>
                  <a:pt x="4433240" y="588123"/>
                  <a:pt x="4435397" y="588123"/>
                </a:cubicBezTo>
                <a:cubicBezTo>
                  <a:pt x="4437555" y="588123"/>
                  <a:pt x="4439712" y="589756"/>
                  <a:pt x="4441870" y="593023"/>
                </a:cubicBezTo>
                <a:cubicBezTo>
                  <a:pt x="4442950" y="594112"/>
                  <a:pt x="4443488" y="595474"/>
                  <a:pt x="4443488" y="597107"/>
                </a:cubicBezTo>
                <a:cubicBezTo>
                  <a:pt x="4443488" y="598742"/>
                  <a:pt x="4444568" y="599558"/>
                  <a:pt x="4446725" y="599558"/>
                </a:cubicBezTo>
                <a:lnTo>
                  <a:pt x="4448344" y="599558"/>
                </a:lnTo>
                <a:cubicBezTo>
                  <a:pt x="4449423" y="599558"/>
                  <a:pt x="4450501" y="599014"/>
                  <a:pt x="4451580" y="597925"/>
                </a:cubicBezTo>
                <a:cubicBezTo>
                  <a:pt x="4453738" y="595746"/>
                  <a:pt x="4454817" y="594658"/>
                  <a:pt x="4454817" y="594658"/>
                </a:cubicBezTo>
                <a:cubicBezTo>
                  <a:pt x="4456974" y="594658"/>
                  <a:pt x="4458592" y="595474"/>
                  <a:pt x="4459671" y="597107"/>
                </a:cubicBezTo>
                <a:cubicBezTo>
                  <a:pt x="4460751" y="598742"/>
                  <a:pt x="4462369" y="599558"/>
                  <a:pt x="4464527" y="599558"/>
                </a:cubicBezTo>
                <a:cubicBezTo>
                  <a:pt x="4471000" y="599558"/>
                  <a:pt x="4474236" y="595746"/>
                  <a:pt x="4474236" y="588123"/>
                </a:cubicBezTo>
                <a:cubicBezTo>
                  <a:pt x="4474236" y="584855"/>
                  <a:pt x="4472618" y="583221"/>
                  <a:pt x="4469381" y="583221"/>
                </a:cubicBezTo>
                <a:lnTo>
                  <a:pt x="4467763" y="583221"/>
                </a:lnTo>
                <a:lnTo>
                  <a:pt x="4456435" y="589756"/>
                </a:lnTo>
                <a:lnTo>
                  <a:pt x="4454817" y="589756"/>
                </a:lnTo>
                <a:cubicBezTo>
                  <a:pt x="4453738" y="587577"/>
                  <a:pt x="4452390" y="584855"/>
                  <a:pt x="4450770" y="581588"/>
                </a:cubicBezTo>
                <a:cubicBezTo>
                  <a:pt x="4449152" y="578321"/>
                  <a:pt x="4448344" y="575598"/>
                  <a:pt x="4448344" y="573419"/>
                </a:cubicBezTo>
                <a:lnTo>
                  <a:pt x="4448344" y="571786"/>
                </a:lnTo>
                <a:cubicBezTo>
                  <a:pt x="4450501" y="571786"/>
                  <a:pt x="4452929" y="571241"/>
                  <a:pt x="4455626" y="570153"/>
                </a:cubicBezTo>
                <a:cubicBezTo>
                  <a:pt x="4458323" y="569063"/>
                  <a:pt x="4459671" y="567430"/>
                  <a:pt x="4459671" y="565251"/>
                </a:cubicBezTo>
                <a:cubicBezTo>
                  <a:pt x="4459671" y="563072"/>
                  <a:pt x="4458323" y="561167"/>
                  <a:pt x="4455626" y="559534"/>
                </a:cubicBezTo>
                <a:cubicBezTo>
                  <a:pt x="4452929" y="557900"/>
                  <a:pt x="4451580" y="555993"/>
                  <a:pt x="4451580" y="553816"/>
                </a:cubicBezTo>
                <a:lnTo>
                  <a:pt x="4453198" y="553816"/>
                </a:lnTo>
                <a:cubicBezTo>
                  <a:pt x="4458592" y="551637"/>
                  <a:pt x="4466414" y="550548"/>
                  <a:pt x="4476664" y="550548"/>
                </a:cubicBezTo>
                <a:cubicBezTo>
                  <a:pt x="4486913" y="550548"/>
                  <a:pt x="4492037" y="546192"/>
                  <a:pt x="4492037" y="537479"/>
                </a:cubicBezTo>
                <a:cubicBezTo>
                  <a:pt x="4492037" y="528765"/>
                  <a:pt x="4487183" y="523592"/>
                  <a:pt x="4477472" y="521958"/>
                </a:cubicBezTo>
                <a:cubicBezTo>
                  <a:pt x="4467763" y="520325"/>
                  <a:pt x="4462908" y="518964"/>
                  <a:pt x="4462908" y="517874"/>
                </a:cubicBezTo>
                <a:cubicBezTo>
                  <a:pt x="4462908" y="514607"/>
                  <a:pt x="4465335" y="512974"/>
                  <a:pt x="4470191" y="512974"/>
                </a:cubicBezTo>
                <a:cubicBezTo>
                  <a:pt x="4475046" y="512974"/>
                  <a:pt x="4477472" y="510795"/>
                  <a:pt x="4477472" y="506439"/>
                </a:cubicBezTo>
                <a:lnTo>
                  <a:pt x="4477472" y="504806"/>
                </a:lnTo>
                <a:cubicBezTo>
                  <a:pt x="4476395" y="504806"/>
                  <a:pt x="4475854" y="504260"/>
                  <a:pt x="4475854" y="503171"/>
                </a:cubicBezTo>
                <a:lnTo>
                  <a:pt x="4462908" y="503171"/>
                </a:lnTo>
                <a:cubicBezTo>
                  <a:pt x="4460751" y="498815"/>
                  <a:pt x="4458053" y="496637"/>
                  <a:pt x="4454817" y="496637"/>
                </a:cubicBezTo>
                <a:cubicBezTo>
                  <a:pt x="4452659" y="496637"/>
                  <a:pt x="4450501" y="497453"/>
                  <a:pt x="4448344" y="499087"/>
                </a:cubicBezTo>
                <a:cubicBezTo>
                  <a:pt x="4446186" y="500721"/>
                  <a:pt x="4444029" y="501538"/>
                  <a:pt x="4441870" y="501538"/>
                </a:cubicBezTo>
                <a:lnTo>
                  <a:pt x="4425687" y="501538"/>
                </a:lnTo>
                <a:lnTo>
                  <a:pt x="4415978" y="511339"/>
                </a:lnTo>
                <a:lnTo>
                  <a:pt x="4411122" y="511339"/>
                </a:lnTo>
                <a:cubicBezTo>
                  <a:pt x="4408966" y="511339"/>
                  <a:pt x="4406807" y="511067"/>
                  <a:pt x="4404649" y="510523"/>
                </a:cubicBezTo>
                <a:cubicBezTo>
                  <a:pt x="4402492" y="509978"/>
                  <a:pt x="4400334" y="509706"/>
                  <a:pt x="4398176" y="509706"/>
                </a:cubicBezTo>
                <a:cubicBezTo>
                  <a:pt x="4396019" y="509706"/>
                  <a:pt x="4394130" y="509978"/>
                  <a:pt x="4392512" y="510523"/>
                </a:cubicBezTo>
                <a:cubicBezTo>
                  <a:pt x="4390894" y="511067"/>
                  <a:pt x="4389006" y="511339"/>
                  <a:pt x="4386848" y="511339"/>
                </a:cubicBezTo>
                <a:cubicBezTo>
                  <a:pt x="4380374" y="511339"/>
                  <a:pt x="4376059" y="508072"/>
                  <a:pt x="4373902" y="501538"/>
                </a:cubicBezTo>
                <a:close/>
                <a:moveTo>
                  <a:pt x="1156420" y="495003"/>
                </a:moveTo>
                <a:cubicBezTo>
                  <a:pt x="1152103" y="495003"/>
                  <a:pt x="1148597" y="496364"/>
                  <a:pt x="1145900" y="499087"/>
                </a:cubicBezTo>
                <a:cubicBezTo>
                  <a:pt x="1143203" y="501810"/>
                  <a:pt x="1139696" y="503171"/>
                  <a:pt x="1135381" y="503171"/>
                </a:cubicBezTo>
                <a:cubicBezTo>
                  <a:pt x="1133223" y="503171"/>
                  <a:pt x="1131066" y="502083"/>
                  <a:pt x="1128908" y="499904"/>
                </a:cubicBezTo>
                <a:cubicBezTo>
                  <a:pt x="1126749" y="497725"/>
                  <a:pt x="1124592" y="496637"/>
                  <a:pt x="1122434" y="496637"/>
                </a:cubicBezTo>
                <a:cubicBezTo>
                  <a:pt x="1118119" y="496637"/>
                  <a:pt x="1115691" y="499087"/>
                  <a:pt x="1115152" y="503988"/>
                </a:cubicBezTo>
                <a:cubicBezTo>
                  <a:pt x="1114613" y="508890"/>
                  <a:pt x="1113264" y="511339"/>
                  <a:pt x="1111107" y="511339"/>
                </a:cubicBezTo>
                <a:cubicBezTo>
                  <a:pt x="1108948" y="511339"/>
                  <a:pt x="1107061" y="510795"/>
                  <a:pt x="1105443" y="509706"/>
                </a:cubicBezTo>
                <a:cubicBezTo>
                  <a:pt x="1103823" y="508617"/>
                  <a:pt x="1101936" y="508072"/>
                  <a:pt x="1099778" y="508072"/>
                </a:cubicBezTo>
                <a:cubicBezTo>
                  <a:pt x="1096542" y="508072"/>
                  <a:pt x="1094924" y="509434"/>
                  <a:pt x="1094924" y="512157"/>
                </a:cubicBezTo>
                <a:cubicBezTo>
                  <a:pt x="1094924" y="514879"/>
                  <a:pt x="1093306" y="516241"/>
                  <a:pt x="1090068" y="516241"/>
                </a:cubicBezTo>
                <a:cubicBezTo>
                  <a:pt x="1088989" y="516241"/>
                  <a:pt x="1088181" y="515969"/>
                  <a:pt x="1087640" y="515423"/>
                </a:cubicBezTo>
                <a:cubicBezTo>
                  <a:pt x="1087102" y="514879"/>
                  <a:pt x="1085753" y="514607"/>
                  <a:pt x="1083595" y="514607"/>
                </a:cubicBezTo>
                <a:lnTo>
                  <a:pt x="1080359" y="514607"/>
                </a:lnTo>
                <a:cubicBezTo>
                  <a:pt x="1081438" y="518964"/>
                  <a:pt x="1081438" y="522230"/>
                  <a:pt x="1080359" y="524409"/>
                </a:cubicBezTo>
                <a:cubicBezTo>
                  <a:pt x="1079279" y="526588"/>
                  <a:pt x="1078741" y="529311"/>
                  <a:pt x="1078741" y="532578"/>
                </a:cubicBezTo>
                <a:lnTo>
                  <a:pt x="1078741" y="535844"/>
                </a:lnTo>
                <a:cubicBezTo>
                  <a:pt x="1079820" y="538023"/>
                  <a:pt x="1081707" y="540202"/>
                  <a:pt x="1084404" y="542379"/>
                </a:cubicBezTo>
                <a:cubicBezTo>
                  <a:pt x="1087102" y="544558"/>
                  <a:pt x="1089529" y="545648"/>
                  <a:pt x="1091686" y="545648"/>
                </a:cubicBezTo>
                <a:lnTo>
                  <a:pt x="1099778" y="545648"/>
                </a:lnTo>
                <a:cubicBezTo>
                  <a:pt x="1103015" y="545648"/>
                  <a:pt x="1104633" y="546192"/>
                  <a:pt x="1104633" y="547281"/>
                </a:cubicBezTo>
                <a:cubicBezTo>
                  <a:pt x="1104633" y="549458"/>
                  <a:pt x="1103554" y="552727"/>
                  <a:pt x="1101397" y="557083"/>
                </a:cubicBezTo>
                <a:cubicBezTo>
                  <a:pt x="1102476" y="561439"/>
                  <a:pt x="1106251" y="563618"/>
                  <a:pt x="1112725" y="563618"/>
                </a:cubicBezTo>
                <a:cubicBezTo>
                  <a:pt x="1114883" y="563618"/>
                  <a:pt x="1116501" y="563072"/>
                  <a:pt x="1117580" y="561984"/>
                </a:cubicBezTo>
                <a:cubicBezTo>
                  <a:pt x="1118658" y="560895"/>
                  <a:pt x="1120277" y="560350"/>
                  <a:pt x="1122434" y="560350"/>
                </a:cubicBezTo>
                <a:cubicBezTo>
                  <a:pt x="1126749" y="560350"/>
                  <a:pt x="1130256" y="561711"/>
                  <a:pt x="1132953" y="564434"/>
                </a:cubicBezTo>
                <a:cubicBezTo>
                  <a:pt x="1135650" y="567157"/>
                  <a:pt x="1139696" y="568518"/>
                  <a:pt x="1145091" y="568518"/>
                </a:cubicBezTo>
                <a:cubicBezTo>
                  <a:pt x="1147249" y="568518"/>
                  <a:pt x="1150485" y="567702"/>
                  <a:pt x="1154800" y="566068"/>
                </a:cubicBezTo>
                <a:cubicBezTo>
                  <a:pt x="1159115" y="564434"/>
                  <a:pt x="1161274" y="561984"/>
                  <a:pt x="1161274" y="558716"/>
                </a:cubicBezTo>
                <a:cubicBezTo>
                  <a:pt x="1161274" y="556539"/>
                  <a:pt x="1159656" y="554360"/>
                  <a:pt x="1156420" y="552181"/>
                </a:cubicBezTo>
                <a:cubicBezTo>
                  <a:pt x="1156420" y="551093"/>
                  <a:pt x="1156958" y="550548"/>
                  <a:pt x="1158038" y="550548"/>
                </a:cubicBezTo>
                <a:lnTo>
                  <a:pt x="1159656" y="550548"/>
                </a:lnTo>
                <a:lnTo>
                  <a:pt x="1177457" y="550548"/>
                </a:lnTo>
                <a:cubicBezTo>
                  <a:pt x="1178536" y="551637"/>
                  <a:pt x="1179075" y="553271"/>
                  <a:pt x="1179075" y="555449"/>
                </a:cubicBezTo>
                <a:cubicBezTo>
                  <a:pt x="1179075" y="557627"/>
                  <a:pt x="1180154" y="558716"/>
                  <a:pt x="1182312" y="558716"/>
                </a:cubicBezTo>
                <a:cubicBezTo>
                  <a:pt x="1184469" y="558716"/>
                  <a:pt x="1186087" y="557627"/>
                  <a:pt x="1187166" y="555449"/>
                </a:cubicBezTo>
                <a:cubicBezTo>
                  <a:pt x="1188245" y="553271"/>
                  <a:pt x="1188784" y="551093"/>
                  <a:pt x="1188784" y="548914"/>
                </a:cubicBezTo>
                <a:cubicBezTo>
                  <a:pt x="1188784" y="545648"/>
                  <a:pt x="1187976" y="542651"/>
                  <a:pt x="1186358" y="539929"/>
                </a:cubicBezTo>
                <a:cubicBezTo>
                  <a:pt x="1184738" y="537206"/>
                  <a:pt x="1183930" y="534211"/>
                  <a:pt x="1183930" y="530944"/>
                </a:cubicBezTo>
                <a:cubicBezTo>
                  <a:pt x="1183930" y="525499"/>
                  <a:pt x="1185818" y="522504"/>
                  <a:pt x="1189594" y="521958"/>
                </a:cubicBezTo>
                <a:cubicBezTo>
                  <a:pt x="1193370" y="521414"/>
                  <a:pt x="1195258" y="519508"/>
                  <a:pt x="1195258" y="516241"/>
                </a:cubicBezTo>
                <a:cubicBezTo>
                  <a:pt x="1195258" y="514062"/>
                  <a:pt x="1194180" y="512429"/>
                  <a:pt x="1192022" y="511339"/>
                </a:cubicBezTo>
                <a:cubicBezTo>
                  <a:pt x="1189863" y="510251"/>
                  <a:pt x="1187706" y="509706"/>
                  <a:pt x="1185548" y="509706"/>
                </a:cubicBezTo>
                <a:cubicBezTo>
                  <a:pt x="1181233" y="509706"/>
                  <a:pt x="1178805" y="511339"/>
                  <a:pt x="1178266" y="514607"/>
                </a:cubicBezTo>
                <a:cubicBezTo>
                  <a:pt x="1177726" y="517874"/>
                  <a:pt x="1176377" y="519508"/>
                  <a:pt x="1174220" y="519508"/>
                </a:cubicBezTo>
                <a:lnTo>
                  <a:pt x="1161274" y="519508"/>
                </a:lnTo>
                <a:cubicBezTo>
                  <a:pt x="1161274" y="516241"/>
                  <a:pt x="1162892" y="512974"/>
                  <a:pt x="1166129" y="509706"/>
                </a:cubicBezTo>
                <a:cubicBezTo>
                  <a:pt x="1169365" y="506439"/>
                  <a:pt x="1173141" y="505350"/>
                  <a:pt x="1177457" y="506439"/>
                </a:cubicBezTo>
                <a:lnTo>
                  <a:pt x="1177457" y="504806"/>
                </a:lnTo>
                <a:cubicBezTo>
                  <a:pt x="1177457" y="500448"/>
                  <a:pt x="1174490" y="497725"/>
                  <a:pt x="1168555" y="496637"/>
                </a:cubicBezTo>
                <a:cubicBezTo>
                  <a:pt x="1162622" y="495548"/>
                  <a:pt x="1158576" y="495003"/>
                  <a:pt x="1156420" y="495003"/>
                </a:cubicBezTo>
                <a:close/>
                <a:moveTo>
                  <a:pt x="5115387" y="493369"/>
                </a:moveTo>
                <a:cubicBezTo>
                  <a:pt x="5111070" y="493369"/>
                  <a:pt x="5108913" y="495548"/>
                  <a:pt x="5108913" y="499904"/>
                </a:cubicBezTo>
                <a:cubicBezTo>
                  <a:pt x="5108913" y="502083"/>
                  <a:pt x="5109992" y="503988"/>
                  <a:pt x="5112151" y="505622"/>
                </a:cubicBezTo>
                <a:cubicBezTo>
                  <a:pt x="5114308" y="507255"/>
                  <a:pt x="5116466" y="508072"/>
                  <a:pt x="5118623" y="508072"/>
                </a:cubicBezTo>
                <a:cubicBezTo>
                  <a:pt x="5121860" y="508072"/>
                  <a:pt x="5123478" y="506439"/>
                  <a:pt x="5123478" y="503171"/>
                </a:cubicBezTo>
                <a:cubicBezTo>
                  <a:pt x="5123478" y="500993"/>
                  <a:pt x="5122669" y="498815"/>
                  <a:pt x="5121051" y="496637"/>
                </a:cubicBezTo>
                <a:cubicBezTo>
                  <a:pt x="5119433" y="494459"/>
                  <a:pt x="5117544" y="493369"/>
                  <a:pt x="5115387" y="493369"/>
                </a:cubicBezTo>
                <a:close/>
                <a:moveTo>
                  <a:pt x="2798184" y="493369"/>
                </a:moveTo>
                <a:cubicBezTo>
                  <a:pt x="2793869" y="493369"/>
                  <a:pt x="2791171" y="495548"/>
                  <a:pt x="2790092" y="499904"/>
                </a:cubicBezTo>
                <a:cubicBezTo>
                  <a:pt x="2789013" y="504260"/>
                  <a:pt x="2788473" y="508072"/>
                  <a:pt x="2788473" y="511339"/>
                </a:cubicBezTo>
                <a:lnTo>
                  <a:pt x="2788473" y="514607"/>
                </a:lnTo>
                <a:cubicBezTo>
                  <a:pt x="2789552" y="515697"/>
                  <a:pt x="2791171" y="516241"/>
                  <a:pt x="2793328" y="516241"/>
                </a:cubicBezTo>
                <a:cubicBezTo>
                  <a:pt x="2796566" y="516241"/>
                  <a:pt x="2799532" y="514335"/>
                  <a:pt x="2802230" y="510523"/>
                </a:cubicBezTo>
                <a:cubicBezTo>
                  <a:pt x="2804927" y="506711"/>
                  <a:pt x="2806275" y="503716"/>
                  <a:pt x="2806275" y="501538"/>
                </a:cubicBezTo>
                <a:cubicBezTo>
                  <a:pt x="2806275" y="496092"/>
                  <a:pt x="2803578" y="493369"/>
                  <a:pt x="2798184" y="493369"/>
                </a:cubicBezTo>
                <a:close/>
                <a:moveTo>
                  <a:pt x="7583697" y="491736"/>
                </a:moveTo>
                <a:cubicBezTo>
                  <a:pt x="7581539" y="491736"/>
                  <a:pt x="7579922" y="492280"/>
                  <a:pt x="7578841" y="493369"/>
                </a:cubicBezTo>
                <a:cubicBezTo>
                  <a:pt x="7573447" y="496637"/>
                  <a:pt x="7570211" y="498271"/>
                  <a:pt x="7569133" y="498271"/>
                </a:cubicBezTo>
                <a:cubicBezTo>
                  <a:pt x="7568054" y="498271"/>
                  <a:pt x="7564817" y="499360"/>
                  <a:pt x="7559423" y="501538"/>
                </a:cubicBezTo>
                <a:cubicBezTo>
                  <a:pt x="7555107" y="503716"/>
                  <a:pt x="7548905" y="509434"/>
                  <a:pt x="7540813" y="518692"/>
                </a:cubicBezTo>
                <a:cubicBezTo>
                  <a:pt x="7532721" y="527949"/>
                  <a:pt x="7528676" y="534756"/>
                  <a:pt x="7528676" y="539113"/>
                </a:cubicBezTo>
                <a:cubicBezTo>
                  <a:pt x="7534070" y="539113"/>
                  <a:pt x="7540003" y="538023"/>
                  <a:pt x="7546475" y="535844"/>
                </a:cubicBezTo>
                <a:cubicBezTo>
                  <a:pt x="7552951" y="533667"/>
                  <a:pt x="7557264" y="529855"/>
                  <a:pt x="7559423" y="524409"/>
                </a:cubicBezTo>
                <a:cubicBezTo>
                  <a:pt x="7561581" y="522230"/>
                  <a:pt x="7564817" y="518692"/>
                  <a:pt x="7569133" y="513790"/>
                </a:cubicBezTo>
                <a:cubicBezTo>
                  <a:pt x="7573447" y="508890"/>
                  <a:pt x="7576685" y="505350"/>
                  <a:pt x="7578841" y="503171"/>
                </a:cubicBezTo>
                <a:cubicBezTo>
                  <a:pt x="7579922" y="502083"/>
                  <a:pt x="7581809" y="500448"/>
                  <a:pt x="7584507" y="498271"/>
                </a:cubicBezTo>
                <a:cubicBezTo>
                  <a:pt x="7587204" y="496092"/>
                  <a:pt x="7588553" y="494459"/>
                  <a:pt x="7588553" y="493369"/>
                </a:cubicBezTo>
                <a:cubicBezTo>
                  <a:pt x="7588553" y="492280"/>
                  <a:pt x="7586935" y="491736"/>
                  <a:pt x="7583697" y="491736"/>
                </a:cubicBezTo>
                <a:close/>
                <a:moveTo>
                  <a:pt x="277479" y="491736"/>
                </a:moveTo>
                <a:cubicBezTo>
                  <a:pt x="274243" y="491736"/>
                  <a:pt x="272625" y="493915"/>
                  <a:pt x="272625" y="498271"/>
                </a:cubicBezTo>
                <a:cubicBezTo>
                  <a:pt x="272625" y="499360"/>
                  <a:pt x="273164" y="499904"/>
                  <a:pt x="274243" y="499904"/>
                </a:cubicBezTo>
                <a:cubicBezTo>
                  <a:pt x="276401" y="499904"/>
                  <a:pt x="277479" y="498815"/>
                  <a:pt x="277479" y="496637"/>
                </a:cubicBezTo>
                <a:close/>
                <a:moveTo>
                  <a:pt x="2819221" y="490102"/>
                </a:moveTo>
                <a:cubicBezTo>
                  <a:pt x="2817064" y="490102"/>
                  <a:pt x="2815985" y="491192"/>
                  <a:pt x="2815985" y="493369"/>
                </a:cubicBezTo>
                <a:cubicBezTo>
                  <a:pt x="2815985" y="495548"/>
                  <a:pt x="2816795" y="498271"/>
                  <a:pt x="2818413" y="501538"/>
                </a:cubicBezTo>
                <a:cubicBezTo>
                  <a:pt x="2820031" y="504806"/>
                  <a:pt x="2821918" y="506439"/>
                  <a:pt x="2824076" y="506439"/>
                </a:cubicBezTo>
                <a:cubicBezTo>
                  <a:pt x="2829471" y="506439"/>
                  <a:pt x="2832168" y="504260"/>
                  <a:pt x="2832168" y="499904"/>
                </a:cubicBezTo>
                <a:cubicBezTo>
                  <a:pt x="2832168" y="497725"/>
                  <a:pt x="2830550" y="495548"/>
                  <a:pt x="2827312" y="493369"/>
                </a:cubicBezTo>
                <a:cubicBezTo>
                  <a:pt x="2824076" y="491192"/>
                  <a:pt x="2821379" y="490102"/>
                  <a:pt x="2819221" y="490102"/>
                </a:cubicBezTo>
                <a:close/>
                <a:moveTo>
                  <a:pt x="5241613" y="488469"/>
                </a:moveTo>
                <a:cubicBezTo>
                  <a:pt x="5237298" y="488469"/>
                  <a:pt x="5235141" y="491736"/>
                  <a:pt x="5235141" y="498271"/>
                </a:cubicBezTo>
                <a:cubicBezTo>
                  <a:pt x="5235141" y="499360"/>
                  <a:pt x="5234870" y="500993"/>
                  <a:pt x="5234332" y="503171"/>
                </a:cubicBezTo>
                <a:cubicBezTo>
                  <a:pt x="5233793" y="505350"/>
                  <a:pt x="5234601" y="506439"/>
                  <a:pt x="5236759" y="506439"/>
                </a:cubicBezTo>
                <a:cubicBezTo>
                  <a:pt x="5238916" y="506439"/>
                  <a:pt x="5240805" y="504260"/>
                  <a:pt x="5242423" y="499904"/>
                </a:cubicBezTo>
                <a:cubicBezTo>
                  <a:pt x="5244041" y="495548"/>
                  <a:pt x="5244851" y="492825"/>
                  <a:pt x="5244851" y="491736"/>
                </a:cubicBezTo>
                <a:cubicBezTo>
                  <a:pt x="5244851" y="489557"/>
                  <a:pt x="5243772" y="488469"/>
                  <a:pt x="5241613" y="488469"/>
                </a:cubicBezTo>
                <a:close/>
                <a:moveTo>
                  <a:pt x="2186466" y="488469"/>
                </a:moveTo>
                <a:cubicBezTo>
                  <a:pt x="2182151" y="488469"/>
                  <a:pt x="2179993" y="490102"/>
                  <a:pt x="2179993" y="493369"/>
                </a:cubicBezTo>
                <a:cubicBezTo>
                  <a:pt x="2179993" y="500993"/>
                  <a:pt x="2182690" y="504806"/>
                  <a:pt x="2188084" y="504806"/>
                </a:cubicBezTo>
                <a:cubicBezTo>
                  <a:pt x="2192401" y="504806"/>
                  <a:pt x="2194558" y="503171"/>
                  <a:pt x="2194558" y="499904"/>
                </a:cubicBezTo>
                <a:cubicBezTo>
                  <a:pt x="2194558" y="492280"/>
                  <a:pt x="2191860" y="488469"/>
                  <a:pt x="2186466" y="488469"/>
                </a:cubicBezTo>
                <a:close/>
                <a:moveTo>
                  <a:pt x="8222419" y="486834"/>
                </a:moveTo>
                <a:lnTo>
                  <a:pt x="8222419" y="488469"/>
                </a:lnTo>
                <a:cubicBezTo>
                  <a:pt x="8223499" y="488469"/>
                  <a:pt x="8224578" y="487924"/>
                  <a:pt x="8225657" y="486834"/>
                </a:cubicBezTo>
                <a:close/>
                <a:moveTo>
                  <a:pt x="3635451" y="486834"/>
                </a:moveTo>
                <a:cubicBezTo>
                  <a:pt x="3632215" y="486834"/>
                  <a:pt x="3627900" y="487380"/>
                  <a:pt x="3622505" y="488469"/>
                </a:cubicBezTo>
                <a:cubicBezTo>
                  <a:pt x="3617111" y="489557"/>
                  <a:pt x="3614414" y="492825"/>
                  <a:pt x="3614414" y="498271"/>
                </a:cubicBezTo>
                <a:cubicBezTo>
                  <a:pt x="3614414" y="500448"/>
                  <a:pt x="3614953" y="502627"/>
                  <a:pt x="3616032" y="504806"/>
                </a:cubicBezTo>
                <a:cubicBezTo>
                  <a:pt x="3617111" y="506983"/>
                  <a:pt x="3618729" y="508072"/>
                  <a:pt x="3620887" y="508072"/>
                </a:cubicBezTo>
                <a:cubicBezTo>
                  <a:pt x="3624123" y="508072"/>
                  <a:pt x="3627359" y="507800"/>
                  <a:pt x="3630597" y="507255"/>
                </a:cubicBezTo>
                <a:cubicBezTo>
                  <a:pt x="3633833" y="506711"/>
                  <a:pt x="3637609" y="506439"/>
                  <a:pt x="3641924" y="506439"/>
                </a:cubicBezTo>
                <a:cubicBezTo>
                  <a:pt x="3644083" y="506439"/>
                  <a:pt x="3645970" y="507528"/>
                  <a:pt x="3647588" y="509706"/>
                </a:cubicBezTo>
                <a:cubicBezTo>
                  <a:pt x="3649207" y="511885"/>
                  <a:pt x="3651634" y="512974"/>
                  <a:pt x="3654871" y="512974"/>
                </a:cubicBezTo>
                <a:cubicBezTo>
                  <a:pt x="3659186" y="512974"/>
                  <a:pt x="3661343" y="510251"/>
                  <a:pt x="3661343" y="504806"/>
                </a:cubicBezTo>
                <a:cubicBezTo>
                  <a:pt x="3661343" y="502627"/>
                  <a:pt x="3657568" y="499087"/>
                  <a:pt x="3650016" y="494187"/>
                </a:cubicBezTo>
                <a:cubicBezTo>
                  <a:pt x="3642463" y="489285"/>
                  <a:pt x="3637609" y="486834"/>
                  <a:pt x="3635451" y="486834"/>
                </a:cubicBezTo>
                <a:close/>
                <a:moveTo>
                  <a:pt x="6353487" y="485201"/>
                </a:moveTo>
                <a:cubicBezTo>
                  <a:pt x="6350249" y="485201"/>
                  <a:pt x="6348362" y="486290"/>
                  <a:pt x="6347823" y="488469"/>
                </a:cubicBezTo>
                <a:cubicBezTo>
                  <a:pt x="6347283" y="490646"/>
                  <a:pt x="6345934" y="492280"/>
                  <a:pt x="6343777" y="493369"/>
                </a:cubicBezTo>
                <a:cubicBezTo>
                  <a:pt x="6335146" y="493369"/>
                  <a:pt x="6330830" y="496637"/>
                  <a:pt x="6330830" y="503171"/>
                </a:cubicBezTo>
                <a:cubicBezTo>
                  <a:pt x="6330830" y="508617"/>
                  <a:pt x="6334607" y="511339"/>
                  <a:pt x="6342159" y="511339"/>
                </a:cubicBezTo>
                <a:cubicBezTo>
                  <a:pt x="6345395" y="511339"/>
                  <a:pt x="6348093" y="509978"/>
                  <a:pt x="6350249" y="507255"/>
                </a:cubicBezTo>
                <a:cubicBezTo>
                  <a:pt x="6352408" y="504532"/>
                  <a:pt x="6355645" y="503171"/>
                  <a:pt x="6359959" y="503171"/>
                </a:cubicBezTo>
                <a:lnTo>
                  <a:pt x="6361578" y="503171"/>
                </a:lnTo>
                <a:cubicBezTo>
                  <a:pt x="6365894" y="509706"/>
                  <a:pt x="6370209" y="512974"/>
                  <a:pt x="6374525" y="512974"/>
                </a:cubicBezTo>
                <a:cubicBezTo>
                  <a:pt x="6378840" y="512974"/>
                  <a:pt x="6380997" y="511339"/>
                  <a:pt x="6380997" y="508072"/>
                </a:cubicBezTo>
                <a:cubicBezTo>
                  <a:pt x="6380997" y="498271"/>
                  <a:pt x="6378571" y="492553"/>
                  <a:pt x="6373716" y="490918"/>
                </a:cubicBezTo>
                <a:cubicBezTo>
                  <a:pt x="6368860" y="489285"/>
                  <a:pt x="6362657" y="487380"/>
                  <a:pt x="6355105" y="485201"/>
                </a:cubicBezTo>
                <a:close/>
                <a:moveTo>
                  <a:pt x="5980670" y="485201"/>
                </a:moveTo>
                <a:cubicBezTo>
                  <a:pt x="5977434" y="486290"/>
                  <a:pt x="5974737" y="487924"/>
                  <a:pt x="5972580" y="490102"/>
                </a:cubicBezTo>
                <a:cubicBezTo>
                  <a:pt x="5967186" y="493369"/>
                  <a:pt x="5964488" y="496092"/>
                  <a:pt x="5964488" y="498271"/>
                </a:cubicBezTo>
                <a:cubicBezTo>
                  <a:pt x="5964488" y="499360"/>
                  <a:pt x="5965567" y="499904"/>
                  <a:pt x="5967724" y="499904"/>
                </a:cubicBezTo>
                <a:cubicBezTo>
                  <a:pt x="5972041" y="499904"/>
                  <a:pt x="5975546" y="498271"/>
                  <a:pt x="5978244" y="495003"/>
                </a:cubicBezTo>
                <a:cubicBezTo>
                  <a:pt x="5980941" y="491736"/>
                  <a:pt x="5982289" y="488469"/>
                  <a:pt x="5982289" y="485201"/>
                </a:cubicBezTo>
                <a:close/>
                <a:moveTo>
                  <a:pt x="5170409" y="485201"/>
                </a:moveTo>
                <a:cubicBezTo>
                  <a:pt x="5169330" y="485201"/>
                  <a:pt x="5168251" y="485746"/>
                  <a:pt x="5167172" y="486834"/>
                </a:cubicBezTo>
                <a:cubicBezTo>
                  <a:pt x="5167172" y="492280"/>
                  <a:pt x="5169869" y="495003"/>
                  <a:pt x="5175263" y="495003"/>
                </a:cubicBezTo>
                <a:cubicBezTo>
                  <a:pt x="5178501" y="495003"/>
                  <a:pt x="5180119" y="493915"/>
                  <a:pt x="5180119" y="491736"/>
                </a:cubicBezTo>
                <a:cubicBezTo>
                  <a:pt x="5180119" y="489557"/>
                  <a:pt x="5178770" y="487924"/>
                  <a:pt x="5176073" y="486834"/>
                </a:cubicBezTo>
                <a:cubicBezTo>
                  <a:pt x="5173376" y="485746"/>
                  <a:pt x="5171487" y="485201"/>
                  <a:pt x="5170409" y="485201"/>
                </a:cubicBezTo>
                <a:close/>
                <a:moveTo>
                  <a:pt x="4280040" y="485201"/>
                </a:moveTo>
                <a:cubicBezTo>
                  <a:pt x="4276803" y="485201"/>
                  <a:pt x="4274916" y="486290"/>
                  <a:pt x="4274377" y="488469"/>
                </a:cubicBezTo>
                <a:cubicBezTo>
                  <a:pt x="4273838" y="490646"/>
                  <a:pt x="4272488" y="492280"/>
                  <a:pt x="4270331" y="493369"/>
                </a:cubicBezTo>
                <a:cubicBezTo>
                  <a:pt x="4261699" y="493369"/>
                  <a:pt x="4257384" y="496637"/>
                  <a:pt x="4257384" y="503171"/>
                </a:cubicBezTo>
                <a:cubicBezTo>
                  <a:pt x="4257384" y="508617"/>
                  <a:pt x="4261160" y="511339"/>
                  <a:pt x="4268713" y="511339"/>
                </a:cubicBezTo>
                <a:cubicBezTo>
                  <a:pt x="4271949" y="511339"/>
                  <a:pt x="4274646" y="509978"/>
                  <a:pt x="4276803" y="507255"/>
                </a:cubicBezTo>
                <a:cubicBezTo>
                  <a:pt x="4278961" y="504532"/>
                  <a:pt x="4282197" y="503171"/>
                  <a:pt x="4286514" y="503171"/>
                </a:cubicBezTo>
                <a:lnTo>
                  <a:pt x="4288132" y="503171"/>
                </a:lnTo>
                <a:cubicBezTo>
                  <a:pt x="4292447" y="509706"/>
                  <a:pt x="4296762" y="512974"/>
                  <a:pt x="4301079" y="512974"/>
                </a:cubicBezTo>
                <a:cubicBezTo>
                  <a:pt x="4305394" y="512974"/>
                  <a:pt x="4307551" y="511339"/>
                  <a:pt x="4307551" y="508072"/>
                </a:cubicBezTo>
                <a:cubicBezTo>
                  <a:pt x="4307551" y="498271"/>
                  <a:pt x="4305125" y="492553"/>
                  <a:pt x="4300269" y="490918"/>
                </a:cubicBezTo>
                <a:cubicBezTo>
                  <a:pt x="4295414" y="489285"/>
                  <a:pt x="4289211" y="487380"/>
                  <a:pt x="4281658" y="485201"/>
                </a:cubicBezTo>
                <a:close/>
                <a:moveTo>
                  <a:pt x="3363577" y="485201"/>
                </a:moveTo>
                <a:cubicBezTo>
                  <a:pt x="3360340" y="485201"/>
                  <a:pt x="3355215" y="487108"/>
                  <a:pt x="3348203" y="490918"/>
                </a:cubicBezTo>
                <a:cubicBezTo>
                  <a:pt x="3341190" y="494731"/>
                  <a:pt x="3337683" y="498271"/>
                  <a:pt x="3337683" y="501538"/>
                </a:cubicBezTo>
                <a:lnTo>
                  <a:pt x="3337683" y="506439"/>
                </a:lnTo>
                <a:lnTo>
                  <a:pt x="3339303" y="506439"/>
                </a:lnTo>
                <a:cubicBezTo>
                  <a:pt x="3341460" y="506439"/>
                  <a:pt x="3346585" y="503988"/>
                  <a:pt x="3354676" y="499087"/>
                </a:cubicBezTo>
                <a:cubicBezTo>
                  <a:pt x="3362768" y="494187"/>
                  <a:pt x="3366813" y="490646"/>
                  <a:pt x="3366813" y="488469"/>
                </a:cubicBezTo>
                <a:cubicBezTo>
                  <a:pt x="3366813" y="486290"/>
                  <a:pt x="3365734" y="485201"/>
                  <a:pt x="3363577" y="485201"/>
                </a:cubicBezTo>
                <a:close/>
                <a:moveTo>
                  <a:pt x="2592659" y="485201"/>
                </a:moveTo>
                <a:cubicBezTo>
                  <a:pt x="2587265" y="485201"/>
                  <a:pt x="2582141" y="486834"/>
                  <a:pt x="2577286" y="490102"/>
                </a:cubicBezTo>
                <a:cubicBezTo>
                  <a:pt x="2572430" y="493369"/>
                  <a:pt x="2570004" y="497725"/>
                  <a:pt x="2570004" y="503171"/>
                </a:cubicBezTo>
                <a:lnTo>
                  <a:pt x="2571622" y="503171"/>
                </a:lnTo>
                <a:lnTo>
                  <a:pt x="2579713" y="498271"/>
                </a:lnTo>
                <a:lnTo>
                  <a:pt x="2589423" y="498271"/>
                </a:lnTo>
                <a:cubicBezTo>
                  <a:pt x="2591581" y="498271"/>
                  <a:pt x="2593738" y="497725"/>
                  <a:pt x="2595896" y="496637"/>
                </a:cubicBezTo>
                <a:cubicBezTo>
                  <a:pt x="2598053" y="495548"/>
                  <a:pt x="2599132" y="493915"/>
                  <a:pt x="2599132" y="491736"/>
                </a:cubicBezTo>
                <a:cubicBezTo>
                  <a:pt x="2599132" y="487380"/>
                  <a:pt x="2596974" y="485201"/>
                  <a:pt x="2592659" y="485201"/>
                </a:cubicBezTo>
                <a:close/>
                <a:moveTo>
                  <a:pt x="8167397" y="483567"/>
                </a:moveTo>
                <a:cubicBezTo>
                  <a:pt x="8163083" y="483567"/>
                  <a:pt x="8160925" y="484657"/>
                  <a:pt x="8160925" y="486834"/>
                </a:cubicBezTo>
                <a:lnTo>
                  <a:pt x="8160925" y="488469"/>
                </a:lnTo>
                <a:cubicBezTo>
                  <a:pt x="8160925" y="489557"/>
                  <a:pt x="8161464" y="490102"/>
                  <a:pt x="8162543" y="490102"/>
                </a:cubicBezTo>
                <a:cubicBezTo>
                  <a:pt x="8165781" y="490102"/>
                  <a:pt x="8167397" y="487924"/>
                  <a:pt x="8167397" y="483567"/>
                </a:cubicBezTo>
                <a:close/>
                <a:moveTo>
                  <a:pt x="2272237" y="483567"/>
                </a:moveTo>
                <a:cubicBezTo>
                  <a:pt x="2267921" y="483567"/>
                  <a:pt x="2265763" y="485201"/>
                  <a:pt x="2265763" y="488469"/>
                </a:cubicBezTo>
                <a:cubicBezTo>
                  <a:pt x="2265763" y="495003"/>
                  <a:pt x="2268999" y="498271"/>
                  <a:pt x="2275473" y="498271"/>
                </a:cubicBezTo>
                <a:cubicBezTo>
                  <a:pt x="2279788" y="498271"/>
                  <a:pt x="2281946" y="496092"/>
                  <a:pt x="2281946" y="491736"/>
                </a:cubicBezTo>
                <a:cubicBezTo>
                  <a:pt x="2281946" y="486290"/>
                  <a:pt x="2278709" y="483567"/>
                  <a:pt x="2272237" y="483567"/>
                </a:cubicBezTo>
                <a:close/>
                <a:moveTo>
                  <a:pt x="7913325" y="477032"/>
                </a:moveTo>
                <a:cubicBezTo>
                  <a:pt x="7910089" y="477032"/>
                  <a:pt x="7908469" y="478666"/>
                  <a:pt x="7908469" y="481934"/>
                </a:cubicBezTo>
                <a:cubicBezTo>
                  <a:pt x="7908469" y="484111"/>
                  <a:pt x="7910627" y="485201"/>
                  <a:pt x="7914944" y="485201"/>
                </a:cubicBezTo>
                <a:cubicBezTo>
                  <a:pt x="7918180" y="485201"/>
                  <a:pt x="7920877" y="483567"/>
                  <a:pt x="7923034" y="480301"/>
                </a:cubicBezTo>
                <a:cubicBezTo>
                  <a:pt x="7920877" y="478122"/>
                  <a:pt x="7917640" y="477032"/>
                  <a:pt x="7913325" y="477032"/>
                </a:cubicBezTo>
                <a:close/>
                <a:moveTo>
                  <a:pt x="3476858" y="477032"/>
                </a:moveTo>
                <a:cubicBezTo>
                  <a:pt x="3472542" y="477032"/>
                  <a:pt x="3470385" y="479211"/>
                  <a:pt x="3470385" y="483567"/>
                </a:cubicBezTo>
                <a:cubicBezTo>
                  <a:pt x="3475779" y="483567"/>
                  <a:pt x="3478476" y="481934"/>
                  <a:pt x="3478476" y="478666"/>
                </a:cubicBezTo>
                <a:cubicBezTo>
                  <a:pt x="3478476" y="478666"/>
                  <a:pt x="3477937" y="478122"/>
                  <a:pt x="3476858" y="477032"/>
                </a:cubicBezTo>
                <a:close/>
                <a:moveTo>
                  <a:pt x="1533483" y="477032"/>
                </a:moveTo>
                <a:cubicBezTo>
                  <a:pt x="1533483" y="477032"/>
                  <a:pt x="1533483" y="478666"/>
                  <a:pt x="1533483" y="481934"/>
                </a:cubicBezTo>
                <a:cubicBezTo>
                  <a:pt x="1533483" y="484111"/>
                  <a:pt x="1534292" y="485473"/>
                  <a:pt x="1535910" y="486018"/>
                </a:cubicBezTo>
                <a:cubicBezTo>
                  <a:pt x="1537528" y="486562"/>
                  <a:pt x="1538338" y="487924"/>
                  <a:pt x="1538338" y="490102"/>
                </a:cubicBezTo>
                <a:cubicBezTo>
                  <a:pt x="1538338" y="493369"/>
                  <a:pt x="1538067" y="495820"/>
                  <a:pt x="1537528" y="497453"/>
                </a:cubicBezTo>
                <a:cubicBezTo>
                  <a:pt x="1536989" y="499087"/>
                  <a:pt x="1536719" y="501538"/>
                  <a:pt x="1536719" y="504806"/>
                </a:cubicBezTo>
                <a:cubicBezTo>
                  <a:pt x="1535641" y="506983"/>
                  <a:pt x="1533213" y="507800"/>
                  <a:pt x="1529437" y="507255"/>
                </a:cubicBezTo>
                <a:cubicBezTo>
                  <a:pt x="1525660" y="506711"/>
                  <a:pt x="1523773" y="508617"/>
                  <a:pt x="1523773" y="512974"/>
                </a:cubicBezTo>
                <a:cubicBezTo>
                  <a:pt x="1523773" y="515151"/>
                  <a:pt x="1525391" y="516241"/>
                  <a:pt x="1528627" y="516241"/>
                </a:cubicBezTo>
                <a:cubicBezTo>
                  <a:pt x="1530785" y="516241"/>
                  <a:pt x="1534292" y="514607"/>
                  <a:pt x="1539146" y="511339"/>
                </a:cubicBezTo>
                <a:cubicBezTo>
                  <a:pt x="1544002" y="508072"/>
                  <a:pt x="1546430" y="505350"/>
                  <a:pt x="1546430" y="503171"/>
                </a:cubicBezTo>
                <a:cubicBezTo>
                  <a:pt x="1546430" y="500993"/>
                  <a:pt x="1546159" y="499632"/>
                  <a:pt x="1545620" y="499087"/>
                </a:cubicBezTo>
                <a:cubicBezTo>
                  <a:pt x="1545081" y="498543"/>
                  <a:pt x="1544810" y="497725"/>
                  <a:pt x="1544810" y="496637"/>
                </a:cubicBezTo>
                <a:cubicBezTo>
                  <a:pt x="1544810" y="493369"/>
                  <a:pt x="1546699" y="491464"/>
                  <a:pt x="1550475" y="490918"/>
                </a:cubicBezTo>
                <a:cubicBezTo>
                  <a:pt x="1554250" y="490374"/>
                  <a:pt x="1556139" y="487924"/>
                  <a:pt x="1556139" y="483567"/>
                </a:cubicBezTo>
                <a:cubicBezTo>
                  <a:pt x="1556139" y="479211"/>
                  <a:pt x="1554521" y="477032"/>
                  <a:pt x="1551283" y="477032"/>
                </a:cubicBezTo>
                <a:close/>
                <a:moveTo>
                  <a:pt x="4824093" y="473766"/>
                </a:moveTo>
                <a:cubicBezTo>
                  <a:pt x="4824093" y="473766"/>
                  <a:pt x="4823554" y="474855"/>
                  <a:pt x="4822475" y="477032"/>
                </a:cubicBezTo>
                <a:cubicBezTo>
                  <a:pt x="4822475" y="479211"/>
                  <a:pt x="4823554" y="480301"/>
                  <a:pt x="4825711" y="480301"/>
                </a:cubicBezTo>
                <a:cubicBezTo>
                  <a:pt x="4827869" y="480301"/>
                  <a:pt x="4828948" y="479211"/>
                  <a:pt x="4828948" y="477032"/>
                </a:cubicBezTo>
                <a:cubicBezTo>
                  <a:pt x="4828948" y="474855"/>
                  <a:pt x="4827329" y="473766"/>
                  <a:pt x="4824093" y="473766"/>
                </a:cubicBezTo>
                <a:close/>
                <a:moveTo>
                  <a:pt x="1904882" y="473766"/>
                </a:moveTo>
                <a:cubicBezTo>
                  <a:pt x="1901646" y="473766"/>
                  <a:pt x="1896790" y="475127"/>
                  <a:pt x="1890318" y="477850"/>
                </a:cubicBezTo>
                <a:cubicBezTo>
                  <a:pt x="1883845" y="480573"/>
                  <a:pt x="1881147" y="484657"/>
                  <a:pt x="1882227" y="490102"/>
                </a:cubicBezTo>
                <a:cubicBezTo>
                  <a:pt x="1882227" y="492280"/>
                  <a:pt x="1883304" y="493369"/>
                  <a:pt x="1885463" y="493369"/>
                </a:cubicBezTo>
                <a:lnTo>
                  <a:pt x="1887081" y="493369"/>
                </a:lnTo>
                <a:cubicBezTo>
                  <a:pt x="1890318" y="489013"/>
                  <a:pt x="1894093" y="486018"/>
                  <a:pt x="1898410" y="484385"/>
                </a:cubicBezTo>
                <a:cubicBezTo>
                  <a:pt x="1902725" y="482750"/>
                  <a:pt x="1904882" y="479211"/>
                  <a:pt x="1904882" y="473766"/>
                </a:cubicBezTo>
                <a:close/>
                <a:moveTo>
                  <a:pt x="1447713" y="472132"/>
                </a:moveTo>
                <a:cubicBezTo>
                  <a:pt x="1443397" y="472132"/>
                  <a:pt x="1441240" y="474310"/>
                  <a:pt x="1441240" y="478666"/>
                </a:cubicBezTo>
                <a:lnTo>
                  <a:pt x="1441240" y="480301"/>
                </a:lnTo>
                <a:lnTo>
                  <a:pt x="1447713" y="488469"/>
                </a:lnTo>
                <a:lnTo>
                  <a:pt x="1450950" y="488469"/>
                </a:lnTo>
                <a:cubicBezTo>
                  <a:pt x="1457423" y="488469"/>
                  <a:pt x="1460659" y="486290"/>
                  <a:pt x="1460659" y="481934"/>
                </a:cubicBezTo>
                <a:cubicBezTo>
                  <a:pt x="1460659" y="475399"/>
                  <a:pt x="1456344" y="472132"/>
                  <a:pt x="1447713" y="472132"/>
                </a:cubicBezTo>
                <a:close/>
                <a:moveTo>
                  <a:pt x="3379760" y="470497"/>
                </a:moveTo>
                <a:cubicBezTo>
                  <a:pt x="3374366" y="470497"/>
                  <a:pt x="3371669" y="473220"/>
                  <a:pt x="3371669" y="478666"/>
                </a:cubicBezTo>
                <a:cubicBezTo>
                  <a:pt x="3377062" y="478666"/>
                  <a:pt x="3379760" y="476488"/>
                  <a:pt x="3379760" y="472132"/>
                </a:cubicBezTo>
                <a:close/>
                <a:moveTo>
                  <a:pt x="1130526" y="470497"/>
                </a:moveTo>
                <a:cubicBezTo>
                  <a:pt x="1128369" y="470497"/>
                  <a:pt x="1126749" y="471587"/>
                  <a:pt x="1125672" y="473766"/>
                </a:cubicBezTo>
                <a:cubicBezTo>
                  <a:pt x="1124592" y="475943"/>
                  <a:pt x="1124052" y="478122"/>
                  <a:pt x="1124052" y="480301"/>
                </a:cubicBezTo>
                <a:cubicBezTo>
                  <a:pt x="1124052" y="482478"/>
                  <a:pt x="1125131" y="483567"/>
                  <a:pt x="1127290" y="483567"/>
                </a:cubicBezTo>
                <a:cubicBezTo>
                  <a:pt x="1129446" y="483567"/>
                  <a:pt x="1131066" y="482478"/>
                  <a:pt x="1132144" y="480301"/>
                </a:cubicBezTo>
                <a:cubicBezTo>
                  <a:pt x="1133223" y="478122"/>
                  <a:pt x="1133763" y="475943"/>
                  <a:pt x="1133763" y="473766"/>
                </a:cubicBezTo>
                <a:cubicBezTo>
                  <a:pt x="1133763" y="471587"/>
                  <a:pt x="1132684" y="470497"/>
                  <a:pt x="1130526" y="470497"/>
                </a:cubicBezTo>
                <a:close/>
                <a:moveTo>
                  <a:pt x="5248087" y="468864"/>
                </a:moveTo>
                <a:cubicBezTo>
                  <a:pt x="5247008" y="468864"/>
                  <a:pt x="5246469" y="469953"/>
                  <a:pt x="5246469" y="472132"/>
                </a:cubicBezTo>
                <a:lnTo>
                  <a:pt x="5246469" y="473766"/>
                </a:lnTo>
                <a:cubicBezTo>
                  <a:pt x="5248627" y="473766"/>
                  <a:pt x="5249706" y="473220"/>
                  <a:pt x="5249706" y="472132"/>
                </a:cubicBezTo>
                <a:cubicBezTo>
                  <a:pt x="5249706" y="469953"/>
                  <a:pt x="5249166" y="468864"/>
                  <a:pt x="5248087" y="468864"/>
                </a:cubicBezTo>
                <a:close/>
                <a:moveTo>
                  <a:pt x="2616935" y="467231"/>
                </a:moveTo>
                <a:cubicBezTo>
                  <a:pt x="2610461" y="467231"/>
                  <a:pt x="2607224" y="469409"/>
                  <a:pt x="2607224" y="473766"/>
                </a:cubicBezTo>
                <a:cubicBezTo>
                  <a:pt x="2607224" y="479211"/>
                  <a:pt x="2609382" y="481934"/>
                  <a:pt x="2613697" y="481934"/>
                </a:cubicBezTo>
                <a:cubicBezTo>
                  <a:pt x="2619092" y="481934"/>
                  <a:pt x="2621789" y="478666"/>
                  <a:pt x="2621789" y="472132"/>
                </a:cubicBezTo>
                <a:cubicBezTo>
                  <a:pt x="2621789" y="468864"/>
                  <a:pt x="2620171" y="467231"/>
                  <a:pt x="2616935" y="467231"/>
                </a:cubicBezTo>
                <a:close/>
                <a:moveTo>
                  <a:pt x="2095842" y="467231"/>
                </a:moveTo>
                <a:cubicBezTo>
                  <a:pt x="2093683" y="467231"/>
                  <a:pt x="2091257" y="468320"/>
                  <a:pt x="2088560" y="470497"/>
                </a:cubicBezTo>
                <a:cubicBezTo>
                  <a:pt x="2085863" y="472676"/>
                  <a:pt x="2084514" y="474855"/>
                  <a:pt x="2084514" y="477032"/>
                </a:cubicBezTo>
                <a:lnTo>
                  <a:pt x="2084514" y="491736"/>
                </a:lnTo>
                <a:cubicBezTo>
                  <a:pt x="2084514" y="493915"/>
                  <a:pt x="2085592" y="495003"/>
                  <a:pt x="2087750" y="495003"/>
                </a:cubicBezTo>
                <a:cubicBezTo>
                  <a:pt x="2089908" y="495003"/>
                  <a:pt x="2092065" y="494187"/>
                  <a:pt x="2094224" y="492553"/>
                </a:cubicBezTo>
                <a:cubicBezTo>
                  <a:pt x="2096380" y="490918"/>
                  <a:pt x="2097460" y="489013"/>
                  <a:pt x="2097460" y="486834"/>
                </a:cubicBezTo>
                <a:cubicBezTo>
                  <a:pt x="2097460" y="484657"/>
                  <a:pt x="2097190" y="483295"/>
                  <a:pt x="2096650" y="482750"/>
                </a:cubicBezTo>
                <a:cubicBezTo>
                  <a:pt x="2096111" y="482206"/>
                  <a:pt x="2095842" y="481389"/>
                  <a:pt x="2095842" y="480301"/>
                </a:cubicBezTo>
                <a:cubicBezTo>
                  <a:pt x="2095842" y="478122"/>
                  <a:pt x="2096380" y="476488"/>
                  <a:pt x="2097460" y="475399"/>
                </a:cubicBezTo>
                <a:cubicBezTo>
                  <a:pt x="2098539" y="474310"/>
                  <a:pt x="2099078" y="472676"/>
                  <a:pt x="2099078" y="470497"/>
                </a:cubicBezTo>
                <a:lnTo>
                  <a:pt x="2097460" y="468864"/>
                </a:lnTo>
                <a:cubicBezTo>
                  <a:pt x="2096380" y="468864"/>
                  <a:pt x="2095842" y="468320"/>
                  <a:pt x="2095842" y="467231"/>
                </a:cubicBezTo>
                <a:close/>
                <a:moveTo>
                  <a:pt x="2594278" y="465597"/>
                </a:moveTo>
                <a:cubicBezTo>
                  <a:pt x="2589963" y="465597"/>
                  <a:pt x="2587805" y="467775"/>
                  <a:pt x="2587805" y="472132"/>
                </a:cubicBezTo>
                <a:cubicBezTo>
                  <a:pt x="2587805" y="474310"/>
                  <a:pt x="2588884" y="475399"/>
                  <a:pt x="2591041" y="475399"/>
                </a:cubicBezTo>
                <a:cubicBezTo>
                  <a:pt x="2595356" y="475399"/>
                  <a:pt x="2597514" y="472676"/>
                  <a:pt x="2597514" y="467231"/>
                </a:cubicBezTo>
                <a:cubicBezTo>
                  <a:pt x="2597514" y="466141"/>
                  <a:pt x="2596435" y="465597"/>
                  <a:pt x="2594278" y="465597"/>
                </a:cubicBezTo>
                <a:close/>
                <a:moveTo>
                  <a:pt x="8424707" y="462329"/>
                </a:moveTo>
                <a:cubicBezTo>
                  <a:pt x="8420392" y="462329"/>
                  <a:pt x="8417156" y="464508"/>
                  <a:pt x="8414998" y="468864"/>
                </a:cubicBezTo>
                <a:cubicBezTo>
                  <a:pt x="8412839" y="473220"/>
                  <a:pt x="8411761" y="477032"/>
                  <a:pt x="8411761" y="480301"/>
                </a:cubicBezTo>
                <a:cubicBezTo>
                  <a:pt x="8411761" y="483567"/>
                  <a:pt x="8413920" y="485201"/>
                  <a:pt x="8418234" y="485201"/>
                </a:cubicBezTo>
                <a:cubicBezTo>
                  <a:pt x="8420392" y="485201"/>
                  <a:pt x="8421471" y="484657"/>
                  <a:pt x="8421471" y="483567"/>
                </a:cubicBezTo>
                <a:lnTo>
                  <a:pt x="8421471" y="472132"/>
                </a:lnTo>
                <a:cubicBezTo>
                  <a:pt x="8425786" y="468864"/>
                  <a:pt x="8427944" y="466687"/>
                  <a:pt x="8427944" y="465597"/>
                </a:cubicBezTo>
                <a:cubicBezTo>
                  <a:pt x="8427944" y="463418"/>
                  <a:pt x="8426865" y="462329"/>
                  <a:pt x="8424707" y="462329"/>
                </a:cubicBezTo>
                <a:close/>
                <a:moveTo>
                  <a:pt x="8338938" y="462329"/>
                </a:moveTo>
                <a:cubicBezTo>
                  <a:pt x="8334621" y="462329"/>
                  <a:pt x="8331116" y="465325"/>
                  <a:pt x="8328419" y="471315"/>
                </a:cubicBezTo>
                <a:cubicBezTo>
                  <a:pt x="8325721" y="477304"/>
                  <a:pt x="8322215" y="480301"/>
                  <a:pt x="8317899" y="480301"/>
                </a:cubicBezTo>
                <a:cubicBezTo>
                  <a:pt x="8312505" y="480301"/>
                  <a:pt x="8308191" y="479483"/>
                  <a:pt x="8304953" y="477850"/>
                </a:cubicBezTo>
                <a:cubicBezTo>
                  <a:pt x="8301717" y="476216"/>
                  <a:pt x="8297941" y="475399"/>
                  <a:pt x="8293625" y="475399"/>
                </a:cubicBezTo>
                <a:cubicBezTo>
                  <a:pt x="8289310" y="475399"/>
                  <a:pt x="8284724" y="477032"/>
                  <a:pt x="8279870" y="480301"/>
                </a:cubicBezTo>
                <a:cubicBezTo>
                  <a:pt x="8275015" y="483567"/>
                  <a:pt x="8272587" y="486834"/>
                  <a:pt x="8272587" y="490102"/>
                </a:cubicBezTo>
                <a:lnTo>
                  <a:pt x="8287153" y="490102"/>
                </a:lnTo>
                <a:cubicBezTo>
                  <a:pt x="8288231" y="490102"/>
                  <a:pt x="8289849" y="490646"/>
                  <a:pt x="8292007" y="491736"/>
                </a:cubicBezTo>
                <a:cubicBezTo>
                  <a:pt x="8294165" y="492825"/>
                  <a:pt x="8295243" y="494459"/>
                  <a:pt x="8295243" y="496637"/>
                </a:cubicBezTo>
                <a:cubicBezTo>
                  <a:pt x="8295243" y="498815"/>
                  <a:pt x="8293355" y="500993"/>
                  <a:pt x="8289579" y="503171"/>
                </a:cubicBezTo>
                <a:cubicBezTo>
                  <a:pt x="8285805" y="505350"/>
                  <a:pt x="8283915" y="510251"/>
                  <a:pt x="8283915" y="517874"/>
                </a:cubicBezTo>
                <a:cubicBezTo>
                  <a:pt x="8286074" y="517874"/>
                  <a:pt x="8287421" y="517330"/>
                  <a:pt x="8287961" y="516241"/>
                </a:cubicBezTo>
                <a:cubicBezTo>
                  <a:pt x="8288501" y="515151"/>
                  <a:pt x="8289849" y="514607"/>
                  <a:pt x="8292007" y="514607"/>
                </a:cubicBezTo>
                <a:cubicBezTo>
                  <a:pt x="8294165" y="514607"/>
                  <a:pt x="8295243" y="515151"/>
                  <a:pt x="8295243" y="516241"/>
                </a:cubicBezTo>
                <a:cubicBezTo>
                  <a:pt x="8295243" y="517330"/>
                  <a:pt x="8296322" y="517874"/>
                  <a:pt x="8298481" y="517874"/>
                </a:cubicBezTo>
                <a:cubicBezTo>
                  <a:pt x="8299559" y="517874"/>
                  <a:pt x="8303336" y="517058"/>
                  <a:pt x="8309808" y="515423"/>
                </a:cubicBezTo>
                <a:cubicBezTo>
                  <a:pt x="8316281" y="513790"/>
                  <a:pt x="8322755" y="511885"/>
                  <a:pt x="8329227" y="509706"/>
                </a:cubicBezTo>
                <a:cubicBezTo>
                  <a:pt x="8335702" y="507528"/>
                  <a:pt x="8341635" y="505350"/>
                  <a:pt x="8347029" y="503171"/>
                </a:cubicBezTo>
                <a:cubicBezTo>
                  <a:pt x="8352424" y="500993"/>
                  <a:pt x="8355121" y="498815"/>
                  <a:pt x="8355121" y="496637"/>
                </a:cubicBezTo>
                <a:lnTo>
                  <a:pt x="8355121" y="495003"/>
                </a:lnTo>
                <a:lnTo>
                  <a:pt x="8353501" y="488469"/>
                </a:lnTo>
                <a:lnTo>
                  <a:pt x="8353501" y="472132"/>
                </a:lnTo>
                <a:cubicBezTo>
                  <a:pt x="8351343" y="471043"/>
                  <a:pt x="8349188" y="469409"/>
                  <a:pt x="8347029" y="467231"/>
                </a:cubicBezTo>
                <a:cubicBezTo>
                  <a:pt x="8345951" y="467231"/>
                  <a:pt x="8344333" y="466141"/>
                  <a:pt x="8342174" y="463964"/>
                </a:cubicBezTo>
                <a:cubicBezTo>
                  <a:pt x="8341097" y="462874"/>
                  <a:pt x="8340016" y="462329"/>
                  <a:pt x="8338938" y="462329"/>
                </a:cubicBezTo>
                <a:close/>
                <a:moveTo>
                  <a:pt x="6904013" y="457429"/>
                </a:moveTo>
                <a:cubicBezTo>
                  <a:pt x="6900775" y="458518"/>
                  <a:pt x="6897269" y="461513"/>
                  <a:pt x="6893493" y="466413"/>
                </a:cubicBezTo>
                <a:cubicBezTo>
                  <a:pt x="6889717" y="471315"/>
                  <a:pt x="6887289" y="474855"/>
                  <a:pt x="6886210" y="477032"/>
                </a:cubicBezTo>
                <a:cubicBezTo>
                  <a:pt x="6889447" y="477032"/>
                  <a:pt x="6893493" y="475399"/>
                  <a:pt x="6898349" y="472132"/>
                </a:cubicBezTo>
                <a:cubicBezTo>
                  <a:pt x="6903203" y="468864"/>
                  <a:pt x="6905631" y="465052"/>
                  <a:pt x="6905631" y="460696"/>
                </a:cubicBezTo>
                <a:lnTo>
                  <a:pt x="6905631" y="459062"/>
                </a:lnTo>
                <a:cubicBezTo>
                  <a:pt x="6905631" y="457973"/>
                  <a:pt x="6905091" y="457429"/>
                  <a:pt x="6904013" y="457429"/>
                </a:cubicBezTo>
                <a:close/>
                <a:moveTo>
                  <a:pt x="6860317" y="457429"/>
                </a:moveTo>
                <a:cubicBezTo>
                  <a:pt x="6859240" y="457429"/>
                  <a:pt x="6857621" y="457701"/>
                  <a:pt x="6855462" y="458245"/>
                </a:cubicBezTo>
                <a:cubicBezTo>
                  <a:pt x="6853305" y="458790"/>
                  <a:pt x="6851687" y="459062"/>
                  <a:pt x="6850608" y="459062"/>
                </a:cubicBezTo>
                <a:cubicBezTo>
                  <a:pt x="6850608" y="459062"/>
                  <a:pt x="6849529" y="459608"/>
                  <a:pt x="6847372" y="460696"/>
                </a:cubicBezTo>
                <a:cubicBezTo>
                  <a:pt x="6847372" y="462874"/>
                  <a:pt x="6848450" y="463964"/>
                  <a:pt x="6850608" y="463964"/>
                </a:cubicBezTo>
                <a:cubicBezTo>
                  <a:pt x="6856003" y="463964"/>
                  <a:pt x="6859777" y="462329"/>
                  <a:pt x="6861935" y="459062"/>
                </a:cubicBezTo>
                <a:cubicBezTo>
                  <a:pt x="6861935" y="459062"/>
                  <a:pt x="6861397" y="458518"/>
                  <a:pt x="6860317" y="457429"/>
                </a:cubicBezTo>
                <a:close/>
                <a:moveTo>
                  <a:pt x="7578841" y="455795"/>
                </a:moveTo>
                <a:cubicBezTo>
                  <a:pt x="7572369" y="455795"/>
                  <a:pt x="7568323" y="456067"/>
                  <a:pt x="7566705" y="456611"/>
                </a:cubicBezTo>
                <a:cubicBezTo>
                  <a:pt x="7565087" y="457157"/>
                  <a:pt x="7564009" y="458245"/>
                  <a:pt x="7563468" y="459880"/>
                </a:cubicBezTo>
                <a:cubicBezTo>
                  <a:pt x="7562929" y="461513"/>
                  <a:pt x="7562119" y="463418"/>
                  <a:pt x="7561042" y="465597"/>
                </a:cubicBezTo>
                <a:cubicBezTo>
                  <a:pt x="7559963" y="467775"/>
                  <a:pt x="7557805" y="469953"/>
                  <a:pt x="7554569" y="472132"/>
                </a:cubicBezTo>
                <a:cubicBezTo>
                  <a:pt x="7552409" y="474310"/>
                  <a:pt x="7550521" y="475399"/>
                  <a:pt x="7548905" y="475399"/>
                </a:cubicBezTo>
                <a:cubicBezTo>
                  <a:pt x="7547285" y="475399"/>
                  <a:pt x="7545398" y="475943"/>
                  <a:pt x="7543239" y="477032"/>
                </a:cubicBezTo>
                <a:cubicBezTo>
                  <a:pt x="7541081" y="478122"/>
                  <a:pt x="7537575" y="480845"/>
                  <a:pt x="7532721" y="485201"/>
                </a:cubicBezTo>
                <a:cubicBezTo>
                  <a:pt x="7527866" y="489557"/>
                  <a:pt x="7523011" y="494187"/>
                  <a:pt x="7518155" y="499087"/>
                </a:cubicBezTo>
                <a:cubicBezTo>
                  <a:pt x="7513303" y="503988"/>
                  <a:pt x="7508986" y="508890"/>
                  <a:pt x="7505211" y="513790"/>
                </a:cubicBezTo>
                <a:cubicBezTo>
                  <a:pt x="7501433" y="518692"/>
                  <a:pt x="7499546" y="522230"/>
                  <a:pt x="7499546" y="524409"/>
                </a:cubicBezTo>
                <a:cubicBezTo>
                  <a:pt x="7499546" y="525499"/>
                  <a:pt x="7501164" y="526043"/>
                  <a:pt x="7504401" y="526043"/>
                </a:cubicBezTo>
                <a:cubicBezTo>
                  <a:pt x="7507637" y="526043"/>
                  <a:pt x="7510064" y="523865"/>
                  <a:pt x="7511683" y="519508"/>
                </a:cubicBezTo>
                <a:cubicBezTo>
                  <a:pt x="7513303" y="515151"/>
                  <a:pt x="7515729" y="511885"/>
                  <a:pt x="7518965" y="509706"/>
                </a:cubicBezTo>
                <a:cubicBezTo>
                  <a:pt x="7521123" y="508617"/>
                  <a:pt x="7523011" y="508344"/>
                  <a:pt x="7524630" y="508890"/>
                </a:cubicBezTo>
                <a:cubicBezTo>
                  <a:pt x="7526248" y="509434"/>
                  <a:pt x="7528135" y="508617"/>
                  <a:pt x="7530294" y="506439"/>
                </a:cubicBezTo>
                <a:cubicBezTo>
                  <a:pt x="7532451" y="499904"/>
                  <a:pt x="7535148" y="495548"/>
                  <a:pt x="7538385" y="493369"/>
                </a:cubicBezTo>
                <a:cubicBezTo>
                  <a:pt x="7540543" y="492280"/>
                  <a:pt x="7543239" y="491736"/>
                  <a:pt x="7546475" y="491736"/>
                </a:cubicBezTo>
                <a:cubicBezTo>
                  <a:pt x="7549715" y="491736"/>
                  <a:pt x="7551871" y="490102"/>
                  <a:pt x="7552951" y="486834"/>
                </a:cubicBezTo>
                <a:cubicBezTo>
                  <a:pt x="7555107" y="479211"/>
                  <a:pt x="7560501" y="473220"/>
                  <a:pt x="7569133" y="468864"/>
                </a:cubicBezTo>
                <a:cubicBezTo>
                  <a:pt x="7577763" y="464508"/>
                  <a:pt x="7582081" y="461785"/>
                  <a:pt x="7582081" y="460696"/>
                </a:cubicBezTo>
                <a:cubicBezTo>
                  <a:pt x="7582081" y="457429"/>
                  <a:pt x="7581000" y="455795"/>
                  <a:pt x="7578841" y="455795"/>
                </a:cubicBezTo>
                <a:close/>
                <a:moveTo>
                  <a:pt x="5311201" y="455795"/>
                </a:moveTo>
                <a:cubicBezTo>
                  <a:pt x="5309044" y="455795"/>
                  <a:pt x="5307965" y="457429"/>
                  <a:pt x="5307965" y="460696"/>
                </a:cubicBezTo>
                <a:lnTo>
                  <a:pt x="5307965" y="462329"/>
                </a:lnTo>
                <a:cubicBezTo>
                  <a:pt x="5307965" y="463418"/>
                  <a:pt x="5309044" y="463964"/>
                  <a:pt x="5311201" y="463964"/>
                </a:cubicBezTo>
                <a:cubicBezTo>
                  <a:pt x="5312280" y="463964"/>
                  <a:pt x="5314167" y="463418"/>
                  <a:pt x="5316865" y="462329"/>
                </a:cubicBezTo>
                <a:cubicBezTo>
                  <a:pt x="5319562" y="461241"/>
                  <a:pt x="5320910" y="459608"/>
                  <a:pt x="5320910" y="457429"/>
                </a:cubicBezTo>
                <a:lnTo>
                  <a:pt x="5319292" y="455795"/>
                </a:lnTo>
                <a:close/>
                <a:moveTo>
                  <a:pt x="6986545" y="454161"/>
                </a:moveTo>
                <a:lnTo>
                  <a:pt x="6986545" y="455795"/>
                </a:lnTo>
                <a:cubicBezTo>
                  <a:pt x="6988703" y="455795"/>
                  <a:pt x="6989781" y="455250"/>
                  <a:pt x="6989781" y="454161"/>
                </a:cubicBezTo>
                <a:close/>
                <a:moveTo>
                  <a:pt x="2044055" y="454161"/>
                </a:moveTo>
                <a:cubicBezTo>
                  <a:pt x="2039740" y="454161"/>
                  <a:pt x="2037583" y="456883"/>
                  <a:pt x="2037583" y="462329"/>
                </a:cubicBezTo>
                <a:cubicBezTo>
                  <a:pt x="2037583" y="466687"/>
                  <a:pt x="2039201" y="471315"/>
                  <a:pt x="2042437" y="476216"/>
                </a:cubicBezTo>
                <a:cubicBezTo>
                  <a:pt x="2045675" y="481117"/>
                  <a:pt x="2049990" y="483567"/>
                  <a:pt x="2055384" y="483567"/>
                </a:cubicBezTo>
                <a:cubicBezTo>
                  <a:pt x="2058620" y="483567"/>
                  <a:pt x="2061317" y="481662"/>
                  <a:pt x="2063476" y="477850"/>
                </a:cubicBezTo>
                <a:cubicBezTo>
                  <a:pt x="2065633" y="474038"/>
                  <a:pt x="2066712" y="470497"/>
                  <a:pt x="2066712" y="467231"/>
                </a:cubicBezTo>
                <a:cubicBezTo>
                  <a:pt x="2063476" y="467231"/>
                  <a:pt x="2061048" y="468048"/>
                  <a:pt x="2059430" y="469681"/>
                </a:cubicBezTo>
                <a:cubicBezTo>
                  <a:pt x="2057812" y="471315"/>
                  <a:pt x="2055923" y="472132"/>
                  <a:pt x="2053766" y="472132"/>
                </a:cubicBezTo>
                <a:cubicBezTo>
                  <a:pt x="2049451" y="472132"/>
                  <a:pt x="2047832" y="469136"/>
                  <a:pt x="2048911" y="463146"/>
                </a:cubicBezTo>
                <a:cubicBezTo>
                  <a:pt x="2049990" y="457157"/>
                  <a:pt x="2048372" y="454161"/>
                  <a:pt x="2044055" y="454161"/>
                </a:cubicBezTo>
                <a:close/>
                <a:moveTo>
                  <a:pt x="6539591" y="452527"/>
                </a:moveTo>
                <a:cubicBezTo>
                  <a:pt x="6535276" y="452527"/>
                  <a:pt x="6533118" y="454161"/>
                  <a:pt x="6533118" y="457429"/>
                </a:cubicBezTo>
                <a:cubicBezTo>
                  <a:pt x="6533118" y="457429"/>
                  <a:pt x="6534197" y="457973"/>
                  <a:pt x="6536355" y="459062"/>
                </a:cubicBezTo>
                <a:cubicBezTo>
                  <a:pt x="6538512" y="459062"/>
                  <a:pt x="6539591" y="456883"/>
                  <a:pt x="6539591" y="452527"/>
                </a:cubicBezTo>
                <a:close/>
                <a:moveTo>
                  <a:pt x="4466145" y="452527"/>
                </a:moveTo>
                <a:cubicBezTo>
                  <a:pt x="4461830" y="452527"/>
                  <a:pt x="4459671" y="454161"/>
                  <a:pt x="4459671" y="457429"/>
                </a:cubicBezTo>
                <a:cubicBezTo>
                  <a:pt x="4459671" y="457429"/>
                  <a:pt x="4460751" y="457973"/>
                  <a:pt x="4462908" y="459062"/>
                </a:cubicBezTo>
                <a:cubicBezTo>
                  <a:pt x="4465066" y="459062"/>
                  <a:pt x="4466145" y="456883"/>
                  <a:pt x="4466145" y="452527"/>
                </a:cubicBezTo>
                <a:close/>
                <a:moveTo>
                  <a:pt x="3554536" y="452527"/>
                </a:moveTo>
                <a:lnTo>
                  <a:pt x="3551300" y="455795"/>
                </a:lnTo>
                <a:cubicBezTo>
                  <a:pt x="3548064" y="459062"/>
                  <a:pt x="3546444" y="461241"/>
                  <a:pt x="3546444" y="462329"/>
                </a:cubicBezTo>
                <a:lnTo>
                  <a:pt x="3548064" y="462329"/>
                </a:lnTo>
                <a:lnTo>
                  <a:pt x="3556154" y="454161"/>
                </a:lnTo>
                <a:lnTo>
                  <a:pt x="3556154" y="452527"/>
                </a:lnTo>
                <a:close/>
                <a:moveTo>
                  <a:pt x="5265889" y="450894"/>
                </a:moveTo>
                <a:lnTo>
                  <a:pt x="5259416" y="459062"/>
                </a:lnTo>
                <a:lnTo>
                  <a:pt x="5259416" y="460696"/>
                </a:lnTo>
                <a:cubicBezTo>
                  <a:pt x="5259416" y="462874"/>
                  <a:pt x="5260495" y="463964"/>
                  <a:pt x="5262652" y="463964"/>
                </a:cubicBezTo>
                <a:cubicBezTo>
                  <a:pt x="5268046" y="463964"/>
                  <a:pt x="5270743" y="461241"/>
                  <a:pt x="5270743" y="455795"/>
                </a:cubicBezTo>
                <a:lnTo>
                  <a:pt x="5270743" y="452527"/>
                </a:lnTo>
                <a:cubicBezTo>
                  <a:pt x="5269664" y="451438"/>
                  <a:pt x="5268585" y="450894"/>
                  <a:pt x="5267507" y="450894"/>
                </a:cubicBezTo>
                <a:close/>
                <a:moveTo>
                  <a:pt x="3509224" y="450894"/>
                </a:moveTo>
                <a:cubicBezTo>
                  <a:pt x="3507066" y="451983"/>
                  <a:pt x="3502212" y="453889"/>
                  <a:pt x="3494659" y="456611"/>
                </a:cubicBezTo>
                <a:cubicBezTo>
                  <a:pt x="3487107" y="459334"/>
                  <a:pt x="3483332" y="463418"/>
                  <a:pt x="3483332" y="468864"/>
                </a:cubicBezTo>
                <a:cubicBezTo>
                  <a:pt x="3494120" y="468864"/>
                  <a:pt x="3502751" y="466141"/>
                  <a:pt x="3509224" y="460696"/>
                </a:cubicBezTo>
                <a:cubicBezTo>
                  <a:pt x="3511381" y="458518"/>
                  <a:pt x="3512460" y="455795"/>
                  <a:pt x="3512460" y="452527"/>
                </a:cubicBezTo>
                <a:cubicBezTo>
                  <a:pt x="3512460" y="452527"/>
                  <a:pt x="3511921" y="451983"/>
                  <a:pt x="3510842" y="450894"/>
                </a:cubicBezTo>
                <a:close/>
                <a:moveTo>
                  <a:pt x="2796566" y="450894"/>
                </a:moveTo>
                <a:cubicBezTo>
                  <a:pt x="2793328" y="450894"/>
                  <a:pt x="2789283" y="452255"/>
                  <a:pt x="2784427" y="454978"/>
                </a:cubicBezTo>
                <a:cubicBezTo>
                  <a:pt x="2779573" y="457701"/>
                  <a:pt x="2777145" y="460696"/>
                  <a:pt x="2777145" y="463964"/>
                </a:cubicBezTo>
                <a:cubicBezTo>
                  <a:pt x="2777145" y="469409"/>
                  <a:pt x="2778763" y="472132"/>
                  <a:pt x="2782001" y="472132"/>
                </a:cubicBezTo>
                <a:cubicBezTo>
                  <a:pt x="2785237" y="472132"/>
                  <a:pt x="2790092" y="471315"/>
                  <a:pt x="2796566" y="469681"/>
                </a:cubicBezTo>
                <a:cubicBezTo>
                  <a:pt x="2803038" y="468048"/>
                  <a:pt x="2806275" y="465052"/>
                  <a:pt x="2806275" y="460696"/>
                </a:cubicBezTo>
                <a:cubicBezTo>
                  <a:pt x="2806275" y="454161"/>
                  <a:pt x="2803038" y="450894"/>
                  <a:pt x="2796566" y="450894"/>
                </a:cubicBezTo>
                <a:close/>
                <a:moveTo>
                  <a:pt x="2710795" y="450894"/>
                </a:moveTo>
                <a:cubicBezTo>
                  <a:pt x="2707559" y="450894"/>
                  <a:pt x="2705940" y="453073"/>
                  <a:pt x="2705940" y="457429"/>
                </a:cubicBezTo>
                <a:cubicBezTo>
                  <a:pt x="2705940" y="459608"/>
                  <a:pt x="2706211" y="461241"/>
                  <a:pt x="2706750" y="462329"/>
                </a:cubicBezTo>
                <a:cubicBezTo>
                  <a:pt x="2707289" y="463418"/>
                  <a:pt x="2707559" y="465052"/>
                  <a:pt x="2707559" y="467231"/>
                </a:cubicBezTo>
                <a:lnTo>
                  <a:pt x="2707559" y="470497"/>
                </a:lnTo>
                <a:lnTo>
                  <a:pt x="2705940" y="477032"/>
                </a:lnTo>
                <a:cubicBezTo>
                  <a:pt x="2705940" y="480301"/>
                  <a:pt x="2708098" y="481934"/>
                  <a:pt x="2712413" y="481934"/>
                </a:cubicBezTo>
                <a:cubicBezTo>
                  <a:pt x="2716729" y="481934"/>
                  <a:pt x="2719966" y="479211"/>
                  <a:pt x="2722123" y="473766"/>
                </a:cubicBezTo>
                <a:cubicBezTo>
                  <a:pt x="2721045" y="472676"/>
                  <a:pt x="2719426" y="468592"/>
                  <a:pt x="2717269" y="461513"/>
                </a:cubicBezTo>
                <a:cubicBezTo>
                  <a:pt x="2715111" y="454434"/>
                  <a:pt x="2712952" y="450894"/>
                  <a:pt x="2710795" y="450894"/>
                </a:cubicBezTo>
                <a:close/>
                <a:moveTo>
                  <a:pt x="1982561" y="447627"/>
                </a:moveTo>
                <a:cubicBezTo>
                  <a:pt x="1981482" y="447627"/>
                  <a:pt x="1980402" y="448715"/>
                  <a:pt x="1979325" y="450894"/>
                </a:cubicBezTo>
                <a:cubicBezTo>
                  <a:pt x="1977166" y="454161"/>
                  <a:pt x="1973390" y="456883"/>
                  <a:pt x="1967996" y="459062"/>
                </a:cubicBezTo>
                <a:cubicBezTo>
                  <a:pt x="1962601" y="461241"/>
                  <a:pt x="1959904" y="463418"/>
                  <a:pt x="1959904" y="465597"/>
                </a:cubicBezTo>
                <a:lnTo>
                  <a:pt x="1959904" y="467231"/>
                </a:lnTo>
                <a:cubicBezTo>
                  <a:pt x="1959904" y="468320"/>
                  <a:pt x="1960445" y="468864"/>
                  <a:pt x="1961522" y="468864"/>
                </a:cubicBezTo>
                <a:lnTo>
                  <a:pt x="1961522" y="467231"/>
                </a:lnTo>
                <a:cubicBezTo>
                  <a:pt x="1962601" y="467231"/>
                  <a:pt x="1963411" y="466959"/>
                  <a:pt x="1963950" y="466413"/>
                </a:cubicBezTo>
                <a:cubicBezTo>
                  <a:pt x="1964489" y="465869"/>
                  <a:pt x="1965298" y="465597"/>
                  <a:pt x="1966378" y="465597"/>
                </a:cubicBezTo>
                <a:lnTo>
                  <a:pt x="1969614" y="465597"/>
                </a:lnTo>
                <a:cubicBezTo>
                  <a:pt x="1970693" y="465597"/>
                  <a:pt x="1971233" y="465325"/>
                  <a:pt x="1971233" y="464780"/>
                </a:cubicBezTo>
                <a:cubicBezTo>
                  <a:pt x="1971233" y="464236"/>
                  <a:pt x="1971772" y="463964"/>
                  <a:pt x="1972851" y="463964"/>
                </a:cubicBezTo>
                <a:lnTo>
                  <a:pt x="1984179" y="450894"/>
                </a:lnTo>
                <a:cubicBezTo>
                  <a:pt x="1984179" y="448715"/>
                  <a:pt x="1983640" y="447627"/>
                  <a:pt x="1982561" y="447627"/>
                </a:cubicBezTo>
                <a:close/>
                <a:moveTo>
                  <a:pt x="680436" y="447627"/>
                </a:moveTo>
                <a:cubicBezTo>
                  <a:pt x="678279" y="447627"/>
                  <a:pt x="677200" y="449805"/>
                  <a:pt x="677200" y="454161"/>
                </a:cubicBezTo>
                <a:cubicBezTo>
                  <a:pt x="677200" y="459608"/>
                  <a:pt x="679357" y="462329"/>
                  <a:pt x="683674" y="462329"/>
                </a:cubicBezTo>
                <a:cubicBezTo>
                  <a:pt x="687989" y="462329"/>
                  <a:pt x="690145" y="459062"/>
                  <a:pt x="690145" y="452527"/>
                </a:cubicBezTo>
                <a:cubicBezTo>
                  <a:pt x="690145" y="449260"/>
                  <a:pt x="689607" y="447627"/>
                  <a:pt x="688528" y="447627"/>
                </a:cubicBezTo>
                <a:close/>
                <a:moveTo>
                  <a:pt x="8559026" y="445992"/>
                </a:moveTo>
                <a:cubicBezTo>
                  <a:pt x="8554711" y="445992"/>
                  <a:pt x="8550666" y="446538"/>
                  <a:pt x="8546889" y="447627"/>
                </a:cubicBezTo>
                <a:cubicBezTo>
                  <a:pt x="8543113" y="448715"/>
                  <a:pt x="8541225" y="451983"/>
                  <a:pt x="8541225" y="457429"/>
                </a:cubicBezTo>
                <a:cubicBezTo>
                  <a:pt x="8541225" y="462874"/>
                  <a:pt x="8543384" y="465597"/>
                  <a:pt x="8547698" y="465597"/>
                </a:cubicBezTo>
                <a:cubicBezTo>
                  <a:pt x="8548778" y="465597"/>
                  <a:pt x="8552014" y="463692"/>
                  <a:pt x="8557408" y="459880"/>
                </a:cubicBezTo>
                <a:cubicBezTo>
                  <a:pt x="8562803" y="456067"/>
                  <a:pt x="8565500" y="453073"/>
                  <a:pt x="8565500" y="450894"/>
                </a:cubicBezTo>
                <a:cubicBezTo>
                  <a:pt x="8565500" y="447627"/>
                  <a:pt x="8563342" y="445992"/>
                  <a:pt x="8559026" y="445992"/>
                </a:cubicBezTo>
                <a:close/>
                <a:moveTo>
                  <a:pt x="5962870" y="445992"/>
                </a:moveTo>
                <a:cubicBezTo>
                  <a:pt x="5960712" y="445992"/>
                  <a:pt x="5955857" y="448988"/>
                  <a:pt x="5948305" y="454978"/>
                </a:cubicBezTo>
                <a:cubicBezTo>
                  <a:pt x="5940753" y="460968"/>
                  <a:pt x="5932931" y="467775"/>
                  <a:pt x="5924841" y="475399"/>
                </a:cubicBezTo>
                <a:cubicBezTo>
                  <a:pt x="5916748" y="483023"/>
                  <a:pt x="5909466" y="490374"/>
                  <a:pt x="5902992" y="497453"/>
                </a:cubicBezTo>
                <a:cubicBezTo>
                  <a:pt x="5896519" y="504532"/>
                  <a:pt x="5893283" y="508617"/>
                  <a:pt x="5893283" y="509706"/>
                </a:cubicBezTo>
                <a:cubicBezTo>
                  <a:pt x="5893283" y="511885"/>
                  <a:pt x="5893822" y="512974"/>
                  <a:pt x="5894901" y="512974"/>
                </a:cubicBezTo>
                <a:lnTo>
                  <a:pt x="5896519" y="512974"/>
                </a:lnTo>
                <a:cubicBezTo>
                  <a:pt x="5897598" y="511885"/>
                  <a:pt x="5898408" y="510523"/>
                  <a:pt x="5898947" y="508890"/>
                </a:cubicBezTo>
                <a:cubicBezTo>
                  <a:pt x="5899486" y="507255"/>
                  <a:pt x="5900295" y="506439"/>
                  <a:pt x="5901374" y="506439"/>
                </a:cubicBezTo>
                <a:cubicBezTo>
                  <a:pt x="5903531" y="505350"/>
                  <a:pt x="5905959" y="504806"/>
                  <a:pt x="5908656" y="504806"/>
                </a:cubicBezTo>
                <a:cubicBezTo>
                  <a:pt x="5911355" y="504806"/>
                  <a:pt x="5913781" y="504260"/>
                  <a:pt x="5915939" y="503171"/>
                </a:cubicBezTo>
                <a:cubicBezTo>
                  <a:pt x="5921334" y="499904"/>
                  <a:pt x="5924841" y="497181"/>
                  <a:pt x="5926459" y="495003"/>
                </a:cubicBezTo>
                <a:cubicBezTo>
                  <a:pt x="5928077" y="492825"/>
                  <a:pt x="5932122" y="491192"/>
                  <a:pt x="5938594" y="490102"/>
                </a:cubicBezTo>
                <a:cubicBezTo>
                  <a:pt x="5940753" y="489013"/>
                  <a:pt x="5941562" y="487108"/>
                  <a:pt x="5941022" y="484385"/>
                </a:cubicBezTo>
                <a:cubicBezTo>
                  <a:pt x="5940483" y="481662"/>
                  <a:pt x="5941293" y="479211"/>
                  <a:pt x="5943450" y="477032"/>
                </a:cubicBezTo>
                <a:cubicBezTo>
                  <a:pt x="5945608" y="475943"/>
                  <a:pt x="5949654" y="473220"/>
                  <a:pt x="5955587" y="468864"/>
                </a:cubicBezTo>
                <a:cubicBezTo>
                  <a:pt x="5961520" y="464508"/>
                  <a:pt x="5964488" y="461241"/>
                  <a:pt x="5964488" y="459062"/>
                </a:cubicBezTo>
                <a:cubicBezTo>
                  <a:pt x="5966645" y="456883"/>
                  <a:pt x="5967724" y="454978"/>
                  <a:pt x="5967724" y="453345"/>
                </a:cubicBezTo>
                <a:cubicBezTo>
                  <a:pt x="5967724" y="451711"/>
                  <a:pt x="5968804" y="449805"/>
                  <a:pt x="5970960" y="447627"/>
                </a:cubicBezTo>
                <a:cubicBezTo>
                  <a:pt x="5969881" y="446538"/>
                  <a:pt x="5967186" y="445992"/>
                  <a:pt x="5962870" y="445992"/>
                </a:cubicBezTo>
                <a:close/>
                <a:moveTo>
                  <a:pt x="7969965" y="444359"/>
                </a:moveTo>
                <a:cubicBezTo>
                  <a:pt x="7966729" y="444359"/>
                  <a:pt x="7965109" y="444904"/>
                  <a:pt x="7965109" y="445992"/>
                </a:cubicBezTo>
                <a:cubicBezTo>
                  <a:pt x="7965109" y="447082"/>
                  <a:pt x="7966189" y="447627"/>
                  <a:pt x="7968347" y="447627"/>
                </a:cubicBezTo>
                <a:cubicBezTo>
                  <a:pt x="7970504" y="447627"/>
                  <a:pt x="7971585" y="447082"/>
                  <a:pt x="7971585" y="445992"/>
                </a:cubicBezTo>
                <a:cubicBezTo>
                  <a:pt x="7971585" y="444904"/>
                  <a:pt x="7971043" y="444359"/>
                  <a:pt x="7969965" y="444359"/>
                </a:cubicBezTo>
                <a:close/>
                <a:moveTo>
                  <a:pt x="2704322" y="444359"/>
                </a:moveTo>
                <a:cubicBezTo>
                  <a:pt x="2698928" y="444359"/>
                  <a:pt x="2696230" y="446538"/>
                  <a:pt x="2696230" y="450894"/>
                </a:cubicBezTo>
                <a:cubicBezTo>
                  <a:pt x="2696230" y="451983"/>
                  <a:pt x="2696771" y="452527"/>
                  <a:pt x="2697848" y="452527"/>
                </a:cubicBezTo>
                <a:cubicBezTo>
                  <a:pt x="2702164" y="452527"/>
                  <a:pt x="2704322" y="449805"/>
                  <a:pt x="2704322" y="444359"/>
                </a:cubicBezTo>
                <a:close/>
                <a:moveTo>
                  <a:pt x="8351885" y="442726"/>
                </a:moveTo>
                <a:cubicBezTo>
                  <a:pt x="8349727" y="442726"/>
                  <a:pt x="8348647" y="443815"/>
                  <a:pt x="8348647" y="445992"/>
                </a:cubicBezTo>
                <a:cubicBezTo>
                  <a:pt x="8348647" y="449260"/>
                  <a:pt x="8350265" y="450894"/>
                  <a:pt x="8353501" y="450894"/>
                </a:cubicBezTo>
                <a:cubicBezTo>
                  <a:pt x="8355660" y="450894"/>
                  <a:pt x="8356739" y="450350"/>
                  <a:pt x="8356739" y="449260"/>
                </a:cubicBezTo>
                <a:cubicBezTo>
                  <a:pt x="8356739" y="444904"/>
                  <a:pt x="8355121" y="442726"/>
                  <a:pt x="8351885" y="442726"/>
                </a:cubicBezTo>
                <a:close/>
                <a:moveTo>
                  <a:pt x="6999493" y="442726"/>
                </a:moveTo>
                <a:cubicBezTo>
                  <a:pt x="6999493" y="442726"/>
                  <a:pt x="6998952" y="443815"/>
                  <a:pt x="6997873" y="445992"/>
                </a:cubicBezTo>
                <a:cubicBezTo>
                  <a:pt x="6997873" y="447082"/>
                  <a:pt x="6997333" y="448443"/>
                  <a:pt x="6996255" y="450077"/>
                </a:cubicBezTo>
                <a:cubicBezTo>
                  <a:pt x="6995176" y="451711"/>
                  <a:pt x="6994637" y="453073"/>
                  <a:pt x="6994637" y="454161"/>
                </a:cubicBezTo>
                <a:cubicBezTo>
                  <a:pt x="6994637" y="457429"/>
                  <a:pt x="6996525" y="459880"/>
                  <a:pt x="7000299" y="461513"/>
                </a:cubicBezTo>
                <a:cubicBezTo>
                  <a:pt x="7004077" y="463146"/>
                  <a:pt x="7007043" y="463964"/>
                  <a:pt x="7009201" y="463964"/>
                </a:cubicBezTo>
                <a:cubicBezTo>
                  <a:pt x="7013517" y="463964"/>
                  <a:pt x="7015674" y="462329"/>
                  <a:pt x="7015674" y="459062"/>
                </a:cubicBezTo>
                <a:lnTo>
                  <a:pt x="7015674" y="442726"/>
                </a:lnTo>
                <a:close/>
                <a:moveTo>
                  <a:pt x="8484585" y="441092"/>
                </a:moveTo>
                <a:cubicBezTo>
                  <a:pt x="8483506" y="441092"/>
                  <a:pt x="8482966" y="442182"/>
                  <a:pt x="8482966" y="444359"/>
                </a:cubicBezTo>
                <a:cubicBezTo>
                  <a:pt x="8482966" y="446538"/>
                  <a:pt x="8483506" y="448715"/>
                  <a:pt x="8484585" y="450894"/>
                </a:cubicBezTo>
                <a:cubicBezTo>
                  <a:pt x="8485663" y="453073"/>
                  <a:pt x="8486203" y="455795"/>
                  <a:pt x="8486203" y="459062"/>
                </a:cubicBezTo>
                <a:cubicBezTo>
                  <a:pt x="8486203" y="461241"/>
                  <a:pt x="8483775" y="463418"/>
                  <a:pt x="8478920" y="465597"/>
                </a:cubicBezTo>
                <a:cubicBezTo>
                  <a:pt x="8474066" y="467775"/>
                  <a:pt x="8468941" y="470225"/>
                  <a:pt x="8463547" y="472948"/>
                </a:cubicBezTo>
                <a:cubicBezTo>
                  <a:pt x="8458152" y="475671"/>
                  <a:pt x="8453029" y="478122"/>
                  <a:pt x="8448173" y="480301"/>
                </a:cubicBezTo>
                <a:cubicBezTo>
                  <a:pt x="8443318" y="482478"/>
                  <a:pt x="8440891" y="485201"/>
                  <a:pt x="8440891" y="488469"/>
                </a:cubicBezTo>
                <a:cubicBezTo>
                  <a:pt x="8440891" y="489557"/>
                  <a:pt x="8441160" y="490374"/>
                  <a:pt x="8441701" y="490918"/>
                </a:cubicBezTo>
                <a:cubicBezTo>
                  <a:pt x="8442240" y="491464"/>
                  <a:pt x="8442508" y="492280"/>
                  <a:pt x="8442508" y="493369"/>
                </a:cubicBezTo>
                <a:cubicBezTo>
                  <a:pt x="8442508" y="494459"/>
                  <a:pt x="8442240" y="495003"/>
                  <a:pt x="8441701" y="495003"/>
                </a:cubicBezTo>
                <a:cubicBezTo>
                  <a:pt x="8441160" y="495003"/>
                  <a:pt x="8440891" y="495548"/>
                  <a:pt x="8440891" y="496637"/>
                </a:cubicBezTo>
                <a:lnTo>
                  <a:pt x="8440891" y="498271"/>
                </a:lnTo>
                <a:lnTo>
                  <a:pt x="8440891" y="499904"/>
                </a:lnTo>
                <a:cubicBezTo>
                  <a:pt x="8440891" y="502083"/>
                  <a:pt x="8441969" y="503171"/>
                  <a:pt x="8444127" y="503171"/>
                </a:cubicBezTo>
                <a:lnTo>
                  <a:pt x="8445746" y="503171"/>
                </a:lnTo>
                <a:cubicBezTo>
                  <a:pt x="8446825" y="502083"/>
                  <a:pt x="8448712" y="500721"/>
                  <a:pt x="8451409" y="499087"/>
                </a:cubicBezTo>
                <a:cubicBezTo>
                  <a:pt x="8454106" y="497453"/>
                  <a:pt x="8456534" y="496637"/>
                  <a:pt x="8458692" y="496637"/>
                </a:cubicBezTo>
                <a:cubicBezTo>
                  <a:pt x="8461929" y="494459"/>
                  <a:pt x="8464626" y="491192"/>
                  <a:pt x="8466783" y="486834"/>
                </a:cubicBezTo>
                <a:cubicBezTo>
                  <a:pt x="8468941" y="482478"/>
                  <a:pt x="8471638" y="480301"/>
                  <a:pt x="8474874" y="480301"/>
                </a:cubicBezTo>
                <a:cubicBezTo>
                  <a:pt x="8477032" y="480301"/>
                  <a:pt x="8478110" y="481389"/>
                  <a:pt x="8478110" y="483567"/>
                </a:cubicBezTo>
                <a:cubicBezTo>
                  <a:pt x="8478110" y="485746"/>
                  <a:pt x="8477571" y="487380"/>
                  <a:pt x="8476493" y="488469"/>
                </a:cubicBezTo>
                <a:cubicBezTo>
                  <a:pt x="8475416" y="489557"/>
                  <a:pt x="8474874" y="491192"/>
                  <a:pt x="8474874" y="493369"/>
                </a:cubicBezTo>
                <a:cubicBezTo>
                  <a:pt x="8474874" y="495548"/>
                  <a:pt x="8477303" y="497725"/>
                  <a:pt x="8482157" y="499904"/>
                </a:cubicBezTo>
                <a:cubicBezTo>
                  <a:pt x="8487011" y="502083"/>
                  <a:pt x="8490518" y="503171"/>
                  <a:pt x="8492676" y="503171"/>
                </a:cubicBezTo>
                <a:cubicBezTo>
                  <a:pt x="8494835" y="503171"/>
                  <a:pt x="8496453" y="502083"/>
                  <a:pt x="8497531" y="499904"/>
                </a:cubicBezTo>
                <a:cubicBezTo>
                  <a:pt x="8498610" y="497725"/>
                  <a:pt x="8500228" y="496637"/>
                  <a:pt x="8502386" y="496637"/>
                </a:cubicBezTo>
                <a:cubicBezTo>
                  <a:pt x="8505623" y="496637"/>
                  <a:pt x="8507240" y="499360"/>
                  <a:pt x="8507240" y="504806"/>
                </a:cubicBezTo>
                <a:cubicBezTo>
                  <a:pt x="8507240" y="510251"/>
                  <a:pt x="8509937" y="512974"/>
                  <a:pt x="8515332" y="512974"/>
                </a:cubicBezTo>
                <a:cubicBezTo>
                  <a:pt x="8520727" y="512974"/>
                  <a:pt x="8523424" y="510795"/>
                  <a:pt x="8523424" y="506439"/>
                </a:cubicBezTo>
                <a:cubicBezTo>
                  <a:pt x="8523424" y="502083"/>
                  <a:pt x="8521536" y="499087"/>
                  <a:pt x="8517761" y="497453"/>
                </a:cubicBezTo>
                <a:cubicBezTo>
                  <a:pt x="8513983" y="495820"/>
                  <a:pt x="8512096" y="492280"/>
                  <a:pt x="8512096" y="486834"/>
                </a:cubicBezTo>
                <a:cubicBezTo>
                  <a:pt x="8512096" y="484657"/>
                  <a:pt x="8513173" y="480301"/>
                  <a:pt x="8515332" y="473766"/>
                </a:cubicBezTo>
                <a:lnTo>
                  <a:pt x="8518569" y="475399"/>
                </a:lnTo>
                <a:lnTo>
                  <a:pt x="8520187" y="475399"/>
                </a:lnTo>
                <a:cubicBezTo>
                  <a:pt x="8524502" y="475399"/>
                  <a:pt x="8526660" y="472676"/>
                  <a:pt x="8526660" y="467231"/>
                </a:cubicBezTo>
                <a:lnTo>
                  <a:pt x="8526660" y="465597"/>
                </a:lnTo>
                <a:lnTo>
                  <a:pt x="8526660" y="463964"/>
                </a:lnTo>
                <a:lnTo>
                  <a:pt x="8518569" y="463964"/>
                </a:lnTo>
                <a:lnTo>
                  <a:pt x="8516951" y="463964"/>
                </a:lnTo>
                <a:cubicBezTo>
                  <a:pt x="8516951" y="467231"/>
                  <a:pt x="8515872" y="469953"/>
                  <a:pt x="8513715" y="472132"/>
                </a:cubicBezTo>
                <a:cubicBezTo>
                  <a:pt x="8509398" y="472132"/>
                  <a:pt x="8505083" y="470771"/>
                  <a:pt x="8500768" y="468048"/>
                </a:cubicBezTo>
                <a:cubicBezTo>
                  <a:pt x="8496453" y="465325"/>
                  <a:pt x="8494294" y="461241"/>
                  <a:pt x="8494294" y="455795"/>
                </a:cubicBezTo>
                <a:cubicBezTo>
                  <a:pt x="8494294" y="453617"/>
                  <a:pt x="8494564" y="452255"/>
                  <a:pt x="8495104" y="451711"/>
                </a:cubicBezTo>
                <a:cubicBezTo>
                  <a:pt x="8495643" y="451166"/>
                  <a:pt x="8495913" y="449805"/>
                  <a:pt x="8495913" y="447627"/>
                </a:cubicBezTo>
                <a:cubicBezTo>
                  <a:pt x="8495913" y="443270"/>
                  <a:pt x="8492136" y="441092"/>
                  <a:pt x="8484585" y="441092"/>
                </a:cubicBezTo>
                <a:close/>
                <a:moveTo>
                  <a:pt x="6870029" y="441092"/>
                </a:moveTo>
                <a:cubicBezTo>
                  <a:pt x="6866791" y="441092"/>
                  <a:pt x="6865173" y="442726"/>
                  <a:pt x="6865173" y="445992"/>
                </a:cubicBezTo>
                <a:cubicBezTo>
                  <a:pt x="6865173" y="447082"/>
                  <a:pt x="6866791" y="447627"/>
                  <a:pt x="6870029" y="447627"/>
                </a:cubicBezTo>
                <a:cubicBezTo>
                  <a:pt x="6873265" y="447627"/>
                  <a:pt x="6875423" y="447082"/>
                  <a:pt x="6876501" y="445992"/>
                </a:cubicBezTo>
                <a:cubicBezTo>
                  <a:pt x="6874343" y="442726"/>
                  <a:pt x="6872185" y="441092"/>
                  <a:pt x="6870029" y="441092"/>
                </a:cubicBezTo>
                <a:close/>
                <a:moveTo>
                  <a:pt x="6557392" y="441092"/>
                </a:moveTo>
                <a:cubicBezTo>
                  <a:pt x="6555235" y="441092"/>
                  <a:pt x="6551998" y="441908"/>
                  <a:pt x="6547683" y="443543"/>
                </a:cubicBezTo>
                <a:cubicBezTo>
                  <a:pt x="6543368" y="445176"/>
                  <a:pt x="6541209" y="447627"/>
                  <a:pt x="6541209" y="450894"/>
                </a:cubicBezTo>
                <a:cubicBezTo>
                  <a:pt x="6544447" y="450894"/>
                  <a:pt x="6547952" y="450350"/>
                  <a:pt x="6551729" y="449260"/>
                </a:cubicBezTo>
                <a:cubicBezTo>
                  <a:pt x="6555505" y="448171"/>
                  <a:pt x="6557392" y="445448"/>
                  <a:pt x="6557392" y="441092"/>
                </a:cubicBezTo>
                <a:close/>
                <a:moveTo>
                  <a:pt x="6502370" y="441092"/>
                </a:moveTo>
                <a:cubicBezTo>
                  <a:pt x="6496977" y="441092"/>
                  <a:pt x="6494009" y="441636"/>
                  <a:pt x="6493470" y="442726"/>
                </a:cubicBezTo>
                <a:cubicBezTo>
                  <a:pt x="6492931" y="443815"/>
                  <a:pt x="6492660" y="447082"/>
                  <a:pt x="6492660" y="452527"/>
                </a:cubicBezTo>
                <a:cubicBezTo>
                  <a:pt x="6494819" y="452527"/>
                  <a:pt x="6496977" y="450894"/>
                  <a:pt x="6499134" y="447627"/>
                </a:cubicBezTo>
                <a:cubicBezTo>
                  <a:pt x="6501292" y="444359"/>
                  <a:pt x="6502910" y="442182"/>
                  <a:pt x="6503989" y="441092"/>
                </a:cubicBezTo>
                <a:close/>
                <a:moveTo>
                  <a:pt x="5979052" y="441092"/>
                </a:moveTo>
                <a:cubicBezTo>
                  <a:pt x="5976895" y="443270"/>
                  <a:pt x="5975816" y="445448"/>
                  <a:pt x="5975816" y="447627"/>
                </a:cubicBezTo>
                <a:cubicBezTo>
                  <a:pt x="5980132" y="447627"/>
                  <a:pt x="5982289" y="446538"/>
                  <a:pt x="5982289" y="444359"/>
                </a:cubicBezTo>
                <a:lnTo>
                  <a:pt x="5982289" y="442726"/>
                </a:lnTo>
                <a:cubicBezTo>
                  <a:pt x="5981210" y="442726"/>
                  <a:pt x="5980670" y="442182"/>
                  <a:pt x="5980670" y="441092"/>
                </a:cubicBezTo>
                <a:close/>
                <a:moveTo>
                  <a:pt x="4483946" y="441092"/>
                </a:moveTo>
                <a:cubicBezTo>
                  <a:pt x="4481789" y="441092"/>
                  <a:pt x="4478552" y="441908"/>
                  <a:pt x="4474236" y="443543"/>
                </a:cubicBezTo>
                <a:cubicBezTo>
                  <a:pt x="4469921" y="445176"/>
                  <a:pt x="4467763" y="447627"/>
                  <a:pt x="4467763" y="450894"/>
                </a:cubicBezTo>
                <a:cubicBezTo>
                  <a:pt x="4471000" y="450894"/>
                  <a:pt x="4474506" y="450350"/>
                  <a:pt x="4478282" y="449260"/>
                </a:cubicBezTo>
                <a:cubicBezTo>
                  <a:pt x="4482058" y="448171"/>
                  <a:pt x="4483946" y="445448"/>
                  <a:pt x="4483946" y="441092"/>
                </a:cubicBezTo>
                <a:close/>
                <a:moveTo>
                  <a:pt x="4428923" y="441092"/>
                </a:moveTo>
                <a:cubicBezTo>
                  <a:pt x="4423529" y="441092"/>
                  <a:pt x="4420563" y="441636"/>
                  <a:pt x="4420024" y="442726"/>
                </a:cubicBezTo>
                <a:cubicBezTo>
                  <a:pt x="4419485" y="443815"/>
                  <a:pt x="4419214" y="447082"/>
                  <a:pt x="4419214" y="452527"/>
                </a:cubicBezTo>
                <a:cubicBezTo>
                  <a:pt x="4421372" y="452527"/>
                  <a:pt x="4423529" y="450894"/>
                  <a:pt x="4425687" y="447627"/>
                </a:cubicBezTo>
                <a:cubicBezTo>
                  <a:pt x="4427844" y="444359"/>
                  <a:pt x="4429464" y="442182"/>
                  <a:pt x="4430542" y="441092"/>
                </a:cubicBezTo>
                <a:close/>
                <a:moveTo>
                  <a:pt x="3933218" y="441092"/>
                </a:moveTo>
                <a:cubicBezTo>
                  <a:pt x="3932139" y="441092"/>
                  <a:pt x="3930252" y="441636"/>
                  <a:pt x="3927554" y="442726"/>
                </a:cubicBezTo>
                <a:cubicBezTo>
                  <a:pt x="3924857" y="443815"/>
                  <a:pt x="3923509" y="445448"/>
                  <a:pt x="3923509" y="447627"/>
                </a:cubicBezTo>
                <a:lnTo>
                  <a:pt x="3923509" y="449260"/>
                </a:lnTo>
                <a:lnTo>
                  <a:pt x="3925127" y="450894"/>
                </a:lnTo>
                <a:cubicBezTo>
                  <a:pt x="3930521" y="448715"/>
                  <a:pt x="3933218" y="445448"/>
                  <a:pt x="3933218" y="441092"/>
                </a:cubicBezTo>
                <a:close/>
                <a:moveTo>
                  <a:pt x="1209823" y="441092"/>
                </a:moveTo>
                <a:cubicBezTo>
                  <a:pt x="1206586" y="441092"/>
                  <a:pt x="1202541" y="442182"/>
                  <a:pt x="1197685" y="444359"/>
                </a:cubicBezTo>
                <a:cubicBezTo>
                  <a:pt x="1192830" y="446538"/>
                  <a:pt x="1190404" y="449805"/>
                  <a:pt x="1190404" y="454161"/>
                </a:cubicBezTo>
                <a:cubicBezTo>
                  <a:pt x="1190404" y="457429"/>
                  <a:pt x="1190942" y="459062"/>
                  <a:pt x="1192022" y="459062"/>
                </a:cubicBezTo>
                <a:cubicBezTo>
                  <a:pt x="1195258" y="456883"/>
                  <a:pt x="1199573" y="454978"/>
                  <a:pt x="1204967" y="453345"/>
                </a:cubicBezTo>
                <a:cubicBezTo>
                  <a:pt x="1210362" y="451711"/>
                  <a:pt x="1213060" y="448715"/>
                  <a:pt x="1213060" y="444359"/>
                </a:cubicBezTo>
                <a:cubicBezTo>
                  <a:pt x="1213060" y="442182"/>
                  <a:pt x="1211980" y="441092"/>
                  <a:pt x="1209823" y="441092"/>
                </a:cubicBezTo>
                <a:close/>
                <a:moveTo>
                  <a:pt x="1051229" y="441092"/>
                </a:moveTo>
                <a:lnTo>
                  <a:pt x="1051229" y="444359"/>
                </a:lnTo>
                <a:cubicBezTo>
                  <a:pt x="1053387" y="444359"/>
                  <a:pt x="1054466" y="443270"/>
                  <a:pt x="1054466" y="441092"/>
                </a:cubicBezTo>
                <a:close/>
                <a:moveTo>
                  <a:pt x="282335" y="441092"/>
                </a:moveTo>
                <a:cubicBezTo>
                  <a:pt x="276940" y="441092"/>
                  <a:pt x="273974" y="442182"/>
                  <a:pt x="273435" y="444359"/>
                </a:cubicBezTo>
                <a:cubicBezTo>
                  <a:pt x="272894" y="446538"/>
                  <a:pt x="272625" y="449805"/>
                  <a:pt x="272625" y="454161"/>
                </a:cubicBezTo>
                <a:cubicBezTo>
                  <a:pt x="270467" y="457429"/>
                  <a:pt x="268039" y="458790"/>
                  <a:pt x="265342" y="458245"/>
                </a:cubicBezTo>
                <a:cubicBezTo>
                  <a:pt x="262646" y="457701"/>
                  <a:pt x="260218" y="459062"/>
                  <a:pt x="258060" y="462329"/>
                </a:cubicBezTo>
                <a:cubicBezTo>
                  <a:pt x="256981" y="463418"/>
                  <a:pt x="255363" y="465325"/>
                  <a:pt x="253205" y="468048"/>
                </a:cubicBezTo>
                <a:cubicBezTo>
                  <a:pt x="251048" y="470771"/>
                  <a:pt x="249969" y="473220"/>
                  <a:pt x="249969" y="475399"/>
                </a:cubicBezTo>
                <a:cubicBezTo>
                  <a:pt x="255363" y="475399"/>
                  <a:pt x="262916" y="471315"/>
                  <a:pt x="272625" y="463146"/>
                </a:cubicBezTo>
                <a:cubicBezTo>
                  <a:pt x="282335" y="454978"/>
                  <a:pt x="287190" y="448171"/>
                  <a:pt x="287190" y="442726"/>
                </a:cubicBezTo>
                <a:cubicBezTo>
                  <a:pt x="287190" y="441636"/>
                  <a:pt x="285571" y="441092"/>
                  <a:pt x="282335" y="441092"/>
                </a:cubicBezTo>
                <a:close/>
                <a:moveTo>
                  <a:pt x="8130177" y="439459"/>
                </a:moveTo>
                <a:cubicBezTo>
                  <a:pt x="8129098" y="439459"/>
                  <a:pt x="8128559" y="439731"/>
                  <a:pt x="8128559" y="440275"/>
                </a:cubicBezTo>
                <a:cubicBezTo>
                  <a:pt x="8128559" y="440820"/>
                  <a:pt x="8129098" y="441092"/>
                  <a:pt x="8130177" y="441092"/>
                </a:cubicBezTo>
                <a:cubicBezTo>
                  <a:pt x="8131256" y="441092"/>
                  <a:pt x="8131795" y="440820"/>
                  <a:pt x="8131795" y="440275"/>
                </a:cubicBezTo>
                <a:cubicBezTo>
                  <a:pt x="8131795" y="439731"/>
                  <a:pt x="8131256" y="439459"/>
                  <a:pt x="8130177" y="439459"/>
                </a:cubicBezTo>
                <a:close/>
                <a:moveTo>
                  <a:pt x="8450600" y="437824"/>
                </a:moveTo>
                <a:cubicBezTo>
                  <a:pt x="8441969" y="437824"/>
                  <a:pt x="8437654" y="442182"/>
                  <a:pt x="8437654" y="450894"/>
                </a:cubicBezTo>
                <a:cubicBezTo>
                  <a:pt x="8437654" y="455250"/>
                  <a:pt x="8440351" y="457429"/>
                  <a:pt x="8445746" y="457429"/>
                </a:cubicBezTo>
                <a:cubicBezTo>
                  <a:pt x="8447904" y="457429"/>
                  <a:pt x="8449251" y="456883"/>
                  <a:pt x="8449791" y="455795"/>
                </a:cubicBezTo>
                <a:cubicBezTo>
                  <a:pt x="8450331" y="454706"/>
                  <a:pt x="8451680" y="454161"/>
                  <a:pt x="8453837" y="454161"/>
                </a:cubicBezTo>
                <a:cubicBezTo>
                  <a:pt x="8454916" y="454161"/>
                  <a:pt x="8455995" y="454706"/>
                  <a:pt x="8457073" y="455795"/>
                </a:cubicBezTo>
                <a:cubicBezTo>
                  <a:pt x="8458152" y="456883"/>
                  <a:pt x="8459770" y="457429"/>
                  <a:pt x="8461929" y="457429"/>
                </a:cubicBezTo>
                <a:cubicBezTo>
                  <a:pt x="8465166" y="457429"/>
                  <a:pt x="8466783" y="455795"/>
                  <a:pt x="8466783" y="452527"/>
                </a:cubicBezTo>
                <a:cubicBezTo>
                  <a:pt x="8466783" y="449260"/>
                  <a:pt x="8464895" y="446538"/>
                  <a:pt x="8461119" y="444359"/>
                </a:cubicBezTo>
                <a:cubicBezTo>
                  <a:pt x="8457343" y="442182"/>
                  <a:pt x="8454377" y="440003"/>
                  <a:pt x="8452219" y="437824"/>
                </a:cubicBezTo>
                <a:close/>
                <a:moveTo>
                  <a:pt x="1578796" y="437824"/>
                </a:moveTo>
                <a:cubicBezTo>
                  <a:pt x="1576637" y="437824"/>
                  <a:pt x="1574750" y="439459"/>
                  <a:pt x="1573130" y="442726"/>
                </a:cubicBezTo>
                <a:cubicBezTo>
                  <a:pt x="1571512" y="445992"/>
                  <a:pt x="1570704" y="448715"/>
                  <a:pt x="1570704" y="450894"/>
                </a:cubicBezTo>
                <a:cubicBezTo>
                  <a:pt x="1570704" y="454161"/>
                  <a:pt x="1573940" y="455795"/>
                  <a:pt x="1580414" y="455795"/>
                </a:cubicBezTo>
                <a:cubicBezTo>
                  <a:pt x="1580414" y="453617"/>
                  <a:pt x="1580144" y="452255"/>
                  <a:pt x="1579604" y="451711"/>
                </a:cubicBezTo>
                <a:cubicBezTo>
                  <a:pt x="1579065" y="451166"/>
                  <a:pt x="1578796" y="449805"/>
                  <a:pt x="1578796" y="447627"/>
                </a:cubicBezTo>
                <a:cubicBezTo>
                  <a:pt x="1578796" y="445448"/>
                  <a:pt x="1579334" y="444359"/>
                  <a:pt x="1580414" y="444359"/>
                </a:cubicBezTo>
                <a:cubicBezTo>
                  <a:pt x="1581493" y="444359"/>
                  <a:pt x="1582031" y="443270"/>
                  <a:pt x="1582031" y="441092"/>
                </a:cubicBezTo>
                <a:cubicBezTo>
                  <a:pt x="1582031" y="438913"/>
                  <a:pt x="1580952" y="437824"/>
                  <a:pt x="1578796" y="437824"/>
                </a:cubicBezTo>
                <a:close/>
                <a:moveTo>
                  <a:pt x="725749" y="437824"/>
                </a:moveTo>
                <a:cubicBezTo>
                  <a:pt x="723591" y="437824"/>
                  <a:pt x="721434" y="438913"/>
                  <a:pt x="719276" y="441092"/>
                </a:cubicBezTo>
                <a:cubicBezTo>
                  <a:pt x="717117" y="443270"/>
                  <a:pt x="716040" y="445448"/>
                  <a:pt x="716040" y="447627"/>
                </a:cubicBezTo>
                <a:lnTo>
                  <a:pt x="716040" y="450894"/>
                </a:lnTo>
                <a:cubicBezTo>
                  <a:pt x="717117" y="451983"/>
                  <a:pt x="719276" y="452527"/>
                  <a:pt x="722513" y="452527"/>
                </a:cubicBezTo>
                <a:cubicBezTo>
                  <a:pt x="726828" y="452527"/>
                  <a:pt x="728985" y="449805"/>
                  <a:pt x="728985" y="444359"/>
                </a:cubicBezTo>
                <a:lnTo>
                  <a:pt x="728985" y="439459"/>
                </a:lnTo>
                <a:cubicBezTo>
                  <a:pt x="727906" y="438369"/>
                  <a:pt x="726828" y="437824"/>
                  <a:pt x="725749" y="437824"/>
                </a:cubicBezTo>
                <a:close/>
                <a:moveTo>
                  <a:pt x="8510479" y="436191"/>
                </a:moveTo>
                <a:cubicBezTo>
                  <a:pt x="8507240" y="436191"/>
                  <a:pt x="8505083" y="438641"/>
                  <a:pt x="8504004" y="443543"/>
                </a:cubicBezTo>
                <a:cubicBezTo>
                  <a:pt x="8502926" y="448443"/>
                  <a:pt x="8502386" y="451983"/>
                  <a:pt x="8502386" y="454161"/>
                </a:cubicBezTo>
                <a:cubicBezTo>
                  <a:pt x="8502386" y="458518"/>
                  <a:pt x="8506162" y="460696"/>
                  <a:pt x="8513715" y="460696"/>
                </a:cubicBezTo>
                <a:lnTo>
                  <a:pt x="8516951" y="460696"/>
                </a:lnTo>
                <a:cubicBezTo>
                  <a:pt x="8518029" y="458518"/>
                  <a:pt x="8518569" y="454706"/>
                  <a:pt x="8518569" y="449260"/>
                </a:cubicBezTo>
                <a:lnTo>
                  <a:pt x="8518569" y="441092"/>
                </a:lnTo>
                <a:cubicBezTo>
                  <a:pt x="8515332" y="437824"/>
                  <a:pt x="8512636" y="436191"/>
                  <a:pt x="8510479" y="436191"/>
                </a:cubicBezTo>
                <a:close/>
                <a:moveTo>
                  <a:pt x="3889525" y="436191"/>
                </a:moveTo>
                <a:cubicBezTo>
                  <a:pt x="3880893" y="436191"/>
                  <a:pt x="3876578" y="438913"/>
                  <a:pt x="3876578" y="444359"/>
                </a:cubicBezTo>
                <a:lnTo>
                  <a:pt x="3876578" y="445992"/>
                </a:lnTo>
                <a:lnTo>
                  <a:pt x="3878196" y="445992"/>
                </a:lnTo>
                <a:cubicBezTo>
                  <a:pt x="3880354" y="445992"/>
                  <a:pt x="3882780" y="444904"/>
                  <a:pt x="3885479" y="442726"/>
                </a:cubicBezTo>
                <a:cubicBezTo>
                  <a:pt x="3888176" y="440547"/>
                  <a:pt x="3889525" y="438369"/>
                  <a:pt x="3889525" y="436191"/>
                </a:cubicBezTo>
                <a:close/>
                <a:moveTo>
                  <a:pt x="2238251" y="434557"/>
                </a:moveTo>
                <a:cubicBezTo>
                  <a:pt x="2233936" y="434557"/>
                  <a:pt x="2231779" y="436736"/>
                  <a:pt x="2231779" y="441092"/>
                </a:cubicBezTo>
                <a:cubicBezTo>
                  <a:pt x="2231779" y="445448"/>
                  <a:pt x="2233667" y="447354"/>
                  <a:pt x="2237443" y="446810"/>
                </a:cubicBezTo>
                <a:cubicBezTo>
                  <a:pt x="2241219" y="446266"/>
                  <a:pt x="2243107" y="447627"/>
                  <a:pt x="2243107" y="450894"/>
                </a:cubicBezTo>
                <a:cubicBezTo>
                  <a:pt x="2243107" y="453073"/>
                  <a:pt x="2242837" y="454706"/>
                  <a:pt x="2242297" y="455795"/>
                </a:cubicBezTo>
                <a:cubicBezTo>
                  <a:pt x="2241758" y="456883"/>
                  <a:pt x="2241489" y="458518"/>
                  <a:pt x="2241489" y="460696"/>
                </a:cubicBezTo>
                <a:cubicBezTo>
                  <a:pt x="2241489" y="463964"/>
                  <a:pt x="2242568" y="465325"/>
                  <a:pt x="2244725" y="464780"/>
                </a:cubicBezTo>
                <a:cubicBezTo>
                  <a:pt x="2246883" y="464236"/>
                  <a:pt x="2249040" y="465052"/>
                  <a:pt x="2251198" y="467231"/>
                </a:cubicBezTo>
                <a:cubicBezTo>
                  <a:pt x="2253357" y="468320"/>
                  <a:pt x="2254705" y="469953"/>
                  <a:pt x="2255244" y="472132"/>
                </a:cubicBezTo>
                <a:cubicBezTo>
                  <a:pt x="2255784" y="474310"/>
                  <a:pt x="2257131" y="475399"/>
                  <a:pt x="2259290" y="475399"/>
                </a:cubicBezTo>
                <a:cubicBezTo>
                  <a:pt x="2261448" y="475399"/>
                  <a:pt x="2263874" y="472676"/>
                  <a:pt x="2266573" y="467231"/>
                </a:cubicBezTo>
                <a:cubicBezTo>
                  <a:pt x="2269270" y="461785"/>
                  <a:pt x="2270617" y="457973"/>
                  <a:pt x="2270617" y="455795"/>
                </a:cubicBezTo>
                <a:cubicBezTo>
                  <a:pt x="2270617" y="452527"/>
                  <a:pt x="2270078" y="449260"/>
                  <a:pt x="2268999" y="445992"/>
                </a:cubicBezTo>
                <a:cubicBezTo>
                  <a:pt x="2267921" y="442726"/>
                  <a:pt x="2265763" y="441092"/>
                  <a:pt x="2262526" y="441092"/>
                </a:cubicBezTo>
                <a:cubicBezTo>
                  <a:pt x="2260369" y="441092"/>
                  <a:pt x="2259020" y="441908"/>
                  <a:pt x="2258481" y="443543"/>
                </a:cubicBezTo>
                <a:cubicBezTo>
                  <a:pt x="2257941" y="445176"/>
                  <a:pt x="2256592" y="445992"/>
                  <a:pt x="2254434" y="445992"/>
                </a:cubicBezTo>
                <a:cubicBezTo>
                  <a:pt x="2251198" y="445992"/>
                  <a:pt x="2248771" y="444087"/>
                  <a:pt x="2247153" y="440275"/>
                </a:cubicBezTo>
                <a:cubicBezTo>
                  <a:pt x="2245534" y="436463"/>
                  <a:pt x="2242568" y="434557"/>
                  <a:pt x="2238251" y="434557"/>
                </a:cubicBezTo>
                <a:close/>
                <a:moveTo>
                  <a:pt x="1020482" y="432924"/>
                </a:moveTo>
                <a:cubicBezTo>
                  <a:pt x="1017245" y="432924"/>
                  <a:pt x="1015627" y="434013"/>
                  <a:pt x="1015627" y="436191"/>
                </a:cubicBezTo>
                <a:cubicBezTo>
                  <a:pt x="1015627" y="437280"/>
                  <a:pt x="1016166" y="437824"/>
                  <a:pt x="1017245" y="437824"/>
                </a:cubicBezTo>
                <a:cubicBezTo>
                  <a:pt x="1019403" y="437824"/>
                  <a:pt x="1020482" y="436191"/>
                  <a:pt x="1020482" y="432924"/>
                </a:cubicBezTo>
                <a:close/>
                <a:moveTo>
                  <a:pt x="8240221" y="431290"/>
                </a:moveTo>
                <a:cubicBezTo>
                  <a:pt x="8236985" y="431290"/>
                  <a:pt x="8231861" y="434285"/>
                  <a:pt x="8224847" y="440275"/>
                </a:cubicBezTo>
                <a:cubicBezTo>
                  <a:pt x="8217833" y="446266"/>
                  <a:pt x="8213788" y="450894"/>
                  <a:pt x="8212710" y="454161"/>
                </a:cubicBezTo>
                <a:cubicBezTo>
                  <a:pt x="8214869" y="451983"/>
                  <a:pt x="8220263" y="448988"/>
                  <a:pt x="8228893" y="445176"/>
                </a:cubicBezTo>
                <a:cubicBezTo>
                  <a:pt x="8237523" y="441364"/>
                  <a:pt x="8241840" y="437280"/>
                  <a:pt x="8241840" y="432924"/>
                </a:cubicBezTo>
                <a:cubicBezTo>
                  <a:pt x="8241840" y="432924"/>
                  <a:pt x="8241301" y="432378"/>
                  <a:pt x="8240221" y="431290"/>
                </a:cubicBezTo>
                <a:close/>
                <a:moveTo>
                  <a:pt x="6359959" y="431290"/>
                </a:moveTo>
                <a:cubicBezTo>
                  <a:pt x="6356723" y="431290"/>
                  <a:pt x="6355105" y="432924"/>
                  <a:pt x="6355105" y="436191"/>
                </a:cubicBezTo>
                <a:cubicBezTo>
                  <a:pt x="6357263" y="436191"/>
                  <a:pt x="6359421" y="435101"/>
                  <a:pt x="6361578" y="432924"/>
                </a:cubicBezTo>
                <a:cubicBezTo>
                  <a:pt x="6361578" y="431834"/>
                  <a:pt x="6361039" y="431290"/>
                  <a:pt x="6359959" y="431290"/>
                </a:cubicBezTo>
                <a:close/>
                <a:moveTo>
                  <a:pt x="4286514" y="431290"/>
                </a:moveTo>
                <a:cubicBezTo>
                  <a:pt x="4283277" y="431290"/>
                  <a:pt x="4281658" y="432924"/>
                  <a:pt x="4281658" y="436191"/>
                </a:cubicBezTo>
                <a:cubicBezTo>
                  <a:pt x="4283817" y="436191"/>
                  <a:pt x="4285975" y="435101"/>
                  <a:pt x="4288132" y="432924"/>
                </a:cubicBezTo>
                <a:cubicBezTo>
                  <a:pt x="4288132" y="431834"/>
                  <a:pt x="4287593" y="431290"/>
                  <a:pt x="4286514" y="431290"/>
                </a:cubicBezTo>
                <a:close/>
                <a:moveTo>
                  <a:pt x="1798074" y="431290"/>
                </a:moveTo>
                <a:cubicBezTo>
                  <a:pt x="1793759" y="431290"/>
                  <a:pt x="1791601" y="432924"/>
                  <a:pt x="1791601" y="436191"/>
                </a:cubicBezTo>
                <a:lnTo>
                  <a:pt x="1793219" y="436191"/>
                </a:lnTo>
                <a:lnTo>
                  <a:pt x="1794838" y="437824"/>
                </a:lnTo>
                <a:lnTo>
                  <a:pt x="1796456" y="437824"/>
                </a:lnTo>
                <a:cubicBezTo>
                  <a:pt x="1799692" y="437824"/>
                  <a:pt x="1801312" y="436191"/>
                  <a:pt x="1801312" y="432924"/>
                </a:cubicBezTo>
                <a:cubicBezTo>
                  <a:pt x="1801312" y="431834"/>
                  <a:pt x="1800233" y="431290"/>
                  <a:pt x="1798074" y="431290"/>
                </a:cubicBezTo>
                <a:close/>
                <a:moveTo>
                  <a:pt x="1489789" y="431290"/>
                </a:moveTo>
                <a:cubicBezTo>
                  <a:pt x="1488710" y="431290"/>
                  <a:pt x="1487092" y="432106"/>
                  <a:pt x="1484934" y="433740"/>
                </a:cubicBezTo>
                <a:cubicBezTo>
                  <a:pt x="1482775" y="435375"/>
                  <a:pt x="1480078" y="437280"/>
                  <a:pt x="1476842" y="439459"/>
                </a:cubicBezTo>
                <a:cubicBezTo>
                  <a:pt x="1472527" y="442726"/>
                  <a:pt x="1468751" y="445448"/>
                  <a:pt x="1465514" y="447627"/>
                </a:cubicBezTo>
                <a:cubicBezTo>
                  <a:pt x="1465514" y="450894"/>
                  <a:pt x="1466592" y="452527"/>
                  <a:pt x="1468751" y="452527"/>
                </a:cubicBezTo>
                <a:cubicBezTo>
                  <a:pt x="1470909" y="452527"/>
                  <a:pt x="1472527" y="451711"/>
                  <a:pt x="1473606" y="450077"/>
                </a:cubicBezTo>
                <a:cubicBezTo>
                  <a:pt x="1474684" y="448443"/>
                  <a:pt x="1476303" y="447627"/>
                  <a:pt x="1478460" y="447627"/>
                </a:cubicBezTo>
                <a:cubicBezTo>
                  <a:pt x="1482775" y="447627"/>
                  <a:pt x="1485203" y="448988"/>
                  <a:pt x="1485743" y="451711"/>
                </a:cubicBezTo>
                <a:cubicBezTo>
                  <a:pt x="1486282" y="454434"/>
                  <a:pt x="1488170" y="455795"/>
                  <a:pt x="1491407" y="455795"/>
                </a:cubicBezTo>
                <a:cubicBezTo>
                  <a:pt x="1496801" y="455795"/>
                  <a:pt x="1499498" y="451983"/>
                  <a:pt x="1499498" y="444359"/>
                </a:cubicBezTo>
                <a:cubicBezTo>
                  <a:pt x="1499498" y="442182"/>
                  <a:pt x="1498419" y="439459"/>
                  <a:pt x="1496261" y="436191"/>
                </a:cubicBezTo>
                <a:cubicBezTo>
                  <a:pt x="1494104" y="432924"/>
                  <a:pt x="1491946" y="431290"/>
                  <a:pt x="1489789" y="431290"/>
                </a:cubicBezTo>
                <a:close/>
                <a:moveTo>
                  <a:pt x="8581683" y="429656"/>
                </a:moveTo>
                <a:cubicBezTo>
                  <a:pt x="8580604" y="429656"/>
                  <a:pt x="8580064" y="430745"/>
                  <a:pt x="8580064" y="432924"/>
                </a:cubicBezTo>
                <a:cubicBezTo>
                  <a:pt x="8580064" y="436191"/>
                  <a:pt x="8581144" y="437824"/>
                  <a:pt x="8583301" y="437824"/>
                </a:cubicBezTo>
                <a:cubicBezTo>
                  <a:pt x="8585459" y="437824"/>
                  <a:pt x="8586538" y="436736"/>
                  <a:pt x="8586538" y="434557"/>
                </a:cubicBezTo>
                <a:cubicBezTo>
                  <a:pt x="8586538" y="431290"/>
                  <a:pt x="8584919" y="429656"/>
                  <a:pt x="8581683" y="429656"/>
                </a:cubicBezTo>
                <a:close/>
                <a:moveTo>
                  <a:pt x="7407303" y="429656"/>
                </a:moveTo>
                <a:cubicBezTo>
                  <a:pt x="7407303" y="430745"/>
                  <a:pt x="7407571" y="431290"/>
                  <a:pt x="7408113" y="431290"/>
                </a:cubicBezTo>
                <a:cubicBezTo>
                  <a:pt x="7408652" y="431290"/>
                  <a:pt x="7408920" y="430745"/>
                  <a:pt x="7408920" y="429656"/>
                </a:cubicBezTo>
                <a:close/>
                <a:moveTo>
                  <a:pt x="4888825" y="429656"/>
                </a:moveTo>
                <a:cubicBezTo>
                  <a:pt x="4886667" y="429656"/>
                  <a:pt x="4881542" y="431562"/>
                  <a:pt x="4873450" y="435375"/>
                </a:cubicBezTo>
                <a:cubicBezTo>
                  <a:pt x="4865359" y="439185"/>
                  <a:pt x="4860235" y="442182"/>
                  <a:pt x="4858077" y="444359"/>
                </a:cubicBezTo>
                <a:cubicBezTo>
                  <a:pt x="4853762" y="447627"/>
                  <a:pt x="4851334" y="450622"/>
                  <a:pt x="4850795" y="453345"/>
                </a:cubicBezTo>
                <a:cubicBezTo>
                  <a:pt x="4850255" y="456067"/>
                  <a:pt x="4845670" y="459608"/>
                  <a:pt x="4837038" y="463964"/>
                </a:cubicBezTo>
                <a:cubicBezTo>
                  <a:pt x="4835961" y="465052"/>
                  <a:pt x="4835420" y="467775"/>
                  <a:pt x="4835420" y="472132"/>
                </a:cubicBezTo>
                <a:lnTo>
                  <a:pt x="4838658" y="472132"/>
                </a:lnTo>
                <a:cubicBezTo>
                  <a:pt x="4841894" y="469953"/>
                  <a:pt x="4847558" y="467503"/>
                  <a:pt x="4855649" y="464780"/>
                </a:cubicBezTo>
                <a:cubicBezTo>
                  <a:pt x="4863741" y="462057"/>
                  <a:pt x="4868327" y="459608"/>
                  <a:pt x="4869404" y="457429"/>
                </a:cubicBezTo>
                <a:cubicBezTo>
                  <a:pt x="4869404" y="456339"/>
                  <a:pt x="4869404" y="454706"/>
                  <a:pt x="4869404" y="452527"/>
                </a:cubicBezTo>
                <a:cubicBezTo>
                  <a:pt x="4869404" y="450350"/>
                  <a:pt x="4869945" y="449260"/>
                  <a:pt x="4871024" y="449260"/>
                </a:cubicBezTo>
                <a:cubicBezTo>
                  <a:pt x="4872103" y="449260"/>
                  <a:pt x="4872642" y="448715"/>
                  <a:pt x="4872642" y="447627"/>
                </a:cubicBezTo>
                <a:cubicBezTo>
                  <a:pt x="4872642" y="446538"/>
                  <a:pt x="4873181" y="445448"/>
                  <a:pt x="4874260" y="444359"/>
                </a:cubicBezTo>
                <a:lnTo>
                  <a:pt x="4877497" y="441092"/>
                </a:lnTo>
                <a:cubicBezTo>
                  <a:pt x="4877497" y="440003"/>
                  <a:pt x="4878575" y="438369"/>
                  <a:pt x="4880733" y="436191"/>
                </a:cubicBezTo>
                <a:lnTo>
                  <a:pt x="4888825" y="436191"/>
                </a:lnTo>
                <a:cubicBezTo>
                  <a:pt x="4890982" y="436191"/>
                  <a:pt x="4892061" y="435101"/>
                  <a:pt x="4892061" y="432924"/>
                </a:cubicBezTo>
                <a:cubicBezTo>
                  <a:pt x="4892061" y="430745"/>
                  <a:pt x="4890982" y="429656"/>
                  <a:pt x="4888825" y="429656"/>
                </a:cubicBezTo>
                <a:close/>
                <a:moveTo>
                  <a:pt x="672345" y="429656"/>
                </a:moveTo>
                <a:cubicBezTo>
                  <a:pt x="670188" y="429656"/>
                  <a:pt x="668029" y="429929"/>
                  <a:pt x="665871" y="430473"/>
                </a:cubicBezTo>
                <a:cubicBezTo>
                  <a:pt x="663714" y="431017"/>
                  <a:pt x="662635" y="432378"/>
                  <a:pt x="662635" y="434557"/>
                </a:cubicBezTo>
                <a:cubicBezTo>
                  <a:pt x="662635" y="436736"/>
                  <a:pt x="664793" y="439185"/>
                  <a:pt x="669108" y="441908"/>
                </a:cubicBezTo>
                <a:cubicBezTo>
                  <a:pt x="673424" y="444631"/>
                  <a:pt x="676661" y="445992"/>
                  <a:pt x="678818" y="445992"/>
                </a:cubicBezTo>
                <a:cubicBezTo>
                  <a:pt x="680976" y="445992"/>
                  <a:pt x="682054" y="444904"/>
                  <a:pt x="682054" y="442726"/>
                </a:cubicBezTo>
                <a:cubicBezTo>
                  <a:pt x="682054" y="440547"/>
                  <a:pt x="680976" y="437824"/>
                  <a:pt x="678818" y="434557"/>
                </a:cubicBezTo>
                <a:cubicBezTo>
                  <a:pt x="676661" y="431290"/>
                  <a:pt x="674503" y="429656"/>
                  <a:pt x="672345" y="429656"/>
                </a:cubicBezTo>
                <a:close/>
                <a:moveTo>
                  <a:pt x="8400434" y="426389"/>
                </a:moveTo>
                <a:cubicBezTo>
                  <a:pt x="8400434" y="430745"/>
                  <a:pt x="8402051" y="432924"/>
                  <a:pt x="8405288" y="432924"/>
                </a:cubicBezTo>
                <a:cubicBezTo>
                  <a:pt x="8406367" y="432924"/>
                  <a:pt x="8406906" y="432378"/>
                  <a:pt x="8406906" y="431290"/>
                </a:cubicBezTo>
                <a:cubicBezTo>
                  <a:pt x="8406906" y="428022"/>
                  <a:pt x="8404748" y="426389"/>
                  <a:pt x="8400434" y="426389"/>
                </a:cubicBezTo>
                <a:close/>
                <a:moveTo>
                  <a:pt x="8329227" y="424755"/>
                </a:moveTo>
                <a:cubicBezTo>
                  <a:pt x="8323833" y="424755"/>
                  <a:pt x="8321137" y="426389"/>
                  <a:pt x="8321137" y="429656"/>
                </a:cubicBezTo>
                <a:cubicBezTo>
                  <a:pt x="8321137" y="435101"/>
                  <a:pt x="8323833" y="437824"/>
                  <a:pt x="8329227" y="437824"/>
                </a:cubicBezTo>
                <a:lnTo>
                  <a:pt x="8330847" y="437824"/>
                </a:lnTo>
                <a:cubicBezTo>
                  <a:pt x="8333005" y="437824"/>
                  <a:pt x="8334083" y="437824"/>
                  <a:pt x="8334083" y="437824"/>
                </a:cubicBezTo>
                <a:lnTo>
                  <a:pt x="8334083" y="432924"/>
                </a:lnTo>
                <a:cubicBezTo>
                  <a:pt x="8334083" y="427478"/>
                  <a:pt x="8332465" y="424755"/>
                  <a:pt x="8329227" y="424755"/>
                </a:cubicBezTo>
                <a:close/>
                <a:moveTo>
                  <a:pt x="3902470" y="424755"/>
                </a:moveTo>
                <a:cubicBezTo>
                  <a:pt x="3898155" y="424755"/>
                  <a:pt x="3895997" y="426933"/>
                  <a:pt x="3895997" y="431290"/>
                </a:cubicBezTo>
                <a:cubicBezTo>
                  <a:pt x="3897076" y="431290"/>
                  <a:pt x="3898965" y="431017"/>
                  <a:pt x="3901662" y="430473"/>
                </a:cubicBezTo>
                <a:cubicBezTo>
                  <a:pt x="3904359" y="429929"/>
                  <a:pt x="3905708" y="428568"/>
                  <a:pt x="3905708" y="426389"/>
                </a:cubicBezTo>
                <a:cubicBezTo>
                  <a:pt x="3905708" y="425299"/>
                  <a:pt x="3904629" y="424755"/>
                  <a:pt x="3902470" y="424755"/>
                </a:cubicBezTo>
                <a:close/>
                <a:moveTo>
                  <a:pt x="2794946" y="424755"/>
                </a:moveTo>
                <a:cubicBezTo>
                  <a:pt x="2790631" y="424755"/>
                  <a:pt x="2788473" y="426933"/>
                  <a:pt x="2788473" y="431290"/>
                </a:cubicBezTo>
                <a:cubicBezTo>
                  <a:pt x="2788473" y="433468"/>
                  <a:pt x="2789552" y="435101"/>
                  <a:pt x="2791710" y="436191"/>
                </a:cubicBezTo>
                <a:cubicBezTo>
                  <a:pt x="2793869" y="437280"/>
                  <a:pt x="2795487" y="437824"/>
                  <a:pt x="2796566" y="437824"/>
                </a:cubicBezTo>
                <a:cubicBezTo>
                  <a:pt x="2801960" y="437824"/>
                  <a:pt x="2804657" y="435647"/>
                  <a:pt x="2804657" y="431290"/>
                </a:cubicBezTo>
                <a:cubicBezTo>
                  <a:pt x="2804657" y="426933"/>
                  <a:pt x="2801420" y="424755"/>
                  <a:pt x="2794946" y="424755"/>
                </a:cubicBezTo>
                <a:close/>
                <a:moveTo>
                  <a:pt x="2160574" y="424755"/>
                </a:moveTo>
                <a:cubicBezTo>
                  <a:pt x="2156259" y="424755"/>
                  <a:pt x="2154100" y="426389"/>
                  <a:pt x="2154100" y="429656"/>
                </a:cubicBezTo>
                <a:cubicBezTo>
                  <a:pt x="2154100" y="432924"/>
                  <a:pt x="2155179" y="434557"/>
                  <a:pt x="2157338" y="434557"/>
                </a:cubicBezTo>
                <a:lnTo>
                  <a:pt x="2158955" y="432924"/>
                </a:lnTo>
                <a:cubicBezTo>
                  <a:pt x="2160035" y="432924"/>
                  <a:pt x="2161653" y="432378"/>
                  <a:pt x="2163810" y="431290"/>
                </a:cubicBezTo>
                <a:cubicBezTo>
                  <a:pt x="2165968" y="430201"/>
                  <a:pt x="2167586" y="429656"/>
                  <a:pt x="2168665" y="429656"/>
                </a:cubicBezTo>
                <a:cubicBezTo>
                  <a:pt x="2165429" y="426389"/>
                  <a:pt x="2162731" y="424755"/>
                  <a:pt x="2160574" y="424755"/>
                </a:cubicBezTo>
                <a:close/>
                <a:moveTo>
                  <a:pt x="4845131" y="423122"/>
                </a:moveTo>
                <a:cubicBezTo>
                  <a:pt x="4836500" y="423122"/>
                  <a:pt x="4828677" y="426389"/>
                  <a:pt x="4821665" y="432924"/>
                </a:cubicBezTo>
                <a:cubicBezTo>
                  <a:pt x="4814653" y="439459"/>
                  <a:pt x="4807910" y="444359"/>
                  <a:pt x="4801436" y="447627"/>
                </a:cubicBezTo>
                <a:cubicBezTo>
                  <a:pt x="4799278" y="449805"/>
                  <a:pt x="4797391" y="452255"/>
                  <a:pt x="4795773" y="454978"/>
                </a:cubicBezTo>
                <a:cubicBezTo>
                  <a:pt x="4794155" y="457701"/>
                  <a:pt x="4792266" y="460152"/>
                  <a:pt x="4790109" y="462329"/>
                </a:cubicBezTo>
                <a:cubicBezTo>
                  <a:pt x="4784714" y="466687"/>
                  <a:pt x="4779320" y="469953"/>
                  <a:pt x="4773926" y="472132"/>
                </a:cubicBezTo>
                <a:cubicBezTo>
                  <a:pt x="4768531" y="474310"/>
                  <a:pt x="4763676" y="478122"/>
                  <a:pt x="4759361" y="483567"/>
                </a:cubicBezTo>
                <a:lnTo>
                  <a:pt x="4756123" y="486834"/>
                </a:lnTo>
                <a:lnTo>
                  <a:pt x="4752887" y="490102"/>
                </a:lnTo>
                <a:cubicBezTo>
                  <a:pt x="4750729" y="491192"/>
                  <a:pt x="4749381" y="491464"/>
                  <a:pt x="4748842" y="490918"/>
                </a:cubicBezTo>
                <a:cubicBezTo>
                  <a:pt x="4748303" y="490374"/>
                  <a:pt x="4746954" y="491192"/>
                  <a:pt x="4744796" y="493369"/>
                </a:cubicBezTo>
                <a:cubicBezTo>
                  <a:pt x="4742639" y="495548"/>
                  <a:pt x="4741020" y="497725"/>
                  <a:pt x="4739942" y="499904"/>
                </a:cubicBezTo>
                <a:cubicBezTo>
                  <a:pt x="4738861" y="502083"/>
                  <a:pt x="4737243" y="503716"/>
                  <a:pt x="4735086" y="504806"/>
                </a:cubicBezTo>
                <a:cubicBezTo>
                  <a:pt x="4731849" y="506983"/>
                  <a:pt x="4728343" y="507255"/>
                  <a:pt x="4724567" y="505622"/>
                </a:cubicBezTo>
                <a:cubicBezTo>
                  <a:pt x="4720791" y="503988"/>
                  <a:pt x="4718364" y="505894"/>
                  <a:pt x="4717285" y="511339"/>
                </a:cubicBezTo>
                <a:cubicBezTo>
                  <a:pt x="4715127" y="517874"/>
                  <a:pt x="4710542" y="522230"/>
                  <a:pt x="4703529" y="524409"/>
                </a:cubicBezTo>
                <a:cubicBezTo>
                  <a:pt x="4696516" y="526588"/>
                  <a:pt x="4692471" y="529311"/>
                  <a:pt x="4691393" y="532578"/>
                </a:cubicBezTo>
                <a:cubicBezTo>
                  <a:pt x="4690314" y="535844"/>
                  <a:pt x="4690044" y="538023"/>
                  <a:pt x="4690583" y="539113"/>
                </a:cubicBezTo>
                <a:cubicBezTo>
                  <a:pt x="4691122" y="540202"/>
                  <a:pt x="4690314" y="541835"/>
                  <a:pt x="4688155" y="544013"/>
                </a:cubicBezTo>
                <a:cubicBezTo>
                  <a:pt x="4685997" y="546192"/>
                  <a:pt x="4680874" y="548097"/>
                  <a:pt x="4672781" y="549732"/>
                </a:cubicBezTo>
                <a:cubicBezTo>
                  <a:pt x="4664691" y="551365"/>
                  <a:pt x="4660645" y="552727"/>
                  <a:pt x="4660645" y="553816"/>
                </a:cubicBezTo>
                <a:lnTo>
                  <a:pt x="4660645" y="565251"/>
                </a:lnTo>
                <a:cubicBezTo>
                  <a:pt x="4660645" y="567430"/>
                  <a:pt x="4658217" y="568518"/>
                  <a:pt x="4653362" y="568518"/>
                </a:cubicBezTo>
                <a:cubicBezTo>
                  <a:pt x="4648508" y="568518"/>
                  <a:pt x="4646080" y="571786"/>
                  <a:pt x="4646080" y="578321"/>
                </a:cubicBezTo>
                <a:cubicBezTo>
                  <a:pt x="4651474" y="578321"/>
                  <a:pt x="4658217" y="576960"/>
                  <a:pt x="4666309" y="574237"/>
                </a:cubicBezTo>
                <a:cubicBezTo>
                  <a:pt x="4674400" y="571514"/>
                  <a:pt x="4680064" y="567430"/>
                  <a:pt x="4683300" y="561984"/>
                </a:cubicBezTo>
                <a:cubicBezTo>
                  <a:pt x="4685458" y="559806"/>
                  <a:pt x="4685997" y="557627"/>
                  <a:pt x="4684918" y="555449"/>
                </a:cubicBezTo>
                <a:cubicBezTo>
                  <a:pt x="4683840" y="553271"/>
                  <a:pt x="4684379" y="551637"/>
                  <a:pt x="4686537" y="550548"/>
                </a:cubicBezTo>
                <a:cubicBezTo>
                  <a:pt x="4688694" y="548370"/>
                  <a:pt x="4690853" y="547281"/>
                  <a:pt x="4693011" y="547281"/>
                </a:cubicBezTo>
                <a:cubicBezTo>
                  <a:pt x="4695168" y="547281"/>
                  <a:pt x="4697326" y="546192"/>
                  <a:pt x="4699483" y="544013"/>
                </a:cubicBezTo>
                <a:cubicBezTo>
                  <a:pt x="4701641" y="542925"/>
                  <a:pt x="4702990" y="541835"/>
                  <a:pt x="4703529" y="540746"/>
                </a:cubicBezTo>
                <a:cubicBezTo>
                  <a:pt x="4704069" y="539657"/>
                  <a:pt x="4704877" y="538567"/>
                  <a:pt x="4705956" y="537479"/>
                </a:cubicBezTo>
                <a:cubicBezTo>
                  <a:pt x="4711351" y="534211"/>
                  <a:pt x="4717555" y="530672"/>
                  <a:pt x="4724567" y="526860"/>
                </a:cubicBezTo>
                <a:cubicBezTo>
                  <a:pt x="4731579" y="523048"/>
                  <a:pt x="4737784" y="519508"/>
                  <a:pt x="4743178" y="516241"/>
                </a:cubicBezTo>
                <a:cubicBezTo>
                  <a:pt x="4745336" y="515151"/>
                  <a:pt x="4747224" y="513246"/>
                  <a:pt x="4748842" y="510523"/>
                </a:cubicBezTo>
                <a:cubicBezTo>
                  <a:pt x="4750460" y="507800"/>
                  <a:pt x="4752348" y="505894"/>
                  <a:pt x="4754505" y="504806"/>
                </a:cubicBezTo>
                <a:cubicBezTo>
                  <a:pt x="4758822" y="502627"/>
                  <a:pt x="4760979" y="502083"/>
                  <a:pt x="4760979" y="503171"/>
                </a:cubicBezTo>
                <a:cubicBezTo>
                  <a:pt x="4760979" y="504260"/>
                  <a:pt x="4762058" y="504260"/>
                  <a:pt x="4764215" y="503171"/>
                </a:cubicBezTo>
                <a:cubicBezTo>
                  <a:pt x="4766373" y="500993"/>
                  <a:pt x="4767991" y="498543"/>
                  <a:pt x="4769070" y="495820"/>
                </a:cubicBezTo>
                <a:cubicBezTo>
                  <a:pt x="4770150" y="493097"/>
                  <a:pt x="4771768" y="490646"/>
                  <a:pt x="4773926" y="488469"/>
                </a:cubicBezTo>
                <a:cubicBezTo>
                  <a:pt x="4782556" y="481934"/>
                  <a:pt x="4788489" y="476216"/>
                  <a:pt x="4791727" y="471315"/>
                </a:cubicBezTo>
                <a:cubicBezTo>
                  <a:pt x="4794963" y="466413"/>
                  <a:pt x="4801975" y="463418"/>
                  <a:pt x="4812765" y="462329"/>
                </a:cubicBezTo>
                <a:lnTo>
                  <a:pt x="4814383" y="460696"/>
                </a:lnTo>
                <a:cubicBezTo>
                  <a:pt x="4816540" y="456339"/>
                  <a:pt x="4822204" y="449533"/>
                  <a:pt x="4831375" y="440275"/>
                </a:cubicBezTo>
                <a:cubicBezTo>
                  <a:pt x="4840545" y="431017"/>
                  <a:pt x="4845131" y="425299"/>
                  <a:pt x="4845131" y="423122"/>
                </a:cubicBezTo>
                <a:close/>
                <a:moveTo>
                  <a:pt x="3378142" y="423122"/>
                </a:moveTo>
                <a:cubicBezTo>
                  <a:pt x="3372748" y="423122"/>
                  <a:pt x="3370049" y="424755"/>
                  <a:pt x="3370049" y="428022"/>
                </a:cubicBezTo>
                <a:cubicBezTo>
                  <a:pt x="3370049" y="429112"/>
                  <a:pt x="3371129" y="429656"/>
                  <a:pt x="3373287" y="429656"/>
                </a:cubicBezTo>
                <a:cubicBezTo>
                  <a:pt x="3376523" y="429656"/>
                  <a:pt x="3378142" y="427478"/>
                  <a:pt x="3378142" y="423122"/>
                </a:cubicBezTo>
                <a:close/>
                <a:moveTo>
                  <a:pt x="8300099" y="421487"/>
                </a:moveTo>
                <a:cubicBezTo>
                  <a:pt x="8293625" y="421487"/>
                  <a:pt x="8290389" y="425299"/>
                  <a:pt x="8290389" y="432924"/>
                </a:cubicBezTo>
                <a:cubicBezTo>
                  <a:pt x="8290389" y="438369"/>
                  <a:pt x="8292277" y="444904"/>
                  <a:pt x="8296053" y="452527"/>
                </a:cubicBezTo>
                <a:cubicBezTo>
                  <a:pt x="8299829" y="460152"/>
                  <a:pt x="8304953" y="463964"/>
                  <a:pt x="8311427" y="463964"/>
                </a:cubicBezTo>
                <a:cubicBezTo>
                  <a:pt x="8313585" y="463964"/>
                  <a:pt x="8314663" y="462329"/>
                  <a:pt x="8314663" y="459062"/>
                </a:cubicBezTo>
                <a:cubicBezTo>
                  <a:pt x="8314663" y="456883"/>
                  <a:pt x="8313585" y="455795"/>
                  <a:pt x="8311427" y="455795"/>
                </a:cubicBezTo>
                <a:cubicBezTo>
                  <a:pt x="8309269" y="455795"/>
                  <a:pt x="8307111" y="455795"/>
                  <a:pt x="8304953" y="455795"/>
                </a:cubicBezTo>
                <a:lnTo>
                  <a:pt x="8303336" y="454161"/>
                </a:lnTo>
                <a:lnTo>
                  <a:pt x="8303336" y="452527"/>
                </a:lnTo>
                <a:cubicBezTo>
                  <a:pt x="8303336" y="450350"/>
                  <a:pt x="8304145" y="448715"/>
                  <a:pt x="8305763" y="447627"/>
                </a:cubicBezTo>
                <a:cubicBezTo>
                  <a:pt x="8307381" y="446538"/>
                  <a:pt x="8308191" y="444904"/>
                  <a:pt x="8308191" y="442726"/>
                </a:cubicBezTo>
                <a:cubicBezTo>
                  <a:pt x="8308191" y="440547"/>
                  <a:pt x="8307650" y="436463"/>
                  <a:pt x="8306572" y="430473"/>
                </a:cubicBezTo>
                <a:cubicBezTo>
                  <a:pt x="8305494" y="424483"/>
                  <a:pt x="8303336" y="421487"/>
                  <a:pt x="8300099" y="421487"/>
                </a:cubicBezTo>
                <a:close/>
                <a:moveTo>
                  <a:pt x="6474859" y="419854"/>
                </a:moveTo>
                <a:cubicBezTo>
                  <a:pt x="6470544" y="419854"/>
                  <a:pt x="6464880" y="422577"/>
                  <a:pt x="6457867" y="428022"/>
                </a:cubicBezTo>
                <a:cubicBezTo>
                  <a:pt x="6450854" y="433468"/>
                  <a:pt x="6447349" y="438913"/>
                  <a:pt x="6447349" y="444359"/>
                </a:cubicBezTo>
                <a:cubicBezTo>
                  <a:pt x="6449506" y="444359"/>
                  <a:pt x="6454900" y="441636"/>
                  <a:pt x="6463530" y="436191"/>
                </a:cubicBezTo>
                <a:cubicBezTo>
                  <a:pt x="6472162" y="430745"/>
                  <a:pt x="6476477" y="425845"/>
                  <a:pt x="6476477" y="421487"/>
                </a:cubicBezTo>
                <a:cubicBezTo>
                  <a:pt x="6476477" y="421487"/>
                  <a:pt x="6475938" y="420943"/>
                  <a:pt x="6474859" y="419854"/>
                </a:cubicBezTo>
                <a:close/>
                <a:moveTo>
                  <a:pt x="4401413" y="419854"/>
                </a:moveTo>
                <a:cubicBezTo>
                  <a:pt x="4397098" y="419854"/>
                  <a:pt x="4391434" y="422577"/>
                  <a:pt x="4384420" y="428022"/>
                </a:cubicBezTo>
                <a:cubicBezTo>
                  <a:pt x="4377408" y="433468"/>
                  <a:pt x="4373902" y="438913"/>
                  <a:pt x="4373902" y="444359"/>
                </a:cubicBezTo>
                <a:cubicBezTo>
                  <a:pt x="4376059" y="444359"/>
                  <a:pt x="4381454" y="441636"/>
                  <a:pt x="4390085" y="436191"/>
                </a:cubicBezTo>
                <a:cubicBezTo>
                  <a:pt x="4398716" y="430745"/>
                  <a:pt x="4403031" y="425845"/>
                  <a:pt x="4403031" y="421487"/>
                </a:cubicBezTo>
                <a:cubicBezTo>
                  <a:pt x="4403031" y="421487"/>
                  <a:pt x="4402492" y="420943"/>
                  <a:pt x="4401413" y="419854"/>
                </a:cubicBezTo>
                <a:close/>
                <a:moveTo>
                  <a:pt x="2097460" y="419854"/>
                </a:moveTo>
                <a:cubicBezTo>
                  <a:pt x="2092065" y="419854"/>
                  <a:pt x="2089368" y="422033"/>
                  <a:pt x="2089368" y="426389"/>
                </a:cubicBezTo>
                <a:cubicBezTo>
                  <a:pt x="2089368" y="428568"/>
                  <a:pt x="2090986" y="430745"/>
                  <a:pt x="2094224" y="432924"/>
                </a:cubicBezTo>
                <a:cubicBezTo>
                  <a:pt x="2097460" y="435101"/>
                  <a:pt x="2100157" y="436191"/>
                  <a:pt x="2102315" y="436191"/>
                </a:cubicBezTo>
                <a:cubicBezTo>
                  <a:pt x="2106630" y="436191"/>
                  <a:pt x="2108787" y="433468"/>
                  <a:pt x="2108787" y="428022"/>
                </a:cubicBezTo>
                <a:cubicBezTo>
                  <a:pt x="2108787" y="422577"/>
                  <a:pt x="2105012" y="419854"/>
                  <a:pt x="2097460" y="419854"/>
                </a:cubicBezTo>
                <a:close/>
                <a:moveTo>
                  <a:pt x="716040" y="419854"/>
                </a:moveTo>
                <a:cubicBezTo>
                  <a:pt x="713881" y="419854"/>
                  <a:pt x="711454" y="420671"/>
                  <a:pt x="708756" y="422305"/>
                </a:cubicBezTo>
                <a:cubicBezTo>
                  <a:pt x="706059" y="423938"/>
                  <a:pt x="705251" y="425845"/>
                  <a:pt x="706329" y="428022"/>
                </a:cubicBezTo>
                <a:cubicBezTo>
                  <a:pt x="706329" y="429112"/>
                  <a:pt x="707408" y="429656"/>
                  <a:pt x="709566" y="429656"/>
                </a:cubicBezTo>
                <a:cubicBezTo>
                  <a:pt x="711723" y="429656"/>
                  <a:pt x="713881" y="429112"/>
                  <a:pt x="716040" y="428022"/>
                </a:cubicBezTo>
                <a:cubicBezTo>
                  <a:pt x="718196" y="426933"/>
                  <a:pt x="719276" y="425299"/>
                  <a:pt x="719276" y="423122"/>
                </a:cubicBezTo>
                <a:cubicBezTo>
                  <a:pt x="719276" y="420943"/>
                  <a:pt x="718196" y="419854"/>
                  <a:pt x="716040" y="419854"/>
                </a:cubicBezTo>
                <a:close/>
                <a:moveTo>
                  <a:pt x="618942" y="418220"/>
                </a:moveTo>
                <a:cubicBezTo>
                  <a:pt x="616783" y="418220"/>
                  <a:pt x="614086" y="419038"/>
                  <a:pt x="610850" y="420671"/>
                </a:cubicBezTo>
                <a:cubicBezTo>
                  <a:pt x="607613" y="422305"/>
                  <a:pt x="605994" y="424755"/>
                  <a:pt x="605994" y="428022"/>
                </a:cubicBezTo>
                <a:cubicBezTo>
                  <a:pt x="605994" y="434557"/>
                  <a:pt x="608153" y="437824"/>
                  <a:pt x="612468" y="437824"/>
                </a:cubicBezTo>
                <a:cubicBezTo>
                  <a:pt x="615704" y="437824"/>
                  <a:pt x="618132" y="435647"/>
                  <a:pt x="619750" y="431290"/>
                </a:cubicBezTo>
                <a:cubicBezTo>
                  <a:pt x="621369" y="426933"/>
                  <a:pt x="622178" y="423666"/>
                  <a:pt x="622178" y="421487"/>
                </a:cubicBezTo>
                <a:cubicBezTo>
                  <a:pt x="622178" y="419310"/>
                  <a:pt x="621098" y="418220"/>
                  <a:pt x="618942" y="418220"/>
                </a:cubicBezTo>
                <a:close/>
                <a:moveTo>
                  <a:pt x="110795" y="418220"/>
                </a:moveTo>
                <a:cubicBezTo>
                  <a:pt x="108637" y="418220"/>
                  <a:pt x="105401" y="419854"/>
                  <a:pt x="101086" y="423122"/>
                </a:cubicBezTo>
                <a:cubicBezTo>
                  <a:pt x="96769" y="426389"/>
                  <a:pt x="94612" y="429112"/>
                  <a:pt x="94612" y="431290"/>
                </a:cubicBezTo>
                <a:cubicBezTo>
                  <a:pt x="94612" y="433468"/>
                  <a:pt x="95691" y="434557"/>
                  <a:pt x="97848" y="434557"/>
                </a:cubicBezTo>
                <a:cubicBezTo>
                  <a:pt x="103242" y="434557"/>
                  <a:pt x="107559" y="434285"/>
                  <a:pt x="110795" y="433740"/>
                </a:cubicBezTo>
                <a:cubicBezTo>
                  <a:pt x="114031" y="433196"/>
                  <a:pt x="115650" y="430201"/>
                  <a:pt x="115650" y="424755"/>
                </a:cubicBezTo>
                <a:cubicBezTo>
                  <a:pt x="115650" y="420399"/>
                  <a:pt x="114031" y="418220"/>
                  <a:pt x="110795" y="418220"/>
                </a:cubicBezTo>
                <a:close/>
                <a:moveTo>
                  <a:pt x="7577225" y="416587"/>
                </a:moveTo>
                <a:cubicBezTo>
                  <a:pt x="7576145" y="416587"/>
                  <a:pt x="7572909" y="417948"/>
                  <a:pt x="7567514" y="420671"/>
                </a:cubicBezTo>
                <a:cubicBezTo>
                  <a:pt x="7562119" y="423394"/>
                  <a:pt x="7556187" y="426389"/>
                  <a:pt x="7549715" y="429656"/>
                </a:cubicBezTo>
                <a:cubicBezTo>
                  <a:pt x="7543239" y="432924"/>
                  <a:pt x="7537307" y="435919"/>
                  <a:pt x="7531912" y="438641"/>
                </a:cubicBezTo>
                <a:cubicBezTo>
                  <a:pt x="7526517" y="441364"/>
                  <a:pt x="7523821" y="443270"/>
                  <a:pt x="7523821" y="444359"/>
                </a:cubicBezTo>
                <a:lnTo>
                  <a:pt x="7518965" y="459062"/>
                </a:lnTo>
                <a:lnTo>
                  <a:pt x="7517349" y="459062"/>
                </a:lnTo>
                <a:cubicBezTo>
                  <a:pt x="7517349" y="460152"/>
                  <a:pt x="7516268" y="460968"/>
                  <a:pt x="7514109" y="461513"/>
                </a:cubicBezTo>
                <a:cubicBezTo>
                  <a:pt x="7511953" y="462057"/>
                  <a:pt x="7510873" y="462874"/>
                  <a:pt x="7510873" y="463964"/>
                </a:cubicBezTo>
                <a:cubicBezTo>
                  <a:pt x="7507637" y="466141"/>
                  <a:pt x="7502514" y="469409"/>
                  <a:pt x="7495500" y="473766"/>
                </a:cubicBezTo>
                <a:cubicBezTo>
                  <a:pt x="7488487" y="478122"/>
                  <a:pt x="7481475" y="482750"/>
                  <a:pt x="7474462" y="487652"/>
                </a:cubicBezTo>
                <a:cubicBezTo>
                  <a:pt x="7467449" y="492553"/>
                  <a:pt x="7461516" y="497725"/>
                  <a:pt x="7456661" y="503171"/>
                </a:cubicBezTo>
                <a:cubicBezTo>
                  <a:pt x="7451807" y="508617"/>
                  <a:pt x="7449377" y="513518"/>
                  <a:pt x="7449377" y="517874"/>
                </a:cubicBezTo>
                <a:cubicBezTo>
                  <a:pt x="7449377" y="518964"/>
                  <a:pt x="7450997" y="519508"/>
                  <a:pt x="7454233" y="519508"/>
                </a:cubicBezTo>
                <a:cubicBezTo>
                  <a:pt x="7456391" y="519508"/>
                  <a:pt x="7458009" y="518420"/>
                  <a:pt x="7459089" y="516241"/>
                </a:cubicBezTo>
                <a:cubicBezTo>
                  <a:pt x="7463403" y="510795"/>
                  <a:pt x="7467180" y="508072"/>
                  <a:pt x="7470416" y="508072"/>
                </a:cubicBezTo>
                <a:cubicBezTo>
                  <a:pt x="7473652" y="508072"/>
                  <a:pt x="7477969" y="506439"/>
                  <a:pt x="7483363" y="503171"/>
                </a:cubicBezTo>
                <a:cubicBezTo>
                  <a:pt x="7484441" y="502083"/>
                  <a:pt x="7485521" y="500721"/>
                  <a:pt x="7486599" y="499087"/>
                </a:cubicBezTo>
                <a:cubicBezTo>
                  <a:pt x="7487678" y="497453"/>
                  <a:pt x="7488757" y="496637"/>
                  <a:pt x="7489837" y="496637"/>
                </a:cubicBezTo>
                <a:cubicBezTo>
                  <a:pt x="7490915" y="495548"/>
                  <a:pt x="7492264" y="495276"/>
                  <a:pt x="7493882" y="495820"/>
                </a:cubicBezTo>
                <a:cubicBezTo>
                  <a:pt x="7495500" y="496364"/>
                  <a:pt x="7497387" y="495548"/>
                  <a:pt x="7499546" y="493369"/>
                </a:cubicBezTo>
                <a:lnTo>
                  <a:pt x="7510873" y="481934"/>
                </a:lnTo>
                <a:lnTo>
                  <a:pt x="7515729" y="480301"/>
                </a:lnTo>
                <a:cubicBezTo>
                  <a:pt x="7517887" y="479211"/>
                  <a:pt x="7518697" y="477578"/>
                  <a:pt x="7518155" y="475399"/>
                </a:cubicBezTo>
                <a:cubicBezTo>
                  <a:pt x="7517617" y="473220"/>
                  <a:pt x="7518426" y="471043"/>
                  <a:pt x="7520585" y="468864"/>
                </a:cubicBezTo>
                <a:cubicBezTo>
                  <a:pt x="7525979" y="464508"/>
                  <a:pt x="7531373" y="461241"/>
                  <a:pt x="7536767" y="459062"/>
                </a:cubicBezTo>
                <a:cubicBezTo>
                  <a:pt x="7542161" y="456883"/>
                  <a:pt x="7547556" y="454161"/>
                  <a:pt x="7552951" y="450894"/>
                </a:cubicBezTo>
                <a:cubicBezTo>
                  <a:pt x="7555107" y="448715"/>
                  <a:pt x="7556187" y="446810"/>
                  <a:pt x="7556187" y="445176"/>
                </a:cubicBezTo>
                <a:cubicBezTo>
                  <a:pt x="7556187" y="443543"/>
                  <a:pt x="7557264" y="442182"/>
                  <a:pt x="7559423" y="441092"/>
                </a:cubicBezTo>
                <a:cubicBezTo>
                  <a:pt x="7571291" y="435647"/>
                  <a:pt x="7578841" y="427478"/>
                  <a:pt x="7582081" y="416587"/>
                </a:cubicBezTo>
                <a:close/>
                <a:moveTo>
                  <a:pt x="3860395" y="416587"/>
                </a:moveTo>
                <a:cubicBezTo>
                  <a:pt x="3856080" y="417676"/>
                  <a:pt x="3851764" y="419310"/>
                  <a:pt x="3847448" y="421487"/>
                </a:cubicBezTo>
                <a:cubicBezTo>
                  <a:pt x="3843133" y="423666"/>
                  <a:pt x="3840976" y="427478"/>
                  <a:pt x="3840976" y="432924"/>
                </a:cubicBezTo>
                <a:cubicBezTo>
                  <a:pt x="3846370" y="432924"/>
                  <a:pt x="3850955" y="432106"/>
                  <a:pt x="3854731" y="430473"/>
                </a:cubicBezTo>
                <a:cubicBezTo>
                  <a:pt x="3858507" y="428840"/>
                  <a:pt x="3860395" y="425299"/>
                  <a:pt x="3860395" y="419854"/>
                </a:cubicBezTo>
                <a:close/>
                <a:moveTo>
                  <a:pt x="8531515" y="414954"/>
                </a:moveTo>
                <a:cubicBezTo>
                  <a:pt x="8528279" y="414954"/>
                  <a:pt x="8526660" y="417131"/>
                  <a:pt x="8526660" y="421487"/>
                </a:cubicBezTo>
                <a:lnTo>
                  <a:pt x="8526660" y="424755"/>
                </a:lnTo>
                <a:cubicBezTo>
                  <a:pt x="8530976" y="424755"/>
                  <a:pt x="8533134" y="422577"/>
                  <a:pt x="8533134" y="418220"/>
                </a:cubicBezTo>
                <a:cubicBezTo>
                  <a:pt x="8533134" y="416042"/>
                  <a:pt x="8532594" y="414954"/>
                  <a:pt x="8531515" y="414954"/>
                </a:cubicBezTo>
                <a:close/>
                <a:moveTo>
                  <a:pt x="6429546" y="414954"/>
                </a:moveTo>
                <a:cubicBezTo>
                  <a:pt x="6421995" y="414954"/>
                  <a:pt x="6416870" y="417131"/>
                  <a:pt x="6414173" y="421487"/>
                </a:cubicBezTo>
                <a:cubicBezTo>
                  <a:pt x="6411476" y="425845"/>
                  <a:pt x="6407969" y="429656"/>
                  <a:pt x="6403654" y="432924"/>
                </a:cubicBezTo>
                <a:cubicBezTo>
                  <a:pt x="6401496" y="435101"/>
                  <a:pt x="6398260" y="437008"/>
                  <a:pt x="6393944" y="438641"/>
                </a:cubicBezTo>
                <a:cubicBezTo>
                  <a:pt x="6389629" y="440275"/>
                  <a:pt x="6387471" y="442726"/>
                  <a:pt x="6387471" y="445992"/>
                </a:cubicBezTo>
                <a:cubicBezTo>
                  <a:pt x="6387471" y="448171"/>
                  <a:pt x="6388550" y="449260"/>
                  <a:pt x="6390707" y="449260"/>
                </a:cubicBezTo>
                <a:cubicBezTo>
                  <a:pt x="6396103" y="449260"/>
                  <a:pt x="6403923" y="445176"/>
                  <a:pt x="6414173" y="437008"/>
                </a:cubicBezTo>
                <a:cubicBezTo>
                  <a:pt x="6424423" y="428840"/>
                  <a:pt x="6429546" y="421487"/>
                  <a:pt x="6429546" y="414954"/>
                </a:cubicBezTo>
                <a:close/>
                <a:moveTo>
                  <a:pt x="6372907" y="414954"/>
                </a:moveTo>
                <a:cubicBezTo>
                  <a:pt x="6370749" y="414954"/>
                  <a:pt x="6369670" y="416315"/>
                  <a:pt x="6369670" y="419038"/>
                </a:cubicBezTo>
                <a:cubicBezTo>
                  <a:pt x="6369670" y="421761"/>
                  <a:pt x="6369670" y="423666"/>
                  <a:pt x="6369670" y="424755"/>
                </a:cubicBezTo>
                <a:cubicBezTo>
                  <a:pt x="6373985" y="424755"/>
                  <a:pt x="6376143" y="422577"/>
                  <a:pt x="6376143" y="418220"/>
                </a:cubicBezTo>
                <a:cubicBezTo>
                  <a:pt x="6376143" y="416042"/>
                  <a:pt x="6375064" y="414954"/>
                  <a:pt x="6372907" y="414954"/>
                </a:cubicBezTo>
                <a:close/>
                <a:moveTo>
                  <a:pt x="4356100" y="414954"/>
                </a:moveTo>
                <a:cubicBezTo>
                  <a:pt x="4348549" y="414954"/>
                  <a:pt x="4343424" y="417131"/>
                  <a:pt x="4340727" y="421487"/>
                </a:cubicBezTo>
                <a:cubicBezTo>
                  <a:pt x="4338030" y="425845"/>
                  <a:pt x="4334524" y="429656"/>
                  <a:pt x="4330207" y="432924"/>
                </a:cubicBezTo>
                <a:cubicBezTo>
                  <a:pt x="4328051" y="435101"/>
                  <a:pt x="4324813" y="437008"/>
                  <a:pt x="4320498" y="438641"/>
                </a:cubicBezTo>
                <a:cubicBezTo>
                  <a:pt x="4316183" y="440275"/>
                  <a:pt x="4314024" y="442726"/>
                  <a:pt x="4314024" y="445992"/>
                </a:cubicBezTo>
                <a:cubicBezTo>
                  <a:pt x="4314024" y="448171"/>
                  <a:pt x="4315104" y="449260"/>
                  <a:pt x="4317262" y="449260"/>
                </a:cubicBezTo>
                <a:cubicBezTo>
                  <a:pt x="4322656" y="449260"/>
                  <a:pt x="4330477" y="445176"/>
                  <a:pt x="4340727" y="437008"/>
                </a:cubicBezTo>
                <a:cubicBezTo>
                  <a:pt x="4350975" y="428840"/>
                  <a:pt x="4356100" y="421487"/>
                  <a:pt x="4356100" y="414954"/>
                </a:cubicBezTo>
                <a:close/>
                <a:moveTo>
                  <a:pt x="4299460" y="414954"/>
                </a:moveTo>
                <a:cubicBezTo>
                  <a:pt x="4297303" y="414954"/>
                  <a:pt x="4296223" y="416315"/>
                  <a:pt x="4296223" y="419038"/>
                </a:cubicBezTo>
                <a:cubicBezTo>
                  <a:pt x="4296223" y="421761"/>
                  <a:pt x="4296223" y="423666"/>
                  <a:pt x="4296223" y="424755"/>
                </a:cubicBezTo>
                <a:cubicBezTo>
                  <a:pt x="4300539" y="424755"/>
                  <a:pt x="4302697" y="422577"/>
                  <a:pt x="4302697" y="418220"/>
                </a:cubicBezTo>
                <a:cubicBezTo>
                  <a:pt x="4302697" y="416042"/>
                  <a:pt x="4301618" y="414954"/>
                  <a:pt x="4299460" y="414954"/>
                </a:cubicBezTo>
                <a:close/>
                <a:moveTo>
                  <a:pt x="1452568" y="414954"/>
                </a:moveTo>
                <a:cubicBezTo>
                  <a:pt x="1450409" y="414954"/>
                  <a:pt x="1448252" y="416587"/>
                  <a:pt x="1446094" y="419854"/>
                </a:cubicBezTo>
                <a:cubicBezTo>
                  <a:pt x="1443937" y="423122"/>
                  <a:pt x="1442858" y="425845"/>
                  <a:pt x="1442858" y="428022"/>
                </a:cubicBezTo>
                <a:cubicBezTo>
                  <a:pt x="1442858" y="431290"/>
                  <a:pt x="1444476" y="432924"/>
                  <a:pt x="1447713" y="432924"/>
                </a:cubicBezTo>
                <a:cubicBezTo>
                  <a:pt x="1449870" y="432924"/>
                  <a:pt x="1452029" y="432652"/>
                  <a:pt x="1454186" y="432106"/>
                </a:cubicBezTo>
                <a:cubicBezTo>
                  <a:pt x="1456344" y="431562"/>
                  <a:pt x="1457423" y="430201"/>
                  <a:pt x="1457423" y="428022"/>
                </a:cubicBezTo>
                <a:lnTo>
                  <a:pt x="1457423" y="416587"/>
                </a:lnTo>
                <a:cubicBezTo>
                  <a:pt x="1457423" y="415498"/>
                  <a:pt x="1455804" y="414954"/>
                  <a:pt x="1452568" y="414954"/>
                </a:cubicBezTo>
                <a:close/>
                <a:moveTo>
                  <a:pt x="5962870" y="413319"/>
                </a:moveTo>
                <a:cubicBezTo>
                  <a:pt x="5961790" y="413319"/>
                  <a:pt x="5960172" y="413864"/>
                  <a:pt x="5958015" y="414954"/>
                </a:cubicBezTo>
                <a:cubicBezTo>
                  <a:pt x="5955857" y="414954"/>
                  <a:pt x="5952621" y="415770"/>
                  <a:pt x="5948305" y="417403"/>
                </a:cubicBezTo>
                <a:cubicBezTo>
                  <a:pt x="5943990" y="419038"/>
                  <a:pt x="5940753" y="420399"/>
                  <a:pt x="5938594" y="421487"/>
                </a:cubicBezTo>
                <a:cubicBezTo>
                  <a:pt x="5935358" y="423666"/>
                  <a:pt x="5932931" y="427206"/>
                  <a:pt x="5931313" y="432106"/>
                </a:cubicBezTo>
                <a:cubicBezTo>
                  <a:pt x="5929695" y="437008"/>
                  <a:pt x="5927806" y="440003"/>
                  <a:pt x="5925649" y="441092"/>
                </a:cubicBezTo>
                <a:cubicBezTo>
                  <a:pt x="5923491" y="443270"/>
                  <a:pt x="5920524" y="444087"/>
                  <a:pt x="5916748" y="443543"/>
                </a:cubicBezTo>
                <a:cubicBezTo>
                  <a:pt x="5912973" y="442998"/>
                  <a:pt x="5910005" y="443815"/>
                  <a:pt x="5907848" y="445992"/>
                </a:cubicBezTo>
                <a:cubicBezTo>
                  <a:pt x="5904610" y="449260"/>
                  <a:pt x="5901913" y="453073"/>
                  <a:pt x="5899756" y="457429"/>
                </a:cubicBezTo>
                <a:cubicBezTo>
                  <a:pt x="5897598" y="461785"/>
                  <a:pt x="5894901" y="465052"/>
                  <a:pt x="5891665" y="467231"/>
                </a:cubicBezTo>
                <a:cubicBezTo>
                  <a:pt x="5886271" y="467231"/>
                  <a:pt x="5883033" y="468592"/>
                  <a:pt x="5881954" y="471315"/>
                </a:cubicBezTo>
                <a:cubicBezTo>
                  <a:pt x="5880876" y="474038"/>
                  <a:pt x="5878179" y="477032"/>
                  <a:pt x="5873863" y="480301"/>
                </a:cubicBezTo>
                <a:cubicBezTo>
                  <a:pt x="5871706" y="482478"/>
                  <a:pt x="5869008" y="482750"/>
                  <a:pt x="5865772" y="481117"/>
                </a:cubicBezTo>
                <a:cubicBezTo>
                  <a:pt x="5862535" y="479483"/>
                  <a:pt x="5860917" y="481389"/>
                  <a:pt x="5860917" y="486834"/>
                </a:cubicBezTo>
                <a:cubicBezTo>
                  <a:pt x="5860917" y="489013"/>
                  <a:pt x="5861456" y="491192"/>
                  <a:pt x="5862535" y="493369"/>
                </a:cubicBezTo>
                <a:cubicBezTo>
                  <a:pt x="5863614" y="495548"/>
                  <a:pt x="5865232" y="496637"/>
                  <a:pt x="5867390" y="496637"/>
                </a:cubicBezTo>
                <a:cubicBezTo>
                  <a:pt x="5869547" y="496637"/>
                  <a:pt x="5871165" y="494459"/>
                  <a:pt x="5872244" y="490102"/>
                </a:cubicBezTo>
                <a:cubicBezTo>
                  <a:pt x="5873324" y="485746"/>
                  <a:pt x="5875482" y="483567"/>
                  <a:pt x="5878718" y="483567"/>
                </a:cubicBezTo>
                <a:cubicBezTo>
                  <a:pt x="5880876" y="483567"/>
                  <a:pt x="5882494" y="483839"/>
                  <a:pt x="5883573" y="484385"/>
                </a:cubicBezTo>
                <a:cubicBezTo>
                  <a:pt x="5884653" y="484929"/>
                  <a:pt x="5886271" y="485201"/>
                  <a:pt x="5888427" y="485201"/>
                </a:cubicBezTo>
                <a:cubicBezTo>
                  <a:pt x="5890586" y="485201"/>
                  <a:pt x="5893822" y="481389"/>
                  <a:pt x="5898138" y="473766"/>
                </a:cubicBezTo>
                <a:cubicBezTo>
                  <a:pt x="5902454" y="466141"/>
                  <a:pt x="5907309" y="461785"/>
                  <a:pt x="5912702" y="460696"/>
                </a:cubicBezTo>
                <a:cubicBezTo>
                  <a:pt x="5915939" y="459608"/>
                  <a:pt x="5918366" y="459334"/>
                  <a:pt x="5919985" y="459880"/>
                </a:cubicBezTo>
                <a:cubicBezTo>
                  <a:pt x="5921603" y="460424"/>
                  <a:pt x="5923491" y="460152"/>
                  <a:pt x="5925649" y="459062"/>
                </a:cubicBezTo>
                <a:cubicBezTo>
                  <a:pt x="5929964" y="456883"/>
                  <a:pt x="5932661" y="453345"/>
                  <a:pt x="5933740" y="448443"/>
                </a:cubicBezTo>
                <a:cubicBezTo>
                  <a:pt x="5934820" y="443543"/>
                  <a:pt x="5936976" y="440003"/>
                  <a:pt x="5940214" y="437824"/>
                </a:cubicBezTo>
                <a:cubicBezTo>
                  <a:pt x="5942371" y="435647"/>
                  <a:pt x="5945608" y="434829"/>
                  <a:pt x="5949923" y="435375"/>
                </a:cubicBezTo>
                <a:cubicBezTo>
                  <a:pt x="5954239" y="435919"/>
                  <a:pt x="5957475" y="434557"/>
                  <a:pt x="5959633" y="431290"/>
                </a:cubicBezTo>
                <a:cubicBezTo>
                  <a:pt x="5960712" y="429112"/>
                  <a:pt x="5961252" y="426389"/>
                  <a:pt x="5961252" y="423122"/>
                </a:cubicBezTo>
                <a:cubicBezTo>
                  <a:pt x="5961252" y="419854"/>
                  <a:pt x="5962330" y="416587"/>
                  <a:pt x="5964488" y="413319"/>
                </a:cubicBezTo>
                <a:close/>
                <a:moveTo>
                  <a:pt x="207893" y="413319"/>
                </a:moveTo>
                <a:cubicBezTo>
                  <a:pt x="203578" y="413319"/>
                  <a:pt x="201420" y="414408"/>
                  <a:pt x="201420" y="416587"/>
                </a:cubicBezTo>
                <a:cubicBezTo>
                  <a:pt x="201420" y="417676"/>
                  <a:pt x="202499" y="418220"/>
                  <a:pt x="204656" y="418220"/>
                </a:cubicBezTo>
                <a:cubicBezTo>
                  <a:pt x="206814" y="418220"/>
                  <a:pt x="207893" y="416587"/>
                  <a:pt x="207893" y="413319"/>
                </a:cubicBezTo>
                <a:close/>
                <a:moveTo>
                  <a:pt x="8476493" y="411685"/>
                </a:moveTo>
                <a:cubicBezTo>
                  <a:pt x="8474335" y="411685"/>
                  <a:pt x="8472177" y="413319"/>
                  <a:pt x="8470020" y="416587"/>
                </a:cubicBezTo>
                <a:cubicBezTo>
                  <a:pt x="8467862" y="419854"/>
                  <a:pt x="8467324" y="422577"/>
                  <a:pt x="8468402" y="424755"/>
                </a:cubicBezTo>
                <a:lnTo>
                  <a:pt x="8460310" y="432924"/>
                </a:lnTo>
                <a:lnTo>
                  <a:pt x="8460310" y="434557"/>
                </a:lnTo>
                <a:cubicBezTo>
                  <a:pt x="8460310" y="436736"/>
                  <a:pt x="8461929" y="437824"/>
                  <a:pt x="8465166" y="437824"/>
                </a:cubicBezTo>
                <a:cubicBezTo>
                  <a:pt x="8471638" y="437824"/>
                  <a:pt x="8474874" y="435647"/>
                  <a:pt x="8474874" y="431290"/>
                </a:cubicBezTo>
                <a:cubicBezTo>
                  <a:pt x="8474874" y="430201"/>
                  <a:pt x="8474606" y="429384"/>
                  <a:pt x="8474066" y="428840"/>
                </a:cubicBezTo>
                <a:cubicBezTo>
                  <a:pt x="8473526" y="428294"/>
                  <a:pt x="8473257" y="427478"/>
                  <a:pt x="8473257" y="426389"/>
                </a:cubicBezTo>
                <a:cubicBezTo>
                  <a:pt x="8473257" y="425299"/>
                  <a:pt x="8475416" y="424755"/>
                  <a:pt x="8479730" y="424755"/>
                </a:cubicBezTo>
                <a:cubicBezTo>
                  <a:pt x="8479730" y="425845"/>
                  <a:pt x="8479460" y="428294"/>
                  <a:pt x="8478920" y="432106"/>
                </a:cubicBezTo>
                <a:cubicBezTo>
                  <a:pt x="8478381" y="435919"/>
                  <a:pt x="8479730" y="437824"/>
                  <a:pt x="8482966" y="437824"/>
                </a:cubicBezTo>
                <a:cubicBezTo>
                  <a:pt x="8485124" y="437824"/>
                  <a:pt x="8486472" y="436191"/>
                  <a:pt x="8487011" y="432924"/>
                </a:cubicBezTo>
                <a:cubicBezTo>
                  <a:pt x="8487552" y="429656"/>
                  <a:pt x="8487821" y="426933"/>
                  <a:pt x="8487821" y="424755"/>
                </a:cubicBezTo>
                <a:cubicBezTo>
                  <a:pt x="8487821" y="422577"/>
                  <a:pt x="8486743" y="420126"/>
                  <a:pt x="8484585" y="417403"/>
                </a:cubicBezTo>
                <a:cubicBezTo>
                  <a:pt x="8482427" y="414680"/>
                  <a:pt x="8480807" y="412775"/>
                  <a:pt x="8479730" y="411685"/>
                </a:cubicBezTo>
                <a:close/>
                <a:moveTo>
                  <a:pt x="7958637" y="411685"/>
                </a:moveTo>
                <a:cubicBezTo>
                  <a:pt x="7955400" y="411685"/>
                  <a:pt x="7950277" y="414136"/>
                  <a:pt x="7943265" y="419038"/>
                </a:cubicBezTo>
                <a:cubicBezTo>
                  <a:pt x="7936251" y="423938"/>
                  <a:pt x="7932743" y="428022"/>
                  <a:pt x="7932743" y="431290"/>
                </a:cubicBezTo>
                <a:cubicBezTo>
                  <a:pt x="7932743" y="432378"/>
                  <a:pt x="7934902" y="432924"/>
                  <a:pt x="7939219" y="432924"/>
                </a:cubicBezTo>
                <a:cubicBezTo>
                  <a:pt x="7944613" y="430745"/>
                  <a:pt x="7946769" y="429929"/>
                  <a:pt x="7945691" y="430473"/>
                </a:cubicBezTo>
                <a:cubicBezTo>
                  <a:pt x="7944613" y="431017"/>
                  <a:pt x="7946769" y="430201"/>
                  <a:pt x="7952164" y="428022"/>
                </a:cubicBezTo>
                <a:cubicBezTo>
                  <a:pt x="7952164" y="426933"/>
                  <a:pt x="7952705" y="425845"/>
                  <a:pt x="7953782" y="424755"/>
                </a:cubicBezTo>
                <a:cubicBezTo>
                  <a:pt x="7954861" y="423666"/>
                  <a:pt x="7955400" y="422849"/>
                  <a:pt x="7955400" y="422305"/>
                </a:cubicBezTo>
                <a:cubicBezTo>
                  <a:pt x="7955400" y="421761"/>
                  <a:pt x="7955941" y="420943"/>
                  <a:pt x="7957019" y="419854"/>
                </a:cubicBezTo>
                <a:cubicBezTo>
                  <a:pt x="7958097" y="417676"/>
                  <a:pt x="7959177" y="414954"/>
                  <a:pt x="7960255" y="411685"/>
                </a:cubicBezTo>
                <a:close/>
                <a:moveTo>
                  <a:pt x="3865250" y="411685"/>
                </a:moveTo>
                <a:cubicBezTo>
                  <a:pt x="3864171" y="411685"/>
                  <a:pt x="3863631" y="412231"/>
                  <a:pt x="3863631" y="413319"/>
                </a:cubicBezTo>
                <a:cubicBezTo>
                  <a:pt x="3863631" y="414408"/>
                  <a:pt x="3864171" y="414954"/>
                  <a:pt x="3865250" y="414954"/>
                </a:cubicBezTo>
                <a:cubicBezTo>
                  <a:pt x="3866329" y="414954"/>
                  <a:pt x="3866868" y="414408"/>
                  <a:pt x="3866868" y="413319"/>
                </a:cubicBezTo>
                <a:cubicBezTo>
                  <a:pt x="3866868" y="412231"/>
                  <a:pt x="3866329" y="411685"/>
                  <a:pt x="3865250" y="411685"/>
                </a:cubicBezTo>
                <a:close/>
                <a:moveTo>
                  <a:pt x="330884" y="411685"/>
                </a:moveTo>
                <a:cubicBezTo>
                  <a:pt x="328727" y="411685"/>
                  <a:pt x="325759" y="412231"/>
                  <a:pt x="321982" y="413319"/>
                </a:cubicBezTo>
                <a:cubicBezTo>
                  <a:pt x="318207" y="414408"/>
                  <a:pt x="316319" y="417131"/>
                  <a:pt x="316319" y="421487"/>
                </a:cubicBezTo>
                <a:lnTo>
                  <a:pt x="316319" y="423122"/>
                </a:lnTo>
                <a:cubicBezTo>
                  <a:pt x="317398" y="422033"/>
                  <a:pt x="320634" y="420671"/>
                  <a:pt x="326028" y="419038"/>
                </a:cubicBezTo>
                <a:cubicBezTo>
                  <a:pt x="331422" y="417403"/>
                  <a:pt x="334120" y="415498"/>
                  <a:pt x="334120" y="413319"/>
                </a:cubicBezTo>
                <a:cubicBezTo>
                  <a:pt x="334120" y="412231"/>
                  <a:pt x="333042" y="411685"/>
                  <a:pt x="330884" y="411685"/>
                </a:cubicBezTo>
                <a:close/>
                <a:moveTo>
                  <a:pt x="7829173" y="410052"/>
                </a:moveTo>
                <a:cubicBezTo>
                  <a:pt x="7825937" y="410052"/>
                  <a:pt x="7824318" y="411685"/>
                  <a:pt x="7824318" y="414954"/>
                </a:cubicBezTo>
                <a:cubicBezTo>
                  <a:pt x="7824318" y="418220"/>
                  <a:pt x="7825937" y="419854"/>
                  <a:pt x="7829173" y="419854"/>
                </a:cubicBezTo>
                <a:cubicBezTo>
                  <a:pt x="7832409" y="419854"/>
                  <a:pt x="7834029" y="418220"/>
                  <a:pt x="7834029" y="414954"/>
                </a:cubicBezTo>
                <a:cubicBezTo>
                  <a:pt x="7834029" y="411685"/>
                  <a:pt x="7832409" y="410052"/>
                  <a:pt x="7829173" y="410052"/>
                </a:cubicBezTo>
                <a:close/>
                <a:moveTo>
                  <a:pt x="845504" y="410052"/>
                </a:moveTo>
                <a:cubicBezTo>
                  <a:pt x="844424" y="410052"/>
                  <a:pt x="843884" y="410596"/>
                  <a:pt x="843884" y="411685"/>
                </a:cubicBezTo>
                <a:cubicBezTo>
                  <a:pt x="843884" y="414954"/>
                  <a:pt x="844963" y="416587"/>
                  <a:pt x="847122" y="416587"/>
                </a:cubicBezTo>
                <a:cubicBezTo>
                  <a:pt x="847122" y="415498"/>
                  <a:pt x="847660" y="414408"/>
                  <a:pt x="848740" y="413319"/>
                </a:cubicBezTo>
                <a:cubicBezTo>
                  <a:pt x="848740" y="411141"/>
                  <a:pt x="847660" y="410052"/>
                  <a:pt x="845504" y="410052"/>
                </a:cubicBezTo>
                <a:close/>
                <a:moveTo>
                  <a:pt x="88139" y="410052"/>
                </a:moveTo>
                <a:cubicBezTo>
                  <a:pt x="88139" y="414408"/>
                  <a:pt x="88679" y="416587"/>
                  <a:pt x="89757" y="416587"/>
                </a:cubicBezTo>
                <a:cubicBezTo>
                  <a:pt x="91915" y="416587"/>
                  <a:pt x="92994" y="415498"/>
                  <a:pt x="92994" y="413319"/>
                </a:cubicBezTo>
                <a:cubicBezTo>
                  <a:pt x="92994" y="411141"/>
                  <a:pt x="91375" y="410052"/>
                  <a:pt x="88139" y="410052"/>
                </a:cubicBezTo>
                <a:close/>
                <a:moveTo>
                  <a:pt x="7590171" y="408419"/>
                </a:moveTo>
                <a:cubicBezTo>
                  <a:pt x="7590171" y="408419"/>
                  <a:pt x="7589630" y="408963"/>
                  <a:pt x="7588553" y="410052"/>
                </a:cubicBezTo>
                <a:lnTo>
                  <a:pt x="7590171" y="410052"/>
                </a:lnTo>
                <a:close/>
                <a:moveTo>
                  <a:pt x="5325766" y="408419"/>
                </a:moveTo>
                <a:cubicBezTo>
                  <a:pt x="5323607" y="409508"/>
                  <a:pt x="5321989" y="411413"/>
                  <a:pt x="5320910" y="414136"/>
                </a:cubicBezTo>
                <a:cubicBezTo>
                  <a:pt x="5319831" y="416859"/>
                  <a:pt x="5318213" y="419310"/>
                  <a:pt x="5316056" y="421487"/>
                </a:cubicBezTo>
                <a:lnTo>
                  <a:pt x="5317674" y="423122"/>
                </a:lnTo>
                <a:cubicBezTo>
                  <a:pt x="5323069" y="417676"/>
                  <a:pt x="5325766" y="413319"/>
                  <a:pt x="5325766" y="410052"/>
                </a:cubicBezTo>
                <a:close/>
                <a:moveTo>
                  <a:pt x="3507605" y="408419"/>
                </a:moveTo>
                <a:cubicBezTo>
                  <a:pt x="3494659" y="417131"/>
                  <a:pt x="3482791" y="425299"/>
                  <a:pt x="3472003" y="432924"/>
                </a:cubicBezTo>
                <a:lnTo>
                  <a:pt x="3436401" y="459062"/>
                </a:lnTo>
                <a:cubicBezTo>
                  <a:pt x="3434242" y="462329"/>
                  <a:pt x="3433163" y="466687"/>
                  <a:pt x="3433163" y="472132"/>
                </a:cubicBezTo>
                <a:cubicBezTo>
                  <a:pt x="3434242" y="472132"/>
                  <a:pt x="3437480" y="470771"/>
                  <a:pt x="3442873" y="468048"/>
                </a:cubicBezTo>
                <a:cubicBezTo>
                  <a:pt x="3448267" y="465325"/>
                  <a:pt x="3451505" y="463964"/>
                  <a:pt x="3452584" y="463964"/>
                </a:cubicBezTo>
                <a:cubicBezTo>
                  <a:pt x="3454741" y="461785"/>
                  <a:pt x="3456089" y="459334"/>
                  <a:pt x="3456629" y="456611"/>
                </a:cubicBezTo>
                <a:cubicBezTo>
                  <a:pt x="3457168" y="453889"/>
                  <a:pt x="3458517" y="451983"/>
                  <a:pt x="3460675" y="450894"/>
                </a:cubicBezTo>
                <a:cubicBezTo>
                  <a:pt x="3463911" y="448715"/>
                  <a:pt x="3469575" y="446266"/>
                  <a:pt x="3477667" y="443543"/>
                </a:cubicBezTo>
                <a:cubicBezTo>
                  <a:pt x="3485758" y="440820"/>
                  <a:pt x="3490883" y="438369"/>
                  <a:pt x="3493041" y="436191"/>
                </a:cubicBezTo>
                <a:cubicBezTo>
                  <a:pt x="3495198" y="434013"/>
                  <a:pt x="3498974" y="430745"/>
                  <a:pt x="3504369" y="426389"/>
                </a:cubicBezTo>
                <a:cubicBezTo>
                  <a:pt x="3509763" y="422033"/>
                  <a:pt x="3512460" y="419310"/>
                  <a:pt x="3512460" y="418220"/>
                </a:cubicBezTo>
                <a:cubicBezTo>
                  <a:pt x="3512460" y="416042"/>
                  <a:pt x="3512191" y="413864"/>
                  <a:pt x="3511652" y="411685"/>
                </a:cubicBezTo>
                <a:cubicBezTo>
                  <a:pt x="3511112" y="409508"/>
                  <a:pt x="3509763" y="408419"/>
                  <a:pt x="3507605" y="408419"/>
                </a:cubicBezTo>
                <a:close/>
                <a:moveTo>
                  <a:pt x="3302081" y="408419"/>
                </a:moveTo>
                <a:cubicBezTo>
                  <a:pt x="3301002" y="408419"/>
                  <a:pt x="3299384" y="408691"/>
                  <a:pt x="3297227" y="409235"/>
                </a:cubicBezTo>
                <a:cubicBezTo>
                  <a:pt x="3295069" y="409780"/>
                  <a:pt x="3293990" y="411141"/>
                  <a:pt x="3293990" y="413319"/>
                </a:cubicBezTo>
                <a:lnTo>
                  <a:pt x="3293990" y="414954"/>
                </a:lnTo>
                <a:lnTo>
                  <a:pt x="3293990" y="416587"/>
                </a:lnTo>
                <a:lnTo>
                  <a:pt x="3295608" y="416587"/>
                </a:lnTo>
                <a:cubicBezTo>
                  <a:pt x="3296687" y="416587"/>
                  <a:pt x="3298576" y="416042"/>
                  <a:pt x="3301273" y="414954"/>
                </a:cubicBezTo>
                <a:cubicBezTo>
                  <a:pt x="3303970" y="413864"/>
                  <a:pt x="3305317" y="412231"/>
                  <a:pt x="3305317" y="410052"/>
                </a:cubicBezTo>
                <a:cubicBezTo>
                  <a:pt x="3305317" y="408963"/>
                  <a:pt x="3304240" y="408419"/>
                  <a:pt x="3302081" y="408419"/>
                </a:cubicBezTo>
                <a:close/>
                <a:moveTo>
                  <a:pt x="1478460" y="408419"/>
                </a:moveTo>
                <a:cubicBezTo>
                  <a:pt x="1475224" y="408419"/>
                  <a:pt x="1473606" y="410052"/>
                  <a:pt x="1473606" y="413319"/>
                </a:cubicBezTo>
                <a:cubicBezTo>
                  <a:pt x="1473606" y="415498"/>
                  <a:pt x="1474684" y="416587"/>
                  <a:pt x="1476842" y="416587"/>
                </a:cubicBezTo>
                <a:cubicBezTo>
                  <a:pt x="1479000" y="416587"/>
                  <a:pt x="1480078" y="414954"/>
                  <a:pt x="1480078" y="411685"/>
                </a:cubicBezTo>
                <a:cubicBezTo>
                  <a:pt x="1480078" y="409508"/>
                  <a:pt x="1479539" y="408419"/>
                  <a:pt x="1478460" y="408419"/>
                </a:cubicBezTo>
                <a:close/>
                <a:moveTo>
                  <a:pt x="4714048" y="406785"/>
                </a:moveTo>
                <a:cubicBezTo>
                  <a:pt x="4706495" y="406785"/>
                  <a:pt x="4701641" y="408147"/>
                  <a:pt x="4699483" y="410869"/>
                </a:cubicBezTo>
                <a:cubicBezTo>
                  <a:pt x="4697326" y="413592"/>
                  <a:pt x="4693550" y="416587"/>
                  <a:pt x="4688155" y="419854"/>
                </a:cubicBezTo>
                <a:cubicBezTo>
                  <a:pt x="4678446" y="428568"/>
                  <a:pt x="4669006" y="435919"/>
                  <a:pt x="4659835" y="441908"/>
                </a:cubicBezTo>
                <a:cubicBezTo>
                  <a:pt x="4650665" y="447899"/>
                  <a:pt x="4642842" y="456339"/>
                  <a:pt x="4636369" y="467231"/>
                </a:cubicBezTo>
                <a:lnTo>
                  <a:pt x="4637988" y="468864"/>
                </a:lnTo>
                <a:cubicBezTo>
                  <a:pt x="4643383" y="468864"/>
                  <a:pt x="4646888" y="466413"/>
                  <a:pt x="4648508" y="461513"/>
                </a:cubicBezTo>
                <a:cubicBezTo>
                  <a:pt x="4650126" y="456611"/>
                  <a:pt x="4652552" y="454161"/>
                  <a:pt x="4655789" y="454161"/>
                </a:cubicBezTo>
                <a:cubicBezTo>
                  <a:pt x="4657946" y="454161"/>
                  <a:pt x="4659566" y="454706"/>
                  <a:pt x="4660645" y="455795"/>
                </a:cubicBezTo>
                <a:cubicBezTo>
                  <a:pt x="4661723" y="456883"/>
                  <a:pt x="4663342" y="457429"/>
                  <a:pt x="4665499" y="457429"/>
                </a:cubicBezTo>
                <a:cubicBezTo>
                  <a:pt x="4666578" y="457429"/>
                  <a:pt x="4668196" y="456339"/>
                  <a:pt x="4670354" y="454161"/>
                </a:cubicBezTo>
                <a:cubicBezTo>
                  <a:pt x="4673590" y="447627"/>
                  <a:pt x="4678446" y="442998"/>
                  <a:pt x="4684918" y="440275"/>
                </a:cubicBezTo>
                <a:cubicBezTo>
                  <a:pt x="4691393" y="437552"/>
                  <a:pt x="4695708" y="434013"/>
                  <a:pt x="4697865" y="429656"/>
                </a:cubicBezTo>
                <a:cubicBezTo>
                  <a:pt x="4700023" y="427478"/>
                  <a:pt x="4703259" y="423394"/>
                  <a:pt x="4707576" y="417403"/>
                </a:cubicBezTo>
                <a:cubicBezTo>
                  <a:pt x="4711891" y="411413"/>
                  <a:pt x="4714048" y="407873"/>
                  <a:pt x="4714048" y="406785"/>
                </a:cubicBezTo>
                <a:close/>
                <a:moveTo>
                  <a:pt x="4659025" y="406785"/>
                </a:moveTo>
                <a:cubicBezTo>
                  <a:pt x="4654710" y="406785"/>
                  <a:pt x="4650395" y="408147"/>
                  <a:pt x="4646080" y="410869"/>
                </a:cubicBezTo>
                <a:cubicBezTo>
                  <a:pt x="4641763" y="413592"/>
                  <a:pt x="4639606" y="417676"/>
                  <a:pt x="4639606" y="423122"/>
                </a:cubicBezTo>
                <a:cubicBezTo>
                  <a:pt x="4639606" y="424210"/>
                  <a:pt x="4640686" y="424755"/>
                  <a:pt x="4642842" y="424755"/>
                </a:cubicBezTo>
                <a:lnTo>
                  <a:pt x="4644462" y="424755"/>
                </a:lnTo>
                <a:lnTo>
                  <a:pt x="4659025" y="410052"/>
                </a:lnTo>
                <a:close/>
                <a:moveTo>
                  <a:pt x="7646813" y="405150"/>
                </a:moveTo>
                <a:cubicBezTo>
                  <a:pt x="7642495" y="405150"/>
                  <a:pt x="7640337" y="405696"/>
                  <a:pt x="7640337" y="406785"/>
                </a:cubicBezTo>
                <a:lnTo>
                  <a:pt x="7641957" y="408419"/>
                </a:lnTo>
                <a:cubicBezTo>
                  <a:pt x="7645193" y="408419"/>
                  <a:pt x="7646813" y="407329"/>
                  <a:pt x="7646813" y="405150"/>
                </a:cubicBezTo>
                <a:close/>
                <a:moveTo>
                  <a:pt x="7493073" y="403517"/>
                </a:moveTo>
                <a:cubicBezTo>
                  <a:pt x="7484441" y="410052"/>
                  <a:pt x="7477698" y="413592"/>
                  <a:pt x="7472845" y="414136"/>
                </a:cubicBezTo>
                <a:cubicBezTo>
                  <a:pt x="7467989" y="414680"/>
                  <a:pt x="7462865" y="419310"/>
                  <a:pt x="7457471" y="428022"/>
                </a:cubicBezTo>
                <a:cubicBezTo>
                  <a:pt x="7455312" y="430201"/>
                  <a:pt x="7451807" y="432924"/>
                  <a:pt x="7446951" y="436191"/>
                </a:cubicBezTo>
                <a:cubicBezTo>
                  <a:pt x="7442096" y="439459"/>
                  <a:pt x="7436701" y="442998"/>
                  <a:pt x="7430768" y="446810"/>
                </a:cubicBezTo>
                <a:cubicBezTo>
                  <a:pt x="7424835" y="450622"/>
                  <a:pt x="7419709" y="454161"/>
                  <a:pt x="7415395" y="457429"/>
                </a:cubicBezTo>
                <a:cubicBezTo>
                  <a:pt x="7411079" y="460696"/>
                  <a:pt x="7408920" y="462874"/>
                  <a:pt x="7408920" y="463964"/>
                </a:cubicBezTo>
                <a:cubicBezTo>
                  <a:pt x="7408920" y="466141"/>
                  <a:pt x="7410001" y="467231"/>
                  <a:pt x="7412159" y="467231"/>
                </a:cubicBezTo>
                <a:cubicBezTo>
                  <a:pt x="7417553" y="467231"/>
                  <a:pt x="7420789" y="466141"/>
                  <a:pt x="7421867" y="463964"/>
                </a:cubicBezTo>
                <a:cubicBezTo>
                  <a:pt x="7426183" y="455250"/>
                  <a:pt x="7430499" y="451711"/>
                  <a:pt x="7434814" y="453345"/>
                </a:cubicBezTo>
                <a:cubicBezTo>
                  <a:pt x="7439129" y="454978"/>
                  <a:pt x="7443983" y="453617"/>
                  <a:pt x="7449377" y="449260"/>
                </a:cubicBezTo>
                <a:cubicBezTo>
                  <a:pt x="7451537" y="447082"/>
                  <a:pt x="7455312" y="444087"/>
                  <a:pt x="7460707" y="440275"/>
                </a:cubicBezTo>
                <a:cubicBezTo>
                  <a:pt x="7466102" y="436463"/>
                  <a:pt x="7471495" y="432106"/>
                  <a:pt x="7476891" y="427206"/>
                </a:cubicBezTo>
                <a:cubicBezTo>
                  <a:pt x="7482285" y="422305"/>
                  <a:pt x="7487139" y="417948"/>
                  <a:pt x="7491455" y="414136"/>
                </a:cubicBezTo>
                <a:cubicBezTo>
                  <a:pt x="7495769" y="410324"/>
                  <a:pt x="7497928" y="407329"/>
                  <a:pt x="7497928" y="405150"/>
                </a:cubicBezTo>
                <a:cubicBezTo>
                  <a:pt x="7497928" y="404062"/>
                  <a:pt x="7496849" y="403517"/>
                  <a:pt x="7494691" y="403517"/>
                </a:cubicBezTo>
                <a:close/>
                <a:moveTo>
                  <a:pt x="1413728" y="401884"/>
                </a:moveTo>
                <a:lnTo>
                  <a:pt x="1415346" y="403517"/>
                </a:lnTo>
                <a:cubicBezTo>
                  <a:pt x="1416425" y="403517"/>
                  <a:pt x="1416966" y="402973"/>
                  <a:pt x="1416966" y="401884"/>
                </a:cubicBezTo>
                <a:close/>
                <a:moveTo>
                  <a:pt x="728985" y="401884"/>
                </a:moveTo>
                <a:cubicBezTo>
                  <a:pt x="725749" y="401884"/>
                  <a:pt x="724131" y="402973"/>
                  <a:pt x="724131" y="405150"/>
                </a:cubicBezTo>
                <a:cubicBezTo>
                  <a:pt x="724131" y="409508"/>
                  <a:pt x="726288" y="411685"/>
                  <a:pt x="730603" y="411685"/>
                </a:cubicBezTo>
                <a:cubicBezTo>
                  <a:pt x="732761" y="411685"/>
                  <a:pt x="733840" y="410052"/>
                  <a:pt x="733840" y="406785"/>
                </a:cubicBezTo>
                <a:cubicBezTo>
                  <a:pt x="733840" y="403517"/>
                  <a:pt x="732223" y="401884"/>
                  <a:pt x="728985" y="401884"/>
                </a:cubicBezTo>
                <a:close/>
                <a:moveTo>
                  <a:pt x="2756107" y="400250"/>
                </a:moveTo>
                <a:cubicBezTo>
                  <a:pt x="2755029" y="400250"/>
                  <a:pt x="2753950" y="400794"/>
                  <a:pt x="2752871" y="401884"/>
                </a:cubicBezTo>
                <a:cubicBezTo>
                  <a:pt x="2752871" y="405150"/>
                  <a:pt x="2751253" y="408419"/>
                  <a:pt x="2748017" y="411685"/>
                </a:cubicBezTo>
                <a:lnTo>
                  <a:pt x="2748017" y="413319"/>
                </a:lnTo>
                <a:cubicBezTo>
                  <a:pt x="2750174" y="413319"/>
                  <a:pt x="2752871" y="411957"/>
                  <a:pt x="2756107" y="409235"/>
                </a:cubicBezTo>
                <a:cubicBezTo>
                  <a:pt x="2759344" y="406512"/>
                  <a:pt x="2760962" y="404062"/>
                  <a:pt x="2760962" y="401884"/>
                </a:cubicBezTo>
                <a:cubicBezTo>
                  <a:pt x="2760962" y="400794"/>
                  <a:pt x="2759344" y="400250"/>
                  <a:pt x="2756107" y="400250"/>
                </a:cubicBezTo>
                <a:close/>
                <a:moveTo>
                  <a:pt x="8609194" y="398617"/>
                </a:moveTo>
                <a:cubicBezTo>
                  <a:pt x="8601641" y="398617"/>
                  <a:pt x="8597866" y="401340"/>
                  <a:pt x="8597866" y="406785"/>
                </a:cubicBezTo>
                <a:cubicBezTo>
                  <a:pt x="8597866" y="410052"/>
                  <a:pt x="8600292" y="411141"/>
                  <a:pt x="8605148" y="410052"/>
                </a:cubicBezTo>
                <a:cubicBezTo>
                  <a:pt x="8610003" y="408963"/>
                  <a:pt x="8612430" y="410052"/>
                  <a:pt x="8612430" y="413319"/>
                </a:cubicBezTo>
                <a:cubicBezTo>
                  <a:pt x="8612430" y="417676"/>
                  <a:pt x="8610273" y="419310"/>
                  <a:pt x="8605957" y="418220"/>
                </a:cubicBezTo>
                <a:cubicBezTo>
                  <a:pt x="8601641" y="417131"/>
                  <a:pt x="8599484" y="418220"/>
                  <a:pt x="8599484" y="421487"/>
                </a:cubicBezTo>
                <a:cubicBezTo>
                  <a:pt x="8599484" y="423666"/>
                  <a:pt x="8600563" y="425299"/>
                  <a:pt x="8602721" y="426389"/>
                </a:cubicBezTo>
                <a:cubicBezTo>
                  <a:pt x="8604880" y="427478"/>
                  <a:pt x="8605957" y="429112"/>
                  <a:pt x="8605957" y="431290"/>
                </a:cubicBezTo>
                <a:cubicBezTo>
                  <a:pt x="8605957" y="433468"/>
                  <a:pt x="8605687" y="435101"/>
                  <a:pt x="8605148" y="436191"/>
                </a:cubicBezTo>
                <a:cubicBezTo>
                  <a:pt x="8604609" y="437280"/>
                  <a:pt x="8604338" y="438913"/>
                  <a:pt x="8604338" y="441092"/>
                </a:cubicBezTo>
                <a:cubicBezTo>
                  <a:pt x="8604338" y="444359"/>
                  <a:pt x="8605957" y="445992"/>
                  <a:pt x="8609194" y="445992"/>
                </a:cubicBezTo>
                <a:cubicBezTo>
                  <a:pt x="8610273" y="445992"/>
                  <a:pt x="8611352" y="445720"/>
                  <a:pt x="8612430" y="445176"/>
                </a:cubicBezTo>
                <a:cubicBezTo>
                  <a:pt x="8613510" y="444631"/>
                  <a:pt x="8615127" y="444359"/>
                  <a:pt x="8617285" y="444359"/>
                </a:cubicBezTo>
                <a:cubicBezTo>
                  <a:pt x="8622679" y="444359"/>
                  <a:pt x="8625376" y="445448"/>
                  <a:pt x="8625376" y="447627"/>
                </a:cubicBezTo>
                <a:cubicBezTo>
                  <a:pt x="8625376" y="451983"/>
                  <a:pt x="8623758" y="454161"/>
                  <a:pt x="8620521" y="454161"/>
                </a:cubicBezTo>
                <a:cubicBezTo>
                  <a:pt x="8618363" y="454161"/>
                  <a:pt x="8616746" y="453617"/>
                  <a:pt x="8615667" y="452527"/>
                </a:cubicBezTo>
                <a:cubicBezTo>
                  <a:pt x="8614588" y="451438"/>
                  <a:pt x="8612970" y="450894"/>
                  <a:pt x="8610813" y="450894"/>
                </a:cubicBezTo>
                <a:cubicBezTo>
                  <a:pt x="8608655" y="450894"/>
                  <a:pt x="8605687" y="454434"/>
                  <a:pt x="8601912" y="461513"/>
                </a:cubicBezTo>
                <a:cubicBezTo>
                  <a:pt x="8598135" y="468592"/>
                  <a:pt x="8596248" y="472676"/>
                  <a:pt x="8596248" y="473766"/>
                </a:cubicBezTo>
                <a:lnTo>
                  <a:pt x="8596248" y="475399"/>
                </a:lnTo>
                <a:lnTo>
                  <a:pt x="8597866" y="477032"/>
                </a:lnTo>
                <a:cubicBezTo>
                  <a:pt x="8597866" y="478122"/>
                  <a:pt x="8598405" y="479211"/>
                  <a:pt x="8599484" y="480301"/>
                </a:cubicBezTo>
                <a:cubicBezTo>
                  <a:pt x="8598405" y="481389"/>
                  <a:pt x="8595978" y="485201"/>
                  <a:pt x="8592202" y="491736"/>
                </a:cubicBezTo>
                <a:cubicBezTo>
                  <a:pt x="8588426" y="498271"/>
                  <a:pt x="8585459" y="501538"/>
                  <a:pt x="8583301" y="501538"/>
                </a:cubicBezTo>
                <a:cubicBezTo>
                  <a:pt x="8580064" y="501538"/>
                  <a:pt x="8575479" y="499360"/>
                  <a:pt x="8569546" y="495003"/>
                </a:cubicBezTo>
                <a:cubicBezTo>
                  <a:pt x="8563612" y="490646"/>
                  <a:pt x="8557947" y="488469"/>
                  <a:pt x="8552553" y="488469"/>
                </a:cubicBezTo>
                <a:cubicBezTo>
                  <a:pt x="8550395" y="488469"/>
                  <a:pt x="8548778" y="490102"/>
                  <a:pt x="8547698" y="493369"/>
                </a:cubicBezTo>
                <a:cubicBezTo>
                  <a:pt x="8546620" y="496637"/>
                  <a:pt x="8545539" y="498271"/>
                  <a:pt x="8544462" y="498271"/>
                </a:cubicBezTo>
                <a:lnTo>
                  <a:pt x="8534752" y="498271"/>
                </a:lnTo>
                <a:cubicBezTo>
                  <a:pt x="8532594" y="504806"/>
                  <a:pt x="8531515" y="509162"/>
                  <a:pt x="8531515" y="511339"/>
                </a:cubicBezTo>
                <a:cubicBezTo>
                  <a:pt x="8531515" y="513518"/>
                  <a:pt x="8532594" y="517874"/>
                  <a:pt x="8534752" y="524409"/>
                </a:cubicBezTo>
                <a:cubicBezTo>
                  <a:pt x="8536909" y="530944"/>
                  <a:pt x="8539067" y="534756"/>
                  <a:pt x="8541225" y="535844"/>
                </a:cubicBezTo>
                <a:cubicBezTo>
                  <a:pt x="8542303" y="535844"/>
                  <a:pt x="8544732" y="535572"/>
                  <a:pt x="8548507" y="535028"/>
                </a:cubicBezTo>
                <a:cubicBezTo>
                  <a:pt x="8552284" y="534483"/>
                  <a:pt x="8555250" y="535300"/>
                  <a:pt x="8557408" y="537479"/>
                </a:cubicBezTo>
                <a:cubicBezTo>
                  <a:pt x="8561724" y="540746"/>
                  <a:pt x="8564151" y="545920"/>
                  <a:pt x="8564690" y="552999"/>
                </a:cubicBezTo>
                <a:cubicBezTo>
                  <a:pt x="8565229" y="560078"/>
                  <a:pt x="8570894" y="563618"/>
                  <a:pt x="8581683" y="563618"/>
                </a:cubicBezTo>
                <a:cubicBezTo>
                  <a:pt x="8584919" y="563618"/>
                  <a:pt x="8586538" y="561984"/>
                  <a:pt x="8586538" y="558716"/>
                </a:cubicBezTo>
                <a:cubicBezTo>
                  <a:pt x="8586538" y="555449"/>
                  <a:pt x="8588155" y="553816"/>
                  <a:pt x="8591392" y="553816"/>
                </a:cubicBezTo>
                <a:cubicBezTo>
                  <a:pt x="8593551" y="553816"/>
                  <a:pt x="8594629" y="554360"/>
                  <a:pt x="8594629" y="555449"/>
                </a:cubicBezTo>
                <a:cubicBezTo>
                  <a:pt x="8594629" y="556539"/>
                  <a:pt x="8595708" y="557083"/>
                  <a:pt x="8597866" y="557083"/>
                </a:cubicBezTo>
                <a:lnTo>
                  <a:pt x="8601102" y="557083"/>
                </a:lnTo>
                <a:lnTo>
                  <a:pt x="8604338" y="555449"/>
                </a:lnTo>
                <a:cubicBezTo>
                  <a:pt x="8606496" y="555449"/>
                  <a:pt x="8607845" y="556265"/>
                  <a:pt x="8608384" y="557900"/>
                </a:cubicBezTo>
                <a:cubicBezTo>
                  <a:pt x="8608925" y="559534"/>
                  <a:pt x="8610273" y="560350"/>
                  <a:pt x="8612430" y="560350"/>
                </a:cubicBezTo>
                <a:lnTo>
                  <a:pt x="8614049" y="558716"/>
                </a:lnTo>
                <a:lnTo>
                  <a:pt x="8620521" y="552181"/>
                </a:lnTo>
                <a:lnTo>
                  <a:pt x="8622140" y="550548"/>
                </a:lnTo>
                <a:cubicBezTo>
                  <a:pt x="8622140" y="548370"/>
                  <a:pt x="8621602" y="546736"/>
                  <a:pt x="8620521" y="545648"/>
                </a:cubicBezTo>
                <a:cubicBezTo>
                  <a:pt x="8619443" y="544558"/>
                  <a:pt x="8618904" y="542925"/>
                  <a:pt x="8618904" y="540746"/>
                </a:cubicBezTo>
                <a:cubicBezTo>
                  <a:pt x="8618904" y="536390"/>
                  <a:pt x="8621061" y="533667"/>
                  <a:pt x="8625376" y="532578"/>
                </a:cubicBezTo>
                <a:cubicBezTo>
                  <a:pt x="8629692" y="531488"/>
                  <a:pt x="8632390" y="529855"/>
                  <a:pt x="8633468" y="527676"/>
                </a:cubicBezTo>
                <a:cubicBezTo>
                  <a:pt x="8635626" y="524409"/>
                  <a:pt x="8636704" y="518692"/>
                  <a:pt x="8636704" y="510523"/>
                </a:cubicBezTo>
                <a:cubicBezTo>
                  <a:pt x="8636704" y="502355"/>
                  <a:pt x="8639401" y="498271"/>
                  <a:pt x="8644796" y="498271"/>
                </a:cubicBezTo>
                <a:cubicBezTo>
                  <a:pt x="8648033" y="498271"/>
                  <a:pt x="8650729" y="499360"/>
                  <a:pt x="8652887" y="501538"/>
                </a:cubicBezTo>
                <a:cubicBezTo>
                  <a:pt x="8655045" y="503716"/>
                  <a:pt x="8657204" y="504806"/>
                  <a:pt x="8659361" y="504806"/>
                </a:cubicBezTo>
                <a:cubicBezTo>
                  <a:pt x="8661519" y="504806"/>
                  <a:pt x="8662598" y="503716"/>
                  <a:pt x="8662598" y="501538"/>
                </a:cubicBezTo>
                <a:cubicBezTo>
                  <a:pt x="8662598" y="496092"/>
                  <a:pt x="8661519" y="492825"/>
                  <a:pt x="8659361" y="491736"/>
                </a:cubicBezTo>
                <a:cubicBezTo>
                  <a:pt x="8657204" y="490646"/>
                  <a:pt x="8656124" y="488469"/>
                  <a:pt x="8656124" y="485201"/>
                </a:cubicBezTo>
                <a:cubicBezTo>
                  <a:pt x="8656124" y="483023"/>
                  <a:pt x="8658013" y="481389"/>
                  <a:pt x="8661788" y="480301"/>
                </a:cubicBezTo>
                <a:cubicBezTo>
                  <a:pt x="8665566" y="479211"/>
                  <a:pt x="8667453" y="476488"/>
                  <a:pt x="8667453" y="472132"/>
                </a:cubicBezTo>
                <a:cubicBezTo>
                  <a:pt x="8667453" y="465597"/>
                  <a:pt x="8666373" y="461513"/>
                  <a:pt x="8664216" y="459880"/>
                </a:cubicBezTo>
                <a:cubicBezTo>
                  <a:pt x="8662058" y="458245"/>
                  <a:pt x="8659361" y="454706"/>
                  <a:pt x="8656124" y="449260"/>
                </a:cubicBezTo>
                <a:cubicBezTo>
                  <a:pt x="8653968" y="445992"/>
                  <a:pt x="8652619" y="442726"/>
                  <a:pt x="8652079" y="439459"/>
                </a:cubicBezTo>
                <a:cubicBezTo>
                  <a:pt x="8651538" y="436191"/>
                  <a:pt x="8650191" y="432378"/>
                  <a:pt x="8648033" y="428022"/>
                </a:cubicBezTo>
                <a:lnTo>
                  <a:pt x="8643179" y="428022"/>
                </a:lnTo>
                <a:cubicBezTo>
                  <a:pt x="8639941" y="428022"/>
                  <a:pt x="8637246" y="428840"/>
                  <a:pt x="8635087" y="430473"/>
                </a:cubicBezTo>
                <a:cubicBezTo>
                  <a:pt x="8632929" y="432106"/>
                  <a:pt x="8630771" y="432924"/>
                  <a:pt x="8628614" y="432924"/>
                </a:cubicBezTo>
                <a:cubicBezTo>
                  <a:pt x="8621061" y="432924"/>
                  <a:pt x="8616746" y="431290"/>
                  <a:pt x="8615667" y="428022"/>
                </a:cubicBezTo>
                <a:lnTo>
                  <a:pt x="8617285" y="426389"/>
                </a:lnTo>
                <a:lnTo>
                  <a:pt x="8628614" y="426389"/>
                </a:lnTo>
                <a:cubicBezTo>
                  <a:pt x="8629692" y="426389"/>
                  <a:pt x="8630232" y="424210"/>
                  <a:pt x="8630232" y="419854"/>
                </a:cubicBezTo>
                <a:cubicBezTo>
                  <a:pt x="8630232" y="416587"/>
                  <a:pt x="8628614" y="414136"/>
                  <a:pt x="8625376" y="412503"/>
                </a:cubicBezTo>
                <a:cubicBezTo>
                  <a:pt x="8622140" y="410869"/>
                  <a:pt x="8619443" y="410052"/>
                  <a:pt x="8617285" y="410052"/>
                </a:cubicBezTo>
                <a:cubicBezTo>
                  <a:pt x="8617285" y="402428"/>
                  <a:pt x="8614588" y="398617"/>
                  <a:pt x="8609194" y="398617"/>
                </a:cubicBezTo>
                <a:close/>
                <a:moveTo>
                  <a:pt x="8570355" y="398617"/>
                </a:moveTo>
                <a:cubicBezTo>
                  <a:pt x="8566039" y="398617"/>
                  <a:pt x="8563882" y="400250"/>
                  <a:pt x="8563882" y="403517"/>
                </a:cubicBezTo>
                <a:cubicBezTo>
                  <a:pt x="8563882" y="405696"/>
                  <a:pt x="8564960" y="406785"/>
                  <a:pt x="8567118" y="406785"/>
                </a:cubicBezTo>
                <a:cubicBezTo>
                  <a:pt x="8569275" y="406785"/>
                  <a:pt x="8570355" y="407873"/>
                  <a:pt x="8570355" y="410052"/>
                </a:cubicBezTo>
                <a:cubicBezTo>
                  <a:pt x="8570355" y="413319"/>
                  <a:pt x="8569275" y="414954"/>
                  <a:pt x="8567118" y="414954"/>
                </a:cubicBezTo>
                <a:cubicBezTo>
                  <a:pt x="8564960" y="414954"/>
                  <a:pt x="8562803" y="416042"/>
                  <a:pt x="8560645" y="418220"/>
                </a:cubicBezTo>
                <a:lnTo>
                  <a:pt x="8560645" y="431290"/>
                </a:lnTo>
                <a:lnTo>
                  <a:pt x="8560645" y="434557"/>
                </a:lnTo>
                <a:cubicBezTo>
                  <a:pt x="8560645" y="435647"/>
                  <a:pt x="8561724" y="436191"/>
                  <a:pt x="8563882" y="436191"/>
                </a:cubicBezTo>
                <a:cubicBezTo>
                  <a:pt x="8569275" y="436191"/>
                  <a:pt x="8572514" y="431834"/>
                  <a:pt x="8573591" y="423122"/>
                </a:cubicBezTo>
                <a:cubicBezTo>
                  <a:pt x="8574669" y="414408"/>
                  <a:pt x="8577366" y="408963"/>
                  <a:pt x="8581683" y="406785"/>
                </a:cubicBezTo>
                <a:lnTo>
                  <a:pt x="8583301" y="405150"/>
                </a:lnTo>
                <a:cubicBezTo>
                  <a:pt x="8583301" y="402973"/>
                  <a:pt x="8581683" y="401340"/>
                  <a:pt x="8578447" y="400250"/>
                </a:cubicBezTo>
                <a:cubicBezTo>
                  <a:pt x="8575209" y="399161"/>
                  <a:pt x="8572514" y="398617"/>
                  <a:pt x="8570355" y="398617"/>
                </a:cubicBezTo>
                <a:close/>
                <a:moveTo>
                  <a:pt x="6873265" y="398617"/>
                </a:moveTo>
                <a:cubicBezTo>
                  <a:pt x="6866791" y="398617"/>
                  <a:pt x="6862205" y="400794"/>
                  <a:pt x="6859509" y="405150"/>
                </a:cubicBezTo>
                <a:cubicBezTo>
                  <a:pt x="6856812" y="409508"/>
                  <a:pt x="6855462" y="414408"/>
                  <a:pt x="6855462" y="419854"/>
                </a:cubicBezTo>
                <a:lnTo>
                  <a:pt x="6858699" y="419854"/>
                </a:lnTo>
                <a:cubicBezTo>
                  <a:pt x="6860858" y="419854"/>
                  <a:pt x="6864633" y="418492"/>
                  <a:pt x="6870029" y="415770"/>
                </a:cubicBezTo>
                <a:cubicBezTo>
                  <a:pt x="6875423" y="413047"/>
                  <a:pt x="6878119" y="410052"/>
                  <a:pt x="6878119" y="406785"/>
                </a:cubicBezTo>
                <a:cubicBezTo>
                  <a:pt x="6878119" y="401340"/>
                  <a:pt x="6876501" y="398617"/>
                  <a:pt x="6873265" y="398617"/>
                </a:cubicBezTo>
                <a:close/>
                <a:moveTo>
                  <a:pt x="1997126" y="398617"/>
                </a:moveTo>
                <a:cubicBezTo>
                  <a:pt x="1994967" y="398617"/>
                  <a:pt x="1992810" y="399978"/>
                  <a:pt x="1990652" y="402701"/>
                </a:cubicBezTo>
                <a:cubicBezTo>
                  <a:pt x="1988494" y="405424"/>
                  <a:pt x="1986337" y="406785"/>
                  <a:pt x="1984179" y="406785"/>
                </a:cubicBezTo>
                <a:cubicBezTo>
                  <a:pt x="1982022" y="406785"/>
                  <a:pt x="1980673" y="406512"/>
                  <a:pt x="1980133" y="405968"/>
                </a:cubicBezTo>
                <a:cubicBezTo>
                  <a:pt x="1979594" y="405424"/>
                  <a:pt x="1978245" y="405150"/>
                  <a:pt x="1976087" y="405150"/>
                </a:cubicBezTo>
                <a:cubicBezTo>
                  <a:pt x="1968536" y="405150"/>
                  <a:pt x="1963140" y="408963"/>
                  <a:pt x="1959904" y="416587"/>
                </a:cubicBezTo>
                <a:cubicBezTo>
                  <a:pt x="1956668" y="424210"/>
                  <a:pt x="1952352" y="429656"/>
                  <a:pt x="1946959" y="432924"/>
                </a:cubicBezTo>
                <a:cubicBezTo>
                  <a:pt x="1942642" y="435101"/>
                  <a:pt x="1940216" y="436191"/>
                  <a:pt x="1939675" y="436191"/>
                </a:cubicBezTo>
                <a:cubicBezTo>
                  <a:pt x="1939136" y="436191"/>
                  <a:pt x="1937788" y="437824"/>
                  <a:pt x="1935630" y="441092"/>
                </a:cubicBezTo>
                <a:cubicBezTo>
                  <a:pt x="1934551" y="443270"/>
                  <a:pt x="1934012" y="447627"/>
                  <a:pt x="1934012" y="454161"/>
                </a:cubicBezTo>
                <a:lnTo>
                  <a:pt x="1937248" y="454161"/>
                </a:lnTo>
                <a:lnTo>
                  <a:pt x="1945339" y="445992"/>
                </a:lnTo>
                <a:cubicBezTo>
                  <a:pt x="1953971" y="436191"/>
                  <a:pt x="1963140" y="429656"/>
                  <a:pt x="1972851" y="426389"/>
                </a:cubicBezTo>
                <a:cubicBezTo>
                  <a:pt x="1982561" y="423122"/>
                  <a:pt x="1991731" y="415498"/>
                  <a:pt x="2000362" y="403517"/>
                </a:cubicBezTo>
                <a:lnTo>
                  <a:pt x="2000362" y="401884"/>
                </a:lnTo>
                <a:lnTo>
                  <a:pt x="1998744" y="400250"/>
                </a:lnTo>
                <a:cubicBezTo>
                  <a:pt x="1997664" y="400250"/>
                  <a:pt x="1997126" y="399705"/>
                  <a:pt x="1997126" y="398617"/>
                </a:cubicBezTo>
                <a:close/>
                <a:moveTo>
                  <a:pt x="767824" y="398617"/>
                </a:moveTo>
                <a:cubicBezTo>
                  <a:pt x="765666" y="398617"/>
                  <a:pt x="764589" y="399705"/>
                  <a:pt x="764589" y="401884"/>
                </a:cubicBezTo>
                <a:cubicBezTo>
                  <a:pt x="764589" y="406240"/>
                  <a:pt x="766745" y="408419"/>
                  <a:pt x="771061" y="408419"/>
                </a:cubicBezTo>
                <a:cubicBezTo>
                  <a:pt x="772140" y="408419"/>
                  <a:pt x="772680" y="406785"/>
                  <a:pt x="772680" y="403517"/>
                </a:cubicBezTo>
                <a:cubicBezTo>
                  <a:pt x="772680" y="400250"/>
                  <a:pt x="771061" y="398617"/>
                  <a:pt x="767824" y="398617"/>
                </a:cubicBezTo>
                <a:close/>
                <a:moveTo>
                  <a:pt x="78429" y="398617"/>
                </a:moveTo>
                <a:lnTo>
                  <a:pt x="76811" y="400250"/>
                </a:lnTo>
                <a:cubicBezTo>
                  <a:pt x="75732" y="401340"/>
                  <a:pt x="75192" y="402428"/>
                  <a:pt x="75192" y="403517"/>
                </a:cubicBezTo>
                <a:lnTo>
                  <a:pt x="76811" y="405150"/>
                </a:lnTo>
                <a:lnTo>
                  <a:pt x="86521" y="405150"/>
                </a:lnTo>
                <a:cubicBezTo>
                  <a:pt x="86521" y="400794"/>
                  <a:pt x="83823" y="398617"/>
                  <a:pt x="78429" y="398617"/>
                </a:cubicBezTo>
                <a:close/>
                <a:moveTo>
                  <a:pt x="4044881" y="395349"/>
                </a:moveTo>
                <a:cubicBezTo>
                  <a:pt x="4042723" y="395349"/>
                  <a:pt x="4039217" y="396438"/>
                  <a:pt x="4034362" y="398617"/>
                </a:cubicBezTo>
                <a:cubicBezTo>
                  <a:pt x="4029507" y="400794"/>
                  <a:pt x="4027080" y="403517"/>
                  <a:pt x="4027080" y="406785"/>
                </a:cubicBezTo>
                <a:lnTo>
                  <a:pt x="4030316" y="406785"/>
                </a:lnTo>
                <a:lnTo>
                  <a:pt x="4031934" y="406785"/>
                </a:lnTo>
                <a:cubicBezTo>
                  <a:pt x="4033013" y="406785"/>
                  <a:pt x="4035441" y="405424"/>
                  <a:pt x="4039217" y="402701"/>
                </a:cubicBezTo>
                <a:cubicBezTo>
                  <a:pt x="4042994" y="399978"/>
                  <a:pt x="4044881" y="397527"/>
                  <a:pt x="4044881" y="395349"/>
                </a:cubicBezTo>
                <a:close/>
                <a:moveTo>
                  <a:pt x="3988241" y="395349"/>
                </a:moveTo>
                <a:cubicBezTo>
                  <a:pt x="3987162" y="395349"/>
                  <a:pt x="3986623" y="395894"/>
                  <a:pt x="3986623" y="396982"/>
                </a:cubicBezTo>
                <a:cubicBezTo>
                  <a:pt x="3986623" y="398072"/>
                  <a:pt x="3987162" y="398617"/>
                  <a:pt x="3988241" y="398617"/>
                </a:cubicBezTo>
                <a:close/>
                <a:moveTo>
                  <a:pt x="8429563" y="393715"/>
                </a:moveTo>
                <a:cubicBezTo>
                  <a:pt x="8427404" y="393715"/>
                  <a:pt x="8426326" y="394533"/>
                  <a:pt x="8426326" y="396166"/>
                </a:cubicBezTo>
                <a:cubicBezTo>
                  <a:pt x="8426326" y="397799"/>
                  <a:pt x="8425247" y="399161"/>
                  <a:pt x="8423089" y="400250"/>
                </a:cubicBezTo>
                <a:cubicBezTo>
                  <a:pt x="8423089" y="401340"/>
                  <a:pt x="8422011" y="402973"/>
                  <a:pt x="8419853" y="405150"/>
                </a:cubicBezTo>
                <a:cubicBezTo>
                  <a:pt x="8417695" y="407329"/>
                  <a:pt x="8416075" y="408963"/>
                  <a:pt x="8414998" y="410052"/>
                </a:cubicBezTo>
                <a:lnTo>
                  <a:pt x="8414998" y="413319"/>
                </a:lnTo>
                <a:cubicBezTo>
                  <a:pt x="8414998" y="417676"/>
                  <a:pt x="8416617" y="419854"/>
                  <a:pt x="8419853" y="419854"/>
                </a:cubicBezTo>
                <a:cubicBezTo>
                  <a:pt x="8423089" y="419854"/>
                  <a:pt x="8425786" y="418492"/>
                  <a:pt x="8427944" y="415770"/>
                </a:cubicBezTo>
                <a:cubicBezTo>
                  <a:pt x="8430103" y="413047"/>
                  <a:pt x="8432800" y="411685"/>
                  <a:pt x="8436036" y="411685"/>
                </a:cubicBezTo>
                <a:cubicBezTo>
                  <a:pt x="8438194" y="411685"/>
                  <a:pt x="8439541" y="411957"/>
                  <a:pt x="8440082" y="412503"/>
                </a:cubicBezTo>
                <a:cubicBezTo>
                  <a:pt x="8440621" y="413047"/>
                  <a:pt x="8441969" y="413319"/>
                  <a:pt x="8444127" y="413319"/>
                </a:cubicBezTo>
                <a:cubicBezTo>
                  <a:pt x="8445205" y="413319"/>
                  <a:pt x="8446286" y="413047"/>
                  <a:pt x="8447364" y="412503"/>
                </a:cubicBezTo>
                <a:cubicBezTo>
                  <a:pt x="8448441" y="411957"/>
                  <a:pt x="8449522" y="411685"/>
                  <a:pt x="8450600" y="411685"/>
                </a:cubicBezTo>
                <a:lnTo>
                  <a:pt x="8453837" y="411685"/>
                </a:lnTo>
                <a:cubicBezTo>
                  <a:pt x="8453837" y="412775"/>
                  <a:pt x="8454377" y="413319"/>
                  <a:pt x="8455455" y="413319"/>
                </a:cubicBezTo>
                <a:lnTo>
                  <a:pt x="8458692" y="413319"/>
                </a:lnTo>
                <a:cubicBezTo>
                  <a:pt x="8460849" y="413319"/>
                  <a:pt x="8461929" y="412231"/>
                  <a:pt x="8461929" y="410052"/>
                </a:cubicBezTo>
                <a:cubicBezTo>
                  <a:pt x="8461929" y="404606"/>
                  <a:pt x="8459231" y="402701"/>
                  <a:pt x="8453837" y="404334"/>
                </a:cubicBezTo>
                <a:cubicBezTo>
                  <a:pt x="8448441" y="405968"/>
                  <a:pt x="8444127" y="405696"/>
                  <a:pt x="8440891" y="403517"/>
                </a:cubicBezTo>
                <a:cubicBezTo>
                  <a:pt x="8438733" y="402428"/>
                  <a:pt x="8437114" y="400522"/>
                  <a:pt x="8436036" y="397799"/>
                </a:cubicBezTo>
                <a:cubicBezTo>
                  <a:pt x="8434958" y="395077"/>
                  <a:pt x="8432800" y="393715"/>
                  <a:pt x="8429563" y="393715"/>
                </a:cubicBezTo>
                <a:close/>
                <a:moveTo>
                  <a:pt x="8240221" y="393715"/>
                </a:moveTo>
                <a:cubicBezTo>
                  <a:pt x="8234827" y="393715"/>
                  <a:pt x="8227815" y="396166"/>
                  <a:pt x="8219183" y="401066"/>
                </a:cubicBezTo>
                <a:cubicBezTo>
                  <a:pt x="8210552" y="405968"/>
                  <a:pt x="8204619" y="411141"/>
                  <a:pt x="8201383" y="416587"/>
                </a:cubicBezTo>
                <a:cubicBezTo>
                  <a:pt x="8200305" y="423122"/>
                  <a:pt x="8198147" y="428568"/>
                  <a:pt x="8194909" y="432924"/>
                </a:cubicBezTo>
                <a:lnTo>
                  <a:pt x="8198147" y="432924"/>
                </a:lnTo>
                <a:cubicBezTo>
                  <a:pt x="8205697" y="432924"/>
                  <a:pt x="8210823" y="430473"/>
                  <a:pt x="8213520" y="425571"/>
                </a:cubicBezTo>
                <a:cubicBezTo>
                  <a:pt x="8216217" y="420671"/>
                  <a:pt x="8219724" y="416042"/>
                  <a:pt x="8224039" y="411685"/>
                </a:cubicBezTo>
                <a:cubicBezTo>
                  <a:pt x="8227275" y="409508"/>
                  <a:pt x="8231321" y="407601"/>
                  <a:pt x="8236175" y="405968"/>
                </a:cubicBezTo>
                <a:cubicBezTo>
                  <a:pt x="8241031" y="404334"/>
                  <a:pt x="8243458" y="400794"/>
                  <a:pt x="8243458" y="395349"/>
                </a:cubicBezTo>
                <a:cubicBezTo>
                  <a:pt x="8243458" y="394259"/>
                  <a:pt x="8242379" y="393715"/>
                  <a:pt x="8240221" y="393715"/>
                </a:cubicBezTo>
                <a:close/>
                <a:moveTo>
                  <a:pt x="4673590" y="393715"/>
                </a:moveTo>
                <a:cubicBezTo>
                  <a:pt x="4670354" y="393715"/>
                  <a:pt x="4668735" y="394805"/>
                  <a:pt x="4668735" y="396982"/>
                </a:cubicBezTo>
                <a:lnTo>
                  <a:pt x="4671972" y="396982"/>
                </a:lnTo>
                <a:cubicBezTo>
                  <a:pt x="4674129" y="396982"/>
                  <a:pt x="4675749" y="396438"/>
                  <a:pt x="4676828" y="395349"/>
                </a:cubicBezTo>
                <a:lnTo>
                  <a:pt x="4675208" y="393715"/>
                </a:lnTo>
                <a:close/>
                <a:moveTo>
                  <a:pt x="3476858" y="393715"/>
                </a:moveTo>
                <a:cubicBezTo>
                  <a:pt x="3473621" y="393715"/>
                  <a:pt x="3471464" y="394533"/>
                  <a:pt x="3470385" y="396166"/>
                </a:cubicBezTo>
                <a:cubicBezTo>
                  <a:pt x="3469306" y="397799"/>
                  <a:pt x="3467149" y="399705"/>
                  <a:pt x="3463911" y="401884"/>
                </a:cubicBezTo>
                <a:cubicBezTo>
                  <a:pt x="3456359" y="407329"/>
                  <a:pt x="3449077" y="410596"/>
                  <a:pt x="3442065" y="411685"/>
                </a:cubicBezTo>
                <a:cubicBezTo>
                  <a:pt x="3435052" y="412775"/>
                  <a:pt x="3431545" y="419310"/>
                  <a:pt x="3431545" y="431290"/>
                </a:cubicBezTo>
                <a:cubicBezTo>
                  <a:pt x="3431545" y="432378"/>
                  <a:pt x="3433163" y="432924"/>
                  <a:pt x="3436401" y="432924"/>
                </a:cubicBezTo>
                <a:cubicBezTo>
                  <a:pt x="3438558" y="432924"/>
                  <a:pt x="3442065" y="431290"/>
                  <a:pt x="3446920" y="428022"/>
                </a:cubicBezTo>
                <a:cubicBezTo>
                  <a:pt x="3451774" y="424755"/>
                  <a:pt x="3456899" y="421215"/>
                  <a:pt x="3462293" y="417403"/>
                </a:cubicBezTo>
                <a:cubicBezTo>
                  <a:pt x="3467688" y="413592"/>
                  <a:pt x="3472272" y="409780"/>
                  <a:pt x="3476049" y="405968"/>
                </a:cubicBezTo>
                <a:cubicBezTo>
                  <a:pt x="3479825" y="402156"/>
                  <a:pt x="3481712" y="399705"/>
                  <a:pt x="3481712" y="398617"/>
                </a:cubicBezTo>
                <a:cubicBezTo>
                  <a:pt x="3481712" y="395349"/>
                  <a:pt x="3480094" y="393715"/>
                  <a:pt x="3476858" y="393715"/>
                </a:cubicBezTo>
                <a:close/>
                <a:moveTo>
                  <a:pt x="110795" y="393715"/>
                </a:moveTo>
                <a:cubicBezTo>
                  <a:pt x="103242" y="393715"/>
                  <a:pt x="99466" y="397527"/>
                  <a:pt x="99466" y="405150"/>
                </a:cubicBezTo>
                <a:cubicBezTo>
                  <a:pt x="99466" y="407329"/>
                  <a:pt x="101086" y="408419"/>
                  <a:pt x="104322" y="408419"/>
                </a:cubicBezTo>
                <a:cubicBezTo>
                  <a:pt x="111874" y="408419"/>
                  <a:pt x="115650" y="406240"/>
                  <a:pt x="115650" y="401884"/>
                </a:cubicBezTo>
                <a:cubicBezTo>
                  <a:pt x="115650" y="396438"/>
                  <a:pt x="114031" y="393715"/>
                  <a:pt x="110795" y="393715"/>
                </a:cubicBezTo>
                <a:close/>
                <a:moveTo>
                  <a:pt x="1119198" y="392082"/>
                </a:moveTo>
                <a:cubicBezTo>
                  <a:pt x="1118119" y="392082"/>
                  <a:pt x="1116501" y="393171"/>
                  <a:pt x="1114343" y="395349"/>
                </a:cubicBezTo>
                <a:lnTo>
                  <a:pt x="1115961" y="395349"/>
                </a:lnTo>
                <a:cubicBezTo>
                  <a:pt x="1118119" y="395349"/>
                  <a:pt x="1119198" y="394259"/>
                  <a:pt x="1119198" y="392082"/>
                </a:cubicBezTo>
                <a:close/>
                <a:moveTo>
                  <a:pt x="144779" y="392082"/>
                </a:moveTo>
                <a:cubicBezTo>
                  <a:pt x="132911" y="392082"/>
                  <a:pt x="126978" y="397527"/>
                  <a:pt x="126978" y="408419"/>
                </a:cubicBezTo>
                <a:lnTo>
                  <a:pt x="126978" y="413319"/>
                </a:lnTo>
                <a:cubicBezTo>
                  <a:pt x="128057" y="415498"/>
                  <a:pt x="129675" y="416587"/>
                  <a:pt x="131832" y="416587"/>
                </a:cubicBezTo>
                <a:cubicBezTo>
                  <a:pt x="144779" y="416587"/>
                  <a:pt x="151253" y="410596"/>
                  <a:pt x="151253" y="398617"/>
                </a:cubicBezTo>
                <a:cubicBezTo>
                  <a:pt x="151253" y="394259"/>
                  <a:pt x="149094" y="392082"/>
                  <a:pt x="144779" y="392082"/>
                </a:cubicBezTo>
                <a:close/>
                <a:moveTo>
                  <a:pt x="6959033" y="390448"/>
                </a:moveTo>
                <a:cubicBezTo>
                  <a:pt x="6952560" y="390448"/>
                  <a:pt x="6949324" y="393171"/>
                  <a:pt x="6949324" y="398617"/>
                </a:cubicBezTo>
                <a:cubicBezTo>
                  <a:pt x="6949324" y="402973"/>
                  <a:pt x="6950942" y="405150"/>
                  <a:pt x="6954179" y="405150"/>
                </a:cubicBezTo>
                <a:lnTo>
                  <a:pt x="6955797" y="405150"/>
                </a:lnTo>
                <a:lnTo>
                  <a:pt x="6963889" y="396982"/>
                </a:lnTo>
                <a:lnTo>
                  <a:pt x="6963889" y="395349"/>
                </a:lnTo>
                <a:cubicBezTo>
                  <a:pt x="6963889" y="392082"/>
                  <a:pt x="6962271" y="390448"/>
                  <a:pt x="6959033" y="390448"/>
                </a:cubicBezTo>
                <a:close/>
                <a:moveTo>
                  <a:pt x="3431545" y="390448"/>
                </a:moveTo>
                <a:cubicBezTo>
                  <a:pt x="3429388" y="391537"/>
                  <a:pt x="3426420" y="392898"/>
                  <a:pt x="3422644" y="394533"/>
                </a:cubicBezTo>
                <a:cubicBezTo>
                  <a:pt x="3418869" y="396166"/>
                  <a:pt x="3416980" y="399161"/>
                  <a:pt x="3416980" y="403517"/>
                </a:cubicBezTo>
                <a:cubicBezTo>
                  <a:pt x="3416980" y="403517"/>
                  <a:pt x="3417521" y="404062"/>
                  <a:pt x="3418600" y="405150"/>
                </a:cubicBezTo>
                <a:cubicBezTo>
                  <a:pt x="3420757" y="405150"/>
                  <a:pt x="3422915" y="403245"/>
                  <a:pt x="3425072" y="399433"/>
                </a:cubicBezTo>
                <a:cubicBezTo>
                  <a:pt x="3427230" y="395621"/>
                  <a:pt x="3429388" y="392626"/>
                  <a:pt x="3431545" y="390448"/>
                </a:cubicBezTo>
                <a:close/>
                <a:moveTo>
                  <a:pt x="4841894" y="385547"/>
                </a:moveTo>
                <a:cubicBezTo>
                  <a:pt x="4834341" y="385547"/>
                  <a:pt x="4829218" y="387726"/>
                  <a:pt x="4826521" y="392082"/>
                </a:cubicBezTo>
                <a:cubicBezTo>
                  <a:pt x="4823822" y="396438"/>
                  <a:pt x="4819776" y="400794"/>
                  <a:pt x="4814383" y="405150"/>
                </a:cubicBezTo>
                <a:cubicBezTo>
                  <a:pt x="4811146" y="407329"/>
                  <a:pt x="4807639" y="408963"/>
                  <a:pt x="4803864" y="410052"/>
                </a:cubicBezTo>
                <a:cubicBezTo>
                  <a:pt x="4800088" y="411141"/>
                  <a:pt x="4796581" y="412775"/>
                  <a:pt x="4793345" y="414954"/>
                </a:cubicBezTo>
                <a:cubicBezTo>
                  <a:pt x="4791188" y="416042"/>
                  <a:pt x="4789569" y="417676"/>
                  <a:pt x="4788489" y="419854"/>
                </a:cubicBezTo>
                <a:cubicBezTo>
                  <a:pt x="4787410" y="422033"/>
                  <a:pt x="4785792" y="423666"/>
                  <a:pt x="4783635" y="424755"/>
                </a:cubicBezTo>
                <a:cubicBezTo>
                  <a:pt x="4777162" y="429112"/>
                  <a:pt x="4771768" y="433468"/>
                  <a:pt x="4767452" y="437824"/>
                </a:cubicBezTo>
                <a:cubicBezTo>
                  <a:pt x="4763137" y="442182"/>
                  <a:pt x="4758282" y="447082"/>
                  <a:pt x="4752887" y="452527"/>
                </a:cubicBezTo>
                <a:lnTo>
                  <a:pt x="4749651" y="454161"/>
                </a:lnTo>
                <a:lnTo>
                  <a:pt x="4743178" y="454161"/>
                </a:lnTo>
                <a:cubicBezTo>
                  <a:pt x="4738861" y="456339"/>
                  <a:pt x="4734007" y="459608"/>
                  <a:pt x="4728613" y="463964"/>
                </a:cubicBezTo>
                <a:cubicBezTo>
                  <a:pt x="4723219" y="468320"/>
                  <a:pt x="4719442" y="472132"/>
                  <a:pt x="4717285" y="475399"/>
                </a:cubicBezTo>
                <a:cubicBezTo>
                  <a:pt x="4716206" y="475399"/>
                  <a:pt x="4715666" y="475943"/>
                  <a:pt x="4715666" y="477032"/>
                </a:cubicBezTo>
                <a:lnTo>
                  <a:pt x="4705956" y="477032"/>
                </a:lnTo>
                <a:cubicBezTo>
                  <a:pt x="4705956" y="477032"/>
                  <a:pt x="4705418" y="478122"/>
                  <a:pt x="4704338" y="480301"/>
                </a:cubicBezTo>
                <a:cubicBezTo>
                  <a:pt x="4702181" y="482478"/>
                  <a:pt x="4700023" y="484385"/>
                  <a:pt x="4697865" y="486018"/>
                </a:cubicBezTo>
                <a:cubicBezTo>
                  <a:pt x="4695708" y="487652"/>
                  <a:pt x="4694629" y="489557"/>
                  <a:pt x="4694629" y="491736"/>
                </a:cubicBezTo>
                <a:cubicBezTo>
                  <a:pt x="4692471" y="497181"/>
                  <a:pt x="4691122" y="500448"/>
                  <a:pt x="4690583" y="501538"/>
                </a:cubicBezTo>
                <a:cubicBezTo>
                  <a:pt x="4690044" y="502627"/>
                  <a:pt x="4685458" y="503171"/>
                  <a:pt x="4676828" y="503171"/>
                </a:cubicBezTo>
                <a:cubicBezTo>
                  <a:pt x="4670354" y="510795"/>
                  <a:pt x="4666578" y="514335"/>
                  <a:pt x="4665499" y="513790"/>
                </a:cubicBezTo>
                <a:cubicBezTo>
                  <a:pt x="4664420" y="513246"/>
                  <a:pt x="4661723" y="517874"/>
                  <a:pt x="4657407" y="527676"/>
                </a:cubicBezTo>
                <a:cubicBezTo>
                  <a:pt x="4655250" y="532034"/>
                  <a:pt x="4652823" y="533939"/>
                  <a:pt x="4650126" y="533395"/>
                </a:cubicBezTo>
                <a:cubicBezTo>
                  <a:pt x="4647428" y="532850"/>
                  <a:pt x="4646080" y="535300"/>
                  <a:pt x="4646080" y="540746"/>
                </a:cubicBezTo>
                <a:lnTo>
                  <a:pt x="4649316" y="540746"/>
                </a:lnTo>
                <a:cubicBezTo>
                  <a:pt x="4655789" y="540746"/>
                  <a:pt x="4660645" y="538567"/>
                  <a:pt x="4663881" y="534211"/>
                </a:cubicBezTo>
                <a:cubicBezTo>
                  <a:pt x="4667117" y="529855"/>
                  <a:pt x="4670354" y="526588"/>
                  <a:pt x="4673590" y="524409"/>
                </a:cubicBezTo>
                <a:cubicBezTo>
                  <a:pt x="4678985" y="520053"/>
                  <a:pt x="4684379" y="516785"/>
                  <a:pt x="4689773" y="514607"/>
                </a:cubicBezTo>
                <a:cubicBezTo>
                  <a:pt x="4695168" y="512429"/>
                  <a:pt x="4700562" y="509706"/>
                  <a:pt x="4705956" y="506439"/>
                </a:cubicBezTo>
                <a:cubicBezTo>
                  <a:pt x="4708115" y="504260"/>
                  <a:pt x="4709463" y="502083"/>
                  <a:pt x="4710002" y="499904"/>
                </a:cubicBezTo>
                <a:cubicBezTo>
                  <a:pt x="4710542" y="497725"/>
                  <a:pt x="4711351" y="496637"/>
                  <a:pt x="4712430" y="496637"/>
                </a:cubicBezTo>
                <a:cubicBezTo>
                  <a:pt x="4717824" y="494459"/>
                  <a:pt x="4722678" y="491736"/>
                  <a:pt x="4726995" y="488469"/>
                </a:cubicBezTo>
                <a:cubicBezTo>
                  <a:pt x="4731310" y="485201"/>
                  <a:pt x="4735625" y="481389"/>
                  <a:pt x="4739942" y="477032"/>
                </a:cubicBezTo>
                <a:cubicBezTo>
                  <a:pt x="4745336" y="472676"/>
                  <a:pt x="4749651" y="468320"/>
                  <a:pt x="4752887" y="463964"/>
                </a:cubicBezTo>
                <a:cubicBezTo>
                  <a:pt x="4756123" y="459608"/>
                  <a:pt x="4760440" y="456339"/>
                  <a:pt x="4765834" y="454161"/>
                </a:cubicBezTo>
                <a:lnTo>
                  <a:pt x="4770688" y="454161"/>
                </a:lnTo>
                <a:cubicBezTo>
                  <a:pt x="4773926" y="451983"/>
                  <a:pt x="4778241" y="446810"/>
                  <a:pt x="4783635" y="438641"/>
                </a:cubicBezTo>
                <a:cubicBezTo>
                  <a:pt x="4789030" y="430473"/>
                  <a:pt x="4792806" y="425845"/>
                  <a:pt x="4794963" y="424755"/>
                </a:cubicBezTo>
                <a:cubicBezTo>
                  <a:pt x="4799278" y="421487"/>
                  <a:pt x="4806831" y="419854"/>
                  <a:pt x="4817619" y="419854"/>
                </a:cubicBezTo>
                <a:cubicBezTo>
                  <a:pt x="4819776" y="417676"/>
                  <a:pt x="4821935" y="413864"/>
                  <a:pt x="4824093" y="408419"/>
                </a:cubicBezTo>
                <a:cubicBezTo>
                  <a:pt x="4826250" y="402973"/>
                  <a:pt x="4828408" y="399705"/>
                  <a:pt x="4830566" y="398617"/>
                </a:cubicBezTo>
                <a:cubicBezTo>
                  <a:pt x="4832723" y="397527"/>
                  <a:pt x="4835420" y="396710"/>
                  <a:pt x="4838658" y="396166"/>
                </a:cubicBezTo>
                <a:cubicBezTo>
                  <a:pt x="4841894" y="395621"/>
                  <a:pt x="4843512" y="393715"/>
                  <a:pt x="4843512" y="390448"/>
                </a:cubicBezTo>
                <a:cubicBezTo>
                  <a:pt x="4843512" y="390448"/>
                  <a:pt x="4842973" y="389359"/>
                  <a:pt x="4841894" y="387180"/>
                </a:cubicBezTo>
                <a:close/>
                <a:moveTo>
                  <a:pt x="6369670" y="383914"/>
                </a:moveTo>
                <a:lnTo>
                  <a:pt x="6369670" y="385547"/>
                </a:lnTo>
                <a:cubicBezTo>
                  <a:pt x="6370749" y="385547"/>
                  <a:pt x="6371288" y="385275"/>
                  <a:pt x="6371288" y="384730"/>
                </a:cubicBezTo>
                <a:cubicBezTo>
                  <a:pt x="6371288" y="384186"/>
                  <a:pt x="6370749" y="383914"/>
                  <a:pt x="6369670" y="383914"/>
                </a:cubicBezTo>
                <a:close/>
                <a:moveTo>
                  <a:pt x="4296223" y="383914"/>
                </a:moveTo>
                <a:lnTo>
                  <a:pt x="4296223" y="385547"/>
                </a:lnTo>
                <a:cubicBezTo>
                  <a:pt x="4297303" y="385547"/>
                  <a:pt x="4297841" y="385275"/>
                  <a:pt x="4297841" y="384730"/>
                </a:cubicBezTo>
                <a:cubicBezTo>
                  <a:pt x="4297841" y="384186"/>
                  <a:pt x="4297303" y="383914"/>
                  <a:pt x="4296223" y="383914"/>
                </a:cubicBezTo>
                <a:close/>
                <a:moveTo>
                  <a:pt x="648070" y="383914"/>
                </a:moveTo>
                <a:cubicBezTo>
                  <a:pt x="644834" y="383914"/>
                  <a:pt x="643216" y="385003"/>
                  <a:pt x="643216" y="387180"/>
                </a:cubicBezTo>
                <a:cubicBezTo>
                  <a:pt x="643216" y="388270"/>
                  <a:pt x="644834" y="388814"/>
                  <a:pt x="648070" y="388814"/>
                </a:cubicBezTo>
                <a:cubicBezTo>
                  <a:pt x="651308" y="388814"/>
                  <a:pt x="652926" y="387726"/>
                  <a:pt x="652926" y="385547"/>
                </a:cubicBezTo>
                <a:cubicBezTo>
                  <a:pt x="652926" y="384458"/>
                  <a:pt x="651308" y="383914"/>
                  <a:pt x="648070" y="383914"/>
                </a:cubicBezTo>
                <a:close/>
                <a:moveTo>
                  <a:pt x="7627392" y="382280"/>
                </a:moveTo>
                <a:cubicBezTo>
                  <a:pt x="7619841" y="382280"/>
                  <a:pt x="7614447" y="383914"/>
                  <a:pt x="7611207" y="387180"/>
                </a:cubicBezTo>
                <a:cubicBezTo>
                  <a:pt x="7607971" y="390448"/>
                  <a:pt x="7604195" y="394805"/>
                  <a:pt x="7599880" y="400250"/>
                </a:cubicBezTo>
                <a:lnTo>
                  <a:pt x="7599880" y="403517"/>
                </a:lnTo>
                <a:cubicBezTo>
                  <a:pt x="7600959" y="403517"/>
                  <a:pt x="7605815" y="400250"/>
                  <a:pt x="7614447" y="393715"/>
                </a:cubicBezTo>
                <a:cubicBezTo>
                  <a:pt x="7623077" y="387180"/>
                  <a:pt x="7627392" y="383368"/>
                  <a:pt x="7627392" y="382280"/>
                </a:cubicBezTo>
                <a:close/>
                <a:moveTo>
                  <a:pt x="8253167" y="380645"/>
                </a:moveTo>
                <a:cubicBezTo>
                  <a:pt x="8249931" y="383914"/>
                  <a:pt x="8248312" y="386091"/>
                  <a:pt x="8248312" y="387180"/>
                </a:cubicBezTo>
                <a:cubicBezTo>
                  <a:pt x="8252629" y="387180"/>
                  <a:pt x="8254785" y="385003"/>
                  <a:pt x="8254785" y="380645"/>
                </a:cubicBezTo>
                <a:close/>
                <a:moveTo>
                  <a:pt x="2548965" y="379012"/>
                </a:moveTo>
                <a:cubicBezTo>
                  <a:pt x="2546807" y="379012"/>
                  <a:pt x="2545729" y="380101"/>
                  <a:pt x="2545729" y="382280"/>
                </a:cubicBezTo>
                <a:cubicBezTo>
                  <a:pt x="2545729" y="385547"/>
                  <a:pt x="2547347" y="387180"/>
                  <a:pt x="2550583" y="387180"/>
                </a:cubicBezTo>
                <a:cubicBezTo>
                  <a:pt x="2553820" y="387180"/>
                  <a:pt x="2555439" y="386091"/>
                  <a:pt x="2555439" y="383914"/>
                </a:cubicBezTo>
                <a:cubicBezTo>
                  <a:pt x="2555439" y="380645"/>
                  <a:pt x="2553281" y="379012"/>
                  <a:pt x="2548965" y="379012"/>
                </a:cubicBezTo>
                <a:close/>
                <a:moveTo>
                  <a:pt x="8436036" y="375745"/>
                </a:moveTo>
                <a:cubicBezTo>
                  <a:pt x="8432800" y="375745"/>
                  <a:pt x="8431181" y="376835"/>
                  <a:pt x="8431181" y="379012"/>
                </a:cubicBezTo>
                <a:cubicBezTo>
                  <a:pt x="8431181" y="381191"/>
                  <a:pt x="8432260" y="382280"/>
                  <a:pt x="8434417" y="382280"/>
                </a:cubicBezTo>
                <a:cubicBezTo>
                  <a:pt x="8436575" y="382280"/>
                  <a:pt x="8437654" y="381191"/>
                  <a:pt x="8437654" y="379012"/>
                </a:cubicBezTo>
                <a:cubicBezTo>
                  <a:pt x="8437654" y="376835"/>
                  <a:pt x="8437114" y="375745"/>
                  <a:pt x="8436036" y="375745"/>
                </a:cubicBezTo>
                <a:close/>
                <a:moveTo>
                  <a:pt x="8107521" y="375745"/>
                </a:moveTo>
                <a:cubicBezTo>
                  <a:pt x="8105363" y="375745"/>
                  <a:pt x="8102397" y="376017"/>
                  <a:pt x="8098619" y="376561"/>
                </a:cubicBezTo>
                <a:cubicBezTo>
                  <a:pt x="8094845" y="377107"/>
                  <a:pt x="8092955" y="379557"/>
                  <a:pt x="8092955" y="383914"/>
                </a:cubicBezTo>
                <a:cubicBezTo>
                  <a:pt x="8092955" y="385003"/>
                  <a:pt x="8094035" y="385547"/>
                  <a:pt x="8096193" y="385547"/>
                </a:cubicBezTo>
                <a:cubicBezTo>
                  <a:pt x="8098351" y="385547"/>
                  <a:pt x="8101049" y="384186"/>
                  <a:pt x="8104285" y="381463"/>
                </a:cubicBezTo>
                <a:cubicBezTo>
                  <a:pt x="8107521" y="378740"/>
                  <a:pt x="8109679" y="376835"/>
                  <a:pt x="8110757" y="375745"/>
                </a:cubicBezTo>
                <a:close/>
                <a:moveTo>
                  <a:pt x="5959633" y="375745"/>
                </a:moveTo>
                <a:cubicBezTo>
                  <a:pt x="5946686" y="375745"/>
                  <a:pt x="5936976" y="380373"/>
                  <a:pt x="5930504" y="389631"/>
                </a:cubicBezTo>
                <a:cubicBezTo>
                  <a:pt x="5924031" y="398889"/>
                  <a:pt x="5915939" y="406240"/>
                  <a:pt x="5906229" y="411685"/>
                </a:cubicBezTo>
                <a:cubicBezTo>
                  <a:pt x="5902992" y="413864"/>
                  <a:pt x="5899486" y="415226"/>
                  <a:pt x="5895711" y="415770"/>
                </a:cubicBezTo>
                <a:cubicBezTo>
                  <a:pt x="5891934" y="416315"/>
                  <a:pt x="5888427" y="417676"/>
                  <a:pt x="5885191" y="419854"/>
                </a:cubicBezTo>
                <a:cubicBezTo>
                  <a:pt x="5883033" y="420943"/>
                  <a:pt x="5879258" y="424210"/>
                  <a:pt x="5873863" y="429656"/>
                </a:cubicBezTo>
                <a:cubicBezTo>
                  <a:pt x="5868470" y="435101"/>
                  <a:pt x="5864692" y="438913"/>
                  <a:pt x="5862535" y="441092"/>
                </a:cubicBezTo>
                <a:cubicBezTo>
                  <a:pt x="5860377" y="443270"/>
                  <a:pt x="5859568" y="445448"/>
                  <a:pt x="5860109" y="447627"/>
                </a:cubicBezTo>
                <a:cubicBezTo>
                  <a:pt x="5860646" y="449805"/>
                  <a:pt x="5859838" y="451983"/>
                  <a:pt x="5857681" y="454161"/>
                </a:cubicBezTo>
                <a:cubicBezTo>
                  <a:pt x="5854443" y="454161"/>
                  <a:pt x="5850128" y="455522"/>
                  <a:pt x="5844734" y="458245"/>
                </a:cubicBezTo>
                <a:cubicBezTo>
                  <a:pt x="5839340" y="460968"/>
                  <a:pt x="5834215" y="464236"/>
                  <a:pt x="5829361" y="468048"/>
                </a:cubicBezTo>
                <a:cubicBezTo>
                  <a:pt x="5824505" y="471859"/>
                  <a:pt x="5820459" y="476216"/>
                  <a:pt x="5817222" y="481117"/>
                </a:cubicBezTo>
                <a:cubicBezTo>
                  <a:pt x="5813986" y="486018"/>
                  <a:pt x="5812368" y="490102"/>
                  <a:pt x="5812368" y="493369"/>
                </a:cubicBezTo>
                <a:cubicBezTo>
                  <a:pt x="5812368" y="495548"/>
                  <a:pt x="5813986" y="496637"/>
                  <a:pt x="5817222" y="496637"/>
                </a:cubicBezTo>
                <a:cubicBezTo>
                  <a:pt x="5822616" y="496637"/>
                  <a:pt x="5826933" y="494731"/>
                  <a:pt x="5830169" y="490918"/>
                </a:cubicBezTo>
                <a:cubicBezTo>
                  <a:pt x="5833406" y="487108"/>
                  <a:pt x="5836373" y="483295"/>
                  <a:pt x="5839070" y="479483"/>
                </a:cubicBezTo>
                <a:cubicBezTo>
                  <a:pt x="5841767" y="475671"/>
                  <a:pt x="5844195" y="471859"/>
                  <a:pt x="5846352" y="468048"/>
                </a:cubicBezTo>
                <a:cubicBezTo>
                  <a:pt x="5848510" y="464236"/>
                  <a:pt x="5851207" y="462329"/>
                  <a:pt x="5854443" y="462329"/>
                </a:cubicBezTo>
                <a:cubicBezTo>
                  <a:pt x="5856602" y="462329"/>
                  <a:pt x="5858489" y="462874"/>
                  <a:pt x="5860109" y="463964"/>
                </a:cubicBezTo>
                <a:cubicBezTo>
                  <a:pt x="5861727" y="465052"/>
                  <a:pt x="5863614" y="465597"/>
                  <a:pt x="5865772" y="465597"/>
                </a:cubicBezTo>
                <a:cubicBezTo>
                  <a:pt x="5867929" y="465597"/>
                  <a:pt x="5870088" y="463692"/>
                  <a:pt x="5872244" y="459880"/>
                </a:cubicBezTo>
                <a:cubicBezTo>
                  <a:pt x="5874403" y="456067"/>
                  <a:pt x="5876561" y="453073"/>
                  <a:pt x="5878718" y="450894"/>
                </a:cubicBezTo>
                <a:cubicBezTo>
                  <a:pt x="5890586" y="443270"/>
                  <a:pt x="5900836" y="435647"/>
                  <a:pt x="5909466" y="428022"/>
                </a:cubicBezTo>
                <a:cubicBezTo>
                  <a:pt x="5910545" y="428022"/>
                  <a:pt x="5911624" y="427478"/>
                  <a:pt x="5912702" y="426389"/>
                </a:cubicBezTo>
                <a:cubicBezTo>
                  <a:pt x="5913781" y="425299"/>
                  <a:pt x="5916478" y="423666"/>
                  <a:pt x="5920793" y="421487"/>
                </a:cubicBezTo>
                <a:cubicBezTo>
                  <a:pt x="5924031" y="419310"/>
                  <a:pt x="5927806" y="417131"/>
                  <a:pt x="5932122" y="414954"/>
                </a:cubicBezTo>
                <a:lnTo>
                  <a:pt x="5932122" y="413319"/>
                </a:lnTo>
                <a:lnTo>
                  <a:pt x="5930504" y="408419"/>
                </a:lnTo>
                <a:lnTo>
                  <a:pt x="5930504" y="406785"/>
                </a:lnTo>
                <a:lnTo>
                  <a:pt x="5932122" y="405150"/>
                </a:lnTo>
                <a:cubicBezTo>
                  <a:pt x="5939675" y="405150"/>
                  <a:pt x="5944799" y="401884"/>
                  <a:pt x="5947496" y="395349"/>
                </a:cubicBezTo>
                <a:cubicBezTo>
                  <a:pt x="5950193" y="388814"/>
                  <a:pt x="5954239" y="382824"/>
                  <a:pt x="5959633" y="377379"/>
                </a:cubicBezTo>
                <a:close/>
                <a:moveTo>
                  <a:pt x="5369459" y="375745"/>
                </a:moveTo>
                <a:cubicBezTo>
                  <a:pt x="5364065" y="375745"/>
                  <a:pt x="5356514" y="379284"/>
                  <a:pt x="5346804" y="386364"/>
                </a:cubicBezTo>
                <a:cubicBezTo>
                  <a:pt x="5337093" y="393443"/>
                  <a:pt x="5332239" y="399705"/>
                  <a:pt x="5332239" y="405150"/>
                </a:cubicBezTo>
                <a:cubicBezTo>
                  <a:pt x="5335475" y="405150"/>
                  <a:pt x="5338172" y="403517"/>
                  <a:pt x="5340331" y="400250"/>
                </a:cubicBezTo>
                <a:cubicBezTo>
                  <a:pt x="5342488" y="396982"/>
                  <a:pt x="5345185" y="395349"/>
                  <a:pt x="5348422" y="395349"/>
                </a:cubicBezTo>
                <a:lnTo>
                  <a:pt x="5353276" y="396982"/>
                </a:lnTo>
                <a:cubicBezTo>
                  <a:pt x="5356514" y="396982"/>
                  <a:pt x="5360019" y="394259"/>
                  <a:pt x="5363795" y="388814"/>
                </a:cubicBezTo>
                <a:cubicBezTo>
                  <a:pt x="5367572" y="383368"/>
                  <a:pt x="5369459" y="379012"/>
                  <a:pt x="5369459" y="375745"/>
                </a:cubicBezTo>
                <a:close/>
                <a:moveTo>
                  <a:pt x="2862916" y="375745"/>
                </a:moveTo>
                <a:cubicBezTo>
                  <a:pt x="2860758" y="375745"/>
                  <a:pt x="2859678" y="376835"/>
                  <a:pt x="2859678" y="379012"/>
                </a:cubicBezTo>
                <a:cubicBezTo>
                  <a:pt x="2859678" y="381191"/>
                  <a:pt x="2860219" y="382280"/>
                  <a:pt x="2861296" y="382280"/>
                </a:cubicBezTo>
                <a:cubicBezTo>
                  <a:pt x="2864534" y="382280"/>
                  <a:pt x="2866152" y="381191"/>
                  <a:pt x="2866152" y="379012"/>
                </a:cubicBezTo>
                <a:cubicBezTo>
                  <a:pt x="2866152" y="376835"/>
                  <a:pt x="2865073" y="375745"/>
                  <a:pt x="2862916" y="375745"/>
                </a:cubicBezTo>
                <a:close/>
                <a:moveTo>
                  <a:pt x="8047644" y="372477"/>
                </a:moveTo>
                <a:lnTo>
                  <a:pt x="8046025" y="374112"/>
                </a:lnTo>
                <a:cubicBezTo>
                  <a:pt x="8042789" y="382824"/>
                  <a:pt x="8038743" y="389087"/>
                  <a:pt x="8033887" y="392898"/>
                </a:cubicBezTo>
                <a:cubicBezTo>
                  <a:pt x="8029033" y="396710"/>
                  <a:pt x="8023909" y="399705"/>
                  <a:pt x="8018514" y="401884"/>
                </a:cubicBezTo>
                <a:cubicBezTo>
                  <a:pt x="8013120" y="404062"/>
                  <a:pt x="8007996" y="406240"/>
                  <a:pt x="8003141" y="408419"/>
                </a:cubicBezTo>
                <a:cubicBezTo>
                  <a:pt x="7998285" y="410596"/>
                  <a:pt x="7995319" y="413864"/>
                  <a:pt x="7994239" y="418220"/>
                </a:cubicBezTo>
                <a:lnTo>
                  <a:pt x="7979676" y="432924"/>
                </a:lnTo>
                <a:lnTo>
                  <a:pt x="7979676" y="434557"/>
                </a:lnTo>
                <a:cubicBezTo>
                  <a:pt x="7983990" y="434557"/>
                  <a:pt x="7989385" y="433740"/>
                  <a:pt x="7995859" y="432106"/>
                </a:cubicBezTo>
                <a:cubicBezTo>
                  <a:pt x="8002331" y="430473"/>
                  <a:pt x="8006647" y="428022"/>
                  <a:pt x="8008805" y="424755"/>
                </a:cubicBezTo>
                <a:cubicBezTo>
                  <a:pt x="8009883" y="422577"/>
                  <a:pt x="8013391" y="419310"/>
                  <a:pt x="8019324" y="414954"/>
                </a:cubicBezTo>
                <a:cubicBezTo>
                  <a:pt x="8025257" y="410596"/>
                  <a:pt x="8030921" y="405968"/>
                  <a:pt x="8036317" y="401066"/>
                </a:cubicBezTo>
                <a:cubicBezTo>
                  <a:pt x="8041711" y="396166"/>
                  <a:pt x="8046835" y="392082"/>
                  <a:pt x="8051690" y="388814"/>
                </a:cubicBezTo>
                <a:cubicBezTo>
                  <a:pt x="8056544" y="385547"/>
                  <a:pt x="8058971" y="383368"/>
                  <a:pt x="8058971" y="382280"/>
                </a:cubicBezTo>
                <a:cubicBezTo>
                  <a:pt x="8058971" y="381191"/>
                  <a:pt x="8058971" y="379284"/>
                  <a:pt x="8058971" y="376561"/>
                </a:cubicBezTo>
                <a:cubicBezTo>
                  <a:pt x="8058971" y="373838"/>
                  <a:pt x="8057894" y="372477"/>
                  <a:pt x="8055735" y="372477"/>
                </a:cubicBezTo>
                <a:close/>
                <a:moveTo>
                  <a:pt x="7637101" y="372477"/>
                </a:moveTo>
                <a:cubicBezTo>
                  <a:pt x="7633865" y="372477"/>
                  <a:pt x="7632246" y="374656"/>
                  <a:pt x="7632246" y="379012"/>
                </a:cubicBezTo>
                <a:lnTo>
                  <a:pt x="7633865" y="377379"/>
                </a:lnTo>
                <a:cubicBezTo>
                  <a:pt x="7636023" y="375200"/>
                  <a:pt x="7637101" y="373566"/>
                  <a:pt x="7637101" y="372477"/>
                </a:cubicBezTo>
                <a:close/>
                <a:moveTo>
                  <a:pt x="6382617" y="372477"/>
                </a:moveTo>
                <a:cubicBezTo>
                  <a:pt x="6380459" y="372477"/>
                  <a:pt x="6378300" y="373022"/>
                  <a:pt x="6376143" y="374112"/>
                </a:cubicBezTo>
                <a:cubicBezTo>
                  <a:pt x="6373985" y="375200"/>
                  <a:pt x="6372907" y="376835"/>
                  <a:pt x="6372907" y="379012"/>
                </a:cubicBezTo>
                <a:cubicBezTo>
                  <a:pt x="6379379" y="379012"/>
                  <a:pt x="6383156" y="377923"/>
                  <a:pt x="6384235" y="375745"/>
                </a:cubicBezTo>
                <a:lnTo>
                  <a:pt x="6384235" y="374112"/>
                </a:lnTo>
                <a:close/>
                <a:moveTo>
                  <a:pt x="4309170" y="372477"/>
                </a:moveTo>
                <a:cubicBezTo>
                  <a:pt x="4307012" y="372477"/>
                  <a:pt x="4304854" y="373022"/>
                  <a:pt x="4302697" y="374112"/>
                </a:cubicBezTo>
                <a:cubicBezTo>
                  <a:pt x="4300539" y="375200"/>
                  <a:pt x="4299460" y="376835"/>
                  <a:pt x="4299460" y="379012"/>
                </a:cubicBezTo>
                <a:cubicBezTo>
                  <a:pt x="4305933" y="379012"/>
                  <a:pt x="4309709" y="377923"/>
                  <a:pt x="4310788" y="375745"/>
                </a:cubicBezTo>
                <a:lnTo>
                  <a:pt x="4310788" y="374112"/>
                </a:lnTo>
                <a:close/>
                <a:moveTo>
                  <a:pt x="313082" y="372477"/>
                </a:moveTo>
                <a:cubicBezTo>
                  <a:pt x="312003" y="372477"/>
                  <a:pt x="309306" y="374112"/>
                  <a:pt x="304991" y="377379"/>
                </a:cubicBezTo>
                <a:lnTo>
                  <a:pt x="292044" y="390448"/>
                </a:lnTo>
                <a:cubicBezTo>
                  <a:pt x="288808" y="392626"/>
                  <a:pt x="286380" y="395349"/>
                  <a:pt x="284762" y="398617"/>
                </a:cubicBezTo>
                <a:cubicBezTo>
                  <a:pt x="283144" y="401884"/>
                  <a:pt x="281255" y="404606"/>
                  <a:pt x="279098" y="406785"/>
                </a:cubicBezTo>
                <a:cubicBezTo>
                  <a:pt x="276940" y="408963"/>
                  <a:pt x="272625" y="411141"/>
                  <a:pt x="266152" y="413319"/>
                </a:cubicBezTo>
                <a:cubicBezTo>
                  <a:pt x="259678" y="415498"/>
                  <a:pt x="256442" y="418764"/>
                  <a:pt x="256442" y="423122"/>
                </a:cubicBezTo>
                <a:lnTo>
                  <a:pt x="256442" y="424755"/>
                </a:lnTo>
                <a:lnTo>
                  <a:pt x="258060" y="428022"/>
                </a:lnTo>
                <a:cubicBezTo>
                  <a:pt x="259139" y="428022"/>
                  <a:pt x="260218" y="427478"/>
                  <a:pt x="261296" y="426389"/>
                </a:cubicBezTo>
                <a:cubicBezTo>
                  <a:pt x="266690" y="423122"/>
                  <a:pt x="272086" y="419310"/>
                  <a:pt x="277479" y="414954"/>
                </a:cubicBezTo>
                <a:cubicBezTo>
                  <a:pt x="282875" y="410596"/>
                  <a:pt x="288268" y="406785"/>
                  <a:pt x="293662" y="403517"/>
                </a:cubicBezTo>
                <a:cubicBezTo>
                  <a:pt x="295821" y="402428"/>
                  <a:pt x="297708" y="402156"/>
                  <a:pt x="299327" y="402701"/>
                </a:cubicBezTo>
                <a:cubicBezTo>
                  <a:pt x="300945" y="403245"/>
                  <a:pt x="302833" y="402428"/>
                  <a:pt x="304991" y="400250"/>
                </a:cubicBezTo>
                <a:cubicBezTo>
                  <a:pt x="307148" y="398072"/>
                  <a:pt x="307958" y="395621"/>
                  <a:pt x="307419" y="392898"/>
                </a:cubicBezTo>
                <a:cubicBezTo>
                  <a:pt x="306878" y="390175"/>
                  <a:pt x="308227" y="387726"/>
                  <a:pt x="311464" y="385547"/>
                </a:cubicBezTo>
                <a:cubicBezTo>
                  <a:pt x="313621" y="383368"/>
                  <a:pt x="316319" y="382280"/>
                  <a:pt x="319556" y="382280"/>
                </a:cubicBezTo>
                <a:cubicBezTo>
                  <a:pt x="322792" y="382280"/>
                  <a:pt x="324410" y="379557"/>
                  <a:pt x="324410" y="374112"/>
                </a:cubicBezTo>
                <a:cubicBezTo>
                  <a:pt x="322253" y="374112"/>
                  <a:pt x="320364" y="373838"/>
                  <a:pt x="318746" y="373294"/>
                </a:cubicBezTo>
                <a:cubicBezTo>
                  <a:pt x="317128" y="372750"/>
                  <a:pt x="315239" y="372477"/>
                  <a:pt x="313082" y="372477"/>
                </a:cubicBezTo>
                <a:close/>
                <a:moveTo>
                  <a:pt x="5218958" y="370844"/>
                </a:moveTo>
                <a:cubicBezTo>
                  <a:pt x="5215721" y="370844"/>
                  <a:pt x="5214103" y="373022"/>
                  <a:pt x="5214103" y="377379"/>
                </a:cubicBezTo>
                <a:cubicBezTo>
                  <a:pt x="5214103" y="379557"/>
                  <a:pt x="5215182" y="380645"/>
                  <a:pt x="5217340" y="380645"/>
                </a:cubicBezTo>
                <a:cubicBezTo>
                  <a:pt x="5221655" y="380645"/>
                  <a:pt x="5223812" y="378468"/>
                  <a:pt x="5223812" y="374112"/>
                </a:cubicBezTo>
                <a:cubicBezTo>
                  <a:pt x="5223812" y="374112"/>
                  <a:pt x="5223273" y="373566"/>
                  <a:pt x="5222194" y="372477"/>
                </a:cubicBezTo>
                <a:lnTo>
                  <a:pt x="5220576" y="370844"/>
                </a:lnTo>
                <a:close/>
                <a:moveTo>
                  <a:pt x="8563882" y="369210"/>
                </a:moveTo>
                <a:cubicBezTo>
                  <a:pt x="8560645" y="369210"/>
                  <a:pt x="8558486" y="370844"/>
                  <a:pt x="8557408" y="374112"/>
                </a:cubicBezTo>
                <a:cubicBezTo>
                  <a:pt x="8556329" y="377379"/>
                  <a:pt x="8554711" y="379012"/>
                  <a:pt x="8552553" y="379012"/>
                </a:cubicBezTo>
                <a:lnTo>
                  <a:pt x="8549317" y="379012"/>
                </a:lnTo>
                <a:cubicBezTo>
                  <a:pt x="8548238" y="379012"/>
                  <a:pt x="8547698" y="378468"/>
                  <a:pt x="8547698" y="377379"/>
                </a:cubicBezTo>
                <a:lnTo>
                  <a:pt x="8546081" y="377379"/>
                </a:lnTo>
                <a:cubicBezTo>
                  <a:pt x="8543923" y="377379"/>
                  <a:pt x="8541764" y="378468"/>
                  <a:pt x="8539606" y="380645"/>
                </a:cubicBezTo>
                <a:cubicBezTo>
                  <a:pt x="8537449" y="382824"/>
                  <a:pt x="8536370" y="385003"/>
                  <a:pt x="8536370" y="387180"/>
                </a:cubicBezTo>
                <a:cubicBezTo>
                  <a:pt x="8536370" y="389359"/>
                  <a:pt x="8538528" y="390448"/>
                  <a:pt x="8542845" y="390448"/>
                </a:cubicBezTo>
                <a:lnTo>
                  <a:pt x="8544462" y="390448"/>
                </a:lnTo>
                <a:lnTo>
                  <a:pt x="8552553" y="382280"/>
                </a:lnTo>
                <a:lnTo>
                  <a:pt x="8554172" y="382280"/>
                </a:lnTo>
                <a:cubicBezTo>
                  <a:pt x="8556329" y="382280"/>
                  <a:pt x="8557947" y="383096"/>
                  <a:pt x="8559026" y="384730"/>
                </a:cubicBezTo>
                <a:cubicBezTo>
                  <a:pt x="8560106" y="386364"/>
                  <a:pt x="8561724" y="387180"/>
                  <a:pt x="8563882" y="387180"/>
                </a:cubicBezTo>
                <a:cubicBezTo>
                  <a:pt x="8569275" y="387180"/>
                  <a:pt x="8571972" y="385003"/>
                  <a:pt x="8571972" y="380645"/>
                </a:cubicBezTo>
                <a:cubicBezTo>
                  <a:pt x="8571972" y="373022"/>
                  <a:pt x="8569275" y="369210"/>
                  <a:pt x="8563882" y="369210"/>
                </a:cubicBezTo>
                <a:close/>
                <a:moveTo>
                  <a:pt x="3350630" y="369210"/>
                </a:moveTo>
                <a:lnTo>
                  <a:pt x="3350630" y="372477"/>
                </a:lnTo>
                <a:cubicBezTo>
                  <a:pt x="3353866" y="372477"/>
                  <a:pt x="3355486" y="371389"/>
                  <a:pt x="3355486" y="369210"/>
                </a:cubicBezTo>
                <a:close/>
                <a:moveTo>
                  <a:pt x="2756107" y="367577"/>
                </a:moveTo>
                <a:cubicBezTo>
                  <a:pt x="2752871" y="367577"/>
                  <a:pt x="2749635" y="369482"/>
                  <a:pt x="2746397" y="373294"/>
                </a:cubicBezTo>
                <a:cubicBezTo>
                  <a:pt x="2743161" y="377107"/>
                  <a:pt x="2741543" y="380101"/>
                  <a:pt x="2741543" y="382280"/>
                </a:cubicBezTo>
                <a:cubicBezTo>
                  <a:pt x="2741543" y="385547"/>
                  <a:pt x="2743161" y="387180"/>
                  <a:pt x="2746397" y="387180"/>
                </a:cubicBezTo>
                <a:cubicBezTo>
                  <a:pt x="2755029" y="387180"/>
                  <a:pt x="2759344" y="382824"/>
                  <a:pt x="2759344" y="374112"/>
                </a:cubicBezTo>
                <a:cubicBezTo>
                  <a:pt x="2759344" y="369754"/>
                  <a:pt x="2758265" y="367577"/>
                  <a:pt x="2756107" y="367577"/>
                </a:cubicBezTo>
                <a:close/>
                <a:moveTo>
                  <a:pt x="2691375" y="367577"/>
                </a:moveTo>
                <a:cubicBezTo>
                  <a:pt x="2691375" y="368666"/>
                  <a:pt x="2690836" y="369210"/>
                  <a:pt x="2689757" y="369210"/>
                </a:cubicBezTo>
                <a:lnTo>
                  <a:pt x="2689757" y="370844"/>
                </a:lnTo>
                <a:cubicBezTo>
                  <a:pt x="2689757" y="371933"/>
                  <a:pt x="2690297" y="373022"/>
                  <a:pt x="2691375" y="374112"/>
                </a:cubicBezTo>
                <a:cubicBezTo>
                  <a:pt x="2692454" y="375200"/>
                  <a:pt x="2694073" y="375745"/>
                  <a:pt x="2696230" y="375745"/>
                </a:cubicBezTo>
                <a:cubicBezTo>
                  <a:pt x="2700546" y="375745"/>
                  <a:pt x="2702704" y="374112"/>
                  <a:pt x="2702704" y="370844"/>
                </a:cubicBezTo>
                <a:cubicBezTo>
                  <a:pt x="2702704" y="368666"/>
                  <a:pt x="2700546" y="367577"/>
                  <a:pt x="2696230" y="367577"/>
                </a:cubicBezTo>
                <a:close/>
                <a:moveTo>
                  <a:pt x="636742" y="367577"/>
                </a:moveTo>
                <a:cubicBezTo>
                  <a:pt x="636742" y="368666"/>
                  <a:pt x="636202" y="369210"/>
                  <a:pt x="635125" y="369210"/>
                </a:cubicBezTo>
                <a:lnTo>
                  <a:pt x="635125" y="370844"/>
                </a:lnTo>
                <a:lnTo>
                  <a:pt x="638360" y="369210"/>
                </a:lnTo>
                <a:close/>
                <a:moveTo>
                  <a:pt x="2647681" y="365943"/>
                </a:moveTo>
                <a:cubicBezTo>
                  <a:pt x="2643366" y="365943"/>
                  <a:pt x="2639590" y="368121"/>
                  <a:pt x="2636354" y="372477"/>
                </a:cubicBezTo>
                <a:cubicBezTo>
                  <a:pt x="2637432" y="373566"/>
                  <a:pt x="2638512" y="374112"/>
                  <a:pt x="2639590" y="374112"/>
                </a:cubicBezTo>
                <a:cubicBezTo>
                  <a:pt x="2644984" y="374112"/>
                  <a:pt x="2647681" y="371389"/>
                  <a:pt x="2647681" y="365943"/>
                </a:cubicBezTo>
                <a:close/>
                <a:moveTo>
                  <a:pt x="8068683" y="362675"/>
                </a:moveTo>
                <a:cubicBezTo>
                  <a:pt x="8064366" y="362675"/>
                  <a:pt x="8062207" y="364309"/>
                  <a:pt x="8062207" y="367577"/>
                </a:cubicBezTo>
                <a:cubicBezTo>
                  <a:pt x="8062207" y="370844"/>
                  <a:pt x="8063827" y="372477"/>
                  <a:pt x="8067063" y="372477"/>
                </a:cubicBezTo>
                <a:cubicBezTo>
                  <a:pt x="8072457" y="372477"/>
                  <a:pt x="8075155" y="370300"/>
                  <a:pt x="8075155" y="365943"/>
                </a:cubicBezTo>
                <a:cubicBezTo>
                  <a:pt x="8075155" y="363765"/>
                  <a:pt x="8072997" y="362675"/>
                  <a:pt x="8068683" y="362675"/>
                </a:cubicBezTo>
                <a:close/>
                <a:moveTo>
                  <a:pt x="7868011" y="362675"/>
                </a:moveTo>
                <a:cubicBezTo>
                  <a:pt x="7866934" y="362675"/>
                  <a:pt x="7864775" y="364309"/>
                  <a:pt x="7861539" y="367577"/>
                </a:cubicBezTo>
                <a:cubicBezTo>
                  <a:pt x="7862617" y="367577"/>
                  <a:pt x="7863698" y="368121"/>
                  <a:pt x="7864775" y="369210"/>
                </a:cubicBezTo>
                <a:cubicBezTo>
                  <a:pt x="7866934" y="370300"/>
                  <a:pt x="7868011" y="369754"/>
                  <a:pt x="7868011" y="367577"/>
                </a:cubicBezTo>
                <a:cubicBezTo>
                  <a:pt x="7868011" y="365398"/>
                  <a:pt x="7868011" y="363765"/>
                  <a:pt x="7868011" y="362675"/>
                </a:cubicBezTo>
                <a:close/>
                <a:moveTo>
                  <a:pt x="4712430" y="362675"/>
                </a:moveTo>
                <a:cubicBezTo>
                  <a:pt x="4712430" y="362675"/>
                  <a:pt x="4711891" y="363765"/>
                  <a:pt x="4710812" y="365943"/>
                </a:cubicBezTo>
                <a:lnTo>
                  <a:pt x="4712430" y="365943"/>
                </a:lnTo>
                <a:close/>
                <a:moveTo>
                  <a:pt x="8570355" y="361042"/>
                </a:moveTo>
                <a:lnTo>
                  <a:pt x="8568736" y="364309"/>
                </a:lnTo>
                <a:cubicBezTo>
                  <a:pt x="8568736" y="366487"/>
                  <a:pt x="8569815" y="368666"/>
                  <a:pt x="8571972" y="370844"/>
                </a:cubicBezTo>
                <a:cubicBezTo>
                  <a:pt x="8574130" y="373022"/>
                  <a:pt x="8576289" y="374112"/>
                  <a:pt x="8578447" y="374112"/>
                </a:cubicBezTo>
                <a:cubicBezTo>
                  <a:pt x="8581683" y="374112"/>
                  <a:pt x="8583301" y="371933"/>
                  <a:pt x="8583301" y="367577"/>
                </a:cubicBezTo>
                <a:cubicBezTo>
                  <a:pt x="8583301" y="363221"/>
                  <a:pt x="8580604" y="361042"/>
                  <a:pt x="8575209" y="361042"/>
                </a:cubicBezTo>
                <a:close/>
                <a:moveTo>
                  <a:pt x="6873265" y="361042"/>
                </a:moveTo>
                <a:cubicBezTo>
                  <a:pt x="6871106" y="361042"/>
                  <a:pt x="6867061" y="363765"/>
                  <a:pt x="6861127" y="369210"/>
                </a:cubicBezTo>
                <a:cubicBezTo>
                  <a:pt x="6855194" y="374656"/>
                  <a:pt x="6852226" y="378468"/>
                  <a:pt x="6852226" y="380645"/>
                </a:cubicBezTo>
                <a:cubicBezTo>
                  <a:pt x="6852226" y="381735"/>
                  <a:pt x="6852767" y="382280"/>
                  <a:pt x="6853844" y="382280"/>
                </a:cubicBezTo>
                <a:cubicBezTo>
                  <a:pt x="6856003" y="382280"/>
                  <a:pt x="6859777" y="379284"/>
                  <a:pt x="6865173" y="373294"/>
                </a:cubicBezTo>
                <a:cubicBezTo>
                  <a:pt x="6870567" y="367305"/>
                  <a:pt x="6873265" y="363221"/>
                  <a:pt x="6873265" y="361042"/>
                </a:cubicBezTo>
                <a:close/>
                <a:moveTo>
                  <a:pt x="3365195" y="361042"/>
                </a:moveTo>
                <a:cubicBezTo>
                  <a:pt x="3361959" y="361042"/>
                  <a:pt x="3360340" y="363221"/>
                  <a:pt x="3360340" y="367577"/>
                </a:cubicBezTo>
                <a:cubicBezTo>
                  <a:pt x="3363577" y="367577"/>
                  <a:pt x="3366274" y="365943"/>
                  <a:pt x="3368431" y="362675"/>
                </a:cubicBezTo>
                <a:lnTo>
                  <a:pt x="3366813" y="361042"/>
                </a:lnTo>
                <a:close/>
                <a:moveTo>
                  <a:pt x="3416980" y="359408"/>
                </a:moveTo>
                <a:cubicBezTo>
                  <a:pt x="3411587" y="359408"/>
                  <a:pt x="3408889" y="362675"/>
                  <a:pt x="3408889" y="369210"/>
                </a:cubicBezTo>
                <a:cubicBezTo>
                  <a:pt x="3408889" y="371389"/>
                  <a:pt x="3409429" y="372477"/>
                  <a:pt x="3410508" y="372477"/>
                </a:cubicBezTo>
                <a:cubicBezTo>
                  <a:pt x="3413744" y="372477"/>
                  <a:pt x="3415901" y="371116"/>
                  <a:pt x="3416980" y="368393"/>
                </a:cubicBezTo>
                <a:cubicBezTo>
                  <a:pt x="3418059" y="365670"/>
                  <a:pt x="3419678" y="363221"/>
                  <a:pt x="3421836" y="361042"/>
                </a:cubicBezTo>
                <a:cubicBezTo>
                  <a:pt x="3420757" y="359952"/>
                  <a:pt x="3419139" y="359408"/>
                  <a:pt x="3416980" y="359408"/>
                </a:cubicBezTo>
                <a:close/>
                <a:moveTo>
                  <a:pt x="8458692" y="356140"/>
                </a:moveTo>
                <a:cubicBezTo>
                  <a:pt x="8455455" y="356140"/>
                  <a:pt x="8453837" y="358319"/>
                  <a:pt x="8453837" y="362675"/>
                </a:cubicBezTo>
                <a:cubicBezTo>
                  <a:pt x="8453837" y="365943"/>
                  <a:pt x="8454916" y="367577"/>
                  <a:pt x="8457073" y="367577"/>
                </a:cubicBezTo>
                <a:cubicBezTo>
                  <a:pt x="8461388" y="367577"/>
                  <a:pt x="8463547" y="365398"/>
                  <a:pt x="8463547" y="361042"/>
                </a:cubicBezTo>
                <a:cubicBezTo>
                  <a:pt x="8463547" y="357775"/>
                  <a:pt x="8461929" y="356140"/>
                  <a:pt x="8458692" y="356140"/>
                </a:cubicBezTo>
                <a:close/>
                <a:moveTo>
                  <a:pt x="2817603" y="356140"/>
                </a:moveTo>
                <a:cubicBezTo>
                  <a:pt x="2815446" y="356140"/>
                  <a:pt x="2811400" y="357503"/>
                  <a:pt x="2805466" y="360224"/>
                </a:cubicBezTo>
                <a:cubicBezTo>
                  <a:pt x="2799532" y="362947"/>
                  <a:pt x="2796566" y="365398"/>
                  <a:pt x="2796566" y="367577"/>
                </a:cubicBezTo>
                <a:cubicBezTo>
                  <a:pt x="2796566" y="369754"/>
                  <a:pt x="2797105" y="370844"/>
                  <a:pt x="2798184" y="370844"/>
                </a:cubicBezTo>
                <a:lnTo>
                  <a:pt x="2799802" y="370844"/>
                </a:lnTo>
                <a:cubicBezTo>
                  <a:pt x="2801960" y="367577"/>
                  <a:pt x="2807354" y="363765"/>
                  <a:pt x="2815985" y="359408"/>
                </a:cubicBezTo>
                <a:cubicBezTo>
                  <a:pt x="2815985" y="359408"/>
                  <a:pt x="2816524" y="358319"/>
                  <a:pt x="2817603" y="356140"/>
                </a:cubicBezTo>
                <a:close/>
                <a:moveTo>
                  <a:pt x="8026605" y="354507"/>
                </a:moveTo>
                <a:cubicBezTo>
                  <a:pt x="8026605" y="354507"/>
                  <a:pt x="8024178" y="356140"/>
                  <a:pt x="8019324" y="359408"/>
                </a:cubicBezTo>
                <a:cubicBezTo>
                  <a:pt x="8014469" y="362675"/>
                  <a:pt x="8009345" y="366487"/>
                  <a:pt x="8003951" y="370844"/>
                </a:cubicBezTo>
                <a:cubicBezTo>
                  <a:pt x="7998555" y="375200"/>
                  <a:pt x="7993430" y="379284"/>
                  <a:pt x="7988576" y="383096"/>
                </a:cubicBezTo>
                <a:cubicBezTo>
                  <a:pt x="7983722" y="386908"/>
                  <a:pt x="7980754" y="389359"/>
                  <a:pt x="7979676" y="390448"/>
                </a:cubicBezTo>
                <a:cubicBezTo>
                  <a:pt x="7978597" y="391537"/>
                  <a:pt x="7976979" y="393171"/>
                  <a:pt x="7974821" y="395349"/>
                </a:cubicBezTo>
                <a:cubicBezTo>
                  <a:pt x="7972663" y="397527"/>
                  <a:pt x="7970504" y="399161"/>
                  <a:pt x="7968347" y="400250"/>
                </a:cubicBezTo>
                <a:lnTo>
                  <a:pt x="7968347" y="405150"/>
                </a:lnTo>
                <a:cubicBezTo>
                  <a:pt x="7968347" y="407329"/>
                  <a:pt x="7971043" y="408419"/>
                  <a:pt x="7976439" y="408419"/>
                </a:cubicBezTo>
                <a:cubicBezTo>
                  <a:pt x="7987227" y="408419"/>
                  <a:pt x="7992081" y="405968"/>
                  <a:pt x="7991003" y="401066"/>
                </a:cubicBezTo>
                <a:cubicBezTo>
                  <a:pt x="7989925" y="396166"/>
                  <a:pt x="7991543" y="392082"/>
                  <a:pt x="7995859" y="388814"/>
                </a:cubicBezTo>
                <a:cubicBezTo>
                  <a:pt x="8005567" y="386636"/>
                  <a:pt x="8011233" y="383368"/>
                  <a:pt x="8012851" y="379012"/>
                </a:cubicBezTo>
                <a:cubicBezTo>
                  <a:pt x="8014469" y="374656"/>
                  <a:pt x="8019055" y="370844"/>
                  <a:pt x="8026605" y="367577"/>
                </a:cubicBezTo>
                <a:lnTo>
                  <a:pt x="8028225" y="365943"/>
                </a:lnTo>
                <a:lnTo>
                  <a:pt x="8029841" y="354507"/>
                </a:lnTo>
                <a:close/>
                <a:moveTo>
                  <a:pt x="3376523" y="354507"/>
                </a:moveTo>
                <a:lnTo>
                  <a:pt x="3373287" y="357775"/>
                </a:lnTo>
                <a:lnTo>
                  <a:pt x="3373287" y="359408"/>
                </a:lnTo>
                <a:cubicBezTo>
                  <a:pt x="3373287" y="358319"/>
                  <a:pt x="3373826" y="357503"/>
                  <a:pt x="3374905" y="356958"/>
                </a:cubicBezTo>
                <a:cubicBezTo>
                  <a:pt x="3375984" y="356414"/>
                  <a:pt x="3376523" y="355596"/>
                  <a:pt x="3376523" y="354507"/>
                </a:cubicBezTo>
                <a:close/>
                <a:moveTo>
                  <a:pt x="1993888" y="354507"/>
                </a:moveTo>
                <a:cubicBezTo>
                  <a:pt x="1989573" y="354507"/>
                  <a:pt x="1984179" y="358319"/>
                  <a:pt x="1977705" y="365943"/>
                </a:cubicBezTo>
                <a:cubicBezTo>
                  <a:pt x="1971233" y="373566"/>
                  <a:pt x="1967457" y="377379"/>
                  <a:pt x="1966378" y="377379"/>
                </a:cubicBezTo>
                <a:lnTo>
                  <a:pt x="1958286" y="377379"/>
                </a:lnTo>
                <a:lnTo>
                  <a:pt x="1956668" y="377379"/>
                </a:lnTo>
                <a:cubicBezTo>
                  <a:pt x="1955589" y="377379"/>
                  <a:pt x="1954240" y="378196"/>
                  <a:pt x="1952622" y="379829"/>
                </a:cubicBezTo>
                <a:cubicBezTo>
                  <a:pt x="1951003" y="381463"/>
                  <a:pt x="1949656" y="382824"/>
                  <a:pt x="1948577" y="383914"/>
                </a:cubicBezTo>
                <a:cubicBezTo>
                  <a:pt x="1945339" y="386091"/>
                  <a:pt x="1942642" y="388814"/>
                  <a:pt x="1940485" y="392082"/>
                </a:cubicBezTo>
                <a:cubicBezTo>
                  <a:pt x="1938327" y="395349"/>
                  <a:pt x="1935630" y="398072"/>
                  <a:pt x="1932394" y="400250"/>
                </a:cubicBezTo>
                <a:cubicBezTo>
                  <a:pt x="1926999" y="404606"/>
                  <a:pt x="1920256" y="409780"/>
                  <a:pt x="1912165" y="415770"/>
                </a:cubicBezTo>
                <a:cubicBezTo>
                  <a:pt x="1904073" y="421761"/>
                  <a:pt x="1897869" y="427478"/>
                  <a:pt x="1893554" y="432924"/>
                </a:cubicBezTo>
                <a:cubicBezTo>
                  <a:pt x="1893554" y="438369"/>
                  <a:pt x="1891936" y="441092"/>
                  <a:pt x="1888699" y="441092"/>
                </a:cubicBezTo>
                <a:cubicBezTo>
                  <a:pt x="1886542" y="443270"/>
                  <a:pt x="1879529" y="447354"/>
                  <a:pt x="1867662" y="453345"/>
                </a:cubicBezTo>
                <a:cubicBezTo>
                  <a:pt x="1855794" y="459334"/>
                  <a:pt x="1849320" y="463418"/>
                  <a:pt x="1848241" y="465597"/>
                </a:cubicBezTo>
                <a:cubicBezTo>
                  <a:pt x="1847163" y="468864"/>
                  <a:pt x="1843657" y="472404"/>
                  <a:pt x="1837723" y="476216"/>
                </a:cubicBezTo>
                <a:cubicBezTo>
                  <a:pt x="1831789" y="480027"/>
                  <a:pt x="1828822" y="483023"/>
                  <a:pt x="1828822" y="485201"/>
                </a:cubicBezTo>
                <a:lnTo>
                  <a:pt x="1828822" y="486834"/>
                </a:lnTo>
                <a:cubicBezTo>
                  <a:pt x="1839611" y="486834"/>
                  <a:pt x="1849590" y="483023"/>
                  <a:pt x="1858761" y="475399"/>
                </a:cubicBezTo>
                <a:cubicBezTo>
                  <a:pt x="1867931" y="467775"/>
                  <a:pt x="1876292" y="461241"/>
                  <a:pt x="1883845" y="455795"/>
                </a:cubicBezTo>
                <a:cubicBezTo>
                  <a:pt x="1884924" y="454706"/>
                  <a:pt x="1886272" y="454161"/>
                  <a:pt x="1887890" y="454161"/>
                </a:cubicBezTo>
                <a:cubicBezTo>
                  <a:pt x="1889509" y="454161"/>
                  <a:pt x="1891396" y="453617"/>
                  <a:pt x="1893554" y="452527"/>
                </a:cubicBezTo>
                <a:cubicBezTo>
                  <a:pt x="1895713" y="450350"/>
                  <a:pt x="1897600" y="447627"/>
                  <a:pt x="1899218" y="444359"/>
                </a:cubicBezTo>
                <a:cubicBezTo>
                  <a:pt x="1900836" y="441092"/>
                  <a:pt x="1902725" y="438369"/>
                  <a:pt x="1904882" y="436191"/>
                </a:cubicBezTo>
                <a:cubicBezTo>
                  <a:pt x="1907040" y="434013"/>
                  <a:pt x="1909737" y="433468"/>
                  <a:pt x="1912973" y="434557"/>
                </a:cubicBezTo>
                <a:cubicBezTo>
                  <a:pt x="1916211" y="435647"/>
                  <a:pt x="1918908" y="435101"/>
                  <a:pt x="1921065" y="432924"/>
                </a:cubicBezTo>
                <a:cubicBezTo>
                  <a:pt x="1925380" y="428568"/>
                  <a:pt x="1926999" y="424755"/>
                  <a:pt x="1925920" y="421487"/>
                </a:cubicBezTo>
                <a:cubicBezTo>
                  <a:pt x="1924841" y="418220"/>
                  <a:pt x="1928617" y="414954"/>
                  <a:pt x="1937248" y="411685"/>
                </a:cubicBezTo>
                <a:cubicBezTo>
                  <a:pt x="1939406" y="409508"/>
                  <a:pt x="1941024" y="407329"/>
                  <a:pt x="1942103" y="405150"/>
                </a:cubicBezTo>
                <a:cubicBezTo>
                  <a:pt x="1943182" y="402973"/>
                  <a:pt x="1944800" y="401884"/>
                  <a:pt x="1946959" y="401884"/>
                </a:cubicBezTo>
                <a:cubicBezTo>
                  <a:pt x="1949116" y="401884"/>
                  <a:pt x="1950464" y="402156"/>
                  <a:pt x="1951003" y="402701"/>
                </a:cubicBezTo>
                <a:cubicBezTo>
                  <a:pt x="1951543" y="403245"/>
                  <a:pt x="1952352" y="403517"/>
                  <a:pt x="1953431" y="403517"/>
                </a:cubicBezTo>
                <a:cubicBezTo>
                  <a:pt x="1955589" y="403517"/>
                  <a:pt x="1956938" y="402973"/>
                  <a:pt x="1957477" y="401884"/>
                </a:cubicBezTo>
                <a:cubicBezTo>
                  <a:pt x="1958017" y="400794"/>
                  <a:pt x="1959365" y="399161"/>
                  <a:pt x="1961522" y="396982"/>
                </a:cubicBezTo>
                <a:cubicBezTo>
                  <a:pt x="1963681" y="391537"/>
                  <a:pt x="1966917" y="387998"/>
                  <a:pt x="1971233" y="386364"/>
                </a:cubicBezTo>
                <a:cubicBezTo>
                  <a:pt x="1975548" y="384730"/>
                  <a:pt x="1978784" y="382824"/>
                  <a:pt x="1980943" y="380645"/>
                </a:cubicBezTo>
                <a:lnTo>
                  <a:pt x="1980943" y="377379"/>
                </a:lnTo>
                <a:cubicBezTo>
                  <a:pt x="1980943" y="376289"/>
                  <a:pt x="1981482" y="375200"/>
                  <a:pt x="1982561" y="374112"/>
                </a:cubicBezTo>
                <a:cubicBezTo>
                  <a:pt x="1985797" y="368666"/>
                  <a:pt x="1988494" y="365398"/>
                  <a:pt x="1990652" y="364309"/>
                </a:cubicBezTo>
                <a:cubicBezTo>
                  <a:pt x="1992810" y="363221"/>
                  <a:pt x="1993888" y="359952"/>
                  <a:pt x="1993888" y="354507"/>
                </a:cubicBezTo>
                <a:close/>
                <a:moveTo>
                  <a:pt x="91375" y="354507"/>
                </a:moveTo>
                <a:cubicBezTo>
                  <a:pt x="81665" y="354507"/>
                  <a:pt x="76811" y="359408"/>
                  <a:pt x="76811" y="369210"/>
                </a:cubicBezTo>
                <a:cubicBezTo>
                  <a:pt x="76811" y="372477"/>
                  <a:pt x="78968" y="374112"/>
                  <a:pt x="83283" y="374112"/>
                </a:cubicBezTo>
                <a:cubicBezTo>
                  <a:pt x="85441" y="374112"/>
                  <a:pt x="88679" y="372750"/>
                  <a:pt x="92994" y="370028"/>
                </a:cubicBezTo>
                <a:cubicBezTo>
                  <a:pt x="97309" y="367305"/>
                  <a:pt x="99466" y="364309"/>
                  <a:pt x="99466" y="361042"/>
                </a:cubicBezTo>
                <a:cubicBezTo>
                  <a:pt x="99466" y="356686"/>
                  <a:pt x="96769" y="354507"/>
                  <a:pt x="91375" y="354507"/>
                </a:cubicBezTo>
                <a:close/>
                <a:moveTo>
                  <a:pt x="8240221" y="352873"/>
                </a:moveTo>
                <a:cubicBezTo>
                  <a:pt x="8234827" y="352873"/>
                  <a:pt x="8229972" y="355324"/>
                  <a:pt x="8225657" y="360224"/>
                </a:cubicBezTo>
                <a:cubicBezTo>
                  <a:pt x="8221342" y="365126"/>
                  <a:pt x="8217027" y="369210"/>
                  <a:pt x="8212710" y="372477"/>
                </a:cubicBezTo>
                <a:cubicBezTo>
                  <a:pt x="8210552" y="374656"/>
                  <a:pt x="8207855" y="375473"/>
                  <a:pt x="8204619" y="374928"/>
                </a:cubicBezTo>
                <a:cubicBezTo>
                  <a:pt x="8201383" y="374384"/>
                  <a:pt x="8198685" y="375200"/>
                  <a:pt x="8196527" y="377379"/>
                </a:cubicBezTo>
                <a:cubicBezTo>
                  <a:pt x="8192212" y="380645"/>
                  <a:pt x="8188705" y="384730"/>
                  <a:pt x="8186009" y="389631"/>
                </a:cubicBezTo>
                <a:cubicBezTo>
                  <a:pt x="8183312" y="394533"/>
                  <a:pt x="8179805" y="398617"/>
                  <a:pt x="8175489" y="401884"/>
                </a:cubicBezTo>
                <a:cubicBezTo>
                  <a:pt x="8173331" y="404062"/>
                  <a:pt x="8170365" y="404334"/>
                  <a:pt x="8166589" y="402701"/>
                </a:cubicBezTo>
                <a:cubicBezTo>
                  <a:pt x="8162813" y="401066"/>
                  <a:pt x="8159847" y="401340"/>
                  <a:pt x="8157687" y="403517"/>
                </a:cubicBezTo>
                <a:cubicBezTo>
                  <a:pt x="8156610" y="405696"/>
                  <a:pt x="8154182" y="409780"/>
                  <a:pt x="8150406" y="415770"/>
                </a:cubicBezTo>
                <a:cubicBezTo>
                  <a:pt x="8146629" y="421761"/>
                  <a:pt x="8144742" y="425845"/>
                  <a:pt x="8144742" y="428022"/>
                </a:cubicBezTo>
                <a:lnTo>
                  <a:pt x="8147978" y="428022"/>
                </a:lnTo>
                <a:cubicBezTo>
                  <a:pt x="8149056" y="428022"/>
                  <a:pt x="8151214" y="427206"/>
                  <a:pt x="8154451" y="425571"/>
                </a:cubicBezTo>
                <a:cubicBezTo>
                  <a:pt x="8157687" y="423938"/>
                  <a:pt x="8159847" y="423122"/>
                  <a:pt x="8160925" y="423122"/>
                </a:cubicBezTo>
                <a:cubicBezTo>
                  <a:pt x="8166319" y="420943"/>
                  <a:pt x="8171175" y="418220"/>
                  <a:pt x="8175489" y="414954"/>
                </a:cubicBezTo>
                <a:cubicBezTo>
                  <a:pt x="8179805" y="411685"/>
                  <a:pt x="8185199" y="408963"/>
                  <a:pt x="8191673" y="406785"/>
                </a:cubicBezTo>
                <a:cubicBezTo>
                  <a:pt x="8193830" y="404606"/>
                  <a:pt x="8194639" y="402973"/>
                  <a:pt x="8194099" y="401884"/>
                </a:cubicBezTo>
                <a:cubicBezTo>
                  <a:pt x="8193561" y="400794"/>
                  <a:pt x="8194369" y="399161"/>
                  <a:pt x="8196527" y="396982"/>
                </a:cubicBezTo>
                <a:cubicBezTo>
                  <a:pt x="8200843" y="392626"/>
                  <a:pt x="8209205" y="385547"/>
                  <a:pt x="8221611" y="375745"/>
                </a:cubicBezTo>
                <a:cubicBezTo>
                  <a:pt x="8234018" y="365943"/>
                  <a:pt x="8240221" y="358319"/>
                  <a:pt x="8240221" y="352873"/>
                </a:cubicBezTo>
                <a:close/>
                <a:moveTo>
                  <a:pt x="6831189" y="352873"/>
                </a:moveTo>
                <a:cubicBezTo>
                  <a:pt x="6827951" y="352873"/>
                  <a:pt x="6826333" y="354507"/>
                  <a:pt x="6826333" y="357775"/>
                </a:cubicBezTo>
                <a:cubicBezTo>
                  <a:pt x="6830649" y="357775"/>
                  <a:pt x="6832807" y="357230"/>
                  <a:pt x="6832807" y="356140"/>
                </a:cubicBezTo>
                <a:cubicBezTo>
                  <a:pt x="6832807" y="353963"/>
                  <a:pt x="6832267" y="352873"/>
                  <a:pt x="6831189" y="352873"/>
                </a:cubicBezTo>
                <a:close/>
                <a:moveTo>
                  <a:pt x="4917953" y="352873"/>
                </a:moveTo>
                <a:cubicBezTo>
                  <a:pt x="4913638" y="352873"/>
                  <a:pt x="4909054" y="354235"/>
                  <a:pt x="4904198" y="356958"/>
                </a:cubicBezTo>
                <a:cubicBezTo>
                  <a:pt x="4899344" y="359680"/>
                  <a:pt x="4894219" y="361042"/>
                  <a:pt x="4888825" y="361042"/>
                </a:cubicBezTo>
                <a:cubicBezTo>
                  <a:pt x="4886667" y="363221"/>
                  <a:pt x="4885587" y="365943"/>
                  <a:pt x="4885587" y="369210"/>
                </a:cubicBezTo>
                <a:lnTo>
                  <a:pt x="4885587" y="372477"/>
                </a:lnTo>
                <a:cubicBezTo>
                  <a:pt x="4887746" y="374656"/>
                  <a:pt x="4889633" y="376561"/>
                  <a:pt x="4891253" y="378196"/>
                </a:cubicBezTo>
                <a:cubicBezTo>
                  <a:pt x="4892871" y="379829"/>
                  <a:pt x="4894758" y="380645"/>
                  <a:pt x="4896916" y="380645"/>
                </a:cubicBezTo>
                <a:cubicBezTo>
                  <a:pt x="4902311" y="380645"/>
                  <a:pt x="4907165" y="377651"/>
                  <a:pt x="4911481" y="371661"/>
                </a:cubicBezTo>
                <a:cubicBezTo>
                  <a:pt x="4915796" y="365670"/>
                  <a:pt x="4919033" y="361042"/>
                  <a:pt x="4921191" y="357775"/>
                </a:cubicBezTo>
                <a:lnTo>
                  <a:pt x="4921191" y="356140"/>
                </a:lnTo>
                <a:cubicBezTo>
                  <a:pt x="4921191" y="353963"/>
                  <a:pt x="4920112" y="352873"/>
                  <a:pt x="4917953" y="352873"/>
                </a:cubicBezTo>
                <a:close/>
                <a:moveTo>
                  <a:pt x="6797205" y="349607"/>
                </a:moveTo>
                <a:cubicBezTo>
                  <a:pt x="6793967" y="349607"/>
                  <a:pt x="6792349" y="351240"/>
                  <a:pt x="6792349" y="354507"/>
                </a:cubicBezTo>
                <a:cubicBezTo>
                  <a:pt x="6792349" y="361042"/>
                  <a:pt x="6795045" y="364309"/>
                  <a:pt x="6800441" y="364309"/>
                </a:cubicBezTo>
                <a:cubicBezTo>
                  <a:pt x="6804756" y="364309"/>
                  <a:pt x="6806915" y="362131"/>
                  <a:pt x="6806915" y="357775"/>
                </a:cubicBezTo>
                <a:cubicBezTo>
                  <a:pt x="6806915" y="355596"/>
                  <a:pt x="6805835" y="353691"/>
                  <a:pt x="6803679" y="352056"/>
                </a:cubicBezTo>
                <a:cubicBezTo>
                  <a:pt x="6801519" y="350423"/>
                  <a:pt x="6799362" y="349607"/>
                  <a:pt x="6797205" y="349607"/>
                </a:cubicBezTo>
                <a:close/>
                <a:moveTo>
                  <a:pt x="8542845" y="346338"/>
                </a:moveTo>
                <a:lnTo>
                  <a:pt x="8541225" y="347972"/>
                </a:lnTo>
                <a:lnTo>
                  <a:pt x="8541225" y="352873"/>
                </a:lnTo>
                <a:cubicBezTo>
                  <a:pt x="8541225" y="359408"/>
                  <a:pt x="8543923" y="362675"/>
                  <a:pt x="8549317" y="362675"/>
                </a:cubicBezTo>
                <a:cubicBezTo>
                  <a:pt x="8552553" y="362675"/>
                  <a:pt x="8554172" y="361042"/>
                  <a:pt x="8554172" y="357775"/>
                </a:cubicBezTo>
                <a:cubicBezTo>
                  <a:pt x="8554172" y="350151"/>
                  <a:pt x="8550395" y="346338"/>
                  <a:pt x="8542845" y="346338"/>
                </a:cubicBezTo>
                <a:close/>
                <a:moveTo>
                  <a:pt x="4837038" y="346338"/>
                </a:moveTo>
                <a:cubicBezTo>
                  <a:pt x="4825172" y="350695"/>
                  <a:pt x="4815192" y="356414"/>
                  <a:pt x="4807100" y="363493"/>
                </a:cubicBezTo>
                <a:cubicBezTo>
                  <a:pt x="4799009" y="370572"/>
                  <a:pt x="4790648" y="377923"/>
                  <a:pt x="4782017" y="385547"/>
                </a:cubicBezTo>
                <a:cubicBezTo>
                  <a:pt x="4779859" y="387726"/>
                  <a:pt x="4778510" y="389359"/>
                  <a:pt x="4777972" y="390448"/>
                </a:cubicBezTo>
                <a:cubicBezTo>
                  <a:pt x="4777431" y="391537"/>
                  <a:pt x="4776083" y="392626"/>
                  <a:pt x="4773926" y="393715"/>
                </a:cubicBezTo>
                <a:cubicBezTo>
                  <a:pt x="4770688" y="395894"/>
                  <a:pt x="4767183" y="396982"/>
                  <a:pt x="4763407" y="396982"/>
                </a:cubicBezTo>
                <a:cubicBezTo>
                  <a:pt x="4759630" y="396982"/>
                  <a:pt x="4756664" y="398072"/>
                  <a:pt x="4754505" y="400250"/>
                </a:cubicBezTo>
                <a:cubicBezTo>
                  <a:pt x="4746954" y="405696"/>
                  <a:pt x="4741560" y="412503"/>
                  <a:pt x="4738322" y="420671"/>
                </a:cubicBezTo>
                <a:cubicBezTo>
                  <a:pt x="4735086" y="428840"/>
                  <a:pt x="4727534" y="432378"/>
                  <a:pt x="4715666" y="431290"/>
                </a:cubicBezTo>
                <a:cubicBezTo>
                  <a:pt x="4713509" y="432378"/>
                  <a:pt x="4712430" y="433740"/>
                  <a:pt x="4712430" y="435375"/>
                </a:cubicBezTo>
                <a:cubicBezTo>
                  <a:pt x="4712430" y="437008"/>
                  <a:pt x="4711351" y="438913"/>
                  <a:pt x="4709194" y="441092"/>
                </a:cubicBezTo>
                <a:cubicBezTo>
                  <a:pt x="4699483" y="446538"/>
                  <a:pt x="4691932" y="454161"/>
                  <a:pt x="4686537" y="463964"/>
                </a:cubicBezTo>
                <a:cubicBezTo>
                  <a:pt x="4684379" y="467231"/>
                  <a:pt x="4681951" y="468864"/>
                  <a:pt x="4679254" y="468864"/>
                </a:cubicBezTo>
                <a:cubicBezTo>
                  <a:pt x="4676557" y="468864"/>
                  <a:pt x="4674129" y="471587"/>
                  <a:pt x="4671972" y="477032"/>
                </a:cubicBezTo>
                <a:lnTo>
                  <a:pt x="4670354" y="477032"/>
                </a:lnTo>
                <a:cubicBezTo>
                  <a:pt x="4668196" y="479211"/>
                  <a:pt x="4665768" y="480301"/>
                  <a:pt x="4663071" y="480301"/>
                </a:cubicBezTo>
                <a:cubicBezTo>
                  <a:pt x="4660374" y="480301"/>
                  <a:pt x="4658487" y="481389"/>
                  <a:pt x="4657407" y="483567"/>
                </a:cubicBezTo>
                <a:cubicBezTo>
                  <a:pt x="4655250" y="485746"/>
                  <a:pt x="4652552" y="488469"/>
                  <a:pt x="4649316" y="491736"/>
                </a:cubicBezTo>
                <a:cubicBezTo>
                  <a:pt x="4646080" y="495003"/>
                  <a:pt x="4644462" y="497725"/>
                  <a:pt x="4644462" y="499904"/>
                </a:cubicBezTo>
                <a:cubicBezTo>
                  <a:pt x="4652013" y="499904"/>
                  <a:pt x="4656869" y="497725"/>
                  <a:pt x="4659025" y="493369"/>
                </a:cubicBezTo>
                <a:cubicBezTo>
                  <a:pt x="4661184" y="489013"/>
                  <a:pt x="4663342" y="486834"/>
                  <a:pt x="4665499" y="486834"/>
                </a:cubicBezTo>
                <a:lnTo>
                  <a:pt x="4683300" y="486834"/>
                </a:lnTo>
                <a:cubicBezTo>
                  <a:pt x="4688694" y="486834"/>
                  <a:pt x="4691932" y="483839"/>
                  <a:pt x="4693011" y="477850"/>
                </a:cubicBezTo>
                <a:cubicBezTo>
                  <a:pt x="4694090" y="471859"/>
                  <a:pt x="4696247" y="467775"/>
                  <a:pt x="4699483" y="465597"/>
                </a:cubicBezTo>
                <a:cubicBezTo>
                  <a:pt x="4700562" y="464508"/>
                  <a:pt x="4701911" y="463692"/>
                  <a:pt x="4703529" y="463146"/>
                </a:cubicBezTo>
                <a:cubicBezTo>
                  <a:pt x="4705148" y="462602"/>
                  <a:pt x="4706495" y="461241"/>
                  <a:pt x="4707576" y="459062"/>
                </a:cubicBezTo>
                <a:cubicBezTo>
                  <a:pt x="4712969" y="450350"/>
                  <a:pt x="4717285" y="445992"/>
                  <a:pt x="4720521" y="445992"/>
                </a:cubicBezTo>
                <a:cubicBezTo>
                  <a:pt x="4723759" y="445992"/>
                  <a:pt x="4729692" y="444359"/>
                  <a:pt x="4738322" y="441092"/>
                </a:cubicBezTo>
                <a:cubicBezTo>
                  <a:pt x="4740481" y="441092"/>
                  <a:pt x="4742368" y="438913"/>
                  <a:pt x="4743988" y="434557"/>
                </a:cubicBezTo>
                <a:cubicBezTo>
                  <a:pt x="4745606" y="430201"/>
                  <a:pt x="4750729" y="426933"/>
                  <a:pt x="4759361" y="424755"/>
                </a:cubicBezTo>
                <a:lnTo>
                  <a:pt x="4760979" y="423122"/>
                </a:lnTo>
                <a:cubicBezTo>
                  <a:pt x="4764215" y="418764"/>
                  <a:pt x="4765025" y="417131"/>
                  <a:pt x="4763407" y="418220"/>
                </a:cubicBezTo>
                <a:cubicBezTo>
                  <a:pt x="4761789" y="419310"/>
                  <a:pt x="4762058" y="417676"/>
                  <a:pt x="4764215" y="413319"/>
                </a:cubicBezTo>
                <a:cubicBezTo>
                  <a:pt x="4766373" y="408963"/>
                  <a:pt x="4771498" y="404334"/>
                  <a:pt x="4779590" y="399433"/>
                </a:cubicBezTo>
                <a:cubicBezTo>
                  <a:pt x="4787681" y="394533"/>
                  <a:pt x="4793884" y="390993"/>
                  <a:pt x="4798200" y="388814"/>
                </a:cubicBezTo>
                <a:cubicBezTo>
                  <a:pt x="4799278" y="384458"/>
                  <a:pt x="4803593" y="382280"/>
                  <a:pt x="4811146" y="382280"/>
                </a:cubicBezTo>
                <a:cubicBezTo>
                  <a:pt x="4813304" y="380101"/>
                  <a:pt x="4814383" y="378196"/>
                  <a:pt x="4814383" y="376561"/>
                </a:cubicBezTo>
                <a:cubicBezTo>
                  <a:pt x="4814383" y="374928"/>
                  <a:pt x="4815461" y="373022"/>
                  <a:pt x="4817619" y="370844"/>
                </a:cubicBezTo>
                <a:cubicBezTo>
                  <a:pt x="4821935" y="366487"/>
                  <a:pt x="4825441" y="362403"/>
                  <a:pt x="4828139" y="358591"/>
                </a:cubicBezTo>
                <a:cubicBezTo>
                  <a:pt x="4830836" y="354779"/>
                  <a:pt x="4833802" y="350695"/>
                  <a:pt x="4837038" y="346338"/>
                </a:cubicBezTo>
                <a:close/>
                <a:moveTo>
                  <a:pt x="2008453" y="346338"/>
                </a:moveTo>
                <a:cubicBezTo>
                  <a:pt x="2005217" y="346338"/>
                  <a:pt x="2003599" y="349061"/>
                  <a:pt x="2003599" y="354507"/>
                </a:cubicBezTo>
                <a:cubicBezTo>
                  <a:pt x="2008993" y="354507"/>
                  <a:pt x="2011691" y="352873"/>
                  <a:pt x="2011691" y="349607"/>
                </a:cubicBezTo>
                <a:cubicBezTo>
                  <a:pt x="2011691" y="347428"/>
                  <a:pt x="2010611" y="346338"/>
                  <a:pt x="2008453" y="346338"/>
                </a:cubicBezTo>
                <a:close/>
                <a:moveTo>
                  <a:pt x="5301491" y="344705"/>
                </a:moveTo>
                <a:cubicBezTo>
                  <a:pt x="5298255" y="344705"/>
                  <a:pt x="5296097" y="345249"/>
                  <a:pt x="5295018" y="346338"/>
                </a:cubicBezTo>
                <a:lnTo>
                  <a:pt x="5283690" y="357775"/>
                </a:lnTo>
                <a:cubicBezTo>
                  <a:pt x="5281532" y="359952"/>
                  <a:pt x="5278835" y="361314"/>
                  <a:pt x="5275599" y="361859"/>
                </a:cubicBezTo>
                <a:cubicBezTo>
                  <a:pt x="5272361" y="362403"/>
                  <a:pt x="5270743" y="363765"/>
                  <a:pt x="5270743" y="365943"/>
                </a:cubicBezTo>
                <a:cubicBezTo>
                  <a:pt x="5270743" y="369210"/>
                  <a:pt x="5273440" y="370844"/>
                  <a:pt x="5278835" y="370844"/>
                </a:cubicBezTo>
                <a:cubicBezTo>
                  <a:pt x="5282072" y="370844"/>
                  <a:pt x="5283690" y="369210"/>
                  <a:pt x="5283690" y="365943"/>
                </a:cubicBezTo>
                <a:cubicBezTo>
                  <a:pt x="5283690" y="362675"/>
                  <a:pt x="5284769" y="361042"/>
                  <a:pt x="5286926" y="361042"/>
                </a:cubicBezTo>
                <a:lnTo>
                  <a:pt x="5299873" y="361042"/>
                </a:lnTo>
                <a:lnTo>
                  <a:pt x="5299873" y="359408"/>
                </a:lnTo>
                <a:cubicBezTo>
                  <a:pt x="5303109" y="356140"/>
                  <a:pt x="5304727" y="352329"/>
                  <a:pt x="5304727" y="347972"/>
                </a:cubicBezTo>
                <a:cubicBezTo>
                  <a:pt x="5304727" y="345794"/>
                  <a:pt x="5303648" y="344705"/>
                  <a:pt x="5301491" y="344705"/>
                </a:cubicBezTo>
                <a:close/>
                <a:moveTo>
                  <a:pt x="2053766" y="344705"/>
                </a:moveTo>
                <a:cubicBezTo>
                  <a:pt x="2052687" y="344705"/>
                  <a:pt x="2052147" y="345794"/>
                  <a:pt x="2052147" y="347972"/>
                </a:cubicBezTo>
                <a:cubicBezTo>
                  <a:pt x="2052147" y="350151"/>
                  <a:pt x="2052687" y="353417"/>
                  <a:pt x="2053766" y="357775"/>
                </a:cubicBezTo>
                <a:cubicBezTo>
                  <a:pt x="2054844" y="362131"/>
                  <a:pt x="2056463" y="364309"/>
                  <a:pt x="2058620" y="364309"/>
                </a:cubicBezTo>
                <a:cubicBezTo>
                  <a:pt x="2062935" y="364309"/>
                  <a:pt x="2065094" y="362675"/>
                  <a:pt x="2065094" y="359408"/>
                </a:cubicBezTo>
                <a:cubicBezTo>
                  <a:pt x="2065094" y="357230"/>
                  <a:pt x="2063745" y="354235"/>
                  <a:pt x="2061048" y="350423"/>
                </a:cubicBezTo>
                <a:cubicBezTo>
                  <a:pt x="2058351" y="346611"/>
                  <a:pt x="2055923" y="344705"/>
                  <a:pt x="2053766" y="344705"/>
                </a:cubicBezTo>
                <a:close/>
                <a:moveTo>
                  <a:pt x="822847" y="344705"/>
                </a:moveTo>
                <a:cubicBezTo>
                  <a:pt x="821768" y="344705"/>
                  <a:pt x="820689" y="345249"/>
                  <a:pt x="819609" y="346338"/>
                </a:cubicBezTo>
                <a:cubicBezTo>
                  <a:pt x="819609" y="347428"/>
                  <a:pt x="820689" y="347972"/>
                  <a:pt x="822847" y="347972"/>
                </a:cubicBezTo>
                <a:close/>
                <a:moveTo>
                  <a:pt x="8478110" y="341438"/>
                </a:moveTo>
                <a:cubicBezTo>
                  <a:pt x="8475955" y="341438"/>
                  <a:pt x="8472987" y="342526"/>
                  <a:pt x="8469212" y="344705"/>
                </a:cubicBezTo>
                <a:cubicBezTo>
                  <a:pt x="8465434" y="346884"/>
                  <a:pt x="8463547" y="349061"/>
                  <a:pt x="8463547" y="351240"/>
                </a:cubicBezTo>
                <a:lnTo>
                  <a:pt x="8465166" y="352873"/>
                </a:lnTo>
                <a:cubicBezTo>
                  <a:pt x="8469480" y="352873"/>
                  <a:pt x="8472448" y="352873"/>
                  <a:pt x="8474066" y="352873"/>
                </a:cubicBezTo>
                <a:cubicBezTo>
                  <a:pt x="8475684" y="352873"/>
                  <a:pt x="8476762" y="353417"/>
                  <a:pt x="8477303" y="354507"/>
                </a:cubicBezTo>
                <a:cubicBezTo>
                  <a:pt x="8477842" y="355596"/>
                  <a:pt x="8478381" y="357230"/>
                  <a:pt x="8478920" y="359408"/>
                </a:cubicBezTo>
                <a:cubicBezTo>
                  <a:pt x="8479460" y="361587"/>
                  <a:pt x="8480807" y="363765"/>
                  <a:pt x="8482966" y="365943"/>
                </a:cubicBezTo>
                <a:cubicBezTo>
                  <a:pt x="8485124" y="369210"/>
                  <a:pt x="8486743" y="371116"/>
                  <a:pt x="8487821" y="371661"/>
                </a:cubicBezTo>
                <a:cubicBezTo>
                  <a:pt x="8488899" y="372205"/>
                  <a:pt x="8489440" y="374112"/>
                  <a:pt x="8489440" y="377379"/>
                </a:cubicBezTo>
                <a:cubicBezTo>
                  <a:pt x="8489440" y="379557"/>
                  <a:pt x="8488631" y="382280"/>
                  <a:pt x="8487011" y="385547"/>
                </a:cubicBezTo>
                <a:cubicBezTo>
                  <a:pt x="8485395" y="388814"/>
                  <a:pt x="8483506" y="390448"/>
                  <a:pt x="8481349" y="390448"/>
                </a:cubicBezTo>
                <a:cubicBezTo>
                  <a:pt x="8481349" y="389359"/>
                  <a:pt x="8480807" y="388814"/>
                  <a:pt x="8479730" y="388814"/>
                </a:cubicBezTo>
                <a:lnTo>
                  <a:pt x="8479730" y="377379"/>
                </a:lnTo>
                <a:lnTo>
                  <a:pt x="8478110" y="377379"/>
                </a:lnTo>
                <a:lnTo>
                  <a:pt x="8466783" y="388814"/>
                </a:lnTo>
                <a:lnTo>
                  <a:pt x="8465166" y="388814"/>
                </a:lnTo>
                <a:cubicBezTo>
                  <a:pt x="8464085" y="386636"/>
                  <a:pt x="8463008" y="384186"/>
                  <a:pt x="8461929" y="381463"/>
                </a:cubicBezTo>
                <a:cubicBezTo>
                  <a:pt x="8460849" y="378740"/>
                  <a:pt x="8459231" y="377379"/>
                  <a:pt x="8457073" y="377379"/>
                </a:cubicBezTo>
                <a:cubicBezTo>
                  <a:pt x="8451680" y="377379"/>
                  <a:pt x="8448983" y="380645"/>
                  <a:pt x="8448983" y="387180"/>
                </a:cubicBezTo>
                <a:cubicBezTo>
                  <a:pt x="8448983" y="391537"/>
                  <a:pt x="8451680" y="393715"/>
                  <a:pt x="8457073" y="393715"/>
                </a:cubicBezTo>
                <a:lnTo>
                  <a:pt x="8458692" y="393715"/>
                </a:lnTo>
                <a:lnTo>
                  <a:pt x="8461929" y="392082"/>
                </a:lnTo>
                <a:lnTo>
                  <a:pt x="8463547" y="392082"/>
                </a:lnTo>
                <a:cubicBezTo>
                  <a:pt x="8465705" y="392082"/>
                  <a:pt x="8466783" y="393443"/>
                  <a:pt x="8466783" y="396166"/>
                </a:cubicBezTo>
                <a:cubicBezTo>
                  <a:pt x="8466783" y="398889"/>
                  <a:pt x="8466783" y="400794"/>
                  <a:pt x="8466783" y="401884"/>
                </a:cubicBezTo>
                <a:cubicBezTo>
                  <a:pt x="8468941" y="402973"/>
                  <a:pt x="8474606" y="405150"/>
                  <a:pt x="8483775" y="408419"/>
                </a:cubicBezTo>
                <a:cubicBezTo>
                  <a:pt x="8492946" y="411685"/>
                  <a:pt x="8498610" y="413319"/>
                  <a:pt x="8500768" y="413319"/>
                </a:cubicBezTo>
                <a:cubicBezTo>
                  <a:pt x="8506162" y="413319"/>
                  <a:pt x="8512096" y="410869"/>
                  <a:pt x="8518569" y="405968"/>
                </a:cubicBezTo>
                <a:cubicBezTo>
                  <a:pt x="8525042" y="401066"/>
                  <a:pt x="8528279" y="395894"/>
                  <a:pt x="8528279" y="390448"/>
                </a:cubicBezTo>
                <a:cubicBezTo>
                  <a:pt x="8528279" y="387180"/>
                  <a:pt x="8526120" y="385547"/>
                  <a:pt x="8521806" y="385547"/>
                </a:cubicBezTo>
                <a:cubicBezTo>
                  <a:pt x="8518569" y="385547"/>
                  <a:pt x="8516951" y="386908"/>
                  <a:pt x="8516951" y="389631"/>
                </a:cubicBezTo>
                <a:cubicBezTo>
                  <a:pt x="8516951" y="392354"/>
                  <a:pt x="8515872" y="393715"/>
                  <a:pt x="8513715" y="393715"/>
                </a:cubicBezTo>
                <a:lnTo>
                  <a:pt x="8502386" y="393715"/>
                </a:lnTo>
                <a:lnTo>
                  <a:pt x="8500768" y="393715"/>
                </a:lnTo>
                <a:lnTo>
                  <a:pt x="8500768" y="390448"/>
                </a:lnTo>
                <a:cubicBezTo>
                  <a:pt x="8500768" y="387180"/>
                  <a:pt x="8502386" y="385275"/>
                  <a:pt x="8505623" y="384730"/>
                </a:cubicBezTo>
                <a:cubicBezTo>
                  <a:pt x="8508859" y="384186"/>
                  <a:pt x="8510479" y="382280"/>
                  <a:pt x="8510479" y="379012"/>
                </a:cubicBezTo>
                <a:cubicBezTo>
                  <a:pt x="8510479" y="375745"/>
                  <a:pt x="8510747" y="372205"/>
                  <a:pt x="8511286" y="368393"/>
                </a:cubicBezTo>
                <a:cubicBezTo>
                  <a:pt x="8511826" y="364582"/>
                  <a:pt x="8512096" y="361042"/>
                  <a:pt x="8512096" y="357775"/>
                </a:cubicBezTo>
                <a:cubicBezTo>
                  <a:pt x="8512096" y="351240"/>
                  <a:pt x="8507782" y="346884"/>
                  <a:pt x="8499149" y="344705"/>
                </a:cubicBezTo>
                <a:cubicBezTo>
                  <a:pt x="8490518" y="342526"/>
                  <a:pt x="8483506" y="341438"/>
                  <a:pt x="8478110" y="341438"/>
                </a:cubicBezTo>
                <a:close/>
                <a:moveTo>
                  <a:pt x="7999095" y="341438"/>
                </a:moveTo>
                <a:cubicBezTo>
                  <a:pt x="7994779" y="343616"/>
                  <a:pt x="7992081" y="344161"/>
                  <a:pt x="7991003" y="343072"/>
                </a:cubicBezTo>
                <a:cubicBezTo>
                  <a:pt x="7989925" y="341982"/>
                  <a:pt x="7986689" y="342526"/>
                  <a:pt x="7981293" y="344705"/>
                </a:cubicBezTo>
                <a:cubicBezTo>
                  <a:pt x="7972663" y="346884"/>
                  <a:pt x="7963761" y="353691"/>
                  <a:pt x="7954592" y="365126"/>
                </a:cubicBezTo>
                <a:cubicBezTo>
                  <a:pt x="7945421" y="376561"/>
                  <a:pt x="7937599" y="385003"/>
                  <a:pt x="7931127" y="390448"/>
                </a:cubicBezTo>
                <a:lnTo>
                  <a:pt x="7927889" y="390448"/>
                </a:lnTo>
                <a:cubicBezTo>
                  <a:pt x="7925731" y="390448"/>
                  <a:pt x="7924113" y="390175"/>
                  <a:pt x="7923034" y="389631"/>
                </a:cubicBezTo>
                <a:cubicBezTo>
                  <a:pt x="7921957" y="389087"/>
                  <a:pt x="7920339" y="388814"/>
                  <a:pt x="7918180" y="388814"/>
                </a:cubicBezTo>
                <a:cubicBezTo>
                  <a:pt x="7913865" y="388814"/>
                  <a:pt x="7911167" y="390993"/>
                  <a:pt x="7910089" y="395349"/>
                </a:cubicBezTo>
                <a:cubicBezTo>
                  <a:pt x="7909009" y="399705"/>
                  <a:pt x="7907391" y="403517"/>
                  <a:pt x="7905233" y="406785"/>
                </a:cubicBezTo>
                <a:cubicBezTo>
                  <a:pt x="7900919" y="412231"/>
                  <a:pt x="7894715" y="417131"/>
                  <a:pt x="7886623" y="421487"/>
                </a:cubicBezTo>
                <a:cubicBezTo>
                  <a:pt x="7878533" y="425845"/>
                  <a:pt x="7874487" y="432378"/>
                  <a:pt x="7874487" y="441092"/>
                </a:cubicBezTo>
                <a:cubicBezTo>
                  <a:pt x="7880959" y="441092"/>
                  <a:pt x="7886892" y="437824"/>
                  <a:pt x="7892286" y="431290"/>
                </a:cubicBezTo>
                <a:cubicBezTo>
                  <a:pt x="7897681" y="424755"/>
                  <a:pt x="7903617" y="420399"/>
                  <a:pt x="7910089" y="418220"/>
                </a:cubicBezTo>
                <a:cubicBezTo>
                  <a:pt x="7912247" y="417131"/>
                  <a:pt x="7914944" y="416859"/>
                  <a:pt x="7918180" y="417403"/>
                </a:cubicBezTo>
                <a:cubicBezTo>
                  <a:pt x="7921416" y="417948"/>
                  <a:pt x="7924113" y="417131"/>
                  <a:pt x="7926271" y="414954"/>
                </a:cubicBezTo>
                <a:cubicBezTo>
                  <a:pt x="7928430" y="412775"/>
                  <a:pt x="7931666" y="408963"/>
                  <a:pt x="7935983" y="403517"/>
                </a:cubicBezTo>
                <a:cubicBezTo>
                  <a:pt x="7940297" y="398072"/>
                  <a:pt x="7944613" y="392626"/>
                  <a:pt x="7948927" y="387180"/>
                </a:cubicBezTo>
                <a:cubicBezTo>
                  <a:pt x="7953243" y="381735"/>
                  <a:pt x="7957560" y="377107"/>
                  <a:pt x="7961873" y="373294"/>
                </a:cubicBezTo>
                <a:cubicBezTo>
                  <a:pt x="7966189" y="369482"/>
                  <a:pt x="7969965" y="367577"/>
                  <a:pt x="7973201" y="367577"/>
                </a:cubicBezTo>
                <a:cubicBezTo>
                  <a:pt x="7975359" y="365398"/>
                  <a:pt x="7980215" y="361859"/>
                  <a:pt x="7987766" y="356958"/>
                </a:cubicBezTo>
                <a:cubicBezTo>
                  <a:pt x="7995319" y="352056"/>
                  <a:pt x="7999095" y="346884"/>
                  <a:pt x="7999095" y="341438"/>
                </a:cubicBezTo>
                <a:close/>
                <a:moveTo>
                  <a:pt x="1077122" y="341438"/>
                </a:moveTo>
                <a:cubicBezTo>
                  <a:pt x="1074964" y="341438"/>
                  <a:pt x="1073885" y="343072"/>
                  <a:pt x="1073885" y="346338"/>
                </a:cubicBezTo>
                <a:cubicBezTo>
                  <a:pt x="1073885" y="347428"/>
                  <a:pt x="1074156" y="349333"/>
                  <a:pt x="1074695" y="352056"/>
                </a:cubicBezTo>
                <a:cubicBezTo>
                  <a:pt x="1075234" y="354779"/>
                  <a:pt x="1076582" y="356140"/>
                  <a:pt x="1078741" y="356140"/>
                </a:cubicBezTo>
                <a:cubicBezTo>
                  <a:pt x="1080898" y="356140"/>
                  <a:pt x="1081977" y="353963"/>
                  <a:pt x="1081977" y="349607"/>
                </a:cubicBezTo>
                <a:cubicBezTo>
                  <a:pt x="1081977" y="344161"/>
                  <a:pt x="1080359" y="341438"/>
                  <a:pt x="1077122" y="341438"/>
                </a:cubicBezTo>
                <a:close/>
                <a:moveTo>
                  <a:pt x="125359" y="341438"/>
                </a:moveTo>
                <a:cubicBezTo>
                  <a:pt x="124281" y="341438"/>
                  <a:pt x="123741" y="342526"/>
                  <a:pt x="123741" y="344705"/>
                </a:cubicBezTo>
                <a:lnTo>
                  <a:pt x="123741" y="346338"/>
                </a:lnTo>
                <a:lnTo>
                  <a:pt x="133452" y="356140"/>
                </a:lnTo>
                <a:cubicBezTo>
                  <a:pt x="133452" y="359408"/>
                  <a:pt x="134529" y="362675"/>
                  <a:pt x="136688" y="365943"/>
                </a:cubicBezTo>
                <a:cubicBezTo>
                  <a:pt x="138846" y="369210"/>
                  <a:pt x="141543" y="370844"/>
                  <a:pt x="144779" y="370844"/>
                </a:cubicBezTo>
                <a:cubicBezTo>
                  <a:pt x="148015" y="370844"/>
                  <a:pt x="149634" y="368121"/>
                  <a:pt x="149634" y="362675"/>
                </a:cubicBezTo>
                <a:cubicBezTo>
                  <a:pt x="149634" y="348517"/>
                  <a:pt x="141543" y="341438"/>
                  <a:pt x="125359" y="341438"/>
                </a:cubicBezTo>
                <a:close/>
                <a:moveTo>
                  <a:pt x="80047" y="341438"/>
                </a:moveTo>
                <a:cubicBezTo>
                  <a:pt x="74653" y="341438"/>
                  <a:pt x="71956" y="344705"/>
                  <a:pt x="71956" y="351240"/>
                </a:cubicBezTo>
                <a:cubicBezTo>
                  <a:pt x="71956" y="354507"/>
                  <a:pt x="73574" y="356140"/>
                  <a:pt x="76811" y="356140"/>
                </a:cubicBezTo>
                <a:cubicBezTo>
                  <a:pt x="78968" y="356140"/>
                  <a:pt x="80857" y="354779"/>
                  <a:pt x="82475" y="352056"/>
                </a:cubicBezTo>
                <a:cubicBezTo>
                  <a:pt x="84093" y="349333"/>
                  <a:pt x="84903" y="346884"/>
                  <a:pt x="84903" y="344705"/>
                </a:cubicBezTo>
                <a:cubicBezTo>
                  <a:pt x="84903" y="342526"/>
                  <a:pt x="83283" y="341438"/>
                  <a:pt x="80047" y="341438"/>
                </a:cubicBezTo>
                <a:close/>
                <a:moveTo>
                  <a:pt x="5351658" y="339804"/>
                </a:moveTo>
                <a:cubicBezTo>
                  <a:pt x="5349501" y="341982"/>
                  <a:pt x="5343836" y="346884"/>
                  <a:pt x="5334667" y="354507"/>
                </a:cubicBezTo>
                <a:cubicBezTo>
                  <a:pt x="5325495" y="362131"/>
                  <a:pt x="5319831" y="367031"/>
                  <a:pt x="5317674" y="369210"/>
                </a:cubicBezTo>
                <a:cubicBezTo>
                  <a:pt x="5315516" y="371389"/>
                  <a:pt x="5313358" y="372477"/>
                  <a:pt x="5311201" y="372477"/>
                </a:cubicBezTo>
                <a:cubicBezTo>
                  <a:pt x="5309044" y="372477"/>
                  <a:pt x="5306886" y="373022"/>
                  <a:pt x="5304727" y="374112"/>
                </a:cubicBezTo>
                <a:cubicBezTo>
                  <a:pt x="5301491" y="376289"/>
                  <a:pt x="5299064" y="379557"/>
                  <a:pt x="5297445" y="383914"/>
                </a:cubicBezTo>
                <a:cubicBezTo>
                  <a:pt x="5295827" y="388270"/>
                  <a:pt x="5293400" y="391537"/>
                  <a:pt x="5290162" y="393715"/>
                </a:cubicBezTo>
                <a:cubicBezTo>
                  <a:pt x="5285847" y="395894"/>
                  <a:pt x="5282072" y="397255"/>
                  <a:pt x="5278835" y="397799"/>
                </a:cubicBezTo>
                <a:cubicBezTo>
                  <a:pt x="5275599" y="398344"/>
                  <a:pt x="5273979" y="402428"/>
                  <a:pt x="5273979" y="410052"/>
                </a:cubicBezTo>
                <a:cubicBezTo>
                  <a:pt x="5273979" y="411141"/>
                  <a:pt x="5275599" y="411685"/>
                  <a:pt x="5278835" y="411685"/>
                </a:cubicBezTo>
                <a:cubicBezTo>
                  <a:pt x="5280993" y="411685"/>
                  <a:pt x="5282611" y="410596"/>
                  <a:pt x="5283690" y="408419"/>
                </a:cubicBezTo>
                <a:cubicBezTo>
                  <a:pt x="5285847" y="404062"/>
                  <a:pt x="5288005" y="401066"/>
                  <a:pt x="5290162" y="399433"/>
                </a:cubicBezTo>
                <a:cubicBezTo>
                  <a:pt x="5292321" y="397799"/>
                  <a:pt x="5294208" y="396982"/>
                  <a:pt x="5295827" y="396982"/>
                </a:cubicBezTo>
                <a:cubicBezTo>
                  <a:pt x="5297445" y="396982"/>
                  <a:pt x="5299333" y="396982"/>
                  <a:pt x="5301491" y="396982"/>
                </a:cubicBezTo>
                <a:cubicBezTo>
                  <a:pt x="5303648" y="396982"/>
                  <a:pt x="5305806" y="395894"/>
                  <a:pt x="5307965" y="393715"/>
                </a:cubicBezTo>
                <a:cubicBezTo>
                  <a:pt x="5311201" y="390448"/>
                  <a:pt x="5313898" y="386908"/>
                  <a:pt x="5316056" y="383096"/>
                </a:cubicBezTo>
                <a:cubicBezTo>
                  <a:pt x="5318213" y="379284"/>
                  <a:pt x="5320910" y="376289"/>
                  <a:pt x="5324148" y="374112"/>
                </a:cubicBezTo>
                <a:cubicBezTo>
                  <a:pt x="5328463" y="370844"/>
                  <a:pt x="5336014" y="366215"/>
                  <a:pt x="5346804" y="360224"/>
                </a:cubicBezTo>
                <a:cubicBezTo>
                  <a:pt x="5357591" y="354235"/>
                  <a:pt x="5362986" y="348517"/>
                  <a:pt x="5362986" y="343072"/>
                </a:cubicBezTo>
                <a:cubicBezTo>
                  <a:pt x="5362986" y="340893"/>
                  <a:pt x="5361907" y="339804"/>
                  <a:pt x="5359750" y="339804"/>
                </a:cubicBezTo>
                <a:cubicBezTo>
                  <a:pt x="5357591" y="339804"/>
                  <a:pt x="5355973" y="339804"/>
                  <a:pt x="5354894" y="339804"/>
                </a:cubicBezTo>
                <a:close/>
                <a:moveTo>
                  <a:pt x="1183930" y="339804"/>
                </a:moveTo>
                <a:cubicBezTo>
                  <a:pt x="1179615" y="339804"/>
                  <a:pt x="1177457" y="341438"/>
                  <a:pt x="1177457" y="344705"/>
                </a:cubicBezTo>
                <a:cubicBezTo>
                  <a:pt x="1177457" y="346884"/>
                  <a:pt x="1178536" y="347972"/>
                  <a:pt x="1180693" y="347972"/>
                </a:cubicBezTo>
                <a:cubicBezTo>
                  <a:pt x="1185009" y="347972"/>
                  <a:pt x="1187166" y="346338"/>
                  <a:pt x="1187166" y="343072"/>
                </a:cubicBezTo>
                <a:cubicBezTo>
                  <a:pt x="1187166" y="340893"/>
                  <a:pt x="1186087" y="339804"/>
                  <a:pt x="1183930" y="339804"/>
                </a:cubicBezTo>
                <a:close/>
                <a:moveTo>
                  <a:pt x="4059446" y="338170"/>
                </a:moveTo>
                <a:cubicBezTo>
                  <a:pt x="4058367" y="338170"/>
                  <a:pt x="4054860" y="340349"/>
                  <a:pt x="4048927" y="344705"/>
                </a:cubicBezTo>
                <a:cubicBezTo>
                  <a:pt x="4042994" y="349061"/>
                  <a:pt x="4036251" y="353691"/>
                  <a:pt x="4028698" y="358591"/>
                </a:cubicBezTo>
                <a:cubicBezTo>
                  <a:pt x="4021146" y="363493"/>
                  <a:pt x="4014403" y="368121"/>
                  <a:pt x="4008469" y="372477"/>
                </a:cubicBezTo>
                <a:cubicBezTo>
                  <a:pt x="4002535" y="376835"/>
                  <a:pt x="3999029" y="379557"/>
                  <a:pt x="3997950" y="380645"/>
                </a:cubicBezTo>
                <a:cubicBezTo>
                  <a:pt x="3996871" y="382824"/>
                  <a:pt x="3996332" y="387180"/>
                  <a:pt x="3996332" y="393715"/>
                </a:cubicBezTo>
                <a:cubicBezTo>
                  <a:pt x="3996332" y="394805"/>
                  <a:pt x="3997950" y="395349"/>
                  <a:pt x="4001188" y="395349"/>
                </a:cubicBezTo>
                <a:cubicBezTo>
                  <a:pt x="4006582" y="395349"/>
                  <a:pt x="4010087" y="393171"/>
                  <a:pt x="4011705" y="388814"/>
                </a:cubicBezTo>
                <a:cubicBezTo>
                  <a:pt x="4013324" y="384458"/>
                  <a:pt x="4016291" y="380645"/>
                  <a:pt x="4020607" y="377379"/>
                </a:cubicBezTo>
                <a:cubicBezTo>
                  <a:pt x="4027080" y="378468"/>
                  <a:pt x="4031934" y="376835"/>
                  <a:pt x="4035172" y="372477"/>
                </a:cubicBezTo>
                <a:cubicBezTo>
                  <a:pt x="4037329" y="369210"/>
                  <a:pt x="4042723" y="363221"/>
                  <a:pt x="4051355" y="354507"/>
                </a:cubicBezTo>
                <a:cubicBezTo>
                  <a:pt x="4059985" y="345794"/>
                  <a:pt x="4064300" y="340893"/>
                  <a:pt x="4064300" y="339804"/>
                </a:cubicBezTo>
                <a:cubicBezTo>
                  <a:pt x="4063221" y="338715"/>
                  <a:pt x="4061603" y="338170"/>
                  <a:pt x="4059446" y="338170"/>
                </a:cubicBezTo>
                <a:close/>
                <a:moveTo>
                  <a:pt x="6445729" y="336537"/>
                </a:moveTo>
                <a:cubicBezTo>
                  <a:pt x="6444650" y="336537"/>
                  <a:pt x="6444111" y="337626"/>
                  <a:pt x="6444111" y="339804"/>
                </a:cubicBezTo>
                <a:cubicBezTo>
                  <a:pt x="6444111" y="340893"/>
                  <a:pt x="6444381" y="342526"/>
                  <a:pt x="6444921" y="344705"/>
                </a:cubicBezTo>
                <a:cubicBezTo>
                  <a:pt x="6445460" y="346884"/>
                  <a:pt x="6446809" y="347972"/>
                  <a:pt x="6448967" y="347972"/>
                </a:cubicBezTo>
                <a:cubicBezTo>
                  <a:pt x="6450046" y="347972"/>
                  <a:pt x="6450585" y="346884"/>
                  <a:pt x="6450585" y="344705"/>
                </a:cubicBezTo>
                <a:cubicBezTo>
                  <a:pt x="6450585" y="343616"/>
                  <a:pt x="6450314" y="341982"/>
                  <a:pt x="6449775" y="339804"/>
                </a:cubicBezTo>
                <a:cubicBezTo>
                  <a:pt x="6449236" y="337626"/>
                  <a:pt x="6447888" y="336537"/>
                  <a:pt x="6445729" y="336537"/>
                </a:cubicBezTo>
                <a:close/>
                <a:moveTo>
                  <a:pt x="5958015" y="336537"/>
                </a:moveTo>
                <a:cubicBezTo>
                  <a:pt x="5955857" y="336537"/>
                  <a:pt x="5953430" y="337626"/>
                  <a:pt x="5950732" y="339804"/>
                </a:cubicBezTo>
                <a:cubicBezTo>
                  <a:pt x="5948036" y="341982"/>
                  <a:pt x="5943990" y="342526"/>
                  <a:pt x="5938594" y="341438"/>
                </a:cubicBezTo>
                <a:cubicBezTo>
                  <a:pt x="5933201" y="346884"/>
                  <a:pt x="5929424" y="351512"/>
                  <a:pt x="5927267" y="355324"/>
                </a:cubicBezTo>
                <a:cubicBezTo>
                  <a:pt x="5925109" y="359136"/>
                  <a:pt x="5919714" y="361042"/>
                  <a:pt x="5911084" y="361042"/>
                </a:cubicBezTo>
                <a:cubicBezTo>
                  <a:pt x="5908927" y="363221"/>
                  <a:pt x="5907577" y="365126"/>
                  <a:pt x="5907038" y="366759"/>
                </a:cubicBezTo>
                <a:cubicBezTo>
                  <a:pt x="5906499" y="368393"/>
                  <a:pt x="5904610" y="370300"/>
                  <a:pt x="5901374" y="372477"/>
                </a:cubicBezTo>
                <a:cubicBezTo>
                  <a:pt x="5893822" y="374656"/>
                  <a:pt x="5888427" y="379557"/>
                  <a:pt x="5885191" y="387180"/>
                </a:cubicBezTo>
                <a:cubicBezTo>
                  <a:pt x="5881954" y="394805"/>
                  <a:pt x="5878718" y="398617"/>
                  <a:pt x="5875482" y="398617"/>
                </a:cubicBezTo>
                <a:cubicBezTo>
                  <a:pt x="5874403" y="399705"/>
                  <a:pt x="5873324" y="400250"/>
                  <a:pt x="5872244" y="400250"/>
                </a:cubicBezTo>
                <a:lnTo>
                  <a:pt x="5867390" y="400250"/>
                </a:lnTo>
                <a:cubicBezTo>
                  <a:pt x="5856602" y="405696"/>
                  <a:pt x="5848780" y="411685"/>
                  <a:pt x="5843924" y="418220"/>
                </a:cubicBezTo>
                <a:cubicBezTo>
                  <a:pt x="5839070" y="424755"/>
                  <a:pt x="5830169" y="430201"/>
                  <a:pt x="5817222" y="434557"/>
                </a:cubicBezTo>
                <a:cubicBezTo>
                  <a:pt x="5813986" y="436736"/>
                  <a:pt x="5812098" y="440003"/>
                  <a:pt x="5811558" y="444359"/>
                </a:cubicBezTo>
                <a:cubicBezTo>
                  <a:pt x="5811019" y="448715"/>
                  <a:pt x="5809671" y="451983"/>
                  <a:pt x="5807512" y="454161"/>
                </a:cubicBezTo>
                <a:cubicBezTo>
                  <a:pt x="5803197" y="456339"/>
                  <a:pt x="5799421" y="456339"/>
                  <a:pt x="5796185" y="454161"/>
                </a:cubicBezTo>
                <a:cubicBezTo>
                  <a:pt x="5796185" y="455250"/>
                  <a:pt x="5795646" y="455795"/>
                  <a:pt x="5794567" y="455795"/>
                </a:cubicBezTo>
                <a:cubicBezTo>
                  <a:pt x="5793488" y="460152"/>
                  <a:pt x="5791060" y="464780"/>
                  <a:pt x="5787284" y="469681"/>
                </a:cubicBezTo>
                <a:cubicBezTo>
                  <a:pt x="5783509" y="474582"/>
                  <a:pt x="5780002" y="478122"/>
                  <a:pt x="5776765" y="480301"/>
                </a:cubicBezTo>
                <a:cubicBezTo>
                  <a:pt x="5772449" y="483567"/>
                  <a:pt x="5766516" y="486018"/>
                  <a:pt x="5758965" y="487652"/>
                </a:cubicBezTo>
                <a:cubicBezTo>
                  <a:pt x="5751412" y="489285"/>
                  <a:pt x="5747636" y="493369"/>
                  <a:pt x="5747636" y="499904"/>
                </a:cubicBezTo>
                <a:cubicBezTo>
                  <a:pt x="5747636" y="502083"/>
                  <a:pt x="5748985" y="503444"/>
                  <a:pt x="5751682" y="503988"/>
                </a:cubicBezTo>
                <a:cubicBezTo>
                  <a:pt x="5754379" y="504532"/>
                  <a:pt x="5756266" y="504806"/>
                  <a:pt x="5757345" y="504806"/>
                </a:cubicBezTo>
                <a:cubicBezTo>
                  <a:pt x="5765976" y="504806"/>
                  <a:pt x="5771910" y="501538"/>
                  <a:pt x="5775146" y="495003"/>
                </a:cubicBezTo>
                <a:cubicBezTo>
                  <a:pt x="5778383" y="488469"/>
                  <a:pt x="5783238" y="482478"/>
                  <a:pt x="5789711" y="477032"/>
                </a:cubicBezTo>
                <a:cubicBezTo>
                  <a:pt x="5800500" y="468320"/>
                  <a:pt x="5811558" y="460424"/>
                  <a:pt x="5822887" y="453345"/>
                </a:cubicBezTo>
                <a:cubicBezTo>
                  <a:pt x="5834215" y="446266"/>
                  <a:pt x="5845813" y="438913"/>
                  <a:pt x="5857681" y="431290"/>
                </a:cubicBezTo>
                <a:cubicBezTo>
                  <a:pt x="5859838" y="429112"/>
                  <a:pt x="5861186" y="426661"/>
                  <a:pt x="5861727" y="423938"/>
                </a:cubicBezTo>
                <a:cubicBezTo>
                  <a:pt x="5862265" y="421215"/>
                  <a:pt x="5863614" y="418764"/>
                  <a:pt x="5865772" y="416587"/>
                </a:cubicBezTo>
                <a:cubicBezTo>
                  <a:pt x="5867929" y="414408"/>
                  <a:pt x="5870088" y="413592"/>
                  <a:pt x="5872244" y="414136"/>
                </a:cubicBezTo>
                <a:cubicBezTo>
                  <a:pt x="5874403" y="414680"/>
                  <a:pt x="5876561" y="413864"/>
                  <a:pt x="5878718" y="411685"/>
                </a:cubicBezTo>
                <a:cubicBezTo>
                  <a:pt x="5880876" y="409508"/>
                  <a:pt x="5882764" y="406785"/>
                  <a:pt x="5884382" y="403517"/>
                </a:cubicBezTo>
                <a:cubicBezTo>
                  <a:pt x="5886001" y="400250"/>
                  <a:pt x="5887889" y="398072"/>
                  <a:pt x="5890047" y="396982"/>
                </a:cubicBezTo>
                <a:cubicBezTo>
                  <a:pt x="5896519" y="393715"/>
                  <a:pt x="5902184" y="389903"/>
                  <a:pt x="5907038" y="385547"/>
                </a:cubicBezTo>
                <a:cubicBezTo>
                  <a:pt x="5911892" y="381191"/>
                  <a:pt x="5917018" y="376835"/>
                  <a:pt x="5922413" y="372477"/>
                </a:cubicBezTo>
                <a:cubicBezTo>
                  <a:pt x="5926728" y="369210"/>
                  <a:pt x="5931043" y="366759"/>
                  <a:pt x="5935358" y="365126"/>
                </a:cubicBezTo>
                <a:cubicBezTo>
                  <a:pt x="5939675" y="363493"/>
                  <a:pt x="5943990" y="361587"/>
                  <a:pt x="5948305" y="359408"/>
                </a:cubicBezTo>
                <a:cubicBezTo>
                  <a:pt x="5949384" y="356140"/>
                  <a:pt x="5951003" y="352329"/>
                  <a:pt x="5953159" y="347972"/>
                </a:cubicBezTo>
                <a:cubicBezTo>
                  <a:pt x="5955318" y="343616"/>
                  <a:pt x="5957475" y="339804"/>
                  <a:pt x="5959633" y="336537"/>
                </a:cubicBezTo>
                <a:close/>
                <a:moveTo>
                  <a:pt x="4372283" y="336537"/>
                </a:moveTo>
                <a:cubicBezTo>
                  <a:pt x="4371204" y="336537"/>
                  <a:pt x="4370665" y="337626"/>
                  <a:pt x="4370665" y="339804"/>
                </a:cubicBezTo>
                <a:cubicBezTo>
                  <a:pt x="4370665" y="340893"/>
                  <a:pt x="4370934" y="342526"/>
                  <a:pt x="4371475" y="344705"/>
                </a:cubicBezTo>
                <a:cubicBezTo>
                  <a:pt x="4372014" y="346884"/>
                  <a:pt x="4373363" y="347972"/>
                  <a:pt x="4375520" y="347972"/>
                </a:cubicBezTo>
                <a:cubicBezTo>
                  <a:pt x="4376600" y="347972"/>
                  <a:pt x="4377138" y="346884"/>
                  <a:pt x="4377138" y="344705"/>
                </a:cubicBezTo>
                <a:cubicBezTo>
                  <a:pt x="4377138" y="343616"/>
                  <a:pt x="4376869" y="341982"/>
                  <a:pt x="4376329" y="339804"/>
                </a:cubicBezTo>
                <a:cubicBezTo>
                  <a:pt x="4375790" y="337626"/>
                  <a:pt x="4374441" y="336537"/>
                  <a:pt x="4372283" y="336537"/>
                </a:cubicBezTo>
                <a:close/>
                <a:moveTo>
                  <a:pt x="3480094" y="334903"/>
                </a:moveTo>
                <a:cubicBezTo>
                  <a:pt x="3475779" y="334903"/>
                  <a:pt x="3473621" y="337626"/>
                  <a:pt x="3473621" y="343072"/>
                </a:cubicBezTo>
                <a:cubicBezTo>
                  <a:pt x="3473621" y="345249"/>
                  <a:pt x="3475239" y="346338"/>
                  <a:pt x="3478476" y="346338"/>
                </a:cubicBezTo>
                <a:cubicBezTo>
                  <a:pt x="3482791" y="346338"/>
                  <a:pt x="3484950" y="344705"/>
                  <a:pt x="3484950" y="341438"/>
                </a:cubicBezTo>
                <a:cubicBezTo>
                  <a:pt x="3484950" y="337081"/>
                  <a:pt x="3483332" y="334903"/>
                  <a:pt x="3480094" y="334903"/>
                </a:cubicBezTo>
                <a:close/>
                <a:moveTo>
                  <a:pt x="7010820" y="333270"/>
                </a:moveTo>
                <a:cubicBezTo>
                  <a:pt x="7005425" y="335447"/>
                  <a:pt x="7001648" y="338715"/>
                  <a:pt x="6999493" y="343072"/>
                </a:cubicBezTo>
                <a:cubicBezTo>
                  <a:pt x="6999493" y="344161"/>
                  <a:pt x="7000570" y="344705"/>
                  <a:pt x="7002729" y="344705"/>
                </a:cubicBezTo>
                <a:cubicBezTo>
                  <a:pt x="7004887" y="344705"/>
                  <a:pt x="7007584" y="344161"/>
                  <a:pt x="7010820" y="343072"/>
                </a:cubicBezTo>
                <a:cubicBezTo>
                  <a:pt x="7014056" y="341982"/>
                  <a:pt x="7015674" y="340349"/>
                  <a:pt x="7015674" y="338170"/>
                </a:cubicBezTo>
                <a:cubicBezTo>
                  <a:pt x="7015674" y="334903"/>
                  <a:pt x="7014056" y="333270"/>
                  <a:pt x="7010820" y="333270"/>
                </a:cubicBezTo>
                <a:close/>
                <a:moveTo>
                  <a:pt x="6014655" y="333270"/>
                </a:moveTo>
                <a:cubicBezTo>
                  <a:pt x="6009261" y="333270"/>
                  <a:pt x="6006564" y="334903"/>
                  <a:pt x="6006564" y="338170"/>
                </a:cubicBezTo>
                <a:cubicBezTo>
                  <a:pt x="6006564" y="341438"/>
                  <a:pt x="6008182" y="343072"/>
                  <a:pt x="6011418" y="343072"/>
                </a:cubicBezTo>
                <a:cubicBezTo>
                  <a:pt x="6015735" y="343072"/>
                  <a:pt x="6017891" y="340893"/>
                  <a:pt x="6017891" y="336537"/>
                </a:cubicBezTo>
                <a:cubicBezTo>
                  <a:pt x="6017891" y="334358"/>
                  <a:pt x="6016814" y="333270"/>
                  <a:pt x="6014655" y="333270"/>
                </a:cubicBezTo>
                <a:close/>
                <a:moveTo>
                  <a:pt x="7530294" y="331635"/>
                </a:moveTo>
                <a:cubicBezTo>
                  <a:pt x="7528135" y="331635"/>
                  <a:pt x="7527057" y="332725"/>
                  <a:pt x="7527057" y="334903"/>
                </a:cubicBezTo>
                <a:cubicBezTo>
                  <a:pt x="7528135" y="334903"/>
                  <a:pt x="7529753" y="333814"/>
                  <a:pt x="7531912" y="331635"/>
                </a:cubicBezTo>
                <a:close/>
                <a:moveTo>
                  <a:pt x="6334068" y="330002"/>
                </a:moveTo>
                <a:cubicBezTo>
                  <a:pt x="6329751" y="330002"/>
                  <a:pt x="6327594" y="331091"/>
                  <a:pt x="6327594" y="333270"/>
                </a:cubicBezTo>
                <a:lnTo>
                  <a:pt x="6327594" y="334903"/>
                </a:lnTo>
                <a:cubicBezTo>
                  <a:pt x="6331910" y="334903"/>
                  <a:pt x="6334068" y="333270"/>
                  <a:pt x="6334068" y="330002"/>
                </a:cubicBezTo>
                <a:close/>
                <a:moveTo>
                  <a:pt x="4260620" y="330002"/>
                </a:moveTo>
                <a:cubicBezTo>
                  <a:pt x="4256305" y="330002"/>
                  <a:pt x="4254148" y="331091"/>
                  <a:pt x="4254148" y="333270"/>
                </a:cubicBezTo>
                <a:lnTo>
                  <a:pt x="4254148" y="334903"/>
                </a:lnTo>
                <a:cubicBezTo>
                  <a:pt x="4258463" y="334903"/>
                  <a:pt x="4260620" y="333270"/>
                  <a:pt x="4260620" y="330002"/>
                </a:cubicBezTo>
                <a:close/>
                <a:moveTo>
                  <a:pt x="324410" y="330002"/>
                </a:moveTo>
                <a:cubicBezTo>
                  <a:pt x="317938" y="330002"/>
                  <a:pt x="312813" y="331909"/>
                  <a:pt x="309037" y="335719"/>
                </a:cubicBezTo>
                <a:cubicBezTo>
                  <a:pt x="305260" y="339532"/>
                  <a:pt x="301484" y="343344"/>
                  <a:pt x="297708" y="347156"/>
                </a:cubicBezTo>
                <a:cubicBezTo>
                  <a:pt x="293933" y="350968"/>
                  <a:pt x="289887" y="354507"/>
                  <a:pt x="285571" y="357775"/>
                </a:cubicBezTo>
                <a:cubicBezTo>
                  <a:pt x="281255" y="361042"/>
                  <a:pt x="276401" y="362675"/>
                  <a:pt x="271007" y="362675"/>
                </a:cubicBezTo>
                <a:cubicBezTo>
                  <a:pt x="262375" y="369210"/>
                  <a:pt x="258060" y="377379"/>
                  <a:pt x="258060" y="387180"/>
                </a:cubicBezTo>
                <a:cubicBezTo>
                  <a:pt x="260218" y="387180"/>
                  <a:pt x="266690" y="385003"/>
                  <a:pt x="277479" y="380645"/>
                </a:cubicBezTo>
                <a:cubicBezTo>
                  <a:pt x="288268" y="376289"/>
                  <a:pt x="293662" y="373022"/>
                  <a:pt x="293662" y="370844"/>
                </a:cubicBezTo>
                <a:cubicBezTo>
                  <a:pt x="292584" y="369754"/>
                  <a:pt x="292044" y="368666"/>
                  <a:pt x="292044" y="367577"/>
                </a:cubicBezTo>
                <a:lnTo>
                  <a:pt x="292044" y="364309"/>
                </a:lnTo>
                <a:cubicBezTo>
                  <a:pt x="292044" y="359952"/>
                  <a:pt x="293933" y="356686"/>
                  <a:pt x="297708" y="354507"/>
                </a:cubicBezTo>
                <a:cubicBezTo>
                  <a:pt x="301484" y="352329"/>
                  <a:pt x="305260" y="350695"/>
                  <a:pt x="309037" y="349607"/>
                </a:cubicBezTo>
                <a:cubicBezTo>
                  <a:pt x="312813" y="348517"/>
                  <a:pt x="316588" y="347156"/>
                  <a:pt x="320364" y="345522"/>
                </a:cubicBezTo>
                <a:cubicBezTo>
                  <a:pt x="324141" y="343888"/>
                  <a:pt x="326028" y="340893"/>
                  <a:pt x="326028" y="336537"/>
                </a:cubicBezTo>
                <a:lnTo>
                  <a:pt x="326028" y="331635"/>
                </a:lnTo>
                <a:lnTo>
                  <a:pt x="326028" y="330002"/>
                </a:lnTo>
                <a:close/>
                <a:moveTo>
                  <a:pt x="8207855" y="328368"/>
                </a:moveTo>
                <a:cubicBezTo>
                  <a:pt x="8206777" y="328368"/>
                  <a:pt x="8206238" y="328912"/>
                  <a:pt x="8206238" y="330002"/>
                </a:cubicBezTo>
                <a:cubicBezTo>
                  <a:pt x="8205157" y="337626"/>
                  <a:pt x="8204079" y="340077"/>
                  <a:pt x="8203001" y="337354"/>
                </a:cubicBezTo>
                <a:cubicBezTo>
                  <a:pt x="8201921" y="334631"/>
                  <a:pt x="8199763" y="335993"/>
                  <a:pt x="8196527" y="341438"/>
                </a:cubicBezTo>
                <a:cubicBezTo>
                  <a:pt x="8191133" y="347972"/>
                  <a:pt x="8186548" y="351784"/>
                  <a:pt x="8182772" y="352873"/>
                </a:cubicBezTo>
                <a:cubicBezTo>
                  <a:pt x="8178995" y="353963"/>
                  <a:pt x="8173872" y="356686"/>
                  <a:pt x="8167397" y="361042"/>
                </a:cubicBezTo>
                <a:cubicBezTo>
                  <a:pt x="8165240" y="363221"/>
                  <a:pt x="8164431" y="365670"/>
                  <a:pt x="8164971" y="368393"/>
                </a:cubicBezTo>
                <a:cubicBezTo>
                  <a:pt x="8165509" y="371116"/>
                  <a:pt x="8164161" y="373566"/>
                  <a:pt x="8160925" y="375745"/>
                </a:cubicBezTo>
                <a:cubicBezTo>
                  <a:pt x="8158767" y="376835"/>
                  <a:pt x="8156610" y="377379"/>
                  <a:pt x="8154451" y="377379"/>
                </a:cubicBezTo>
                <a:cubicBezTo>
                  <a:pt x="8152295" y="377379"/>
                  <a:pt x="8150675" y="378468"/>
                  <a:pt x="8149597" y="380645"/>
                </a:cubicBezTo>
                <a:cubicBezTo>
                  <a:pt x="8147439" y="383914"/>
                  <a:pt x="8144203" y="386908"/>
                  <a:pt x="8139887" y="389631"/>
                </a:cubicBezTo>
                <a:cubicBezTo>
                  <a:pt x="8135573" y="392354"/>
                  <a:pt x="8133415" y="394259"/>
                  <a:pt x="8133415" y="395349"/>
                </a:cubicBezTo>
                <a:cubicBezTo>
                  <a:pt x="8133415" y="397527"/>
                  <a:pt x="8136111" y="398617"/>
                  <a:pt x="8141506" y="398617"/>
                </a:cubicBezTo>
                <a:cubicBezTo>
                  <a:pt x="8144742" y="398617"/>
                  <a:pt x="8149865" y="394259"/>
                  <a:pt x="8156879" y="385547"/>
                </a:cubicBezTo>
                <a:cubicBezTo>
                  <a:pt x="8163893" y="376835"/>
                  <a:pt x="8168477" y="371389"/>
                  <a:pt x="8170635" y="369210"/>
                </a:cubicBezTo>
                <a:cubicBezTo>
                  <a:pt x="8181422" y="370300"/>
                  <a:pt x="8186277" y="369210"/>
                  <a:pt x="8185199" y="365943"/>
                </a:cubicBezTo>
                <a:cubicBezTo>
                  <a:pt x="8184121" y="362675"/>
                  <a:pt x="8186277" y="358863"/>
                  <a:pt x="8191673" y="354507"/>
                </a:cubicBezTo>
                <a:cubicBezTo>
                  <a:pt x="8198147" y="350151"/>
                  <a:pt x="8201921" y="348517"/>
                  <a:pt x="8203001" y="349607"/>
                </a:cubicBezTo>
                <a:cubicBezTo>
                  <a:pt x="8204079" y="350695"/>
                  <a:pt x="8208395" y="346884"/>
                  <a:pt x="8215946" y="338170"/>
                </a:cubicBezTo>
                <a:lnTo>
                  <a:pt x="8215946" y="336537"/>
                </a:lnTo>
                <a:cubicBezTo>
                  <a:pt x="8215946" y="331091"/>
                  <a:pt x="8213788" y="328368"/>
                  <a:pt x="8209474" y="328368"/>
                </a:cubicBezTo>
                <a:close/>
                <a:moveTo>
                  <a:pt x="7586935" y="328368"/>
                </a:moveTo>
                <a:cubicBezTo>
                  <a:pt x="7582619" y="328368"/>
                  <a:pt x="7576954" y="330002"/>
                  <a:pt x="7569941" y="333270"/>
                </a:cubicBezTo>
                <a:cubicBezTo>
                  <a:pt x="7562929" y="336537"/>
                  <a:pt x="7555917" y="340621"/>
                  <a:pt x="7548905" y="345522"/>
                </a:cubicBezTo>
                <a:cubicBezTo>
                  <a:pt x="7541891" y="350423"/>
                  <a:pt x="7535957" y="355868"/>
                  <a:pt x="7531102" y="361859"/>
                </a:cubicBezTo>
                <a:cubicBezTo>
                  <a:pt x="7526248" y="367849"/>
                  <a:pt x="7523821" y="373022"/>
                  <a:pt x="7523821" y="377379"/>
                </a:cubicBezTo>
                <a:lnTo>
                  <a:pt x="7523821" y="379012"/>
                </a:lnTo>
                <a:cubicBezTo>
                  <a:pt x="7525979" y="377923"/>
                  <a:pt x="7528405" y="377651"/>
                  <a:pt x="7531102" y="378196"/>
                </a:cubicBezTo>
                <a:cubicBezTo>
                  <a:pt x="7533799" y="378740"/>
                  <a:pt x="7536227" y="377923"/>
                  <a:pt x="7538385" y="375745"/>
                </a:cubicBezTo>
                <a:cubicBezTo>
                  <a:pt x="7539463" y="374656"/>
                  <a:pt x="7542701" y="371933"/>
                  <a:pt x="7548095" y="367577"/>
                </a:cubicBezTo>
                <a:cubicBezTo>
                  <a:pt x="7553489" y="363221"/>
                  <a:pt x="7559423" y="358591"/>
                  <a:pt x="7565896" y="353691"/>
                </a:cubicBezTo>
                <a:cubicBezTo>
                  <a:pt x="7572369" y="348789"/>
                  <a:pt x="7578035" y="344161"/>
                  <a:pt x="7582887" y="339804"/>
                </a:cubicBezTo>
                <a:cubicBezTo>
                  <a:pt x="7587743" y="335447"/>
                  <a:pt x="7590171" y="333270"/>
                  <a:pt x="7590171" y="333270"/>
                </a:cubicBezTo>
                <a:cubicBezTo>
                  <a:pt x="7590171" y="330002"/>
                  <a:pt x="7589093" y="328368"/>
                  <a:pt x="7586935" y="328368"/>
                </a:cubicBezTo>
                <a:close/>
                <a:moveTo>
                  <a:pt x="2846733" y="328368"/>
                </a:moveTo>
                <a:cubicBezTo>
                  <a:pt x="2843495" y="328368"/>
                  <a:pt x="2840529" y="330547"/>
                  <a:pt x="2837832" y="334903"/>
                </a:cubicBezTo>
                <a:cubicBezTo>
                  <a:pt x="2835134" y="339260"/>
                  <a:pt x="2832707" y="342526"/>
                  <a:pt x="2830550" y="344705"/>
                </a:cubicBezTo>
                <a:lnTo>
                  <a:pt x="2832168" y="346338"/>
                </a:lnTo>
                <a:cubicBezTo>
                  <a:pt x="2835405" y="346338"/>
                  <a:pt x="2839180" y="344433"/>
                  <a:pt x="2843495" y="340621"/>
                </a:cubicBezTo>
                <a:cubicBezTo>
                  <a:pt x="2847812" y="336809"/>
                  <a:pt x="2849969" y="333814"/>
                  <a:pt x="2849969" y="331635"/>
                </a:cubicBezTo>
                <a:cubicBezTo>
                  <a:pt x="2849969" y="329458"/>
                  <a:pt x="2848890" y="328368"/>
                  <a:pt x="2846733" y="328368"/>
                </a:cubicBezTo>
                <a:close/>
                <a:moveTo>
                  <a:pt x="2688139" y="328368"/>
                </a:moveTo>
                <a:cubicBezTo>
                  <a:pt x="2680586" y="328368"/>
                  <a:pt x="2676811" y="332181"/>
                  <a:pt x="2676811" y="339804"/>
                </a:cubicBezTo>
                <a:cubicBezTo>
                  <a:pt x="2678968" y="339804"/>
                  <a:pt x="2682475" y="339804"/>
                  <a:pt x="2687329" y="339804"/>
                </a:cubicBezTo>
                <a:cubicBezTo>
                  <a:pt x="2692185" y="339804"/>
                  <a:pt x="2694612" y="337626"/>
                  <a:pt x="2694612" y="333270"/>
                </a:cubicBezTo>
                <a:cubicBezTo>
                  <a:pt x="2694612" y="330002"/>
                  <a:pt x="2692454" y="328368"/>
                  <a:pt x="2688139" y="328368"/>
                </a:cubicBezTo>
                <a:close/>
                <a:moveTo>
                  <a:pt x="6758365" y="326735"/>
                </a:moveTo>
                <a:cubicBezTo>
                  <a:pt x="6749734" y="326735"/>
                  <a:pt x="6745419" y="330002"/>
                  <a:pt x="6745419" y="336537"/>
                </a:cubicBezTo>
                <a:cubicBezTo>
                  <a:pt x="6745419" y="338715"/>
                  <a:pt x="6747037" y="339804"/>
                  <a:pt x="6750273" y="339804"/>
                </a:cubicBezTo>
                <a:cubicBezTo>
                  <a:pt x="6757825" y="339804"/>
                  <a:pt x="6761601" y="337081"/>
                  <a:pt x="6761601" y="331635"/>
                </a:cubicBezTo>
                <a:cubicBezTo>
                  <a:pt x="6761601" y="328368"/>
                  <a:pt x="6760524" y="326735"/>
                  <a:pt x="6758365" y="326735"/>
                </a:cubicBezTo>
                <a:close/>
                <a:moveTo>
                  <a:pt x="6920194" y="325102"/>
                </a:moveTo>
                <a:lnTo>
                  <a:pt x="6920194" y="326735"/>
                </a:lnTo>
                <a:cubicBezTo>
                  <a:pt x="6922353" y="326735"/>
                  <a:pt x="6923431" y="326190"/>
                  <a:pt x="6923431" y="325102"/>
                </a:cubicBezTo>
                <a:close/>
                <a:moveTo>
                  <a:pt x="3564247" y="325102"/>
                </a:moveTo>
                <a:cubicBezTo>
                  <a:pt x="3558852" y="328368"/>
                  <a:pt x="3554266" y="330547"/>
                  <a:pt x="3550490" y="331635"/>
                </a:cubicBezTo>
                <a:cubicBezTo>
                  <a:pt x="3546715" y="332725"/>
                  <a:pt x="3544826" y="337081"/>
                  <a:pt x="3544826" y="344705"/>
                </a:cubicBezTo>
                <a:cubicBezTo>
                  <a:pt x="3546985" y="344705"/>
                  <a:pt x="3551030" y="342254"/>
                  <a:pt x="3556964" y="337354"/>
                </a:cubicBezTo>
                <a:cubicBezTo>
                  <a:pt x="3562898" y="332453"/>
                  <a:pt x="3565865" y="328912"/>
                  <a:pt x="3565865" y="326735"/>
                </a:cubicBezTo>
                <a:close/>
                <a:moveTo>
                  <a:pt x="86521" y="325102"/>
                </a:moveTo>
                <a:cubicBezTo>
                  <a:pt x="84362" y="325102"/>
                  <a:pt x="83283" y="326735"/>
                  <a:pt x="83283" y="330002"/>
                </a:cubicBezTo>
                <a:cubicBezTo>
                  <a:pt x="83283" y="332181"/>
                  <a:pt x="84362" y="334086"/>
                  <a:pt x="86521" y="335719"/>
                </a:cubicBezTo>
                <a:cubicBezTo>
                  <a:pt x="88679" y="337354"/>
                  <a:pt x="90836" y="338170"/>
                  <a:pt x="92994" y="338170"/>
                </a:cubicBezTo>
                <a:cubicBezTo>
                  <a:pt x="96230" y="338170"/>
                  <a:pt x="97848" y="336537"/>
                  <a:pt x="97848" y="333270"/>
                </a:cubicBezTo>
                <a:cubicBezTo>
                  <a:pt x="97848" y="331091"/>
                  <a:pt x="96500" y="329186"/>
                  <a:pt x="93802" y="327551"/>
                </a:cubicBezTo>
                <a:cubicBezTo>
                  <a:pt x="91105" y="325918"/>
                  <a:pt x="88679" y="325102"/>
                  <a:pt x="86521" y="325102"/>
                </a:cubicBezTo>
                <a:close/>
                <a:moveTo>
                  <a:pt x="8164161" y="323467"/>
                </a:moveTo>
                <a:cubicBezTo>
                  <a:pt x="8159847" y="323467"/>
                  <a:pt x="8157687" y="325646"/>
                  <a:pt x="8157687" y="330002"/>
                </a:cubicBezTo>
                <a:cubicBezTo>
                  <a:pt x="8157687" y="332181"/>
                  <a:pt x="8158767" y="333270"/>
                  <a:pt x="8160925" y="333270"/>
                </a:cubicBezTo>
                <a:cubicBezTo>
                  <a:pt x="8164161" y="333270"/>
                  <a:pt x="8167397" y="330547"/>
                  <a:pt x="8170635" y="325102"/>
                </a:cubicBezTo>
                <a:cubicBezTo>
                  <a:pt x="8169555" y="324012"/>
                  <a:pt x="8167397" y="323467"/>
                  <a:pt x="8164161" y="323467"/>
                </a:cubicBezTo>
                <a:close/>
                <a:moveTo>
                  <a:pt x="7472035" y="321833"/>
                </a:moveTo>
                <a:cubicBezTo>
                  <a:pt x="7467719" y="321833"/>
                  <a:pt x="7462865" y="322379"/>
                  <a:pt x="7457471" y="323467"/>
                </a:cubicBezTo>
                <a:cubicBezTo>
                  <a:pt x="7452075" y="324556"/>
                  <a:pt x="7449377" y="327824"/>
                  <a:pt x="7449377" y="333270"/>
                </a:cubicBezTo>
                <a:cubicBezTo>
                  <a:pt x="7449377" y="335447"/>
                  <a:pt x="7450997" y="338715"/>
                  <a:pt x="7454233" y="343072"/>
                </a:cubicBezTo>
                <a:cubicBezTo>
                  <a:pt x="7457471" y="347428"/>
                  <a:pt x="7460166" y="349607"/>
                  <a:pt x="7462325" y="349607"/>
                </a:cubicBezTo>
                <a:cubicBezTo>
                  <a:pt x="7465562" y="349607"/>
                  <a:pt x="7469877" y="348245"/>
                  <a:pt x="7475271" y="345522"/>
                </a:cubicBezTo>
                <a:cubicBezTo>
                  <a:pt x="7480666" y="342800"/>
                  <a:pt x="7483363" y="339804"/>
                  <a:pt x="7483363" y="336537"/>
                </a:cubicBezTo>
                <a:cubicBezTo>
                  <a:pt x="7483363" y="334358"/>
                  <a:pt x="7482824" y="331635"/>
                  <a:pt x="7481743" y="328368"/>
                </a:cubicBezTo>
                <a:cubicBezTo>
                  <a:pt x="7480666" y="325102"/>
                  <a:pt x="7479047" y="322923"/>
                  <a:pt x="7476891" y="321833"/>
                </a:cubicBezTo>
                <a:close/>
                <a:moveTo>
                  <a:pt x="7334480" y="321833"/>
                </a:moveTo>
                <a:cubicBezTo>
                  <a:pt x="7332321" y="321833"/>
                  <a:pt x="7331243" y="322923"/>
                  <a:pt x="7331243" y="325102"/>
                </a:cubicBezTo>
                <a:cubicBezTo>
                  <a:pt x="7331243" y="326190"/>
                  <a:pt x="7332321" y="326735"/>
                  <a:pt x="7334480" y="326735"/>
                </a:cubicBezTo>
                <a:cubicBezTo>
                  <a:pt x="7337716" y="326735"/>
                  <a:pt x="7339335" y="325102"/>
                  <a:pt x="7339335" y="321833"/>
                </a:cubicBezTo>
                <a:cubicBezTo>
                  <a:pt x="7338255" y="321833"/>
                  <a:pt x="7336638" y="321833"/>
                  <a:pt x="7334480" y="321833"/>
                </a:cubicBezTo>
                <a:close/>
                <a:moveTo>
                  <a:pt x="7200161" y="321833"/>
                </a:moveTo>
                <a:cubicBezTo>
                  <a:pt x="7178583" y="321833"/>
                  <a:pt x="7159164" y="327279"/>
                  <a:pt x="7141901" y="338170"/>
                </a:cubicBezTo>
                <a:lnTo>
                  <a:pt x="7138665" y="338170"/>
                </a:lnTo>
                <a:cubicBezTo>
                  <a:pt x="7136507" y="338170"/>
                  <a:pt x="7134889" y="337626"/>
                  <a:pt x="7133811" y="336537"/>
                </a:cubicBezTo>
                <a:cubicBezTo>
                  <a:pt x="7132731" y="335447"/>
                  <a:pt x="7131113" y="334903"/>
                  <a:pt x="7128955" y="334903"/>
                </a:cubicBezTo>
                <a:cubicBezTo>
                  <a:pt x="7122481" y="334903"/>
                  <a:pt x="7116277" y="337354"/>
                  <a:pt x="7110345" y="342254"/>
                </a:cubicBezTo>
                <a:cubicBezTo>
                  <a:pt x="7104411" y="347156"/>
                  <a:pt x="7099827" y="351784"/>
                  <a:pt x="7096589" y="356140"/>
                </a:cubicBezTo>
                <a:lnTo>
                  <a:pt x="7094971" y="356140"/>
                </a:lnTo>
                <a:cubicBezTo>
                  <a:pt x="7094971" y="356140"/>
                  <a:pt x="7093893" y="355596"/>
                  <a:pt x="7091735" y="354507"/>
                </a:cubicBezTo>
                <a:lnTo>
                  <a:pt x="7090115" y="354507"/>
                </a:lnTo>
                <a:cubicBezTo>
                  <a:pt x="7089038" y="354507"/>
                  <a:pt x="7085801" y="357230"/>
                  <a:pt x="7080406" y="362675"/>
                </a:cubicBezTo>
                <a:cubicBezTo>
                  <a:pt x="7075011" y="368121"/>
                  <a:pt x="7071775" y="371389"/>
                  <a:pt x="7070697" y="372477"/>
                </a:cubicBezTo>
                <a:cubicBezTo>
                  <a:pt x="7069619" y="373566"/>
                  <a:pt x="7069077" y="375200"/>
                  <a:pt x="7069077" y="377379"/>
                </a:cubicBezTo>
                <a:cubicBezTo>
                  <a:pt x="7069077" y="379557"/>
                  <a:pt x="7069077" y="381191"/>
                  <a:pt x="7069077" y="382280"/>
                </a:cubicBezTo>
                <a:cubicBezTo>
                  <a:pt x="7067999" y="384458"/>
                  <a:pt x="7063953" y="387998"/>
                  <a:pt x="7056941" y="392898"/>
                </a:cubicBezTo>
                <a:cubicBezTo>
                  <a:pt x="7049929" y="397799"/>
                  <a:pt x="7045883" y="403517"/>
                  <a:pt x="7044803" y="410052"/>
                </a:cubicBezTo>
                <a:cubicBezTo>
                  <a:pt x="7043725" y="413319"/>
                  <a:pt x="7043454" y="416859"/>
                  <a:pt x="7043995" y="420671"/>
                </a:cubicBezTo>
                <a:cubicBezTo>
                  <a:pt x="7044535" y="424483"/>
                  <a:pt x="7043725" y="427478"/>
                  <a:pt x="7041567" y="429656"/>
                </a:cubicBezTo>
                <a:cubicBezTo>
                  <a:pt x="7039409" y="432924"/>
                  <a:pt x="7035633" y="435101"/>
                  <a:pt x="7030239" y="436191"/>
                </a:cubicBezTo>
                <a:cubicBezTo>
                  <a:pt x="7024845" y="437280"/>
                  <a:pt x="7022147" y="440547"/>
                  <a:pt x="7022147" y="445992"/>
                </a:cubicBezTo>
                <a:cubicBezTo>
                  <a:pt x="7022147" y="448171"/>
                  <a:pt x="7022957" y="450350"/>
                  <a:pt x="7024575" y="452527"/>
                </a:cubicBezTo>
                <a:cubicBezTo>
                  <a:pt x="7026193" y="454706"/>
                  <a:pt x="7027003" y="456883"/>
                  <a:pt x="7027003" y="459062"/>
                </a:cubicBezTo>
                <a:cubicBezTo>
                  <a:pt x="7027003" y="462329"/>
                  <a:pt x="7026193" y="465325"/>
                  <a:pt x="7024575" y="468048"/>
                </a:cubicBezTo>
                <a:cubicBezTo>
                  <a:pt x="7022957" y="470771"/>
                  <a:pt x="7021609" y="473220"/>
                  <a:pt x="7020529" y="475399"/>
                </a:cubicBezTo>
                <a:cubicBezTo>
                  <a:pt x="7019451" y="478666"/>
                  <a:pt x="7018911" y="482750"/>
                  <a:pt x="7018911" y="487652"/>
                </a:cubicBezTo>
                <a:cubicBezTo>
                  <a:pt x="7018911" y="492553"/>
                  <a:pt x="7018911" y="496637"/>
                  <a:pt x="7018911" y="499904"/>
                </a:cubicBezTo>
                <a:cubicBezTo>
                  <a:pt x="7018911" y="502083"/>
                  <a:pt x="7019451" y="504260"/>
                  <a:pt x="7020529" y="506439"/>
                </a:cubicBezTo>
                <a:cubicBezTo>
                  <a:pt x="7021609" y="508617"/>
                  <a:pt x="7022147" y="510795"/>
                  <a:pt x="7022147" y="512974"/>
                </a:cubicBezTo>
                <a:cubicBezTo>
                  <a:pt x="7022147" y="517330"/>
                  <a:pt x="7022147" y="521958"/>
                  <a:pt x="7022147" y="526860"/>
                </a:cubicBezTo>
                <a:cubicBezTo>
                  <a:pt x="7022147" y="531760"/>
                  <a:pt x="7021609" y="536934"/>
                  <a:pt x="7020529" y="542379"/>
                </a:cubicBezTo>
                <a:cubicBezTo>
                  <a:pt x="7020529" y="544558"/>
                  <a:pt x="7019989" y="545920"/>
                  <a:pt x="7018911" y="546464"/>
                </a:cubicBezTo>
                <a:cubicBezTo>
                  <a:pt x="7017833" y="547009"/>
                  <a:pt x="7017292" y="548370"/>
                  <a:pt x="7017292" y="550548"/>
                </a:cubicBezTo>
                <a:cubicBezTo>
                  <a:pt x="7017292" y="555993"/>
                  <a:pt x="7019989" y="561439"/>
                  <a:pt x="7025383" y="566884"/>
                </a:cubicBezTo>
                <a:cubicBezTo>
                  <a:pt x="7030778" y="572330"/>
                  <a:pt x="7033475" y="577776"/>
                  <a:pt x="7033475" y="583221"/>
                </a:cubicBezTo>
                <a:cubicBezTo>
                  <a:pt x="7033475" y="585400"/>
                  <a:pt x="7033207" y="587305"/>
                  <a:pt x="7032667" y="588939"/>
                </a:cubicBezTo>
                <a:cubicBezTo>
                  <a:pt x="7032127" y="590574"/>
                  <a:pt x="7031857" y="592479"/>
                  <a:pt x="7031857" y="594658"/>
                </a:cubicBezTo>
                <a:cubicBezTo>
                  <a:pt x="7031857" y="594658"/>
                  <a:pt x="7032667" y="597381"/>
                  <a:pt x="7034285" y="602826"/>
                </a:cubicBezTo>
                <a:cubicBezTo>
                  <a:pt x="7035904" y="608272"/>
                  <a:pt x="7037791" y="613989"/>
                  <a:pt x="7039950" y="619979"/>
                </a:cubicBezTo>
                <a:cubicBezTo>
                  <a:pt x="7042107" y="625970"/>
                  <a:pt x="7044264" y="631415"/>
                  <a:pt x="7046422" y="636317"/>
                </a:cubicBezTo>
                <a:cubicBezTo>
                  <a:pt x="7048581" y="641217"/>
                  <a:pt x="7049658" y="643668"/>
                  <a:pt x="7049658" y="643668"/>
                </a:cubicBezTo>
                <a:cubicBezTo>
                  <a:pt x="7061527" y="653470"/>
                  <a:pt x="7072316" y="663272"/>
                  <a:pt x="7082024" y="673075"/>
                </a:cubicBezTo>
                <a:cubicBezTo>
                  <a:pt x="7091735" y="682876"/>
                  <a:pt x="7105221" y="689411"/>
                  <a:pt x="7122481" y="692678"/>
                </a:cubicBezTo>
                <a:cubicBezTo>
                  <a:pt x="7127876" y="693768"/>
                  <a:pt x="7131921" y="695945"/>
                  <a:pt x="7134619" y="699213"/>
                </a:cubicBezTo>
                <a:cubicBezTo>
                  <a:pt x="7137316" y="702480"/>
                  <a:pt x="7141361" y="704113"/>
                  <a:pt x="7146756" y="704113"/>
                </a:cubicBezTo>
                <a:cubicBezTo>
                  <a:pt x="7148915" y="704113"/>
                  <a:pt x="7151342" y="703841"/>
                  <a:pt x="7154039" y="703297"/>
                </a:cubicBezTo>
                <a:cubicBezTo>
                  <a:pt x="7156735" y="702752"/>
                  <a:pt x="7159164" y="702480"/>
                  <a:pt x="7161321" y="702480"/>
                </a:cubicBezTo>
                <a:lnTo>
                  <a:pt x="7167795" y="702480"/>
                </a:lnTo>
                <a:cubicBezTo>
                  <a:pt x="7171031" y="705748"/>
                  <a:pt x="7173727" y="707382"/>
                  <a:pt x="7175886" y="707382"/>
                </a:cubicBezTo>
                <a:cubicBezTo>
                  <a:pt x="7178045" y="707382"/>
                  <a:pt x="7179663" y="707110"/>
                  <a:pt x="7180741" y="706564"/>
                </a:cubicBezTo>
                <a:cubicBezTo>
                  <a:pt x="7181819" y="706020"/>
                  <a:pt x="7183439" y="705748"/>
                  <a:pt x="7185595" y="705748"/>
                </a:cubicBezTo>
                <a:cubicBezTo>
                  <a:pt x="7187754" y="705748"/>
                  <a:pt x="7189101" y="706564"/>
                  <a:pt x="7189641" y="708198"/>
                </a:cubicBezTo>
                <a:cubicBezTo>
                  <a:pt x="7190181" y="709832"/>
                  <a:pt x="7191530" y="710648"/>
                  <a:pt x="7193687" y="710648"/>
                </a:cubicBezTo>
                <a:cubicBezTo>
                  <a:pt x="7194766" y="710648"/>
                  <a:pt x="7196115" y="709832"/>
                  <a:pt x="7197733" y="708198"/>
                </a:cubicBezTo>
                <a:cubicBezTo>
                  <a:pt x="7199351" y="706564"/>
                  <a:pt x="7200699" y="705748"/>
                  <a:pt x="7201780" y="705748"/>
                </a:cubicBezTo>
                <a:cubicBezTo>
                  <a:pt x="7203935" y="706836"/>
                  <a:pt x="7206093" y="707926"/>
                  <a:pt x="7208252" y="709015"/>
                </a:cubicBezTo>
                <a:cubicBezTo>
                  <a:pt x="7210411" y="710104"/>
                  <a:pt x="7212569" y="710648"/>
                  <a:pt x="7214724" y="710648"/>
                </a:cubicBezTo>
                <a:cubicBezTo>
                  <a:pt x="7216883" y="710648"/>
                  <a:pt x="7218771" y="709559"/>
                  <a:pt x="7220389" y="707382"/>
                </a:cubicBezTo>
                <a:cubicBezTo>
                  <a:pt x="7222007" y="705203"/>
                  <a:pt x="7223896" y="704113"/>
                  <a:pt x="7226053" y="704113"/>
                </a:cubicBezTo>
                <a:cubicBezTo>
                  <a:pt x="7231449" y="703025"/>
                  <a:pt x="7237650" y="702208"/>
                  <a:pt x="7244663" y="701664"/>
                </a:cubicBezTo>
                <a:cubicBezTo>
                  <a:pt x="7251676" y="701119"/>
                  <a:pt x="7257340" y="698124"/>
                  <a:pt x="7261657" y="692678"/>
                </a:cubicBezTo>
                <a:cubicBezTo>
                  <a:pt x="7268129" y="691589"/>
                  <a:pt x="7272445" y="690227"/>
                  <a:pt x="7274603" y="688594"/>
                </a:cubicBezTo>
                <a:cubicBezTo>
                  <a:pt x="7276761" y="686961"/>
                  <a:pt x="7278107" y="685599"/>
                  <a:pt x="7278649" y="684510"/>
                </a:cubicBezTo>
                <a:cubicBezTo>
                  <a:pt x="7279188" y="683420"/>
                  <a:pt x="7279727" y="682331"/>
                  <a:pt x="7280266" y="681243"/>
                </a:cubicBezTo>
                <a:cubicBezTo>
                  <a:pt x="7280806" y="680154"/>
                  <a:pt x="7282693" y="679064"/>
                  <a:pt x="7285931" y="677975"/>
                </a:cubicBezTo>
                <a:cubicBezTo>
                  <a:pt x="7288088" y="676885"/>
                  <a:pt x="7291325" y="676069"/>
                  <a:pt x="7295641" y="675524"/>
                </a:cubicBezTo>
                <a:cubicBezTo>
                  <a:pt x="7299955" y="674980"/>
                  <a:pt x="7303191" y="673619"/>
                  <a:pt x="7305350" y="671440"/>
                </a:cubicBezTo>
                <a:cubicBezTo>
                  <a:pt x="7306428" y="669262"/>
                  <a:pt x="7308586" y="666540"/>
                  <a:pt x="7311822" y="663272"/>
                </a:cubicBezTo>
                <a:cubicBezTo>
                  <a:pt x="7313981" y="661094"/>
                  <a:pt x="7316409" y="658371"/>
                  <a:pt x="7319105" y="655103"/>
                </a:cubicBezTo>
                <a:cubicBezTo>
                  <a:pt x="7321803" y="651836"/>
                  <a:pt x="7324230" y="648570"/>
                  <a:pt x="7326389" y="645301"/>
                </a:cubicBezTo>
                <a:lnTo>
                  <a:pt x="7345807" y="619163"/>
                </a:lnTo>
                <a:lnTo>
                  <a:pt x="7345807" y="601191"/>
                </a:lnTo>
                <a:cubicBezTo>
                  <a:pt x="7344729" y="601191"/>
                  <a:pt x="7344188" y="600647"/>
                  <a:pt x="7344188" y="599558"/>
                </a:cubicBezTo>
                <a:lnTo>
                  <a:pt x="7344188" y="596291"/>
                </a:lnTo>
                <a:cubicBezTo>
                  <a:pt x="7343111" y="595202"/>
                  <a:pt x="7342571" y="594112"/>
                  <a:pt x="7342571" y="593023"/>
                </a:cubicBezTo>
                <a:lnTo>
                  <a:pt x="7342571" y="591390"/>
                </a:lnTo>
                <a:cubicBezTo>
                  <a:pt x="7350121" y="584855"/>
                  <a:pt x="7354709" y="576414"/>
                  <a:pt x="7356327" y="566068"/>
                </a:cubicBezTo>
                <a:cubicBezTo>
                  <a:pt x="7357945" y="555721"/>
                  <a:pt x="7359832" y="545648"/>
                  <a:pt x="7361991" y="535844"/>
                </a:cubicBezTo>
                <a:lnTo>
                  <a:pt x="7363609" y="532578"/>
                </a:lnTo>
                <a:cubicBezTo>
                  <a:pt x="7363609" y="530399"/>
                  <a:pt x="7363069" y="528493"/>
                  <a:pt x="7361991" y="526860"/>
                </a:cubicBezTo>
                <a:cubicBezTo>
                  <a:pt x="7360913" y="525227"/>
                  <a:pt x="7360373" y="523320"/>
                  <a:pt x="7360373" y="521142"/>
                </a:cubicBezTo>
                <a:cubicBezTo>
                  <a:pt x="7360373" y="518964"/>
                  <a:pt x="7360913" y="516785"/>
                  <a:pt x="7361991" y="514607"/>
                </a:cubicBezTo>
                <a:cubicBezTo>
                  <a:pt x="7363069" y="512429"/>
                  <a:pt x="7363609" y="510251"/>
                  <a:pt x="7363609" y="508072"/>
                </a:cubicBezTo>
                <a:cubicBezTo>
                  <a:pt x="7363609" y="504806"/>
                  <a:pt x="7362800" y="502083"/>
                  <a:pt x="7361181" y="499904"/>
                </a:cubicBezTo>
                <a:cubicBezTo>
                  <a:pt x="7359563" y="497725"/>
                  <a:pt x="7358755" y="495548"/>
                  <a:pt x="7358755" y="493369"/>
                </a:cubicBezTo>
                <a:cubicBezTo>
                  <a:pt x="7358755" y="491192"/>
                  <a:pt x="7359563" y="489830"/>
                  <a:pt x="7361181" y="489285"/>
                </a:cubicBezTo>
                <a:cubicBezTo>
                  <a:pt x="7362800" y="488741"/>
                  <a:pt x="7363609" y="487380"/>
                  <a:pt x="7363609" y="485201"/>
                </a:cubicBezTo>
                <a:cubicBezTo>
                  <a:pt x="7363609" y="480845"/>
                  <a:pt x="7361721" y="478122"/>
                  <a:pt x="7357945" y="477032"/>
                </a:cubicBezTo>
                <a:cubicBezTo>
                  <a:pt x="7354169" y="475943"/>
                  <a:pt x="7352281" y="473220"/>
                  <a:pt x="7352281" y="468864"/>
                </a:cubicBezTo>
                <a:cubicBezTo>
                  <a:pt x="7352281" y="466687"/>
                  <a:pt x="7352551" y="464508"/>
                  <a:pt x="7353089" y="462329"/>
                </a:cubicBezTo>
                <a:cubicBezTo>
                  <a:pt x="7353629" y="460152"/>
                  <a:pt x="7353899" y="457973"/>
                  <a:pt x="7353899" y="455795"/>
                </a:cubicBezTo>
                <a:cubicBezTo>
                  <a:pt x="7353899" y="450350"/>
                  <a:pt x="7352281" y="444904"/>
                  <a:pt x="7349043" y="439459"/>
                </a:cubicBezTo>
                <a:cubicBezTo>
                  <a:pt x="7345807" y="434013"/>
                  <a:pt x="7344729" y="428022"/>
                  <a:pt x="7345807" y="421487"/>
                </a:cubicBezTo>
                <a:cubicBezTo>
                  <a:pt x="7340413" y="419310"/>
                  <a:pt x="7337985" y="416042"/>
                  <a:pt x="7338525" y="411685"/>
                </a:cubicBezTo>
                <a:cubicBezTo>
                  <a:pt x="7339065" y="407329"/>
                  <a:pt x="7337716" y="402973"/>
                  <a:pt x="7334480" y="398617"/>
                </a:cubicBezTo>
                <a:cubicBezTo>
                  <a:pt x="7325848" y="389903"/>
                  <a:pt x="7317218" y="382280"/>
                  <a:pt x="7308586" y="375745"/>
                </a:cubicBezTo>
                <a:cubicBezTo>
                  <a:pt x="7299955" y="369210"/>
                  <a:pt x="7289706" y="362675"/>
                  <a:pt x="7277839" y="356140"/>
                </a:cubicBezTo>
                <a:cubicBezTo>
                  <a:pt x="7274603" y="353963"/>
                  <a:pt x="7268670" y="348789"/>
                  <a:pt x="7260037" y="340621"/>
                </a:cubicBezTo>
                <a:cubicBezTo>
                  <a:pt x="7251407" y="332453"/>
                  <a:pt x="7246013" y="328368"/>
                  <a:pt x="7243854" y="328368"/>
                </a:cubicBezTo>
                <a:lnTo>
                  <a:pt x="7217961" y="328368"/>
                </a:lnTo>
                <a:cubicBezTo>
                  <a:pt x="7213647" y="324012"/>
                  <a:pt x="7207713" y="321833"/>
                  <a:pt x="7200161" y="321833"/>
                </a:cubicBezTo>
                <a:close/>
                <a:moveTo>
                  <a:pt x="6873265" y="320200"/>
                </a:moveTo>
                <a:cubicBezTo>
                  <a:pt x="6871106" y="321289"/>
                  <a:pt x="6868409" y="323195"/>
                  <a:pt x="6865173" y="325918"/>
                </a:cubicBezTo>
                <a:cubicBezTo>
                  <a:pt x="6861935" y="328640"/>
                  <a:pt x="6860317" y="331091"/>
                  <a:pt x="6860317" y="333270"/>
                </a:cubicBezTo>
                <a:lnTo>
                  <a:pt x="6860317" y="334903"/>
                </a:lnTo>
                <a:cubicBezTo>
                  <a:pt x="6862476" y="334903"/>
                  <a:pt x="6865173" y="333270"/>
                  <a:pt x="6868409" y="330002"/>
                </a:cubicBezTo>
                <a:cubicBezTo>
                  <a:pt x="6871647" y="326735"/>
                  <a:pt x="6873265" y="324012"/>
                  <a:pt x="6873265" y="321833"/>
                </a:cubicBezTo>
                <a:close/>
                <a:moveTo>
                  <a:pt x="3784335" y="320200"/>
                </a:moveTo>
                <a:cubicBezTo>
                  <a:pt x="3782177" y="320200"/>
                  <a:pt x="3780828" y="321289"/>
                  <a:pt x="3780289" y="323467"/>
                </a:cubicBezTo>
                <a:cubicBezTo>
                  <a:pt x="3779749" y="325646"/>
                  <a:pt x="3779480" y="327824"/>
                  <a:pt x="3779480" y="330002"/>
                </a:cubicBezTo>
                <a:cubicBezTo>
                  <a:pt x="3784874" y="330002"/>
                  <a:pt x="3787571" y="327824"/>
                  <a:pt x="3787571" y="323467"/>
                </a:cubicBezTo>
                <a:lnTo>
                  <a:pt x="3787571" y="321833"/>
                </a:lnTo>
                <a:cubicBezTo>
                  <a:pt x="3787571" y="321833"/>
                  <a:pt x="3786492" y="321289"/>
                  <a:pt x="3784335" y="320200"/>
                </a:cubicBezTo>
                <a:close/>
                <a:moveTo>
                  <a:pt x="3416980" y="320200"/>
                </a:moveTo>
                <a:cubicBezTo>
                  <a:pt x="3408350" y="320200"/>
                  <a:pt x="3404035" y="322379"/>
                  <a:pt x="3404035" y="326735"/>
                </a:cubicBezTo>
                <a:cubicBezTo>
                  <a:pt x="3404035" y="328912"/>
                  <a:pt x="3404574" y="330547"/>
                  <a:pt x="3405653" y="331635"/>
                </a:cubicBezTo>
                <a:cubicBezTo>
                  <a:pt x="3405653" y="334903"/>
                  <a:pt x="3406732" y="335447"/>
                  <a:pt x="3408889" y="333270"/>
                </a:cubicBezTo>
                <a:lnTo>
                  <a:pt x="3421836" y="320200"/>
                </a:lnTo>
                <a:lnTo>
                  <a:pt x="3420218" y="320200"/>
                </a:lnTo>
                <a:close/>
                <a:moveTo>
                  <a:pt x="4809528" y="318567"/>
                </a:moveTo>
                <a:cubicBezTo>
                  <a:pt x="4809528" y="318567"/>
                  <a:pt x="4808449" y="319111"/>
                  <a:pt x="4806292" y="320200"/>
                </a:cubicBezTo>
                <a:cubicBezTo>
                  <a:pt x="4800897" y="326735"/>
                  <a:pt x="4796311" y="330547"/>
                  <a:pt x="4792537" y="331635"/>
                </a:cubicBezTo>
                <a:cubicBezTo>
                  <a:pt x="4788760" y="332725"/>
                  <a:pt x="4784714" y="335993"/>
                  <a:pt x="4780398" y="341438"/>
                </a:cubicBezTo>
                <a:cubicBezTo>
                  <a:pt x="4778241" y="343616"/>
                  <a:pt x="4776892" y="345794"/>
                  <a:pt x="4776354" y="347972"/>
                </a:cubicBezTo>
                <a:cubicBezTo>
                  <a:pt x="4775813" y="350151"/>
                  <a:pt x="4774465" y="352329"/>
                  <a:pt x="4772306" y="354507"/>
                </a:cubicBezTo>
                <a:cubicBezTo>
                  <a:pt x="4769070" y="357775"/>
                  <a:pt x="4766104" y="359136"/>
                  <a:pt x="4763407" y="358591"/>
                </a:cubicBezTo>
                <a:cubicBezTo>
                  <a:pt x="4760709" y="358047"/>
                  <a:pt x="4758282" y="358319"/>
                  <a:pt x="4756123" y="359408"/>
                </a:cubicBezTo>
                <a:cubicBezTo>
                  <a:pt x="4751808" y="361587"/>
                  <a:pt x="4744257" y="367305"/>
                  <a:pt x="4733468" y="376561"/>
                </a:cubicBezTo>
                <a:cubicBezTo>
                  <a:pt x="4722678" y="385819"/>
                  <a:pt x="4717285" y="393171"/>
                  <a:pt x="4717285" y="398617"/>
                </a:cubicBezTo>
                <a:cubicBezTo>
                  <a:pt x="4717285" y="398617"/>
                  <a:pt x="4717824" y="399161"/>
                  <a:pt x="4718903" y="400250"/>
                </a:cubicBezTo>
                <a:cubicBezTo>
                  <a:pt x="4722139" y="396982"/>
                  <a:pt x="4724298" y="395349"/>
                  <a:pt x="4725377" y="395349"/>
                </a:cubicBezTo>
                <a:cubicBezTo>
                  <a:pt x="4727534" y="395349"/>
                  <a:pt x="4728882" y="395894"/>
                  <a:pt x="4729423" y="396982"/>
                </a:cubicBezTo>
                <a:cubicBezTo>
                  <a:pt x="4729961" y="398072"/>
                  <a:pt x="4731310" y="398617"/>
                  <a:pt x="4733468" y="398617"/>
                </a:cubicBezTo>
                <a:cubicBezTo>
                  <a:pt x="4738861" y="398617"/>
                  <a:pt x="4741829" y="396166"/>
                  <a:pt x="4742368" y="391265"/>
                </a:cubicBezTo>
                <a:cubicBezTo>
                  <a:pt x="4742908" y="386364"/>
                  <a:pt x="4744257" y="383368"/>
                  <a:pt x="4746414" y="382280"/>
                </a:cubicBezTo>
                <a:cubicBezTo>
                  <a:pt x="4750729" y="381191"/>
                  <a:pt x="4753157" y="380919"/>
                  <a:pt x="4753697" y="381463"/>
                </a:cubicBezTo>
                <a:cubicBezTo>
                  <a:pt x="4754236" y="382007"/>
                  <a:pt x="4755585" y="381735"/>
                  <a:pt x="4757743" y="380645"/>
                </a:cubicBezTo>
                <a:cubicBezTo>
                  <a:pt x="4759900" y="379557"/>
                  <a:pt x="4760709" y="377923"/>
                  <a:pt x="4760171" y="375745"/>
                </a:cubicBezTo>
                <a:cubicBezTo>
                  <a:pt x="4759630" y="373566"/>
                  <a:pt x="4760440" y="372477"/>
                  <a:pt x="4762597" y="372477"/>
                </a:cubicBezTo>
                <a:cubicBezTo>
                  <a:pt x="4764755" y="371389"/>
                  <a:pt x="4767183" y="371116"/>
                  <a:pt x="4769880" y="371661"/>
                </a:cubicBezTo>
                <a:cubicBezTo>
                  <a:pt x="4772577" y="372205"/>
                  <a:pt x="4775005" y="371389"/>
                  <a:pt x="4777162" y="369210"/>
                </a:cubicBezTo>
                <a:cubicBezTo>
                  <a:pt x="4779320" y="368121"/>
                  <a:pt x="4780128" y="366487"/>
                  <a:pt x="4779590" y="364309"/>
                </a:cubicBezTo>
                <a:cubicBezTo>
                  <a:pt x="4779051" y="362131"/>
                  <a:pt x="4779859" y="360498"/>
                  <a:pt x="4782017" y="359408"/>
                </a:cubicBezTo>
                <a:cubicBezTo>
                  <a:pt x="4787410" y="355052"/>
                  <a:pt x="4794963" y="349879"/>
                  <a:pt x="4804672" y="343888"/>
                </a:cubicBezTo>
                <a:cubicBezTo>
                  <a:pt x="4814383" y="337898"/>
                  <a:pt x="4819237" y="331091"/>
                  <a:pt x="4819237" y="323467"/>
                </a:cubicBezTo>
                <a:lnTo>
                  <a:pt x="4819237" y="321833"/>
                </a:lnTo>
                <a:lnTo>
                  <a:pt x="4817619" y="320200"/>
                </a:lnTo>
                <a:lnTo>
                  <a:pt x="4814383" y="320200"/>
                </a:lnTo>
                <a:cubicBezTo>
                  <a:pt x="4813304" y="320200"/>
                  <a:pt x="4812225" y="319656"/>
                  <a:pt x="4811146" y="318567"/>
                </a:cubicBezTo>
                <a:close/>
                <a:moveTo>
                  <a:pt x="1128908" y="318567"/>
                </a:moveTo>
                <a:cubicBezTo>
                  <a:pt x="1125672" y="318567"/>
                  <a:pt x="1122974" y="320472"/>
                  <a:pt x="1120816" y="324284"/>
                </a:cubicBezTo>
                <a:cubicBezTo>
                  <a:pt x="1118658" y="328096"/>
                  <a:pt x="1117580" y="331091"/>
                  <a:pt x="1117580" y="333270"/>
                </a:cubicBezTo>
                <a:cubicBezTo>
                  <a:pt x="1117580" y="336537"/>
                  <a:pt x="1118119" y="338170"/>
                  <a:pt x="1119198" y="338170"/>
                </a:cubicBezTo>
                <a:lnTo>
                  <a:pt x="1124052" y="338170"/>
                </a:lnTo>
                <a:cubicBezTo>
                  <a:pt x="1128369" y="338170"/>
                  <a:pt x="1131066" y="337626"/>
                  <a:pt x="1132144" y="336537"/>
                </a:cubicBezTo>
                <a:cubicBezTo>
                  <a:pt x="1132144" y="335447"/>
                  <a:pt x="1132684" y="333270"/>
                  <a:pt x="1133763" y="330002"/>
                </a:cubicBezTo>
                <a:cubicBezTo>
                  <a:pt x="1134841" y="326735"/>
                  <a:pt x="1135381" y="324556"/>
                  <a:pt x="1135381" y="323467"/>
                </a:cubicBezTo>
                <a:cubicBezTo>
                  <a:pt x="1135381" y="320200"/>
                  <a:pt x="1133223" y="318567"/>
                  <a:pt x="1128908" y="318567"/>
                </a:cubicBezTo>
                <a:close/>
                <a:moveTo>
                  <a:pt x="7389501" y="316933"/>
                </a:moveTo>
                <a:cubicBezTo>
                  <a:pt x="7388423" y="316933"/>
                  <a:pt x="7387883" y="317477"/>
                  <a:pt x="7387883" y="318567"/>
                </a:cubicBezTo>
                <a:cubicBezTo>
                  <a:pt x="7387883" y="320744"/>
                  <a:pt x="7388962" y="321833"/>
                  <a:pt x="7391121" y="321833"/>
                </a:cubicBezTo>
                <a:lnTo>
                  <a:pt x="7394357" y="320200"/>
                </a:lnTo>
                <a:lnTo>
                  <a:pt x="7395975" y="318567"/>
                </a:lnTo>
                <a:cubicBezTo>
                  <a:pt x="7395975" y="317477"/>
                  <a:pt x="7393817" y="316933"/>
                  <a:pt x="7389501" y="316933"/>
                </a:cubicBezTo>
                <a:close/>
                <a:moveTo>
                  <a:pt x="112413" y="316933"/>
                </a:moveTo>
                <a:cubicBezTo>
                  <a:pt x="108098" y="316933"/>
                  <a:pt x="105940" y="318567"/>
                  <a:pt x="105940" y="321833"/>
                </a:cubicBezTo>
                <a:cubicBezTo>
                  <a:pt x="105940" y="324012"/>
                  <a:pt x="106480" y="325102"/>
                  <a:pt x="107559" y="325102"/>
                </a:cubicBezTo>
                <a:lnTo>
                  <a:pt x="115650" y="325102"/>
                </a:lnTo>
                <a:cubicBezTo>
                  <a:pt x="117807" y="325102"/>
                  <a:pt x="118887" y="324012"/>
                  <a:pt x="118887" y="321833"/>
                </a:cubicBezTo>
                <a:cubicBezTo>
                  <a:pt x="118887" y="318567"/>
                  <a:pt x="116728" y="316933"/>
                  <a:pt x="112413" y="316933"/>
                </a:cubicBezTo>
                <a:close/>
                <a:moveTo>
                  <a:pt x="7603117" y="315298"/>
                </a:moveTo>
                <a:cubicBezTo>
                  <a:pt x="7599880" y="315298"/>
                  <a:pt x="7596644" y="316933"/>
                  <a:pt x="7593408" y="320200"/>
                </a:cubicBezTo>
                <a:lnTo>
                  <a:pt x="7603117" y="320200"/>
                </a:lnTo>
                <a:lnTo>
                  <a:pt x="7606355" y="316933"/>
                </a:lnTo>
                <a:cubicBezTo>
                  <a:pt x="7606355" y="315844"/>
                  <a:pt x="7605275" y="315298"/>
                  <a:pt x="7603117" y="315298"/>
                </a:cubicBezTo>
                <a:close/>
                <a:moveTo>
                  <a:pt x="6984926" y="315298"/>
                </a:moveTo>
                <a:cubicBezTo>
                  <a:pt x="6983849" y="315298"/>
                  <a:pt x="6983308" y="315572"/>
                  <a:pt x="6983308" y="316116"/>
                </a:cubicBezTo>
                <a:cubicBezTo>
                  <a:pt x="6983308" y="316660"/>
                  <a:pt x="6983849" y="316933"/>
                  <a:pt x="6984926" y="316933"/>
                </a:cubicBezTo>
                <a:close/>
                <a:moveTo>
                  <a:pt x="6892683" y="315298"/>
                </a:moveTo>
                <a:cubicBezTo>
                  <a:pt x="6890525" y="315298"/>
                  <a:pt x="6888099" y="316933"/>
                  <a:pt x="6885401" y="320200"/>
                </a:cubicBezTo>
                <a:cubicBezTo>
                  <a:pt x="6882705" y="323467"/>
                  <a:pt x="6881356" y="326190"/>
                  <a:pt x="6881356" y="328368"/>
                </a:cubicBezTo>
                <a:cubicBezTo>
                  <a:pt x="6882435" y="329458"/>
                  <a:pt x="6884053" y="330002"/>
                  <a:pt x="6886210" y="330002"/>
                </a:cubicBezTo>
                <a:cubicBezTo>
                  <a:pt x="6889447" y="330002"/>
                  <a:pt x="6893493" y="329186"/>
                  <a:pt x="6898349" y="327551"/>
                </a:cubicBezTo>
                <a:cubicBezTo>
                  <a:pt x="6903203" y="325918"/>
                  <a:pt x="6905631" y="322923"/>
                  <a:pt x="6905631" y="318567"/>
                </a:cubicBezTo>
                <a:lnTo>
                  <a:pt x="6905631" y="316933"/>
                </a:lnTo>
                <a:cubicBezTo>
                  <a:pt x="6903472" y="316933"/>
                  <a:pt x="6901315" y="316660"/>
                  <a:pt x="6899157" y="316116"/>
                </a:cubicBezTo>
                <a:cubicBezTo>
                  <a:pt x="6896999" y="315572"/>
                  <a:pt x="6894842" y="315298"/>
                  <a:pt x="6892683" y="315298"/>
                </a:cubicBezTo>
                <a:close/>
                <a:moveTo>
                  <a:pt x="6800441" y="315298"/>
                </a:moveTo>
                <a:cubicBezTo>
                  <a:pt x="6798283" y="315298"/>
                  <a:pt x="6797205" y="316933"/>
                  <a:pt x="6797205" y="320200"/>
                </a:cubicBezTo>
                <a:cubicBezTo>
                  <a:pt x="6797205" y="325646"/>
                  <a:pt x="6799362" y="328368"/>
                  <a:pt x="6803679" y="328368"/>
                </a:cubicBezTo>
                <a:cubicBezTo>
                  <a:pt x="6806915" y="328368"/>
                  <a:pt x="6808533" y="326735"/>
                  <a:pt x="6808533" y="323467"/>
                </a:cubicBezTo>
                <a:cubicBezTo>
                  <a:pt x="6808533" y="318021"/>
                  <a:pt x="6805835" y="315298"/>
                  <a:pt x="6800441" y="315298"/>
                </a:cubicBezTo>
                <a:close/>
                <a:moveTo>
                  <a:pt x="157726" y="315298"/>
                </a:moveTo>
                <a:cubicBezTo>
                  <a:pt x="155568" y="315298"/>
                  <a:pt x="152871" y="316660"/>
                  <a:pt x="149634" y="319383"/>
                </a:cubicBezTo>
                <a:cubicBezTo>
                  <a:pt x="146397" y="322105"/>
                  <a:pt x="144779" y="324556"/>
                  <a:pt x="144779" y="326735"/>
                </a:cubicBezTo>
                <a:cubicBezTo>
                  <a:pt x="144779" y="326735"/>
                  <a:pt x="145318" y="327824"/>
                  <a:pt x="146397" y="330002"/>
                </a:cubicBezTo>
                <a:lnTo>
                  <a:pt x="152871" y="330002"/>
                </a:lnTo>
                <a:cubicBezTo>
                  <a:pt x="159344" y="330002"/>
                  <a:pt x="162580" y="327824"/>
                  <a:pt x="162580" y="323467"/>
                </a:cubicBezTo>
                <a:cubicBezTo>
                  <a:pt x="162580" y="318021"/>
                  <a:pt x="160962" y="315298"/>
                  <a:pt x="157726" y="315298"/>
                </a:cubicBezTo>
                <a:close/>
                <a:moveTo>
                  <a:pt x="8238604" y="313665"/>
                </a:moveTo>
                <a:cubicBezTo>
                  <a:pt x="8237523" y="314754"/>
                  <a:pt x="8234558" y="316388"/>
                  <a:pt x="8229703" y="318567"/>
                </a:cubicBezTo>
                <a:cubicBezTo>
                  <a:pt x="8224847" y="320744"/>
                  <a:pt x="8222419" y="322379"/>
                  <a:pt x="8222419" y="323467"/>
                </a:cubicBezTo>
                <a:cubicBezTo>
                  <a:pt x="8222419" y="324556"/>
                  <a:pt x="8223499" y="325102"/>
                  <a:pt x="8225657" y="325102"/>
                </a:cubicBezTo>
                <a:cubicBezTo>
                  <a:pt x="8227815" y="325102"/>
                  <a:pt x="8230513" y="323740"/>
                  <a:pt x="8233749" y="321017"/>
                </a:cubicBezTo>
                <a:cubicBezTo>
                  <a:pt x="8236985" y="318295"/>
                  <a:pt x="8238604" y="315844"/>
                  <a:pt x="8238604" y="313665"/>
                </a:cubicBezTo>
                <a:close/>
                <a:moveTo>
                  <a:pt x="712802" y="313665"/>
                </a:moveTo>
                <a:cubicBezTo>
                  <a:pt x="710645" y="313665"/>
                  <a:pt x="709566" y="314210"/>
                  <a:pt x="709566" y="315298"/>
                </a:cubicBezTo>
                <a:lnTo>
                  <a:pt x="709566" y="316933"/>
                </a:lnTo>
                <a:cubicBezTo>
                  <a:pt x="711723" y="314754"/>
                  <a:pt x="712802" y="313665"/>
                  <a:pt x="712802" y="313665"/>
                </a:cubicBezTo>
                <a:close/>
                <a:moveTo>
                  <a:pt x="8133415" y="312032"/>
                </a:moveTo>
                <a:lnTo>
                  <a:pt x="8131795" y="313665"/>
                </a:lnTo>
                <a:lnTo>
                  <a:pt x="8133415" y="313665"/>
                </a:lnTo>
                <a:close/>
                <a:moveTo>
                  <a:pt x="6910486" y="312032"/>
                </a:moveTo>
                <a:lnTo>
                  <a:pt x="6910486" y="315298"/>
                </a:lnTo>
                <a:cubicBezTo>
                  <a:pt x="6912643" y="315298"/>
                  <a:pt x="6913722" y="314210"/>
                  <a:pt x="6913722" y="312032"/>
                </a:cubicBezTo>
                <a:close/>
                <a:moveTo>
                  <a:pt x="6355105" y="312032"/>
                </a:moveTo>
                <a:cubicBezTo>
                  <a:pt x="6354026" y="312032"/>
                  <a:pt x="6352408" y="312304"/>
                  <a:pt x="6350249" y="312849"/>
                </a:cubicBezTo>
                <a:cubicBezTo>
                  <a:pt x="6348093" y="313393"/>
                  <a:pt x="6347013" y="314210"/>
                  <a:pt x="6347013" y="315298"/>
                </a:cubicBezTo>
                <a:lnTo>
                  <a:pt x="6347013" y="316933"/>
                </a:lnTo>
                <a:lnTo>
                  <a:pt x="6355105" y="316933"/>
                </a:lnTo>
                <a:cubicBezTo>
                  <a:pt x="6358341" y="316933"/>
                  <a:pt x="6359959" y="315844"/>
                  <a:pt x="6359959" y="313665"/>
                </a:cubicBezTo>
                <a:cubicBezTo>
                  <a:pt x="6359959" y="312576"/>
                  <a:pt x="6358341" y="312032"/>
                  <a:pt x="6355105" y="312032"/>
                </a:cubicBezTo>
                <a:close/>
                <a:moveTo>
                  <a:pt x="4281658" y="312032"/>
                </a:moveTo>
                <a:cubicBezTo>
                  <a:pt x="4280579" y="312032"/>
                  <a:pt x="4278961" y="312304"/>
                  <a:pt x="4276803" y="312849"/>
                </a:cubicBezTo>
                <a:cubicBezTo>
                  <a:pt x="4274646" y="313393"/>
                  <a:pt x="4273567" y="314210"/>
                  <a:pt x="4273567" y="315298"/>
                </a:cubicBezTo>
                <a:lnTo>
                  <a:pt x="4273567" y="316933"/>
                </a:lnTo>
                <a:lnTo>
                  <a:pt x="4281658" y="316933"/>
                </a:lnTo>
                <a:cubicBezTo>
                  <a:pt x="4284896" y="316933"/>
                  <a:pt x="4286514" y="315844"/>
                  <a:pt x="4286514" y="313665"/>
                </a:cubicBezTo>
                <a:cubicBezTo>
                  <a:pt x="4286514" y="312576"/>
                  <a:pt x="4284896" y="312032"/>
                  <a:pt x="4281658" y="312032"/>
                </a:cubicBezTo>
                <a:close/>
                <a:moveTo>
                  <a:pt x="2000362" y="312032"/>
                </a:moveTo>
                <a:cubicBezTo>
                  <a:pt x="1996047" y="312032"/>
                  <a:pt x="1990113" y="315026"/>
                  <a:pt x="1982561" y="321017"/>
                </a:cubicBezTo>
                <a:cubicBezTo>
                  <a:pt x="1975008" y="327007"/>
                  <a:pt x="1966917" y="333270"/>
                  <a:pt x="1958286" y="339804"/>
                </a:cubicBezTo>
                <a:cubicBezTo>
                  <a:pt x="1949656" y="346338"/>
                  <a:pt x="1941834" y="352329"/>
                  <a:pt x="1934820" y="357775"/>
                </a:cubicBezTo>
                <a:cubicBezTo>
                  <a:pt x="1927808" y="363221"/>
                  <a:pt x="1922684" y="365398"/>
                  <a:pt x="1919447" y="364309"/>
                </a:cubicBezTo>
                <a:cubicBezTo>
                  <a:pt x="1917289" y="367577"/>
                  <a:pt x="1914593" y="369754"/>
                  <a:pt x="1911355" y="370844"/>
                </a:cubicBezTo>
                <a:cubicBezTo>
                  <a:pt x="1908119" y="371933"/>
                  <a:pt x="1905961" y="373566"/>
                  <a:pt x="1904882" y="375745"/>
                </a:cubicBezTo>
                <a:cubicBezTo>
                  <a:pt x="1902725" y="382280"/>
                  <a:pt x="1898679" y="388270"/>
                  <a:pt x="1892745" y="393715"/>
                </a:cubicBezTo>
                <a:cubicBezTo>
                  <a:pt x="1886811" y="399161"/>
                  <a:pt x="1881147" y="403517"/>
                  <a:pt x="1875753" y="406785"/>
                </a:cubicBezTo>
                <a:cubicBezTo>
                  <a:pt x="1870359" y="406785"/>
                  <a:pt x="1866852" y="407601"/>
                  <a:pt x="1865234" y="409235"/>
                </a:cubicBezTo>
                <a:cubicBezTo>
                  <a:pt x="1863616" y="410869"/>
                  <a:pt x="1860649" y="413864"/>
                  <a:pt x="1856333" y="418220"/>
                </a:cubicBezTo>
                <a:cubicBezTo>
                  <a:pt x="1850938" y="420399"/>
                  <a:pt x="1847433" y="422305"/>
                  <a:pt x="1845815" y="423938"/>
                </a:cubicBezTo>
                <a:cubicBezTo>
                  <a:pt x="1844195" y="425571"/>
                  <a:pt x="1843387" y="427206"/>
                  <a:pt x="1843387" y="428840"/>
                </a:cubicBezTo>
                <a:cubicBezTo>
                  <a:pt x="1843387" y="430473"/>
                  <a:pt x="1843387" y="432106"/>
                  <a:pt x="1843387" y="433740"/>
                </a:cubicBezTo>
                <a:cubicBezTo>
                  <a:pt x="1843387" y="435375"/>
                  <a:pt x="1841769" y="436736"/>
                  <a:pt x="1838532" y="437824"/>
                </a:cubicBezTo>
                <a:cubicBezTo>
                  <a:pt x="1833137" y="441092"/>
                  <a:pt x="1827474" y="443815"/>
                  <a:pt x="1821540" y="445992"/>
                </a:cubicBezTo>
                <a:cubicBezTo>
                  <a:pt x="1815606" y="448171"/>
                  <a:pt x="1812639" y="453073"/>
                  <a:pt x="1812639" y="460696"/>
                </a:cubicBezTo>
                <a:lnTo>
                  <a:pt x="1835296" y="454161"/>
                </a:lnTo>
                <a:cubicBezTo>
                  <a:pt x="1840690" y="449805"/>
                  <a:pt x="1844466" y="445720"/>
                  <a:pt x="1846623" y="441908"/>
                </a:cubicBezTo>
                <a:cubicBezTo>
                  <a:pt x="1848781" y="438097"/>
                  <a:pt x="1852018" y="434013"/>
                  <a:pt x="1856333" y="429656"/>
                </a:cubicBezTo>
                <a:cubicBezTo>
                  <a:pt x="1857412" y="428568"/>
                  <a:pt x="1859030" y="428022"/>
                  <a:pt x="1861188" y="428022"/>
                </a:cubicBezTo>
                <a:cubicBezTo>
                  <a:pt x="1863347" y="428022"/>
                  <a:pt x="1864965" y="428022"/>
                  <a:pt x="1866044" y="428022"/>
                </a:cubicBezTo>
                <a:lnTo>
                  <a:pt x="1890318" y="413319"/>
                </a:lnTo>
                <a:cubicBezTo>
                  <a:pt x="1892475" y="411141"/>
                  <a:pt x="1893824" y="408691"/>
                  <a:pt x="1894362" y="405968"/>
                </a:cubicBezTo>
                <a:cubicBezTo>
                  <a:pt x="1894903" y="403245"/>
                  <a:pt x="1896251" y="400794"/>
                  <a:pt x="1898410" y="398617"/>
                </a:cubicBezTo>
                <a:cubicBezTo>
                  <a:pt x="1900566" y="396438"/>
                  <a:pt x="1903264" y="395621"/>
                  <a:pt x="1906501" y="396166"/>
                </a:cubicBezTo>
                <a:cubicBezTo>
                  <a:pt x="1909737" y="396710"/>
                  <a:pt x="1912434" y="395894"/>
                  <a:pt x="1914593" y="393715"/>
                </a:cubicBezTo>
                <a:cubicBezTo>
                  <a:pt x="1919986" y="390448"/>
                  <a:pt x="1923223" y="386364"/>
                  <a:pt x="1924302" y="381463"/>
                </a:cubicBezTo>
                <a:cubicBezTo>
                  <a:pt x="1925380" y="376561"/>
                  <a:pt x="1931315" y="374656"/>
                  <a:pt x="1942103" y="375745"/>
                </a:cubicBezTo>
                <a:cubicBezTo>
                  <a:pt x="1947498" y="363765"/>
                  <a:pt x="1954240" y="356686"/>
                  <a:pt x="1962332" y="354507"/>
                </a:cubicBezTo>
                <a:cubicBezTo>
                  <a:pt x="1970423" y="352329"/>
                  <a:pt x="1974469" y="350151"/>
                  <a:pt x="1974469" y="347972"/>
                </a:cubicBezTo>
                <a:cubicBezTo>
                  <a:pt x="1977705" y="342526"/>
                  <a:pt x="1983100" y="337354"/>
                  <a:pt x="1990652" y="332453"/>
                </a:cubicBezTo>
                <a:cubicBezTo>
                  <a:pt x="1998205" y="327551"/>
                  <a:pt x="2001980" y="321833"/>
                  <a:pt x="2001980" y="315298"/>
                </a:cubicBezTo>
                <a:cubicBezTo>
                  <a:pt x="2001980" y="313121"/>
                  <a:pt x="2001441" y="312032"/>
                  <a:pt x="2000362" y="312032"/>
                </a:cubicBezTo>
                <a:close/>
                <a:moveTo>
                  <a:pt x="610850" y="312032"/>
                </a:moveTo>
                <a:cubicBezTo>
                  <a:pt x="607613" y="312032"/>
                  <a:pt x="607074" y="313121"/>
                  <a:pt x="609231" y="315298"/>
                </a:cubicBezTo>
                <a:cubicBezTo>
                  <a:pt x="611389" y="315298"/>
                  <a:pt x="612468" y="314210"/>
                  <a:pt x="612468" y="312032"/>
                </a:cubicBezTo>
                <a:close/>
                <a:moveTo>
                  <a:pt x="5337093" y="310398"/>
                </a:moveTo>
                <a:cubicBezTo>
                  <a:pt x="5337093" y="310398"/>
                  <a:pt x="5336014" y="310942"/>
                  <a:pt x="5333857" y="312032"/>
                </a:cubicBezTo>
                <a:cubicBezTo>
                  <a:pt x="5333857" y="313121"/>
                  <a:pt x="5333318" y="314210"/>
                  <a:pt x="5332239" y="315298"/>
                </a:cubicBezTo>
                <a:cubicBezTo>
                  <a:pt x="5331160" y="316388"/>
                  <a:pt x="5330081" y="318021"/>
                  <a:pt x="5329002" y="320200"/>
                </a:cubicBezTo>
                <a:cubicBezTo>
                  <a:pt x="5327923" y="322379"/>
                  <a:pt x="5326845" y="325102"/>
                  <a:pt x="5325766" y="328368"/>
                </a:cubicBezTo>
                <a:cubicBezTo>
                  <a:pt x="5325766" y="329458"/>
                  <a:pt x="5326845" y="330002"/>
                  <a:pt x="5329002" y="330002"/>
                </a:cubicBezTo>
                <a:cubicBezTo>
                  <a:pt x="5331160" y="330002"/>
                  <a:pt x="5334127" y="329186"/>
                  <a:pt x="5337903" y="327551"/>
                </a:cubicBezTo>
                <a:cubicBezTo>
                  <a:pt x="5341679" y="325918"/>
                  <a:pt x="5344646" y="324012"/>
                  <a:pt x="5346804" y="321833"/>
                </a:cubicBezTo>
                <a:lnTo>
                  <a:pt x="5351658" y="312032"/>
                </a:lnTo>
                <a:lnTo>
                  <a:pt x="5350040" y="310398"/>
                </a:lnTo>
                <a:close/>
                <a:moveTo>
                  <a:pt x="8452219" y="308765"/>
                </a:moveTo>
                <a:cubicBezTo>
                  <a:pt x="8448983" y="308765"/>
                  <a:pt x="8445476" y="309853"/>
                  <a:pt x="8441701" y="312032"/>
                </a:cubicBezTo>
                <a:cubicBezTo>
                  <a:pt x="8437923" y="314210"/>
                  <a:pt x="8436036" y="316933"/>
                  <a:pt x="8436036" y="320200"/>
                </a:cubicBezTo>
                <a:cubicBezTo>
                  <a:pt x="8436036" y="322379"/>
                  <a:pt x="8436846" y="324556"/>
                  <a:pt x="8438462" y="326735"/>
                </a:cubicBezTo>
                <a:cubicBezTo>
                  <a:pt x="8440082" y="328912"/>
                  <a:pt x="8441969" y="330002"/>
                  <a:pt x="8444127" y="330002"/>
                </a:cubicBezTo>
                <a:cubicBezTo>
                  <a:pt x="8446286" y="330002"/>
                  <a:pt x="8448173" y="329458"/>
                  <a:pt x="8449791" y="328368"/>
                </a:cubicBezTo>
                <a:cubicBezTo>
                  <a:pt x="8451409" y="327279"/>
                  <a:pt x="8452758" y="326735"/>
                  <a:pt x="8453837" y="326735"/>
                </a:cubicBezTo>
                <a:cubicBezTo>
                  <a:pt x="8457073" y="323467"/>
                  <a:pt x="8458692" y="320200"/>
                  <a:pt x="8458692" y="316933"/>
                </a:cubicBezTo>
                <a:cubicBezTo>
                  <a:pt x="8458692" y="311488"/>
                  <a:pt x="8456534" y="308765"/>
                  <a:pt x="8452219" y="308765"/>
                </a:cubicBezTo>
                <a:close/>
                <a:moveTo>
                  <a:pt x="7353899" y="307130"/>
                </a:moveTo>
                <a:cubicBezTo>
                  <a:pt x="7348505" y="307130"/>
                  <a:pt x="7345807" y="310942"/>
                  <a:pt x="7345807" y="318567"/>
                </a:cubicBezTo>
                <a:cubicBezTo>
                  <a:pt x="7350121" y="317477"/>
                  <a:pt x="7353360" y="313665"/>
                  <a:pt x="7355517" y="307130"/>
                </a:cubicBezTo>
                <a:close/>
                <a:moveTo>
                  <a:pt x="767824" y="307130"/>
                </a:moveTo>
                <a:cubicBezTo>
                  <a:pt x="766745" y="307130"/>
                  <a:pt x="766206" y="308219"/>
                  <a:pt x="766206" y="310398"/>
                </a:cubicBezTo>
                <a:lnTo>
                  <a:pt x="767824" y="310398"/>
                </a:lnTo>
                <a:close/>
                <a:moveTo>
                  <a:pt x="8482966" y="305497"/>
                </a:moveTo>
                <a:cubicBezTo>
                  <a:pt x="8481888" y="307675"/>
                  <a:pt x="8479460" y="310126"/>
                  <a:pt x="8475684" y="312849"/>
                </a:cubicBezTo>
                <a:cubicBezTo>
                  <a:pt x="8471907" y="315572"/>
                  <a:pt x="8470020" y="318021"/>
                  <a:pt x="8470020" y="320200"/>
                </a:cubicBezTo>
                <a:cubicBezTo>
                  <a:pt x="8470020" y="322379"/>
                  <a:pt x="8471370" y="323740"/>
                  <a:pt x="8474066" y="324284"/>
                </a:cubicBezTo>
                <a:cubicBezTo>
                  <a:pt x="8476762" y="324828"/>
                  <a:pt x="8479191" y="325102"/>
                  <a:pt x="8481349" y="325102"/>
                </a:cubicBezTo>
                <a:cubicBezTo>
                  <a:pt x="8483506" y="325102"/>
                  <a:pt x="8485395" y="322923"/>
                  <a:pt x="8487011" y="318567"/>
                </a:cubicBezTo>
                <a:cubicBezTo>
                  <a:pt x="8488631" y="314210"/>
                  <a:pt x="8489440" y="310942"/>
                  <a:pt x="8489440" y="308765"/>
                </a:cubicBezTo>
                <a:cubicBezTo>
                  <a:pt x="8489440" y="306586"/>
                  <a:pt x="8488361" y="305497"/>
                  <a:pt x="8486203" y="305497"/>
                </a:cubicBezTo>
                <a:close/>
                <a:moveTo>
                  <a:pt x="8143123" y="303863"/>
                </a:moveTo>
                <a:lnTo>
                  <a:pt x="8139887" y="305497"/>
                </a:lnTo>
                <a:lnTo>
                  <a:pt x="8143123" y="307130"/>
                </a:lnTo>
                <a:cubicBezTo>
                  <a:pt x="8144203" y="307130"/>
                  <a:pt x="8144742" y="306586"/>
                  <a:pt x="8144742" y="305497"/>
                </a:cubicBezTo>
                <a:cubicBezTo>
                  <a:pt x="8144742" y="304407"/>
                  <a:pt x="8144203" y="303863"/>
                  <a:pt x="8143123" y="303863"/>
                </a:cubicBezTo>
                <a:close/>
                <a:moveTo>
                  <a:pt x="4052163" y="303046"/>
                </a:moveTo>
                <a:cubicBezTo>
                  <a:pt x="4050545" y="302502"/>
                  <a:pt x="4049196" y="303319"/>
                  <a:pt x="4048117" y="305497"/>
                </a:cubicBezTo>
                <a:cubicBezTo>
                  <a:pt x="4044881" y="312032"/>
                  <a:pt x="4040566" y="315572"/>
                  <a:pt x="4035172" y="316116"/>
                </a:cubicBezTo>
                <a:cubicBezTo>
                  <a:pt x="4029777" y="316660"/>
                  <a:pt x="4024383" y="319656"/>
                  <a:pt x="4018989" y="325102"/>
                </a:cubicBezTo>
                <a:cubicBezTo>
                  <a:pt x="4013594" y="330547"/>
                  <a:pt x="4007660" y="335993"/>
                  <a:pt x="4001188" y="341438"/>
                </a:cubicBezTo>
                <a:cubicBezTo>
                  <a:pt x="3994714" y="346884"/>
                  <a:pt x="3988780" y="352873"/>
                  <a:pt x="3983385" y="359408"/>
                </a:cubicBezTo>
                <a:lnTo>
                  <a:pt x="3985005" y="361042"/>
                </a:lnTo>
                <a:cubicBezTo>
                  <a:pt x="3988241" y="361042"/>
                  <a:pt x="3993635" y="358863"/>
                  <a:pt x="4001188" y="354507"/>
                </a:cubicBezTo>
                <a:cubicBezTo>
                  <a:pt x="4008739" y="350151"/>
                  <a:pt x="4016561" y="344977"/>
                  <a:pt x="4024652" y="338987"/>
                </a:cubicBezTo>
                <a:cubicBezTo>
                  <a:pt x="4032744" y="332997"/>
                  <a:pt x="4040026" y="326735"/>
                  <a:pt x="4046499" y="320200"/>
                </a:cubicBezTo>
                <a:cubicBezTo>
                  <a:pt x="4052973" y="313665"/>
                  <a:pt x="4056209" y="308219"/>
                  <a:pt x="4056209" y="303863"/>
                </a:cubicBezTo>
                <a:cubicBezTo>
                  <a:pt x="4055130" y="303863"/>
                  <a:pt x="4053782" y="303591"/>
                  <a:pt x="4052163" y="303046"/>
                </a:cubicBezTo>
                <a:close/>
                <a:moveTo>
                  <a:pt x="3764915" y="302230"/>
                </a:moveTo>
                <a:cubicBezTo>
                  <a:pt x="3765994" y="302230"/>
                  <a:pt x="3766534" y="302774"/>
                  <a:pt x="3766534" y="303863"/>
                </a:cubicBezTo>
                <a:cubicBezTo>
                  <a:pt x="3766534" y="306042"/>
                  <a:pt x="3765994" y="307130"/>
                  <a:pt x="3764915" y="307130"/>
                </a:cubicBezTo>
                <a:lnTo>
                  <a:pt x="3756823" y="307130"/>
                </a:lnTo>
                <a:cubicBezTo>
                  <a:pt x="3756823" y="303863"/>
                  <a:pt x="3759520" y="302230"/>
                  <a:pt x="3764915" y="302230"/>
                </a:cubicBezTo>
                <a:close/>
                <a:moveTo>
                  <a:pt x="2631498" y="302230"/>
                </a:moveTo>
                <a:cubicBezTo>
                  <a:pt x="2629340" y="302230"/>
                  <a:pt x="2628262" y="303863"/>
                  <a:pt x="2628262" y="307130"/>
                </a:cubicBezTo>
                <a:lnTo>
                  <a:pt x="2628262" y="308765"/>
                </a:lnTo>
                <a:cubicBezTo>
                  <a:pt x="2628262" y="309853"/>
                  <a:pt x="2628262" y="310398"/>
                  <a:pt x="2628262" y="310398"/>
                </a:cubicBezTo>
                <a:lnTo>
                  <a:pt x="2641208" y="310398"/>
                </a:lnTo>
                <a:cubicBezTo>
                  <a:pt x="2642287" y="310398"/>
                  <a:pt x="2642826" y="309853"/>
                  <a:pt x="2642826" y="308765"/>
                </a:cubicBezTo>
                <a:cubicBezTo>
                  <a:pt x="2642826" y="306586"/>
                  <a:pt x="2641479" y="304953"/>
                  <a:pt x="2638782" y="303863"/>
                </a:cubicBezTo>
                <a:cubicBezTo>
                  <a:pt x="2636084" y="302774"/>
                  <a:pt x="2633657" y="302230"/>
                  <a:pt x="2631498" y="302230"/>
                </a:cubicBezTo>
                <a:close/>
                <a:moveTo>
                  <a:pt x="727367" y="302230"/>
                </a:moveTo>
                <a:lnTo>
                  <a:pt x="727367" y="303863"/>
                </a:lnTo>
                <a:lnTo>
                  <a:pt x="728985" y="303863"/>
                </a:lnTo>
                <a:lnTo>
                  <a:pt x="728985" y="302230"/>
                </a:lnTo>
                <a:close/>
                <a:moveTo>
                  <a:pt x="672345" y="302230"/>
                </a:moveTo>
                <a:cubicBezTo>
                  <a:pt x="662635" y="302230"/>
                  <a:pt x="654813" y="307403"/>
                  <a:pt x="648880" y="317749"/>
                </a:cubicBezTo>
                <a:cubicBezTo>
                  <a:pt x="642945" y="328096"/>
                  <a:pt x="636202" y="334358"/>
                  <a:pt x="628651" y="336537"/>
                </a:cubicBezTo>
                <a:lnTo>
                  <a:pt x="628651" y="339804"/>
                </a:lnTo>
                <a:cubicBezTo>
                  <a:pt x="637281" y="339804"/>
                  <a:pt x="642945" y="336809"/>
                  <a:pt x="645642" y="330819"/>
                </a:cubicBezTo>
                <a:cubicBezTo>
                  <a:pt x="648340" y="324828"/>
                  <a:pt x="650767" y="321289"/>
                  <a:pt x="652926" y="320200"/>
                </a:cubicBezTo>
                <a:cubicBezTo>
                  <a:pt x="658320" y="316933"/>
                  <a:pt x="662366" y="314754"/>
                  <a:pt x="665063" y="313665"/>
                </a:cubicBezTo>
                <a:cubicBezTo>
                  <a:pt x="667760" y="312576"/>
                  <a:pt x="670188" y="309309"/>
                  <a:pt x="672345" y="303863"/>
                </a:cubicBezTo>
                <a:close/>
                <a:moveTo>
                  <a:pt x="6949324" y="300596"/>
                </a:moveTo>
                <a:cubicBezTo>
                  <a:pt x="6946088" y="300596"/>
                  <a:pt x="6944469" y="302230"/>
                  <a:pt x="6944469" y="305497"/>
                </a:cubicBezTo>
                <a:cubicBezTo>
                  <a:pt x="6948785" y="305497"/>
                  <a:pt x="6950942" y="304407"/>
                  <a:pt x="6950942" y="302230"/>
                </a:cubicBezTo>
                <a:cubicBezTo>
                  <a:pt x="6950942" y="301140"/>
                  <a:pt x="6950402" y="300596"/>
                  <a:pt x="6949324" y="300596"/>
                </a:cubicBezTo>
                <a:close/>
                <a:moveTo>
                  <a:pt x="8058971" y="298962"/>
                </a:moveTo>
                <a:cubicBezTo>
                  <a:pt x="8058971" y="302230"/>
                  <a:pt x="8060591" y="303863"/>
                  <a:pt x="8063827" y="303863"/>
                </a:cubicBezTo>
                <a:cubicBezTo>
                  <a:pt x="8064905" y="303863"/>
                  <a:pt x="8065985" y="303319"/>
                  <a:pt x="8067063" y="302230"/>
                </a:cubicBezTo>
                <a:lnTo>
                  <a:pt x="8067063" y="300596"/>
                </a:lnTo>
                <a:cubicBezTo>
                  <a:pt x="8067063" y="299507"/>
                  <a:pt x="8065445" y="298962"/>
                  <a:pt x="8062207" y="298962"/>
                </a:cubicBezTo>
                <a:lnTo>
                  <a:pt x="8060591" y="298962"/>
                </a:lnTo>
                <a:close/>
                <a:moveTo>
                  <a:pt x="4849985" y="298962"/>
                </a:moveTo>
                <a:lnTo>
                  <a:pt x="4825711" y="312032"/>
                </a:lnTo>
                <a:cubicBezTo>
                  <a:pt x="4824632" y="312032"/>
                  <a:pt x="4824093" y="313121"/>
                  <a:pt x="4824093" y="315298"/>
                </a:cubicBezTo>
                <a:lnTo>
                  <a:pt x="4824093" y="316933"/>
                </a:lnTo>
                <a:lnTo>
                  <a:pt x="4828948" y="318567"/>
                </a:lnTo>
                <a:lnTo>
                  <a:pt x="4830566" y="318567"/>
                </a:lnTo>
                <a:cubicBezTo>
                  <a:pt x="4832723" y="318567"/>
                  <a:pt x="4834612" y="316933"/>
                  <a:pt x="4836230" y="313665"/>
                </a:cubicBezTo>
                <a:cubicBezTo>
                  <a:pt x="4837848" y="310398"/>
                  <a:pt x="4838658" y="308219"/>
                  <a:pt x="4838658" y="307130"/>
                </a:cubicBezTo>
                <a:cubicBezTo>
                  <a:pt x="4840815" y="304953"/>
                  <a:pt x="4843783" y="303863"/>
                  <a:pt x="4847558" y="303863"/>
                </a:cubicBezTo>
                <a:cubicBezTo>
                  <a:pt x="4851334" y="303863"/>
                  <a:pt x="4853221" y="302230"/>
                  <a:pt x="4853221" y="298962"/>
                </a:cubicBezTo>
                <a:close/>
                <a:moveTo>
                  <a:pt x="3176866" y="298962"/>
                </a:moveTo>
                <a:cubicBezTo>
                  <a:pt x="3170393" y="298962"/>
                  <a:pt x="3167155" y="301684"/>
                  <a:pt x="3167155" y="307130"/>
                </a:cubicBezTo>
                <a:cubicBezTo>
                  <a:pt x="3167155" y="311488"/>
                  <a:pt x="3169314" y="313665"/>
                  <a:pt x="3173629" y="313665"/>
                </a:cubicBezTo>
                <a:cubicBezTo>
                  <a:pt x="3181181" y="313665"/>
                  <a:pt x="3184958" y="310942"/>
                  <a:pt x="3184958" y="305497"/>
                </a:cubicBezTo>
                <a:cubicBezTo>
                  <a:pt x="3184958" y="301140"/>
                  <a:pt x="3182261" y="298962"/>
                  <a:pt x="3176866" y="298962"/>
                </a:cubicBezTo>
                <a:close/>
                <a:moveTo>
                  <a:pt x="2887190" y="297328"/>
                </a:moveTo>
                <a:cubicBezTo>
                  <a:pt x="2885032" y="297328"/>
                  <a:pt x="2879638" y="300323"/>
                  <a:pt x="2871007" y="306314"/>
                </a:cubicBezTo>
                <a:cubicBezTo>
                  <a:pt x="2862376" y="312304"/>
                  <a:pt x="2858060" y="316388"/>
                  <a:pt x="2858060" y="318567"/>
                </a:cubicBezTo>
                <a:cubicBezTo>
                  <a:pt x="2862376" y="318567"/>
                  <a:pt x="2868580" y="316660"/>
                  <a:pt x="2876671" y="312849"/>
                </a:cubicBezTo>
                <a:cubicBezTo>
                  <a:pt x="2884763" y="309037"/>
                  <a:pt x="2888808" y="304407"/>
                  <a:pt x="2888808" y="298962"/>
                </a:cubicBezTo>
                <a:cubicBezTo>
                  <a:pt x="2888808" y="297874"/>
                  <a:pt x="2888268" y="297328"/>
                  <a:pt x="2887190" y="297328"/>
                </a:cubicBezTo>
                <a:close/>
                <a:moveTo>
                  <a:pt x="1054466" y="297328"/>
                </a:moveTo>
                <a:cubicBezTo>
                  <a:pt x="1040440" y="297328"/>
                  <a:pt x="1033428" y="304953"/>
                  <a:pt x="1033428" y="320200"/>
                </a:cubicBezTo>
                <a:cubicBezTo>
                  <a:pt x="1033428" y="325646"/>
                  <a:pt x="1035046" y="328368"/>
                  <a:pt x="1038283" y="328368"/>
                </a:cubicBezTo>
                <a:cubicBezTo>
                  <a:pt x="1041519" y="328368"/>
                  <a:pt x="1045834" y="325102"/>
                  <a:pt x="1051229" y="318567"/>
                </a:cubicBezTo>
                <a:cubicBezTo>
                  <a:pt x="1056623" y="312032"/>
                  <a:pt x="1059320" y="307130"/>
                  <a:pt x="1059320" y="303863"/>
                </a:cubicBezTo>
                <a:cubicBezTo>
                  <a:pt x="1058242" y="303863"/>
                  <a:pt x="1057702" y="303319"/>
                  <a:pt x="1057702" y="302230"/>
                </a:cubicBezTo>
                <a:lnTo>
                  <a:pt x="1057702" y="298962"/>
                </a:lnTo>
                <a:cubicBezTo>
                  <a:pt x="1057702" y="297874"/>
                  <a:pt x="1056623" y="297328"/>
                  <a:pt x="1054466" y="297328"/>
                </a:cubicBezTo>
                <a:close/>
                <a:moveTo>
                  <a:pt x="8448983" y="295695"/>
                </a:moveTo>
                <a:cubicBezTo>
                  <a:pt x="8445746" y="295695"/>
                  <a:pt x="8444127" y="297328"/>
                  <a:pt x="8444127" y="300596"/>
                </a:cubicBezTo>
                <a:cubicBezTo>
                  <a:pt x="8444127" y="303863"/>
                  <a:pt x="8446286" y="305497"/>
                  <a:pt x="8450600" y="305497"/>
                </a:cubicBezTo>
                <a:cubicBezTo>
                  <a:pt x="8452758" y="305497"/>
                  <a:pt x="8453837" y="304407"/>
                  <a:pt x="8453837" y="302230"/>
                </a:cubicBezTo>
                <a:cubicBezTo>
                  <a:pt x="8453837" y="297874"/>
                  <a:pt x="8452219" y="295695"/>
                  <a:pt x="8448983" y="295695"/>
                </a:cubicBezTo>
                <a:close/>
                <a:moveTo>
                  <a:pt x="2843495" y="295695"/>
                </a:moveTo>
                <a:cubicBezTo>
                  <a:pt x="2831628" y="295695"/>
                  <a:pt x="2823267" y="299235"/>
                  <a:pt x="2818413" y="306314"/>
                </a:cubicBezTo>
                <a:cubicBezTo>
                  <a:pt x="2813557" y="313393"/>
                  <a:pt x="2807354" y="319656"/>
                  <a:pt x="2799802" y="325102"/>
                </a:cubicBezTo>
                <a:cubicBezTo>
                  <a:pt x="2797644" y="326190"/>
                  <a:pt x="2795756" y="326735"/>
                  <a:pt x="2794138" y="326735"/>
                </a:cubicBezTo>
                <a:cubicBezTo>
                  <a:pt x="2792520" y="326735"/>
                  <a:pt x="2791710" y="327824"/>
                  <a:pt x="2791710" y="330002"/>
                </a:cubicBezTo>
                <a:cubicBezTo>
                  <a:pt x="2791710" y="331091"/>
                  <a:pt x="2793328" y="331635"/>
                  <a:pt x="2796566" y="331635"/>
                </a:cubicBezTo>
                <a:cubicBezTo>
                  <a:pt x="2800880" y="331635"/>
                  <a:pt x="2803307" y="330274"/>
                  <a:pt x="2803848" y="327551"/>
                </a:cubicBezTo>
                <a:cubicBezTo>
                  <a:pt x="2804387" y="324828"/>
                  <a:pt x="2806275" y="322379"/>
                  <a:pt x="2809511" y="320200"/>
                </a:cubicBezTo>
                <a:cubicBezTo>
                  <a:pt x="2815985" y="316933"/>
                  <a:pt x="2823267" y="314210"/>
                  <a:pt x="2831358" y="312032"/>
                </a:cubicBezTo>
                <a:cubicBezTo>
                  <a:pt x="2839450" y="309853"/>
                  <a:pt x="2843495" y="304407"/>
                  <a:pt x="2843495" y="295695"/>
                </a:cubicBezTo>
                <a:close/>
                <a:moveTo>
                  <a:pt x="7525439" y="294061"/>
                </a:moveTo>
                <a:cubicBezTo>
                  <a:pt x="7520043" y="297328"/>
                  <a:pt x="7517349" y="299507"/>
                  <a:pt x="7517349" y="300596"/>
                </a:cubicBezTo>
                <a:cubicBezTo>
                  <a:pt x="7517349" y="302774"/>
                  <a:pt x="7518426" y="303863"/>
                  <a:pt x="7520585" y="303863"/>
                </a:cubicBezTo>
                <a:cubicBezTo>
                  <a:pt x="7523821" y="303863"/>
                  <a:pt x="7525439" y="301140"/>
                  <a:pt x="7525439" y="295695"/>
                </a:cubicBezTo>
                <a:close/>
                <a:moveTo>
                  <a:pt x="6434402" y="294061"/>
                </a:moveTo>
                <a:cubicBezTo>
                  <a:pt x="6432244" y="294061"/>
                  <a:pt x="6427389" y="295423"/>
                  <a:pt x="6419837" y="298146"/>
                </a:cubicBezTo>
                <a:cubicBezTo>
                  <a:pt x="6412284" y="300868"/>
                  <a:pt x="6408509" y="303863"/>
                  <a:pt x="6408509" y="307130"/>
                </a:cubicBezTo>
                <a:cubicBezTo>
                  <a:pt x="6408509" y="310398"/>
                  <a:pt x="6409587" y="313665"/>
                  <a:pt x="6411745" y="316933"/>
                </a:cubicBezTo>
                <a:cubicBezTo>
                  <a:pt x="6413902" y="320200"/>
                  <a:pt x="6414983" y="323467"/>
                  <a:pt x="6414983" y="326735"/>
                </a:cubicBezTo>
                <a:cubicBezTo>
                  <a:pt x="6414983" y="327824"/>
                  <a:pt x="6416062" y="328368"/>
                  <a:pt x="6418219" y="328368"/>
                </a:cubicBezTo>
                <a:cubicBezTo>
                  <a:pt x="6419298" y="328368"/>
                  <a:pt x="6420376" y="327279"/>
                  <a:pt x="6421455" y="325102"/>
                </a:cubicBezTo>
                <a:cubicBezTo>
                  <a:pt x="6423613" y="321833"/>
                  <a:pt x="6426580" y="319656"/>
                  <a:pt x="6430356" y="318567"/>
                </a:cubicBezTo>
                <a:cubicBezTo>
                  <a:pt x="6434132" y="317477"/>
                  <a:pt x="6437099" y="315298"/>
                  <a:pt x="6439257" y="312032"/>
                </a:cubicBezTo>
                <a:cubicBezTo>
                  <a:pt x="6439257" y="312032"/>
                  <a:pt x="6439257" y="309309"/>
                  <a:pt x="6439257" y="303863"/>
                </a:cubicBezTo>
                <a:cubicBezTo>
                  <a:pt x="6439257" y="297328"/>
                  <a:pt x="6437638" y="294061"/>
                  <a:pt x="6434402" y="294061"/>
                </a:cubicBezTo>
                <a:close/>
                <a:moveTo>
                  <a:pt x="4360955" y="294061"/>
                </a:moveTo>
                <a:cubicBezTo>
                  <a:pt x="4358797" y="294061"/>
                  <a:pt x="4353943" y="295423"/>
                  <a:pt x="4346390" y="298146"/>
                </a:cubicBezTo>
                <a:cubicBezTo>
                  <a:pt x="4338838" y="300868"/>
                  <a:pt x="4335063" y="303863"/>
                  <a:pt x="4335063" y="307130"/>
                </a:cubicBezTo>
                <a:cubicBezTo>
                  <a:pt x="4335063" y="310398"/>
                  <a:pt x="4336142" y="313665"/>
                  <a:pt x="4338299" y="316933"/>
                </a:cubicBezTo>
                <a:cubicBezTo>
                  <a:pt x="4340457" y="320200"/>
                  <a:pt x="4341536" y="323467"/>
                  <a:pt x="4341536" y="326735"/>
                </a:cubicBezTo>
                <a:cubicBezTo>
                  <a:pt x="4341536" y="327824"/>
                  <a:pt x="4342614" y="328368"/>
                  <a:pt x="4344772" y="328368"/>
                </a:cubicBezTo>
                <a:cubicBezTo>
                  <a:pt x="4345852" y="328368"/>
                  <a:pt x="4346929" y="327279"/>
                  <a:pt x="4348009" y="325102"/>
                </a:cubicBezTo>
                <a:cubicBezTo>
                  <a:pt x="4350167" y="321833"/>
                  <a:pt x="4353133" y="319656"/>
                  <a:pt x="4356910" y="318567"/>
                </a:cubicBezTo>
                <a:cubicBezTo>
                  <a:pt x="4360686" y="317477"/>
                  <a:pt x="4363653" y="315298"/>
                  <a:pt x="4365810" y="312032"/>
                </a:cubicBezTo>
                <a:cubicBezTo>
                  <a:pt x="4365810" y="312032"/>
                  <a:pt x="4365810" y="309309"/>
                  <a:pt x="4365810" y="303863"/>
                </a:cubicBezTo>
                <a:cubicBezTo>
                  <a:pt x="4365810" y="297328"/>
                  <a:pt x="4364191" y="294061"/>
                  <a:pt x="4360955" y="294061"/>
                </a:cubicBezTo>
                <a:close/>
                <a:moveTo>
                  <a:pt x="3551300" y="292428"/>
                </a:moveTo>
                <a:cubicBezTo>
                  <a:pt x="3546985" y="292428"/>
                  <a:pt x="3544826" y="294061"/>
                  <a:pt x="3544826" y="297328"/>
                </a:cubicBezTo>
                <a:cubicBezTo>
                  <a:pt x="3544826" y="298418"/>
                  <a:pt x="3545365" y="298962"/>
                  <a:pt x="3546444" y="298962"/>
                </a:cubicBezTo>
                <a:cubicBezTo>
                  <a:pt x="3549682" y="298962"/>
                  <a:pt x="3551300" y="296784"/>
                  <a:pt x="3551300" y="292428"/>
                </a:cubicBezTo>
                <a:close/>
                <a:moveTo>
                  <a:pt x="413417" y="292428"/>
                </a:moveTo>
                <a:cubicBezTo>
                  <a:pt x="408022" y="292428"/>
                  <a:pt x="402359" y="293516"/>
                  <a:pt x="396425" y="295695"/>
                </a:cubicBezTo>
                <a:cubicBezTo>
                  <a:pt x="390491" y="297874"/>
                  <a:pt x="384827" y="298962"/>
                  <a:pt x="379433" y="298962"/>
                </a:cubicBezTo>
                <a:cubicBezTo>
                  <a:pt x="375117" y="302230"/>
                  <a:pt x="372959" y="307675"/>
                  <a:pt x="372959" y="315298"/>
                </a:cubicBezTo>
                <a:cubicBezTo>
                  <a:pt x="372959" y="317477"/>
                  <a:pt x="373769" y="319111"/>
                  <a:pt x="375387" y="320200"/>
                </a:cubicBezTo>
                <a:cubicBezTo>
                  <a:pt x="377005" y="321289"/>
                  <a:pt x="377814" y="322923"/>
                  <a:pt x="377814" y="325102"/>
                </a:cubicBezTo>
                <a:cubicBezTo>
                  <a:pt x="377814" y="328368"/>
                  <a:pt x="376735" y="331363"/>
                  <a:pt x="374578" y="334086"/>
                </a:cubicBezTo>
                <a:cubicBezTo>
                  <a:pt x="372420" y="336809"/>
                  <a:pt x="371341" y="339804"/>
                  <a:pt x="371341" y="343072"/>
                </a:cubicBezTo>
                <a:cubicBezTo>
                  <a:pt x="371341" y="345249"/>
                  <a:pt x="371610" y="346611"/>
                  <a:pt x="372151" y="347156"/>
                </a:cubicBezTo>
                <a:cubicBezTo>
                  <a:pt x="372690" y="347700"/>
                  <a:pt x="372959" y="349061"/>
                  <a:pt x="372959" y="351240"/>
                </a:cubicBezTo>
                <a:cubicBezTo>
                  <a:pt x="372959" y="353417"/>
                  <a:pt x="372420" y="355324"/>
                  <a:pt x="371341" y="356958"/>
                </a:cubicBezTo>
                <a:cubicBezTo>
                  <a:pt x="370262" y="358591"/>
                  <a:pt x="369723" y="360498"/>
                  <a:pt x="369723" y="362675"/>
                </a:cubicBezTo>
                <a:cubicBezTo>
                  <a:pt x="370802" y="371389"/>
                  <a:pt x="372420" y="380373"/>
                  <a:pt x="374578" y="389631"/>
                </a:cubicBezTo>
                <a:cubicBezTo>
                  <a:pt x="376735" y="398889"/>
                  <a:pt x="377814" y="407873"/>
                  <a:pt x="377814" y="416587"/>
                </a:cubicBezTo>
                <a:cubicBezTo>
                  <a:pt x="377814" y="418764"/>
                  <a:pt x="377005" y="421215"/>
                  <a:pt x="375387" y="423938"/>
                </a:cubicBezTo>
                <a:cubicBezTo>
                  <a:pt x="373769" y="426661"/>
                  <a:pt x="372959" y="429656"/>
                  <a:pt x="372959" y="432924"/>
                </a:cubicBezTo>
                <a:cubicBezTo>
                  <a:pt x="372959" y="435101"/>
                  <a:pt x="373769" y="437280"/>
                  <a:pt x="375387" y="439459"/>
                </a:cubicBezTo>
                <a:cubicBezTo>
                  <a:pt x="377005" y="441636"/>
                  <a:pt x="377814" y="443815"/>
                  <a:pt x="377814" y="445992"/>
                </a:cubicBezTo>
                <a:cubicBezTo>
                  <a:pt x="377814" y="448171"/>
                  <a:pt x="377274" y="450350"/>
                  <a:pt x="376196" y="452527"/>
                </a:cubicBezTo>
                <a:cubicBezTo>
                  <a:pt x="375117" y="454706"/>
                  <a:pt x="374578" y="456883"/>
                  <a:pt x="374578" y="459062"/>
                </a:cubicBezTo>
                <a:cubicBezTo>
                  <a:pt x="374578" y="461241"/>
                  <a:pt x="375117" y="462602"/>
                  <a:pt x="376196" y="463146"/>
                </a:cubicBezTo>
                <a:cubicBezTo>
                  <a:pt x="377274" y="463692"/>
                  <a:pt x="377814" y="465052"/>
                  <a:pt x="377814" y="467231"/>
                </a:cubicBezTo>
                <a:cubicBezTo>
                  <a:pt x="377814" y="469409"/>
                  <a:pt x="377005" y="470771"/>
                  <a:pt x="375387" y="471315"/>
                </a:cubicBezTo>
                <a:cubicBezTo>
                  <a:pt x="373769" y="471859"/>
                  <a:pt x="372959" y="473220"/>
                  <a:pt x="372959" y="475399"/>
                </a:cubicBezTo>
                <a:cubicBezTo>
                  <a:pt x="372959" y="477578"/>
                  <a:pt x="373499" y="479211"/>
                  <a:pt x="374578" y="480301"/>
                </a:cubicBezTo>
                <a:cubicBezTo>
                  <a:pt x="375656" y="481389"/>
                  <a:pt x="376196" y="483023"/>
                  <a:pt x="376196" y="485201"/>
                </a:cubicBezTo>
                <a:cubicBezTo>
                  <a:pt x="376196" y="487380"/>
                  <a:pt x="375926" y="488741"/>
                  <a:pt x="375387" y="489285"/>
                </a:cubicBezTo>
                <a:cubicBezTo>
                  <a:pt x="374848" y="489830"/>
                  <a:pt x="374578" y="490646"/>
                  <a:pt x="374578" y="491736"/>
                </a:cubicBezTo>
                <a:cubicBezTo>
                  <a:pt x="374578" y="495003"/>
                  <a:pt x="375117" y="497725"/>
                  <a:pt x="376196" y="499904"/>
                </a:cubicBezTo>
                <a:cubicBezTo>
                  <a:pt x="377274" y="502083"/>
                  <a:pt x="377814" y="504260"/>
                  <a:pt x="377814" y="506439"/>
                </a:cubicBezTo>
                <a:cubicBezTo>
                  <a:pt x="377814" y="509706"/>
                  <a:pt x="377545" y="512701"/>
                  <a:pt x="377005" y="515423"/>
                </a:cubicBezTo>
                <a:cubicBezTo>
                  <a:pt x="376466" y="518146"/>
                  <a:pt x="376196" y="520597"/>
                  <a:pt x="376196" y="522776"/>
                </a:cubicBezTo>
                <a:cubicBezTo>
                  <a:pt x="376196" y="527132"/>
                  <a:pt x="376735" y="530944"/>
                  <a:pt x="377814" y="534211"/>
                </a:cubicBezTo>
                <a:cubicBezTo>
                  <a:pt x="378894" y="537479"/>
                  <a:pt x="379433" y="540746"/>
                  <a:pt x="379433" y="544013"/>
                </a:cubicBezTo>
                <a:cubicBezTo>
                  <a:pt x="379433" y="549458"/>
                  <a:pt x="378084" y="555449"/>
                  <a:pt x="375387" y="561984"/>
                </a:cubicBezTo>
                <a:cubicBezTo>
                  <a:pt x="372690" y="568518"/>
                  <a:pt x="371341" y="574509"/>
                  <a:pt x="371341" y="579954"/>
                </a:cubicBezTo>
                <a:cubicBezTo>
                  <a:pt x="371341" y="582132"/>
                  <a:pt x="371610" y="583493"/>
                  <a:pt x="372151" y="584039"/>
                </a:cubicBezTo>
                <a:cubicBezTo>
                  <a:pt x="372690" y="584583"/>
                  <a:pt x="372959" y="585944"/>
                  <a:pt x="372959" y="588123"/>
                </a:cubicBezTo>
                <a:cubicBezTo>
                  <a:pt x="372959" y="590300"/>
                  <a:pt x="372690" y="591662"/>
                  <a:pt x="372151" y="592207"/>
                </a:cubicBezTo>
                <a:cubicBezTo>
                  <a:pt x="371610" y="592751"/>
                  <a:pt x="371341" y="594112"/>
                  <a:pt x="371341" y="596291"/>
                </a:cubicBezTo>
                <a:cubicBezTo>
                  <a:pt x="371341" y="607182"/>
                  <a:pt x="374038" y="616984"/>
                  <a:pt x="379433" y="625696"/>
                </a:cubicBezTo>
                <a:lnTo>
                  <a:pt x="379433" y="627331"/>
                </a:lnTo>
                <a:cubicBezTo>
                  <a:pt x="379433" y="630598"/>
                  <a:pt x="377814" y="633594"/>
                  <a:pt x="374578" y="636317"/>
                </a:cubicBezTo>
                <a:cubicBezTo>
                  <a:pt x="371341" y="639040"/>
                  <a:pt x="369723" y="642035"/>
                  <a:pt x="369723" y="645301"/>
                </a:cubicBezTo>
                <a:cubicBezTo>
                  <a:pt x="369723" y="647480"/>
                  <a:pt x="370802" y="649386"/>
                  <a:pt x="372959" y="651019"/>
                </a:cubicBezTo>
                <a:cubicBezTo>
                  <a:pt x="375117" y="652654"/>
                  <a:pt x="376196" y="654559"/>
                  <a:pt x="376196" y="656738"/>
                </a:cubicBezTo>
                <a:cubicBezTo>
                  <a:pt x="376196" y="658915"/>
                  <a:pt x="375656" y="660822"/>
                  <a:pt x="374578" y="662455"/>
                </a:cubicBezTo>
                <a:cubicBezTo>
                  <a:pt x="373499" y="664089"/>
                  <a:pt x="372959" y="665994"/>
                  <a:pt x="372959" y="668173"/>
                </a:cubicBezTo>
                <a:cubicBezTo>
                  <a:pt x="372959" y="673619"/>
                  <a:pt x="375387" y="679064"/>
                  <a:pt x="380242" y="684510"/>
                </a:cubicBezTo>
                <a:cubicBezTo>
                  <a:pt x="385096" y="689955"/>
                  <a:pt x="390221" y="692678"/>
                  <a:pt x="395616" y="692678"/>
                </a:cubicBezTo>
                <a:cubicBezTo>
                  <a:pt x="405325" y="692678"/>
                  <a:pt x="413417" y="689955"/>
                  <a:pt x="419890" y="684510"/>
                </a:cubicBezTo>
                <a:lnTo>
                  <a:pt x="423126" y="684510"/>
                </a:lnTo>
                <a:cubicBezTo>
                  <a:pt x="424205" y="684510"/>
                  <a:pt x="424746" y="685599"/>
                  <a:pt x="424746" y="687777"/>
                </a:cubicBezTo>
                <a:lnTo>
                  <a:pt x="424746" y="695945"/>
                </a:lnTo>
                <a:cubicBezTo>
                  <a:pt x="424746" y="698124"/>
                  <a:pt x="426364" y="700303"/>
                  <a:pt x="429600" y="702480"/>
                </a:cubicBezTo>
                <a:cubicBezTo>
                  <a:pt x="432837" y="704659"/>
                  <a:pt x="435534" y="705748"/>
                  <a:pt x="437691" y="705748"/>
                </a:cubicBezTo>
                <a:cubicBezTo>
                  <a:pt x="442006" y="705748"/>
                  <a:pt x="444164" y="703025"/>
                  <a:pt x="444164" y="697580"/>
                </a:cubicBezTo>
                <a:cubicBezTo>
                  <a:pt x="443085" y="697580"/>
                  <a:pt x="442546" y="697034"/>
                  <a:pt x="442546" y="695945"/>
                </a:cubicBezTo>
                <a:lnTo>
                  <a:pt x="442546" y="692678"/>
                </a:lnTo>
                <a:lnTo>
                  <a:pt x="442546" y="687777"/>
                </a:lnTo>
                <a:lnTo>
                  <a:pt x="442546" y="686143"/>
                </a:lnTo>
                <a:cubicBezTo>
                  <a:pt x="442546" y="683966"/>
                  <a:pt x="444974" y="681515"/>
                  <a:pt x="449828" y="678792"/>
                </a:cubicBezTo>
                <a:cubicBezTo>
                  <a:pt x="454684" y="676069"/>
                  <a:pt x="458189" y="674708"/>
                  <a:pt x="460348" y="674708"/>
                </a:cubicBezTo>
                <a:cubicBezTo>
                  <a:pt x="464663" y="675797"/>
                  <a:pt x="468439" y="676885"/>
                  <a:pt x="471675" y="677975"/>
                </a:cubicBezTo>
                <a:cubicBezTo>
                  <a:pt x="474912" y="679064"/>
                  <a:pt x="478149" y="679608"/>
                  <a:pt x="481386" y="679608"/>
                </a:cubicBezTo>
                <a:cubicBezTo>
                  <a:pt x="483543" y="679608"/>
                  <a:pt x="489478" y="676069"/>
                  <a:pt x="499187" y="668990"/>
                </a:cubicBezTo>
                <a:cubicBezTo>
                  <a:pt x="508896" y="661910"/>
                  <a:pt x="515909" y="657826"/>
                  <a:pt x="520225" y="656738"/>
                </a:cubicBezTo>
                <a:cubicBezTo>
                  <a:pt x="520225" y="656738"/>
                  <a:pt x="521303" y="656193"/>
                  <a:pt x="523462" y="655103"/>
                </a:cubicBezTo>
                <a:cubicBezTo>
                  <a:pt x="528856" y="650747"/>
                  <a:pt x="532632" y="645573"/>
                  <a:pt x="534789" y="639584"/>
                </a:cubicBezTo>
                <a:cubicBezTo>
                  <a:pt x="536947" y="633594"/>
                  <a:pt x="541801" y="629509"/>
                  <a:pt x="549354" y="627331"/>
                </a:cubicBezTo>
                <a:cubicBezTo>
                  <a:pt x="551512" y="627331"/>
                  <a:pt x="556367" y="627331"/>
                  <a:pt x="563919" y="627331"/>
                </a:cubicBezTo>
                <a:cubicBezTo>
                  <a:pt x="571470" y="627331"/>
                  <a:pt x="575247" y="624608"/>
                  <a:pt x="575247" y="619163"/>
                </a:cubicBezTo>
                <a:cubicBezTo>
                  <a:pt x="575247" y="615895"/>
                  <a:pt x="573359" y="613989"/>
                  <a:pt x="569583" y="613444"/>
                </a:cubicBezTo>
                <a:cubicBezTo>
                  <a:pt x="565806" y="612900"/>
                  <a:pt x="563919" y="610994"/>
                  <a:pt x="563919" y="607726"/>
                </a:cubicBezTo>
                <a:cubicBezTo>
                  <a:pt x="563919" y="607726"/>
                  <a:pt x="564458" y="607182"/>
                  <a:pt x="565537" y="606093"/>
                </a:cubicBezTo>
                <a:cubicBezTo>
                  <a:pt x="567695" y="606093"/>
                  <a:pt x="570931" y="605549"/>
                  <a:pt x="575247" y="604460"/>
                </a:cubicBezTo>
                <a:cubicBezTo>
                  <a:pt x="579562" y="603370"/>
                  <a:pt x="581720" y="600647"/>
                  <a:pt x="581720" y="596291"/>
                </a:cubicBezTo>
                <a:cubicBezTo>
                  <a:pt x="581720" y="593023"/>
                  <a:pt x="580641" y="590300"/>
                  <a:pt x="578484" y="588123"/>
                </a:cubicBezTo>
                <a:cubicBezTo>
                  <a:pt x="576326" y="585944"/>
                  <a:pt x="575247" y="583221"/>
                  <a:pt x="575247" y="579954"/>
                </a:cubicBezTo>
                <a:cubicBezTo>
                  <a:pt x="575247" y="575598"/>
                  <a:pt x="576595" y="570697"/>
                  <a:pt x="579292" y="565251"/>
                </a:cubicBezTo>
                <a:cubicBezTo>
                  <a:pt x="581990" y="559806"/>
                  <a:pt x="584417" y="555993"/>
                  <a:pt x="586576" y="553816"/>
                </a:cubicBezTo>
                <a:lnTo>
                  <a:pt x="586576" y="539113"/>
                </a:lnTo>
                <a:lnTo>
                  <a:pt x="596285" y="529311"/>
                </a:lnTo>
                <a:cubicBezTo>
                  <a:pt x="596285" y="527132"/>
                  <a:pt x="596016" y="525771"/>
                  <a:pt x="595475" y="525227"/>
                </a:cubicBezTo>
                <a:cubicBezTo>
                  <a:pt x="594937" y="524681"/>
                  <a:pt x="594667" y="523320"/>
                  <a:pt x="594667" y="521142"/>
                </a:cubicBezTo>
                <a:cubicBezTo>
                  <a:pt x="594667" y="518964"/>
                  <a:pt x="594937" y="517602"/>
                  <a:pt x="595475" y="517058"/>
                </a:cubicBezTo>
                <a:cubicBezTo>
                  <a:pt x="596016" y="516513"/>
                  <a:pt x="596285" y="515151"/>
                  <a:pt x="596285" y="512974"/>
                </a:cubicBezTo>
                <a:cubicBezTo>
                  <a:pt x="596285" y="507528"/>
                  <a:pt x="594667" y="502355"/>
                  <a:pt x="591430" y="497453"/>
                </a:cubicBezTo>
                <a:cubicBezTo>
                  <a:pt x="588194" y="492553"/>
                  <a:pt x="586576" y="487380"/>
                  <a:pt x="586576" y="481934"/>
                </a:cubicBezTo>
                <a:cubicBezTo>
                  <a:pt x="586576" y="479755"/>
                  <a:pt x="586845" y="477578"/>
                  <a:pt x="587384" y="475399"/>
                </a:cubicBezTo>
                <a:cubicBezTo>
                  <a:pt x="587924" y="473220"/>
                  <a:pt x="588194" y="471043"/>
                  <a:pt x="588194" y="468864"/>
                </a:cubicBezTo>
                <a:cubicBezTo>
                  <a:pt x="588194" y="466687"/>
                  <a:pt x="587924" y="464780"/>
                  <a:pt x="587384" y="463146"/>
                </a:cubicBezTo>
                <a:cubicBezTo>
                  <a:pt x="586845" y="461513"/>
                  <a:pt x="586576" y="459608"/>
                  <a:pt x="586576" y="457429"/>
                </a:cubicBezTo>
                <a:cubicBezTo>
                  <a:pt x="586576" y="451983"/>
                  <a:pt x="589812" y="448171"/>
                  <a:pt x="596285" y="445992"/>
                </a:cubicBezTo>
                <a:lnTo>
                  <a:pt x="596285" y="442726"/>
                </a:lnTo>
                <a:cubicBezTo>
                  <a:pt x="596285" y="440547"/>
                  <a:pt x="594937" y="436736"/>
                  <a:pt x="592239" y="431290"/>
                </a:cubicBezTo>
                <a:cubicBezTo>
                  <a:pt x="589542" y="425845"/>
                  <a:pt x="587653" y="420943"/>
                  <a:pt x="586576" y="416587"/>
                </a:cubicBezTo>
                <a:cubicBezTo>
                  <a:pt x="584417" y="410052"/>
                  <a:pt x="581181" y="405424"/>
                  <a:pt x="576866" y="402701"/>
                </a:cubicBezTo>
                <a:cubicBezTo>
                  <a:pt x="572549" y="399978"/>
                  <a:pt x="570393" y="397527"/>
                  <a:pt x="570393" y="395349"/>
                </a:cubicBezTo>
                <a:cubicBezTo>
                  <a:pt x="570393" y="393171"/>
                  <a:pt x="570931" y="390993"/>
                  <a:pt x="572010" y="388814"/>
                </a:cubicBezTo>
                <a:cubicBezTo>
                  <a:pt x="573090" y="386636"/>
                  <a:pt x="573628" y="383914"/>
                  <a:pt x="573628" y="380645"/>
                </a:cubicBezTo>
                <a:cubicBezTo>
                  <a:pt x="573628" y="378468"/>
                  <a:pt x="571470" y="376289"/>
                  <a:pt x="567155" y="374112"/>
                </a:cubicBezTo>
                <a:cubicBezTo>
                  <a:pt x="562840" y="371933"/>
                  <a:pt x="559873" y="367849"/>
                  <a:pt x="558255" y="361859"/>
                </a:cubicBezTo>
                <a:cubicBezTo>
                  <a:pt x="556636" y="355868"/>
                  <a:pt x="554748" y="352873"/>
                  <a:pt x="552590" y="352873"/>
                </a:cubicBezTo>
                <a:cubicBezTo>
                  <a:pt x="551512" y="352873"/>
                  <a:pt x="550972" y="353145"/>
                  <a:pt x="550972" y="353691"/>
                </a:cubicBezTo>
                <a:cubicBezTo>
                  <a:pt x="550972" y="354235"/>
                  <a:pt x="550433" y="354507"/>
                  <a:pt x="549354" y="354507"/>
                </a:cubicBezTo>
                <a:lnTo>
                  <a:pt x="547736" y="354507"/>
                </a:lnTo>
                <a:lnTo>
                  <a:pt x="544499" y="354507"/>
                </a:lnTo>
                <a:cubicBezTo>
                  <a:pt x="541262" y="354507"/>
                  <a:pt x="539644" y="352601"/>
                  <a:pt x="539644" y="348789"/>
                </a:cubicBezTo>
                <a:cubicBezTo>
                  <a:pt x="539644" y="344977"/>
                  <a:pt x="539644" y="341982"/>
                  <a:pt x="539644" y="339804"/>
                </a:cubicBezTo>
                <a:cubicBezTo>
                  <a:pt x="539644" y="339804"/>
                  <a:pt x="537217" y="338170"/>
                  <a:pt x="532361" y="334903"/>
                </a:cubicBezTo>
                <a:cubicBezTo>
                  <a:pt x="527507" y="331635"/>
                  <a:pt x="521844" y="328096"/>
                  <a:pt x="515370" y="324284"/>
                </a:cubicBezTo>
                <a:cubicBezTo>
                  <a:pt x="508896" y="320472"/>
                  <a:pt x="502963" y="316933"/>
                  <a:pt x="497569" y="313665"/>
                </a:cubicBezTo>
                <a:cubicBezTo>
                  <a:pt x="492175" y="310398"/>
                  <a:pt x="489478" y="308765"/>
                  <a:pt x="489478" y="308765"/>
                </a:cubicBezTo>
                <a:cubicBezTo>
                  <a:pt x="484083" y="308765"/>
                  <a:pt x="478418" y="308491"/>
                  <a:pt x="472485" y="307947"/>
                </a:cubicBezTo>
                <a:cubicBezTo>
                  <a:pt x="466552" y="307403"/>
                  <a:pt x="460887" y="307130"/>
                  <a:pt x="455492" y="307130"/>
                </a:cubicBezTo>
                <a:cubicBezTo>
                  <a:pt x="453335" y="306042"/>
                  <a:pt x="451717" y="304953"/>
                  <a:pt x="450638" y="303863"/>
                </a:cubicBezTo>
                <a:cubicBezTo>
                  <a:pt x="449559" y="302774"/>
                  <a:pt x="447941" y="301684"/>
                  <a:pt x="445783" y="300596"/>
                </a:cubicBezTo>
                <a:cubicBezTo>
                  <a:pt x="437152" y="301684"/>
                  <a:pt x="431489" y="300596"/>
                  <a:pt x="428791" y="297328"/>
                </a:cubicBezTo>
                <a:cubicBezTo>
                  <a:pt x="426094" y="294061"/>
                  <a:pt x="420969" y="292428"/>
                  <a:pt x="413417" y="292428"/>
                </a:cubicBezTo>
                <a:close/>
                <a:moveTo>
                  <a:pt x="7583697" y="290793"/>
                </a:moveTo>
                <a:cubicBezTo>
                  <a:pt x="7581539" y="290793"/>
                  <a:pt x="7578303" y="291883"/>
                  <a:pt x="7573989" y="294061"/>
                </a:cubicBezTo>
                <a:cubicBezTo>
                  <a:pt x="7569672" y="296239"/>
                  <a:pt x="7564817" y="298690"/>
                  <a:pt x="7559423" y="301412"/>
                </a:cubicBezTo>
                <a:cubicBezTo>
                  <a:pt x="7554028" y="304135"/>
                  <a:pt x="7549443" y="306586"/>
                  <a:pt x="7545669" y="308765"/>
                </a:cubicBezTo>
                <a:cubicBezTo>
                  <a:pt x="7541891" y="310942"/>
                  <a:pt x="7540003" y="312576"/>
                  <a:pt x="7540003" y="313665"/>
                </a:cubicBezTo>
                <a:cubicBezTo>
                  <a:pt x="7540003" y="316933"/>
                  <a:pt x="7540273" y="319111"/>
                  <a:pt x="7540813" y="320200"/>
                </a:cubicBezTo>
                <a:cubicBezTo>
                  <a:pt x="7541352" y="321289"/>
                  <a:pt x="7541623" y="324556"/>
                  <a:pt x="7541623" y="330002"/>
                </a:cubicBezTo>
                <a:cubicBezTo>
                  <a:pt x="7541623" y="330002"/>
                  <a:pt x="7542161" y="330002"/>
                  <a:pt x="7543239" y="330002"/>
                </a:cubicBezTo>
                <a:lnTo>
                  <a:pt x="7546475" y="330002"/>
                </a:lnTo>
                <a:cubicBezTo>
                  <a:pt x="7551871" y="330002"/>
                  <a:pt x="7559693" y="325102"/>
                  <a:pt x="7569941" y="315298"/>
                </a:cubicBezTo>
                <a:cubicBezTo>
                  <a:pt x="7580191" y="305497"/>
                  <a:pt x="7585317" y="297874"/>
                  <a:pt x="7585317" y="292428"/>
                </a:cubicBezTo>
                <a:cubicBezTo>
                  <a:pt x="7585317" y="291339"/>
                  <a:pt x="7584777" y="290793"/>
                  <a:pt x="7583697" y="290793"/>
                </a:cubicBezTo>
                <a:close/>
                <a:moveTo>
                  <a:pt x="2605606" y="290793"/>
                </a:moveTo>
                <a:cubicBezTo>
                  <a:pt x="2600212" y="290793"/>
                  <a:pt x="2597514" y="292972"/>
                  <a:pt x="2597514" y="297328"/>
                </a:cubicBezTo>
                <a:cubicBezTo>
                  <a:pt x="2597514" y="301684"/>
                  <a:pt x="2599132" y="303863"/>
                  <a:pt x="2602370" y="303863"/>
                </a:cubicBezTo>
                <a:cubicBezTo>
                  <a:pt x="2607763" y="303863"/>
                  <a:pt x="2610461" y="302774"/>
                  <a:pt x="2610461" y="300596"/>
                </a:cubicBezTo>
                <a:cubicBezTo>
                  <a:pt x="2610461" y="294061"/>
                  <a:pt x="2608842" y="290793"/>
                  <a:pt x="2605606" y="290793"/>
                </a:cubicBezTo>
                <a:close/>
                <a:moveTo>
                  <a:pt x="1768946" y="290793"/>
                </a:moveTo>
                <a:lnTo>
                  <a:pt x="1768946" y="292428"/>
                </a:lnTo>
                <a:cubicBezTo>
                  <a:pt x="1770024" y="292428"/>
                  <a:pt x="1770564" y="292972"/>
                  <a:pt x="1770564" y="294061"/>
                </a:cubicBezTo>
                <a:cubicBezTo>
                  <a:pt x="1772721" y="294061"/>
                  <a:pt x="1773800" y="292972"/>
                  <a:pt x="1773800" y="290793"/>
                </a:cubicBezTo>
                <a:lnTo>
                  <a:pt x="1772182" y="290793"/>
                </a:lnTo>
                <a:close/>
                <a:moveTo>
                  <a:pt x="3913799" y="289160"/>
                </a:moveTo>
                <a:cubicBezTo>
                  <a:pt x="3911641" y="289160"/>
                  <a:pt x="3909213" y="290249"/>
                  <a:pt x="3906516" y="292428"/>
                </a:cubicBezTo>
                <a:cubicBezTo>
                  <a:pt x="3903819" y="294605"/>
                  <a:pt x="3902470" y="296784"/>
                  <a:pt x="3902470" y="298962"/>
                </a:cubicBezTo>
                <a:cubicBezTo>
                  <a:pt x="3904629" y="298962"/>
                  <a:pt x="3907595" y="298146"/>
                  <a:pt x="3911371" y="296512"/>
                </a:cubicBezTo>
                <a:cubicBezTo>
                  <a:pt x="3915148" y="294877"/>
                  <a:pt x="3917035" y="292972"/>
                  <a:pt x="3917035" y="290793"/>
                </a:cubicBezTo>
                <a:cubicBezTo>
                  <a:pt x="3917035" y="289705"/>
                  <a:pt x="3915956" y="289160"/>
                  <a:pt x="3913799" y="289160"/>
                </a:cubicBezTo>
                <a:close/>
                <a:moveTo>
                  <a:pt x="8012042" y="287526"/>
                </a:moveTo>
                <a:cubicBezTo>
                  <a:pt x="8009883" y="287526"/>
                  <a:pt x="8005299" y="289432"/>
                  <a:pt x="7998285" y="293244"/>
                </a:cubicBezTo>
                <a:cubicBezTo>
                  <a:pt x="7991273" y="297056"/>
                  <a:pt x="7983990" y="301412"/>
                  <a:pt x="7976439" y="306314"/>
                </a:cubicBezTo>
                <a:cubicBezTo>
                  <a:pt x="7968887" y="311214"/>
                  <a:pt x="7961873" y="316388"/>
                  <a:pt x="7955400" y="321833"/>
                </a:cubicBezTo>
                <a:cubicBezTo>
                  <a:pt x="7948927" y="327279"/>
                  <a:pt x="7945151" y="331091"/>
                  <a:pt x="7944073" y="333270"/>
                </a:cubicBezTo>
                <a:cubicBezTo>
                  <a:pt x="7941915" y="335447"/>
                  <a:pt x="7940027" y="338170"/>
                  <a:pt x="7938409" y="341438"/>
                </a:cubicBezTo>
                <a:cubicBezTo>
                  <a:pt x="7936789" y="344705"/>
                  <a:pt x="7934902" y="347428"/>
                  <a:pt x="7932743" y="349607"/>
                </a:cubicBezTo>
                <a:cubicBezTo>
                  <a:pt x="7929507" y="351784"/>
                  <a:pt x="7926001" y="352601"/>
                  <a:pt x="7922226" y="352056"/>
                </a:cubicBezTo>
                <a:cubicBezTo>
                  <a:pt x="7918449" y="351512"/>
                  <a:pt x="7915483" y="352329"/>
                  <a:pt x="7913325" y="354507"/>
                </a:cubicBezTo>
                <a:cubicBezTo>
                  <a:pt x="7909009" y="358863"/>
                  <a:pt x="7901187" y="365943"/>
                  <a:pt x="7889860" y="375745"/>
                </a:cubicBezTo>
                <a:cubicBezTo>
                  <a:pt x="7878533" y="385547"/>
                  <a:pt x="7872867" y="393171"/>
                  <a:pt x="7872867" y="398617"/>
                </a:cubicBezTo>
                <a:cubicBezTo>
                  <a:pt x="7879341" y="398617"/>
                  <a:pt x="7885005" y="396438"/>
                  <a:pt x="7889860" y="392082"/>
                </a:cubicBezTo>
                <a:cubicBezTo>
                  <a:pt x="7894715" y="387726"/>
                  <a:pt x="7900377" y="385003"/>
                  <a:pt x="7906853" y="383914"/>
                </a:cubicBezTo>
                <a:cubicBezTo>
                  <a:pt x="7909009" y="380645"/>
                  <a:pt x="7910899" y="378196"/>
                  <a:pt x="7912515" y="376561"/>
                </a:cubicBezTo>
                <a:cubicBezTo>
                  <a:pt x="7914135" y="374928"/>
                  <a:pt x="7916562" y="373566"/>
                  <a:pt x="7919798" y="372477"/>
                </a:cubicBezTo>
                <a:cubicBezTo>
                  <a:pt x="7919798" y="370300"/>
                  <a:pt x="7921957" y="369210"/>
                  <a:pt x="7926271" y="369210"/>
                </a:cubicBezTo>
                <a:cubicBezTo>
                  <a:pt x="7927349" y="368121"/>
                  <a:pt x="7928159" y="366215"/>
                  <a:pt x="7928698" y="363493"/>
                </a:cubicBezTo>
                <a:cubicBezTo>
                  <a:pt x="7929239" y="360770"/>
                  <a:pt x="7930047" y="359408"/>
                  <a:pt x="7931127" y="359408"/>
                </a:cubicBezTo>
                <a:lnTo>
                  <a:pt x="7940835" y="359408"/>
                </a:lnTo>
                <a:cubicBezTo>
                  <a:pt x="7940835" y="359408"/>
                  <a:pt x="7941375" y="358319"/>
                  <a:pt x="7942455" y="356140"/>
                </a:cubicBezTo>
                <a:cubicBezTo>
                  <a:pt x="7944613" y="347428"/>
                  <a:pt x="7948388" y="341982"/>
                  <a:pt x="7953782" y="339804"/>
                </a:cubicBezTo>
                <a:cubicBezTo>
                  <a:pt x="7959177" y="337626"/>
                  <a:pt x="7964032" y="333270"/>
                  <a:pt x="7968347" y="326735"/>
                </a:cubicBezTo>
                <a:cubicBezTo>
                  <a:pt x="7969426" y="326735"/>
                  <a:pt x="7969965" y="326190"/>
                  <a:pt x="7969965" y="325102"/>
                </a:cubicBezTo>
                <a:lnTo>
                  <a:pt x="7981293" y="325102"/>
                </a:lnTo>
                <a:cubicBezTo>
                  <a:pt x="7983451" y="319656"/>
                  <a:pt x="7990194" y="313121"/>
                  <a:pt x="8001521" y="305497"/>
                </a:cubicBezTo>
                <a:cubicBezTo>
                  <a:pt x="8012851" y="297874"/>
                  <a:pt x="8018514" y="292428"/>
                  <a:pt x="8018514" y="289160"/>
                </a:cubicBezTo>
                <a:cubicBezTo>
                  <a:pt x="8018514" y="288071"/>
                  <a:pt x="8016356" y="287526"/>
                  <a:pt x="8012042" y="287526"/>
                </a:cubicBezTo>
                <a:close/>
                <a:moveTo>
                  <a:pt x="332502" y="287526"/>
                </a:moveTo>
                <a:cubicBezTo>
                  <a:pt x="327107" y="287526"/>
                  <a:pt x="318477" y="290793"/>
                  <a:pt x="306609" y="297328"/>
                </a:cubicBezTo>
                <a:cubicBezTo>
                  <a:pt x="294741" y="303863"/>
                  <a:pt x="286650" y="309309"/>
                  <a:pt x="282335" y="313665"/>
                </a:cubicBezTo>
                <a:cubicBezTo>
                  <a:pt x="276940" y="319111"/>
                  <a:pt x="273704" y="322651"/>
                  <a:pt x="272625" y="324284"/>
                </a:cubicBezTo>
                <a:cubicBezTo>
                  <a:pt x="271546" y="325918"/>
                  <a:pt x="267770" y="328912"/>
                  <a:pt x="261296" y="333270"/>
                </a:cubicBezTo>
                <a:cubicBezTo>
                  <a:pt x="260218" y="334358"/>
                  <a:pt x="259409" y="336265"/>
                  <a:pt x="258870" y="338987"/>
                </a:cubicBezTo>
                <a:cubicBezTo>
                  <a:pt x="258330" y="341710"/>
                  <a:pt x="257521" y="343072"/>
                  <a:pt x="256442" y="343072"/>
                </a:cubicBezTo>
                <a:lnTo>
                  <a:pt x="248351" y="343072"/>
                </a:lnTo>
                <a:cubicBezTo>
                  <a:pt x="247271" y="343072"/>
                  <a:pt x="246192" y="344977"/>
                  <a:pt x="245113" y="348789"/>
                </a:cubicBezTo>
                <a:cubicBezTo>
                  <a:pt x="244035" y="352601"/>
                  <a:pt x="243495" y="355052"/>
                  <a:pt x="243495" y="356140"/>
                </a:cubicBezTo>
                <a:cubicBezTo>
                  <a:pt x="252127" y="356140"/>
                  <a:pt x="257791" y="354235"/>
                  <a:pt x="260488" y="350423"/>
                </a:cubicBezTo>
                <a:cubicBezTo>
                  <a:pt x="263185" y="346611"/>
                  <a:pt x="267770" y="343072"/>
                  <a:pt x="274243" y="339804"/>
                </a:cubicBezTo>
                <a:cubicBezTo>
                  <a:pt x="278558" y="337626"/>
                  <a:pt x="282604" y="335993"/>
                  <a:pt x="286380" y="334903"/>
                </a:cubicBezTo>
                <a:cubicBezTo>
                  <a:pt x="290157" y="333814"/>
                  <a:pt x="293123" y="331635"/>
                  <a:pt x="295282" y="328368"/>
                </a:cubicBezTo>
                <a:cubicBezTo>
                  <a:pt x="297438" y="326190"/>
                  <a:pt x="300406" y="322651"/>
                  <a:pt x="304181" y="317749"/>
                </a:cubicBezTo>
                <a:cubicBezTo>
                  <a:pt x="307958" y="312849"/>
                  <a:pt x="310924" y="309309"/>
                  <a:pt x="313082" y="307130"/>
                </a:cubicBezTo>
                <a:cubicBezTo>
                  <a:pt x="314162" y="306042"/>
                  <a:pt x="314701" y="304953"/>
                  <a:pt x="314701" y="303863"/>
                </a:cubicBezTo>
                <a:cubicBezTo>
                  <a:pt x="314701" y="302774"/>
                  <a:pt x="315780" y="301684"/>
                  <a:pt x="317938" y="300596"/>
                </a:cubicBezTo>
                <a:cubicBezTo>
                  <a:pt x="321174" y="298418"/>
                  <a:pt x="324410" y="296784"/>
                  <a:pt x="327646" y="295695"/>
                </a:cubicBezTo>
                <a:cubicBezTo>
                  <a:pt x="330884" y="294605"/>
                  <a:pt x="332502" y="291883"/>
                  <a:pt x="332502" y="287526"/>
                </a:cubicBezTo>
                <a:close/>
                <a:moveTo>
                  <a:pt x="5375933" y="285893"/>
                </a:moveTo>
                <a:cubicBezTo>
                  <a:pt x="5371618" y="285893"/>
                  <a:pt x="5367302" y="286709"/>
                  <a:pt x="5362986" y="288344"/>
                </a:cubicBezTo>
                <a:cubicBezTo>
                  <a:pt x="5358671" y="289977"/>
                  <a:pt x="5356514" y="293516"/>
                  <a:pt x="5356514" y="298962"/>
                </a:cubicBezTo>
                <a:cubicBezTo>
                  <a:pt x="5356514" y="303319"/>
                  <a:pt x="5357053" y="305497"/>
                  <a:pt x="5358132" y="305497"/>
                </a:cubicBezTo>
                <a:cubicBezTo>
                  <a:pt x="5360289" y="305497"/>
                  <a:pt x="5364605" y="303863"/>
                  <a:pt x="5371077" y="300596"/>
                </a:cubicBezTo>
                <a:cubicBezTo>
                  <a:pt x="5377551" y="297328"/>
                  <a:pt x="5380788" y="294605"/>
                  <a:pt x="5380788" y="292428"/>
                </a:cubicBezTo>
                <a:cubicBezTo>
                  <a:pt x="5380788" y="288071"/>
                  <a:pt x="5379169" y="285893"/>
                  <a:pt x="5375933" y="285893"/>
                </a:cubicBezTo>
                <a:close/>
                <a:moveTo>
                  <a:pt x="5273979" y="285893"/>
                </a:moveTo>
                <a:cubicBezTo>
                  <a:pt x="5271822" y="285893"/>
                  <a:pt x="5269125" y="286437"/>
                  <a:pt x="5265889" y="287526"/>
                </a:cubicBezTo>
                <a:cubicBezTo>
                  <a:pt x="5262652" y="288616"/>
                  <a:pt x="5261034" y="290249"/>
                  <a:pt x="5261034" y="292428"/>
                </a:cubicBezTo>
                <a:cubicBezTo>
                  <a:pt x="5261034" y="295695"/>
                  <a:pt x="5262652" y="297328"/>
                  <a:pt x="5265889" y="297328"/>
                </a:cubicBezTo>
                <a:lnTo>
                  <a:pt x="5267507" y="297328"/>
                </a:lnTo>
                <a:cubicBezTo>
                  <a:pt x="5268585" y="297328"/>
                  <a:pt x="5270204" y="297056"/>
                  <a:pt x="5272361" y="296512"/>
                </a:cubicBezTo>
                <a:cubicBezTo>
                  <a:pt x="5274520" y="295967"/>
                  <a:pt x="5276138" y="295695"/>
                  <a:pt x="5277217" y="295695"/>
                </a:cubicBezTo>
                <a:cubicBezTo>
                  <a:pt x="5279374" y="293516"/>
                  <a:pt x="5280453" y="291883"/>
                  <a:pt x="5280453" y="290793"/>
                </a:cubicBezTo>
                <a:cubicBezTo>
                  <a:pt x="5280453" y="287526"/>
                  <a:pt x="5279914" y="285893"/>
                  <a:pt x="5278835" y="285893"/>
                </a:cubicBezTo>
                <a:close/>
                <a:moveTo>
                  <a:pt x="2788473" y="285893"/>
                </a:moveTo>
                <a:cubicBezTo>
                  <a:pt x="2785237" y="285893"/>
                  <a:pt x="2782270" y="288344"/>
                  <a:pt x="2779573" y="293244"/>
                </a:cubicBezTo>
                <a:cubicBezTo>
                  <a:pt x="2776876" y="298146"/>
                  <a:pt x="2774988" y="301684"/>
                  <a:pt x="2773909" y="303863"/>
                </a:cubicBezTo>
                <a:cubicBezTo>
                  <a:pt x="2771751" y="306042"/>
                  <a:pt x="2769594" y="306858"/>
                  <a:pt x="2767436" y="306314"/>
                </a:cubicBezTo>
                <a:cubicBezTo>
                  <a:pt x="2765278" y="305769"/>
                  <a:pt x="2763660" y="306586"/>
                  <a:pt x="2762580" y="308765"/>
                </a:cubicBezTo>
                <a:cubicBezTo>
                  <a:pt x="2761503" y="310942"/>
                  <a:pt x="2760962" y="312849"/>
                  <a:pt x="2760962" y="314482"/>
                </a:cubicBezTo>
                <a:cubicBezTo>
                  <a:pt x="2760962" y="316116"/>
                  <a:pt x="2760424" y="318021"/>
                  <a:pt x="2759344" y="320200"/>
                </a:cubicBezTo>
                <a:cubicBezTo>
                  <a:pt x="2757186" y="322379"/>
                  <a:pt x="2754219" y="323467"/>
                  <a:pt x="2750443" y="323467"/>
                </a:cubicBezTo>
                <a:cubicBezTo>
                  <a:pt x="2746668" y="323467"/>
                  <a:pt x="2744779" y="325646"/>
                  <a:pt x="2744779" y="330002"/>
                </a:cubicBezTo>
                <a:cubicBezTo>
                  <a:pt x="2753411" y="330002"/>
                  <a:pt x="2759614" y="328912"/>
                  <a:pt x="2763390" y="326735"/>
                </a:cubicBezTo>
                <a:cubicBezTo>
                  <a:pt x="2767166" y="324556"/>
                  <a:pt x="2769864" y="321833"/>
                  <a:pt x="2771482" y="318567"/>
                </a:cubicBezTo>
                <a:cubicBezTo>
                  <a:pt x="2773100" y="315298"/>
                  <a:pt x="2774988" y="312304"/>
                  <a:pt x="2777145" y="309581"/>
                </a:cubicBezTo>
                <a:cubicBezTo>
                  <a:pt x="2779304" y="306858"/>
                  <a:pt x="2783619" y="305497"/>
                  <a:pt x="2790092" y="305497"/>
                </a:cubicBezTo>
                <a:cubicBezTo>
                  <a:pt x="2792251" y="303319"/>
                  <a:pt x="2795216" y="300596"/>
                  <a:pt x="2798992" y="297328"/>
                </a:cubicBezTo>
                <a:cubicBezTo>
                  <a:pt x="2802768" y="294061"/>
                  <a:pt x="2804657" y="291339"/>
                  <a:pt x="2804657" y="289160"/>
                </a:cubicBezTo>
                <a:cubicBezTo>
                  <a:pt x="2804657" y="286982"/>
                  <a:pt x="2804117" y="285893"/>
                  <a:pt x="2803038" y="285893"/>
                </a:cubicBezTo>
                <a:lnTo>
                  <a:pt x="2801420" y="285893"/>
                </a:lnTo>
                <a:lnTo>
                  <a:pt x="2796566" y="289160"/>
                </a:lnTo>
                <a:lnTo>
                  <a:pt x="2794946" y="289160"/>
                </a:lnTo>
                <a:lnTo>
                  <a:pt x="2790092" y="285893"/>
                </a:lnTo>
                <a:close/>
                <a:moveTo>
                  <a:pt x="1138617" y="285893"/>
                </a:moveTo>
                <a:cubicBezTo>
                  <a:pt x="1133223" y="285893"/>
                  <a:pt x="1126749" y="289160"/>
                  <a:pt x="1119198" y="295695"/>
                </a:cubicBezTo>
                <a:cubicBezTo>
                  <a:pt x="1111645" y="302230"/>
                  <a:pt x="1107869" y="308219"/>
                  <a:pt x="1107869" y="313665"/>
                </a:cubicBezTo>
                <a:cubicBezTo>
                  <a:pt x="1107869" y="318021"/>
                  <a:pt x="1109488" y="320200"/>
                  <a:pt x="1112725" y="320200"/>
                </a:cubicBezTo>
                <a:cubicBezTo>
                  <a:pt x="1114883" y="318021"/>
                  <a:pt x="1117580" y="315844"/>
                  <a:pt x="1120816" y="313665"/>
                </a:cubicBezTo>
                <a:cubicBezTo>
                  <a:pt x="1127290" y="309309"/>
                  <a:pt x="1130526" y="307130"/>
                  <a:pt x="1130526" y="307130"/>
                </a:cubicBezTo>
                <a:lnTo>
                  <a:pt x="1130526" y="302230"/>
                </a:lnTo>
                <a:lnTo>
                  <a:pt x="1130526" y="298962"/>
                </a:lnTo>
                <a:cubicBezTo>
                  <a:pt x="1131605" y="295695"/>
                  <a:pt x="1133763" y="293789"/>
                  <a:pt x="1136999" y="293244"/>
                </a:cubicBezTo>
                <a:cubicBezTo>
                  <a:pt x="1140235" y="292700"/>
                  <a:pt x="1141854" y="291339"/>
                  <a:pt x="1141854" y="289160"/>
                </a:cubicBezTo>
                <a:cubicBezTo>
                  <a:pt x="1141854" y="286982"/>
                  <a:pt x="1140775" y="285893"/>
                  <a:pt x="1138617" y="285893"/>
                </a:cubicBezTo>
                <a:close/>
                <a:moveTo>
                  <a:pt x="7078788" y="284260"/>
                </a:moveTo>
                <a:cubicBezTo>
                  <a:pt x="7073393" y="284260"/>
                  <a:pt x="7067729" y="285893"/>
                  <a:pt x="7061795" y="289160"/>
                </a:cubicBezTo>
                <a:cubicBezTo>
                  <a:pt x="7055862" y="292428"/>
                  <a:pt x="7052895" y="296784"/>
                  <a:pt x="7052895" y="302230"/>
                </a:cubicBezTo>
                <a:cubicBezTo>
                  <a:pt x="7056131" y="302230"/>
                  <a:pt x="7061257" y="300323"/>
                  <a:pt x="7068270" y="296512"/>
                </a:cubicBezTo>
                <a:cubicBezTo>
                  <a:pt x="7075281" y="292700"/>
                  <a:pt x="7078788" y="288616"/>
                  <a:pt x="7078788" y="284260"/>
                </a:cubicBezTo>
                <a:close/>
                <a:moveTo>
                  <a:pt x="5327384" y="282625"/>
                </a:moveTo>
                <a:cubicBezTo>
                  <a:pt x="5323069" y="282625"/>
                  <a:pt x="5320910" y="285348"/>
                  <a:pt x="5320910" y="290793"/>
                </a:cubicBezTo>
                <a:cubicBezTo>
                  <a:pt x="5320910" y="291883"/>
                  <a:pt x="5321989" y="292428"/>
                  <a:pt x="5324148" y="292428"/>
                </a:cubicBezTo>
                <a:cubicBezTo>
                  <a:pt x="5328463" y="292428"/>
                  <a:pt x="5330621" y="290793"/>
                  <a:pt x="5330621" y="287526"/>
                </a:cubicBezTo>
                <a:lnTo>
                  <a:pt x="5330621" y="284260"/>
                </a:lnTo>
                <a:cubicBezTo>
                  <a:pt x="5329541" y="284260"/>
                  <a:pt x="5328463" y="283714"/>
                  <a:pt x="5327384" y="282625"/>
                </a:cubicBezTo>
                <a:close/>
                <a:moveTo>
                  <a:pt x="7128955" y="280992"/>
                </a:moveTo>
                <a:cubicBezTo>
                  <a:pt x="7126798" y="283170"/>
                  <a:pt x="7125719" y="284804"/>
                  <a:pt x="7125719" y="285893"/>
                </a:cubicBezTo>
                <a:cubicBezTo>
                  <a:pt x="7128955" y="285893"/>
                  <a:pt x="7130573" y="284804"/>
                  <a:pt x="7130573" y="282625"/>
                </a:cubicBezTo>
                <a:cubicBezTo>
                  <a:pt x="7130573" y="281537"/>
                  <a:pt x="7130034" y="280992"/>
                  <a:pt x="7128955" y="280992"/>
                </a:cubicBezTo>
                <a:close/>
                <a:moveTo>
                  <a:pt x="6978454" y="280992"/>
                </a:moveTo>
                <a:cubicBezTo>
                  <a:pt x="6970901" y="280992"/>
                  <a:pt x="6967127" y="283714"/>
                  <a:pt x="6967127" y="289160"/>
                </a:cubicBezTo>
                <a:cubicBezTo>
                  <a:pt x="6967127" y="291339"/>
                  <a:pt x="6968204" y="292428"/>
                  <a:pt x="6970363" y="292428"/>
                </a:cubicBezTo>
                <a:cubicBezTo>
                  <a:pt x="6975757" y="292428"/>
                  <a:pt x="6978454" y="288616"/>
                  <a:pt x="6978454" y="280992"/>
                </a:cubicBezTo>
                <a:close/>
                <a:moveTo>
                  <a:pt x="5975816" y="280992"/>
                </a:moveTo>
                <a:lnTo>
                  <a:pt x="5961252" y="289160"/>
                </a:lnTo>
                <a:cubicBezTo>
                  <a:pt x="5959094" y="290249"/>
                  <a:pt x="5958825" y="292155"/>
                  <a:pt x="5960443" y="294877"/>
                </a:cubicBezTo>
                <a:cubicBezTo>
                  <a:pt x="5962061" y="297600"/>
                  <a:pt x="5961790" y="298962"/>
                  <a:pt x="5959633" y="298962"/>
                </a:cubicBezTo>
                <a:cubicBezTo>
                  <a:pt x="5954239" y="297874"/>
                  <a:pt x="5946686" y="298690"/>
                  <a:pt x="5936976" y="301412"/>
                </a:cubicBezTo>
                <a:cubicBezTo>
                  <a:pt x="5927267" y="304135"/>
                  <a:pt x="5920793" y="308219"/>
                  <a:pt x="5917557" y="313665"/>
                </a:cubicBezTo>
                <a:cubicBezTo>
                  <a:pt x="5916478" y="315844"/>
                  <a:pt x="5915939" y="317749"/>
                  <a:pt x="5915939" y="319383"/>
                </a:cubicBezTo>
                <a:cubicBezTo>
                  <a:pt x="5915939" y="321017"/>
                  <a:pt x="5914860" y="322379"/>
                  <a:pt x="5912702" y="323467"/>
                </a:cubicBezTo>
                <a:cubicBezTo>
                  <a:pt x="5911624" y="324556"/>
                  <a:pt x="5910274" y="324828"/>
                  <a:pt x="5908656" y="324284"/>
                </a:cubicBezTo>
                <a:cubicBezTo>
                  <a:pt x="5907038" y="323740"/>
                  <a:pt x="5905690" y="324556"/>
                  <a:pt x="5904610" y="326735"/>
                </a:cubicBezTo>
                <a:cubicBezTo>
                  <a:pt x="5902454" y="330002"/>
                  <a:pt x="5901104" y="332725"/>
                  <a:pt x="5900565" y="334903"/>
                </a:cubicBezTo>
                <a:cubicBezTo>
                  <a:pt x="5900026" y="337081"/>
                  <a:pt x="5898677" y="339260"/>
                  <a:pt x="5896519" y="341438"/>
                </a:cubicBezTo>
                <a:cubicBezTo>
                  <a:pt x="5891125" y="346884"/>
                  <a:pt x="5886540" y="350423"/>
                  <a:pt x="5882764" y="352056"/>
                </a:cubicBezTo>
                <a:cubicBezTo>
                  <a:pt x="5878989" y="353691"/>
                  <a:pt x="5874943" y="356140"/>
                  <a:pt x="5870626" y="359408"/>
                </a:cubicBezTo>
                <a:cubicBezTo>
                  <a:pt x="5868470" y="361587"/>
                  <a:pt x="5865772" y="362403"/>
                  <a:pt x="5862535" y="361859"/>
                </a:cubicBezTo>
                <a:cubicBezTo>
                  <a:pt x="5859299" y="361314"/>
                  <a:pt x="5857681" y="362131"/>
                  <a:pt x="5857681" y="364309"/>
                </a:cubicBezTo>
                <a:lnTo>
                  <a:pt x="5857681" y="374112"/>
                </a:lnTo>
                <a:cubicBezTo>
                  <a:pt x="5857681" y="374112"/>
                  <a:pt x="5855792" y="375200"/>
                  <a:pt x="5852016" y="377379"/>
                </a:cubicBezTo>
                <a:cubicBezTo>
                  <a:pt x="5848241" y="379557"/>
                  <a:pt x="5843924" y="381735"/>
                  <a:pt x="5839070" y="383914"/>
                </a:cubicBezTo>
                <a:cubicBezTo>
                  <a:pt x="5834215" y="386091"/>
                  <a:pt x="5829900" y="388270"/>
                  <a:pt x="5826123" y="390448"/>
                </a:cubicBezTo>
                <a:cubicBezTo>
                  <a:pt x="5822347" y="392626"/>
                  <a:pt x="5819919" y="393715"/>
                  <a:pt x="5818841" y="393715"/>
                </a:cubicBezTo>
                <a:cubicBezTo>
                  <a:pt x="5815604" y="395894"/>
                  <a:pt x="5813447" y="398889"/>
                  <a:pt x="5812368" y="402701"/>
                </a:cubicBezTo>
                <a:cubicBezTo>
                  <a:pt x="5811289" y="406512"/>
                  <a:pt x="5809131" y="409508"/>
                  <a:pt x="5805894" y="411685"/>
                </a:cubicBezTo>
                <a:cubicBezTo>
                  <a:pt x="5802658" y="413864"/>
                  <a:pt x="5798072" y="416859"/>
                  <a:pt x="5792139" y="420671"/>
                </a:cubicBezTo>
                <a:cubicBezTo>
                  <a:pt x="5786205" y="424483"/>
                  <a:pt x="5780271" y="428568"/>
                  <a:pt x="5774338" y="432924"/>
                </a:cubicBezTo>
                <a:cubicBezTo>
                  <a:pt x="5768404" y="437280"/>
                  <a:pt x="5763280" y="441908"/>
                  <a:pt x="5758965" y="446810"/>
                </a:cubicBezTo>
                <a:cubicBezTo>
                  <a:pt x="5754648" y="451711"/>
                  <a:pt x="5752491" y="456339"/>
                  <a:pt x="5752491" y="460696"/>
                </a:cubicBezTo>
                <a:cubicBezTo>
                  <a:pt x="5757884" y="460696"/>
                  <a:pt x="5762740" y="459608"/>
                  <a:pt x="5767055" y="457429"/>
                </a:cubicBezTo>
                <a:cubicBezTo>
                  <a:pt x="5769213" y="455250"/>
                  <a:pt x="5770022" y="453345"/>
                  <a:pt x="5769483" y="451711"/>
                </a:cubicBezTo>
                <a:cubicBezTo>
                  <a:pt x="5768944" y="450077"/>
                  <a:pt x="5769753" y="448171"/>
                  <a:pt x="5771910" y="445992"/>
                </a:cubicBezTo>
                <a:cubicBezTo>
                  <a:pt x="5793488" y="438369"/>
                  <a:pt x="5811289" y="426933"/>
                  <a:pt x="5825315" y="411685"/>
                </a:cubicBezTo>
                <a:cubicBezTo>
                  <a:pt x="5826393" y="409508"/>
                  <a:pt x="5828280" y="407057"/>
                  <a:pt x="5830979" y="404334"/>
                </a:cubicBezTo>
                <a:cubicBezTo>
                  <a:pt x="5833676" y="401612"/>
                  <a:pt x="5835563" y="399705"/>
                  <a:pt x="5836642" y="398617"/>
                </a:cubicBezTo>
                <a:cubicBezTo>
                  <a:pt x="5843115" y="400794"/>
                  <a:pt x="5847431" y="398889"/>
                  <a:pt x="5849588" y="392898"/>
                </a:cubicBezTo>
                <a:cubicBezTo>
                  <a:pt x="5851746" y="386908"/>
                  <a:pt x="5856061" y="382824"/>
                  <a:pt x="5862535" y="380645"/>
                </a:cubicBezTo>
                <a:lnTo>
                  <a:pt x="5870626" y="379012"/>
                </a:lnTo>
                <a:cubicBezTo>
                  <a:pt x="5874943" y="376835"/>
                  <a:pt x="5877100" y="374384"/>
                  <a:pt x="5877100" y="371661"/>
                </a:cubicBezTo>
                <a:cubicBezTo>
                  <a:pt x="5877100" y="368938"/>
                  <a:pt x="5878718" y="366487"/>
                  <a:pt x="5881954" y="364309"/>
                </a:cubicBezTo>
                <a:cubicBezTo>
                  <a:pt x="5884112" y="363221"/>
                  <a:pt x="5885461" y="362947"/>
                  <a:pt x="5886001" y="363493"/>
                </a:cubicBezTo>
                <a:cubicBezTo>
                  <a:pt x="5886540" y="364037"/>
                  <a:pt x="5888427" y="363765"/>
                  <a:pt x="5891665" y="362675"/>
                </a:cubicBezTo>
                <a:cubicBezTo>
                  <a:pt x="5893822" y="360498"/>
                  <a:pt x="5895440" y="358047"/>
                  <a:pt x="5896519" y="355324"/>
                </a:cubicBezTo>
                <a:cubicBezTo>
                  <a:pt x="5897598" y="352601"/>
                  <a:pt x="5899756" y="350695"/>
                  <a:pt x="5902992" y="349607"/>
                </a:cubicBezTo>
                <a:cubicBezTo>
                  <a:pt x="5911624" y="346338"/>
                  <a:pt x="5918637" y="341165"/>
                  <a:pt x="5924031" y="334086"/>
                </a:cubicBezTo>
                <a:cubicBezTo>
                  <a:pt x="5929424" y="327007"/>
                  <a:pt x="5935897" y="322379"/>
                  <a:pt x="5943450" y="320200"/>
                </a:cubicBezTo>
                <a:cubicBezTo>
                  <a:pt x="5944529" y="319111"/>
                  <a:pt x="5945068" y="317205"/>
                  <a:pt x="5945068" y="314482"/>
                </a:cubicBezTo>
                <a:cubicBezTo>
                  <a:pt x="5945068" y="311760"/>
                  <a:pt x="5946147" y="309853"/>
                  <a:pt x="5948305" y="308765"/>
                </a:cubicBezTo>
                <a:cubicBezTo>
                  <a:pt x="5954779" y="306586"/>
                  <a:pt x="5959633" y="303591"/>
                  <a:pt x="5962870" y="299779"/>
                </a:cubicBezTo>
                <a:cubicBezTo>
                  <a:pt x="5966106" y="295967"/>
                  <a:pt x="5970422" y="291339"/>
                  <a:pt x="5975816" y="285893"/>
                </a:cubicBezTo>
                <a:close/>
                <a:moveTo>
                  <a:pt x="5176881" y="280992"/>
                </a:moveTo>
                <a:cubicBezTo>
                  <a:pt x="5174724" y="280992"/>
                  <a:pt x="5173645" y="282625"/>
                  <a:pt x="5173645" y="285893"/>
                </a:cubicBezTo>
                <a:cubicBezTo>
                  <a:pt x="5173645" y="286982"/>
                  <a:pt x="5174184" y="287526"/>
                  <a:pt x="5175263" y="287526"/>
                </a:cubicBezTo>
                <a:cubicBezTo>
                  <a:pt x="5178501" y="287526"/>
                  <a:pt x="5180119" y="286437"/>
                  <a:pt x="5180119" y="284260"/>
                </a:cubicBezTo>
                <a:cubicBezTo>
                  <a:pt x="5177960" y="284260"/>
                  <a:pt x="5176881" y="283170"/>
                  <a:pt x="5176881" y="280992"/>
                </a:cubicBezTo>
                <a:close/>
                <a:moveTo>
                  <a:pt x="4033552" y="280992"/>
                </a:moveTo>
                <a:cubicBezTo>
                  <a:pt x="4032474" y="280992"/>
                  <a:pt x="4029507" y="281809"/>
                  <a:pt x="4024652" y="283442"/>
                </a:cubicBezTo>
                <a:cubicBezTo>
                  <a:pt x="4019797" y="285076"/>
                  <a:pt x="4014943" y="287254"/>
                  <a:pt x="4010087" y="289977"/>
                </a:cubicBezTo>
                <a:cubicBezTo>
                  <a:pt x="4005233" y="292700"/>
                  <a:pt x="4000647" y="295151"/>
                  <a:pt x="3996332" y="297328"/>
                </a:cubicBezTo>
                <a:cubicBezTo>
                  <a:pt x="3992017" y="299507"/>
                  <a:pt x="3989859" y="301140"/>
                  <a:pt x="3989859" y="302230"/>
                </a:cubicBezTo>
                <a:cubicBezTo>
                  <a:pt x="3989859" y="304407"/>
                  <a:pt x="3990128" y="306042"/>
                  <a:pt x="3990668" y="307130"/>
                </a:cubicBezTo>
                <a:cubicBezTo>
                  <a:pt x="3991207" y="308219"/>
                  <a:pt x="3991477" y="309853"/>
                  <a:pt x="3991477" y="312032"/>
                </a:cubicBezTo>
                <a:cubicBezTo>
                  <a:pt x="3991477" y="316388"/>
                  <a:pt x="3989589" y="319383"/>
                  <a:pt x="3985813" y="321017"/>
                </a:cubicBezTo>
                <a:cubicBezTo>
                  <a:pt x="3982037" y="322651"/>
                  <a:pt x="3977991" y="324012"/>
                  <a:pt x="3973676" y="325102"/>
                </a:cubicBezTo>
                <a:cubicBezTo>
                  <a:pt x="3969361" y="326190"/>
                  <a:pt x="3965315" y="327551"/>
                  <a:pt x="3961538" y="329186"/>
                </a:cubicBezTo>
                <a:cubicBezTo>
                  <a:pt x="3957762" y="330819"/>
                  <a:pt x="3955875" y="333814"/>
                  <a:pt x="3955875" y="338170"/>
                </a:cubicBezTo>
                <a:cubicBezTo>
                  <a:pt x="3955875" y="339260"/>
                  <a:pt x="3956414" y="339804"/>
                  <a:pt x="3957493" y="339804"/>
                </a:cubicBezTo>
                <a:cubicBezTo>
                  <a:pt x="3961808" y="339804"/>
                  <a:pt x="3968551" y="337898"/>
                  <a:pt x="3977721" y="334086"/>
                </a:cubicBezTo>
                <a:cubicBezTo>
                  <a:pt x="3986892" y="330274"/>
                  <a:pt x="3992556" y="326735"/>
                  <a:pt x="3994714" y="323467"/>
                </a:cubicBezTo>
                <a:cubicBezTo>
                  <a:pt x="3995793" y="321289"/>
                  <a:pt x="3996602" y="319111"/>
                  <a:pt x="3997141" y="316933"/>
                </a:cubicBezTo>
                <a:cubicBezTo>
                  <a:pt x="3997681" y="314754"/>
                  <a:pt x="3999029" y="313121"/>
                  <a:pt x="4001188" y="312032"/>
                </a:cubicBezTo>
                <a:cubicBezTo>
                  <a:pt x="4008739" y="309853"/>
                  <a:pt x="4016022" y="306586"/>
                  <a:pt x="4023034" y="302230"/>
                </a:cubicBezTo>
                <a:cubicBezTo>
                  <a:pt x="4030047" y="297874"/>
                  <a:pt x="4033552" y="290793"/>
                  <a:pt x="4033552" y="280992"/>
                </a:cubicBezTo>
                <a:close/>
                <a:moveTo>
                  <a:pt x="6876501" y="277725"/>
                </a:moveTo>
                <a:cubicBezTo>
                  <a:pt x="6874343" y="277725"/>
                  <a:pt x="6870837" y="278541"/>
                  <a:pt x="6865983" y="280175"/>
                </a:cubicBezTo>
                <a:cubicBezTo>
                  <a:pt x="6861127" y="281809"/>
                  <a:pt x="6858699" y="284804"/>
                  <a:pt x="6858699" y="289160"/>
                </a:cubicBezTo>
                <a:cubicBezTo>
                  <a:pt x="6858699" y="291339"/>
                  <a:pt x="6859777" y="292428"/>
                  <a:pt x="6861935" y="292428"/>
                </a:cubicBezTo>
                <a:cubicBezTo>
                  <a:pt x="6867331" y="292428"/>
                  <a:pt x="6871377" y="291883"/>
                  <a:pt x="6874074" y="290793"/>
                </a:cubicBezTo>
                <a:cubicBezTo>
                  <a:pt x="6876771" y="289705"/>
                  <a:pt x="6880277" y="288071"/>
                  <a:pt x="6884592" y="285893"/>
                </a:cubicBezTo>
                <a:cubicBezTo>
                  <a:pt x="6886751" y="289160"/>
                  <a:pt x="6887828" y="291611"/>
                  <a:pt x="6887828" y="293244"/>
                </a:cubicBezTo>
                <a:cubicBezTo>
                  <a:pt x="6887828" y="294877"/>
                  <a:pt x="6890525" y="295695"/>
                  <a:pt x="6895921" y="295695"/>
                </a:cubicBezTo>
                <a:cubicBezTo>
                  <a:pt x="6901315" y="295695"/>
                  <a:pt x="6904013" y="294061"/>
                  <a:pt x="6904013" y="290793"/>
                </a:cubicBezTo>
                <a:cubicBezTo>
                  <a:pt x="6904013" y="285348"/>
                  <a:pt x="6900505" y="281809"/>
                  <a:pt x="6893493" y="280175"/>
                </a:cubicBezTo>
                <a:cubicBezTo>
                  <a:pt x="6886479" y="278541"/>
                  <a:pt x="6880816" y="277725"/>
                  <a:pt x="6876501" y="277725"/>
                </a:cubicBezTo>
                <a:close/>
                <a:moveTo>
                  <a:pt x="3468767" y="277725"/>
                </a:moveTo>
                <a:cubicBezTo>
                  <a:pt x="3464450" y="277725"/>
                  <a:pt x="3462293" y="279902"/>
                  <a:pt x="3462293" y="284260"/>
                </a:cubicBezTo>
                <a:cubicBezTo>
                  <a:pt x="3462293" y="285348"/>
                  <a:pt x="3463372" y="285893"/>
                  <a:pt x="3465529" y="285893"/>
                </a:cubicBezTo>
                <a:cubicBezTo>
                  <a:pt x="3467688" y="285893"/>
                  <a:pt x="3468767" y="283170"/>
                  <a:pt x="3468767" y="277725"/>
                </a:cubicBezTo>
                <a:close/>
                <a:moveTo>
                  <a:pt x="8107521" y="276091"/>
                </a:moveTo>
                <a:cubicBezTo>
                  <a:pt x="8103207" y="276091"/>
                  <a:pt x="8101049" y="278814"/>
                  <a:pt x="8101049" y="284260"/>
                </a:cubicBezTo>
                <a:cubicBezTo>
                  <a:pt x="8101049" y="286437"/>
                  <a:pt x="8102665" y="287526"/>
                  <a:pt x="8105904" y="287526"/>
                </a:cubicBezTo>
                <a:cubicBezTo>
                  <a:pt x="8110218" y="287526"/>
                  <a:pt x="8112376" y="285348"/>
                  <a:pt x="8112376" y="280992"/>
                </a:cubicBezTo>
                <a:cubicBezTo>
                  <a:pt x="8112376" y="277725"/>
                  <a:pt x="8110757" y="276091"/>
                  <a:pt x="8107521" y="276091"/>
                </a:cubicBezTo>
                <a:close/>
                <a:moveTo>
                  <a:pt x="659399" y="276091"/>
                </a:moveTo>
                <a:cubicBezTo>
                  <a:pt x="655083" y="279358"/>
                  <a:pt x="651037" y="280992"/>
                  <a:pt x="647262" y="280992"/>
                </a:cubicBezTo>
                <a:cubicBezTo>
                  <a:pt x="643485" y="280992"/>
                  <a:pt x="639440" y="282081"/>
                  <a:pt x="635125" y="284260"/>
                </a:cubicBezTo>
                <a:cubicBezTo>
                  <a:pt x="631887" y="286437"/>
                  <a:pt x="629730" y="288888"/>
                  <a:pt x="628651" y="291611"/>
                </a:cubicBezTo>
                <a:cubicBezTo>
                  <a:pt x="627572" y="294333"/>
                  <a:pt x="625954" y="296784"/>
                  <a:pt x="623796" y="298962"/>
                </a:cubicBezTo>
                <a:cubicBezTo>
                  <a:pt x="620560" y="302230"/>
                  <a:pt x="617862" y="303319"/>
                  <a:pt x="615704" y="302230"/>
                </a:cubicBezTo>
                <a:cubicBezTo>
                  <a:pt x="613547" y="301140"/>
                  <a:pt x="612468" y="303319"/>
                  <a:pt x="612468" y="308765"/>
                </a:cubicBezTo>
                <a:cubicBezTo>
                  <a:pt x="615704" y="308765"/>
                  <a:pt x="617053" y="308219"/>
                  <a:pt x="616514" y="307130"/>
                </a:cubicBezTo>
                <a:cubicBezTo>
                  <a:pt x="615974" y="306042"/>
                  <a:pt x="617862" y="304953"/>
                  <a:pt x="622178" y="303863"/>
                </a:cubicBezTo>
                <a:cubicBezTo>
                  <a:pt x="628651" y="301684"/>
                  <a:pt x="631887" y="300596"/>
                  <a:pt x="631887" y="300596"/>
                </a:cubicBezTo>
                <a:cubicBezTo>
                  <a:pt x="631887" y="300596"/>
                  <a:pt x="634045" y="297874"/>
                  <a:pt x="638360" y="292428"/>
                </a:cubicBezTo>
                <a:cubicBezTo>
                  <a:pt x="640519" y="289160"/>
                  <a:pt x="644564" y="287254"/>
                  <a:pt x="650498" y="286709"/>
                </a:cubicBezTo>
                <a:cubicBezTo>
                  <a:pt x="656431" y="286165"/>
                  <a:pt x="659399" y="283170"/>
                  <a:pt x="659399" y="277725"/>
                </a:cubicBezTo>
                <a:close/>
                <a:moveTo>
                  <a:pt x="8458692" y="274457"/>
                </a:moveTo>
                <a:cubicBezTo>
                  <a:pt x="8456534" y="274457"/>
                  <a:pt x="8455455" y="275002"/>
                  <a:pt x="8455455" y="276091"/>
                </a:cubicBezTo>
                <a:cubicBezTo>
                  <a:pt x="8455455" y="277179"/>
                  <a:pt x="8456534" y="277725"/>
                  <a:pt x="8458692" y="277725"/>
                </a:cubicBezTo>
                <a:cubicBezTo>
                  <a:pt x="8458692" y="277725"/>
                  <a:pt x="8459231" y="277179"/>
                  <a:pt x="8460310" y="276091"/>
                </a:cubicBezTo>
                <a:cubicBezTo>
                  <a:pt x="8460310" y="275002"/>
                  <a:pt x="8459770" y="274457"/>
                  <a:pt x="8458692" y="274457"/>
                </a:cubicBezTo>
                <a:close/>
                <a:moveTo>
                  <a:pt x="3418600" y="274457"/>
                </a:moveTo>
                <a:cubicBezTo>
                  <a:pt x="3416441" y="274457"/>
                  <a:pt x="3412665" y="276091"/>
                  <a:pt x="3407271" y="279358"/>
                </a:cubicBezTo>
                <a:cubicBezTo>
                  <a:pt x="3401876" y="282625"/>
                  <a:pt x="3396213" y="286437"/>
                  <a:pt x="3390278" y="290793"/>
                </a:cubicBezTo>
                <a:cubicBezTo>
                  <a:pt x="3384345" y="295151"/>
                  <a:pt x="3379221" y="299507"/>
                  <a:pt x="3374905" y="303863"/>
                </a:cubicBezTo>
                <a:cubicBezTo>
                  <a:pt x="3370590" y="308219"/>
                  <a:pt x="3368431" y="310942"/>
                  <a:pt x="3368431" y="312032"/>
                </a:cubicBezTo>
                <a:cubicBezTo>
                  <a:pt x="3368431" y="316388"/>
                  <a:pt x="3370590" y="318567"/>
                  <a:pt x="3374905" y="318567"/>
                </a:cubicBezTo>
                <a:cubicBezTo>
                  <a:pt x="3378142" y="318567"/>
                  <a:pt x="3380299" y="316933"/>
                  <a:pt x="3381378" y="313665"/>
                </a:cubicBezTo>
                <a:cubicBezTo>
                  <a:pt x="3382457" y="310398"/>
                  <a:pt x="3384075" y="307675"/>
                  <a:pt x="3386234" y="305497"/>
                </a:cubicBezTo>
                <a:cubicBezTo>
                  <a:pt x="3388391" y="303319"/>
                  <a:pt x="3390818" y="303046"/>
                  <a:pt x="3393516" y="304681"/>
                </a:cubicBezTo>
                <a:cubicBezTo>
                  <a:pt x="3396213" y="306314"/>
                  <a:pt x="3398640" y="306042"/>
                  <a:pt x="3400797" y="303863"/>
                </a:cubicBezTo>
                <a:cubicBezTo>
                  <a:pt x="3406192" y="300596"/>
                  <a:pt x="3410237" y="297056"/>
                  <a:pt x="3412935" y="293244"/>
                </a:cubicBezTo>
                <a:cubicBezTo>
                  <a:pt x="3415632" y="289432"/>
                  <a:pt x="3419678" y="286437"/>
                  <a:pt x="3425072" y="284260"/>
                </a:cubicBezTo>
                <a:lnTo>
                  <a:pt x="3425072" y="280992"/>
                </a:lnTo>
                <a:cubicBezTo>
                  <a:pt x="3425072" y="277725"/>
                  <a:pt x="3423993" y="275546"/>
                  <a:pt x="3421836" y="274457"/>
                </a:cubicBezTo>
                <a:close/>
                <a:moveTo>
                  <a:pt x="7501164" y="272823"/>
                </a:moveTo>
                <a:cubicBezTo>
                  <a:pt x="7493613" y="272823"/>
                  <a:pt x="7489837" y="275546"/>
                  <a:pt x="7489837" y="280992"/>
                </a:cubicBezTo>
                <a:cubicBezTo>
                  <a:pt x="7489837" y="284260"/>
                  <a:pt x="7490915" y="285893"/>
                  <a:pt x="7493073" y="285893"/>
                </a:cubicBezTo>
                <a:cubicBezTo>
                  <a:pt x="7495231" y="285893"/>
                  <a:pt x="7497118" y="284260"/>
                  <a:pt x="7498736" y="280992"/>
                </a:cubicBezTo>
                <a:cubicBezTo>
                  <a:pt x="7500355" y="277725"/>
                  <a:pt x="7501164" y="275002"/>
                  <a:pt x="7501164" y="272823"/>
                </a:cubicBezTo>
                <a:close/>
                <a:moveTo>
                  <a:pt x="2759344" y="272823"/>
                </a:moveTo>
                <a:cubicBezTo>
                  <a:pt x="2753950" y="272823"/>
                  <a:pt x="2749635" y="275818"/>
                  <a:pt x="2746397" y="281809"/>
                </a:cubicBezTo>
                <a:cubicBezTo>
                  <a:pt x="2743161" y="287799"/>
                  <a:pt x="2741003" y="290793"/>
                  <a:pt x="2739925" y="290793"/>
                </a:cubicBezTo>
                <a:lnTo>
                  <a:pt x="2726978" y="290793"/>
                </a:lnTo>
                <a:cubicBezTo>
                  <a:pt x="2724820" y="290793"/>
                  <a:pt x="2722663" y="291883"/>
                  <a:pt x="2720505" y="294061"/>
                </a:cubicBezTo>
                <a:cubicBezTo>
                  <a:pt x="2718347" y="296239"/>
                  <a:pt x="2717269" y="298418"/>
                  <a:pt x="2717269" y="300596"/>
                </a:cubicBezTo>
                <a:cubicBezTo>
                  <a:pt x="2717269" y="302774"/>
                  <a:pt x="2717538" y="304135"/>
                  <a:pt x="2718077" y="304681"/>
                </a:cubicBezTo>
                <a:cubicBezTo>
                  <a:pt x="2718617" y="305225"/>
                  <a:pt x="2718887" y="306586"/>
                  <a:pt x="2718887" y="308765"/>
                </a:cubicBezTo>
                <a:cubicBezTo>
                  <a:pt x="2718887" y="309853"/>
                  <a:pt x="2717808" y="312576"/>
                  <a:pt x="2715651" y="316933"/>
                </a:cubicBezTo>
                <a:cubicBezTo>
                  <a:pt x="2715651" y="316933"/>
                  <a:pt x="2717269" y="316933"/>
                  <a:pt x="2720505" y="316933"/>
                </a:cubicBezTo>
                <a:lnTo>
                  <a:pt x="2722123" y="316933"/>
                </a:lnTo>
                <a:cubicBezTo>
                  <a:pt x="2723202" y="316933"/>
                  <a:pt x="2724820" y="316116"/>
                  <a:pt x="2726978" y="314482"/>
                </a:cubicBezTo>
                <a:cubicBezTo>
                  <a:pt x="2729137" y="312849"/>
                  <a:pt x="2730214" y="311488"/>
                  <a:pt x="2730214" y="310398"/>
                </a:cubicBezTo>
                <a:cubicBezTo>
                  <a:pt x="2732373" y="309309"/>
                  <a:pt x="2733991" y="307130"/>
                  <a:pt x="2735070" y="303863"/>
                </a:cubicBezTo>
                <a:cubicBezTo>
                  <a:pt x="2736149" y="300596"/>
                  <a:pt x="2737767" y="298962"/>
                  <a:pt x="2739925" y="298962"/>
                </a:cubicBezTo>
                <a:cubicBezTo>
                  <a:pt x="2742082" y="298962"/>
                  <a:pt x="2743700" y="299507"/>
                  <a:pt x="2744779" y="300596"/>
                </a:cubicBezTo>
                <a:cubicBezTo>
                  <a:pt x="2745859" y="301684"/>
                  <a:pt x="2746938" y="302230"/>
                  <a:pt x="2748017" y="302230"/>
                </a:cubicBezTo>
                <a:cubicBezTo>
                  <a:pt x="2750174" y="302230"/>
                  <a:pt x="2751792" y="300596"/>
                  <a:pt x="2752871" y="297328"/>
                </a:cubicBezTo>
                <a:cubicBezTo>
                  <a:pt x="2753950" y="294061"/>
                  <a:pt x="2755029" y="291883"/>
                  <a:pt x="2756107" y="290793"/>
                </a:cubicBezTo>
                <a:cubicBezTo>
                  <a:pt x="2757186" y="288616"/>
                  <a:pt x="2759075" y="287254"/>
                  <a:pt x="2761772" y="286709"/>
                </a:cubicBezTo>
                <a:cubicBezTo>
                  <a:pt x="2764469" y="286165"/>
                  <a:pt x="2765818" y="284804"/>
                  <a:pt x="2765818" y="282625"/>
                </a:cubicBezTo>
                <a:lnTo>
                  <a:pt x="2765818" y="274457"/>
                </a:lnTo>
                <a:lnTo>
                  <a:pt x="2764200" y="272823"/>
                </a:lnTo>
                <a:close/>
                <a:moveTo>
                  <a:pt x="2000362" y="272823"/>
                </a:moveTo>
                <a:cubicBezTo>
                  <a:pt x="1999283" y="273913"/>
                  <a:pt x="1996585" y="274457"/>
                  <a:pt x="1992270" y="274457"/>
                </a:cubicBezTo>
                <a:lnTo>
                  <a:pt x="1987416" y="274457"/>
                </a:lnTo>
                <a:lnTo>
                  <a:pt x="1974469" y="287526"/>
                </a:lnTo>
                <a:cubicBezTo>
                  <a:pt x="1964760" y="286437"/>
                  <a:pt x="1959904" y="287799"/>
                  <a:pt x="1959904" y="291611"/>
                </a:cubicBezTo>
                <a:cubicBezTo>
                  <a:pt x="1959904" y="295423"/>
                  <a:pt x="1956668" y="300051"/>
                  <a:pt x="1950195" y="305497"/>
                </a:cubicBezTo>
                <a:cubicBezTo>
                  <a:pt x="1943721" y="310942"/>
                  <a:pt x="1936439" y="315844"/>
                  <a:pt x="1928348" y="320200"/>
                </a:cubicBezTo>
                <a:cubicBezTo>
                  <a:pt x="1920256" y="324556"/>
                  <a:pt x="1914593" y="330002"/>
                  <a:pt x="1911355" y="336537"/>
                </a:cubicBezTo>
                <a:cubicBezTo>
                  <a:pt x="1902725" y="336537"/>
                  <a:pt x="1897600" y="338987"/>
                  <a:pt x="1895982" y="343888"/>
                </a:cubicBezTo>
                <a:cubicBezTo>
                  <a:pt x="1894362" y="348789"/>
                  <a:pt x="1890857" y="353963"/>
                  <a:pt x="1885463" y="359408"/>
                </a:cubicBezTo>
                <a:cubicBezTo>
                  <a:pt x="1876832" y="356140"/>
                  <a:pt x="1870628" y="358319"/>
                  <a:pt x="1866852" y="365943"/>
                </a:cubicBezTo>
                <a:cubicBezTo>
                  <a:pt x="1863076" y="373566"/>
                  <a:pt x="1859030" y="378468"/>
                  <a:pt x="1854715" y="380645"/>
                </a:cubicBezTo>
                <a:cubicBezTo>
                  <a:pt x="1852558" y="382824"/>
                  <a:pt x="1849320" y="384186"/>
                  <a:pt x="1845005" y="384730"/>
                </a:cubicBezTo>
                <a:cubicBezTo>
                  <a:pt x="1840690" y="385275"/>
                  <a:pt x="1837453" y="386636"/>
                  <a:pt x="1835296" y="388814"/>
                </a:cubicBezTo>
                <a:cubicBezTo>
                  <a:pt x="1834217" y="390993"/>
                  <a:pt x="1833678" y="392898"/>
                  <a:pt x="1833678" y="394533"/>
                </a:cubicBezTo>
                <a:cubicBezTo>
                  <a:pt x="1833678" y="396166"/>
                  <a:pt x="1832599" y="397527"/>
                  <a:pt x="1830440" y="398617"/>
                </a:cubicBezTo>
                <a:cubicBezTo>
                  <a:pt x="1828283" y="400794"/>
                  <a:pt x="1824507" y="402973"/>
                  <a:pt x="1819113" y="405150"/>
                </a:cubicBezTo>
                <a:cubicBezTo>
                  <a:pt x="1813718" y="407329"/>
                  <a:pt x="1809942" y="409508"/>
                  <a:pt x="1807784" y="411685"/>
                </a:cubicBezTo>
                <a:cubicBezTo>
                  <a:pt x="1808863" y="414954"/>
                  <a:pt x="1809132" y="417676"/>
                  <a:pt x="1808593" y="419854"/>
                </a:cubicBezTo>
                <a:cubicBezTo>
                  <a:pt x="1808055" y="422033"/>
                  <a:pt x="1807784" y="424755"/>
                  <a:pt x="1807784" y="428022"/>
                </a:cubicBezTo>
                <a:cubicBezTo>
                  <a:pt x="1807784" y="430201"/>
                  <a:pt x="1808863" y="431290"/>
                  <a:pt x="1811021" y="431290"/>
                </a:cubicBezTo>
                <a:cubicBezTo>
                  <a:pt x="1813178" y="431290"/>
                  <a:pt x="1816145" y="429929"/>
                  <a:pt x="1819921" y="427206"/>
                </a:cubicBezTo>
                <a:cubicBezTo>
                  <a:pt x="1823697" y="424483"/>
                  <a:pt x="1827204" y="421487"/>
                  <a:pt x="1830440" y="418220"/>
                </a:cubicBezTo>
                <a:cubicBezTo>
                  <a:pt x="1834755" y="413864"/>
                  <a:pt x="1837993" y="409508"/>
                  <a:pt x="1840150" y="405150"/>
                </a:cubicBezTo>
                <a:cubicBezTo>
                  <a:pt x="1843387" y="404062"/>
                  <a:pt x="1846623" y="402973"/>
                  <a:pt x="1849861" y="401884"/>
                </a:cubicBezTo>
                <a:cubicBezTo>
                  <a:pt x="1853097" y="400794"/>
                  <a:pt x="1856333" y="399705"/>
                  <a:pt x="1859570" y="398617"/>
                </a:cubicBezTo>
                <a:cubicBezTo>
                  <a:pt x="1870359" y="386636"/>
                  <a:pt x="1880338" y="377107"/>
                  <a:pt x="1889509" y="370028"/>
                </a:cubicBezTo>
                <a:cubicBezTo>
                  <a:pt x="1898679" y="362947"/>
                  <a:pt x="1909197" y="355052"/>
                  <a:pt x="1921065" y="346338"/>
                </a:cubicBezTo>
                <a:cubicBezTo>
                  <a:pt x="1926459" y="343072"/>
                  <a:pt x="1931045" y="338170"/>
                  <a:pt x="1934820" y="331635"/>
                </a:cubicBezTo>
                <a:cubicBezTo>
                  <a:pt x="1938596" y="325102"/>
                  <a:pt x="1943182" y="320200"/>
                  <a:pt x="1948577" y="316933"/>
                </a:cubicBezTo>
                <a:cubicBezTo>
                  <a:pt x="1951813" y="314754"/>
                  <a:pt x="1953971" y="313665"/>
                  <a:pt x="1955050" y="313665"/>
                </a:cubicBezTo>
                <a:cubicBezTo>
                  <a:pt x="1956128" y="313665"/>
                  <a:pt x="1958286" y="312576"/>
                  <a:pt x="1961522" y="310398"/>
                </a:cubicBezTo>
                <a:cubicBezTo>
                  <a:pt x="1964760" y="308219"/>
                  <a:pt x="1967186" y="305497"/>
                  <a:pt x="1968805" y="302230"/>
                </a:cubicBezTo>
                <a:cubicBezTo>
                  <a:pt x="1970423" y="298962"/>
                  <a:pt x="1972311" y="296239"/>
                  <a:pt x="1974469" y="294061"/>
                </a:cubicBezTo>
                <a:cubicBezTo>
                  <a:pt x="1977705" y="291883"/>
                  <a:pt x="1983100" y="290793"/>
                  <a:pt x="1990652" y="290793"/>
                </a:cubicBezTo>
                <a:cubicBezTo>
                  <a:pt x="1992810" y="288616"/>
                  <a:pt x="1995237" y="285893"/>
                  <a:pt x="1997934" y="282625"/>
                </a:cubicBezTo>
                <a:cubicBezTo>
                  <a:pt x="2000631" y="279358"/>
                  <a:pt x="2001980" y="276091"/>
                  <a:pt x="2001980" y="272823"/>
                </a:cubicBezTo>
                <a:close/>
                <a:moveTo>
                  <a:pt x="2922792" y="271190"/>
                </a:moveTo>
                <a:cubicBezTo>
                  <a:pt x="2918477" y="271190"/>
                  <a:pt x="2915780" y="271734"/>
                  <a:pt x="2914701" y="272823"/>
                </a:cubicBezTo>
                <a:lnTo>
                  <a:pt x="2914701" y="276091"/>
                </a:lnTo>
                <a:lnTo>
                  <a:pt x="2916319" y="277725"/>
                </a:lnTo>
                <a:cubicBezTo>
                  <a:pt x="2916319" y="278814"/>
                  <a:pt x="2916859" y="279358"/>
                  <a:pt x="2917938" y="279358"/>
                </a:cubicBezTo>
                <a:cubicBezTo>
                  <a:pt x="2920095" y="279358"/>
                  <a:pt x="2921444" y="278269"/>
                  <a:pt x="2921983" y="276091"/>
                </a:cubicBezTo>
                <a:cubicBezTo>
                  <a:pt x="2922523" y="273913"/>
                  <a:pt x="2922792" y="272279"/>
                  <a:pt x="2922792" y="271190"/>
                </a:cubicBezTo>
                <a:close/>
                <a:moveTo>
                  <a:pt x="5886809" y="269556"/>
                </a:moveTo>
                <a:cubicBezTo>
                  <a:pt x="5883573" y="269556"/>
                  <a:pt x="5880336" y="270100"/>
                  <a:pt x="5877100" y="271190"/>
                </a:cubicBezTo>
                <a:cubicBezTo>
                  <a:pt x="5873863" y="272279"/>
                  <a:pt x="5870626" y="272823"/>
                  <a:pt x="5867390" y="272823"/>
                </a:cubicBezTo>
                <a:cubicBezTo>
                  <a:pt x="5859838" y="279358"/>
                  <a:pt x="5852825" y="287254"/>
                  <a:pt x="5846352" y="296512"/>
                </a:cubicBezTo>
                <a:cubicBezTo>
                  <a:pt x="5839878" y="305769"/>
                  <a:pt x="5831248" y="312032"/>
                  <a:pt x="5820459" y="315298"/>
                </a:cubicBezTo>
                <a:cubicBezTo>
                  <a:pt x="5818301" y="315298"/>
                  <a:pt x="5815875" y="315298"/>
                  <a:pt x="5813176" y="315298"/>
                </a:cubicBezTo>
                <a:cubicBezTo>
                  <a:pt x="5810480" y="315298"/>
                  <a:pt x="5808053" y="316388"/>
                  <a:pt x="5805894" y="318567"/>
                </a:cubicBezTo>
                <a:cubicBezTo>
                  <a:pt x="5803738" y="320744"/>
                  <a:pt x="5802388" y="323195"/>
                  <a:pt x="5801849" y="325918"/>
                </a:cubicBezTo>
                <a:cubicBezTo>
                  <a:pt x="5801310" y="328640"/>
                  <a:pt x="5799960" y="331091"/>
                  <a:pt x="5797803" y="333270"/>
                </a:cubicBezTo>
                <a:cubicBezTo>
                  <a:pt x="5796724" y="333270"/>
                  <a:pt x="5794836" y="333542"/>
                  <a:pt x="5792139" y="334086"/>
                </a:cubicBezTo>
                <a:cubicBezTo>
                  <a:pt x="5789442" y="334631"/>
                  <a:pt x="5788093" y="335447"/>
                  <a:pt x="5788093" y="336537"/>
                </a:cubicBezTo>
                <a:lnTo>
                  <a:pt x="5788093" y="346338"/>
                </a:lnTo>
                <a:lnTo>
                  <a:pt x="5786475" y="346338"/>
                </a:lnTo>
                <a:cubicBezTo>
                  <a:pt x="5781081" y="350695"/>
                  <a:pt x="5777035" y="352329"/>
                  <a:pt x="5774338" y="351240"/>
                </a:cubicBezTo>
                <a:cubicBezTo>
                  <a:pt x="5771641" y="350151"/>
                  <a:pt x="5768134" y="352329"/>
                  <a:pt x="5763819" y="357775"/>
                </a:cubicBezTo>
                <a:cubicBezTo>
                  <a:pt x="5759502" y="362131"/>
                  <a:pt x="5756266" y="364854"/>
                  <a:pt x="5754109" y="365943"/>
                </a:cubicBezTo>
                <a:cubicBezTo>
                  <a:pt x="5751951" y="367031"/>
                  <a:pt x="5749794" y="367577"/>
                  <a:pt x="5747636" y="367577"/>
                </a:cubicBezTo>
                <a:cubicBezTo>
                  <a:pt x="5749794" y="376289"/>
                  <a:pt x="5747636" y="382280"/>
                  <a:pt x="5741162" y="385547"/>
                </a:cubicBezTo>
                <a:cubicBezTo>
                  <a:pt x="5734689" y="388814"/>
                  <a:pt x="5729835" y="393171"/>
                  <a:pt x="5726599" y="398617"/>
                </a:cubicBezTo>
                <a:lnTo>
                  <a:pt x="5729835" y="398617"/>
                </a:lnTo>
                <a:cubicBezTo>
                  <a:pt x="5729835" y="398617"/>
                  <a:pt x="5732532" y="397255"/>
                  <a:pt x="5737926" y="394533"/>
                </a:cubicBezTo>
                <a:cubicBezTo>
                  <a:pt x="5743321" y="391810"/>
                  <a:pt x="5749254" y="388542"/>
                  <a:pt x="5755727" y="384730"/>
                </a:cubicBezTo>
                <a:cubicBezTo>
                  <a:pt x="5762201" y="380919"/>
                  <a:pt x="5768134" y="377107"/>
                  <a:pt x="5773528" y="373294"/>
                </a:cubicBezTo>
                <a:cubicBezTo>
                  <a:pt x="5778923" y="369482"/>
                  <a:pt x="5782160" y="367031"/>
                  <a:pt x="5783238" y="365943"/>
                </a:cubicBezTo>
                <a:cubicBezTo>
                  <a:pt x="5791868" y="357230"/>
                  <a:pt x="5800231" y="348789"/>
                  <a:pt x="5808322" y="340621"/>
                </a:cubicBezTo>
                <a:cubicBezTo>
                  <a:pt x="5816414" y="332453"/>
                  <a:pt x="5825854" y="325646"/>
                  <a:pt x="5836642" y="320200"/>
                </a:cubicBezTo>
                <a:cubicBezTo>
                  <a:pt x="5839878" y="318021"/>
                  <a:pt x="5842306" y="315298"/>
                  <a:pt x="5843924" y="312032"/>
                </a:cubicBezTo>
                <a:cubicBezTo>
                  <a:pt x="5845542" y="308765"/>
                  <a:pt x="5848510" y="306042"/>
                  <a:pt x="5852825" y="303863"/>
                </a:cubicBezTo>
                <a:cubicBezTo>
                  <a:pt x="5854982" y="301684"/>
                  <a:pt x="5858220" y="299779"/>
                  <a:pt x="5862535" y="298146"/>
                </a:cubicBezTo>
                <a:cubicBezTo>
                  <a:pt x="5866850" y="296512"/>
                  <a:pt x="5869547" y="295695"/>
                  <a:pt x="5870626" y="295695"/>
                </a:cubicBezTo>
                <a:cubicBezTo>
                  <a:pt x="5872785" y="293516"/>
                  <a:pt x="5875212" y="291339"/>
                  <a:pt x="5877908" y="289160"/>
                </a:cubicBezTo>
                <a:cubicBezTo>
                  <a:pt x="5880607" y="286982"/>
                  <a:pt x="5883573" y="284804"/>
                  <a:pt x="5886809" y="282625"/>
                </a:cubicBezTo>
                <a:close/>
                <a:moveTo>
                  <a:pt x="2290037" y="269556"/>
                </a:moveTo>
                <a:cubicBezTo>
                  <a:pt x="2288958" y="269556"/>
                  <a:pt x="2288419" y="270646"/>
                  <a:pt x="2288419" y="272823"/>
                </a:cubicBezTo>
                <a:cubicBezTo>
                  <a:pt x="2288419" y="278269"/>
                  <a:pt x="2291117" y="280992"/>
                  <a:pt x="2296511" y="280992"/>
                </a:cubicBezTo>
                <a:cubicBezTo>
                  <a:pt x="2299747" y="280992"/>
                  <a:pt x="2301365" y="279358"/>
                  <a:pt x="2301365" y="276091"/>
                </a:cubicBezTo>
                <a:cubicBezTo>
                  <a:pt x="2301365" y="272823"/>
                  <a:pt x="2300017" y="270918"/>
                  <a:pt x="2297320" y="270372"/>
                </a:cubicBezTo>
                <a:cubicBezTo>
                  <a:pt x="2294622" y="269828"/>
                  <a:pt x="2292196" y="269556"/>
                  <a:pt x="2290037" y="269556"/>
                </a:cubicBezTo>
                <a:close/>
                <a:moveTo>
                  <a:pt x="8193291" y="267923"/>
                </a:moveTo>
                <a:cubicBezTo>
                  <a:pt x="8191133" y="267923"/>
                  <a:pt x="8188976" y="269011"/>
                  <a:pt x="8186817" y="271190"/>
                </a:cubicBezTo>
                <a:cubicBezTo>
                  <a:pt x="8184661" y="273369"/>
                  <a:pt x="8183580" y="275546"/>
                  <a:pt x="8183580" y="277725"/>
                </a:cubicBezTo>
                <a:cubicBezTo>
                  <a:pt x="8187897" y="277725"/>
                  <a:pt x="8190053" y="276635"/>
                  <a:pt x="8190053" y="274457"/>
                </a:cubicBezTo>
                <a:cubicBezTo>
                  <a:pt x="8190053" y="272279"/>
                  <a:pt x="8191673" y="270100"/>
                  <a:pt x="8194909" y="267923"/>
                </a:cubicBezTo>
                <a:close/>
                <a:moveTo>
                  <a:pt x="6494278" y="267923"/>
                </a:moveTo>
                <a:cubicBezTo>
                  <a:pt x="6491042" y="267923"/>
                  <a:pt x="6489424" y="269011"/>
                  <a:pt x="6489424" y="271190"/>
                </a:cubicBezTo>
                <a:cubicBezTo>
                  <a:pt x="6489424" y="275546"/>
                  <a:pt x="6491581" y="277725"/>
                  <a:pt x="6495896" y="277725"/>
                </a:cubicBezTo>
                <a:cubicBezTo>
                  <a:pt x="6498055" y="277725"/>
                  <a:pt x="6499134" y="276635"/>
                  <a:pt x="6499134" y="274457"/>
                </a:cubicBezTo>
                <a:cubicBezTo>
                  <a:pt x="6499134" y="270100"/>
                  <a:pt x="6497516" y="267923"/>
                  <a:pt x="6494278" y="267923"/>
                </a:cubicBezTo>
                <a:close/>
                <a:moveTo>
                  <a:pt x="6468386" y="267923"/>
                </a:moveTo>
                <a:cubicBezTo>
                  <a:pt x="6465150" y="267923"/>
                  <a:pt x="6463530" y="269011"/>
                  <a:pt x="6463530" y="271190"/>
                </a:cubicBezTo>
                <a:cubicBezTo>
                  <a:pt x="6463530" y="271190"/>
                  <a:pt x="6464071" y="271734"/>
                  <a:pt x="6465150" y="272823"/>
                </a:cubicBezTo>
                <a:lnTo>
                  <a:pt x="6474859" y="282625"/>
                </a:lnTo>
                <a:lnTo>
                  <a:pt x="6474859" y="284260"/>
                </a:lnTo>
                <a:cubicBezTo>
                  <a:pt x="6474859" y="286437"/>
                  <a:pt x="6473511" y="288071"/>
                  <a:pt x="6470814" y="289160"/>
                </a:cubicBezTo>
                <a:cubicBezTo>
                  <a:pt x="6468116" y="290249"/>
                  <a:pt x="6466768" y="291883"/>
                  <a:pt x="6466768" y="294061"/>
                </a:cubicBezTo>
                <a:cubicBezTo>
                  <a:pt x="6466768" y="299507"/>
                  <a:pt x="6470273" y="302230"/>
                  <a:pt x="6477287" y="302230"/>
                </a:cubicBezTo>
                <a:cubicBezTo>
                  <a:pt x="6484299" y="302230"/>
                  <a:pt x="6487806" y="304953"/>
                  <a:pt x="6487806" y="310398"/>
                </a:cubicBezTo>
                <a:cubicBezTo>
                  <a:pt x="6487806" y="311488"/>
                  <a:pt x="6487535" y="312304"/>
                  <a:pt x="6486997" y="312849"/>
                </a:cubicBezTo>
                <a:cubicBezTo>
                  <a:pt x="6486458" y="313393"/>
                  <a:pt x="6486187" y="314210"/>
                  <a:pt x="6486187" y="315298"/>
                </a:cubicBezTo>
                <a:cubicBezTo>
                  <a:pt x="6486187" y="320744"/>
                  <a:pt x="6489424" y="326190"/>
                  <a:pt x="6495896" y="331635"/>
                </a:cubicBezTo>
                <a:cubicBezTo>
                  <a:pt x="6502370" y="337081"/>
                  <a:pt x="6507764" y="339804"/>
                  <a:pt x="6512081" y="339804"/>
                </a:cubicBezTo>
                <a:cubicBezTo>
                  <a:pt x="6514238" y="339804"/>
                  <a:pt x="6516665" y="338170"/>
                  <a:pt x="6519363" y="334903"/>
                </a:cubicBezTo>
                <a:cubicBezTo>
                  <a:pt x="6522060" y="331635"/>
                  <a:pt x="6524487" y="328912"/>
                  <a:pt x="6526644" y="326735"/>
                </a:cubicBezTo>
                <a:lnTo>
                  <a:pt x="6526644" y="316933"/>
                </a:lnTo>
                <a:cubicBezTo>
                  <a:pt x="6526644" y="314754"/>
                  <a:pt x="6525567" y="313393"/>
                  <a:pt x="6523408" y="312849"/>
                </a:cubicBezTo>
                <a:cubicBezTo>
                  <a:pt x="6521251" y="312304"/>
                  <a:pt x="6519632" y="312032"/>
                  <a:pt x="6518554" y="312032"/>
                </a:cubicBezTo>
                <a:cubicBezTo>
                  <a:pt x="6515317" y="312032"/>
                  <a:pt x="6513159" y="313393"/>
                  <a:pt x="6512081" y="316116"/>
                </a:cubicBezTo>
                <a:cubicBezTo>
                  <a:pt x="6511002" y="318839"/>
                  <a:pt x="6509384" y="320200"/>
                  <a:pt x="6507225" y="320200"/>
                </a:cubicBezTo>
                <a:cubicBezTo>
                  <a:pt x="6501831" y="320200"/>
                  <a:pt x="6499134" y="318021"/>
                  <a:pt x="6499134" y="313665"/>
                </a:cubicBezTo>
                <a:cubicBezTo>
                  <a:pt x="6499134" y="311488"/>
                  <a:pt x="6499403" y="310126"/>
                  <a:pt x="6499942" y="309581"/>
                </a:cubicBezTo>
                <a:cubicBezTo>
                  <a:pt x="6500482" y="309037"/>
                  <a:pt x="6500752" y="307675"/>
                  <a:pt x="6500752" y="305497"/>
                </a:cubicBezTo>
                <a:lnTo>
                  <a:pt x="6500752" y="300596"/>
                </a:lnTo>
                <a:cubicBezTo>
                  <a:pt x="6498595" y="297328"/>
                  <a:pt x="6495088" y="295423"/>
                  <a:pt x="6490233" y="294877"/>
                </a:cubicBezTo>
                <a:cubicBezTo>
                  <a:pt x="6485379" y="294333"/>
                  <a:pt x="6482951" y="291339"/>
                  <a:pt x="6482951" y="285893"/>
                </a:cubicBezTo>
                <a:cubicBezTo>
                  <a:pt x="6482951" y="283714"/>
                  <a:pt x="6483490" y="282081"/>
                  <a:pt x="6484569" y="280992"/>
                </a:cubicBezTo>
                <a:cubicBezTo>
                  <a:pt x="6485648" y="279902"/>
                  <a:pt x="6486187" y="278269"/>
                  <a:pt x="6486187" y="276091"/>
                </a:cubicBezTo>
                <a:cubicBezTo>
                  <a:pt x="6486187" y="273913"/>
                  <a:pt x="6485648" y="272823"/>
                  <a:pt x="6484569" y="272823"/>
                </a:cubicBezTo>
                <a:cubicBezTo>
                  <a:pt x="6481333" y="272823"/>
                  <a:pt x="6478366" y="272007"/>
                  <a:pt x="6475669" y="270372"/>
                </a:cubicBezTo>
                <a:cubicBezTo>
                  <a:pt x="6472971" y="268739"/>
                  <a:pt x="6470544" y="267923"/>
                  <a:pt x="6468386" y="267923"/>
                </a:cubicBezTo>
                <a:close/>
                <a:moveTo>
                  <a:pt x="4420832" y="267923"/>
                </a:moveTo>
                <a:cubicBezTo>
                  <a:pt x="4417596" y="267923"/>
                  <a:pt x="4415978" y="269011"/>
                  <a:pt x="4415978" y="271190"/>
                </a:cubicBezTo>
                <a:cubicBezTo>
                  <a:pt x="4415978" y="275546"/>
                  <a:pt x="4418135" y="277725"/>
                  <a:pt x="4422451" y="277725"/>
                </a:cubicBezTo>
                <a:cubicBezTo>
                  <a:pt x="4424608" y="277725"/>
                  <a:pt x="4425687" y="276635"/>
                  <a:pt x="4425687" y="274457"/>
                </a:cubicBezTo>
                <a:cubicBezTo>
                  <a:pt x="4425687" y="270100"/>
                  <a:pt x="4424069" y="267923"/>
                  <a:pt x="4420832" y="267923"/>
                </a:cubicBezTo>
                <a:close/>
                <a:moveTo>
                  <a:pt x="4394939" y="267923"/>
                </a:moveTo>
                <a:cubicBezTo>
                  <a:pt x="4391703" y="267923"/>
                  <a:pt x="4390085" y="269011"/>
                  <a:pt x="4390085" y="271190"/>
                </a:cubicBezTo>
                <a:cubicBezTo>
                  <a:pt x="4390085" y="271190"/>
                  <a:pt x="4390624" y="271734"/>
                  <a:pt x="4391703" y="272823"/>
                </a:cubicBezTo>
                <a:lnTo>
                  <a:pt x="4401413" y="282625"/>
                </a:lnTo>
                <a:lnTo>
                  <a:pt x="4401413" y="284260"/>
                </a:lnTo>
                <a:cubicBezTo>
                  <a:pt x="4401413" y="286437"/>
                  <a:pt x="4400064" y="288071"/>
                  <a:pt x="4397367" y="289160"/>
                </a:cubicBezTo>
                <a:cubicBezTo>
                  <a:pt x="4394670" y="290249"/>
                  <a:pt x="4393321" y="291883"/>
                  <a:pt x="4393321" y="294061"/>
                </a:cubicBezTo>
                <a:cubicBezTo>
                  <a:pt x="4393321" y="299507"/>
                  <a:pt x="4396828" y="302230"/>
                  <a:pt x="4403841" y="302230"/>
                </a:cubicBezTo>
                <a:cubicBezTo>
                  <a:pt x="4410853" y="302230"/>
                  <a:pt x="4414359" y="304953"/>
                  <a:pt x="4414359" y="310398"/>
                </a:cubicBezTo>
                <a:cubicBezTo>
                  <a:pt x="4414359" y="311488"/>
                  <a:pt x="4414089" y="312304"/>
                  <a:pt x="4413550" y="312849"/>
                </a:cubicBezTo>
                <a:cubicBezTo>
                  <a:pt x="4413011" y="313393"/>
                  <a:pt x="4412740" y="314210"/>
                  <a:pt x="4412740" y="315298"/>
                </a:cubicBezTo>
                <a:cubicBezTo>
                  <a:pt x="4412740" y="320744"/>
                  <a:pt x="4415978" y="326190"/>
                  <a:pt x="4422451" y="331635"/>
                </a:cubicBezTo>
                <a:cubicBezTo>
                  <a:pt x="4428923" y="337081"/>
                  <a:pt x="4434318" y="339804"/>
                  <a:pt x="4438634" y="339804"/>
                </a:cubicBezTo>
                <a:cubicBezTo>
                  <a:pt x="4440791" y="339804"/>
                  <a:pt x="4443219" y="338170"/>
                  <a:pt x="4445916" y="334903"/>
                </a:cubicBezTo>
                <a:cubicBezTo>
                  <a:pt x="4448613" y="331635"/>
                  <a:pt x="4451041" y="328912"/>
                  <a:pt x="4453198" y="326735"/>
                </a:cubicBezTo>
                <a:lnTo>
                  <a:pt x="4453198" y="316933"/>
                </a:lnTo>
                <a:cubicBezTo>
                  <a:pt x="4453198" y="314754"/>
                  <a:pt x="4452119" y="313393"/>
                  <a:pt x="4449962" y="312849"/>
                </a:cubicBezTo>
                <a:cubicBezTo>
                  <a:pt x="4447804" y="312304"/>
                  <a:pt x="4446186" y="312032"/>
                  <a:pt x="4445106" y="312032"/>
                </a:cubicBezTo>
                <a:cubicBezTo>
                  <a:pt x="4441870" y="312032"/>
                  <a:pt x="4439712" y="313393"/>
                  <a:pt x="4438634" y="316116"/>
                </a:cubicBezTo>
                <a:cubicBezTo>
                  <a:pt x="4437555" y="318839"/>
                  <a:pt x="4435936" y="320200"/>
                  <a:pt x="4433779" y="320200"/>
                </a:cubicBezTo>
                <a:cubicBezTo>
                  <a:pt x="4428385" y="320200"/>
                  <a:pt x="4425687" y="318021"/>
                  <a:pt x="4425687" y="313665"/>
                </a:cubicBezTo>
                <a:cubicBezTo>
                  <a:pt x="4425687" y="311488"/>
                  <a:pt x="4425957" y="310126"/>
                  <a:pt x="4426497" y="309581"/>
                </a:cubicBezTo>
                <a:cubicBezTo>
                  <a:pt x="4427036" y="309037"/>
                  <a:pt x="4427305" y="307675"/>
                  <a:pt x="4427305" y="305497"/>
                </a:cubicBezTo>
                <a:lnTo>
                  <a:pt x="4427305" y="300596"/>
                </a:lnTo>
                <a:cubicBezTo>
                  <a:pt x="4425149" y="297328"/>
                  <a:pt x="4421642" y="295423"/>
                  <a:pt x="4416786" y="294877"/>
                </a:cubicBezTo>
                <a:cubicBezTo>
                  <a:pt x="4411932" y="294333"/>
                  <a:pt x="4409504" y="291339"/>
                  <a:pt x="4409504" y="285893"/>
                </a:cubicBezTo>
                <a:cubicBezTo>
                  <a:pt x="4409504" y="283714"/>
                  <a:pt x="4410043" y="282081"/>
                  <a:pt x="4411122" y="280992"/>
                </a:cubicBezTo>
                <a:cubicBezTo>
                  <a:pt x="4412202" y="279902"/>
                  <a:pt x="4412740" y="278269"/>
                  <a:pt x="4412740" y="276091"/>
                </a:cubicBezTo>
                <a:cubicBezTo>
                  <a:pt x="4412740" y="273913"/>
                  <a:pt x="4412202" y="272823"/>
                  <a:pt x="4411122" y="272823"/>
                </a:cubicBezTo>
                <a:cubicBezTo>
                  <a:pt x="4407886" y="272823"/>
                  <a:pt x="4404920" y="272007"/>
                  <a:pt x="4402223" y="270372"/>
                </a:cubicBezTo>
                <a:cubicBezTo>
                  <a:pt x="4399524" y="268739"/>
                  <a:pt x="4397098" y="267923"/>
                  <a:pt x="4394939" y="267923"/>
                </a:cubicBezTo>
                <a:close/>
                <a:moveTo>
                  <a:pt x="766206" y="267923"/>
                </a:moveTo>
                <a:lnTo>
                  <a:pt x="766206" y="271190"/>
                </a:lnTo>
                <a:cubicBezTo>
                  <a:pt x="767286" y="271190"/>
                  <a:pt x="767824" y="270100"/>
                  <a:pt x="767824" y="267923"/>
                </a:cubicBezTo>
                <a:close/>
                <a:moveTo>
                  <a:pt x="4887207" y="266288"/>
                </a:moveTo>
                <a:cubicBezTo>
                  <a:pt x="4882890" y="266288"/>
                  <a:pt x="4876688" y="269828"/>
                  <a:pt x="4868596" y="276907"/>
                </a:cubicBezTo>
                <a:cubicBezTo>
                  <a:pt x="4860505" y="283986"/>
                  <a:pt x="4856459" y="289705"/>
                  <a:pt x="4856459" y="294061"/>
                </a:cubicBezTo>
                <a:cubicBezTo>
                  <a:pt x="4866168" y="294061"/>
                  <a:pt x="4872103" y="291067"/>
                  <a:pt x="4874260" y="285076"/>
                </a:cubicBezTo>
                <a:cubicBezTo>
                  <a:pt x="4876418" y="279086"/>
                  <a:pt x="4880733" y="273369"/>
                  <a:pt x="4887207" y="267923"/>
                </a:cubicBezTo>
                <a:close/>
                <a:moveTo>
                  <a:pt x="2877479" y="266288"/>
                </a:moveTo>
                <a:cubicBezTo>
                  <a:pt x="2874243" y="266288"/>
                  <a:pt x="2872625" y="267923"/>
                  <a:pt x="2872625" y="271190"/>
                </a:cubicBezTo>
                <a:lnTo>
                  <a:pt x="2872625" y="272823"/>
                </a:lnTo>
                <a:lnTo>
                  <a:pt x="2874243" y="272823"/>
                </a:lnTo>
                <a:cubicBezTo>
                  <a:pt x="2875323" y="271734"/>
                  <a:pt x="2876671" y="271190"/>
                  <a:pt x="2878289" y="271190"/>
                </a:cubicBezTo>
                <a:cubicBezTo>
                  <a:pt x="2879907" y="271190"/>
                  <a:pt x="2880717" y="270100"/>
                  <a:pt x="2880717" y="267923"/>
                </a:cubicBezTo>
                <a:cubicBezTo>
                  <a:pt x="2880717" y="267923"/>
                  <a:pt x="2879638" y="267378"/>
                  <a:pt x="2877479" y="266288"/>
                </a:cubicBezTo>
                <a:close/>
                <a:moveTo>
                  <a:pt x="1276173" y="266288"/>
                </a:moveTo>
                <a:cubicBezTo>
                  <a:pt x="1272936" y="266288"/>
                  <a:pt x="1269699" y="268195"/>
                  <a:pt x="1266463" y="272007"/>
                </a:cubicBezTo>
                <a:cubicBezTo>
                  <a:pt x="1263227" y="275818"/>
                  <a:pt x="1261069" y="278814"/>
                  <a:pt x="1259990" y="280992"/>
                </a:cubicBezTo>
                <a:cubicBezTo>
                  <a:pt x="1259990" y="283170"/>
                  <a:pt x="1261069" y="284260"/>
                  <a:pt x="1263227" y="284260"/>
                </a:cubicBezTo>
                <a:cubicBezTo>
                  <a:pt x="1265384" y="284260"/>
                  <a:pt x="1268081" y="281809"/>
                  <a:pt x="1271318" y="276907"/>
                </a:cubicBezTo>
                <a:cubicBezTo>
                  <a:pt x="1274555" y="272007"/>
                  <a:pt x="1276173" y="268467"/>
                  <a:pt x="1276173" y="266288"/>
                </a:cubicBezTo>
                <a:close/>
                <a:moveTo>
                  <a:pt x="1103015" y="266288"/>
                </a:moveTo>
                <a:cubicBezTo>
                  <a:pt x="1097621" y="266288"/>
                  <a:pt x="1094924" y="269556"/>
                  <a:pt x="1094924" y="276091"/>
                </a:cubicBezTo>
                <a:cubicBezTo>
                  <a:pt x="1094924" y="278269"/>
                  <a:pt x="1095463" y="279902"/>
                  <a:pt x="1096542" y="280992"/>
                </a:cubicBezTo>
                <a:cubicBezTo>
                  <a:pt x="1097621" y="282081"/>
                  <a:pt x="1098160" y="283714"/>
                  <a:pt x="1098160" y="285893"/>
                </a:cubicBezTo>
                <a:cubicBezTo>
                  <a:pt x="1098160" y="288071"/>
                  <a:pt x="1096272" y="290793"/>
                  <a:pt x="1092496" y="294061"/>
                </a:cubicBezTo>
                <a:cubicBezTo>
                  <a:pt x="1088720" y="297328"/>
                  <a:pt x="1084945" y="300868"/>
                  <a:pt x="1081168" y="304681"/>
                </a:cubicBezTo>
                <a:cubicBezTo>
                  <a:pt x="1077392" y="308491"/>
                  <a:pt x="1073616" y="312032"/>
                  <a:pt x="1069839" y="315298"/>
                </a:cubicBezTo>
                <a:cubicBezTo>
                  <a:pt x="1066064" y="318567"/>
                  <a:pt x="1064176" y="321289"/>
                  <a:pt x="1064176" y="323467"/>
                </a:cubicBezTo>
                <a:cubicBezTo>
                  <a:pt x="1064176" y="328912"/>
                  <a:pt x="1066873" y="331635"/>
                  <a:pt x="1072267" y="331635"/>
                </a:cubicBezTo>
                <a:cubicBezTo>
                  <a:pt x="1073346" y="331635"/>
                  <a:pt x="1075234" y="331363"/>
                  <a:pt x="1077931" y="330819"/>
                </a:cubicBezTo>
                <a:cubicBezTo>
                  <a:pt x="1080628" y="330274"/>
                  <a:pt x="1081977" y="328912"/>
                  <a:pt x="1081977" y="326735"/>
                </a:cubicBezTo>
                <a:lnTo>
                  <a:pt x="1081977" y="313665"/>
                </a:lnTo>
                <a:lnTo>
                  <a:pt x="1096542" y="313665"/>
                </a:lnTo>
                <a:cubicBezTo>
                  <a:pt x="1096542" y="313665"/>
                  <a:pt x="1097081" y="313121"/>
                  <a:pt x="1098160" y="312032"/>
                </a:cubicBezTo>
                <a:lnTo>
                  <a:pt x="1099778" y="310398"/>
                </a:lnTo>
                <a:cubicBezTo>
                  <a:pt x="1099778" y="308219"/>
                  <a:pt x="1099508" y="306586"/>
                  <a:pt x="1098969" y="305497"/>
                </a:cubicBezTo>
                <a:cubicBezTo>
                  <a:pt x="1098429" y="304407"/>
                  <a:pt x="1098160" y="302774"/>
                  <a:pt x="1098160" y="300596"/>
                </a:cubicBezTo>
                <a:lnTo>
                  <a:pt x="1109488" y="300596"/>
                </a:lnTo>
                <a:cubicBezTo>
                  <a:pt x="1109488" y="300596"/>
                  <a:pt x="1110027" y="300051"/>
                  <a:pt x="1111107" y="298962"/>
                </a:cubicBezTo>
                <a:lnTo>
                  <a:pt x="1111107" y="297328"/>
                </a:lnTo>
                <a:cubicBezTo>
                  <a:pt x="1111107" y="295151"/>
                  <a:pt x="1110297" y="293244"/>
                  <a:pt x="1108679" y="291611"/>
                </a:cubicBezTo>
                <a:cubicBezTo>
                  <a:pt x="1107061" y="289977"/>
                  <a:pt x="1106251" y="288071"/>
                  <a:pt x="1106251" y="285893"/>
                </a:cubicBezTo>
                <a:cubicBezTo>
                  <a:pt x="1107330" y="284804"/>
                  <a:pt x="1108409" y="283170"/>
                  <a:pt x="1109488" y="280992"/>
                </a:cubicBezTo>
                <a:cubicBezTo>
                  <a:pt x="1112725" y="277725"/>
                  <a:pt x="1114343" y="275546"/>
                  <a:pt x="1114343" y="274457"/>
                </a:cubicBezTo>
                <a:cubicBezTo>
                  <a:pt x="1114343" y="269011"/>
                  <a:pt x="1110568" y="266288"/>
                  <a:pt x="1103015" y="266288"/>
                </a:cubicBezTo>
                <a:close/>
                <a:moveTo>
                  <a:pt x="6334068" y="264655"/>
                </a:moveTo>
                <a:cubicBezTo>
                  <a:pt x="6331910" y="264655"/>
                  <a:pt x="6330830" y="265200"/>
                  <a:pt x="6330830" y="266288"/>
                </a:cubicBezTo>
                <a:cubicBezTo>
                  <a:pt x="6330830" y="268467"/>
                  <a:pt x="6331910" y="269556"/>
                  <a:pt x="6334068" y="269556"/>
                </a:cubicBezTo>
                <a:cubicBezTo>
                  <a:pt x="6336225" y="269556"/>
                  <a:pt x="6337304" y="269011"/>
                  <a:pt x="6337304" y="267923"/>
                </a:cubicBezTo>
                <a:cubicBezTo>
                  <a:pt x="6337304" y="265744"/>
                  <a:pt x="6336225" y="264655"/>
                  <a:pt x="6334068" y="264655"/>
                </a:cubicBezTo>
                <a:close/>
                <a:moveTo>
                  <a:pt x="4260620" y="264655"/>
                </a:moveTo>
                <a:cubicBezTo>
                  <a:pt x="4258463" y="264655"/>
                  <a:pt x="4257384" y="265200"/>
                  <a:pt x="4257384" y="266288"/>
                </a:cubicBezTo>
                <a:cubicBezTo>
                  <a:pt x="4257384" y="268467"/>
                  <a:pt x="4258463" y="269556"/>
                  <a:pt x="4260620" y="269556"/>
                </a:cubicBezTo>
                <a:cubicBezTo>
                  <a:pt x="4262778" y="269556"/>
                  <a:pt x="4263857" y="269011"/>
                  <a:pt x="4263857" y="267923"/>
                </a:cubicBezTo>
                <a:cubicBezTo>
                  <a:pt x="4263857" y="265744"/>
                  <a:pt x="4262778" y="264655"/>
                  <a:pt x="4260620" y="264655"/>
                </a:cubicBezTo>
                <a:close/>
                <a:moveTo>
                  <a:pt x="3637070" y="264655"/>
                </a:moveTo>
                <a:cubicBezTo>
                  <a:pt x="3634912" y="264655"/>
                  <a:pt x="3630058" y="266016"/>
                  <a:pt x="3622505" y="268739"/>
                </a:cubicBezTo>
                <a:cubicBezTo>
                  <a:pt x="3614953" y="271462"/>
                  <a:pt x="3611176" y="274457"/>
                  <a:pt x="3611176" y="277725"/>
                </a:cubicBezTo>
                <a:lnTo>
                  <a:pt x="3611176" y="292428"/>
                </a:lnTo>
                <a:lnTo>
                  <a:pt x="3603085" y="298962"/>
                </a:lnTo>
                <a:lnTo>
                  <a:pt x="3603085" y="303863"/>
                </a:lnTo>
                <a:lnTo>
                  <a:pt x="3609558" y="310398"/>
                </a:lnTo>
                <a:lnTo>
                  <a:pt x="3609558" y="312032"/>
                </a:lnTo>
                <a:cubicBezTo>
                  <a:pt x="3609558" y="315298"/>
                  <a:pt x="3608479" y="318567"/>
                  <a:pt x="3606322" y="321833"/>
                </a:cubicBezTo>
                <a:cubicBezTo>
                  <a:pt x="3604164" y="325102"/>
                  <a:pt x="3603085" y="328368"/>
                  <a:pt x="3603085" y="331635"/>
                </a:cubicBezTo>
                <a:cubicBezTo>
                  <a:pt x="3603085" y="335993"/>
                  <a:pt x="3603625" y="340077"/>
                  <a:pt x="3604704" y="343888"/>
                </a:cubicBezTo>
                <a:cubicBezTo>
                  <a:pt x="3605782" y="347700"/>
                  <a:pt x="3606322" y="351784"/>
                  <a:pt x="3606322" y="356140"/>
                </a:cubicBezTo>
                <a:cubicBezTo>
                  <a:pt x="3606322" y="357230"/>
                  <a:pt x="3606051" y="358319"/>
                  <a:pt x="3605513" y="359408"/>
                </a:cubicBezTo>
                <a:cubicBezTo>
                  <a:pt x="3604974" y="360498"/>
                  <a:pt x="3604704" y="362131"/>
                  <a:pt x="3604704" y="364309"/>
                </a:cubicBezTo>
                <a:cubicBezTo>
                  <a:pt x="3604704" y="366487"/>
                  <a:pt x="3605513" y="368938"/>
                  <a:pt x="3607131" y="371661"/>
                </a:cubicBezTo>
                <a:cubicBezTo>
                  <a:pt x="3608749" y="374384"/>
                  <a:pt x="3609558" y="376835"/>
                  <a:pt x="3609558" y="379012"/>
                </a:cubicBezTo>
                <a:cubicBezTo>
                  <a:pt x="3609558" y="381191"/>
                  <a:pt x="3608749" y="382824"/>
                  <a:pt x="3607131" y="383914"/>
                </a:cubicBezTo>
                <a:cubicBezTo>
                  <a:pt x="3605513" y="385003"/>
                  <a:pt x="3604704" y="386636"/>
                  <a:pt x="3604704" y="388814"/>
                </a:cubicBezTo>
                <a:cubicBezTo>
                  <a:pt x="3604704" y="392082"/>
                  <a:pt x="3605513" y="395349"/>
                  <a:pt x="3607131" y="398617"/>
                </a:cubicBezTo>
                <a:cubicBezTo>
                  <a:pt x="3608749" y="401884"/>
                  <a:pt x="3609558" y="405150"/>
                  <a:pt x="3609558" y="408419"/>
                </a:cubicBezTo>
                <a:cubicBezTo>
                  <a:pt x="3609558" y="412775"/>
                  <a:pt x="3608210" y="416859"/>
                  <a:pt x="3605513" y="420671"/>
                </a:cubicBezTo>
                <a:cubicBezTo>
                  <a:pt x="3602815" y="424483"/>
                  <a:pt x="3601467" y="429112"/>
                  <a:pt x="3601467" y="434557"/>
                </a:cubicBezTo>
                <a:cubicBezTo>
                  <a:pt x="3601467" y="437824"/>
                  <a:pt x="3602546" y="439731"/>
                  <a:pt x="3604704" y="440275"/>
                </a:cubicBezTo>
                <a:cubicBezTo>
                  <a:pt x="3606861" y="440820"/>
                  <a:pt x="3608479" y="442726"/>
                  <a:pt x="3609558" y="445992"/>
                </a:cubicBezTo>
                <a:lnTo>
                  <a:pt x="3609558" y="449260"/>
                </a:lnTo>
                <a:cubicBezTo>
                  <a:pt x="3609558" y="452527"/>
                  <a:pt x="3610097" y="454161"/>
                  <a:pt x="3611176" y="454161"/>
                </a:cubicBezTo>
                <a:cubicBezTo>
                  <a:pt x="3613335" y="458518"/>
                  <a:pt x="3616571" y="461241"/>
                  <a:pt x="3620887" y="462329"/>
                </a:cubicBezTo>
                <a:cubicBezTo>
                  <a:pt x="3625202" y="463418"/>
                  <a:pt x="3629518" y="463964"/>
                  <a:pt x="3633833" y="463964"/>
                </a:cubicBezTo>
                <a:cubicBezTo>
                  <a:pt x="3639227" y="463964"/>
                  <a:pt x="3643273" y="462602"/>
                  <a:pt x="3645970" y="459880"/>
                </a:cubicBezTo>
                <a:cubicBezTo>
                  <a:pt x="3648667" y="457157"/>
                  <a:pt x="3652174" y="455795"/>
                  <a:pt x="3656489" y="455795"/>
                </a:cubicBezTo>
                <a:cubicBezTo>
                  <a:pt x="3658646" y="455795"/>
                  <a:pt x="3659996" y="457429"/>
                  <a:pt x="3660535" y="460696"/>
                </a:cubicBezTo>
                <a:cubicBezTo>
                  <a:pt x="3661074" y="463964"/>
                  <a:pt x="3662963" y="465597"/>
                  <a:pt x="3666199" y="465597"/>
                </a:cubicBezTo>
                <a:cubicBezTo>
                  <a:pt x="3669436" y="465597"/>
                  <a:pt x="3672403" y="464236"/>
                  <a:pt x="3675100" y="461513"/>
                </a:cubicBezTo>
                <a:cubicBezTo>
                  <a:pt x="3677797" y="458790"/>
                  <a:pt x="3680225" y="456339"/>
                  <a:pt x="3682382" y="454161"/>
                </a:cubicBezTo>
                <a:lnTo>
                  <a:pt x="3692091" y="454161"/>
                </a:lnTo>
                <a:cubicBezTo>
                  <a:pt x="3695329" y="457429"/>
                  <a:pt x="3697486" y="459062"/>
                  <a:pt x="3698565" y="459062"/>
                </a:cubicBezTo>
                <a:cubicBezTo>
                  <a:pt x="3703959" y="459062"/>
                  <a:pt x="3709353" y="457157"/>
                  <a:pt x="3714748" y="453345"/>
                </a:cubicBezTo>
                <a:cubicBezTo>
                  <a:pt x="3720142" y="449533"/>
                  <a:pt x="3725536" y="446538"/>
                  <a:pt x="3730931" y="444359"/>
                </a:cubicBezTo>
                <a:lnTo>
                  <a:pt x="3742258" y="432924"/>
                </a:lnTo>
                <a:cubicBezTo>
                  <a:pt x="3749811" y="431834"/>
                  <a:pt x="3753587" y="429656"/>
                  <a:pt x="3753587" y="426389"/>
                </a:cubicBezTo>
                <a:cubicBezTo>
                  <a:pt x="3753587" y="423122"/>
                  <a:pt x="3754666" y="418220"/>
                  <a:pt x="3756823" y="411685"/>
                </a:cubicBezTo>
                <a:cubicBezTo>
                  <a:pt x="3757902" y="407329"/>
                  <a:pt x="3759520" y="403789"/>
                  <a:pt x="3761679" y="401066"/>
                </a:cubicBezTo>
                <a:cubicBezTo>
                  <a:pt x="3763836" y="398344"/>
                  <a:pt x="3764915" y="394259"/>
                  <a:pt x="3764915" y="388814"/>
                </a:cubicBezTo>
                <a:cubicBezTo>
                  <a:pt x="3764915" y="386636"/>
                  <a:pt x="3764645" y="384730"/>
                  <a:pt x="3764106" y="383096"/>
                </a:cubicBezTo>
                <a:cubicBezTo>
                  <a:pt x="3763568" y="381463"/>
                  <a:pt x="3763297" y="379557"/>
                  <a:pt x="3763297" y="377379"/>
                </a:cubicBezTo>
                <a:cubicBezTo>
                  <a:pt x="3763297" y="375200"/>
                  <a:pt x="3763836" y="373022"/>
                  <a:pt x="3764915" y="370844"/>
                </a:cubicBezTo>
                <a:cubicBezTo>
                  <a:pt x="3765994" y="368666"/>
                  <a:pt x="3766534" y="366487"/>
                  <a:pt x="3766534" y="364309"/>
                </a:cubicBezTo>
                <a:cubicBezTo>
                  <a:pt x="3766534" y="362131"/>
                  <a:pt x="3766263" y="360224"/>
                  <a:pt x="3765724" y="358591"/>
                </a:cubicBezTo>
                <a:cubicBezTo>
                  <a:pt x="3765186" y="356958"/>
                  <a:pt x="3764915" y="355052"/>
                  <a:pt x="3764915" y="352873"/>
                </a:cubicBezTo>
                <a:cubicBezTo>
                  <a:pt x="3764915" y="349607"/>
                  <a:pt x="3765724" y="346611"/>
                  <a:pt x="3767342" y="343888"/>
                </a:cubicBezTo>
                <a:cubicBezTo>
                  <a:pt x="3768961" y="341165"/>
                  <a:pt x="3769770" y="338170"/>
                  <a:pt x="3769770" y="334903"/>
                </a:cubicBezTo>
                <a:cubicBezTo>
                  <a:pt x="3769770" y="331635"/>
                  <a:pt x="3768422" y="329730"/>
                  <a:pt x="3765724" y="329186"/>
                </a:cubicBezTo>
                <a:cubicBezTo>
                  <a:pt x="3763027" y="328640"/>
                  <a:pt x="3761140" y="327279"/>
                  <a:pt x="3760061" y="325102"/>
                </a:cubicBezTo>
                <a:cubicBezTo>
                  <a:pt x="3758982" y="322923"/>
                  <a:pt x="3759520" y="321017"/>
                  <a:pt x="3761679" y="319383"/>
                </a:cubicBezTo>
                <a:cubicBezTo>
                  <a:pt x="3763836" y="317749"/>
                  <a:pt x="3766534" y="316388"/>
                  <a:pt x="3769770" y="315298"/>
                </a:cubicBezTo>
                <a:cubicBezTo>
                  <a:pt x="3773006" y="314210"/>
                  <a:pt x="3775973" y="312849"/>
                  <a:pt x="3778670" y="311214"/>
                </a:cubicBezTo>
                <a:cubicBezTo>
                  <a:pt x="3781369" y="309581"/>
                  <a:pt x="3782717" y="307675"/>
                  <a:pt x="3782717" y="305497"/>
                </a:cubicBezTo>
                <a:cubicBezTo>
                  <a:pt x="3782717" y="301140"/>
                  <a:pt x="3779210" y="297056"/>
                  <a:pt x="3772198" y="293244"/>
                </a:cubicBezTo>
                <a:cubicBezTo>
                  <a:pt x="3765186" y="289432"/>
                  <a:pt x="3761140" y="284260"/>
                  <a:pt x="3760061" y="277725"/>
                </a:cubicBezTo>
                <a:cubicBezTo>
                  <a:pt x="3760061" y="275546"/>
                  <a:pt x="3761140" y="274457"/>
                  <a:pt x="3763297" y="274457"/>
                </a:cubicBezTo>
                <a:cubicBezTo>
                  <a:pt x="3765455" y="274457"/>
                  <a:pt x="3766804" y="274730"/>
                  <a:pt x="3767342" y="275274"/>
                </a:cubicBezTo>
                <a:cubicBezTo>
                  <a:pt x="3767881" y="275818"/>
                  <a:pt x="3769231" y="276091"/>
                  <a:pt x="3771388" y="276091"/>
                </a:cubicBezTo>
                <a:lnTo>
                  <a:pt x="3773006" y="276091"/>
                </a:lnTo>
                <a:cubicBezTo>
                  <a:pt x="3773006" y="276091"/>
                  <a:pt x="3773547" y="275546"/>
                  <a:pt x="3774624" y="274457"/>
                </a:cubicBezTo>
                <a:cubicBezTo>
                  <a:pt x="3774624" y="272279"/>
                  <a:pt x="3772737" y="270372"/>
                  <a:pt x="3768961" y="268739"/>
                </a:cubicBezTo>
                <a:cubicBezTo>
                  <a:pt x="3765186" y="267106"/>
                  <a:pt x="3762218" y="266288"/>
                  <a:pt x="3760061" y="266288"/>
                </a:cubicBezTo>
                <a:lnTo>
                  <a:pt x="3758441" y="266288"/>
                </a:lnTo>
                <a:lnTo>
                  <a:pt x="3750351" y="274457"/>
                </a:lnTo>
                <a:cubicBezTo>
                  <a:pt x="3754666" y="285348"/>
                  <a:pt x="3751429" y="290793"/>
                  <a:pt x="3740640" y="290793"/>
                </a:cubicBezTo>
                <a:cubicBezTo>
                  <a:pt x="3736325" y="290793"/>
                  <a:pt x="3733358" y="289160"/>
                  <a:pt x="3731740" y="285893"/>
                </a:cubicBezTo>
                <a:cubicBezTo>
                  <a:pt x="3730121" y="282625"/>
                  <a:pt x="3727695" y="280992"/>
                  <a:pt x="3724457" y="280992"/>
                </a:cubicBezTo>
                <a:cubicBezTo>
                  <a:pt x="3715827" y="279902"/>
                  <a:pt x="3708005" y="278269"/>
                  <a:pt x="3700992" y="276091"/>
                </a:cubicBezTo>
                <a:cubicBezTo>
                  <a:pt x="3693980" y="273913"/>
                  <a:pt x="3686158" y="272823"/>
                  <a:pt x="3677526" y="272823"/>
                </a:cubicBezTo>
                <a:cubicBezTo>
                  <a:pt x="3675369" y="272823"/>
                  <a:pt x="3674290" y="273369"/>
                  <a:pt x="3674290" y="274457"/>
                </a:cubicBezTo>
                <a:cubicBezTo>
                  <a:pt x="3674290" y="275546"/>
                  <a:pt x="3673211" y="276091"/>
                  <a:pt x="3671054" y="276091"/>
                </a:cubicBezTo>
                <a:cubicBezTo>
                  <a:pt x="3665660" y="276091"/>
                  <a:pt x="3660266" y="274185"/>
                  <a:pt x="3654871" y="270372"/>
                </a:cubicBezTo>
                <a:cubicBezTo>
                  <a:pt x="3649477" y="266562"/>
                  <a:pt x="3643542" y="264655"/>
                  <a:pt x="3637070" y="264655"/>
                </a:cubicBezTo>
                <a:close/>
                <a:moveTo>
                  <a:pt x="400471" y="264655"/>
                </a:moveTo>
                <a:cubicBezTo>
                  <a:pt x="398313" y="264655"/>
                  <a:pt x="397234" y="265744"/>
                  <a:pt x="397234" y="267923"/>
                </a:cubicBezTo>
                <a:cubicBezTo>
                  <a:pt x="397234" y="269011"/>
                  <a:pt x="398313" y="269556"/>
                  <a:pt x="400471" y="269556"/>
                </a:cubicBezTo>
                <a:cubicBezTo>
                  <a:pt x="402628" y="269556"/>
                  <a:pt x="403707" y="269011"/>
                  <a:pt x="403707" y="267923"/>
                </a:cubicBezTo>
                <a:cubicBezTo>
                  <a:pt x="403707" y="265744"/>
                  <a:pt x="402628" y="264655"/>
                  <a:pt x="400471" y="264655"/>
                </a:cubicBezTo>
                <a:close/>
                <a:moveTo>
                  <a:pt x="8434417" y="263021"/>
                </a:moveTo>
                <a:cubicBezTo>
                  <a:pt x="8430103" y="263021"/>
                  <a:pt x="8427944" y="265744"/>
                  <a:pt x="8427944" y="271190"/>
                </a:cubicBezTo>
                <a:lnTo>
                  <a:pt x="8427944" y="280992"/>
                </a:lnTo>
                <a:lnTo>
                  <a:pt x="8426326" y="280992"/>
                </a:lnTo>
                <a:lnTo>
                  <a:pt x="8419853" y="276091"/>
                </a:lnTo>
                <a:cubicBezTo>
                  <a:pt x="8417695" y="276091"/>
                  <a:pt x="8416346" y="276635"/>
                  <a:pt x="8415807" y="277725"/>
                </a:cubicBezTo>
                <a:cubicBezTo>
                  <a:pt x="8415268" y="278814"/>
                  <a:pt x="8413920" y="279358"/>
                  <a:pt x="8411761" y="279358"/>
                </a:cubicBezTo>
                <a:lnTo>
                  <a:pt x="8410142" y="279358"/>
                </a:lnTo>
                <a:cubicBezTo>
                  <a:pt x="8409064" y="279358"/>
                  <a:pt x="8407985" y="278814"/>
                  <a:pt x="8406906" y="277725"/>
                </a:cubicBezTo>
                <a:cubicBezTo>
                  <a:pt x="8405828" y="277725"/>
                  <a:pt x="8404748" y="277179"/>
                  <a:pt x="8403670" y="276091"/>
                </a:cubicBezTo>
                <a:cubicBezTo>
                  <a:pt x="8401512" y="276091"/>
                  <a:pt x="8400434" y="277725"/>
                  <a:pt x="8400434" y="280992"/>
                </a:cubicBezTo>
                <a:cubicBezTo>
                  <a:pt x="8400434" y="283170"/>
                  <a:pt x="8400702" y="285621"/>
                  <a:pt x="8401242" y="288344"/>
                </a:cubicBezTo>
                <a:cubicBezTo>
                  <a:pt x="8401782" y="291067"/>
                  <a:pt x="8403130" y="292428"/>
                  <a:pt x="8405288" y="292428"/>
                </a:cubicBezTo>
                <a:lnTo>
                  <a:pt x="8406906" y="292428"/>
                </a:lnTo>
                <a:lnTo>
                  <a:pt x="8410142" y="290793"/>
                </a:lnTo>
                <a:cubicBezTo>
                  <a:pt x="8412300" y="290793"/>
                  <a:pt x="8413380" y="292972"/>
                  <a:pt x="8413380" y="297328"/>
                </a:cubicBezTo>
                <a:cubicBezTo>
                  <a:pt x="8413380" y="301684"/>
                  <a:pt x="8415538" y="303863"/>
                  <a:pt x="8419853" y="303863"/>
                </a:cubicBezTo>
                <a:cubicBezTo>
                  <a:pt x="8425247" y="303863"/>
                  <a:pt x="8430642" y="302230"/>
                  <a:pt x="8436036" y="298962"/>
                </a:cubicBezTo>
                <a:cubicBezTo>
                  <a:pt x="8441430" y="295695"/>
                  <a:pt x="8444127" y="290249"/>
                  <a:pt x="8444127" y="282625"/>
                </a:cubicBezTo>
                <a:cubicBezTo>
                  <a:pt x="8444127" y="280448"/>
                  <a:pt x="8443318" y="276635"/>
                  <a:pt x="8441701" y="271190"/>
                </a:cubicBezTo>
                <a:cubicBezTo>
                  <a:pt x="8440082" y="265744"/>
                  <a:pt x="8437654" y="263021"/>
                  <a:pt x="8434417" y="263021"/>
                </a:cubicBezTo>
                <a:close/>
                <a:moveTo>
                  <a:pt x="7892286" y="263021"/>
                </a:moveTo>
                <a:cubicBezTo>
                  <a:pt x="7889050" y="263021"/>
                  <a:pt x="7887432" y="264655"/>
                  <a:pt x="7887432" y="267923"/>
                </a:cubicBezTo>
                <a:cubicBezTo>
                  <a:pt x="7890668" y="267923"/>
                  <a:pt x="7892286" y="266834"/>
                  <a:pt x="7892286" y="264655"/>
                </a:cubicBezTo>
                <a:close/>
                <a:moveTo>
                  <a:pt x="4054591" y="263021"/>
                </a:moveTo>
                <a:cubicBezTo>
                  <a:pt x="4052434" y="263021"/>
                  <a:pt x="4049196" y="264927"/>
                  <a:pt x="4044881" y="268739"/>
                </a:cubicBezTo>
                <a:cubicBezTo>
                  <a:pt x="4040566" y="272551"/>
                  <a:pt x="4038408" y="276091"/>
                  <a:pt x="4038408" y="279358"/>
                </a:cubicBezTo>
                <a:cubicBezTo>
                  <a:pt x="4040566" y="279358"/>
                  <a:pt x="4043802" y="277179"/>
                  <a:pt x="4048117" y="272823"/>
                </a:cubicBezTo>
                <a:cubicBezTo>
                  <a:pt x="4052434" y="268467"/>
                  <a:pt x="4054591" y="265200"/>
                  <a:pt x="4054591" y="263021"/>
                </a:cubicBezTo>
                <a:close/>
                <a:moveTo>
                  <a:pt x="7991003" y="261388"/>
                </a:moveTo>
                <a:cubicBezTo>
                  <a:pt x="7985609" y="261388"/>
                  <a:pt x="7982643" y="263021"/>
                  <a:pt x="7982103" y="266288"/>
                </a:cubicBezTo>
                <a:cubicBezTo>
                  <a:pt x="7981563" y="269556"/>
                  <a:pt x="7979135" y="272279"/>
                  <a:pt x="7974821" y="274457"/>
                </a:cubicBezTo>
                <a:cubicBezTo>
                  <a:pt x="7971585" y="276635"/>
                  <a:pt x="7967268" y="278269"/>
                  <a:pt x="7961873" y="279358"/>
                </a:cubicBezTo>
                <a:cubicBezTo>
                  <a:pt x="7956479" y="280448"/>
                  <a:pt x="7951624" y="282081"/>
                  <a:pt x="7947310" y="284260"/>
                </a:cubicBezTo>
                <a:cubicBezTo>
                  <a:pt x="7945151" y="285348"/>
                  <a:pt x="7943803" y="287799"/>
                  <a:pt x="7943265" y="291611"/>
                </a:cubicBezTo>
                <a:cubicBezTo>
                  <a:pt x="7942723" y="295423"/>
                  <a:pt x="7941375" y="298418"/>
                  <a:pt x="7939219" y="300596"/>
                </a:cubicBezTo>
                <a:cubicBezTo>
                  <a:pt x="7937060" y="301684"/>
                  <a:pt x="7934093" y="303046"/>
                  <a:pt x="7930317" y="304681"/>
                </a:cubicBezTo>
                <a:cubicBezTo>
                  <a:pt x="7926541" y="306314"/>
                  <a:pt x="7923575" y="308219"/>
                  <a:pt x="7921416" y="310398"/>
                </a:cubicBezTo>
                <a:cubicBezTo>
                  <a:pt x="7919258" y="312576"/>
                  <a:pt x="7917911" y="314754"/>
                  <a:pt x="7917371" y="316933"/>
                </a:cubicBezTo>
                <a:cubicBezTo>
                  <a:pt x="7916831" y="319111"/>
                  <a:pt x="7915483" y="320744"/>
                  <a:pt x="7913325" y="321833"/>
                </a:cubicBezTo>
                <a:cubicBezTo>
                  <a:pt x="7910089" y="324012"/>
                  <a:pt x="7907121" y="324556"/>
                  <a:pt x="7904423" y="323467"/>
                </a:cubicBezTo>
                <a:cubicBezTo>
                  <a:pt x="7901727" y="322379"/>
                  <a:pt x="7898761" y="322923"/>
                  <a:pt x="7895523" y="325102"/>
                </a:cubicBezTo>
                <a:cubicBezTo>
                  <a:pt x="7892286" y="328368"/>
                  <a:pt x="7889319" y="332181"/>
                  <a:pt x="7886623" y="336537"/>
                </a:cubicBezTo>
                <a:cubicBezTo>
                  <a:pt x="7883927" y="340893"/>
                  <a:pt x="7882578" y="345794"/>
                  <a:pt x="7882578" y="351240"/>
                </a:cubicBezTo>
                <a:cubicBezTo>
                  <a:pt x="7899839" y="351240"/>
                  <a:pt x="7911167" y="345249"/>
                  <a:pt x="7916562" y="333270"/>
                </a:cubicBezTo>
                <a:cubicBezTo>
                  <a:pt x="7917640" y="332181"/>
                  <a:pt x="7918180" y="330819"/>
                  <a:pt x="7918180" y="329186"/>
                </a:cubicBezTo>
                <a:cubicBezTo>
                  <a:pt x="7918180" y="327551"/>
                  <a:pt x="7919258" y="326190"/>
                  <a:pt x="7921416" y="325102"/>
                </a:cubicBezTo>
                <a:cubicBezTo>
                  <a:pt x="7927889" y="319656"/>
                  <a:pt x="7936521" y="315298"/>
                  <a:pt x="7947310" y="312032"/>
                </a:cubicBezTo>
                <a:cubicBezTo>
                  <a:pt x="7950546" y="309853"/>
                  <a:pt x="7952974" y="306858"/>
                  <a:pt x="7954592" y="303046"/>
                </a:cubicBezTo>
                <a:cubicBezTo>
                  <a:pt x="7956210" y="299235"/>
                  <a:pt x="7959715" y="296239"/>
                  <a:pt x="7965109" y="294061"/>
                </a:cubicBezTo>
                <a:cubicBezTo>
                  <a:pt x="7965109" y="294061"/>
                  <a:pt x="7966729" y="292700"/>
                  <a:pt x="7969965" y="289977"/>
                </a:cubicBezTo>
                <a:cubicBezTo>
                  <a:pt x="7973201" y="287254"/>
                  <a:pt x="7976708" y="283986"/>
                  <a:pt x="7980485" y="280175"/>
                </a:cubicBezTo>
                <a:cubicBezTo>
                  <a:pt x="7984261" y="276363"/>
                  <a:pt x="7987766" y="272823"/>
                  <a:pt x="7991003" y="269556"/>
                </a:cubicBezTo>
                <a:cubicBezTo>
                  <a:pt x="7994239" y="266288"/>
                  <a:pt x="7995859" y="264655"/>
                  <a:pt x="7995859" y="264655"/>
                </a:cubicBezTo>
                <a:cubicBezTo>
                  <a:pt x="7995859" y="262477"/>
                  <a:pt x="7995319" y="261388"/>
                  <a:pt x="7994239" y="261388"/>
                </a:cubicBezTo>
                <a:close/>
                <a:moveTo>
                  <a:pt x="7559423" y="259755"/>
                </a:moveTo>
                <a:cubicBezTo>
                  <a:pt x="7554028" y="260843"/>
                  <a:pt x="7551331" y="262749"/>
                  <a:pt x="7551331" y="265472"/>
                </a:cubicBezTo>
                <a:cubicBezTo>
                  <a:pt x="7551331" y="268195"/>
                  <a:pt x="7550253" y="270646"/>
                  <a:pt x="7548095" y="272823"/>
                </a:cubicBezTo>
                <a:cubicBezTo>
                  <a:pt x="7545937" y="276091"/>
                  <a:pt x="7542430" y="278541"/>
                  <a:pt x="7537575" y="280175"/>
                </a:cubicBezTo>
                <a:cubicBezTo>
                  <a:pt x="7532721" y="281809"/>
                  <a:pt x="7530294" y="285348"/>
                  <a:pt x="7530294" y="290793"/>
                </a:cubicBezTo>
                <a:cubicBezTo>
                  <a:pt x="7534609" y="290793"/>
                  <a:pt x="7540813" y="290249"/>
                  <a:pt x="7548905" y="289160"/>
                </a:cubicBezTo>
                <a:cubicBezTo>
                  <a:pt x="7556996" y="288071"/>
                  <a:pt x="7562119" y="284804"/>
                  <a:pt x="7564278" y="279358"/>
                </a:cubicBezTo>
                <a:cubicBezTo>
                  <a:pt x="7565357" y="276091"/>
                  <a:pt x="7565627" y="274457"/>
                  <a:pt x="7565087" y="274457"/>
                </a:cubicBezTo>
                <a:cubicBezTo>
                  <a:pt x="7564547" y="274457"/>
                  <a:pt x="7565357" y="273369"/>
                  <a:pt x="7567514" y="271190"/>
                </a:cubicBezTo>
                <a:cubicBezTo>
                  <a:pt x="7569672" y="269011"/>
                  <a:pt x="7571559" y="267378"/>
                  <a:pt x="7573179" y="266288"/>
                </a:cubicBezTo>
                <a:cubicBezTo>
                  <a:pt x="7574796" y="265200"/>
                  <a:pt x="7575605" y="263021"/>
                  <a:pt x="7575605" y="259755"/>
                </a:cubicBezTo>
                <a:close/>
                <a:moveTo>
                  <a:pt x="4969740" y="259755"/>
                </a:moveTo>
                <a:lnTo>
                  <a:pt x="4963266" y="263021"/>
                </a:lnTo>
                <a:cubicBezTo>
                  <a:pt x="4961109" y="264111"/>
                  <a:pt x="4958951" y="265200"/>
                  <a:pt x="4956793" y="266288"/>
                </a:cubicBezTo>
                <a:cubicBezTo>
                  <a:pt x="4954636" y="267378"/>
                  <a:pt x="4953017" y="267923"/>
                  <a:pt x="4951939" y="267923"/>
                </a:cubicBezTo>
                <a:cubicBezTo>
                  <a:pt x="4947624" y="270100"/>
                  <a:pt x="4942229" y="273369"/>
                  <a:pt x="4935756" y="277725"/>
                </a:cubicBezTo>
                <a:cubicBezTo>
                  <a:pt x="4929282" y="282081"/>
                  <a:pt x="4926046" y="286982"/>
                  <a:pt x="4926046" y="292428"/>
                </a:cubicBezTo>
                <a:cubicBezTo>
                  <a:pt x="4926046" y="294605"/>
                  <a:pt x="4926316" y="296784"/>
                  <a:pt x="4926855" y="298962"/>
                </a:cubicBezTo>
                <a:cubicBezTo>
                  <a:pt x="4927393" y="301140"/>
                  <a:pt x="4927664" y="303319"/>
                  <a:pt x="4927664" y="305497"/>
                </a:cubicBezTo>
                <a:cubicBezTo>
                  <a:pt x="4927664" y="307675"/>
                  <a:pt x="4927393" y="309853"/>
                  <a:pt x="4926855" y="312032"/>
                </a:cubicBezTo>
                <a:cubicBezTo>
                  <a:pt x="4926316" y="314210"/>
                  <a:pt x="4926046" y="316388"/>
                  <a:pt x="4926046" y="318567"/>
                </a:cubicBezTo>
                <a:cubicBezTo>
                  <a:pt x="4926046" y="321833"/>
                  <a:pt x="4926585" y="324556"/>
                  <a:pt x="4927664" y="326735"/>
                </a:cubicBezTo>
                <a:cubicBezTo>
                  <a:pt x="4928743" y="328912"/>
                  <a:pt x="4929282" y="331091"/>
                  <a:pt x="4929282" y="333270"/>
                </a:cubicBezTo>
                <a:cubicBezTo>
                  <a:pt x="4929282" y="337626"/>
                  <a:pt x="4928203" y="341165"/>
                  <a:pt x="4926046" y="343888"/>
                </a:cubicBezTo>
                <a:cubicBezTo>
                  <a:pt x="4923888" y="346611"/>
                  <a:pt x="4922809" y="349607"/>
                  <a:pt x="4922809" y="352873"/>
                </a:cubicBezTo>
                <a:cubicBezTo>
                  <a:pt x="4922809" y="355052"/>
                  <a:pt x="4924157" y="357503"/>
                  <a:pt x="4926855" y="360224"/>
                </a:cubicBezTo>
                <a:cubicBezTo>
                  <a:pt x="4929552" y="362947"/>
                  <a:pt x="4930900" y="365943"/>
                  <a:pt x="4930900" y="369210"/>
                </a:cubicBezTo>
                <a:cubicBezTo>
                  <a:pt x="4930900" y="371389"/>
                  <a:pt x="4930631" y="372750"/>
                  <a:pt x="4930092" y="373294"/>
                </a:cubicBezTo>
                <a:cubicBezTo>
                  <a:pt x="4929552" y="373838"/>
                  <a:pt x="4929282" y="375200"/>
                  <a:pt x="4929282" y="377379"/>
                </a:cubicBezTo>
                <a:cubicBezTo>
                  <a:pt x="4929282" y="380645"/>
                  <a:pt x="4930092" y="383642"/>
                  <a:pt x="4931710" y="386364"/>
                </a:cubicBezTo>
                <a:cubicBezTo>
                  <a:pt x="4933328" y="389087"/>
                  <a:pt x="4934136" y="392082"/>
                  <a:pt x="4934136" y="395349"/>
                </a:cubicBezTo>
                <a:cubicBezTo>
                  <a:pt x="4934136" y="398617"/>
                  <a:pt x="4932518" y="401884"/>
                  <a:pt x="4929282" y="405150"/>
                </a:cubicBezTo>
                <a:cubicBezTo>
                  <a:pt x="4930361" y="411685"/>
                  <a:pt x="4930092" y="415770"/>
                  <a:pt x="4928473" y="417403"/>
                </a:cubicBezTo>
                <a:cubicBezTo>
                  <a:pt x="4926855" y="419038"/>
                  <a:pt x="4926046" y="422577"/>
                  <a:pt x="4926046" y="428022"/>
                </a:cubicBezTo>
                <a:lnTo>
                  <a:pt x="4927664" y="429656"/>
                </a:lnTo>
                <a:cubicBezTo>
                  <a:pt x="4935216" y="440547"/>
                  <a:pt x="4945465" y="445992"/>
                  <a:pt x="4958411" y="445992"/>
                </a:cubicBezTo>
                <a:lnTo>
                  <a:pt x="4976213" y="445992"/>
                </a:lnTo>
                <a:cubicBezTo>
                  <a:pt x="4979449" y="445992"/>
                  <a:pt x="4981877" y="446810"/>
                  <a:pt x="4983495" y="448443"/>
                </a:cubicBezTo>
                <a:cubicBezTo>
                  <a:pt x="4985113" y="450077"/>
                  <a:pt x="4987002" y="450894"/>
                  <a:pt x="4989159" y="450894"/>
                </a:cubicBezTo>
                <a:lnTo>
                  <a:pt x="4997250" y="450894"/>
                </a:lnTo>
                <a:lnTo>
                  <a:pt x="5013433" y="450894"/>
                </a:lnTo>
                <a:cubicBezTo>
                  <a:pt x="5015592" y="450894"/>
                  <a:pt x="5017210" y="450077"/>
                  <a:pt x="5018289" y="448443"/>
                </a:cubicBezTo>
                <a:cubicBezTo>
                  <a:pt x="5019368" y="446810"/>
                  <a:pt x="5020986" y="445992"/>
                  <a:pt x="5023143" y="445992"/>
                </a:cubicBezTo>
                <a:cubicBezTo>
                  <a:pt x="5024222" y="445992"/>
                  <a:pt x="5025032" y="446266"/>
                  <a:pt x="5025571" y="446810"/>
                </a:cubicBezTo>
                <a:cubicBezTo>
                  <a:pt x="5026110" y="447354"/>
                  <a:pt x="5026919" y="447627"/>
                  <a:pt x="5027998" y="447627"/>
                </a:cubicBezTo>
                <a:cubicBezTo>
                  <a:pt x="5033393" y="447627"/>
                  <a:pt x="5037708" y="445448"/>
                  <a:pt x="5040945" y="441092"/>
                </a:cubicBezTo>
                <a:cubicBezTo>
                  <a:pt x="5044181" y="436736"/>
                  <a:pt x="5047419" y="433468"/>
                  <a:pt x="5050655" y="431290"/>
                </a:cubicBezTo>
                <a:cubicBezTo>
                  <a:pt x="5054970" y="429112"/>
                  <a:pt x="5059285" y="427478"/>
                  <a:pt x="5063602" y="426389"/>
                </a:cubicBezTo>
                <a:cubicBezTo>
                  <a:pt x="5067917" y="425299"/>
                  <a:pt x="5071692" y="423666"/>
                  <a:pt x="5074929" y="421487"/>
                </a:cubicBezTo>
                <a:cubicBezTo>
                  <a:pt x="5080324" y="418220"/>
                  <a:pt x="5085178" y="412231"/>
                  <a:pt x="5089494" y="403517"/>
                </a:cubicBezTo>
                <a:cubicBezTo>
                  <a:pt x="5093809" y="394805"/>
                  <a:pt x="5095968" y="387180"/>
                  <a:pt x="5095968" y="380645"/>
                </a:cubicBezTo>
                <a:cubicBezTo>
                  <a:pt x="5095968" y="378468"/>
                  <a:pt x="5095697" y="376289"/>
                  <a:pt x="5095158" y="374112"/>
                </a:cubicBezTo>
                <a:cubicBezTo>
                  <a:pt x="5094619" y="371933"/>
                  <a:pt x="5094348" y="369754"/>
                  <a:pt x="5094348" y="367577"/>
                </a:cubicBezTo>
                <a:cubicBezTo>
                  <a:pt x="5094348" y="365398"/>
                  <a:pt x="5095427" y="363493"/>
                  <a:pt x="5097586" y="361859"/>
                </a:cubicBezTo>
                <a:cubicBezTo>
                  <a:pt x="5099743" y="360224"/>
                  <a:pt x="5100822" y="358319"/>
                  <a:pt x="5100822" y="356140"/>
                </a:cubicBezTo>
                <a:cubicBezTo>
                  <a:pt x="5100822" y="353963"/>
                  <a:pt x="5100552" y="352601"/>
                  <a:pt x="5100012" y="352056"/>
                </a:cubicBezTo>
                <a:cubicBezTo>
                  <a:pt x="5099473" y="351512"/>
                  <a:pt x="5099204" y="350151"/>
                  <a:pt x="5099204" y="347972"/>
                </a:cubicBezTo>
                <a:cubicBezTo>
                  <a:pt x="5099204" y="345794"/>
                  <a:pt x="5099473" y="344433"/>
                  <a:pt x="5100012" y="343888"/>
                </a:cubicBezTo>
                <a:cubicBezTo>
                  <a:pt x="5100552" y="343344"/>
                  <a:pt x="5100822" y="341982"/>
                  <a:pt x="5100822" y="339804"/>
                </a:cubicBezTo>
                <a:cubicBezTo>
                  <a:pt x="5100822" y="336537"/>
                  <a:pt x="5099743" y="334358"/>
                  <a:pt x="5097586" y="333270"/>
                </a:cubicBezTo>
                <a:lnTo>
                  <a:pt x="5097586" y="323467"/>
                </a:lnTo>
                <a:lnTo>
                  <a:pt x="5095968" y="321833"/>
                </a:lnTo>
                <a:lnTo>
                  <a:pt x="5091112" y="320200"/>
                </a:lnTo>
                <a:cubicBezTo>
                  <a:pt x="5088954" y="318021"/>
                  <a:pt x="5087067" y="313393"/>
                  <a:pt x="5085448" y="306314"/>
                </a:cubicBezTo>
                <a:cubicBezTo>
                  <a:pt x="5083829" y="299235"/>
                  <a:pt x="5082482" y="295695"/>
                  <a:pt x="5081403" y="295695"/>
                </a:cubicBezTo>
                <a:lnTo>
                  <a:pt x="5073311" y="295695"/>
                </a:lnTo>
                <a:cubicBezTo>
                  <a:pt x="5070074" y="295695"/>
                  <a:pt x="5068186" y="293244"/>
                  <a:pt x="5067646" y="288344"/>
                </a:cubicBezTo>
                <a:cubicBezTo>
                  <a:pt x="5067107" y="283442"/>
                  <a:pt x="5064680" y="280992"/>
                  <a:pt x="5060364" y="280992"/>
                </a:cubicBezTo>
                <a:cubicBezTo>
                  <a:pt x="5059285" y="280992"/>
                  <a:pt x="5058475" y="281264"/>
                  <a:pt x="5057937" y="281809"/>
                </a:cubicBezTo>
                <a:cubicBezTo>
                  <a:pt x="5057398" y="282353"/>
                  <a:pt x="5056049" y="282625"/>
                  <a:pt x="5053891" y="282625"/>
                </a:cubicBezTo>
                <a:cubicBezTo>
                  <a:pt x="5049576" y="282625"/>
                  <a:pt x="5046070" y="280992"/>
                  <a:pt x="5043373" y="277725"/>
                </a:cubicBezTo>
                <a:cubicBezTo>
                  <a:pt x="5040674" y="274457"/>
                  <a:pt x="5037169" y="272279"/>
                  <a:pt x="5032854" y="271190"/>
                </a:cubicBezTo>
                <a:cubicBezTo>
                  <a:pt x="5029616" y="270100"/>
                  <a:pt x="5023953" y="268467"/>
                  <a:pt x="5015861" y="266288"/>
                </a:cubicBezTo>
                <a:cubicBezTo>
                  <a:pt x="5007770" y="264111"/>
                  <a:pt x="5002106" y="263021"/>
                  <a:pt x="4998868" y="263021"/>
                </a:cubicBezTo>
                <a:cubicBezTo>
                  <a:pt x="4996711" y="263021"/>
                  <a:pt x="4994824" y="263293"/>
                  <a:pt x="4993205" y="263839"/>
                </a:cubicBezTo>
                <a:cubicBezTo>
                  <a:pt x="4991587" y="264383"/>
                  <a:pt x="4989698" y="264655"/>
                  <a:pt x="4987541" y="264655"/>
                </a:cubicBezTo>
                <a:lnTo>
                  <a:pt x="4985923" y="264655"/>
                </a:lnTo>
                <a:lnTo>
                  <a:pt x="4974594" y="259755"/>
                </a:lnTo>
                <a:close/>
                <a:moveTo>
                  <a:pt x="777534" y="259755"/>
                </a:moveTo>
                <a:lnTo>
                  <a:pt x="775916" y="261388"/>
                </a:lnTo>
                <a:cubicBezTo>
                  <a:pt x="775916" y="262477"/>
                  <a:pt x="776455" y="263021"/>
                  <a:pt x="777534" y="263021"/>
                </a:cubicBezTo>
                <a:cubicBezTo>
                  <a:pt x="779692" y="263021"/>
                  <a:pt x="780772" y="261932"/>
                  <a:pt x="780772" y="259755"/>
                </a:cubicBezTo>
                <a:lnTo>
                  <a:pt x="779152" y="259755"/>
                </a:lnTo>
                <a:close/>
                <a:moveTo>
                  <a:pt x="3099187" y="258120"/>
                </a:moveTo>
                <a:cubicBezTo>
                  <a:pt x="3093793" y="258120"/>
                  <a:pt x="3091096" y="260299"/>
                  <a:pt x="3091096" y="264655"/>
                </a:cubicBezTo>
                <a:cubicBezTo>
                  <a:pt x="3091096" y="266834"/>
                  <a:pt x="3092175" y="267923"/>
                  <a:pt x="3094332" y="267923"/>
                </a:cubicBezTo>
                <a:cubicBezTo>
                  <a:pt x="3098647" y="267923"/>
                  <a:pt x="3100805" y="265744"/>
                  <a:pt x="3100805" y="261388"/>
                </a:cubicBezTo>
                <a:cubicBezTo>
                  <a:pt x="3100805" y="259209"/>
                  <a:pt x="3100266" y="258120"/>
                  <a:pt x="3099187" y="258120"/>
                </a:cubicBezTo>
                <a:close/>
                <a:moveTo>
                  <a:pt x="5364605" y="256486"/>
                </a:moveTo>
                <a:cubicBezTo>
                  <a:pt x="5359211" y="256486"/>
                  <a:pt x="5353276" y="258937"/>
                  <a:pt x="5346804" y="263839"/>
                </a:cubicBezTo>
                <a:cubicBezTo>
                  <a:pt x="5340331" y="268739"/>
                  <a:pt x="5337093" y="273913"/>
                  <a:pt x="5337093" y="279358"/>
                </a:cubicBezTo>
                <a:cubicBezTo>
                  <a:pt x="5337093" y="281537"/>
                  <a:pt x="5338442" y="282625"/>
                  <a:pt x="5341139" y="282625"/>
                </a:cubicBezTo>
                <a:cubicBezTo>
                  <a:pt x="5343836" y="282625"/>
                  <a:pt x="5345724" y="282625"/>
                  <a:pt x="5346804" y="282625"/>
                </a:cubicBezTo>
                <a:cubicBezTo>
                  <a:pt x="5352198" y="282625"/>
                  <a:pt x="5356514" y="279630"/>
                  <a:pt x="5359750" y="273641"/>
                </a:cubicBezTo>
                <a:cubicBezTo>
                  <a:pt x="5362986" y="267650"/>
                  <a:pt x="5364605" y="261932"/>
                  <a:pt x="5364605" y="256486"/>
                </a:cubicBezTo>
                <a:close/>
                <a:moveTo>
                  <a:pt x="7007584" y="254853"/>
                </a:moveTo>
                <a:cubicBezTo>
                  <a:pt x="7005425" y="254853"/>
                  <a:pt x="7001380" y="257848"/>
                  <a:pt x="6995445" y="263839"/>
                </a:cubicBezTo>
                <a:cubicBezTo>
                  <a:pt x="6989512" y="269828"/>
                  <a:pt x="6986545" y="273913"/>
                  <a:pt x="6986545" y="276091"/>
                </a:cubicBezTo>
                <a:lnTo>
                  <a:pt x="6997873" y="276091"/>
                </a:lnTo>
                <a:cubicBezTo>
                  <a:pt x="7000031" y="271734"/>
                  <a:pt x="7003267" y="269556"/>
                  <a:pt x="7007584" y="269556"/>
                </a:cubicBezTo>
                <a:cubicBezTo>
                  <a:pt x="7011898" y="269556"/>
                  <a:pt x="7014056" y="266834"/>
                  <a:pt x="7014056" y="261388"/>
                </a:cubicBezTo>
                <a:cubicBezTo>
                  <a:pt x="7014056" y="257032"/>
                  <a:pt x="7011898" y="254853"/>
                  <a:pt x="7007584" y="254853"/>
                </a:cubicBezTo>
                <a:close/>
                <a:moveTo>
                  <a:pt x="2997234" y="254853"/>
                </a:moveTo>
                <a:cubicBezTo>
                  <a:pt x="2995077" y="254853"/>
                  <a:pt x="2991840" y="255125"/>
                  <a:pt x="2987524" y="255670"/>
                </a:cubicBezTo>
                <a:cubicBezTo>
                  <a:pt x="2983209" y="256214"/>
                  <a:pt x="2981051" y="257576"/>
                  <a:pt x="2981051" y="259755"/>
                </a:cubicBezTo>
                <a:cubicBezTo>
                  <a:pt x="2982130" y="260843"/>
                  <a:pt x="2984019" y="261388"/>
                  <a:pt x="2986715" y="261388"/>
                </a:cubicBezTo>
                <a:cubicBezTo>
                  <a:pt x="2989412" y="261388"/>
                  <a:pt x="2991301" y="261388"/>
                  <a:pt x="2992380" y="261388"/>
                </a:cubicBezTo>
                <a:cubicBezTo>
                  <a:pt x="2997774" y="261388"/>
                  <a:pt x="3000471" y="259209"/>
                  <a:pt x="3000471" y="254853"/>
                </a:cubicBezTo>
                <a:close/>
                <a:moveTo>
                  <a:pt x="8701436" y="251586"/>
                </a:moveTo>
                <a:cubicBezTo>
                  <a:pt x="8698200" y="251586"/>
                  <a:pt x="8696582" y="253764"/>
                  <a:pt x="8696582" y="258120"/>
                </a:cubicBezTo>
                <a:cubicBezTo>
                  <a:pt x="8696582" y="261388"/>
                  <a:pt x="8698740" y="263021"/>
                  <a:pt x="8703055" y="263021"/>
                </a:cubicBezTo>
                <a:cubicBezTo>
                  <a:pt x="8705214" y="263021"/>
                  <a:pt x="8706291" y="261388"/>
                  <a:pt x="8706291" y="258120"/>
                </a:cubicBezTo>
                <a:cubicBezTo>
                  <a:pt x="8706291" y="253764"/>
                  <a:pt x="8704673" y="251586"/>
                  <a:pt x="8701436" y="251586"/>
                </a:cubicBezTo>
                <a:close/>
                <a:moveTo>
                  <a:pt x="7957019" y="251586"/>
                </a:moveTo>
                <a:cubicBezTo>
                  <a:pt x="7954861" y="251586"/>
                  <a:pt x="7951624" y="253492"/>
                  <a:pt x="7947310" y="257304"/>
                </a:cubicBezTo>
                <a:cubicBezTo>
                  <a:pt x="7942993" y="261116"/>
                  <a:pt x="7939757" y="264111"/>
                  <a:pt x="7937599" y="266288"/>
                </a:cubicBezTo>
                <a:cubicBezTo>
                  <a:pt x="7935441" y="268467"/>
                  <a:pt x="7932475" y="269556"/>
                  <a:pt x="7928698" y="269556"/>
                </a:cubicBezTo>
                <a:cubicBezTo>
                  <a:pt x="7924923" y="269556"/>
                  <a:pt x="7921957" y="270646"/>
                  <a:pt x="7919798" y="272823"/>
                </a:cubicBezTo>
                <a:cubicBezTo>
                  <a:pt x="7917640" y="273913"/>
                  <a:pt x="7916831" y="275002"/>
                  <a:pt x="7917371" y="276091"/>
                </a:cubicBezTo>
                <a:cubicBezTo>
                  <a:pt x="7917911" y="277179"/>
                  <a:pt x="7917101" y="278269"/>
                  <a:pt x="7914944" y="279358"/>
                </a:cubicBezTo>
                <a:cubicBezTo>
                  <a:pt x="7908469" y="283714"/>
                  <a:pt x="7899300" y="289160"/>
                  <a:pt x="7887432" y="295695"/>
                </a:cubicBezTo>
                <a:cubicBezTo>
                  <a:pt x="7875565" y="302230"/>
                  <a:pt x="7869631" y="309853"/>
                  <a:pt x="7869631" y="318567"/>
                </a:cubicBezTo>
                <a:cubicBezTo>
                  <a:pt x="7869631" y="320744"/>
                  <a:pt x="7871248" y="321833"/>
                  <a:pt x="7874487" y="321833"/>
                </a:cubicBezTo>
                <a:cubicBezTo>
                  <a:pt x="7880959" y="321833"/>
                  <a:pt x="7886353" y="319928"/>
                  <a:pt x="7890668" y="316116"/>
                </a:cubicBezTo>
                <a:cubicBezTo>
                  <a:pt x="7894983" y="312304"/>
                  <a:pt x="7898761" y="308219"/>
                  <a:pt x="7901997" y="303863"/>
                </a:cubicBezTo>
                <a:cubicBezTo>
                  <a:pt x="7905233" y="299507"/>
                  <a:pt x="7908201" y="295423"/>
                  <a:pt x="7910899" y="291611"/>
                </a:cubicBezTo>
                <a:cubicBezTo>
                  <a:pt x="7913595" y="287799"/>
                  <a:pt x="7916562" y="285893"/>
                  <a:pt x="7919798" y="285893"/>
                </a:cubicBezTo>
                <a:lnTo>
                  <a:pt x="7923034" y="285893"/>
                </a:lnTo>
                <a:lnTo>
                  <a:pt x="7927889" y="287526"/>
                </a:lnTo>
                <a:cubicBezTo>
                  <a:pt x="7930047" y="287526"/>
                  <a:pt x="7931395" y="286165"/>
                  <a:pt x="7931935" y="283442"/>
                </a:cubicBezTo>
                <a:cubicBezTo>
                  <a:pt x="7932475" y="280720"/>
                  <a:pt x="7933285" y="278269"/>
                  <a:pt x="7934363" y="276091"/>
                </a:cubicBezTo>
                <a:cubicBezTo>
                  <a:pt x="7936521" y="273913"/>
                  <a:pt x="7940835" y="270918"/>
                  <a:pt x="7947310" y="267106"/>
                </a:cubicBezTo>
                <a:cubicBezTo>
                  <a:pt x="7953782" y="263293"/>
                  <a:pt x="7957019" y="258120"/>
                  <a:pt x="7957019" y="251586"/>
                </a:cubicBezTo>
                <a:close/>
                <a:moveTo>
                  <a:pt x="5165554" y="251586"/>
                </a:moveTo>
                <a:cubicBezTo>
                  <a:pt x="5161239" y="251586"/>
                  <a:pt x="5155844" y="253492"/>
                  <a:pt x="5149371" y="257304"/>
                </a:cubicBezTo>
                <a:cubicBezTo>
                  <a:pt x="5142897" y="261116"/>
                  <a:pt x="5139661" y="265744"/>
                  <a:pt x="5139661" y="271190"/>
                </a:cubicBezTo>
                <a:lnTo>
                  <a:pt x="5144517" y="271190"/>
                </a:lnTo>
                <a:lnTo>
                  <a:pt x="5150989" y="267923"/>
                </a:lnTo>
                <a:cubicBezTo>
                  <a:pt x="5153147" y="266834"/>
                  <a:pt x="5154765" y="266288"/>
                  <a:pt x="5155844" y="266288"/>
                </a:cubicBezTo>
                <a:cubicBezTo>
                  <a:pt x="5156923" y="266288"/>
                  <a:pt x="5158001" y="265744"/>
                  <a:pt x="5159080" y="264655"/>
                </a:cubicBezTo>
                <a:cubicBezTo>
                  <a:pt x="5159080" y="263565"/>
                  <a:pt x="5160969" y="261660"/>
                  <a:pt x="5164745" y="258937"/>
                </a:cubicBezTo>
                <a:cubicBezTo>
                  <a:pt x="5168520" y="256214"/>
                  <a:pt x="5170409" y="253764"/>
                  <a:pt x="5170409" y="251586"/>
                </a:cubicBezTo>
                <a:cubicBezTo>
                  <a:pt x="5170409" y="251586"/>
                  <a:pt x="5168790" y="251586"/>
                  <a:pt x="5165554" y="251586"/>
                </a:cubicBezTo>
                <a:close/>
                <a:moveTo>
                  <a:pt x="787243" y="251586"/>
                </a:moveTo>
                <a:cubicBezTo>
                  <a:pt x="784008" y="251586"/>
                  <a:pt x="782390" y="252674"/>
                  <a:pt x="782390" y="254853"/>
                </a:cubicBezTo>
                <a:cubicBezTo>
                  <a:pt x="782390" y="255942"/>
                  <a:pt x="783469" y="256486"/>
                  <a:pt x="785626" y="256486"/>
                </a:cubicBezTo>
                <a:cubicBezTo>
                  <a:pt x="788863" y="256486"/>
                  <a:pt x="790481" y="255398"/>
                  <a:pt x="790481" y="253220"/>
                </a:cubicBezTo>
                <a:cubicBezTo>
                  <a:pt x="790481" y="252130"/>
                  <a:pt x="789402" y="251586"/>
                  <a:pt x="787243" y="251586"/>
                </a:cubicBezTo>
                <a:close/>
                <a:moveTo>
                  <a:pt x="264534" y="251586"/>
                </a:moveTo>
                <a:cubicBezTo>
                  <a:pt x="262375" y="253764"/>
                  <a:pt x="260218" y="255942"/>
                  <a:pt x="258060" y="258120"/>
                </a:cubicBezTo>
                <a:cubicBezTo>
                  <a:pt x="255902" y="260299"/>
                  <a:pt x="253745" y="262477"/>
                  <a:pt x="251587" y="264655"/>
                </a:cubicBezTo>
                <a:cubicBezTo>
                  <a:pt x="249430" y="266834"/>
                  <a:pt x="247271" y="267106"/>
                  <a:pt x="245113" y="265472"/>
                </a:cubicBezTo>
                <a:cubicBezTo>
                  <a:pt x="242956" y="263839"/>
                  <a:pt x="240798" y="264111"/>
                  <a:pt x="238641" y="266288"/>
                </a:cubicBezTo>
                <a:cubicBezTo>
                  <a:pt x="235404" y="269556"/>
                  <a:pt x="234055" y="271462"/>
                  <a:pt x="234595" y="272007"/>
                </a:cubicBezTo>
                <a:cubicBezTo>
                  <a:pt x="235134" y="272551"/>
                  <a:pt x="234324" y="274457"/>
                  <a:pt x="232168" y="277725"/>
                </a:cubicBezTo>
                <a:cubicBezTo>
                  <a:pt x="227851" y="280992"/>
                  <a:pt x="222187" y="283986"/>
                  <a:pt x="215175" y="286709"/>
                </a:cubicBezTo>
                <a:cubicBezTo>
                  <a:pt x="208162" y="289432"/>
                  <a:pt x="204656" y="294061"/>
                  <a:pt x="204656" y="300596"/>
                </a:cubicBezTo>
                <a:lnTo>
                  <a:pt x="204656" y="302230"/>
                </a:lnTo>
                <a:cubicBezTo>
                  <a:pt x="204656" y="303319"/>
                  <a:pt x="205196" y="303863"/>
                  <a:pt x="206275" y="303863"/>
                </a:cubicBezTo>
                <a:cubicBezTo>
                  <a:pt x="210590" y="303863"/>
                  <a:pt x="214905" y="301684"/>
                  <a:pt x="219221" y="297328"/>
                </a:cubicBezTo>
                <a:cubicBezTo>
                  <a:pt x="223536" y="292972"/>
                  <a:pt x="230550" y="291339"/>
                  <a:pt x="240259" y="292428"/>
                </a:cubicBezTo>
                <a:cubicBezTo>
                  <a:pt x="241338" y="292428"/>
                  <a:pt x="241877" y="291339"/>
                  <a:pt x="241877" y="289160"/>
                </a:cubicBezTo>
                <a:lnTo>
                  <a:pt x="241877" y="285893"/>
                </a:lnTo>
                <a:lnTo>
                  <a:pt x="240259" y="280992"/>
                </a:lnTo>
                <a:cubicBezTo>
                  <a:pt x="240259" y="277725"/>
                  <a:pt x="241877" y="275546"/>
                  <a:pt x="245113" y="274457"/>
                </a:cubicBezTo>
                <a:cubicBezTo>
                  <a:pt x="248351" y="273369"/>
                  <a:pt x="251856" y="272279"/>
                  <a:pt x="255632" y="271190"/>
                </a:cubicBezTo>
                <a:cubicBezTo>
                  <a:pt x="259409" y="270100"/>
                  <a:pt x="262916" y="268739"/>
                  <a:pt x="266152" y="267106"/>
                </a:cubicBezTo>
                <a:cubicBezTo>
                  <a:pt x="269388" y="265472"/>
                  <a:pt x="271007" y="262477"/>
                  <a:pt x="271007" y="258120"/>
                </a:cubicBezTo>
                <a:cubicBezTo>
                  <a:pt x="271007" y="253764"/>
                  <a:pt x="268849" y="251586"/>
                  <a:pt x="264534" y="251586"/>
                </a:cubicBezTo>
                <a:close/>
                <a:moveTo>
                  <a:pt x="8005567" y="249951"/>
                </a:moveTo>
                <a:cubicBezTo>
                  <a:pt x="8003411" y="249951"/>
                  <a:pt x="8002331" y="251041"/>
                  <a:pt x="8002331" y="253220"/>
                </a:cubicBezTo>
                <a:cubicBezTo>
                  <a:pt x="8002331" y="255398"/>
                  <a:pt x="8002870" y="256486"/>
                  <a:pt x="8003951" y="256486"/>
                </a:cubicBezTo>
                <a:cubicBezTo>
                  <a:pt x="8005029" y="256486"/>
                  <a:pt x="8007187" y="256214"/>
                  <a:pt x="8010423" y="255670"/>
                </a:cubicBezTo>
                <a:cubicBezTo>
                  <a:pt x="8013659" y="255125"/>
                  <a:pt x="8015278" y="253764"/>
                  <a:pt x="8015278" y="251586"/>
                </a:cubicBezTo>
                <a:cubicBezTo>
                  <a:pt x="8015278" y="250497"/>
                  <a:pt x="8014199" y="249951"/>
                  <a:pt x="8012042" y="249951"/>
                </a:cubicBezTo>
                <a:cubicBezTo>
                  <a:pt x="8009883" y="249951"/>
                  <a:pt x="8007725" y="249951"/>
                  <a:pt x="8005567" y="249951"/>
                </a:cubicBezTo>
                <a:close/>
                <a:moveTo>
                  <a:pt x="324410" y="249951"/>
                </a:moveTo>
                <a:cubicBezTo>
                  <a:pt x="322253" y="249951"/>
                  <a:pt x="320364" y="250225"/>
                  <a:pt x="318746" y="250769"/>
                </a:cubicBezTo>
                <a:cubicBezTo>
                  <a:pt x="317128" y="251313"/>
                  <a:pt x="315239" y="252130"/>
                  <a:pt x="313082" y="253220"/>
                </a:cubicBezTo>
                <a:cubicBezTo>
                  <a:pt x="310924" y="254309"/>
                  <a:pt x="308497" y="256486"/>
                  <a:pt x="305799" y="259755"/>
                </a:cubicBezTo>
                <a:cubicBezTo>
                  <a:pt x="303102" y="263021"/>
                  <a:pt x="301215" y="264655"/>
                  <a:pt x="300136" y="264655"/>
                </a:cubicBezTo>
                <a:lnTo>
                  <a:pt x="292044" y="264655"/>
                </a:lnTo>
                <a:cubicBezTo>
                  <a:pt x="290966" y="264655"/>
                  <a:pt x="286111" y="268739"/>
                  <a:pt x="277479" y="276907"/>
                </a:cubicBezTo>
                <a:cubicBezTo>
                  <a:pt x="268849" y="285076"/>
                  <a:pt x="263455" y="289705"/>
                  <a:pt x="261296" y="290793"/>
                </a:cubicBezTo>
                <a:cubicBezTo>
                  <a:pt x="259139" y="291883"/>
                  <a:pt x="257250" y="292155"/>
                  <a:pt x="255632" y="291611"/>
                </a:cubicBezTo>
                <a:cubicBezTo>
                  <a:pt x="254014" y="291067"/>
                  <a:pt x="252666" y="291883"/>
                  <a:pt x="251587" y="294061"/>
                </a:cubicBezTo>
                <a:cubicBezTo>
                  <a:pt x="250507" y="296239"/>
                  <a:pt x="248080" y="298962"/>
                  <a:pt x="244305" y="302230"/>
                </a:cubicBezTo>
                <a:cubicBezTo>
                  <a:pt x="240528" y="305497"/>
                  <a:pt x="236483" y="309309"/>
                  <a:pt x="232168" y="313665"/>
                </a:cubicBezTo>
                <a:cubicBezTo>
                  <a:pt x="227851" y="318021"/>
                  <a:pt x="223807" y="321833"/>
                  <a:pt x="220030" y="325102"/>
                </a:cubicBezTo>
                <a:cubicBezTo>
                  <a:pt x="216254" y="328368"/>
                  <a:pt x="214366" y="330002"/>
                  <a:pt x="214366" y="330002"/>
                </a:cubicBezTo>
                <a:lnTo>
                  <a:pt x="214366" y="338170"/>
                </a:lnTo>
                <a:cubicBezTo>
                  <a:pt x="220839" y="338170"/>
                  <a:pt x="226233" y="336809"/>
                  <a:pt x="230550" y="334086"/>
                </a:cubicBezTo>
                <a:cubicBezTo>
                  <a:pt x="234865" y="331363"/>
                  <a:pt x="238641" y="328368"/>
                  <a:pt x="241877" y="325102"/>
                </a:cubicBezTo>
                <a:cubicBezTo>
                  <a:pt x="245113" y="321833"/>
                  <a:pt x="248351" y="318839"/>
                  <a:pt x="251587" y="316116"/>
                </a:cubicBezTo>
                <a:cubicBezTo>
                  <a:pt x="254824" y="313393"/>
                  <a:pt x="258060" y="312032"/>
                  <a:pt x="261296" y="312032"/>
                </a:cubicBezTo>
                <a:cubicBezTo>
                  <a:pt x="264534" y="308765"/>
                  <a:pt x="266152" y="306042"/>
                  <a:pt x="266152" y="303863"/>
                </a:cubicBezTo>
                <a:cubicBezTo>
                  <a:pt x="268310" y="301684"/>
                  <a:pt x="270197" y="300868"/>
                  <a:pt x="271815" y="301412"/>
                </a:cubicBezTo>
                <a:cubicBezTo>
                  <a:pt x="273435" y="301958"/>
                  <a:pt x="275322" y="301684"/>
                  <a:pt x="277479" y="300596"/>
                </a:cubicBezTo>
                <a:cubicBezTo>
                  <a:pt x="282875" y="298418"/>
                  <a:pt x="285571" y="295695"/>
                  <a:pt x="285571" y="292428"/>
                </a:cubicBezTo>
                <a:cubicBezTo>
                  <a:pt x="285571" y="289160"/>
                  <a:pt x="289347" y="286982"/>
                  <a:pt x="296899" y="285893"/>
                </a:cubicBezTo>
                <a:cubicBezTo>
                  <a:pt x="297979" y="285893"/>
                  <a:pt x="301215" y="283714"/>
                  <a:pt x="306609" y="279358"/>
                </a:cubicBezTo>
                <a:cubicBezTo>
                  <a:pt x="312003" y="275002"/>
                  <a:pt x="315239" y="271734"/>
                  <a:pt x="316319" y="269556"/>
                </a:cubicBezTo>
                <a:cubicBezTo>
                  <a:pt x="316319" y="267378"/>
                  <a:pt x="317667" y="264111"/>
                  <a:pt x="320364" y="259755"/>
                </a:cubicBezTo>
                <a:cubicBezTo>
                  <a:pt x="323062" y="255398"/>
                  <a:pt x="324410" y="252130"/>
                  <a:pt x="324410" y="249951"/>
                </a:cubicBezTo>
                <a:close/>
                <a:moveTo>
                  <a:pt x="7908469" y="246685"/>
                </a:moveTo>
                <a:cubicBezTo>
                  <a:pt x="7906311" y="248863"/>
                  <a:pt x="7904155" y="251041"/>
                  <a:pt x="7901997" y="253220"/>
                </a:cubicBezTo>
                <a:cubicBezTo>
                  <a:pt x="7899839" y="255398"/>
                  <a:pt x="7898761" y="257576"/>
                  <a:pt x="7898761" y="259755"/>
                </a:cubicBezTo>
                <a:cubicBezTo>
                  <a:pt x="7905233" y="259755"/>
                  <a:pt x="7908469" y="256486"/>
                  <a:pt x="7908469" y="249951"/>
                </a:cubicBezTo>
                <a:close/>
                <a:moveTo>
                  <a:pt x="6121463" y="246685"/>
                </a:moveTo>
                <a:cubicBezTo>
                  <a:pt x="6119306" y="246685"/>
                  <a:pt x="6118227" y="247774"/>
                  <a:pt x="6118227" y="249951"/>
                </a:cubicBezTo>
                <a:cubicBezTo>
                  <a:pt x="6118227" y="251041"/>
                  <a:pt x="6119306" y="251586"/>
                  <a:pt x="6121463" y="251586"/>
                </a:cubicBezTo>
                <a:cubicBezTo>
                  <a:pt x="6124700" y="251586"/>
                  <a:pt x="6126318" y="249951"/>
                  <a:pt x="6126318" y="246685"/>
                </a:cubicBezTo>
                <a:cubicBezTo>
                  <a:pt x="6125239" y="246685"/>
                  <a:pt x="6123621" y="246685"/>
                  <a:pt x="6121463" y="246685"/>
                </a:cubicBezTo>
                <a:close/>
                <a:moveTo>
                  <a:pt x="6017891" y="246685"/>
                </a:moveTo>
                <a:cubicBezTo>
                  <a:pt x="6015735" y="246685"/>
                  <a:pt x="6010879" y="250225"/>
                  <a:pt x="6003328" y="257304"/>
                </a:cubicBezTo>
                <a:cubicBezTo>
                  <a:pt x="5995775" y="264383"/>
                  <a:pt x="5991999" y="269011"/>
                  <a:pt x="5991999" y="271190"/>
                </a:cubicBezTo>
                <a:cubicBezTo>
                  <a:pt x="5996314" y="271190"/>
                  <a:pt x="6002247" y="268739"/>
                  <a:pt x="6009800" y="263839"/>
                </a:cubicBezTo>
                <a:cubicBezTo>
                  <a:pt x="6017353" y="258937"/>
                  <a:pt x="6021129" y="254309"/>
                  <a:pt x="6021129" y="249951"/>
                </a:cubicBezTo>
                <a:cubicBezTo>
                  <a:pt x="6021129" y="247774"/>
                  <a:pt x="6020050" y="246685"/>
                  <a:pt x="6017891" y="246685"/>
                </a:cubicBezTo>
                <a:close/>
                <a:moveTo>
                  <a:pt x="334120" y="245051"/>
                </a:moveTo>
                <a:cubicBezTo>
                  <a:pt x="333042" y="245051"/>
                  <a:pt x="331422" y="246141"/>
                  <a:pt x="329265" y="248318"/>
                </a:cubicBezTo>
                <a:lnTo>
                  <a:pt x="330884" y="248318"/>
                </a:lnTo>
                <a:cubicBezTo>
                  <a:pt x="331963" y="248318"/>
                  <a:pt x="333581" y="247229"/>
                  <a:pt x="335739" y="245051"/>
                </a:cubicBezTo>
                <a:close/>
                <a:moveTo>
                  <a:pt x="8224039" y="243418"/>
                </a:moveTo>
                <a:cubicBezTo>
                  <a:pt x="8221881" y="243418"/>
                  <a:pt x="8220801" y="244506"/>
                  <a:pt x="8220801" y="246685"/>
                </a:cubicBezTo>
                <a:cubicBezTo>
                  <a:pt x="8220801" y="247774"/>
                  <a:pt x="8221342" y="248318"/>
                  <a:pt x="8222419" y="248318"/>
                </a:cubicBezTo>
                <a:cubicBezTo>
                  <a:pt x="8224578" y="248318"/>
                  <a:pt x="8225657" y="247229"/>
                  <a:pt x="8225657" y="245051"/>
                </a:cubicBezTo>
                <a:cubicBezTo>
                  <a:pt x="8225657" y="243962"/>
                  <a:pt x="8225117" y="243418"/>
                  <a:pt x="8224039" y="243418"/>
                </a:cubicBezTo>
                <a:close/>
                <a:moveTo>
                  <a:pt x="5128334" y="243418"/>
                </a:moveTo>
                <a:cubicBezTo>
                  <a:pt x="5126175" y="245595"/>
                  <a:pt x="5122399" y="246685"/>
                  <a:pt x="5117005" y="246685"/>
                </a:cubicBezTo>
                <a:cubicBezTo>
                  <a:pt x="5117005" y="246685"/>
                  <a:pt x="5116466" y="247229"/>
                  <a:pt x="5115387" y="248318"/>
                </a:cubicBezTo>
                <a:lnTo>
                  <a:pt x="5115387" y="249951"/>
                </a:lnTo>
                <a:cubicBezTo>
                  <a:pt x="5115387" y="251041"/>
                  <a:pt x="5117005" y="251586"/>
                  <a:pt x="5120241" y="251586"/>
                </a:cubicBezTo>
                <a:cubicBezTo>
                  <a:pt x="5122399" y="251586"/>
                  <a:pt x="5124557" y="251313"/>
                  <a:pt x="5126714" y="250769"/>
                </a:cubicBezTo>
                <a:cubicBezTo>
                  <a:pt x="5128873" y="250225"/>
                  <a:pt x="5129952" y="248318"/>
                  <a:pt x="5129952" y="245051"/>
                </a:cubicBezTo>
                <a:cubicBezTo>
                  <a:pt x="5129952" y="243962"/>
                  <a:pt x="5129411" y="243418"/>
                  <a:pt x="5128334" y="243418"/>
                </a:cubicBezTo>
                <a:close/>
                <a:moveTo>
                  <a:pt x="1484934" y="243418"/>
                </a:moveTo>
                <a:cubicBezTo>
                  <a:pt x="1482775" y="243418"/>
                  <a:pt x="1481698" y="244779"/>
                  <a:pt x="1481698" y="247502"/>
                </a:cubicBezTo>
                <a:cubicBezTo>
                  <a:pt x="1481698" y="250225"/>
                  <a:pt x="1481698" y="252674"/>
                  <a:pt x="1481698" y="254853"/>
                </a:cubicBezTo>
                <a:cubicBezTo>
                  <a:pt x="1481698" y="258120"/>
                  <a:pt x="1482775" y="259755"/>
                  <a:pt x="1484934" y="259755"/>
                </a:cubicBezTo>
                <a:cubicBezTo>
                  <a:pt x="1487092" y="259755"/>
                  <a:pt x="1488440" y="258665"/>
                  <a:pt x="1488979" y="256486"/>
                </a:cubicBezTo>
                <a:cubicBezTo>
                  <a:pt x="1489518" y="254309"/>
                  <a:pt x="1489789" y="252130"/>
                  <a:pt x="1489789" y="249951"/>
                </a:cubicBezTo>
                <a:cubicBezTo>
                  <a:pt x="1489789" y="245595"/>
                  <a:pt x="1488170" y="243418"/>
                  <a:pt x="1484934" y="243418"/>
                </a:cubicBezTo>
                <a:close/>
                <a:moveTo>
                  <a:pt x="8393960" y="241783"/>
                </a:moveTo>
                <a:cubicBezTo>
                  <a:pt x="8392881" y="241783"/>
                  <a:pt x="8392341" y="242872"/>
                  <a:pt x="8392341" y="245051"/>
                </a:cubicBezTo>
                <a:cubicBezTo>
                  <a:pt x="8392341" y="247229"/>
                  <a:pt x="8393960" y="248318"/>
                  <a:pt x="8397197" y="248318"/>
                </a:cubicBezTo>
                <a:cubicBezTo>
                  <a:pt x="8397197" y="243962"/>
                  <a:pt x="8396117" y="241783"/>
                  <a:pt x="8393960" y="241783"/>
                </a:cubicBezTo>
                <a:close/>
                <a:moveTo>
                  <a:pt x="7543239" y="241783"/>
                </a:moveTo>
                <a:cubicBezTo>
                  <a:pt x="7538925" y="241783"/>
                  <a:pt x="7532451" y="245051"/>
                  <a:pt x="7523821" y="251586"/>
                </a:cubicBezTo>
                <a:cubicBezTo>
                  <a:pt x="7515190" y="258120"/>
                  <a:pt x="7510873" y="263565"/>
                  <a:pt x="7510873" y="267923"/>
                </a:cubicBezTo>
                <a:cubicBezTo>
                  <a:pt x="7519505" y="267923"/>
                  <a:pt x="7527327" y="265744"/>
                  <a:pt x="7534339" y="261388"/>
                </a:cubicBezTo>
                <a:cubicBezTo>
                  <a:pt x="7541352" y="257032"/>
                  <a:pt x="7545937" y="251041"/>
                  <a:pt x="7548095" y="243418"/>
                </a:cubicBezTo>
                <a:lnTo>
                  <a:pt x="7548095" y="241783"/>
                </a:lnTo>
                <a:close/>
                <a:moveTo>
                  <a:pt x="227312" y="241783"/>
                </a:moveTo>
                <a:cubicBezTo>
                  <a:pt x="222997" y="241783"/>
                  <a:pt x="217603" y="244234"/>
                  <a:pt x="211129" y="249135"/>
                </a:cubicBezTo>
                <a:cubicBezTo>
                  <a:pt x="204656" y="254036"/>
                  <a:pt x="201420" y="258665"/>
                  <a:pt x="201420" y="263021"/>
                </a:cubicBezTo>
                <a:cubicBezTo>
                  <a:pt x="201420" y="265200"/>
                  <a:pt x="204117" y="266288"/>
                  <a:pt x="209511" y="266288"/>
                </a:cubicBezTo>
                <a:cubicBezTo>
                  <a:pt x="211669" y="266288"/>
                  <a:pt x="215985" y="263293"/>
                  <a:pt x="222458" y="257304"/>
                </a:cubicBezTo>
                <a:cubicBezTo>
                  <a:pt x="228930" y="251313"/>
                  <a:pt x="232168" y="247229"/>
                  <a:pt x="232168" y="245051"/>
                </a:cubicBezTo>
                <a:cubicBezTo>
                  <a:pt x="232168" y="242872"/>
                  <a:pt x="230550" y="241783"/>
                  <a:pt x="227312" y="241783"/>
                </a:cubicBezTo>
                <a:close/>
                <a:moveTo>
                  <a:pt x="5569623" y="240150"/>
                </a:moveTo>
                <a:cubicBezTo>
                  <a:pt x="5567466" y="240150"/>
                  <a:pt x="5562341" y="242872"/>
                  <a:pt x="5554250" y="248318"/>
                </a:cubicBezTo>
                <a:cubicBezTo>
                  <a:pt x="5546158" y="253764"/>
                  <a:pt x="5542112" y="257032"/>
                  <a:pt x="5542112" y="258120"/>
                </a:cubicBezTo>
                <a:lnTo>
                  <a:pt x="5543730" y="259755"/>
                </a:lnTo>
                <a:cubicBezTo>
                  <a:pt x="5544810" y="258665"/>
                  <a:pt x="5549664" y="255670"/>
                  <a:pt x="5558295" y="250769"/>
                </a:cubicBezTo>
                <a:cubicBezTo>
                  <a:pt x="5566926" y="245867"/>
                  <a:pt x="5571241" y="242872"/>
                  <a:pt x="5571241" y="241783"/>
                </a:cubicBezTo>
                <a:cubicBezTo>
                  <a:pt x="5571241" y="240695"/>
                  <a:pt x="5570702" y="240150"/>
                  <a:pt x="5569623" y="240150"/>
                </a:cubicBezTo>
                <a:close/>
                <a:moveTo>
                  <a:pt x="7237382" y="238516"/>
                </a:moveTo>
                <a:cubicBezTo>
                  <a:pt x="7234145" y="238516"/>
                  <a:pt x="7230368" y="240150"/>
                  <a:pt x="7226053" y="243418"/>
                </a:cubicBezTo>
                <a:cubicBezTo>
                  <a:pt x="7221738" y="246685"/>
                  <a:pt x="7219579" y="249951"/>
                  <a:pt x="7219579" y="253220"/>
                </a:cubicBezTo>
                <a:cubicBezTo>
                  <a:pt x="7221738" y="253220"/>
                  <a:pt x="7225245" y="251586"/>
                  <a:pt x="7230099" y="248318"/>
                </a:cubicBezTo>
                <a:cubicBezTo>
                  <a:pt x="7234954" y="245051"/>
                  <a:pt x="7237382" y="242328"/>
                  <a:pt x="7237382" y="240150"/>
                </a:cubicBezTo>
                <a:close/>
                <a:moveTo>
                  <a:pt x="4028698" y="238516"/>
                </a:moveTo>
                <a:cubicBezTo>
                  <a:pt x="4025462" y="238516"/>
                  <a:pt x="4023573" y="240422"/>
                  <a:pt x="4023034" y="244234"/>
                </a:cubicBezTo>
                <a:cubicBezTo>
                  <a:pt x="4022494" y="248046"/>
                  <a:pt x="4021146" y="249951"/>
                  <a:pt x="4018989" y="249951"/>
                </a:cubicBezTo>
                <a:lnTo>
                  <a:pt x="4007660" y="249951"/>
                </a:lnTo>
                <a:cubicBezTo>
                  <a:pt x="4005503" y="249951"/>
                  <a:pt x="4004154" y="251858"/>
                  <a:pt x="4003614" y="255670"/>
                </a:cubicBezTo>
                <a:cubicBezTo>
                  <a:pt x="4003075" y="259483"/>
                  <a:pt x="4001188" y="262477"/>
                  <a:pt x="3997950" y="264655"/>
                </a:cubicBezTo>
                <a:cubicBezTo>
                  <a:pt x="3992556" y="266834"/>
                  <a:pt x="3989589" y="269011"/>
                  <a:pt x="3989050" y="271190"/>
                </a:cubicBezTo>
                <a:cubicBezTo>
                  <a:pt x="3988510" y="273369"/>
                  <a:pt x="3985544" y="276091"/>
                  <a:pt x="3980149" y="279358"/>
                </a:cubicBezTo>
                <a:cubicBezTo>
                  <a:pt x="3975834" y="281537"/>
                  <a:pt x="3972867" y="283714"/>
                  <a:pt x="3971248" y="285893"/>
                </a:cubicBezTo>
                <a:cubicBezTo>
                  <a:pt x="3969630" y="288071"/>
                  <a:pt x="3967202" y="290249"/>
                  <a:pt x="3963966" y="292428"/>
                </a:cubicBezTo>
                <a:cubicBezTo>
                  <a:pt x="3960729" y="294605"/>
                  <a:pt x="3956414" y="296239"/>
                  <a:pt x="3951019" y="297328"/>
                </a:cubicBezTo>
                <a:cubicBezTo>
                  <a:pt x="3945625" y="298418"/>
                  <a:pt x="3942928" y="301684"/>
                  <a:pt x="3942928" y="307130"/>
                </a:cubicBezTo>
                <a:cubicBezTo>
                  <a:pt x="3942928" y="310398"/>
                  <a:pt x="3944007" y="312032"/>
                  <a:pt x="3946165" y="312032"/>
                </a:cubicBezTo>
                <a:lnTo>
                  <a:pt x="3947783" y="312032"/>
                </a:lnTo>
                <a:cubicBezTo>
                  <a:pt x="3952098" y="304407"/>
                  <a:pt x="3957493" y="300323"/>
                  <a:pt x="3963966" y="299779"/>
                </a:cubicBezTo>
                <a:cubicBezTo>
                  <a:pt x="3970440" y="299235"/>
                  <a:pt x="3976373" y="296239"/>
                  <a:pt x="3981767" y="290793"/>
                </a:cubicBezTo>
                <a:cubicBezTo>
                  <a:pt x="3983924" y="288616"/>
                  <a:pt x="3986352" y="286437"/>
                  <a:pt x="3989050" y="284260"/>
                </a:cubicBezTo>
                <a:cubicBezTo>
                  <a:pt x="3991748" y="282081"/>
                  <a:pt x="3994174" y="279902"/>
                  <a:pt x="3996332" y="277725"/>
                </a:cubicBezTo>
                <a:cubicBezTo>
                  <a:pt x="3998489" y="275546"/>
                  <a:pt x="4000378" y="274730"/>
                  <a:pt x="4001996" y="275274"/>
                </a:cubicBezTo>
                <a:cubicBezTo>
                  <a:pt x="4003614" y="275818"/>
                  <a:pt x="4005503" y="275002"/>
                  <a:pt x="4007660" y="272823"/>
                </a:cubicBezTo>
                <a:lnTo>
                  <a:pt x="4023843" y="256486"/>
                </a:lnTo>
                <a:cubicBezTo>
                  <a:pt x="4024922" y="254309"/>
                  <a:pt x="4027350" y="251858"/>
                  <a:pt x="4031126" y="249135"/>
                </a:cubicBezTo>
                <a:cubicBezTo>
                  <a:pt x="4034901" y="246413"/>
                  <a:pt x="4036790" y="243418"/>
                  <a:pt x="4036790" y="240150"/>
                </a:cubicBezTo>
                <a:cubicBezTo>
                  <a:pt x="4034633" y="239060"/>
                  <a:pt x="4031934" y="238516"/>
                  <a:pt x="4028698" y="238516"/>
                </a:cubicBezTo>
                <a:close/>
                <a:moveTo>
                  <a:pt x="3572337" y="238516"/>
                </a:moveTo>
                <a:cubicBezTo>
                  <a:pt x="3568022" y="238516"/>
                  <a:pt x="3565326" y="239606"/>
                  <a:pt x="3564247" y="241783"/>
                </a:cubicBezTo>
                <a:cubicBezTo>
                  <a:pt x="3563168" y="243962"/>
                  <a:pt x="3561009" y="246141"/>
                  <a:pt x="3557773" y="248318"/>
                </a:cubicBezTo>
                <a:lnTo>
                  <a:pt x="3552918" y="248318"/>
                </a:lnTo>
                <a:cubicBezTo>
                  <a:pt x="3548603" y="248318"/>
                  <a:pt x="3546444" y="249407"/>
                  <a:pt x="3546444" y="251586"/>
                </a:cubicBezTo>
                <a:cubicBezTo>
                  <a:pt x="3545365" y="252674"/>
                  <a:pt x="3543208" y="254581"/>
                  <a:pt x="3539971" y="257304"/>
                </a:cubicBezTo>
                <a:cubicBezTo>
                  <a:pt x="3536735" y="260027"/>
                  <a:pt x="3534578" y="262477"/>
                  <a:pt x="3533499" y="264655"/>
                </a:cubicBezTo>
                <a:cubicBezTo>
                  <a:pt x="3531340" y="265744"/>
                  <a:pt x="3529182" y="266834"/>
                  <a:pt x="3527025" y="267923"/>
                </a:cubicBezTo>
                <a:cubicBezTo>
                  <a:pt x="3524867" y="269011"/>
                  <a:pt x="3523788" y="270646"/>
                  <a:pt x="3523788" y="272823"/>
                </a:cubicBezTo>
                <a:cubicBezTo>
                  <a:pt x="3523788" y="275002"/>
                  <a:pt x="3524328" y="276091"/>
                  <a:pt x="3525407" y="276091"/>
                </a:cubicBezTo>
                <a:lnTo>
                  <a:pt x="3528643" y="276091"/>
                </a:lnTo>
                <a:cubicBezTo>
                  <a:pt x="3535117" y="276091"/>
                  <a:pt x="3540511" y="273641"/>
                  <a:pt x="3544826" y="268739"/>
                </a:cubicBezTo>
                <a:cubicBezTo>
                  <a:pt x="3549141" y="263839"/>
                  <a:pt x="3553458" y="259209"/>
                  <a:pt x="3557773" y="254853"/>
                </a:cubicBezTo>
                <a:cubicBezTo>
                  <a:pt x="3559930" y="253764"/>
                  <a:pt x="3563706" y="251313"/>
                  <a:pt x="3569101" y="247502"/>
                </a:cubicBezTo>
                <a:cubicBezTo>
                  <a:pt x="3574495" y="243690"/>
                  <a:pt x="3577192" y="241239"/>
                  <a:pt x="3577192" y="240150"/>
                </a:cubicBezTo>
                <a:cubicBezTo>
                  <a:pt x="3577192" y="240150"/>
                  <a:pt x="3576113" y="239606"/>
                  <a:pt x="3573956" y="238516"/>
                </a:cubicBezTo>
                <a:close/>
                <a:moveTo>
                  <a:pt x="7918180" y="236883"/>
                </a:moveTo>
                <a:cubicBezTo>
                  <a:pt x="7914944" y="236883"/>
                  <a:pt x="7913325" y="237972"/>
                  <a:pt x="7913325" y="240150"/>
                </a:cubicBezTo>
                <a:lnTo>
                  <a:pt x="7913325" y="241783"/>
                </a:lnTo>
                <a:cubicBezTo>
                  <a:pt x="7915483" y="240695"/>
                  <a:pt x="7917101" y="240150"/>
                  <a:pt x="7918180" y="240150"/>
                </a:cubicBezTo>
                <a:cubicBezTo>
                  <a:pt x="7919258" y="240150"/>
                  <a:pt x="7920339" y="239606"/>
                  <a:pt x="7921416" y="238516"/>
                </a:cubicBezTo>
                <a:cubicBezTo>
                  <a:pt x="7920339" y="237427"/>
                  <a:pt x="7919258" y="236883"/>
                  <a:pt x="7918180" y="236883"/>
                </a:cubicBezTo>
                <a:close/>
                <a:moveTo>
                  <a:pt x="2756107" y="236883"/>
                </a:moveTo>
                <a:cubicBezTo>
                  <a:pt x="2744241" y="236883"/>
                  <a:pt x="2737767" y="240150"/>
                  <a:pt x="2736688" y="246685"/>
                </a:cubicBezTo>
                <a:cubicBezTo>
                  <a:pt x="2735609" y="253220"/>
                  <a:pt x="2732912" y="257576"/>
                  <a:pt x="2728596" y="259755"/>
                </a:cubicBezTo>
                <a:cubicBezTo>
                  <a:pt x="2726439" y="260843"/>
                  <a:pt x="2724281" y="261388"/>
                  <a:pt x="2722123" y="261388"/>
                </a:cubicBezTo>
                <a:cubicBezTo>
                  <a:pt x="2719966" y="261388"/>
                  <a:pt x="2717808" y="262477"/>
                  <a:pt x="2715651" y="264655"/>
                </a:cubicBezTo>
                <a:cubicBezTo>
                  <a:pt x="2713493" y="266834"/>
                  <a:pt x="2711605" y="269284"/>
                  <a:pt x="2709986" y="272007"/>
                </a:cubicBezTo>
                <a:cubicBezTo>
                  <a:pt x="2708368" y="274730"/>
                  <a:pt x="2705940" y="277179"/>
                  <a:pt x="2702704" y="279358"/>
                </a:cubicBezTo>
                <a:cubicBezTo>
                  <a:pt x="2698389" y="281537"/>
                  <a:pt x="2694612" y="283170"/>
                  <a:pt x="2691375" y="284260"/>
                </a:cubicBezTo>
                <a:cubicBezTo>
                  <a:pt x="2688139" y="285348"/>
                  <a:pt x="2686521" y="289160"/>
                  <a:pt x="2686521" y="295695"/>
                </a:cubicBezTo>
                <a:cubicBezTo>
                  <a:pt x="2690836" y="295695"/>
                  <a:pt x="2694343" y="294061"/>
                  <a:pt x="2697040" y="290793"/>
                </a:cubicBezTo>
                <a:cubicBezTo>
                  <a:pt x="2699736" y="287526"/>
                  <a:pt x="2703243" y="285348"/>
                  <a:pt x="2707559" y="284260"/>
                </a:cubicBezTo>
                <a:lnTo>
                  <a:pt x="2714031" y="284260"/>
                </a:lnTo>
                <a:cubicBezTo>
                  <a:pt x="2719426" y="282081"/>
                  <a:pt x="2727788" y="275274"/>
                  <a:pt x="2739116" y="263839"/>
                </a:cubicBezTo>
                <a:cubicBezTo>
                  <a:pt x="2750443" y="252402"/>
                  <a:pt x="2756107" y="243418"/>
                  <a:pt x="2756107" y="236883"/>
                </a:cubicBezTo>
                <a:close/>
                <a:moveTo>
                  <a:pt x="8154451" y="235249"/>
                </a:moveTo>
                <a:cubicBezTo>
                  <a:pt x="8150137" y="235249"/>
                  <a:pt x="8147978" y="238516"/>
                  <a:pt x="8147978" y="245051"/>
                </a:cubicBezTo>
                <a:cubicBezTo>
                  <a:pt x="8147978" y="248318"/>
                  <a:pt x="8149597" y="249951"/>
                  <a:pt x="8152833" y="249951"/>
                </a:cubicBezTo>
                <a:cubicBezTo>
                  <a:pt x="8159307" y="249951"/>
                  <a:pt x="8162543" y="247774"/>
                  <a:pt x="8162543" y="243418"/>
                </a:cubicBezTo>
                <a:lnTo>
                  <a:pt x="8162543" y="241783"/>
                </a:lnTo>
                <a:lnTo>
                  <a:pt x="8156069" y="235249"/>
                </a:lnTo>
                <a:close/>
                <a:moveTo>
                  <a:pt x="7506018" y="235249"/>
                </a:moveTo>
                <a:cubicBezTo>
                  <a:pt x="7504941" y="235249"/>
                  <a:pt x="7502782" y="236883"/>
                  <a:pt x="7499546" y="240150"/>
                </a:cubicBezTo>
                <a:cubicBezTo>
                  <a:pt x="7499546" y="241239"/>
                  <a:pt x="7500085" y="241783"/>
                  <a:pt x="7501164" y="241783"/>
                </a:cubicBezTo>
                <a:cubicBezTo>
                  <a:pt x="7504401" y="241783"/>
                  <a:pt x="7506018" y="239606"/>
                  <a:pt x="7506018" y="235249"/>
                </a:cubicBezTo>
                <a:close/>
                <a:moveTo>
                  <a:pt x="2705940" y="235249"/>
                </a:moveTo>
                <a:cubicBezTo>
                  <a:pt x="2703783" y="237427"/>
                  <a:pt x="2699736" y="239334"/>
                  <a:pt x="2693803" y="240967"/>
                </a:cubicBezTo>
                <a:cubicBezTo>
                  <a:pt x="2687869" y="242600"/>
                  <a:pt x="2684903" y="244506"/>
                  <a:pt x="2684903" y="246685"/>
                </a:cubicBezTo>
                <a:cubicBezTo>
                  <a:pt x="2684903" y="248863"/>
                  <a:pt x="2685981" y="250769"/>
                  <a:pt x="2688139" y="252402"/>
                </a:cubicBezTo>
                <a:cubicBezTo>
                  <a:pt x="2690297" y="254036"/>
                  <a:pt x="2692454" y="254853"/>
                  <a:pt x="2694612" y="254853"/>
                </a:cubicBezTo>
                <a:lnTo>
                  <a:pt x="2696230" y="253220"/>
                </a:lnTo>
                <a:cubicBezTo>
                  <a:pt x="2697310" y="252130"/>
                  <a:pt x="2698389" y="251313"/>
                  <a:pt x="2699468" y="250769"/>
                </a:cubicBezTo>
                <a:cubicBezTo>
                  <a:pt x="2700546" y="250225"/>
                  <a:pt x="2702164" y="248863"/>
                  <a:pt x="2704322" y="246685"/>
                </a:cubicBezTo>
                <a:cubicBezTo>
                  <a:pt x="2706480" y="245595"/>
                  <a:pt x="2708098" y="243962"/>
                  <a:pt x="2709177" y="241783"/>
                </a:cubicBezTo>
                <a:lnTo>
                  <a:pt x="2709177" y="235249"/>
                </a:lnTo>
                <a:close/>
                <a:moveTo>
                  <a:pt x="2650918" y="235249"/>
                </a:moveTo>
                <a:cubicBezTo>
                  <a:pt x="2646602" y="235249"/>
                  <a:pt x="2644175" y="237155"/>
                  <a:pt x="2643636" y="240967"/>
                </a:cubicBezTo>
                <a:cubicBezTo>
                  <a:pt x="2643097" y="244779"/>
                  <a:pt x="2642826" y="248863"/>
                  <a:pt x="2642826" y="253220"/>
                </a:cubicBezTo>
                <a:cubicBezTo>
                  <a:pt x="2646063" y="253220"/>
                  <a:pt x="2649301" y="252130"/>
                  <a:pt x="2652537" y="249951"/>
                </a:cubicBezTo>
                <a:cubicBezTo>
                  <a:pt x="2655773" y="247774"/>
                  <a:pt x="2657391" y="245051"/>
                  <a:pt x="2657391" y="241783"/>
                </a:cubicBezTo>
                <a:cubicBezTo>
                  <a:pt x="2657391" y="237427"/>
                  <a:pt x="2655234" y="235249"/>
                  <a:pt x="2650918" y="235249"/>
                </a:cubicBezTo>
                <a:close/>
                <a:moveTo>
                  <a:pt x="8534752" y="233615"/>
                </a:moveTo>
                <a:cubicBezTo>
                  <a:pt x="8530437" y="233615"/>
                  <a:pt x="8528279" y="235793"/>
                  <a:pt x="8528279" y="240150"/>
                </a:cubicBezTo>
                <a:cubicBezTo>
                  <a:pt x="8528279" y="242328"/>
                  <a:pt x="8528548" y="246413"/>
                  <a:pt x="8529088" y="252402"/>
                </a:cubicBezTo>
                <a:cubicBezTo>
                  <a:pt x="8529627" y="258393"/>
                  <a:pt x="8532056" y="261388"/>
                  <a:pt x="8536370" y="261388"/>
                </a:cubicBezTo>
                <a:cubicBezTo>
                  <a:pt x="8543923" y="261388"/>
                  <a:pt x="8547698" y="256486"/>
                  <a:pt x="8547698" y="246685"/>
                </a:cubicBezTo>
                <a:cubicBezTo>
                  <a:pt x="8547698" y="237972"/>
                  <a:pt x="8543384" y="233615"/>
                  <a:pt x="8534752" y="233615"/>
                </a:cubicBezTo>
                <a:close/>
                <a:moveTo>
                  <a:pt x="6991399" y="233615"/>
                </a:moveTo>
                <a:cubicBezTo>
                  <a:pt x="6989243" y="233615"/>
                  <a:pt x="6988163" y="235249"/>
                  <a:pt x="6988163" y="238516"/>
                </a:cubicBezTo>
                <a:cubicBezTo>
                  <a:pt x="6988163" y="241783"/>
                  <a:pt x="6989781" y="243418"/>
                  <a:pt x="6993017" y="243418"/>
                </a:cubicBezTo>
                <a:cubicBezTo>
                  <a:pt x="6995176" y="243418"/>
                  <a:pt x="6996255" y="242328"/>
                  <a:pt x="6996255" y="240150"/>
                </a:cubicBezTo>
                <a:cubicBezTo>
                  <a:pt x="6996255" y="235793"/>
                  <a:pt x="6994637" y="233615"/>
                  <a:pt x="6991399" y="233615"/>
                </a:cubicBezTo>
                <a:close/>
                <a:moveTo>
                  <a:pt x="5985525" y="233615"/>
                </a:moveTo>
                <a:lnTo>
                  <a:pt x="5956397" y="249951"/>
                </a:lnTo>
                <a:cubicBezTo>
                  <a:pt x="5948844" y="254309"/>
                  <a:pt x="5942101" y="258393"/>
                  <a:pt x="5936168" y="262204"/>
                </a:cubicBezTo>
                <a:cubicBezTo>
                  <a:pt x="5930234" y="266016"/>
                  <a:pt x="5926728" y="267923"/>
                  <a:pt x="5925649" y="267923"/>
                </a:cubicBezTo>
                <a:cubicBezTo>
                  <a:pt x="5919175" y="272279"/>
                  <a:pt x="5913242" y="277179"/>
                  <a:pt x="5907848" y="282625"/>
                </a:cubicBezTo>
                <a:cubicBezTo>
                  <a:pt x="5902454" y="288071"/>
                  <a:pt x="5895440" y="293516"/>
                  <a:pt x="5886809" y="298962"/>
                </a:cubicBezTo>
                <a:cubicBezTo>
                  <a:pt x="5884653" y="300051"/>
                  <a:pt x="5883573" y="301684"/>
                  <a:pt x="5883573" y="303863"/>
                </a:cubicBezTo>
                <a:cubicBezTo>
                  <a:pt x="5883573" y="306042"/>
                  <a:pt x="5882494" y="308219"/>
                  <a:pt x="5880336" y="310398"/>
                </a:cubicBezTo>
                <a:cubicBezTo>
                  <a:pt x="5877100" y="312576"/>
                  <a:pt x="5871436" y="316388"/>
                  <a:pt x="5863345" y="321833"/>
                </a:cubicBezTo>
                <a:cubicBezTo>
                  <a:pt x="5855253" y="327279"/>
                  <a:pt x="5846892" y="333270"/>
                  <a:pt x="5838260" y="339804"/>
                </a:cubicBezTo>
                <a:cubicBezTo>
                  <a:pt x="5829630" y="346338"/>
                  <a:pt x="5821808" y="352601"/>
                  <a:pt x="5814796" y="358591"/>
                </a:cubicBezTo>
                <a:cubicBezTo>
                  <a:pt x="5807783" y="364582"/>
                  <a:pt x="5804276" y="369754"/>
                  <a:pt x="5804276" y="374112"/>
                </a:cubicBezTo>
                <a:cubicBezTo>
                  <a:pt x="5804276" y="377379"/>
                  <a:pt x="5806433" y="379012"/>
                  <a:pt x="5810749" y="379012"/>
                </a:cubicBezTo>
                <a:cubicBezTo>
                  <a:pt x="5813986" y="379012"/>
                  <a:pt x="5818571" y="377107"/>
                  <a:pt x="5824505" y="373294"/>
                </a:cubicBezTo>
                <a:cubicBezTo>
                  <a:pt x="5830438" y="369482"/>
                  <a:pt x="5836642" y="364854"/>
                  <a:pt x="5843115" y="359408"/>
                </a:cubicBezTo>
                <a:cubicBezTo>
                  <a:pt x="5849588" y="353963"/>
                  <a:pt x="5855792" y="348789"/>
                  <a:pt x="5861727" y="343888"/>
                </a:cubicBezTo>
                <a:cubicBezTo>
                  <a:pt x="5867660" y="338987"/>
                  <a:pt x="5872244" y="335447"/>
                  <a:pt x="5875482" y="333270"/>
                </a:cubicBezTo>
                <a:lnTo>
                  <a:pt x="5878718" y="330002"/>
                </a:lnTo>
                <a:cubicBezTo>
                  <a:pt x="5879797" y="328912"/>
                  <a:pt x="5880607" y="328368"/>
                  <a:pt x="5881146" y="328368"/>
                </a:cubicBezTo>
                <a:cubicBezTo>
                  <a:pt x="5881685" y="328368"/>
                  <a:pt x="5882494" y="327824"/>
                  <a:pt x="5883573" y="326735"/>
                </a:cubicBezTo>
                <a:cubicBezTo>
                  <a:pt x="5884653" y="325646"/>
                  <a:pt x="5885461" y="324284"/>
                  <a:pt x="5886001" y="322651"/>
                </a:cubicBezTo>
                <a:cubicBezTo>
                  <a:pt x="5886540" y="321017"/>
                  <a:pt x="5887889" y="319656"/>
                  <a:pt x="5890047" y="318567"/>
                </a:cubicBezTo>
                <a:cubicBezTo>
                  <a:pt x="5895440" y="314210"/>
                  <a:pt x="5901644" y="310670"/>
                  <a:pt x="5908656" y="307947"/>
                </a:cubicBezTo>
                <a:cubicBezTo>
                  <a:pt x="5915670" y="305225"/>
                  <a:pt x="5921873" y="301684"/>
                  <a:pt x="5927267" y="297328"/>
                </a:cubicBezTo>
                <a:cubicBezTo>
                  <a:pt x="5929424" y="295151"/>
                  <a:pt x="5933740" y="290249"/>
                  <a:pt x="5940214" y="282625"/>
                </a:cubicBezTo>
                <a:cubicBezTo>
                  <a:pt x="5946686" y="275002"/>
                  <a:pt x="5949923" y="270646"/>
                  <a:pt x="5949923" y="269556"/>
                </a:cubicBezTo>
                <a:cubicBezTo>
                  <a:pt x="5949923" y="267378"/>
                  <a:pt x="5949384" y="266288"/>
                  <a:pt x="5948305" y="266288"/>
                </a:cubicBezTo>
                <a:cubicBezTo>
                  <a:pt x="5947226" y="266288"/>
                  <a:pt x="5946686" y="265200"/>
                  <a:pt x="5946686" y="263021"/>
                </a:cubicBezTo>
                <a:cubicBezTo>
                  <a:pt x="5946686" y="260843"/>
                  <a:pt x="5947765" y="259755"/>
                  <a:pt x="5949923" y="259755"/>
                </a:cubicBezTo>
                <a:cubicBezTo>
                  <a:pt x="5951003" y="259755"/>
                  <a:pt x="5952082" y="260027"/>
                  <a:pt x="5953159" y="260571"/>
                </a:cubicBezTo>
                <a:cubicBezTo>
                  <a:pt x="5954239" y="261116"/>
                  <a:pt x="5955318" y="261388"/>
                  <a:pt x="5956397" y="261388"/>
                </a:cubicBezTo>
                <a:cubicBezTo>
                  <a:pt x="5958554" y="261388"/>
                  <a:pt x="5959633" y="260843"/>
                  <a:pt x="5959633" y="259755"/>
                </a:cubicBezTo>
                <a:cubicBezTo>
                  <a:pt x="5959633" y="258665"/>
                  <a:pt x="5960712" y="257032"/>
                  <a:pt x="5962870" y="254853"/>
                </a:cubicBezTo>
                <a:cubicBezTo>
                  <a:pt x="5962870" y="254853"/>
                  <a:pt x="5967186" y="251586"/>
                  <a:pt x="5975816" y="245051"/>
                </a:cubicBezTo>
                <a:cubicBezTo>
                  <a:pt x="5980132" y="242872"/>
                  <a:pt x="5984448" y="240150"/>
                  <a:pt x="5988763" y="236883"/>
                </a:cubicBezTo>
                <a:cubicBezTo>
                  <a:pt x="5988763" y="234704"/>
                  <a:pt x="5987684" y="233615"/>
                  <a:pt x="5985525" y="233615"/>
                </a:cubicBezTo>
                <a:close/>
                <a:moveTo>
                  <a:pt x="4867786" y="233615"/>
                </a:moveTo>
                <a:lnTo>
                  <a:pt x="4866168" y="235249"/>
                </a:lnTo>
                <a:cubicBezTo>
                  <a:pt x="4864010" y="237427"/>
                  <a:pt x="4862123" y="239606"/>
                  <a:pt x="4860505" y="241783"/>
                </a:cubicBezTo>
                <a:cubicBezTo>
                  <a:pt x="4858887" y="243962"/>
                  <a:pt x="4856998" y="246141"/>
                  <a:pt x="4854841" y="248318"/>
                </a:cubicBezTo>
                <a:cubicBezTo>
                  <a:pt x="4850524" y="251586"/>
                  <a:pt x="4846480" y="254309"/>
                  <a:pt x="4842704" y="256486"/>
                </a:cubicBezTo>
                <a:cubicBezTo>
                  <a:pt x="4838927" y="258665"/>
                  <a:pt x="4834881" y="260843"/>
                  <a:pt x="4830566" y="263021"/>
                </a:cubicBezTo>
                <a:cubicBezTo>
                  <a:pt x="4828408" y="264111"/>
                  <a:pt x="4827059" y="265744"/>
                  <a:pt x="4826521" y="267923"/>
                </a:cubicBezTo>
                <a:cubicBezTo>
                  <a:pt x="4825980" y="270100"/>
                  <a:pt x="4824632" y="272279"/>
                  <a:pt x="4822475" y="274457"/>
                </a:cubicBezTo>
                <a:cubicBezTo>
                  <a:pt x="4820317" y="276635"/>
                  <a:pt x="4818429" y="277453"/>
                  <a:pt x="4816810" y="276907"/>
                </a:cubicBezTo>
                <a:cubicBezTo>
                  <a:pt x="4815192" y="276363"/>
                  <a:pt x="4813304" y="277179"/>
                  <a:pt x="4811146" y="279358"/>
                </a:cubicBezTo>
                <a:cubicBezTo>
                  <a:pt x="4807910" y="281537"/>
                  <a:pt x="4805482" y="284260"/>
                  <a:pt x="4803864" y="287526"/>
                </a:cubicBezTo>
                <a:cubicBezTo>
                  <a:pt x="4802246" y="290793"/>
                  <a:pt x="4800357" y="293516"/>
                  <a:pt x="4798200" y="295695"/>
                </a:cubicBezTo>
                <a:cubicBezTo>
                  <a:pt x="4792806" y="300051"/>
                  <a:pt x="4787142" y="303046"/>
                  <a:pt x="4781208" y="304681"/>
                </a:cubicBezTo>
                <a:cubicBezTo>
                  <a:pt x="4775274" y="306314"/>
                  <a:pt x="4769609" y="309853"/>
                  <a:pt x="4764215" y="315298"/>
                </a:cubicBezTo>
                <a:cubicBezTo>
                  <a:pt x="4763137" y="316388"/>
                  <a:pt x="4762866" y="318021"/>
                  <a:pt x="4763407" y="320200"/>
                </a:cubicBezTo>
                <a:cubicBezTo>
                  <a:pt x="4763945" y="322379"/>
                  <a:pt x="4763137" y="324012"/>
                  <a:pt x="4760979" y="325102"/>
                </a:cubicBezTo>
                <a:cubicBezTo>
                  <a:pt x="4755585" y="327279"/>
                  <a:pt x="4751539" y="328912"/>
                  <a:pt x="4748842" y="330002"/>
                </a:cubicBezTo>
                <a:cubicBezTo>
                  <a:pt x="4746144" y="331091"/>
                  <a:pt x="4742639" y="334358"/>
                  <a:pt x="4738322" y="339804"/>
                </a:cubicBezTo>
                <a:cubicBezTo>
                  <a:pt x="4734007" y="340893"/>
                  <a:pt x="4729961" y="343616"/>
                  <a:pt x="4726185" y="347972"/>
                </a:cubicBezTo>
                <a:cubicBezTo>
                  <a:pt x="4722410" y="352329"/>
                  <a:pt x="4720521" y="356140"/>
                  <a:pt x="4720521" y="359408"/>
                </a:cubicBezTo>
                <a:cubicBezTo>
                  <a:pt x="4720521" y="360498"/>
                  <a:pt x="4721601" y="361042"/>
                  <a:pt x="4723759" y="361042"/>
                </a:cubicBezTo>
                <a:cubicBezTo>
                  <a:pt x="4729152" y="361042"/>
                  <a:pt x="4732928" y="359136"/>
                  <a:pt x="4735086" y="355324"/>
                </a:cubicBezTo>
                <a:cubicBezTo>
                  <a:pt x="4737243" y="351512"/>
                  <a:pt x="4739402" y="347972"/>
                  <a:pt x="4741560" y="344705"/>
                </a:cubicBezTo>
                <a:cubicBezTo>
                  <a:pt x="4748032" y="342526"/>
                  <a:pt x="4752887" y="339804"/>
                  <a:pt x="4756123" y="336537"/>
                </a:cubicBezTo>
                <a:cubicBezTo>
                  <a:pt x="4758282" y="333270"/>
                  <a:pt x="4762327" y="330274"/>
                  <a:pt x="4768261" y="327551"/>
                </a:cubicBezTo>
                <a:cubicBezTo>
                  <a:pt x="4774195" y="324828"/>
                  <a:pt x="4777701" y="322379"/>
                  <a:pt x="4778780" y="320200"/>
                </a:cubicBezTo>
                <a:cubicBezTo>
                  <a:pt x="4782017" y="314754"/>
                  <a:pt x="4784174" y="311488"/>
                  <a:pt x="4785253" y="310398"/>
                </a:cubicBezTo>
                <a:cubicBezTo>
                  <a:pt x="4786332" y="309309"/>
                  <a:pt x="4789569" y="308219"/>
                  <a:pt x="4794963" y="307130"/>
                </a:cubicBezTo>
                <a:cubicBezTo>
                  <a:pt x="4798200" y="307130"/>
                  <a:pt x="4803325" y="304681"/>
                  <a:pt x="4810338" y="299779"/>
                </a:cubicBezTo>
                <a:cubicBezTo>
                  <a:pt x="4817350" y="294877"/>
                  <a:pt x="4823014" y="290793"/>
                  <a:pt x="4827329" y="287526"/>
                </a:cubicBezTo>
                <a:cubicBezTo>
                  <a:pt x="4829487" y="286437"/>
                  <a:pt x="4831375" y="283442"/>
                  <a:pt x="4832993" y="278541"/>
                </a:cubicBezTo>
                <a:cubicBezTo>
                  <a:pt x="4834612" y="273641"/>
                  <a:pt x="4835961" y="271190"/>
                  <a:pt x="4837038" y="271190"/>
                </a:cubicBezTo>
                <a:lnTo>
                  <a:pt x="4849985" y="271190"/>
                </a:lnTo>
                <a:cubicBezTo>
                  <a:pt x="4852144" y="271190"/>
                  <a:pt x="4852683" y="269284"/>
                  <a:pt x="4851603" y="265472"/>
                </a:cubicBezTo>
                <a:cubicBezTo>
                  <a:pt x="4850524" y="261660"/>
                  <a:pt x="4851064" y="259755"/>
                  <a:pt x="4853221" y="259755"/>
                </a:cubicBezTo>
                <a:lnTo>
                  <a:pt x="4862932" y="259755"/>
                </a:lnTo>
                <a:cubicBezTo>
                  <a:pt x="4865089" y="255398"/>
                  <a:pt x="4868327" y="251858"/>
                  <a:pt x="4872642" y="249135"/>
                </a:cubicBezTo>
                <a:cubicBezTo>
                  <a:pt x="4876957" y="246413"/>
                  <a:pt x="4879115" y="242872"/>
                  <a:pt x="4879115" y="238516"/>
                </a:cubicBezTo>
                <a:lnTo>
                  <a:pt x="4879115" y="236883"/>
                </a:lnTo>
                <a:lnTo>
                  <a:pt x="4877497" y="235249"/>
                </a:lnTo>
                <a:cubicBezTo>
                  <a:pt x="4876418" y="235249"/>
                  <a:pt x="4874799" y="234976"/>
                  <a:pt x="4872642" y="234432"/>
                </a:cubicBezTo>
                <a:cubicBezTo>
                  <a:pt x="4870484" y="233888"/>
                  <a:pt x="4868866" y="233615"/>
                  <a:pt x="4867786" y="233615"/>
                </a:cubicBezTo>
                <a:close/>
                <a:moveTo>
                  <a:pt x="190092" y="233615"/>
                </a:moveTo>
                <a:cubicBezTo>
                  <a:pt x="189013" y="233615"/>
                  <a:pt x="183349" y="236611"/>
                  <a:pt x="173099" y="242600"/>
                </a:cubicBezTo>
                <a:cubicBezTo>
                  <a:pt x="162851" y="248590"/>
                  <a:pt x="157726" y="253220"/>
                  <a:pt x="157726" y="256486"/>
                </a:cubicBezTo>
                <a:cubicBezTo>
                  <a:pt x="157726" y="257576"/>
                  <a:pt x="158265" y="258665"/>
                  <a:pt x="159344" y="259755"/>
                </a:cubicBezTo>
                <a:lnTo>
                  <a:pt x="164198" y="259755"/>
                </a:lnTo>
                <a:cubicBezTo>
                  <a:pt x="169592" y="259755"/>
                  <a:pt x="175527" y="257032"/>
                  <a:pt x="182000" y="251586"/>
                </a:cubicBezTo>
                <a:cubicBezTo>
                  <a:pt x="188473" y="246141"/>
                  <a:pt x="191710" y="240695"/>
                  <a:pt x="191710" y="235249"/>
                </a:cubicBezTo>
                <a:close/>
                <a:moveTo>
                  <a:pt x="7248709" y="228714"/>
                </a:moveTo>
                <a:cubicBezTo>
                  <a:pt x="7246551" y="228714"/>
                  <a:pt x="7245473" y="229804"/>
                  <a:pt x="7245473" y="231981"/>
                </a:cubicBezTo>
                <a:cubicBezTo>
                  <a:pt x="7248709" y="231981"/>
                  <a:pt x="7250327" y="231437"/>
                  <a:pt x="7250327" y="230348"/>
                </a:cubicBezTo>
                <a:cubicBezTo>
                  <a:pt x="7250327" y="229259"/>
                  <a:pt x="7249787" y="228714"/>
                  <a:pt x="7248709" y="228714"/>
                </a:cubicBezTo>
                <a:close/>
                <a:moveTo>
                  <a:pt x="6787494" y="228714"/>
                </a:moveTo>
                <a:cubicBezTo>
                  <a:pt x="6784258" y="228714"/>
                  <a:pt x="6782640" y="230892"/>
                  <a:pt x="6782640" y="235249"/>
                </a:cubicBezTo>
                <a:cubicBezTo>
                  <a:pt x="6782640" y="237427"/>
                  <a:pt x="6784258" y="238516"/>
                  <a:pt x="6787494" y="238516"/>
                </a:cubicBezTo>
                <a:cubicBezTo>
                  <a:pt x="6790730" y="238516"/>
                  <a:pt x="6792349" y="236883"/>
                  <a:pt x="6792349" y="233615"/>
                </a:cubicBezTo>
                <a:cubicBezTo>
                  <a:pt x="6792349" y="230348"/>
                  <a:pt x="6790730" y="228714"/>
                  <a:pt x="6787494" y="228714"/>
                </a:cubicBezTo>
                <a:close/>
                <a:moveTo>
                  <a:pt x="5891665" y="228714"/>
                </a:moveTo>
                <a:cubicBezTo>
                  <a:pt x="5876561" y="228714"/>
                  <a:pt x="5864692" y="233888"/>
                  <a:pt x="5856061" y="244234"/>
                </a:cubicBezTo>
                <a:cubicBezTo>
                  <a:pt x="5847431" y="254581"/>
                  <a:pt x="5837181" y="262477"/>
                  <a:pt x="5825315" y="267923"/>
                </a:cubicBezTo>
                <a:lnTo>
                  <a:pt x="5801040" y="290793"/>
                </a:lnTo>
                <a:cubicBezTo>
                  <a:pt x="5799960" y="291883"/>
                  <a:pt x="5796724" y="294605"/>
                  <a:pt x="5791331" y="298962"/>
                </a:cubicBezTo>
                <a:cubicBezTo>
                  <a:pt x="5785935" y="303319"/>
                  <a:pt x="5779463" y="308219"/>
                  <a:pt x="5771910" y="313665"/>
                </a:cubicBezTo>
                <a:cubicBezTo>
                  <a:pt x="5763280" y="320200"/>
                  <a:pt x="5753569" y="327279"/>
                  <a:pt x="5742781" y="334903"/>
                </a:cubicBezTo>
                <a:cubicBezTo>
                  <a:pt x="5742781" y="339260"/>
                  <a:pt x="5742242" y="341438"/>
                  <a:pt x="5741162" y="341438"/>
                </a:cubicBezTo>
                <a:cubicBezTo>
                  <a:pt x="5741162" y="344705"/>
                  <a:pt x="5739814" y="346611"/>
                  <a:pt x="5737117" y="347156"/>
                </a:cubicBezTo>
                <a:cubicBezTo>
                  <a:pt x="5734420" y="347700"/>
                  <a:pt x="5733071" y="349061"/>
                  <a:pt x="5733071" y="351240"/>
                </a:cubicBezTo>
                <a:cubicBezTo>
                  <a:pt x="5733071" y="353417"/>
                  <a:pt x="5734150" y="354507"/>
                  <a:pt x="5736307" y="354507"/>
                </a:cubicBezTo>
                <a:cubicBezTo>
                  <a:pt x="5737388" y="354507"/>
                  <a:pt x="5739814" y="353691"/>
                  <a:pt x="5743590" y="352056"/>
                </a:cubicBezTo>
                <a:cubicBezTo>
                  <a:pt x="5747366" y="350423"/>
                  <a:pt x="5751412" y="348245"/>
                  <a:pt x="5755727" y="345522"/>
                </a:cubicBezTo>
                <a:cubicBezTo>
                  <a:pt x="5760043" y="342800"/>
                  <a:pt x="5764088" y="340349"/>
                  <a:pt x="5767865" y="338170"/>
                </a:cubicBezTo>
                <a:cubicBezTo>
                  <a:pt x="5771641" y="335993"/>
                  <a:pt x="5774069" y="334358"/>
                  <a:pt x="5775146" y="333270"/>
                </a:cubicBezTo>
                <a:cubicBezTo>
                  <a:pt x="5775146" y="331091"/>
                  <a:pt x="5775417" y="327551"/>
                  <a:pt x="5775956" y="322651"/>
                </a:cubicBezTo>
                <a:cubicBezTo>
                  <a:pt x="5776495" y="317749"/>
                  <a:pt x="5778923" y="315298"/>
                  <a:pt x="5783238" y="315298"/>
                </a:cubicBezTo>
                <a:cubicBezTo>
                  <a:pt x="5785396" y="315298"/>
                  <a:pt x="5786745" y="315572"/>
                  <a:pt x="5787284" y="316116"/>
                </a:cubicBezTo>
                <a:cubicBezTo>
                  <a:pt x="5787824" y="316660"/>
                  <a:pt x="5789173" y="316933"/>
                  <a:pt x="5791331" y="316933"/>
                </a:cubicBezTo>
                <a:lnTo>
                  <a:pt x="5792949" y="316933"/>
                </a:lnTo>
                <a:lnTo>
                  <a:pt x="5797803" y="312032"/>
                </a:lnTo>
                <a:cubicBezTo>
                  <a:pt x="5802119" y="309853"/>
                  <a:pt x="5804815" y="307403"/>
                  <a:pt x="5805894" y="304681"/>
                </a:cubicBezTo>
                <a:cubicBezTo>
                  <a:pt x="5806974" y="301958"/>
                  <a:pt x="5809131" y="299507"/>
                  <a:pt x="5812368" y="297328"/>
                </a:cubicBezTo>
                <a:cubicBezTo>
                  <a:pt x="5815604" y="295151"/>
                  <a:pt x="5818841" y="293516"/>
                  <a:pt x="5822077" y="292428"/>
                </a:cubicBezTo>
                <a:cubicBezTo>
                  <a:pt x="5825315" y="291339"/>
                  <a:pt x="5828551" y="289705"/>
                  <a:pt x="5831787" y="287526"/>
                </a:cubicBezTo>
                <a:cubicBezTo>
                  <a:pt x="5833945" y="286437"/>
                  <a:pt x="5834754" y="284804"/>
                  <a:pt x="5834215" y="282625"/>
                </a:cubicBezTo>
                <a:cubicBezTo>
                  <a:pt x="5833676" y="280448"/>
                  <a:pt x="5834485" y="278814"/>
                  <a:pt x="5836642" y="277725"/>
                </a:cubicBezTo>
                <a:cubicBezTo>
                  <a:pt x="5838799" y="275546"/>
                  <a:pt x="5840419" y="274730"/>
                  <a:pt x="5841497" y="275274"/>
                </a:cubicBezTo>
                <a:cubicBezTo>
                  <a:pt x="5842577" y="275818"/>
                  <a:pt x="5844195" y="275546"/>
                  <a:pt x="5846352" y="274457"/>
                </a:cubicBezTo>
                <a:cubicBezTo>
                  <a:pt x="5853905" y="270100"/>
                  <a:pt x="5857410" y="267106"/>
                  <a:pt x="5856871" y="265472"/>
                </a:cubicBezTo>
                <a:cubicBezTo>
                  <a:pt x="5856331" y="263839"/>
                  <a:pt x="5860377" y="261388"/>
                  <a:pt x="5869008" y="258120"/>
                </a:cubicBezTo>
                <a:cubicBezTo>
                  <a:pt x="5871165" y="257032"/>
                  <a:pt x="5871706" y="255398"/>
                  <a:pt x="5870626" y="253220"/>
                </a:cubicBezTo>
                <a:cubicBezTo>
                  <a:pt x="5869547" y="251041"/>
                  <a:pt x="5870088" y="248863"/>
                  <a:pt x="5872244" y="246685"/>
                </a:cubicBezTo>
                <a:cubicBezTo>
                  <a:pt x="5877639" y="243418"/>
                  <a:pt x="5882225" y="241783"/>
                  <a:pt x="5886001" y="241783"/>
                </a:cubicBezTo>
                <a:cubicBezTo>
                  <a:pt x="5889776" y="241783"/>
                  <a:pt x="5891665" y="237427"/>
                  <a:pt x="5891665" y="228714"/>
                </a:cubicBezTo>
                <a:close/>
                <a:moveTo>
                  <a:pt x="5778383" y="228714"/>
                </a:moveTo>
                <a:cubicBezTo>
                  <a:pt x="5776226" y="228714"/>
                  <a:pt x="5773799" y="230892"/>
                  <a:pt x="5771101" y="235249"/>
                </a:cubicBezTo>
                <a:cubicBezTo>
                  <a:pt x="5768404" y="239606"/>
                  <a:pt x="5765976" y="242872"/>
                  <a:pt x="5763819" y="245051"/>
                </a:cubicBezTo>
                <a:cubicBezTo>
                  <a:pt x="5760583" y="247229"/>
                  <a:pt x="5757615" y="248590"/>
                  <a:pt x="5754918" y="249135"/>
                </a:cubicBezTo>
                <a:cubicBezTo>
                  <a:pt x="5752221" y="249679"/>
                  <a:pt x="5749794" y="251041"/>
                  <a:pt x="5747636" y="253220"/>
                </a:cubicBezTo>
                <a:cubicBezTo>
                  <a:pt x="5743321" y="258665"/>
                  <a:pt x="5739275" y="262477"/>
                  <a:pt x="5735499" y="264655"/>
                </a:cubicBezTo>
                <a:cubicBezTo>
                  <a:pt x="5731722" y="266834"/>
                  <a:pt x="5727677" y="270646"/>
                  <a:pt x="5723361" y="276091"/>
                </a:cubicBezTo>
                <a:cubicBezTo>
                  <a:pt x="5723361" y="278269"/>
                  <a:pt x="5724979" y="279358"/>
                  <a:pt x="5728217" y="279358"/>
                </a:cubicBezTo>
                <a:cubicBezTo>
                  <a:pt x="5729295" y="279358"/>
                  <a:pt x="5731992" y="277997"/>
                  <a:pt x="5736307" y="275274"/>
                </a:cubicBezTo>
                <a:cubicBezTo>
                  <a:pt x="5740624" y="272551"/>
                  <a:pt x="5744939" y="269284"/>
                  <a:pt x="5749254" y="265472"/>
                </a:cubicBezTo>
                <a:cubicBezTo>
                  <a:pt x="5753569" y="261660"/>
                  <a:pt x="5757615" y="258120"/>
                  <a:pt x="5761391" y="254853"/>
                </a:cubicBezTo>
                <a:cubicBezTo>
                  <a:pt x="5765168" y="251586"/>
                  <a:pt x="5767594" y="249407"/>
                  <a:pt x="5768673" y="248318"/>
                </a:cubicBezTo>
                <a:cubicBezTo>
                  <a:pt x="5769753" y="247229"/>
                  <a:pt x="5770292" y="245595"/>
                  <a:pt x="5770292" y="243418"/>
                </a:cubicBezTo>
                <a:cubicBezTo>
                  <a:pt x="5770292" y="241239"/>
                  <a:pt x="5771372" y="239606"/>
                  <a:pt x="5773528" y="238516"/>
                </a:cubicBezTo>
                <a:cubicBezTo>
                  <a:pt x="5775687" y="237427"/>
                  <a:pt x="5778114" y="236883"/>
                  <a:pt x="5780810" y="236883"/>
                </a:cubicBezTo>
                <a:cubicBezTo>
                  <a:pt x="5783509" y="236883"/>
                  <a:pt x="5784857" y="235249"/>
                  <a:pt x="5784857" y="231981"/>
                </a:cubicBezTo>
                <a:cubicBezTo>
                  <a:pt x="5784857" y="229804"/>
                  <a:pt x="5782699" y="228714"/>
                  <a:pt x="5778383" y="228714"/>
                </a:cubicBezTo>
                <a:close/>
                <a:moveTo>
                  <a:pt x="1793219" y="228714"/>
                </a:moveTo>
                <a:cubicBezTo>
                  <a:pt x="1791062" y="228714"/>
                  <a:pt x="1789983" y="229804"/>
                  <a:pt x="1789983" y="231981"/>
                </a:cubicBezTo>
                <a:cubicBezTo>
                  <a:pt x="1796456" y="231981"/>
                  <a:pt x="1800771" y="230892"/>
                  <a:pt x="1802930" y="228714"/>
                </a:cubicBezTo>
                <a:lnTo>
                  <a:pt x="1798074" y="228714"/>
                </a:lnTo>
                <a:cubicBezTo>
                  <a:pt x="1796995" y="228714"/>
                  <a:pt x="1795377" y="228714"/>
                  <a:pt x="1793219" y="228714"/>
                </a:cubicBezTo>
                <a:close/>
                <a:moveTo>
                  <a:pt x="502423" y="228714"/>
                </a:moveTo>
                <a:lnTo>
                  <a:pt x="492714" y="238516"/>
                </a:lnTo>
                <a:cubicBezTo>
                  <a:pt x="488398" y="242872"/>
                  <a:pt x="484353" y="244506"/>
                  <a:pt x="480576" y="243418"/>
                </a:cubicBezTo>
                <a:cubicBezTo>
                  <a:pt x="476800" y="242328"/>
                  <a:pt x="474912" y="246685"/>
                  <a:pt x="474912" y="256486"/>
                </a:cubicBezTo>
                <a:cubicBezTo>
                  <a:pt x="474912" y="258665"/>
                  <a:pt x="476530" y="259755"/>
                  <a:pt x="479767" y="259755"/>
                </a:cubicBezTo>
                <a:cubicBezTo>
                  <a:pt x="484083" y="259755"/>
                  <a:pt x="485971" y="257576"/>
                  <a:pt x="485432" y="253220"/>
                </a:cubicBezTo>
                <a:cubicBezTo>
                  <a:pt x="484892" y="248863"/>
                  <a:pt x="486240" y="246685"/>
                  <a:pt x="489478" y="246685"/>
                </a:cubicBezTo>
                <a:lnTo>
                  <a:pt x="497569" y="246685"/>
                </a:lnTo>
                <a:cubicBezTo>
                  <a:pt x="499726" y="246685"/>
                  <a:pt x="501615" y="243962"/>
                  <a:pt x="503233" y="238516"/>
                </a:cubicBezTo>
                <a:cubicBezTo>
                  <a:pt x="504851" y="233071"/>
                  <a:pt x="505661" y="229804"/>
                  <a:pt x="505661" y="228714"/>
                </a:cubicBezTo>
                <a:close/>
                <a:moveTo>
                  <a:pt x="8609194" y="227081"/>
                </a:moveTo>
                <a:cubicBezTo>
                  <a:pt x="8603799" y="227081"/>
                  <a:pt x="8601102" y="229804"/>
                  <a:pt x="8601102" y="235249"/>
                </a:cubicBezTo>
                <a:cubicBezTo>
                  <a:pt x="8601102" y="239606"/>
                  <a:pt x="8603260" y="241783"/>
                  <a:pt x="8607575" y="241783"/>
                </a:cubicBezTo>
                <a:cubicBezTo>
                  <a:pt x="8609732" y="241783"/>
                  <a:pt x="8612161" y="241511"/>
                  <a:pt x="8614859" y="240967"/>
                </a:cubicBezTo>
                <a:cubicBezTo>
                  <a:pt x="8617556" y="240422"/>
                  <a:pt x="8618904" y="239060"/>
                  <a:pt x="8618904" y="236883"/>
                </a:cubicBezTo>
                <a:cubicBezTo>
                  <a:pt x="8618904" y="230348"/>
                  <a:pt x="8615667" y="227081"/>
                  <a:pt x="8609194" y="227081"/>
                </a:cubicBezTo>
                <a:close/>
                <a:moveTo>
                  <a:pt x="7467180" y="227081"/>
                </a:moveTo>
                <a:cubicBezTo>
                  <a:pt x="7462865" y="227081"/>
                  <a:pt x="7460707" y="228714"/>
                  <a:pt x="7460707" y="231981"/>
                </a:cubicBezTo>
                <a:lnTo>
                  <a:pt x="7460707" y="233615"/>
                </a:lnTo>
                <a:lnTo>
                  <a:pt x="7462325" y="233615"/>
                </a:lnTo>
                <a:cubicBezTo>
                  <a:pt x="7465562" y="233615"/>
                  <a:pt x="7467180" y="231437"/>
                  <a:pt x="7467180" y="227081"/>
                </a:cubicBezTo>
                <a:close/>
                <a:moveTo>
                  <a:pt x="7159703" y="227081"/>
                </a:moveTo>
                <a:cubicBezTo>
                  <a:pt x="7158625" y="227081"/>
                  <a:pt x="7157006" y="227353"/>
                  <a:pt x="7154847" y="227897"/>
                </a:cubicBezTo>
                <a:cubicBezTo>
                  <a:pt x="7152689" y="228442"/>
                  <a:pt x="7151611" y="229804"/>
                  <a:pt x="7151611" y="231981"/>
                </a:cubicBezTo>
                <a:cubicBezTo>
                  <a:pt x="7151611" y="234160"/>
                  <a:pt x="7152689" y="235793"/>
                  <a:pt x="7154847" y="236883"/>
                </a:cubicBezTo>
                <a:cubicBezTo>
                  <a:pt x="7157006" y="237972"/>
                  <a:pt x="7159164" y="238516"/>
                  <a:pt x="7161321" y="238516"/>
                </a:cubicBezTo>
                <a:cubicBezTo>
                  <a:pt x="7165636" y="238516"/>
                  <a:pt x="7167795" y="236883"/>
                  <a:pt x="7167795" y="233615"/>
                </a:cubicBezTo>
                <a:cubicBezTo>
                  <a:pt x="7167795" y="229259"/>
                  <a:pt x="7165097" y="227081"/>
                  <a:pt x="7159703" y="227081"/>
                </a:cubicBezTo>
                <a:close/>
                <a:moveTo>
                  <a:pt x="6882974" y="227081"/>
                </a:moveTo>
                <a:cubicBezTo>
                  <a:pt x="6879738" y="227081"/>
                  <a:pt x="6877579" y="228714"/>
                  <a:pt x="6876501" y="231981"/>
                </a:cubicBezTo>
                <a:cubicBezTo>
                  <a:pt x="6875423" y="235249"/>
                  <a:pt x="6874343" y="237972"/>
                  <a:pt x="6873265" y="240150"/>
                </a:cubicBezTo>
                <a:cubicBezTo>
                  <a:pt x="6873265" y="242328"/>
                  <a:pt x="6875423" y="243418"/>
                  <a:pt x="6879738" y="243418"/>
                </a:cubicBezTo>
                <a:cubicBezTo>
                  <a:pt x="6885133" y="243418"/>
                  <a:pt x="6887828" y="240695"/>
                  <a:pt x="6887828" y="235249"/>
                </a:cubicBezTo>
                <a:cubicBezTo>
                  <a:pt x="6887828" y="229804"/>
                  <a:pt x="6886210" y="227081"/>
                  <a:pt x="6882974" y="227081"/>
                </a:cubicBezTo>
                <a:close/>
                <a:moveTo>
                  <a:pt x="3653253" y="227081"/>
                </a:moveTo>
                <a:cubicBezTo>
                  <a:pt x="3651095" y="227081"/>
                  <a:pt x="3648667" y="227625"/>
                  <a:pt x="3645970" y="228714"/>
                </a:cubicBezTo>
                <a:cubicBezTo>
                  <a:pt x="3643273" y="229804"/>
                  <a:pt x="3641924" y="231437"/>
                  <a:pt x="3641924" y="233615"/>
                </a:cubicBezTo>
                <a:cubicBezTo>
                  <a:pt x="3641924" y="239060"/>
                  <a:pt x="3644083" y="241783"/>
                  <a:pt x="3648398" y="241783"/>
                </a:cubicBezTo>
                <a:cubicBezTo>
                  <a:pt x="3655950" y="241783"/>
                  <a:pt x="3659725" y="238516"/>
                  <a:pt x="3659725" y="231981"/>
                </a:cubicBezTo>
                <a:cubicBezTo>
                  <a:pt x="3659725" y="228714"/>
                  <a:pt x="3657568" y="227081"/>
                  <a:pt x="3653253" y="227081"/>
                </a:cubicBezTo>
                <a:close/>
                <a:moveTo>
                  <a:pt x="6508843" y="225446"/>
                </a:moveTo>
                <a:cubicBezTo>
                  <a:pt x="6506686" y="225446"/>
                  <a:pt x="6503989" y="226536"/>
                  <a:pt x="6500752" y="228714"/>
                </a:cubicBezTo>
                <a:cubicBezTo>
                  <a:pt x="6497516" y="230892"/>
                  <a:pt x="6495896" y="233071"/>
                  <a:pt x="6495896" y="235249"/>
                </a:cubicBezTo>
                <a:cubicBezTo>
                  <a:pt x="6495896" y="237427"/>
                  <a:pt x="6496977" y="238516"/>
                  <a:pt x="6499134" y="238516"/>
                </a:cubicBezTo>
                <a:cubicBezTo>
                  <a:pt x="6501292" y="238516"/>
                  <a:pt x="6503989" y="237427"/>
                  <a:pt x="6507225" y="235249"/>
                </a:cubicBezTo>
                <a:cubicBezTo>
                  <a:pt x="6510463" y="233071"/>
                  <a:pt x="6512081" y="230892"/>
                  <a:pt x="6512081" y="228714"/>
                </a:cubicBezTo>
                <a:cubicBezTo>
                  <a:pt x="6512081" y="226536"/>
                  <a:pt x="6511002" y="225446"/>
                  <a:pt x="6508843" y="225446"/>
                </a:cubicBezTo>
                <a:close/>
                <a:moveTo>
                  <a:pt x="6374525" y="225446"/>
                </a:moveTo>
                <a:cubicBezTo>
                  <a:pt x="6364814" y="225446"/>
                  <a:pt x="6359959" y="230892"/>
                  <a:pt x="6359959" y="241783"/>
                </a:cubicBezTo>
                <a:cubicBezTo>
                  <a:pt x="6364276" y="241783"/>
                  <a:pt x="6368591" y="241511"/>
                  <a:pt x="6372907" y="240967"/>
                </a:cubicBezTo>
                <a:cubicBezTo>
                  <a:pt x="6377222" y="240422"/>
                  <a:pt x="6379379" y="237427"/>
                  <a:pt x="6379379" y="231981"/>
                </a:cubicBezTo>
                <a:cubicBezTo>
                  <a:pt x="6379379" y="227625"/>
                  <a:pt x="6377761" y="225446"/>
                  <a:pt x="6374525" y="225446"/>
                </a:cubicBezTo>
                <a:close/>
                <a:moveTo>
                  <a:pt x="5658629" y="225446"/>
                </a:moveTo>
                <a:cubicBezTo>
                  <a:pt x="5655393" y="225446"/>
                  <a:pt x="5653235" y="227081"/>
                  <a:pt x="5652156" y="230348"/>
                </a:cubicBezTo>
                <a:cubicBezTo>
                  <a:pt x="5651077" y="233615"/>
                  <a:pt x="5649999" y="236338"/>
                  <a:pt x="5648920" y="238516"/>
                </a:cubicBezTo>
                <a:cubicBezTo>
                  <a:pt x="5647841" y="239606"/>
                  <a:pt x="5646223" y="240150"/>
                  <a:pt x="5644064" y="240150"/>
                </a:cubicBezTo>
                <a:cubicBezTo>
                  <a:pt x="5641908" y="240150"/>
                  <a:pt x="5640827" y="241239"/>
                  <a:pt x="5640827" y="243418"/>
                </a:cubicBezTo>
                <a:cubicBezTo>
                  <a:pt x="5640827" y="245595"/>
                  <a:pt x="5643526" y="246685"/>
                  <a:pt x="5648920" y="246685"/>
                </a:cubicBezTo>
                <a:cubicBezTo>
                  <a:pt x="5649999" y="246685"/>
                  <a:pt x="5652966" y="245051"/>
                  <a:pt x="5657821" y="241783"/>
                </a:cubicBezTo>
                <a:cubicBezTo>
                  <a:pt x="5662675" y="238516"/>
                  <a:pt x="5665103" y="235793"/>
                  <a:pt x="5665103" y="233615"/>
                </a:cubicBezTo>
                <a:lnTo>
                  <a:pt x="5660247" y="225446"/>
                </a:lnTo>
                <a:close/>
                <a:moveTo>
                  <a:pt x="4883969" y="225446"/>
                </a:moveTo>
                <a:cubicBezTo>
                  <a:pt x="4881812" y="225446"/>
                  <a:pt x="4880733" y="227081"/>
                  <a:pt x="4880733" y="230348"/>
                </a:cubicBezTo>
                <a:cubicBezTo>
                  <a:pt x="4881812" y="230348"/>
                  <a:pt x="4883969" y="228714"/>
                  <a:pt x="4887207" y="225446"/>
                </a:cubicBezTo>
                <a:close/>
                <a:moveTo>
                  <a:pt x="4435397" y="225446"/>
                </a:moveTo>
                <a:cubicBezTo>
                  <a:pt x="4433240" y="225446"/>
                  <a:pt x="4430542" y="226536"/>
                  <a:pt x="4427305" y="228714"/>
                </a:cubicBezTo>
                <a:cubicBezTo>
                  <a:pt x="4424069" y="230892"/>
                  <a:pt x="4422451" y="233071"/>
                  <a:pt x="4422451" y="235249"/>
                </a:cubicBezTo>
                <a:cubicBezTo>
                  <a:pt x="4422451" y="237427"/>
                  <a:pt x="4423529" y="238516"/>
                  <a:pt x="4425687" y="238516"/>
                </a:cubicBezTo>
                <a:cubicBezTo>
                  <a:pt x="4427844" y="238516"/>
                  <a:pt x="4430542" y="237427"/>
                  <a:pt x="4433779" y="235249"/>
                </a:cubicBezTo>
                <a:cubicBezTo>
                  <a:pt x="4437015" y="233071"/>
                  <a:pt x="4438634" y="230892"/>
                  <a:pt x="4438634" y="228714"/>
                </a:cubicBezTo>
                <a:cubicBezTo>
                  <a:pt x="4438634" y="226536"/>
                  <a:pt x="4437555" y="225446"/>
                  <a:pt x="4435397" y="225446"/>
                </a:cubicBezTo>
                <a:close/>
                <a:moveTo>
                  <a:pt x="4301079" y="225446"/>
                </a:moveTo>
                <a:cubicBezTo>
                  <a:pt x="4291368" y="225446"/>
                  <a:pt x="4286514" y="230892"/>
                  <a:pt x="4286514" y="241783"/>
                </a:cubicBezTo>
                <a:cubicBezTo>
                  <a:pt x="4290829" y="241783"/>
                  <a:pt x="4295144" y="241511"/>
                  <a:pt x="4299460" y="240967"/>
                </a:cubicBezTo>
                <a:cubicBezTo>
                  <a:pt x="4303776" y="240422"/>
                  <a:pt x="4305933" y="237427"/>
                  <a:pt x="4305933" y="231981"/>
                </a:cubicBezTo>
                <a:cubicBezTo>
                  <a:pt x="4305933" y="227625"/>
                  <a:pt x="4304315" y="225446"/>
                  <a:pt x="4301079" y="225446"/>
                </a:cubicBezTo>
                <a:close/>
                <a:moveTo>
                  <a:pt x="3586902" y="225446"/>
                </a:moveTo>
                <a:cubicBezTo>
                  <a:pt x="3584745" y="225446"/>
                  <a:pt x="3583666" y="227081"/>
                  <a:pt x="3583666" y="230348"/>
                </a:cubicBezTo>
                <a:cubicBezTo>
                  <a:pt x="3587981" y="230348"/>
                  <a:pt x="3590139" y="229259"/>
                  <a:pt x="3590139" y="227081"/>
                </a:cubicBezTo>
                <a:lnTo>
                  <a:pt x="3588521" y="225446"/>
                </a:lnTo>
                <a:close/>
                <a:moveTo>
                  <a:pt x="1125672" y="225446"/>
                </a:moveTo>
                <a:cubicBezTo>
                  <a:pt x="1123513" y="225446"/>
                  <a:pt x="1121895" y="226536"/>
                  <a:pt x="1120816" y="228714"/>
                </a:cubicBezTo>
                <a:cubicBezTo>
                  <a:pt x="1119737" y="230892"/>
                  <a:pt x="1119198" y="233071"/>
                  <a:pt x="1119198" y="235249"/>
                </a:cubicBezTo>
                <a:cubicBezTo>
                  <a:pt x="1119198" y="239606"/>
                  <a:pt x="1120816" y="241783"/>
                  <a:pt x="1124052" y="241783"/>
                </a:cubicBezTo>
                <a:cubicBezTo>
                  <a:pt x="1126211" y="241783"/>
                  <a:pt x="1128369" y="240967"/>
                  <a:pt x="1130526" y="239334"/>
                </a:cubicBezTo>
                <a:cubicBezTo>
                  <a:pt x="1132684" y="237699"/>
                  <a:pt x="1133763" y="235793"/>
                  <a:pt x="1133763" y="233615"/>
                </a:cubicBezTo>
                <a:cubicBezTo>
                  <a:pt x="1133763" y="228169"/>
                  <a:pt x="1131066" y="225446"/>
                  <a:pt x="1125672" y="225446"/>
                </a:cubicBezTo>
                <a:close/>
                <a:moveTo>
                  <a:pt x="152871" y="225446"/>
                </a:moveTo>
                <a:cubicBezTo>
                  <a:pt x="150712" y="225446"/>
                  <a:pt x="148015" y="225992"/>
                  <a:pt x="144779" y="227081"/>
                </a:cubicBezTo>
                <a:cubicBezTo>
                  <a:pt x="141543" y="228169"/>
                  <a:pt x="139924" y="229804"/>
                  <a:pt x="139924" y="231981"/>
                </a:cubicBezTo>
                <a:cubicBezTo>
                  <a:pt x="143161" y="231981"/>
                  <a:pt x="146128" y="231981"/>
                  <a:pt x="148825" y="231981"/>
                </a:cubicBezTo>
                <a:cubicBezTo>
                  <a:pt x="151522" y="231981"/>
                  <a:pt x="152871" y="229804"/>
                  <a:pt x="152871" y="225446"/>
                </a:cubicBezTo>
                <a:close/>
                <a:moveTo>
                  <a:pt x="3784335" y="222180"/>
                </a:moveTo>
                <a:lnTo>
                  <a:pt x="3782717" y="223813"/>
                </a:lnTo>
                <a:lnTo>
                  <a:pt x="3782717" y="227081"/>
                </a:lnTo>
                <a:cubicBezTo>
                  <a:pt x="3782717" y="229259"/>
                  <a:pt x="3783256" y="230348"/>
                  <a:pt x="3784335" y="230348"/>
                </a:cubicBezTo>
                <a:cubicBezTo>
                  <a:pt x="3786492" y="230348"/>
                  <a:pt x="3787571" y="229259"/>
                  <a:pt x="3787571" y="227081"/>
                </a:cubicBezTo>
                <a:cubicBezTo>
                  <a:pt x="3787571" y="223813"/>
                  <a:pt x="3786492" y="222180"/>
                  <a:pt x="3784335" y="222180"/>
                </a:cubicBezTo>
                <a:close/>
                <a:moveTo>
                  <a:pt x="817992" y="222180"/>
                </a:moveTo>
                <a:cubicBezTo>
                  <a:pt x="814756" y="222180"/>
                  <a:pt x="810710" y="224902"/>
                  <a:pt x="805854" y="230348"/>
                </a:cubicBezTo>
                <a:cubicBezTo>
                  <a:pt x="801000" y="235793"/>
                  <a:pt x="798572" y="240150"/>
                  <a:pt x="798572" y="243418"/>
                </a:cubicBezTo>
                <a:lnTo>
                  <a:pt x="798572" y="246685"/>
                </a:lnTo>
                <a:cubicBezTo>
                  <a:pt x="801809" y="242328"/>
                  <a:pt x="806125" y="239060"/>
                  <a:pt x="811518" y="236883"/>
                </a:cubicBezTo>
                <a:cubicBezTo>
                  <a:pt x="816912" y="234704"/>
                  <a:pt x="819609" y="230892"/>
                  <a:pt x="819609" y="225446"/>
                </a:cubicBezTo>
                <a:cubicBezTo>
                  <a:pt x="819609" y="223269"/>
                  <a:pt x="819071" y="222180"/>
                  <a:pt x="817992" y="222180"/>
                </a:cubicBezTo>
                <a:close/>
                <a:moveTo>
                  <a:pt x="8217565" y="220546"/>
                </a:moveTo>
                <a:cubicBezTo>
                  <a:pt x="8211092" y="220546"/>
                  <a:pt x="8207855" y="224358"/>
                  <a:pt x="8207855" y="231981"/>
                </a:cubicBezTo>
                <a:cubicBezTo>
                  <a:pt x="8207855" y="235249"/>
                  <a:pt x="8209474" y="236883"/>
                  <a:pt x="8212710" y="236883"/>
                </a:cubicBezTo>
                <a:cubicBezTo>
                  <a:pt x="8219183" y="236883"/>
                  <a:pt x="8222419" y="233071"/>
                  <a:pt x="8222419" y="225446"/>
                </a:cubicBezTo>
                <a:cubicBezTo>
                  <a:pt x="8222419" y="222180"/>
                  <a:pt x="8220801" y="220546"/>
                  <a:pt x="8217565" y="220546"/>
                </a:cubicBezTo>
                <a:close/>
                <a:moveTo>
                  <a:pt x="6003328" y="220546"/>
                </a:moveTo>
                <a:cubicBezTo>
                  <a:pt x="6001170" y="220546"/>
                  <a:pt x="5998472" y="222180"/>
                  <a:pt x="5995236" y="225446"/>
                </a:cubicBezTo>
                <a:lnTo>
                  <a:pt x="5996854" y="227081"/>
                </a:lnTo>
                <a:cubicBezTo>
                  <a:pt x="6001170" y="227081"/>
                  <a:pt x="6003328" y="224902"/>
                  <a:pt x="6003328" y="220546"/>
                </a:cubicBezTo>
                <a:close/>
                <a:moveTo>
                  <a:pt x="5351658" y="220546"/>
                </a:moveTo>
                <a:cubicBezTo>
                  <a:pt x="5346264" y="220546"/>
                  <a:pt x="5341949" y="223813"/>
                  <a:pt x="5338711" y="230348"/>
                </a:cubicBezTo>
                <a:cubicBezTo>
                  <a:pt x="5335475" y="236883"/>
                  <a:pt x="5333857" y="242872"/>
                  <a:pt x="5333857" y="248318"/>
                </a:cubicBezTo>
                <a:cubicBezTo>
                  <a:pt x="5336014" y="248318"/>
                  <a:pt x="5340331" y="245323"/>
                  <a:pt x="5346804" y="239334"/>
                </a:cubicBezTo>
                <a:cubicBezTo>
                  <a:pt x="5353276" y="233343"/>
                  <a:pt x="5356514" y="229259"/>
                  <a:pt x="5356514" y="227081"/>
                </a:cubicBezTo>
                <a:cubicBezTo>
                  <a:pt x="5356514" y="222724"/>
                  <a:pt x="5354894" y="220546"/>
                  <a:pt x="5351658" y="220546"/>
                </a:cubicBezTo>
                <a:close/>
                <a:moveTo>
                  <a:pt x="2985906" y="220546"/>
                </a:moveTo>
                <a:cubicBezTo>
                  <a:pt x="2980512" y="220546"/>
                  <a:pt x="2976736" y="222724"/>
                  <a:pt x="2974579" y="227081"/>
                </a:cubicBezTo>
                <a:cubicBezTo>
                  <a:pt x="2972420" y="231437"/>
                  <a:pt x="2969184" y="235249"/>
                  <a:pt x="2964868" y="238516"/>
                </a:cubicBezTo>
                <a:cubicBezTo>
                  <a:pt x="2962711" y="240695"/>
                  <a:pt x="2958935" y="241783"/>
                  <a:pt x="2953540" y="241783"/>
                </a:cubicBezTo>
                <a:cubicBezTo>
                  <a:pt x="2948146" y="241783"/>
                  <a:pt x="2945449" y="244506"/>
                  <a:pt x="2945449" y="249951"/>
                </a:cubicBezTo>
                <a:lnTo>
                  <a:pt x="2947067" y="251586"/>
                </a:lnTo>
                <a:lnTo>
                  <a:pt x="2951922" y="251586"/>
                </a:lnTo>
                <a:cubicBezTo>
                  <a:pt x="2958396" y="251586"/>
                  <a:pt x="2964329" y="247774"/>
                  <a:pt x="2969723" y="240150"/>
                </a:cubicBezTo>
                <a:cubicBezTo>
                  <a:pt x="2975118" y="232527"/>
                  <a:pt x="2980512" y="226536"/>
                  <a:pt x="2985906" y="222180"/>
                </a:cubicBezTo>
                <a:close/>
                <a:moveTo>
                  <a:pt x="593048" y="220546"/>
                </a:moveTo>
                <a:cubicBezTo>
                  <a:pt x="587653" y="220546"/>
                  <a:pt x="583338" y="220818"/>
                  <a:pt x="580102" y="221362"/>
                </a:cubicBezTo>
                <a:cubicBezTo>
                  <a:pt x="576866" y="221908"/>
                  <a:pt x="575247" y="224902"/>
                  <a:pt x="575247" y="230348"/>
                </a:cubicBezTo>
                <a:cubicBezTo>
                  <a:pt x="575247" y="235793"/>
                  <a:pt x="579023" y="238516"/>
                  <a:pt x="586576" y="238516"/>
                </a:cubicBezTo>
                <a:cubicBezTo>
                  <a:pt x="595206" y="238516"/>
                  <a:pt x="599521" y="236338"/>
                  <a:pt x="599521" y="231981"/>
                </a:cubicBezTo>
                <a:cubicBezTo>
                  <a:pt x="599521" y="224358"/>
                  <a:pt x="597364" y="220546"/>
                  <a:pt x="593048" y="220546"/>
                </a:cubicBezTo>
                <a:close/>
                <a:moveTo>
                  <a:pt x="5849588" y="218913"/>
                </a:moveTo>
                <a:cubicBezTo>
                  <a:pt x="5848510" y="218913"/>
                  <a:pt x="5845274" y="220818"/>
                  <a:pt x="5839878" y="224630"/>
                </a:cubicBezTo>
                <a:cubicBezTo>
                  <a:pt x="5834485" y="228442"/>
                  <a:pt x="5828280" y="232527"/>
                  <a:pt x="5821269" y="236883"/>
                </a:cubicBezTo>
                <a:cubicBezTo>
                  <a:pt x="5814255" y="241239"/>
                  <a:pt x="5807512" y="245867"/>
                  <a:pt x="5801040" y="250769"/>
                </a:cubicBezTo>
                <a:cubicBezTo>
                  <a:pt x="5794567" y="255670"/>
                  <a:pt x="5790791" y="258665"/>
                  <a:pt x="5789711" y="259755"/>
                </a:cubicBezTo>
                <a:cubicBezTo>
                  <a:pt x="5787553" y="261932"/>
                  <a:pt x="5785935" y="263839"/>
                  <a:pt x="5784857" y="265472"/>
                </a:cubicBezTo>
                <a:cubicBezTo>
                  <a:pt x="5783778" y="267106"/>
                  <a:pt x="5782160" y="269011"/>
                  <a:pt x="5780002" y="271190"/>
                </a:cubicBezTo>
                <a:cubicBezTo>
                  <a:pt x="5774608" y="273369"/>
                  <a:pt x="5766786" y="276091"/>
                  <a:pt x="5756537" y="279358"/>
                </a:cubicBezTo>
                <a:cubicBezTo>
                  <a:pt x="5746287" y="282625"/>
                  <a:pt x="5741162" y="286982"/>
                  <a:pt x="5741162" y="292428"/>
                </a:cubicBezTo>
                <a:lnTo>
                  <a:pt x="5741162" y="295695"/>
                </a:lnTo>
                <a:lnTo>
                  <a:pt x="5742781" y="300596"/>
                </a:lnTo>
                <a:cubicBezTo>
                  <a:pt x="5742781" y="303863"/>
                  <a:pt x="5741162" y="305769"/>
                  <a:pt x="5737926" y="306314"/>
                </a:cubicBezTo>
                <a:cubicBezTo>
                  <a:pt x="5734689" y="306858"/>
                  <a:pt x="5731992" y="307130"/>
                  <a:pt x="5729835" y="307130"/>
                </a:cubicBezTo>
                <a:cubicBezTo>
                  <a:pt x="5726599" y="309309"/>
                  <a:pt x="5724979" y="313121"/>
                  <a:pt x="5724979" y="318567"/>
                </a:cubicBezTo>
                <a:cubicBezTo>
                  <a:pt x="5729295" y="318567"/>
                  <a:pt x="5732532" y="317205"/>
                  <a:pt x="5734689" y="314482"/>
                </a:cubicBezTo>
                <a:cubicBezTo>
                  <a:pt x="5736847" y="311760"/>
                  <a:pt x="5739006" y="310398"/>
                  <a:pt x="5741162" y="310398"/>
                </a:cubicBezTo>
                <a:cubicBezTo>
                  <a:pt x="5743321" y="310398"/>
                  <a:pt x="5744669" y="310670"/>
                  <a:pt x="5745208" y="311214"/>
                </a:cubicBezTo>
                <a:cubicBezTo>
                  <a:pt x="5745748" y="311760"/>
                  <a:pt x="5747097" y="312032"/>
                  <a:pt x="5749254" y="312032"/>
                </a:cubicBezTo>
                <a:cubicBezTo>
                  <a:pt x="5752491" y="312032"/>
                  <a:pt x="5757076" y="307130"/>
                  <a:pt x="5763009" y="297328"/>
                </a:cubicBezTo>
                <a:cubicBezTo>
                  <a:pt x="5768944" y="287526"/>
                  <a:pt x="5774608" y="281537"/>
                  <a:pt x="5780002" y="279358"/>
                </a:cubicBezTo>
                <a:cubicBezTo>
                  <a:pt x="5783238" y="278269"/>
                  <a:pt x="5786745" y="277453"/>
                  <a:pt x="5790521" y="276907"/>
                </a:cubicBezTo>
                <a:cubicBezTo>
                  <a:pt x="5794296" y="276363"/>
                  <a:pt x="5797264" y="275002"/>
                  <a:pt x="5799421" y="272823"/>
                </a:cubicBezTo>
                <a:cubicBezTo>
                  <a:pt x="5801579" y="271734"/>
                  <a:pt x="5803467" y="269828"/>
                  <a:pt x="5805085" y="267106"/>
                </a:cubicBezTo>
                <a:cubicBezTo>
                  <a:pt x="5806704" y="264383"/>
                  <a:pt x="5808592" y="261932"/>
                  <a:pt x="5810749" y="259755"/>
                </a:cubicBezTo>
                <a:cubicBezTo>
                  <a:pt x="5817222" y="254309"/>
                  <a:pt x="5823965" y="248318"/>
                  <a:pt x="5830979" y="241783"/>
                </a:cubicBezTo>
                <a:cubicBezTo>
                  <a:pt x="5837991" y="235249"/>
                  <a:pt x="5844195" y="228169"/>
                  <a:pt x="5849588" y="220546"/>
                </a:cubicBezTo>
                <a:close/>
                <a:moveTo>
                  <a:pt x="5149371" y="218913"/>
                </a:moveTo>
                <a:cubicBezTo>
                  <a:pt x="5147214" y="220001"/>
                  <a:pt x="5145056" y="221636"/>
                  <a:pt x="5142897" y="223813"/>
                </a:cubicBezTo>
                <a:cubicBezTo>
                  <a:pt x="5140740" y="225992"/>
                  <a:pt x="5139661" y="228169"/>
                  <a:pt x="5139661" y="230348"/>
                </a:cubicBezTo>
                <a:lnTo>
                  <a:pt x="5139661" y="231981"/>
                </a:lnTo>
                <a:cubicBezTo>
                  <a:pt x="5143976" y="231981"/>
                  <a:pt x="5148832" y="229259"/>
                  <a:pt x="5154226" y="223813"/>
                </a:cubicBezTo>
                <a:lnTo>
                  <a:pt x="5154226" y="222180"/>
                </a:lnTo>
                <a:cubicBezTo>
                  <a:pt x="5154226" y="220001"/>
                  <a:pt x="5153147" y="218913"/>
                  <a:pt x="5150989" y="218913"/>
                </a:cubicBezTo>
                <a:close/>
                <a:moveTo>
                  <a:pt x="4898534" y="218913"/>
                </a:moveTo>
                <a:cubicBezTo>
                  <a:pt x="4894219" y="218913"/>
                  <a:pt x="4892061" y="220001"/>
                  <a:pt x="4892061" y="222180"/>
                </a:cubicBezTo>
                <a:cubicBezTo>
                  <a:pt x="4893140" y="222180"/>
                  <a:pt x="4894219" y="222724"/>
                  <a:pt x="4895298" y="223813"/>
                </a:cubicBezTo>
                <a:cubicBezTo>
                  <a:pt x="4896377" y="223813"/>
                  <a:pt x="4897455" y="222997"/>
                  <a:pt x="4898534" y="221362"/>
                </a:cubicBezTo>
                <a:cubicBezTo>
                  <a:pt x="4899613" y="219729"/>
                  <a:pt x="4900693" y="218913"/>
                  <a:pt x="4901770" y="218913"/>
                </a:cubicBezTo>
                <a:close/>
                <a:moveTo>
                  <a:pt x="3386234" y="215645"/>
                </a:moveTo>
                <a:lnTo>
                  <a:pt x="3384614" y="217278"/>
                </a:lnTo>
                <a:lnTo>
                  <a:pt x="3379760" y="220546"/>
                </a:lnTo>
                <a:cubicBezTo>
                  <a:pt x="3376523" y="222724"/>
                  <a:pt x="3371938" y="225174"/>
                  <a:pt x="3366005" y="227897"/>
                </a:cubicBezTo>
                <a:cubicBezTo>
                  <a:pt x="3360070" y="230620"/>
                  <a:pt x="3356025" y="233071"/>
                  <a:pt x="3353866" y="235249"/>
                </a:cubicBezTo>
                <a:cubicBezTo>
                  <a:pt x="3350630" y="241783"/>
                  <a:pt x="3346585" y="246957"/>
                  <a:pt x="3341729" y="250769"/>
                </a:cubicBezTo>
                <a:cubicBezTo>
                  <a:pt x="3336875" y="254581"/>
                  <a:pt x="3332290" y="259209"/>
                  <a:pt x="3327974" y="264655"/>
                </a:cubicBezTo>
                <a:cubicBezTo>
                  <a:pt x="3327974" y="265744"/>
                  <a:pt x="3330671" y="266288"/>
                  <a:pt x="3336065" y="266288"/>
                </a:cubicBezTo>
                <a:cubicBezTo>
                  <a:pt x="3341460" y="266288"/>
                  <a:pt x="3345776" y="263839"/>
                  <a:pt x="3349012" y="258937"/>
                </a:cubicBezTo>
                <a:cubicBezTo>
                  <a:pt x="3352248" y="254036"/>
                  <a:pt x="3354946" y="251586"/>
                  <a:pt x="3357104" y="251586"/>
                </a:cubicBezTo>
                <a:lnTo>
                  <a:pt x="3366813" y="251586"/>
                </a:lnTo>
                <a:lnTo>
                  <a:pt x="3368431" y="249951"/>
                </a:lnTo>
                <a:cubicBezTo>
                  <a:pt x="3370590" y="241239"/>
                  <a:pt x="3374366" y="235793"/>
                  <a:pt x="3379760" y="233615"/>
                </a:cubicBezTo>
                <a:cubicBezTo>
                  <a:pt x="3385155" y="231437"/>
                  <a:pt x="3387852" y="226536"/>
                  <a:pt x="3387852" y="218913"/>
                </a:cubicBezTo>
                <a:cubicBezTo>
                  <a:pt x="3387852" y="216734"/>
                  <a:pt x="3387312" y="215645"/>
                  <a:pt x="3386234" y="215645"/>
                </a:cubicBezTo>
                <a:close/>
                <a:moveTo>
                  <a:pt x="1365179" y="215645"/>
                </a:moveTo>
                <a:cubicBezTo>
                  <a:pt x="1363022" y="215645"/>
                  <a:pt x="1360864" y="217006"/>
                  <a:pt x="1358707" y="219729"/>
                </a:cubicBezTo>
                <a:cubicBezTo>
                  <a:pt x="1356549" y="222452"/>
                  <a:pt x="1354390" y="224902"/>
                  <a:pt x="1352234" y="227081"/>
                </a:cubicBezTo>
                <a:lnTo>
                  <a:pt x="1352234" y="228714"/>
                </a:lnTo>
                <a:cubicBezTo>
                  <a:pt x="1352234" y="230892"/>
                  <a:pt x="1353852" y="231981"/>
                  <a:pt x="1357088" y="231981"/>
                </a:cubicBezTo>
                <a:cubicBezTo>
                  <a:pt x="1359246" y="231981"/>
                  <a:pt x="1363022" y="230620"/>
                  <a:pt x="1368416" y="227897"/>
                </a:cubicBezTo>
                <a:cubicBezTo>
                  <a:pt x="1373811" y="225174"/>
                  <a:pt x="1376508" y="222724"/>
                  <a:pt x="1376508" y="220546"/>
                </a:cubicBezTo>
                <a:cubicBezTo>
                  <a:pt x="1376508" y="217278"/>
                  <a:pt x="1372732" y="215645"/>
                  <a:pt x="1365179" y="215645"/>
                </a:cubicBezTo>
                <a:close/>
                <a:moveTo>
                  <a:pt x="785626" y="215645"/>
                </a:moveTo>
                <a:cubicBezTo>
                  <a:pt x="775916" y="215645"/>
                  <a:pt x="768904" y="220546"/>
                  <a:pt x="764589" y="230348"/>
                </a:cubicBezTo>
                <a:lnTo>
                  <a:pt x="767824" y="230348"/>
                </a:lnTo>
                <a:cubicBezTo>
                  <a:pt x="768904" y="229259"/>
                  <a:pt x="772140" y="227081"/>
                  <a:pt x="777534" y="223813"/>
                </a:cubicBezTo>
                <a:cubicBezTo>
                  <a:pt x="782928" y="220546"/>
                  <a:pt x="785626" y="217823"/>
                  <a:pt x="785626" y="215645"/>
                </a:cubicBezTo>
                <a:close/>
                <a:moveTo>
                  <a:pt x="5264270" y="214011"/>
                </a:moveTo>
                <a:cubicBezTo>
                  <a:pt x="5262113" y="214011"/>
                  <a:pt x="5261034" y="214555"/>
                  <a:pt x="5261034" y="215645"/>
                </a:cubicBezTo>
                <a:lnTo>
                  <a:pt x="5261034" y="217278"/>
                </a:lnTo>
                <a:cubicBezTo>
                  <a:pt x="5263191" y="217278"/>
                  <a:pt x="5264270" y="216190"/>
                  <a:pt x="5264270" y="214011"/>
                </a:cubicBezTo>
                <a:close/>
                <a:moveTo>
                  <a:pt x="609231" y="214011"/>
                </a:moveTo>
                <a:cubicBezTo>
                  <a:pt x="605994" y="214011"/>
                  <a:pt x="604376" y="216190"/>
                  <a:pt x="604376" y="220546"/>
                </a:cubicBezTo>
                <a:cubicBezTo>
                  <a:pt x="604376" y="223813"/>
                  <a:pt x="605994" y="225446"/>
                  <a:pt x="609231" y="225446"/>
                </a:cubicBezTo>
                <a:lnTo>
                  <a:pt x="622178" y="225446"/>
                </a:lnTo>
                <a:cubicBezTo>
                  <a:pt x="622178" y="217823"/>
                  <a:pt x="617862" y="214011"/>
                  <a:pt x="609231" y="214011"/>
                </a:cubicBezTo>
                <a:close/>
                <a:moveTo>
                  <a:pt x="8402051" y="212378"/>
                </a:moveTo>
                <a:cubicBezTo>
                  <a:pt x="8398815" y="212378"/>
                  <a:pt x="8397197" y="213467"/>
                  <a:pt x="8397197" y="215645"/>
                </a:cubicBezTo>
                <a:cubicBezTo>
                  <a:pt x="8397197" y="217823"/>
                  <a:pt x="8398005" y="218913"/>
                  <a:pt x="8399624" y="218913"/>
                </a:cubicBezTo>
                <a:cubicBezTo>
                  <a:pt x="8401242" y="218913"/>
                  <a:pt x="8402051" y="220001"/>
                  <a:pt x="8402051" y="222180"/>
                </a:cubicBezTo>
                <a:cubicBezTo>
                  <a:pt x="8404209" y="227625"/>
                  <a:pt x="8405557" y="231709"/>
                  <a:pt x="8406096" y="234432"/>
                </a:cubicBezTo>
                <a:cubicBezTo>
                  <a:pt x="8406638" y="237155"/>
                  <a:pt x="8407985" y="240150"/>
                  <a:pt x="8410142" y="243418"/>
                </a:cubicBezTo>
                <a:lnTo>
                  <a:pt x="8411761" y="245051"/>
                </a:lnTo>
                <a:lnTo>
                  <a:pt x="8410142" y="245051"/>
                </a:lnTo>
                <a:lnTo>
                  <a:pt x="8405288" y="251586"/>
                </a:lnTo>
                <a:lnTo>
                  <a:pt x="8405288" y="267923"/>
                </a:lnTo>
                <a:cubicBezTo>
                  <a:pt x="8405288" y="269011"/>
                  <a:pt x="8406367" y="269556"/>
                  <a:pt x="8408525" y="269556"/>
                </a:cubicBezTo>
                <a:cubicBezTo>
                  <a:pt x="8413920" y="269556"/>
                  <a:pt x="8416617" y="267378"/>
                  <a:pt x="8416617" y="263021"/>
                </a:cubicBezTo>
                <a:cubicBezTo>
                  <a:pt x="8416617" y="258665"/>
                  <a:pt x="8418774" y="255398"/>
                  <a:pt x="8423089" y="253220"/>
                </a:cubicBezTo>
                <a:cubicBezTo>
                  <a:pt x="8425247" y="251041"/>
                  <a:pt x="8429022" y="248590"/>
                  <a:pt x="8434417" y="245867"/>
                </a:cubicBezTo>
                <a:cubicBezTo>
                  <a:pt x="8439811" y="243144"/>
                  <a:pt x="8442508" y="240150"/>
                  <a:pt x="8442508" y="236883"/>
                </a:cubicBezTo>
                <a:cubicBezTo>
                  <a:pt x="8442508" y="234704"/>
                  <a:pt x="8441701" y="231437"/>
                  <a:pt x="8440082" y="227081"/>
                </a:cubicBezTo>
                <a:cubicBezTo>
                  <a:pt x="8438462" y="222724"/>
                  <a:pt x="8436036" y="220546"/>
                  <a:pt x="8432800" y="220546"/>
                </a:cubicBezTo>
                <a:cubicBezTo>
                  <a:pt x="8431719" y="221636"/>
                  <a:pt x="8430103" y="223269"/>
                  <a:pt x="8427944" y="225446"/>
                </a:cubicBezTo>
                <a:cubicBezTo>
                  <a:pt x="8425786" y="227625"/>
                  <a:pt x="8423629" y="228714"/>
                  <a:pt x="8421471" y="228714"/>
                </a:cubicBezTo>
                <a:lnTo>
                  <a:pt x="8419853" y="228714"/>
                </a:lnTo>
                <a:cubicBezTo>
                  <a:pt x="8417695" y="226536"/>
                  <a:pt x="8415268" y="223269"/>
                  <a:pt x="8412571" y="218913"/>
                </a:cubicBezTo>
                <a:cubicBezTo>
                  <a:pt x="8409874" y="214555"/>
                  <a:pt x="8406367" y="212378"/>
                  <a:pt x="8402051" y="212378"/>
                </a:cubicBezTo>
                <a:close/>
                <a:moveTo>
                  <a:pt x="6866791" y="212378"/>
                </a:moveTo>
                <a:cubicBezTo>
                  <a:pt x="6864633" y="212378"/>
                  <a:pt x="6863555" y="214011"/>
                  <a:pt x="6863555" y="217278"/>
                </a:cubicBezTo>
                <a:cubicBezTo>
                  <a:pt x="6863555" y="221636"/>
                  <a:pt x="6865713" y="223813"/>
                  <a:pt x="6870029" y="223813"/>
                </a:cubicBezTo>
                <a:cubicBezTo>
                  <a:pt x="6875423" y="223813"/>
                  <a:pt x="6878119" y="222180"/>
                  <a:pt x="6878119" y="218913"/>
                </a:cubicBezTo>
                <a:cubicBezTo>
                  <a:pt x="6878119" y="216734"/>
                  <a:pt x="6876771" y="215101"/>
                  <a:pt x="6874074" y="214011"/>
                </a:cubicBezTo>
                <a:cubicBezTo>
                  <a:pt x="6871377" y="212922"/>
                  <a:pt x="6868949" y="212378"/>
                  <a:pt x="6866791" y="212378"/>
                </a:cubicBezTo>
                <a:close/>
                <a:moveTo>
                  <a:pt x="6210469" y="212378"/>
                </a:moveTo>
                <a:cubicBezTo>
                  <a:pt x="6208312" y="212378"/>
                  <a:pt x="6206424" y="213194"/>
                  <a:pt x="6204806" y="214829"/>
                </a:cubicBezTo>
                <a:cubicBezTo>
                  <a:pt x="6203188" y="216462"/>
                  <a:pt x="6201839" y="217823"/>
                  <a:pt x="6200760" y="218913"/>
                </a:cubicBezTo>
                <a:lnTo>
                  <a:pt x="6200760" y="220546"/>
                </a:lnTo>
                <a:cubicBezTo>
                  <a:pt x="6200760" y="223813"/>
                  <a:pt x="6202378" y="225446"/>
                  <a:pt x="6205615" y="225446"/>
                </a:cubicBezTo>
                <a:cubicBezTo>
                  <a:pt x="6211008" y="225446"/>
                  <a:pt x="6213705" y="222724"/>
                  <a:pt x="6213705" y="217278"/>
                </a:cubicBezTo>
                <a:cubicBezTo>
                  <a:pt x="6213705" y="214011"/>
                  <a:pt x="6212628" y="212378"/>
                  <a:pt x="6210469" y="212378"/>
                </a:cubicBezTo>
                <a:close/>
                <a:moveTo>
                  <a:pt x="3826411" y="212378"/>
                </a:moveTo>
                <a:cubicBezTo>
                  <a:pt x="3824252" y="212378"/>
                  <a:pt x="3823175" y="213467"/>
                  <a:pt x="3823175" y="215645"/>
                </a:cubicBezTo>
                <a:cubicBezTo>
                  <a:pt x="3823175" y="220001"/>
                  <a:pt x="3824793" y="222180"/>
                  <a:pt x="3828029" y="222180"/>
                </a:cubicBezTo>
                <a:cubicBezTo>
                  <a:pt x="3830187" y="222180"/>
                  <a:pt x="3831265" y="220546"/>
                  <a:pt x="3831265" y="217278"/>
                </a:cubicBezTo>
                <a:cubicBezTo>
                  <a:pt x="3831265" y="214011"/>
                  <a:pt x="3829647" y="212378"/>
                  <a:pt x="3826411" y="212378"/>
                </a:cubicBezTo>
                <a:close/>
                <a:moveTo>
                  <a:pt x="3347394" y="212378"/>
                </a:moveTo>
                <a:cubicBezTo>
                  <a:pt x="3345236" y="212378"/>
                  <a:pt x="3343078" y="213467"/>
                  <a:pt x="3340921" y="215645"/>
                </a:cubicBezTo>
                <a:lnTo>
                  <a:pt x="3342539" y="215645"/>
                </a:lnTo>
                <a:cubicBezTo>
                  <a:pt x="3345776" y="215645"/>
                  <a:pt x="3347394" y="214555"/>
                  <a:pt x="3347394" y="212378"/>
                </a:cubicBezTo>
                <a:close/>
                <a:moveTo>
                  <a:pt x="528316" y="212378"/>
                </a:moveTo>
                <a:cubicBezTo>
                  <a:pt x="526159" y="212378"/>
                  <a:pt x="524001" y="213467"/>
                  <a:pt x="521844" y="215645"/>
                </a:cubicBezTo>
                <a:cubicBezTo>
                  <a:pt x="519685" y="217823"/>
                  <a:pt x="518606" y="220001"/>
                  <a:pt x="518606" y="222180"/>
                </a:cubicBezTo>
                <a:cubicBezTo>
                  <a:pt x="520764" y="222180"/>
                  <a:pt x="523462" y="221362"/>
                  <a:pt x="526698" y="219729"/>
                </a:cubicBezTo>
                <a:cubicBezTo>
                  <a:pt x="529935" y="218095"/>
                  <a:pt x="531553" y="216190"/>
                  <a:pt x="531553" y="214011"/>
                </a:cubicBezTo>
                <a:cubicBezTo>
                  <a:pt x="531553" y="212922"/>
                  <a:pt x="530474" y="212378"/>
                  <a:pt x="528316" y="212378"/>
                </a:cubicBezTo>
                <a:close/>
                <a:moveTo>
                  <a:pt x="2285182" y="210744"/>
                </a:moveTo>
                <a:cubicBezTo>
                  <a:pt x="2285182" y="210744"/>
                  <a:pt x="2284643" y="211832"/>
                  <a:pt x="2283564" y="214011"/>
                </a:cubicBezTo>
                <a:lnTo>
                  <a:pt x="2285182" y="214011"/>
                </a:lnTo>
                <a:cubicBezTo>
                  <a:pt x="2287341" y="214011"/>
                  <a:pt x="2288419" y="213467"/>
                  <a:pt x="2288419" y="212378"/>
                </a:cubicBezTo>
                <a:lnTo>
                  <a:pt x="2286802" y="210744"/>
                </a:lnTo>
                <a:close/>
                <a:moveTo>
                  <a:pt x="1098160" y="210744"/>
                </a:moveTo>
                <a:lnTo>
                  <a:pt x="1098160" y="212378"/>
                </a:lnTo>
                <a:cubicBezTo>
                  <a:pt x="1099239" y="212378"/>
                  <a:pt x="1099778" y="212106"/>
                  <a:pt x="1099778" y="211560"/>
                </a:cubicBezTo>
                <a:cubicBezTo>
                  <a:pt x="1099778" y="211016"/>
                  <a:pt x="1099239" y="210744"/>
                  <a:pt x="1098160" y="210744"/>
                </a:cubicBezTo>
                <a:close/>
                <a:moveTo>
                  <a:pt x="840648" y="210744"/>
                </a:moveTo>
                <a:cubicBezTo>
                  <a:pt x="838490" y="210744"/>
                  <a:pt x="835793" y="211560"/>
                  <a:pt x="832556" y="213194"/>
                </a:cubicBezTo>
                <a:cubicBezTo>
                  <a:pt x="829321" y="214829"/>
                  <a:pt x="827701" y="216734"/>
                  <a:pt x="827701" y="218913"/>
                </a:cubicBezTo>
                <a:cubicBezTo>
                  <a:pt x="827701" y="220001"/>
                  <a:pt x="828780" y="220546"/>
                  <a:pt x="830938" y="220546"/>
                </a:cubicBezTo>
                <a:cubicBezTo>
                  <a:pt x="837412" y="220546"/>
                  <a:pt x="840648" y="217278"/>
                  <a:pt x="840648" y="210744"/>
                </a:cubicBezTo>
                <a:close/>
                <a:moveTo>
                  <a:pt x="1318248" y="209110"/>
                </a:moveTo>
                <a:cubicBezTo>
                  <a:pt x="1312855" y="209110"/>
                  <a:pt x="1310157" y="211288"/>
                  <a:pt x="1310157" y="215645"/>
                </a:cubicBezTo>
                <a:cubicBezTo>
                  <a:pt x="1310157" y="217823"/>
                  <a:pt x="1311776" y="218913"/>
                  <a:pt x="1315012" y="218913"/>
                </a:cubicBezTo>
                <a:cubicBezTo>
                  <a:pt x="1318248" y="218913"/>
                  <a:pt x="1319868" y="216734"/>
                  <a:pt x="1319868" y="212378"/>
                </a:cubicBezTo>
                <a:cubicBezTo>
                  <a:pt x="1319868" y="210199"/>
                  <a:pt x="1319327" y="209110"/>
                  <a:pt x="1318248" y="209110"/>
                </a:cubicBezTo>
                <a:close/>
                <a:moveTo>
                  <a:pt x="8084865" y="207476"/>
                </a:moveTo>
                <a:cubicBezTo>
                  <a:pt x="8080549" y="207476"/>
                  <a:pt x="8078123" y="209110"/>
                  <a:pt x="8077583" y="212378"/>
                </a:cubicBezTo>
                <a:cubicBezTo>
                  <a:pt x="8077042" y="215645"/>
                  <a:pt x="8075695" y="218913"/>
                  <a:pt x="8073535" y="222180"/>
                </a:cubicBezTo>
                <a:cubicBezTo>
                  <a:pt x="8071379" y="227625"/>
                  <a:pt x="8067873" y="230348"/>
                  <a:pt x="8063017" y="230348"/>
                </a:cubicBezTo>
                <a:cubicBezTo>
                  <a:pt x="8058163" y="230348"/>
                  <a:pt x="8055735" y="234704"/>
                  <a:pt x="8055735" y="243418"/>
                </a:cubicBezTo>
                <a:cubicBezTo>
                  <a:pt x="8055735" y="246685"/>
                  <a:pt x="8058703" y="250497"/>
                  <a:pt x="8064637" y="254853"/>
                </a:cubicBezTo>
                <a:cubicBezTo>
                  <a:pt x="8070570" y="259209"/>
                  <a:pt x="8075155" y="261388"/>
                  <a:pt x="8078391" y="261388"/>
                </a:cubicBezTo>
                <a:cubicBezTo>
                  <a:pt x="8080549" y="261388"/>
                  <a:pt x="8086214" y="258393"/>
                  <a:pt x="8095383" y="252402"/>
                </a:cubicBezTo>
                <a:cubicBezTo>
                  <a:pt x="8104554" y="246413"/>
                  <a:pt x="8109140" y="241783"/>
                  <a:pt x="8109140" y="238516"/>
                </a:cubicBezTo>
                <a:cubicBezTo>
                  <a:pt x="8109140" y="236338"/>
                  <a:pt x="8107791" y="233071"/>
                  <a:pt x="8105094" y="228714"/>
                </a:cubicBezTo>
                <a:cubicBezTo>
                  <a:pt x="8102397" y="224358"/>
                  <a:pt x="8099429" y="221636"/>
                  <a:pt x="8096193" y="220546"/>
                </a:cubicBezTo>
                <a:cubicBezTo>
                  <a:pt x="8091878" y="218367"/>
                  <a:pt x="8089719" y="215645"/>
                  <a:pt x="8089719" y="212378"/>
                </a:cubicBezTo>
                <a:cubicBezTo>
                  <a:pt x="8089719" y="209110"/>
                  <a:pt x="8088101" y="207476"/>
                  <a:pt x="8084865" y="207476"/>
                </a:cubicBezTo>
                <a:close/>
                <a:moveTo>
                  <a:pt x="7321533" y="207476"/>
                </a:moveTo>
                <a:cubicBezTo>
                  <a:pt x="7312903" y="207476"/>
                  <a:pt x="7308586" y="212378"/>
                  <a:pt x="7308586" y="222180"/>
                </a:cubicBezTo>
                <a:cubicBezTo>
                  <a:pt x="7308586" y="224358"/>
                  <a:pt x="7309665" y="225446"/>
                  <a:pt x="7311822" y="225446"/>
                </a:cubicBezTo>
                <a:cubicBezTo>
                  <a:pt x="7312903" y="225446"/>
                  <a:pt x="7314790" y="225446"/>
                  <a:pt x="7317487" y="225446"/>
                </a:cubicBezTo>
                <a:cubicBezTo>
                  <a:pt x="7320185" y="225446"/>
                  <a:pt x="7321533" y="224358"/>
                  <a:pt x="7321533" y="222180"/>
                </a:cubicBezTo>
                <a:close/>
                <a:moveTo>
                  <a:pt x="6549301" y="207476"/>
                </a:moveTo>
                <a:cubicBezTo>
                  <a:pt x="6546065" y="207476"/>
                  <a:pt x="6544447" y="209110"/>
                  <a:pt x="6544447" y="212378"/>
                </a:cubicBezTo>
                <a:cubicBezTo>
                  <a:pt x="6544447" y="215645"/>
                  <a:pt x="6545525" y="217278"/>
                  <a:pt x="6547683" y="217278"/>
                </a:cubicBezTo>
                <a:cubicBezTo>
                  <a:pt x="6549840" y="217278"/>
                  <a:pt x="6550920" y="215645"/>
                  <a:pt x="6550920" y="212378"/>
                </a:cubicBezTo>
                <a:cubicBezTo>
                  <a:pt x="6550920" y="209110"/>
                  <a:pt x="6550380" y="207476"/>
                  <a:pt x="6549301" y="207476"/>
                </a:cubicBezTo>
                <a:close/>
                <a:moveTo>
                  <a:pt x="6521790" y="207476"/>
                </a:moveTo>
                <a:cubicBezTo>
                  <a:pt x="6516396" y="207476"/>
                  <a:pt x="6513699" y="209655"/>
                  <a:pt x="6513699" y="214011"/>
                </a:cubicBezTo>
                <a:cubicBezTo>
                  <a:pt x="6513699" y="220546"/>
                  <a:pt x="6516396" y="223813"/>
                  <a:pt x="6521790" y="223813"/>
                </a:cubicBezTo>
                <a:cubicBezTo>
                  <a:pt x="6523947" y="223813"/>
                  <a:pt x="6526644" y="222997"/>
                  <a:pt x="6529882" y="221362"/>
                </a:cubicBezTo>
                <a:cubicBezTo>
                  <a:pt x="6533118" y="219729"/>
                  <a:pt x="6534736" y="217823"/>
                  <a:pt x="6534736" y="215645"/>
                </a:cubicBezTo>
                <a:cubicBezTo>
                  <a:pt x="6534736" y="212378"/>
                  <a:pt x="6533118" y="210199"/>
                  <a:pt x="6529882" y="209110"/>
                </a:cubicBezTo>
                <a:cubicBezTo>
                  <a:pt x="6526644" y="208022"/>
                  <a:pt x="6523947" y="207476"/>
                  <a:pt x="6521790" y="207476"/>
                </a:cubicBezTo>
                <a:close/>
                <a:moveTo>
                  <a:pt x="4475854" y="207476"/>
                </a:moveTo>
                <a:cubicBezTo>
                  <a:pt x="4472618" y="207476"/>
                  <a:pt x="4471000" y="209110"/>
                  <a:pt x="4471000" y="212378"/>
                </a:cubicBezTo>
                <a:cubicBezTo>
                  <a:pt x="4471000" y="215645"/>
                  <a:pt x="4472078" y="217278"/>
                  <a:pt x="4474236" y="217278"/>
                </a:cubicBezTo>
                <a:cubicBezTo>
                  <a:pt x="4476395" y="217278"/>
                  <a:pt x="4477472" y="215645"/>
                  <a:pt x="4477472" y="212378"/>
                </a:cubicBezTo>
                <a:cubicBezTo>
                  <a:pt x="4477472" y="209110"/>
                  <a:pt x="4476934" y="207476"/>
                  <a:pt x="4475854" y="207476"/>
                </a:cubicBezTo>
                <a:close/>
                <a:moveTo>
                  <a:pt x="4448344" y="207476"/>
                </a:moveTo>
                <a:cubicBezTo>
                  <a:pt x="4442950" y="207476"/>
                  <a:pt x="4440252" y="209655"/>
                  <a:pt x="4440252" y="214011"/>
                </a:cubicBezTo>
                <a:cubicBezTo>
                  <a:pt x="4440252" y="220546"/>
                  <a:pt x="4442950" y="223813"/>
                  <a:pt x="4448344" y="223813"/>
                </a:cubicBezTo>
                <a:cubicBezTo>
                  <a:pt x="4450501" y="223813"/>
                  <a:pt x="4453198" y="222997"/>
                  <a:pt x="4456435" y="221362"/>
                </a:cubicBezTo>
                <a:cubicBezTo>
                  <a:pt x="4459671" y="219729"/>
                  <a:pt x="4461289" y="217823"/>
                  <a:pt x="4461289" y="215645"/>
                </a:cubicBezTo>
                <a:cubicBezTo>
                  <a:pt x="4461289" y="212378"/>
                  <a:pt x="4459671" y="210199"/>
                  <a:pt x="4456435" y="209110"/>
                </a:cubicBezTo>
                <a:cubicBezTo>
                  <a:pt x="4453198" y="208022"/>
                  <a:pt x="4450501" y="207476"/>
                  <a:pt x="4448344" y="207476"/>
                </a:cubicBezTo>
                <a:close/>
                <a:moveTo>
                  <a:pt x="4027080" y="207476"/>
                </a:moveTo>
                <a:cubicBezTo>
                  <a:pt x="4023843" y="209655"/>
                  <a:pt x="4019258" y="210744"/>
                  <a:pt x="4013324" y="210744"/>
                </a:cubicBezTo>
                <a:cubicBezTo>
                  <a:pt x="4007390" y="210744"/>
                  <a:pt x="4003345" y="211832"/>
                  <a:pt x="4001188" y="214011"/>
                </a:cubicBezTo>
                <a:lnTo>
                  <a:pt x="3988241" y="227081"/>
                </a:lnTo>
                <a:cubicBezTo>
                  <a:pt x="3986084" y="227081"/>
                  <a:pt x="3982306" y="229259"/>
                  <a:pt x="3976912" y="233615"/>
                </a:cubicBezTo>
                <a:cubicBezTo>
                  <a:pt x="3971519" y="237972"/>
                  <a:pt x="3965584" y="243144"/>
                  <a:pt x="3959111" y="249135"/>
                </a:cubicBezTo>
                <a:cubicBezTo>
                  <a:pt x="3952639" y="255125"/>
                  <a:pt x="3946973" y="260571"/>
                  <a:pt x="3942119" y="265472"/>
                </a:cubicBezTo>
                <a:cubicBezTo>
                  <a:pt x="3937264" y="270372"/>
                  <a:pt x="3934836" y="273913"/>
                  <a:pt x="3934836" y="276091"/>
                </a:cubicBezTo>
                <a:cubicBezTo>
                  <a:pt x="3934836" y="277179"/>
                  <a:pt x="3935915" y="277725"/>
                  <a:pt x="3938074" y="277725"/>
                </a:cubicBezTo>
                <a:cubicBezTo>
                  <a:pt x="3943468" y="277725"/>
                  <a:pt x="3948053" y="275546"/>
                  <a:pt x="3951829" y="271190"/>
                </a:cubicBezTo>
                <a:cubicBezTo>
                  <a:pt x="3955605" y="266834"/>
                  <a:pt x="3960729" y="264655"/>
                  <a:pt x="3967202" y="264655"/>
                </a:cubicBezTo>
                <a:cubicBezTo>
                  <a:pt x="3972597" y="259209"/>
                  <a:pt x="3978531" y="254581"/>
                  <a:pt x="3985005" y="250769"/>
                </a:cubicBezTo>
                <a:cubicBezTo>
                  <a:pt x="3991477" y="246957"/>
                  <a:pt x="3995793" y="241239"/>
                  <a:pt x="3997950" y="233615"/>
                </a:cubicBezTo>
                <a:cubicBezTo>
                  <a:pt x="3999029" y="233615"/>
                  <a:pt x="3999568" y="233071"/>
                  <a:pt x="3999568" y="231981"/>
                </a:cubicBezTo>
                <a:cubicBezTo>
                  <a:pt x="3999568" y="231981"/>
                  <a:pt x="4000108" y="231437"/>
                  <a:pt x="4001188" y="230348"/>
                </a:cubicBezTo>
                <a:cubicBezTo>
                  <a:pt x="4003345" y="225992"/>
                  <a:pt x="4008200" y="223269"/>
                  <a:pt x="4015751" y="222180"/>
                </a:cubicBezTo>
                <a:cubicBezTo>
                  <a:pt x="4023304" y="221090"/>
                  <a:pt x="4027080" y="216734"/>
                  <a:pt x="4027080" y="209110"/>
                </a:cubicBezTo>
                <a:close/>
                <a:moveTo>
                  <a:pt x="741932" y="205843"/>
                </a:moveTo>
                <a:cubicBezTo>
                  <a:pt x="733301" y="205843"/>
                  <a:pt x="726828" y="208566"/>
                  <a:pt x="722513" y="214011"/>
                </a:cubicBezTo>
                <a:cubicBezTo>
                  <a:pt x="718196" y="219457"/>
                  <a:pt x="713342" y="224902"/>
                  <a:pt x="707948" y="230348"/>
                </a:cubicBezTo>
                <a:lnTo>
                  <a:pt x="709566" y="230348"/>
                </a:lnTo>
                <a:lnTo>
                  <a:pt x="720894" y="230348"/>
                </a:lnTo>
                <a:cubicBezTo>
                  <a:pt x="720894" y="230348"/>
                  <a:pt x="721973" y="229804"/>
                  <a:pt x="724131" y="228714"/>
                </a:cubicBezTo>
                <a:cubicBezTo>
                  <a:pt x="726288" y="225446"/>
                  <a:pt x="730064" y="221636"/>
                  <a:pt x="735458" y="217278"/>
                </a:cubicBezTo>
                <a:cubicBezTo>
                  <a:pt x="740853" y="212922"/>
                  <a:pt x="743550" y="209655"/>
                  <a:pt x="743550" y="207476"/>
                </a:cubicBezTo>
                <a:cubicBezTo>
                  <a:pt x="743550" y="206387"/>
                  <a:pt x="743011" y="205843"/>
                  <a:pt x="741932" y="205843"/>
                </a:cubicBezTo>
                <a:close/>
                <a:moveTo>
                  <a:pt x="3353866" y="204209"/>
                </a:moveTo>
                <a:cubicBezTo>
                  <a:pt x="3351709" y="205299"/>
                  <a:pt x="3350630" y="206932"/>
                  <a:pt x="3350630" y="209110"/>
                </a:cubicBezTo>
                <a:cubicBezTo>
                  <a:pt x="3352789" y="209110"/>
                  <a:pt x="3353866" y="208566"/>
                  <a:pt x="3353866" y="207476"/>
                </a:cubicBezTo>
                <a:close/>
                <a:moveTo>
                  <a:pt x="2032728" y="204209"/>
                </a:moveTo>
                <a:cubicBezTo>
                  <a:pt x="2030569" y="204209"/>
                  <a:pt x="2028682" y="205299"/>
                  <a:pt x="2027064" y="207476"/>
                </a:cubicBezTo>
                <a:cubicBezTo>
                  <a:pt x="2025446" y="209655"/>
                  <a:pt x="2023557" y="211288"/>
                  <a:pt x="2021400" y="212378"/>
                </a:cubicBezTo>
                <a:cubicBezTo>
                  <a:pt x="2012768" y="217823"/>
                  <a:pt x="2004677" y="221908"/>
                  <a:pt x="1997126" y="224630"/>
                </a:cubicBezTo>
                <a:cubicBezTo>
                  <a:pt x="1989573" y="227353"/>
                  <a:pt x="1982022" y="233071"/>
                  <a:pt x="1974469" y="241783"/>
                </a:cubicBezTo>
                <a:cubicBezTo>
                  <a:pt x="1972311" y="243962"/>
                  <a:pt x="1970693" y="246685"/>
                  <a:pt x="1969614" y="249951"/>
                </a:cubicBezTo>
                <a:cubicBezTo>
                  <a:pt x="1968536" y="253220"/>
                  <a:pt x="1966917" y="255942"/>
                  <a:pt x="1964760" y="258120"/>
                </a:cubicBezTo>
                <a:cubicBezTo>
                  <a:pt x="1961522" y="260299"/>
                  <a:pt x="1958017" y="261388"/>
                  <a:pt x="1954240" y="261388"/>
                </a:cubicBezTo>
                <a:cubicBezTo>
                  <a:pt x="1950464" y="261388"/>
                  <a:pt x="1947498" y="262477"/>
                  <a:pt x="1945339" y="264655"/>
                </a:cubicBezTo>
                <a:cubicBezTo>
                  <a:pt x="1943182" y="266834"/>
                  <a:pt x="1941834" y="269011"/>
                  <a:pt x="1941293" y="271190"/>
                </a:cubicBezTo>
                <a:cubicBezTo>
                  <a:pt x="1940755" y="273369"/>
                  <a:pt x="1939406" y="275546"/>
                  <a:pt x="1937248" y="277725"/>
                </a:cubicBezTo>
                <a:cubicBezTo>
                  <a:pt x="1928617" y="283170"/>
                  <a:pt x="1922144" y="286982"/>
                  <a:pt x="1917829" y="289160"/>
                </a:cubicBezTo>
                <a:cubicBezTo>
                  <a:pt x="1913513" y="291339"/>
                  <a:pt x="1907040" y="295151"/>
                  <a:pt x="1898410" y="300596"/>
                </a:cubicBezTo>
                <a:cubicBezTo>
                  <a:pt x="1897331" y="301684"/>
                  <a:pt x="1894903" y="303591"/>
                  <a:pt x="1891127" y="306314"/>
                </a:cubicBezTo>
                <a:cubicBezTo>
                  <a:pt x="1887350" y="309037"/>
                  <a:pt x="1882766" y="312576"/>
                  <a:pt x="1877371" y="316933"/>
                </a:cubicBezTo>
                <a:cubicBezTo>
                  <a:pt x="1871977" y="321289"/>
                  <a:pt x="1866044" y="326190"/>
                  <a:pt x="1859570" y="331635"/>
                </a:cubicBezTo>
                <a:cubicBezTo>
                  <a:pt x="1859570" y="335993"/>
                  <a:pt x="1859030" y="338715"/>
                  <a:pt x="1857951" y="339804"/>
                </a:cubicBezTo>
                <a:cubicBezTo>
                  <a:pt x="1855794" y="341982"/>
                  <a:pt x="1853906" y="343072"/>
                  <a:pt x="1852287" y="343072"/>
                </a:cubicBezTo>
                <a:cubicBezTo>
                  <a:pt x="1850669" y="343072"/>
                  <a:pt x="1848781" y="343616"/>
                  <a:pt x="1846623" y="344705"/>
                </a:cubicBezTo>
                <a:cubicBezTo>
                  <a:pt x="1844466" y="346884"/>
                  <a:pt x="1843118" y="348789"/>
                  <a:pt x="1842577" y="350423"/>
                </a:cubicBezTo>
                <a:cubicBezTo>
                  <a:pt x="1842039" y="352056"/>
                  <a:pt x="1840690" y="353963"/>
                  <a:pt x="1838532" y="356140"/>
                </a:cubicBezTo>
                <a:cubicBezTo>
                  <a:pt x="1832058" y="360498"/>
                  <a:pt x="1825046" y="366215"/>
                  <a:pt x="1817495" y="373294"/>
                </a:cubicBezTo>
                <a:cubicBezTo>
                  <a:pt x="1809942" y="380373"/>
                  <a:pt x="1801312" y="383914"/>
                  <a:pt x="1791601" y="383914"/>
                </a:cubicBezTo>
                <a:cubicBezTo>
                  <a:pt x="1789444" y="387180"/>
                  <a:pt x="1786207" y="391810"/>
                  <a:pt x="1781891" y="397799"/>
                </a:cubicBezTo>
                <a:cubicBezTo>
                  <a:pt x="1777576" y="403789"/>
                  <a:pt x="1775418" y="408419"/>
                  <a:pt x="1775418" y="411685"/>
                </a:cubicBezTo>
                <a:cubicBezTo>
                  <a:pt x="1780812" y="411685"/>
                  <a:pt x="1785398" y="408963"/>
                  <a:pt x="1789174" y="403517"/>
                </a:cubicBezTo>
                <a:cubicBezTo>
                  <a:pt x="1792949" y="398072"/>
                  <a:pt x="1796995" y="394259"/>
                  <a:pt x="1801312" y="392082"/>
                </a:cubicBezTo>
                <a:cubicBezTo>
                  <a:pt x="1803469" y="389903"/>
                  <a:pt x="1806166" y="388814"/>
                  <a:pt x="1809403" y="388814"/>
                </a:cubicBezTo>
                <a:cubicBezTo>
                  <a:pt x="1812639" y="388814"/>
                  <a:pt x="1815336" y="387726"/>
                  <a:pt x="1817495" y="385547"/>
                </a:cubicBezTo>
                <a:cubicBezTo>
                  <a:pt x="1822889" y="383368"/>
                  <a:pt x="1828553" y="379829"/>
                  <a:pt x="1834486" y="374928"/>
                </a:cubicBezTo>
                <a:cubicBezTo>
                  <a:pt x="1840419" y="370028"/>
                  <a:pt x="1846084" y="365943"/>
                  <a:pt x="1851479" y="362675"/>
                </a:cubicBezTo>
                <a:cubicBezTo>
                  <a:pt x="1856873" y="360498"/>
                  <a:pt x="1859030" y="356414"/>
                  <a:pt x="1857951" y="350423"/>
                </a:cubicBezTo>
                <a:cubicBezTo>
                  <a:pt x="1856873" y="344433"/>
                  <a:pt x="1860109" y="341438"/>
                  <a:pt x="1867662" y="341438"/>
                </a:cubicBezTo>
                <a:cubicBezTo>
                  <a:pt x="1869819" y="341438"/>
                  <a:pt x="1871167" y="341710"/>
                  <a:pt x="1871707" y="342254"/>
                </a:cubicBezTo>
                <a:cubicBezTo>
                  <a:pt x="1872246" y="342800"/>
                  <a:pt x="1873595" y="343072"/>
                  <a:pt x="1875753" y="343072"/>
                </a:cubicBezTo>
                <a:cubicBezTo>
                  <a:pt x="1882227" y="343072"/>
                  <a:pt x="1886542" y="340349"/>
                  <a:pt x="1888699" y="334903"/>
                </a:cubicBezTo>
                <a:cubicBezTo>
                  <a:pt x="1890857" y="329458"/>
                  <a:pt x="1894093" y="325646"/>
                  <a:pt x="1898410" y="323467"/>
                </a:cubicBezTo>
                <a:cubicBezTo>
                  <a:pt x="1900566" y="322379"/>
                  <a:pt x="1903533" y="321833"/>
                  <a:pt x="1907309" y="321833"/>
                </a:cubicBezTo>
                <a:cubicBezTo>
                  <a:pt x="1911086" y="321833"/>
                  <a:pt x="1912973" y="320200"/>
                  <a:pt x="1912973" y="316933"/>
                </a:cubicBezTo>
                <a:cubicBezTo>
                  <a:pt x="1912973" y="314754"/>
                  <a:pt x="1912704" y="313393"/>
                  <a:pt x="1912165" y="312849"/>
                </a:cubicBezTo>
                <a:cubicBezTo>
                  <a:pt x="1911625" y="312304"/>
                  <a:pt x="1911355" y="310942"/>
                  <a:pt x="1911355" y="308765"/>
                </a:cubicBezTo>
                <a:cubicBezTo>
                  <a:pt x="1911355" y="305497"/>
                  <a:pt x="1914322" y="303319"/>
                  <a:pt x="1920256" y="302230"/>
                </a:cubicBezTo>
                <a:cubicBezTo>
                  <a:pt x="1926190" y="301140"/>
                  <a:pt x="1930235" y="300051"/>
                  <a:pt x="1932394" y="298962"/>
                </a:cubicBezTo>
                <a:cubicBezTo>
                  <a:pt x="1935630" y="296784"/>
                  <a:pt x="1937788" y="293789"/>
                  <a:pt x="1938867" y="289977"/>
                </a:cubicBezTo>
                <a:cubicBezTo>
                  <a:pt x="1939945" y="286165"/>
                  <a:pt x="1942103" y="283170"/>
                  <a:pt x="1945339" y="280992"/>
                </a:cubicBezTo>
                <a:cubicBezTo>
                  <a:pt x="1948577" y="278814"/>
                  <a:pt x="1953161" y="277725"/>
                  <a:pt x="1959094" y="277725"/>
                </a:cubicBezTo>
                <a:cubicBezTo>
                  <a:pt x="1965029" y="277725"/>
                  <a:pt x="1969075" y="276091"/>
                  <a:pt x="1971233" y="272823"/>
                </a:cubicBezTo>
                <a:cubicBezTo>
                  <a:pt x="1974469" y="268467"/>
                  <a:pt x="1975818" y="264383"/>
                  <a:pt x="1975278" y="260571"/>
                </a:cubicBezTo>
                <a:cubicBezTo>
                  <a:pt x="1974739" y="256758"/>
                  <a:pt x="1976627" y="253764"/>
                  <a:pt x="1980943" y="251586"/>
                </a:cubicBezTo>
                <a:cubicBezTo>
                  <a:pt x="1986337" y="248318"/>
                  <a:pt x="1990383" y="247229"/>
                  <a:pt x="1993080" y="248318"/>
                </a:cubicBezTo>
                <a:cubicBezTo>
                  <a:pt x="1995777" y="249407"/>
                  <a:pt x="1998744" y="247229"/>
                  <a:pt x="2001980" y="241783"/>
                </a:cubicBezTo>
                <a:cubicBezTo>
                  <a:pt x="2004138" y="239606"/>
                  <a:pt x="2010341" y="233888"/>
                  <a:pt x="2020591" y="224630"/>
                </a:cubicBezTo>
                <a:cubicBezTo>
                  <a:pt x="2030840" y="215373"/>
                  <a:pt x="2035964" y="209655"/>
                  <a:pt x="2035964" y="207476"/>
                </a:cubicBezTo>
                <a:cubicBezTo>
                  <a:pt x="2035964" y="205299"/>
                  <a:pt x="2034886" y="204209"/>
                  <a:pt x="2032728" y="204209"/>
                </a:cubicBezTo>
                <a:close/>
                <a:moveTo>
                  <a:pt x="1172601" y="204209"/>
                </a:moveTo>
                <a:cubicBezTo>
                  <a:pt x="1167208" y="204209"/>
                  <a:pt x="1164510" y="208022"/>
                  <a:pt x="1164510" y="215645"/>
                </a:cubicBezTo>
                <a:cubicBezTo>
                  <a:pt x="1164510" y="222180"/>
                  <a:pt x="1167208" y="225446"/>
                  <a:pt x="1172601" y="225446"/>
                </a:cubicBezTo>
                <a:cubicBezTo>
                  <a:pt x="1175838" y="225446"/>
                  <a:pt x="1177996" y="224902"/>
                  <a:pt x="1179075" y="223813"/>
                </a:cubicBezTo>
                <a:lnTo>
                  <a:pt x="1179075" y="212378"/>
                </a:lnTo>
                <a:lnTo>
                  <a:pt x="1179075" y="210744"/>
                </a:lnTo>
                <a:cubicBezTo>
                  <a:pt x="1179075" y="206387"/>
                  <a:pt x="1176918" y="204209"/>
                  <a:pt x="1172601" y="204209"/>
                </a:cubicBezTo>
                <a:close/>
                <a:moveTo>
                  <a:pt x="1148328" y="204209"/>
                </a:moveTo>
                <a:cubicBezTo>
                  <a:pt x="1146170" y="204209"/>
                  <a:pt x="1143203" y="205299"/>
                  <a:pt x="1139427" y="207476"/>
                </a:cubicBezTo>
                <a:cubicBezTo>
                  <a:pt x="1135650" y="209655"/>
                  <a:pt x="1133763" y="211832"/>
                  <a:pt x="1133763" y="214011"/>
                </a:cubicBezTo>
                <a:cubicBezTo>
                  <a:pt x="1133763" y="221636"/>
                  <a:pt x="1136999" y="225446"/>
                  <a:pt x="1143473" y="225446"/>
                </a:cubicBezTo>
                <a:lnTo>
                  <a:pt x="1145091" y="225446"/>
                </a:lnTo>
                <a:cubicBezTo>
                  <a:pt x="1147249" y="223269"/>
                  <a:pt x="1149675" y="221090"/>
                  <a:pt x="1152372" y="218913"/>
                </a:cubicBezTo>
                <a:cubicBezTo>
                  <a:pt x="1155070" y="216734"/>
                  <a:pt x="1156420" y="214011"/>
                  <a:pt x="1156420" y="210744"/>
                </a:cubicBezTo>
                <a:cubicBezTo>
                  <a:pt x="1156420" y="206387"/>
                  <a:pt x="1153721" y="204209"/>
                  <a:pt x="1148328" y="204209"/>
                </a:cubicBezTo>
                <a:close/>
                <a:moveTo>
                  <a:pt x="6965507" y="202576"/>
                </a:moveTo>
                <a:cubicBezTo>
                  <a:pt x="6957955" y="202576"/>
                  <a:pt x="6954179" y="205843"/>
                  <a:pt x="6954179" y="212378"/>
                </a:cubicBezTo>
                <a:cubicBezTo>
                  <a:pt x="6954179" y="215645"/>
                  <a:pt x="6955797" y="217278"/>
                  <a:pt x="6959033" y="217278"/>
                </a:cubicBezTo>
                <a:cubicBezTo>
                  <a:pt x="6961192" y="217278"/>
                  <a:pt x="6964159" y="216734"/>
                  <a:pt x="6967933" y="215645"/>
                </a:cubicBezTo>
                <a:cubicBezTo>
                  <a:pt x="6971711" y="214555"/>
                  <a:pt x="6973599" y="212922"/>
                  <a:pt x="6973599" y="210744"/>
                </a:cubicBezTo>
                <a:lnTo>
                  <a:pt x="6973599" y="209110"/>
                </a:lnTo>
                <a:lnTo>
                  <a:pt x="6967127" y="202576"/>
                </a:lnTo>
                <a:close/>
                <a:moveTo>
                  <a:pt x="3802136" y="202576"/>
                </a:moveTo>
                <a:cubicBezTo>
                  <a:pt x="3799979" y="202576"/>
                  <a:pt x="3797281" y="203392"/>
                  <a:pt x="3794045" y="205025"/>
                </a:cubicBezTo>
                <a:cubicBezTo>
                  <a:pt x="3790809" y="206660"/>
                  <a:pt x="3789189" y="208566"/>
                  <a:pt x="3789189" y="210744"/>
                </a:cubicBezTo>
                <a:cubicBezTo>
                  <a:pt x="3789189" y="217278"/>
                  <a:pt x="3791886" y="220546"/>
                  <a:pt x="3797281" y="220546"/>
                </a:cubicBezTo>
                <a:cubicBezTo>
                  <a:pt x="3804833" y="220546"/>
                  <a:pt x="3808610" y="217278"/>
                  <a:pt x="3808610" y="210744"/>
                </a:cubicBezTo>
                <a:cubicBezTo>
                  <a:pt x="3808610" y="205299"/>
                  <a:pt x="3806451" y="202576"/>
                  <a:pt x="3802136" y="202576"/>
                </a:cubicBezTo>
                <a:close/>
                <a:moveTo>
                  <a:pt x="2142773" y="202576"/>
                </a:moveTo>
                <a:cubicBezTo>
                  <a:pt x="2137378" y="202576"/>
                  <a:pt x="2134681" y="204753"/>
                  <a:pt x="2134681" y="209110"/>
                </a:cubicBezTo>
                <a:cubicBezTo>
                  <a:pt x="2134681" y="211288"/>
                  <a:pt x="2135759" y="212378"/>
                  <a:pt x="2137917" y="212378"/>
                </a:cubicBezTo>
                <a:cubicBezTo>
                  <a:pt x="2142232" y="212378"/>
                  <a:pt x="2144391" y="210199"/>
                  <a:pt x="2144391" y="205843"/>
                </a:cubicBezTo>
                <a:cubicBezTo>
                  <a:pt x="2144391" y="203664"/>
                  <a:pt x="2143851" y="202576"/>
                  <a:pt x="2142773" y="202576"/>
                </a:cubicBezTo>
                <a:close/>
                <a:moveTo>
                  <a:pt x="6986545" y="199308"/>
                </a:moveTo>
                <a:lnTo>
                  <a:pt x="6984926" y="200941"/>
                </a:lnTo>
                <a:cubicBezTo>
                  <a:pt x="6984926" y="204209"/>
                  <a:pt x="6984118" y="206660"/>
                  <a:pt x="6982499" y="208294"/>
                </a:cubicBezTo>
                <a:cubicBezTo>
                  <a:pt x="6980881" y="209927"/>
                  <a:pt x="6980072" y="212378"/>
                  <a:pt x="6980072" y="215645"/>
                </a:cubicBezTo>
                <a:cubicBezTo>
                  <a:pt x="6980072" y="217823"/>
                  <a:pt x="6980611" y="220001"/>
                  <a:pt x="6981690" y="222180"/>
                </a:cubicBezTo>
                <a:cubicBezTo>
                  <a:pt x="6982768" y="224358"/>
                  <a:pt x="6984387" y="225446"/>
                  <a:pt x="6986545" y="225446"/>
                </a:cubicBezTo>
                <a:cubicBezTo>
                  <a:pt x="6988703" y="225446"/>
                  <a:pt x="6990591" y="223269"/>
                  <a:pt x="6992209" y="218913"/>
                </a:cubicBezTo>
                <a:cubicBezTo>
                  <a:pt x="6993827" y="214555"/>
                  <a:pt x="6994637" y="211832"/>
                  <a:pt x="6994637" y="210744"/>
                </a:cubicBezTo>
                <a:cubicBezTo>
                  <a:pt x="6994637" y="208566"/>
                  <a:pt x="6993827" y="206115"/>
                  <a:pt x="6992209" y="203392"/>
                </a:cubicBezTo>
                <a:cubicBezTo>
                  <a:pt x="6990591" y="200669"/>
                  <a:pt x="6988703" y="199308"/>
                  <a:pt x="6986545" y="199308"/>
                </a:cubicBezTo>
                <a:close/>
                <a:moveTo>
                  <a:pt x="5338711" y="197674"/>
                </a:moveTo>
                <a:lnTo>
                  <a:pt x="5332239" y="200941"/>
                </a:lnTo>
                <a:cubicBezTo>
                  <a:pt x="5324687" y="204209"/>
                  <a:pt x="5319562" y="206115"/>
                  <a:pt x="5316865" y="206660"/>
                </a:cubicBezTo>
                <a:cubicBezTo>
                  <a:pt x="5314167" y="207204"/>
                  <a:pt x="5312549" y="208022"/>
                  <a:pt x="5312010" y="209110"/>
                </a:cubicBezTo>
                <a:cubicBezTo>
                  <a:pt x="5311470" y="210199"/>
                  <a:pt x="5310931" y="211560"/>
                  <a:pt x="5310391" y="213194"/>
                </a:cubicBezTo>
                <a:cubicBezTo>
                  <a:pt x="5309852" y="214829"/>
                  <a:pt x="5307424" y="218367"/>
                  <a:pt x="5303109" y="223813"/>
                </a:cubicBezTo>
                <a:cubicBezTo>
                  <a:pt x="5300952" y="225992"/>
                  <a:pt x="5297715" y="227081"/>
                  <a:pt x="5293400" y="227081"/>
                </a:cubicBezTo>
                <a:cubicBezTo>
                  <a:pt x="5289085" y="227081"/>
                  <a:pt x="5286926" y="229259"/>
                  <a:pt x="5286926" y="233615"/>
                </a:cubicBezTo>
                <a:cubicBezTo>
                  <a:pt x="5286926" y="236883"/>
                  <a:pt x="5288544" y="238516"/>
                  <a:pt x="5291782" y="238516"/>
                </a:cubicBezTo>
                <a:cubicBezTo>
                  <a:pt x="5299333" y="238516"/>
                  <a:pt x="5304188" y="234704"/>
                  <a:pt x="5306345" y="227081"/>
                </a:cubicBezTo>
                <a:cubicBezTo>
                  <a:pt x="5308504" y="219457"/>
                  <a:pt x="5312280" y="215645"/>
                  <a:pt x="5317674" y="215645"/>
                </a:cubicBezTo>
                <a:cubicBezTo>
                  <a:pt x="5319831" y="215645"/>
                  <a:pt x="5321451" y="215917"/>
                  <a:pt x="5322528" y="216462"/>
                </a:cubicBezTo>
                <a:cubicBezTo>
                  <a:pt x="5323607" y="217006"/>
                  <a:pt x="5325227" y="217278"/>
                  <a:pt x="5327384" y="217278"/>
                </a:cubicBezTo>
                <a:cubicBezTo>
                  <a:pt x="5331699" y="217278"/>
                  <a:pt x="5334667" y="214555"/>
                  <a:pt x="5336285" y="209110"/>
                </a:cubicBezTo>
                <a:cubicBezTo>
                  <a:pt x="5337903" y="203664"/>
                  <a:pt x="5339252" y="199853"/>
                  <a:pt x="5340331" y="197674"/>
                </a:cubicBezTo>
                <a:close/>
                <a:moveTo>
                  <a:pt x="4960030" y="196041"/>
                </a:moveTo>
                <a:cubicBezTo>
                  <a:pt x="4957872" y="196041"/>
                  <a:pt x="4955444" y="196585"/>
                  <a:pt x="4952747" y="197674"/>
                </a:cubicBezTo>
                <a:cubicBezTo>
                  <a:pt x="4950050" y="198764"/>
                  <a:pt x="4948162" y="199308"/>
                  <a:pt x="4947083" y="199308"/>
                </a:cubicBezTo>
                <a:lnTo>
                  <a:pt x="4943847" y="200941"/>
                </a:lnTo>
                <a:lnTo>
                  <a:pt x="4943847" y="204209"/>
                </a:lnTo>
                <a:cubicBezTo>
                  <a:pt x="4943847" y="212922"/>
                  <a:pt x="4947083" y="217278"/>
                  <a:pt x="4953557" y="217278"/>
                </a:cubicBezTo>
                <a:cubicBezTo>
                  <a:pt x="4956793" y="217278"/>
                  <a:pt x="4959490" y="215373"/>
                  <a:pt x="4961648" y="211560"/>
                </a:cubicBezTo>
                <a:cubicBezTo>
                  <a:pt x="4963805" y="207748"/>
                  <a:pt x="4964884" y="204753"/>
                  <a:pt x="4964884" y="202576"/>
                </a:cubicBezTo>
                <a:cubicBezTo>
                  <a:pt x="4964884" y="198218"/>
                  <a:pt x="4963266" y="196041"/>
                  <a:pt x="4960030" y="196041"/>
                </a:cubicBezTo>
                <a:close/>
                <a:moveTo>
                  <a:pt x="5121860" y="194408"/>
                </a:moveTo>
                <a:cubicBezTo>
                  <a:pt x="5117544" y="194408"/>
                  <a:pt x="5112420" y="199036"/>
                  <a:pt x="5106486" y="208294"/>
                </a:cubicBezTo>
                <a:cubicBezTo>
                  <a:pt x="5100552" y="217551"/>
                  <a:pt x="5096507" y="223813"/>
                  <a:pt x="5094348" y="227081"/>
                </a:cubicBezTo>
                <a:lnTo>
                  <a:pt x="5095968" y="227081"/>
                </a:lnTo>
                <a:cubicBezTo>
                  <a:pt x="5106756" y="227081"/>
                  <a:pt x="5112151" y="224630"/>
                  <a:pt x="5112151" y="219729"/>
                </a:cubicBezTo>
                <a:cubicBezTo>
                  <a:pt x="5112151" y="214829"/>
                  <a:pt x="5114848" y="210744"/>
                  <a:pt x="5120241" y="207476"/>
                </a:cubicBezTo>
                <a:cubicBezTo>
                  <a:pt x="5122399" y="205299"/>
                  <a:pt x="5124557" y="203937"/>
                  <a:pt x="5126714" y="203392"/>
                </a:cubicBezTo>
                <a:cubicBezTo>
                  <a:pt x="5128873" y="202848"/>
                  <a:pt x="5131031" y="200941"/>
                  <a:pt x="5133188" y="197674"/>
                </a:cubicBezTo>
                <a:cubicBezTo>
                  <a:pt x="5128873" y="195496"/>
                  <a:pt x="5125096" y="194408"/>
                  <a:pt x="5121860" y="194408"/>
                </a:cubicBezTo>
                <a:close/>
                <a:moveTo>
                  <a:pt x="1497880" y="194408"/>
                </a:moveTo>
                <a:cubicBezTo>
                  <a:pt x="1496801" y="194408"/>
                  <a:pt x="1496261" y="194952"/>
                  <a:pt x="1496261" y="196041"/>
                </a:cubicBezTo>
                <a:cubicBezTo>
                  <a:pt x="1496261" y="197130"/>
                  <a:pt x="1496801" y="197674"/>
                  <a:pt x="1497880" y="197674"/>
                </a:cubicBezTo>
                <a:lnTo>
                  <a:pt x="1499498" y="199308"/>
                </a:lnTo>
                <a:cubicBezTo>
                  <a:pt x="1500578" y="199308"/>
                  <a:pt x="1501117" y="198764"/>
                  <a:pt x="1501117" y="197674"/>
                </a:cubicBezTo>
                <a:cubicBezTo>
                  <a:pt x="1501117" y="195496"/>
                  <a:pt x="1500037" y="194408"/>
                  <a:pt x="1497880" y="194408"/>
                </a:cubicBezTo>
                <a:close/>
                <a:moveTo>
                  <a:pt x="444164" y="194408"/>
                </a:moveTo>
                <a:cubicBezTo>
                  <a:pt x="440929" y="194408"/>
                  <a:pt x="434994" y="198764"/>
                  <a:pt x="426364" y="207476"/>
                </a:cubicBezTo>
                <a:cubicBezTo>
                  <a:pt x="422048" y="211832"/>
                  <a:pt x="417732" y="215645"/>
                  <a:pt x="413417" y="218913"/>
                </a:cubicBezTo>
                <a:cubicBezTo>
                  <a:pt x="413417" y="222180"/>
                  <a:pt x="415575" y="223813"/>
                  <a:pt x="419890" y="223813"/>
                </a:cubicBezTo>
                <a:cubicBezTo>
                  <a:pt x="422048" y="223813"/>
                  <a:pt x="423666" y="222724"/>
                  <a:pt x="424746" y="220546"/>
                </a:cubicBezTo>
                <a:cubicBezTo>
                  <a:pt x="427982" y="216190"/>
                  <a:pt x="431218" y="212378"/>
                  <a:pt x="434455" y="209110"/>
                </a:cubicBezTo>
                <a:cubicBezTo>
                  <a:pt x="437691" y="205843"/>
                  <a:pt x="441468" y="202031"/>
                  <a:pt x="445783" y="197674"/>
                </a:cubicBezTo>
                <a:lnTo>
                  <a:pt x="445783" y="196041"/>
                </a:lnTo>
                <a:cubicBezTo>
                  <a:pt x="445783" y="196041"/>
                  <a:pt x="445244" y="195496"/>
                  <a:pt x="444164" y="194408"/>
                </a:cubicBezTo>
                <a:close/>
                <a:moveTo>
                  <a:pt x="293662" y="194408"/>
                </a:moveTo>
                <a:cubicBezTo>
                  <a:pt x="288268" y="194408"/>
                  <a:pt x="285571" y="196041"/>
                  <a:pt x="285571" y="199308"/>
                </a:cubicBezTo>
                <a:cubicBezTo>
                  <a:pt x="285571" y="202576"/>
                  <a:pt x="286919" y="204209"/>
                  <a:pt x="289616" y="204209"/>
                </a:cubicBezTo>
                <a:cubicBezTo>
                  <a:pt x="292314" y="204209"/>
                  <a:pt x="294741" y="204209"/>
                  <a:pt x="296899" y="204209"/>
                </a:cubicBezTo>
                <a:cubicBezTo>
                  <a:pt x="300136" y="204209"/>
                  <a:pt x="301754" y="202576"/>
                  <a:pt x="301754" y="199308"/>
                </a:cubicBezTo>
                <a:cubicBezTo>
                  <a:pt x="301754" y="196041"/>
                  <a:pt x="299056" y="194408"/>
                  <a:pt x="293662" y="194408"/>
                </a:cubicBezTo>
                <a:close/>
                <a:moveTo>
                  <a:pt x="6081005" y="192773"/>
                </a:moveTo>
                <a:cubicBezTo>
                  <a:pt x="6078848" y="192773"/>
                  <a:pt x="6077769" y="193862"/>
                  <a:pt x="6077769" y="196041"/>
                </a:cubicBezTo>
                <a:lnTo>
                  <a:pt x="6081005" y="196041"/>
                </a:lnTo>
                <a:close/>
                <a:moveTo>
                  <a:pt x="3724457" y="192773"/>
                </a:moveTo>
                <a:cubicBezTo>
                  <a:pt x="3721221" y="192773"/>
                  <a:pt x="3719603" y="194952"/>
                  <a:pt x="3719603" y="199308"/>
                </a:cubicBezTo>
                <a:cubicBezTo>
                  <a:pt x="3719603" y="202576"/>
                  <a:pt x="3720682" y="204209"/>
                  <a:pt x="3722839" y="204209"/>
                </a:cubicBezTo>
                <a:cubicBezTo>
                  <a:pt x="3726075" y="204209"/>
                  <a:pt x="3727695" y="202576"/>
                  <a:pt x="3727695" y="199308"/>
                </a:cubicBezTo>
                <a:cubicBezTo>
                  <a:pt x="3727695" y="194952"/>
                  <a:pt x="3726616" y="192773"/>
                  <a:pt x="3724457" y="192773"/>
                </a:cubicBezTo>
                <a:close/>
                <a:moveTo>
                  <a:pt x="6208851" y="191139"/>
                </a:moveTo>
                <a:cubicBezTo>
                  <a:pt x="6205615" y="191139"/>
                  <a:pt x="6203996" y="192229"/>
                  <a:pt x="6203996" y="194408"/>
                </a:cubicBezTo>
                <a:cubicBezTo>
                  <a:pt x="6203996" y="197674"/>
                  <a:pt x="6206154" y="199308"/>
                  <a:pt x="6210469" y="199308"/>
                </a:cubicBezTo>
                <a:cubicBezTo>
                  <a:pt x="6212628" y="199308"/>
                  <a:pt x="6213705" y="198218"/>
                  <a:pt x="6213705" y="196041"/>
                </a:cubicBezTo>
                <a:cubicBezTo>
                  <a:pt x="6213705" y="192773"/>
                  <a:pt x="6212087" y="191139"/>
                  <a:pt x="6208851" y="191139"/>
                </a:cubicBezTo>
                <a:close/>
                <a:moveTo>
                  <a:pt x="1459041" y="191139"/>
                </a:moveTo>
                <a:lnTo>
                  <a:pt x="1452568" y="194408"/>
                </a:lnTo>
                <a:cubicBezTo>
                  <a:pt x="1450409" y="194408"/>
                  <a:pt x="1446364" y="194408"/>
                  <a:pt x="1440430" y="194408"/>
                </a:cubicBezTo>
                <a:cubicBezTo>
                  <a:pt x="1434497" y="194408"/>
                  <a:pt x="1431529" y="197130"/>
                  <a:pt x="1431529" y="202576"/>
                </a:cubicBezTo>
                <a:cubicBezTo>
                  <a:pt x="1431529" y="209110"/>
                  <a:pt x="1434226" y="212378"/>
                  <a:pt x="1439621" y="212378"/>
                </a:cubicBezTo>
                <a:cubicBezTo>
                  <a:pt x="1441779" y="212378"/>
                  <a:pt x="1443666" y="212106"/>
                  <a:pt x="1445286" y="211560"/>
                </a:cubicBezTo>
                <a:cubicBezTo>
                  <a:pt x="1446904" y="211016"/>
                  <a:pt x="1448791" y="210744"/>
                  <a:pt x="1450950" y="210744"/>
                </a:cubicBezTo>
                <a:cubicBezTo>
                  <a:pt x="1452029" y="210744"/>
                  <a:pt x="1452837" y="211016"/>
                  <a:pt x="1453377" y="211560"/>
                </a:cubicBezTo>
                <a:cubicBezTo>
                  <a:pt x="1453916" y="212106"/>
                  <a:pt x="1454724" y="212378"/>
                  <a:pt x="1455804" y="212378"/>
                </a:cubicBezTo>
                <a:lnTo>
                  <a:pt x="1463895" y="212378"/>
                </a:lnTo>
                <a:cubicBezTo>
                  <a:pt x="1467132" y="212378"/>
                  <a:pt x="1468751" y="214555"/>
                  <a:pt x="1468751" y="218913"/>
                </a:cubicBezTo>
                <a:cubicBezTo>
                  <a:pt x="1468751" y="221090"/>
                  <a:pt x="1467941" y="222452"/>
                  <a:pt x="1466323" y="222997"/>
                </a:cubicBezTo>
                <a:cubicBezTo>
                  <a:pt x="1464705" y="223541"/>
                  <a:pt x="1463895" y="224902"/>
                  <a:pt x="1463895" y="227081"/>
                </a:cubicBezTo>
                <a:cubicBezTo>
                  <a:pt x="1463895" y="234704"/>
                  <a:pt x="1467132" y="238516"/>
                  <a:pt x="1473606" y="238516"/>
                </a:cubicBezTo>
                <a:cubicBezTo>
                  <a:pt x="1477921" y="238516"/>
                  <a:pt x="1480349" y="236338"/>
                  <a:pt x="1480888" y="231981"/>
                </a:cubicBezTo>
                <a:cubicBezTo>
                  <a:pt x="1481427" y="227625"/>
                  <a:pt x="1481698" y="223813"/>
                  <a:pt x="1481698" y="220546"/>
                </a:cubicBezTo>
                <a:cubicBezTo>
                  <a:pt x="1481698" y="216190"/>
                  <a:pt x="1479539" y="210199"/>
                  <a:pt x="1475224" y="202576"/>
                </a:cubicBezTo>
                <a:cubicBezTo>
                  <a:pt x="1470909" y="194952"/>
                  <a:pt x="1466053" y="191139"/>
                  <a:pt x="1460659" y="191139"/>
                </a:cubicBezTo>
                <a:close/>
                <a:moveTo>
                  <a:pt x="8414998" y="189506"/>
                </a:moveTo>
                <a:cubicBezTo>
                  <a:pt x="8409603" y="189506"/>
                  <a:pt x="8406906" y="191685"/>
                  <a:pt x="8406906" y="196041"/>
                </a:cubicBezTo>
                <a:cubicBezTo>
                  <a:pt x="8406906" y="199308"/>
                  <a:pt x="8408525" y="200941"/>
                  <a:pt x="8411761" y="200941"/>
                </a:cubicBezTo>
                <a:cubicBezTo>
                  <a:pt x="8417156" y="200941"/>
                  <a:pt x="8419853" y="198218"/>
                  <a:pt x="8419853" y="192773"/>
                </a:cubicBezTo>
                <a:cubicBezTo>
                  <a:pt x="8419853" y="190595"/>
                  <a:pt x="8418234" y="189506"/>
                  <a:pt x="8414998" y="189506"/>
                </a:cubicBezTo>
                <a:close/>
                <a:moveTo>
                  <a:pt x="8105904" y="189506"/>
                </a:moveTo>
                <a:cubicBezTo>
                  <a:pt x="8103745" y="189506"/>
                  <a:pt x="8101049" y="190323"/>
                  <a:pt x="8097811" y="191957"/>
                </a:cubicBezTo>
                <a:cubicBezTo>
                  <a:pt x="8094573" y="193590"/>
                  <a:pt x="8092955" y="195496"/>
                  <a:pt x="8092955" y="197674"/>
                </a:cubicBezTo>
                <a:cubicBezTo>
                  <a:pt x="8092955" y="202031"/>
                  <a:pt x="8095115" y="204209"/>
                  <a:pt x="8099429" y="204209"/>
                </a:cubicBezTo>
                <a:cubicBezTo>
                  <a:pt x="8106981" y="204209"/>
                  <a:pt x="8110757" y="200941"/>
                  <a:pt x="8110757" y="194408"/>
                </a:cubicBezTo>
                <a:cubicBezTo>
                  <a:pt x="8110757" y="191139"/>
                  <a:pt x="8109140" y="189506"/>
                  <a:pt x="8105904" y="189506"/>
                </a:cubicBezTo>
                <a:close/>
                <a:moveTo>
                  <a:pt x="6926667" y="189506"/>
                </a:moveTo>
                <a:cubicBezTo>
                  <a:pt x="6924511" y="189506"/>
                  <a:pt x="6922622" y="191139"/>
                  <a:pt x="6921004" y="194408"/>
                </a:cubicBezTo>
                <a:cubicBezTo>
                  <a:pt x="6919386" y="197674"/>
                  <a:pt x="6918576" y="200397"/>
                  <a:pt x="6918576" y="202576"/>
                </a:cubicBezTo>
                <a:cubicBezTo>
                  <a:pt x="6918576" y="204753"/>
                  <a:pt x="6920465" y="207476"/>
                  <a:pt x="6924240" y="210744"/>
                </a:cubicBezTo>
                <a:cubicBezTo>
                  <a:pt x="6928017" y="214011"/>
                  <a:pt x="6930983" y="215645"/>
                  <a:pt x="6933141" y="215645"/>
                </a:cubicBezTo>
                <a:cubicBezTo>
                  <a:pt x="6936379" y="215645"/>
                  <a:pt x="6937997" y="213467"/>
                  <a:pt x="6937997" y="209110"/>
                </a:cubicBezTo>
                <a:cubicBezTo>
                  <a:pt x="6937997" y="205843"/>
                  <a:pt x="6937188" y="201759"/>
                  <a:pt x="6935569" y="196857"/>
                </a:cubicBezTo>
                <a:cubicBezTo>
                  <a:pt x="6933951" y="191957"/>
                  <a:pt x="6930983" y="189506"/>
                  <a:pt x="6926667" y="189506"/>
                </a:cubicBezTo>
                <a:close/>
                <a:moveTo>
                  <a:pt x="2210741" y="189506"/>
                </a:moveTo>
                <a:cubicBezTo>
                  <a:pt x="2207505" y="189506"/>
                  <a:pt x="2202919" y="190050"/>
                  <a:pt x="2196985" y="191139"/>
                </a:cubicBezTo>
                <a:cubicBezTo>
                  <a:pt x="2191052" y="192229"/>
                  <a:pt x="2188084" y="195496"/>
                  <a:pt x="2188084" y="200941"/>
                </a:cubicBezTo>
                <a:cubicBezTo>
                  <a:pt x="2188084" y="200941"/>
                  <a:pt x="2188625" y="202031"/>
                  <a:pt x="2189704" y="204209"/>
                </a:cubicBezTo>
                <a:cubicBezTo>
                  <a:pt x="2191860" y="197674"/>
                  <a:pt x="2198334" y="194408"/>
                  <a:pt x="2209123" y="194408"/>
                </a:cubicBezTo>
                <a:cubicBezTo>
                  <a:pt x="2210202" y="194408"/>
                  <a:pt x="2210741" y="192773"/>
                  <a:pt x="2210741" y="189506"/>
                </a:cubicBezTo>
                <a:close/>
                <a:moveTo>
                  <a:pt x="8154451" y="186239"/>
                </a:moveTo>
                <a:cubicBezTo>
                  <a:pt x="8152295" y="187327"/>
                  <a:pt x="8151214" y="189506"/>
                  <a:pt x="8151214" y="192773"/>
                </a:cubicBezTo>
                <a:cubicBezTo>
                  <a:pt x="8151214" y="194952"/>
                  <a:pt x="8152833" y="197674"/>
                  <a:pt x="8156069" y="200941"/>
                </a:cubicBezTo>
                <a:cubicBezTo>
                  <a:pt x="8159307" y="204209"/>
                  <a:pt x="8162543" y="205843"/>
                  <a:pt x="8165781" y="205843"/>
                </a:cubicBezTo>
                <a:cubicBezTo>
                  <a:pt x="8169017" y="205843"/>
                  <a:pt x="8170635" y="203120"/>
                  <a:pt x="8170635" y="197674"/>
                </a:cubicBezTo>
                <a:cubicBezTo>
                  <a:pt x="8170635" y="190050"/>
                  <a:pt x="8166859" y="186239"/>
                  <a:pt x="8159307" y="186239"/>
                </a:cubicBezTo>
                <a:close/>
                <a:moveTo>
                  <a:pt x="7918180" y="186239"/>
                </a:moveTo>
                <a:lnTo>
                  <a:pt x="7918180" y="187873"/>
                </a:lnTo>
                <a:cubicBezTo>
                  <a:pt x="7920339" y="187873"/>
                  <a:pt x="7921416" y="187327"/>
                  <a:pt x="7921416" y="186239"/>
                </a:cubicBezTo>
                <a:close/>
                <a:moveTo>
                  <a:pt x="7410539" y="186239"/>
                </a:moveTo>
                <a:cubicBezTo>
                  <a:pt x="7406223" y="186239"/>
                  <a:pt x="7401907" y="188417"/>
                  <a:pt x="7397593" y="192773"/>
                </a:cubicBezTo>
                <a:cubicBezTo>
                  <a:pt x="7397593" y="193862"/>
                  <a:pt x="7398133" y="194408"/>
                  <a:pt x="7399212" y="194408"/>
                </a:cubicBezTo>
                <a:lnTo>
                  <a:pt x="7402448" y="194408"/>
                </a:lnTo>
                <a:cubicBezTo>
                  <a:pt x="7407843" y="194408"/>
                  <a:pt x="7410539" y="191685"/>
                  <a:pt x="7410539" y="186239"/>
                </a:cubicBezTo>
                <a:close/>
                <a:moveTo>
                  <a:pt x="8055735" y="184604"/>
                </a:moveTo>
                <a:cubicBezTo>
                  <a:pt x="8052498" y="184604"/>
                  <a:pt x="8050880" y="186239"/>
                  <a:pt x="8050880" y="189506"/>
                </a:cubicBezTo>
                <a:cubicBezTo>
                  <a:pt x="8050880" y="193862"/>
                  <a:pt x="8052498" y="196041"/>
                  <a:pt x="8055735" y="196041"/>
                </a:cubicBezTo>
                <a:cubicBezTo>
                  <a:pt x="8058971" y="196041"/>
                  <a:pt x="8060591" y="194408"/>
                  <a:pt x="8060591" y="191139"/>
                </a:cubicBezTo>
                <a:cubicBezTo>
                  <a:pt x="8060591" y="186783"/>
                  <a:pt x="8058971" y="184604"/>
                  <a:pt x="8055735" y="184604"/>
                </a:cubicBezTo>
                <a:close/>
                <a:moveTo>
                  <a:pt x="5893283" y="184604"/>
                </a:moveTo>
                <a:cubicBezTo>
                  <a:pt x="5891125" y="184604"/>
                  <a:pt x="5889507" y="185694"/>
                  <a:pt x="5888427" y="187873"/>
                </a:cubicBezTo>
                <a:cubicBezTo>
                  <a:pt x="5887348" y="190050"/>
                  <a:pt x="5885730" y="192229"/>
                  <a:pt x="5883573" y="194408"/>
                </a:cubicBezTo>
                <a:cubicBezTo>
                  <a:pt x="5879258" y="196585"/>
                  <a:pt x="5873593" y="198764"/>
                  <a:pt x="5866581" y="200941"/>
                </a:cubicBezTo>
                <a:cubicBezTo>
                  <a:pt x="5859568" y="203120"/>
                  <a:pt x="5856061" y="208022"/>
                  <a:pt x="5856061" y="215645"/>
                </a:cubicBezTo>
                <a:cubicBezTo>
                  <a:pt x="5856061" y="216734"/>
                  <a:pt x="5857681" y="217278"/>
                  <a:pt x="5860917" y="217278"/>
                </a:cubicBezTo>
                <a:cubicBezTo>
                  <a:pt x="5869547" y="217278"/>
                  <a:pt x="5874943" y="215101"/>
                  <a:pt x="5877100" y="210744"/>
                </a:cubicBezTo>
                <a:cubicBezTo>
                  <a:pt x="5879258" y="206387"/>
                  <a:pt x="5883033" y="200941"/>
                  <a:pt x="5888427" y="194408"/>
                </a:cubicBezTo>
                <a:cubicBezTo>
                  <a:pt x="5889507" y="192229"/>
                  <a:pt x="5890586" y="190595"/>
                  <a:pt x="5891665" y="189506"/>
                </a:cubicBezTo>
                <a:cubicBezTo>
                  <a:pt x="5892743" y="188417"/>
                  <a:pt x="5893283" y="186783"/>
                  <a:pt x="5893283" y="184604"/>
                </a:cubicBezTo>
                <a:close/>
                <a:moveTo>
                  <a:pt x="5530784" y="184604"/>
                </a:moveTo>
                <a:cubicBezTo>
                  <a:pt x="5528627" y="184604"/>
                  <a:pt x="5527547" y="185150"/>
                  <a:pt x="5527547" y="186239"/>
                </a:cubicBezTo>
                <a:lnTo>
                  <a:pt x="5527547" y="187873"/>
                </a:lnTo>
                <a:lnTo>
                  <a:pt x="5529165" y="187873"/>
                </a:lnTo>
                <a:cubicBezTo>
                  <a:pt x="5530245" y="187873"/>
                  <a:pt x="5530784" y="186783"/>
                  <a:pt x="5530784" y="184604"/>
                </a:cubicBezTo>
                <a:close/>
                <a:moveTo>
                  <a:pt x="4879115" y="184604"/>
                </a:moveTo>
                <a:cubicBezTo>
                  <a:pt x="4873721" y="184604"/>
                  <a:pt x="4868596" y="188689"/>
                  <a:pt x="4863741" y="196857"/>
                </a:cubicBezTo>
                <a:cubicBezTo>
                  <a:pt x="4858887" y="205025"/>
                  <a:pt x="4854841" y="209110"/>
                  <a:pt x="4851603" y="209110"/>
                </a:cubicBezTo>
                <a:cubicBezTo>
                  <a:pt x="4849446" y="209110"/>
                  <a:pt x="4848098" y="208838"/>
                  <a:pt x="4847558" y="208294"/>
                </a:cubicBezTo>
                <a:cubicBezTo>
                  <a:pt x="4847019" y="207748"/>
                  <a:pt x="4845670" y="207476"/>
                  <a:pt x="4843512" y="207476"/>
                </a:cubicBezTo>
                <a:cubicBezTo>
                  <a:pt x="4839197" y="207476"/>
                  <a:pt x="4835420" y="210744"/>
                  <a:pt x="4832184" y="217278"/>
                </a:cubicBezTo>
                <a:cubicBezTo>
                  <a:pt x="4828948" y="223813"/>
                  <a:pt x="4825172" y="228169"/>
                  <a:pt x="4820855" y="230348"/>
                </a:cubicBezTo>
                <a:cubicBezTo>
                  <a:pt x="4819776" y="231437"/>
                  <a:pt x="4817619" y="232527"/>
                  <a:pt x="4814383" y="233615"/>
                </a:cubicBezTo>
                <a:cubicBezTo>
                  <a:pt x="4811146" y="234704"/>
                  <a:pt x="4808449" y="235793"/>
                  <a:pt x="4806292" y="236883"/>
                </a:cubicBezTo>
                <a:cubicBezTo>
                  <a:pt x="4801975" y="240150"/>
                  <a:pt x="4799818" y="242328"/>
                  <a:pt x="4799818" y="243418"/>
                </a:cubicBezTo>
                <a:cubicBezTo>
                  <a:pt x="4799818" y="244506"/>
                  <a:pt x="4798200" y="247774"/>
                  <a:pt x="4794963" y="253220"/>
                </a:cubicBezTo>
                <a:cubicBezTo>
                  <a:pt x="4792806" y="257576"/>
                  <a:pt x="4788760" y="261660"/>
                  <a:pt x="4782826" y="265472"/>
                </a:cubicBezTo>
                <a:cubicBezTo>
                  <a:pt x="4776892" y="269284"/>
                  <a:pt x="4771768" y="272279"/>
                  <a:pt x="4767452" y="274457"/>
                </a:cubicBezTo>
                <a:cubicBezTo>
                  <a:pt x="4765294" y="275546"/>
                  <a:pt x="4764215" y="276907"/>
                  <a:pt x="4764215" y="278541"/>
                </a:cubicBezTo>
                <a:cubicBezTo>
                  <a:pt x="4764215" y="280175"/>
                  <a:pt x="4763137" y="282081"/>
                  <a:pt x="4760979" y="284260"/>
                </a:cubicBezTo>
                <a:cubicBezTo>
                  <a:pt x="4757743" y="286437"/>
                  <a:pt x="4755044" y="287526"/>
                  <a:pt x="4752887" y="287526"/>
                </a:cubicBezTo>
                <a:cubicBezTo>
                  <a:pt x="4750729" y="287526"/>
                  <a:pt x="4748842" y="287526"/>
                  <a:pt x="4747224" y="287526"/>
                </a:cubicBezTo>
                <a:cubicBezTo>
                  <a:pt x="4745606" y="287526"/>
                  <a:pt x="4743717" y="288071"/>
                  <a:pt x="4741560" y="289160"/>
                </a:cubicBezTo>
                <a:cubicBezTo>
                  <a:pt x="4739402" y="290249"/>
                  <a:pt x="4736704" y="293516"/>
                  <a:pt x="4733468" y="298962"/>
                </a:cubicBezTo>
                <a:cubicBezTo>
                  <a:pt x="4732389" y="301140"/>
                  <a:pt x="4729692" y="303863"/>
                  <a:pt x="4725377" y="307130"/>
                </a:cubicBezTo>
                <a:cubicBezTo>
                  <a:pt x="4721060" y="310398"/>
                  <a:pt x="4718903" y="313121"/>
                  <a:pt x="4718903" y="315298"/>
                </a:cubicBezTo>
                <a:lnTo>
                  <a:pt x="4718903" y="316933"/>
                </a:lnTo>
                <a:cubicBezTo>
                  <a:pt x="4721060" y="316933"/>
                  <a:pt x="4723219" y="317205"/>
                  <a:pt x="4725377" y="317749"/>
                </a:cubicBezTo>
                <a:cubicBezTo>
                  <a:pt x="4727534" y="318295"/>
                  <a:pt x="4729692" y="318567"/>
                  <a:pt x="4731849" y="318567"/>
                </a:cubicBezTo>
                <a:lnTo>
                  <a:pt x="4733468" y="318567"/>
                </a:lnTo>
                <a:lnTo>
                  <a:pt x="4748032" y="303863"/>
                </a:lnTo>
                <a:cubicBezTo>
                  <a:pt x="4750190" y="301684"/>
                  <a:pt x="4752078" y="300596"/>
                  <a:pt x="4753697" y="300596"/>
                </a:cubicBezTo>
                <a:cubicBezTo>
                  <a:pt x="4755315" y="300596"/>
                  <a:pt x="4757203" y="300051"/>
                  <a:pt x="4759361" y="298962"/>
                </a:cubicBezTo>
                <a:cubicBezTo>
                  <a:pt x="4764755" y="293516"/>
                  <a:pt x="4769609" y="288616"/>
                  <a:pt x="4773926" y="284260"/>
                </a:cubicBezTo>
                <a:cubicBezTo>
                  <a:pt x="4778241" y="279902"/>
                  <a:pt x="4784174" y="277725"/>
                  <a:pt x="4791727" y="277725"/>
                </a:cubicBezTo>
                <a:cubicBezTo>
                  <a:pt x="4792806" y="277725"/>
                  <a:pt x="4793345" y="275546"/>
                  <a:pt x="4793345" y="271190"/>
                </a:cubicBezTo>
                <a:lnTo>
                  <a:pt x="4793345" y="266288"/>
                </a:lnTo>
                <a:cubicBezTo>
                  <a:pt x="4793345" y="265200"/>
                  <a:pt x="4796042" y="263293"/>
                  <a:pt x="4801436" y="260571"/>
                </a:cubicBezTo>
                <a:cubicBezTo>
                  <a:pt x="4806831" y="257848"/>
                  <a:pt x="4810067" y="255942"/>
                  <a:pt x="4811146" y="254853"/>
                </a:cubicBezTo>
                <a:cubicBezTo>
                  <a:pt x="4820855" y="252674"/>
                  <a:pt x="4826790" y="248863"/>
                  <a:pt x="4828948" y="243418"/>
                </a:cubicBezTo>
                <a:cubicBezTo>
                  <a:pt x="4831105" y="237972"/>
                  <a:pt x="4833263" y="234704"/>
                  <a:pt x="4835420" y="233615"/>
                </a:cubicBezTo>
                <a:cubicBezTo>
                  <a:pt x="4837579" y="233615"/>
                  <a:pt x="4839197" y="233888"/>
                  <a:pt x="4840276" y="234432"/>
                </a:cubicBezTo>
                <a:cubicBezTo>
                  <a:pt x="4841355" y="234976"/>
                  <a:pt x="4842973" y="234160"/>
                  <a:pt x="4845131" y="231981"/>
                </a:cubicBezTo>
                <a:cubicBezTo>
                  <a:pt x="4846209" y="229804"/>
                  <a:pt x="4847019" y="227081"/>
                  <a:pt x="4847558" y="223813"/>
                </a:cubicBezTo>
                <a:cubicBezTo>
                  <a:pt x="4848098" y="220546"/>
                  <a:pt x="4849985" y="218913"/>
                  <a:pt x="4853221" y="218913"/>
                </a:cubicBezTo>
                <a:cubicBezTo>
                  <a:pt x="4854301" y="218913"/>
                  <a:pt x="4855380" y="219185"/>
                  <a:pt x="4856459" y="219729"/>
                </a:cubicBezTo>
                <a:cubicBezTo>
                  <a:pt x="4857538" y="220274"/>
                  <a:pt x="4858616" y="220546"/>
                  <a:pt x="4859695" y="220546"/>
                </a:cubicBezTo>
                <a:cubicBezTo>
                  <a:pt x="4862932" y="220546"/>
                  <a:pt x="4867786" y="217006"/>
                  <a:pt x="4874260" y="209927"/>
                </a:cubicBezTo>
                <a:cubicBezTo>
                  <a:pt x="4880733" y="202848"/>
                  <a:pt x="4883969" y="198218"/>
                  <a:pt x="4883969" y="196041"/>
                </a:cubicBezTo>
                <a:cubicBezTo>
                  <a:pt x="4883969" y="193862"/>
                  <a:pt x="4883700" y="191411"/>
                  <a:pt x="4883161" y="188689"/>
                </a:cubicBezTo>
                <a:cubicBezTo>
                  <a:pt x="4882621" y="185966"/>
                  <a:pt x="4881272" y="184604"/>
                  <a:pt x="4879115" y="184604"/>
                </a:cubicBezTo>
                <a:close/>
                <a:moveTo>
                  <a:pt x="3643542" y="184604"/>
                </a:moveTo>
                <a:cubicBezTo>
                  <a:pt x="3641385" y="184604"/>
                  <a:pt x="3640306" y="185694"/>
                  <a:pt x="3640306" y="187873"/>
                </a:cubicBezTo>
                <a:cubicBezTo>
                  <a:pt x="3643542" y="187873"/>
                  <a:pt x="3645160" y="186783"/>
                  <a:pt x="3645160" y="184604"/>
                </a:cubicBezTo>
                <a:close/>
                <a:moveTo>
                  <a:pt x="6372907" y="182971"/>
                </a:moveTo>
                <a:cubicBezTo>
                  <a:pt x="6371827" y="182971"/>
                  <a:pt x="6370209" y="183243"/>
                  <a:pt x="6368052" y="183788"/>
                </a:cubicBezTo>
                <a:cubicBezTo>
                  <a:pt x="6365894" y="184332"/>
                  <a:pt x="6364814" y="185694"/>
                  <a:pt x="6364814" y="187873"/>
                </a:cubicBezTo>
                <a:cubicBezTo>
                  <a:pt x="6364814" y="187873"/>
                  <a:pt x="6365894" y="188417"/>
                  <a:pt x="6368052" y="189506"/>
                </a:cubicBezTo>
                <a:cubicBezTo>
                  <a:pt x="6372367" y="189506"/>
                  <a:pt x="6374525" y="187873"/>
                  <a:pt x="6374525" y="184604"/>
                </a:cubicBezTo>
                <a:lnTo>
                  <a:pt x="6374525" y="182971"/>
                </a:lnTo>
                <a:close/>
                <a:moveTo>
                  <a:pt x="4299460" y="182971"/>
                </a:moveTo>
                <a:cubicBezTo>
                  <a:pt x="4298380" y="182971"/>
                  <a:pt x="4296762" y="183243"/>
                  <a:pt x="4294605" y="183788"/>
                </a:cubicBezTo>
                <a:cubicBezTo>
                  <a:pt x="4292447" y="184332"/>
                  <a:pt x="4291368" y="185694"/>
                  <a:pt x="4291368" y="187873"/>
                </a:cubicBezTo>
                <a:cubicBezTo>
                  <a:pt x="4291368" y="187873"/>
                  <a:pt x="4292447" y="188417"/>
                  <a:pt x="4294605" y="189506"/>
                </a:cubicBezTo>
                <a:cubicBezTo>
                  <a:pt x="4298921" y="189506"/>
                  <a:pt x="4301079" y="187873"/>
                  <a:pt x="4301079" y="184604"/>
                </a:cubicBezTo>
                <a:lnTo>
                  <a:pt x="4301079" y="182971"/>
                </a:lnTo>
                <a:close/>
                <a:moveTo>
                  <a:pt x="8008805" y="181338"/>
                </a:moveTo>
                <a:cubicBezTo>
                  <a:pt x="8003411" y="181338"/>
                  <a:pt x="8000713" y="184060"/>
                  <a:pt x="8000713" y="189506"/>
                </a:cubicBezTo>
                <a:cubicBezTo>
                  <a:pt x="8000713" y="190595"/>
                  <a:pt x="8001792" y="193590"/>
                  <a:pt x="8003951" y="198492"/>
                </a:cubicBezTo>
                <a:cubicBezTo>
                  <a:pt x="8006107" y="203392"/>
                  <a:pt x="8008265" y="205843"/>
                  <a:pt x="8010423" y="205843"/>
                </a:cubicBezTo>
                <a:lnTo>
                  <a:pt x="8023369" y="205843"/>
                </a:lnTo>
                <a:cubicBezTo>
                  <a:pt x="8026605" y="205843"/>
                  <a:pt x="8028225" y="204209"/>
                  <a:pt x="8028225" y="200941"/>
                </a:cubicBezTo>
                <a:cubicBezTo>
                  <a:pt x="8028225" y="187873"/>
                  <a:pt x="8021751" y="181338"/>
                  <a:pt x="8008805" y="181338"/>
                </a:cubicBezTo>
                <a:close/>
                <a:moveTo>
                  <a:pt x="5589043" y="181338"/>
                </a:moveTo>
                <a:cubicBezTo>
                  <a:pt x="5584727" y="181338"/>
                  <a:pt x="5581221" y="183788"/>
                  <a:pt x="5578524" y="188689"/>
                </a:cubicBezTo>
                <a:cubicBezTo>
                  <a:pt x="5575827" y="193590"/>
                  <a:pt x="5572320" y="196041"/>
                  <a:pt x="5568005" y="196041"/>
                </a:cubicBezTo>
                <a:lnTo>
                  <a:pt x="5555058" y="196041"/>
                </a:lnTo>
                <a:cubicBezTo>
                  <a:pt x="5551822" y="196041"/>
                  <a:pt x="5549394" y="198218"/>
                  <a:pt x="5547776" y="202576"/>
                </a:cubicBezTo>
                <a:cubicBezTo>
                  <a:pt x="5546158" y="206932"/>
                  <a:pt x="5544810" y="210199"/>
                  <a:pt x="5543730" y="212378"/>
                </a:cubicBezTo>
                <a:cubicBezTo>
                  <a:pt x="5541572" y="214555"/>
                  <a:pt x="5539146" y="216462"/>
                  <a:pt x="5536449" y="218095"/>
                </a:cubicBezTo>
                <a:cubicBezTo>
                  <a:pt x="5533750" y="219729"/>
                  <a:pt x="5532402" y="221636"/>
                  <a:pt x="5532402" y="223813"/>
                </a:cubicBezTo>
                <a:cubicBezTo>
                  <a:pt x="5532402" y="224902"/>
                  <a:pt x="5534560" y="225446"/>
                  <a:pt x="5538875" y="225446"/>
                </a:cubicBezTo>
                <a:cubicBezTo>
                  <a:pt x="5548585" y="225446"/>
                  <a:pt x="5554519" y="222452"/>
                  <a:pt x="5556677" y="216462"/>
                </a:cubicBezTo>
                <a:cubicBezTo>
                  <a:pt x="5558834" y="210471"/>
                  <a:pt x="5563690" y="206387"/>
                  <a:pt x="5571241" y="204209"/>
                </a:cubicBezTo>
                <a:lnTo>
                  <a:pt x="5584188" y="191139"/>
                </a:lnTo>
                <a:cubicBezTo>
                  <a:pt x="5585267" y="191139"/>
                  <a:pt x="5586885" y="190323"/>
                  <a:pt x="5589043" y="188689"/>
                </a:cubicBezTo>
                <a:cubicBezTo>
                  <a:pt x="5591200" y="187055"/>
                  <a:pt x="5592279" y="185694"/>
                  <a:pt x="5592279" y="184604"/>
                </a:cubicBezTo>
                <a:cubicBezTo>
                  <a:pt x="5592279" y="183516"/>
                  <a:pt x="5591741" y="182427"/>
                  <a:pt x="5590661" y="181338"/>
                </a:cubicBezTo>
                <a:close/>
                <a:moveTo>
                  <a:pt x="4006042" y="181338"/>
                </a:moveTo>
                <a:cubicBezTo>
                  <a:pt x="4003885" y="181338"/>
                  <a:pt x="4002267" y="181882"/>
                  <a:pt x="4001188" y="182971"/>
                </a:cubicBezTo>
                <a:cubicBezTo>
                  <a:pt x="4000108" y="184060"/>
                  <a:pt x="3998489" y="185150"/>
                  <a:pt x="3996332" y="186239"/>
                </a:cubicBezTo>
                <a:cubicBezTo>
                  <a:pt x="3987702" y="188417"/>
                  <a:pt x="3980688" y="193862"/>
                  <a:pt x="3975294" y="202576"/>
                </a:cubicBezTo>
                <a:cubicBezTo>
                  <a:pt x="3969901" y="211288"/>
                  <a:pt x="3961808" y="214555"/>
                  <a:pt x="3951019" y="212378"/>
                </a:cubicBezTo>
                <a:cubicBezTo>
                  <a:pt x="3947783" y="216734"/>
                  <a:pt x="3945086" y="221090"/>
                  <a:pt x="3942928" y="225446"/>
                </a:cubicBezTo>
                <a:cubicBezTo>
                  <a:pt x="3937533" y="233071"/>
                  <a:pt x="3934836" y="237972"/>
                  <a:pt x="3934836" y="240150"/>
                </a:cubicBezTo>
                <a:cubicBezTo>
                  <a:pt x="3946704" y="240150"/>
                  <a:pt x="3952639" y="238244"/>
                  <a:pt x="3952639" y="234432"/>
                </a:cubicBezTo>
                <a:cubicBezTo>
                  <a:pt x="3952639" y="230620"/>
                  <a:pt x="3955336" y="226536"/>
                  <a:pt x="3960729" y="222180"/>
                </a:cubicBezTo>
                <a:cubicBezTo>
                  <a:pt x="3966123" y="217823"/>
                  <a:pt x="3969901" y="216734"/>
                  <a:pt x="3972058" y="218913"/>
                </a:cubicBezTo>
                <a:cubicBezTo>
                  <a:pt x="3974216" y="221090"/>
                  <a:pt x="3976912" y="218367"/>
                  <a:pt x="3980149" y="210744"/>
                </a:cubicBezTo>
                <a:cubicBezTo>
                  <a:pt x="3980149" y="208566"/>
                  <a:pt x="3980958" y="207748"/>
                  <a:pt x="3982577" y="208294"/>
                </a:cubicBezTo>
                <a:cubicBezTo>
                  <a:pt x="3984195" y="208838"/>
                  <a:pt x="3985544" y="208566"/>
                  <a:pt x="3986623" y="207476"/>
                </a:cubicBezTo>
                <a:cubicBezTo>
                  <a:pt x="3988780" y="205299"/>
                  <a:pt x="3989320" y="203392"/>
                  <a:pt x="3988241" y="201759"/>
                </a:cubicBezTo>
                <a:cubicBezTo>
                  <a:pt x="3987162" y="200125"/>
                  <a:pt x="3987702" y="198764"/>
                  <a:pt x="3989859" y="197674"/>
                </a:cubicBezTo>
                <a:cubicBezTo>
                  <a:pt x="3992017" y="195496"/>
                  <a:pt x="3995253" y="193046"/>
                  <a:pt x="3999568" y="190323"/>
                </a:cubicBezTo>
                <a:cubicBezTo>
                  <a:pt x="4003885" y="187601"/>
                  <a:pt x="4006042" y="185150"/>
                  <a:pt x="4006042" y="182971"/>
                </a:cubicBezTo>
                <a:close/>
                <a:moveTo>
                  <a:pt x="3136409" y="181338"/>
                </a:moveTo>
                <a:cubicBezTo>
                  <a:pt x="3132092" y="184604"/>
                  <a:pt x="3128317" y="187873"/>
                  <a:pt x="3125080" y="191139"/>
                </a:cubicBezTo>
                <a:cubicBezTo>
                  <a:pt x="3117529" y="196585"/>
                  <a:pt x="3113752" y="200397"/>
                  <a:pt x="3113752" y="202576"/>
                </a:cubicBezTo>
                <a:cubicBezTo>
                  <a:pt x="3119147" y="202576"/>
                  <a:pt x="3124541" y="201215"/>
                  <a:pt x="3129935" y="198492"/>
                </a:cubicBezTo>
                <a:cubicBezTo>
                  <a:pt x="3135330" y="195769"/>
                  <a:pt x="3138027" y="191139"/>
                  <a:pt x="3138027" y="184604"/>
                </a:cubicBezTo>
                <a:cubicBezTo>
                  <a:pt x="3138027" y="182427"/>
                  <a:pt x="3137487" y="181338"/>
                  <a:pt x="3136409" y="181338"/>
                </a:cubicBezTo>
                <a:close/>
                <a:moveTo>
                  <a:pt x="3058730" y="181338"/>
                </a:moveTo>
                <a:cubicBezTo>
                  <a:pt x="3056572" y="181338"/>
                  <a:pt x="3055492" y="182971"/>
                  <a:pt x="3055492" y="186239"/>
                </a:cubicBezTo>
                <a:cubicBezTo>
                  <a:pt x="3055492" y="191685"/>
                  <a:pt x="3057651" y="194408"/>
                  <a:pt x="3061966" y="194408"/>
                </a:cubicBezTo>
                <a:cubicBezTo>
                  <a:pt x="3064124" y="194408"/>
                  <a:pt x="3065203" y="193318"/>
                  <a:pt x="3065203" y="191139"/>
                </a:cubicBezTo>
                <a:cubicBezTo>
                  <a:pt x="3065203" y="184604"/>
                  <a:pt x="3063045" y="181338"/>
                  <a:pt x="3058730" y="181338"/>
                </a:cubicBezTo>
                <a:close/>
                <a:moveTo>
                  <a:pt x="1407255" y="181338"/>
                </a:moveTo>
                <a:cubicBezTo>
                  <a:pt x="1405098" y="181338"/>
                  <a:pt x="1402939" y="182971"/>
                  <a:pt x="1400782" y="186239"/>
                </a:cubicBezTo>
                <a:cubicBezTo>
                  <a:pt x="1398624" y="189506"/>
                  <a:pt x="1397545" y="192229"/>
                  <a:pt x="1397545" y="194408"/>
                </a:cubicBezTo>
                <a:cubicBezTo>
                  <a:pt x="1397545" y="197674"/>
                  <a:pt x="1398624" y="199308"/>
                  <a:pt x="1400782" y="199308"/>
                </a:cubicBezTo>
                <a:lnTo>
                  <a:pt x="1410492" y="199308"/>
                </a:lnTo>
                <a:lnTo>
                  <a:pt x="1410492" y="197674"/>
                </a:lnTo>
                <a:lnTo>
                  <a:pt x="1410492" y="192773"/>
                </a:lnTo>
                <a:cubicBezTo>
                  <a:pt x="1410492" y="190595"/>
                  <a:pt x="1410492" y="188145"/>
                  <a:pt x="1410492" y="185422"/>
                </a:cubicBezTo>
                <a:cubicBezTo>
                  <a:pt x="1410492" y="182699"/>
                  <a:pt x="1409413" y="181338"/>
                  <a:pt x="1407255" y="181338"/>
                </a:cubicBezTo>
                <a:close/>
                <a:moveTo>
                  <a:pt x="1284264" y="181338"/>
                </a:moveTo>
                <a:cubicBezTo>
                  <a:pt x="1279949" y="181338"/>
                  <a:pt x="1276982" y="182155"/>
                  <a:pt x="1275364" y="183788"/>
                </a:cubicBezTo>
                <a:cubicBezTo>
                  <a:pt x="1273745" y="185422"/>
                  <a:pt x="1270239" y="186239"/>
                  <a:pt x="1264845" y="186239"/>
                </a:cubicBezTo>
                <a:cubicBezTo>
                  <a:pt x="1260530" y="188417"/>
                  <a:pt x="1258372" y="191139"/>
                  <a:pt x="1258372" y="194408"/>
                </a:cubicBezTo>
                <a:cubicBezTo>
                  <a:pt x="1258372" y="197674"/>
                  <a:pt x="1259990" y="199308"/>
                  <a:pt x="1263227" y="199308"/>
                </a:cubicBezTo>
                <a:cubicBezTo>
                  <a:pt x="1265384" y="199308"/>
                  <a:pt x="1267812" y="198764"/>
                  <a:pt x="1270509" y="197674"/>
                </a:cubicBezTo>
                <a:cubicBezTo>
                  <a:pt x="1273206" y="196585"/>
                  <a:pt x="1275634" y="195496"/>
                  <a:pt x="1277791" y="194408"/>
                </a:cubicBezTo>
                <a:cubicBezTo>
                  <a:pt x="1278870" y="194408"/>
                  <a:pt x="1279949" y="194680"/>
                  <a:pt x="1281028" y="195224"/>
                </a:cubicBezTo>
                <a:cubicBezTo>
                  <a:pt x="1282107" y="195769"/>
                  <a:pt x="1283185" y="196041"/>
                  <a:pt x="1284264" y="196041"/>
                </a:cubicBezTo>
                <a:cubicBezTo>
                  <a:pt x="1287502" y="196041"/>
                  <a:pt x="1289120" y="193318"/>
                  <a:pt x="1289120" y="187873"/>
                </a:cubicBezTo>
                <a:lnTo>
                  <a:pt x="1289120" y="182971"/>
                </a:lnTo>
                <a:cubicBezTo>
                  <a:pt x="1288040" y="181882"/>
                  <a:pt x="1286422" y="181338"/>
                  <a:pt x="1284264" y="181338"/>
                </a:cubicBezTo>
                <a:close/>
                <a:moveTo>
                  <a:pt x="516988" y="179704"/>
                </a:moveTo>
                <a:cubicBezTo>
                  <a:pt x="511594" y="179704"/>
                  <a:pt x="505120" y="181882"/>
                  <a:pt x="497569" y="186239"/>
                </a:cubicBezTo>
                <a:cubicBezTo>
                  <a:pt x="490017" y="190595"/>
                  <a:pt x="484083" y="194952"/>
                  <a:pt x="479767" y="199308"/>
                </a:cubicBezTo>
                <a:cubicBezTo>
                  <a:pt x="477610" y="201487"/>
                  <a:pt x="476530" y="203937"/>
                  <a:pt x="476530" y="206660"/>
                </a:cubicBezTo>
                <a:cubicBezTo>
                  <a:pt x="476530" y="209383"/>
                  <a:pt x="475451" y="211288"/>
                  <a:pt x="473295" y="212378"/>
                </a:cubicBezTo>
                <a:cubicBezTo>
                  <a:pt x="468978" y="214555"/>
                  <a:pt x="464124" y="217006"/>
                  <a:pt x="458730" y="219729"/>
                </a:cubicBezTo>
                <a:cubicBezTo>
                  <a:pt x="453335" y="222452"/>
                  <a:pt x="450638" y="226536"/>
                  <a:pt x="450638" y="231981"/>
                </a:cubicBezTo>
                <a:lnTo>
                  <a:pt x="450638" y="233615"/>
                </a:lnTo>
                <a:lnTo>
                  <a:pt x="453874" y="233615"/>
                </a:lnTo>
                <a:cubicBezTo>
                  <a:pt x="460348" y="233615"/>
                  <a:pt x="465203" y="230892"/>
                  <a:pt x="468439" y="225446"/>
                </a:cubicBezTo>
                <a:cubicBezTo>
                  <a:pt x="471675" y="222180"/>
                  <a:pt x="475451" y="220274"/>
                  <a:pt x="479767" y="219729"/>
                </a:cubicBezTo>
                <a:cubicBezTo>
                  <a:pt x="484083" y="219185"/>
                  <a:pt x="487319" y="217823"/>
                  <a:pt x="489478" y="215645"/>
                </a:cubicBezTo>
                <a:cubicBezTo>
                  <a:pt x="492714" y="210199"/>
                  <a:pt x="497029" y="203937"/>
                  <a:pt x="502423" y="196857"/>
                </a:cubicBezTo>
                <a:cubicBezTo>
                  <a:pt x="507817" y="189778"/>
                  <a:pt x="513752" y="186239"/>
                  <a:pt x="520225" y="186239"/>
                </a:cubicBezTo>
                <a:lnTo>
                  <a:pt x="520225" y="184604"/>
                </a:lnTo>
                <a:cubicBezTo>
                  <a:pt x="520225" y="181338"/>
                  <a:pt x="519146" y="179704"/>
                  <a:pt x="516988" y="179704"/>
                </a:cubicBezTo>
                <a:close/>
                <a:moveTo>
                  <a:pt x="7963493" y="178071"/>
                </a:moveTo>
                <a:cubicBezTo>
                  <a:pt x="7960255" y="178071"/>
                  <a:pt x="7958637" y="179159"/>
                  <a:pt x="7958637" y="181338"/>
                </a:cubicBezTo>
                <a:cubicBezTo>
                  <a:pt x="7958637" y="186783"/>
                  <a:pt x="7961335" y="189506"/>
                  <a:pt x="7966729" y="189506"/>
                </a:cubicBezTo>
                <a:cubicBezTo>
                  <a:pt x="7971043" y="189506"/>
                  <a:pt x="7973201" y="187873"/>
                  <a:pt x="7973201" y="184604"/>
                </a:cubicBezTo>
                <a:cubicBezTo>
                  <a:pt x="7973201" y="182427"/>
                  <a:pt x="7972123" y="180794"/>
                  <a:pt x="7969965" y="179704"/>
                </a:cubicBezTo>
                <a:cubicBezTo>
                  <a:pt x="7967807" y="178615"/>
                  <a:pt x="7965651" y="178071"/>
                  <a:pt x="7963493" y="178071"/>
                </a:cubicBezTo>
                <a:close/>
                <a:moveTo>
                  <a:pt x="7509257" y="178071"/>
                </a:moveTo>
                <a:cubicBezTo>
                  <a:pt x="7508177" y="178071"/>
                  <a:pt x="7507637" y="178615"/>
                  <a:pt x="7507637" y="179704"/>
                </a:cubicBezTo>
                <a:lnTo>
                  <a:pt x="7507637" y="182971"/>
                </a:lnTo>
                <a:cubicBezTo>
                  <a:pt x="7508715" y="182971"/>
                  <a:pt x="7510064" y="184060"/>
                  <a:pt x="7511683" y="186239"/>
                </a:cubicBezTo>
                <a:cubicBezTo>
                  <a:pt x="7513303" y="188417"/>
                  <a:pt x="7515190" y="189506"/>
                  <a:pt x="7517349" y="189506"/>
                </a:cubicBezTo>
                <a:cubicBezTo>
                  <a:pt x="7520585" y="189506"/>
                  <a:pt x="7522203" y="187327"/>
                  <a:pt x="7522203" y="182971"/>
                </a:cubicBezTo>
                <a:cubicBezTo>
                  <a:pt x="7522203" y="179704"/>
                  <a:pt x="7521123" y="178071"/>
                  <a:pt x="7518965" y="178071"/>
                </a:cubicBezTo>
                <a:close/>
                <a:moveTo>
                  <a:pt x="7462325" y="178071"/>
                </a:moveTo>
                <a:cubicBezTo>
                  <a:pt x="7453694" y="178071"/>
                  <a:pt x="7446951" y="182155"/>
                  <a:pt x="7442096" y="190323"/>
                </a:cubicBezTo>
                <a:cubicBezTo>
                  <a:pt x="7437241" y="198492"/>
                  <a:pt x="7432117" y="205299"/>
                  <a:pt x="7426723" y="210744"/>
                </a:cubicBezTo>
                <a:lnTo>
                  <a:pt x="7426723" y="214011"/>
                </a:lnTo>
                <a:cubicBezTo>
                  <a:pt x="7428881" y="214011"/>
                  <a:pt x="7432117" y="212650"/>
                  <a:pt x="7436432" y="209927"/>
                </a:cubicBezTo>
                <a:cubicBezTo>
                  <a:pt x="7440747" y="207204"/>
                  <a:pt x="7445063" y="203937"/>
                  <a:pt x="7449377" y="200125"/>
                </a:cubicBezTo>
                <a:cubicBezTo>
                  <a:pt x="7453694" y="196313"/>
                  <a:pt x="7457471" y="192773"/>
                  <a:pt x="7460707" y="189506"/>
                </a:cubicBezTo>
                <a:cubicBezTo>
                  <a:pt x="7463944" y="186239"/>
                  <a:pt x="7465562" y="184060"/>
                  <a:pt x="7465562" y="182971"/>
                </a:cubicBezTo>
                <a:cubicBezTo>
                  <a:pt x="7465562" y="179704"/>
                  <a:pt x="7464483" y="178071"/>
                  <a:pt x="7462325" y="178071"/>
                </a:cubicBezTo>
                <a:close/>
                <a:moveTo>
                  <a:pt x="5946686" y="178071"/>
                </a:moveTo>
                <a:cubicBezTo>
                  <a:pt x="5944529" y="178071"/>
                  <a:pt x="5943450" y="179159"/>
                  <a:pt x="5943450" y="181338"/>
                </a:cubicBezTo>
                <a:cubicBezTo>
                  <a:pt x="5943450" y="183516"/>
                  <a:pt x="5944258" y="185694"/>
                  <a:pt x="5945878" y="187873"/>
                </a:cubicBezTo>
                <a:cubicBezTo>
                  <a:pt x="5947496" y="190050"/>
                  <a:pt x="5949384" y="191139"/>
                  <a:pt x="5951541" y="191139"/>
                </a:cubicBezTo>
                <a:cubicBezTo>
                  <a:pt x="5953700" y="191139"/>
                  <a:pt x="5954779" y="188962"/>
                  <a:pt x="5954779" y="184604"/>
                </a:cubicBezTo>
                <a:cubicBezTo>
                  <a:pt x="5954779" y="180248"/>
                  <a:pt x="5952082" y="178071"/>
                  <a:pt x="5946686" y="178071"/>
                </a:cubicBezTo>
                <a:close/>
                <a:moveTo>
                  <a:pt x="340593" y="178071"/>
                </a:moveTo>
                <a:cubicBezTo>
                  <a:pt x="338435" y="178071"/>
                  <a:pt x="336278" y="178887"/>
                  <a:pt x="334120" y="180520"/>
                </a:cubicBezTo>
                <a:cubicBezTo>
                  <a:pt x="331963" y="182155"/>
                  <a:pt x="330884" y="184060"/>
                  <a:pt x="330884" y="186239"/>
                </a:cubicBezTo>
                <a:cubicBezTo>
                  <a:pt x="330884" y="189506"/>
                  <a:pt x="333042" y="191139"/>
                  <a:pt x="337357" y="191139"/>
                </a:cubicBezTo>
                <a:cubicBezTo>
                  <a:pt x="342751" y="191139"/>
                  <a:pt x="345448" y="188417"/>
                  <a:pt x="345448" y="182971"/>
                </a:cubicBezTo>
                <a:cubicBezTo>
                  <a:pt x="345448" y="179704"/>
                  <a:pt x="343830" y="178071"/>
                  <a:pt x="340593" y="178071"/>
                </a:cubicBezTo>
                <a:close/>
                <a:moveTo>
                  <a:pt x="6059968" y="176436"/>
                </a:moveTo>
                <a:cubicBezTo>
                  <a:pt x="6055652" y="176436"/>
                  <a:pt x="6052955" y="178071"/>
                  <a:pt x="6051875" y="181338"/>
                </a:cubicBezTo>
                <a:lnTo>
                  <a:pt x="6055113" y="181338"/>
                </a:lnTo>
                <a:cubicBezTo>
                  <a:pt x="6058349" y="181338"/>
                  <a:pt x="6059968" y="179704"/>
                  <a:pt x="6059968" y="176436"/>
                </a:cubicBezTo>
                <a:close/>
                <a:moveTo>
                  <a:pt x="2951922" y="176436"/>
                </a:moveTo>
                <a:cubicBezTo>
                  <a:pt x="2949764" y="176436"/>
                  <a:pt x="2948685" y="178071"/>
                  <a:pt x="2948685" y="181338"/>
                </a:cubicBezTo>
                <a:cubicBezTo>
                  <a:pt x="2948685" y="185694"/>
                  <a:pt x="2951382" y="187873"/>
                  <a:pt x="2956776" y="187873"/>
                </a:cubicBezTo>
                <a:cubicBezTo>
                  <a:pt x="2958935" y="187873"/>
                  <a:pt x="2960014" y="186783"/>
                  <a:pt x="2960014" y="184604"/>
                </a:cubicBezTo>
                <a:cubicBezTo>
                  <a:pt x="2960014" y="179159"/>
                  <a:pt x="2957317" y="176436"/>
                  <a:pt x="2951922" y="176436"/>
                </a:cubicBezTo>
                <a:close/>
                <a:moveTo>
                  <a:pt x="2167047" y="176436"/>
                </a:moveTo>
                <a:cubicBezTo>
                  <a:pt x="2164889" y="176436"/>
                  <a:pt x="2162192" y="177798"/>
                  <a:pt x="2158955" y="180520"/>
                </a:cubicBezTo>
                <a:cubicBezTo>
                  <a:pt x="2155718" y="183243"/>
                  <a:pt x="2154100" y="185694"/>
                  <a:pt x="2154100" y="187873"/>
                </a:cubicBezTo>
                <a:lnTo>
                  <a:pt x="2154100" y="191139"/>
                </a:lnTo>
                <a:cubicBezTo>
                  <a:pt x="2157338" y="191139"/>
                  <a:pt x="2161653" y="189506"/>
                  <a:pt x="2167047" y="186239"/>
                </a:cubicBezTo>
                <a:lnTo>
                  <a:pt x="2176757" y="179704"/>
                </a:lnTo>
                <a:cubicBezTo>
                  <a:pt x="2176757" y="177526"/>
                  <a:pt x="2175678" y="176436"/>
                  <a:pt x="2173519" y="176436"/>
                </a:cubicBezTo>
                <a:cubicBezTo>
                  <a:pt x="2171362" y="176436"/>
                  <a:pt x="2169204" y="176436"/>
                  <a:pt x="2167047" y="176436"/>
                </a:cubicBezTo>
                <a:close/>
                <a:moveTo>
                  <a:pt x="6899157" y="174803"/>
                </a:moveTo>
                <a:cubicBezTo>
                  <a:pt x="6892683" y="174803"/>
                  <a:pt x="6889447" y="178071"/>
                  <a:pt x="6889447" y="184604"/>
                </a:cubicBezTo>
                <a:cubicBezTo>
                  <a:pt x="6889447" y="194408"/>
                  <a:pt x="6894301" y="199308"/>
                  <a:pt x="6904013" y="199308"/>
                </a:cubicBezTo>
                <a:cubicBezTo>
                  <a:pt x="6907249" y="199308"/>
                  <a:pt x="6908867" y="197130"/>
                  <a:pt x="6908867" y="192773"/>
                </a:cubicBezTo>
                <a:cubicBezTo>
                  <a:pt x="6908867" y="189506"/>
                  <a:pt x="6908327" y="185694"/>
                  <a:pt x="6907249" y="181338"/>
                </a:cubicBezTo>
                <a:cubicBezTo>
                  <a:pt x="6906169" y="176981"/>
                  <a:pt x="6903472" y="174803"/>
                  <a:pt x="6899157" y="174803"/>
                </a:cubicBezTo>
                <a:close/>
                <a:moveTo>
                  <a:pt x="8194909" y="173169"/>
                </a:moveTo>
                <a:cubicBezTo>
                  <a:pt x="8192751" y="173169"/>
                  <a:pt x="8191673" y="174803"/>
                  <a:pt x="8191673" y="178071"/>
                </a:cubicBezTo>
                <a:cubicBezTo>
                  <a:pt x="8191673" y="179159"/>
                  <a:pt x="8192751" y="179704"/>
                  <a:pt x="8194909" y="179704"/>
                </a:cubicBezTo>
                <a:cubicBezTo>
                  <a:pt x="8197066" y="179704"/>
                  <a:pt x="8198147" y="178615"/>
                  <a:pt x="8198147" y="176436"/>
                </a:cubicBezTo>
                <a:cubicBezTo>
                  <a:pt x="8198147" y="174259"/>
                  <a:pt x="8197066" y="173169"/>
                  <a:pt x="8194909" y="173169"/>
                </a:cubicBezTo>
                <a:close/>
                <a:moveTo>
                  <a:pt x="7869631" y="173169"/>
                </a:moveTo>
                <a:cubicBezTo>
                  <a:pt x="7867473" y="173169"/>
                  <a:pt x="7865855" y="174803"/>
                  <a:pt x="7864775" y="178071"/>
                </a:cubicBezTo>
                <a:cubicBezTo>
                  <a:pt x="7863698" y="181338"/>
                  <a:pt x="7863157" y="184060"/>
                  <a:pt x="7863157" y="186239"/>
                </a:cubicBezTo>
                <a:cubicBezTo>
                  <a:pt x="7863157" y="190595"/>
                  <a:pt x="7865315" y="192773"/>
                  <a:pt x="7869631" y="192773"/>
                </a:cubicBezTo>
                <a:cubicBezTo>
                  <a:pt x="7875025" y="192773"/>
                  <a:pt x="7877723" y="190050"/>
                  <a:pt x="7877723" y="184604"/>
                </a:cubicBezTo>
                <a:cubicBezTo>
                  <a:pt x="7877723" y="182427"/>
                  <a:pt x="7876913" y="179976"/>
                  <a:pt x="7875295" y="177253"/>
                </a:cubicBezTo>
                <a:cubicBezTo>
                  <a:pt x="7873677" y="174531"/>
                  <a:pt x="7871789" y="173169"/>
                  <a:pt x="7869631" y="173169"/>
                </a:cubicBezTo>
                <a:close/>
                <a:moveTo>
                  <a:pt x="5755727" y="173169"/>
                </a:moveTo>
                <a:cubicBezTo>
                  <a:pt x="5754648" y="173169"/>
                  <a:pt x="5754109" y="173713"/>
                  <a:pt x="5754109" y="174803"/>
                </a:cubicBezTo>
                <a:cubicBezTo>
                  <a:pt x="5754109" y="175892"/>
                  <a:pt x="5754648" y="176436"/>
                  <a:pt x="5755727" y="176436"/>
                </a:cubicBezTo>
                <a:cubicBezTo>
                  <a:pt x="5756807" y="176436"/>
                  <a:pt x="5757345" y="175892"/>
                  <a:pt x="5757345" y="174803"/>
                </a:cubicBezTo>
                <a:cubicBezTo>
                  <a:pt x="5757345" y="173713"/>
                  <a:pt x="5756807" y="173169"/>
                  <a:pt x="5755727" y="173169"/>
                </a:cubicBezTo>
                <a:close/>
                <a:moveTo>
                  <a:pt x="5312819" y="173169"/>
                </a:moveTo>
                <a:cubicBezTo>
                  <a:pt x="5310662" y="173169"/>
                  <a:pt x="5304997" y="176981"/>
                  <a:pt x="5295827" y="184604"/>
                </a:cubicBezTo>
                <a:cubicBezTo>
                  <a:pt x="5286657" y="192229"/>
                  <a:pt x="5282072" y="197674"/>
                  <a:pt x="5282072" y="200941"/>
                </a:cubicBezTo>
                <a:cubicBezTo>
                  <a:pt x="5282072" y="203120"/>
                  <a:pt x="5283690" y="204209"/>
                  <a:pt x="5286926" y="204209"/>
                </a:cubicBezTo>
                <a:cubicBezTo>
                  <a:pt x="5293400" y="204209"/>
                  <a:pt x="5298794" y="200669"/>
                  <a:pt x="5303109" y="193590"/>
                </a:cubicBezTo>
                <a:cubicBezTo>
                  <a:pt x="5307424" y="186511"/>
                  <a:pt x="5311201" y="181338"/>
                  <a:pt x="5314438" y="178071"/>
                </a:cubicBezTo>
                <a:lnTo>
                  <a:pt x="5314438" y="176436"/>
                </a:lnTo>
                <a:cubicBezTo>
                  <a:pt x="5314438" y="174259"/>
                  <a:pt x="5313898" y="173169"/>
                  <a:pt x="5312819" y="173169"/>
                </a:cubicBezTo>
                <a:close/>
                <a:moveTo>
                  <a:pt x="578484" y="173169"/>
                </a:moveTo>
                <a:cubicBezTo>
                  <a:pt x="574167" y="173169"/>
                  <a:pt x="572010" y="174803"/>
                  <a:pt x="572010" y="178071"/>
                </a:cubicBezTo>
                <a:cubicBezTo>
                  <a:pt x="572010" y="180248"/>
                  <a:pt x="573359" y="183516"/>
                  <a:pt x="576056" y="187873"/>
                </a:cubicBezTo>
                <a:cubicBezTo>
                  <a:pt x="578753" y="192229"/>
                  <a:pt x="581181" y="194408"/>
                  <a:pt x="583338" y="194408"/>
                </a:cubicBezTo>
                <a:cubicBezTo>
                  <a:pt x="586576" y="194408"/>
                  <a:pt x="588194" y="192773"/>
                  <a:pt x="588194" y="189506"/>
                </a:cubicBezTo>
                <a:cubicBezTo>
                  <a:pt x="588194" y="178615"/>
                  <a:pt x="584957" y="173169"/>
                  <a:pt x="578484" y="173169"/>
                </a:cubicBezTo>
                <a:close/>
                <a:moveTo>
                  <a:pt x="7370082" y="171536"/>
                </a:moveTo>
                <a:cubicBezTo>
                  <a:pt x="7366846" y="171536"/>
                  <a:pt x="7361721" y="174803"/>
                  <a:pt x="7354709" y="181338"/>
                </a:cubicBezTo>
                <a:cubicBezTo>
                  <a:pt x="7347695" y="187873"/>
                  <a:pt x="7344188" y="193318"/>
                  <a:pt x="7344188" y="197674"/>
                </a:cubicBezTo>
                <a:cubicBezTo>
                  <a:pt x="7344188" y="197674"/>
                  <a:pt x="7344729" y="198218"/>
                  <a:pt x="7345807" y="199308"/>
                </a:cubicBezTo>
                <a:lnTo>
                  <a:pt x="7358755" y="186239"/>
                </a:lnTo>
                <a:cubicBezTo>
                  <a:pt x="7367385" y="186239"/>
                  <a:pt x="7371701" y="181882"/>
                  <a:pt x="7371701" y="173169"/>
                </a:cubicBezTo>
                <a:cubicBezTo>
                  <a:pt x="7371701" y="173169"/>
                  <a:pt x="7371160" y="172625"/>
                  <a:pt x="7370082" y="171536"/>
                </a:cubicBezTo>
                <a:close/>
                <a:moveTo>
                  <a:pt x="1368416" y="171536"/>
                </a:moveTo>
                <a:cubicBezTo>
                  <a:pt x="1368416" y="175892"/>
                  <a:pt x="1368686" y="179432"/>
                  <a:pt x="1369225" y="182155"/>
                </a:cubicBezTo>
                <a:cubicBezTo>
                  <a:pt x="1369765" y="184878"/>
                  <a:pt x="1370034" y="188417"/>
                  <a:pt x="1370034" y="192773"/>
                </a:cubicBezTo>
                <a:cubicBezTo>
                  <a:pt x="1371114" y="196041"/>
                  <a:pt x="1373811" y="197674"/>
                  <a:pt x="1378126" y="197674"/>
                </a:cubicBezTo>
                <a:cubicBezTo>
                  <a:pt x="1382441" y="197674"/>
                  <a:pt x="1384600" y="194408"/>
                  <a:pt x="1384600" y="187873"/>
                </a:cubicBezTo>
                <a:cubicBezTo>
                  <a:pt x="1384600" y="176981"/>
                  <a:pt x="1379205" y="171536"/>
                  <a:pt x="1368416" y="171536"/>
                </a:cubicBezTo>
                <a:close/>
                <a:moveTo>
                  <a:pt x="241877" y="171536"/>
                </a:moveTo>
                <a:cubicBezTo>
                  <a:pt x="236483" y="171536"/>
                  <a:pt x="233786" y="174259"/>
                  <a:pt x="233786" y="179704"/>
                </a:cubicBezTo>
                <a:cubicBezTo>
                  <a:pt x="233786" y="184060"/>
                  <a:pt x="235944" y="186239"/>
                  <a:pt x="240259" y="186239"/>
                </a:cubicBezTo>
                <a:cubicBezTo>
                  <a:pt x="245653" y="186239"/>
                  <a:pt x="248351" y="184060"/>
                  <a:pt x="248351" y="179704"/>
                </a:cubicBezTo>
                <a:cubicBezTo>
                  <a:pt x="248351" y="174259"/>
                  <a:pt x="246192" y="171536"/>
                  <a:pt x="241877" y="171536"/>
                </a:cubicBezTo>
                <a:close/>
                <a:moveTo>
                  <a:pt x="3552918" y="169902"/>
                </a:moveTo>
                <a:cubicBezTo>
                  <a:pt x="3552918" y="169902"/>
                  <a:pt x="3550490" y="171264"/>
                  <a:pt x="3545636" y="173987"/>
                </a:cubicBezTo>
                <a:cubicBezTo>
                  <a:pt x="3540781" y="176709"/>
                  <a:pt x="3535386" y="179704"/>
                  <a:pt x="3529453" y="182971"/>
                </a:cubicBezTo>
                <a:cubicBezTo>
                  <a:pt x="3523518" y="186239"/>
                  <a:pt x="3518124" y="189506"/>
                  <a:pt x="3513270" y="192773"/>
                </a:cubicBezTo>
                <a:cubicBezTo>
                  <a:pt x="3508415" y="196041"/>
                  <a:pt x="3505987" y="197674"/>
                  <a:pt x="3505987" y="197674"/>
                </a:cubicBezTo>
                <a:cubicBezTo>
                  <a:pt x="3503830" y="199853"/>
                  <a:pt x="3503020" y="202031"/>
                  <a:pt x="3503560" y="204209"/>
                </a:cubicBezTo>
                <a:cubicBezTo>
                  <a:pt x="3504099" y="206387"/>
                  <a:pt x="3503290" y="208022"/>
                  <a:pt x="3501133" y="209110"/>
                </a:cubicBezTo>
                <a:cubicBezTo>
                  <a:pt x="3498974" y="210199"/>
                  <a:pt x="3497087" y="210744"/>
                  <a:pt x="3495469" y="210744"/>
                </a:cubicBezTo>
                <a:cubicBezTo>
                  <a:pt x="3493850" y="210744"/>
                  <a:pt x="3492501" y="211288"/>
                  <a:pt x="3491422" y="212378"/>
                </a:cubicBezTo>
                <a:cubicBezTo>
                  <a:pt x="3489265" y="214555"/>
                  <a:pt x="3487647" y="216734"/>
                  <a:pt x="3486568" y="218913"/>
                </a:cubicBezTo>
                <a:cubicBezTo>
                  <a:pt x="3485489" y="221090"/>
                  <a:pt x="3483871" y="223269"/>
                  <a:pt x="3481712" y="225446"/>
                </a:cubicBezTo>
                <a:cubicBezTo>
                  <a:pt x="3477397" y="228714"/>
                  <a:pt x="3473621" y="230348"/>
                  <a:pt x="3470385" y="230348"/>
                </a:cubicBezTo>
                <a:cubicBezTo>
                  <a:pt x="3467149" y="230348"/>
                  <a:pt x="3465529" y="233071"/>
                  <a:pt x="3465529" y="238516"/>
                </a:cubicBezTo>
                <a:lnTo>
                  <a:pt x="3465529" y="243418"/>
                </a:lnTo>
                <a:cubicBezTo>
                  <a:pt x="3465529" y="244506"/>
                  <a:pt x="3466608" y="245051"/>
                  <a:pt x="3468767" y="245051"/>
                </a:cubicBezTo>
                <a:cubicBezTo>
                  <a:pt x="3472003" y="245051"/>
                  <a:pt x="3478205" y="241783"/>
                  <a:pt x="3487377" y="235249"/>
                </a:cubicBezTo>
                <a:cubicBezTo>
                  <a:pt x="3496548" y="228714"/>
                  <a:pt x="3506258" y="221362"/>
                  <a:pt x="3516506" y="213194"/>
                </a:cubicBezTo>
                <a:cubicBezTo>
                  <a:pt x="3526756" y="205025"/>
                  <a:pt x="3535926" y="196857"/>
                  <a:pt x="3544017" y="188689"/>
                </a:cubicBezTo>
                <a:cubicBezTo>
                  <a:pt x="3552109" y="180520"/>
                  <a:pt x="3556154" y="175348"/>
                  <a:pt x="3556154" y="173169"/>
                </a:cubicBezTo>
                <a:cubicBezTo>
                  <a:pt x="3556154" y="170991"/>
                  <a:pt x="3555076" y="169902"/>
                  <a:pt x="3552918" y="169902"/>
                </a:cubicBezTo>
                <a:close/>
                <a:moveTo>
                  <a:pt x="1128908" y="169902"/>
                </a:moveTo>
                <a:cubicBezTo>
                  <a:pt x="1124592" y="169902"/>
                  <a:pt x="1122434" y="172625"/>
                  <a:pt x="1122434" y="178071"/>
                </a:cubicBezTo>
                <a:cubicBezTo>
                  <a:pt x="1122434" y="181338"/>
                  <a:pt x="1124052" y="182971"/>
                  <a:pt x="1127290" y="182971"/>
                </a:cubicBezTo>
                <a:cubicBezTo>
                  <a:pt x="1130526" y="182971"/>
                  <a:pt x="1132144" y="180794"/>
                  <a:pt x="1132144" y="176436"/>
                </a:cubicBezTo>
                <a:cubicBezTo>
                  <a:pt x="1132144" y="172080"/>
                  <a:pt x="1131066" y="169902"/>
                  <a:pt x="1128908" y="169902"/>
                </a:cubicBezTo>
                <a:close/>
                <a:moveTo>
                  <a:pt x="296899" y="169902"/>
                </a:moveTo>
                <a:cubicBezTo>
                  <a:pt x="293662" y="169902"/>
                  <a:pt x="292044" y="172625"/>
                  <a:pt x="292044" y="178071"/>
                </a:cubicBezTo>
                <a:cubicBezTo>
                  <a:pt x="292044" y="181338"/>
                  <a:pt x="294202" y="182971"/>
                  <a:pt x="298518" y="182971"/>
                </a:cubicBezTo>
                <a:cubicBezTo>
                  <a:pt x="301754" y="182971"/>
                  <a:pt x="303373" y="181338"/>
                  <a:pt x="303373" y="178071"/>
                </a:cubicBezTo>
                <a:cubicBezTo>
                  <a:pt x="303373" y="172625"/>
                  <a:pt x="301215" y="169902"/>
                  <a:pt x="296899" y="169902"/>
                </a:cubicBezTo>
                <a:close/>
                <a:moveTo>
                  <a:pt x="6335686" y="168268"/>
                </a:moveTo>
                <a:lnTo>
                  <a:pt x="6335686" y="169902"/>
                </a:lnTo>
                <a:lnTo>
                  <a:pt x="6337304" y="168268"/>
                </a:lnTo>
                <a:close/>
                <a:moveTo>
                  <a:pt x="4262239" y="168268"/>
                </a:moveTo>
                <a:lnTo>
                  <a:pt x="4262239" y="169902"/>
                </a:lnTo>
                <a:lnTo>
                  <a:pt x="4263857" y="168268"/>
                </a:lnTo>
                <a:close/>
                <a:moveTo>
                  <a:pt x="3970440" y="168268"/>
                </a:moveTo>
                <a:cubicBezTo>
                  <a:pt x="3958572" y="168268"/>
                  <a:pt x="3951019" y="173713"/>
                  <a:pt x="3947783" y="184604"/>
                </a:cubicBezTo>
                <a:cubicBezTo>
                  <a:pt x="3946704" y="187873"/>
                  <a:pt x="3944546" y="188417"/>
                  <a:pt x="3941310" y="186239"/>
                </a:cubicBezTo>
                <a:cubicBezTo>
                  <a:pt x="3938074" y="184060"/>
                  <a:pt x="3936456" y="187327"/>
                  <a:pt x="3936456" y="196041"/>
                </a:cubicBezTo>
                <a:lnTo>
                  <a:pt x="3936456" y="197674"/>
                </a:lnTo>
                <a:cubicBezTo>
                  <a:pt x="3937533" y="197674"/>
                  <a:pt x="3938613" y="197130"/>
                  <a:pt x="3939692" y="196041"/>
                </a:cubicBezTo>
                <a:cubicBezTo>
                  <a:pt x="3941850" y="194952"/>
                  <a:pt x="3943468" y="193862"/>
                  <a:pt x="3944546" y="192773"/>
                </a:cubicBezTo>
                <a:cubicBezTo>
                  <a:pt x="3947783" y="189506"/>
                  <a:pt x="3949401" y="187873"/>
                  <a:pt x="3949401" y="187873"/>
                </a:cubicBezTo>
                <a:lnTo>
                  <a:pt x="3959111" y="184604"/>
                </a:lnTo>
                <a:cubicBezTo>
                  <a:pt x="3966663" y="182427"/>
                  <a:pt x="3970440" y="180794"/>
                  <a:pt x="3970440" y="179704"/>
                </a:cubicBezTo>
                <a:close/>
                <a:moveTo>
                  <a:pt x="1227624" y="168268"/>
                </a:moveTo>
                <a:cubicBezTo>
                  <a:pt x="1225467" y="168268"/>
                  <a:pt x="1224388" y="168813"/>
                  <a:pt x="1224388" y="169902"/>
                </a:cubicBezTo>
                <a:lnTo>
                  <a:pt x="1226006" y="173169"/>
                </a:lnTo>
                <a:lnTo>
                  <a:pt x="1227624" y="173169"/>
                </a:lnTo>
                <a:lnTo>
                  <a:pt x="1229242" y="169902"/>
                </a:lnTo>
                <a:lnTo>
                  <a:pt x="1230861" y="169902"/>
                </a:lnTo>
                <a:lnTo>
                  <a:pt x="1229242" y="168268"/>
                </a:lnTo>
                <a:close/>
                <a:moveTo>
                  <a:pt x="6912104" y="166634"/>
                </a:moveTo>
                <a:cubicBezTo>
                  <a:pt x="6908867" y="166634"/>
                  <a:pt x="6907249" y="167724"/>
                  <a:pt x="6907249" y="169902"/>
                </a:cubicBezTo>
                <a:cubicBezTo>
                  <a:pt x="6907249" y="175348"/>
                  <a:pt x="6909945" y="178071"/>
                  <a:pt x="6915340" y="178071"/>
                </a:cubicBezTo>
                <a:cubicBezTo>
                  <a:pt x="6917499" y="178071"/>
                  <a:pt x="6919655" y="178071"/>
                  <a:pt x="6921813" y="178071"/>
                </a:cubicBezTo>
                <a:cubicBezTo>
                  <a:pt x="6923972" y="178071"/>
                  <a:pt x="6925049" y="176981"/>
                  <a:pt x="6925049" y="174803"/>
                </a:cubicBezTo>
                <a:cubicBezTo>
                  <a:pt x="6925049" y="171536"/>
                  <a:pt x="6923431" y="169357"/>
                  <a:pt x="6920194" y="168268"/>
                </a:cubicBezTo>
                <a:cubicBezTo>
                  <a:pt x="6916958" y="167180"/>
                  <a:pt x="6914261" y="166634"/>
                  <a:pt x="6912104" y="166634"/>
                </a:cubicBezTo>
                <a:close/>
                <a:moveTo>
                  <a:pt x="5606843" y="166634"/>
                </a:moveTo>
                <a:cubicBezTo>
                  <a:pt x="5600371" y="166634"/>
                  <a:pt x="5597134" y="168813"/>
                  <a:pt x="5597134" y="173169"/>
                </a:cubicBezTo>
                <a:cubicBezTo>
                  <a:pt x="5597134" y="175348"/>
                  <a:pt x="5598213" y="176436"/>
                  <a:pt x="5600371" y="176436"/>
                </a:cubicBezTo>
                <a:cubicBezTo>
                  <a:pt x="5602528" y="176436"/>
                  <a:pt x="5604956" y="175892"/>
                  <a:pt x="5607653" y="174803"/>
                </a:cubicBezTo>
                <a:cubicBezTo>
                  <a:pt x="5610350" y="173713"/>
                  <a:pt x="5611160" y="171536"/>
                  <a:pt x="5610080" y="168268"/>
                </a:cubicBezTo>
                <a:cubicBezTo>
                  <a:pt x="5610080" y="167180"/>
                  <a:pt x="5609001" y="166634"/>
                  <a:pt x="5606843" y="166634"/>
                </a:cubicBezTo>
                <a:close/>
                <a:moveTo>
                  <a:pt x="3559391" y="166634"/>
                </a:moveTo>
                <a:lnTo>
                  <a:pt x="3559391" y="168268"/>
                </a:lnTo>
                <a:cubicBezTo>
                  <a:pt x="3560470" y="168268"/>
                  <a:pt x="3561009" y="167996"/>
                  <a:pt x="3561009" y="167452"/>
                </a:cubicBezTo>
                <a:cubicBezTo>
                  <a:pt x="3561009" y="166906"/>
                  <a:pt x="3560470" y="166634"/>
                  <a:pt x="3559391" y="166634"/>
                </a:cubicBezTo>
                <a:close/>
                <a:moveTo>
                  <a:pt x="7822700" y="165001"/>
                </a:moveTo>
                <a:cubicBezTo>
                  <a:pt x="7820542" y="165001"/>
                  <a:pt x="7819195" y="166090"/>
                  <a:pt x="7818655" y="168268"/>
                </a:cubicBezTo>
                <a:cubicBezTo>
                  <a:pt x="7818114" y="170447"/>
                  <a:pt x="7817845" y="172625"/>
                  <a:pt x="7817845" y="174803"/>
                </a:cubicBezTo>
                <a:cubicBezTo>
                  <a:pt x="7817845" y="176981"/>
                  <a:pt x="7818924" y="178071"/>
                  <a:pt x="7821082" y="178071"/>
                </a:cubicBezTo>
                <a:cubicBezTo>
                  <a:pt x="7825397" y="178071"/>
                  <a:pt x="7827554" y="175348"/>
                  <a:pt x="7827554" y="169902"/>
                </a:cubicBezTo>
                <a:lnTo>
                  <a:pt x="7827554" y="166634"/>
                </a:lnTo>
                <a:cubicBezTo>
                  <a:pt x="7826477" y="165545"/>
                  <a:pt x="7824857" y="165001"/>
                  <a:pt x="7822700" y="165001"/>
                </a:cubicBezTo>
                <a:close/>
                <a:moveTo>
                  <a:pt x="6557392" y="165001"/>
                </a:moveTo>
                <a:cubicBezTo>
                  <a:pt x="6557392" y="170447"/>
                  <a:pt x="6559010" y="173169"/>
                  <a:pt x="6562248" y="173169"/>
                </a:cubicBezTo>
                <a:cubicBezTo>
                  <a:pt x="6566563" y="173169"/>
                  <a:pt x="6568721" y="172080"/>
                  <a:pt x="6568721" y="169902"/>
                </a:cubicBezTo>
                <a:cubicBezTo>
                  <a:pt x="6569800" y="167724"/>
                  <a:pt x="6568452" y="166362"/>
                  <a:pt x="6564674" y="165818"/>
                </a:cubicBezTo>
                <a:cubicBezTo>
                  <a:pt x="6560899" y="165273"/>
                  <a:pt x="6558471" y="165001"/>
                  <a:pt x="6557392" y="165001"/>
                </a:cubicBezTo>
                <a:close/>
                <a:moveTo>
                  <a:pt x="6455439" y="165001"/>
                </a:moveTo>
                <a:cubicBezTo>
                  <a:pt x="6452203" y="165001"/>
                  <a:pt x="6450585" y="165545"/>
                  <a:pt x="6450585" y="166634"/>
                </a:cubicBezTo>
                <a:cubicBezTo>
                  <a:pt x="6450585" y="168813"/>
                  <a:pt x="6452203" y="169902"/>
                  <a:pt x="6455439" y="169902"/>
                </a:cubicBezTo>
                <a:cubicBezTo>
                  <a:pt x="6458676" y="169902"/>
                  <a:pt x="6460294" y="168813"/>
                  <a:pt x="6460294" y="166634"/>
                </a:cubicBezTo>
                <a:cubicBezTo>
                  <a:pt x="6460294" y="165545"/>
                  <a:pt x="6458676" y="165001"/>
                  <a:pt x="6455439" y="165001"/>
                </a:cubicBezTo>
                <a:close/>
                <a:moveTo>
                  <a:pt x="4483946" y="165001"/>
                </a:moveTo>
                <a:cubicBezTo>
                  <a:pt x="4483946" y="170447"/>
                  <a:pt x="4485564" y="173169"/>
                  <a:pt x="4488801" y="173169"/>
                </a:cubicBezTo>
                <a:cubicBezTo>
                  <a:pt x="4493117" y="173169"/>
                  <a:pt x="4495274" y="172080"/>
                  <a:pt x="4495274" y="169902"/>
                </a:cubicBezTo>
                <a:cubicBezTo>
                  <a:pt x="4496353" y="167724"/>
                  <a:pt x="4495004" y="166362"/>
                  <a:pt x="4491229" y="165818"/>
                </a:cubicBezTo>
                <a:cubicBezTo>
                  <a:pt x="4487453" y="165273"/>
                  <a:pt x="4485025" y="165001"/>
                  <a:pt x="4483946" y="165001"/>
                </a:cubicBezTo>
                <a:close/>
                <a:moveTo>
                  <a:pt x="4381993" y="165001"/>
                </a:moveTo>
                <a:cubicBezTo>
                  <a:pt x="4378756" y="165001"/>
                  <a:pt x="4377138" y="165545"/>
                  <a:pt x="4377138" y="166634"/>
                </a:cubicBezTo>
                <a:cubicBezTo>
                  <a:pt x="4377138" y="168813"/>
                  <a:pt x="4378756" y="169902"/>
                  <a:pt x="4381993" y="169902"/>
                </a:cubicBezTo>
                <a:cubicBezTo>
                  <a:pt x="4385230" y="169902"/>
                  <a:pt x="4386848" y="168813"/>
                  <a:pt x="4386848" y="166634"/>
                </a:cubicBezTo>
                <a:cubicBezTo>
                  <a:pt x="4386848" y="165545"/>
                  <a:pt x="4385230" y="165001"/>
                  <a:pt x="4381993" y="165001"/>
                </a:cubicBezTo>
                <a:close/>
                <a:moveTo>
                  <a:pt x="3616032" y="165001"/>
                </a:moveTo>
                <a:cubicBezTo>
                  <a:pt x="3612796" y="167180"/>
                  <a:pt x="3609289" y="167724"/>
                  <a:pt x="3605513" y="166634"/>
                </a:cubicBezTo>
                <a:cubicBezTo>
                  <a:pt x="3601736" y="165545"/>
                  <a:pt x="3597692" y="166090"/>
                  <a:pt x="3593375" y="168268"/>
                </a:cubicBezTo>
                <a:cubicBezTo>
                  <a:pt x="3589060" y="170447"/>
                  <a:pt x="3585553" y="173987"/>
                  <a:pt x="3582856" y="178887"/>
                </a:cubicBezTo>
                <a:cubicBezTo>
                  <a:pt x="3580159" y="183788"/>
                  <a:pt x="3576653" y="187327"/>
                  <a:pt x="3572337" y="189506"/>
                </a:cubicBezTo>
                <a:cubicBezTo>
                  <a:pt x="3571259" y="189506"/>
                  <a:pt x="3570719" y="189778"/>
                  <a:pt x="3570719" y="190323"/>
                </a:cubicBezTo>
                <a:cubicBezTo>
                  <a:pt x="3570719" y="190867"/>
                  <a:pt x="3570180" y="191139"/>
                  <a:pt x="3569101" y="191139"/>
                </a:cubicBezTo>
                <a:lnTo>
                  <a:pt x="3567483" y="191139"/>
                </a:lnTo>
                <a:cubicBezTo>
                  <a:pt x="3564247" y="193318"/>
                  <a:pt x="3561819" y="196313"/>
                  <a:pt x="3560200" y="200125"/>
                </a:cubicBezTo>
                <a:cubicBezTo>
                  <a:pt x="3558582" y="203937"/>
                  <a:pt x="3556154" y="206932"/>
                  <a:pt x="3552918" y="209110"/>
                </a:cubicBezTo>
                <a:cubicBezTo>
                  <a:pt x="3550761" y="211288"/>
                  <a:pt x="3548872" y="212106"/>
                  <a:pt x="3547254" y="211560"/>
                </a:cubicBezTo>
                <a:cubicBezTo>
                  <a:pt x="3545636" y="211016"/>
                  <a:pt x="3543747" y="211288"/>
                  <a:pt x="3541590" y="212378"/>
                </a:cubicBezTo>
                <a:cubicBezTo>
                  <a:pt x="3536196" y="216734"/>
                  <a:pt x="3529453" y="221908"/>
                  <a:pt x="3521361" y="227897"/>
                </a:cubicBezTo>
                <a:cubicBezTo>
                  <a:pt x="3513270" y="233888"/>
                  <a:pt x="3508684" y="240150"/>
                  <a:pt x="3507605" y="246685"/>
                </a:cubicBezTo>
                <a:lnTo>
                  <a:pt x="3512460" y="246685"/>
                </a:lnTo>
                <a:cubicBezTo>
                  <a:pt x="3517855" y="241239"/>
                  <a:pt x="3523518" y="238244"/>
                  <a:pt x="3529453" y="237699"/>
                </a:cubicBezTo>
                <a:cubicBezTo>
                  <a:pt x="3535386" y="237155"/>
                  <a:pt x="3541590" y="232527"/>
                  <a:pt x="3548064" y="223813"/>
                </a:cubicBezTo>
                <a:cubicBezTo>
                  <a:pt x="3551300" y="223813"/>
                  <a:pt x="3554807" y="221908"/>
                  <a:pt x="3558582" y="218095"/>
                </a:cubicBezTo>
                <a:cubicBezTo>
                  <a:pt x="3562358" y="214283"/>
                  <a:pt x="3565326" y="211288"/>
                  <a:pt x="3567483" y="209110"/>
                </a:cubicBezTo>
                <a:cubicBezTo>
                  <a:pt x="3570719" y="206932"/>
                  <a:pt x="3574495" y="205025"/>
                  <a:pt x="3578810" y="203392"/>
                </a:cubicBezTo>
                <a:cubicBezTo>
                  <a:pt x="3583127" y="201759"/>
                  <a:pt x="3586902" y="199853"/>
                  <a:pt x="3590139" y="197674"/>
                </a:cubicBezTo>
                <a:cubicBezTo>
                  <a:pt x="3591218" y="196585"/>
                  <a:pt x="3593375" y="193318"/>
                  <a:pt x="3596613" y="187873"/>
                </a:cubicBezTo>
                <a:cubicBezTo>
                  <a:pt x="3596613" y="186783"/>
                  <a:pt x="3597960" y="185422"/>
                  <a:pt x="3600658" y="183788"/>
                </a:cubicBezTo>
                <a:cubicBezTo>
                  <a:pt x="3603356" y="182155"/>
                  <a:pt x="3605782" y="180248"/>
                  <a:pt x="3607940" y="178071"/>
                </a:cubicBezTo>
                <a:cubicBezTo>
                  <a:pt x="3611176" y="175892"/>
                  <a:pt x="3614953" y="173169"/>
                  <a:pt x="3619268" y="169902"/>
                </a:cubicBezTo>
                <a:cubicBezTo>
                  <a:pt x="3619268" y="166634"/>
                  <a:pt x="3618189" y="165001"/>
                  <a:pt x="3616032" y="165001"/>
                </a:cubicBezTo>
                <a:close/>
                <a:moveTo>
                  <a:pt x="1399163" y="165001"/>
                </a:moveTo>
                <a:cubicBezTo>
                  <a:pt x="1397006" y="165001"/>
                  <a:pt x="1394309" y="165273"/>
                  <a:pt x="1391072" y="165818"/>
                </a:cubicBezTo>
                <a:cubicBezTo>
                  <a:pt x="1387836" y="166362"/>
                  <a:pt x="1386218" y="168268"/>
                  <a:pt x="1386218" y="171536"/>
                </a:cubicBezTo>
                <a:cubicBezTo>
                  <a:pt x="1386218" y="173713"/>
                  <a:pt x="1387836" y="174803"/>
                  <a:pt x="1391072" y="174803"/>
                </a:cubicBezTo>
                <a:cubicBezTo>
                  <a:pt x="1393230" y="174803"/>
                  <a:pt x="1396196" y="174531"/>
                  <a:pt x="1399973" y="173987"/>
                </a:cubicBezTo>
                <a:cubicBezTo>
                  <a:pt x="1403749" y="173441"/>
                  <a:pt x="1405637" y="171536"/>
                  <a:pt x="1405637" y="168268"/>
                </a:cubicBezTo>
                <a:cubicBezTo>
                  <a:pt x="1405637" y="166090"/>
                  <a:pt x="1403480" y="165001"/>
                  <a:pt x="1399163" y="165001"/>
                </a:cubicBezTo>
                <a:close/>
                <a:moveTo>
                  <a:pt x="6484569" y="163368"/>
                </a:moveTo>
                <a:cubicBezTo>
                  <a:pt x="6484569" y="167724"/>
                  <a:pt x="6486187" y="169902"/>
                  <a:pt x="6489424" y="169902"/>
                </a:cubicBezTo>
                <a:cubicBezTo>
                  <a:pt x="6493740" y="169902"/>
                  <a:pt x="6495896" y="168813"/>
                  <a:pt x="6495896" y="166634"/>
                </a:cubicBezTo>
                <a:cubicBezTo>
                  <a:pt x="6495896" y="164457"/>
                  <a:pt x="6494278" y="163368"/>
                  <a:pt x="6491042" y="163368"/>
                </a:cubicBezTo>
                <a:cubicBezTo>
                  <a:pt x="6487806" y="163368"/>
                  <a:pt x="6485648" y="163368"/>
                  <a:pt x="6484569" y="163368"/>
                </a:cubicBezTo>
                <a:close/>
                <a:moveTo>
                  <a:pt x="5206011" y="163368"/>
                </a:moveTo>
                <a:cubicBezTo>
                  <a:pt x="5197381" y="163368"/>
                  <a:pt x="5193064" y="167724"/>
                  <a:pt x="5193064" y="176436"/>
                </a:cubicBezTo>
                <a:cubicBezTo>
                  <a:pt x="5193064" y="179704"/>
                  <a:pt x="5195763" y="181338"/>
                  <a:pt x="5201156" y="181338"/>
                </a:cubicBezTo>
                <a:cubicBezTo>
                  <a:pt x="5203314" y="181338"/>
                  <a:pt x="5206011" y="181066"/>
                  <a:pt x="5209247" y="180520"/>
                </a:cubicBezTo>
                <a:cubicBezTo>
                  <a:pt x="5212485" y="179976"/>
                  <a:pt x="5214103" y="178071"/>
                  <a:pt x="5214103" y="174803"/>
                </a:cubicBezTo>
                <a:lnTo>
                  <a:pt x="5214103" y="173169"/>
                </a:lnTo>
                <a:cubicBezTo>
                  <a:pt x="5215182" y="173169"/>
                  <a:pt x="5214103" y="171536"/>
                  <a:pt x="5210867" y="168268"/>
                </a:cubicBezTo>
                <a:cubicBezTo>
                  <a:pt x="5209788" y="167180"/>
                  <a:pt x="5209247" y="166090"/>
                  <a:pt x="5209247" y="165001"/>
                </a:cubicBezTo>
                <a:cubicBezTo>
                  <a:pt x="5208168" y="163912"/>
                  <a:pt x="5207090" y="163368"/>
                  <a:pt x="5206011" y="163368"/>
                </a:cubicBezTo>
                <a:close/>
                <a:moveTo>
                  <a:pt x="4411122" y="163368"/>
                </a:moveTo>
                <a:cubicBezTo>
                  <a:pt x="4411122" y="167724"/>
                  <a:pt x="4412740" y="169902"/>
                  <a:pt x="4415978" y="169902"/>
                </a:cubicBezTo>
                <a:cubicBezTo>
                  <a:pt x="4420293" y="169902"/>
                  <a:pt x="4422451" y="168813"/>
                  <a:pt x="4422451" y="166634"/>
                </a:cubicBezTo>
                <a:cubicBezTo>
                  <a:pt x="4422451" y="164457"/>
                  <a:pt x="4420832" y="163368"/>
                  <a:pt x="4417596" y="163368"/>
                </a:cubicBezTo>
                <a:cubicBezTo>
                  <a:pt x="4414359" y="163368"/>
                  <a:pt x="4412202" y="163368"/>
                  <a:pt x="4411122" y="163368"/>
                </a:cubicBezTo>
                <a:close/>
                <a:moveTo>
                  <a:pt x="6588140" y="160099"/>
                </a:moveTo>
                <a:cubicBezTo>
                  <a:pt x="6584904" y="160099"/>
                  <a:pt x="6581397" y="160917"/>
                  <a:pt x="6577621" y="162550"/>
                </a:cubicBezTo>
                <a:cubicBezTo>
                  <a:pt x="6573845" y="164184"/>
                  <a:pt x="6571957" y="167180"/>
                  <a:pt x="6571957" y="171536"/>
                </a:cubicBezTo>
                <a:cubicBezTo>
                  <a:pt x="6571957" y="173713"/>
                  <a:pt x="6571957" y="174803"/>
                  <a:pt x="6571957" y="174803"/>
                </a:cubicBezTo>
                <a:cubicBezTo>
                  <a:pt x="6573036" y="174803"/>
                  <a:pt x="6574924" y="175075"/>
                  <a:pt x="6577621" y="175620"/>
                </a:cubicBezTo>
                <a:cubicBezTo>
                  <a:pt x="6580318" y="176164"/>
                  <a:pt x="6582206" y="176436"/>
                  <a:pt x="6583286" y="176436"/>
                </a:cubicBezTo>
                <a:lnTo>
                  <a:pt x="6584904" y="176436"/>
                </a:lnTo>
                <a:cubicBezTo>
                  <a:pt x="6587061" y="176436"/>
                  <a:pt x="6588950" y="175075"/>
                  <a:pt x="6590568" y="172352"/>
                </a:cubicBezTo>
                <a:cubicBezTo>
                  <a:pt x="6592186" y="169629"/>
                  <a:pt x="6592996" y="167180"/>
                  <a:pt x="6592996" y="165001"/>
                </a:cubicBezTo>
                <a:cubicBezTo>
                  <a:pt x="6592996" y="161734"/>
                  <a:pt x="6591376" y="160099"/>
                  <a:pt x="6588140" y="160099"/>
                </a:cubicBezTo>
                <a:close/>
                <a:moveTo>
                  <a:pt x="4514694" y="160099"/>
                </a:moveTo>
                <a:cubicBezTo>
                  <a:pt x="4511458" y="160099"/>
                  <a:pt x="4507951" y="160917"/>
                  <a:pt x="4504175" y="162550"/>
                </a:cubicBezTo>
                <a:cubicBezTo>
                  <a:pt x="4500398" y="164184"/>
                  <a:pt x="4498511" y="167180"/>
                  <a:pt x="4498511" y="171536"/>
                </a:cubicBezTo>
                <a:cubicBezTo>
                  <a:pt x="4498511" y="173713"/>
                  <a:pt x="4498511" y="174803"/>
                  <a:pt x="4498511" y="174803"/>
                </a:cubicBezTo>
                <a:cubicBezTo>
                  <a:pt x="4499590" y="174803"/>
                  <a:pt x="4501478" y="175075"/>
                  <a:pt x="4504175" y="175620"/>
                </a:cubicBezTo>
                <a:cubicBezTo>
                  <a:pt x="4506872" y="176164"/>
                  <a:pt x="4508761" y="176436"/>
                  <a:pt x="4509838" y="176436"/>
                </a:cubicBezTo>
                <a:lnTo>
                  <a:pt x="4511458" y="176436"/>
                </a:lnTo>
                <a:cubicBezTo>
                  <a:pt x="4513615" y="176436"/>
                  <a:pt x="4515502" y="175075"/>
                  <a:pt x="4517122" y="172352"/>
                </a:cubicBezTo>
                <a:cubicBezTo>
                  <a:pt x="4518740" y="169629"/>
                  <a:pt x="4519549" y="167180"/>
                  <a:pt x="4519549" y="165001"/>
                </a:cubicBezTo>
                <a:cubicBezTo>
                  <a:pt x="4519549" y="161734"/>
                  <a:pt x="4517930" y="160099"/>
                  <a:pt x="4514694" y="160099"/>
                </a:cubicBezTo>
                <a:close/>
                <a:moveTo>
                  <a:pt x="3756823" y="160099"/>
                </a:moveTo>
                <a:lnTo>
                  <a:pt x="3755205" y="161734"/>
                </a:lnTo>
                <a:cubicBezTo>
                  <a:pt x="3755205" y="167180"/>
                  <a:pt x="3758441" y="169902"/>
                  <a:pt x="3764915" y="169902"/>
                </a:cubicBezTo>
                <a:cubicBezTo>
                  <a:pt x="3771388" y="169902"/>
                  <a:pt x="3775703" y="169902"/>
                  <a:pt x="3777862" y="169902"/>
                </a:cubicBezTo>
                <a:cubicBezTo>
                  <a:pt x="3781098" y="169902"/>
                  <a:pt x="3783256" y="169357"/>
                  <a:pt x="3784335" y="168268"/>
                </a:cubicBezTo>
                <a:lnTo>
                  <a:pt x="3785953" y="168268"/>
                </a:lnTo>
                <a:lnTo>
                  <a:pt x="3785953" y="166634"/>
                </a:lnTo>
                <a:cubicBezTo>
                  <a:pt x="3785953" y="164457"/>
                  <a:pt x="3784874" y="162822"/>
                  <a:pt x="3782717" y="161734"/>
                </a:cubicBezTo>
                <a:cubicBezTo>
                  <a:pt x="3780559" y="160645"/>
                  <a:pt x="3778941" y="160099"/>
                  <a:pt x="3777862" y="160099"/>
                </a:cubicBezTo>
                <a:close/>
                <a:moveTo>
                  <a:pt x="1887081" y="160099"/>
                </a:moveTo>
                <a:cubicBezTo>
                  <a:pt x="1887081" y="161189"/>
                  <a:pt x="1886542" y="161734"/>
                  <a:pt x="1885463" y="161734"/>
                </a:cubicBezTo>
                <a:cubicBezTo>
                  <a:pt x="1884384" y="161734"/>
                  <a:pt x="1883845" y="162278"/>
                  <a:pt x="1883845" y="163368"/>
                </a:cubicBezTo>
                <a:cubicBezTo>
                  <a:pt x="1873056" y="168813"/>
                  <a:pt x="1864695" y="172625"/>
                  <a:pt x="1858761" y="174803"/>
                </a:cubicBezTo>
                <a:cubicBezTo>
                  <a:pt x="1852827" y="176981"/>
                  <a:pt x="1847163" y="183516"/>
                  <a:pt x="1841769" y="194408"/>
                </a:cubicBezTo>
                <a:cubicBezTo>
                  <a:pt x="1835296" y="196585"/>
                  <a:pt x="1831789" y="197946"/>
                  <a:pt x="1831250" y="198492"/>
                </a:cubicBezTo>
                <a:cubicBezTo>
                  <a:pt x="1830710" y="199036"/>
                  <a:pt x="1828822" y="202031"/>
                  <a:pt x="1825585" y="207476"/>
                </a:cubicBezTo>
                <a:cubicBezTo>
                  <a:pt x="1823428" y="211832"/>
                  <a:pt x="1820192" y="214829"/>
                  <a:pt x="1815875" y="216462"/>
                </a:cubicBezTo>
                <a:cubicBezTo>
                  <a:pt x="1811560" y="218095"/>
                  <a:pt x="1808324" y="221636"/>
                  <a:pt x="1806166" y="227081"/>
                </a:cubicBezTo>
                <a:cubicBezTo>
                  <a:pt x="1816954" y="227081"/>
                  <a:pt x="1823158" y="224085"/>
                  <a:pt x="1824777" y="218095"/>
                </a:cubicBezTo>
                <a:cubicBezTo>
                  <a:pt x="1826395" y="212106"/>
                  <a:pt x="1830981" y="206932"/>
                  <a:pt x="1838532" y="202576"/>
                </a:cubicBezTo>
                <a:cubicBezTo>
                  <a:pt x="1838532" y="201487"/>
                  <a:pt x="1840419" y="200397"/>
                  <a:pt x="1844195" y="199308"/>
                </a:cubicBezTo>
                <a:cubicBezTo>
                  <a:pt x="1847972" y="198218"/>
                  <a:pt x="1850400" y="196585"/>
                  <a:pt x="1851479" y="194408"/>
                </a:cubicBezTo>
                <a:cubicBezTo>
                  <a:pt x="1853636" y="191139"/>
                  <a:pt x="1855255" y="188417"/>
                  <a:pt x="1856333" y="186239"/>
                </a:cubicBezTo>
                <a:cubicBezTo>
                  <a:pt x="1857412" y="184060"/>
                  <a:pt x="1859570" y="181882"/>
                  <a:pt x="1862806" y="179704"/>
                </a:cubicBezTo>
                <a:cubicBezTo>
                  <a:pt x="1867121" y="177526"/>
                  <a:pt x="1872785" y="176436"/>
                  <a:pt x="1879799" y="176436"/>
                </a:cubicBezTo>
                <a:cubicBezTo>
                  <a:pt x="1886811" y="176436"/>
                  <a:pt x="1890318" y="173169"/>
                  <a:pt x="1890318" y="166634"/>
                </a:cubicBezTo>
                <a:lnTo>
                  <a:pt x="1890318" y="165001"/>
                </a:lnTo>
                <a:lnTo>
                  <a:pt x="1890318" y="163368"/>
                </a:lnTo>
                <a:cubicBezTo>
                  <a:pt x="1890318" y="161189"/>
                  <a:pt x="1889239" y="160099"/>
                  <a:pt x="1887081" y="160099"/>
                </a:cubicBezTo>
                <a:close/>
                <a:moveTo>
                  <a:pt x="492714" y="160099"/>
                </a:moveTo>
                <a:cubicBezTo>
                  <a:pt x="486240" y="160099"/>
                  <a:pt x="481115" y="162550"/>
                  <a:pt x="477340" y="167452"/>
                </a:cubicBezTo>
                <a:cubicBezTo>
                  <a:pt x="473564" y="172352"/>
                  <a:pt x="468439" y="175892"/>
                  <a:pt x="461966" y="178071"/>
                </a:cubicBezTo>
                <a:cubicBezTo>
                  <a:pt x="459809" y="180248"/>
                  <a:pt x="458730" y="184060"/>
                  <a:pt x="458730" y="189506"/>
                </a:cubicBezTo>
                <a:cubicBezTo>
                  <a:pt x="463045" y="189506"/>
                  <a:pt x="469788" y="185422"/>
                  <a:pt x="478958" y="177253"/>
                </a:cubicBezTo>
                <a:cubicBezTo>
                  <a:pt x="488129" y="169085"/>
                  <a:pt x="492714" y="163368"/>
                  <a:pt x="492714" y="160099"/>
                </a:cubicBezTo>
                <a:close/>
                <a:moveTo>
                  <a:pt x="154489" y="160099"/>
                </a:moveTo>
                <a:cubicBezTo>
                  <a:pt x="150173" y="160099"/>
                  <a:pt x="148015" y="163912"/>
                  <a:pt x="148015" y="171536"/>
                </a:cubicBezTo>
                <a:cubicBezTo>
                  <a:pt x="148015" y="173713"/>
                  <a:pt x="149094" y="174803"/>
                  <a:pt x="151253" y="174803"/>
                </a:cubicBezTo>
                <a:cubicBezTo>
                  <a:pt x="153409" y="174803"/>
                  <a:pt x="155298" y="173713"/>
                  <a:pt x="156916" y="171536"/>
                </a:cubicBezTo>
                <a:cubicBezTo>
                  <a:pt x="158534" y="169357"/>
                  <a:pt x="159344" y="167180"/>
                  <a:pt x="159344" y="165001"/>
                </a:cubicBezTo>
                <a:cubicBezTo>
                  <a:pt x="159344" y="161734"/>
                  <a:pt x="157726" y="160099"/>
                  <a:pt x="154489" y="160099"/>
                </a:cubicBezTo>
                <a:close/>
                <a:moveTo>
                  <a:pt x="7336098" y="158466"/>
                </a:moveTo>
                <a:cubicBezTo>
                  <a:pt x="7329625" y="158466"/>
                  <a:pt x="7323421" y="162550"/>
                  <a:pt x="7317487" y="170719"/>
                </a:cubicBezTo>
                <a:cubicBezTo>
                  <a:pt x="7311554" y="178887"/>
                  <a:pt x="7306428" y="182971"/>
                  <a:pt x="7302114" y="182971"/>
                </a:cubicBezTo>
                <a:cubicBezTo>
                  <a:pt x="7299955" y="182971"/>
                  <a:pt x="7298607" y="182699"/>
                  <a:pt x="7298068" y="182155"/>
                </a:cubicBezTo>
                <a:cubicBezTo>
                  <a:pt x="7297528" y="181610"/>
                  <a:pt x="7296718" y="181338"/>
                  <a:pt x="7295641" y="181338"/>
                </a:cubicBezTo>
                <a:cubicBezTo>
                  <a:pt x="7294561" y="181338"/>
                  <a:pt x="7292135" y="183243"/>
                  <a:pt x="7288357" y="187055"/>
                </a:cubicBezTo>
                <a:cubicBezTo>
                  <a:pt x="7284583" y="190867"/>
                  <a:pt x="7280537" y="195496"/>
                  <a:pt x="7276220" y="200941"/>
                </a:cubicBezTo>
                <a:cubicBezTo>
                  <a:pt x="7271906" y="206387"/>
                  <a:pt x="7268129" y="211560"/>
                  <a:pt x="7264893" y="216462"/>
                </a:cubicBezTo>
                <a:cubicBezTo>
                  <a:pt x="7261657" y="221362"/>
                  <a:pt x="7260037" y="224358"/>
                  <a:pt x="7260037" y="225446"/>
                </a:cubicBezTo>
                <a:cubicBezTo>
                  <a:pt x="7270825" y="225446"/>
                  <a:pt x="7279997" y="220001"/>
                  <a:pt x="7287549" y="209110"/>
                </a:cubicBezTo>
                <a:cubicBezTo>
                  <a:pt x="7295100" y="198218"/>
                  <a:pt x="7303191" y="190595"/>
                  <a:pt x="7311822" y="186239"/>
                </a:cubicBezTo>
                <a:cubicBezTo>
                  <a:pt x="7316139" y="184060"/>
                  <a:pt x="7322073" y="181610"/>
                  <a:pt x="7329625" y="178887"/>
                </a:cubicBezTo>
                <a:cubicBezTo>
                  <a:pt x="7337175" y="176164"/>
                  <a:pt x="7340952" y="171536"/>
                  <a:pt x="7340952" y="165001"/>
                </a:cubicBezTo>
                <a:cubicBezTo>
                  <a:pt x="7340952" y="160645"/>
                  <a:pt x="7339335" y="158466"/>
                  <a:pt x="7336098" y="158466"/>
                </a:cubicBezTo>
                <a:close/>
                <a:moveTo>
                  <a:pt x="5269125" y="158466"/>
                </a:moveTo>
                <a:lnTo>
                  <a:pt x="5257796" y="169902"/>
                </a:lnTo>
                <a:lnTo>
                  <a:pt x="5256178" y="171536"/>
                </a:lnTo>
                <a:cubicBezTo>
                  <a:pt x="5256178" y="172625"/>
                  <a:pt x="5257796" y="173169"/>
                  <a:pt x="5261034" y="173169"/>
                </a:cubicBezTo>
                <a:cubicBezTo>
                  <a:pt x="5269664" y="173169"/>
                  <a:pt x="5277217" y="169902"/>
                  <a:pt x="5283690" y="163368"/>
                </a:cubicBezTo>
                <a:cubicBezTo>
                  <a:pt x="5281532" y="162278"/>
                  <a:pt x="5279374" y="161189"/>
                  <a:pt x="5277217" y="160099"/>
                </a:cubicBezTo>
                <a:cubicBezTo>
                  <a:pt x="5275058" y="159011"/>
                  <a:pt x="5272902" y="158466"/>
                  <a:pt x="5270743" y="158466"/>
                </a:cubicBezTo>
                <a:close/>
                <a:moveTo>
                  <a:pt x="1942103" y="156833"/>
                </a:moveTo>
                <a:cubicBezTo>
                  <a:pt x="1938867" y="156833"/>
                  <a:pt x="1934012" y="158466"/>
                  <a:pt x="1927538" y="161734"/>
                </a:cubicBezTo>
                <a:cubicBezTo>
                  <a:pt x="1921065" y="165001"/>
                  <a:pt x="1914322" y="169085"/>
                  <a:pt x="1907309" y="173987"/>
                </a:cubicBezTo>
                <a:cubicBezTo>
                  <a:pt x="1900297" y="178887"/>
                  <a:pt x="1894093" y="183788"/>
                  <a:pt x="1888699" y="188689"/>
                </a:cubicBezTo>
                <a:cubicBezTo>
                  <a:pt x="1883304" y="193590"/>
                  <a:pt x="1880068" y="197130"/>
                  <a:pt x="1878989" y="199308"/>
                </a:cubicBezTo>
                <a:cubicBezTo>
                  <a:pt x="1870359" y="199308"/>
                  <a:pt x="1864965" y="201487"/>
                  <a:pt x="1862806" y="205843"/>
                </a:cubicBezTo>
                <a:cubicBezTo>
                  <a:pt x="1860649" y="210199"/>
                  <a:pt x="1856333" y="214555"/>
                  <a:pt x="1849861" y="218913"/>
                </a:cubicBezTo>
                <a:cubicBezTo>
                  <a:pt x="1848781" y="220001"/>
                  <a:pt x="1847163" y="220818"/>
                  <a:pt x="1845005" y="221362"/>
                </a:cubicBezTo>
                <a:cubicBezTo>
                  <a:pt x="1842847" y="221908"/>
                  <a:pt x="1840690" y="223269"/>
                  <a:pt x="1838532" y="225446"/>
                </a:cubicBezTo>
                <a:cubicBezTo>
                  <a:pt x="1838532" y="237427"/>
                  <a:pt x="1834217" y="243418"/>
                  <a:pt x="1825585" y="243418"/>
                </a:cubicBezTo>
                <a:cubicBezTo>
                  <a:pt x="1824507" y="243418"/>
                  <a:pt x="1823967" y="243144"/>
                  <a:pt x="1823967" y="242600"/>
                </a:cubicBezTo>
                <a:cubicBezTo>
                  <a:pt x="1823967" y="242056"/>
                  <a:pt x="1823428" y="241783"/>
                  <a:pt x="1822349" y="241783"/>
                </a:cubicBezTo>
                <a:lnTo>
                  <a:pt x="1820731" y="241783"/>
                </a:lnTo>
                <a:lnTo>
                  <a:pt x="1819113" y="241783"/>
                </a:lnTo>
                <a:lnTo>
                  <a:pt x="1817495" y="241783"/>
                </a:lnTo>
                <a:cubicBezTo>
                  <a:pt x="1816415" y="241783"/>
                  <a:pt x="1815875" y="242328"/>
                  <a:pt x="1815875" y="243418"/>
                </a:cubicBezTo>
                <a:cubicBezTo>
                  <a:pt x="1814797" y="245595"/>
                  <a:pt x="1811829" y="249951"/>
                  <a:pt x="1806975" y="256486"/>
                </a:cubicBezTo>
                <a:cubicBezTo>
                  <a:pt x="1802120" y="263021"/>
                  <a:pt x="1799692" y="266834"/>
                  <a:pt x="1799692" y="267923"/>
                </a:cubicBezTo>
                <a:cubicBezTo>
                  <a:pt x="1806166" y="267923"/>
                  <a:pt x="1813449" y="265472"/>
                  <a:pt x="1821540" y="260571"/>
                </a:cubicBezTo>
                <a:cubicBezTo>
                  <a:pt x="1829630" y="255670"/>
                  <a:pt x="1836373" y="251586"/>
                  <a:pt x="1841769" y="248318"/>
                </a:cubicBezTo>
                <a:cubicBezTo>
                  <a:pt x="1845005" y="246141"/>
                  <a:pt x="1847163" y="243690"/>
                  <a:pt x="1848241" y="240967"/>
                </a:cubicBezTo>
                <a:cubicBezTo>
                  <a:pt x="1849320" y="238244"/>
                  <a:pt x="1851479" y="235793"/>
                  <a:pt x="1854715" y="233615"/>
                </a:cubicBezTo>
                <a:cubicBezTo>
                  <a:pt x="1856873" y="231437"/>
                  <a:pt x="1859030" y="230620"/>
                  <a:pt x="1861188" y="231165"/>
                </a:cubicBezTo>
                <a:cubicBezTo>
                  <a:pt x="1863347" y="231709"/>
                  <a:pt x="1865503" y="231437"/>
                  <a:pt x="1867662" y="230348"/>
                </a:cubicBezTo>
                <a:cubicBezTo>
                  <a:pt x="1869819" y="228169"/>
                  <a:pt x="1871438" y="225174"/>
                  <a:pt x="1872516" y="221362"/>
                </a:cubicBezTo>
                <a:cubicBezTo>
                  <a:pt x="1873595" y="217551"/>
                  <a:pt x="1875213" y="215101"/>
                  <a:pt x="1877371" y="214011"/>
                </a:cubicBezTo>
                <a:lnTo>
                  <a:pt x="1885463" y="214011"/>
                </a:lnTo>
                <a:cubicBezTo>
                  <a:pt x="1889778" y="211832"/>
                  <a:pt x="1893015" y="208022"/>
                  <a:pt x="1895172" y="202576"/>
                </a:cubicBezTo>
                <a:cubicBezTo>
                  <a:pt x="1897331" y="197130"/>
                  <a:pt x="1900566" y="193318"/>
                  <a:pt x="1904882" y="191139"/>
                </a:cubicBezTo>
                <a:cubicBezTo>
                  <a:pt x="1907040" y="188962"/>
                  <a:pt x="1909197" y="188145"/>
                  <a:pt x="1911355" y="188689"/>
                </a:cubicBezTo>
                <a:cubicBezTo>
                  <a:pt x="1913513" y="189234"/>
                  <a:pt x="1915670" y="188417"/>
                  <a:pt x="1917829" y="186239"/>
                </a:cubicBezTo>
                <a:cubicBezTo>
                  <a:pt x="1921065" y="182971"/>
                  <a:pt x="1925920" y="178615"/>
                  <a:pt x="1932394" y="173169"/>
                </a:cubicBezTo>
                <a:cubicBezTo>
                  <a:pt x="1938867" y="167724"/>
                  <a:pt x="1942103" y="162278"/>
                  <a:pt x="1942103" y="156833"/>
                </a:cubicBezTo>
                <a:close/>
                <a:moveTo>
                  <a:pt x="8414998" y="155199"/>
                </a:moveTo>
                <a:cubicBezTo>
                  <a:pt x="8410682" y="155199"/>
                  <a:pt x="8405288" y="158466"/>
                  <a:pt x="8398815" y="165001"/>
                </a:cubicBezTo>
                <a:cubicBezTo>
                  <a:pt x="8392341" y="171536"/>
                  <a:pt x="8389105" y="176436"/>
                  <a:pt x="8389105" y="179704"/>
                </a:cubicBezTo>
                <a:cubicBezTo>
                  <a:pt x="8389105" y="181882"/>
                  <a:pt x="8390993" y="183516"/>
                  <a:pt x="8394769" y="184604"/>
                </a:cubicBezTo>
                <a:cubicBezTo>
                  <a:pt x="8398546" y="185694"/>
                  <a:pt x="8401512" y="186239"/>
                  <a:pt x="8403670" y="186239"/>
                </a:cubicBezTo>
                <a:cubicBezTo>
                  <a:pt x="8403670" y="186239"/>
                  <a:pt x="8404748" y="185694"/>
                  <a:pt x="8406906" y="184604"/>
                </a:cubicBezTo>
                <a:cubicBezTo>
                  <a:pt x="8407985" y="181338"/>
                  <a:pt x="8410413" y="176709"/>
                  <a:pt x="8414188" y="170719"/>
                </a:cubicBezTo>
                <a:cubicBezTo>
                  <a:pt x="8417965" y="164729"/>
                  <a:pt x="8419853" y="160099"/>
                  <a:pt x="8419853" y="156833"/>
                </a:cubicBezTo>
                <a:cubicBezTo>
                  <a:pt x="8419853" y="155743"/>
                  <a:pt x="8418234" y="155199"/>
                  <a:pt x="8414998" y="155199"/>
                </a:cubicBezTo>
                <a:close/>
                <a:moveTo>
                  <a:pt x="7919798" y="155199"/>
                </a:moveTo>
                <a:cubicBezTo>
                  <a:pt x="7915483" y="155199"/>
                  <a:pt x="7911707" y="157922"/>
                  <a:pt x="7908469" y="163368"/>
                </a:cubicBezTo>
                <a:lnTo>
                  <a:pt x="7908469" y="165001"/>
                </a:lnTo>
                <a:cubicBezTo>
                  <a:pt x="7908469" y="165001"/>
                  <a:pt x="7909009" y="165545"/>
                  <a:pt x="7910089" y="166634"/>
                </a:cubicBezTo>
                <a:cubicBezTo>
                  <a:pt x="7912247" y="166634"/>
                  <a:pt x="7914944" y="166090"/>
                  <a:pt x="7918180" y="165001"/>
                </a:cubicBezTo>
                <a:cubicBezTo>
                  <a:pt x="7921416" y="163912"/>
                  <a:pt x="7923034" y="161734"/>
                  <a:pt x="7923034" y="158466"/>
                </a:cubicBezTo>
                <a:cubicBezTo>
                  <a:pt x="7923034" y="156289"/>
                  <a:pt x="7921957" y="155199"/>
                  <a:pt x="7919798" y="155199"/>
                </a:cubicBezTo>
                <a:close/>
                <a:moveTo>
                  <a:pt x="5288544" y="155199"/>
                </a:moveTo>
                <a:cubicBezTo>
                  <a:pt x="5286387" y="157377"/>
                  <a:pt x="5285308" y="159555"/>
                  <a:pt x="5285308" y="161734"/>
                </a:cubicBezTo>
                <a:cubicBezTo>
                  <a:pt x="5288544" y="161734"/>
                  <a:pt x="5290162" y="160645"/>
                  <a:pt x="5290162" y="158466"/>
                </a:cubicBezTo>
                <a:lnTo>
                  <a:pt x="5290162" y="156833"/>
                </a:lnTo>
                <a:close/>
                <a:moveTo>
                  <a:pt x="4718903" y="155199"/>
                </a:moveTo>
                <a:cubicBezTo>
                  <a:pt x="4713509" y="155199"/>
                  <a:pt x="4707305" y="157105"/>
                  <a:pt x="4700293" y="160917"/>
                </a:cubicBezTo>
                <a:cubicBezTo>
                  <a:pt x="4693280" y="164729"/>
                  <a:pt x="4686267" y="169629"/>
                  <a:pt x="4679254" y="175620"/>
                </a:cubicBezTo>
                <a:cubicBezTo>
                  <a:pt x="4672242" y="181610"/>
                  <a:pt x="4666309" y="187873"/>
                  <a:pt x="4661453" y="194408"/>
                </a:cubicBezTo>
                <a:cubicBezTo>
                  <a:pt x="4656598" y="200941"/>
                  <a:pt x="4654171" y="206387"/>
                  <a:pt x="4654171" y="210744"/>
                </a:cubicBezTo>
                <a:lnTo>
                  <a:pt x="4657407" y="212378"/>
                </a:lnTo>
                <a:cubicBezTo>
                  <a:pt x="4661723" y="212378"/>
                  <a:pt x="4664420" y="211288"/>
                  <a:pt x="4665499" y="209110"/>
                </a:cubicBezTo>
                <a:cubicBezTo>
                  <a:pt x="4666578" y="206932"/>
                  <a:pt x="4668196" y="204753"/>
                  <a:pt x="4670354" y="202576"/>
                </a:cubicBezTo>
                <a:cubicBezTo>
                  <a:pt x="4674670" y="200397"/>
                  <a:pt x="4678985" y="199308"/>
                  <a:pt x="4683300" y="199308"/>
                </a:cubicBezTo>
                <a:cubicBezTo>
                  <a:pt x="4687616" y="199308"/>
                  <a:pt x="4690853" y="197674"/>
                  <a:pt x="4693011" y="194408"/>
                </a:cubicBezTo>
                <a:cubicBezTo>
                  <a:pt x="4693011" y="186783"/>
                  <a:pt x="4694629" y="181066"/>
                  <a:pt x="4697865" y="177253"/>
                </a:cubicBezTo>
                <a:cubicBezTo>
                  <a:pt x="4701102" y="173441"/>
                  <a:pt x="4704338" y="170447"/>
                  <a:pt x="4707576" y="168268"/>
                </a:cubicBezTo>
                <a:cubicBezTo>
                  <a:pt x="4710812" y="166090"/>
                  <a:pt x="4713778" y="164457"/>
                  <a:pt x="4716476" y="163368"/>
                </a:cubicBezTo>
                <a:cubicBezTo>
                  <a:pt x="4719173" y="162278"/>
                  <a:pt x="4720521" y="160645"/>
                  <a:pt x="4720521" y="158466"/>
                </a:cubicBezTo>
                <a:cubicBezTo>
                  <a:pt x="4720521" y="156289"/>
                  <a:pt x="4719982" y="155199"/>
                  <a:pt x="4718903" y="155199"/>
                </a:cubicBezTo>
                <a:close/>
                <a:moveTo>
                  <a:pt x="4665499" y="155199"/>
                </a:moveTo>
                <a:cubicBezTo>
                  <a:pt x="4661184" y="155199"/>
                  <a:pt x="4656598" y="157105"/>
                  <a:pt x="4651744" y="160917"/>
                </a:cubicBezTo>
                <a:cubicBezTo>
                  <a:pt x="4646888" y="164729"/>
                  <a:pt x="4644462" y="169357"/>
                  <a:pt x="4644462" y="174803"/>
                </a:cubicBezTo>
                <a:cubicBezTo>
                  <a:pt x="4644462" y="176981"/>
                  <a:pt x="4646080" y="178071"/>
                  <a:pt x="4649316" y="178071"/>
                </a:cubicBezTo>
                <a:lnTo>
                  <a:pt x="4652552" y="178071"/>
                </a:lnTo>
                <a:cubicBezTo>
                  <a:pt x="4652552" y="172625"/>
                  <a:pt x="4654710" y="168541"/>
                  <a:pt x="4659025" y="165818"/>
                </a:cubicBezTo>
                <a:cubicBezTo>
                  <a:pt x="4663342" y="163096"/>
                  <a:pt x="4665499" y="159555"/>
                  <a:pt x="4665499" y="155199"/>
                </a:cubicBezTo>
                <a:close/>
                <a:moveTo>
                  <a:pt x="1204967" y="155199"/>
                </a:moveTo>
                <a:cubicBezTo>
                  <a:pt x="1200652" y="155199"/>
                  <a:pt x="1198495" y="157922"/>
                  <a:pt x="1198495" y="163368"/>
                </a:cubicBezTo>
                <a:lnTo>
                  <a:pt x="1198495" y="166634"/>
                </a:lnTo>
                <a:cubicBezTo>
                  <a:pt x="1198495" y="167724"/>
                  <a:pt x="1199034" y="168268"/>
                  <a:pt x="1200113" y="168268"/>
                </a:cubicBezTo>
                <a:lnTo>
                  <a:pt x="1216296" y="168268"/>
                </a:lnTo>
                <a:cubicBezTo>
                  <a:pt x="1216296" y="168268"/>
                  <a:pt x="1216835" y="167180"/>
                  <a:pt x="1217914" y="165001"/>
                </a:cubicBezTo>
                <a:cubicBezTo>
                  <a:pt x="1218993" y="162822"/>
                  <a:pt x="1217375" y="160645"/>
                  <a:pt x="1213060" y="158466"/>
                </a:cubicBezTo>
                <a:cubicBezTo>
                  <a:pt x="1208743" y="156289"/>
                  <a:pt x="1206046" y="155199"/>
                  <a:pt x="1204967" y="155199"/>
                </a:cubicBezTo>
                <a:close/>
                <a:moveTo>
                  <a:pt x="4875878" y="153566"/>
                </a:moveTo>
                <a:cubicBezTo>
                  <a:pt x="4873721" y="153566"/>
                  <a:pt x="4869675" y="155199"/>
                  <a:pt x="4863741" y="158466"/>
                </a:cubicBezTo>
                <a:cubicBezTo>
                  <a:pt x="4857807" y="161734"/>
                  <a:pt x="4853762" y="164457"/>
                  <a:pt x="4851603" y="166634"/>
                </a:cubicBezTo>
                <a:cubicBezTo>
                  <a:pt x="4849446" y="168813"/>
                  <a:pt x="4846209" y="169902"/>
                  <a:pt x="4841894" y="169902"/>
                </a:cubicBezTo>
                <a:cubicBezTo>
                  <a:pt x="4837579" y="169902"/>
                  <a:pt x="4834341" y="170991"/>
                  <a:pt x="4832184" y="173169"/>
                </a:cubicBezTo>
                <a:lnTo>
                  <a:pt x="4819237" y="186239"/>
                </a:lnTo>
                <a:cubicBezTo>
                  <a:pt x="4818158" y="187327"/>
                  <a:pt x="4817889" y="188962"/>
                  <a:pt x="4818429" y="191139"/>
                </a:cubicBezTo>
                <a:cubicBezTo>
                  <a:pt x="4818968" y="193318"/>
                  <a:pt x="4818158" y="194408"/>
                  <a:pt x="4816001" y="194408"/>
                </a:cubicBezTo>
                <a:cubicBezTo>
                  <a:pt x="4810607" y="196585"/>
                  <a:pt x="4805482" y="200125"/>
                  <a:pt x="4800627" y="205025"/>
                </a:cubicBezTo>
                <a:cubicBezTo>
                  <a:pt x="4795773" y="209927"/>
                  <a:pt x="4790648" y="213467"/>
                  <a:pt x="4785253" y="215645"/>
                </a:cubicBezTo>
                <a:lnTo>
                  <a:pt x="4783635" y="215645"/>
                </a:lnTo>
                <a:cubicBezTo>
                  <a:pt x="4782556" y="215645"/>
                  <a:pt x="4782017" y="216190"/>
                  <a:pt x="4782017" y="217278"/>
                </a:cubicBezTo>
                <a:cubicBezTo>
                  <a:pt x="4779859" y="218367"/>
                  <a:pt x="4778780" y="220001"/>
                  <a:pt x="4778780" y="222180"/>
                </a:cubicBezTo>
                <a:cubicBezTo>
                  <a:pt x="4778780" y="224358"/>
                  <a:pt x="4777701" y="225992"/>
                  <a:pt x="4775544" y="227081"/>
                </a:cubicBezTo>
                <a:lnTo>
                  <a:pt x="4769070" y="227081"/>
                </a:lnTo>
                <a:cubicBezTo>
                  <a:pt x="4765834" y="228169"/>
                  <a:pt x="4763407" y="230892"/>
                  <a:pt x="4761789" y="235249"/>
                </a:cubicBezTo>
                <a:cubicBezTo>
                  <a:pt x="4760171" y="239606"/>
                  <a:pt x="4758282" y="242872"/>
                  <a:pt x="4756123" y="245051"/>
                </a:cubicBezTo>
                <a:cubicBezTo>
                  <a:pt x="4752887" y="247229"/>
                  <a:pt x="4748842" y="248590"/>
                  <a:pt x="4743988" y="249135"/>
                </a:cubicBezTo>
                <a:cubicBezTo>
                  <a:pt x="4739132" y="249679"/>
                  <a:pt x="4735625" y="251586"/>
                  <a:pt x="4733468" y="254853"/>
                </a:cubicBezTo>
                <a:cubicBezTo>
                  <a:pt x="4732389" y="257032"/>
                  <a:pt x="4729961" y="260299"/>
                  <a:pt x="4726185" y="264655"/>
                </a:cubicBezTo>
                <a:cubicBezTo>
                  <a:pt x="4722410" y="269011"/>
                  <a:pt x="4718633" y="273369"/>
                  <a:pt x="4714858" y="277725"/>
                </a:cubicBezTo>
                <a:cubicBezTo>
                  <a:pt x="4711081" y="282081"/>
                  <a:pt x="4707576" y="286165"/>
                  <a:pt x="4704338" y="289977"/>
                </a:cubicBezTo>
                <a:cubicBezTo>
                  <a:pt x="4701102" y="293789"/>
                  <a:pt x="4699483" y="295695"/>
                  <a:pt x="4699483" y="295695"/>
                </a:cubicBezTo>
                <a:cubicBezTo>
                  <a:pt x="4699483" y="297874"/>
                  <a:pt x="4700562" y="298962"/>
                  <a:pt x="4702720" y="298962"/>
                </a:cubicBezTo>
                <a:cubicBezTo>
                  <a:pt x="4708115" y="298962"/>
                  <a:pt x="4711891" y="296239"/>
                  <a:pt x="4714048" y="290793"/>
                </a:cubicBezTo>
                <a:cubicBezTo>
                  <a:pt x="4716206" y="285348"/>
                  <a:pt x="4718903" y="281537"/>
                  <a:pt x="4722139" y="279358"/>
                </a:cubicBezTo>
                <a:cubicBezTo>
                  <a:pt x="4724298" y="277179"/>
                  <a:pt x="4728074" y="275818"/>
                  <a:pt x="4733468" y="275274"/>
                </a:cubicBezTo>
                <a:cubicBezTo>
                  <a:pt x="4738861" y="274730"/>
                  <a:pt x="4743178" y="273369"/>
                  <a:pt x="4746414" y="271190"/>
                </a:cubicBezTo>
                <a:cubicBezTo>
                  <a:pt x="4749651" y="269011"/>
                  <a:pt x="4751269" y="266562"/>
                  <a:pt x="4751269" y="263839"/>
                </a:cubicBezTo>
                <a:cubicBezTo>
                  <a:pt x="4751269" y="261116"/>
                  <a:pt x="4752348" y="258120"/>
                  <a:pt x="4754505" y="254853"/>
                </a:cubicBezTo>
                <a:cubicBezTo>
                  <a:pt x="4758822" y="249407"/>
                  <a:pt x="4764215" y="245323"/>
                  <a:pt x="4770688" y="242600"/>
                </a:cubicBezTo>
                <a:cubicBezTo>
                  <a:pt x="4777162" y="239878"/>
                  <a:pt x="4783095" y="236883"/>
                  <a:pt x="4788489" y="233615"/>
                </a:cubicBezTo>
                <a:cubicBezTo>
                  <a:pt x="4791727" y="231437"/>
                  <a:pt x="4793884" y="228714"/>
                  <a:pt x="4794963" y="225446"/>
                </a:cubicBezTo>
                <a:cubicBezTo>
                  <a:pt x="4796042" y="222180"/>
                  <a:pt x="4798200" y="219457"/>
                  <a:pt x="4801436" y="217278"/>
                </a:cubicBezTo>
                <a:cubicBezTo>
                  <a:pt x="4803593" y="215101"/>
                  <a:pt x="4806021" y="214011"/>
                  <a:pt x="4808720" y="214011"/>
                </a:cubicBezTo>
                <a:cubicBezTo>
                  <a:pt x="4811417" y="214011"/>
                  <a:pt x="4813843" y="212922"/>
                  <a:pt x="4816001" y="210744"/>
                </a:cubicBezTo>
                <a:cubicBezTo>
                  <a:pt x="4821396" y="206387"/>
                  <a:pt x="4827059" y="202576"/>
                  <a:pt x="4832993" y="199308"/>
                </a:cubicBezTo>
                <a:cubicBezTo>
                  <a:pt x="4838927" y="196041"/>
                  <a:pt x="4844591" y="192229"/>
                  <a:pt x="4849985" y="187873"/>
                </a:cubicBezTo>
                <a:cubicBezTo>
                  <a:pt x="4853221" y="185694"/>
                  <a:pt x="4858346" y="180794"/>
                  <a:pt x="4865359" y="173169"/>
                </a:cubicBezTo>
                <a:cubicBezTo>
                  <a:pt x="4872371" y="165545"/>
                  <a:pt x="4875878" y="159011"/>
                  <a:pt x="4875878" y="153566"/>
                </a:cubicBezTo>
                <a:close/>
                <a:moveTo>
                  <a:pt x="3387852" y="153566"/>
                </a:moveTo>
                <a:cubicBezTo>
                  <a:pt x="3384614" y="153566"/>
                  <a:pt x="3382996" y="155199"/>
                  <a:pt x="3382996" y="158466"/>
                </a:cubicBezTo>
                <a:cubicBezTo>
                  <a:pt x="3382996" y="161734"/>
                  <a:pt x="3384614" y="163368"/>
                  <a:pt x="3387852" y="163368"/>
                </a:cubicBezTo>
                <a:cubicBezTo>
                  <a:pt x="3391088" y="163368"/>
                  <a:pt x="3392706" y="161734"/>
                  <a:pt x="3392706" y="158466"/>
                </a:cubicBezTo>
                <a:cubicBezTo>
                  <a:pt x="3392706" y="155199"/>
                  <a:pt x="3391088" y="153566"/>
                  <a:pt x="3387852" y="153566"/>
                </a:cubicBezTo>
                <a:close/>
                <a:moveTo>
                  <a:pt x="3121844" y="153566"/>
                </a:moveTo>
                <a:cubicBezTo>
                  <a:pt x="3119685" y="153566"/>
                  <a:pt x="3118067" y="154654"/>
                  <a:pt x="3116988" y="156833"/>
                </a:cubicBezTo>
                <a:cubicBezTo>
                  <a:pt x="3115909" y="159011"/>
                  <a:pt x="3115370" y="161189"/>
                  <a:pt x="3115370" y="163368"/>
                </a:cubicBezTo>
                <a:cubicBezTo>
                  <a:pt x="3120765" y="163368"/>
                  <a:pt x="3123462" y="160645"/>
                  <a:pt x="3123462" y="155199"/>
                </a:cubicBezTo>
                <a:close/>
                <a:moveTo>
                  <a:pt x="449020" y="153566"/>
                </a:moveTo>
                <a:cubicBezTo>
                  <a:pt x="446862" y="153566"/>
                  <a:pt x="445244" y="154110"/>
                  <a:pt x="444164" y="155199"/>
                </a:cubicBezTo>
                <a:cubicBezTo>
                  <a:pt x="444164" y="155199"/>
                  <a:pt x="444703" y="155743"/>
                  <a:pt x="445783" y="156833"/>
                </a:cubicBezTo>
                <a:cubicBezTo>
                  <a:pt x="447941" y="156833"/>
                  <a:pt x="449020" y="155743"/>
                  <a:pt x="449020" y="153566"/>
                </a:cubicBezTo>
                <a:close/>
                <a:moveTo>
                  <a:pt x="5724979" y="151931"/>
                </a:moveTo>
                <a:lnTo>
                  <a:pt x="5721743" y="153566"/>
                </a:lnTo>
                <a:cubicBezTo>
                  <a:pt x="5721743" y="154654"/>
                  <a:pt x="5722821" y="155199"/>
                  <a:pt x="5724979" y="155199"/>
                </a:cubicBezTo>
                <a:cubicBezTo>
                  <a:pt x="5724979" y="155199"/>
                  <a:pt x="5725518" y="154654"/>
                  <a:pt x="5726599" y="153566"/>
                </a:cubicBezTo>
                <a:lnTo>
                  <a:pt x="5726599" y="151931"/>
                </a:lnTo>
                <a:close/>
                <a:moveTo>
                  <a:pt x="1300447" y="151931"/>
                </a:moveTo>
                <a:cubicBezTo>
                  <a:pt x="1298290" y="151931"/>
                  <a:pt x="1297211" y="153566"/>
                  <a:pt x="1297211" y="156833"/>
                </a:cubicBezTo>
                <a:cubicBezTo>
                  <a:pt x="1297211" y="160099"/>
                  <a:pt x="1298290" y="161734"/>
                  <a:pt x="1300447" y="161734"/>
                </a:cubicBezTo>
                <a:cubicBezTo>
                  <a:pt x="1302605" y="161734"/>
                  <a:pt x="1303684" y="160645"/>
                  <a:pt x="1303684" y="158466"/>
                </a:cubicBezTo>
                <a:cubicBezTo>
                  <a:pt x="1303684" y="154110"/>
                  <a:pt x="1302605" y="151931"/>
                  <a:pt x="1300447" y="151931"/>
                </a:cubicBezTo>
                <a:close/>
                <a:moveTo>
                  <a:pt x="5880336" y="150298"/>
                </a:moveTo>
                <a:cubicBezTo>
                  <a:pt x="5879258" y="150298"/>
                  <a:pt x="5877369" y="151115"/>
                  <a:pt x="5874672" y="152748"/>
                </a:cubicBezTo>
                <a:cubicBezTo>
                  <a:pt x="5871975" y="154382"/>
                  <a:pt x="5870088" y="155743"/>
                  <a:pt x="5869008" y="156833"/>
                </a:cubicBezTo>
                <a:lnTo>
                  <a:pt x="5867390" y="156833"/>
                </a:lnTo>
                <a:lnTo>
                  <a:pt x="5859299" y="173169"/>
                </a:lnTo>
                <a:cubicBezTo>
                  <a:pt x="5859299" y="174259"/>
                  <a:pt x="5859838" y="174803"/>
                  <a:pt x="5860917" y="174803"/>
                </a:cubicBezTo>
                <a:cubicBezTo>
                  <a:pt x="5864153" y="172625"/>
                  <a:pt x="5867660" y="169357"/>
                  <a:pt x="5871436" y="165001"/>
                </a:cubicBezTo>
                <a:cubicBezTo>
                  <a:pt x="5875212" y="160645"/>
                  <a:pt x="5879258" y="156833"/>
                  <a:pt x="5883573" y="153566"/>
                </a:cubicBezTo>
                <a:lnTo>
                  <a:pt x="5883573" y="151931"/>
                </a:lnTo>
                <a:cubicBezTo>
                  <a:pt x="5883573" y="150843"/>
                  <a:pt x="5883033" y="150298"/>
                  <a:pt x="5881954" y="150298"/>
                </a:cubicBezTo>
                <a:close/>
                <a:moveTo>
                  <a:pt x="6852226" y="148664"/>
                </a:moveTo>
                <a:lnTo>
                  <a:pt x="6852226" y="151931"/>
                </a:lnTo>
                <a:lnTo>
                  <a:pt x="6852226" y="153566"/>
                </a:lnTo>
                <a:cubicBezTo>
                  <a:pt x="6853305" y="153566"/>
                  <a:pt x="6853844" y="153020"/>
                  <a:pt x="6853844" y="151931"/>
                </a:cubicBezTo>
                <a:cubicBezTo>
                  <a:pt x="6853844" y="149754"/>
                  <a:pt x="6853305" y="148664"/>
                  <a:pt x="6852226" y="148664"/>
                </a:cubicBezTo>
                <a:close/>
                <a:moveTo>
                  <a:pt x="6092334" y="148664"/>
                </a:moveTo>
                <a:cubicBezTo>
                  <a:pt x="6089097" y="148664"/>
                  <a:pt x="6087479" y="150298"/>
                  <a:pt x="6087479" y="153566"/>
                </a:cubicBezTo>
                <a:cubicBezTo>
                  <a:pt x="6091794" y="153566"/>
                  <a:pt x="6093952" y="151931"/>
                  <a:pt x="6093952" y="148664"/>
                </a:cubicBezTo>
                <a:close/>
                <a:moveTo>
                  <a:pt x="2979433" y="145397"/>
                </a:moveTo>
                <a:cubicBezTo>
                  <a:pt x="2976197" y="145397"/>
                  <a:pt x="2974579" y="145941"/>
                  <a:pt x="2974579" y="147031"/>
                </a:cubicBezTo>
                <a:cubicBezTo>
                  <a:pt x="2974579" y="152476"/>
                  <a:pt x="2977276" y="155199"/>
                  <a:pt x="2982670" y="155199"/>
                </a:cubicBezTo>
                <a:cubicBezTo>
                  <a:pt x="2985906" y="155199"/>
                  <a:pt x="2987524" y="153566"/>
                  <a:pt x="2987524" y="150298"/>
                </a:cubicBezTo>
                <a:cubicBezTo>
                  <a:pt x="2987524" y="147031"/>
                  <a:pt x="2984827" y="145397"/>
                  <a:pt x="2979433" y="145397"/>
                </a:cubicBezTo>
                <a:close/>
                <a:moveTo>
                  <a:pt x="5142897" y="143763"/>
                </a:moveTo>
                <a:cubicBezTo>
                  <a:pt x="5140740" y="143763"/>
                  <a:pt x="5136695" y="145941"/>
                  <a:pt x="5130760" y="150298"/>
                </a:cubicBezTo>
                <a:cubicBezTo>
                  <a:pt x="5124827" y="154654"/>
                  <a:pt x="5118353" y="159283"/>
                  <a:pt x="5111341" y="164184"/>
                </a:cubicBezTo>
                <a:cubicBezTo>
                  <a:pt x="5104329" y="169085"/>
                  <a:pt x="5097855" y="174259"/>
                  <a:pt x="5091921" y="179704"/>
                </a:cubicBezTo>
                <a:cubicBezTo>
                  <a:pt x="5085987" y="185150"/>
                  <a:pt x="5082482" y="188417"/>
                  <a:pt x="5081403" y="189506"/>
                </a:cubicBezTo>
                <a:cubicBezTo>
                  <a:pt x="5079244" y="191685"/>
                  <a:pt x="5078165" y="196585"/>
                  <a:pt x="5078165" y="204209"/>
                </a:cubicBezTo>
                <a:lnTo>
                  <a:pt x="5081403" y="204209"/>
                </a:lnTo>
                <a:cubicBezTo>
                  <a:pt x="5086797" y="196585"/>
                  <a:pt x="5093809" y="192229"/>
                  <a:pt x="5102440" y="191139"/>
                </a:cubicBezTo>
                <a:lnTo>
                  <a:pt x="5123478" y="171536"/>
                </a:lnTo>
                <a:cubicBezTo>
                  <a:pt x="5127793" y="169357"/>
                  <a:pt x="5130221" y="166362"/>
                  <a:pt x="5130760" y="162550"/>
                </a:cubicBezTo>
                <a:cubicBezTo>
                  <a:pt x="5131300" y="158738"/>
                  <a:pt x="5133188" y="155743"/>
                  <a:pt x="5136424" y="153566"/>
                </a:cubicBezTo>
                <a:cubicBezTo>
                  <a:pt x="5137503" y="153566"/>
                  <a:pt x="5139392" y="152748"/>
                  <a:pt x="5142089" y="151115"/>
                </a:cubicBezTo>
                <a:cubicBezTo>
                  <a:pt x="5144786" y="149482"/>
                  <a:pt x="5146135" y="147575"/>
                  <a:pt x="5146135" y="145397"/>
                </a:cubicBezTo>
                <a:cubicBezTo>
                  <a:pt x="5146135" y="144308"/>
                  <a:pt x="5145056" y="143763"/>
                  <a:pt x="5142897" y="143763"/>
                </a:cubicBezTo>
                <a:close/>
                <a:moveTo>
                  <a:pt x="3036073" y="143763"/>
                </a:moveTo>
                <a:cubicBezTo>
                  <a:pt x="3032837" y="143763"/>
                  <a:pt x="3031219" y="146485"/>
                  <a:pt x="3031219" y="151931"/>
                </a:cubicBezTo>
                <a:lnTo>
                  <a:pt x="3031219" y="155199"/>
                </a:lnTo>
                <a:cubicBezTo>
                  <a:pt x="3032297" y="155199"/>
                  <a:pt x="3033107" y="155471"/>
                  <a:pt x="3033646" y="156015"/>
                </a:cubicBezTo>
                <a:cubicBezTo>
                  <a:pt x="3034186" y="156561"/>
                  <a:pt x="3034994" y="156833"/>
                  <a:pt x="3036073" y="156833"/>
                </a:cubicBezTo>
                <a:cubicBezTo>
                  <a:pt x="3038232" y="156833"/>
                  <a:pt x="3039311" y="154110"/>
                  <a:pt x="3039311" y="148664"/>
                </a:cubicBezTo>
                <a:cubicBezTo>
                  <a:pt x="3039311" y="145397"/>
                  <a:pt x="3038232" y="143763"/>
                  <a:pt x="3036073" y="143763"/>
                </a:cubicBezTo>
                <a:close/>
                <a:moveTo>
                  <a:pt x="6891065" y="142129"/>
                </a:moveTo>
                <a:cubicBezTo>
                  <a:pt x="6888907" y="142129"/>
                  <a:pt x="6887828" y="143763"/>
                  <a:pt x="6887828" y="147031"/>
                </a:cubicBezTo>
                <a:cubicBezTo>
                  <a:pt x="6887828" y="149208"/>
                  <a:pt x="6888369" y="151387"/>
                  <a:pt x="6889447" y="153566"/>
                </a:cubicBezTo>
                <a:cubicBezTo>
                  <a:pt x="6890525" y="155743"/>
                  <a:pt x="6892143" y="156833"/>
                  <a:pt x="6894301" y="156833"/>
                </a:cubicBezTo>
                <a:cubicBezTo>
                  <a:pt x="6897539" y="156833"/>
                  <a:pt x="6899157" y="155199"/>
                  <a:pt x="6899157" y="151931"/>
                </a:cubicBezTo>
                <a:cubicBezTo>
                  <a:pt x="6899157" y="150843"/>
                  <a:pt x="6898349" y="148936"/>
                  <a:pt x="6896729" y="146213"/>
                </a:cubicBezTo>
                <a:cubicBezTo>
                  <a:pt x="6895111" y="143491"/>
                  <a:pt x="6893224" y="142129"/>
                  <a:pt x="6891065" y="142129"/>
                </a:cubicBezTo>
                <a:close/>
                <a:moveTo>
                  <a:pt x="2167047" y="142129"/>
                </a:moveTo>
                <a:cubicBezTo>
                  <a:pt x="2165968" y="142129"/>
                  <a:pt x="2163271" y="142947"/>
                  <a:pt x="2158955" y="144580"/>
                </a:cubicBezTo>
                <a:cubicBezTo>
                  <a:pt x="2154641" y="146213"/>
                  <a:pt x="2150055" y="148392"/>
                  <a:pt x="2145199" y="151115"/>
                </a:cubicBezTo>
                <a:cubicBezTo>
                  <a:pt x="2140345" y="153838"/>
                  <a:pt x="2136030" y="156289"/>
                  <a:pt x="2132253" y="158466"/>
                </a:cubicBezTo>
                <a:cubicBezTo>
                  <a:pt x="2128477" y="160645"/>
                  <a:pt x="2126589" y="161734"/>
                  <a:pt x="2126589" y="161734"/>
                </a:cubicBezTo>
                <a:lnTo>
                  <a:pt x="2126589" y="171536"/>
                </a:lnTo>
                <a:cubicBezTo>
                  <a:pt x="2126589" y="171536"/>
                  <a:pt x="2126049" y="172080"/>
                  <a:pt x="2124972" y="173169"/>
                </a:cubicBezTo>
                <a:cubicBezTo>
                  <a:pt x="2122813" y="174259"/>
                  <a:pt x="2118768" y="176436"/>
                  <a:pt x="2112834" y="179704"/>
                </a:cubicBezTo>
                <a:cubicBezTo>
                  <a:pt x="2106900" y="182971"/>
                  <a:pt x="2103933" y="186783"/>
                  <a:pt x="2103933" y="191139"/>
                </a:cubicBezTo>
                <a:cubicBezTo>
                  <a:pt x="2103933" y="193318"/>
                  <a:pt x="2106091" y="194408"/>
                  <a:pt x="2110407" y="194408"/>
                </a:cubicBezTo>
                <a:cubicBezTo>
                  <a:pt x="2112564" y="194408"/>
                  <a:pt x="2116609" y="192229"/>
                  <a:pt x="2122544" y="187873"/>
                </a:cubicBezTo>
                <a:cubicBezTo>
                  <a:pt x="2128477" y="183516"/>
                  <a:pt x="2134681" y="178615"/>
                  <a:pt x="2141153" y="173169"/>
                </a:cubicBezTo>
                <a:cubicBezTo>
                  <a:pt x="2147627" y="167724"/>
                  <a:pt x="2153561" y="162006"/>
                  <a:pt x="2158955" y="156015"/>
                </a:cubicBezTo>
                <a:cubicBezTo>
                  <a:pt x="2164350" y="150026"/>
                  <a:pt x="2167047" y="145397"/>
                  <a:pt x="2167047" y="142129"/>
                </a:cubicBezTo>
                <a:close/>
                <a:moveTo>
                  <a:pt x="3946165" y="140496"/>
                </a:moveTo>
                <a:cubicBezTo>
                  <a:pt x="3945086" y="140496"/>
                  <a:pt x="3941040" y="143219"/>
                  <a:pt x="3934028" y="148664"/>
                </a:cubicBezTo>
                <a:cubicBezTo>
                  <a:pt x="3927014" y="154110"/>
                  <a:pt x="3924588" y="157922"/>
                  <a:pt x="3926745" y="160099"/>
                </a:cubicBezTo>
                <a:lnTo>
                  <a:pt x="3928363" y="160099"/>
                </a:lnTo>
                <a:lnTo>
                  <a:pt x="3938074" y="160099"/>
                </a:lnTo>
                <a:lnTo>
                  <a:pt x="3939692" y="160099"/>
                </a:lnTo>
                <a:cubicBezTo>
                  <a:pt x="3939692" y="159011"/>
                  <a:pt x="3939961" y="157650"/>
                  <a:pt x="3940501" y="156015"/>
                </a:cubicBezTo>
                <a:cubicBezTo>
                  <a:pt x="3941040" y="154382"/>
                  <a:pt x="3941310" y="153020"/>
                  <a:pt x="3941310" y="151931"/>
                </a:cubicBezTo>
                <a:cubicBezTo>
                  <a:pt x="3943468" y="149754"/>
                  <a:pt x="3946165" y="148392"/>
                  <a:pt x="3949401" y="147847"/>
                </a:cubicBezTo>
                <a:cubicBezTo>
                  <a:pt x="3952639" y="147303"/>
                  <a:pt x="3954257" y="145941"/>
                  <a:pt x="3954257" y="143763"/>
                </a:cubicBezTo>
                <a:lnTo>
                  <a:pt x="3954257" y="142129"/>
                </a:lnTo>
                <a:cubicBezTo>
                  <a:pt x="3953178" y="142129"/>
                  <a:pt x="3952098" y="141857"/>
                  <a:pt x="3951019" y="141313"/>
                </a:cubicBezTo>
                <a:cubicBezTo>
                  <a:pt x="3949940" y="140768"/>
                  <a:pt x="3948862" y="140496"/>
                  <a:pt x="3947783" y="140496"/>
                </a:cubicBezTo>
                <a:close/>
                <a:moveTo>
                  <a:pt x="2013309" y="140496"/>
                </a:moveTo>
                <a:cubicBezTo>
                  <a:pt x="2006835" y="140496"/>
                  <a:pt x="2001980" y="142675"/>
                  <a:pt x="1998744" y="147031"/>
                </a:cubicBezTo>
                <a:cubicBezTo>
                  <a:pt x="1995506" y="152476"/>
                  <a:pt x="1991462" y="155199"/>
                  <a:pt x="1986606" y="155199"/>
                </a:cubicBezTo>
                <a:cubicBezTo>
                  <a:pt x="1981751" y="155199"/>
                  <a:pt x="1976627" y="156833"/>
                  <a:pt x="1971233" y="160099"/>
                </a:cubicBezTo>
                <a:cubicBezTo>
                  <a:pt x="1965839" y="164457"/>
                  <a:pt x="1962332" y="168813"/>
                  <a:pt x="1960714" y="173169"/>
                </a:cubicBezTo>
                <a:cubicBezTo>
                  <a:pt x="1959094" y="177526"/>
                  <a:pt x="1954510" y="180794"/>
                  <a:pt x="1946959" y="182971"/>
                </a:cubicBezTo>
                <a:cubicBezTo>
                  <a:pt x="1944800" y="182971"/>
                  <a:pt x="1943721" y="184604"/>
                  <a:pt x="1943721" y="187873"/>
                </a:cubicBezTo>
                <a:cubicBezTo>
                  <a:pt x="1943721" y="191139"/>
                  <a:pt x="1942642" y="193318"/>
                  <a:pt x="1940485" y="194408"/>
                </a:cubicBezTo>
                <a:cubicBezTo>
                  <a:pt x="1938327" y="196585"/>
                  <a:pt x="1932394" y="199580"/>
                  <a:pt x="1922684" y="203392"/>
                </a:cubicBezTo>
                <a:cubicBezTo>
                  <a:pt x="1912973" y="207204"/>
                  <a:pt x="1907040" y="210199"/>
                  <a:pt x="1904882" y="212378"/>
                </a:cubicBezTo>
                <a:cubicBezTo>
                  <a:pt x="1896251" y="224358"/>
                  <a:pt x="1888429" y="232799"/>
                  <a:pt x="1881417" y="237699"/>
                </a:cubicBezTo>
                <a:cubicBezTo>
                  <a:pt x="1874405" y="242600"/>
                  <a:pt x="1865503" y="249951"/>
                  <a:pt x="1854715" y="259755"/>
                </a:cubicBezTo>
                <a:cubicBezTo>
                  <a:pt x="1854715" y="259755"/>
                  <a:pt x="1853097" y="259755"/>
                  <a:pt x="1849861" y="259755"/>
                </a:cubicBezTo>
                <a:lnTo>
                  <a:pt x="1845005" y="259755"/>
                </a:lnTo>
                <a:cubicBezTo>
                  <a:pt x="1845005" y="261932"/>
                  <a:pt x="1843926" y="263021"/>
                  <a:pt x="1841769" y="263021"/>
                </a:cubicBezTo>
                <a:cubicBezTo>
                  <a:pt x="1839611" y="268467"/>
                  <a:pt x="1838262" y="271462"/>
                  <a:pt x="1837723" y="272007"/>
                </a:cubicBezTo>
                <a:cubicBezTo>
                  <a:pt x="1837183" y="272551"/>
                  <a:pt x="1836644" y="272551"/>
                  <a:pt x="1836104" y="272007"/>
                </a:cubicBezTo>
                <a:cubicBezTo>
                  <a:pt x="1835565" y="271462"/>
                  <a:pt x="1835026" y="270918"/>
                  <a:pt x="1834486" y="270372"/>
                </a:cubicBezTo>
                <a:cubicBezTo>
                  <a:pt x="1833947" y="269828"/>
                  <a:pt x="1833137" y="270646"/>
                  <a:pt x="1832058" y="272823"/>
                </a:cubicBezTo>
                <a:cubicBezTo>
                  <a:pt x="1829901" y="277179"/>
                  <a:pt x="1828283" y="280448"/>
                  <a:pt x="1827204" y="282625"/>
                </a:cubicBezTo>
                <a:cubicBezTo>
                  <a:pt x="1826125" y="284804"/>
                  <a:pt x="1822349" y="285348"/>
                  <a:pt x="1815875" y="284260"/>
                </a:cubicBezTo>
                <a:cubicBezTo>
                  <a:pt x="1813718" y="286437"/>
                  <a:pt x="1811560" y="289705"/>
                  <a:pt x="1809403" y="294061"/>
                </a:cubicBezTo>
                <a:cubicBezTo>
                  <a:pt x="1807245" y="298418"/>
                  <a:pt x="1805087" y="301684"/>
                  <a:pt x="1802930" y="303863"/>
                </a:cubicBezTo>
                <a:cubicBezTo>
                  <a:pt x="1798615" y="310398"/>
                  <a:pt x="1791870" y="314210"/>
                  <a:pt x="1782701" y="315298"/>
                </a:cubicBezTo>
                <a:cubicBezTo>
                  <a:pt x="1773530" y="316388"/>
                  <a:pt x="1768946" y="322379"/>
                  <a:pt x="1768946" y="333270"/>
                </a:cubicBezTo>
                <a:lnTo>
                  <a:pt x="1773800" y="333270"/>
                </a:lnTo>
                <a:lnTo>
                  <a:pt x="1781891" y="326735"/>
                </a:lnTo>
                <a:lnTo>
                  <a:pt x="1785129" y="326735"/>
                </a:lnTo>
                <a:cubicBezTo>
                  <a:pt x="1787286" y="326735"/>
                  <a:pt x="1788365" y="327279"/>
                  <a:pt x="1788365" y="328368"/>
                </a:cubicBezTo>
                <a:cubicBezTo>
                  <a:pt x="1788365" y="329458"/>
                  <a:pt x="1789444" y="330002"/>
                  <a:pt x="1791601" y="330002"/>
                </a:cubicBezTo>
                <a:cubicBezTo>
                  <a:pt x="1793759" y="330002"/>
                  <a:pt x="1795108" y="328640"/>
                  <a:pt x="1795647" y="325918"/>
                </a:cubicBezTo>
                <a:cubicBezTo>
                  <a:pt x="1796187" y="323195"/>
                  <a:pt x="1797535" y="320744"/>
                  <a:pt x="1799692" y="318567"/>
                </a:cubicBezTo>
                <a:cubicBezTo>
                  <a:pt x="1801851" y="316388"/>
                  <a:pt x="1808055" y="312304"/>
                  <a:pt x="1818303" y="306314"/>
                </a:cubicBezTo>
                <a:cubicBezTo>
                  <a:pt x="1828553" y="300323"/>
                  <a:pt x="1834217" y="296239"/>
                  <a:pt x="1835296" y="294061"/>
                </a:cubicBezTo>
                <a:cubicBezTo>
                  <a:pt x="1837453" y="288616"/>
                  <a:pt x="1838532" y="284532"/>
                  <a:pt x="1838532" y="281809"/>
                </a:cubicBezTo>
                <a:cubicBezTo>
                  <a:pt x="1838532" y="279086"/>
                  <a:pt x="1841769" y="277725"/>
                  <a:pt x="1848241" y="277725"/>
                </a:cubicBezTo>
                <a:lnTo>
                  <a:pt x="1857951" y="277725"/>
                </a:lnTo>
                <a:cubicBezTo>
                  <a:pt x="1860109" y="277725"/>
                  <a:pt x="1861727" y="275818"/>
                  <a:pt x="1862806" y="272007"/>
                </a:cubicBezTo>
                <a:cubicBezTo>
                  <a:pt x="1863885" y="268195"/>
                  <a:pt x="1865503" y="265200"/>
                  <a:pt x="1867662" y="263021"/>
                </a:cubicBezTo>
                <a:cubicBezTo>
                  <a:pt x="1869819" y="261932"/>
                  <a:pt x="1871707" y="261660"/>
                  <a:pt x="1873325" y="262204"/>
                </a:cubicBezTo>
                <a:cubicBezTo>
                  <a:pt x="1874943" y="262749"/>
                  <a:pt x="1876292" y="261932"/>
                  <a:pt x="1877371" y="259755"/>
                </a:cubicBezTo>
                <a:cubicBezTo>
                  <a:pt x="1880607" y="256486"/>
                  <a:pt x="1883574" y="253492"/>
                  <a:pt x="1886272" y="250769"/>
                </a:cubicBezTo>
                <a:cubicBezTo>
                  <a:pt x="1888970" y="248046"/>
                  <a:pt x="1893015" y="245595"/>
                  <a:pt x="1898410" y="243418"/>
                </a:cubicBezTo>
                <a:cubicBezTo>
                  <a:pt x="1899487" y="242328"/>
                  <a:pt x="1900566" y="241783"/>
                  <a:pt x="1901646" y="241783"/>
                </a:cubicBezTo>
                <a:cubicBezTo>
                  <a:pt x="1902725" y="239606"/>
                  <a:pt x="1902994" y="237699"/>
                  <a:pt x="1902455" y="236065"/>
                </a:cubicBezTo>
                <a:cubicBezTo>
                  <a:pt x="1901915" y="234432"/>
                  <a:pt x="1902725" y="232527"/>
                  <a:pt x="1904882" y="230348"/>
                </a:cubicBezTo>
                <a:cubicBezTo>
                  <a:pt x="1913513" y="231437"/>
                  <a:pt x="1920526" y="228987"/>
                  <a:pt x="1925920" y="222997"/>
                </a:cubicBezTo>
                <a:cubicBezTo>
                  <a:pt x="1931315" y="217006"/>
                  <a:pt x="1936709" y="211288"/>
                  <a:pt x="1942103" y="205843"/>
                </a:cubicBezTo>
                <a:cubicBezTo>
                  <a:pt x="1945339" y="203664"/>
                  <a:pt x="1948846" y="202303"/>
                  <a:pt x="1952622" y="201759"/>
                </a:cubicBezTo>
                <a:cubicBezTo>
                  <a:pt x="1956399" y="201215"/>
                  <a:pt x="1959904" y="199853"/>
                  <a:pt x="1963140" y="197674"/>
                </a:cubicBezTo>
                <a:cubicBezTo>
                  <a:pt x="1965298" y="196585"/>
                  <a:pt x="1966378" y="194680"/>
                  <a:pt x="1966378" y="191957"/>
                </a:cubicBezTo>
                <a:cubicBezTo>
                  <a:pt x="1966378" y="189234"/>
                  <a:pt x="1967457" y="186783"/>
                  <a:pt x="1969614" y="184604"/>
                </a:cubicBezTo>
                <a:cubicBezTo>
                  <a:pt x="1978245" y="179159"/>
                  <a:pt x="1985797" y="172352"/>
                  <a:pt x="1992270" y="164184"/>
                </a:cubicBezTo>
                <a:cubicBezTo>
                  <a:pt x="1998744" y="156015"/>
                  <a:pt x="2006295" y="149208"/>
                  <a:pt x="2014927" y="143763"/>
                </a:cubicBezTo>
                <a:cubicBezTo>
                  <a:pt x="2014927" y="142675"/>
                  <a:pt x="2015466" y="142129"/>
                  <a:pt x="2016545" y="142129"/>
                </a:cubicBezTo>
                <a:cubicBezTo>
                  <a:pt x="2016545" y="141040"/>
                  <a:pt x="2015466" y="140496"/>
                  <a:pt x="2013309" y="140496"/>
                </a:cubicBezTo>
                <a:close/>
                <a:moveTo>
                  <a:pt x="1373271" y="140496"/>
                </a:moveTo>
                <a:cubicBezTo>
                  <a:pt x="1370034" y="140496"/>
                  <a:pt x="1368416" y="141585"/>
                  <a:pt x="1368416" y="143763"/>
                </a:cubicBezTo>
                <a:cubicBezTo>
                  <a:pt x="1368416" y="148120"/>
                  <a:pt x="1370034" y="150298"/>
                  <a:pt x="1373271" y="150298"/>
                </a:cubicBezTo>
                <a:cubicBezTo>
                  <a:pt x="1377586" y="150298"/>
                  <a:pt x="1379744" y="148120"/>
                  <a:pt x="1379744" y="143763"/>
                </a:cubicBezTo>
                <a:cubicBezTo>
                  <a:pt x="1379744" y="141585"/>
                  <a:pt x="1377586" y="140496"/>
                  <a:pt x="1373271" y="140496"/>
                </a:cubicBezTo>
                <a:close/>
                <a:moveTo>
                  <a:pt x="1263227" y="140496"/>
                </a:moveTo>
                <a:cubicBezTo>
                  <a:pt x="1261069" y="140496"/>
                  <a:pt x="1259990" y="141585"/>
                  <a:pt x="1259990" y="143763"/>
                </a:cubicBezTo>
                <a:cubicBezTo>
                  <a:pt x="1259990" y="144852"/>
                  <a:pt x="1261069" y="145397"/>
                  <a:pt x="1263227" y="145397"/>
                </a:cubicBezTo>
                <a:cubicBezTo>
                  <a:pt x="1265384" y="145397"/>
                  <a:pt x="1266463" y="144852"/>
                  <a:pt x="1266463" y="143763"/>
                </a:cubicBezTo>
                <a:cubicBezTo>
                  <a:pt x="1266463" y="141585"/>
                  <a:pt x="1265384" y="140496"/>
                  <a:pt x="1263227" y="140496"/>
                </a:cubicBezTo>
                <a:close/>
                <a:moveTo>
                  <a:pt x="1861188" y="138862"/>
                </a:moveTo>
                <a:cubicBezTo>
                  <a:pt x="1860109" y="138862"/>
                  <a:pt x="1859570" y="139406"/>
                  <a:pt x="1859570" y="140496"/>
                </a:cubicBezTo>
                <a:lnTo>
                  <a:pt x="1859570" y="143763"/>
                </a:lnTo>
                <a:lnTo>
                  <a:pt x="1861188" y="143763"/>
                </a:lnTo>
                <a:lnTo>
                  <a:pt x="1862806" y="142129"/>
                </a:lnTo>
                <a:cubicBezTo>
                  <a:pt x="1862806" y="142129"/>
                  <a:pt x="1863347" y="141585"/>
                  <a:pt x="1864424" y="140496"/>
                </a:cubicBezTo>
                <a:lnTo>
                  <a:pt x="1862806" y="140496"/>
                </a:lnTo>
                <a:lnTo>
                  <a:pt x="1862806" y="138862"/>
                </a:lnTo>
                <a:close/>
                <a:moveTo>
                  <a:pt x="4845131" y="137229"/>
                </a:moveTo>
                <a:cubicBezTo>
                  <a:pt x="4841894" y="137229"/>
                  <a:pt x="4838927" y="137773"/>
                  <a:pt x="4836230" y="138862"/>
                </a:cubicBezTo>
                <a:cubicBezTo>
                  <a:pt x="4833533" y="139952"/>
                  <a:pt x="4831105" y="140496"/>
                  <a:pt x="4828948" y="140496"/>
                </a:cubicBezTo>
                <a:cubicBezTo>
                  <a:pt x="4827869" y="141585"/>
                  <a:pt x="4827059" y="143491"/>
                  <a:pt x="4826521" y="146213"/>
                </a:cubicBezTo>
                <a:cubicBezTo>
                  <a:pt x="4825980" y="148936"/>
                  <a:pt x="4825172" y="150298"/>
                  <a:pt x="4824093" y="150298"/>
                </a:cubicBezTo>
                <a:lnTo>
                  <a:pt x="4811146" y="150298"/>
                </a:lnTo>
                <a:lnTo>
                  <a:pt x="4809528" y="151931"/>
                </a:lnTo>
                <a:lnTo>
                  <a:pt x="4809528" y="160099"/>
                </a:lnTo>
                <a:lnTo>
                  <a:pt x="4806292" y="163368"/>
                </a:lnTo>
                <a:cubicBezTo>
                  <a:pt x="4795503" y="164457"/>
                  <a:pt x="4790648" y="165818"/>
                  <a:pt x="4791727" y="167452"/>
                </a:cubicBezTo>
                <a:cubicBezTo>
                  <a:pt x="4792806" y="169085"/>
                  <a:pt x="4790648" y="172625"/>
                  <a:pt x="4785253" y="178071"/>
                </a:cubicBezTo>
                <a:cubicBezTo>
                  <a:pt x="4783095" y="181338"/>
                  <a:pt x="4780398" y="184060"/>
                  <a:pt x="4777162" y="186239"/>
                </a:cubicBezTo>
                <a:cubicBezTo>
                  <a:pt x="4773926" y="188417"/>
                  <a:pt x="4771227" y="191139"/>
                  <a:pt x="4769070" y="194408"/>
                </a:cubicBezTo>
                <a:cubicBezTo>
                  <a:pt x="4766912" y="196585"/>
                  <a:pt x="4763945" y="197946"/>
                  <a:pt x="4760171" y="198492"/>
                </a:cubicBezTo>
                <a:cubicBezTo>
                  <a:pt x="4756394" y="199036"/>
                  <a:pt x="4753967" y="200397"/>
                  <a:pt x="4752887" y="202576"/>
                </a:cubicBezTo>
                <a:cubicBezTo>
                  <a:pt x="4751808" y="204753"/>
                  <a:pt x="4751269" y="206660"/>
                  <a:pt x="4751269" y="208294"/>
                </a:cubicBezTo>
                <a:cubicBezTo>
                  <a:pt x="4751269" y="209927"/>
                  <a:pt x="4750190" y="211288"/>
                  <a:pt x="4748032" y="212378"/>
                </a:cubicBezTo>
                <a:cubicBezTo>
                  <a:pt x="4742639" y="214555"/>
                  <a:pt x="4739671" y="216734"/>
                  <a:pt x="4739132" y="218913"/>
                </a:cubicBezTo>
                <a:cubicBezTo>
                  <a:pt x="4738593" y="221090"/>
                  <a:pt x="4736165" y="223269"/>
                  <a:pt x="4731849" y="225446"/>
                </a:cubicBezTo>
                <a:cubicBezTo>
                  <a:pt x="4729692" y="226536"/>
                  <a:pt x="4727264" y="226808"/>
                  <a:pt x="4724567" y="226264"/>
                </a:cubicBezTo>
                <a:cubicBezTo>
                  <a:pt x="4721870" y="225720"/>
                  <a:pt x="4719442" y="226536"/>
                  <a:pt x="4717285" y="228714"/>
                </a:cubicBezTo>
                <a:cubicBezTo>
                  <a:pt x="4708654" y="234160"/>
                  <a:pt x="4701102" y="240695"/>
                  <a:pt x="4694629" y="248318"/>
                </a:cubicBezTo>
                <a:cubicBezTo>
                  <a:pt x="4688155" y="255942"/>
                  <a:pt x="4680603" y="262477"/>
                  <a:pt x="4671972" y="267923"/>
                </a:cubicBezTo>
                <a:cubicBezTo>
                  <a:pt x="4669814" y="269011"/>
                  <a:pt x="4667117" y="270100"/>
                  <a:pt x="4663881" y="271190"/>
                </a:cubicBezTo>
                <a:cubicBezTo>
                  <a:pt x="4660645" y="272279"/>
                  <a:pt x="4658487" y="273913"/>
                  <a:pt x="4657407" y="276091"/>
                </a:cubicBezTo>
                <a:cubicBezTo>
                  <a:pt x="4656328" y="277179"/>
                  <a:pt x="4655520" y="278269"/>
                  <a:pt x="4654980" y="279358"/>
                </a:cubicBezTo>
                <a:cubicBezTo>
                  <a:pt x="4654441" y="280448"/>
                  <a:pt x="4653631" y="281537"/>
                  <a:pt x="4652552" y="282625"/>
                </a:cubicBezTo>
                <a:cubicBezTo>
                  <a:pt x="4651474" y="284804"/>
                  <a:pt x="4650934" y="286437"/>
                  <a:pt x="4650934" y="287526"/>
                </a:cubicBezTo>
                <a:lnTo>
                  <a:pt x="4650934" y="290793"/>
                </a:lnTo>
                <a:lnTo>
                  <a:pt x="4657407" y="290793"/>
                </a:lnTo>
                <a:lnTo>
                  <a:pt x="4659025" y="290793"/>
                </a:lnTo>
                <a:lnTo>
                  <a:pt x="4660645" y="290793"/>
                </a:lnTo>
                <a:cubicBezTo>
                  <a:pt x="4662802" y="289705"/>
                  <a:pt x="4666039" y="287254"/>
                  <a:pt x="4670354" y="283442"/>
                </a:cubicBezTo>
                <a:cubicBezTo>
                  <a:pt x="4674670" y="279630"/>
                  <a:pt x="4677907" y="277179"/>
                  <a:pt x="4680064" y="276091"/>
                </a:cubicBezTo>
                <a:lnTo>
                  <a:pt x="4686537" y="272823"/>
                </a:lnTo>
                <a:cubicBezTo>
                  <a:pt x="4686537" y="272823"/>
                  <a:pt x="4687616" y="272279"/>
                  <a:pt x="4689773" y="271190"/>
                </a:cubicBezTo>
                <a:cubicBezTo>
                  <a:pt x="4690853" y="271190"/>
                  <a:pt x="4691393" y="270646"/>
                  <a:pt x="4691393" y="269556"/>
                </a:cubicBezTo>
                <a:cubicBezTo>
                  <a:pt x="4693550" y="267378"/>
                  <a:pt x="4694898" y="265200"/>
                  <a:pt x="4695437" y="263021"/>
                </a:cubicBezTo>
                <a:cubicBezTo>
                  <a:pt x="4695977" y="260843"/>
                  <a:pt x="4697326" y="258665"/>
                  <a:pt x="4699483" y="256486"/>
                </a:cubicBezTo>
                <a:cubicBezTo>
                  <a:pt x="4701641" y="255398"/>
                  <a:pt x="4702990" y="255125"/>
                  <a:pt x="4703529" y="255670"/>
                </a:cubicBezTo>
                <a:cubicBezTo>
                  <a:pt x="4704069" y="256214"/>
                  <a:pt x="4705956" y="255942"/>
                  <a:pt x="4709194" y="254853"/>
                </a:cubicBezTo>
                <a:cubicBezTo>
                  <a:pt x="4712430" y="253764"/>
                  <a:pt x="4716476" y="251313"/>
                  <a:pt x="4721331" y="247502"/>
                </a:cubicBezTo>
                <a:cubicBezTo>
                  <a:pt x="4726185" y="243690"/>
                  <a:pt x="4730231" y="240695"/>
                  <a:pt x="4733468" y="238516"/>
                </a:cubicBezTo>
                <a:cubicBezTo>
                  <a:pt x="4739942" y="233071"/>
                  <a:pt x="4746144" y="227353"/>
                  <a:pt x="4752078" y="221362"/>
                </a:cubicBezTo>
                <a:cubicBezTo>
                  <a:pt x="4758012" y="215373"/>
                  <a:pt x="4764755" y="209655"/>
                  <a:pt x="4772306" y="204209"/>
                </a:cubicBezTo>
                <a:cubicBezTo>
                  <a:pt x="4778780" y="198764"/>
                  <a:pt x="4785523" y="194408"/>
                  <a:pt x="4792537" y="191139"/>
                </a:cubicBezTo>
                <a:cubicBezTo>
                  <a:pt x="4799549" y="187873"/>
                  <a:pt x="4806292" y="183516"/>
                  <a:pt x="4812765" y="178071"/>
                </a:cubicBezTo>
                <a:cubicBezTo>
                  <a:pt x="4814922" y="175892"/>
                  <a:pt x="4816810" y="173169"/>
                  <a:pt x="4818429" y="169902"/>
                </a:cubicBezTo>
                <a:cubicBezTo>
                  <a:pt x="4820047" y="166634"/>
                  <a:pt x="4821935" y="163912"/>
                  <a:pt x="4824093" y="161734"/>
                </a:cubicBezTo>
                <a:cubicBezTo>
                  <a:pt x="4825172" y="159555"/>
                  <a:pt x="4827329" y="158738"/>
                  <a:pt x="4830566" y="159283"/>
                </a:cubicBezTo>
                <a:cubicBezTo>
                  <a:pt x="4833802" y="159827"/>
                  <a:pt x="4835961" y="160099"/>
                  <a:pt x="4837038" y="160099"/>
                </a:cubicBezTo>
                <a:cubicBezTo>
                  <a:pt x="4843512" y="155743"/>
                  <a:pt x="4846749" y="149754"/>
                  <a:pt x="4846749" y="142129"/>
                </a:cubicBezTo>
                <a:cubicBezTo>
                  <a:pt x="4846749" y="138862"/>
                  <a:pt x="4846209" y="137229"/>
                  <a:pt x="4845131" y="137229"/>
                </a:cubicBezTo>
                <a:close/>
                <a:moveTo>
                  <a:pt x="2123352" y="137229"/>
                </a:moveTo>
                <a:cubicBezTo>
                  <a:pt x="2119037" y="137229"/>
                  <a:pt x="2114991" y="138045"/>
                  <a:pt x="2111215" y="139678"/>
                </a:cubicBezTo>
                <a:cubicBezTo>
                  <a:pt x="2107439" y="141313"/>
                  <a:pt x="2103393" y="142129"/>
                  <a:pt x="2099078" y="142129"/>
                </a:cubicBezTo>
                <a:cubicBezTo>
                  <a:pt x="2095842" y="144308"/>
                  <a:pt x="2093954" y="146485"/>
                  <a:pt x="2093414" y="148664"/>
                </a:cubicBezTo>
                <a:cubicBezTo>
                  <a:pt x="2092875" y="150843"/>
                  <a:pt x="2090986" y="153020"/>
                  <a:pt x="2087750" y="155199"/>
                </a:cubicBezTo>
                <a:cubicBezTo>
                  <a:pt x="2082356" y="157377"/>
                  <a:pt x="2076962" y="162822"/>
                  <a:pt x="2071567" y="171536"/>
                </a:cubicBezTo>
                <a:cubicBezTo>
                  <a:pt x="2066173" y="180248"/>
                  <a:pt x="2061858" y="184604"/>
                  <a:pt x="2058620" y="184604"/>
                </a:cubicBezTo>
                <a:cubicBezTo>
                  <a:pt x="2056463" y="184604"/>
                  <a:pt x="2055115" y="184332"/>
                  <a:pt x="2054575" y="183788"/>
                </a:cubicBezTo>
                <a:cubicBezTo>
                  <a:pt x="2054036" y="183243"/>
                  <a:pt x="2052687" y="182971"/>
                  <a:pt x="2050529" y="182971"/>
                </a:cubicBezTo>
                <a:cubicBezTo>
                  <a:pt x="2048372" y="182971"/>
                  <a:pt x="2047293" y="184060"/>
                  <a:pt x="2047293" y="186239"/>
                </a:cubicBezTo>
                <a:cubicBezTo>
                  <a:pt x="2047293" y="191685"/>
                  <a:pt x="2048911" y="194408"/>
                  <a:pt x="2052147" y="194408"/>
                </a:cubicBezTo>
                <a:cubicBezTo>
                  <a:pt x="2057542" y="194408"/>
                  <a:pt x="2060509" y="193046"/>
                  <a:pt x="2061048" y="190323"/>
                </a:cubicBezTo>
                <a:cubicBezTo>
                  <a:pt x="2061587" y="187601"/>
                  <a:pt x="2063476" y="185150"/>
                  <a:pt x="2066712" y="182971"/>
                </a:cubicBezTo>
                <a:cubicBezTo>
                  <a:pt x="2068870" y="180794"/>
                  <a:pt x="2071567" y="179704"/>
                  <a:pt x="2074803" y="179704"/>
                </a:cubicBezTo>
                <a:cubicBezTo>
                  <a:pt x="2078041" y="179704"/>
                  <a:pt x="2080738" y="179159"/>
                  <a:pt x="2082895" y="178071"/>
                </a:cubicBezTo>
                <a:cubicBezTo>
                  <a:pt x="2088289" y="175892"/>
                  <a:pt x="2096380" y="169629"/>
                  <a:pt x="2107169" y="159283"/>
                </a:cubicBezTo>
                <a:cubicBezTo>
                  <a:pt x="2117958" y="148936"/>
                  <a:pt x="2123352" y="141585"/>
                  <a:pt x="2123352" y="137229"/>
                </a:cubicBezTo>
                <a:close/>
                <a:moveTo>
                  <a:pt x="1332813" y="137229"/>
                </a:moveTo>
                <a:lnTo>
                  <a:pt x="1332813" y="138862"/>
                </a:lnTo>
                <a:lnTo>
                  <a:pt x="1334431" y="138862"/>
                </a:lnTo>
                <a:cubicBezTo>
                  <a:pt x="1334431" y="138862"/>
                  <a:pt x="1333892" y="138317"/>
                  <a:pt x="1332813" y="137229"/>
                </a:cubicBezTo>
                <a:close/>
                <a:moveTo>
                  <a:pt x="8432800" y="133961"/>
                </a:moveTo>
                <a:cubicBezTo>
                  <a:pt x="8429563" y="133961"/>
                  <a:pt x="8427675" y="135868"/>
                  <a:pt x="8427135" y="139678"/>
                </a:cubicBezTo>
                <a:cubicBezTo>
                  <a:pt x="8426596" y="143491"/>
                  <a:pt x="8426326" y="146485"/>
                  <a:pt x="8426326" y="148664"/>
                </a:cubicBezTo>
                <a:cubicBezTo>
                  <a:pt x="8426326" y="157377"/>
                  <a:pt x="8428483" y="161461"/>
                  <a:pt x="8432800" y="160917"/>
                </a:cubicBezTo>
                <a:cubicBezTo>
                  <a:pt x="8437114" y="160373"/>
                  <a:pt x="8440351" y="161189"/>
                  <a:pt x="8442508" y="163368"/>
                </a:cubicBezTo>
                <a:cubicBezTo>
                  <a:pt x="8444666" y="165545"/>
                  <a:pt x="8445746" y="167452"/>
                  <a:pt x="8445746" y="169085"/>
                </a:cubicBezTo>
                <a:cubicBezTo>
                  <a:pt x="8445746" y="170719"/>
                  <a:pt x="8447364" y="171536"/>
                  <a:pt x="8450600" y="171536"/>
                </a:cubicBezTo>
                <a:cubicBezTo>
                  <a:pt x="8452758" y="171536"/>
                  <a:pt x="8453837" y="169902"/>
                  <a:pt x="8453837" y="166634"/>
                </a:cubicBezTo>
                <a:cubicBezTo>
                  <a:pt x="8453837" y="161189"/>
                  <a:pt x="8452219" y="154382"/>
                  <a:pt x="8448983" y="146213"/>
                </a:cubicBezTo>
                <a:cubicBezTo>
                  <a:pt x="8445746" y="138045"/>
                  <a:pt x="8440351" y="133961"/>
                  <a:pt x="8432800" y="133961"/>
                </a:cubicBezTo>
                <a:close/>
                <a:moveTo>
                  <a:pt x="6111753" y="133961"/>
                </a:moveTo>
                <a:cubicBezTo>
                  <a:pt x="6110674" y="133961"/>
                  <a:pt x="6110135" y="134233"/>
                  <a:pt x="6110135" y="134778"/>
                </a:cubicBezTo>
                <a:cubicBezTo>
                  <a:pt x="6110135" y="135322"/>
                  <a:pt x="6110674" y="135594"/>
                  <a:pt x="6111753" y="135594"/>
                </a:cubicBezTo>
                <a:cubicBezTo>
                  <a:pt x="6112832" y="135594"/>
                  <a:pt x="6113371" y="135322"/>
                  <a:pt x="6113371" y="134778"/>
                </a:cubicBezTo>
                <a:cubicBezTo>
                  <a:pt x="6113371" y="134233"/>
                  <a:pt x="6112832" y="133961"/>
                  <a:pt x="6111753" y="133961"/>
                </a:cubicBezTo>
                <a:close/>
                <a:moveTo>
                  <a:pt x="4744796" y="133961"/>
                </a:moveTo>
                <a:cubicBezTo>
                  <a:pt x="4742639" y="133961"/>
                  <a:pt x="4740211" y="135868"/>
                  <a:pt x="4737514" y="139678"/>
                </a:cubicBezTo>
                <a:cubicBezTo>
                  <a:pt x="4734817" y="143491"/>
                  <a:pt x="4733468" y="146485"/>
                  <a:pt x="4733468" y="148664"/>
                </a:cubicBezTo>
                <a:cubicBezTo>
                  <a:pt x="4735625" y="148664"/>
                  <a:pt x="4738593" y="147031"/>
                  <a:pt x="4742368" y="143763"/>
                </a:cubicBezTo>
                <a:cubicBezTo>
                  <a:pt x="4746144" y="140496"/>
                  <a:pt x="4748032" y="138317"/>
                  <a:pt x="4748032" y="137229"/>
                </a:cubicBezTo>
                <a:cubicBezTo>
                  <a:pt x="4748032" y="135050"/>
                  <a:pt x="4746954" y="133961"/>
                  <a:pt x="4744796" y="133961"/>
                </a:cubicBezTo>
                <a:close/>
                <a:moveTo>
                  <a:pt x="1394309" y="133961"/>
                </a:moveTo>
                <a:cubicBezTo>
                  <a:pt x="1392151" y="133961"/>
                  <a:pt x="1391072" y="135594"/>
                  <a:pt x="1391072" y="138862"/>
                </a:cubicBezTo>
                <a:cubicBezTo>
                  <a:pt x="1391072" y="143219"/>
                  <a:pt x="1392691" y="145397"/>
                  <a:pt x="1395927" y="145397"/>
                </a:cubicBezTo>
                <a:cubicBezTo>
                  <a:pt x="1398085" y="145397"/>
                  <a:pt x="1399163" y="143763"/>
                  <a:pt x="1399163" y="140496"/>
                </a:cubicBezTo>
                <a:cubicBezTo>
                  <a:pt x="1399163" y="136140"/>
                  <a:pt x="1397545" y="133961"/>
                  <a:pt x="1394309" y="133961"/>
                </a:cubicBezTo>
                <a:close/>
                <a:moveTo>
                  <a:pt x="2228542" y="132327"/>
                </a:moveTo>
                <a:cubicBezTo>
                  <a:pt x="2225305" y="132327"/>
                  <a:pt x="2223687" y="133961"/>
                  <a:pt x="2223687" y="137229"/>
                </a:cubicBezTo>
                <a:cubicBezTo>
                  <a:pt x="2223687" y="138317"/>
                  <a:pt x="2225305" y="138862"/>
                  <a:pt x="2228542" y="138862"/>
                </a:cubicBezTo>
                <a:cubicBezTo>
                  <a:pt x="2231779" y="138862"/>
                  <a:pt x="2233397" y="137773"/>
                  <a:pt x="2233397" y="135594"/>
                </a:cubicBezTo>
                <a:cubicBezTo>
                  <a:pt x="2233397" y="133417"/>
                  <a:pt x="2231779" y="132327"/>
                  <a:pt x="2228542" y="132327"/>
                </a:cubicBezTo>
                <a:close/>
                <a:moveTo>
                  <a:pt x="3658107" y="130694"/>
                </a:moveTo>
                <a:cubicBezTo>
                  <a:pt x="3655950" y="130694"/>
                  <a:pt x="3653253" y="131783"/>
                  <a:pt x="3650016" y="133961"/>
                </a:cubicBezTo>
                <a:cubicBezTo>
                  <a:pt x="3646780" y="136140"/>
                  <a:pt x="3645160" y="138317"/>
                  <a:pt x="3645160" y="140496"/>
                </a:cubicBezTo>
                <a:cubicBezTo>
                  <a:pt x="3645160" y="142675"/>
                  <a:pt x="3646780" y="143763"/>
                  <a:pt x="3650016" y="143763"/>
                </a:cubicBezTo>
                <a:cubicBezTo>
                  <a:pt x="3652174" y="143763"/>
                  <a:pt x="3654062" y="142129"/>
                  <a:pt x="3655680" y="138862"/>
                </a:cubicBezTo>
                <a:cubicBezTo>
                  <a:pt x="3657298" y="135594"/>
                  <a:pt x="3658646" y="132871"/>
                  <a:pt x="3659725" y="130694"/>
                </a:cubicBezTo>
                <a:close/>
                <a:moveTo>
                  <a:pt x="3544826" y="130694"/>
                </a:moveTo>
                <a:cubicBezTo>
                  <a:pt x="3543747" y="130694"/>
                  <a:pt x="3542669" y="131783"/>
                  <a:pt x="3541590" y="133961"/>
                </a:cubicBezTo>
                <a:cubicBezTo>
                  <a:pt x="3536196" y="140496"/>
                  <a:pt x="3530532" y="144580"/>
                  <a:pt x="3524598" y="146213"/>
                </a:cubicBezTo>
                <a:cubicBezTo>
                  <a:pt x="3518664" y="147847"/>
                  <a:pt x="3512999" y="151387"/>
                  <a:pt x="3507605" y="156833"/>
                </a:cubicBezTo>
                <a:cubicBezTo>
                  <a:pt x="3502212" y="161189"/>
                  <a:pt x="3497087" y="166634"/>
                  <a:pt x="3492232" y="173169"/>
                </a:cubicBezTo>
                <a:cubicBezTo>
                  <a:pt x="3487377" y="179704"/>
                  <a:pt x="3482253" y="185694"/>
                  <a:pt x="3476858" y="191139"/>
                </a:cubicBezTo>
                <a:cubicBezTo>
                  <a:pt x="3474700" y="193318"/>
                  <a:pt x="3472003" y="194408"/>
                  <a:pt x="3468767" y="194408"/>
                </a:cubicBezTo>
                <a:cubicBezTo>
                  <a:pt x="3465529" y="194408"/>
                  <a:pt x="3462832" y="195496"/>
                  <a:pt x="3460675" y="197674"/>
                </a:cubicBezTo>
                <a:cubicBezTo>
                  <a:pt x="3455281" y="199853"/>
                  <a:pt x="3452044" y="202303"/>
                  <a:pt x="3450966" y="205025"/>
                </a:cubicBezTo>
                <a:cubicBezTo>
                  <a:pt x="3449887" y="207748"/>
                  <a:pt x="3448807" y="210199"/>
                  <a:pt x="3447728" y="212378"/>
                </a:cubicBezTo>
                <a:cubicBezTo>
                  <a:pt x="3446649" y="214555"/>
                  <a:pt x="3444492" y="216462"/>
                  <a:pt x="3441255" y="218095"/>
                </a:cubicBezTo>
                <a:cubicBezTo>
                  <a:pt x="3438019" y="219729"/>
                  <a:pt x="3432084" y="220546"/>
                  <a:pt x="3423454" y="220546"/>
                </a:cubicBezTo>
                <a:cubicBezTo>
                  <a:pt x="3421296" y="221636"/>
                  <a:pt x="3420218" y="222724"/>
                  <a:pt x="3420218" y="223813"/>
                </a:cubicBezTo>
                <a:cubicBezTo>
                  <a:pt x="3420218" y="224902"/>
                  <a:pt x="3420218" y="226264"/>
                  <a:pt x="3420218" y="227897"/>
                </a:cubicBezTo>
                <a:cubicBezTo>
                  <a:pt x="3420218" y="229531"/>
                  <a:pt x="3419408" y="231165"/>
                  <a:pt x="3417790" y="232799"/>
                </a:cubicBezTo>
                <a:cubicBezTo>
                  <a:pt x="3416172" y="234432"/>
                  <a:pt x="3413205" y="235793"/>
                  <a:pt x="3408889" y="236883"/>
                </a:cubicBezTo>
                <a:cubicBezTo>
                  <a:pt x="3408889" y="236883"/>
                  <a:pt x="3408350" y="237427"/>
                  <a:pt x="3407271" y="238516"/>
                </a:cubicBezTo>
                <a:cubicBezTo>
                  <a:pt x="3402956" y="241783"/>
                  <a:pt x="3400258" y="244234"/>
                  <a:pt x="3399179" y="245867"/>
                </a:cubicBezTo>
                <a:cubicBezTo>
                  <a:pt x="3398100" y="247502"/>
                  <a:pt x="3397292" y="248863"/>
                  <a:pt x="3396752" y="249951"/>
                </a:cubicBezTo>
                <a:cubicBezTo>
                  <a:pt x="3396213" y="251041"/>
                  <a:pt x="3394864" y="252130"/>
                  <a:pt x="3392706" y="253220"/>
                </a:cubicBezTo>
                <a:cubicBezTo>
                  <a:pt x="3390549" y="254309"/>
                  <a:pt x="3386234" y="256486"/>
                  <a:pt x="3379760" y="259755"/>
                </a:cubicBezTo>
                <a:cubicBezTo>
                  <a:pt x="3377602" y="261932"/>
                  <a:pt x="3373826" y="265200"/>
                  <a:pt x="3368431" y="269556"/>
                </a:cubicBezTo>
                <a:cubicBezTo>
                  <a:pt x="3363038" y="273913"/>
                  <a:pt x="3357373" y="278541"/>
                  <a:pt x="3351440" y="283442"/>
                </a:cubicBezTo>
                <a:cubicBezTo>
                  <a:pt x="3345505" y="288344"/>
                  <a:pt x="3340111" y="293244"/>
                  <a:pt x="3335257" y="298146"/>
                </a:cubicBezTo>
                <a:cubicBezTo>
                  <a:pt x="3330402" y="303046"/>
                  <a:pt x="3327974" y="307130"/>
                  <a:pt x="3327974" y="310398"/>
                </a:cubicBezTo>
                <a:lnTo>
                  <a:pt x="3331211" y="310398"/>
                </a:lnTo>
                <a:cubicBezTo>
                  <a:pt x="3335526" y="304953"/>
                  <a:pt x="3340111" y="301140"/>
                  <a:pt x="3344967" y="298962"/>
                </a:cubicBezTo>
                <a:cubicBezTo>
                  <a:pt x="3349822" y="296784"/>
                  <a:pt x="3354946" y="294605"/>
                  <a:pt x="3360340" y="292428"/>
                </a:cubicBezTo>
                <a:cubicBezTo>
                  <a:pt x="3364656" y="292428"/>
                  <a:pt x="3367354" y="291883"/>
                  <a:pt x="3368431" y="290793"/>
                </a:cubicBezTo>
                <a:cubicBezTo>
                  <a:pt x="3370590" y="288616"/>
                  <a:pt x="3371398" y="286709"/>
                  <a:pt x="3370859" y="285076"/>
                </a:cubicBezTo>
                <a:cubicBezTo>
                  <a:pt x="3370320" y="283442"/>
                  <a:pt x="3371129" y="282081"/>
                  <a:pt x="3373287" y="280992"/>
                </a:cubicBezTo>
                <a:cubicBezTo>
                  <a:pt x="3381917" y="275546"/>
                  <a:pt x="3387581" y="272551"/>
                  <a:pt x="3390278" y="272007"/>
                </a:cubicBezTo>
                <a:cubicBezTo>
                  <a:pt x="3392977" y="271462"/>
                  <a:pt x="3396482" y="266834"/>
                  <a:pt x="3400797" y="258120"/>
                </a:cubicBezTo>
                <a:cubicBezTo>
                  <a:pt x="3401876" y="255942"/>
                  <a:pt x="3403226" y="255125"/>
                  <a:pt x="3404843" y="255670"/>
                </a:cubicBezTo>
                <a:cubicBezTo>
                  <a:pt x="3406461" y="256214"/>
                  <a:pt x="3407810" y="255398"/>
                  <a:pt x="3408889" y="253220"/>
                </a:cubicBezTo>
                <a:cubicBezTo>
                  <a:pt x="3409968" y="251041"/>
                  <a:pt x="3410508" y="249135"/>
                  <a:pt x="3410508" y="247502"/>
                </a:cubicBezTo>
                <a:cubicBezTo>
                  <a:pt x="3410508" y="245867"/>
                  <a:pt x="3411587" y="244506"/>
                  <a:pt x="3413744" y="243418"/>
                </a:cubicBezTo>
                <a:cubicBezTo>
                  <a:pt x="3415901" y="242328"/>
                  <a:pt x="3417790" y="241783"/>
                  <a:pt x="3419408" y="241783"/>
                </a:cubicBezTo>
                <a:cubicBezTo>
                  <a:pt x="3421026" y="241783"/>
                  <a:pt x="3422915" y="240695"/>
                  <a:pt x="3425072" y="238516"/>
                </a:cubicBezTo>
                <a:cubicBezTo>
                  <a:pt x="3427230" y="236338"/>
                  <a:pt x="3429118" y="234160"/>
                  <a:pt x="3430737" y="231981"/>
                </a:cubicBezTo>
                <a:cubicBezTo>
                  <a:pt x="3432355" y="229804"/>
                  <a:pt x="3434783" y="227625"/>
                  <a:pt x="3438019" y="225446"/>
                </a:cubicBezTo>
                <a:cubicBezTo>
                  <a:pt x="3441255" y="223269"/>
                  <a:pt x="3446649" y="220818"/>
                  <a:pt x="3454202" y="218095"/>
                </a:cubicBezTo>
                <a:cubicBezTo>
                  <a:pt x="3461754" y="215373"/>
                  <a:pt x="3466608" y="213467"/>
                  <a:pt x="3468767" y="212378"/>
                </a:cubicBezTo>
                <a:cubicBezTo>
                  <a:pt x="3470924" y="210199"/>
                  <a:pt x="3472542" y="207748"/>
                  <a:pt x="3473621" y="205025"/>
                </a:cubicBezTo>
                <a:cubicBezTo>
                  <a:pt x="3474700" y="202303"/>
                  <a:pt x="3476318" y="200397"/>
                  <a:pt x="3478476" y="199308"/>
                </a:cubicBezTo>
                <a:cubicBezTo>
                  <a:pt x="3480633" y="197130"/>
                  <a:pt x="3483332" y="194408"/>
                  <a:pt x="3486568" y="191139"/>
                </a:cubicBezTo>
                <a:cubicBezTo>
                  <a:pt x="3489804" y="187873"/>
                  <a:pt x="3492501" y="186239"/>
                  <a:pt x="3494659" y="186239"/>
                </a:cubicBezTo>
                <a:cubicBezTo>
                  <a:pt x="3497895" y="182971"/>
                  <a:pt x="3501133" y="182971"/>
                  <a:pt x="3504369" y="186239"/>
                </a:cubicBezTo>
                <a:cubicBezTo>
                  <a:pt x="3508684" y="182971"/>
                  <a:pt x="3512460" y="178615"/>
                  <a:pt x="3515698" y="173169"/>
                </a:cubicBezTo>
                <a:cubicBezTo>
                  <a:pt x="3518934" y="167724"/>
                  <a:pt x="3523249" y="163368"/>
                  <a:pt x="3528643" y="160099"/>
                </a:cubicBezTo>
                <a:cubicBezTo>
                  <a:pt x="3534038" y="155743"/>
                  <a:pt x="3538893" y="152476"/>
                  <a:pt x="3543208" y="150298"/>
                </a:cubicBezTo>
                <a:cubicBezTo>
                  <a:pt x="3547523" y="148120"/>
                  <a:pt x="3549682" y="142675"/>
                  <a:pt x="3549682" y="133961"/>
                </a:cubicBezTo>
                <a:cubicBezTo>
                  <a:pt x="3549682" y="131783"/>
                  <a:pt x="3548064" y="130694"/>
                  <a:pt x="3544826" y="130694"/>
                </a:cubicBezTo>
                <a:close/>
                <a:moveTo>
                  <a:pt x="8062207" y="129061"/>
                </a:moveTo>
                <a:cubicBezTo>
                  <a:pt x="8058971" y="129061"/>
                  <a:pt x="8055195" y="132599"/>
                  <a:pt x="8050880" y="139678"/>
                </a:cubicBezTo>
                <a:cubicBezTo>
                  <a:pt x="8046565" y="146759"/>
                  <a:pt x="8044408" y="151931"/>
                  <a:pt x="8044408" y="155199"/>
                </a:cubicBezTo>
                <a:cubicBezTo>
                  <a:pt x="8044408" y="165001"/>
                  <a:pt x="8049803" y="169902"/>
                  <a:pt x="8060591" y="169902"/>
                </a:cubicBezTo>
                <a:lnTo>
                  <a:pt x="8062207" y="169902"/>
                </a:lnTo>
                <a:cubicBezTo>
                  <a:pt x="8062207" y="169902"/>
                  <a:pt x="8062749" y="169357"/>
                  <a:pt x="8063827" y="168268"/>
                </a:cubicBezTo>
                <a:lnTo>
                  <a:pt x="8063827" y="153566"/>
                </a:lnTo>
                <a:cubicBezTo>
                  <a:pt x="8065985" y="151387"/>
                  <a:pt x="8067602" y="149208"/>
                  <a:pt x="8068683" y="147031"/>
                </a:cubicBezTo>
                <a:cubicBezTo>
                  <a:pt x="8069761" y="144852"/>
                  <a:pt x="8070299" y="142129"/>
                  <a:pt x="8070299" y="138862"/>
                </a:cubicBezTo>
                <a:cubicBezTo>
                  <a:pt x="8070299" y="136684"/>
                  <a:pt x="8069491" y="134506"/>
                  <a:pt x="8067873" y="132327"/>
                </a:cubicBezTo>
                <a:cubicBezTo>
                  <a:pt x="8066253" y="130149"/>
                  <a:pt x="8064366" y="129061"/>
                  <a:pt x="8062207" y="129061"/>
                </a:cubicBezTo>
                <a:close/>
                <a:moveTo>
                  <a:pt x="3968822" y="129061"/>
                </a:moveTo>
                <a:cubicBezTo>
                  <a:pt x="3964505" y="129061"/>
                  <a:pt x="3962348" y="131238"/>
                  <a:pt x="3962348" y="135594"/>
                </a:cubicBezTo>
                <a:cubicBezTo>
                  <a:pt x="3964505" y="135594"/>
                  <a:pt x="3966663" y="135322"/>
                  <a:pt x="3968822" y="134778"/>
                </a:cubicBezTo>
                <a:cubicBezTo>
                  <a:pt x="3970979" y="134233"/>
                  <a:pt x="3972058" y="132871"/>
                  <a:pt x="3972058" y="130694"/>
                </a:cubicBezTo>
                <a:cubicBezTo>
                  <a:pt x="3972058" y="129605"/>
                  <a:pt x="3970979" y="129061"/>
                  <a:pt x="3968822" y="129061"/>
                </a:cubicBezTo>
                <a:close/>
                <a:moveTo>
                  <a:pt x="3818319" y="129061"/>
                </a:moveTo>
                <a:cubicBezTo>
                  <a:pt x="3816162" y="129061"/>
                  <a:pt x="3815083" y="130149"/>
                  <a:pt x="3815083" y="132327"/>
                </a:cubicBezTo>
                <a:cubicBezTo>
                  <a:pt x="3815083" y="134506"/>
                  <a:pt x="3816430" y="135594"/>
                  <a:pt x="3819129" y="135594"/>
                </a:cubicBezTo>
                <a:cubicBezTo>
                  <a:pt x="3821826" y="135594"/>
                  <a:pt x="3823714" y="136684"/>
                  <a:pt x="3824793" y="138862"/>
                </a:cubicBezTo>
                <a:cubicBezTo>
                  <a:pt x="3826950" y="141040"/>
                  <a:pt x="3828029" y="145669"/>
                  <a:pt x="3828029" y="152748"/>
                </a:cubicBezTo>
                <a:cubicBezTo>
                  <a:pt x="3828029" y="159827"/>
                  <a:pt x="3830187" y="163368"/>
                  <a:pt x="3834502" y="163368"/>
                </a:cubicBezTo>
                <a:cubicBezTo>
                  <a:pt x="3839897" y="163368"/>
                  <a:pt x="3842594" y="160373"/>
                  <a:pt x="3842594" y="154382"/>
                </a:cubicBezTo>
                <a:cubicBezTo>
                  <a:pt x="3842594" y="148392"/>
                  <a:pt x="3842594" y="143763"/>
                  <a:pt x="3842594" y="140496"/>
                </a:cubicBezTo>
                <a:cubicBezTo>
                  <a:pt x="3842594" y="138317"/>
                  <a:pt x="3839087" y="135868"/>
                  <a:pt x="3832074" y="133145"/>
                </a:cubicBezTo>
                <a:cubicBezTo>
                  <a:pt x="3825062" y="130422"/>
                  <a:pt x="3820476" y="129061"/>
                  <a:pt x="3818319" y="129061"/>
                </a:cubicBezTo>
                <a:close/>
                <a:moveTo>
                  <a:pt x="1161274" y="129061"/>
                </a:moveTo>
                <a:cubicBezTo>
                  <a:pt x="1156958" y="129061"/>
                  <a:pt x="1154800" y="131238"/>
                  <a:pt x="1154800" y="135594"/>
                </a:cubicBezTo>
                <a:cubicBezTo>
                  <a:pt x="1154800" y="137773"/>
                  <a:pt x="1158846" y="141857"/>
                  <a:pt x="1166937" y="147847"/>
                </a:cubicBezTo>
                <a:cubicBezTo>
                  <a:pt x="1175029" y="153838"/>
                  <a:pt x="1179615" y="156833"/>
                  <a:pt x="1180693" y="156833"/>
                </a:cubicBezTo>
                <a:lnTo>
                  <a:pt x="1182312" y="156833"/>
                </a:lnTo>
                <a:lnTo>
                  <a:pt x="1192022" y="147031"/>
                </a:lnTo>
                <a:lnTo>
                  <a:pt x="1192022" y="145397"/>
                </a:lnTo>
                <a:cubicBezTo>
                  <a:pt x="1192022" y="139952"/>
                  <a:pt x="1187706" y="135868"/>
                  <a:pt x="1179075" y="133145"/>
                </a:cubicBezTo>
                <a:cubicBezTo>
                  <a:pt x="1170444" y="130422"/>
                  <a:pt x="1164510" y="129061"/>
                  <a:pt x="1161274" y="129061"/>
                </a:cubicBezTo>
                <a:close/>
                <a:moveTo>
                  <a:pt x="6881356" y="125792"/>
                </a:moveTo>
                <a:cubicBezTo>
                  <a:pt x="6879197" y="125792"/>
                  <a:pt x="6878119" y="127426"/>
                  <a:pt x="6878119" y="130694"/>
                </a:cubicBezTo>
                <a:cubicBezTo>
                  <a:pt x="6878119" y="133961"/>
                  <a:pt x="6880277" y="135594"/>
                  <a:pt x="6884592" y="135594"/>
                </a:cubicBezTo>
                <a:cubicBezTo>
                  <a:pt x="6888907" y="135594"/>
                  <a:pt x="6891065" y="133417"/>
                  <a:pt x="6891065" y="129061"/>
                </a:cubicBezTo>
                <a:lnTo>
                  <a:pt x="6891065" y="127426"/>
                </a:lnTo>
                <a:cubicBezTo>
                  <a:pt x="6888907" y="127426"/>
                  <a:pt x="6887289" y="127154"/>
                  <a:pt x="6886210" y="126610"/>
                </a:cubicBezTo>
                <a:cubicBezTo>
                  <a:pt x="6885133" y="126065"/>
                  <a:pt x="6883513" y="125792"/>
                  <a:pt x="6881356" y="125792"/>
                </a:cubicBezTo>
                <a:close/>
                <a:moveTo>
                  <a:pt x="1410492" y="125792"/>
                </a:moveTo>
                <a:lnTo>
                  <a:pt x="1410492" y="129061"/>
                </a:lnTo>
                <a:lnTo>
                  <a:pt x="1412110" y="129061"/>
                </a:lnTo>
                <a:lnTo>
                  <a:pt x="1412110" y="125792"/>
                </a:lnTo>
                <a:close/>
                <a:moveTo>
                  <a:pt x="7965109" y="124159"/>
                </a:moveTo>
                <a:cubicBezTo>
                  <a:pt x="7962953" y="125248"/>
                  <a:pt x="7960255" y="126610"/>
                  <a:pt x="7957019" y="128243"/>
                </a:cubicBezTo>
                <a:cubicBezTo>
                  <a:pt x="7953782" y="129877"/>
                  <a:pt x="7952164" y="131783"/>
                  <a:pt x="7952164" y="133961"/>
                </a:cubicBezTo>
                <a:cubicBezTo>
                  <a:pt x="7954323" y="133961"/>
                  <a:pt x="7957019" y="133145"/>
                  <a:pt x="7960255" y="131510"/>
                </a:cubicBezTo>
                <a:cubicBezTo>
                  <a:pt x="7963493" y="129877"/>
                  <a:pt x="7965109" y="127971"/>
                  <a:pt x="7965109" y="125792"/>
                </a:cubicBezTo>
                <a:close/>
                <a:moveTo>
                  <a:pt x="7033475" y="124159"/>
                </a:moveTo>
                <a:cubicBezTo>
                  <a:pt x="7027003" y="124159"/>
                  <a:pt x="7023765" y="126338"/>
                  <a:pt x="7023765" y="130694"/>
                </a:cubicBezTo>
                <a:cubicBezTo>
                  <a:pt x="7023765" y="132871"/>
                  <a:pt x="7026463" y="136956"/>
                  <a:pt x="7031857" y="142947"/>
                </a:cubicBezTo>
                <a:cubicBezTo>
                  <a:pt x="7037253" y="148936"/>
                  <a:pt x="7042107" y="151931"/>
                  <a:pt x="7046422" y="151931"/>
                </a:cubicBezTo>
                <a:lnTo>
                  <a:pt x="7049658" y="151931"/>
                </a:lnTo>
                <a:lnTo>
                  <a:pt x="7049658" y="148664"/>
                </a:lnTo>
                <a:cubicBezTo>
                  <a:pt x="7051817" y="145397"/>
                  <a:pt x="7050468" y="140496"/>
                  <a:pt x="7045613" y="133961"/>
                </a:cubicBezTo>
                <a:cubicBezTo>
                  <a:pt x="7040757" y="127426"/>
                  <a:pt x="7036711" y="124159"/>
                  <a:pt x="7033475" y="124159"/>
                </a:cubicBezTo>
                <a:close/>
                <a:moveTo>
                  <a:pt x="5273979" y="124159"/>
                </a:moveTo>
                <a:cubicBezTo>
                  <a:pt x="5271822" y="124159"/>
                  <a:pt x="5268316" y="124976"/>
                  <a:pt x="5263461" y="126610"/>
                </a:cubicBezTo>
                <a:cubicBezTo>
                  <a:pt x="5258606" y="128243"/>
                  <a:pt x="5256178" y="130694"/>
                  <a:pt x="5256178" y="133961"/>
                </a:cubicBezTo>
                <a:cubicBezTo>
                  <a:pt x="5256178" y="135050"/>
                  <a:pt x="5256719" y="135594"/>
                  <a:pt x="5257796" y="135594"/>
                </a:cubicBezTo>
                <a:cubicBezTo>
                  <a:pt x="5259955" y="136684"/>
                  <a:pt x="5262652" y="137229"/>
                  <a:pt x="5265889" y="137229"/>
                </a:cubicBezTo>
                <a:cubicBezTo>
                  <a:pt x="5273440" y="137229"/>
                  <a:pt x="5277217" y="133961"/>
                  <a:pt x="5277217" y="127426"/>
                </a:cubicBezTo>
                <a:cubicBezTo>
                  <a:pt x="5277217" y="125248"/>
                  <a:pt x="5276138" y="124159"/>
                  <a:pt x="5273979" y="124159"/>
                </a:cubicBezTo>
                <a:close/>
                <a:moveTo>
                  <a:pt x="5071692" y="124159"/>
                </a:moveTo>
                <a:cubicBezTo>
                  <a:pt x="5069535" y="124159"/>
                  <a:pt x="5064949" y="125520"/>
                  <a:pt x="5057937" y="128243"/>
                </a:cubicBezTo>
                <a:cubicBezTo>
                  <a:pt x="5050924" y="130966"/>
                  <a:pt x="5047419" y="133417"/>
                  <a:pt x="5047419" y="135594"/>
                </a:cubicBezTo>
                <a:cubicBezTo>
                  <a:pt x="5047419" y="137773"/>
                  <a:pt x="5047958" y="138862"/>
                  <a:pt x="5049037" y="138862"/>
                </a:cubicBezTo>
                <a:cubicBezTo>
                  <a:pt x="5053352" y="138862"/>
                  <a:pt x="5058207" y="137501"/>
                  <a:pt x="5063602" y="134778"/>
                </a:cubicBezTo>
                <a:cubicBezTo>
                  <a:pt x="5068995" y="132055"/>
                  <a:pt x="5071692" y="128515"/>
                  <a:pt x="5071692" y="124159"/>
                </a:cubicBezTo>
                <a:close/>
                <a:moveTo>
                  <a:pt x="8500768" y="120892"/>
                </a:moveTo>
                <a:cubicBezTo>
                  <a:pt x="8499690" y="121980"/>
                  <a:pt x="8499149" y="123070"/>
                  <a:pt x="8499149" y="124159"/>
                </a:cubicBezTo>
                <a:cubicBezTo>
                  <a:pt x="8499149" y="127426"/>
                  <a:pt x="8500768" y="130694"/>
                  <a:pt x="8504004" y="133961"/>
                </a:cubicBezTo>
                <a:cubicBezTo>
                  <a:pt x="8507240" y="137229"/>
                  <a:pt x="8510479" y="138862"/>
                  <a:pt x="8513715" y="138862"/>
                </a:cubicBezTo>
                <a:cubicBezTo>
                  <a:pt x="8516951" y="138862"/>
                  <a:pt x="8518569" y="137229"/>
                  <a:pt x="8518569" y="133961"/>
                </a:cubicBezTo>
                <a:cubicBezTo>
                  <a:pt x="8518569" y="129605"/>
                  <a:pt x="8516951" y="126338"/>
                  <a:pt x="8513715" y="124159"/>
                </a:cubicBezTo>
                <a:cubicBezTo>
                  <a:pt x="8510479" y="121980"/>
                  <a:pt x="8507240" y="120892"/>
                  <a:pt x="8504004" y="120892"/>
                </a:cubicBezTo>
                <a:close/>
                <a:moveTo>
                  <a:pt x="4859695" y="120892"/>
                </a:moveTo>
                <a:lnTo>
                  <a:pt x="4859695" y="122526"/>
                </a:lnTo>
                <a:cubicBezTo>
                  <a:pt x="4860774" y="122526"/>
                  <a:pt x="4861314" y="122254"/>
                  <a:pt x="4861314" y="121708"/>
                </a:cubicBezTo>
                <a:cubicBezTo>
                  <a:pt x="4861314" y="121164"/>
                  <a:pt x="4861853" y="120892"/>
                  <a:pt x="4862932" y="120892"/>
                </a:cubicBezTo>
                <a:close/>
                <a:moveTo>
                  <a:pt x="3714748" y="120892"/>
                </a:moveTo>
                <a:cubicBezTo>
                  <a:pt x="3706117" y="120892"/>
                  <a:pt x="3700992" y="125520"/>
                  <a:pt x="3699374" y="134778"/>
                </a:cubicBezTo>
                <a:cubicBezTo>
                  <a:pt x="3697756" y="144036"/>
                  <a:pt x="3695868" y="151387"/>
                  <a:pt x="3693709" y="156833"/>
                </a:cubicBezTo>
                <a:cubicBezTo>
                  <a:pt x="3693709" y="160099"/>
                  <a:pt x="3695058" y="163096"/>
                  <a:pt x="3697756" y="165818"/>
                </a:cubicBezTo>
                <a:cubicBezTo>
                  <a:pt x="3700454" y="168541"/>
                  <a:pt x="3702880" y="170447"/>
                  <a:pt x="3705038" y="171536"/>
                </a:cubicBezTo>
                <a:cubicBezTo>
                  <a:pt x="3707195" y="173713"/>
                  <a:pt x="3709084" y="176709"/>
                  <a:pt x="3710702" y="180520"/>
                </a:cubicBezTo>
                <a:cubicBezTo>
                  <a:pt x="3712320" y="184332"/>
                  <a:pt x="3714209" y="186239"/>
                  <a:pt x="3716366" y="186239"/>
                </a:cubicBezTo>
                <a:cubicBezTo>
                  <a:pt x="3719603" y="186239"/>
                  <a:pt x="3721221" y="184060"/>
                  <a:pt x="3721221" y="179704"/>
                </a:cubicBezTo>
                <a:cubicBezTo>
                  <a:pt x="3721221" y="177526"/>
                  <a:pt x="3720952" y="175620"/>
                  <a:pt x="3720412" y="173987"/>
                </a:cubicBezTo>
                <a:cubicBezTo>
                  <a:pt x="3719873" y="172352"/>
                  <a:pt x="3719603" y="170447"/>
                  <a:pt x="3719603" y="168268"/>
                </a:cubicBezTo>
                <a:lnTo>
                  <a:pt x="3719603" y="166634"/>
                </a:lnTo>
                <a:cubicBezTo>
                  <a:pt x="3722839" y="161189"/>
                  <a:pt x="3725267" y="156289"/>
                  <a:pt x="3726885" y="151931"/>
                </a:cubicBezTo>
                <a:cubicBezTo>
                  <a:pt x="3728503" y="147575"/>
                  <a:pt x="3729313" y="141585"/>
                  <a:pt x="3729313" y="133961"/>
                </a:cubicBezTo>
                <a:lnTo>
                  <a:pt x="3729313" y="130694"/>
                </a:lnTo>
                <a:cubicBezTo>
                  <a:pt x="3727154" y="128515"/>
                  <a:pt x="3724998" y="126338"/>
                  <a:pt x="3722839" y="124159"/>
                </a:cubicBezTo>
                <a:cubicBezTo>
                  <a:pt x="3720682" y="121980"/>
                  <a:pt x="3717985" y="120892"/>
                  <a:pt x="3714748" y="120892"/>
                </a:cubicBezTo>
                <a:close/>
                <a:moveTo>
                  <a:pt x="185237" y="120892"/>
                </a:moveTo>
                <a:cubicBezTo>
                  <a:pt x="178763" y="120892"/>
                  <a:pt x="175527" y="125248"/>
                  <a:pt x="175527" y="133961"/>
                </a:cubicBezTo>
                <a:cubicBezTo>
                  <a:pt x="175527" y="137229"/>
                  <a:pt x="176606" y="138862"/>
                  <a:pt x="178763" y="138862"/>
                </a:cubicBezTo>
                <a:lnTo>
                  <a:pt x="180382" y="138862"/>
                </a:lnTo>
                <a:cubicBezTo>
                  <a:pt x="181460" y="136684"/>
                  <a:pt x="183349" y="134233"/>
                  <a:pt x="186046" y="131510"/>
                </a:cubicBezTo>
                <a:cubicBezTo>
                  <a:pt x="188743" y="128787"/>
                  <a:pt x="190092" y="126338"/>
                  <a:pt x="190092" y="124159"/>
                </a:cubicBezTo>
                <a:cubicBezTo>
                  <a:pt x="190092" y="121980"/>
                  <a:pt x="188473" y="120892"/>
                  <a:pt x="185237" y="120892"/>
                </a:cubicBezTo>
                <a:close/>
                <a:moveTo>
                  <a:pt x="6136028" y="119258"/>
                </a:moveTo>
                <a:cubicBezTo>
                  <a:pt x="6130634" y="119258"/>
                  <a:pt x="6126318" y="121436"/>
                  <a:pt x="6123081" y="125792"/>
                </a:cubicBezTo>
                <a:lnTo>
                  <a:pt x="6124700" y="125792"/>
                </a:lnTo>
                <a:cubicBezTo>
                  <a:pt x="6132252" y="125792"/>
                  <a:pt x="6136028" y="123615"/>
                  <a:pt x="6136028" y="119258"/>
                </a:cubicBezTo>
                <a:close/>
                <a:moveTo>
                  <a:pt x="5125096" y="119258"/>
                </a:moveTo>
                <a:cubicBezTo>
                  <a:pt x="5122939" y="119258"/>
                  <a:pt x="5119163" y="120619"/>
                  <a:pt x="5113769" y="123342"/>
                </a:cubicBezTo>
                <a:cubicBezTo>
                  <a:pt x="5108374" y="126065"/>
                  <a:pt x="5102980" y="129061"/>
                  <a:pt x="5097586" y="132327"/>
                </a:cubicBezTo>
                <a:cubicBezTo>
                  <a:pt x="5092191" y="135594"/>
                  <a:pt x="5087605" y="139406"/>
                  <a:pt x="5083829" y="143763"/>
                </a:cubicBezTo>
                <a:cubicBezTo>
                  <a:pt x="5080054" y="148120"/>
                  <a:pt x="5078165" y="151931"/>
                  <a:pt x="5078165" y="155199"/>
                </a:cubicBezTo>
                <a:cubicBezTo>
                  <a:pt x="5078165" y="157377"/>
                  <a:pt x="5079244" y="158738"/>
                  <a:pt x="5081403" y="159283"/>
                </a:cubicBezTo>
                <a:cubicBezTo>
                  <a:pt x="5083560" y="159827"/>
                  <a:pt x="5085718" y="160099"/>
                  <a:pt x="5087875" y="160099"/>
                </a:cubicBezTo>
                <a:cubicBezTo>
                  <a:pt x="5087875" y="160099"/>
                  <a:pt x="5090033" y="157922"/>
                  <a:pt x="5094348" y="153566"/>
                </a:cubicBezTo>
                <a:cubicBezTo>
                  <a:pt x="5098665" y="149208"/>
                  <a:pt x="5102980" y="144580"/>
                  <a:pt x="5107295" y="139678"/>
                </a:cubicBezTo>
                <a:cubicBezTo>
                  <a:pt x="5111610" y="134778"/>
                  <a:pt x="5115926" y="130149"/>
                  <a:pt x="5120241" y="125792"/>
                </a:cubicBezTo>
                <a:cubicBezTo>
                  <a:pt x="5124557" y="121436"/>
                  <a:pt x="5126714" y="119258"/>
                  <a:pt x="5126714" y="119258"/>
                </a:cubicBezTo>
                <a:close/>
                <a:moveTo>
                  <a:pt x="1060940" y="117624"/>
                </a:moveTo>
                <a:cubicBezTo>
                  <a:pt x="1057702" y="117624"/>
                  <a:pt x="1055276" y="118986"/>
                  <a:pt x="1053656" y="121708"/>
                </a:cubicBezTo>
                <a:cubicBezTo>
                  <a:pt x="1052038" y="124431"/>
                  <a:pt x="1050150" y="125792"/>
                  <a:pt x="1047993" y="125792"/>
                </a:cubicBezTo>
                <a:lnTo>
                  <a:pt x="1043137" y="125792"/>
                </a:lnTo>
                <a:cubicBezTo>
                  <a:pt x="1038822" y="125792"/>
                  <a:pt x="1036665" y="129061"/>
                  <a:pt x="1036665" y="135594"/>
                </a:cubicBezTo>
                <a:cubicBezTo>
                  <a:pt x="1036665" y="138862"/>
                  <a:pt x="1038283" y="141585"/>
                  <a:pt x="1041519" y="143763"/>
                </a:cubicBezTo>
                <a:lnTo>
                  <a:pt x="1041519" y="145397"/>
                </a:lnTo>
                <a:lnTo>
                  <a:pt x="1041519" y="155199"/>
                </a:lnTo>
                <a:cubicBezTo>
                  <a:pt x="1041519" y="159555"/>
                  <a:pt x="1043677" y="163912"/>
                  <a:pt x="1047993" y="168268"/>
                </a:cubicBezTo>
                <a:cubicBezTo>
                  <a:pt x="1053387" y="172625"/>
                  <a:pt x="1057433" y="181338"/>
                  <a:pt x="1060130" y="194408"/>
                </a:cubicBezTo>
                <a:cubicBezTo>
                  <a:pt x="1062827" y="207476"/>
                  <a:pt x="1065794" y="214011"/>
                  <a:pt x="1069031" y="214011"/>
                </a:cubicBezTo>
                <a:lnTo>
                  <a:pt x="1070649" y="214011"/>
                </a:lnTo>
                <a:cubicBezTo>
                  <a:pt x="1070649" y="214011"/>
                  <a:pt x="1071188" y="213467"/>
                  <a:pt x="1072267" y="212378"/>
                </a:cubicBezTo>
                <a:cubicBezTo>
                  <a:pt x="1073346" y="208022"/>
                  <a:pt x="1073885" y="202031"/>
                  <a:pt x="1073885" y="194408"/>
                </a:cubicBezTo>
                <a:cubicBezTo>
                  <a:pt x="1073885" y="185694"/>
                  <a:pt x="1070109" y="178615"/>
                  <a:pt x="1062558" y="173169"/>
                </a:cubicBezTo>
                <a:lnTo>
                  <a:pt x="1062558" y="171536"/>
                </a:lnTo>
                <a:cubicBezTo>
                  <a:pt x="1062558" y="168268"/>
                  <a:pt x="1064176" y="166634"/>
                  <a:pt x="1067412" y="166634"/>
                </a:cubicBezTo>
                <a:cubicBezTo>
                  <a:pt x="1069570" y="172080"/>
                  <a:pt x="1071188" y="174803"/>
                  <a:pt x="1072267" y="174803"/>
                </a:cubicBezTo>
                <a:cubicBezTo>
                  <a:pt x="1078741" y="174803"/>
                  <a:pt x="1081977" y="172080"/>
                  <a:pt x="1081977" y="166634"/>
                </a:cubicBezTo>
                <a:cubicBezTo>
                  <a:pt x="1081977" y="163368"/>
                  <a:pt x="1080359" y="161189"/>
                  <a:pt x="1077122" y="160099"/>
                </a:cubicBezTo>
                <a:cubicBezTo>
                  <a:pt x="1073885" y="159011"/>
                  <a:pt x="1072267" y="156833"/>
                  <a:pt x="1072267" y="153566"/>
                </a:cubicBezTo>
                <a:cubicBezTo>
                  <a:pt x="1072267" y="151387"/>
                  <a:pt x="1073885" y="150570"/>
                  <a:pt x="1077122" y="151115"/>
                </a:cubicBezTo>
                <a:cubicBezTo>
                  <a:pt x="1080359" y="151659"/>
                  <a:pt x="1081977" y="149754"/>
                  <a:pt x="1081977" y="145397"/>
                </a:cubicBezTo>
                <a:lnTo>
                  <a:pt x="1081977" y="143763"/>
                </a:lnTo>
                <a:cubicBezTo>
                  <a:pt x="1079820" y="139406"/>
                  <a:pt x="1077661" y="135594"/>
                  <a:pt x="1075503" y="132327"/>
                </a:cubicBezTo>
                <a:cubicBezTo>
                  <a:pt x="1073346" y="129061"/>
                  <a:pt x="1071188" y="125248"/>
                  <a:pt x="1069031" y="120892"/>
                </a:cubicBezTo>
                <a:cubicBezTo>
                  <a:pt x="1066873" y="118714"/>
                  <a:pt x="1064176" y="117624"/>
                  <a:pt x="1060940" y="117624"/>
                </a:cubicBezTo>
                <a:close/>
                <a:moveTo>
                  <a:pt x="8429563" y="115991"/>
                </a:moveTo>
                <a:cubicBezTo>
                  <a:pt x="8425247" y="115991"/>
                  <a:pt x="8423089" y="117624"/>
                  <a:pt x="8423089" y="120892"/>
                </a:cubicBezTo>
                <a:cubicBezTo>
                  <a:pt x="8423089" y="124159"/>
                  <a:pt x="8424707" y="125792"/>
                  <a:pt x="8427944" y="125792"/>
                </a:cubicBezTo>
                <a:cubicBezTo>
                  <a:pt x="8433339" y="125792"/>
                  <a:pt x="8436036" y="124159"/>
                  <a:pt x="8436036" y="120892"/>
                </a:cubicBezTo>
                <a:cubicBezTo>
                  <a:pt x="8436036" y="117624"/>
                  <a:pt x="8433878" y="115991"/>
                  <a:pt x="8429563" y="115991"/>
                </a:cubicBezTo>
                <a:close/>
                <a:moveTo>
                  <a:pt x="5186592" y="115991"/>
                </a:moveTo>
                <a:cubicBezTo>
                  <a:pt x="5184434" y="115991"/>
                  <a:pt x="5181737" y="116263"/>
                  <a:pt x="5178501" y="116808"/>
                </a:cubicBezTo>
                <a:cubicBezTo>
                  <a:pt x="5175263" y="117352"/>
                  <a:pt x="5173645" y="119258"/>
                  <a:pt x="5173645" y="122526"/>
                </a:cubicBezTo>
                <a:cubicBezTo>
                  <a:pt x="5182276" y="122526"/>
                  <a:pt x="5186592" y="120347"/>
                  <a:pt x="5186592" y="115991"/>
                </a:cubicBezTo>
                <a:close/>
                <a:moveTo>
                  <a:pt x="3929982" y="115991"/>
                </a:moveTo>
                <a:cubicBezTo>
                  <a:pt x="3922430" y="115991"/>
                  <a:pt x="3918653" y="119803"/>
                  <a:pt x="3918653" y="127426"/>
                </a:cubicBezTo>
                <a:cubicBezTo>
                  <a:pt x="3918653" y="130694"/>
                  <a:pt x="3919732" y="131783"/>
                  <a:pt x="3921891" y="130694"/>
                </a:cubicBezTo>
                <a:cubicBezTo>
                  <a:pt x="3925127" y="130694"/>
                  <a:pt x="3927285" y="128787"/>
                  <a:pt x="3928363" y="124976"/>
                </a:cubicBezTo>
                <a:cubicBezTo>
                  <a:pt x="3929442" y="121164"/>
                  <a:pt x="3929982" y="118169"/>
                  <a:pt x="3929982" y="115991"/>
                </a:cubicBezTo>
                <a:close/>
                <a:moveTo>
                  <a:pt x="2739925" y="115991"/>
                </a:moveTo>
                <a:cubicBezTo>
                  <a:pt x="2736688" y="115991"/>
                  <a:pt x="2733452" y="116808"/>
                  <a:pt x="2730214" y="118441"/>
                </a:cubicBezTo>
                <a:cubicBezTo>
                  <a:pt x="2726978" y="120075"/>
                  <a:pt x="2725360" y="122526"/>
                  <a:pt x="2725360" y="125792"/>
                </a:cubicBezTo>
                <a:cubicBezTo>
                  <a:pt x="2725360" y="131238"/>
                  <a:pt x="2728596" y="133961"/>
                  <a:pt x="2735070" y="133961"/>
                </a:cubicBezTo>
                <a:lnTo>
                  <a:pt x="2736688" y="133961"/>
                </a:lnTo>
                <a:lnTo>
                  <a:pt x="2744779" y="125792"/>
                </a:lnTo>
                <a:lnTo>
                  <a:pt x="2744779" y="122526"/>
                </a:lnTo>
                <a:lnTo>
                  <a:pt x="2744779" y="120892"/>
                </a:lnTo>
                <a:cubicBezTo>
                  <a:pt x="2744779" y="118714"/>
                  <a:pt x="2744241" y="117624"/>
                  <a:pt x="2743161" y="117624"/>
                </a:cubicBezTo>
                <a:close/>
                <a:moveTo>
                  <a:pt x="7340952" y="114357"/>
                </a:moveTo>
                <a:cubicBezTo>
                  <a:pt x="7336638" y="115447"/>
                  <a:pt x="7334749" y="117080"/>
                  <a:pt x="7335289" y="119258"/>
                </a:cubicBezTo>
                <a:cubicBezTo>
                  <a:pt x="7335829" y="121436"/>
                  <a:pt x="7333401" y="123615"/>
                  <a:pt x="7328007" y="125792"/>
                </a:cubicBezTo>
                <a:cubicBezTo>
                  <a:pt x="7326927" y="126882"/>
                  <a:pt x="7323151" y="127426"/>
                  <a:pt x="7316677" y="127426"/>
                </a:cubicBezTo>
                <a:cubicBezTo>
                  <a:pt x="7310205" y="127426"/>
                  <a:pt x="7306969" y="128515"/>
                  <a:pt x="7306969" y="130694"/>
                </a:cubicBezTo>
                <a:lnTo>
                  <a:pt x="7306969" y="138862"/>
                </a:lnTo>
                <a:cubicBezTo>
                  <a:pt x="7306969" y="139952"/>
                  <a:pt x="7306159" y="140768"/>
                  <a:pt x="7304541" y="141313"/>
                </a:cubicBezTo>
                <a:cubicBezTo>
                  <a:pt x="7302923" y="141857"/>
                  <a:pt x="7302114" y="142675"/>
                  <a:pt x="7302114" y="143763"/>
                </a:cubicBezTo>
                <a:cubicBezTo>
                  <a:pt x="7295641" y="144852"/>
                  <a:pt x="7291055" y="148392"/>
                  <a:pt x="7288357" y="154382"/>
                </a:cubicBezTo>
                <a:cubicBezTo>
                  <a:pt x="7285661" y="160373"/>
                  <a:pt x="7281615" y="163912"/>
                  <a:pt x="7276220" y="165001"/>
                </a:cubicBezTo>
                <a:cubicBezTo>
                  <a:pt x="7275142" y="165001"/>
                  <a:pt x="7273253" y="164729"/>
                  <a:pt x="7270557" y="164184"/>
                </a:cubicBezTo>
                <a:cubicBezTo>
                  <a:pt x="7267861" y="163640"/>
                  <a:pt x="7265431" y="163912"/>
                  <a:pt x="7263275" y="165001"/>
                </a:cubicBezTo>
                <a:lnTo>
                  <a:pt x="7245473" y="184604"/>
                </a:lnTo>
                <a:cubicBezTo>
                  <a:pt x="7244395" y="187873"/>
                  <a:pt x="7240618" y="191685"/>
                  <a:pt x="7234145" y="196041"/>
                </a:cubicBezTo>
                <a:cubicBezTo>
                  <a:pt x="7227671" y="200397"/>
                  <a:pt x="7223357" y="203664"/>
                  <a:pt x="7221199" y="205843"/>
                </a:cubicBezTo>
                <a:lnTo>
                  <a:pt x="7221199" y="207476"/>
                </a:lnTo>
                <a:cubicBezTo>
                  <a:pt x="7221199" y="210744"/>
                  <a:pt x="7222817" y="212378"/>
                  <a:pt x="7226053" y="212378"/>
                </a:cubicBezTo>
                <a:cubicBezTo>
                  <a:pt x="7230368" y="212378"/>
                  <a:pt x="7233605" y="210471"/>
                  <a:pt x="7235763" y="206660"/>
                </a:cubicBezTo>
                <a:cubicBezTo>
                  <a:pt x="7237921" y="202848"/>
                  <a:pt x="7240079" y="199853"/>
                  <a:pt x="7242237" y="197674"/>
                </a:cubicBezTo>
                <a:cubicBezTo>
                  <a:pt x="7253025" y="192229"/>
                  <a:pt x="7262465" y="186511"/>
                  <a:pt x="7270557" y="180520"/>
                </a:cubicBezTo>
                <a:cubicBezTo>
                  <a:pt x="7278649" y="174531"/>
                  <a:pt x="7287549" y="168813"/>
                  <a:pt x="7297259" y="163368"/>
                </a:cubicBezTo>
                <a:cubicBezTo>
                  <a:pt x="7299417" y="162278"/>
                  <a:pt x="7300227" y="160645"/>
                  <a:pt x="7299686" y="158466"/>
                </a:cubicBezTo>
                <a:cubicBezTo>
                  <a:pt x="7299146" y="156289"/>
                  <a:pt x="7299955" y="154110"/>
                  <a:pt x="7302114" y="151931"/>
                </a:cubicBezTo>
                <a:cubicBezTo>
                  <a:pt x="7305350" y="149754"/>
                  <a:pt x="7308857" y="148936"/>
                  <a:pt x="7312632" y="149482"/>
                </a:cubicBezTo>
                <a:cubicBezTo>
                  <a:pt x="7316409" y="150026"/>
                  <a:pt x="7319915" y="149208"/>
                  <a:pt x="7323151" y="147031"/>
                </a:cubicBezTo>
                <a:cubicBezTo>
                  <a:pt x="7327466" y="143763"/>
                  <a:pt x="7330163" y="138317"/>
                  <a:pt x="7331243" y="130694"/>
                </a:cubicBezTo>
                <a:cubicBezTo>
                  <a:pt x="7332321" y="128515"/>
                  <a:pt x="7334209" y="126338"/>
                  <a:pt x="7336907" y="124159"/>
                </a:cubicBezTo>
                <a:cubicBezTo>
                  <a:pt x="7339603" y="121980"/>
                  <a:pt x="7340952" y="119258"/>
                  <a:pt x="7340952" y="115991"/>
                </a:cubicBezTo>
                <a:close/>
                <a:moveTo>
                  <a:pt x="128596" y="114357"/>
                </a:moveTo>
                <a:cubicBezTo>
                  <a:pt x="124281" y="114357"/>
                  <a:pt x="122123" y="116535"/>
                  <a:pt x="122123" y="120892"/>
                </a:cubicBezTo>
                <a:cubicBezTo>
                  <a:pt x="122123" y="125248"/>
                  <a:pt x="124011" y="129333"/>
                  <a:pt x="127787" y="133145"/>
                </a:cubicBezTo>
                <a:cubicBezTo>
                  <a:pt x="131563" y="136956"/>
                  <a:pt x="135608" y="138862"/>
                  <a:pt x="139924" y="138862"/>
                </a:cubicBezTo>
                <a:lnTo>
                  <a:pt x="143161" y="138862"/>
                </a:lnTo>
                <a:cubicBezTo>
                  <a:pt x="143161" y="135594"/>
                  <a:pt x="143700" y="132599"/>
                  <a:pt x="144779" y="129877"/>
                </a:cubicBezTo>
                <a:cubicBezTo>
                  <a:pt x="145858" y="127154"/>
                  <a:pt x="146397" y="124703"/>
                  <a:pt x="146397" y="122526"/>
                </a:cubicBezTo>
                <a:cubicBezTo>
                  <a:pt x="146397" y="120347"/>
                  <a:pt x="143969" y="118441"/>
                  <a:pt x="139115" y="116808"/>
                </a:cubicBezTo>
                <a:cubicBezTo>
                  <a:pt x="134260" y="115173"/>
                  <a:pt x="130754" y="114357"/>
                  <a:pt x="128596" y="114357"/>
                </a:cubicBezTo>
                <a:close/>
                <a:moveTo>
                  <a:pt x="3121844" y="112724"/>
                </a:moveTo>
                <a:cubicBezTo>
                  <a:pt x="3120765" y="112724"/>
                  <a:pt x="3118067" y="112996"/>
                  <a:pt x="3113752" y="113540"/>
                </a:cubicBezTo>
                <a:cubicBezTo>
                  <a:pt x="3109437" y="114085"/>
                  <a:pt x="3107279" y="115447"/>
                  <a:pt x="3107279" y="117624"/>
                </a:cubicBezTo>
                <a:lnTo>
                  <a:pt x="3108897" y="117624"/>
                </a:lnTo>
                <a:lnTo>
                  <a:pt x="3108897" y="119258"/>
                </a:lnTo>
                <a:lnTo>
                  <a:pt x="3112134" y="117624"/>
                </a:lnTo>
                <a:lnTo>
                  <a:pt x="3113752" y="117624"/>
                </a:lnTo>
                <a:lnTo>
                  <a:pt x="3116988" y="120892"/>
                </a:lnTo>
                <a:lnTo>
                  <a:pt x="3118606" y="120892"/>
                </a:lnTo>
                <a:cubicBezTo>
                  <a:pt x="3120765" y="120892"/>
                  <a:pt x="3121844" y="119803"/>
                  <a:pt x="3121844" y="117624"/>
                </a:cubicBezTo>
                <a:cubicBezTo>
                  <a:pt x="3121844" y="115447"/>
                  <a:pt x="3121844" y="113812"/>
                  <a:pt x="3121844" y="112724"/>
                </a:cubicBezTo>
                <a:close/>
                <a:moveTo>
                  <a:pt x="2304603" y="112724"/>
                </a:moveTo>
                <a:cubicBezTo>
                  <a:pt x="2302444" y="114901"/>
                  <a:pt x="2301365" y="117080"/>
                  <a:pt x="2301365" y="119258"/>
                </a:cubicBezTo>
                <a:cubicBezTo>
                  <a:pt x="2301365" y="120347"/>
                  <a:pt x="2301905" y="120892"/>
                  <a:pt x="2302985" y="120892"/>
                </a:cubicBezTo>
                <a:cubicBezTo>
                  <a:pt x="2304062" y="120892"/>
                  <a:pt x="2304603" y="119258"/>
                  <a:pt x="2304603" y="115991"/>
                </a:cubicBezTo>
                <a:close/>
                <a:moveTo>
                  <a:pt x="1188784" y="112724"/>
                </a:moveTo>
                <a:cubicBezTo>
                  <a:pt x="1186627" y="112724"/>
                  <a:pt x="1185548" y="113268"/>
                  <a:pt x="1185548" y="114357"/>
                </a:cubicBezTo>
                <a:cubicBezTo>
                  <a:pt x="1185548" y="117624"/>
                  <a:pt x="1188245" y="119258"/>
                  <a:pt x="1193640" y="119258"/>
                </a:cubicBezTo>
                <a:cubicBezTo>
                  <a:pt x="1193640" y="114901"/>
                  <a:pt x="1192022" y="112724"/>
                  <a:pt x="1188784" y="112724"/>
                </a:cubicBezTo>
                <a:close/>
                <a:moveTo>
                  <a:pt x="5668339" y="111089"/>
                </a:moveTo>
                <a:cubicBezTo>
                  <a:pt x="5666182" y="113268"/>
                  <a:pt x="5662404" y="116263"/>
                  <a:pt x="5657011" y="120075"/>
                </a:cubicBezTo>
                <a:cubicBezTo>
                  <a:pt x="5651617" y="123887"/>
                  <a:pt x="5645953" y="127971"/>
                  <a:pt x="5640019" y="132327"/>
                </a:cubicBezTo>
                <a:cubicBezTo>
                  <a:pt x="5634086" y="136684"/>
                  <a:pt x="5628961" y="140768"/>
                  <a:pt x="5624645" y="144580"/>
                </a:cubicBezTo>
                <a:cubicBezTo>
                  <a:pt x="5620329" y="148392"/>
                  <a:pt x="5618172" y="150843"/>
                  <a:pt x="5618172" y="151931"/>
                </a:cubicBezTo>
                <a:cubicBezTo>
                  <a:pt x="5618172" y="156289"/>
                  <a:pt x="5619251" y="158466"/>
                  <a:pt x="5621409" y="158466"/>
                </a:cubicBezTo>
                <a:cubicBezTo>
                  <a:pt x="5622487" y="157377"/>
                  <a:pt x="5623836" y="156289"/>
                  <a:pt x="5625455" y="155199"/>
                </a:cubicBezTo>
                <a:cubicBezTo>
                  <a:pt x="5627073" y="154110"/>
                  <a:pt x="5628420" y="153020"/>
                  <a:pt x="5629500" y="151931"/>
                </a:cubicBezTo>
                <a:lnTo>
                  <a:pt x="5631119" y="151931"/>
                </a:lnTo>
                <a:cubicBezTo>
                  <a:pt x="5638670" y="150843"/>
                  <a:pt x="5644064" y="148392"/>
                  <a:pt x="5647301" y="144580"/>
                </a:cubicBezTo>
                <a:cubicBezTo>
                  <a:pt x="5650538" y="140768"/>
                  <a:pt x="5655393" y="137229"/>
                  <a:pt x="5661866" y="133961"/>
                </a:cubicBezTo>
                <a:cubicBezTo>
                  <a:pt x="5662945" y="131783"/>
                  <a:pt x="5665103" y="130149"/>
                  <a:pt x="5668339" y="129061"/>
                </a:cubicBezTo>
                <a:cubicBezTo>
                  <a:pt x="5671575" y="127971"/>
                  <a:pt x="5673194" y="126338"/>
                  <a:pt x="5673194" y="124159"/>
                </a:cubicBezTo>
                <a:lnTo>
                  <a:pt x="5673194" y="120892"/>
                </a:lnTo>
                <a:cubicBezTo>
                  <a:pt x="5672115" y="119803"/>
                  <a:pt x="5671575" y="117624"/>
                  <a:pt x="5671575" y="114357"/>
                </a:cubicBezTo>
                <a:lnTo>
                  <a:pt x="5671575" y="111089"/>
                </a:lnTo>
                <a:close/>
                <a:moveTo>
                  <a:pt x="1373271" y="111089"/>
                </a:moveTo>
                <a:cubicBezTo>
                  <a:pt x="1372192" y="111089"/>
                  <a:pt x="1368686" y="112724"/>
                  <a:pt x="1362751" y="115991"/>
                </a:cubicBezTo>
                <a:cubicBezTo>
                  <a:pt x="1356818" y="119258"/>
                  <a:pt x="1353852" y="121980"/>
                  <a:pt x="1353852" y="124159"/>
                </a:cubicBezTo>
                <a:cubicBezTo>
                  <a:pt x="1354931" y="124159"/>
                  <a:pt x="1355470" y="124703"/>
                  <a:pt x="1355470" y="125792"/>
                </a:cubicBezTo>
                <a:lnTo>
                  <a:pt x="1374889" y="125792"/>
                </a:lnTo>
                <a:cubicBezTo>
                  <a:pt x="1377047" y="125792"/>
                  <a:pt x="1378126" y="124703"/>
                  <a:pt x="1378126" y="122526"/>
                </a:cubicBezTo>
                <a:cubicBezTo>
                  <a:pt x="1378126" y="120347"/>
                  <a:pt x="1378126" y="118714"/>
                  <a:pt x="1378126" y="117624"/>
                </a:cubicBezTo>
                <a:cubicBezTo>
                  <a:pt x="1378126" y="113268"/>
                  <a:pt x="1376508" y="111089"/>
                  <a:pt x="1373271" y="111089"/>
                </a:cubicBezTo>
                <a:close/>
                <a:moveTo>
                  <a:pt x="245113" y="111089"/>
                </a:moveTo>
                <a:cubicBezTo>
                  <a:pt x="242956" y="111089"/>
                  <a:pt x="239449" y="112451"/>
                  <a:pt x="234595" y="115173"/>
                </a:cubicBezTo>
                <a:cubicBezTo>
                  <a:pt x="229740" y="117896"/>
                  <a:pt x="227312" y="120892"/>
                  <a:pt x="227312" y="124159"/>
                </a:cubicBezTo>
                <a:cubicBezTo>
                  <a:pt x="229470" y="124159"/>
                  <a:pt x="232976" y="123342"/>
                  <a:pt x="237831" y="121708"/>
                </a:cubicBezTo>
                <a:cubicBezTo>
                  <a:pt x="242687" y="120075"/>
                  <a:pt x="245113" y="117624"/>
                  <a:pt x="245113" y="114357"/>
                </a:cubicBezTo>
                <a:close/>
                <a:moveTo>
                  <a:pt x="8094573" y="109456"/>
                </a:moveTo>
                <a:cubicBezTo>
                  <a:pt x="8090260" y="109456"/>
                  <a:pt x="8088101" y="112179"/>
                  <a:pt x="8088101" y="117624"/>
                </a:cubicBezTo>
                <a:cubicBezTo>
                  <a:pt x="8088101" y="123070"/>
                  <a:pt x="8087023" y="126882"/>
                  <a:pt x="8084865" y="129061"/>
                </a:cubicBezTo>
                <a:cubicBezTo>
                  <a:pt x="8082707" y="132327"/>
                  <a:pt x="8080819" y="133961"/>
                  <a:pt x="8079201" y="133961"/>
                </a:cubicBezTo>
                <a:cubicBezTo>
                  <a:pt x="8077583" y="133961"/>
                  <a:pt x="8076774" y="136684"/>
                  <a:pt x="8076774" y="142129"/>
                </a:cubicBezTo>
                <a:cubicBezTo>
                  <a:pt x="8076774" y="148664"/>
                  <a:pt x="8080549" y="151931"/>
                  <a:pt x="8088101" y="151931"/>
                </a:cubicBezTo>
                <a:lnTo>
                  <a:pt x="8089719" y="151931"/>
                </a:lnTo>
                <a:cubicBezTo>
                  <a:pt x="8091878" y="151931"/>
                  <a:pt x="8092955" y="151387"/>
                  <a:pt x="8092955" y="150298"/>
                </a:cubicBezTo>
                <a:lnTo>
                  <a:pt x="8092955" y="138862"/>
                </a:lnTo>
                <a:cubicBezTo>
                  <a:pt x="8094035" y="138862"/>
                  <a:pt x="8094845" y="139134"/>
                  <a:pt x="8095383" y="139678"/>
                </a:cubicBezTo>
                <a:cubicBezTo>
                  <a:pt x="8095923" y="140224"/>
                  <a:pt x="8097271" y="140496"/>
                  <a:pt x="8099429" y="140496"/>
                </a:cubicBezTo>
                <a:cubicBezTo>
                  <a:pt x="8101587" y="140496"/>
                  <a:pt x="8102665" y="139952"/>
                  <a:pt x="8102665" y="138862"/>
                </a:cubicBezTo>
                <a:lnTo>
                  <a:pt x="8102665" y="124159"/>
                </a:lnTo>
                <a:cubicBezTo>
                  <a:pt x="8100508" y="121980"/>
                  <a:pt x="8099429" y="118986"/>
                  <a:pt x="8099429" y="115173"/>
                </a:cubicBezTo>
                <a:cubicBezTo>
                  <a:pt x="8099429" y="111363"/>
                  <a:pt x="8097811" y="109456"/>
                  <a:pt x="8094573" y="109456"/>
                </a:cubicBezTo>
                <a:close/>
                <a:moveTo>
                  <a:pt x="5629500" y="109456"/>
                </a:moveTo>
                <a:cubicBezTo>
                  <a:pt x="5626263" y="109456"/>
                  <a:pt x="5621948" y="110545"/>
                  <a:pt x="5616554" y="112724"/>
                </a:cubicBezTo>
                <a:cubicBezTo>
                  <a:pt x="5611160" y="114901"/>
                  <a:pt x="5608461" y="117624"/>
                  <a:pt x="5608461" y="120892"/>
                </a:cubicBezTo>
                <a:cubicBezTo>
                  <a:pt x="5608461" y="125248"/>
                  <a:pt x="5609001" y="127426"/>
                  <a:pt x="5610080" y="127426"/>
                </a:cubicBezTo>
                <a:lnTo>
                  <a:pt x="5611699" y="127426"/>
                </a:lnTo>
                <a:lnTo>
                  <a:pt x="5613317" y="125792"/>
                </a:lnTo>
                <a:cubicBezTo>
                  <a:pt x="5615475" y="122526"/>
                  <a:pt x="5619251" y="120075"/>
                  <a:pt x="5624645" y="118441"/>
                </a:cubicBezTo>
                <a:cubicBezTo>
                  <a:pt x="5630038" y="116808"/>
                  <a:pt x="5632737" y="114901"/>
                  <a:pt x="5632737" y="112724"/>
                </a:cubicBezTo>
                <a:cubicBezTo>
                  <a:pt x="5632737" y="110545"/>
                  <a:pt x="5631658" y="109456"/>
                  <a:pt x="5629500" y="109456"/>
                </a:cubicBezTo>
                <a:close/>
                <a:moveTo>
                  <a:pt x="1431529" y="109456"/>
                </a:moveTo>
                <a:cubicBezTo>
                  <a:pt x="1426136" y="109456"/>
                  <a:pt x="1423438" y="112179"/>
                  <a:pt x="1423438" y="117624"/>
                </a:cubicBezTo>
                <a:cubicBezTo>
                  <a:pt x="1423438" y="119803"/>
                  <a:pt x="1423708" y="122254"/>
                  <a:pt x="1424247" y="124976"/>
                </a:cubicBezTo>
                <a:cubicBezTo>
                  <a:pt x="1424786" y="127699"/>
                  <a:pt x="1426675" y="129061"/>
                  <a:pt x="1429911" y="129061"/>
                </a:cubicBezTo>
                <a:cubicBezTo>
                  <a:pt x="1432069" y="129061"/>
                  <a:pt x="1433687" y="127154"/>
                  <a:pt x="1434766" y="123342"/>
                </a:cubicBezTo>
                <a:cubicBezTo>
                  <a:pt x="1435846" y="119531"/>
                  <a:pt x="1436385" y="116535"/>
                  <a:pt x="1436385" y="114357"/>
                </a:cubicBezTo>
                <a:cubicBezTo>
                  <a:pt x="1436385" y="111089"/>
                  <a:pt x="1434766" y="109456"/>
                  <a:pt x="1431529" y="109456"/>
                </a:cubicBezTo>
                <a:close/>
                <a:moveTo>
                  <a:pt x="1356279" y="109456"/>
                </a:moveTo>
                <a:cubicBezTo>
                  <a:pt x="1355739" y="109456"/>
                  <a:pt x="1355470" y="110001"/>
                  <a:pt x="1355470" y="111089"/>
                </a:cubicBezTo>
                <a:lnTo>
                  <a:pt x="1357088" y="111089"/>
                </a:lnTo>
                <a:cubicBezTo>
                  <a:pt x="1357088" y="110001"/>
                  <a:pt x="1356818" y="109456"/>
                  <a:pt x="1356279" y="109456"/>
                </a:cubicBezTo>
                <a:close/>
                <a:moveTo>
                  <a:pt x="5244851" y="107822"/>
                </a:moveTo>
                <a:lnTo>
                  <a:pt x="5244851" y="109456"/>
                </a:lnTo>
                <a:cubicBezTo>
                  <a:pt x="5248087" y="109456"/>
                  <a:pt x="5249706" y="108912"/>
                  <a:pt x="5249706" y="107822"/>
                </a:cubicBezTo>
                <a:close/>
                <a:moveTo>
                  <a:pt x="2922792" y="107822"/>
                </a:moveTo>
                <a:cubicBezTo>
                  <a:pt x="2918477" y="107822"/>
                  <a:pt x="2915780" y="109184"/>
                  <a:pt x="2914701" y="111907"/>
                </a:cubicBezTo>
                <a:cubicBezTo>
                  <a:pt x="2913622" y="114629"/>
                  <a:pt x="2912004" y="117080"/>
                  <a:pt x="2909847" y="119258"/>
                </a:cubicBezTo>
                <a:cubicBezTo>
                  <a:pt x="2904451" y="120347"/>
                  <a:pt x="2900136" y="121436"/>
                  <a:pt x="2896900" y="122526"/>
                </a:cubicBezTo>
                <a:cubicBezTo>
                  <a:pt x="2893664" y="123615"/>
                  <a:pt x="2889347" y="123615"/>
                  <a:pt x="2883953" y="122526"/>
                </a:cubicBezTo>
                <a:cubicBezTo>
                  <a:pt x="2876402" y="130149"/>
                  <a:pt x="2871007" y="137229"/>
                  <a:pt x="2867771" y="143763"/>
                </a:cubicBezTo>
                <a:lnTo>
                  <a:pt x="2867771" y="150298"/>
                </a:lnTo>
                <a:cubicBezTo>
                  <a:pt x="2867771" y="153566"/>
                  <a:pt x="2868310" y="156833"/>
                  <a:pt x="2869389" y="160099"/>
                </a:cubicBezTo>
                <a:cubicBezTo>
                  <a:pt x="2870467" y="163368"/>
                  <a:pt x="2873164" y="165001"/>
                  <a:pt x="2877479" y="165001"/>
                </a:cubicBezTo>
                <a:lnTo>
                  <a:pt x="2879099" y="165001"/>
                </a:lnTo>
                <a:lnTo>
                  <a:pt x="2885571" y="161734"/>
                </a:lnTo>
                <a:lnTo>
                  <a:pt x="2887190" y="161734"/>
                </a:lnTo>
                <a:cubicBezTo>
                  <a:pt x="2891506" y="161734"/>
                  <a:pt x="2895282" y="162550"/>
                  <a:pt x="2898518" y="164184"/>
                </a:cubicBezTo>
                <a:cubicBezTo>
                  <a:pt x="2901755" y="165818"/>
                  <a:pt x="2905530" y="166634"/>
                  <a:pt x="2909847" y="166634"/>
                </a:cubicBezTo>
                <a:lnTo>
                  <a:pt x="2913083" y="166634"/>
                </a:lnTo>
                <a:cubicBezTo>
                  <a:pt x="2914162" y="166634"/>
                  <a:pt x="2915241" y="166090"/>
                  <a:pt x="2916319" y="165001"/>
                </a:cubicBezTo>
                <a:lnTo>
                  <a:pt x="2926030" y="156833"/>
                </a:lnTo>
                <a:cubicBezTo>
                  <a:pt x="2934660" y="155743"/>
                  <a:pt x="2939516" y="152204"/>
                  <a:pt x="2940593" y="146213"/>
                </a:cubicBezTo>
                <a:cubicBezTo>
                  <a:pt x="2941673" y="140224"/>
                  <a:pt x="2944910" y="135050"/>
                  <a:pt x="2950304" y="130694"/>
                </a:cubicBezTo>
                <a:lnTo>
                  <a:pt x="2950304" y="117624"/>
                </a:lnTo>
                <a:cubicBezTo>
                  <a:pt x="2950304" y="116535"/>
                  <a:pt x="2949225" y="115991"/>
                  <a:pt x="2947067" y="115991"/>
                </a:cubicBezTo>
                <a:cubicBezTo>
                  <a:pt x="2944910" y="115991"/>
                  <a:pt x="2942482" y="117080"/>
                  <a:pt x="2939785" y="119258"/>
                </a:cubicBezTo>
                <a:cubicBezTo>
                  <a:pt x="2937088" y="121436"/>
                  <a:pt x="2934660" y="122526"/>
                  <a:pt x="2932502" y="122526"/>
                </a:cubicBezTo>
                <a:cubicBezTo>
                  <a:pt x="2929266" y="122526"/>
                  <a:pt x="2927378" y="120619"/>
                  <a:pt x="2926838" y="116808"/>
                </a:cubicBezTo>
                <a:cubicBezTo>
                  <a:pt x="2926299" y="112996"/>
                  <a:pt x="2926569" y="110001"/>
                  <a:pt x="2927648" y="107822"/>
                </a:cubicBezTo>
                <a:cubicBezTo>
                  <a:pt x="2927648" y="107822"/>
                  <a:pt x="2926030" y="107822"/>
                  <a:pt x="2922792" y="107822"/>
                </a:cubicBezTo>
                <a:close/>
                <a:moveTo>
                  <a:pt x="562301" y="107822"/>
                </a:moveTo>
                <a:cubicBezTo>
                  <a:pt x="555828" y="107822"/>
                  <a:pt x="552590" y="110545"/>
                  <a:pt x="552590" y="115991"/>
                </a:cubicBezTo>
                <a:cubicBezTo>
                  <a:pt x="554748" y="115991"/>
                  <a:pt x="556907" y="115173"/>
                  <a:pt x="559064" y="113540"/>
                </a:cubicBezTo>
                <a:cubicBezTo>
                  <a:pt x="561222" y="111907"/>
                  <a:pt x="562301" y="110001"/>
                  <a:pt x="562301" y="107822"/>
                </a:cubicBezTo>
                <a:close/>
                <a:moveTo>
                  <a:pt x="7417011" y="106189"/>
                </a:moveTo>
                <a:cubicBezTo>
                  <a:pt x="7411617" y="106189"/>
                  <a:pt x="7406223" y="106461"/>
                  <a:pt x="7400830" y="107005"/>
                </a:cubicBezTo>
                <a:cubicBezTo>
                  <a:pt x="7395435" y="107550"/>
                  <a:pt x="7392739" y="111089"/>
                  <a:pt x="7392739" y="117624"/>
                </a:cubicBezTo>
                <a:cubicBezTo>
                  <a:pt x="7392739" y="123070"/>
                  <a:pt x="7394895" y="125792"/>
                  <a:pt x="7399212" y="125792"/>
                </a:cubicBezTo>
                <a:lnTo>
                  <a:pt x="7400830" y="125792"/>
                </a:lnTo>
                <a:cubicBezTo>
                  <a:pt x="7402987" y="123615"/>
                  <a:pt x="7406223" y="120619"/>
                  <a:pt x="7410539" y="116808"/>
                </a:cubicBezTo>
                <a:cubicBezTo>
                  <a:pt x="7414856" y="112996"/>
                  <a:pt x="7417011" y="109456"/>
                  <a:pt x="7417011" y="106189"/>
                </a:cubicBezTo>
                <a:close/>
                <a:moveTo>
                  <a:pt x="3798900" y="106189"/>
                </a:moveTo>
                <a:lnTo>
                  <a:pt x="3798900" y="109456"/>
                </a:lnTo>
                <a:lnTo>
                  <a:pt x="3802136" y="112724"/>
                </a:lnTo>
                <a:cubicBezTo>
                  <a:pt x="3803215" y="113812"/>
                  <a:pt x="3804024" y="114901"/>
                  <a:pt x="3804564" y="115991"/>
                </a:cubicBezTo>
                <a:cubicBezTo>
                  <a:pt x="3805103" y="117080"/>
                  <a:pt x="3805913" y="118169"/>
                  <a:pt x="3806992" y="119258"/>
                </a:cubicBezTo>
                <a:cubicBezTo>
                  <a:pt x="3809149" y="121436"/>
                  <a:pt x="3811307" y="122526"/>
                  <a:pt x="3813464" y="122526"/>
                </a:cubicBezTo>
                <a:cubicBezTo>
                  <a:pt x="3815622" y="122526"/>
                  <a:pt x="3816701" y="121436"/>
                  <a:pt x="3816701" y="119258"/>
                </a:cubicBezTo>
                <a:cubicBezTo>
                  <a:pt x="3816701" y="113812"/>
                  <a:pt x="3814543" y="110273"/>
                  <a:pt x="3810228" y="108640"/>
                </a:cubicBezTo>
                <a:cubicBezTo>
                  <a:pt x="3805913" y="107005"/>
                  <a:pt x="3802136" y="106189"/>
                  <a:pt x="3798900" y="106189"/>
                </a:cubicBezTo>
                <a:close/>
                <a:moveTo>
                  <a:pt x="2105551" y="106189"/>
                </a:moveTo>
                <a:cubicBezTo>
                  <a:pt x="2102315" y="106189"/>
                  <a:pt x="2099078" y="107005"/>
                  <a:pt x="2095842" y="108640"/>
                </a:cubicBezTo>
                <a:cubicBezTo>
                  <a:pt x="2092606" y="110273"/>
                  <a:pt x="2089368" y="111635"/>
                  <a:pt x="2086132" y="112724"/>
                </a:cubicBezTo>
                <a:cubicBezTo>
                  <a:pt x="2081817" y="118169"/>
                  <a:pt x="2077231" y="123342"/>
                  <a:pt x="2072376" y="128243"/>
                </a:cubicBezTo>
                <a:cubicBezTo>
                  <a:pt x="2067521" y="133145"/>
                  <a:pt x="2062396" y="138317"/>
                  <a:pt x="2057002" y="143763"/>
                </a:cubicBezTo>
                <a:cubicBezTo>
                  <a:pt x="2054844" y="145941"/>
                  <a:pt x="2052147" y="147303"/>
                  <a:pt x="2048911" y="147847"/>
                </a:cubicBezTo>
                <a:cubicBezTo>
                  <a:pt x="2045675" y="148392"/>
                  <a:pt x="2042977" y="149754"/>
                  <a:pt x="2040819" y="151931"/>
                </a:cubicBezTo>
                <a:cubicBezTo>
                  <a:pt x="2034346" y="157377"/>
                  <a:pt x="2028413" y="163096"/>
                  <a:pt x="2023018" y="169085"/>
                </a:cubicBezTo>
                <a:cubicBezTo>
                  <a:pt x="2017624" y="175075"/>
                  <a:pt x="2010611" y="179704"/>
                  <a:pt x="2001980" y="182971"/>
                </a:cubicBezTo>
                <a:cubicBezTo>
                  <a:pt x="1999823" y="182971"/>
                  <a:pt x="1997934" y="184604"/>
                  <a:pt x="1996316" y="187873"/>
                </a:cubicBezTo>
                <a:cubicBezTo>
                  <a:pt x="1994698" y="191139"/>
                  <a:pt x="1992810" y="193862"/>
                  <a:pt x="1990652" y="196041"/>
                </a:cubicBezTo>
                <a:cubicBezTo>
                  <a:pt x="1988494" y="198218"/>
                  <a:pt x="1986606" y="198764"/>
                  <a:pt x="1984988" y="197674"/>
                </a:cubicBezTo>
                <a:cubicBezTo>
                  <a:pt x="1983370" y="196585"/>
                  <a:pt x="1981482" y="197130"/>
                  <a:pt x="1979325" y="199308"/>
                </a:cubicBezTo>
                <a:cubicBezTo>
                  <a:pt x="1975008" y="201487"/>
                  <a:pt x="1972041" y="204753"/>
                  <a:pt x="1970423" y="209110"/>
                </a:cubicBezTo>
                <a:cubicBezTo>
                  <a:pt x="1968805" y="213467"/>
                  <a:pt x="1965839" y="216734"/>
                  <a:pt x="1961522" y="218913"/>
                </a:cubicBezTo>
                <a:cubicBezTo>
                  <a:pt x="1958286" y="221090"/>
                  <a:pt x="1954779" y="221908"/>
                  <a:pt x="1951003" y="221362"/>
                </a:cubicBezTo>
                <a:cubicBezTo>
                  <a:pt x="1947228" y="220818"/>
                  <a:pt x="1943721" y="221636"/>
                  <a:pt x="1940485" y="223813"/>
                </a:cubicBezTo>
                <a:cubicBezTo>
                  <a:pt x="1938327" y="224902"/>
                  <a:pt x="1937517" y="226264"/>
                  <a:pt x="1938057" y="227897"/>
                </a:cubicBezTo>
                <a:cubicBezTo>
                  <a:pt x="1938596" y="229531"/>
                  <a:pt x="1937788" y="231437"/>
                  <a:pt x="1935630" y="233615"/>
                </a:cubicBezTo>
                <a:cubicBezTo>
                  <a:pt x="1926999" y="239060"/>
                  <a:pt x="1919177" y="246141"/>
                  <a:pt x="1912165" y="254853"/>
                </a:cubicBezTo>
                <a:cubicBezTo>
                  <a:pt x="1905151" y="263565"/>
                  <a:pt x="1895713" y="269011"/>
                  <a:pt x="1883845" y="271190"/>
                </a:cubicBezTo>
                <a:cubicBezTo>
                  <a:pt x="1882766" y="271190"/>
                  <a:pt x="1882227" y="271462"/>
                  <a:pt x="1882227" y="272007"/>
                </a:cubicBezTo>
                <a:cubicBezTo>
                  <a:pt x="1882227" y="272551"/>
                  <a:pt x="1881686" y="272823"/>
                  <a:pt x="1880607" y="272823"/>
                </a:cubicBezTo>
                <a:lnTo>
                  <a:pt x="1878989" y="272823"/>
                </a:lnTo>
                <a:cubicBezTo>
                  <a:pt x="1876832" y="272823"/>
                  <a:pt x="1872246" y="276363"/>
                  <a:pt x="1865234" y="283442"/>
                </a:cubicBezTo>
                <a:cubicBezTo>
                  <a:pt x="1858222" y="290521"/>
                  <a:pt x="1854176" y="294061"/>
                  <a:pt x="1853097" y="294061"/>
                </a:cubicBezTo>
                <a:cubicBezTo>
                  <a:pt x="1848781" y="300596"/>
                  <a:pt x="1844466" y="308219"/>
                  <a:pt x="1840150" y="316933"/>
                </a:cubicBezTo>
                <a:cubicBezTo>
                  <a:pt x="1835835" y="325646"/>
                  <a:pt x="1828283" y="329458"/>
                  <a:pt x="1817495" y="328368"/>
                </a:cubicBezTo>
                <a:cubicBezTo>
                  <a:pt x="1815336" y="333814"/>
                  <a:pt x="1813449" y="336265"/>
                  <a:pt x="1811829" y="335719"/>
                </a:cubicBezTo>
                <a:cubicBezTo>
                  <a:pt x="1810211" y="335175"/>
                  <a:pt x="1807245" y="335993"/>
                  <a:pt x="1802930" y="338170"/>
                </a:cubicBezTo>
                <a:cubicBezTo>
                  <a:pt x="1797535" y="341438"/>
                  <a:pt x="1792949" y="345794"/>
                  <a:pt x="1789174" y="351240"/>
                </a:cubicBezTo>
                <a:cubicBezTo>
                  <a:pt x="1785398" y="356686"/>
                  <a:pt x="1781352" y="361042"/>
                  <a:pt x="1777037" y="364309"/>
                </a:cubicBezTo>
                <a:cubicBezTo>
                  <a:pt x="1770564" y="366487"/>
                  <a:pt x="1767326" y="370300"/>
                  <a:pt x="1767326" y="375745"/>
                </a:cubicBezTo>
                <a:cubicBezTo>
                  <a:pt x="1773800" y="375745"/>
                  <a:pt x="1778655" y="373838"/>
                  <a:pt x="1781891" y="370028"/>
                </a:cubicBezTo>
                <a:cubicBezTo>
                  <a:pt x="1785129" y="366215"/>
                  <a:pt x="1788904" y="362675"/>
                  <a:pt x="1793219" y="359408"/>
                </a:cubicBezTo>
                <a:cubicBezTo>
                  <a:pt x="1799692" y="353963"/>
                  <a:pt x="1805896" y="349607"/>
                  <a:pt x="1811829" y="346338"/>
                </a:cubicBezTo>
                <a:cubicBezTo>
                  <a:pt x="1817764" y="343072"/>
                  <a:pt x="1823428" y="338715"/>
                  <a:pt x="1828822" y="333270"/>
                </a:cubicBezTo>
                <a:cubicBezTo>
                  <a:pt x="1830981" y="331091"/>
                  <a:pt x="1833408" y="330002"/>
                  <a:pt x="1836104" y="330002"/>
                </a:cubicBezTo>
                <a:cubicBezTo>
                  <a:pt x="1838801" y="330002"/>
                  <a:pt x="1841229" y="328912"/>
                  <a:pt x="1843387" y="326735"/>
                </a:cubicBezTo>
                <a:cubicBezTo>
                  <a:pt x="1845544" y="324556"/>
                  <a:pt x="1847433" y="322105"/>
                  <a:pt x="1849051" y="319383"/>
                </a:cubicBezTo>
                <a:cubicBezTo>
                  <a:pt x="1850669" y="316660"/>
                  <a:pt x="1853097" y="314210"/>
                  <a:pt x="1856333" y="312032"/>
                </a:cubicBezTo>
                <a:cubicBezTo>
                  <a:pt x="1858491" y="310942"/>
                  <a:pt x="1860379" y="310126"/>
                  <a:pt x="1861996" y="309581"/>
                </a:cubicBezTo>
                <a:cubicBezTo>
                  <a:pt x="1863616" y="309037"/>
                  <a:pt x="1866044" y="309309"/>
                  <a:pt x="1869280" y="310398"/>
                </a:cubicBezTo>
                <a:lnTo>
                  <a:pt x="1870898" y="308765"/>
                </a:lnTo>
                <a:cubicBezTo>
                  <a:pt x="1873056" y="302230"/>
                  <a:pt x="1876023" y="297874"/>
                  <a:pt x="1879799" y="295695"/>
                </a:cubicBezTo>
                <a:cubicBezTo>
                  <a:pt x="1883574" y="293516"/>
                  <a:pt x="1887350" y="291611"/>
                  <a:pt x="1891127" y="289977"/>
                </a:cubicBezTo>
                <a:cubicBezTo>
                  <a:pt x="1894903" y="288344"/>
                  <a:pt x="1898410" y="286437"/>
                  <a:pt x="1901646" y="284260"/>
                </a:cubicBezTo>
                <a:cubicBezTo>
                  <a:pt x="1904882" y="282081"/>
                  <a:pt x="1908119" y="278269"/>
                  <a:pt x="1911355" y="272823"/>
                </a:cubicBezTo>
                <a:cubicBezTo>
                  <a:pt x="1917829" y="270646"/>
                  <a:pt x="1921336" y="267106"/>
                  <a:pt x="1921874" y="262204"/>
                </a:cubicBezTo>
                <a:cubicBezTo>
                  <a:pt x="1922413" y="257304"/>
                  <a:pt x="1925380" y="253764"/>
                  <a:pt x="1930774" y="251586"/>
                </a:cubicBezTo>
                <a:cubicBezTo>
                  <a:pt x="1938327" y="246141"/>
                  <a:pt x="1944800" y="243962"/>
                  <a:pt x="1950195" y="245051"/>
                </a:cubicBezTo>
                <a:cubicBezTo>
                  <a:pt x="1952352" y="242872"/>
                  <a:pt x="1955859" y="240695"/>
                  <a:pt x="1960714" y="238516"/>
                </a:cubicBezTo>
                <a:cubicBezTo>
                  <a:pt x="1965568" y="236338"/>
                  <a:pt x="1967996" y="234704"/>
                  <a:pt x="1967996" y="233615"/>
                </a:cubicBezTo>
                <a:cubicBezTo>
                  <a:pt x="1970154" y="231437"/>
                  <a:pt x="1970962" y="229531"/>
                  <a:pt x="1970423" y="227897"/>
                </a:cubicBezTo>
                <a:cubicBezTo>
                  <a:pt x="1969883" y="226264"/>
                  <a:pt x="1970693" y="224358"/>
                  <a:pt x="1972851" y="222180"/>
                </a:cubicBezTo>
                <a:cubicBezTo>
                  <a:pt x="1976087" y="218913"/>
                  <a:pt x="1980133" y="216190"/>
                  <a:pt x="1984988" y="214011"/>
                </a:cubicBezTo>
                <a:cubicBezTo>
                  <a:pt x="1989843" y="211832"/>
                  <a:pt x="1993888" y="209655"/>
                  <a:pt x="1997126" y="207476"/>
                </a:cubicBezTo>
                <a:cubicBezTo>
                  <a:pt x="1999283" y="205299"/>
                  <a:pt x="2000631" y="203392"/>
                  <a:pt x="2001171" y="201759"/>
                </a:cubicBezTo>
                <a:cubicBezTo>
                  <a:pt x="2001710" y="200125"/>
                  <a:pt x="2003059" y="198764"/>
                  <a:pt x="2005217" y="197674"/>
                </a:cubicBezTo>
                <a:cubicBezTo>
                  <a:pt x="2008453" y="195496"/>
                  <a:pt x="2011960" y="193862"/>
                  <a:pt x="2015736" y="192773"/>
                </a:cubicBezTo>
                <a:cubicBezTo>
                  <a:pt x="2019511" y="191685"/>
                  <a:pt x="2023018" y="190050"/>
                  <a:pt x="2026254" y="187873"/>
                </a:cubicBezTo>
                <a:cubicBezTo>
                  <a:pt x="2032728" y="183516"/>
                  <a:pt x="2037043" y="176164"/>
                  <a:pt x="2039201" y="165818"/>
                </a:cubicBezTo>
                <a:cubicBezTo>
                  <a:pt x="2041359" y="155471"/>
                  <a:pt x="2047293" y="150298"/>
                  <a:pt x="2057002" y="150298"/>
                </a:cubicBezTo>
                <a:lnTo>
                  <a:pt x="2060238" y="150298"/>
                </a:lnTo>
                <a:lnTo>
                  <a:pt x="2065094" y="151931"/>
                </a:lnTo>
                <a:cubicBezTo>
                  <a:pt x="2066173" y="151931"/>
                  <a:pt x="2068870" y="149754"/>
                  <a:pt x="2073185" y="145397"/>
                </a:cubicBezTo>
                <a:cubicBezTo>
                  <a:pt x="2077500" y="141040"/>
                  <a:pt x="2082086" y="136140"/>
                  <a:pt x="2086941" y="130694"/>
                </a:cubicBezTo>
                <a:cubicBezTo>
                  <a:pt x="2091796" y="125248"/>
                  <a:pt x="2096111" y="120075"/>
                  <a:pt x="2099887" y="115173"/>
                </a:cubicBezTo>
                <a:cubicBezTo>
                  <a:pt x="2103664" y="110273"/>
                  <a:pt x="2105551" y="107278"/>
                  <a:pt x="2105551" y="106189"/>
                </a:cubicBezTo>
                <a:close/>
                <a:moveTo>
                  <a:pt x="1148328" y="106189"/>
                </a:moveTo>
                <a:cubicBezTo>
                  <a:pt x="1145091" y="106189"/>
                  <a:pt x="1143473" y="107278"/>
                  <a:pt x="1143473" y="109456"/>
                </a:cubicBezTo>
                <a:lnTo>
                  <a:pt x="1143473" y="112724"/>
                </a:lnTo>
                <a:cubicBezTo>
                  <a:pt x="1145630" y="113812"/>
                  <a:pt x="1148328" y="115447"/>
                  <a:pt x="1151564" y="117624"/>
                </a:cubicBezTo>
                <a:cubicBezTo>
                  <a:pt x="1154800" y="119803"/>
                  <a:pt x="1157497" y="120892"/>
                  <a:pt x="1159656" y="120892"/>
                </a:cubicBezTo>
                <a:lnTo>
                  <a:pt x="1161274" y="120892"/>
                </a:lnTo>
                <a:lnTo>
                  <a:pt x="1162892" y="119258"/>
                </a:lnTo>
                <a:cubicBezTo>
                  <a:pt x="1162892" y="110545"/>
                  <a:pt x="1158038" y="106189"/>
                  <a:pt x="1148328" y="106189"/>
                </a:cubicBezTo>
                <a:close/>
                <a:moveTo>
                  <a:pt x="4832184" y="104556"/>
                </a:moveTo>
                <a:cubicBezTo>
                  <a:pt x="4826790" y="104556"/>
                  <a:pt x="4822475" y="106189"/>
                  <a:pt x="4819237" y="109456"/>
                </a:cubicBezTo>
                <a:cubicBezTo>
                  <a:pt x="4816001" y="112724"/>
                  <a:pt x="4812225" y="115447"/>
                  <a:pt x="4807910" y="117624"/>
                </a:cubicBezTo>
                <a:cubicBezTo>
                  <a:pt x="4805752" y="119803"/>
                  <a:pt x="4803864" y="120347"/>
                  <a:pt x="4802246" y="119258"/>
                </a:cubicBezTo>
                <a:cubicBezTo>
                  <a:pt x="4800627" y="118169"/>
                  <a:pt x="4798739" y="118714"/>
                  <a:pt x="4796581" y="120892"/>
                </a:cubicBezTo>
                <a:cubicBezTo>
                  <a:pt x="4794424" y="121980"/>
                  <a:pt x="4792537" y="124159"/>
                  <a:pt x="4790917" y="127426"/>
                </a:cubicBezTo>
                <a:cubicBezTo>
                  <a:pt x="4789299" y="130694"/>
                  <a:pt x="4787410" y="133417"/>
                  <a:pt x="4785253" y="135594"/>
                </a:cubicBezTo>
                <a:cubicBezTo>
                  <a:pt x="4783095" y="138862"/>
                  <a:pt x="4780398" y="141313"/>
                  <a:pt x="4777162" y="142947"/>
                </a:cubicBezTo>
                <a:cubicBezTo>
                  <a:pt x="4773926" y="144580"/>
                  <a:pt x="4770150" y="146485"/>
                  <a:pt x="4765834" y="148664"/>
                </a:cubicBezTo>
                <a:cubicBezTo>
                  <a:pt x="4762597" y="150843"/>
                  <a:pt x="4760171" y="153838"/>
                  <a:pt x="4758551" y="157650"/>
                </a:cubicBezTo>
                <a:cubicBezTo>
                  <a:pt x="4756933" y="161461"/>
                  <a:pt x="4754505" y="164457"/>
                  <a:pt x="4751269" y="166634"/>
                </a:cubicBezTo>
                <a:cubicBezTo>
                  <a:pt x="4749111" y="168813"/>
                  <a:pt x="4746683" y="169902"/>
                  <a:pt x="4743988" y="169902"/>
                </a:cubicBezTo>
                <a:cubicBezTo>
                  <a:pt x="4741289" y="169902"/>
                  <a:pt x="4739402" y="170991"/>
                  <a:pt x="4738322" y="173169"/>
                </a:cubicBezTo>
                <a:cubicBezTo>
                  <a:pt x="4734007" y="176436"/>
                  <a:pt x="4732389" y="178615"/>
                  <a:pt x="4733468" y="179704"/>
                </a:cubicBezTo>
                <a:cubicBezTo>
                  <a:pt x="4734547" y="180794"/>
                  <a:pt x="4730771" y="184604"/>
                  <a:pt x="4722139" y="191139"/>
                </a:cubicBezTo>
                <a:cubicBezTo>
                  <a:pt x="4719982" y="193318"/>
                  <a:pt x="4717015" y="193862"/>
                  <a:pt x="4713240" y="192773"/>
                </a:cubicBezTo>
                <a:cubicBezTo>
                  <a:pt x="4709463" y="191685"/>
                  <a:pt x="4706495" y="192229"/>
                  <a:pt x="4704338" y="194408"/>
                </a:cubicBezTo>
                <a:cubicBezTo>
                  <a:pt x="4698944" y="198764"/>
                  <a:pt x="4693819" y="203937"/>
                  <a:pt x="4688965" y="209927"/>
                </a:cubicBezTo>
                <a:cubicBezTo>
                  <a:pt x="4684110" y="215917"/>
                  <a:pt x="4678985" y="221090"/>
                  <a:pt x="4673590" y="225446"/>
                </a:cubicBezTo>
                <a:cubicBezTo>
                  <a:pt x="4671433" y="227625"/>
                  <a:pt x="4668735" y="228714"/>
                  <a:pt x="4665499" y="228714"/>
                </a:cubicBezTo>
                <a:cubicBezTo>
                  <a:pt x="4662263" y="228714"/>
                  <a:pt x="4660105" y="229804"/>
                  <a:pt x="4659025" y="231981"/>
                </a:cubicBezTo>
                <a:cubicBezTo>
                  <a:pt x="4659025" y="237427"/>
                  <a:pt x="4658487" y="240967"/>
                  <a:pt x="4657407" y="242600"/>
                </a:cubicBezTo>
                <a:cubicBezTo>
                  <a:pt x="4656328" y="244234"/>
                  <a:pt x="4654710" y="247229"/>
                  <a:pt x="4652552" y="251586"/>
                </a:cubicBezTo>
                <a:cubicBezTo>
                  <a:pt x="4659025" y="251586"/>
                  <a:pt x="4664150" y="250225"/>
                  <a:pt x="4667927" y="247502"/>
                </a:cubicBezTo>
                <a:cubicBezTo>
                  <a:pt x="4671703" y="244779"/>
                  <a:pt x="4675208" y="241783"/>
                  <a:pt x="4678446" y="238516"/>
                </a:cubicBezTo>
                <a:cubicBezTo>
                  <a:pt x="4681682" y="235249"/>
                  <a:pt x="4685189" y="231981"/>
                  <a:pt x="4688965" y="228714"/>
                </a:cubicBezTo>
                <a:cubicBezTo>
                  <a:pt x="4692740" y="225446"/>
                  <a:pt x="4697865" y="223813"/>
                  <a:pt x="4704338" y="223813"/>
                </a:cubicBezTo>
                <a:lnTo>
                  <a:pt x="4704338" y="222180"/>
                </a:lnTo>
                <a:lnTo>
                  <a:pt x="4704338" y="212378"/>
                </a:lnTo>
                <a:cubicBezTo>
                  <a:pt x="4704338" y="211288"/>
                  <a:pt x="4709194" y="208566"/>
                  <a:pt x="4718903" y="204209"/>
                </a:cubicBezTo>
                <a:cubicBezTo>
                  <a:pt x="4728613" y="199853"/>
                  <a:pt x="4734547" y="196585"/>
                  <a:pt x="4736704" y="194408"/>
                </a:cubicBezTo>
                <a:cubicBezTo>
                  <a:pt x="4737784" y="193318"/>
                  <a:pt x="4738861" y="192773"/>
                  <a:pt x="4739942" y="192773"/>
                </a:cubicBezTo>
                <a:cubicBezTo>
                  <a:pt x="4741020" y="192773"/>
                  <a:pt x="4742099" y="192229"/>
                  <a:pt x="4743178" y="191139"/>
                </a:cubicBezTo>
                <a:cubicBezTo>
                  <a:pt x="4748572" y="185694"/>
                  <a:pt x="4754236" y="179704"/>
                  <a:pt x="4760171" y="173169"/>
                </a:cubicBezTo>
                <a:cubicBezTo>
                  <a:pt x="4766104" y="166634"/>
                  <a:pt x="4771768" y="160645"/>
                  <a:pt x="4777162" y="155199"/>
                </a:cubicBezTo>
                <a:cubicBezTo>
                  <a:pt x="4782556" y="151931"/>
                  <a:pt x="4786063" y="150298"/>
                  <a:pt x="4787681" y="150298"/>
                </a:cubicBezTo>
                <a:cubicBezTo>
                  <a:pt x="4789299" y="150298"/>
                  <a:pt x="4791727" y="147575"/>
                  <a:pt x="4794963" y="142129"/>
                </a:cubicBezTo>
                <a:lnTo>
                  <a:pt x="4794963" y="140496"/>
                </a:lnTo>
                <a:lnTo>
                  <a:pt x="4803054" y="140496"/>
                </a:lnTo>
                <a:cubicBezTo>
                  <a:pt x="4803054" y="140496"/>
                  <a:pt x="4803593" y="139952"/>
                  <a:pt x="4804672" y="138862"/>
                </a:cubicBezTo>
                <a:cubicBezTo>
                  <a:pt x="4806831" y="132327"/>
                  <a:pt x="4808989" y="129877"/>
                  <a:pt x="4811146" y="131510"/>
                </a:cubicBezTo>
                <a:cubicBezTo>
                  <a:pt x="4813304" y="133145"/>
                  <a:pt x="4815461" y="131238"/>
                  <a:pt x="4817619" y="125792"/>
                </a:cubicBezTo>
                <a:cubicBezTo>
                  <a:pt x="4820855" y="119258"/>
                  <a:pt x="4823014" y="115719"/>
                  <a:pt x="4824093" y="115173"/>
                </a:cubicBezTo>
                <a:cubicBezTo>
                  <a:pt x="4825172" y="114629"/>
                  <a:pt x="4829487" y="112179"/>
                  <a:pt x="4837038" y="107822"/>
                </a:cubicBezTo>
                <a:cubicBezTo>
                  <a:pt x="4837038" y="105644"/>
                  <a:pt x="4835420" y="104556"/>
                  <a:pt x="4832184" y="104556"/>
                </a:cubicBezTo>
                <a:close/>
                <a:moveTo>
                  <a:pt x="610850" y="104556"/>
                </a:moveTo>
                <a:cubicBezTo>
                  <a:pt x="608692" y="105644"/>
                  <a:pt x="604915" y="107278"/>
                  <a:pt x="599521" y="109456"/>
                </a:cubicBezTo>
                <a:cubicBezTo>
                  <a:pt x="594127" y="111635"/>
                  <a:pt x="590351" y="113812"/>
                  <a:pt x="588194" y="115991"/>
                </a:cubicBezTo>
                <a:cubicBezTo>
                  <a:pt x="588194" y="117080"/>
                  <a:pt x="587924" y="118986"/>
                  <a:pt x="587384" y="121708"/>
                </a:cubicBezTo>
                <a:cubicBezTo>
                  <a:pt x="586845" y="124431"/>
                  <a:pt x="586576" y="126338"/>
                  <a:pt x="586576" y="127426"/>
                </a:cubicBezTo>
                <a:lnTo>
                  <a:pt x="586576" y="129061"/>
                </a:lnTo>
                <a:cubicBezTo>
                  <a:pt x="593048" y="129061"/>
                  <a:pt x="598172" y="126882"/>
                  <a:pt x="601949" y="122526"/>
                </a:cubicBezTo>
                <a:cubicBezTo>
                  <a:pt x="605725" y="118169"/>
                  <a:pt x="609771" y="113268"/>
                  <a:pt x="614086" y="107822"/>
                </a:cubicBezTo>
                <a:cubicBezTo>
                  <a:pt x="614086" y="105644"/>
                  <a:pt x="613547" y="104556"/>
                  <a:pt x="612468" y="104556"/>
                </a:cubicBezTo>
                <a:close/>
                <a:moveTo>
                  <a:pt x="5206011" y="102921"/>
                </a:moveTo>
                <a:cubicBezTo>
                  <a:pt x="5201696" y="102921"/>
                  <a:pt x="5198999" y="103466"/>
                  <a:pt x="5197920" y="104556"/>
                </a:cubicBezTo>
                <a:lnTo>
                  <a:pt x="5197920" y="106189"/>
                </a:lnTo>
                <a:cubicBezTo>
                  <a:pt x="5200078" y="108366"/>
                  <a:pt x="5201966" y="108640"/>
                  <a:pt x="5203584" y="107005"/>
                </a:cubicBezTo>
                <a:cubicBezTo>
                  <a:pt x="5205202" y="105372"/>
                  <a:pt x="5206011" y="104010"/>
                  <a:pt x="5206011" y="102921"/>
                </a:cubicBezTo>
                <a:close/>
                <a:moveTo>
                  <a:pt x="3533499" y="102921"/>
                </a:moveTo>
                <a:cubicBezTo>
                  <a:pt x="3523788" y="102921"/>
                  <a:pt x="3519203" y="104556"/>
                  <a:pt x="3519743" y="107822"/>
                </a:cubicBezTo>
                <a:cubicBezTo>
                  <a:pt x="3520282" y="111089"/>
                  <a:pt x="3517855" y="114357"/>
                  <a:pt x="3512460" y="117624"/>
                </a:cubicBezTo>
                <a:cubicBezTo>
                  <a:pt x="3509224" y="119803"/>
                  <a:pt x="3505987" y="121164"/>
                  <a:pt x="3502751" y="121708"/>
                </a:cubicBezTo>
                <a:cubicBezTo>
                  <a:pt x="3499515" y="122254"/>
                  <a:pt x="3496277" y="123615"/>
                  <a:pt x="3493041" y="125792"/>
                </a:cubicBezTo>
                <a:cubicBezTo>
                  <a:pt x="3481173" y="131238"/>
                  <a:pt x="3469846" y="141585"/>
                  <a:pt x="3459056" y="156833"/>
                </a:cubicBezTo>
                <a:cubicBezTo>
                  <a:pt x="3456899" y="159011"/>
                  <a:pt x="3455550" y="161734"/>
                  <a:pt x="3455010" y="165001"/>
                </a:cubicBezTo>
                <a:cubicBezTo>
                  <a:pt x="3454471" y="168268"/>
                  <a:pt x="3453123" y="170991"/>
                  <a:pt x="3450966" y="173169"/>
                </a:cubicBezTo>
                <a:cubicBezTo>
                  <a:pt x="3448807" y="174259"/>
                  <a:pt x="3445031" y="175620"/>
                  <a:pt x="3439637" y="177253"/>
                </a:cubicBezTo>
                <a:cubicBezTo>
                  <a:pt x="3434242" y="178887"/>
                  <a:pt x="3431545" y="181882"/>
                  <a:pt x="3431545" y="186239"/>
                </a:cubicBezTo>
                <a:lnTo>
                  <a:pt x="3431545" y="187873"/>
                </a:lnTo>
                <a:cubicBezTo>
                  <a:pt x="3431545" y="188962"/>
                  <a:pt x="3432624" y="189506"/>
                  <a:pt x="3434783" y="189506"/>
                </a:cubicBezTo>
                <a:cubicBezTo>
                  <a:pt x="3442334" y="186239"/>
                  <a:pt x="3449887" y="182155"/>
                  <a:pt x="3457438" y="177253"/>
                </a:cubicBezTo>
                <a:cubicBezTo>
                  <a:pt x="3464990" y="172352"/>
                  <a:pt x="3472542" y="167724"/>
                  <a:pt x="3480094" y="163368"/>
                </a:cubicBezTo>
                <a:cubicBezTo>
                  <a:pt x="3483332" y="161189"/>
                  <a:pt x="3485219" y="157377"/>
                  <a:pt x="3485758" y="151931"/>
                </a:cubicBezTo>
                <a:cubicBezTo>
                  <a:pt x="3486298" y="146485"/>
                  <a:pt x="3488186" y="143763"/>
                  <a:pt x="3491422" y="143763"/>
                </a:cubicBezTo>
                <a:lnTo>
                  <a:pt x="3493041" y="143763"/>
                </a:lnTo>
                <a:cubicBezTo>
                  <a:pt x="3494120" y="144852"/>
                  <a:pt x="3495198" y="145397"/>
                  <a:pt x="3496277" y="145397"/>
                </a:cubicBezTo>
                <a:cubicBezTo>
                  <a:pt x="3497356" y="146485"/>
                  <a:pt x="3498436" y="147031"/>
                  <a:pt x="3499515" y="147031"/>
                </a:cubicBezTo>
                <a:cubicBezTo>
                  <a:pt x="3501672" y="147031"/>
                  <a:pt x="3503020" y="144308"/>
                  <a:pt x="3503560" y="138862"/>
                </a:cubicBezTo>
                <a:cubicBezTo>
                  <a:pt x="3504099" y="133417"/>
                  <a:pt x="3507066" y="130149"/>
                  <a:pt x="3512460" y="129061"/>
                </a:cubicBezTo>
                <a:lnTo>
                  <a:pt x="3515698" y="129061"/>
                </a:lnTo>
                <a:cubicBezTo>
                  <a:pt x="3516776" y="129061"/>
                  <a:pt x="3517855" y="128515"/>
                  <a:pt x="3518934" y="127426"/>
                </a:cubicBezTo>
                <a:cubicBezTo>
                  <a:pt x="3521092" y="126338"/>
                  <a:pt x="3524598" y="122798"/>
                  <a:pt x="3529453" y="116808"/>
                </a:cubicBezTo>
                <a:cubicBezTo>
                  <a:pt x="3534307" y="110817"/>
                  <a:pt x="3536735" y="106733"/>
                  <a:pt x="3536735" y="104556"/>
                </a:cubicBezTo>
                <a:cubicBezTo>
                  <a:pt x="3536735" y="103466"/>
                  <a:pt x="3535656" y="102921"/>
                  <a:pt x="3533499" y="102921"/>
                </a:cubicBezTo>
                <a:close/>
                <a:moveTo>
                  <a:pt x="3138027" y="102921"/>
                </a:moveTo>
                <a:lnTo>
                  <a:pt x="3138027" y="104556"/>
                </a:lnTo>
                <a:lnTo>
                  <a:pt x="3139645" y="102921"/>
                </a:lnTo>
                <a:close/>
                <a:moveTo>
                  <a:pt x="6526644" y="101287"/>
                </a:moveTo>
                <a:cubicBezTo>
                  <a:pt x="6522329" y="101287"/>
                  <a:pt x="6520172" y="104010"/>
                  <a:pt x="6520172" y="109456"/>
                </a:cubicBezTo>
                <a:cubicBezTo>
                  <a:pt x="6520172" y="120347"/>
                  <a:pt x="6526105" y="125792"/>
                  <a:pt x="6537973" y="125792"/>
                </a:cubicBezTo>
                <a:lnTo>
                  <a:pt x="6537973" y="127426"/>
                </a:lnTo>
                <a:cubicBezTo>
                  <a:pt x="6537973" y="129605"/>
                  <a:pt x="6537164" y="130966"/>
                  <a:pt x="6535546" y="131510"/>
                </a:cubicBezTo>
                <a:cubicBezTo>
                  <a:pt x="6533928" y="132055"/>
                  <a:pt x="6533118" y="133417"/>
                  <a:pt x="6533118" y="135594"/>
                </a:cubicBezTo>
                <a:cubicBezTo>
                  <a:pt x="6533118" y="138862"/>
                  <a:pt x="6533928" y="140224"/>
                  <a:pt x="6535546" y="139678"/>
                </a:cubicBezTo>
                <a:cubicBezTo>
                  <a:pt x="6537164" y="139134"/>
                  <a:pt x="6539052" y="139952"/>
                  <a:pt x="6541209" y="142129"/>
                </a:cubicBezTo>
                <a:cubicBezTo>
                  <a:pt x="6544447" y="144308"/>
                  <a:pt x="6546604" y="147303"/>
                  <a:pt x="6547683" y="151115"/>
                </a:cubicBezTo>
                <a:cubicBezTo>
                  <a:pt x="6548762" y="154927"/>
                  <a:pt x="6550920" y="156833"/>
                  <a:pt x="6554156" y="156833"/>
                </a:cubicBezTo>
                <a:cubicBezTo>
                  <a:pt x="6559551" y="156833"/>
                  <a:pt x="6562248" y="153020"/>
                  <a:pt x="6562248" y="145397"/>
                </a:cubicBezTo>
                <a:cubicBezTo>
                  <a:pt x="6562248" y="139952"/>
                  <a:pt x="6560091" y="135594"/>
                  <a:pt x="6555774" y="132327"/>
                </a:cubicBezTo>
                <a:cubicBezTo>
                  <a:pt x="6551458" y="129061"/>
                  <a:pt x="6546604" y="126338"/>
                  <a:pt x="6541209" y="124159"/>
                </a:cubicBezTo>
                <a:cubicBezTo>
                  <a:pt x="6542288" y="119803"/>
                  <a:pt x="6540940" y="114901"/>
                  <a:pt x="6537164" y="109456"/>
                </a:cubicBezTo>
                <a:cubicBezTo>
                  <a:pt x="6533389" y="104010"/>
                  <a:pt x="6529882" y="101287"/>
                  <a:pt x="6526644" y="101287"/>
                </a:cubicBezTo>
                <a:close/>
                <a:moveTo>
                  <a:pt x="4453198" y="101287"/>
                </a:moveTo>
                <a:cubicBezTo>
                  <a:pt x="4448883" y="101287"/>
                  <a:pt x="4446725" y="104010"/>
                  <a:pt x="4446725" y="109456"/>
                </a:cubicBezTo>
                <a:cubicBezTo>
                  <a:pt x="4446725" y="120347"/>
                  <a:pt x="4452659" y="125792"/>
                  <a:pt x="4464527" y="125792"/>
                </a:cubicBezTo>
                <a:lnTo>
                  <a:pt x="4464527" y="127426"/>
                </a:lnTo>
                <a:cubicBezTo>
                  <a:pt x="4464527" y="129605"/>
                  <a:pt x="4463717" y="130966"/>
                  <a:pt x="4462099" y="131510"/>
                </a:cubicBezTo>
                <a:cubicBezTo>
                  <a:pt x="4460481" y="132055"/>
                  <a:pt x="4459671" y="133417"/>
                  <a:pt x="4459671" y="135594"/>
                </a:cubicBezTo>
                <a:cubicBezTo>
                  <a:pt x="4459671" y="138862"/>
                  <a:pt x="4460481" y="140224"/>
                  <a:pt x="4462099" y="139678"/>
                </a:cubicBezTo>
                <a:cubicBezTo>
                  <a:pt x="4463717" y="139134"/>
                  <a:pt x="4465606" y="139952"/>
                  <a:pt x="4467763" y="142129"/>
                </a:cubicBezTo>
                <a:cubicBezTo>
                  <a:pt x="4471000" y="144308"/>
                  <a:pt x="4473157" y="147303"/>
                  <a:pt x="4474236" y="151115"/>
                </a:cubicBezTo>
                <a:cubicBezTo>
                  <a:pt x="4475316" y="154927"/>
                  <a:pt x="4477472" y="156833"/>
                  <a:pt x="4480710" y="156833"/>
                </a:cubicBezTo>
                <a:cubicBezTo>
                  <a:pt x="4486104" y="156833"/>
                  <a:pt x="4488801" y="153020"/>
                  <a:pt x="4488801" y="145397"/>
                </a:cubicBezTo>
                <a:cubicBezTo>
                  <a:pt x="4488801" y="139952"/>
                  <a:pt x="4486643" y="135594"/>
                  <a:pt x="4482328" y="132327"/>
                </a:cubicBezTo>
                <a:cubicBezTo>
                  <a:pt x="4478013" y="129061"/>
                  <a:pt x="4473157" y="126338"/>
                  <a:pt x="4467763" y="124159"/>
                </a:cubicBezTo>
                <a:cubicBezTo>
                  <a:pt x="4468842" y="119803"/>
                  <a:pt x="4467493" y="114901"/>
                  <a:pt x="4463717" y="109456"/>
                </a:cubicBezTo>
                <a:cubicBezTo>
                  <a:pt x="4459941" y="104010"/>
                  <a:pt x="4456435" y="101287"/>
                  <a:pt x="4453198" y="101287"/>
                </a:cubicBezTo>
                <a:close/>
                <a:moveTo>
                  <a:pt x="7151611" y="99654"/>
                </a:moveTo>
                <a:cubicBezTo>
                  <a:pt x="7147297" y="99654"/>
                  <a:pt x="7145139" y="101287"/>
                  <a:pt x="7145139" y="104556"/>
                </a:cubicBezTo>
                <a:cubicBezTo>
                  <a:pt x="7145139" y="106733"/>
                  <a:pt x="7145407" y="108094"/>
                  <a:pt x="7145947" y="108640"/>
                </a:cubicBezTo>
                <a:cubicBezTo>
                  <a:pt x="7146488" y="109184"/>
                  <a:pt x="7146756" y="110545"/>
                  <a:pt x="7146756" y="112724"/>
                </a:cubicBezTo>
                <a:cubicBezTo>
                  <a:pt x="7146756" y="118169"/>
                  <a:pt x="7145139" y="122798"/>
                  <a:pt x="7141901" y="126610"/>
                </a:cubicBezTo>
                <a:cubicBezTo>
                  <a:pt x="7138665" y="130422"/>
                  <a:pt x="7137048" y="135050"/>
                  <a:pt x="7137048" y="140496"/>
                </a:cubicBezTo>
                <a:cubicBezTo>
                  <a:pt x="7137048" y="144852"/>
                  <a:pt x="7137587" y="148664"/>
                  <a:pt x="7138665" y="151931"/>
                </a:cubicBezTo>
                <a:cubicBezTo>
                  <a:pt x="7139743" y="155199"/>
                  <a:pt x="7140284" y="159011"/>
                  <a:pt x="7140284" y="163368"/>
                </a:cubicBezTo>
                <a:cubicBezTo>
                  <a:pt x="7140284" y="165545"/>
                  <a:pt x="7139205" y="167452"/>
                  <a:pt x="7137048" y="169085"/>
                </a:cubicBezTo>
                <a:cubicBezTo>
                  <a:pt x="7134889" y="170719"/>
                  <a:pt x="7132731" y="172080"/>
                  <a:pt x="7130573" y="173169"/>
                </a:cubicBezTo>
                <a:lnTo>
                  <a:pt x="7130573" y="174803"/>
                </a:lnTo>
                <a:cubicBezTo>
                  <a:pt x="7128416" y="174803"/>
                  <a:pt x="7125989" y="173713"/>
                  <a:pt x="7123291" y="171536"/>
                </a:cubicBezTo>
                <a:cubicBezTo>
                  <a:pt x="7120594" y="169357"/>
                  <a:pt x="7118167" y="168268"/>
                  <a:pt x="7116009" y="168268"/>
                </a:cubicBezTo>
                <a:cubicBezTo>
                  <a:pt x="7113851" y="168268"/>
                  <a:pt x="7112773" y="169357"/>
                  <a:pt x="7112773" y="171536"/>
                </a:cubicBezTo>
                <a:cubicBezTo>
                  <a:pt x="7112773" y="174803"/>
                  <a:pt x="7114122" y="177253"/>
                  <a:pt x="7116818" y="178887"/>
                </a:cubicBezTo>
                <a:cubicBezTo>
                  <a:pt x="7119515" y="180520"/>
                  <a:pt x="7120863" y="182427"/>
                  <a:pt x="7120863" y="184604"/>
                </a:cubicBezTo>
                <a:cubicBezTo>
                  <a:pt x="7120863" y="185694"/>
                  <a:pt x="7120594" y="187873"/>
                  <a:pt x="7120055" y="191139"/>
                </a:cubicBezTo>
                <a:cubicBezTo>
                  <a:pt x="7119515" y="194408"/>
                  <a:pt x="7118167" y="196041"/>
                  <a:pt x="7116009" y="196041"/>
                </a:cubicBezTo>
                <a:cubicBezTo>
                  <a:pt x="7106299" y="196041"/>
                  <a:pt x="7101443" y="190595"/>
                  <a:pt x="7101443" y="179704"/>
                </a:cubicBezTo>
                <a:cubicBezTo>
                  <a:pt x="7101443" y="176436"/>
                  <a:pt x="7101985" y="172897"/>
                  <a:pt x="7103063" y="169085"/>
                </a:cubicBezTo>
                <a:cubicBezTo>
                  <a:pt x="7104141" y="165273"/>
                  <a:pt x="7104682" y="161734"/>
                  <a:pt x="7104682" y="158466"/>
                </a:cubicBezTo>
                <a:cubicBezTo>
                  <a:pt x="7104682" y="156289"/>
                  <a:pt x="7103063" y="153838"/>
                  <a:pt x="7099827" y="151115"/>
                </a:cubicBezTo>
                <a:cubicBezTo>
                  <a:pt x="7096589" y="148392"/>
                  <a:pt x="7094971" y="143763"/>
                  <a:pt x="7094971" y="137229"/>
                </a:cubicBezTo>
                <a:cubicBezTo>
                  <a:pt x="7094971" y="128515"/>
                  <a:pt x="7098477" y="123887"/>
                  <a:pt x="7105489" y="123342"/>
                </a:cubicBezTo>
                <a:cubicBezTo>
                  <a:pt x="7112503" y="122798"/>
                  <a:pt x="7116009" y="119803"/>
                  <a:pt x="7116009" y="114357"/>
                </a:cubicBezTo>
                <a:cubicBezTo>
                  <a:pt x="7116009" y="112179"/>
                  <a:pt x="7115740" y="110001"/>
                  <a:pt x="7115200" y="107822"/>
                </a:cubicBezTo>
                <a:cubicBezTo>
                  <a:pt x="7114661" y="105644"/>
                  <a:pt x="7113313" y="104556"/>
                  <a:pt x="7111154" y="104556"/>
                </a:cubicBezTo>
                <a:cubicBezTo>
                  <a:pt x="7106839" y="104556"/>
                  <a:pt x="7103872" y="106733"/>
                  <a:pt x="7102253" y="111089"/>
                </a:cubicBezTo>
                <a:cubicBezTo>
                  <a:pt x="7100636" y="115447"/>
                  <a:pt x="7095510" y="117624"/>
                  <a:pt x="7086879" y="117624"/>
                </a:cubicBezTo>
                <a:cubicBezTo>
                  <a:pt x="7083643" y="117624"/>
                  <a:pt x="7080947" y="116808"/>
                  <a:pt x="7078788" y="115173"/>
                </a:cubicBezTo>
                <a:cubicBezTo>
                  <a:pt x="7076630" y="113540"/>
                  <a:pt x="7073933" y="112724"/>
                  <a:pt x="7070697" y="112724"/>
                </a:cubicBezTo>
                <a:cubicBezTo>
                  <a:pt x="7068539" y="112724"/>
                  <a:pt x="7065573" y="113812"/>
                  <a:pt x="7061795" y="115991"/>
                </a:cubicBezTo>
                <a:cubicBezTo>
                  <a:pt x="7058021" y="118169"/>
                  <a:pt x="7056131" y="120892"/>
                  <a:pt x="7056131" y="124159"/>
                </a:cubicBezTo>
                <a:cubicBezTo>
                  <a:pt x="7056131" y="129605"/>
                  <a:pt x="7059369" y="132055"/>
                  <a:pt x="7065841" y="131510"/>
                </a:cubicBezTo>
                <a:cubicBezTo>
                  <a:pt x="7072316" y="130966"/>
                  <a:pt x="7075552" y="132327"/>
                  <a:pt x="7075552" y="135594"/>
                </a:cubicBezTo>
                <a:cubicBezTo>
                  <a:pt x="7075552" y="137773"/>
                  <a:pt x="7074473" y="139406"/>
                  <a:pt x="7072316" y="140496"/>
                </a:cubicBezTo>
                <a:cubicBezTo>
                  <a:pt x="7070157" y="141585"/>
                  <a:pt x="7069077" y="143219"/>
                  <a:pt x="7069077" y="145397"/>
                </a:cubicBezTo>
                <a:lnTo>
                  <a:pt x="7069077" y="147031"/>
                </a:lnTo>
                <a:cubicBezTo>
                  <a:pt x="7069077" y="148120"/>
                  <a:pt x="7069619" y="150026"/>
                  <a:pt x="7070697" y="152748"/>
                </a:cubicBezTo>
                <a:cubicBezTo>
                  <a:pt x="7071775" y="155471"/>
                  <a:pt x="7072316" y="157377"/>
                  <a:pt x="7072316" y="158466"/>
                </a:cubicBezTo>
                <a:lnTo>
                  <a:pt x="7072316" y="171536"/>
                </a:lnTo>
                <a:cubicBezTo>
                  <a:pt x="7067999" y="171536"/>
                  <a:pt x="7065841" y="171536"/>
                  <a:pt x="7065841" y="171536"/>
                </a:cubicBezTo>
                <a:cubicBezTo>
                  <a:pt x="7065841" y="170447"/>
                  <a:pt x="7065033" y="168541"/>
                  <a:pt x="7063415" y="165818"/>
                </a:cubicBezTo>
                <a:cubicBezTo>
                  <a:pt x="7061795" y="163096"/>
                  <a:pt x="7060987" y="161189"/>
                  <a:pt x="7060987" y="160099"/>
                </a:cubicBezTo>
                <a:lnTo>
                  <a:pt x="7057749" y="160099"/>
                </a:lnTo>
                <a:lnTo>
                  <a:pt x="7054513" y="160099"/>
                </a:lnTo>
                <a:lnTo>
                  <a:pt x="7054513" y="165001"/>
                </a:lnTo>
                <a:cubicBezTo>
                  <a:pt x="7054513" y="168268"/>
                  <a:pt x="7055591" y="172897"/>
                  <a:pt x="7057749" y="178887"/>
                </a:cubicBezTo>
                <a:cubicBezTo>
                  <a:pt x="7059908" y="184878"/>
                  <a:pt x="7062605" y="188962"/>
                  <a:pt x="7065841" y="191139"/>
                </a:cubicBezTo>
                <a:cubicBezTo>
                  <a:pt x="7070157" y="190050"/>
                  <a:pt x="7074203" y="190595"/>
                  <a:pt x="7077979" y="192773"/>
                </a:cubicBezTo>
                <a:cubicBezTo>
                  <a:pt x="7081755" y="194952"/>
                  <a:pt x="7083643" y="198764"/>
                  <a:pt x="7083643" y="204209"/>
                </a:cubicBezTo>
                <a:cubicBezTo>
                  <a:pt x="7083643" y="206387"/>
                  <a:pt x="7082834" y="208838"/>
                  <a:pt x="7081215" y="211560"/>
                </a:cubicBezTo>
                <a:cubicBezTo>
                  <a:pt x="7079597" y="214283"/>
                  <a:pt x="7078788" y="216734"/>
                  <a:pt x="7078788" y="218913"/>
                </a:cubicBezTo>
                <a:cubicBezTo>
                  <a:pt x="7078788" y="229804"/>
                  <a:pt x="7082024" y="235249"/>
                  <a:pt x="7088497" y="235249"/>
                </a:cubicBezTo>
                <a:cubicBezTo>
                  <a:pt x="7090656" y="235249"/>
                  <a:pt x="7091735" y="233615"/>
                  <a:pt x="7091735" y="230348"/>
                </a:cubicBezTo>
                <a:lnTo>
                  <a:pt x="7091735" y="222180"/>
                </a:lnTo>
                <a:cubicBezTo>
                  <a:pt x="7091735" y="218913"/>
                  <a:pt x="7093353" y="217278"/>
                  <a:pt x="7096589" y="217278"/>
                </a:cubicBezTo>
                <a:cubicBezTo>
                  <a:pt x="7098749" y="217278"/>
                  <a:pt x="7104682" y="218913"/>
                  <a:pt x="7114390" y="222180"/>
                </a:cubicBezTo>
                <a:cubicBezTo>
                  <a:pt x="7124101" y="225446"/>
                  <a:pt x="7130034" y="228169"/>
                  <a:pt x="7132193" y="230348"/>
                </a:cubicBezTo>
                <a:lnTo>
                  <a:pt x="7133811" y="230348"/>
                </a:lnTo>
                <a:cubicBezTo>
                  <a:pt x="7143520" y="230348"/>
                  <a:pt x="7150802" y="224902"/>
                  <a:pt x="7155657" y="214011"/>
                </a:cubicBezTo>
                <a:cubicBezTo>
                  <a:pt x="7160513" y="203120"/>
                  <a:pt x="7164018" y="194408"/>
                  <a:pt x="7166177" y="187873"/>
                </a:cubicBezTo>
                <a:lnTo>
                  <a:pt x="7166177" y="186239"/>
                </a:lnTo>
                <a:cubicBezTo>
                  <a:pt x="7166177" y="180794"/>
                  <a:pt x="7163749" y="175892"/>
                  <a:pt x="7158893" y="171536"/>
                </a:cubicBezTo>
                <a:cubicBezTo>
                  <a:pt x="7154039" y="167180"/>
                  <a:pt x="7151611" y="162278"/>
                  <a:pt x="7151611" y="156833"/>
                </a:cubicBezTo>
                <a:cubicBezTo>
                  <a:pt x="7151611" y="151387"/>
                  <a:pt x="7154039" y="147575"/>
                  <a:pt x="7158893" y="145397"/>
                </a:cubicBezTo>
                <a:cubicBezTo>
                  <a:pt x="7163749" y="143219"/>
                  <a:pt x="7166177" y="139952"/>
                  <a:pt x="7166177" y="135594"/>
                </a:cubicBezTo>
                <a:cubicBezTo>
                  <a:pt x="7166177" y="133417"/>
                  <a:pt x="7165907" y="131238"/>
                  <a:pt x="7165367" y="129061"/>
                </a:cubicBezTo>
                <a:cubicBezTo>
                  <a:pt x="7164828" y="126882"/>
                  <a:pt x="7164559" y="124703"/>
                  <a:pt x="7164559" y="122526"/>
                </a:cubicBezTo>
                <a:cubicBezTo>
                  <a:pt x="7164559" y="120347"/>
                  <a:pt x="7164828" y="118441"/>
                  <a:pt x="7165367" y="116808"/>
                </a:cubicBezTo>
                <a:cubicBezTo>
                  <a:pt x="7165907" y="115173"/>
                  <a:pt x="7166177" y="113268"/>
                  <a:pt x="7166177" y="111089"/>
                </a:cubicBezTo>
                <a:cubicBezTo>
                  <a:pt x="7166177" y="107822"/>
                  <a:pt x="7164559" y="105100"/>
                  <a:pt x="7161321" y="102921"/>
                </a:cubicBezTo>
                <a:cubicBezTo>
                  <a:pt x="7158085" y="100743"/>
                  <a:pt x="7154847" y="99654"/>
                  <a:pt x="7151611" y="99654"/>
                </a:cubicBezTo>
                <a:close/>
                <a:moveTo>
                  <a:pt x="4984305" y="99654"/>
                </a:moveTo>
                <a:cubicBezTo>
                  <a:pt x="4976752" y="99654"/>
                  <a:pt x="4972976" y="105100"/>
                  <a:pt x="4972976" y="115991"/>
                </a:cubicBezTo>
                <a:cubicBezTo>
                  <a:pt x="4972976" y="119258"/>
                  <a:pt x="4974055" y="120892"/>
                  <a:pt x="4976213" y="120892"/>
                </a:cubicBezTo>
                <a:cubicBezTo>
                  <a:pt x="4978370" y="120892"/>
                  <a:pt x="4981608" y="120075"/>
                  <a:pt x="4985923" y="118441"/>
                </a:cubicBezTo>
                <a:cubicBezTo>
                  <a:pt x="4990238" y="116808"/>
                  <a:pt x="4992396" y="114901"/>
                  <a:pt x="4992396" y="112724"/>
                </a:cubicBezTo>
                <a:lnTo>
                  <a:pt x="4989159" y="106189"/>
                </a:lnTo>
                <a:cubicBezTo>
                  <a:pt x="4987002" y="101833"/>
                  <a:pt x="4985383" y="99654"/>
                  <a:pt x="4984305" y="99654"/>
                </a:cubicBezTo>
                <a:close/>
                <a:moveTo>
                  <a:pt x="1616015" y="99654"/>
                </a:moveTo>
                <a:cubicBezTo>
                  <a:pt x="1612780" y="99654"/>
                  <a:pt x="1611160" y="100743"/>
                  <a:pt x="1611160" y="102921"/>
                </a:cubicBezTo>
                <a:cubicBezTo>
                  <a:pt x="1611160" y="106189"/>
                  <a:pt x="1612780" y="107822"/>
                  <a:pt x="1616015" y="107822"/>
                </a:cubicBezTo>
                <a:cubicBezTo>
                  <a:pt x="1619253" y="107822"/>
                  <a:pt x="1620871" y="106189"/>
                  <a:pt x="1620871" y="102921"/>
                </a:cubicBezTo>
                <a:cubicBezTo>
                  <a:pt x="1620871" y="100743"/>
                  <a:pt x="1619253" y="99654"/>
                  <a:pt x="1616015" y="99654"/>
                </a:cubicBezTo>
                <a:close/>
                <a:moveTo>
                  <a:pt x="8448983" y="98021"/>
                </a:moveTo>
                <a:cubicBezTo>
                  <a:pt x="8446825" y="98021"/>
                  <a:pt x="8445746" y="98565"/>
                  <a:pt x="8445746" y="99654"/>
                </a:cubicBezTo>
                <a:cubicBezTo>
                  <a:pt x="8445746" y="101833"/>
                  <a:pt x="8446825" y="104828"/>
                  <a:pt x="8448983" y="108640"/>
                </a:cubicBezTo>
                <a:cubicBezTo>
                  <a:pt x="8451140" y="112451"/>
                  <a:pt x="8453297" y="114357"/>
                  <a:pt x="8455455" y="114357"/>
                </a:cubicBezTo>
                <a:cubicBezTo>
                  <a:pt x="8459770" y="114357"/>
                  <a:pt x="8461929" y="112179"/>
                  <a:pt x="8461929" y="107822"/>
                </a:cubicBezTo>
                <a:cubicBezTo>
                  <a:pt x="8461929" y="101287"/>
                  <a:pt x="8457613" y="98021"/>
                  <a:pt x="8448983" y="98021"/>
                </a:cubicBezTo>
                <a:close/>
                <a:moveTo>
                  <a:pt x="6904013" y="94752"/>
                </a:moveTo>
                <a:cubicBezTo>
                  <a:pt x="6901854" y="94752"/>
                  <a:pt x="6900775" y="96387"/>
                  <a:pt x="6900775" y="99654"/>
                </a:cubicBezTo>
                <a:cubicBezTo>
                  <a:pt x="6900775" y="102921"/>
                  <a:pt x="6902395" y="106189"/>
                  <a:pt x="6905631" y="109456"/>
                </a:cubicBezTo>
                <a:cubicBezTo>
                  <a:pt x="6908867" y="112724"/>
                  <a:pt x="6912104" y="114357"/>
                  <a:pt x="6915340" y="114357"/>
                </a:cubicBezTo>
                <a:cubicBezTo>
                  <a:pt x="6915340" y="112179"/>
                  <a:pt x="6913991" y="108366"/>
                  <a:pt x="6911295" y="102921"/>
                </a:cubicBezTo>
                <a:cubicBezTo>
                  <a:pt x="6908597" y="97475"/>
                  <a:pt x="6906169" y="94752"/>
                  <a:pt x="6904013" y="94752"/>
                </a:cubicBezTo>
                <a:close/>
                <a:moveTo>
                  <a:pt x="3711512" y="94752"/>
                </a:moveTo>
                <a:cubicBezTo>
                  <a:pt x="3709353" y="94752"/>
                  <a:pt x="3708274" y="95570"/>
                  <a:pt x="3708274" y="97203"/>
                </a:cubicBezTo>
                <a:cubicBezTo>
                  <a:pt x="3708274" y="98837"/>
                  <a:pt x="3707195" y="99654"/>
                  <a:pt x="3705038" y="99654"/>
                </a:cubicBezTo>
                <a:lnTo>
                  <a:pt x="3701802" y="99654"/>
                </a:lnTo>
                <a:lnTo>
                  <a:pt x="3700183" y="99654"/>
                </a:lnTo>
                <a:cubicBezTo>
                  <a:pt x="3698026" y="99654"/>
                  <a:pt x="3696947" y="100743"/>
                  <a:pt x="3696947" y="102921"/>
                </a:cubicBezTo>
                <a:cubicBezTo>
                  <a:pt x="3696947" y="107278"/>
                  <a:pt x="3698565" y="109456"/>
                  <a:pt x="3701802" y="109456"/>
                </a:cubicBezTo>
                <a:cubicBezTo>
                  <a:pt x="3705038" y="109456"/>
                  <a:pt x="3708274" y="108912"/>
                  <a:pt x="3711512" y="107822"/>
                </a:cubicBezTo>
                <a:cubicBezTo>
                  <a:pt x="3714748" y="106733"/>
                  <a:pt x="3716366" y="104010"/>
                  <a:pt x="3716366" y="99654"/>
                </a:cubicBezTo>
                <a:cubicBezTo>
                  <a:pt x="3716366" y="96387"/>
                  <a:pt x="3714748" y="94752"/>
                  <a:pt x="3711512" y="94752"/>
                </a:cubicBezTo>
                <a:close/>
                <a:moveTo>
                  <a:pt x="2835405" y="94752"/>
                </a:moveTo>
                <a:cubicBezTo>
                  <a:pt x="2833246" y="94752"/>
                  <a:pt x="2832168" y="95842"/>
                  <a:pt x="2832168" y="98021"/>
                </a:cubicBezTo>
                <a:cubicBezTo>
                  <a:pt x="2832168" y="98021"/>
                  <a:pt x="2832707" y="98565"/>
                  <a:pt x="2833786" y="99654"/>
                </a:cubicBezTo>
                <a:cubicBezTo>
                  <a:pt x="2834865" y="99654"/>
                  <a:pt x="2835405" y="98021"/>
                  <a:pt x="2835405" y="94752"/>
                </a:cubicBezTo>
                <a:close/>
                <a:moveTo>
                  <a:pt x="1972851" y="94752"/>
                </a:moveTo>
                <a:cubicBezTo>
                  <a:pt x="1971772" y="94752"/>
                  <a:pt x="1970154" y="95026"/>
                  <a:pt x="1967996" y="95570"/>
                </a:cubicBezTo>
                <a:cubicBezTo>
                  <a:pt x="1965839" y="96114"/>
                  <a:pt x="1964760" y="97475"/>
                  <a:pt x="1964760" y="99654"/>
                </a:cubicBezTo>
                <a:cubicBezTo>
                  <a:pt x="1964760" y="104010"/>
                  <a:pt x="1967457" y="106189"/>
                  <a:pt x="1972851" y="106189"/>
                </a:cubicBezTo>
                <a:cubicBezTo>
                  <a:pt x="1977166" y="106189"/>
                  <a:pt x="1979325" y="104556"/>
                  <a:pt x="1979325" y="101287"/>
                </a:cubicBezTo>
                <a:cubicBezTo>
                  <a:pt x="1979325" y="96931"/>
                  <a:pt x="1977166" y="94752"/>
                  <a:pt x="1972851" y="94752"/>
                </a:cubicBezTo>
                <a:close/>
                <a:moveTo>
                  <a:pt x="1054466" y="94752"/>
                </a:moveTo>
                <a:cubicBezTo>
                  <a:pt x="1052308" y="94752"/>
                  <a:pt x="1049611" y="95570"/>
                  <a:pt x="1046374" y="97203"/>
                </a:cubicBezTo>
                <a:cubicBezTo>
                  <a:pt x="1043137" y="98837"/>
                  <a:pt x="1040440" y="99654"/>
                  <a:pt x="1038283" y="99654"/>
                </a:cubicBezTo>
                <a:cubicBezTo>
                  <a:pt x="1038283" y="100743"/>
                  <a:pt x="1037743" y="101833"/>
                  <a:pt x="1036665" y="102921"/>
                </a:cubicBezTo>
                <a:cubicBezTo>
                  <a:pt x="1036665" y="105100"/>
                  <a:pt x="1037743" y="106733"/>
                  <a:pt x="1039901" y="107822"/>
                </a:cubicBezTo>
                <a:cubicBezTo>
                  <a:pt x="1042058" y="108912"/>
                  <a:pt x="1044216" y="109456"/>
                  <a:pt x="1046374" y="109456"/>
                </a:cubicBezTo>
                <a:cubicBezTo>
                  <a:pt x="1053926" y="109456"/>
                  <a:pt x="1057702" y="106189"/>
                  <a:pt x="1057702" y="99654"/>
                </a:cubicBezTo>
                <a:cubicBezTo>
                  <a:pt x="1057702" y="96387"/>
                  <a:pt x="1056623" y="94752"/>
                  <a:pt x="1054466" y="94752"/>
                </a:cubicBezTo>
                <a:close/>
                <a:moveTo>
                  <a:pt x="6461912" y="93119"/>
                </a:moveTo>
                <a:cubicBezTo>
                  <a:pt x="6459755" y="93119"/>
                  <a:pt x="6457058" y="94752"/>
                  <a:pt x="6453821" y="98021"/>
                </a:cubicBezTo>
                <a:cubicBezTo>
                  <a:pt x="6450585" y="101287"/>
                  <a:pt x="6446809" y="102921"/>
                  <a:pt x="6442493" y="102921"/>
                </a:cubicBezTo>
                <a:cubicBezTo>
                  <a:pt x="6439257" y="102921"/>
                  <a:pt x="6437099" y="101559"/>
                  <a:pt x="6436020" y="98837"/>
                </a:cubicBezTo>
                <a:cubicBezTo>
                  <a:pt x="6434941" y="96114"/>
                  <a:pt x="6432784" y="94752"/>
                  <a:pt x="6429546" y="94752"/>
                </a:cubicBezTo>
                <a:cubicBezTo>
                  <a:pt x="6426310" y="94752"/>
                  <a:pt x="6422265" y="95842"/>
                  <a:pt x="6417409" y="98021"/>
                </a:cubicBezTo>
                <a:cubicBezTo>
                  <a:pt x="6412555" y="100198"/>
                  <a:pt x="6410127" y="102921"/>
                  <a:pt x="6410127" y="106189"/>
                </a:cubicBezTo>
                <a:cubicBezTo>
                  <a:pt x="6415522" y="106189"/>
                  <a:pt x="6419027" y="106733"/>
                  <a:pt x="6420647" y="107822"/>
                </a:cubicBezTo>
                <a:cubicBezTo>
                  <a:pt x="6422265" y="108912"/>
                  <a:pt x="6425771" y="111635"/>
                  <a:pt x="6431164" y="115991"/>
                </a:cubicBezTo>
                <a:lnTo>
                  <a:pt x="6431164" y="117624"/>
                </a:lnTo>
                <a:cubicBezTo>
                  <a:pt x="6431164" y="118714"/>
                  <a:pt x="6429546" y="121164"/>
                  <a:pt x="6426310" y="124976"/>
                </a:cubicBezTo>
                <a:cubicBezTo>
                  <a:pt x="6423073" y="128787"/>
                  <a:pt x="6420916" y="131783"/>
                  <a:pt x="6419837" y="133961"/>
                </a:cubicBezTo>
                <a:cubicBezTo>
                  <a:pt x="6419837" y="138317"/>
                  <a:pt x="6419567" y="141857"/>
                  <a:pt x="6419027" y="144580"/>
                </a:cubicBezTo>
                <a:cubicBezTo>
                  <a:pt x="6418488" y="147303"/>
                  <a:pt x="6418219" y="151387"/>
                  <a:pt x="6418219" y="156833"/>
                </a:cubicBezTo>
                <a:lnTo>
                  <a:pt x="6418219" y="163368"/>
                </a:lnTo>
                <a:cubicBezTo>
                  <a:pt x="6419298" y="166634"/>
                  <a:pt x="6423344" y="171808"/>
                  <a:pt x="6430356" y="178887"/>
                </a:cubicBezTo>
                <a:cubicBezTo>
                  <a:pt x="6437368" y="185966"/>
                  <a:pt x="6440875" y="190595"/>
                  <a:pt x="6440875" y="192773"/>
                </a:cubicBezTo>
                <a:cubicBezTo>
                  <a:pt x="6440875" y="196041"/>
                  <a:pt x="6440066" y="199036"/>
                  <a:pt x="6438448" y="201759"/>
                </a:cubicBezTo>
                <a:cubicBezTo>
                  <a:pt x="6436830" y="204481"/>
                  <a:pt x="6436020" y="206932"/>
                  <a:pt x="6436020" y="209110"/>
                </a:cubicBezTo>
                <a:cubicBezTo>
                  <a:pt x="6436020" y="213467"/>
                  <a:pt x="6437638" y="215645"/>
                  <a:pt x="6440875" y="215645"/>
                </a:cubicBezTo>
                <a:cubicBezTo>
                  <a:pt x="6444111" y="215645"/>
                  <a:pt x="6446539" y="213467"/>
                  <a:pt x="6448157" y="209110"/>
                </a:cubicBezTo>
                <a:cubicBezTo>
                  <a:pt x="6449775" y="204753"/>
                  <a:pt x="6450585" y="201487"/>
                  <a:pt x="6450585" y="199308"/>
                </a:cubicBezTo>
                <a:cubicBezTo>
                  <a:pt x="6450585" y="193862"/>
                  <a:pt x="6448427" y="189506"/>
                  <a:pt x="6444111" y="186239"/>
                </a:cubicBezTo>
                <a:cubicBezTo>
                  <a:pt x="6439796" y="182971"/>
                  <a:pt x="6437638" y="179159"/>
                  <a:pt x="6437638" y="174803"/>
                </a:cubicBezTo>
                <a:cubicBezTo>
                  <a:pt x="6437638" y="169357"/>
                  <a:pt x="6440335" y="163640"/>
                  <a:pt x="6445729" y="157650"/>
                </a:cubicBezTo>
                <a:cubicBezTo>
                  <a:pt x="6451124" y="151659"/>
                  <a:pt x="6453821" y="145397"/>
                  <a:pt x="6453821" y="138862"/>
                </a:cubicBezTo>
                <a:cubicBezTo>
                  <a:pt x="6453821" y="136684"/>
                  <a:pt x="6451933" y="133417"/>
                  <a:pt x="6448157" y="129061"/>
                </a:cubicBezTo>
                <a:cubicBezTo>
                  <a:pt x="6444381" y="124703"/>
                  <a:pt x="6442493" y="121980"/>
                  <a:pt x="6442493" y="120892"/>
                </a:cubicBezTo>
                <a:cubicBezTo>
                  <a:pt x="6444650" y="118714"/>
                  <a:pt x="6449236" y="115447"/>
                  <a:pt x="6456249" y="111089"/>
                </a:cubicBezTo>
                <a:cubicBezTo>
                  <a:pt x="6463261" y="106733"/>
                  <a:pt x="6468386" y="103466"/>
                  <a:pt x="6471623" y="101287"/>
                </a:cubicBezTo>
                <a:cubicBezTo>
                  <a:pt x="6471623" y="95842"/>
                  <a:pt x="6468386" y="93119"/>
                  <a:pt x="6461912" y="93119"/>
                </a:cubicBezTo>
                <a:close/>
                <a:moveTo>
                  <a:pt x="4388466" y="93119"/>
                </a:moveTo>
                <a:cubicBezTo>
                  <a:pt x="4386309" y="93119"/>
                  <a:pt x="4383612" y="94752"/>
                  <a:pt x="4380374" y="98021"/>
                </a:cubicBezTo>
                <a:cubicBezTo>
                  <a:pt x="4377138" y="101287"/>
                  <a:pt x="4373363" y="102921"/>
                  <a:pt x="4369047" y="102921"/>
                </a:cubicBezTo>
                <a:cubicBezTo>
                  <a:pt x="4365810" y="102921"/>
                  <a:pt x="4363653" y="101559"/>
                  <a:pt x="4362573" y="98837"/>
                </a:cubicBezTo>
                <a:cubicBezTo>
                  <a:pt x="4361494" y="96114"/>
                  <a:pt x="4359337" y="94752"/>
                  <a:pt x="4356100" y="94752"/>
                </a:cubicBezTo>
                <a:cubicBezTo>
                  <a:pt x="4352864" y="94752"/>
                  <a:pt x="4348818" y="95842"/>
                  <a:pt x="4343963" y="98021"/>
                </a:cubicBezTo>
                <a:cubicBezTo>
                  <a:pt x="4339109" y="100198"/>
                  <a:pt x="4336681" y="102921"/>
                  <a:pt x="4336681" y="106189"/>
                </a:cubicBezTo>
                <a:cubicBezTo>
                  <a:pt x="4342075" y="106189"/>
                  <a:pt x="4345581" y="106733"/>
                  <a:pt x="4347200" y="107822"/>
                </a:cubicBezTo>
                <a:cubicBezTo>
                  <a:pt x="4348818" y="108912"/>
                  <a:pt x="4352325" y="111635"/>
                  <a:pt x="4357719" y="115991"/>
                </a:cubicBezTo>
                <a:lnTo>
                  <a:pt x="4357719" y="117624"/>
                </a:lnTo>
                <a:cubicBezTo>
                  <a:pt x="4357719" y="118714"/>
                  <a:pt x="4356100" y="121164"/>
                  <a:pt x="4352864" y="124976"/>
                </a:cubicBezTo>
                <a:cubicBezTo>
                  <a:pt x="4349627" y="128787"/>
                  <a:pt x="4347470" y="131783"/>
                  <a:pt x="4346390" y="133961"/>
                </a:cubicBezTo>
                <a:cubicBezTo>
                  <a:pt x="4346390" y="138317"/>
                  <a:pt x="4346121" y="141857"/>
                  <a:pt x="4345581" y="144580"/>
                </a:cubicBezTo>
                <a:cubicBezTo>
                  <a:pt x="4345042" y="147303"/>
                  <a:pt x="4344772" y="151387"/>
                  <a:pt x="4344772" y="156833"/>
                </a:cubicBezTo>
                <a:lnTo>
                  <a:pt x="4344772" y="163368"/>
                </a:lnTo>
                <a:cubicBezTo>
                  <a:pt x="4345852" y="166634"/>
                  <a:pt x="4349897" y="171808"/>
                  <a:pt x="4356910" y="178887"/>
                </a:cubicBezTo>
                <a:cubicBezTo>
                  <a:pt x="4363922" y="185966"/>
                  <a:pt x="4367429" y="190595"/>
                  <a:pt x="4367429" y="192773"/>
                </a:cubicBezTo>
                <a:cubicBezTo>
                  <a:pt x="4367429" y="196041"/>
                  <a:pt x="4366619" y="199036"/>
                  <a:pt x="4365001" y="201759"/>
                </a:cubicBezTo>
                <a:cubicBezTo>
                  <a:pt x="4363383" y="204481"/>
                  <a:pt x="4362573" y="206932"/>
                  <a:pt x="4362573" y="209110"/>
                </a:cubicBezTo>
                <a:cubicBezTo>
                  <a:pt x="4362573" y="213467"/>
                  <a:pt x="4364191" y="215645"/>
                  <a:pt x="4367429" y="215645"/>
                </a:cubicBezTo>
                <a:cubicBezTo>
                  <a:pt x="4370665" y="215645"/>
                  <a:pt x="4373093" y="213467"/>
                  <a:pt x="4374711" y="209110"/>
                </a:cubicBezTo>
                <a:cubicBezTo>
                  <a:pt x="4376329" y="204753"/>
                  <a:pt x="4377138" y="201487"/>
                  <a:pt x="4377138" y="199308"/>
                </a:cubicBezTo>
                <a:cubicBezTo>
                  <a:pt x="4377138" y="193862"/>
                  <a:pt x="4374980" y="189506"/>
                  <a:pt x="4370665" y="186239"/>
                </a:cubicBezTo>
                <a:cubicBezTo>
                  <a:pt x="4366350" y="182971"/>
                  <a:pt x="4364191" y="179159"/>
                  <a:pt x="4364191" y="174803"/>
                </a:cubicBezTo>
                <a:cubicBezTo>
                  <a:pt x="4364191" y="169357"/>
                  <a:pt x="4366890" y="163640"/>
                  <a:pt x="4372283" y="157650"/>
                </a:cubicBezTo>
                <a:cubicBezTo>
                  <a:pt x="4377677" y="151659"/>
                  <a:pt x="4380374" y="145397"/>
                  <a:pt x="4380374" y="138862"/>
                </a:cubicBezTo>
                <a:cubicBezTo>
                  <a:pt x="4380374" y="136684"/>
                  <a:pt x="4378487" y="133417"/>
                  <a:pt x="4374711" y="129061"/>
                </a:cubicBezTo>
                <a:cubicBezTo>
                  <a:pt x="4370934" y="124703"/>
                  <a:pt x="4369047" y="121980"/>
                  <a:pt x="4369047" y="120892"/>
                </a:cubicBezTo>
                <a:cubicBezTo>
                  <a:pt x="4371204" y="118714"/>
                  <a:pt x="4375790" y="115447"/>
                  <a:pt x="4382802" y="111089"/>
                </a:cubicBezTo>
                <a:cubicBezTo>
                  <a:pt x="4389815" y="106733"/>
                  <a:pt x="4394939" y="103466"/>
                  <a:pt x="4398176" y="101287"/>
                </a:cubicBezTo>
                <a:cubicBezTo>
                  <a:pt x="4398176" y="95842"/>
                  <a:pt x="4394939" y="93119"/>
                  <a:pt x="4388466" y="93119"/>
                </a:cubicBezTo>
                <a:close/>
                <a:moveTo>
                  <a:pt x="3444492" y="93119"/>
                </a:moveTo>
                <a:cubicBezTo>
                  <a:pt x="3444492" y="93119"/>
                  <a:pt x="3443953" y="93664"/>
                  <a:pt x="3442873" y="94752"/>
                </a:cubicBezTo>
                <a:cubicBezTo>
                  <a:pt x="3442873" y="95842"/>
                  <a:pt x="3443413" y="96387"/>
                  <a:pt x="3444492" y="96387"/>
                </a:cubicBezTo>
                <a:cubicBezTo>
                  <a:pt x="3445571" y="96387"/>
                  <a:pt x="3446649" y="95842"/>
                  <a:pt x="3447728" y="94752"/>
                </a:cubicBezTo>
                <a:cubicBezTo>
                  <a:pt x="3446649" y="93664"/>
                  <a:pt x="3445571" y="93119"/>
                  <a:pt x="3444492" y="93119"/>
                </a:cubicBezTo>
                <a:close/>
                <a:moveTo>
                  <a:pt x="5214103" y="91486"/>
                </a:moveTo>
                <a:cubicBezTo>
                  <a:pt x="5210867" y="91486"/>
                  <a:pt x="5209247" y="92030"/>
                  <a:pt x="5209247" y="93119"/>
                </a:cubicBezTo>
                <a:cubicBezTo>
                  <a:pt x="5209247" y="93119"/>
                  <a:pt x="5209788" y="93664"/>
                  <a:pt x="5210867" y="94752"/>
                </a:cubicBezTo>
                <a:lnTo>
                  <a:pt x="5212485" y="96387"/>
                </a:lnTo>
                <a:cubicBezTo>
                  <a:pt x="5213564" y="96387"/>
                  <a:pt x="5214103" y="94752"/>
                  <a:pt x="5214103" y="91486"/>
                </a:cubicBezTo>
                <a:close/>
                <a:moveTo>
                  <a:pt x="3552918" y="91486"/>
                </a:moveTo>
                <a:cubicBezTo>
                  <a:pt x="3550761" y="91486"/>
                  <a:pt x="3548064" y="92575"/>
                  <a:pt x="3544826" y="94752"/>
                </a:cubicBezTo>
                <a:cubicBezTo>
                  <a:pt x="3541590" y="96931"/>
                  <a:pt x="3539971" y="99110"/>
                  <a:pt x="3539971" y="101287"/>
                </a:cubicBezTo>
                <a:cubicBezTo>
                  <a:pt x="3539971" y="102377"/>
                  <a:pt x="3540511" y="102921"/>
                  <a:pt x="3541590" y="102921"/>
                </a:cubicBezTo>
                <a:cubicBezTo>
                  <a:pt x="3542669" y="102921"/>
                  <a:pt x="3543747" y="103466"/>
                  <a:pt x="3544826" y="104556"/>
                </a:cubicBezTo>
                <a:cubicBezTo>
                  <a:pt x="3550221" y="104556"/>
                  <a:pt x="3552918" y="100198"/>
                  <a:pt x="3552918" y="91486"/>
                </a:cubicBezTo>
                <a:close/>
                <a:moveTo>
                  <a:pt x="2078041" y="89852"/>
                </a:moveTo>
                <a:cubicBezTo>
                  <a:pt x="2073725" y="94208"/>
                  <a:pt x="2067521" y="97749"/>
                  <a:pt x="2059430" y="100471"/>
                </a:cubicBezTo>
                <a:cubicBezTo>
                  <a:pt x="2051338" y="103194"/>
                  <a:pt x="2047293" y="107822"/>
                  <a:pt x="2047293" y="114357"/>
                </a:cubicBezTo>
                <a:cubicBezTo>
                  <a:pt x="2052687" y="114357"/>
                  <a:pt x="2058620" y="111089"/>
                  <a:pt x="2065094" y="104556"/>
                </a:cubicBezTo>
                <a:cubicBezTo>
                  <a:pt x="2071567" y="98021"/>
                  <a:pt x="2076962" y="93119"/>
                  <a:pt x="2081277" y="89852"/>
                </a:cubicBezTo>
                <a:close/>
                <a:moveTo>
                  <a:pt x="1421820" y="89852"/>
                </a:moveTo>
                <a:cubicBezTo>
                  <a:pt x="1419663" y="89852"/>
                  <a:pt x="1418314" y="90942"/>
                  <a:pt x="1417774" y="93119"/>
                </a:cubicBezTo>
                <a:cubicBezTo>
                  <a:pt x="1417235" y="95298"/>
                  <a:pt x="1416966" y="97475"/>
                  <a:pt x="1416966" y="99654"/>
                </a:cubicBezTo>
                <a:cubicBezTo>
                  <a:pt x="1416966" y="102921"/>
                  <a:pt x="1418584" y="104556"/>
                  <a:pt x="1421820" y="104556"/>
                </a:cubicBezTo>
                <a:cubicBezTo>
                  <a:pt x="1423978" y="104556"/>
                  <a:pt x="1426136" y="103738"/>
                  <a:pt x="1428293" y="102105"/>
                </a:cubicBezTo>
                <a:cubicBezTo>
                  <a:pt x="1430450" y="100471"/>
                  <a:pt x="1431529" y="98565"/>
                  <a:pt x="1431529" y="96387"/>
                </a:cubicBezTo>
                <a:cubicBezTo>
                  <a:pt x="1431529" y="94208"/>
                  <a:pt x="1430450" y="92575"/>
                  <a:pt x="1428293" y="91486"/>
                </a:cubicBezTo>
                <a:cubicBezTo>
                  <a:pt x="1426136" y="90396"/>
                  <a:pt x="1423978" y="89852"/>
                  <a:pt x="1421820" y="89852"/>
                </a:cubicBezTo>
                <a:close/>
                <a:moveTo>
                  <a:pt x="6168394" y="88219"/>
                </a:moveTo>
                <a:cubicBezTo>
                  <a:pt x="6166236" y="88219"/>
                  <a:pt x="6163540" y="89035"/>
                  <a:pt x="6160302" y="90668"/>
                </a:cubicBezTo>
                <a:cubicBezTo>
                  <a:pt x="6157066" y="92303"/>
                  <a:pt x="6155447" y="94752"/>
                  <a:pt x="6155447" y="98021"/>
                </a:cubicBezTo>
                <a:cubicBezTo>
                  <a:pt x="6155447" y="102377"/>
                  <a:pt x="6157605" y="104556"/>
                  <a:pt x="6161920" y="104556"/>
                </a:cubicBezTo>
                <a:cubicBezTo>
                  <a:pt x="6169473" y="104556"/>
                  <a:pt x="6173248" y="100743"/>
                  <a:pt x="6173248" y="93119"/>
                </a:cubicBezTo>
                <a:cubicBezTo>
                  <a:pt x="6173248" y="89852"/>
                  <a:pt x="6171630" y="88219"/>
                  <a:pt x="6168394" y="88219"/>
                </a:cubicBezTo>
                <a:close/>
                <a:moveTo>
                  <a:pt x="5875482" y="88219"/>
                </a:moveTo>
                <a:cubicBezTo>
                  <a:pt x="5875482" y="90396"/>
                  <a:pt x="5876021" y="91758"/>
                  <a:pt x="5877100" y="92303"/>
                </a:cubicBezTo>
                <a:cubicBezTo>
                  <a:pt x="5878179" y="92847"/>
                  <a:pt x="5878718" y="93664"/>
                  <a:pt x="5878718" y="94752"/>
                </a:cubicBezTo>
                <a:cubicBezTo>
                  <a:pt x="5878718" y="96931"/>
                  <a:pt x="5878448" y="98293"/>
                  <a:pt x="5877908" y="98837"/>
                </a:cubicBezTo>
                <a:cubicBezTo>
                  <a:pt x="5877369" y="99382"/>
                  <a:pt x="5877100" y="100198"/>
                  <a:pt x="5877100" y="101287"/>
                </a:cubicBezTo>
                <a:cubicBezTo>
                  <a:pt x="5877100" y="103466"/>
                  <a:pt x="5877639" y="104556"/>
                  <a:pt x="5878718" y="104556"/>
                </a:cubicBezTo>
                <a:cubicBezTo>
                  <a:pt x="5881954" y="104556"/>
                  <a:pt x="5883573" y="102921"/>
                  <a:pt x="5883573" y="99654"/>
                </a:cubicBezTo>
                <a:cubicBezTo>
                  <a:pt x="5883573" y="92030"/>
                  <a:pt x="5880876" y="88219"/>
                  <a:pt x="5875482" y="88219"/>
                </a:cubicBezTo>
                <a:close/>
                <a:moveTo>
                  <a:pt x="4689773" y="88219"/>
                </a:moveTo>
                <a:cubicBezTo>
                  <a:pt x="4682222" y="88219"/>
                  <a:pt x="4678446" y="92575"/>
                  <a:pt x="4678446" y="101287"/>
                </a:cubicBezTo>
                <a:lnTo>
                  <a:pt x="4678446" y="107822"/>
                </a:lnTo>
                <a:cubicBezTo>
                  <a:pt x="4679525" y="111089"/>
                  <a:pt x="4682761" y="112724"/>
                  <a:pt x="4688155" y="112724"/>
                </a:cubicBezTo>
                <a:cubicBezTo>
                  <a:pt x="4691393" y="112724"/>
                  <a:pt x="4693550" y="110817"/>
                  <a:pt x="4694629" y="107005"/>
                </a:cubicBezTo>
                <a:cubicBezTo>
                  <a:pt x="4695708" y="103194"/>
                  <a:pt x="4696247" y="100198"/>
                  <a:pt x="4696247" y="98021"/>
                </a:cubicBezTo>
                <a:cubicBezTo>
                  <a:pt x="4696247" y="91486"/>
                  <a:pt x="4694090" y="88219"/>
                  <a:pt x="4689773" y="88219"/>
                </a:cubicBezTo>
                <a:close/>
                <a:moveTo>
                  <a:pt x="1399163" y="88219"/>
                </a:moveTo>
                <a:cubicBezTo>
                  <a:pt x="1397006" y="88219"/>
                  <a:pt x="1395388" y="89307"/>
                  <a:pt x="1394309" y="91486"/>
                </a:cubicBezTo>
                <a:cubicBezTo>
                  <a:pt x="1394309" y="92575"/>
                  <a:pt x="1394039" y="94480"/>
                  <a:pt x="1393499" y="97203"/>
                </a:cubicBezTo>
                <a:cubicBezTo>
                  <a:pt x="1392960" y="99926"/>
                  <a:pt x="1392691" y="102377"/>
                  <a:pt x="1392691" y="104556"/>
                </a:cubicBezTo>
                <a:lnTo>
                  <a:pt x="1392691" y="106189"/>
                </a:lnTo>
                <a:cubicBezTo>
                  <a:pt x="1392691" y="108366"/>
                  <a:pt x="1393769" y="109456"/>
                  <a:pt x="1395927" y="109456"/>
                </a:cubicBezTo>
                <a:cubicBezTo>
                  <a:pt x="1401321" y="109456"/>
                  <a:pt x="1404019" y="105644"/>
                  <a:pt x="1404019" y="98021"/>
                </a:cubicBezTo>
                <a:cubicBezTo>
                  <a:pt x="1404019" y="91486"/>
                  <a:pt x="1402400" y="88219"/>
                  <a:pt x="1399163" y="88219"/>
                </a:cubicBezTo>
                <a:close/>
                <a:moveTo>
                  <a:pt x="326028" y="88219"/>
                </a:moveTo>
                <a:cubicBezTo>
                  <a:pt x="323871" y="88219"/>
                  <a:pt x="321174" y="91214"/>
                  <a:pt x="317938" y="97203"/>
                </a:cubicBezTo>
                <a:cubicBezTo>
                  <a:pt x="314701" y="103194"/>
                  <a:pt x="313082" y="106733"/>
                  <a:pt x="313082" y="107822"/>
                </a:cubicBezTo>
                <a:cubicBezTo>
                  <a:pt x="313082" y="110001"/>
                  <a:pt x="314431" y="111363"/>
                  <a:pt x="317128" y="111907"/>
                </a:cubicBezTo>
                <a:cubicBezTo>
                  <a:pt x="319825" y="112451"/>
                  <a:pt x="322253" y="112724"/>
                  <a:pt x="324410" y="112724"/>
                </a:cubicBezTo>
                <a:lnTo>
                  <a:pt x="330884" y="112724"/>
                </a:lnTo>
                <a:cubicBezTo>
                  <a:pt x="333042" y="111635"/>
                  <a:pt x="334391" y="109456"/>
                  <a:pt x="334929" y="106189"/>
                </a:cubicBezTo>
                <a:cubicBezTo>
                  <a:pt x="335468" y="102921"/>
                  <a:pt x="335739" y="100198"/>
                  <a:pt x="335739" y="98021"/>
                </a:cubicBezTo>
                <a:cubicBezTo>
                  <a:pt x="335739" y="91486"/>
                  <a:pt x="332502" y="88219"/>
                  <a:pt x="326028" y="88219"/>
                </a:cubicBezTo>
                <a:close/>
                <a:moveTo>
                  <a:pt x="8007187" y="86584"/>
                </a:moveTo>
                <a:cubicBezTo>
                  <a:pt x="8003951" y="86584"/>
                  <a:pt x="8002331" y="89307"/>
                  <a:pt x="8002331" y="94752"/>
                </a:cubicBezTo>
                <a:cubicBezTo>
                  <a:pt x="8007725" y="94752"/>
                  <a:pt x="8010423" y="92575"/>
                  <a:pt x="8010423" y="88219"/>
                </a:cubicBezTo>
                <a:cubicBezTo>
                  <a:pt x="8010423" y="87129"/>
                  <a:pt x="8009345" y="86584"/>
                  <a:pt x="8007187" y="86584"/>
                </a:cubicBezTo>
                <a:close/>
                <a:moveTo>
                  <a:pt x="6082623" y="86584"/>
                </a:moveTo>
                <a:cubicBezTo>
                  <a:pt x="6078308" y="86584"/>
                  <a:pt x="6076150" y="88763"/>
                  <a:pt x="6076150" y="93119"/>
                </a:cubicBezTo>
                <a:cubicBezTo>
                  <a:pt x="6076150" y="100743"/>
                  <a:pt x="6079926" y="104556"/>
                  <a:pt x="6087479" y="104556"/>
                </a:cubicBezTo>
                <a:cubicBezTo>
                  <a:pt x="6095030" y="104556"/>
                  <a:pt x="6098806" y="101833"/>
                  <a:pt x="6098806" y="96387"/>
                </a:cubicBezTo>
                <a:lnTo>
                  <a:pt x="6097188" y="94752"/>
                </a:lnTo>
                <a:cubicBezTo>
                  <a:pt x="6095030" y="93664"/>
                  <a:pt x="6092604" y="92030"/>
                  <a:pt x="6089907" y="89852"/>
                </a:cubicBezTo>
                <a:cubicBezTo>
                  <a:pt x="6087209" y="87673"/>
                  <a:pt x="6084782" y="86584"/>
                  <a:pt x="6082623" y="86584"/>
                </a:cubicBezTo>
                <a:close/>
                <a:moveTo>
                  <a:pt x="4752887" y="86584"/>
                </a:moveTo>
                <a:cubicBezTo>
                  <a:pt x="4745336" y="86584"/>
                  <a:pt x="4741560" y="90396"/>
                  <a:pt x="4741560" y="98021"/>
                </a:cubicBezTo>
                <a:cubicBezTo>
                  <a:pt x="4749111" y="98021"/>
                  <a:pt x="4753967" y="94752"/>
                  <a:pt x="4756123" y="88219"/>
                </a:cubicBezTo>
                <a:cubicBezTo>
                  <a:pt x="4756123" y="87129"/>
                  <a:pt x="4755044" y="86584"/>
                  <a:pt x="4752887" y="86584"/>
                </a:cubicBezTo>
                <a:close/>
                <a:moveTo>
                  <a:pt x="3497895" y="86584"/>
                </a:moveTo>
                <a:cubicBezTo>
                  <a:pt x="3494659" y="93119"/>
                  <a:pt x="3491962" y="95570"/>
                  <a:pt x="3489804" y="93936"/>
                </a:cubicBezTo>
                <a:cubicBezTo>
                  <a:pt x="3487647" y="92303"/>
                  <a:pt x="3483871" y="93664"/>
                  <a:pt x="3478476" y="98021"/>
                </a:cubicBezTo>
                <a:cubicBezTo>
                  <a:pt x="3472003" y="105644"/>
                  <a:pt x="3466608" y="111635"/>
                  <a:pt x="3462293" y="115991"/>
                </a:cubicBezTo>
                <a:cubicBezTo>
                  <a:pt x="3460136" y="118169"/>
                  <a:pt x="3458517" y="120075"/>
                  <a:pt x="3457438" y="121708"/>
                </a:cubicBezTo>
                <a:cubicBezTo>
                  <a:pt x="3456359" y="123342"/>
                  <a:pt x="3454741" y="125248"/>
                  <a:pt x="3452584" y="127426"/>
                </a:cubicBezTo>
                <a:cubicBezTo>
                  <a:pt x="3450425" y="129605"/>
                  <a:pt x="3448807" y="131783"/>
                  <a:pt x="3447728" y="133961"/>
                </a:cubicBezTo>
                <a:lnTo>
                  <a:pt x="3447728" y="135594"/>
                </a:lnTo>
                <a:lnTo>
                  <a:pt x="3449346" y="135594"/>
                </a:lnTo>
                <a:cubicBezTo>
                  <a:pt x="3452584" y="135594"/>
                  <a:pt x="3455820" y="133961"/>
                  <a:pt x="3459056" y="130694"/>
                </a:cubicBezTo>
                <a:cubicBezTo>
                  <a:pt x="3468767" y="126338"/>
                  <a:pt x="3474700" y="121436"/>
                  <a:pt x="3476858" y="115991"/>
                </a:cubicBezTo>
                <a:cubicBezTo>
                  <a:pt x="3479015" y="110545"/>
                  <a:pt x="3482253" y="106733"/>
                  <a:pt x="3486568" y="104556"/>
                </a:cubicBezTo>
                <a:cubicBezTo>
                  <a:pt x="3490883" y="102377"/>
                  <a:pt x="3494929" y="100743"/>
                  <a:pt x="3498705" y="99654"/>
                </a:cubicBezTo>
                <a:cubicBezTo>
                  <a:pt x="3502481" y="98565"/>
                  <a:pt x="3504369" y="95298"/>
                  <a:pt x="3504369" y="89852"/>
                </a:cubicBezTo>
                <a:cubicBezTo>
                  <a:pt x="3504369" y="87673"/>
                  <a:pt x="3503290" y="86584"/>
                  <a:pt x="3501133" y="86584"/>
                </a:cubicBezTo>
                <a:cubicBezTo>
                  <a:pt x="3498974" y="86584"/>
                  <a:pt x="3497895" y="86584"/>
                  <a:pt x="3497895" y="86584"/>
                </a:cubicBezTo>
                <a:close/>
                <a:moveTo>
                  <a:pt x="3155828" y="86584"/>
                </a:moveTo>
                <a:cubicBezTo>
                  <a:pt x="3148277" y="86584"/>
                  <a:pt x="3144500" y="89852"/>
                  <a:pt x="3144500" y="96387"/>
                </a:cubicBezTo>
                <a:cubicBezTo>
                  <a:pt x="3146657" y="96387"/>
                  <a:pt x="3149354" y="96114"/>
                  <a:pt x="3152592" y="95570"/>
                </a:cubicBezTo>
                <a:cubicBezTo>
                  <a:pt x="3155828" y="95026"/>
                  <a:pt x="3157446" y="93119"/>
                  <a:pt x="3157446" y="89852"/>
                </a:cubicBezTo>
                <a:cubicBezTo>
                  <a:pt x="3157446" y="87673"/>
                  <a:pt x="3156907" y="86584"/>
                  <a:pt x="3155828" y="86584"/>
                </a:cubicBezTo>
                <a:close/>
                <a:moveTo>
                  <a:pt x="1992270" y="84951"/>
                </a:moveTo>
                <a:cubicBezTo>
                  <a:pt x="1994429" y="89307"/>
                  <a:pt x="1996585" y="91486"/>
                  <a:pt x="1998744" y="91486"/>
                </a:cubicBezTo>
                <a:cubicBezTo>
                  <a:pt x="2001980" y="91486"/>
                  <a:pt x="2003599" y="90396"/>
                  <a:pt x="2003599" y="88219"/>
                </a:cubicBezTo>
                <a:cubicBezTo>
                  <a:pt x="2003599" y="86040"/>
                  <a:pt x="2002520" y="84951"/>
                  <a:pt x="2000362" y="84951"/>
                </a:cubicBezTo>
                <a:close/>
                <a:moveTo>
                  <a:pt x="1450950" y="84951"/>
                </a:moveTo>
                <a:lnTo>
                  <a:pt x="1450950" y="98021"/>
                </a:lnTo>
                <a:cubicBezTo>
                  <a:pt x="1450950" y="100198"/>
                  <a:pt x="1448791" y="101833"/>
                  <a:pt x="1444476" y="102921"/>
                </a:cubicBezTo>
                <a:cubicBezTo>
                  <a:pt x="1440161" y="104010"/>
                  <a:pt x="1438543" y="107278"/>
                  <a:pt x="1439621" y="112724"/>
                </a:cubicBezTo>
                <a:cubicBezTo>
                  <a:pt x="1439621" y="115991"/>
                  <a:pt x="1441240" y="118169"/>
                  <a:pt x="1444476" y="119258"/>
                </a:cubicBezTo>
                <a:lnTo>
                  <a:pt x="1452568" y="119258"/>
                </a:lnTo>
                <a:cubicBezTo>
                  <a:pt x="1457962" y="119258"/>
                  <a:pt x="1463087" y="118714"/>
                  <a:pt x="1467941" y="117624"/>
                </a:cubicBezTo>
                <a:cubicBezTo>
                  <a:pt x="1472796" y="116535"/>
                  <a:pt x="1477921" y="115447"/>
                  <a:pt x="1483316" y="114357"/>
                </a:cubicBezTo>
                <a:cubicBezTo>
                  <a:pt x="1488710" y="114357"/>
                  <a:pt x="1491407" y="111635"/>
                  <a:pt x="1491407" y="106189"/>
                </a:cubicBezTo>
                <a:cubicBezTo>
                  <a:pt x="1491407" y="106189"/>
                  <a:pt x="1490867" y="105644"/>
                  <a:pt x="1489789" y="104556"/>
                </a:cubicBezTo>
                <a:lnTo>
                  <a:pt x="1484934" y="104556"/>
                </a:lnTo>
                <a:lnTo>
                  <a:pt x="1475224" y="104556"/>
                </a:lnTo>
                <a:cubicBezTo>
                  <a:pt x="1473066" y="104556"/>
                  <a:pt x="1470638" y="101287"/>
                  <a:pt x="1467941" y="94752"/>
                </a:cubicBezTo>
                <a:cubicBezTo>
                  <a:pt x="1465244" y="88219"/>
                  <a:pt x="1459580" y="84951"/>
                  <a:pt x="1450950" y="84951"/>
                </a:cubicBezTo>
                <a:close/>
                <a:moveTo>
                  <a:pt x="7331243" y="83317"/>
                </a:moveTo>
                <a:cubicBezTo>
                  <a:pt x="7328007" y="83317"/>
                  <a:pt x="7324230" y="85496"/>
                  <a:pt x="7319915" y="89852"/>
                </a:cubicBezTo>
                <a:cubicBezTo>
                  <a:pt x="7315599" y="94208"/>
                  <a:pt x="7312363" y="97475"/>
                  <a:pt x="7310205" y="99654"/>
                </a:cubicBezTo>
                <a:cubicBezTo>
                  <a:pt x="7305889" y="101833"/>
                  <a:pt x="7300227" y="105100"/>
                  <a:pt x="7293213" y="109456"/>
                </a:cubicBezTo>
                <a:cubicBezTo>
                  <a:pt x="7286199" y="113812"/>
                  <a:pt x="7280537" y="115991"/>
                  <a:pt x="7276220" y="115991"/>
                </a:cubicBezTo>
                <a:lnTo>
                  <a:pt x="7274603" y="117624"/>
                </a:lnTo>
                <a:cubicBezTo>
                  <a:pt x="7275681" y="124159"/>
                  <a:pt x="7274603" y="127971"/>
                  <a:pt x="7271365" y="129061"/>
                </a:cubicBezTo>
                <a:cubicBezTo>
                  <a:pt x="7268129" y="130149"/>
                  <a:pt x="7263275" y="130694"/>
                  <a:pt x="7256801" y="130694"/>
                </a:cubicBezTo>
                <a:cubicBezTo>
                  <a:pt x="7254643" y="132871"/>
                  <a:pt x="7253295" y="134778"/>
                  <a:pt x="7252755" y="136412"/>
                </a:cubicBezTo>
                <a:cubicBezTo>
                  <a:pt x="7252217" y="138045"/>
                  <a:pt x="7250867" y="139952"/>
                  <a:pt x="7248709" y="142129"/>
                </a:cubicBezTo>
                <a:cubicBezTo>
                  <a:pt x="7243315" y="146485"/>
                  <a:pt x="7236572" y="150298"/>
                  <a:pt x="7228481" y="153566"/>
                </a:cubicBezTo>
                <a:cubicBezTo>
                  <a:pt x="7220389" y="156833"/>
                  <a:pt x="7216343" y="162822"/>
                  <a:pt x="7216343" y="171536"/>
                </a:cubicBezTo>
                <a:cubicBezTo>
                  <a:pt x="7216343" y="172625"/>
                  <a:pt x="7216883" y="173713"/>
                  <a:pt x="7217961" y="174803"/>
                </a:cubicBezTo>
                <a:cubicBezTo>
                  <a:pt x="7223357" y="174803"/>
                  <a:pt x="7227671" y="173441"/>
                  <a:pt x="7230909" y="170719"/>
                </a:cubicBezTo>
                <a:cubicBezTo>
                  <a:pt x="7234145" y="167996"/>
                  <a:pt x="7237382" y="165545"/>
                  <a:pt x="7240618" y="163368"/>
                </a:cubicBezTo>
                <a:cubicBezTo>
                  <a:pt x="7242777" y="161189"/>
                  <a:pt x="7244933" y="160373"/>
                  <a:pt x="7247090" y="160917"/>
                </a:cubicBezTo>
                <a:cubicBezTo>
                  <a:pt x="7249249" y="161461"/>
                  <a:pt x="7251407" y="161189"/>
                  <a:pt x="7253565" y="160099"/>
                </a:cubicBezTo>
                <a:cubicBezTo>
                  <a:pt x="7255722" y="159011"/>
                  <a:pt x="7256531" y="157377"/>
                  <a:pt x="7255991" y="155199"/>
                </a:cubicBezTo>
                <a:cubicBezTo>
                  <a:pt x="7255453" y="153020"/>
                  <a:pt x="7256262" y="151387"/>
                  <a:pt x="7258419" y="150298"/>
                </a:cubicBezTo>
                <a:cubicBezTo>
                  <a:pt x="7262734" y="148120"/>
                  <a:pt x="7264623" y="146213"/>
                  <a:pt x="7264083" y="144580"/>
                </a:cubicBezTo>
                <a:cubicBezTo>
                  <a:pt x="7263544" y="142947"/>
                  <a:pt x="7265431" y="141040"/>
                  <a:pt x="7269748" y="138862"/>
                </a:cubicBezTo>
                <a:cubicBezTo>
                  <a:pt x="7271906" y="137773"/>
                  <a:pt x="7276491" y="134506"/>
                  <a:pt x="7283503" y="129061"/>
                </a:cubicBezTo>
                <a:cubicBezTo>
                  <a:pt x="7290515" y="123615"/>
                  <a:pt x="7297528" y="118169"/>
                  <a:pt x="7304541" y="112724"/>
                </a:cubicBezTo>
                <a:cubicBezTo>
                  <a:pt x="7311554" y="107278"/>
                  <a:pt x="7317755" y="101833"/>
                  <a:pt x="7323151" y="96387"/>
                </a:cubicBezTo>
                <a:cubicBezTo>
                  <a:pt x="7328547" y="90942"/>
                  <a:pt x="7331243" y="86584"/>
                  <a:pt x="7331243" y="83317"/>
                </a:cubicBezTo>
                <a:close/>
                <a:moveTo>
                  <a:pt x="3399179" y="83317"/>
                </a:moveTo>
                <a:cubicBezTo>
                  <a:pt x="3397022" y="83317"/>
                  <a:pt x="3393246" y="83861"/>
                  <a:pt x="3387852" y="84951"/>
                </a:cubicBezTo>
                <a:cubicBezTo>
                  <a:pt x="3382457" y="86040"/>
                  <a:pt x="3379760" y="88219"/>
                  <a:pt x="3379760" y="91486"/>
                </a:cubicBezTo>
                <a:lnTo>
                  <a:pt x="3379760" y="107822"/>
                </a:lnTo>
                <a:lnTo>
                  <a:pt x="3381378" y="107822"/>
                </a:lnTo>
                <a:cubicBezTo>
                  <a:pt x="3381378" y="108912"/>
                  <a:pt x="3382996" y="109456"/>
                  <a:pt x="3386234" y="109456"/>
                </a:cubicBezTo>
                <a:cubicBezTo>
                  <a:pt x="3390549" y="109456"/>
                  <a:pt x="3394864" y="108640"/>
                  <a:pt x="3399179" y="107005"/>
                </a:cubicBezTo>
                <a:cubicBezTo>
                  <a:pt x="3403495" y="105372"/>
                  <a:pt x="3405653" y="101833"/>
                  <a:pt x="3405653" y="96387"/>
                </a:cubicBezTo>
                <a:cubicBezTo>
                  <a:pt x="3405653" y="94208"/>
                  <a:pt x="3405653" y="91486"/>
                  <a:pt x="3405653" y="88219"/>
                </a:cubicBezTo>
                <a:cubicBezTo>
                  <a:pt x="3405653" y="84951"/>
                  <a:pt x="3403495" y="83317"/>
                  <a:pt x="3399179" y="83317"/>
                </a:cubicBezTo>
                <a:close/>
                <a:moveTo>
                  <a:pt x="7287549" y="81684"/>
                </a:moveTo>
                <a:cubicBezTo>
                  <a:pt x="7285391" y="81684"/>
                  <a:pt x="7284042" y="82500"/>
                  <a:pt x="7283503" y="84135"/>
                </a:cubicBezTo>
                <a:cubicBezTo>
                  <a:pt x="7282963" y="85768"/>
                  <a:pt x="7281615" y="86584"/>
                  <a:pt x="7279456" y="86584"/>
                </a:cubicBezTo>
                <a:cubicBezTo>
                  <a:pt x="7275142" y="88763"/>
                  <a:pt x="7270557" y="90396"/>
                  <a:pt x="7265702" y="91486"/>
                </a:cubicBezTo>
                <a:cubicBezTo>
                  <a:pt x="7260847" y="92575"/>
                  <a:pt x="7256801" y="94208"/>
                  <a:pt x="7253565" y="96387"/>
                </a:cubicBezTo>
                <a:cubicBezTo>
                  <a:pt x="7251407" y="97475"/>
                  <a:pt x="7250597" y="99110"/>
                  <a:pt x="7251137" y="101287"/>
                </a:cubicBezTo>
                <a:cubicBezTo>
                  <a:pt x="7251676" y="103466"/>
                  <a:pt x="7250867" y="105644"/>
                  <a:pt x="7248709" y="107822"/>
                </a:cubicBezTo>
                <a:cubicBezTo>
                  <a:pt x="7246551" y="110001"/>
                  <a:pt x="7243586" y="111089"/>
                  <a:pt x="7239809" y="111089"/>
                </a:cubicBezTo>
                <a:cubicBezTo>
                  <a:pt x="7236032" y="111089"/>
                  <a:pt x="7234145" y="113268"/>
                  <a:pt x="7234145" y="117624"/>
                </a:cubicBezTo>
                <a:cubicBezTo>
                  <a:pt x="7234145" y="119803"/>
                  <a:pt x="7235223" y="120892"/>
                  <a:pt x="7237382" y="120892"/>
                </a:cubicBezTo>
                <a:lnTo>
                  <a:pt x="7242237" y="120892"/>
                </a:lnTo>
                <a:cubicBezTo>
                  <a:pt x="7250867" y="120892"/>
                  <a:pt x="7257340" y="117896"/>
                  <a:pt x="7261657" y="111907"/>
                </a:cubicBezTo>
                <a:cubicBezTo>
                  <a:pt x="7265971" y="105917"/>
                  <a:pt x="7270825" y="100198"/>
                  <a:pt x="7276220" y="94752"/>
                </a:cubicBezTo>
                <a:cubicBezTo>
                  <a:pt x="7278379" y="92575"/>
                  <a:pt x="7281075" y="90668"/>
                  <a:pt x="7284311" y="89035"/>
                </a:cubicBezTo>
                <a:cubicBezTo>
                  <a:pt x="7287549" y="87401"/>
                  <a:pt x="7289167" y="85496"/>
                  <a:pt x="7289167" y="83317"/>
                </a:cubicBezTo>
                <a:cubicBezTo>
                  <a:pt x="7289167" y="82228"/>
                  <a:pt x="7288628" y="81684"/>
                  <a:pt x="7287549" y="81684"/>
                </a:cubicBezTo>
                <a:close/>
                <a:moveTo>
                  <a:pt x="6024365" y="81684"/>
                </a:moveTo>
                <a:cubicBezTo>
                  <a:pt x="6021129" y="81684"/>
                  <a:pt x="6019509" y="84407"/>
                  <a:pt x="6019509" y="89852"/>
                </a:cubicBezTo>
                <a:cubicBezTo>
                  <a:pt x="6019509" y="92030"/>
                  <a:pt x="6020589" y="93119"/>
                  <a:pt x="6022747" y="93119"/>
                </a:cubicBezTo>
                <a:cubicBezTo>
                  <a:pt x="6027062" y="93119"/>
                  <a:pt x="6029220" y="90942"/>
                  <a:pt x="6029220" y="86584"/>
                </a:cubicBezTo>
                <a:cubicBezTo>
                  <a:pt x="6029220" y="83317"/>
                  <a:pt x="6027602" y="81684"/>
                  <a:pt x="6024365" y="81684"/>
                </a:cubicBezTo>
                <a:close/>
                <a:moveTo>
                  <a:pt x="5176881" y="81684"/>
                </a:moveTo>
                <a:cubicBezTo>
                  <a:pt x="5174724" y="82773"/>
                  <a:pt x="5171758" y="84135"/>
                  <a:pt x="5167981" y="85768"/>
                </a:cubicBezTo>
                <a:cubicBezTo>
                  <a:pt x="5164205" y="87401"/>
                  <a:pt x="5162318" y="89852"/>
                  <a:pt x="5162318" y="93119"/>
                </a:cubicBezTo>
                <a:cubicBezTo>
                  <a:pt x="5164475" y="93119"/>
                  <a:pt x="5167712" y="92030"/>
                  <a:pt x="5172027" y="89852"/>
                </a:cubicBezTo>
                <a:cubicBezTo>
                  <a:pt x="5176342" y="87673"/>
                  <a:pt x="5178501" y="84951"/>
                  <a:pt x="5178501" y="81684"/>
                </a:cubicBezTo>
                <a:close/>
                <a:moveTo>
                  <a:pt x="3095951" y="81684"/>
                </a:moveTo>
                <a:cubicBezTo>
                  <a:pt x="3093793" y="83861"/>
                  <a:pt x="3090826" y="86584"/>
                  <a:pt x="3087050" y="89852"/>
                </a:cubicBezTo>
                <a:cubicBezTo>
                  <a:pt x="3083274" y="93119"/>
                  <a:pt x="3081386" y="96931"/>
                  <a:pt x="3081386" y="101287"/>
                </a:cubicBezTo>
                <a:cubicBezTo>
                  <a:pt x="3081386" y="103466"/>
                  <a:pt x="3083004" y="104556"/>
                  <a:pt x="3086240" y="104556"/>
                </a:cubicBezTo>
                <a:cubicBezTo>
                  <a:pt x="3088399" y="104556"/>
                  <a:pt x="3090017" y="103466"/>
                  <a:pt x="3091096" y="101287"/>
                </a:cubicBezTo>
                <a:cubicBezTo>
                  <a:pt x="3093254" y="99110"/>
                  <a:pt x="3096760" y="96387"/>
                  <a:pt x="3101615" y="93119"/>
                </a:cubicBezTo>
                <a:cubicBezTo>
                  <a:pt x="3106469" y="89852"/>
                  <a:pt x="3108897" y="87129"/>
                  <a:pt x="3108897" y="84951"/>
                </a:cubicBezTo>
                <a:cubicBezTo>
                  <a:pt x="3106739" y="84951"/>
                  <a:pt x="3104582" y="84407"/>
                  <a:pt x="3102423" y="83317"/>
                </a:cubicBezTo>
                <a:cubicBezTo>
                  <a:pt x="3100266" y="82228"/>
                  <a:pt x="3098108" y="81684"/>
                  <a:pt x="3095951" y="81684"/>
                </a:cubicBezTo>
                <a:close/>
                <a:moveTo>
                  <a:pt x="8633468" y="80050"/>
                </a:moveTo>
                <a:cubicBezTo>
                  <a:pt x="8630232" y="80050"/>
                  <a:pt x="8628614" y="81138"/>
                  <a:pt x="8628614" y="83317"/>
                </a:cubicBezTo>
                <a:cubicBezTo>
                  <a:pt x="8628614" y="85496"/>
                  <a:pt x="8629692" y="86584"/>
                  <a:pt x="8631850" y="86584"/>
                </a:cubicBezTo>
                <a:cubicBezTo>
                  <a:pt x="8636165" y="86584"/>
                  <a:pt x="8638323" y="85496"/>
                  <a:pt x="8638323" y="83317"/>
                </a:cubicBezTo>
                <a:cubicBezTo>
                  <a:pt x="8638323" y="81138"/>
                  <a:pt x="8636704" y="80050"/>
                  <a:pt x="8633468" y="80050"/>
                </a:cubicBezTo>
                <a:close/>
                <a:moveTo>
                  <a:pt x="6042166" y="78416"/>
                </a:moveTo>
                <a:cubicBezTo>
                  <a:pt x="6040009" y="78416"/>
                  <a:pt x="6038930" y="78961"/>
                  <a:pt x="6038930" y="80050"/>
                </a:cubicBezTo>
                <a:cubicBezTo>
                  <a:pt x="6038930" y="85496"/>
                  <a:pt x="6040548" y="88219"/>
                  <a:pt x="6043784" y="88219"/>
                </a:cubicBezTo>
                <a:cubicBezTo>
                  <a:pt x="6045942" y="88219"/>
                  <a:pt x="6047021" y="86584"/>
                  <a:pt x="6047021" y="83317"/>
                </a:cubicBezTo>
                <a:cubicBezTo>
                  <a:pt x="6047021" y="80050"/>
                  <a:pt x="6045402" y="78416"/>
                  <a:pt x="6042166" y="78416"/>
                </a:cubicBezTo>
                <a:close/>
                <a:moveTo>
                  <a:pt x="1031810" y="78416"/>
                </a:moveTo>
                <a:cubicBezTo>
                  <a:pt x="1026415" y="78416"/>
                  <a:pt x="1023718" y="82228"/>
                  <a:pt x="1023718" y="89852"/>
                </a:cubicBezTo>
                <a:cubicBezTo>
                  <a:pt x="1023718" y="92030"/>
                  <a:pt x="1024257" y="93119"/>
                  <a:pt x="1025336" y="93119"/>
                </a:cubicBezTo>
                <a:cubicBezTo>
                  <a:pt x="1032889" y="93119"/>
                  <a:pt x="1036665" y="89307"/>
                  <a:pt x="1036665" y="81684"/>
                </a:cubicBezTo>
                <a:cubicBezTo>
                  <a:pt x="1036665" y="79505"/>
                  <a:pt x="1035046" y="78416"/>
                  <a:pt x="1031810" y="78416"/>
                </a:cubicBezTo>
                <a:close/>
                <a:moveTo>
                  <a:pt x="8473257" y="76782"/>
                </a:moveTo>
                <a:cubicBezTo>
                  <a:pt x="8465705" y="76782"/>
                  <a:pt x="8461929" y="80050"/>
                  <a:pt x="8461929" y="86584"/>
                </a:cubicBezTo>
                <a:cubicBezTo>
                  <a:pt x="8461929" y="88763"/>
                  <a:pt x="8462469" y="90942"/>
                  <a:pt x="8463547" y="93119"/>
                </a:cubicBezTo>
                <a:cubicBezTo>
                  <a:pt x="8464626" y="95298"/>
                  <a:pt x="8466244" y="96387"/>
                  <a:pt x="8468402" y="96387"/>
                </a:cubicBezTo>
                <a:cubicBezTo>
                  <a:pt x="8470560" y="96387"/>
                  <a:pt x="8472448" y="95842"/>
                  <a:pt x="8474066" y="94752"/>
                </a:cubicBezTo>
                <a:cubicBezTo>
                  <a:pt x="8475684" y="93664"/>
                  <a:pt x="8477571" y="93119"/>
                  <a:pt x="8479730" y="93119"/>
                </a:cubicBezTo>
                <a:lnTo>
                  <a:pt x="8481349" y="93119"/>
                </a:lnTo>
                <a:cubicBezTo>
                  <a:pt x="8481349" y="99654"/>
                  <a:pt x="8483506" y="102921"/>
                  <a:pt x="8487821" y="102921"/>
                </a:cubicBezTo>
                <a:cubicBezTo>
                  <a:pt x="8492136" y="102921"/>
                  <a:pt x="8494294" y="101833"/>
                  <a:pt x="8494294" y="99654"/>
                </a:cubicBezTo>
                <a:cubicBezTo>
                  <a:pt x="8494294" y="96387"/>
                  <a:pt x="8491058" y="93664"/>
                  <a:pt x="8484585" y="91486"/>
                </a:cubicBezTo>
                <a:lnTo>
                  <a:pt x="8484585" y="81684"/>
                </a:lnTo>
                <a:lnTo>
                  <a:pt x="8482966" y="81684"/>
                </a:lnTo>
                <a:cubicBezTo>
                  <a:pt x="8482966" y="81684"/>
                  <a:pt x="8481888" y="81138"/>
                  <a:pt x="8479730" y="80050"/>
                </a:cubicBezTo>
                <a:close/>
                <a:moveTo>
                  <a:pt x="3687237" y="76782"/>
                </a:moveTo>
                <a:cubicBezTo>
                  <a:pt x="3681843" y="76782"/>
                  <a:pt x="3679146" y="78961"/>
                  <a:pt x="3679146" y="83317"/>
                </a:cubicBezTo>
                <a:cubicBezTo>
                  <a:pt x="3679146" y="86584"/>
                  <a:pt x="3680764" y="88219"/>
                  <a:pt x="3684000" y="88219"/>
                </a:cubicBezTo>
                <a:cubicBezTo>
                  <a:pt x="3689394" y="88219"/>
                  <a:pt x="3692091" y="85496"/>
                  <a:pt x="3692091" y="80050"/>
                </a:cubicBezTo>
                <a:cubicBezTo>
                  <a:pt x="3692091" y="77872"/>
                  <a:pt x="3690473" y="76782"/>
                  <a:pt x="3687237" y="76782"/>
                </a:cubicBezTo>
                <a:close/>
                <a:moveTo>
                  <a:pt x="2859678" y="76782"/>
                </a:moveTo>
                <a:cubicBezTo>
                  <a:pt x="2856442" y="76782"/>
                  <a:pt x="2854824" y="78961"/>
                  <a:pt x="2854824" y="83317"/>
                </a:cubicBezTo>
                <a:cubicBezTo>
                  <a:pt x="2859140" y="83317"/>
                  <a:pt x="2861296" y="81684"/>
                  <a:pt x="2861296" y="78416"/>
                </a:cubicBezTo>
                <a:cubicBezTo>
                  <a:pt x="2861296" y="77328"/>
                  <a:pt x="2860758" y="76782"/>
                  <a:pt x="2859678" y="76782"/>
                </a:cubicBezTo>
                <a:close/>
                <a:moveTo>
                  <a:pt x="4819237" y="75149"/>
                </a:moveTo>
                <a:cubicBezTo>
                  <a:pt x="4814922" y="75149"/>
                  <a:pt x="4807910" y="78689"/>
                  <a:pt x="4798200" y="85768"/>
                </a:cubicBezTo>
                <a:cubicBezTo>
                  <a:pt x="4788489" y="92847"/>
                  <a:pt x="4782556" y="98565"/>
                  <a:pt x="4780398" y="102921"/>
                </a:cubicBezTo>
                <a:cubicBezTo>
                  <a:pt x="4779320" y="104010"/>
                  <a:pt x="4778780" y="105100"/>
                  <a:pt x="4778780" y="106189"/>
                </a:cubicBezTo>
                <a:cubicBezTo>
                  <a:pt x="4778780" y="107278"/>
                  <a:pt x="4778241" y="107822"/>
                  <a:pt x="4777162" y="107822"/>
                </a:cubicBezTo>
                <a:cubicBezTo>
                  <a:pt x="4775005" y="110001"/>
                  <a:pt x="4772037" y="111363"/>
                  <a:pt x="4768261" y="111907"/>
                </a:cubicBezTo>
                <a:cubicBezTo>
                  <a:pt x="4764486" y="112451"/>
                  <a:pt x="4761518" y="114357"/>
                  <a:pt x="4759361" y="117624"/>
                </a:cubicBezTo>
                <a:cubicBezTo>
                  <a:pt x="4756123" y="123070"/>
                  <a:pt x="4754505" y="128515"/>
                  <a:pt x="4754505" y="133961"/>
                </a:cubicBezTo>
                <a:lnTo>
                  <a:pt x="4759361" y="133961"/>
                </a:lnTo>
                <a:cubicBezTo>
                  <a:pt x="4762597" y="129605"/>
                  <a:pt x="4765564" y="126338"/>
                  <a:pt x="4768261" y="124159"/>
                </a:cubicBezTo>
                <a:cubicBezTo>
                  <a:pt x="4770959" y="121980"/>
                  <a:pt x="4773655" y="120347"/>
                  <a:pt x="4776354" y="119258"/>
                </a:cubicBezTo>
                <a:cubicBezTo>
                  <a:pt x="4779051" y="118169"/>
                  <a:pt x="4782017" y="116808"/>
                  <a:pt x="4785253" y="115173"/>
                </a:cubicBezTo>
                <a:cubicBezTo>
                  <a:pt x="4788489" y="113540"/>
                  <a:pt x="4791727" y="110001"/>
                  <a:pt x="4794963" y="104556"/>
                </a:cubicBezTo>
                <a:cubicBezTo>
                  <a:pt x="4797121" y="101287"/>
                  <a:pt x="4802515" y="96659"/>
                  <a:pt x="4811146" y="90668"/>
                </a:cubicBezTo>
                <a:cubicBezTo>
                  <a:pt x="4819776" y="84679"/>
                  <a:pt x="4824093" y="80594"/>
                  <a:pt x="4824093" y="78416"/>
                </a:cubicBezTo>
                <a:cubicBezTo>
                  <a:pt x="4824093" y="76238"/>
                  <a:pt x="4822475" y="75149"/>
                  <a:pt x="4819237" y="75149"/>
                </a:cubicBezTo>
                <a:close/>
                <a:moveTo>
                  <a:pt x="2938975" y="75149"/>
                </a:moveTo>
                <a:cubicBezTo>
                  <a:pt x="2933581" y="75149"/>
                  <a:pt x="2930884" y="77328"/>
                  <a:pt x="2930884" y="81684"/>
                </a:cubicBezTo>
                <a:cubicBezTo>
                  <a:pt x="2930884" y="84951"/>
                  <a:pt x="2933042" y="86584"/>
                  <a:pt x="2937357" y="86584"/>
                </a:cubicBezTo>
                <a:cubicBezTo>
                  <a:pt x="2942752" y="86584"/>
                  <a:pt x="2945449" y="84407"/>
                  <a:pt x="2945449" y="80050"/>
                </a:cubicBezTo>
                <a:cubicBezTo>
                  <a:pt x="2945449" y="76782"/>
                  <a:pt x="2943291" y="75149"/>
                  <a:pt x="2938975" y="75149"/>
                </a:cubicBezTo>
                <a:close/>
                <a:moveTo>
                  <a:pt x="7910089" y="73515"/>
                </a:moveTo>
                <a:cubicBezTo>
                  <a:pt x="7906853" y="73515"/>
                  <a:pt x="7905233" y="76238"/>
                  <a:pt x="7905233" y="81684"/>
                </a:cubicBezTo>
                <a:cubicBezTo>
                  <a:pt x="7905233" y="89307"/>
                  <a:pt x="7907391" y="93119"/>
                  <a:pt x="7911707" y="93119"/>
                </a:cubicBezTo>
                <a:cubicBezTo>
                  <a:pt x="7913865" y="93119"/>
                  <a:pt x="7916022" y="92847"/>
                  <a:pt x="7918180" y="92303"/>
                </a:cubicBezTo>
                <a:cubicBezTo>
                  <a:pt x="7920339" y="91758"/>
                  <a:pt x="7921416" y="90396"/>
                  <a:pt x="7921416" y="88219"/>
                </a:cubicBezTo>
                <a:cubicBezTo>
                  <a:pt x="7921416" y="86040"/>
                  <a:pt x="7920067" y="83045"/>
                  <a:pt x="7917371" y="79233"/>
                </a:cubicBezTo>
                <a:cubicBezTo>
                  <a:pt x="7914673" y="75421"/>
                  <a:pt x="7912247" y="73515"/>
                  <a:pt x="7910089" y="73515"/>
                </a:cubicBezTo>
                <a:close/>
                <a:moveTo>
                  <a:pt x="6334068" y="71882"/>
                </a:moveTo>
                <a:lnTo>
                  <a:pt x="6322739" y="83317"/>
                </a:lnTo>
                <a:lnTo>
                  <a:pt x="6322739" y="89852"/>
                </a:lnTo>
                <a:cubicBezTo>
                  <a:pt x="6322739" y="89852"/>
                  <a:pt x="6323279" y="90396"/>
                  <a:pt x="6324357" y="91486"/>
                </a:cubicBezTo>
                <a:cubicBezTo>
                  <a:pt x="6326515" y="91486"/>
                  <a:pt x="6328673" y="92575"/>
                  <a:pt x="6330830" y="94752"/>
                </a:cubicBezTo>
                <a:cubicBezTo>
                  <a:pt x="6332989" y="96931"/>
                  <a:pt x="6335146" y="98021"/>
                  <a:pt x="6337304" y="98021"/>
                </a:cubicBezTo>
                <a:cubicBezTo>
                  <a:pt x="6339461" y="98021"/>
                  <a:pt x="6341619" y="95842"/>
                  <a:pt x="6343777" y="91486"/>
                </a:cubicBezTo>
                <a:cubicBezTo>
                  <a:pt x="6345934" y="87129"/>
                  <a:pt x="6347013" y="83861"/>
                  <a:pt x="6347013" y="81684"/>
                </a:cubicBezTo>
                <a:cubicBezTo>
                  <a:pt x="6347013" y="79505"/>
                  <a:pt x="6345934" y="77328"/>
                  <a:pt x="6343777" y="75149"/>
                </a:cubicBezTo>
                <a:cubicBezTo>
                  <a:pt x="6341619" y="72970"/>
                  <a:pt x="6340001" y="71882"/>
                  <a:pt x="6338922" y="71882"/>
                </a:cubicBezTo>
                <a:close/>
                <a:moveTo>
                  <a:pt x="4772306" y="71882"/>
                </a:moveTo>
                <a:cubicBezTo>
                  <a:pt x="4769070" y="71882"/>
                  <a:pt x="4767452" y="73515"/>
                  <a:pt x="4767452" y="76782"/>
                </a:cubicBezTo>
                <a:lnTo>
                  <a:pt x="4767452" y="78416"/>
                </a:lnTo>
                <a:lnTo>
                  <a:pt x="4773926" y="71882"/>
                </a:lnTo>
                <a:close/>
                <a:moveTo>
                  <a:pt x="4260620" y="71882"/>
                </a:moveTo>
                <a:lnTo>
                  <a:pt x="4249292" y="83317"/>
                </a:lnTo>
                <a:lnTo>
                  <a:pt x="4249292" y="89852"/>
                </a:lnTo>
                <a:cubicBezTo>
                  <a:pt x="4249292" y="89852"/>
                  <a:pt x="4249831" y="90396"/>
                  <a:pt x="4250911" y="91486"/>
                </a:cubicBezTo>
                <a:cubicBezTo>
                  <a:pt x="4253069" y="91486"/>
                  <a:pt x="4255227" y="92575"/>
                  <a:pt x="4257384" y="94752"/>
                </a:cubicBezTo>
                <a:cubicBezTo>
                  <a:pt x="4259542" y="96931"/>
                  <a:pt x="4261699" y="98021"/>
                  <a:pt x="4263857" y="98021"/>
                </a:cubicBezTo>
                <a:cubicBezTo>
                  <a:pt x="4266014" y="98021"/>
                  <a:pt x="4268173" y="95842"/>
                  <a:pt x="4270331" y="91486"/>
                </a:cubicBezTo>
                <a:cubicBezTo>
                  <a:pt x="4272488" y="87129"/>
                  <a:pt x="4273567" y="83861"/>
                  <a:pt x="4273567" y="81684"/>
                </a:cubicBezTo>
                <a:cubicBezTo>
                  <a:pt x="4273567" y="79505"/>
                  <a:pt x="4272488" y="77328"/>
                  <a:pt x="4270331" y="75149"/>
                </a:cubicBezTo>
                <a:cubicBezTo>
                  <a:pt x="4268173" y="72970"/>
                  <a:pt x="4266555" y="71882"/>
                  <a:pt x="4265475" y="71882"/>
                </a:cubicBezTo>
                <a:close/>
                <a:moveTo>
                  <a:pt x="3523788" y="71882"/>
                </a:moveTo>
                <a:cubicBezTo>
                  <a:pt x="3521631" y="71882"/>
                  <a:pt x="3520552" y="72970"/>
                  <a:pt x="3520552" y="75149"/>
                </a:cubicBezTo>
                <a:cubicBezTo>
                  <a:pt x="3520552" y="77328"/>
                  <a:pt x="3521092" y="78416"/>
                  <a:pt x="3522170" y="78416"/>
                </a:cubicBezTo>
                <a:cubicBezTo>
                  <a:pt x="3523249" y="77328"/>
                  <a:pt x="3524598" y="76782"/>
                  <a:pt x="3526216" y="76782"/>
                </a:cubicBezTo>
                <a:cubicBezTo>
                  <a:pt x="3527834" y="76782"/>
                  <a:pt x="3528643" y="75693"/>
                  <a:pt x="3528643" y="73515"/>
                </a:cubicBezTo>
                <a:cubicBezTo>
                  <a:pt x="3528643" y="72426"/>
                  <a:pt x="3527025" y="71882"/>
                  <a:pt x="3523788" y="71882"/>
                </a:cubicBezTo>
                <a:close/>
                <a:moveTo>
                  <a:pt x="5763819" y="70247"/>
                </a:moveTo>
                <a:cubicBezTo>
                  <a:pt x="5760583" y="70247"/>
                  <a:pt x="5758425" y="71337"/>
                  <a:pt x="5757345" y="73515"/>
                </a:cubicBezTo>
                <a:cubicBezTo>
                  <a:pt x="5756266" y="75693"/>
                  <a:pt x="5754109" y="77872"/>
                  <a:pt x="5750872" y="80050"/>
                </a:cubicBezTo>
                <a:cubicBezTo>
                  <a:pt x="5747636" y="78961"/>
                  <a:pt x="5741433" y="79777"/>
                  <a:pt x="5732263" y="82500"/>
                </a:cubicBezTo>
                <a:cubicBezTo>
                  <a:pt x="5723092" y="85223"/>
                  <a:pt x="5718506" y="88763"/>
                  <a:pt x="5718506" y="93119"/>
                </a:cubicBezTo>
                <a:cubicBezTo>
                  <a:pt x="5718506" y="97475"/>
                  <a:pt x="5722821" y="100471"/>
                  <a:pt x="5731453" y="102105"/>
                </a:cubicBezTo>
                <a:cubicBezTo>
                  <a:pt x="5740083" y="103738"/>
                  <a:pt x="5745478" y="104556"/>
                  <a:pt x="5747636" y="104556"/>
                </a:cubicBezTo>
                <a:cubicBezTo>
                  <a:pt x="5749794" y="104556"/>
                  <a:pt x="5751143" y="104282"/>
                  <a:pt x="5751682" y="103738"/>
                </a:cubicBezTo>
                <a:cubicBezTo>
                  <a:pt x="5752221" y="103194"/>
                  <a:pt x="5753030" y="102921"/>
                  <a:pt x="5754109" y="102921"/>
                </a:cubicBezTo>
                <a:cubicBezTo>
                  <a:pt x="5756266" y="102921"/>
                  <a:pt x="5757345" y="104556"/>
                  <a:pt x="5757345" y="107822"/>
                </a:cubicBezTo>
                <a:cubicBezTo>
                  <a:pt x="5757345" y="111089"/>
                  <a:pt x="5758965" y="112724"/>
                  <a:pt x="5762201" y="112724"/>
                </a:cubicBezTo>
                <a:cubicBezTo>
                  <a:pt x="5770831" y="112724"/>
                  <a:pt x="5775146" y="109456"/>
                  <a:pt x="5775146" y="102921"/>
                </a:cubicBezTo>
                <a:cubicBezTo>
                  <a:pt x="5775146" y="99654"/>
                  <a:pt x="5774608" y="97475"/>
                  <a:pt x="5773528" y="96387"/>
                </a:cubicBezTo>
                <a:cubicBezTo>
                  <a:pt x="5769213" y="96387"/>
                  <a:pt x="5766516" y="95842"/>
                  <a:pt x="5765437" y="94752"/>
                </a:cubicBezTo>
                <a:cubicBezTo>
                  <a:pt x="5763280" y="94752"/>
                  <a:pt x="5762201" y="94208"/>
                  <a:pt x="5762201" y="93119"/>
                </a:cubicBezTo>
                <a:lnTo>
                  <a:pt x="5762201" y="91486"/>
                </a:lnTo>
                <a:cubicBezTo>
                  <a:pt x="5768673" y="90396"/>
                  <a:pt x="5771910" y="85496"/>
                  <a:pt x="5771910" y="76782"/>
                </a:cubicBezTo>
                <a:cubicBezTo>
                  <a:pt x="5771910" y="72426"/>
                  <a:pt x="5769213" y="70247"/>
                  <a:pt x="5763819" y="70247"/>
                </a:cubicBezTo>
                <a:close/>
                <a:moveTo>
                  <a:pt x="3066821" y="68614"/>
                </a:moveTo>
                <a:cubicBezTo>
                  <a:pt x="3064663" y="75149"/>
                  <a:pt x="3062506" y="78689"/>
                  <a:pt x="3060348" y="79233"/>
                </a:cubicBezTo>
                <a:cubicBezTo>
                  <a:pt x="3058190" y="79777"/>
                  <a:pt x="3055492" y="81684"/>
                  <a:pt x="3052256" y="84951"/>
                </a:cubicBezTo>
                <a:lnTo>
                  <a:pt x="3036073" y="99654"/>
                </a:lnTo>
                <a:cubicBezTo>
                  <a:pt x="3036073" y="99654"/>
                  <a:pt x="3035534" y="100198"/>
                  <a:pt x="3034455" y="101287"/>
                </a:cubicBezTo>
                <a:lnTo>
                  <a:pt x="3034455" y="102921"/>
                </a:lnTo>
                <a:cubicBezTo>
                  <a:pt x="3043086" y="102921"/>
                  <a:pt x="3049559" y="99654"/>
                  <a:pt x="3053874" y="93119"/>
                </a:cubicBezTo>
                <a:cubicBezTo>
                  <a:pt x="3058190" y="86584"/>
                  <a:pt x="3060888" y="82773"/>
                  <a:pt x="3061966" y="81684"/>
                </a:cubicBezTo>
                <a:cubicBezTo>
                  <a:pt x="3065203" y="80594"/>
                  <a:pt x="3067900" y="80050"/>
                  <a:pt x="3070059" y="80050"/>
                </a:cubicBezTo>
                <a:cubicBezTo>
                  <a:pt x="3072216" y="80050"/>
                  <a:pt x="3073295" y="77872"/>
                  <a:pt x="3073295" y="73515"/>
                </a:cubicBezTo>
                <a:cubicBezTo>
                  <a:pt x="3073295" y="70247"/>
                  <a:pt x="3071677" y="68614"/>
                  <a:pt x="3068439" y="68614"/>
                </a:cubicBezTo>
                <a:close/>
                <a:moveTo>
                  <a:pt x="2158955" y="68614"/>
                </a:moveTo>
                <a:cubicBezTo>
                  <a:pt x="2156797" y="68614"/>
                  <a:pt x="2155718" y="69703"/>
                  <a:pt x="2155718" y="71882"/>
                </a:cubicBezTo>
                <a:cubicBezTo>
                  <a:pt x="2155718" y="76238"/>
                  <a:pt x="2157338" y="78416"/>
                  <a:pt x="2160574" y="78416"/>
                </a:cubicBezTo>
                <a:lnTo>
                  <a:pt x="2165429" y="78416"/>
                </a:lnTo>
                <a:lnTo>
                  <a:pt x="2165429" y="75149"/>
                </a:lnTo>
                <a:cubicBezTo>
                  <a:pt x="2165429" y="70793"/>
                  <a:pt x="2163271" y="68614"/>
                  <a:pt x="2158955" y="68614"/>
                </a:cubicBezTo>
                <a:close/>
                <a:moveTo>
                  <a:pt x="3178484" y="66980"/>
                </a:moveTo>
                <a:cubicBezTo>
                  <a:pt x="3176326" y="66980"/>
                  <a:pt x="3174708" y="68070"/>
                  <a:pt x="3173629" y="70247"/>
                </a:cubicBezTo>
                <a:cubicBezTo>
                  <a:pt x="3172550" y="72426"/>
                  <a:pt x="3172011" y="74059"/>
                  <a:pt x="3172011" y="75149"/>
                </a:cubicBezTo>
                <a:cubicBezTo>
                  <a:pt x="3178484" y="75149"/>
                  <a:pt x="3181720" y="73515"/>
                  <a:pt x="3181720" y="70247"/>
                </a:cubicBezTo>
                <a:cubicBezTo>
                  <a:pt x="3181720" y="68070"/>
                  <a:pt x="3180643" y="66980"/>
                  <a:pt x="3178484" y="66980"/>
                </a:cubicBezTo>
                <a:close/>
                <a:moveTo>
                  <a:pt x="3128317" y="66980"/>
                </a:moveTo>
                <a:cubicBezTo>
                  <a:pt x="3126159" y="66980"/>
                  <a:pt x="3125349" y="68070"/>
                  <a:pt x="3125890" y="70247"/>
                </a:cubicBezTo>
                <a:cubicBezTo>
                  <a:pt x="3126428" y="72426"/>
                  <a:pt x="3125620" y="73515"/>
                  <a:pt x="3123462" y="73515"/>
                </a:cubicBezTo>
                <a:cubicBezTo>
                  <a:pt x="3120226" y="74605"/>
                  <a:pt x="3117529" y="75149"/>
                  <a:pt x="3115370" y="75149"/>
                </a:cubicBezTo>
                <a:cubicBezTo>
                  <a:pt x="3113212" y="75149"/>
                  <a:pt x="3112134" y="77328"/>
                  <a:pt x="3112134" y="81684"/>
                </a:cubicBezTo>
                <a:cubicBezTo>
                  <a:pt x="3117529" y="81684"/>
                  <a:pt x="3121034" y="81412"/>
                  <a:pt x="3122653" y="80866"/>
                </a:cubicBezTo>
                <a:cubicBezTo>
                  <a:pt x="3124271" y="80322"/>
                  <a:pt x="3126698" y="77872"/>
                  <a:pt x="3129935" y="73515"/>
                </a:cubicBezTo>
                <a:lnTo>
                  <a:pt x="3129935" y="70247"/>
                </a:lnTo>
                <a:cubicBezTo>
                  <a:pt x="3129935" y="68070"/>
                  <a:pt x="3129395" y="66980"/>
                  <a:pt x="3128317" y="66980"/>
                </a:cubicBezTo>
                <a:close/>
                <a:moveTo>
                  <a:pt x="1512444" y="66980"/>
                </a:moveTo>
                <a:cubicBezTo>
                  <a:pt x="1509208" y="66980"/>
                  <a:pt x="1507590" y="69703"/>
                  <a:pt x="1507590" y="75149"/>
                </a:cubicBezTo>
                <a:cubicBezTo>
                  <a:pt x="1507590" y="81684"/>
                  <a:pt x="1510287" y="84951"/>
                  <a:pt x="1515682" y="84951"/>
                </a:cubicBezTo>
                <a:cubicBezTo>
                  <a:pt x="1522155" y="84951"/>
                  <a:pt x="1525391" y="82228"/>
                  <a:pt x="1525391" y="76782"/>
                </a:cubicBezTo>
                <a:cubicBezTo>
                  <a:pt x="1525391" y="74605"/>
                  <a:pt x="1523773" y="72426"/>
                  <a:pt x="1520536" y="70247"/>
                </a:cubicBezTo>
                <a:cubicBezTo>
                  <a:pt x="1517300" y="68070"/>
                  <a:pt x="1514602" y="66980"/>
                  <a:pt x="1512444" y="66980"/>
                </a:cubicBezTo>
                <a:close/>
                <a:moveTo>
                  <a:pt x="1353852" y="66980"/>
                </a:moveTo>
                <a:cubicBezTo>
                  <a:pt x="1350616" y="66980"/>
                  <a:pt x="1348996" y="68614"/>
                  <a:pt x="1348996" y="71882"/>
                </a:cubicBezTo>
                <a:cubicBezTo>
                  <a:pt x="1348996" y="74059"/>
                  <a:pt x="1350075" y="76510"/>
                  <a:pt x="1352234" y="79233"/>
                </a:cubicBezTo>
                <a:cubicBezTo>
                  <a:pt x="1354390" y="81956"/>
                  <a:pt x="1356549" y="83317"/>
                  <a:pt x="1358707" y="83317"/>
                </a:cubicBezTo>
                <a:cubicBezTo>
                  <a:pt x="1360864" y="83317"/>
                  <a:pt x="1361943" y="81684"/>
                  <a:pt x="1361943" y="78416"/>
                </a:cubicBezTo>
                <a:cubicBezTo>
                  <a:pt x="1361943" y="76238"/>
                  <a:pt x="1361133" y="73787"/>
                  <a:pt x="1359515" y="71065"/>
                </a:cubicBezTo>
                <a:cubicBezTo>
                  <a:pt x="1357897" y="68342"/>
                  <a:pt x="1356008" y="66980"/>
                  <a:pt x="1353852" y="66980"/>
                </a:cubicBezTo>
                <a:close/>
                <a:moveTo>
                  <a:pt x="369723" y="66980"/>
                </a:moveTo>
                <a:cubicBezTo>
                  <a:pt x="366486" y="66980"/>
                  <a:pt x="362980" y="68614"/>
                  <a:pt x="359204" y="71882"/>
                </a:cubicBezTo>
                <a:cubicBezTo>
                  <a:pt x="355428" y="75149"/>
                  <a:pt x="353540" y="78416"/>
                  <a:pt x="353540" y="81684"/>
                </a:cubicBezTo>
                <a:cubicBezTo>
                  <a:pt x="353540" y="83861"/>
                  <a:pt x="354619" y="84951"/>
                  <a:pt x="356776" y="84951"/>
                </a:cubicBezTo>
                <a:cubicBezTo>
                  <a:pt x="358934" y="84951"/>
                  <a:pt x="360552" y="86040"/>
                  <a:pt x="361631" y="88219"/>
                </a:cubicBezTo>
                <a:cubicBezTo>
                  <a:pt x="364868" y="93664"/>
                  <a:pt x="366757" y="99926"/>
                  <a:pt x="367295" y="107005"/>
                </a:cubicBezTo>
                <a:cubicBezTo>
                  <a:pt x="367834" y="114085"/>
                  <a:pt x="372420" y="117624"/>
                  <a:pt x="381051" y="117624"/>
                </a:cubicBezTo>
                <a:cubicBezTo>
                  <a:pt x="384288" y="117624"/>
                  <a:pt x="386985" y="115447"/>
                  <a:pt x="389142" y="111089"/>
                </a:cubicBezTo>
                <a:cubicBezTo>
                  <a:pt x="388063" y="105644"/>
                  <a:pt x="388063" y="102105"/>
                  <a:pt x="389142" y="100471"/>
                </a:cubicBezTo>
                <a:cubicBezTo>
                  <a:pt x="390221" y="98837"/>
                  <a:pt x="390760" y="95842"/>
                  <a:pt x="390760" y="91486"/>
                </a:cubicBezTo>
                <a:cubicBezTo>
                  <a:pt x="390760" y="90396"/>
                  <a:pt x="387794" y="86040"/>
                  <a:pt x="381860" y="78416"/>
                </a:cubicBezTo>
                <a:cubicBezTo>
                  <a:pt x="375926" y="70793"/>
                  <a:pt x="371880" y="66980"/>
                  <a:pt x="369723" y="66980"/>
                </a:cubicBezTo>
                <a:close/>
                <a:moveTo>
                  <a:pt x="6092334" y="65347"/>
                </a:moveTo>
                <a:cubicBezTo>
                  <a:pt x="6090176" y="65347"/>
                  <a:pt x="6088827" y="66436"/>
                  <a:pt x="6088289" y="68614"/>
                </a:cubicBezTo>
                <a:cubicBezTo>
                  <a:pt x="6087748" y="70793"/>
                  <a:pt x="6087479" y="72970"/>
                  <a:pt x="6087479" y="75149"/>
                </a:cubicBezTo>
                <a:cubicBezTo>
                  <a:pt x="6087479" y="79505"/>
                  <a:pt x="6089097" y="81684"/>
                  <a:pt x="6092334" y="81684"/>
                </a:cubicBezTo>
                <a:cubicBezTo>
                  <a:pt x="6096649" y="81684"/>
                  <a:pt x="6098806" y="79505"/>
                  <a:pt x="6098806" y="75149"/>
                </a:cubicBezTo>
                <a:cubicBezTo>
                  <a:pt x="6098806" y="72970"/>
                  <a:pt x="6098268" y="70793"/>
                  <a:pt x="6097188" y="68614"/>
                </a:cubicBezTo>
                <a:cubicBezTo>
                  <a:pt x="6096109" y="66436"/>
                  <a:pt x="6094491" y="65347"/>
                  <a:pt x="6092334" y="65347"/>
                </a:cubicBezTo>
                <a:close/>
                <a:moveTo>
                  <a:pt x="3616032" y="65347"/>
                </a:moveTo>
                <a:cubicBezTo>
                  <a:pt x="3612796" y="65347"/>
                  <a:pt x="3611176" y="66980"/>
                  <a:pt x="3611176" y="70247"/>
                </a:cubicBezTo>
                <a:cubicBezTo>
                  <a:pt x="3609019" y="73515"/>
                  <a:pt x="3605782" y="75966"/>
                  <a:pt x="3601467" y="77600"/>
                </a:cubicBezTo>
                <a:cubicBezTo>
                  <a:pt x="3597152" y="79233"/>
                  <a:pt x="3594993" y="81684"/>
                  <a:pt x="3594993" y="84951"/>
                </a:cubicBezTo>
                <a:cubicBezTo>
                  <a:pt x="3594993" y="88219"/>
                  <a:pt x="3596882" y="90942"/>
                  <a:pt x="3600658" y="93119"/>
                </a:cubicBezTo>
                <a:cubicBezTo>
                  <a:pt x="3604433" y="95298"/>
                  <a:pt x="3607401" y="96387"/>
                  <a:pt x="3609558" y="96387"/>
                </a:cubicBezTo>
                <a:lnTo>
                  <a:pt x="3611176" y="96387"/>
                </a:lnTo>
                <a:cubicBezTo>
                  <a:pt x="3612255" y="96387"/>
                  <a:pt x="3615222" y="95298"/>
                  <a:pt x="3620077" y="93119"/>
                </a:cubicBezTo>
                <a:cubicBezTo>
                  <a:pt x="3624932" y="90942"/>
                  <a:pt x="3627359" y="88219"/>
                  <a:pt x="3627359" y="84951"/>
                </a:cubicBezTo>
                <a:lnTo>
                  <a:pt x="3627359" y="83317"/>
                </a:lnTo>
                <a:cubicBezTo>
                  <a:pt x="3627359" y="82228"/>
                  <a:pt x="3627090" y="80050"/>
                  <a:pt x="3626551" y="76782"/>
                </a:cubicBezTo>
                <a:cubicBezTo>
                  <a:pt x="3626011" y="73515"/>
                  <a:pt x="3625741" y="71337"/>
                  <a:pt x="3625741" y="70247"/>
                </a:cubicBezTo>
                <a:cubicBezTo>
                  <a:pt x="3623583" y="66980"/>
                  <a:pt x="3620347" y="65347"/>
                  <a:pt x="3616032" y="65347"/>
                </a:cubicBezTo>
                <a:close/>
                <a:moveTo>
                  <a:pt x="495950" y="62079"/>
                </a:moveTo>
                <a:cubicBezTo>
                  <a:pt x="493793" y="62079"/>
                  <a:pt x="490826" y="62352"/>
                  <a:pt x="487050" y="62896"/>
                </a:cubicBezTo>
                <a:cubicBezTo>
                  <a:pt x="483274" y="63440"/>
                  <a:pt x="481386" y="64258"/>
                  <a:pt x="481386" y="65347"/>
                </a:cubicBezTo>
                <a:lnTo>
                  <a:pt x="481386" y="78416"/>
                </a:lnTo>
                <a:cubicBezTo>
                  <a:pt x="475992" y="80594"/>
                  <a:pt x="473295" y="84407"/>
                  <a:pt x="473295" y="89852"/>
                </a:cubicBezTo>
                <a:cubicBezTo>
                  <a:pt x="473295" y="90942"/>
                  <a:pt x="474103" y="94208"/>
                  <a:pt x="475722" y="99654"/>
                </a:cubicBezTo>
                <a:cubicBezTo>
                  <a:pt x="477340" y="105100"/>
                  <a:pt x="479228" y="107822"/>
                  <a:pt x="481386" y="107822"/>
                </a:cubicBezTo>
                <a:lnTo>
                  <a:pt x="495950" y="107822"/>
                </a:lnTo>
                <a:lnTo>
                  <a:pt x="502423" y="98021"/>
                </a:lnTo>
                <a:cubicBezTo>
                  <a:pt x="504581" y="94752"/>
                  <a:pt x="506199" y="90942"/>
                  <a:pt x="507278" y="86584"/>
                </a:cubicBezTo>
                <a:cubicBezTo>
                  <a:pt x="507278" y="82228"/>
                  <a:pt x="505390" y="80050"/>
                  <a:pt x="501615" y="80050"/>
                </a:cubicBezTo>
                <a:cubicBezTo>
                  <a:pt x="497839" y="80050"/>
                  <a:pt x="495950" y="77872"/>
                  <a:pt x="495950" y="73515"/>
                </a:cubicBezTo>
                <a:cubicBezTo>
                  <a:pt x="495950" y="71337"/>
                  <a:pt x="496221" y="69703"/>
                  <a:pt x="496759" y="68614"/>
                </a:cubicBezTo>
                <a:cubicBezTo>
                  <a:pt x="497298" y="67525"/>
                  <a:pt x="497569" y="65891"/>
                  <a:pt x="497569" y="63714"/>
                </a:cubicBezTo>
                <a:cubicBezTo>
                  <a:pt x="497569" y="62624"/>
                  <a:pt x="497029" y="62079"/>
                  <a:pt x="495950" y="62079"/>
                </a:cubicBezTo>
                <a:close/>
                <a:moveTo>
                  <a:pt x="5972580" y="60446"/>
                </a:moveTo>
                <a:cubicBezTo>
                  <a:pt x="5969342" y="60446"/>
                  <a:pt x="5967455" y="61807"/>
                  <a:pt x="5966916" y="64530"/>
                </a:cubicBezTo>
                <a:cubicBezTo>
                  <a:pt x="5966376" y="67253"/>
                  <a:pt x="5966106" y="69703"/>
                  <a:pt x="5966106" y="71882"/>
                </a:cubicBezTo>
                <a:cubicBezTo>
                  <a:pt x="5966106" y="79505"/>
                  <a:pt x="5969881" y="83317"/>
                  <a:pt x="5977434" y="83317"/>
                </a:cubicBezTo>
                <a:cubicBezTo>
                  <a:pt x="5981750" y="83317"/>
                  <a:pt x="5985796" y="81412"/>
                  <a:pt x="5989571" y="77600"/>
                </a:cubicBezTo>
                <a:cubicBezTo>
                  <a:pt x="5993348" y="73787"/>
                  <a:pt x="5995236" y="69703"/>
                  <a:pt x="5995236" y="65347"/>
                </a:cubicBezTo>
                <a:cubicBezTo>
                  <a:pt x="5995236" y="62079"/>
                  <a:pt x="5993618" y="60446"/>
                  <a:pt x="5990381" y="60446"/>
                </a:cubicBezTo>
                <a:cubicBezTo>
                  <a:pt x="5988223" y="60446"/>
                  <a:pt x="5987145" y="61263"/>
                  <a:pt x="5987145" y="62896"/>
                </a:cubicBezTo>
                <a:cubicBezTo>
                  <a:pt x="5987145" y="64530"/>
                  <a:pt x="5986066" y="65347"/>
                  <a:pt x="5983907" y="65347"/>
                </a:cubicBezTo>
                <a:cubicBezTo>
                  <a:pt x="5981750" y="65347"/>
                  <a:pt x="5979862" y="64530"/>
                  <a:pt x="5978244" y="62896"/>
                </a:cubicBezTo>
                <a:cubicBezTo>
                  <a:pt x="5976626" y="61263"/>
                  <a:pt x="5974737" y="60446"/>
                  <a:pt x="5972580" y="60446"/>
                </a:cubicBezTo>
                <a:close/>
                <a:moveTo>
                  <a:pt x="2327259" y="60446"/>
                </a:moveTo>
                <a:cubicBezTo>
                  <a:pt x="2324022" y="60446"/>
                  <a:pt x="2322403" y="62079"/>
                  <a:pt x="2322403" y="65347"/>
                </a:cubicBezTo>
                <a:cubicBezTo>
                  <a:pt x="2322403" y="68614"/>
                  <a:pt x="2325101" y="70247"/>
                  <a:pt x="2330495" y="70247"/>
                </a:cubicBezTo>
                <a:cubicBezTo>
                  <a:pt x="2333731" y="70247"/>
                  <a:pt x="2335351" y="68614"/>
                  <a:pt x="2335351" y="65347"/>
                </a:cubicBezTo>
                <a:cubicBezTo>
                  <a:pt x="2335351" y="62079"/>
                  <a:pt x="2332652" y="60446"/>
                  <a:pt x="2327259" y="60446"/>
                </a:cubicBezTo>
                <a:close/>
                <a:moveTo>
                  <a:pt x="1266463" y="60446"/>
                </a:moveTo>
                <a:cubicBezTo>
                  <a:pt x="1259990" y="60446"/>
                  <a:pt x="1256754" y="63714"/>
                  <a:pt x="1256754" y="70247"/>
                </a:cubicBezTo>
                <a:cubicBezTo>
                  <a:pt x="1256754" y="73515"/>
                  <a:pt x="1257833" y="75149"/>
                  <a:pt x="1259990" y="75149"/>
                </a:cubicBezTo>
                <a:cubicBezTo>
                  <a:pt x="1262148" y="75149"/>
                  <a:pt x="1264305" y="74059"/>
                  <a:pt x="1266463" y="71882"/>
                </a:cubicBezTo>
                <a:cubicBezTo>
                  <a:pt x="1268621" y="69703"/>
                  <a:pt x="1269699" y="67525"/>
                  <a:pt x="1269699" y="65347"/>
                </a:cubicBezTo>
                <a:cubicBezTo>
                  <a:pt x="1269699" y="62079"/>
                  <a:pt x="1268621" y="60446"/>
                  <a:pt x="1266463" y="60446"/>
                </a:cubicBezTo>
                <a:close/>
                <a:moveTo>
                  <a:pt x="1904882" y="58812"/>
                </a:moveTo>
                <a:cubicBezTo>
                  <a:pt x="1902725" y="58812"/>
                  <a:pt x="1900297" y="60446"/>
                  <a:pt x="1897600" y="63714"/>
                </a:cubicBezTo>
                <a:cubicBezTo>
                  <a:pt x="1894903" y="66980"/>
                  <a:pt x="1893015" y="69159"/>
                  <a:pt x="1891936" y="70247"/>
                </a:cubicBezTo>
                <a:lnTo>
                  <a:pt x="1891936" y="73515"/>
                </a:lnTo>
                <a:cubicBezTo>
                  <a:pt x="1891936" y="75693"/>
                  <a:pt x="1892475" y="78144"/>
                  <a:pt x="1893554" y="80866"/>
                </a:cubicBezTo>
                <a:cubicBezTo>
                  <a:pt x="1894633" y="83589"/>
                  <a:pt x="1895172" y="86040"/>
                  <a:pt x="1895172" y="88219"/>
                </a:cubicBezTo>
                <a:cubicBezTo>
                  <a:pt x="1896251" y="91486"/>
                  <a:pt x="1898679" y="93391"/>
                  <a:pt x="1902455" y="93936"/>
                </a:cubicBezTo>
                <a:cubicBezTo>
                  <a:pt x="1906230" y="94480"/>
                  <a:pt x="1908119" y="95298"/>
                  <a:pt x="1908119" y="96387"/>
                </a:cubicBezTo>
                <a:lnTo>
                  <a:pt x="1908119" y="109456"/>
                </a:lnTo>
                <a:cubicBezTo>
                  <a:pt x="1908119" y="111635"/>
                  <a:pt x="1910276" y="112724"/>
                  <a:pt x="1914593" y="112724"/>
                </a:cubicBezTo>
                <a:cubicBezTo>
                  <a:pt x="1921065" y="112724"/>
                  <a:pt x="1927808" y="110273"/>
                  <a:pt x="1934820" y="105372"/>
                </a:cubicBezTo>
                <a:cubicBezTo>
                  <a:pt x="1941834" y="100471"/>
                  <a:pt x="1945339" y="94208"/>
                  <a:pt x="1945339" y="86584"/>
                </a:cubicBezTo>
                <a:cubicBezTo>
                  <a:pt x="1945339" y="83317"/>
                  <a:pt x="1943721" y="81684"/>
                  <a:pt x="1940485" y="81684"/>
                </a:cubicBezTo>
                <a:cubicBezTo>
                  <a:pt x="1938327" y="81684"/>
                  <a:pt x="1935899" y="82500"/>
                  <a:pt x="1933202" y="84135"/>
                </a:cubicBezTo>
                <a:cubicBezTo>
                  <a:pt x="1930505" y="85768"/>
                  <a:pt x="1927538" y="86584"/>
                  <a:pt x="1924302" y="86584"/>
                </a:cubicBezTo>
                <a:cubicBezTo>
                  <a:pt x="1919986" y="86584"/>
                  <a:pt x="1917829" y="85496"/>
                  <a:pt x="1917829" y="83317"/>
                </a:cubicBezTo>
                <a:lnTo>
                  <a:pt x="1925920" y="83317"/>
                </a:lnTo>
                <a:cubicBezTo>
                  <a:pt x="1926999" y="83317"/>
                  <a:pt x="1927538" y="81138"/>
                  <a:pt x="1927538" y="76782"/>
                </a:cubicBezTo>
                <a:cubicBezTo>
                  <a:pt x="1927538" y="72426"/>
                  <a:pt x="1925920" y="70247"/>
                  <a:pt x="1922684" y="70247"/>
                </a:cubicBezTo>
                <a:lnTo>
                  <a:pt x="1908119" y="70247"/>
                </a:lnTo>
                <a:lnTo>
                  <a:pt x="1908119" y="60446"/>
                </a:lnTo>
                <a:lnTo>
                  <a:pt x="1906501" y="58812"/>
                </a:lnTo>
                <a:close/>
                <a:moveTo>
                  <a:pt x="8109140" y="57179"/>
                </a:moveTo>
                <a:cubicBezTo>
                  <a:pt x="8106981" y="57179"/>
                  <a:pt x="8105904" y="58268"/>
                  <a:pt x="8105904" y="60446"/>
                </a:cubicBezTo>
                <a:cubicBezTo>
                  <a:pt x="8105904" y="62624"/>
                  <a:pt x="8106172" y="63986"/>
                  <a:pt x="8106711" y="64530"/>
                </a:cubicBezTo>
                <a:cubicBezTo>
                  <a:pt x="8107251" y="65075"/>
                  <a:pt x="8107521" y="65891"/>
                  <a:pt x="8107521" y="66980"/>
                </a:cubicBezTo>
                <a:cubicBezTo>
                  <a:pt x="8107521" y="69159"/>
                  <a:pt x="8107251" y="70793"/>
                  <a:pt x="8106711" y="71882"/>
                </a:cubicBezTo>
                <a:cubicBezTo>
                  <a:pt x="8106172" y="72970"/>
                  <a:pt x="8105904" y="74605"/>
                  <a:pt x="8105904" y="76782"/>
                </a:cubicBezTo>
                <a:cubicBezTo>
                  <a:pt x="8105904" y="78961"/>
                  <a:pt x="8106443" y="84951"/>
                  <a:pt x="8107521" y="94752"/>
                </a:cubicBezTo>
                <a:cubicBezTo>
                  <a:pt x="8108599" y="104556"/>
                  <a:pt x="8111297" y="109456"/>
                  <a:pt x="8115612" y="109456"/>
                </a:cubicBezTo>
                <a:cubicBezTo>
                  <a:pt x="8118849" y="109456"/>
                  <a:pt x="8122355" y="106733"/>
                  <a:pt x="8126131" y="101287"/>
                </a:cubicBezTo>
                <a:cubicBezTo>
                  <a:pt x="8129907" y="95842"/>
                  <a:pt x="8131795" y="91486"/>
                  <a:pt x="8131795" y="88219"/>
                </a:cubicBezTo>
                <a:cubicBezTo>
                  <a:pt x="8131795" y="86040"/>
                  <a:pt x="8130717" y="83589"/>
                  <a:pt x="8128559" y="80866"/>
                </a:cubicBezTo>
                <a:cubicBezTo>
                  <a:pt x="8126401" y="78144"/>
                  <a:pt x="8124783" y="76238"/>
                  <a:pt x="8123703" y="75149"/>
                </a:cubicBezTo>
                <a:lnTo>
                  <a:pt x="8123703" y="73515"/>
                </a:lnTo>
                <a:lnTo>
                  <a:pt x="8123703" y="66980"/>
                </a:lnTo>
                <a:cubicBezTo>
                  <a:pt x="8123703" y="63714"/>
                  <a:pt x="8121816" y="61263"/>
                  <a:pt x="8118040" y="59629"/>
                </a:cubicBezTo>
                <a:cubicBezTo>
                  <a:pt x="8114263" y="57995"/>
                  <a:pt x="8111297" y="57179"/>
                  <a:pt x="8109140" y="57179"/>
                </a:cubicBezTo>
                <a:close/>
                <a:moveTo>
                  <a:pt x="6516935" y="57179"/>
                </a:moveTo>
                <a:cubicBezTo>
                  <a:pt x="6513699" y="57179"/>
                  <a:pt x="6509653" y="59084"/>
                  <a:pt x="6504798" y="62896"/>
                </a:cubicBezTo>
                <a:cubicBezTo>
                  <a:pt x="6499942" y="66708"/>
                  <a:pt x="6497516" y="69703"/>
                  <a:pt x="6497516" y="71882"/>
                </a:cubicBezTo>
                <a:cubicBezTo>
                  <a:pt x="6497516" y="75149"/>
                  <a:pt x="6498595" y="76782"/>
                  <a:pt x="6500752" y="76782"/>
                </a:cubicBezTo>
                <a:cubicBezTo>
                  <a:pt x="6505067" y="76782"/>
                  <a:pt x="6509113" y="75149"/>
                  <a:pt x="6512890" y="71882"/>
                </a:cubicBezTo>
                <a:cubicBezTo>
                  <a:pt x="6516665" y="68614"/>
                  <a:pt x="6518554" y="64802"/>
                  <a:pt x="6518554" y="60446"/>
                </a:cubicBezTo>
                <a:cubicBezTo>
                  <a:pt x="6518554" y="58268"/>
                  <a:pt x="6518014" y="57179"/>
                  <a:pt x="6516935" y="57179"/>
                </a:cubicBezTo>
                <a:close/>
                <a:moveTo>
                  <a:pt x="5546967" y="57179"/>
                </a:moveTo>
                <a:cubicBezTo>
                  <a:pt x="5544810" y="57179"/>
                  <a:pt x="5543730" y="58268"/>
                  <a:pt x="5543730" y="60446"/>
                </a:cubicBezTo>
                <a:cubicBezTo>
                  <a:pt x="5543730" y="62624"/>
                  <a:pt x="5544810" y="63714"/>
                  <a:pt x="5546967" y="63714"/>
                </a:cubicBezTo>
                <a:cubicBezTo>
                  <a:pt x="5548046" y="63714"/>
                  <a:pt x="5548585" y="62624"/>
                  <a:pt x="5548585" y="60446"/>
                </a:cubicBezTo>
                <a:cubicBezTo>
                  <a:pt x="5548585" y="58268"/>
                  <a:pt x="5548046" y="57179"/>
                  <a:pt x="5546967" y="57179"/>
                </a:cubicBezTo>
                <a:close/>
                <a:moveTo>
                  <a:pt x="4443488" y="57179"/>
                </a:moveTo>
                <a:cubicBezTo>
                  <a:pt x="4440252" y="57179"/>
                  <a:pt x="4436207" y="59084"/>
                  <a:pt x="4431351" y="62896"/>
                </a:cubicBezTo>
                <a:cubicBezTo>
                  <a:pt x="4426497" y="66708"/>
                  <a:pt x="4424069" y="69703"/>
                  <a:pt x="4424069" y="71882"/>
                </a:cubicBezTo>
                <a:cubicBezTo>
                  <a:pt x="4424069" y="75149"/>
                  <a:pt x="4425149" y="76782"/>
                  <a:pt x="4427305" y="76782"/>
                </a:cubicBezTo>
                <a:cubicBezTo>
                  <a:pt x="4431621" y="76782"/>
                  <a:pt x="4435668" y="75149"/>
                  <a:pt x="4439443" y="71882"/>
                </a:cubicBezTo>
                <a:cubicBezTo>
                  <a:pt x="4443219" y="68614"/>
                  <a:pt x="4445106" y="64802"/>
                  <a:pt x="4445106" y="60446"/>
                </a:cubicBezTo>
                <a:cubicBezTo>
                  <a:pt x="4445106" y="58268"/>
                  <a:pt x="4444568" y="57179"/>
                  <a:pt x="4443488" y="57179"/>
                </a:cubicBezTo>
                <a:close/>
                <a:moveTo>
                  <a:pt x="5728217" y="55545"/>
                </a:moveTo>
                <a:cubicBezTo>
                  <a:pt x="5724979" y="55545"/>
                  <a:pt x="5723361" y="57179"/>
                  <a:pt x="5723361" y="60446"/>
                </a:cubicBezTo>
                <a:cubicBezTo>
                  <a:pt x="5723361" y="62624"/>
                  <a:pt x="5724171" y="65347"/>
                  <a:pt x="5725789" y="68614"/>
                </a:cubicBezTo>
                <a:cubicBezTo>
                  <a:pt x="5727407" y="71882"/>
                  <a:pt x="5729835" y="73515"/>
                  <a:pt x="5733071" y="73515"/>
                </a:cubicBezTo>
                <a:cubicBezTo>
                  <a:pt x="5735229" y="73515"/>
                  <a:pt x="5736578" y="72154"/>
                  <a:pt x="5737117" y="69431"/>
                </a:cubicBezTo>
                <a:cubicBezTo>
                  <a:pt x="5737656" y="66708"/>
                  <a:pt x="5737926" y="64258"/>
                  <a:pt x="5737926" y="62079"/>
                </a:cubicBezTo>
                <a:cubicBezTo>
                  <a:pt x="5737926" y="57723"/>
                  <a:pt x="5734689" y="55545"/>
                  <a:pt x="5728217" y="55545"/>
                </a:cubicBezTo>
                <a:close/>
                <a:moveTo>
                  <a:pt x="321174" y="55545"/>
                </a:moveTo>
                <a:cubicBezTo>
                  <a:pt x="315780" y="55545"/>
                  <a:pt x="313082" y="58268"/>
                  <a:pt x="313082" y="63714"/>
                </a:cubicBezTo>
                <a:lnTo>
                  <a:pt x="313082" y="65347"/>
                </a:lnTo>
                <a:cubicBezTo>
                  <a:pt x="314162" y="66436"/>
                  <a:pt x="316319" y="66980"/>
                  <a:pt x="319556" y="66980"/>
                </a:cubicBezTo>
                <a:cubicBezTo>
                  <a:pt x="322792" y="66980"/>
                  <a:pt x="324950" y="66436"/>
                  <a:pt x="326028" y="65347"/>
                </a:cubicBezTo>
                <a:lnTo>
                  <a:pt x="326028" y="62079"/>
                </a:lnTo>
                <a:cubicBezTo>
                  <a:pt x="326028" y="57723"/>
                  <a:pt x="324410" y="55545"/>
                  <a:pt x="321174" y="55545"/>
                </a:cubicBezTo>
                <a:close/>
                <a:moveTo>
                  <a:pt x="6466768" y="53911"/>
                </a:moveTo>
                <a:cubicBezTo>
                  <a:pt x="6466768" y="58268"/>
                  <a:pt x="6469465" y="60446"/>
                  <a:pt x="6474859" y="60446"/>
                </a:cubicBezTo>
                <a:lnTo>
                  <a:pt x="6476477" y="60446"/>
                </a:lnTo>
                <a:cubicBezTo>
                  <a:pt x="6476477" y="60446"/>
                  <a:pt x="6477016" y="59902"/>
                  <a:pt x="6478095" y="58812"/>
                </a:cubicBezTo>
                <a:cubicBezTo>
                  <a:pt x="6478095" y="56633"/>
                  <a:pt x="6476747" y="55272"/>
                  <a:pt x="6474051" y="54728"/>
                </a:cubicBezTo>
                <a:cubicBezTo>
                  <a:pt x="6471352" y="54184"/>
                  <a:pt x="6468925" y="53911"/>
                  <a:pt x="6466768" y="53911"/>
                </a:cubicBezTo>
                <a:close/>
                <a:moveTo>
                  <a:pt x="5105677" y="53911"/>
                </a:moveTo>
                <a:cubicBezTo>
                  <a:pt x="5100283" y="53911"/>
                  <a:pt x="5097586" y="57179"/>
                  <a:pt x="5097586" y="63714"/>
                </a:cubicBezTo>
                <a:cubicBezTo>
                  <a:pt x="5097586" y="71337"/>
                  <a:pt x="5101361" y="75149"/>
                  <a:pt x="5108913" y="75149"/>
                </a:cubicBezTo>
                <a:cubicBezTo>
                  <a:pt x="5113228" y="75149"/>
                  <a:pt x="5115387" y="73515"/>
                  <a:pt x="5115387" y="70247"/>
                </a:cubicBezTo>
                <a:cubicBezTo>
                  <a:pt x="5115387" y="68070"/>
                  <a:pt x="5114577" y="64802"/>
                  <a:pt x="5112959" y="60446"/>
                </a:cubicBezTo>
                <a:cubicBezTo>
                  <a:pt x="5111341" y="56089"/>
                  <a:pt x="5108913" y="53911"/>
                  <a:pt x="5105677" y="53911"/>
                </a:cubicBezTo>
                <a:close/>
                <a:moveTo>
                  <a:pt x="4393321" y="53911"/>
                </a:moveTo>
                <a:cubicBezTo>
                  <a:pt x="4393321" y="58268"/>
                  <a:pt x="4396019" y="60446"/>
                  <a:pt x="4401413" y="60446"/>
                </a:cubicBezTo>
                <a:lnTo>
                  <a:pt x="4403031" y="60446"/>
                </a:lnTo>
                <a:cubicBezTo>
                  <a:pt x="4403031" y="60446"/>
                  <a:pt x="4403570" y="59902"/>
                  <a:pt x="4404649" y="58812"/>
                </a:cubicBezTo>
                <a:cubicBezTo>
                  <a:pt x="4404649" y="56633"/>
                  <a:pt x="4403302" y="55272"/>
                  <a:pt x="4400603" y="54728"/>
                </a:cubicBezTo>
                <a:cubicBezTo>
                  <a:pt x="4397906" y="54184"/>
                  <a:pt x="4395478" y="53911"/>
                  <a:pt x="4393321" y="53911"/>
                </a:cubicBezTo>
                <a:close/>
                <a:moveTo>
                  <a:pt x="1378126" y="53911"/>
                </a:moveTo>
                <a:cubicBezTo>
                  <a:pt x="1374889" y="53911"/>
                  <a:pt x="1373271" y="55545"/>
                  <a:pt x="1373271" y="58812"/>
                </a:cubicBezTo>
                <a:cubicBezTo>
                  <a:pt x="1373271" y="62079"/>
                  <a:pt x="1375429" y="63714"/>
                  <a:pt x="1379744" y="63714"/>
                </a:cubicBezTo>
                <a:cubicBezTo>
                  <a:pt x="1382980" y="63714"/>
                  <a:pt x="1384600" y="62079"/>
                  <a:pt x="1384600" y="58812"/>
                </a:cubicBezTo>
                <a:cubicBezTo>
                  <a:pt x="1384600" y="55545"/>
                  <a:pt x="1382441" y="53911"/>
                  <a:pt x="1378126" y="53911"/>
                </a:cubicBezTo>
                <a:close/>
                <a:moveTo>
                  <a:pt x="5053891" y="52277"/>
                </a:moveTo>
                <a:cubicBezTo>
                  <a:pt x="5051734" y="52277"/>
                  <a:pt x="5050655" y="52823"/>
                  <a:pt x="5050655" y="53911"/>
                </a:cubicBezTo>
                <a:cubicBezTo>
                  <a:pt x="5050655" y="55000"/>
                  <a:pt x="5051194" y="56089"/>
                  <a:pt x="5052273" y="57179"/>
                </a:cubicBezTo>
                <a:cubicBezTo>
                  <a:pt x="5052273" y="55000"/>
                  <a:pt x="5053352" y="53911"/>
                  <a:pt x="5055509" y="53911"/>
                </a:cubicBezTo>
                <a:lnTo>
                  <a:pt x="5055509" y="52277"/>
                </a:lnTo>
                <a:close/>
                <a:moveTo>
                  <a:pt x="1423438" y="52277"/>
                </a:moveTo>
                <a:cubicBezTo>
                  <a:pt x="1420202" y="52277"/>
                  <a:pt x="1418584" y="53367"/>
                  <a:pt x="1418584" y="55545"/>
                </a:cubicBezTo>
                <a:cubicBezTo>
                  <a:pt x="1418584" y="60991"/>
                  <a:pt x="1421281" y="63714"/>
                  <a:pt x="1426675" y="63714"/>
                </a:cubicBezTo>
                <a:cubicBezTo>
                  <a:pt x="1429911" y="63714"/>
                  <a:pt x="1431529" y="62079"/>
                  <a:pt x="1431529" y="58812"/>
                </a:cubicBezTo>
                <a:cubicBezTo>
                  <a:pt x="1431529" y="54456"/>
                  <a:pt x="1428832" y="52277"/>
                  <a:pt x="1423438" y="52277"/>
                </a:cubicBezTo>
                <a:close/>
                <a:moveTo>
                  <a:pt x="1405637" y="49010"/>
                </a:moveTo>
                <a:cubicBezTo>
                  <a:pt x="1403480" y="49010"/>
                  <a:pt x="1401860" y="50100"/>
                  <a:pt x="1400782" y="52277"/>
                </a:cubicBezTo>
                <a:cubicBezTo>
                  <a:pt x="1399703" y="54456"/>
                  <a:pt x="1399163" y="56633"/>
                  <a:pt x="1399163" y="58812"/>
                </a:cubicBezTo>
                <a:cubicBezTo>
                  <a:pt x="1399163" y="63168"/>
                  <a:pt x="1400782" y="65347"/>
                  <a:pt x="1404019" y="65347"/>
                </a:cubicBezTo>
                <a:cubicBezTo>
                  <a:pt x="1406177" y="65347"/>
                  <a:pt x="1407525" y="64258"/>
                  <a:pt x="1408064" y="62079"/>
                </a:cubicBezTo>
                <a:cubicBezTo>
                  <a:pt x="1408603" y="59902"/>
                  <a:pt x="1408873" y="57723"/>
                  <a:pt x="1408873" y="55545"/>
                </a:cubicBezTo>
                <a:lnTo>
                  <a:pt x="1408873" y="52277"/>
                </a:lnTo>
                <a:cubicBezTo>
                  <a:pt x="1408873" y="50100"/>
                  <a:pt x="1407795" y="49010"/>
                  <a:pt x="1405637" y="49010"/>
                </a:cubicBezTo>
                <a:close/>
                <a:moveTo>
                  <a:pt x="5922413" y="47377"/>
                </a:moveTo>
                <a:cubicBezTo>
                  <a:pt x="5920255" y="47377"/>
                  <a:pt x="5918637" y="49010"/>
                  <a:pt x="5917557" y="52277"/>
                </a:cubicBezTo>
                <a:cubicBezTo>
                  <a:pt x="5915399" y="57723"/>
                  <a:pt x="5912433" y="60446"/>
                  <a:pt x="5908656" y="60446"/>
                </a:cubicBezTo>
                <a:cubicBezTo>
                  <a:pt x="5904881" y="60446"/>
                  <a:pt x="5902992" y="63168"/>
                  <a:pt x="5902992" y="68614"/>
                </a:cubicBezTo>
                <a:cubicBezTo>
                  <a:pt x="5902992" y="76238"/>
                  <a:pt x="5906229" y="80050"/>
                  <a:pt x="5912702" y="80050"/>
                </a:cubicBezTo>
                <a:cubicBezTo>
                  <a:pt x="5915939" y="80050"/>
                  <a:pt x="5917827" y="78144"/>
                  <a:pt x="5918366" y="74331"/>
                </a:cubicBezTo>
                <a:cubicBezTo>
                  <a:pt x="5918906" y="70521"/>
                  <a:pt x="5918637" y="67525"/>
                  <a:pt x="5917557" y="65347"/>
                </a:cubicBezTo>
                <a:cubicBezTo>
                  <a:pt x="5918637" y="62079"/>
                  <a:pt x="5921334" y="60991"/>
                  <a:pt x="5925649" y="62079"/>
                </a:cubicBezTo>
                <a:cubicBezTo>
                  <a:pt x="5929964" y="63168"/>
                  <a:pt x="5932122" y="60991"/>
                  <a:pt x="5932122" y="55545"/>
                </a:cubicBezTo>
                <a:cubicBezTo>
                  <a:pt x="5932122" y="50100"/>
                  <a:pt x="5928886" y="47377"/>
                  <a:pt x="5922413" y="47377"/>
                </a:cubicBezTo>
                <a:close/>
                <a:moveTo>
                  <a:pt x="3049020" y="47377"/>
                </a:moveTo>
                <a:cubicBezTo>
                  <a:pt x="3046862" y="47377"/>
                  <a:pt x="3043086" y="49282"/>
                  <a:pt x="3037693" y="53095"/>
                </a:cubicBezTo>
                <a:cubicBezTo>
                  <a:pt x="3032297" y="56907"/>
                  <a:pt x="3026364" y="60991"/>
                  <a:pt x="3019890" y="65347"/>
                </a:cubicBezTo>
                <a:cubicBezTo>
                  <a:pt x="3013417" y="69703"/>
                  <a:pt x="3007753" y="73787"/>
                  <a:pt x="3002899" y="77600"/>
                </a:cubicBezTo>
                <a:cubicBezTo>
                  <a:pt x="2998044" y="81412"/>
                  <a:pt x="2995616" y="83861"/>
                  <a:pt x="2995616" y="84951"/>
                </a:cubicBezTo>
                <a:cubicBezTo>
                  <a:pt x="2998853" y="84951"/>
                  <a:pt x="3003438" y="83589"/>
                  <a:pt x="3009371" y="80866"/>
                </a:cubicBezTo>
                <a:cubicBezTo>
                  <a:pt x="3015306" y="78144"/>
                  <a:pt x="3021239" y="74605"/>
                  <a:pt x="3027173" y="70247"/>
                </a:cubicBezTo>
                <a:cubicBezTo>
                  <a:pt x="3033107" y="65891"/>
                  <a:pt x="3038501" y="61807"/>
                  <a:pt x="3043356" y="57995"/>
                </a:cubicBezTo>
                <a:cubicBezTo>
                  <a:pt x="3048211" y="54184"/>
                  <a:pt x="3051717" y="50644"/>
                  <a:pt x="3053874" y="47377"/>
                </a:cubicBezTo>
                <a:cubicBezTo>
                  <a:pt x="3053874" y="47377"/>
                  <a:pt x="3052256" y="47377"/>
                  <a:pt x="3049020" y="47377"/>
                </a:cubicBezTo>
                <a:close/>
                <a:moveTo>
                  <a:pt x="6515317" y="45742"/>
                </a:moveTo>
                <a:cubicBezTo>
                  <a:pt x="6512081" y="45742"/>
                  <a:pt x="6510463" y="47377"/>
                  <a:pt x="6510463" y="50644"/>
                </a:cubicBezTo>
                <a:cubicBezTo>
                  <a:pt x="6510463" y="51733"/>
                  <a:pt x="6511541" y="52277"/>
                  <a:pt x="6513699" y="52277"/>
                </a:cubicBezTo>
                <a:cubicBezTo>
                  <a:pt x="6518014" y="52277"/>
                  <a:pt x="6520172" y="51188"/>
                  <a:pt x="6520172" y="49010"/>
                </a:cubicBezTo>
                <a:cubicBezTo>
                  <a:pt x="6520172" y="46832"/>
                  <a:pt x="6518554" y="45742"/>
                  <a:pt x="6515317" y="45742"/>
                </a:cubicBezTo>
                <a:close/>
                <a:moveTo>
                  <a:pt x="6037312" y="45742"/>
                </a:moveTo>
                <a:cubicBezTo>
                  <a:pt x="6035154" y="47921"/>
                  <a:pt x="6033536" y="50372"/>
                  <a:pt x="6032456" y="53095"/>
                </a:cubicBezTo>
                <a:cubicBezTo>
                  <a:pt x="6031377" y="55817"/>
                  <a:pt x="6029759" y="57179"/>
                  <a:pt x="6027602" y="57179"/>
                </a:cubicBezTo>
                <a:lnTo>
                  <a:pt x="6014655" y="52277"/>
                </a:lnTo>
                <a:lnTo>
                  <a:pt x="6013036" y="52277"/>
                </a:lnTo>
                <a:cubicBezTo>
                  <a:pt x="6011958" y="52277"/>
                  <a:pt x="6011418" y="52823"/>
                  <a:pt x="6011418" y="53911"/>
                </a:cubicBezTo>
                <a:lnTo>
                  <a:pt x="6011418" y="62079"/>
                </a:lnTo>
                <a:cubicBezTo>
                  <a:pt x="6011418" y="64258"/>
                  <a:pt x="6011149" y="65619"/>
                  <a:pt x="6010610" y="66163"/>
                </a:cubicBezTo>
                <a:cubicBezTo>
                  <a:pt x="6010071" y="66708"/>
                  <a:pt x="6009800" y="68070"/>
                  <a:pt x="6009800" y="70247"/>
                </a:cubicBezTo>
                <a:cubicBezTo>
                  <a:pt x="6009800" y="72426"/>
                  <a:pt x="6011418" y="73515"/>
                  <a:pt x="6014655" y="73515"/>
                </a:cubicBezTo>
                <a:cubicBezTo>
                  <a:pt x="6017891" y="73515"/>
                  <a:pt x="6020589" y="73515"/>
                  <a:pt x="6022747" y="73515"/>
                </a:cubicBezTo>
                <a:cubicBezTo>
                  <a:pt x="6025984" y="73515"/>
                  <a:pt x="6028141" y="73243"/>
                  <a:pt x="6029220" y="72698"/>
                </a:cubicBezTo>
                <a:cubicBezTo>
                  <a:pt x="6030298" y="72154"/>
                  <a:pt x="6032995" y="72426"/>
                  <a:pt x="6037312" y="73515"/>
                </a:cubicBezTo>
                <a:cubicBezTo>
                  <a:pt x="6041627" y="70247"/>
                  <a:pt x="6043784" y="66980"/>
                  <a:pt x="6043784" y="63714"/>
                </a:cubicBezTo>
                <a:cubicBezTo>
                  <a:pt x="6043784" y="61535"/>
                  <a:pt x="6043245" y="57995"/>
                  <a:pt x="6042166" y="53095"/>
                </a:cubicBezTo>
                <a:cubicBezTo>
                  <a:pt x="6041087" y="48193"/>
                  <a:pt x="6039469" y="45742"/>
                  <a:pt x="6037312" y="45742"/>
                </a:cubicBezTo>
                <a:close/>
                <a:moveTo>
                  <a:pt x="4441870" y="45742"/>
                </a:moveTo>
                <a:cubicBezTo>
                  <a:pt x="4438634" y="45742"/>
                  <a:pt x="4437015" y="47377"/>
                  <a:pt x="4437015" y="50644"/>
                </a:cubicBezTo>
                <a:cubicBezTo>
                  <a:pt x="4437015" y="51733"/>
                  <a:pt x="4438094" y="52277"/>
                  <a:pt x="4440252" y="52277"/>
                </a:cubicBezTo>
                <a:cubicBezTo>
                  <a:pt x="4444568" y="52277"/>
                  <a:pt x="4446725" y="51188"/>
                  <a:pt x="4446725" y="49010"/>
                </a:cubicBezTo>
                <a:cubicBezTo>
                  <a:pt x="4446725" y="46832"/>
                  <a:pt x="4445106" y="45742"/>
                  <a:pt x="4441870" y="45742"/>
                </a:cubicBezTo>
                <a:close/>
                <a:moveTo>
                  <a:pt x="3202759" y="45742"/>
                </a:moveTo>
                <a:cubicBezTo>
                  <a:pt x="3198444" y="45742"/>
                  <a:pt x="3196285" y="47377"/>
                  <a:pt x="3196285" y="50644"/>
                </a:cubicBezTo>
                <a:lnTo>
                  <a:pt x="3207613" y="50644"/>
                </a:lnTo>
                <a:cubicBezTo>
                  <a:pt x="3207613" y="47377"/>
                  <a:pt x="3205995" y="45742"/>
                  <a:pt x="3202759" y="45742"/>
                </a:cubicBezTo>
                <a:close/>
                <a:moveTo>
                  <a:pt x="5657011" y="44109"/>
                </a:moveTo>
                <a:cubicBezTo>
                  <a:pt x="5654853" y="44109"/>
                  <a:pt x="5652695" y="46016"/>
                  <a:pt x="5650538" y="49826"/>
                </a:cubicBezTo>
                <a:cubicBezTo>
                  <a:pt x="5648380" y="53639"/>
                  <a:pt x="5647301" y="56633"/>
                  <a:pt x="5647301" y="58812"/>
                </a:cubicBezTo>
                <a:cubicBezTo>
                  <a:pt x="5647301" y="65347"/>
                  <a:pt x="5651077" y="68614"/>
                  <a:pt x="5658629" y="68614"/>
                </a:cubicBezTo>
                <a:cubicBezTo>
                  <a:pt x="5664024" y="68614"/>
                  <a:pt x="5668878" y="66436"/>
                  <a:pt x="5673194" y="62079"/>
                </a:cubicBezTo>
                <a:lnTo>
                  <a:pt x="5673194" y="58812"/>
                </a:lnTo>
                <a:cubicBezTo>
                  <a:pt x="5673194" y="56633"/>
                  <a:pt x="5672385" y="53639"/>
                  <a:pt x="5670767" y="49826"/>
                </a:cubicBezTo>
                <a:cubicBezTo>
                  <a:pt x="5669149" y="46016"/>
                  <a:pt x="5667260" y="44109"/>
                  <a:pt x="5665103" y="44109"/>
                </a:cubicBezTo>
                <a:close/>
                <a:moveTo>
                  <a:pt x="546118" y="44109"/>
                </a:moveTo>
                <a:cubicBezTo>
                  <a:pt x="546118" y="48465"/>
                  <a:pt x="547196" y="50644"/>
                  <a:pt x="549354" y="50644"/>
                </a:cubicBezTo>
                <a:cubicBezTo>
                  <a:pt x="552590" y="50644"/>
                  <a:pt x="554210" y="49554"/>
                  <a:pt x="554210" y="47377"/>
                </a:cubicBezTo>
                <a:cubicBezTo>
                  <a:pt x="554210" y="45198"/>
                  <a:pt x="551512" y="44109"/>
                  <a:pt x="546118" y="44109"/>
                </a:cubicBezTo>
                <a:close/>
                <a:moveTo>
                  <a:pt x="5841497" y="42475"/>
                </a:moveTo>
                <a:cubicBezTo>
                  <a:pt x="5840419" y="42475"/>
                  <a:pt x="5838260" y="43293"/>
                  <a:pt x="5835024" y="44926"/>
                </a:cubicBezTo>
                <a:cubicBezTo>
                  <a:pt x="5831787" y="46560"/>
                  <a:pt x="5829090" y="47921"/>
                  <a:pt x="5826933" y="49010"/>
                </a:cubicBezTo>
                <a:cubicBezTo>
                  <a:pt x="5824775" y="51188"/>
                  <a:pt x="5823697" y="53095"/>
                  <a:pt x="5823697" y="54728"/>
                </a:cubicBezTo>
                <a:cubicBezTo>
                  <a:pt x="5823697" y="56361"/>
                  <a:pt x="5822077" y="57179"/>
                  <a:pt x="5818841" y="57179"/>
                </a:cubicBezTo>
                <a:cubicBezTo>
                  <a:pt x="5816683" y="57179"/>
                  <a:pt x="5814796" y="56633"/>
                  <a:pt x="5813176" y="55545"/>
                </a:cubicBezTo>
                <a:cubicBezTo>
                  <a:pt x="5811558" y="54456"/>
                  <a:pt x="5809671" y="53911"/>
                  <a:pt x="5807512" y="53911"/>
                </a:cubicBezTo>
                <a:cubicBezTo>
                  <a:pt x="5805356" y="53911"/>
                  <a:pt x="5802119" y="55817"/>
                  <a:pt x="5797803" y="59629"/>
                </a:cubicBezTo>
                <a:cubicBezTo>
                  <a:pt x="5793488" y="63440"/>
                  <a:pt x="5791331" y="66980"/>
                  <a:pt x="5791331" y="70247"/>
                </a:cubicBezTo>
                <a:cubicBezTo>
                  <a:pt x="5791331" y="73515"/>
                  <a:pt x="5792949" y="77328"/>
                  <a:pt x="5796185" y="81684"/>
                </a:cubicBezTo>
                <a:cubicBezTo>
                  <a:pt x="5798342" y="87129"/>
                  <a:pt x="5800231" y="90668"/>
                  <a:pt x="5801849" y="92303"/>
                </a:cubicBezTo>
                <a:cubicBezTo>
                  <a:pt x="5803467" y="93936"/>
                  <a:pt x="5805356" y="95026"/>
                  <a:pt x="5807512" y="95570"/>
                </a:cubicBezTo>
                <a:cubicBezTo>
                  <a:pt x="5809671" y="96114"/>
                  <a:pt x="5812098" y="96387"/>
                  <a:pt x="5814796" y="96387"/>
                </a:cubicBezTo>
                <a:cubicBezTo>
                  <a:pt x="5817493" y="96387"/>
                  <a:pt x="5821539" y="97475"/>
                  <a:pt x="5826933" y="99654"/>
                </a:cubicBezTo>
                <a:cubicBezTo>
                  <a:pt x="5828011" y="99654"/>
                  <a:pt x="5829090" y="100198"/>
                  <a:pt x="5830169" y="101287"/>
                </a:cubicBezTo>
                <a:cubicBezTo>
                  <a:pt x="5831248" y="101287"/>
                  <a:pt x="5833406" y="99654"/>
                  <a:pt x="5836642" y="96387"/>
                </a:cubicBezTo>
                <a:cubicBezTo>
                  <a:pt x="5839878" y="92030"/>
                  <a:pt x="5842846" y="89580"/>
                  <a:pt x="5845542" y="89035"/>
                </a:cubicBezTo>
                <a:cubicBezTo>
                  <a:pt x="5848241" y="88491"/>
                  <a:pt x="5850667" y="87129"/>
                  <a:pt x="5852825" y="84951"/>
                </a:cubicBezTo>
                <a:cubicBezTo>
                  <a:pt x="5854982" y="82773"/>
                  <a:pt x="5855523" y="81956"/>
                  <a:pt x="5854443" y="82500"/>
                </a:cubicBezTo>
                <a:cubicBezTo>
                  <a:pt x="5853364" y="83045"/>
                  <a:pt x="5853364" y="81684"/>
                  <a:pt x="5854443" y="78416"/>
                </a:cubicBezTo>
                <a:cubicBezTo>
                  <a:pt x="5855523" y="76238"/>
                  <a:pt x="5857141" y="74877"/>
                  <a:pt x="5859299" y="74331"/>
                </a:cubicBezTo>
                <a:cubicBezTo>
                  <a:pt x="5861456" y="73787"/>
                  <a:pt x="5862535" y="71882"/>
                  <a:pt x="5862535" y="68614"/>
                </a:cubicBezTo>
                <a:cubicBezTo>
                  <a:pt x="5862535" y="63168"/>
                  <a:pt x="5860646" y="57451"/>
                  <a:pt x="5856871" y="51461"/>
                </a:cubicBezTo>
                <a:cubicBezTo>
                  <a:pt x="5853095" y="45470"/>
                  <a:pt x="5848510" y="42475"/>
                  <a:pt x="5843115" y="42475"/>
                </a:cubicBezTo>
                <a:close/>
                <a:moveTo>
                  <a:pt x="6152211" y="37574"/>
                </a:moveTo>
                <a:cubicBezTo>
                  <a:pt x="6150053" y="37574"/>
                  <a:pt x="6148973" y="38663"/>
                  <a:pt x="6148973" y="40842"/>
                </a:cubicBezTo>
                <a:cubicBezTo>
                  <a:pt x="6148973" y="43019"/>
                  <a:pt x="6149244" y="45742"/>
                  <a:pt x="6149783" y="49010"/>
                </a:cubicBezTo>
                <a:cubicBezTo>
                  <a:pt x="6150323" y="52277"/>
                  <a:pt x="6152211" y="53911"/>
                  <a:pt x="6155447" y="53911"/>
                </a:cubicBezTo>
                <a:cubicBezTo>
                  <a:pt x="6158684" y="53911"/>
                  <a:pt x="6160302" y="52277"/>
                  <a:pt x="6160302" y="49010"/>
                </a:cubicBezTo>
                <a:cubicBezTo>
                  <a:pt x="6160302" y="46832"/>
                  <a:pt x="6159493" y="44381"/>
                  <a:pt x="6157875" y="41658"/>
                </a:cubicBezTo>
                <a:cubicBezTo>
                  <a:pt x="6156257" y="38935"/>
                  <a:pt x="6154369" y="37574"/>
                  <a:pt x="6152211" y="37574"/>
                </a:cubicBezTo>
                <a:close/>
                <a:moveTo>
                  <a:pt x="5993618" y="37574"/>
                </a:moveTo>
                <a:cubicBezTo>
                  <a:pt x="5991460" y="37574"/>
                  <a:pt x="5987953" y="38935"/>
                  <a:pt x="5983098" y="41658"/>
                </a:cubicBezTo>
                <a:cubicBezTo>
                  <a:pt x="5978244" y="44381"/>
                  <a:pt x="5975816" y="47377"/>
                  <a:pt x="5975816" y="50644"/>
                </a:cubicBezTo>
                <a:cubicBezTo>
                  <a:pt x="5977974" y="50644"/>
                  <a:pt x="5982828" y="50372"/>
                  <a:pt x="5990381" y="49826"/>
                </a:cubicBezTo>
                <a:cubicBezTo>
                  <a:pt x="5997933" y="49282"/>
                  <a:pt x="6001708" y="47377"/>
                  <a:pt x="6001708" y="44109"/>
                </a:cubicBezTo>
                <a:cubicBezTo>
                  <a:pt x="6001708" y="39753"/>
                  <a:pt x="5999011" y="37574"/>
                  <a:pt x="5993618" y="37574"/>
                </a:cubicBezTo>
                <a:close/>
                <a:moveTo>
                  <a:pt x="5572860" y="37574"/>
                </a:moveTo>
                <a:cubicBezTo>
                  <a:pt x="5569623" y="37574"/>
                  <a:pt x="5568005" y="39753"/>
                  <a:pt x="5568005" y="44109"/>
                </a:cubicBezTo>
                <a:cubicBezTo>
                  <a:pt x="5568005" y="46288"/>
                  <a:pt x="5568813" y="49010"/>
                  <a:pt x="5570433" y="52277"/>
                </a:cubicBezTo>
                <a:cubicBezTo>
                  <a:pt x="5572051" y="55545"/>
                  <a:pt x="5574478" y="57179"/>
                  <a:pt x="5577714" y="57179"/>
                </a:cubicBezTo>
                <a:cubicBezTo>
                  <a:pt x="5580951" y="57179"/>
                  <a:pt x="5582570" y="55545"/>
                  <a:pt x="5582570" y="52277"/>
                </a:cubicBezTo>
                <a:cubicBezTo>
                  <a:pt x="5582570" y="50100"/>
                  <a:pt x="5581491" y="47104"/>
                  <a:pt x="5579333" y="43293"/>
                </a:cubicBezTo>
                <a:cubicBezTo>
                  <a:pt x="5577176" y="39481"/>
                  <a:pt x="5575017" y="37574"/>
                  <a:pt x="5572860" y="37574"/>
                </a:cubicBezTo>
                <a:close/>
                <a:moveTo>
                  <a:pt x="3378142" y="34307"/>
                </a:moveTo>
                <a:cubicBezTo>
                  <a:pt x="3373826" y="34307"/>
                  <a:pt x="3371669" y="36486"/>
                  <a:pt x="3371669" y="40842"/>
                </a:cubicBezTo>
                <a:cubicBezTo>
                  <a:pt x="3371669" y="48465"/>
                  <a:pt x="3374366" y="52277"/>
                  <a:pt x="3379760" y="52277"/>
                </a:cubicBezTo>
                <a:cubicBezTo>
                  <a:pt x="3382996" y="52277"/>
                  <a:pt x="3386234" y="51733"/>
                  <a:pt x="3389470" y="50644"/>
                </a:cubicBezTo>
                <a:cubicBezTo>
                  <a:pt x="3392706" y="49554"/>
                  <a:pt x="3394325" y="47377"/>
                  <a:pt x="3394325" y="44109"/>
                </a:cubicBezTo>
                <a:cubicBezTo>
                  <a:pt x="3394325" y="40842"/>
                  <a:pt x="3393785" y="38663"/>
                  <a:pt x="3392706" y="37574"/>
                </a:cubicBezTo>
                <a:cubicBezTo>
                  <a:pt x="3387312" y="38663"/>
                  <a:pt x="3384345" y="38391"/>
                  <a:pt x="3383806" y="36758"/>
                </a:cubicBezTo>
                <a:cubicBezTo>
                  <a:pt x="3383266" y="35124"/>
                  <a:pt x="3381378" y="34307"/>
                  <a:pt x="3378142" y="34307"/>
                </a:cubicBezTo>
                <a:close/>
                <a:moveTo>
                  <a:pt x="7130573" y="27772"/>
                </a:moveTo>
                <a:cubicBezTo>
                  <a:pt x="7125179" y="27772"/>
                  <a:pt x="7121673" y="33218"/>
                  <a:pt x="7120055" y="44109"/>
                </a:cubicBezTo>
                <a:cubicBezTo>
                  <a:pt x="7118436" y="55000"/>
                  <a:pt x="7117627" y="61535"/>
                  <a:pt x="7117627" y="63714"/>
                </a:cubicBezTo>
                <a:cubicBezTo>
                  <a:pt x="7117627" y="69159"/>
                  <a:pt x="7119785" y="71882"/>
                  <a:pt x="7124101" y="71882"/>
                </a:cubicBezTo>
                <a:cubicBezTo>
                  <a:pt x="7128416" y="71882"/>
                  <a:pt x="7132193" y="71337"/>
                  <a:pt x="7135429" y="70247"/>
                </a:cubicBezTo>
                <a:cubicBezTo>
                  <a:pt x="7138665" y="72426"/>
                  <a:pt x="7140284" y="75421"/>
                  <a:pt x="7140284" y="79233"/>
                </a:cubicBezTo>
                <a:cubicBezTo>
                  <a:pt x="7140284" y="83045"/>
                  <a:pt x="7142981" y="84951"/>
                  <a:pt x="7148375" y="84951"/>
                </a:cubicBezTo>
                <a:cubicBezTo>
                  <a:pt x="7152689" y="84951"/>
                  <a:pt x="7154578" y="83045"/>
                  <a:pt x="7154039" y="79233"/>
                </a:cubicBezTo>
                <a:cubicBezTo>
                  <a:pt x="7153499" y="75421"/>
                  <a:pt x="7154847" y="73515"/>
                  <a:pt x="7158085" y="73515"/>
                </a:cubicBezTo>
                <a:cubicBezTo>
                  <a:pt x="7163479" y="73515"/>
                  <a:pt x="7165636" y="77872"/>
                  <a:pt x="7164559" y="86584"/>
                </a:cubicBezTo>
                <a:cubicBezTo>
                  <a:pt x="7163479" y="95298"/>
                  <a:pt x="7165097" y="99654"/>
                  <a:pt x="7169414" y="99654"/>
                </a:cubicBezTo>
                <a:cubicBezTo>
                  <a:pt x="7170491" y="99654"/>
                  <a:pt x="7173459" y="96114"/>
                  <a:pt x="7178313" y="89035"/>
                </a:cubicBezTo>
                <a:cubicBezTo>
                  <a:pt x="7183168" y="81956"/>
                  <a:pt x="7185595" y="77328"/>
                  <a:pt x="7185595" y="75149"/>
                </a:cubicBezTo>
                <a:cubicBezTo>
                  <a:pt x="7185595" y="72970"/>
                  <a:pt x="7184517" y="71337"/>
                  <a:pt x="7182359" y="70247"/>
                </a:cubicBezTo>
                <a:cubicBezTo>
                  <a:pt x="7167255" y="69159"/>
                  <a:pt x="7159433" y="65619"/>
                  <a:pt x="7158893" y="59629"/>
                </a:cubicBezTo>
                <a:cubicBezTo>
                  <a:pt x="7158355" y="53639"/>
                  <a:pt x="7155927" y="50644"/>
                  <a:pt x="7151611" y="50644"/>
                </a:cubicBezTo>
                <a:cubicBezTo>
                  <a:pt x="7148375" y="50644"/>
                  <a:pt x="7145679" y="51733"/>
                  <a:pt x="7143520" y="53911"/>
                </a:cubicBezTo>
                <a:cubicBezTo>
                  <a:pt x="7141361" y="56089"/>
                  <a:pt x="7139205" y="58268"/>
                  <a:pt x="7137048" y="60446"/>
                </a:cubicBezTo>
                <a:lnTo>
                  <a:pt x="7135429" y="62079"/>
                </a:lnTo>
                <a:cubicBezTo>
                  <a:pt x="7134351" y="62079"/>
                  <a:pt x="7133811" y="60991"/>
                  <a:pt x="7133811" y="58812"/>
                </a:cubicBezTo>
                <a:cubicBezTo>
                  <a:pt x="7133811" y="54456"/>
                  <a:pt x="7135157" y="51188"/>
                  <a:pt x="7137855" y="49010"/>
                </a:cubicBezTo>
                <a:cubicBezTo>
                  <a:pt x="7140552" y="46832"/>
                  <a:pt x="7141901" y="44109"/>
                  <a:pt x="7141901" y="40842"/>
                </a:cubicBezTo>
                <a:cubicBezTo>
                  <a:pt x="7141901" y="38663"/>
                  <a:pt x="7140552" y="35940"/>
                  <a:pt x="7137855" y="32674"/>
                </a:cubicBezTo>
                <a:cubicBezTo>
                  <a:pt x="7135157" y="29405"/>
                  <a:pt x="7132731" y="27772"/>
                  <a:pt x="7130573" y="27772"/>
                </a:cubicBezTo>
                <a:close/>
                <a:moveTo>
                  <a:pt x="6356723" y="27772"/>
                </a:moveTo>
                <a:lnTo>
                  <a:pt x="6358341" y="27772"/>
                </a:lnTo>
                <a:cubicBezTo>
                  <a:pt x="6361578" y="27772"/>
                  <a:pt x="6364276" y="28317"/>
                  <a:pt x="6366434" y="29405"/>
                </a:cubicBezTo>
                <a:cubicBezTo>
                  <a:pt x="6368591" y="30495"/>
                  <a:pt x="6372367" y="31040"/>
                  <a:pt x="6377761" y="31040"/>
                </a:cubicBezTo>
                <a:cubicBezTo>
                  <a:pt x="6378840" y="35396"/>
                  <a:pt x="6381536" y="37574"/>
                  <a:pt x="6385853" y="37574"/>
                </a:cubicBezTo>
                <a:cubicBezTo>
                  <a:pt x="6388010" y="37574"/>
                  <a:pt x="6389629" y="37030"/>
                  <a:pt x="6390707" y="35940"/>
                </a:cubicBezTo>
                <a:cubicBezTo>
                  <a:pt x="6391787" y="34851"/>
                  <a:pt x="6393405" y="34307"/>
                  <a:pt x="6395562" y="34307"/>
                </a:cubicBezTo>
                <a:cubicBezTo>
                  <a:pt x="6397721" y="34307"/>
                  <a:pt x="6399069" y="34851"/>
                  <a:pt x="6399608" y="35940"/>
                </a:cubicBezTo>
                <a:cubicBezTo>
                  <a:pt x="6400147" y="37030"/>
                  <a:pt x="6400957" y="37574"/>
                  <a:pt x="6402036" y="37574"/>
                </a:cubicBezTo>
                <a:cubicBezTo>
                  <a:pt x="6405273" y="37574"/>
                  <a:pt x="6407700" y="36486"/>
                  <a:pt x="6409319" y="34307"/>
                </a:cubicBezTo>
                <a:cubicBezTo>
                  <a:pt x="6410937" y="32128"/>
                  <a:pt x="6413363" y="31040"/>
                  <a:pt x="6416601" y="31040"/>
                </a:cubicBezTo>
                <a:cubicBezTo>
                  <a:pt x="6420916" y="31040"/>
                  <a:pt x="6424962" y="32128"/>
                  <a:pt x="6428738" y="34307"/>
                </a:cubicBezTo>
                <a:cubicBezTo>
                  <a:pt x="6432514" y="36486"/>
                  <a:pt x="6436559" y="37574"/>
                  <a:pt x="6440875" y="37574"/>
                </a:cubicBezTo>
                <a:cubicBezTo>
                  <a:pt x="6443032" y="37574"/>
                  <a:pt x="6444381" y="37302"/>
                  <a:pt x="6444921" y="36758"/>
                </a:cubicBezTo>
                <a:cubicBezTo>
                  <a:pt x="6445460" y="36212"/>
                  <a:pt x="6446809" y="35940"/>
                  <a:pt x="6448967" y="35940"/>
                </a:cubicBezTo>
                <a:cubicBezTo>
                  <a:pt x="6454361" y="35940"/>
                  <a:pt x="6458946" y="36486"/>
                  <a:pt x="6462722" y="37574"/>
                </a:cubicBezTo>
                <a:cubicBezTo>
                  <a:pt x="6466498" y="38663"/>
                  <a:pt x="6470544" y="39209"/>
                  <a:pt x="6474859" y="39209"/>
                </a:cubicBezTo>
                <a:cubicBezTo>
                  <a:pt x="6478095" y="39209"/>
                  <a:pt x="6479715" y="37302"/>
                  <a:pt x="6479715" y="33490"/>
                </a:cubicBezTo>
                <a:cubicBezTo>
                  <a:pt x="6479715" y="29679"/>
                  <a:pt x="6480793" y="27772"/>
                  <a:pt x="6482951" y="27772"/>
                </a:cubicBezTo>
                <a:cubicBezTo>
                  <a:pt x="6485108" y="27772"/>
                  <a:pt x="6488076" y="29133"/>
                  <a:pt x="6491852" y="31856"/>
                </a:cubicBezTo>
                <a:cubicBezTo>
                  <a:pt x="6495628" y="34579"/>
                  <a:pt x="6498595" y="35940"/>
                  <a:pt x="6500752" y="35940"/>
                </a:cubicBezTo>
                <a:cubicBezTo>
                  <a:pt x="6511541" y="39209"/>
                  <a:pt x="6522869" y="40842"/>
                  <a:pt x="6534736" y="40842"/>
                </a:cubicBezTo>
                <a:cubicBezTo>
                  <a:pt x="6540130" y="40842"/>
                  <a:pt x="6544986" y="39209"/>
                  <a:pt x="6549301" y="35940"/>
                </a:cubicBezTo>
                <a:cubicBezTo>
                  <a:pt x="6553617" y="32674"/>
                  <a:pt x="6558471" y="31040"/>
                  <a:pt x="6563866" y="31040"/>
                </a:cubicBezTo>
                <a:cubicBezTo>
                  <a:pt x="6566024" y="31040"/>
                  <a:pt x="6568181" y="31856"/>
                  <a:pt x="6570339" y="33490"/>
                </a:cubicBezTo>
                <a:cubicBezTo>
                  <a:pt x="6572496" y="35124"/>
                  <a:pt x="6574654" y="35940"/>
                  <a:pt x="6576813" y="35940"/>
                </a:cubicBezTo>
                <a:cubicBezTo>
                  <a:pt x="6578970" y="35940"/>
                  <a:pt x="6580588" y="35668"/>
                  <a:pt x="6581667" y="35124"/>
                </a:cubicBezTo>
                <a:cubicBezTo>
                  <a:pt x="6582746" y="34579"/>
                  <a:pt x="6583824" y="34307"/>
                  <a:pt x="6584904" y="34307"/>
                </a:cubicBezTo>
                <a:cubicBezTo>
                  <a:pt x="6587061" y="34307"/>
                  <a:pt x="6591647" y="35124"/>
                  <a:pt x="6598660" y="36758"/>
                </a:cubicBezTo>
                <a:cubicBezTo>
                  <a:pt x="6605672" y="38391"/>
                  <a:pt x="6609179" y="39753"/>
                  <a:pt x="6609179" y="40842"/>
                </a:cubicBezTo>
                <a:lnTo>
                  <a:pt x="6609179" y="53911"/>
                </a:lnTo>
                <a:cubicBezTo>
                  <a:pt x="6611336" y="56089"/>
                  <a:pt x="6612415" y="58268"/>
                  <a:pt x="6612415" y="60446"/>
                </a:cubicBezTo>
                <a:cubicBezTo>
                  <a:pt x="6612415" y="62624"/>
                  <a:pt x="6611875" y="65075"/>
                  <a:pt x="6610797" y="67798"/>
                </a:cubicBezTo>
                <a:cubicBezTo>
                  <a:pt x="6609718" y="70521"/>
                  <a:pt x="6609179" y="72970"/>
                  <a:pt x="6609179" y="75149"/>
                </a:cubicBezTo>
                <a:cubicBezTo>
                  <a:pt x="6609179" y="79505"/>
                  <a:pt x="6609987" y="83045"/>
                  <a:pt x="6611606" y="85768"/>
                </a:cubicBezTo>
                <a:cubicBezTo>
                  <a:pt x="6613224" y="88491"/>
                  <a:pt x="6614034" y="92030"/>
                  <a:pt x="6614034" y="96387"/>
                </a:cubicBezTo>
                <a:cubicBezTo>
                  <a:pt x="6614034" y="98565"/>
                  <a:pt x="6613494" y="100471"/>
                  <a:pt x="6612415" y="102105"/>
                </a:cubicBezTo>
                <a:cubicBezTo>
                  <a:pt x="6611336" y="103738"/>
                  <a:pt x="6610797" y="105644"/>
                  <a:pt x="6610797" y="107822"/>
                </a:cubicBezTo>
                <a:lnTo>
                  <a:pt x="6610797" y="132327"/>
                </a:lnTo>
                <a:cubicBezTo>
                  <a:pt x="6610797" y="134506"/>
                  <a:pt x="6609987" y="136140"/>
                  <a:pt x="6608369" y="137229"/>
                </a:cubicBezTo>
                <a:cubicBezTo>
                  <a:pt x="6606751" y="138317"/>
                  <a:pt x="6605941" y="140496"/>
                  <a:pt x="6605941" y="143763"/>
                </a:cubicBezTo>
                <a:cubicBezTo>
                  <a:pt x="6605941" y="149208"/>
                  <a:pt x="6606751" y="154654"/>
                  <a:pt x="6608369" y="160099"/>
                </a:cubicBezTo>
                <a:cubicBezTo>
                  <a:pt x="6609987" y="165545"/>
                  <a:pt x="6610797" y="170991"/>
                  <a:pt x="6610797" y="176436"/>
                </a:cubicBezTo>
                <a:lnTo>
                  <a:pt x="6610797" y="178071"/>
                </a:lnTo>
                <a:cubicBezTo>
                  <a:pt x="6609718" y="178071"/>
                  <a:pt x="6609179" y="179159"/>
                  <a:pt x="6609179" y="181338"/>
                </a:cubicBezTo>
                <a:cubicBezTo>
                  <a:pt x="6609179" y="183516"/>
                  <a:pt x="6609179" y="185150"/>
                  <a:pt x="6609179" y="186239"/>
                </a:cubicBezTo>
                <a:lnTo>
                  <a:pt x="6609179" y="189506"/>
                </a:lnTo>
                <a:cubicBezTo>
                  <a:pt x="6609179" y="190595"/>
                  <a:pt x="6609718" y="191139"/>
                  <a:pt x="6610797" y="191139"/>
                </a:cubicBezTo>
                <a:lnTo>
                  <a:pt x="6610797" y="192773"/>
                </a:lnTo>
                <a:cubicBezTo>
                  <a:pt x="6610797" y="194952"/>
                  <a:pt x="6609987" y="196313"/>
                  <a:pt x="6608369" y="196857"/>
                </a:cubicBezTo>
                <a:cubicBezTo>
                  <a:pt x="6606751" y="197402"/>
                  <a:pt x="6605941" y="198764"/>
                  <a:pt x="6605941" y="200941"/>
                </a:cubicBezTo>
                <a:cubicBezTo>
                  <a:pt x="6605941" y="203120"/>
                  <a:pt x="6606482" y="205025"/>
                  <a:pt x="6607561" y="206660"/>
                </a:cubicBezTo>
                <a:cubicBezTo>
                  <a:pt x="6608639" y="208294"/>
                  <a:pt x="6609179" y="210199"/>
                  <a:pt x="6609179" y="212378"/>
                </a:cubicBezTo>
                <a:cubicBezTo>
                  <a:pt x="6609179" y="213467"/>
                  <a:pt x="6608908" y="214555"/>
                  <a:pt x="6608369" y="215645"/>
                </a:cubicBezTo>
                <a:cubicBezTo>
                  <a:pt x="6607830" y="216734"/>
                  <a:pt x="6607561" y="217823"/>
                  <a:pt x="6607561" y="218913"/>
                </a:cubicBezTo>
                <a:cubicBezTo>
                  <a:pt x="6607561" y="224358"/>
                  <a:pt x="6608100" y="229259"/>
                  <a:pt x="6609179" y="233615"/>
                </a:cubicBezTo>
                <a:cubicBezTo>
                  <a:pt x="6610257" y="237972"/>
                  <a:pt x="6610797" y="242328"/>
                  <a:pt x="6610797" y="246685"/>
                </a:cubicBezTo>
                <a:cubicBezTo>
                  <a:pt x="6609718" y="251041"/>
                  <a:pt x="6608639" y="254581"/>
                  <a:pt x="6607561" y="257304"/>
                </a:cubicBezTo>
                <a:cubicBezTo>
                  <a:pt x="6606482" y="260027"/>
                  <a:pt x="6605941" y="263565"/>
                  <a:pt x="6605941" y="267923"/>
                </a:cubicBezTo>
                <a:cubicBezTo>
                  <a:pt x="6605941" y="270100"/>
                  <a:pt x="6606751" y="272551"/>
                  <a:pt x="6608369" y="275274"/>
                </a:cubicBezTo>
                <a:cubicBezTo>
                  <a:pt x="6609987" y="277997"/>
                  <a:pt x="6610797" y="280448"/>
                  <a:pt x="6610797" y="282625"/>
                </a:cubicBezTo>
                <a:lnTo>
                  <a:pt x="6610797" y="284260"/>
                </a:lnTo>
                <a:lnTo>
                  <a:pt x="6610797" y="289160"/>
                </a:lnTo>
                <a:lnTo>
                  <a:pt x="6610797" y="290793"/>
                </a:lnTo>
                <a:cubicBezTo>
                  <a:pt x="6610797" y="291883"/>
                  <a:pt x="6611336" y="293244"/>
                  <a:pt x="6612415" y="294877"/>
                </a:cubicBezTo>
                <a:cubicBezTo>
                  <a:pt x="6613494" y="296512"/>
                  <a:pt x="6614034" y="298418"/>
                  <a:pt x="6614034" y="300596"/>
                </a:cubicBezTo>
                <a:cubicBezTo>
                  <a:pt x="6614034" y="302774"/>
                  <a:pt x="6613224" y="304953"/>
                  <a:pt x="6611606" y="307130"/>
                </a:cubicBezTo>
                <a:cubicBezTo>
                  <a:pt x="6609987" y="309309"/>
                  <a:pt x="6609179" y="311488"/>
                  <a:pt x="6609179" y="313665"/>
                </a:cubicBezTo>
                <a:cubicBezTo>
                  <a:pt x="6609179" y="313665"/>
                  <a:pt x="6609718" y="314754"/>
                  <a:pt x="6610797" y="316933"/>
                </a:cubicBezTo>
                <a:lnTo>
                  <a:pt x="6610797" y="320200"/>
                </a:lnTo>
                <a:cubicBezTo>
                  <a:pt x="6610797" y="323467"/>
                  <a:pt x="6609987" y="326463"/>
                  <a:pt x="6608369" y="329186"/>
                </a:cubicBezTo>
                <a:cubicBezTo>
                  <a:pt x="6606751" y="331909"/>
                  <a:pt x="6605941" y="334903"/>
                  <a:pt x="6605941" y="338170"/>
                </a:cubicBezTo>
                <a:cubicBezTo>
                  <a:pt x="6605941" y="343616"/>
                  <a:pt x="6607290" y="348517"/>
                  <a:pt x="6609987" y="352873"/>
                </a:cubicBezTo>
                <a:cubicBezTo>
                  <a:pt x="6612684" y="357230"/>
                  <a:pt x="6614034" y="361587"/>
                  <a:pt x="6614034" y="365943"/>
                </a:cubicBezTo>
                <a:cubicBezTo>
                  <a:pt x="6614034" y="371389"/>
                  <a:pt x="6612684" y="375473"/>
                  <a:pt x="6609987" y="378196"/>
                </a:cubicBezTo>
                <a:cubicBezTo>
                  <a:pt x="6607290" y="380919"/>
                  <a:pt x="6605941" y="384458"/>
                  <a:pt x="6605941" y="388814"/>
                </a:cubicBezTo>
                <a:cubicBezTo>
                  <a:pt x="6605941" y="393171"/>
                  <a:pt x="6606751" y="397527"/>
                  <a:pt x="6608369" y="401884"/>
                </a:cubicBezTo>
                <a:cubicBezTo>
                  <a:pt x="6609987" y="406240"/>
                  <a:pt x="6610797" y="411141"/>
                  <a:pt x="6610797" y="416587"/>
                </a:cubicBezTo>
                <a:cubicBezTo>
                  <a:pt x="6610797" y="418764"/>
                  <a:pt x="6609987" y="420399"/>
                  <a:pt x="6608369" y="421487"/>
                </a:cubicBezTo>
                <a:cubicBezTo>
                  <a:pt x="6606751" y="422577"/>
                  <a:pt x="6605941" y="424210"/>
                  <a:pt x="6605941" y="426389"/>
                </a:cubicBezTo>
                <a:cubicBezTo>
                  <a:pt x="6605941" y="428568"/>
                  <a:pt x="6606482" y="429929"/>
                  <a:pt x="6607561" y="430473"/>
                </a:cubicBezTo>
                <a:cubicBezTo>
                  <a:pt x="6608639" y="431017"/>
                  <a:pt x="6609179" y="432378"/>
                  <a:pt x="6609179" y="434557"/>
                </a:cubicBezTo>
                <a:cubicBezTo>
                  <a:pt x="6609179" y="435647"/>
                  <a:pt x="6608908" y="436736"/>
                  <a:pt x="6608369" y="437824"/>
                </a:cubicBezTo>
                <a:cubicBezTo>
                  <a:pt x="6607830" y="438913"/>
                  <a:pt x="6607561" y="440003"/>
                  <a:pt x="6607561" y="441092"/>
                </a:cubicBezTo>
                <a:cubicBezTo>
                  <a:pt x="6607561" y="443270"/>
                  <a:pt x="6607830" y="444904"/>
                  <a:pt x="6608369" y="445992"/>
                </a:cubicBezTo>
                <a:cubicBezTo>
                  <a:pt x="6608908" y="447082"/>
                  <a:pt x="6609179" y="448715"/>
                  <a:pt x="6609179" y="450894"/>
                </a:cubicBezTo>
                <a:cubicBezTo>
                  <a:pt x="6609179" y="453073"/>
                  <a:pt x="6608639" y="455250"/>
                  <a:pt x="6607561" y="457429"/>
                </a:cubicBezTo>
                <a:cubicBezTo>
                  <a:pt x="6606482" y="459608"/>
                  <a:pt x="6605941" y="461785"/>
                  <a:pt x="6605941" y="463964"/>
                </a:cubicBezTo>
                <a:lnTo>
                  <a:pt x="6605941" y="467231"/>
                </a:lnTo>
                <a:lnTo>
                  <a:pt x="6607561" y="472132"/>
                </a:lnTo>
                <a:cubicBezTo>
                  <a:pt x="6607561" y="473220"/>
                  <a:pt x="6607290" y="473766"/>
                  <a:pt x="6606751" y="473766"/>
                </a:cubicBezTo>
                <a:cubicBezTo>
                  <a:pt x="6606211" y="473766"/>
                  <a:pt x="6605941" y="474310"/>
                  <a:pt x="6605941" y="475399"/>
                </a:cubicBezTo>
                <a:lnTo>
                  <a:pt x="6605941" y="478666"/>
                </a:lnTo>
                <a:lnTo>
                  <a:pt x="6605941" y="481934"/>
                </a:lnTo>
                <a:cubicBezTo>
                  <a:pt x="6605941" y="485201"/>
                  <a:pt x="6607020" y="487380"/>
                  <a:pt x="6609179" y="488469"/>
                </a:cubicBezTo>
                <a:cubicBezTo>
                  <a:pt x="6609179" y="493915"/>
                  <a:pt x="6609718" y="497453"/>
                  <a:pt x="6610797" y="499087"/>
                </a:cubicBezTo>
                <a:cubicBezTo>
                  <a:pt x="6611875" y="500721"/>
                  <a:pt x="6612415" y="503716"/>
                  <a:pt x="6612415" y="508072"/>
                </a:cubicBezTo>
                <a:cubicBezTo>
                  <a:pt x="6612415" y="513518"/>
                  <a:pt x="6611336" y="518146"/>
                  <a:pt x="6609179" y="521958"/>
                </a:cubicBezTo>
                <a:cubicBezTo>
                  <a:pt x="6607020" y="525771"/>
                  <a:pt x="6605941" y="529855"/>
                  <a:pt x="6605941" y="534211"/>
                </a:cubicBezTo>
                <a:cubicBezTo>
                  <a:pt x="6605941" y="536390"/>
                  <a:pt x="6606751" y="537751"/>
                  <a:pt x="6608369" y="538295"/>
                </a:cubicBezTo>
                <a:cubicBezTo>
                  <a:pt x="6609987" y="538841"/>
                  <a:pt x="6610797" y="540202"/>
                  <a:pt x="6610797" y="542379"/>
                </a:cubicBezTo>
                <a:cubicBezTo>
                  <a:pt x="6610797" y="544558"/>
                  <a:pt x="6610527" y="545920"/>
                  <a:pt x="6609987" y="546464"/>
                </a:cubicBezTo>
                <a:cubicBezTo>
                  <a:pt x="6609448" y="547009"/>
                  <a:pt x="6609179" y="548370"/>
                  <a:pt x="6609179" y="550548"/>
                </a:cubicBezTo>
                <a:cubicBezTo>
                  <a:pt x="6609179" y="552727"/>
                  <a:pt x="6609987" y="553816"/>
                  <a:pt x="6611606" y="553816"/>
                </a:cubicBezTo>
                <a:cubicBezTo>
                  <a:pt x="6613224" y="553816"/>
                  <a:pt x="6614034" y="554904"/>
                  <a:pt x="6614034" y="557083"/>
                </a:cubicBezTo>
                <a:cubicBezTo>
                  <a:pt x="6614034" y="560350"/>
                  <a:pt x="6612684" y="563072"/>
                  <a:pt x="6609987" y="565251"/>
                </a:cubicBezTo>
                <a:cubicBezTo>
                  <a:pt x="6607290" y="567430"/>
                  <a:pt x="6605941" y="570697"/>
                  <a:pt x="6605941" y="575053"/>
                </a:cubicBezTo>
                <a:cubicBezTo>
                  <a:pt x="6605941" y="577232"/>
                  <a:pt x="6607290" y="579137"/>
                  <a:pt x="6609987" y="580770"/>
                </a:cubicBezTo>
                <a:cubicBezTo>
                  <a:pt x="6612684" y="582405"/>
                  <a:pt x="6614034" y="584311"/>
                  <a:pt x="6614034" y="586489"/>
                </a:cubicBezTo>
                <a:cubicBezTo>
                  <a:pt x="6614034" y="588667"/>
                  <a:pt x="6613494" y="591118"/>
                  <a:pt x="6612415" y="593840"/>
                </a:cubicBezTo>
                <a:cubicBezTo>
                  <a:pt x="6611336" y="596563"/>
                  <a:pt x="6610257" y="599014"/>
                  <a:pt x="6609179" y="601191"/>
                </a:cubicBezTo>
                <a:cubicBezTo>
                  <a:pt x="6603784" y="601191"/>
                  <a:pt x="6600008" y="603370"/>
                  <a:pt x="6597850" y="607726"/>
                </a:cubicBezTo>
                <a:cubicBezTo>
                  <a:pt x="6595693" y="612083"/>
                  <a:pt x="6594614" y="616984"/>
                  <a:pt x="6594614" y="622430"/>
                </a:cubicBezTo>
                <a:lnTo>
                  <a:pt x="6594614" y="625696"/>
                </a:lnTo>
                <a:cubicBezTo>
                  <a:pt x="6594614" y="626786"/>
                  <a:pt x="6595693" y="627331"/>
                  <a:pt x="6597850" y="627331"/>
                </a:cubicBezTo>
                <a:lnTo>
                  <a:pt x="6605941" y="627331"/>
                </a:lnTo>
                <a:cubicBezTo>
                  <a:pt x="6609179" y="627331"/>
                  <a:pt x="6610797" y="630326"/>
                  <a:pt x="6610797" y="636317"/>
                </a:cubicBezTo>
                <a:cubicBezTo>
                  <a:pt x="6610797" y="642307"/>
                  <a:pt x="6610797" y="645847"/>
                  <a:pt x="6610797" y="646935"/>
                </a:cubicBezTo>
                <a:cubicBezTo>
                  <a:pt x="6610797" y="649114"/>
                  <a:pt x="6610257" y="651019"/>
                  <a:pt x="6609179" y="652654"/>
                </a:cubicBezTo>
                <a:cubicBezTo>
                  <a:pt x="6608100" y="654287"/>
                  <a:pt x="6607561" y="656193"/>
                  <a:pt x="6607561" y="658371"/>
                </a:cubicBezTo>
                <a:cubicBezTo>
                  <a:pt x="6607561" y="661638"/>
                  <a:pt x="6608369" y="664633"/>
                  <a:pt x="6609987" y="667356"/>
                </a:cubicBezTo>
                <a:cubicBezTo>
                  <a:pt x="6611606" y="670079"/>
                  <a:pt x="6612415" y="673075"/>
                  <a:pt x="6612415" y="676341"/>
                </a:cubicBezTo>
                <a:cubicBezTo>
                  <a:pt x="6612415" y="678520"/>
                  <a:pt x="6611875" y="680154"/>
                  <a:pt x="6610797" y="681243"/>
                </a:cubicBezTo>
                <a:cubicBezTo>
                  <a:pt x="6609718" y="682331"/>
                  <a:pt x="6609179" y="683966"/>
                  <a:pt x="6609179" y="686143"/>
                </a:cubicBezTo>
                <a:cubicBezTo>
                  <a:pt x="6609179" y="688322"/>
                  <a:pt x="6609448" y="689683"/>
                  <a:pt x="6609987" y="690227"/>
                </a:cubicBezTo>
                <a:cubicBezTo>
                  <a:pt x="6610527" y="690773"/>
                  <a:pt x="6610797" y="691589"/>
                  <a:pt x="6610797" y="692678"/>
                </a:cubicBezTo>
                <a:cubicBezTo>
                  <a:pt x="6610797" y="694857"/>
                  <a:pt x="6610257" y="696218"/>
                  <a:pt x="6609179" y="696762"/>
                </a:cubicBezTo>
                <a:cubicBezTo>
                  <a:pt x="6608100" y="697306"/>
                  <a:pt x="6607561" y="698668"/>
                  <a:pt x="6607561" y="700847"/>
                </a:cubicBezTo>
                <a:cubicBezTo>
                  <a:pt x="6607561" y="701936"/>
                  <a:pt x="6607830" y="703025"/>
                  <a:pt x="6608369" y="704113"/>
                </a:cubicBezTo>
                <a:cubicBezTo>
                  <a:pt x="6608908" y="705203"/>
                  <a:pt x="6609179" y="706292"/>
                  <a:pt x="6609179" y="707382"/>
                </a:cubicBezTo>
                <a:cubicBezTo>
                  <a:pt x="6609179" y="709559"/>
                  <a:pt x="6608639" y="712010"/>
                  <a:pt x="6607561" y="714733"/>
                </a:cubicBezTo>
                <a:cubicBezTo>
                  <a:pt x="6606482" y="717455"/>
                  <a:pt x="6605941" y="719906"/>
                  <a:pt x="6605941" y="722085"/>
                </a:cubicBezTo>
                <a:cubicBezTo>
                  <a:pt x="6605941" y="727530"/>
                  <a:pt x="6606751" y="733520"/>
                  <a:pt x="6608369" y="740055"/>
                </a:cubicBezTo>
                <a:cubicBezTo>
                  <a:pt x="6609987" y="746590"/>
                  <a:pt x="6610797" y="752580"/>
                  <a:pt x="6610797" y="758025"/>
                </a:cubicBezTo>
                <a:cubicBezTo>
                  <a:pt x="6610797" y="762381"/>
                  <a:pt x="6610257" y="767011"/>
                  <a:pt x="6609179" y="771911"/>
                </a:cubicBezTo>
                <a:cubicBezTo>
                  <a:pt x="6608100" y="776813"/>
                  <a:pt x="6607020" y="781986"/>
                  <a:pt x="6605941" y="787432"/>
                </a:cubicBezTo>
                <a:lnTo>
                  <a:pt x="6604323" y="787432"/>
                </a:lnTo>
                <a:cubicBezTo>
                  <a:pt x="6602166" y="787432"/>
                  <a:pt x="6600278" y="787158"/>
                  <a:pt x="6598660" y="786614"/>
                </a:cubicBezTo>
                <a:cubicBezTo>
                  <a:pt x="6597040" y="786070"/>
                  <a:pt x="6595153" y="785797"/>
                  <a:pt x="6592996" y="785797"/>
                </a:cubicBezTo>
                <a:cubicBezTo>
                  <a:pt x="6592996" y="789065"/>
                  <a:pt x="6593804" y="793421"/>
                  <a:pt x="6595422" y="798867"/>
                </a:cubicBezTo>
                <a:cubicBezTo>
                  <a:pt x="6597040" y="804313"/>
                  <a:pt x="6600547" y="805946"/>
                  <a:pt x="6605941" y="803769"/>
                </a:cubicBezTo>
                <a:cubicBezTo>
                  <a:pt x="6605941" y="805946"/>
                  <a:pt x="6606211" y="808125"/>
                  <a:pt x="6606751" y="810302"/>
                </a:cubicBezTo>
                <a:cubicBezTo>
                  <a:pt x="6607290" y="812481"/>
                  <a:pt x="6607561" y="814660"/>
                  <a:pt x="6607561" y="816837"/>
                </a:cubicBezTo>
                <a:cubicBezTo>
                  <a:pt x="6607561" y="819016"/>
                  <a:pt x="6606482" y="820649"/>
                  <a:pt x="6604323" y="821739"/>
                </a:cubicBezTo>
                <a:cubicBezTo>
                  <a:pt x="6602166" y="822828"/>
                  <a:pt x="6601086" y="824462"/>
                  <a:pt x="6601086" y="826639"/>
                </a:cubicBezTo>
                <a:cubicBezTo>
                  <a:pt x="6601086" y="829907"/>
                  <a:pt x="6602705" y="832358"/>
                  <a:pt x="6605941" y="833991"/>
                </a:cubicBezTo>
                <a:cubicBezTo>
                  <a:pt x="6609179" y="835625"/>
                  <a:pt x="6610797" y="837530"/>
                  <a:pt x="6610797" y="839709"/>
                </a:cubicBezTo>
                <a:cubicBezTo>
                  <a:pt x="6610797" y="841888"/>
                  <a:pt x="6609987" y="843793"/>
                  <a:pt x="6608369" y="845426"/>
                </a:cubicBezTo>
                <a:cubicBezTo>
                  <a:pt x="6606751" y="847060"/>
                  <a:pt x="6605941" y="848967"/>
                  <a:pt x="6605941" y="851144"/>
                </a:cubicBezTo>
                <a:cubicBezTo>
                  <a:pt x="6605941" y="853323"/>
                  <a:pt x="6606751" y="856046"/>
                  <a:pt x="6608369" y="859312"/>
                </a:cubicBezTo>
                <a:cubicBezTo>
                  <a:pt x="6609987" y="862581"/>
                  <a:pt x="6610797" y="865847"/>
                  <a:pt x="6610797" y="869116"/>
                </a:cubicBezTo>
                <a:lnTo>
                  <a:pt x="6610797" y="874016"/>
                </a:lnTo>
                <a:cubicBezTo>
                  <a:pt x="6603244" y="874016"/>
                  <a:pt x="6599468" y="877828"/>
                  <a:pt x="6599468" y="885452"/>
                </a:cubicBezTo>
                <a:lnTo>
                  <a:pt x="6599468" y="888719"/>
                </a:lnTo>
                <a:lnTo>
                  <a:pt x="6609179" y="898521"/>
                </a:lnTo>
                <a:cubicBezTo>
                  <a:pt x="6609179" y="900700"/>
                  <a:pt x="6608639" y="902877"/>
                  <a:pt x="6607561" y="905056"/>
                </a:cubicBezTo>
                <a:cubicBezTo>
                  <a:pt x="6606482" y="907235"/>
                  <a:pt x="6605941" y="909412"/>
                  <a:pt x="6605941" y="911591"/>
                </a:cubicBezTo>
                <a:cubicBezTo>
                  <a:pt x="6605941" y="913768"/>
                  <a:pt x="6606482" y="916219"/>
                  <a:pt x="6607561" y="918942"/>
                </a:cubicBezTo>
                <a:cubicBezTo>
                  <a:pt x="6608639" y="921665"/>
                  <a:pt x="6609179" y="924659"/>
                  <a:pt x="6609179" y="927928"/>
                </a:cubicBezTo>
                <a:cubicBezTo>
                  <a:pt x="6609179" y="929017"/>
                  <a:pt x="6608908" y="930105"/>
                  <a:pt x="6608369" y="931194"/>
                </a:cubicBezTo>
                <a:cubicBezTo>
                  <a:pt x="6607830" y="932284"/>
                  <a:pt x="6607561" y="933373"/>
                  <a:pt x="6607561" y="934462"/>
                </a:cubicBezTo>
                <a:cubicBezTo>
                  <a:pt x="6607561" y="936640"/>
                  <a:pt x="6608100" y="938819"/>
                  <a:pt x="6609179" y="940996"/>
                </a:cubicBezTo>
                <a:cubicBezTo>
                  <a:pt x="6610257" y="943175"/>
                  <a:pt x="6610797" y="945354"/>
                  <a:pt x="6610797" y="947531"/>
                </a:cubicBezTo>
                <a:cubicBezTo>
                  <a:pt x="6610797" y="950799"/>
                  <a:pt x="6608639" y="954610"/>
                  <a:pt x="6604323" y="958968"/>
                </a:cubicBezTo>
                <a:lnTo>
                  <a:pt x="6604323" y="976938"/>
                </a:lnTo>
                <a:cubicBezTo>
                  <a:pt x="6604323" y="976938"/>
                  <a:pt x="6603784" y="977482"/>
                  <a:pt x="6602705" y="978571"/>
                </a:cubicBezTo>
                <a:lnTo>
                  <a:pt x="6599468" y="978571"/>
                </a:lnTo>
                <a:cubicBezTo>
                  <a:pt x="6596232" y="978571"/>
                  <a:pt x="6592725" y="977754"/>
                  <a:pt x="6588950" y="976120"/>
                </a:cubicBezTo>
                <a:cubicBezTo>
                  <a:pt x="6585174" y="974487"/>
                  <a:pt x="6581667" y="973670"/>
                  <a:pt x="6578431" y="973670"/>
                </a:cubicBezTo>
                <a:cubicBezTo>
                  <a:pt x="6576273" y="973670"/>
                  <a:pt x="6574924" y="974487"/>
                  <a:pt x="6574385" y="976120"/>
                </a:cubicBezTo>
                <a:cubicBezTo>
                  <a:pt x="6573845" y="977754"/>
                  <a:pt x="6573036" y="978571"/>
                  <a:pt x="6571957" y="978571"/>
                </a:cubicBezTo>
                <a:cubicBezTo>
                  <a:pt x="6568721" y="975304"/>
                  <a:pt x="6565484" y="973670"/>
                  <a:pt x="6562248" y="973670"/>
                </a:cubicBezTo>
                <a:lnTo>
                  <a:pt x="6554156" y="973670"/>
                </a:lnTo>
                <a:cubicBezTo>
                  <a:pt x="6550920" y="973670"/>
                  <a:pt x="6547413" y="972854"/>
                  <a:pt x="6543637" y="971220"/>
                </a:cubicBezTo>
                <a:cubicBezTo>
                  <a:pt x="6539861" y="969585"/>
                  <a:pt x="6536355" y="968769"/>
                  <a:pt x="6533118" y="968769"/>
                </a:cubicBezTo>
                <a:cubicBezTo>
                  <a:pt x="6530961" y="968769"/>
                  <a:pt x="6529343" y="969585"/>
                  <a:pt x="6528262" y="971220"/>
                </a:cubicBezTo>
                <a:cubicBezTo>
                  <a:pt x="6527185" y="972854"/>
                  <a:pt x="6525567" y="973670"/>
                  <a:pt x="6523408" y="973670"/>
                </a:cubicBezTo>
                <a:cubicBezTo>
                  <a:pt x="6521251" y="973670"/>
                  <a:pt x="6519901" y="973398"/>
                  <a:pt x="6519363" y="972854"/>
                </a:cubicBezTo>
                <a:cubicBezTo>
                  <a:pt x="6518824" y="972308"/>
                  <a:pt x="6518014" y="972036"/>
                  <a:pt x="6516935" y="972036"/>
                </a:cubicBezTo>
                <a:lnTo>
                  <a:pt x="6515317" y="972036"/>
                </a:lnTo>
                <a:lnTo>
                  <a:pt x="6512081" y="973670"/>
                </a:lnTo>
                <a:cubicBezTo>
                  <a:pt x="6509922" y="972582"/>
                  <a:pt x="6507764" y="971492"/>
                  <a:pt x="6505607" y="970403"/>
                </a:cubicBezTo>
                <a:cubicBezTo>
                  <a:pt x="6503449" y="969313"/>
                  <a:pt x="6501292" y="968769"/>
                  <a:pt x="6499134" y="968769"/>
                </a:cubicBezTo>
                <a:cubicBezTo>
                  <a:pt x="6494819" y="968769"/>
                  <a:pt x="6492121" y="969585"/>
                  <a:pt x="6491042" y="971220"/>
                </a:cubicBezTo>
                <a:cubicBezTo>
                  <a:pt x="6489963" y="972854"/>
                  <a:pt x="6487806" y="974215"/>
                  <a:pt x="6484569" y="975304"/>
                </a:cubicBezTo>
                <a:cubicBezTo>
                  <a:pt x="6482412" y="976392"/>
                  <a:pt x="6478366" y="976938"/>
                  <a:pt x="6472432" y="976938"/>
                </a:cubicBezTo>
                <a:cubicBezTo>
                  <a:pt x="6466498" y="976938"/>
                  <a:pt x="6462453" y="976938"/>
                  <a:pt x="6460294" y="976938"/>
                </a:cubicBezTo>
                <a:lnTo>
                  <a:pt x="6447349" y="976938"/>
                </a:lnTo>
                <a:cubicBezTo>
                  <a:pt x="6444111" y="973670"/>
                  <a:pt x="6440875" y="972036"/>
                  <a:pt x="6437638" y="972036"/>
                </a:cubicBezTo>
                <a:lnTo>
                  <a:pt x="6436020" y="972036"/>
                </a:lnTo>
                <a:cubicBezTo>
                  <a:pt x="6434941" y="973126"/>
                  <a:pt x="6433863" y="973670"/>
                  <a:pt x="6432784" y="973670"/>
                </a:cubicBezTo>
                <a:lnTo>
                  <a:pt x="6429546" y="973670"/>
                </a:lnTo>
                <a:cubicBezTo>
                  <a:pt x="6426310" y="973670"/>
                  <a:pt x="6423073" y="973398"/>
                  <a:pt x="6419837" y="972854"/>
                </a:cubicBezTo>
                <a:cubicBezTo>
                  <a:pt x="6416601" y="972308"/>
                  <a:pt x="6413363" y="972036"/>
                  <a:pt x="6410127" y="972036"/>
                </a:cubicBezTo>
                <a:cubicBezTo>
                  <a:pt x="6407969" y="972036"/>
                  <a:pt x="6406351" y="972854"/>
                  <a:pt x="6405273" y="974487"/>
                </a:cubicBezTo>
                <a:cubicBezTo>
                  <a:pt x="6404193" y="976120"/>
                  <a:pt x="6402575" y="976938"/>
                  <a:pt x="6400418" y="976938"/>
                </a:cubicBezTo>
                <a:cubicBezTo>
                  <a:pt x="6395023" y="976938"/>
                  <a:pt x="6390438" y="975031"/>
                  <a:pt x="6386661" y="971220"/>
                </a:cubicBezTo>
                <a:cubicBezTo>
                  <a:pt x="6382886" y="967408"/>
                  <a:pt x="6378840" y="965501"/>
                  <a:pt x="6374525" y="965501"/>
                </a:cubicBezTo>
                <a:cubicBezTo>
                  <a:pt x="6371288" y="965501"/>
                  <a:pt x="6369400" y="967136"/>
                  <a:pt x="6368860" y="970403"/>
                </a:cubicBezTo>
                <a:cubicBezTo>
                  <a:pt x="6368321" y="973670"/>
                  <a:pt x="6365894" y="975304"/>
                  <a:pt x="6361578" y="975304"/>
                </a:cubicBezTo>
                <a:cubicBezTo>
                  <a:pt x="6359421" y="975304"/>
                  <a:pt x="6357802" y="974215"/>
                  <a:pt x="6356723" y="972036"/>
                </a:cubicBezTo>
                <a:cubicBezTo>
                  <a:pt x="6355645" y="969859"/>
                  <a:pt x="6354026" y="968769"/>
                  <a:pt x="6351869" y="968769"/>
                </a:cubicBezTo>
                <a:cubicBezTo>
                  <a:pt x="6351869" y="968769"/>
                  <a:pt x="6350790" y="969313"/>
                  <a:pt x="6348631" y="970403"/>
                </a:cubicBezTo>
                <a:lnTo>
                  <a:pt x="6335686" y="976938"/>
                </a:lnTo>
                <a:lnTo>
                  <a:pt x="6334068" y="976938"/>
                </a:lnTo>
                <a:cubicBezTo>
                  <a:pt x="6330830" y="976938"/>
                  <a:pt x="6328673" y="976392"/>
                  <a:pt x="6327594" y="975304"/>
                </a:cubicBezTo>
                <a:lnTo>
                  <a:pt x="6298464" y="975304"/>
                </a:lnTo>
                <a:cubicBezTo>
                  <a:pt x="6295228" y="973126"/>
                  <a:pt x="6291991" y="972036"/>
                  <a:pt x="6288755" y="972036"/>
                </a:cubicBezTo>
                <a:cubicBezTo>
                  <a:pt x="6285517" y="972036"/>
                  <a:pt x="6283899" y="969313"/>
                  <a:pt x="6283899" y="963868"/>
                </a:cubicBezTo>
                <a:lnTo>
                  <a:pt x="6283899" y="955699"/>
                </a:lnTo>
                <a:cubicBezTo>
                  <a:pt x="6283899" y="953522"/>
                  <a:pt x="6283630" y="951887"/>
                  <a:pt x="6283091" y="950799"/>
                </a:cubicBezTo>
                <a:cubicBezTo>
                  <a:pt x="6282552" y="949710"/>
                  <a:pt x="6282281" y="948076"/>
                  <a:pt x="6282281" y="945898"/>
                </a:cubicBezTo>
                <a:cubicBezTo>
                  <a:pt x="6282281" y="943719"/>
                  <a:pt x="6282820" y="942631"/>
                  <a:pt x="6283899" y="942631"/>
                </a:cubicBezTo>
                <a:cubicBezTo>
                  <a:pt x="6286058" y="942631"/>
                  <a:pt x="6287406" y="943992"/>
                  <a:pt x="6287945" y="946715"/>
                </a:cubicBezTo>
                <a:cubicBezTo>
                  <a:pt x="6288485" y="949438"/>
                  <a:pt x="6289834" y="950799"/>
                  <a:pt x="6291991" y="950799"/>
                </a:cubicBezTo>
                <a:lnTo>
                  <a:pt x="6293609" y="950799"/>
                </a:lnTo>
                <a:cubicBezTo>
                  <a:pt x="6303320" y="944264"/>
                  <a:pt x="6308175" y="935007"/>
                  <a:pt x="6308175" y="923026"/>
                </a:cubicBezTo>
                <a:lnTo>
                  <a:pt x="6308175" y="918126"/>
                </a:lnTo>
                <a:cubicBezTo>
                  <a:pt x="6307095" y="915947"/>
                  <a:pt x="6304398" y="914858"/>
                  <a:pt x="6300082" y="914858"/>
                </a:cubicBezTo>
                <a:cubicBezTo>
                  <a:pt x="6294688" y="914858"/>
                  <a:pt x="6290644" y="916491"/>
                  <a:pt x="6287945" y="919759"/>
                </a:cubicBezTo>
                <a:cubicBezTo>
                  <a:pt x="6285248" y="923026"/>
                  <a:pt x="6281202" y="924659"/>
                  <a:pt x="6275808" y="924659"/>
                </a:cubicBezTo>
                <a:cubicBezTo>
                  <a:pt x="6275808" y="922482"/>
                  <a:pt x="6276079" y="920849"/>
                  <a:pt x="6276618" y="919759"/>
                </a:cubicBezTo>
                <a:cubicBezTo>
                  <a:pt x="6277157" y="918670"/>
                  <a:pt x="6277427" y="917036"/>
                  <a:pt x="6277427" y="914858"/>
                </a:cubicBezTo>
                <a:cubicBezTo>
                  <a:pt x="6277427" y="912680"/>
                  <a:pt x="6276887" y="910773"/>
                  <a:pt x="6275808" y="909140"/>
                </a:cubicBezTo>
                <a:cubicBezTo>
                  <a:pt x="6274729" y="907507"/>
                  <a:pt x="6274190" y="905600"/>
                  <a:pt x="6274190" y="903422"/>
                </a:cubicBezTo>
                <a:cubicBezTo>
                  <a:pt x="6274190" y="900154"/>
                  <a:pt x="6275269" y="897705"/>
                  <a:pt x="6277427" y="896070"/>
                </a:cubicBezTo>
                <a:cubicBezTo>
                  <a:pt x="6279584" y="894437"/>
                  <a:pt x="6280663" y="891986"/>
                  <a:pt x="6280663" y="888719"/>
                </a:cubicBezTo>
                <a:cubicBezTo>
                  <a:pt x="6280663" y="885452"/>
                  <a:pt x="6279854" y="882456"/>
                  <a:pt x="6278236" y="879733"/>
                </a:cubicBezTo>
                <a:cubicBezTo>
                  <a:pt x="6276618" y="877011"/>
                  <a:pt x="6275808" y="874016"/>
                  <a:pt x="6275808" y="870749"/>
                </a:cubicBezTo>
                <a:cubicBezTo>
                  <a:pt x="6275808" y="868570"/>
                  <a:pt x="6276347" y="866937"/>
                  <a:pt x="6277427" y="865847"/>
                </a:cubicBezTo>
                <a:cubicBezTo>
                  <a:pt x="6278505" y="864758"/>
                  <a:pt x="6279045" y="863125"/>
                  <a:pt x="6279045" y="860947"/>
                </a:cubicBezTo>
                <a:cubicBezTo>
                  <a:pt x="6279045" y="856590"/>
                  <a:pt x="6278236" y="851417"/>
                  <a:pt x="6276618" y="845426"/>
                </a:cubicBezTo>
                <a:cubicBezTo>
                  <a:pt x="6275000" y="839437"/>
                  <a:pt x="6274190" y="835353"/>
                  <a:pt x="6274190" y="833174"/>
                </a:cubicBezTo>
                <a:lnTo>
                  <a:pt x="6274190" y="831540"/>
                </a:lnTo>
                <a:lnTo>
                  <a:pt x="6275808" y="825006"/>
                </a:lnTo>
                <a:lnTo>
                  <a:pt x="6275808" y="816837"/>
                </a:lnTo>
                <a:cubicBezTo>
                  <a:pt x="6275808" y="812481"/>
                  <a:pt x="6276618" y="808669"/>
                  <a:pt x="6278236" y="805402"/>
                </a:cubicBezTo>
                <a:cubicBezTo>
                  <a:pt x="6279854" y="802134"/>
                  <a:pt x="6280663" y="797778"/>
                  <a:pt x="6280663" y="792332"/>
                </a:cubicBezTo>
                <a:cubicBezTo>
                  <a:pt x="6280663" y="789065"/>
                  <a:pt x="6280124" y="785797"/>
                  <a:pt x="6279045" y="782530"/>
                </a:cubicBezTo>
                <a:cubicBezTo>
                  <a:pt x="6277966" y="779263"/>
                  <a:pt x="6277427" y="775995"/>
                  <a:pt x="6277427" y="772728"/>
                </a:cubicBezTo>
                <a:cubicBezTo>
                  <a:pt x="6277427" y="770550"/>
                  <a:pt x="6277966" y="768916"/>
                  <a:pt x="6279045" y="767827"/>
                </a:cubicBezTo>
                <a:cubicBezTo>
                  <a:pt x="6280124" y="766738"/>
                  <a:pt x="6280663" y="765650"/>
                  <a:pt x="6280663" y="764560"/>
                </a:cubicBezTo>
                <a:cubicBezTo>
                  <a:pt x="6280663" y="762381"/>
                  <a:pt x="6280124" y="760748"/>
                  <a:pt x="6279045" y="759659"/>
                </a:cubicBezTo>
                <a:cubicBezTo>
                  <a:pt x="6277966" y="758569"/>
                  <a:pt x="6277427" y="756936"/>
                  <a:pt x="6277427" y="754758"/>
                </a:cubicBezTo>
                <a:cubicBezTo>
                  <a:pt x="6277427" y="752580"/>
                  <a:pt x="6277966" y="750401"/>
                  <a:pt x="6279045" y="748223"/>
                </a:cubicBezTo>
                <a:cubicBezTo>
                  <a:pt x="6280124" y="746045"/>
                  <a:pt x="6280663" y="743322"/>
                  <a:pt x="6280663" y="740055"/>
                </a:cubicBezTo>
                <a:cubicBezTo>
                  <a:pt x="6280663" y="734609"/>
                  <a:pt x="6278505" y="729708"/>
                  <a:pt x="6274190" y="725352"/>
                </a:cubicBezTo>
                <a:lnTo>
                  <a:pt x="6274190" y="723718"/>
                </a:lnTo>
                <a:cubicBezTo>
                  <a:pt x="6274190" y="722629"/>
                  <a:pt x="6274190" y="720995"/>
                  <a:pt x="6274190" y="718817"/>
                </a:cubicBezTo>
                <a:cubicBezTo>
                  <a:pt x="6274190" y="716639"/>
                  <a:pt x="6274729" y="715550"/>
                  <a:pt x="6275808" y="715550"/>
                </a:cubicBezTo>
                <a:lnTo>
                  <a:pt x="6283899" y="715550"/>
                </a:lnTo>
                <a:cubicBezTo>
                  <a:pt x="6284979" y="715550"/>
                  <a:pt x="6285517" y="714461"/>
                  <a:pt x="6285517" y="712282"/>
                </a:cubicBezTo>
                <a:cubicBezTo>
                  <a:pt x="6285517" y="707926"/>
                  <a:pt x="6284170" y="703297"/>
                  <a:pt x="6281473" y="698396"/>
                </a:cubicBezTo>
                <a:cubicBezTo>
                  <a:pt x="6278775" y="693496"/>
                  <a:pt x="6276347" y="689411"/>
                  <a:pt x="6274190" y="686143"/>
                </a:cubicBezTo>
                <a:lnTo>
                  <a:pt x="6274190" y="684510"/>
                </a:lnTo>
                <a:cubicBezTo>
                  <a:pt x="6274190" y="681243"/>
                  <a:pt x="6279045" y="679064"/>
                  <a:pt x="6288755" y="677975"/>
                </a:cubicBezTo>
                <a:cubicBezTo>
                  <a:pt x="6298464" y="676885"/>
                  <a:pt x="6305477" y="673619"/>
                  <a:pt x="6309793" y="668173"/>
                </a:cubicBezTo>
                <a:cubicBezTo>
                  <a:pt x="6309793" y="668173"/>
                  <a:pt x="6310332" y="667084"/>
                  <a:pt x="6311411" y="664906"/>
                </a:cubicBezTo>
                <a:lnTo>
                  <a:pt x="6314647" y="661638"/>
                </a:lnTo>
                <a:cubicBezTo>
                  <a:pt x="6317883" y="661638"/>
                  <a:pt x="6319503" y="662183"/>
                  <a:pt x="6319503" y="663272"/>
                </a:cubicBezTo>
                <a:lnTo>
                  <a:pt x="6321121" y="663272"/>
                </a:lnTo>
                <a:cubicBezTo>
                  <a:pt x="6323279" y="663272"/>
                  <a:pt x="6324357" y="661638"/>
                  <a:pt x="6324357" y="658371"/>
                </a:cubicBezTo>
                <a:cubicBezTo>
                  <a:pt x="6324357" y="655103"/>
                  <a:pt x="6322200" y="653470"/>
                  <a:pt x="6317883" y="653470"/>
                </a:cubicBezTo>
                <a:cubicBezTo>
                  <a:pt x="6314647" y="653470"/>
                  <a:pt x="6308713" y="655921"/>
                  <a:pt x="6300082" y="660822"/>
                </a:cubicBezTo>
                <a:cubicBezTo>
                  <a:pt x="6291452" y="665722"/>
                  <a:pt x="6285517" y="668173"/>
                  <a:pt x="6282281" y="668173"/>
                </a:cubicBezTo>
                <a:cubicBezTo>
                  <a:pt x="6279045" y="668173"/>
                  <a:pt x="6277427" y="667084"/>
                  <a:pt x="6277427" y="664906"/>
                </a:cubicBezTo>
                <a:cubicBezTo>
                  <a:pt x="6277427" y="662728"/>
                  <a:pt x="6277966" y="661094"/>
                  <a:pt x="6279045" y="660005"/>
                </a:cubicBezTo>
                <a:cubicBezTo>
                  <a:pt x="6280124" y="658915"/>
                  <a:pt x="6280663" y="657282"/>
                  <a:pt x="6280663" y="655103"/>
                </a:cubicBezTo>
                <a:cubicBezTo>
                  <a:pt x="6280663" y="650747"/>
                  <a:pt x="6279854" y="647480"/>
                  <a:pt x="6278236" y="645301"/>
                </a:cubicBezTo>
                <a:cubicBezTo>
                  <a:pt x="6276618" y="643124"/>
                  <a:pt x="6275808" y="640401"/>
                  <a:pt x="6275808" y="637133"/>
                </a:cubicBezTo>
                <a:cubicBezTo>
                  <a:pt x="6275808" y="632777"/>
                  <a:pt x="6276347" y="628693"/>
                  <a:pt x="6277427" y="624880"/>
                </a:cubicBezTo>
                <a:cubicBezTo>
                  <a:pt x="6278505" y="621068"/>
                  <a:pt x="6279045" y="616984"/>
                  <a:pt x="6279045" y="612628"/>
                </a:cubicBezTo>
                <a:cubicBezTo>
                  <a:pt x="6279045" y="610449"/>
                  <a:pt x="6278505" y="608272"/>
                  <a:pt x="6277427" y="606093"/>
                </a:cubicBezTo>
                <a:cubicBezTo>
                  <a:pt x="6276347" y="603914"/>
                  <a:pt x="6275808" y="601737"/>
                  <a:pt x="6275808" y="599558"/>
                </a:cubicBezTo>
                <a:cubicBezTo>
                  <a:pt x="6275808" y="597381"/>
                  <a:pt x="6276347" y="595746"/>
                  <a:pt x="6277427" y="594658"/>
                </a:cubicBezTo>
                <a:cubicBezTo>
                  <a:pt x="6278505" y="593568"/>
                  <a:pt x="6279045" y="591935"/>
                  <a:pt x="6279045" y="589756"/>
                </a:cubicBezTo>
                <a:cubicBezTo>
                  <a:pt x="6279045" y="587577"/>
                  <a:pt x="6278505" y="585672"/>
                  <a:pt x="6277427" y="584039"/>
                </a:cubicBezTo>
                <a:cubicBezTo>
                  <a:pt x="6276347" y="582405"/>
                  <a:pt x="6275808" y="580498"/>
                  <a:pt x="6275808" y="578321"/>
                </a:cubicBezTo>
                <a:cubicBezTo>
                  <a:pt x="6275808" y="572875"/>
                  <a:pt x="6276618" y="567157"/>
                  <a:pt x="6278236" y="561167"/>
                </a:cubicBezTo>
                <a:cubicBezTo>
                  <a:pt x="6279854" y="555177"/>
                  <a:pt x="6280663" y="549458"/>
                  <a:pt x="6280663" y="544013"/>
                </a:cubicBezTo>
                <a:cubicBezTo>
                  <a:pt x="6280663" y="539657"/>
                  <a:pt x="6279854" y="535300"/>
                  <a:pt x="6278236" y="530944"/>
                </a:cubicBezTo>
                <a:cubicBezTo>
                  <a:pt x="6276618" y="526588"/>
                  <a:pt x="6275808" y="522230"/>
                  <a:pt x="6275808" y="517874"/>
                </a:cubicBezTo>
                <a:cubicBezTo>
                  <a:pt x="6275808" y="512429"/>
                  <a:pt x="6276618" y="506711"/>
                  <a:pt x="6278236" y="500721"/>
                </a:cubicBezTo>
                <a:cubicBezTo>
                  <a:pt x="6279854" y="494731"/>
                  <a:pt x="6280663" y="489013"/>
                  <a:pt x="6280663" y="483567"/>
                </a:cubicBezTo>
                <a:cubicBezTo>
                  <a:pt x="6280663" y="480301"/>
                  <a:pt x="6279854" y="477304"/>
                  <a:pt x="6278236" y="474582"/>
                </a:cubicBezTo>
                <a:cubicBezTo>
                  <a:pt x="6276618" y="471859"/>
                  <a:pt x="6275808" y="469409"/>
                  <a:pt x="6275808" y="467231"/>
                </a:cubicBezTo>
                <a:cubicBezTo>
                  <a:pt x="6275808" y="463964"/>
                  <a:pt x="6276887" y="461241"/>
                  <a:pt x="6279045" y="459062"/>
                </a:cubicBezTo>
                <a:cubicBezTo>
                  <a:pt x="6279045" y="453617"/>
                  <a:pt x="6279315" y="448988"/>
                  <a:pt x="6279854" y="445176"/>
                </a:cubicBezTo>
                <a:cubicBezTo>
                  <a:pt x="6280393" y="441364"/>
                  <a:pt x="6280663" y="436736"/>
                  <a:pt x="6280663" y="431290"/>
                </a:cubicBezTo>
                <a:cubicBezTo>
                  <a:pt x="6280663" y="428022"/>
                  <a:pt x="6279854" y="424483"/>
                  <a:pt x="6278236" y="420671"/>
                </a:cubicBezTo>
                <a:cubicBezTo>
                  <a:pt x="6276618" y="416859"/>
                  <a:pt x="6275808" y="412775"/>
                  <a:pt x="6275808" y="408419"/>
                </a:cubicBezTo>
                <a:cubicBezTo>
                  <a:pt x="6275808" y="402973"/>
                  <a:pt x="6277697" y="399161"/>
                  <a:pt x="6281473" y="396982"/>
                </a:cubicBezTo>
                <a:cubicBezTo>
                  <a:pt x="6285248" y="394805"/>
                  <a:pt x="6287137" y="392082"/>
                  <a:pt x="6287137" y="388814"/>
                </a:cubicBezTo>
                <a:cubicBezTo>
                  <a:pt x="6287137" y="386636"/>
                  <a:pt x="6284440" y="380919"/>
                  <a:pt x="6279045" y="371661"/>
                </a:cubicBezTo>
                <a:cubicBezTo>
                  <a:pt x="6273651" y="362403"/>
                  <a:pt x="6270954" y="356686"/>
                  <a:pt x="6270954" y="354507"/>
                </a:cubicBezTo>
                <a:cubicBezTo>
                  <a:pt x="6270954" y="352329"/>
                  <a:pt x="6272032" y="350423"/>
                  <a:pt x="6274190" y="348789"/>
                </a:cubicBezTo>
                <a:cubicBezTo>
                  <a:pt x="6276347" y="347156"/>
                  <a:pt x="6277427" y="345249"/>
                  <a:pt x="6277427" y="343072"/>
                </a:cubicBezTo>
                <a:cubicBezTo>
                  <a:pt x="6277427" y="338715"/>
                  <a:pt x="6277157" y="334631"/>
                  <a:pt x="6276618" y="330819"/>
                </a:cubicBezTo>
                <a:cubicBezTo>
                  <a:pt x="6276079" y="327007"/>
                  <a:pt x="6275808" y="322923"/>
                  <a:pt x="6275808" y="318567"/>
                </a:cubicBezTo>
                <a:cubicBezTo>
                  <a:pt x="6275808" y="316388"/>
                  <a:pt x="6277157" y="314754"/>
                  <a:pt x="6279854" y="313665"/>
                </a:cubicBezTo>
                <a:cubicBezTo>
                  <a:pt x="6282552" y="312576"/>
                  <a:pt x="6284440" y="310942"/>
                  <a:pt x="6285517" y="308765"/>
                </a:cubicBezTo>
                <a:cubicBezTo>
                  <a:pt x="6285517" y="305497"/>
                  <a:pt x="6283899" y="303319"/>
                  <a:pt x="6280663" y="302230"/>
                </a:cubicBezTo>
                <a:cubicBezTo>
                  <a:pt x="6277427" y="301140"/>
                  <a:pt x="6275808" y="298962"/>
                  <a:pt x="6275808" y="295695"/>
                </a:cubicBezTo>
                <a:cubicBezTo>
                  <a:pt x="6275808" y="290249"/>
                  <a:pt x="6276887" y="285348"/>
                  <a:pt x="6279045" y="280992"/>
                </a:cubicBezTo>
                <a:cubicBezTo>
                  <a:pt x="6281202" y="276635"/>
                  <a:pt x="6282281" y="271734"/>
                  <a:pt x="6282281" y="266288"/>
                </a:cubicBezTo>
                <a:cubicBezTo>
                  <a:pt x="6282281" y="263021"/>
                  <a:pt x="6281473" y="260843"/>
                  <a:pt x="6279854" y="259755"/>
                </a:cubicBezTo>
                <a:cubicBezTo>
                  <a:pt x="6278236" y="258665"/>
                  <a:pt x="6277427" y="257032"/>
                  <a:pt x="6277427" y="254853"/>
                </a:cubicBezTo>
                <a:cubicBezTo>
                  <a:pt x="6277427" y="251586"/>
                  <a:pt x="6277966" y="248318"/>
                  <a:pt x="6279045" y="245051"/>
                </a:cubicBezTo>
                <a:cubicBezTo>
                  <a:pt x="6280124" y="241783"/>
                  <a:pt x="6280663" y="238516"/>
                  <a:pt x="6280663" y="235249"/>
                </a:cubicBezTo>
                <a:cubicBezTo>
                  <a:pt x="6280663" y="233071"/>
                  <a:pt x="6279854" y="230620"/>
                  <a:pt x="6278236" y="227897"/>
                </a:cubicBezTo>
                <a:cubicBezTo>
                  <a:pt x="6276618" y="225174"/>
                  <a:pt x="6275808" y="222180"/>
                  <a:pt x="6275808" y="218913"/>
                </a:cubicBezTo>
                <a:cubicBezTo>
                  <a:pt x="6275808" y="215645"/>
                  <a:pt x="6276347" y="213467"/>
                  <a:pt x="6277427" y="212378"/>
                </a:cubicBezTo>
                <a:lnTo>
                  <a:pt x="6277427" y="192773"/>
                </a:lnTo>
                <a:cubicBezTo>
                  <a:pt x="6276347" y="191685"/>
                  <a:pt x="6275808" y="190050"/>
                  <a:pt x="6275808" y="187873"/>
                </a:cubicBezTo>
                <a:lnTo>
                  <a:pt x="6275808" y="186239"/>
                </a:lnTo>
                <a:cubicBezTo>
                  <a:pt x="6282281" y="181882"/>
                  <a:pt x="6285517" y="175348"/>
                  <a:pt x="6285517" y="166634"/>
                </a:cubicBezTo>
                <a:cubicBezTo>
                  <a:pt x="6285517" y="164457"/>
                  <a:pt x="6284440" y="162006"/>
                  <a:pt x="6282281" y="159283"/>
                </a:cubicBezTo>
                <a:cubicBezTo>
                  <a:pt x="6280124" y="156561"/>
                  <a:pt x="6278505" y="154654"/>
                  <a:pt x="6277427" y="153566"/>
                </a:cubicBezTo>
                <a:lnTo>
                  <a:pt x="6277427" y="151931"/>
                </a:lnTo>
                <a:cubicBezTo>
                  <a:pt x="6277427" y="149754"/>
                  <a:pt x="6277966" y="148392"/>
                  <a:pt x="6279045" y="147847"/>
                </a:cubicBezTo>
                <a:cubicBezTo>
                  <a:pt x="6280124" y="147303"/>
                  <a:pt x="6280663" y="145941"/>
                  <a:pt x="6280663" y="143763"/>
                </a:cubicBezTo>
                <a:cubicBezTo>
                  <a:pt x="6279584" y="143763"/>
                  <a:pt x="6278775" y="142401"/>
                  <a:pt x="6278236" y="139678"/>
                </a:cubicBezTo>
                <a:cubicBezTo>
                  <a:pt x="6277697" y="136956"/>
                  <a:pt x="6277427" y="135050"/>
                  <a:pt x="6277427" y="133961"/>
                </a:cubicBezTo>
                <a:lnTo>
                  <a:pt x="6275808" y="129061"/>
                </a:lnTo>
                <a:cubicBezTo>
                  <a:pt x="6275808" y="123615"/>
                  <a:pt x="6277427" y="118986"/>
                  <a:pt x="6280663" y="115173"/>
                </a:cubicBezTo>
                <a:cubicBezTo>
                  <a:pt x="6283899" y="111363"/>
                  <a:pt x="6285517" y="106733"/>
                  <a:pt x="6285517" y="101287"/>
                </a:cubicBezTo>
                <a:cubicBezTo>
                  <a:pt x="6285517" y="99110"/>
                  <a:pt x="6284709" y="97749"/>
                  <a:pt x="6283091" y="97203"/>
                </a:cubicBezTo>
                <a:cubicBezTo>
                  <a:pt x="6281473" y="96659"/>
                  <a:pt x="6280663" y="95298"/>
                  <a:pt x="6280663" y="93119"/>
                </a:cubicBezTo>
                <a:cubicBezTo>
                  <a:pt x="6280663" y="90942"/>
                  <a:pt x="6281202" y="89307"/>
                  <a:pt x="6282281" y="88219"/>
                </a:cubicBezTo>
                <a:cubicBezTo>
                  <a:pt x="6283361" y="87129"/>
                  <a:pt x="6283899" y="85496"/>
                  <a:pt x="6283899" y="83317"/>
                </a:cubicBezTo>
                <a:cubicBezTo>
                  <a:pt x="6283899" y="81138"/>
                  <a:pt x="6282820" y="79777"/>
                  <a:pt x="6280663" y="79233"/>
                </a:cubicBezTo>
                <a:cubicBezTo>
                  <a:pt x="6278505" y="78689"/>
                  <a:pt x="6277427" y="77328"/>
                  <a:pt x="6277427" y="75149"/>
                </a:cubicBezTo>
                <a:cubicBezTo>
                  <a:pt x="6277427" y="72970"/>
                  <a:pt x="6277966" y="71609"/>
                  <a:pt x="6279045" y="71065"/>
                </a:cubicBezTo>
                <a:cubicBezTo>
                  <a:pt x="6280124" y="70521"/>
                  <a:pt x="6280663" y="69159"/>
                  <a:pt x="6280663" y="66980"/>
                </a:cubicBezTo>
                <a:lnTo>
                  <a:pt x="6280663" y="52277"/>
                </a:lnTo>
                <a:cubicBezTo>
                  <a:pt x="6282820" y="46832"/>
                  <a:pt x="6286327" y="42203"/>
                  <a:pt x="6291181" y="38391"/>
                </a:cubicBezTo>
                <a:cubicBezTo>
                  <a:pt x="6296037" y="34579"/>
                  <a:pt x="6301162" y="32674"/>
                  <a:pt x="6306556" y="32674"/>
                </a:cubicBezTo>
                <a:cubicBezTo>
                  <a:pt x="6308713" y="32674"/>
                  <a:pt x="6310063" y="33218"/>
                  <a:pt x="6310602" y="34307"/>
                </a:cubicBezTo>
                <a:cubicBezTo>
                  <a:pt x="6311141" y="35396"/>
                  <a:pt x="6312490" y="35940"/>
                  <a:pt x="6314647" y="35940"/>
                </a:cubicBezTo>
                <a:cubicBezTo>
                  <a:pt x="6316806" y="35940"/>
                  <a:pt x="6318693" y="35396"/>
                  <a:pt x="6320311" y="34307"/>
                </a:cubicBezTo>
                <a:cubicBezTo>
                  <a:pt x="6321929" y="33218"/>
                  <a:pt x="6323818" y="32674"/>
                  <a:pt x="6325975" y="32674"/>
                </a:cubicBezTo>
                <a:cubicBezTo>
                  <a:pt x="6329212" y="32674"/>
                  <a:pt x="6332179" y="32946"/>
                  <a:pt x="6334876" y="33490"/>
                </a:cubicBezTo>
                <a:cubicBezTo>
                  <a:pt x="6337573" y="34035"/>
                  <a:pt x="6340541" y="34307"/>
                  <a:pt x="6343777" y="34307"/>
                </a:cubicBezTo>
                <a:lnTo>
                  <a:pt x="6350249" y="34307"/>
                </a:lnTo>
                <a:close/>
                <a:moveTo>
                  <a:pt x="4283277" y="27772"/>
                </a:moveTo>
                <a:lnTo>
                  <a:pt x="4284896" y="27772"/>
                </a:lnTo>
                <a:cubicBezTo>
                  <a:pt x="4288132" y="27772"/>
                  <a:pt x="4290829" y="28317"/>
                  <a:pt x="4292986" y="29405"/>
                </a:cubicBezTo>
                <a:cubicBezTo>
                  <a:pt x="4295144" y="30495"/>
                  <a:pt x="4298921" y="31040"/>
                  <a:pt x="4304315" y="31040"/>
                </a:cubicBezTo>
                <a:cubicBezTo>
                  <a:pt x="4305394" y="35396"/>
                  <a:pt x="4308091" y="37574"/>
                  <a:pt x="4312406" y="37574"/>
                </a:cubicBezTo>
                <a:cubicBezTo>
                  <a:pt x="4314563" y="37574"/>
                  <a:pt x="4316183" y="37030"/>
                  <a:pt x="4317262" y="35940"/>
                </a:cubicBezTo>
                <a:cubicBezTo>
                  <a:pt x="4318341" y="34851"/>
                  <a:pt x="4319959" y="34307"/>
                  <a:pt x="4322116" y="34307"/>
                </a:cubicBezTo>
                <a:cubicBezTo>
                  <a:pt x="4324274" y="34307"/>
                  <a:pt x="4325623" y="34851"/>
                  <a:pt x="4326162" y="35940"/>
                </a:cubicBezTo>
                <a:cubicBezTo>
                  <a:pt x="4326701" y="37030"/>
                  <a:pt x="4327510" y="37574"/>
                  <a:pt x="4328589" y="37574"/>
                </a:cubicBezTo>
                <a:cubicBezTo>
                  <a:pt x="4331826" y="37574"/>
                  <a:pt x="4334253" y="36486"/>
                  <a:pt x="4335871" y="34307"/>
                </a:cubicBezTo>
                <a:cubicBezTo>
                  <a:pt x="4337491" y="32128"/>
                  <a:pt x="4339917" y="31040"/>
                  <a:pt x="4343154" y="31040"/>
                </a:cubicBezTo>
                <a:cubicBezTo>
                  <a:pt x="4347470" y="31040"/>
                  <a:pt x="4351515" y="32128"/>
                  <a:pt x="4355292" y="34307"/>
                </a:cubicBezTo>
                <a:cubicBezTo>
                  <a:pt x="4359068" y="36486"/>
                  <a:pt x="4363112" y="37574"/>
                  <a:pt x="4367429" y="37574"/>
                </a:cubicBezTo>
                <a:cubicBezTo>
                  <a:pt x="4369586" y="37574"/>
                  <a:pt x="4370934" y="37302"/>
                  <a:pt x="4371475" y="36758"/>
                </a:cubicBezTo>
                <a:cubicBezTo>
                  <a:pt x="4372014" y="36212"/>
                  <a:pt x="4373363" y="35940"/>
                  <a:pt x="4375520" y="35940"/>
                </a:cubicBezTo>
                <a:cubicBezTo>
                  <a:pt x="4380915" y="35940"/>
                  <a:pt x="4385499" y="36486"/>
                  <a:pt x="4389276" y="37574"/>
                </a:cubicBezTo>
                <a:cubicBezTo>
                  <a:pt x="4393052" y="38663"/>
                  <a:pt x="4397098" y="39209"/>
                  <a:pt x="4401413" y="39209"/>
                </a:cubicBezTo>
                <a:cubicBezTo>
                  <a:pt x="4404649" y="39209"/>
                  <a:pt x="4406268" y="37302"/>
                  <a:pt x="4406268" y="33490"/>
                </a:cubicBezTo>
                <a:cubicBezTo>
                  <a:pt x="4406268" y="29679"/>
                  <a:pt x="4407346" y="27772"/>
                  <a:pt x="4409504" y="27772"/>
                </a:cubicBezTo>
                <a:cubicBezTo>
                  <a:pt x="4411661" y="27772"/>
                  <a:pt x="4414629" y="29133"/>
                  <a:pt x="4418406" y="31856"/>
                </a:cubicBezTo>
                <a:cubicBezTo>
                  <a:pt x="4422181" y="34579"/>
                  <a:pt x="4425149" y="35940"/>
                  <a:pt x="4427305" y="35940"/>
                </a:cubicBezTo>
                <a:cubicBezTo>
                  <a:pt x="4438094" y="39209"/>
                  <a:pt x="4449423" y="40842"/>
                  <a:pt x="4461289" y="40842"/>
                </a:cubicBezTo>
                <a:cubicBezTo>
                  <a:pt x="4466684" y="40842"/>
                  <a:pt x="4471539" y="39209"/>
                  <a:pt x="4475854" y="35940"/>
                </a:cubicBezTo>
                <a:cubicBezTo>
                  <a:pt x="4480170" y="32674"/>
                  <a:pt x="4485025" y="31040"/>
                  <a:pt x="4490419" y="31040"/>
                </a:cubicBezTo>
                <a:cubicBezTo>
                  <a:pt x="4492578" y="31040"/>
                  <a:pt x="4494735" y="31856"/>
                  <a:pt x="4496893" y="33490"/>
                </a:cubicBezTo>
                <a:cubicBezTo>
                  <a:pt x="4499050" y="35124"/>
                  <a:pt x="4501208" y="35940"/>
                  <a:pt x="4503366" y="35940"/>
                </a:cubicBezTo>
                <a:cubicBezTo>
                  <a:pt x="4505523" y="35940"/>
                  <a:pt x="4507141" y="35668"/>
                  <a:pt x="4508220" y="35124"/>
                </a:cubicBezTo>
                <a:cubicBezTo>
                  <a:pt x="4509300" y="34579"/>
                  <a:pt x="4510379" y="34307"/>
                  <a:pt x="4511458" y="34307"/>
                </a:cubicBezTo>
                <a:cubicBezTo>
                  <a:pt x="4513615" y="34307"/>
                  <a:pt x="4518201" y="35124"/>
                  <a:pt x="4525213" y="36758"/>
                </a:cubicBezTo>
                <a:cubicBezTo>
                  <a:pt x="4532225" y="38391"/>
                  <a:pt x="4535732" y="39753"/>
                  <a:pt x="4535732" y="40842"/>
                </a:cubicBezTo>
                <a:lnTo>
                  <a:pt x="4535732" y="53911"/>
                </a:lnTo>
                <a:cubicBezTo>
                  <a:pt x="4537889" y="56089"/>
                  <a:pt x="4538968" y="58268"/>
                  <a:pt x="4538968" y="60446"/>
                </a:cubicBezTo>
                <a:cubicBezTo>
                  <a:pt x="4538968" y="62624"/>
                  <a:pt x="4538429" y="65075"/>
                  <a:pt x="4537350" y="67798"/>
                </a:cubicBezTo>
                <a:cubicBezTo>
                  <a:pt x="4536271" y="70521"/>
                  <a:pt x="4535732" y="72970"/>
                  <a:pt x="4535732" y="75149"/>
                </a:cubicBezTo>
                <a:cubicBezTo>
                  <a:pt x="4535732" y="79505"/>
                  <a:pt x="4536541" y="83045"/>
                  <a:pt x="4538159" y="85768"/>
                </a:cubicBezTo>
                <a:cubicBezTo>
                  <a:pt x="4539778" y="88491"/>
                  <a:pt x="4540586" y="92030"/>
                  <a:pt x="4540586" y="96387"/>
                </a:cubicBezTo>
                <a:cubicBezTo>
                  <a:pt x="4540586" y="98565"/>
                  <a:pt x="4540048" y="100471"/>
                  <a:pt x="4538968" y="102105"/>
                </a:cubicBezTo>
                <a:cubicBezTo>
                  <a:pt x="4537889" y="103738"/>
                  <a:pt x="4537350" y="105644"/>
                  <a:pt x="4537350" y="107822"/>
                </a:cubicBezTo>
                <a:lnTo>
                  <a:pt x="4537350" y="132327"/>
                </a:lnTo>
                <a:cubicBezTo>
                  <a:pt x="4537350" y="134506"/>
                  <a:pt x="4536541" y="136140"/>
                  <a:pt x="4534923" y="137229"/>
                </a:cubicBezTo>
                <a:cubicBezTo>
                  <a:pt x="4533305" y="138317"/>
                  <a:pt x="4532495" y="140496"/>
                  <a:pt x="4532495" y="143763"/>
                </a:cubicBezTo>
                <a:cubicBezTo>
                  <a:pt x="4532495" y="149208"/>
                  <a:pt x="4533305" y="154654"/>
                  <a:pt x="4534923" y="160099"/>
                </a:cubicBezTo>
                <a:cubicBezTo>
                  <a:pt x="4536541" y="165545"/>
                  <a:pt x="4537350" y="170991"/>
                  <a:pt x="4537350" y="176436"/>
                </a:cubicBezTo>
                <a:lnTo>
                  <a:pt x="4537350" y="178071"/>
                </a:lnTo>
                <a:cubicBezTo>
                  <a:pt x="4536271" y="178071"/>
                  <a:pt x="4535732" y="179159"/>
                  <a:pt x="4535732" y="181338"/>
                </a:cubicBezTo>
                <a:cubicBezTo>
                  <a:pt x="4535732" y="183516"/>
                  <a:pt x="4535732" y="185150"/>
                  <a:pt x="4535732" y="186239"/>
                </a:cubicBezTo>
                <a:lnTo>
                  <a:pt x="4535732" y="189506"/>
                </a:lnTo>
                <a:cubicBezTo>
                  <a:pt x="4535732" y="190595"/>
                  <a:pt x="4536271" y="191139"/>
                  <a:pt x="4537350" y="191139"/>
                </a:cubicBezTo>
                <a:lnTo>
                  <a:pt x="4537350" y="192773"/>
                </a:lnTo>
                <a:cubicBezTo>
                  <a:pt x="4537350" y="194952"/>
                  <a:pt x="4536541" y="196313"/>
                  <a:pt x="4534923" y="196857"/>
                </a:cubicBezTo>
                <a:cubicBezTo>
                  <a:pt x="4533305" y="197402"/>
                  <a:pt x="4532495" y="198764"/>
                  <a:pt x="4532495" y="200941"/>
                </a:cubicBezTo>
                <a:cubicBezTo>
                  <a:pt x="4532495" y="203120"/>
                  <a:pt x="4533034" y="205025"/>
                  <a:pt x="4534113" y="206660"/>
                </a:cubicBezTo>
                <a:cubicBezTo>
                  <a:pt x="4535192" y="208294"/>
                  <a:pt x="4535732" y="210199"/>
                  <a:pt x="4535732" y="212378"/>
                </a:cubicBezTo>
                <a:cubicBezTo>
                  <a:pt x="4535732" y="213467"/>
                  <a:pt x="4535462" y="214555"/>
                  <a:pt x="4534923" y="215645"/>
                </a:cubicBezTo>
                <a:cubicBezTo>
                  <a:pt x="4534384" y="216734"/>
                  <a:pt x="4534113" y="217823"/>
                  <a:pt x="4534113" y="218913"/>
                </a:cubicBezTo>
                <a:cubicBezTo>
                  <a:pt x="4534113" y="224358"/>
                  <a:pt x="4534653" y="229259"/>
                  <a:pt x="4535732" y="233615"/>
                </a:cubicBezTo>
                <a:cubicBezTo>
                  <a:pt x="4536811" y="237972"/>
                  <a:pt x="4537350" y="242328"/>
                  <a:pt x="4537350" y="246685"/>
                </a:cubicBezTo>
                <a:cubicBezTo>
                  <a:pt x="4536271" y="251041"/>
                  <a:pt x="4535192" y="254581"/>
                  <a:pt x="4534113" y="257304"/>
                </a:cubicBezTo>
                <a:cubicBezTo>
                  <a:pt x="4533034" y="260027"/>
                  <a:pt x="4532495" y="263565"/>
                  <a:pt x="4532495" y="267923"/>
                </a:cubicBezTo>
                <a:cubicBezTo>
                  <a:pt x="4532495" y="270100"/>
                  <a:pt x="4533305" y="272551"/>
                  <a:pt x="4534923" y="275274"/>
                </a:cubicBezTo>
                <a:cubicBezTo>
                  <a:pt x="4536541" y="277997"/>
                  <a:pt x="4537350" y="280448"/>
                  <a:pt x="4537350" y="282625"/>
                </a:cubicBezTo>
                <a:lnTo>
                  <a:pt x="4537350" y="284260"/>
                </a:lnTo>
                <a:lnTo>
                  <a:pt x="4537350" y="289160"/>
                </a:lnTo>
                <a:lnTo>
                  <a:pt x="4537350" y="290793"/>
                </a:lnTo>
                <a:cubicBezTo>
                  <a:pt x="4537350" y="291883"/>
                  <a:pt x="4537889" y="293244"/>
                  <a:pt x="4538968" y="294877"/>
                </a:cubicBezTo>
                <a:cubicBezTo>
                  <a:pt x="4540048" y="296512"/>
                  <a:pt x="4540586" y="298418"/>
                  <a:pt x="4540586" y="300596"/>
                </a:cubicBezTo>
                <a:cubicBezTo>
                  <a:pt x="4540586" y="302774"/>
                  <a:pt x="4539778" y="304953"/>
                  <a:pt x="4538159" y="307130"/>
                </a:cubicBezTo>
                <a:cubicBezTo>
                  <a:pt x="4536541" y="309309"/>
                  <a:pt x="4535732" y="311488"/>
                  <a:pt x="4535732" y="313665"/>
                </a:cubicBezTo>
                <a:cubicBezTo>
                  <a:pt x="4535732" y="313665"/>
                  <a:pt x="4536271" y="314754"/>
                  <a:pt x="4537350" y="316933"/>
                </a:cubicBezTo>
                <a:lnTo>
                  <a:pt x="4537350" y="320200"/>
                </a:lnTo>
                <a:cubicBezTo>
                  <a:pt x="4537350" y="323467"/>
                  <a:pt x="4536541" y="326463"/>
                  <a:pt x="4534923" y="329186"/>
                </a:cubicBezTo>
                <a:cubicBezTo>
                  <a:pt x="4533305" y="331909"/>
                  <a:pt x="4532495" y="334903"/>
                  <a:pt x="4532495" y="338170"/>
                </a:cubicBezTo>
                <a:cubicBezTo>
                  <a:pt x="4532495" y="343616"/>
                  <a:pt x="4533844" y="348517"/>
                  <a:pt x="4536541" y="352873"/>
                </a:cubicBezTo>
                <a:cubicBezTo>
                  <a:pt x="4539238" y="357230"/>
                  <a:pt x="4540586" y="361587"/>
                  <a:pt x="4540586" y="365943"/>
                </a:cubicBezTo>
                <a:cubicBezTo>
                  <a:pt x="4540586" y="371389"/>
                  <a:pt x="4539238" y="375473"/>
                  <a:pt x="4536541" y="378196"/>
                </a:cubicBezTo>
                <a:cubicBezTo>
                  <a:pt x="4533844" y="380919"/>
                  <a:pt x="4532495" y="384458"/>
                  <a:pt x="4532495" y="388814"/>
                </a:cubicBezTo>
                <a:cubicBezTo>
                  <a:pt x="4532495" y="393171"/>
                  <a:pt x="4533305" y="397527"/>
                  <a:pt x="4534923" y="401884"/>
                </a:cubicBezTo>
                <a:cubicBezTo>
                  <a:pt x="4536541" y="406240"/>
                  <a:pt x="4537350" y="411141"/>
                  <a:pt x="4537350" y="416587"/>
                </a:cubicBezTo>
                <a:cubicBezTo>
                  <a:pt x="4537350" y="418764"/>
                  <a:pt x="4536541" y="420399"/>
                  <a:pt x="4534923" y="421487"/>
                </a:cubicBezTo>
                <a:cubicBezTo>
                  <a:pt x="4533305" y="422577"/>
                  <a:pt x="4532495" y="424210"/>
                  <a:pt x="4532495" y="426389"/>
                </a:cubicBezTo>
                <a:cubicBezTo>
                  <a:pt x="4532495" y="428568"/>
                  <a:pt x="4533034" y="429929"/>
                  <a:pt x="4534113" y="430473"/>
                </a:cubicBezTo>
                <a:cubicBezTo>
                  <a:pt x="4535192" y="431017"/>
                  <a:pt x="4535732" y="432378"/>
                  <a:pt x="4535732" y="434557"/>
                </a:cubicBezTo>
                <a:cubicBezTo>
                  <a:pt x="4535732" y="435647"/>
                  <a:pt x="4535462" y="436736"/>
                  <a:pt x="4534923" y="437824"/>
                </a:cubicBezTo>
                <a:cubicBezTo>
                  <a:pt x="4534384" y="438913"/>
                  <a:pt x="4534113" y="440003"/>
                  <a:pt x="4534113" y="441092"/>
                </a:cubicBezTo>
                <a:cubicBezTo>
                  <a:pt x="4534113" y="443270"/>
                  <a:pt x="4534384" y="444904"/>
                  <a:pt x="4534923" y="445992"/>
                </a:cubicBezTo>
                <a:cubicBezTo>
                  <a:pt x="4535462" y="447082"/>
                  <a:pt x="4535732" y="448715"/>
                  <a:pt x="4535732" y="450894"/>
                </a:cubicBezTo>
                <a:cubicBezTo>
                  <a:pt x="4535732" y="453073"/>
                  <a:pt x="4535192" y="455250"/>
                  <a:pt x="4534113" y="457429"/>
                </a:cubicBezTo>
                <a:cubicBezTo>
                  <a:pt x="4533034" y="459608"/>
                  <a:pt x="4532495" y="461785"/>
                  <a:pt x="4532495" y="463964"/>
                </a:cubicBezTo>
                <a:lnTo>
                  <a:pt x="4532495" y="467231"/>
                </a:lnTo>
                <a:lnTo>
                  <a:pt x="4534113" y="472132"/>
                </a:lnTo>
                <a:cubicBezTo>
                  <a:pt x="4534113" y="473220"/>
                  <a:pt x="4533844" y="473766"/>
                  <a:pt x="4533305" y="473766"/>
                </a:cubicBezTo>
                <a:cubicBezTo>
                  <a:pt x="4532764" y="473766"/>
                  <a:pt x="4532495" y="474310"/>
                  <a:pt x="4532495" y="475399"/>
                </a:cubicBezTo>
                <a:lnTo>
                  <a:pt x="4532495" y="478666"/>
                </a:lnTo>
                <a:lnTo>
                  <a:pt x="4532495" y="481934"/>
                </a:lnTo>
                <a:cubicBezTo>
                  <a:pt x="4532495" y="485201"/>
                  <a:pt x="4533574" y="487380"/>
                  <a:pt x="4535732" y="488469"/>
                </a:cubicBezTo>
                <a:cubicBezTo>
                  <a:pt x="4535732" y="493915"/>
                  <a:pt x="4536271" y="497453"/>
                  <a:pt x="4537350" y="499087"/>
                </a:cubicBezTo>
                <a:cubicBezTo>
                  <a:pt x="4538429" y="500721"/>
                  <a:pt x="4538968" y="503716"/>
                  <a:pt x="4538968" y="508072"/>
                </a:cubicBezTo>
                <a:cubicBezTo>
                  <a:pt x="4538968" y="513518"/>
                  <a:pt x="4537889" y="518146"/>
                  <a:pt x="4535732" y="521958"/>
                </a:cubicBezTo>
                <a:cubicBezTo>
                  <a:pt x="4533574" y="525771"/>
                  <a:pt x="4532495" y="529855"/>
                  <a:pt x="4532495" y="534211"/>
                </a:cubicBezTo>
                <a:cubicBezTo>
                  <a:pt x="4532495" y="536390"/>
                  <a:pt x="4533305" y="537751"/>
                  <a:pt x="4534923" y="538295"/>
                </a:cubicBezTo>
                <a:cubicBezTo>
                  <a:pt x="4536541" y="538841"/>
                  <a:pt x="4537350" y="540202"/>
                  <a:pt x="4537350" y="542379"/>
                </a:cubicBezTo>
                <a:cubicBezTo>
                  <a:pt x="4537350" y="544558"/>
                  <a:pt x="4537080" y="545920"/>
                  <a:pt x="4536541" y="546464"/>
                </a:cubicBezTo>
                <a:cubicBezTo>
                  <a:pt x="4536002" y="547009"/>
                  <a:pt x="4535732" y="548370"/>
                  <a:pt x="4535732" y="550548"/>
                </a:cubicBezTo>
                <a:cubicBezTo>
                  <a:pt x="4535732" y="552727"/>
                  <a:pt x="4536541" y="553816"/>
                  <a:pt x="4538159" y="553816"/>
                </a:cubicBezTo>
                <a:cubicBezTo>
                  <a:pt x="4539778" y="553816"/>
                  <a:pt x="4540586" y="554904"/>
                  <a:pt x="4540586" y="557083"/>
                </a:cubicBezTo>
                <a:cubicBezTo>
                  <a:pt x="4540586" y="560350"/>
                  <a:pt x="4539238" y="563072"/>
                  <a:pt x="4536541" y="565251"/>
                </a:cubicBezTo>
                <a:cubicBezTo>
                  <a:pt x="4533844" y="567430"/>
                  <a:pt x="4532495" y="570697"/>
                  <a:pt x="4532495" y="575053"/>
                </a:cubicBezTo>
                <a:cubicBezTo>
                  <a:pt x="4532495" y="577232"/>
                  <a:pt x="4533844" y="579137"/>
                  <a:pt x="4536541" y="580770"/>
                </a:cubicBezTo>
                <a:cubicBezTo>
                  <a:pt x="4539238" y="582405"/>
                  <a:pt x="4540586" y="584311"/>
                  <a:pt x="4540586" y="586489"/>
                </a:cubicBezTo>
                <a:cubicBezTo>
                  <a:pt x="4540586" y="588667"/>
                  <a:pt x="4540048" y="591118"/>
                  <a:pt x="4538968" y="593840"/>
                </a:cubicBezTo>
                <a:cubicBezTo>
                  <a:pt x="4537889" y="596563"/>
                  <a:pt x="4536811" y="599014"/>
                  <a:pt x="4535732" y="601191"/>
                </a:cubicBezTo>
                <a:cubicBezTo>
                  <a:pt x="4530338" y="601191"/>
                  <a:pt x="4526562" y="603370"/>
                  <a:pt x="4524403" y="607726"/>
                </a:cubicBezTo>
                <a:cubicBezTo>
                  <a:pt x="4522246" y="612083"/>
                  <a:pt x="4521167" y="616984"/>
                  <a:pt x="4521167" y="622430"/>
                </a:cubicBezTo>
                <a:lnTo>
                  <a:pt x="4521167" y="625696"/>
                </a:lnTo>
                <a:cubicBezTo>
                  <a:pt x="4521167" y="626786"/>
                  <a:pt x="4522246" y="627331"/>
                  <a:pt x="4524403" y="627331"/>
                </a:cubicBezTo>
                <a:lnTo>
                  <a:pt x="4532495" y="627331"/>
                </a:lnTo>
                <a:cubicBezTo>
                  <a:pt x="4535732" y="627331"/>
                  <a:pt x="4537350" y="630326"/>
                  <a:pt x="4537350" y="636317"/>
                </a:cubicBezTo>
                <a:cubicBezTo>
                  <a:pt x="4537350" y="642307"/>
                  <a:pt x="4537350" y="645847"/>
                  <a:pt x="4537350" y="646935"/>
                </a:cubicBezTo>
                <a:cubicBezTo>
                  <a:pt x="4537350" y="649114"/>
                  <a:pt x="4536811" y="651019"/>
                  <a:pt x="4535732" y="652654"/>
                </a:cubicBezTo>
                <a:cubicBezTo>
                  <a:pt x="4534653" y="654287"/>
                  <a:pt x="4534113" y="656193"/>
                  <a:pt x="4534113" y="658371"/>
                </a:cubicBezTo>
                <a:cubicBezTo>
                  <a:pt x="4534113" y="661638"/>
                  <a:pt x="4534923" y="664633"/>
                  <a:pt x="4536541" y="667356"/>
                </a:cubicBezTo>
                <a:cubicBezTo>
                  <a:pt x="4538159" y="670079"/>
                  <a:pt x="4538968" y="673075"/>
                  <a:pt x="4538968" y="676341"/>
                </a:cubicBezTo>
                <a:cubicBezTo>
                  <a:pt x="4538968" y="678520"/>
                  <a:pt x="4538429" y="680154"/>
                  <a:pt x="4537350" y="681243"/>
                </a:cubicBezTo>
                <a:cubicBezTo>
                  <a:pt x="4536271" y="682331"/>
                  <a:pt x="4535732" y="683966"/>
                  <a:pt x="4535732" y="686143"/>
                </a:cubicBezTo>
                <a:cubicBezTo>
                  <a:pt x="4535732" y="688322"/>
                  <a:pt x="4536002" y="689683"/>
                  <a:pt x="4536541" y="690227"/>
                </a:cubicBezTo>
                <a:cubicBezTo>
                  <a:pt x="4537080" y="690773"/>
                  <a:pt x="4537350" y="691589"/>
                  <a:pt x="4537350" y="692678"/>
                </a:cubicBezTo>
                <a:cubicBezTo>
                  <a:pt x="4537350" y="694857"/>
                  <a:pt x="4536811" y="696218"/>
                  <a:pt x="4535732" y="696762"/>
                </a:cubicBezTo>
                <a:cubicBezTo>
                  <a:pt x="4534653" y="697306"/>
                  <a:pt x="4534113" y="698668"/>
                  <a:pt x="4534113" y="700847"/>
                </a:cubicBezTo>
                <a:cubicBezTo>
                  <a:pt x="4534113" y="701936"/>
                  <a:pt x="4534384" y="703025"/>
                  <a:pt x="4534923" y="704113"/>
                </a:cubicBezTo>
                <a:cubicBezTo>
                  <a:pt x="4535462" y="705203"/>
                  <a:pt x="4535732" y="706292"/>
                  <a:pt x="4535732" y="707382"/>
                </a:cubicBezTo>
                <a:cubicBezTo>
                  <a:pt x="4535732" y="709559"/>
                  <a:pt x="4535192" y="712010"/>
                  <a:pt x="4534113" y="714733"/>
                </a:cubicBezTo>
                <a:cubicBezTo>
                  <a:pt x="4533034" y="717455"/>
                  <a:pt x="4532495" y="719906"/>
                  <a:pt x="4532495" y="722085"/>
                </a:cubicBezTo>
                <a:cubicBezTo>
                  <a:pt x="4532495" y="727530"/>
                  <a:pt x="4533305" y="733520"/>
                  <a:pt x="4534923" y="740055"/>
                </a:cubicBezTo>
                <a:cubicBezTo>
                  <a:pt x="4536541" y="746590"/>
                  <a:pt x="4537350" y="752580"/>
                  <a:pt x="4537350" y="758025"/>
                </a:cubicBezTo>
                <a:cubicBezTo>
                  <a:pt x="4537350" y="762381"/>
                  <a:pt x="4536811" y="767011"/>
                  <a:pt x="4535732" y="771911"/>
                </a:cubicBezTo>
                <a:cubicBezTo>
                  <a:pt x="4534653" y="776813"/>
                  <a:pt x="4533574" y="781986"/>
                  <a:pt x="4532495" y="787432"/>
                </a:cubicBezTo>
                <a:lnTo>
                  <a:pt x="4530877" y="787432"/>
                </a:lnTo>
                <a:cubicBezTo>
                  <a:pt x="4528719" y="787432"/>
                  <a:pt x="4526831" y="787158"/>
                  <a:pt x="4525213" y="786614"/>
                </a:cubicBezTo>
                <a:cubicBezTo>
                  <a:pt x="4523595" y="786070"/>
                  <a:pt x="4521706" y="785797"/>
                  <a:pt x="4519549" y="785797"/>
                </a:cubicBezTo>
                <a:cubicBezTo>
                  <a:pt x="4519549" y="789065"/>
                  <a:pt x="4520358" y="793421"/>
                  <a:pt x="4521976" y="798867"/>
                </a:cubicBezTo>
                <a:cubicBezTo>
                  <a:pt x="4523595" y="804313"/>
                  <a:pt x="4527101" y="805946"/>
                  <a:pt x="4532495" y="803769"/>
                </a:cubicBezTo>
                <a:cubicBezTo>
                  <a:pt x="4532495" y="805946"/>
                  <a:pt x="4532764" y="808125"/>
                  <a:pt x="4533305" y="810302"/>
                </a:cubicBezTo>
                <a:cubicBezTo>
                  <a:pt x="4533844" y="812481"/>
                  <a:pt x="4534113" y="814660"/>
                  <a:pt x="4534113" y="816837"/>
                </a:cubicBezTo>
                <a:cubicBezTo>
                  <a:pt x="4534113" y="819016"/>
                  <a:pt x="4533034" y="820649"/>
                  <a:pt x="4530877" y="821739"/>
                </a:cubicBezTo>
                <a:cubicBezTo>
                  <a:pt x="4528719" y="822828"/>
                  <a:pt x="4527641" y="824462"/>
                  <a:pt x="4527641" y="826639"/>
                </a:cubicBezTo>
                <a:cubicBezTo>
                  <a:pt x="4527641" y="829907"/>
                  <a:pt x="4529259" y="832358"/>
                  <a:pt x="4532495" y="833991"/>
                </a:cubicBezTo>
                <a:cubicBezTo>
                  <a:pt x="4535732" y="835625"/>
                  <a:pt x="4537350" y="837530"/>
                  <a:pt x="4537350" y="839709"/>
                </a:cubicBezTo>
                <a:cubicBezTo>
                  <a:pt x="4537350" y="841888"/>
                  <a:pt x="4536541" y="843793"/>
                  <a:pt x="4534923" y="845426"/>
                </a:cubicBezTo>
                <a:cubicBezTo>
                  <a:pt x="4533305" y="847060"/>
                  <a:pt x="4532495" y="848967"/>
                  <a:pt x="4532495" y="851144"/>
                </a:cubicBezTo>
                <a:cubicBezTo>
                  <a:pt x="4532495" y="853323"/>
                  <a:pt x="4533305" y="856046"/>
                  <a:pt x="4534923" y="859312"/>
                </a:cubicBezTo>
                <a:cubicBezTo>
                  <a:pt x="4536541" y="862581"/>
                  <a:pt x="4537350" y="865847"/>
                  <a:pt x="4537350" y="869116"/>
                </a:cubicBezTo>
                <a:lnTo>
                  <a:pt x="4537350" y="874016"/>
                </a:lnTo>
                <a:cubicBezTo>
                  <a:pt x="4529798" y="874016"/>
                  <a:pt x="4526021" y="877828"/>
                  <a:pt x="4526021" y="885452"/>
                </a:cubicBezTo>
                <a:lnTo>
                  <a:pt x="4526021" y="888719"/>
                </a:lnTo>
                <a:lnTo>
                  <a:pt x="4535732" y="898521"/>
                </a:lnTo>
                <a:cubicBezTo>
                  <a:pt x="4535732" y="900700"/>
                  <a:pt x="4535192" y="902877"/>
                  <a:pt x="4534113" y="905056"/>
                </a:cubicBezTo>
                <a:cubicBezTo>
                  <a:pt x="4533034" y="907235"/>
                  <a:pt x="4532495" y="909412"/>
                  <a:pt x="4532495" y="911591"/>
                </a:cubicBezTo>
                <a:cubicBezTo>
                  <a:pt x="4532495" y="913768"/>
                  <a:pt x="4533034" y="916219"/>
                  <a:pt x="4534113" y="918942"/>
                </a:cubicBezTo>
                <a:cubicBezTo>
                  <a:pt x="4535192" y="921665"/>
                  <a:pt x="4535732" y="924659"/>
                  <a:pt x="4535732" y="927928"/>
                </a:cubicBezTo>
                <a:cubicBezTo>
                  <a:pt x="4535732" y="929017"/>
                  <a:pt x="4535462" y="930105"/>
                  <a:pt x="4534923" y="931194"/>
                </a:cubicBezTo>
                <a:cubicBezTo>
                  <a:pt x="4534384" y="932284"/>
                  <a:pt x="4534113" y="933373"/>
                  <a:pt x="4534113" y="934462"/>
                </a:cubicBezTo>
                <a:cubicBezTo>
                  <a:pt x="4534113" y="936640"/>
                  <a:pt x="4534653" y="938819"/>
                  <a:pt x="4535732" y="940996"/>
                </a:cubicBezTo>
                <a:cubicBezTo>
                  <a:pt x="4536811" y="943175"/>
                  <a:pt x="4537350" y="945354"/>
                  <a:pt x="4537350" y="947531"/>
                </a:cubicBezTo>
                <a:cubicBezTo>
                  <a:pt x="4537350" y="950799"/>
                  <a:pt x="4535192" y="954610"/>
                  <a:pt x="4530877" y="958968"/>
                </a:cubicBezTo>
                <a:lnTo>
                  <a:pt x="4530877" y="976938"/>
                </a:lnTo>
                <a:cubicBezTo>
                  <a:pt x="4530877" y="976938"/>
                  <a:pt x="4530338" y="977482"/>
                  <a:pt x="4529259" y="978571"/>
                </a:cubicBezTo>
                <a:lnTo>
                  <a:pt x="4526021" y="978571"/>
                </a:lnTo>
                <a:cubicBezTo>
                  <a:pt x="4522785" y="978571"/>
                  <a:pt x="4519279" y="977754"/>
                  <a:pt x="4515502" y="976120"/>
                </a:cubicBezTo>
                <a:cubicBezTo>
                  <a:pt x="4511727" y="974487"/>
                  <a:pt x="4508220" y="973670"/>
                  <a:pt x="4504984" y="973670"/>
                </a:cubicBezTo>
                <a:cubicBezTo>
                  <a:pt x="4502826" y="973670"/>
                  <a:pt x="4501478" y="974487"/>
                  <a:pt x="4500939" y="976120"/>
                </a:cubicBezTo>
                <a:cubicBezTo>
                  <a:pt x="4500398" y="977754"/>
                  <a:pt x="4499590" y="978571"/>
                  <a:pt x="4498511" y="978571"/>
                </a:cubicBezTo>
                <a:cubicBezTo>
                  <a:pt x="4495274" y="975304"/>
                  <a:pt x="4492037" y="973670"/>
                  <a:pt x="4488801" y="973670"/>
                </a:cubicBezTo>
                <a:lnTo>
                  <a:pt x="4480710" y="973670"/>
                </a:lnTo>
                <a:cubicBezTo>
                  <a:pt x="4477472" y="973670"/>
                  <a:pt x="4473967" y="972854"/>
                  <a:pt x="4470191" y="971220"/>
                </a:cubicBezTo>
                <a:cubicBezTo>
                  <a:pt x="4466414" y="969585"/>
                  <a:pt x="4462908" y="968769"/>
                  <a:pt x="4459671" y="968769"/>
                </a:cubicBezTo>
                <a:cubicBezTo>
                  <a:pt x="4457515" y="968769"/>
                  <a:pt x="4455895" y="969585"/>
                  <a:pt x="4454817" y="971220"/>
                </a:cubicBezTo>
                <a:cubicBezTo>
                  <a:pt x="4453738" y="972854"/>
                  <a:pt x="4452119" y="973670"/>
                  <a:pt x="4449962" y="973670"/>
                </a:cubicBezTo>
                <a:cubicBezTo>
                  <a:pt x="4447804" y="973670"/>
                  <a:pt x="4446455" y="973398"/>
                  <a:pt x="4445916" y="972854"/>
                </a:cubicBezTo>
                <a:cubicBezTo>
                  <a:pt x="4445376" y="972308"/>
                  <a:pt x="4444568" y="972036"/>
                  <a:pt x="4443488" y="972036"/>
                </a:cubicBezTo>
                <a:lnTo>
                  <a:pt x="4441870" y="972036"/>
                </a:lnTo>
                <a:lnTo>
                  <a:pt x="4438634" y="973670"/>
                </a:lnTo>
                <a:cubicBezTo>
                  <a:pt x="4436476" y="972582"/>
                  <a:pt x="4434318" y="971492"/>
                  <a:pt x="4432161" y="970403"/>
                </a:cubicBezTo>
                <a:cubicBezTo>
                  <a:pt x="4430003" y="969313"/>
                  <a:pt x="4427844" y="968769"/>
                  <a:pt x="4425687" y="968769"/>
                </a:cubicBezTo>
                <a:cubicBezTo>
                  <a:pt x="4421372" y="968769"/>
                  <a:pt x="4418675" y="969585"/>
                  <a:pt x="4417596" y="971220"/>
                </a:cubicBezTo>
                <a:cubicBezTo>
                  <a:pt x="4416517" y="972854"/>
                  <a:pt x="4414359" y="974215"/>
                  <a:pt x="4411122" y="975304"/>
                </a:cubicBezTo>
                <a:cubicBezTo>
                  <a:pt x="4408966" y="976392"/>
                  <a:pt x="4404920" y="976938"/>
                  <a:pt x="4398985" y="976938"/>
                </a:cubicBezTo>
                <a:cubicBezTo>
                  <a:pt x="4393052" y="976938"/>
                  <a:pt x="4389006" y="976938"/>
                  <a:pt x="4386848" y="976938"/>
                </a:cubicBezTo>
                <a:lnTo>
                  <a:pt x="4373902" y="976938"/>
                </a:lnTo>
                <a:cubicBezTo>
                  <a:pt x="4370665" y="973670"/>
                  <a:pt x="4367429" y="972036"/>
                  <a:pt x="4364191" y="972036"/>
                </a:cubicBezTo>
                <a:lnTo>
                  <a:pt x="4362573" y="972036"/>
                </a:lnTo>
                <a:cubicBezTo>
                  <a:pt x="4361494" y="973126"/>
                  <a:pt x="4360417" y="973670"/>
                  <a:pt x="4359337" y="973670"/>
                </a:cubicBezTo>
                <a:lnTo>
                  <a:pt x="4356100" y="973670"/>
                </a:lnTo>
                <a:cubicBezTo>
                  <a:pt x="4352864" y="973670"/>
                  <a:pt x="4349627" y="973398"/>
                  <a:pt x="4346390" y="972854"/>
                </a:cubicBezTo>
                <a:cubicBezTo>
                  <a:pt x="4343154" y="972308"/>
                  <a:pt x="4339917" y="972036"/>
                  <a:pt x="4336681" y="972036"/>
                </a:cubicBezTo>
                <a:cubicBezTo>
                  <a:pt x="4334524" y="972036"/>
                  <a:pt x="4332905" y="972854"/>
                  <a:pt x="4331826" y="974487"/>
                </a:cubicBezTo>
                <a:cubicBezTo>
                  <a:pt x="4330746" y="976120"/>
                  <a:pt x="4329128" y="976938"/>
                  <a:pt x="4326971" y="976938"/>
                </a:cubicBezTo>
                <a:cubicBezTo>
                  <a:pt x="4321577" y="976938"/>
                  <a:pt x="4316991" y="975031"/>
                  <a:pt x="4313215" y="971220"/>
                </a:cubicBezTo>
                <a:cubicBezTo>
                  <a:pt x="4309440" y="967408"/>
                  <a:pt x="4305394" y="965501"/>
                  <a:pt x="4301079" y="965501"/>
                </a:cubicBezTo>
                <a:cubicBezTo>
                  <a:pt x="4297841" y="965501"/>
                  <a:pt x="4295954" y="967136"/>
                  <a:pt x="4295414" y="970403"/>
                </a:cubicBezTo>
                <a:cubicBezTo>
                  <a:pt x="4294875" y="973670"/>
                  <a:pt x="4292447" y="975304"/>
                  <a:pt x="4288132" y="975304"/>
                </a:cubicBezTo>
                <a:cubicBezTo>
                  <a:pt x="4285975" y="975304"/>
                  <a:pt x="4284356" y="974215"/>
                  <a:pt x="4283277" y="972036"/>
                </a:cubicBezTo>
                <a:cubicBezTo>
                  <a:pt x="4282197" y="969859"/>
                  <a:pt x="4280579" y="968769"/>
                  <a:pt x="4278422" y="968769"/>
                </a:cubicBezTo>
                <a:cubicBezTo>
                  <a:pt x="4278422" y="968769"/>
                  <a:pt x="4277343" y="969313"/>
                  <a:pt x="4275185" y="970403"/>
                </a:cubicBezTo>
                <a:lnTo>
                  <a:pt x="4262239" y="976938"/>
                </a:lnTo>
                <a:lnTo>
                  <a:pt x="4260620" y="976938"/>
                </a:lnTo>
                <a:cubicBezTo>
                  <a:pt x="4257384" y="976938"/>
                  <a:pt x="4255227" y="976392"/>
                  <a:pt x="4254148" y="975304"/>
                </a:cubicBezTo>
                <a:lnTo>
                  <a:pt x="4225018" y="975304"/>
                </a:lnTo>
                <a:cubicBezTo>
                  <a:pt x="4221782" y="973126"/>
                  <a:pt x="4218545" y="972036"/>
                  <a:pt x="4215308" y="972036"/>
                </a:cubicBezTo>
                <a:cubicBezTo>
                  <a:pt x="4212071" y="972036"/>
                  <a:pt x="4210453" y="969313"/>
                  <a:pt x="4210453" y="963868"/>
                </a:cubicBezTo>
                <a:lnTo>
                  <a:pt x="4210453" y="955699"/>
                </a:lnTo>
                <a:cubicBezTo>
                  <a:pt x="4210453" y="953522"/>
                  <a:pt x="4210184" y="951887"/>
                  <a:pt x="4209645" y="950799"/>
                </a:cubicBezTo>
                <a:cubicBezTo>
                  <a:pt x="4209104" y="949710"/>
                  <a:pt x="4208835" y="948076"/>
                  <a:pt x="4208835" y="945898"/>
                </a:cubicBezTo>
                <a:cubicBezTo>
                  <a:pt x="4208835" y="943719"/>
                  <a:pt x="4209374" y="942631"/>
                  <a:pt x="4210453" y="942631"/>
                </a:cubicBezTo>
                <a:cubicBezTo>
                  <a:pt x="4212611" y="942631"/>
                  <a:pt x="4213960" y="943992"/>
                  <a:pt x="4214499" y="946715"/>
                </a:cubicBezTo>
                <a:cubicBezTo>
                  <a:pt x="4215039" y="949438"/>
                  <a:pt x="4216388" y="950799"/>
                  <a:pt x="4218545" y="950799"/>
                </a:cubicBezTo>
                <a:lnTo>
                  <a:pt x="4220164" y="950799"/>
                </a:lnTo>
                <a:cubicBezTo>
                  <a:pt x="4229873" y="944264"/>
                  <a:pt x="4234728" y="935007"/>
                  <a:pt x="4234728" y="923026"/>
                </a:cubicBezTo>
                <a:lnTo>
                  <a:pt x="4234728" y="918126"/>
                </a:lnTo>
                <a:cubicBezTo>
                  <a:pt x="4233648" y="915947"/>
                  <a:pt x="4230953" y="914858"/>
                  <a:pt x="4226636" y="914858"/>
                </a:cubicBezTo>
                <a:cubicBezTo>
                  <a:pt x="4221242" y="914858"/>
                  <a:pt x="4217197" y="916491"/>
                  <a:pt x="4214499" y="919759"/>
                </a:cubicBezTo>
                <a:cubicBezTo>
                  <a:pt x="4211802" y="923026"/>
                  <a:pt x="4207756" y="924659"/>
                  <a:pt x="4202362" y="924659"/>
                </a:cubicBezTo>
                <a:cubicBezTo>
                  <a:pt x="4202362" y="922482"/>
                  <a:pt x="4202632" y="920849"/>
                  <a:pt x="4203171" y="919759"/>
                </a:cubicBezTo>
                <a:cubicBezTo>
                  <a:pt x="4203710" y="918670"/>
                  <a:pt x="4203981" y="917036"/>
                  <a:pt x="4203981" y="914858"/>
                </a:cubicBezTo>
                <a:cubicBezTo>
                  <a:pt x="4203981" y="912680"/>
                  <a:pt x="4203441" y="910773"/>
                  <a:pt x="4202362" y="909140"/>
                </a:cubicBezTo>
                <a:cubicBezTo>
                  <a:pt x="4201282" y="907507"/>
                  <a:pt x="4200743" y="905600"/>
                  <a:pt x="4200743" y="903422"/>
                </a:cubicBezTo>
                <a:cubicBezTo>
                  <a:pt x="4200743" y="900154"/>
                  <a:pt x="4201823" y="897705"/>
                  <a:pt x="4203981" y="896070"/>
                </a:cubicBezTo>
                <a:cubicBezTo>
                  <a:pt x="4206138" y="894437"/>
                  <a:pt x="4207217" y="891986"/>
                  <a:pt x="4207217" y="888719"/>
                </a:cubicBezTo>
                <a:cubicBezTo>
                  <a:pt x="4207217" y="885452"/>
                  <a:pt x="4206407" y="882456"/>
                  <a:pt x="4204789" y="879733"/>
                </a:cubicBezTo>
                <a:cubicBezTo>
                  <a:pt x="4203171" y="877011"/>
                  <a:pt x="4202362" y="874016"/>
                  <a:pt x="4202362" y="870749"/>
                </a:cubicBezTo>
                <a:cubicBezTo>
                  <a:pt x="4202362" y="868570"/>
                  <a:pt x="4202902" y="866937"/>
                  <a:pt x="4203981" y="865847"/>
                </a:cubicBezTo>
                <a:cubicBezTo>
                  <a:pt x="4205059" y="864758"/>
                  <a:pt x="4205599" y="863125"/>
                  <a:pt x="4205599" y="860947"/>
                </a:cubicBezTo>
                <a:cubicBezTo>
                  <a:pt x="4205599" y="856590"/>
                  <a:pt x="4204789" y="851417"/>
                  <a:pt x="4203171" y="845426"/>
                </a:cubicBezTo>
                <a:cubicBezTo>
                  <a:pt x="4201553" y="839437"/>
                  <a:pt x="4200743" y="835353"/>
                  <a:pt x="4200743" y="833174"/>
                </a:cubicBezTo>
                <a:lnTo>
                  <a:pt x="4200743" y="831540"/>
                </a:lnTo>
                <a:lnTo>
                  <a:pt x="4202362" y="825006"/>
                </a:lnTo>
                <a:lnTo>
                  <a:pt x="4202362" y="816837"/>
                </a:lnTo>
                <a:cubicBezTo>
                  <a:pt x="4202362" y="812481"/>
                  <a:pt x="4203171" y="808669"/>
                  <a:pt x="4204789" y="805402"/>
                </a:cubicBezTo>
                <a:cubicBezTo>
                  <a:pt x="4206407" y="802134"/>
                  <a:pt x="4207217" y="797778"/>
                  <a:pt x="4207217" y="792332"/>
                </a:cubicBezTo>
                <a:cubicBezTo>
                  <a:pt x="4207217" y="789065"/>
                  <a:pt x="4206678" y="785797"/>
                  <a:pt x="4205599" y="782530"/>
                </a:cubicBezTo>
                <a:cubicBezTo>
                  <a:pt x="4204520" y="779263"/>
                  <a:pt x="4203981" y="775995"/>
                  <a:pt x="4203981" y="772728"/>
                </a:cubicBezTo>
                <a:cubicBezTo>
                  <a:pt x="4203981" y="770550"/>
                  <a:pt x="4204520" y="768916"/>
                  <a:pt x="4205599" y="767827"/>
                </a:cubicBezTo>
                <a:cubicBezTo>
                  <a:pt x="4206678" y="766738"/>
                  <a:pt x="4207217" y="765650"/>
                  <a:pt x="4207217" y="764560"/>
                </a:cubicBezTo>
                <a:cubicBezTo>
                  <a:pt x="4207217" y="762381"/>
                  <a:pt x="4206678" y="760748"/>
                  <a:pt x="4205599" y="759659"/>
                </a:cubicBezTo>
                <a:cubicBezTo>
                  <a:pt x="4204520" y="758569"/>
                  <a:pt x="4203981" y="756936"/>
                  <a:pt x="4203981" y="754758"/>
                </a:cubicBezTo>
                <a:cubicBezTo>
                  <a:pt x="4203981" y="752580"/>
                  <a:pt x="4204520" y="750401"/>
                  <a:pt x="4205599" y="748223"/>
                </a:cubicBezTo>
                <a:cubicBezTo>
                  <a:pt x="4206678" y="746045"/>
                  <a:pt x="4207217" y="743322"/>
                  <a:pt x="4207217" y="740055"/>
                </a:cubicBezTo>
                <a:cubicBezTo>
                  <a:pt x="4207217" y="734609"/>
                  <a:pt x="4205059" y="729708"/>
                  <a:pt x="4200743" y="725352"/>
                </a:cubicBezTo>
                <a:lnTo>
                  <a:pt x="4200743" y="723718"/>
                </a:lnTo>
                <a:cubicBezTo>
                  <a:pt x="4200743" y="722629"/>
                  <a:pt x="4200743" y="720995"/>
                  <a:pt x="4200743" y="718817"/>
                </a:cubicBezTo>
                <a:cubicBezTo>
                  <a:pt x="4200743" y="716639"/>
                  <a:pt x="4201282" y="715550"/>
                  <a:pt x="4202362" y="715550"/>
                </a:cubicBezTo>
                <a:lnTo>
                  <a:pt x="4210453" y="715550"/>
                </a:lnTo>
                <a:cubicBezTo>
                  <a:pt x="4211532" y="715550"/>
                  <a:pt x="4212071" y="714461"/>
                  <a:pt x="4212071" y="712282"/>
                </a:cubicBezTo>
                <a:cubicBezTo>
                  <a:pt x="4212071" y="707926"/>
                  <a:pt x="4210724" y="703297"/>
                  <a:pt x="4208027" y="698396"/>
                </a:cubicBezTo>
                <a:cubicBezTo>
                  <a:pt x="4205329" y="693496"/>
                  <a:pt x="4202902" y="689411"/>
                  <a:pt x="4200743" y="686143"/>
                </a:cubicBezTo>
                <a:lnTo>
                  <a:pt x="4200743" y="684510"/>
                </a:lnTo>
                <a:cubicBezTo>
                  <a:pt x="4200743" y="681243"/>
                  <a:pt x="4205599" y="679064"/>
                  <a:pt x="4215308" y="677975"/>
                </a:cubicBezTo>
                <a:cubicBezTo>
                  <a:pt x="4225018" y="676885"/>
                  <a:pt x="4232030" y="673619"/>
                  <a:pt x="4236347" y="668173"/>
                </a:cubicBezTo>
                <a:cubicBezTo>
                  <a:pt x="4236347" y="668173"/>
                  <a:pt x="4236886" y="667084"/>
                  <a:pt x="4237965" y="664906"/>
                </a:cubicBezTo>
                <a:lnTo>
                  <a:pt x="4241201" y="661638"/>
                </a:lnTo>
                <a:cubicBezTo>
                  <a:pt x="4244437" y="661638"/>
                  <a:pt x="4246056" y="662183"/>
                  <a:pt x="4246056" y="663272"/>
                </a:cubicBezTo>
                <a:lnTo>
                  <a:pt x="4247674" y="663272"/>
                </a:lnTo>
                <a:cubicBezTo>
                  <a:pt x="4249831" y="663272"/>
                  <a:pt x="4250911" y="661638"/>
                  <a:pt x="4250911" y="658371"/>
                </a:cubicBezTo>
                <a:cubicBezTo>
                  <a:pt x="4250911" y="655103"/>
                  <a:pt x="4248754" y="653470"/>
                  <a:pt x="4244437" y="653470"/>
                </a:cubicBezTo>
                <a:cubicBezTo>
                  <a:pt x="4241201" y="653470"/>
                  <a:pt x="4235268" y="655921"/>
                  <a:pt x="4226636" y="660822"/>
                </a:cubicBezTo>
                <a:cubicBezTo>
                  <a:pt x="4218006" y="665722"/>
                  <a:pt x="4212071" y="668173"/>
                  <a:pt x="4208835" y="668173"/>
                </a:cubicBezTo>
                <a:cubicBezTo>
                  <a:pt x="4205599" y="668173"/>
                  <a:pt x="4203981" y="667084"/>
                  <a:pt x="4203981" y="664906"/>
                </a:cubicBezTo>
                <a:cubicBezTo>
                  <a:pt x="4203981" y="662728"/>
                  <a:pt x="4204520" y="661094"/>
                  <a:pt x="4205599" y="660005"/>
                </a:cubicBezTo>
                <a:cubicBezTo>
                  <a:pt x="4206678" y="658915"/>
                  <a:pt x="4207217" y="657282"/>
                  <a:pt x="4207217" y="655103"/>
                </a:cubicBezTo>
                <a:cubicBezTo>
                  <a:pt x="4207217" y="650747"/>
                  <a:pt x="4206407" y="647480"/>
                  <a:pt x="4204789" y="645301"/>
                </a:cubicBezTo>
                <a:cubicBezTo>
                  <a:pt x="4203171" y="643124"/>
                  <a:pt x="4202362" y="640401"/>
                  <a:pt x="4202362" y="637133"/>
                </a:cubicBezTo>
                <a:cubicBezTo>
                  <a:pt x="4202362" y="632777"/>
                  <a:pt x="4202902" y="628693"/>
                  <a:pt x="4203981" y="624880"/>
                </a:cubicBezTo>
                <a:cubicBezTo>
                  <a:pt x="4205059" y="621068"/>
                  <a:pt x="4205599" y="616984"/>
                  <a:pt x="4205599" y="612628"/>
                </a:cubicBezTo>
                <a:cubicBezTo>
                  <a:pt x="4205599" y="610449"/>
                  <a:pt x="4205059" y="608272"/>
                  <a:pt x="4203981" y="606093"/>
                </a:cubicBezTo>
                <a:cubicBezTo>
                  <a:pt x="4202902" y="603914"/>
                  <a:pt x="4202362" y="601737"/>
                  <a:pt x="4202362" y="599558"/>
                </a:cubicBezTo>
                <a:cubicBezTo>
                  <a:pt x="4202362" y="597381"/>
                  <a:pt x="4202902" y="595746"/>
                  <a:pt x="4203981" y="594658"/>
                </a:cubicBezTo>
                <a:cubicBezTo>
                  <a:pt x="4205059" y="593568"/>
                  <a:pt x="4205599" y="591935"/>
                  <a:pt x="4205599" y="589756"/>
                </a:cubicBezTo>
                <a:cubicBezTo>
                  <a:pt x="4205599" y="587577"/>
                  <a:pt x="4205059" y="585672"/>
                  <a:pt x="4203981" y="584039"/>
                </a:cubicBezTo>
                <a:cubicBezTo>
                  <a:pt x="4202902" y="582405"/>
                  <a:pt x="4202362" y="580498"/>
                  <a:pt x="4202362" y="578321"/>
                </a:cubicBezTo>
                <a:cubicBezTo>
                  <a:pt x="4202362" y="572875"/>
                  <a:pt x="4203171" y="567157"/>
                  <a:pt x="4204789" y="561167"/>
                </a:cubicBezTo>
                <a:cubicBezTo>
                  <a:pt x="4206407" y="555177"/>
                  <a:pt x="4207217" y="549458"/>
                  <a:pt x="4207217" y="544013"/>
                </a:cubicBezTo>
                <a:cubicBezTo>
                  <a:pt x="4207217" y="539657"/>
                  <a:pt x="4206407" y="535300"/>
                  <a:pt x="4204789" y="530944"/>
                </a:cubicBezTo>
                <a:cubicBezTo>
                  <a:pt x="4203171" y="526588"/>
                  <a:pt x="4202362" y="522230"/>
                  <a:pt x="4202362" y="517874"/>
                </a:cubicBezTo>
                <a:cubicBezTo>
                  <a:pt x="4202362" y="512429"/>
                  <a:pt x="4203171" y="506711"/>
                  <a:pt x="4204789" y="500721"/>
                </a:cubicBezTo>
                <a:cubicBezTo>
                  <a:pt x="4206407" y="494731"/>
                  <a:pt x="4207217" y="489013"/>
                  <a:pt x="4207217" y="483567"/>
                </a:cubicBezTo>
                <a:cubicBezTo>
                  <a:pt x="4207217" y="480301"/>
                  <a:pt x="4206407" y="477304"/>
                  <a:pt x="4204789" y="474582"/>
                </a:cubicBezTo>
                <a:cubicBezTo>
                  <a:pt x="4203171" y="471859"/>
                  <a:pt x="4202362" y="469409"/>
                  <a:pt x="4202362" y="467231"/>
                </a:cubicBezTo>
                <a:cubicBezTo>
                  <a:pt x="4202362" y="463964"/>
                  <a:pt x="4203441" y="461241"/>
                  <a:pt x="4205599" y="459062"/>
                </a:cubicBezTo>
                <a:cubicBezTo>
                  <a:pt x="4205599" y="453617"/>
                  <a:pt x="4205868" y="448988"/>
                  <a:pt x="4206407" y="445176"/>
                </a:cubicBezTo>
                <a:cubicBezTo>
                  <a:pt x="4206948" y="441364"/>
                  <a:pt x="4207217" y="436736"/>
                  <a:pt x="4207217" y="431290"/>
                </a:cubicBezTo>
                <a:cubicBezTo>
                  <a:pt x="4207217" y="428022"/>
                  <a:pt x="4206407" y="424483"/>
                  <a:pt x="4204789" y="420671"/>
                </a:cubicBezTo>
                <a:cubicBezTo>
                  <a:pt x="4203171" y="416859"/>
                  <a:pt x="4202362" y="412775"/>
                  <a:pt x="4202362" y="408419"/>
                </a:cubicBezTo>
                <a:cubicBezTo>
                  <a:pt x="4202362" y="402973"/>
                  <a:pt x="4204250" y="399161"/>
                  <a:pt x="4208027" y="396982"/>
                </a:cubicBezTo>
                <a:cubicBezTo>
                  <a:pt x="4211802" y="394805"/>
                  <a:pt x="4213690" y="392082"/>
                  <a:pt x="4213690" y="388814"/>
                </a:cubicBezTo>
                <a:cubicBezTo>
                  <a:pt x="4213690" y="386636"/>
                  <a:pt x="4210993" y="380919"/>
                  <a:pt x="4205599" y="371661"/>
                </a:cubicBezTo>
                <a:cubicBezTo>
                  <a:pt x="4200205" y="362403"/>
                  <a:pt x="4197507" y="356686"/>
                  <a:pt x="4197507" y="354507"/>
                </a:cubicBezTo>
                <a:cubicBezTo>
                  <a:pt x="4197507" y="352329"/>
                  <a:pt x="4198587" y="350423"/>
                  <a:pt x="4200743" y="348789"/>
                </a:cubicBezTo>
                <a:cubicBezTo>
                  <a:pt x="4202902" y="347156"/>
                  <a:pt x="4203981" y="345249"/>
                  <a:pt x="4203981" y="343072"/>
                </a:cubicBezTo>
                <a:cubicBezTo>
                  <a:pt x="4203981" y="338715"/>
                  <a:pt x="4203710" y="334631"/>
                  <a:pt x="4203171" y="330819"/>
                </a:cubicBezTo>
                <a:cubicBezTo>
                  <a:pt x="4202632" y="327007"/>
                  <a:pt x="4202362" y="322923"/>
                  <a:pt x="4202362" y="318567"/>
                </a:cubicBezTo>
                <a:cubicBezTo>
                  <a:pt x="4202362" y="316388"/>
                  <a:pt x="4203710" y="314754"/>
                  <a:pt x="4206407" y="313665"/>
                </a:cubicBezTo>
                <a:cubicBezTo>
                  <a:pt x="4209104" y="312576"/>
                  <a:pt x="4210993" y="310942"/>
                  <a:pt x="4212071" y="308765"/>
                </a:cubicBezTo>
                <a:cubicBezTo>
                  <a:pt x="4212071" y="305497"/>
                  <a:pt x="4210453" y="303319"/>
                  <a:pt x="4207217" y="302230"/>
                </a:cubicBezTo>
                <a:cubicBezTo>
                  <a:pt x="4203981" y="301140"/>
                  <a:pt x="4202362" y="298962"/>
                  <a:pt x="4202362" y="295695"/>
                </a:cubicBezTo>
                <a:cubicBezTo>
                  <a:pt x="4202362" y="290249"/>
                  <a:pt x="4203441" y="285348"/>
                  <a:pt x="4205599" y="280992"/>
                </a:cubicBezTo>
                <a:cubicBezTo>
                  <a:pt x="4207756" y="276635"/>
                  <a:pt x="4208835" y="271734"/>
                  <a:pt x="4208835" y="266288"/>
                </a:cubicBezTo>
                <a:cubicBezTo>
                  <a:pt x="4208835" y="263021"/>
                  <a:pt x="4208027" y="260843"/>
                  <a:pt x="4206407" y="259755"/>
                </a:cubicBezTo>
                <a:cubicBezTo>
                  <a:pt x="4204789" y="258665"/>
                  <a:pt x="4203981" y="257032"/>
                  <a:pt x="4203981" y="254853"/>
                </a:cubicBezTo>
                <a:cubicBezTo>
                  <a:pt x="4203981" y="251586"/>
                  <a:pt x="4204520" y="248318"/>
                  <a:pt x="4205599" y="245051"/>
                </a:cubicBezTo>
                <a:cubicBezTo>
                  <a:pt x="4206678" y="241783"/>
                  <a:pt x="4207217" y="238516"/>
                  <a:pt x="4207217" y="235249"/>
                </a:cubicBezTo>
                <a:cubicBezTo>
                  <a:pt x="4207217" y="233071"/>
                  <a:pt x="4206407" y="230620"/>
                  <a:pt x="4204789" y="227897"/>
                </a:cubicBezTo>
                <a:cubicBezTo>
                  <a:pt x="4203171" y="225174"/>
                  <a:pt x="4202362" y="222180"/>
                  <a:pt x="4202362" y="218913"/>
                </a:cubicBezTo>
                <a:cubicBezTo>
                  <a:pt x="4202362" y="215645"/>
                  <a:pt x="4202902" y="213467"/>
                  <a:pt x="4203981" y="212378"/>
                </a:cubicBezTo>
                <a:lnTo>
                  <a:pt x="4203981" y="192773"/>
                </a:lnTo>
                <a:cubicBezTo>
                  <a:pt x="4202902" y="191685"/>
                  <a:pt x="4202362" y="190050"/>
                  <a:pt x="4202362" y="187873"/>
                </a:cubicBezTo>
                <a:lnTo>
                  <a:pt x="4202362" y="186239"/>
                </a:lnTo>
                <a:cubicBezTo>
                  <a:pt x="4208835" y="181882"/>
                  <a:pt x="4212071" y="175348"/>
                  <a:pt x="4212071" y="166634"/>
                </a:cubicBezTo>
                <a:cubicBezTo>
                  <a:pt x="4212071" y="164457"/>
                  <a:pt x="4210993" y="162006"/>
                  <a:pt x="4208835" y="159283"/>
                </a:cubicBezTo>
                <a:cubicBezTo>
                  <a:pt x="4206678" y="156561"/>
                  <a:pt x="4205059" y="154654"/>
                  <a:pt x="4203981" y="153566"/>
                </a:cubicBezTo>
                <a:lnTo>
                  <a:pt x="4203981" y="151931"/>
                </a:lnTo>
                <a:cubicBezTo>
                  <a:pt x="4203981" y="149754"/>
                  <a:pt x="4204520" y="148392"/>
                  <a:pt x="4205599" y="147847"/>
                </a:cubicBezTo>
                <a:cubicBezTo>
                  <a:pt x="4206678" y="147303"/>
                  <a:pt x="4207217" y="145941"/>
                  <a:pt x="4207217" y="143763"/>
                </a:cubicBezTo>
                <a:cubicBezTo>
                  <a:pt x="4206138" y="143763"/>
                  <a:pt x="4205329" y="142401"/>
                  <a:pt x="4204789" y="139678"/>
                </a:cubicBezTo>
                <a:cubicBezTo>
                  <a:pt x="4204250" y="136956"/>
                  <a:pt x="4203981" y="135050"/>
                  <a:pt x="4203981" y="133961"/>
                </a:cubicBezTo>
                <a:lnTo>
                  <a:pt x="4202362" y="129061"/>
                </a:lnTo>
                <a:cubicBezTo>
                  <a:pt x="4202362" y="123615"/>
                  <a:pt x="4203981" y="118986"/>
                  <a:pt x="4207217" y="115173"/>
                </a:cubicBezTo>
                <a:cubicBezTo>
                  <a:pt x="4210453" y="111363"/>
                  <a:pt x="4212071" y="106733"/>
                  <a:pt x="4212071" y="101287"/>
                </a:cubicBezTo>
                <a:cubicBezTo>
                  <a:pt x="4212071" y="99110"/>
                  <a:pt x="4211263" y="97749"/>
                  <a:pt x="4209645" y="97203"/>
                </a:cubicBezTo>
                <a:cubicBezTo>
                  <a:pt x="4208027" y="96659"/>
                  <a:pt x="4207217" y="95298"/>
                  <a:pt x="4207217" y="93119"/>
                </a:cubicBezTo>
                <a:cubicBezTo>
                  <a:pt x="4207217" y="90942"/>
                  <a:pt x="4207756" y="89307"/>
                  <a:pt x="4208835" y="88219"/>
                </a:cubicBezTo>
                <a:cubicBezTo>
                  <a:pt x="4209914" y="87129"/>
                  <a:pt x="4210453" y="85496"/>
                  <a:pt x="4210453" y="83317"/>
                </a:cubicBezTo>
                <a:cubicBezTo>
                  <a:pt x="4210453" y="81138"/>
                  <a:pt x="4209374" y="79777"/>
                  <a:pt x="4207217" y="79233"/>
                </a:cubicBezTo>
                <a:cubicBezTo>
                  <a:pt x="4205059" y="78689"/>
                  <a:pt x="4203981" y="77328"/>
                  <a:pt x="4203981" y="75149"/>
                </a:cubicBezTo>
                <a:cubicBezTo>
                  <a:pt x="4203981" y="72970"/>
                  <a:pt x="4204520" y="71609"/>
                  <a:pt x="4205599" y="71065"/>
                </a:cubicBezTo>
                <a:cubicBezTo>
                  <a:pt x="4206678" y="70521"/>
                  <a:pt x="4207217" y="69159"/>
                  <a:pt x="4207217" y="66980"/>
                </a:cubicBezTo>
                <a:lnTo>
                  <a:pt x="4207217" y="52277"/>
                </a:lnTo>
                <a:cubicBezTo>
                  <a:pt x="4209374" y="46832"/>
                  <a:pt x="4212881" y="42203"/>
                  <a:pt x="4217736" y="38391"/>
                </a:cubicBezTo>
                <a:cubicBezTo>
                  <a:pt x="4222590" y="34579"/>
                  <a:pt x="4227715" y="32674"/>
                  <a:pt x="4233109" y="32674"/>
                </a:cubicBezTo>
                <a:cubicBezTo>
                  <a:pt x="4235268" y="32674"/>
                  <a:pt x="4236616" y="33218"/>
                  <a:pt x="4237155" y="34307"/>
                </a:cubicBezTo>
                <a:cubicBezTo>
                  <a:pt x="4237694" y="35396"/>
                  <a:pt x="4239044" y="35940"/>
                  <a:pt x="4241201" y="35940"/>
                </a:cubicBezTo>
                <a:cubicBezTo>
                  <a:pt x="4243359" y="35940"/>
                  <a:pt x="4245247" y="35396"/>
                  <a:pt x="4246865" y="34307"/>
                </a:cubicBezTo>
                <a:cubicBezTo>
                  <a:pt x="4248483" y="33218"/>
                  <a:pt x="4250372" y="32674"/>
                  <a:pt x="4252530" y="32674"/>
                </a:cubicBezTo>
                <a:cubicBezTo>
                  <a:pt x="4255766" y="32674"/>
                  <a:pt x="4258733" y="32946"/>
                  <a:pt x="4261430" y="33490"/>
                </a:cubicBezTo>
                <a:cubicBezTo>
                  <a:pt x="4264127" y="34035"/>
                  <a:pt x="4267094" y="34307"/>
                  <a:pt x="4270331" y="34307"/>
                </a:cubicBezTo>
                <a:lnTo>
                  <a:pt x="4276803" y="34307"/>
                </a:lnTo>
                <a:close/>
                <a:moveTo>
                  <a:pt x="3340921" y="26139"/>
                </a:moveTo>
                <a:cubicBezTo>
                  <a:pt x="3346315" y="26139"/>
                  <a:pt x="3353328" y="27228"/>
                  <a:pt x="3361959" y="29405"/>
                </a:cubicBezTo>
                <a:lnTo>
                  <a:pt x="3363577" y="29405"/>
                </a:lnTo>
                <a:cubicBezTo>
                  <a:pt x="3364656" y="29405"/>
                  <a:pt x="3365195" y="29133"/>
                  <a:pt x="3365195" y="28589"/>
                </a:cubicBezTo>
                <a:cubicBezTo>
                  <a:pt x="3365195" y="28044"/>
                  <a:pt x="3365734" y="27772"/>
                  <a:pt x="3366813" y="27772"/>
                </a:cubicBezTo>
                <a:lnTo>
                  <a:pt x="3368431" y="27772"/>
                </a:lnTo>
                <a:cubicBezTo>
                  <a:pt x="3370590" y="27772"/>
                  <a:pt x="3371938" y="28317"/>
                  <a:pt x="3372477" y="29405"/>
                </a:cubicBezTo>
                <a:cubicBezTo>
                  <a:pt x="3373017" y="30495"/>
                  <a:pt x="3374366" y="31040"/>
                  <a:pt x="3376523" y="31040"/>
                </a:cubicBezTo>
                <a:cubicBezTo>
                  <a:pt x="3378681" y="31040"/>
                  <a:pt x="3380569" y="30767"/>
                  <a:pt x="3382188" y="30223"/>
                </a:cubicBezTo>
                <a:cubicBezTo>
                  <a:pt x="3383806" y="29679"/>
                  <a:pt x="3385693" y="29405"/>
                  <a:pt x="3387852" y="29405"/>
                </a:cubicBezTo>
                <a:cubicBezTo>
                  <a:pt x="3390009" y="29405"/>
                  <a:pt x="3392436" y="29951"/>
                  <a:pt x="3395134" y="31040"/>
                </a:cubicBezTo>
                <a:cubicBezTo>
                  <a:pt x="3397831" y="32128"/>
                  <a:pt x="3400258" y="32674"/>
                  <a:pt x="3402417" y="32674"/>
                </a:cubicBezTo>
                <a:cubicBezTo>
                  <a:pt x="3404574" y="32674"/>
                  <a:pt x="3406461" y="32128"/>
                  <a:pt x="3408081" y="31040"/>
                </a:cubicBezTo>
                <a:cubicBezTo>
                  <a:pt x="3409699" y="29951"/>
                  <a:pt x="3411587" y="29405"/>
                  <a:pt x="3413744" y="29405"/>
                </a:cubicBezTo>
                <a:lnTo>
                  <a:pt x="3449346" y="29405"/>
                </a:lnTo>
                <a:cubicBezTo>
                  <a:pt x="3450425" y="29405"/>
                  <a:pt x="3451505" y="29951"/>
                  <a:pt x="3452584" y="31040"/>
                </a:cubicBezTo>
                <a:cubicBezTo>
                  <a:pt x="3453663" y="32128"/>
                  <a:pt x="3454741" y="32674"/>
                  <a:pt x="3455820" y="32674"/>
                </a:cubicBezTo>
                <a:lnTo>
                  <a:pt x="3457438" y="32674"/>
                </a:lnTo>
                <a:lnTo>
                  <a:pt x="3460675" y="31040"/>
                </a:lnTo>
                <a:cubicBezTo>
                  <a:pt x="3461754" y="31040"/>
                  <a:pt x="3463642" y="30767"/>
                  <a:pt x="3466339" y="30223"/>
                </a:cubicBezTo>
                <a:cubicBezTo>
                  <a:pt x="3469036" y="29679"/>
                  <a:pt x="3470924" y="29405"/>
                  <a:pt x="3472003" y="29405"/>
                </a:cubicBezTo>
                <a:cubicBezTo>
                  <a:pt x="3477397" y="29405"/>
                  <a:pt x="3481983" y="29951"/>
                  <a:pt x="3485758" y="31040"/>
                </a:cubicBezTo>
                <a:cubicBezTo>
                  <a:pt x="3489534" y="32128"/>
                  <a:pt x="3494120" y="32674"/>
                  <a:pt x="3499515" y="32674"/>
                </a:cubicBezTo>
                <a:cubicBezTo>
                  <a:pt x="3504908" y="32674"/>
                  <a:pt x="3508684" y="32402"/>
                  <a:pt x="3510842" y="31856"/>
                </a:cubicBezTo>
                <a:cubicBezTo>
                  <a:pt x="3512999" y="31312"/>
                  <a:pt x="3516237" y="30495"/>
                  <a:pt x="3520552" y="29405"/>
                </a:cubicBezTo>
                <a:cubicBezTo>
                  <a:pt x="3522710" y="29405"/>
                  <a:pt x="3524867" y="30223"/>
                  <a:pt x="3527025" y="31856"/>
                </a:cubicBezTo>
                <a:cubicBezTo>
                  <a:pt x="3529182" y="33490"/>
                  <a:pt x="3531340" y="34307"/>
                  <a:pt x="3533499" y="34307"/>
                </a:cubicBezTo>
                <a:cubicBezTo>
                  <a:pt x="3535656" y="34307"/>
                  <a:pt x="3537275" y="33490"/>
                  <a:pt x="3538353" y="31856"/>
                </a:cubicBezTo>
                <a:cubicBezTo>
                  <a:pt x="3539432" y="30223"/>
                  <a:pt x="3541050" y="28861"/>
                  <a:pt x="3543208" y="27772"/>
                </a:cubicBezTo>
                <a:lnTo>
                  <a:pt x="3549682" y="27772"/>
                </a:lnTo>
                <a:cubicBezTo>
                  <a:pt x="3553997" y="27772"/>
                  <a:pt x="3558043" y="28317"/>
                  <a:pt x="3561819" y="29405"/>
                </a:cubicBezTo>
                <a:cubicBezTo>
                  <a:pt x="3565594" y="30495"/>
                  <a:pt x="3569101" y="31040"/>
                  <a:pt x="3572337" y="31040"/>
                </a:cubicBezTo>
                <a:cubicBezTo>
                  <a:pt x="3574495" y="31040"/>
                  <a:pt x="3576923" y="30495"/>
                  <a:pt x="3579620" y="29405"/>
                </a:cubicBezTo>
                <a:cubicBezTo>
                  <a:pt x="3582317" y="28317"/>
                  <a:pt x="3585284" y="27772"/>
                  <a:pt x="3588521" y="27772"/>
                </a:cubicBezTo>
                <a:cubicBezTo>
                  <a:pt x="3590678" y="27772"/>
                  <a:pt x="3593375" y="28861"/>
                  <a:pt x="3596613" y="31040"/>
                </a:cubicBezTo>
                <a:cubicBezTo>
                  <a:pt x="3604164" y="29951"/>
                  <a:pt x="3611176" y="29679"/>
                  <a:pt x="3617650" y="30223"/>
                </a:cubicBezTo>
                <a:cubicBezTo>
                  <a:pt x="3624123" y="30767"/>
                  <a:pt x="3631136" y="31040"/>
                  <a:pt x="3638688" y="31040"/>
                </a:cubicBezTo>
                <a:lnTo>
                  <a:pt x="3641924" y="31040"/>
                </a:lnTo>
                <a:lnTo>
                  <a:pt x="3646780" y="31040"/>
                </a:lnTo>
                <a:cubicBezTo>
                  <a:pt x="3651095" y="31040"/>
                  <a:pt x="3654871" y="31312"/>
                  <a:pt x="3658107" y="31856"/>
                </a:cubicBezTo>
                <a:cubicBezTo>
                  <a:pt x="3661343" y="32402"/>
                  <a:pt x="3665120" y="32674"/>
                  <a:pt x="3669436" y="32674"/>
                </a:cubicBezTo>
                <a:cubicBezTo>
                  <a:pt x="3672672" y="32674"/>
                  <a:pt x="3675369" y="32128"/>
                  <a:pt x="3677526" y="31040"/>
                </a:cubicBezTo>
                <a:cubicBezTo>
                  <a:pt x="3682921" y="31040"/>
                  <a:pt x="3687776" y="30495"/>
                  <a:pt x="3692091" y="29405"/>
                </a:cubicBezTo>
                <a:cubicBezTo>
                  <a:pt x="3696408" y="28317"/>
                  <a:pt x="3701262" y="27772"/>
                  <a:pt x="3706656" y="27772"/>
                </a:cubicBezTo>
                <a:cubicBezTo>
                  <a:pt x="3708815" y="27772"/>
                  <a:pt x="3710433" y="28317"/>
                  <a:pt x="3711512" y="29405"/>
                </a:cubicBezTo>
                <a:cubicBezTo>
                  <a:pt x="3712591" y="30495"/>
                  <a:pt x="3714209" y="31040"/>
                  <a:pt x="3716366" y="31040"/>
                </a:cubicBezTo>
                <a:cubicBezTo>
                  <a:pt x="3718524" y="31040"/>
                  <a:pt x="3721491" y="30495"/>
                  <a:pt x="3725267" y="29405"/>
                </a:cubicBezTo>
                <a:cubicBezTo>
                  <a:pt x="3729043" y="28317"/>
                  <a:pt x="3732010" y="27772"/>
                  <a:pt x="3734168" y="27772"/>
                </a:cubicBezTo>
                <a:cubicBezTo>
                  <a:pt x="3735246" y="27772"/>
                  <a:pt x="3736595" y="28317"/>
                  <a:pt x="3738214" y="29405"/>
                </a:cubicBezTo>
                <a:cubicBezTo>
                  <a:pt x="3739832" y="30495"/>
                  <a:pt x="3741181" y="31040"/>
                  <a:pt x="3742258" y="31040"/>
                </a:cubicBezTo>
                <a:lnTo>
                  <a:pt x="3761679" y="31040"/>
                </a:lnTo>
                <a:lnTo>
                  <a:pt x="3763297" y="31040"/>
                </a:lnTo>
                <a:cubicBezTo>
                  <a:pt x="3768691" y="31040"/>
                  <a:pt x="3773277" y="31856"/>
                  <a:pt x="3777052" y="33490"/>
                </a:cubicBezTo>
                <a:cubicBezTo>
                  <a:pt x="3780828" y="35124"/>
                  <a:pt x="3784874" y="35940"/>
                  <a:pt x="3789189" y="35940"/>
                </a:cubicBezTo>
                <a:cubicBezTo>
                  <a:pt x="3791348" y="35940"/>
                  <a:pt x="3792966" y="35396"/>
                  <a:pt x="3794045" y="34307"/>
                </a:cubicBezTo>
                <a:cubicBezTo>
                  <a:pt x="3795124" y="33218"/>
                  <a:pt x="3796742" y="32674"/>
                  <a:pt x="3798900" y="32674"/>
                </a:cubicBezTo>
                <a:cubicBezTo>
                  <a:pt x="3802136" y="32674"/>
                  <a:pt x="3805913" y="33763"/>
                  <a:pt x="3810228" y="35940"/>
                </a:cubicBezTo>
                <a:cubicBezTo>
                  <a:pt x="3814543" y="38119"/>
                  <a:pt x="3818319" y="39209"/>
                  <a:pt x="3821555" y="39209"/>
                </a:cubicBezTo>
                <a:lnTo>
                  <a:pt x="3850685" y="39209"/>
                </a:lnTo>
                <a:cubicBezTo>
                  <a:pt x="3855000" y="39209"/>
                  <a:pt x="3859046" y="37847"/>
                  <a:pt x="3862822" y="35124"/>
                </a:cubicBezTo>
                <a:cubicBezTo>
                  <a:pt x="3866599" y="32402"/>
                  <a:pt x="3870644" y="31040"/>
                  <a:pt x="3874960" y="31040"/>
                </a:cubicBezTo>
                <a:cubicBezTo>
                  <a:pt x="3880354" y="31040"/>
                  <a:pt x="3884130" y="32402"/>
                  <a:pt x="3886287" y="35124"/>
                </a:cubicBezTo>
                <a:cubicBezTo>
                  <a:pt x="3888446" y="37847"/>
                  <a:pt x="3891682" y="39753"/>
                  <a:pt x="3895997" y="40842"/>
                </a:cubicBezTo>
                <a:cubicBezTo>
                  <a:pt x="3901391" y="43019"/>
                  <a:pt x="3907056" y="44109"/>
                  <a:pt x="3912989" y="44109"/>
                </a:cubicBezTo>
                <a:cubicBezTo>
                  <a:pt x="3918924" y="44109"/>
                  <a:pt x="3925127" y="44654"/>
                  <a:pt x="3931600" y="45742"/>
                </a:cubicBezTo>
                <a:lnTo>
                  <a:pt x="3933218" y="47377"/>
                </a:lnTo>
                <a:cubicBezTo>
                  <a:pt x="3938613" y="52823"/>
                  <a:pt x="3946435" y="58812"/>
                  <a:pt x="3956684" y="65347"/>
                </a:cubicBezTo>
                <a:cubicBezTo>
                  <a:pt x="3966933" y="71882"/>
                  <a:pt x="3975294" y="76238"/>
                  <a:pt x="3981767" y="78416"/>
                </a:cubicBezTo>
                <a:cubicBezTo>
                  <a:pt x="3983924" y="80594"/>
                  <a:pt x="3985544" y="82773"/>
                  <a:pt x="3986623" y="84951"/>
                </a:cubicBezTo>
                <a:cubicBezTo>
                  <a:pt x="3987702" y="87129"/>
                  <a:pt x="3990399" y="88219"/>
                  <a:pt x="3994714" y="88219"/>
                </a:cubicBezTo>
                <a:cubicBezTo>
                  <a:pt x="3996871" y="88219"/>
                  <a:pt x="3998489" y="87945"/>
                  <a:pt x="3999568" y="87401"/>
                </a:cubicBezTo>
                <a:cubicBezTo>
                  <a:pt x="4000647" y="86857"/>
                  <a:pt x="4002267" y="86584"/>
                  <a:pt x="4004424" y="86584"/>
                </a:cubicBezTo>
                <a:lnTo>
                  <a:pt x="4006042" y="86584"/>
                </a:lnTo>
                <a:cubicBezTo>
                  <a:pt x="4015751" y="94208"/>
                  <a:pt x="4023304" y="104010"/>
                  <a:pt x="4028698" y="115991"/>
                </a:cubicBezTo>
                <a:cubicBezTo>
                  <a:pt x="4029777" y="118169"/>
                  <a:pt x="4031395" y="119258"/>
                  <a:pt x="4033552" y="119258"/>
                </a:cubicBezTo>
                <a:cubicBezTo>
                  <a:pt x="4035711" y="119258"/>
                  <a:pt x="4037869" y="120347"/>
                  <a:pt x="4040026" y="122526"/>
                </a:cubicBezTo>
                <a:cubicBezTo>
                  <a:pt x="4042184" y="127971"/>
                  <a:pt x="4045690" y="132599"/>
                  <a:pt x="4050545" y="136412"/>
                </a:cubicBezTo>
                <a:cubicBezTo>
                  <a:pt x="4055400" y="140224"/>
                  <a:pt x="4058906" y="143219"/>
                  <a:pt x="4061064" y="145397"/>
                </a:cubicBezTo>
                <a:cubicBezTo>
                  <a:pt x="4063221" y="150843"/>
                  <a:pt x="4067267" y="158194"/>
                  <a:pt x="4073201" y="167452"/>
                </a:cubicBezTo>
                <a:cubicBezTo>
                  <a:pt x="4079135" y="176709"/>
                  <a:pt x="4081023" y="184604"/>
                  <a:pt x="4078865" y="191139"/>
                </a:cubicBezTo>
                <a:cubicBezTo>
                  <a:pt x="4082101" y="193318"/>
                  <a:pt x="4085878" y="196857"/>
                  <a:pt x="4090194" y="201759"/>
                </a:cubicBezTo>
                <a:cubicBezTo>
                  <a:pt x="4094509" y="206660"/>
                  <a:pt x="4096666" y="211832"/>
                  <a:pt x="4096666" y="217278"/>
                </a:cubicBezTo>
                <a:lnTo>
                  <a:pt x="4095048" y="220546"/>
                </a:lnTo>
                <a:cubicBezTo>
                  <a:pt x="4093969" y="222724"/>
                  <a:pt x="4093430" y="224358"/>
                  <a:pt x="4093430" y="225446"/>
                </a:cubicBezTo>
                <a:lnTo>
                  <a:pt x="4093430" y="230348"/>
                </a:lnTo>
                <a:cubicBezTo>
                  <a:pt x="4093430" y="239060"/>
                  <a:pt x="4096127" y="246141"/>
                  <a:pt x="4101522" y="251586"/>
                </a:cubicBezTo>
                <a:cubicBezTo>
                  <a:pt x="4101522" y="253764"/>
                  <a:pt x="4101252" y="256214"/>
                  <a:pt x="4100712" y="258937"/>
                </a:cubicBezTo>
                <a:cubicBezTo>
                  <a:pt x="4100173" y="261660"/>
                  <a:pt x="4099904" y="264655"/>
                  <a:pt x="4099904" y="267923"/>
                </a:cubicBezTo>
                <a:cubicBezTo>
                  <a:pt x="4099904" y="271190"/>
                  <a:pt x="4101522" y="273095"/>
                  <a:pt x="4104758" y="273641"/>
                </a:cubicBezTo>
                <a:cubicBezTo>
                  <a:pt x="4107995" y="274185"/>
                  <a:pt x="4109613" y="275546"/>
                  <a:pt x="4109613" y="277725"/>
                </a:cubicBezTo>
                <a:lnTo>
                  <a:pt x="4109613" y="279358"/>
                </a:lnTo>
                <a:cubicBezTo>
                  <a:pt x="4107455" y="284804"/>
                  <a:pt x="4105837" y="289705"/>
                  <a:pt x="4104758" y="294061"/>
                </a:cubicBezTo>
                <a:cubicBezTo>
                  <a:pt x="4103679" y="298418"/>
                  <a:pt x="4103140" y="303319"/>
                  <a:pt x="4103140" y="308765"/>
                </a:cubicBezTo>
                <a:cubicBezTo>
                  <a:pt x="4103140" y="310942"/>
                  <a:pt x="4103679" y="313393"/>
                  <a:pt x="4104758" y="316116"/>
                </a:cubicBezTo>
                <a:cubicBezTo>
                  <a:pt x="4105837" y="318839"/>
                  <a:pt x="4106377" y="321289"/>
                  <a:pt x="4106377" y="323467"/>
                </a:cubicBezTo>
                <a:cubicBezTo>
                  <a:pt x="4106377" y="325646"/>
                  <a:pt x="4105567" y="327551"/>
                  <a:pt x="4103949" y="329186"/>
                </a:cubicBezTo>
                <a:cubicBezTo>
                  <a:pt x="4102331" y="330819"/>
                  <a:pt x="4101522" y="332725"/>
                  <a:pt x="4101522" y="334903"/>
                </a:cubicBezTo>
                <a:cubicBezTo>
                  <a:pt x="4101522" y="339260"/>
                  <a:pt x="4102601" y="343344"/>
                  <a:pt x="4104758" y="347156"/>
                </a:cubicBezTo>
                <a:cubicBezTo>
                  <a:pt x="4106916" y="350968"/>
                  <a:pt x="4107995" y="355052"/>
                  <a:pt x="4107995" y="359408"/>
                </a:cubicBezTo>
                <a:lnTo>
                  <a:pt x="4107995" y="362675"/>
                </a:lnTo>
                <a:lnTo>
                  <a:pt x="4107995" y="367577"/>
                </a:lnTo>
                <a:cubicBezTo>
                  <a:pt x="4107995" y="369754"/>
                  <a:pt x="4108534" y="371933"/>
                  <a:pt x="4109613" y="374112"/>
                </a:cubicBezTo>
                <a:cubicBezTo>
                  <a:pt x="4110692" y="376289"/>
                  <a:pt x="4111231" y="378468"/>
                  <a:pt x="4111231" y="380645"/>
                </a:cubicBezTo>
                <a:cubicBezTo>
                  <a:pt x="4111231" y="386091"/>
                  <a:pt x="4110692" y="389903"/>
                  <a:pt x="4109613" y="392082"/>
                </a:cubicBezTo>
                <a:cubicBezTo>
                  <a:pt x="4108534" y="394259"/>
                  <a:pt x="4107185" y="395621"/>
                  <a:pt x="4105567" y="396166"/>
                </a:cubicBezTo>
                <a:cubicBezTo>
                  <a:pt x="4103949" y="396710"/>
                  <a:pt x="4102061" y="396982"/>
                  <a:pt x="4099904" y="396982"/>
                </a:cubicBezTo>
                <a:cubicBezTo>
                  <a:pt x="4097745" y="396982"/>
                  <a:pt x="4096127" y="398617"/>
                  <a:pt x="4095048" y="401884"/>
                </a:cubicBezTo>
                <a:lnTo>
                  <a:pt x="4095048" y="410052"/>
                </a:lnTo>
                <a:cubicBezTo>
                  <a:pt x="4095048" y="412231"/>
                  <a:pt x="4095318" y="414680"/>
                  <a:pt x="4095858" y="417403"/>
                </a:cubicBezTo>
                <a:cubicBezTo>
                  <a:pt x="4096397" y="420126"/>
                  <a:pt x="4096666" y="422577"/>
                  <a:pt x="4096666" y="424755"/>
                </a:cubicBezTo>
                <a:cubicBezTo>
                  <a:pt x="4096666" y="426933"/>
                  <a:pt x="4095858" y="429929"/>
                  <a:pt x="4094240" y="433740"/>
                </a:cubicBezTo>
                <a:cubicBezTo>
                  <a:pt x="4092620" y="437552"/>
                  <a:pt x="4091272" y="440547"/>
                  <a:pt x="4090194" y="442726"/>
                </a:cubicBezTo>
                <a:cubicBezTo>
                  <a:pt x="4089115" y="444904"/>
                  <a:pt x="4087227" y="445720"/>
                  <a:pt x="4084529" y="445176"/>
                </a:cubicBezTo>
                <a:cubicBezTo>
                  <a:pt x="4081832" y="444631"/>
                  <a:pt x="4079944" y="445448"/>
                  <a:pt x="4078865" y="447627"/>
                </a:cubicBezTo>
                <a:cubicBezTo>
                  <a:pt x="4077786" y="456339"/>
                  <a:pt x="4073740" y="467231"/>
                  <a:pt x="4066728" y="480301"/>
                </a:cubicBezTo>
                <a:cubicBezTo>
                  <a:pt x="4059716" y="493369"/>
                  <a:pt x="4053513" y="504260"/>
                  <a:pt x="4048117" y="512974"/>
                </a:cubicBezTo>
                <a:cubicBezTo>
                  <a:pt x="4045960" y="516241"/>
                  <a:pt x="4043802" y="517602"/>
                  <a:pt x="4041645" y="517058"/>
                </a:cubicBezTo>
                <a:cubicBezTo>
                  <a:pt x="4039487" y="516513"/>
                  <a:pt x="4037329" y="517330"/>
                  <a:pt x="4035172" y="519508"/>
                </a:cubicBezTo>
                <a:cubicBezTo>
                  <a:pt x="4029777" y="523865"/>
                  <a:pt x="4023843" y="527404"/>
                  <a:pt x="4017371" y="530127"/>
                </a:cubicBezTo>
                <a:cubicBezTo>
                  <a:pt x="4010897" y="532850"/>
                  <a:pt x="4004963" y="536934"/>
                  <a:pt x="3999568" y="542379"/>
                </a:cubicBezTo>
                <a:cubicBezTo>
                  <a:pt x="3997411" y="544558"/>
                  <a:pt x="3995793" y="547009"/>
                  <a:pt x="3994714" y="549732"/>
                </a:cubicBezTo>
                <a:cubicBezTo>
                  <a:pt x="3993635" y="552455"/>
                  <a:pt x="3992017" y="554360"/>
                  <a:pt x="3989859" y="555449"/>
                </a:cubicBezTo>
                <a:cubicBezTo>
                  <a:pt x="3987702" y="557627"/>
                  <a:pt x="3985813" y="558444"/>
                  <a:pt x="3984195" y="557900"/>
                </a:cubicBezTo>
                <a:cubicBezTo>
                  <a:pt x="3982577" y="557355"/>
                  <a:pt x="3980149" y="557627"/>
                  <a:pt x="3976912" y="558716"/>
                </a:cubicBezTo>
                <a:cubicBezTo>
                  <a:pt x="3973676" y="559806"/>
                  <a:pt x="3970169" y="561711"/>
                  <a:pt x="3966394" y="564434"/>
                </a:cubicBezTo>
                <a:cubicBezTo>
                  <a:pt x="3962618" y="567157"/>
                  <a:pt x="3959111" y="568518"/>
                  <a:pt x="3955875" y="568518"/>
                </a:cubicBezTo>
                <a:lnTo>
                  <a:pt x="3954257" y="568518"/>
                </a:lnTo>
                <a:lnTo>
                  <a:pt x="3952639" y="568518"/>
                </a:lnTo>
                <a:cubicBezTo>
                  <a:pt x="3951559" y="568518"/>
                  <a:pt x="3950480" y="567974"/>
                  <a:pt x="3949401" y="566884"/>
                </a:cubicBezTo>
                <a:cubicBezTo>
                  <a:pt x="3947244" y="566884"/>
                  <a:pt x="3942928" y="569335"/>
                  <a:pt x="3936456" y="574237"/>
                </a:cubicBezTo>
                <a:cubicBezTo>
                  <a:pt x="3929982" y="579137"/>
                  <a:pt x="3926745" y="582677"/>
                  <a:pt x="3926745" y="584855"/>
                </a:cubicBezTo>
                <a:cubicBezTo>
                  <a:pt x="3926745" y="587033"/>
                  <a:pt x="3927285" y="588939"/>
                  <a:pt x="3928363" y="590574"/>
                </a:cubicBezTo>
                <a:cubicBezTo>
                  <a:pt x="3929442" y="592207"/>
                  <a:pt x="3930521" y="594112"/>
                  <a:pt x="3931600" y="596291"/>
                </a:cubicBezTo>
                <a:cubicBezTo>
                  <a:pt x="3932679" y="601737"/>
                  <a:pt x="3933757" y="606637"/>
                  <a:pt x="3934836" y="610994"/>
                </a:cubicBezTo>
                <a:cubicBezTo>
                  <a:pt x="3935915" y="615351"/>
                  <a:pt x="3938074" y="619707"/>
                  <a:pt x="3941310" y="624063"/>
                </a:cubicBezTo>
                <a:cubicBezTo>
                  <a:pt x="3944546" y="629509"/>
                  <a:pt x="3948592" y="633321"/>
                  <a:pt x="3953447" y="635500"/>
                </a:cubicBezTo>
                <a:cubicBezTo>
                  <a:pt x="3958302" y="637678"/>
                  <a:pt x="3960729" y="643124"/>
                  <a:pt x="3960729" y="651836"/>
                </a:cubicBezTo>
                <a:lnTo>
                  <a:pt x="3960729" y="658371"/>
                </a:lnTo>
                <a:cubicBezTo>
                  <a:pt x="3956414" y="658371"/>
                  <a:pt x="3954257" y="660549"/>
                  <a:pt x="3954257" y="664906"/>
                </a:cubicBezTo>
                <a:cubicBezTo>
                  <a:pt x="3954257" y="670352"/>
                  <a:pt x="3957493" y="673347"/>
                  <a:pt x="3963966" y="673891"/>
                </a:cubicBezTo>
                <a:cubicBezTo>
                  <a:pt x="3970440" y="674436"/>
                  <a:pt x="3974216" y="676341"/>
                  <a:pt x="3975294" y="679608"/>
                </a:cubicBezTo>
                <a:cubicBezTo>
                  <a:pt x="3977452" y="685054"/>
                  <a:pt x="3979339" y="689955"/>
                  <a:pt x="3980958" y="694312"/>
                </a:cubicBezTo>
                <a:cubicBezTo>
                  <a:pt x="3982577" y="698668"/>
                  <a:pt x="3986084" y="701936"/>
                  <a:pt x="3991477" y="704113"/>
                </a:cubicBezTo>
                <a:cubicBezTo>
                  <a:pt x="3991477" y="709559"/>
                  <a:pt x="3992017" y="713371"/>
                  <a:pt x="3993096" y="715550"/>
                </a:cubicBezTo>
                <a:cubicBezTo>
                  <a:pt x="3994174" y="717727"/>
                  <a:pt x="3995522" y="719089"/>
                  <a:pt x="3997141" y="719634"/>
                </a:cubicBezTo>
                <a:cubicBezTo>
                  <a:pt x="3998760" y="720178"/>
                  <a:pt x="4000647" y="720723"/>
                  <a:pt x="4002806" y="721267"/>
                </a:cubicBezTo>
                <a:cubicBezTo>
                  <a:pt x="4004963" y="721812"/>
                  <a:pt x="4007121" y="723718"/>
                  <a:pt x="4009279" y="726985"/>
                </a:cubicBezTo>
                <a:cubicBezTo>
                  <a:pt x="4012515" y="732431"/>
                  <a:pt x="4013864" y="735425"/>
                  <a:pt x="4013324" y="735971"/>
                </a:cubicBezTo>
                <a:cubicBezTo>
                  <a:pt x="4012785" y="736515"/>
                  <a:pt x="4015212" y="737876"/>
                  <a:pt x="4020607" y="740055"/>
                </a:cubicBezTo>
                <a:lnTo>
                  <a:pt x="4022225" y="741688"/>
                </a:lnTo>
                <a:cubicBezTo>
                  <a:pt x="4020068" y="747134"/>
                  <a:pt x="4020068" y="751218"/>
                  <a:pt x="4022225" y="753941"/>
                </a:cubicBezTo>
                <a:cubicBezTo>
                  <a:pt x="4024383" y="756664"/>
                  <a:pt x="4026001" y="760204"/>
                  <a:pt x="4027080" y="764560"/>
                </a:cubicBezTo>
                <a:lnTo>
                  <a:pt x="4043263" y="779263"/>
                </a:lnTo>
                <a:cubicBezTo>
                  <a:pt x="4048657" y="784709"/>
                  <a:pt x="4052434" y="791516"/>
                  <a:pt x="4054591" y="799684"/>
                </a:cubicBezTo>
                <a:cubicBezTo>
                  <a:pt x="4056749" y="807853"/>
                  <a:pt x="4058906" y="814660"/>
                  <a:pt x="4061064" y="820105"/>
                </a:cubicBezTo>
                <a:cubicBezTo>
                  <a:pt x="4063221" y="826639"/>
                  <a:pt x="4067807" y="833719"/>
                  <a:pt x="4074819" y="841342"/>
                </a:cubicBezTo>
                <a:cubicBezTo>
                  <a:pt x="4081832" y="848967"/>
                  <a:pt x="4088036" y="855502"/>
                  <a:pt x="4093430" y="860947"/>
                </a:cubicBezTo>
                <a:lnTo>
                  <a:pt x="4093430" y="870749"/>
                </a:lnTo>
                <a:cubicBezTo>
                  <a:pt x="4093430" y="872926"/>
                  <a:pt x="4095318" y="874288"/>
                  <a:pt x="4099094" y="874833"/>
                </a:cubicBezTo>
                <a:cubicBezTo>
                  <a:pt x="4102870" y="875377"/>
                  <a:pt x="4105298" y="876739"/>
                  <a:pt x="4106377" y="878917"/>
                </a:cubicBezTo>
                <a:cubicBezTo>
                  <a:pt x="4106377" y="881095"/>
                  <a:pt x="4107455" y="884907"/>
                  <a:pt x="4109613" y="890352"/>
                </a:cubicBezTo>
                <a:cubicBezTo>
                  <a:pt x="4111770" y="895798"/>
                  <a:pt x="4114198" y="901244"/>
                  <a:pt x="4116895" y="906689"/>
                </a:cubicBezTo>
                <a:cubicBezTo>
                  <a:pt x="4119593" y="912135"/>
                  <a:pt x="4122020" y="917308"/>
                  <a:pt x="4124178" y="922210"/>
                </a:cubicBezTo>
                <a:cubicBezTo>
                  <a:pt x="4126335" y="927110"/>
                  <a:pt x="4127414" y="929561"/>
                  <a:pt x="4127414" y="929561"/>
                </a:cubicBezTo>
                <a:lnTo>
                  <a:pt x="4138743" y="929561"/>
                </a:lnTo>
                <a:cubicBezTo>
                  <a:pt x="4139821" y="931740"/>
                  <a:pt x="4141440" y="934189"/>
                  <a:pt x="4143597" y="936912"/>
                </a:cubicBezTo>
                <a:cubicBezTo>
                  <a:pt x="4145755" y="939635"/>
                  <a:pt x="4146833" y="942631"/>
                  <a:pt x="4146833" y="945898"/>
                </a:cubicBezTo>
                <a:cubicBezTo>
                  <a:pt x="4146833" y="960056"/>
                  <a:pt x="4141979" y="967136"/>
                  <a:pt x="4132270" y="967136"/>
                </a:cubicBezTo>
                <a:cubicBezTo>
                  <a:pt x="4129032" y="967136"/>
                  <a:pt x="4125796" y="966319"/>
                  <a:pt x="4122560" y="964685"/>
                </a:cubicBezTo>
                <a:cubicBezTo>
                  <a:pt x="4119323" y="963052"/>
                  <a:pt x="4116087" y="962234"/>
                  <a:pt x="4112849" y="962234"/>
                </a:cubicBezTo>
                <a:cubicBezTo>
                  <a:pt x="4109613" y="962234"/>
                  <a:pt x="4106916" y="963324"/>
                  <a:pt x="4104758" y="965501"/>
                </a:cubicBezTo>
                <a:cubicBezTo>
                  <a:pt x="4102601" y="967680"/>
                  <a:pt x="4099904" y="968769"/>
                  <a:pt x="4096666" y="968769"/>
                </a:cubicBezTo>
                <a:cubicBezTo>
                  <a:pt x="4094509" y="968769"/>
                  <a:pt x="4092351" y="967952"/>
                  <a:pt x="4090194" y="966319"/>
                </a:cubicBezTo>
                <a:cubicBezTo>
                  <a:pt x="4088036" y="964685"/>
                  <a:pt x="4085878" y="963868"/>
                  <a:pt x="4083721" y="963868"/>
                </a:cubicBezTo>
                <a:cubicBezTo>
                  <a:pt x="4078326" y="963868"/>
                  <a:pt x="4073740" y="964413"/>
                  <a:pt x="4069965" y="965501"/>
                </a:cubicBezTo>
                <a:cubicBezTo>
                  <a:pt x="4066189" y="966591"/>
                  <a:pt x="4061603" y="967136"/>
                  <a:pt x="4056209" y="967136"/>
                </a:cubicBezTo>
                <a:cubicBezTo>
                  <a:pt x="4052973" y="967136"/>
                  <a:pt x="4050006" y="966863"/>
                  <a:pt x="4047309" y="966319"/>
                </a:cubicBezTo>
                <a:cubicBezTo>
                  <a:pt x="4044612" y="965775"/>
                  <a:pt x="4041645" y="965501"/>
                  <a:pt x="4038408" y="965501"/>
                </a:cubicBezTo>
                <a:cubicBezTo>
                  <a:pt x="4023304" y="965501"/>
                  <a:pt x="4011976" y="968769"/>
                  <a:pt x="4004424" y="975304"/>
                </a:cubicBezTo>
                <a:lnTo>
                  <a:pt x="4002806" y="975304"/>
                </a:lnTo>
                <a:cubicBezTo>
                  <a:pt x="4000647" y="975304"/>
                  <a:pt x="3999029" y="973670"/>
                  <a:pt x="3997950" y="970403"/>
                </a:cubicBezTo>
                <a:cubicBezTo>
                  <a:pt x="3996871" y="967136"/>
                  <a:pt x="3994714" y="965501"/>
                  <a:pt x="3991477" y="965501"/>
                </a:cubicBezTo>
                <a:cubicBezTo>
                  <a:pt x="3986084" y="965501"/>
                  <a:pt x="3982846" y="966047"/>
                  <a:pt x="3981767" y="967136"/>
                </a:cubicBezTo>
                <a:cubicBezTo>
                  <a:pt x="3980688" y="968224"/>
                  <a:pt x="3976912" y="968224"/>
                  <a:pt x="3970440" y="967136"/>
                </a:cubicBezTo>
                <a:cubicBezTo>
                  <a:pt x="3966123" y="972582"/>
                  <a:pt x="3960729" y="975304"/>
                  <a:pt x="3954257" y="975304"/>
                </a:cubicBezTo>
                <a:cubicBezTo>
                  <a:pt x="3951019" y="975304"/>
                  <a:pt x="3948322" y="973943"/>
                  <a:pt x="3946165" y="971220"/>
                </a:cubicBezTo>
                <a:cubicBezTo>
                  <a:pt x="3944007" y="968497"/>
                  <a:pt x="3941310" y="967136"/>
                  <a:pt x="3938074" y="967136"/>
                </a:cubicBezTo>
                <a:cubicBezTo>
                  <a:pt x="3934836" y="967136"/>
                  <a:pt x="3932409" y="967952"/>
                  <a:pt x="3930790" y="969585"/>
                </a:cubicBezTo>
                <a:cubicBezTo>
                  <a:pt x="3929172" y="971220"/>
                  <a:pt x="3927285" y="972036"/>
                  <a:pt x="3925127" y="972036"/>
                </a:cubicBezTo>
                <a:cubicBezTo>
                  <a:pt x="3922970" y="972036"/>
                  <a:pt x="3921620" y="971492"/>
                  <a:pt x="3921081" y="970403"/>
                </a:cubicBezTo>
                <a:cubicBezTo>
                  <a:pt x="3920542" y="969313"/>
                  <a:pt x="3919193" y="968769"/>
                  <a:pt x="3917035" y="968769"/>
                </a:cubicBezTo>
                <a:cubicBezTo>
                  <a:pt x="3914878" y="968769"/>
                  <a:pt x="3912720" y="969313"/>
                  <a:pt x="3910562" y="970403"/>
                </a:cubicBezTo>
                <a:cubicBezTo>
                  <a:pt x="3908405" y="971492"/>
                  <a:pt x="3906247" y="972582"/>
                  <a:pt x="3904090" y="973670"/>
                </a:cubicBezTo>
                <a:cubicBezTo>
                  <a:pt x="3901931" y="972582"/>
                  <a:pt x="3900583" y="970947"/>
                  <a:pt x="3900044" y="968769"/>
                </a:cubicBezTo>
                <a:cubicBezTo>
                  <a:pt x="3899504" y="966591"/>
                  <a:pt x="3898155" y="965501"/>
                  <a:pt x="3895997" y="965501"/>
                </a:cubicBezTo>
                <a:cubicBezTo>
                  <a:pt x="3893840" y="965501"/>
                  <a:pt x="3892491" y="966319"/>
                  <a:pt x="3891952" y="967952"/>
                </a:cubicBezTo>
                <a:cubicBezTo>
                  <a:pt x="3891412" y="969585"/>
                  <a:pt x="3890064" y="970403"/>
                  <a:pt x="3887907" y="970403"/>
                </a:cubicBezTo>
                <a:cubicBezTo>
                  <a:pt x="3885748" y="970403"/>
                  <a:pt x="3884130" y="970131"/>
                  <a:pt x="3883051" y="969585"/>
                </a:cubicBezTo>
                <a:cubicBezTo>
                  <a:pt x="3881972" y="969041"/>
                  <a:pt x="3880893" y="968769"/>
                  <a:pt x="3879814" y="968769"/>
                </a:cubicBezTo>
                <a:cubicBezTo>
                  <a:pt x="3874421" y="968769"/>
                  <a:pt x="3869835" y="969041"/>
                  <a:pt x="3866059" y="969585"/>
                </a:cubicBezTo>
                <a:cubicBezTo>
                  <a:pt x="3862284" y="970131"/>
                  <a:pt x="3858238" y="970403"/>
                  <a:pt x="3853921" y="970403"/>
                </a:cubicBezTo>
                <a:cubicBezTo>
                  <a:pt x="3851764" y="970403"/>
                  <a:pt x="3849337" y="970131"/>
                  <a:pt x="3846639" y="969585"/>
                </a:cubicBezTo>
                <a:cubicBezTo>
                  <a:pt x="3843942" y="969041"/>
                  <a:pt x="3841515" y="968769"/>
                  <a:pt x="3839358" y="968769"/>
                </a:cubicBezTo>
                <a:cubicBezTo>
                  <a:pt x="3835041" y="968769"/>
                  <a:pt x="3831265" y="969313"/>
                  <a:pt x="3828029" y="970403"/>
                </a:cubicBezTo>
                <a:cubicBezTo>
                  <a:pt x="3824793" y="971492"/>
                  <a:pt x="3821016" y="972036"/>
                  <a:pt x="3816701" y="972036"/>
                </a:cubicBezTo>
                <a:cubicBezTo>
                  <a:pt x="3814543" y="972036"/>
                  <a:pt x="3812385" y="971492"/>
                  <a:pt x="3810228" y="970403"/>
                </a:cubicBezTo>
                <a:cubicBezTo>
                  <a:pt x="3808069" y="969313"/>
                  <a:pt x="3805372" y="968769"/>
                  <a:pt x="3802136" y="968769"/>
                </a:cubicBezTo>
                <a:cubicBezTo>
                  <a:pt x="3801057" y="968769"/>
                  <a:pt x="3799979" y="969041"/>
                  <a:pt x="3798900" y="969585"/>
                </a:cubicBezTo>
                <a:cubicBezTo>
                  <a:pt x="3797821" y="970131"/>
                  <a:pt x="3796742" y="970403"/>
                  <a:pt x="3795663" y="970403"/>
                </a:cubicBezTo>
                <a:cubicBezTo>
                  <a:pt x="3792427" y="970403"/>
                  <a:pt x="3788111" y="966591"/>
                  <a:pt x="3782717" y="958968"/>
                </a:cubicBezTo>
                <a:cubicBezTo>
                  <a:pt x="3777323" y="951343"/>
                  <a:pt x="3771928" y="945898"/>
                  <a:pt x="3766534" y="942631"/>
                </a:cubicBezTo>
                <a:cubicBezTo>
                  <a:pt x="3764376" y="940452"/>
                  <a:pt x="3763297" y="937729"/>
                  <a:pt x="3763297" y="934462"/>
                </a:cubicBezTo>
                <a:cubicBezTo>
                  <a:pt x="3763297" y="931194"/>
                  <a:pt x="3762218" y="928472"/>
                  <a:pt x="3760061" y="926294"/>
                </a:cubicBezTo>
                <a:cubicBezTo>
                  <a:pt x="3754666" y="917580"/>
                  <a:pt x="3749541" y="907779"/>
                  <a:pt x="3744686" y="896887"/>
                </a:cubicBezTo>
                <a:cubicBezTo>
                  <a:pt x="3739832" y="885996"/>
                  <a:pt x="3733628" y="877284"/>
                  <a:pt x="3726075" y="870749"/>
                </a:cubicBezTo>
                <a:cubicBezTo>
                  <a:pt x="3723918" y="868570"/>
                  <a:pt x="3723379" y="865847"/>
                  <a:pt x="3724457" y="862581"/>
                </a:cubicBezTo>
                <a:cubicBezTo>
                  <a:pt x="3725536" y="859312"/>
                  <a:pt x="3724998" y="856590"/>
                  <a:pt x="3722839" y="854412"/>
                </a:cubicBezTo>
                <a:cubicBezTo>
                  <a:pt x="3721760" y="852233"/>
                  <a:pt x="3720142" y="850872"/>
                  <a:pt x="3717985" y="850328"/>
                </a:cubicBezTo>
                <a:cubicBezTo>
                  <a:pt x="3715827" y="849783"/>
                  <a:pt x="3714209" y="848421"/>
                  <a:pt x="3713130" y="846244"/>
                </a:cubicBezTo>
                <a:cubicBezTo>
                  <a:pt x="3713130" y="840798"/>
                  <a:pt x="3712051" y="836986"/>
                  <a:pt x="3709892" y="834807"/>
                </a:cubicBezTo>
                <a:cubicBezTo>
                  <a:pt x="3704499" y="828274"/>
                  <a:pt x="3700183" y="823100"/>
                  <a:pt x="3696947" y="819288"/>
                </a:cubicBezTo>
                <a:cubicBezTo>
                  <a:pt x="3693709" y="815476"/>
                  <a:pt x="3692091" y="808669"/>
                  <a:pt x="3692091" y="798867"/>
                </a:cubicBezTo>
                <a:lnTo>
                  <a:pt x="3692091" y="797234"/>
                </a:lnTo>
                <a:lnTo>
                  <a:pt x="3693709" y="795600"/>
                </a:lnTo>
                <a:cubicBezTo>
                  <a:pt x="3693709" y="794511"/>
                  <a:pt x="3693980" y="793965"/>
                  <a:pt x="3694519" y="793965"/>
                </a:cubicBezTo>
                <a:cubicBezTo>
                  <a:pt x="3695058" y="793965"/>
                  <a:pt x="3695329" y="793421"/>
                  <a:pt x="3695329" y="792332"/>
                </a:cubicBezTo>
                <a:lnTo>
                  <a:pt x="3695329" y="790699"/>
                </a:lnTo>
                <a:cubicBezTo>
                  <a:pt x="3693170" y="790699"/>
                  <a:pt x="3691822" y="791516"/>
                  <a:pt x="3691283" y="793149"/>
                </a:cubicBezTo>
                <a:cubicBezTo>
                  <a:pt x="3690743" y="794783"/>
                  <a:pt x="3689394" y="795600"/>
                  <a:pt x="3687237" y="795600"/>
                </a:cubicBezTo>
                <a:cubicBezTo>
                  <a:pt x="3684000" y="795600"/>
                  <a:pt x="3681843" y="795055"/>
                  <a:pt x="3680764" y="793965"/>
                </a:cubicBezTo>
                <a:cubicBezTo>
                  <a:pt x="3678605" y="792877"/>
                  <a:pt x="3677257" y="790699"/>
                  <a:pt x="3676718" y="787432"/>
                </a:cubicBezTo>
                <a:cubicBezTo>
                  <a:pt x="3676179" y="784164"/>
                  <a:pt x="3675908" y="781441"/>
                  <a:pt x="3675908" y="779263"/>
                </a:cubicBezTo>
                <a:cubicBezTo>
                  <a:pt x="3674829" y="777085"/>
                  <a:pt x="3673481" y="775723"/>
                  <a:pt x="3671863" y="775179"/>
                </a:cubicBezTo>
                <a:cubicBezTo>
                  <a:pt x="3670245" y="774634"/>
                  <a:pt x="3668357" y="773273"/>
                  <a:pt x="3666199" y="771095"/>
                </a:cubicBezTo>
                <a:cubicBezTo>
                  <a:pt x="3662963" y="765650"/>
                  <a:pt x="3660266" y="758297"/>
                  <a:pt x="3658107" y="749039"/>
                </a:cubicBezTo>
                <a:cubicBezTo>
                  <a:pt x="3655950" y="739783"/>
                  <a:pt x="3652713" y="731887"/>
                  <a:pt x="3648398" y="725352"/>
                </a:cubicBezTo>
                <a:cubicBezTo>
                  <a:pt x="3646241" y="722085"/>
                  <a:pt x="3643813" y="720178"/>
                  <a:pt x="3641115" y="719634"/>
                </a:cubicBezTo>
                <a:cubicBezTo>
                  <a:pt x="3638419" y="719089"/>
                  <a:pt x="3637070" y="716094"/>
                  <a:pt x="3637070" y="710648"/>
                </a:cubicBezTo>
                <a:lnTo>
                  <a:pt x="3637070" y="709015"/>
                </a:lnTo>
                <a:cubicBezTo>
                  <a:pt x="3637070" y="707926"/>
                  <a:pt x="3637340" y="706292"/>
                  <a:pt x="3637879" y="704113"/>
                </a:cubicBezTo>
                <a:cubicBezTo>
                  <a:pt x="3638419" y="701936"/>
                  <a:pt x="3639227" y="700847"/>
                  <a:pt x="3640306" y="700847"/>
                </a:cubicBezTo>
                <a:cubicBezTo>
                  <a:pt x="3642463" y="700847"/>
                  <a:pt x="3643813" y="701391"/>
                  <a:pt x="3644352" y="702480"/>
                </a:cubicBezTo>
                <a:cubicBezTo>
                  <a:pt x="3644891" y="703569"/>
                  <a:pt x="3645701" y="704113"/>
                  <a:pt x="3646780" y="704113"/>
                </a:cubicBezTo>
                <a:cubicBezTo>
                  <a:pt x="3651095" y="704113"/>
                  <a:pt x="3653253" y="700303"/>
                  <a:pt x="3653253" y="692678"/>
                </a:cubicBezTo>
                <a:cubicBezTo>
                  <a:pt x="3653253" y="686143"/>
                  <a:pt x="3649477" y="682876"/>
                  <a:pt x="3641924" y="682876"/>
                </a:cubicBezTo>
                <a:lnTo>
                  <a:pt x="3637070" y="682876"/>
                </a:lnTo>
                <a:cubicBezTo>
                  <a:pt x="3635991" y="682876"/>
                  <a:pt x="3635451" y="683420"/>
                  <a:pt x="3635451" y="684510"/>
                </a:cubicBezTo>
                <a:lnTo>
                  <a:pt x="3635451" y="686143"/>
                </a:lnTo>
                <a:cubicBezTo>
                  <a:pt x="3635451" y="688322"/>
                  <a:pt x="3635991" y="690499"/>
                  <a:pt x="3637070" y="692678"/>
                </a:cubicBezTo>
                <a:cubicBezTo>
                  <a:pt x="3638148" y="694857"/>
                  <a:pt x="3638688" y="697034"/>
                  <a:pt x="3638688" y="699213"/>
                </a:cubicBezTo>
                <a:cubicBezTo>
                  <a:pt x="3634372" y="699213"/>
                  <a:pt x="3631676" y="697580"/>
                  <a:pt x="3630597" y="694312"/>
                </a:cubicBezTo>
                <a:cubicBezTo>
                  <a:pt x="3629518" y="691045"/>
                  <a:pt x="3628438" y="687505"/>
                  <a:pt x="3627359" y="683692"/>
                </a:cubicBezTo>
                <a:cubicBezTo>
                  <a:pt x="3626280" y="679882"/>
                  <a:pt x="3624662" y="676613"/>
                  <a:pt x="3622505" y="673891"/>
                </a:cubicBezTo>
                <a:cubicBezTo>
                  <a:pt x="3620347" y="671168"/>
                  <a:pt x="3616571" y="669806"/>
                  <a:pt x="3611176" y="669806"/>
                </a:cubicBezTo>
                <a:cubicBezTo>
                  <a:pt x="3609019" y="669806"/>
                  <a:pt x="3606861" y="670079"/>
                  <a:pt x="3604704" y="670624"/>
                </a:cubicBezTo>
                <a:cubicBezTo>
                  <a:pt x="3602546" y="671168"/>
                  <a:pt x="3600388" y="671440"/>
                  <a:pt x="3598231" y="671440"/>
                </a:cubicBezTo>
                <a:cubicBezTo>
                  <a:pt x="3598231" y="668173"/>
                  <a:pt x="3598770" y="665450"/>
                  <a:pt x="3599849" y="663272"/>
                </a:cubicBezTo>
                <a:cubicBezTo>
                  <a:pt x="3600928" y="661094"/>
                  <a:pt x="3601467" y="658371"/>
                  <a:pt x="3601467" y="655103"/>
                </a:cubicBezTo>
                <a:cubicBezTo>
                  <a:pt x="3592836" y="655103"/>
                  <a:pt x="3585553" y="657826"/>
                  <a:pt x="3579620" y="663272"/>
                </a:cubicBezTo>
                <a:cubicBezTo>
                  <a:pt x="3573685" y="668717"/>
                  <a:pt x="3567483" y="671440"/>
                  <a:pt x="3561009" y="671440"/>
                </a:cubicBezTo>
                <a:cubicBezTo>
                  <a:pt x="3558852" y="671440"/>
                  <a:pt x="3557502" y="671168"/>
                  <a:pt x="3556964" y="670624"/>
                </a:cubicBezTo>
                <a:cubicBezTo>
                  <a:pt x="3556425" y="670079"/>
                  <a:pt x="3555076" y="669806"/>
                  <a:pt x="3552918" y="669806"/>
                </a:cubicBezTo>
                <a:cubicBezTo>
                  <a:pt x="3550761" y="669806"/>
                  <a:pt x="3548603" y="671440"/>
                  <a:pt x="3546444" y="674708"/>
                </a:cubicBezTo>
                <a:cubicBezTo>
                  <a:pt x="3544287" y="677975"/>
                  <a:pt x="3543208" y="680698"/>
                  <a:pt x="3543208" y="682876"/>
                </a:cubicBezTo>
                <a:cubicBezTo>
                  <a:pt x="3543208" y="688322"/>
                  <a:pt x="3544826" y="695945"/>
                  <a:pt x="3548064" y="705748"/>
                </a:cubicBezTo>
                <a:cubicBezTo>
                  <a:pt x="3551300" y="715550"/>
                  <a:pt x="3556154" y="720450"/>
                  <a:pt x="3562627" y="720450"/>
                </a:cubicBezTo>
                <a:cubicBezTo>
                  <a:pt x="3566944" y="720450"/>
                  <a:pt x="3569101" y="719362"/>
                  <a:pt x="3569101" y="717183"/>
                </a:cubicBezTo>
                <a:cubicBezTo>
                  <a:pt x="3569101" y="712827"/>
                  <a:pt x="3566673" y="709832"/>
                  <a:pt x="3561819" y="708198"/>
                </a:cubicBezTo>
                <a:cubicBezTo>
                  <a:pt x="3556964" y="706564"/>
                  <a:pt x="3554536" y="704659"/>
                  <a:pt x="3554536" y="702480"/>
                </a:cubicBezTo>
                <a:cubicBezTo>
                  <a:pt x="3554536" y="700303"/>
                  <a:pt x="3555884" y="695673"/>
                  <a:pt x="3558582" y="688594"/>
                </a:cubicBezTo>
                <a:cubicBezTo>
                  <a:pt x="3561280" y="681515"/>
                  <a:pt x="3564786" y="677975"/>
                  <a:pt x="3569101" y="677975"/>
                </a:cubicBezTo>
                <a:cubicBezTo>
                  <a:pt x="3571259" y="677975"/>
                  <a:pt x="3573685" y="678247"/>
                  <a:pt x="3576383" y="678792"/>
                </a:cubicBezTo>
                <a:cubicBezTo>
                  <a:pt x="3579081" y="679336"/>
                  <a:pt x="3582048" y="679608"/>
                  <a:pt x="3585284" y="679608"/>
                </a:cubicBezTo>
                <a:lnTo>
                  <a:pt x="3594993" y="679608"/>
                </a:lnTo>
                <a:cubicBezTo>
                  <a:pt x="3601467" y="679608"/>
                  <a:pt x="3605243" y="682876"/>
                  <a:pt x="3606322" y="689411"/>
                </a:cubicBezTo>
                <a:cubicBezTo>
                  <a:pt x="3607401" y="695945"/>
                  <a:pt x="3607940" y="701936"/>
                  <a:pt x="3607940" y="707382"/>
                </a:cubicBezTo>
                <a:lnTo>
                  <a:pt x="3606322" y="710648"/>
                </a:lnTo>
                <a:lnTo>
                  <a:pt x="3598231" y="718817"/>
                </a:lnTo>
                <a:lnTo>
                  <a:pt x="3598231" y="730253"/>
                </a:lnTo>
                <a:lnTo>
                  <a:pt x="3582048" y="730253"/>
                </a:lnTo>
                <a:cubicBezTo>
                  <a:pt x="3580969" y="730253"/>
                  <a:pt x="3580430" y="730797"/>
                  <a:pt x="3580430" y="731887"/>
                </a:cubicBezTo>
                <a:lnTo>
                  <a:pt x="3580430" y="733520"/>
                </a:lnTo>
                <a:cubicBezTo>
                  <a:pt x="3580430" y="735699"/>
                  <a:pt x="3582048" y="738966"/>
                  <a:pt x="3585284" y="743322"/>
                </a:cubicBezTo>
                <a:lnTo>
                  <a:pt x="3586902" y="743322"/>
                </a:lnTo>
                <a:cubicBezTo>
                  <a:pt x="3589060" y="743322"/>
                  <a:pt x="3591488" y="742506"/>
                  <a:pt x="3594185" y="740871"/>
                </a:cubicBezTo>
                <a:cubicBezTo>
                  <a:pt x="3596882" y="739238"/>
                  <a:pt x="3599310" y="737332"/>
                  <a:pt x="3601467" y="735153"/>
                </a:cubicBezTo>
                <a:cubicBezTo>
                  <a:pt x="3604704" y="737332"/>
                  <a:pt x="3606322" y="741144"/>
                  <a:pt x="3606322" y="746590"/>
                </a:cubicBezTo>
                <a:cubicBezTo>
                  <a:pt x="3606322" y="752036"/>
                  <a:pt x="3604704" y="758297"/>
                  <a:pt x="3601467" y="765376"/>
                </a:cubicBezTo>
                <a:cubicBezTo>
                  <a:pt x="3598231" y="772456"/>
                  <a:pt x="3593375" y="775995"/>
                  <a:pt x="3586902" y="775995"/>
                </a:cubicBezTo>
                <a:cubicBezTo>
                  <a:pt x="3582587" y="775995"/>
                  <a:pt x="3580430" y="774906"/>
                  <a:pt x="3580430" y="772728"/>
                </a:cubicBezTo>
                <a:cubicBezTo>
                  <a:pt x="3580430" y="770550"/>
                  <a:pt x="3581238" y="769188"/>
                  <a:pt x="3582856" y="768644"/>
                </a:cubicBezTo>
                <a:cubicBezTo>
                  <a:pt x="3584475" y="768099"/>
                  <a:pt x="3585284" y="766738"/>
                  <a:pt x="3585284" y="764560"/>
                </a:cubicBezTo>
                <a:cubicBezTo>
                  <a:pt x="3585284" y="760204"/>
                  <a:pt x="3583127" y="758025"/>
                  <a:pt x="3578810" y="758025"/>
                </a:cubicBezTo>
                <a:cubicBezTo>
                  <a:pt x="3575574" y="758025"/>
                  <a:pt x="3573147" y="759659"/>
                  <a:pt x="3571529" y="762927"/>
                </a:cubicBezTo>
                <a:cubicBezTo>
                  <a:pt x="3569910" y="766194"/>
                  <a:pt x="3569101" y="768916"/>
                  <a:pt x="3569101" y="771095"/>
                </a:cubicBezTo>
                <a:cubicBezTo>
                  <a:pt x="3569101" y="773273"/>
                  <a:pt x="3570719" y="775995"/>
                  <a:pt x="3573956" y="779263"/>
                </a:cubicBezTo>
                <a:cubicBezTo>
                  <a:pt x="3577192" y="782530"/>
                  <a:pt x="3579889" y="784164"/>
                  <a:pt x="3582048" y="784164"/>
                </a:cubicBezTo>
                <a:cubicBezTo>
                  <a:pt x="3585284" y="784164"/>
                  <a:pt x="3587981" y="782530"/>
                  <a:pt x="3590139" y="779263"/>
                </a:cubicBezTo>
                <a:lnTo>
                  <a:pt x="3603085" y="779263"/>
                </a:lnTo>
                <a:lnTo>
                  <a:pt x="3603085" y="780897"/>
                </a:lnTo>
                <a:lnTo>
                  <a:pt x="3604704" y="784164"/>
                </a:lnTo>
                <a:lnTo>
                  <a:pt x="3604704" y="795600"/>
                </a:lnTo>
                <a:cubicBezTo>
                  <a:pt x="3604704" y="801046"/>
                  <a:pt x="3604164" y="805402"/>
                  <a:pt x="3603085" y="808669"/>
                </a:cubicBezTo>
                <a:cubicBezTo>
                  <a:pt x="3602007" y="811937"/>
                  <a:pt x="3601467" y="816293"/>
                  <a:pt x="3601467" y="821739"/>
                </a:cubicBezTo>
                <a:lnTo>
                  <a:pt x="3601467" y="823372"/>
                </a:lnTo>
                <a:cubicBezTo>
                  <a:pt x="3601467" y="825551"/>
                  <a:pt x="3602007" y="827184"/>
                  <a:pt x="3603085" y="828274"/>
                </a:cubicBezTo>
                <a:lnTo>
                  <a:pt x="3603085" y="831540"/>
                </a:lnTo>
                <a:cubicBezTo>
                  <a:pt x="3603085" y="832630"/>
                  <a:pt x="3603625" y="833174"/>
                  <a:pt x="3604704" y="833174"/>
                </a:cubicBezTo>
                <a:lnTo>
                  <a:pt x="3603085" y="838075"/>
                </a:lnTo>
                <a:lnTo>
                  <a:pt x="3603085" y="839709"/>
                </a:lnTo>
                <a:cubicBezTo>
                  <a:pt x="3603085" y="841888"/>
                  <a:pt x="3603356" y="843249"/>
                  <a:pt x="3603895" y="843793"/>
                </a:cubicBezTo>
                <a:cubicBezTo>
                  <a:pt x="3604433" y="844337"/>
                  <a:pt x="3604704" y="845698"/>
                  <a:pt x="3604704" y="847877"/>
                </a:cubicBezTo>
                <a:cubicBezTo>
                  <a:pt x="3604704" y="850056"/>
                  <a:pt x="3604433" y="851961"/>
                  <a:pt x="3603895" y="853595"/>
                </a:cubicBezTo>
                <a:cubicBezTo>
                  <a:pt x="3603356" y="855228"/>
                  <a:pt x="3603085" y="857135"/>
                  <a:pt x="3603085" y="859312"/>
                </a:cubicBezTo>
                <a:cubicBezTo>
                  <a:pt x="3603085" y="862581"/>
                  <a:pt x="3603895" y="865847"/>
                  <a:pt x="3605513" y="869116"/>
                </a:cubicBezTo>
                <a:cubicBezTo>
                  <a:pt x="3607131" y="872382"/>
                  <a:pt x="3607940" y="875649"/>
                  <a:pt x="3607940" y="878917"/>
                </a:cubicBezTo>
                <a:lnTo>
                  <a:pt x="3607940" y="882184"/>
                </a:lnTo>
                <a:cubicBezTo>
                  <a:pt x="3607940" y="884363"/>
                  <a:pt x="3607940" y="889263"/>
                  <a:pt x="3607940" y="896887"/>
                </a:cubicBezTo>
                <a:cubicBezTo>
                  <a:pt x="3607940" y="904512"/>
                  <a:pt x="3607401" y="909412"/>
                  <a:pt x="3606322" y="911591"/>
                </a:cubicBezTo>
                <a:cubicBezTo>
                  <a:pt x="3604164" y="915947"/>
                  <a:pt x="3603085" y="918670"/>
                  <a:pt x="3603085" y="919759"/>
                </a:cubicBezTo>
                <a:cubicBezTo>
                  <a:pt x="3603085" y="921937"/>
                  <a:pt x="3603625" y="923571"/>
                  <a:pt x="3604704" y="924659"/>
                </a:cubicBezTo>
                <a:cubicBezTo>
                  <a:pt x="3605782" y="925749"/>
                  <a:pt x="3606322" y="926838"/>
                  <a:pt x="3606322" y="927928"/>
                </a:cubicBezTo>
                <a:lnTo>
                  <a:pt x="3606322" y="929561"/>
                </a:lnTo>
                <a:cubicBezTo>
                  <a:pt x="3606322" y="931740"/>
                  <a:pt x="3606051" y="935279"/>
                  <a:pt x="3605513" y="940180"/>
                </a:cubicBezTo>
                <a:cubicBezTo>
                  <a:pt x="3604974" y="945080"/>
                  <a:pt x="3604704" y="948620"/>
                  <a:pt x="3604704" y="950799"/>
                </a:cubicBezTo>
                <a:cubicBezTo>
                  <a:pt x="3602546" y="955155"/>
                  <a:pt x="3599849" y="957333"/>
                  <a:pt x="3596613" y="957333"/>
                </a:cubicBezTo>
                <a:cubicBezTo>
                  <a:pt x="3595534" y="957333"/>
                  <a:pt x="3594724" y="957061"/>
                  <a:pt x="3594185" y="956517"/>
                </a:cubicBezTo>
                <a:cubicBezTo>
                  <a:pt x="3593645" y="955971"/>
                  <a:pt x="3592296" y="955699"/>
                  <a:pt x="3590139" y="955699"/>
                </a:cubicBezTo>
                <a:cubicBezTo>
                  <a:pt x="3583666" y="955699"/>
                  <a:pt x="3579889" y="958150"/>
                  <a:pt x="3578810" y="963052"/>
                </a:cubicBezTo>
                <a:cubicBezTo>
                  <a:pt x="3577731" y="967952"/>
                  <a:pt x="3569101" y="970403"/>
                  <a:pt x="3552918" y="970403"/>
                </a:cubicBezTo>
                <a:cubicBezTo>
                  <a:pt x="3550761" y="970403"/>
                  <a:pt x="3548603" y="969585"/>
                  <a:pt x="3546444" y="967952"/>
                </a:cubicBezTo>
                <a:cubicBezTo>
                  <a:pt x="3544287" y="966319"/>
                  <a:pt x="3542129" y="965501"/>
                  <a:pt x="3539971" y="965501"/>
                </a:cubicBezTo>
                <a:cubicBezTo>
                  <a:pt x="3537814" y="965501"/>
                  <a:pt x="3535656" y="966047"/>
                  <a:pt x="3533499" y="967136"/>
                </a:cubicBezTo>
                <a:cubicBezTo>
                  <a:pt x="3531340" y="968224"/>
                  <a:pt x="3529182" y="968769"/>
                  <a:pt x="3527025" y="968769"/>
                </a:cubicBezTo>
                <a:cubicBezTo>
                  <a:pt x="3523788" y="968769"/>
                  <a:pt x="3521092" y="968224"/>
                  <a:pt x="3518934" y="967136"/>
                </a:cubicBezTo>
                <a:cubicBezTo>
                  <a:pt x="3516776" y="966047"/>
                  <a:pt x="3514619" y="965501"/>
                  <a:pt x="3512460" y="965501"/>
                </a:cubicBezTo>
                <a:cubicBezTo>
                  <a:pt x="3509224" y="965501"/>
                  <a:pt x="3506797" y="966047"/>
                  <a:pt x="3505178" y="967136"/>
                </a:cubicBezTo>
                <a:cubicBezTo>
                  <a:pt x="3503560" y="968224"/>
                  <a:pt x="3501672" y="968769"/>
                  <a:pt x="3499515" y="968769"/>
                </a:cubicBezTo>
                <a:cubicBezTo>
                  <a:pt x="3497356" y="968769"/>
                  <a:pt x="3496008" y="968224"/>
                  <a:pt x="3495469" y="967136"/>
                </a:cubicBezTo>
                <a:cubicBezTo>
                  <a:pt x="3494929" y="966047"/>
                  <a:pt x="3493580" y="965501"/>
                  <a:pt x="3491422" y="965501"/>
                </a:cubicBezTo>
                <a:cubicBezTo>
                  <a:pt x="3486029" y="965501"/>
                  <a:pt x="3481173" y="966319"/>
                  <a:pt x="3476858" y="967952"/>
                </a:cubicBezTo>
                <a:cubicBezTo>
                  <a:pt x="3472542" y="969585"/>
                  <a:pt x="3467688" y="970403"/>
                  <a:pt x="3462293" y="970403"/>
                </a:cubicBezTo>
                <a:cubicBezTo>
                  <a:pt x="3460136" y="970403"/>
                  <a:pt x="3458517" y="970131"/>
                  <a:pt x="3457438" y="969585"/>
                </a:cubicBezTo>
                <a:cubicBezTo>
                  <a:pt x="3456359" y="969041"/>
                  <a:pt x="3454741" y="968769"/>
                  <a:pt x="3452584" y="968769"/>
                </a:cubicBezTo>
                <a:cubicBezTo>
                  <a:pt x="3449346" y="968769"/>
                  <a:pt x="3445841" y="969585"/>
                  <a:pt x="3442065" y="971220"/>
                </a:cubicBezTo>
                <a:cubicBezTo>
                  <a:pt x="3438288" y="972854"/>
                  <a:pt x="3434783" y="973670"/>
                  <a:pt x="3431545" y="973670"/>
                </a:cubicBezTo>
                <a:cubicBezTo>
                  <a:pt x="3429388" y="973670"/>
                  <a:pt x="3428038" y="972854"/>
                  <a:pt x="3427500" y="971220"/>
                </a:cubicBezTo>
                <a:cubicBezTo>
                  <a:pt x="3426961" y="969585"/>
                  <a:pt x="3425612" y="968769"/>
                  <a:pt x="3423454" y="968769"/>
                </a:cubicBezTo>
                <a:cubicBezTo>
                  <a:pt x="3419139" y="968769"/>
                  <a:pt x="3415093" y="969585"/>
                  <a:pt x="3411317" y="971220"/>
                </a:cubicBezTo>
                <a:cubicBezTo>
                  <a:pt x="3407540" y="972854"/>
                  <a:pt x="3403495" y="973670"/>
                  <a:pt x="3399179" y="973670"/>
                </a:cubicBezTo>
                <a:cubicBezTo>
                  <a:pt x="3395943" y="973670"/>
                  <a:pt x="3393516" y="972854"/>
                  <a:pt x="3391898" y="971220"/>
                </a:cubicBezTo>
                <a:cubicBezTo>
                  <a:pt x="3390278" y="969585"/>
                  <a:pt x="3388391" y="968769"/>
                  <a:pt x="3386234" y="968769"/>
                </a:cubicBezTo>
                <a:cubicBezTo>
                  <a:pt x="3384075" y="968769"/>
                  <a:pt x="3382457" y="969313"/>
                  <a:pt x="3381378" y="970403"/>
                </a:cubicBezTo>
                <a:lnTo>
                  <a:pt x="3350630" y="970403"/>
                </a:lnTo>
                <a:cubicBezTo>
                  <a:pt x="3348473" y="971492"/>
                  <a:pt x="3346854" y="971764"/>
                  <a:pt x="3345776" y="971220"/>
                </a:cubicBezTo>
                <a:cubicBezTo>
                  <a:pt x="3344697" y="970675"/>
                  <a:pt x="3343078" y="970403"/>
                  <a:pt x="3340921" y="970403"/>
                </a:cubicBezTo>
                <a:lnTo>
                  <a:pt x="3329593" y="970403"/>
                </a:lnTo>
                <a:lnTo>
                  <a:pt x="3323120" y="972036"/>
                </a:lnTo>
                <a:lnTo>
                  <a:pt x="3321500" y="972036"/>
                </a:lnTo>
                <a:lnTo>
                  <a:pt x="3319882" y="972036"/>
                </a:lnTo>
                <a:cubicBezTo>
                  <a:pt x="3316646" y="967680"/>
                  <a:pt x="3313949" y="965501"/>
                  <a:pt x="3311791" y="965501"/>
                </a:cubicBezTo>
                <a:cubicBezTo>
                  <a:pt x="3308555" y="965501"/>
                  <a:pt x="3305317" y="966047"/>
                  <a:pt x="3302081" y="967136"/>
                </a:cubicBezTo>
                <a:cubicBezTo>
                  <a:pt x="3298845" y="968224"/>
                  <a:pt x="3296148" y="968769"/>
                  <a:pt x="3293990" y="968769"/>
                </a:cubicBezTo>
                <a:cubicBezTo>
                  <a:pt x="3290754" y="968769"/>
                  <a:pt x="3289134" y="967136"/>
                  <a:pt x="3289134" y="963868"/>
                </a:cubicBezTo>
                <a:cubicBezTo>
                  <a:pt x="3289134" y="961690"/>
                  <a:pt x="3289944" y="958968"/>
                  <a:pt x="3291562" y="955699"/>
                </a:cubicBezTo>
                <a:cubicBezTo>
                  <a:pt x="3293181" y="952433"/>
                  <a:pt x="3293990" y="949710"/>
                  <a:pt x="3293990" y="947531"/>
                </a:cubicBezTo>
                <a:cubicBezTo>
                  <a:pt x="3293990" y="942085"/>
                  <a:pt x="3291833" y="938819"/>
                  <a:pt x="3287516" y="937729"/>
                </a:cubicBezTo>
                <a:cubicBezTo>
                  <a:pt x="3283201" y="936640"/>
                  <a:pt x="3281044" y="935007"/>
                  <a:pt x="3281044" y="932828"/>
                </a:cubicBezTo>
                <a:cubicBezTo>
                  <a:pt x="3281044" y="929561"/>
                  <a:pt x="3282122" y="926294"/>
                  <a:pt x="3284280" y="923026"/>
                </a:cubicBezTo>
                <a:cubicBezTo>
                  <a:pt x="3286439" y="919759"/>
                  <a:pt x="3287516" y="916491"/>
                  <a:pt x="3287516" y="913224"/>
                </a:cubicBezTo>
                <a:cubicBezTo>
                  <a:pt x="3287516" y="907779"/>
                  <a:pt x="3286439" y="903422"/>
                  <a:pt x="3284280" y="900154"/>
                </a:cubicBezTo>
                <a:cubicBezTo>
                  <a:pt x="3282122" y="896887"/>
                  <a:pt x="3281044" y="892531"/>
                  <a:pt x="3281044" y="887086"/>
                </a:cubicBezTo>
                <a:cubicBezTo>
                  <a:pt x="3281044" y="882729"/>
                  <a:pt x="3283201" y="879461"/>
                  <a:pt x="3287516" y="877284"/>
                </a:cubicBezTo>
                <a:lnTo>
                  <a:pt x="3287516" y="874016"/>
                </a:lnTo>
                <a:cubicBezTo>
                  <a:pt x="3285359" y="868570"/>
                  <a:pt x="3283740" y="864758"/>
                  <a:pt x="3282662" y="862581"/>
                </a:cubicBezTo>
                <a:cubicBezTo>
                  <a:pt x="3281583" y="860402"/>
                  <a:pt x="3281044" y="856590"/>
                  <a:pt x="3281044" y="851144"/>
                </a:cubicBezTo>
                <a:lnTo>
                  <a:pt x="3281044" y="839709"/>
                </a:lnTo>
                <a:cubicBezTo>
                  <a:pt x="3281044" y="834263"/>
                  <a:pt x="3280235" y="829635"/>
                  <a:pt x="3278617" y="825823"/>
                </a:cubicBezTo>
                <a:cubicBezTo>
                  <a:pt x="3276999" y="822011"/>
                  <a:pt x="3276189" y="817927"/>
                  <a:pt x="3276189" y="813570"/>
                </a:cubicBezTo>
                <a:cubicBezTo>
                  <a:pt x="3276189" y="810302"/>
                  <a:pt x="3276999" y="807307"/>
                  <a:pt x="3278617" y="804585"/>
                </a:cubicBezTo>
                <a:cubicBezTo>
                  <a:pt x="3280235" y="801862"/>
                  <a:pt x="3281044" y="798867"/>
                  <a:pt x="3281044" y="795600"/>
                </a:cubicBezTo>
                <a:cubicBezTo>
                  <a:pt x="3281044" y="792332"/>
                  <a:pt x="3280235" y="789337"/>
                  <a:pt x="3278617" y="786614"/>
                </a:cubicBezTo>
                <a:cubicBezTo>
                  <a:pt x="3276999" y="783892"/>
                  <a:pt x="3276189" y="780897"/>
                  <a:pt x="3276189" y="777629"/>
                </a:cubicBezTo>
                <a:cubicBezTo>
                  <a:pt x="3276189" y="775451"/>
                  <a:pt x="3276728" y="773818"/>
                  <a:pt x="3277807" y="772728"/>
                </a:cubicBezTo>
                <a:cubicBezTo>
                  <a:pt x="3278886" y="771639"/>
                  <a:pt x="3279425" y="770006"/>
                  <a:pt x="3279425" y="767827"/>
                </a:cubicBezTo>
                <a:cubicBezTo>
                  <a:pt x="3279425" y="765650"/>
                  <a:pt x="3278886" y="763743"/>
                  <a:pt x="3277807" y="762109"/>
                </a:cubicBezTo>
                <a:cubicBezTo>
                  <a:pt x="3276728" y="760476"/>
                  <a:pt x="3276189" y="758569"/>
                  <a:pt x="3276189" y="756392"/>
                </a:cubicBezTo>
                <a:cubicBezTo>
                  <a:pt x="3276189" y="754213"/>
                  <a:pt x="3276999" y="752580"/>
                  <a:pt x="3278617" y="751490"/>
                </a:cubicBezTo>
                <a:cubicBezTo>
                  <a:pt x="3280235" y="750401"/>
                  <a:pt x="3281044" y="748767"/>
                  <a:pt x="3281044" y="746590"/>
                </a:cubicBezTo>
                <a:cubicBezTo>
                  <a:pt x="3281044" y="744411"/>
                  <a:pt x="3280504" y="742506"/>
                  <a:pt x="3279425" y="740871"/>
                </a:cubicBezTo>
                <a:cubicBezTo>
                  <a:pt x="3278346" y="739238"/>
                  <a:pt x="3277807" y="737332"/>
                  <a:pt x="3277807" y="735153"/>
                </a:cubicBezTo>
                <a:cubicBezTo>
                  <a:pt x="3277807" y="732976"/>
                  <a:pt x="3278346" y="731341"/>
                  <a:pt x="3279425" y="730253"/>
                </a:cubicBezTo>
                <a:cubicBezTo>
                  <a:pt x="3280504" y="729164"/>
                  <a:pt x="3281044" y="727530"/>
                  <a:pt x="3281044" y="725352"/>
                </a:cubicBezTo>
                <a:lnTo>
                  <a:pt x="3281044" y="723718"/>
                </a:lnTo>
                <a:cubicBezTo>
                  <a:pt x="3279965" y="723718"/>
                  <a:pt x="3279425" y="722629"/>
                  <a:pt x="3279425" y="720450"/>
                </a:cubicBezTo>
                <a:cubicBezTo>
                  <a:pt x="3279425" y="719362"/>
                  <a:pt x="3278886" y="718273"/>
                  <a:pt x="3277807" y="717183"/>
                </a:cubicBezTo>
                <a:cubicBezTo>
                  <a:pt x="3277807" y="711738"/>
                  <a:pt x="3279155" y="707110"/>
                  <a:pt x="3281853" y="703297"/>
                </a:cubicBezTo>
                <a:cubicBezTo>
                  <a:pt x="3284550" y="699485"/>
                  <a:pt x="3285898" y="694857"/>
                  <a:pt x="3285898" y="689411"/>
                </a:cubicBezTo>
                <a:cubicBezTo>
                  <a:pt x="3285898" y="687233"/>
                  <a:pt x="3285090" y="685054"/>
                  <a:pt x="3283471" y="682876"/>
                </a:cubicBezTo>
                <a:cubicBezTo>
                  <a:pt x="3281853" y="680698"/>
                  <a:pt x="3281044" y="677975"/>
                  <a:pt x="3281044" y="674708"/>
                </a:cubicBezTo>
                <a:cubicBezTo>
                  <a:pt x="3281044" y="672529"/>
                  <a:pt x="3281314" y="671168"/>
                  <a:pt x="3281853" y="670624"/>
                </a:cubicBezTo>
                <a:cubicBezTo>
                  <a:pt x="3282393" y="670079"/>
                  <a:pt x="3282662" y="668717"/>
                  <a:pt x="3282662" y="666540"/>
                </a:cubicBezTo>
                <a:cubicBezTo>
                  <a:pt x="3282662" y="663272"/>
                  <a:pt x="3281853" y="660005"/>
                  <a:pt x="3280235" y="656738"/>
                </a:cubicBezTo>
                <a:cubicBezTo>
                  <a:pt x="3278617" y="653470"/>
                  <a:pt x="3277807" y="650203"/>
                  <a:pt x="3277807" y="646935"/>
                </a:cubicBezTo>
                <a:cubicBezTo>
                  <a:pt x="3277807" y="644757"/>
                  <a:pt x="3278346" y="642307"/>
                  <a:pt x="3279425" y="639584"/>
                </a:cubicBezTo>
                <a:cubicBezTo>
                  <a:pt x="3280504" y="636861"/>
                  <a:pt x="3281044" y="634410"/>
                  <a:pt x="3281044" y="632233"/>
                </a:cubicBezTo>
                <a:cubicBezTo>
                  <a:pt x="3281044" y="628965"/>
                  <a:pt x="3279965" y="626242"/>
                  <a:pt x="3277807" y="624063"/>
                </a:cubicBezTo>
                <a:cubicBezTo>
                  <a:pt x="3275650" y="621886"/>
                  <a:pt x="3274571" y="618618"/>
                  <a:pt x="3274571" y="614261"/>
                </a:cubicBezTo>
                <a:cubicBezTo>
                  <a:pt x="3274571" y="610994"/>
                  <a:pt x="3275650" y="607454"/>
                  <a:pt x="3277807" y="603642"/>
                </a:cubicBezTo>
                <a:cubicBezTo>
                  <a:pt x="3279965" y="599830"/>
                  <a:pt x="3281044" y="596291"/>
                  <a:pt x="3281044" y="593023"/>
                </a:cubicBezTo>
                <a:cubicBezTo>
                  <a:pt x="3281044" y="589756"/>
                  <a:pt x="3279965" y="587577"/>
                  <a:pt x="3277807" y="586489"/>
                </a:cubicBezTo>
                <a:cubicBezTo>
                  <a:pt x="3275650" y="585400"/>
                  <a:pt x="3274571" y="583767"/>
                  <a:pt x="3274571" y="581588"/>
                </a:cubicBezTo>
                <a:cubicBezTo>
                  <a:pt x="3274571" y="575053"/>
                  <a:pt x="3275650" y="568518"/>
                  <a:pt x="3277807" y="561984"/>
                </a:cubicBezTo>
                <a:cubicBezTo>
                  <a:pt x="3279965" y="555449"/>
                  <a:pt x="3281044" y="549458"/>
                  <a:pt x="3281044" y="544013"/>
                </a:cubicBezTo>
                <a:cubicBezTo>
                  <a:pt x="3281044" y="541835"/>
                  <a:pt x="3280235" y="539657"/>
                  <a:pt x="3278617" y="537479"/>
                </a:cubicBezTo>
                <a:cubicBezTo>
                  <a:pt x="3276999" y="535300"/>
                  <a:pt x="3276189" y="532578"/>
                  <a:pt x="3276189" y="529311"/>
                </a:cubicBezTo>
                <a:cubicBezTo>
                  <a:pt x="3276189" y="523865"/>
                  <a:pt x="3278617" y="520597"/>
                  <a:pt x="3283471" y="519508"/>
                </a:cubicBezTo>
                <a:cubicBezTo>
                  <a:pt x="3288326" y="518420"/>
                  <a:pt x="3290754" y="515151"/>
                  <a:pt x="3290754" y="509706"/>
                </a:cubicBezTo>
                <a:lnTo>
                  <a:pt x="3290754" y="506439"/>
                </a:lnTo>
                <a:lnTo>
                  <a:pt x="3281044" y="496637"/>
                </a:lnTo>
                <a:lnTo>
                  <a:pt x="3281044" y="491736"/>
                </a:lnTo>
                <a:lnTo>
                  <a:pt x="3281044" y="490102"/>
                </a:lnTo>
                <a:lnTo>
                  <a:pt x="3281044" y="485201"/>
                </a:lnTo>
                <a:cubicBezTo>
                  <a:pt x="3281044" y="484111"/>
                  <a:pt x="3281314" y="483295"/>
                  <a:pt x="3281853" y="482750"/>
                </a:cubicBezTo>
                <a:cubicBezTo>
                  <a:pt x="3282393" y="482206"/>
                  <a:pt x="3282662" y="481389"/>
                  <a:pt x="3282662" y="480301"/>
                </a:cubicBezTo>
                <a:cubicBezTo>
                  <a:pt x="3282662" y="477032"/>
                  <a:pt x="3281583" y="474310"/>
                  <a:pt x="3279425" y="472132"/>
                </a:cubicBezTo>
                <a:cubicBezTo>
                  <a:pt x="3277268" y="469953"/>
                  <a:pt x="3276189" y="467231"/>
                  <a:pt x="3276189" y="463964"/>
                </a:cubicBezTo>
                <a:cubicBezTo>
                  <a:pt x="3276189" y="460696"/>
                  <a:pt x="3276999" y="458245"/>
                  <a:pt x="3278617" y="456611"/>
                </a:cubicBezTo>
                <a:cubicBezTo>
                  <a:pt x="3280235" y="454978"/>
                  <a:pt x="3281044" y="453073"/>
                  <a:pt x="3281044" y="450894"/>
                </a:cubicBezTo>
                <a:cubicBezTo>
                  <a:pt x="3281044" y="448715"/>
                  <a:pt x="3280235" y="446810"/>
                  <a:pt x="3278617" y="445176"/>
                </a:cubicBezTo>
                <a:cubicBezTo>
                  <a:pt x="3276999" y="443543"/>
                  <a:pt x="3276189" y="441636"/>
                  <a:pt x="3276189" y="439459"/>
                </a:cubicBezTo>
                <a:cubicBezTo>
                  <a:pt x="3276189" y="436191"/>
                  <a:pt x="3276458" y="432652"/>
                  <a:pt x="3276999" y="428840"/>
                </a:cubicBezTo>
                <a:cubicBezTo>
                  <a:pt x="3277537" y="425027"/>
                  <a:pt x="3277807" y="420943"/>
                  <a:pt x="3277807" y="416587"/>
                </a:cubicBezTo>
                <a:cubicBezTo>
                  <a:pt x="3277807" y="414408"/>
                  <a:pt x="3277537" y="412231"/>
                  <a:pt x="3276999" y="410052"/>
                </a:cubicBezTo>
                <a:cubicBezTo>
                  <a:pt x="3276458" y="407873"/>
                  <a:pt x="3276189" y="405150"/>
                  <a:pt x="3276189" y="401884"/>
                </a:cubicBezTo>
                <a:lnTo>
                  <a:pt x="3276189" y="398617"/>
                </a:lnTo>
                <a:lnTo>
                  <a:pt x="3276189" y="395349"/>
                </a:lnTo>
                <a:cubicBezTo>
                  <a:pt x="3276189" y="394259"/>
                  <a:pt x="3276728" y="393715"/>
                  <a:pt x="3277807" y="393715"/>
                </a:cubicBezTo>
                <a:cubicBezTo>
                  <a:pt x="3277807" y="392626"/>
                  <a:pt x="3277537" y="391265"/>
                  <a:pt x="3276999" y="389631"/>
                </a:cubicBezTo>
                <a:cubicBezTo>
                  <a:pt x="3276458" y="387998"/>
                  <a:pt x="3276189" y="386636"/>
                  <a:pt x="3276189" y="385547"/>
                </a:cubicBezTo>
                <a:lnTo>
                  <a:pt x="3276189" y="383914"/>
                </a:lnTo>
                <a:cubicBezTo>
                  <a:pt x="3276189" y="381735"/>
                  <a:pt x="3276999" y="379829"/>
                  <a:pt x="3278617" y="378196"/>
                </a:cubicBezTo>
                <a:cubicBezTo>
                  <a:pt x="3280235" y="376561"/>
                  <a:pt x="3281044" y="374112"/>
                  <a:pt x="3281044" y="370844"/>
                </a:cubicBezTo>
                <a:cubicBezTo>
                  <a:pt x="3281044" y="368666"/>
                  <a:pt x="3280773" y="366487"/>
                  <a:pt x="3280235" y="364309"/>
                </a:cubicBezTo>
                <a:cubicBezTo>
                  <a:pt x="3279694" y="362131"/>
                  <a:pt x="3279425" y="359952"/>
                  <a:pt x="3279425" y="357775"/>
                </a:cubicBezTo>
                <a:cubicBezTo>
                  <a:pt x="3279425" y="355596"/>
                  <a:pt x="3279694" y="354235"/>
                  <a:pt x="3280235" y="353691"/>
                </a:cubicBezTo>
                <a:cubicBezTo>
                  <a:pt x="3280773" y="353145"/>
                  <a:pt x="3281044" y="351784"/>
                  <a:pt x="3281044" y="349607"/>
                </a:cubicBezTo>
                <a:cubicBezTo>
                  <a:pt x="3281044" y="347428"/>
                  <a:pt x="3280235" y="345522"/>
                  <a:pt x="3278617" y="343888"/>
                </a:cubicBezTo>
                <a:cubicBezTo>
                  <a:pt x="3276999" y="342254"/>
                  <a:pt x="3276189" y="340349"/>
                  <a:pt x="3276189" y="338170"/>
                </a:cubicBezTo>
                <a:cubicBezTo>
                  <a:pt x="3276189" y="334903"/>
                  <a:pt x="3277807" y="332997"/>
                  <a:pt x="3281044" y="332453"/>
                </a:cubicBezTo>
                <a:cubicBezTo>
                  <a:pt x="3284280" y="331909"/>
                  <a:pt x="3285898" y="330547"/>
                  <a:pt x="3285898" y="328368"/>
                </a:cubicBezTo>
                <a:lnTo>
                  <a:pt x="3285898" y="313665"/>
                </a:lnTo>
                <a:cubicBezTo>
                  <a:pt x="3282662" y="310398"/>
                  <a:pt x="3281044" y="308219"/>
                  <a:pt x="3281044" y="307130"/>
                </a:cubicBezTo>
                <a:cubicBezTo>
                  <a:pt x="3281044" y="307130"/>
                  <a:pt x="3281583" y="306042"/>
                  <a:pt x="3282662" y="303863"/>
                </a:cubicBezTo>
                <a:cubicBezTo>
                  <a:pt x="3282662" y="302774"/>
                  <a:pt x="3283201" y="302230"/>
                  <a:pt x="3284280" y="302230"/>
                </a:cubicBezTo>
                <a:lnTo>
                  <a:pt x="3284280" y="276091"/>
                </a:lnTo>
                <a:cubicBezTo>
                  <a:pt x="3282122" y="273913"/>
                  <a:pt x="3280773" y="270646"/>
                  <a:pt x="3280235" y="266288"/>
                </a:cubicBezTo>
                <a:cubicBezTo>
                  <a:pt x="3279694" y="261932"/>
                  <a:pt x="3279425" y="258665"/>
                  <a:pt x="3279425" y="256486"/>
                </a:cubicBezTo>
                <a:cubicBezTo>
                  <a:pt x="3279425" y="252130"/>
                  <a:pt x="3279425" y="247502"/>
                  <a:pt x="3279425" y="242600"/>
                </a:cubicBezTo>
                <a:cubicBezTo>
                  <a:pt x="3279425" y="237699"/>
                  <a:pt x="3279965" y="233071"/>
                  <a:pt x="3281044" y="228714"/>
                </a:cubicBezTo>
                <a:cubicBezTo>
                  <a:pt x="3283201" y="225446"/>
                  <a:pt x="3284819" y="222997"/>
                  <a:pt x="3285898" y="221362"/>
                </a:cubicBezTo>
                <a:cubicBezTo>
                  <a:pt x="3286977" y="219729"/>
                  <a:pt x="3287516" y="217278"/>
                  <a:pt x="3287516" y="214011"/>
                </a:cubicBezTo>
                <a:cubicBezTo>
                  <a:pt x="3287516" y="211832"/>
                  <a:pt x="3287247" y="208838"/>
                  <a:pt x="3286708" y="205025"/>
                </a:cubicBezTo>
                <a:cubicBezTo>
                  <a:pt x="3286168" y="201215"/>
                  <a:pt x="3285898" y="198218"/>
                  <a:pt x="3285898" y="196041"/>
                </a:cubicBezTo>
                <a:cubicBezTo>
                  <a:pt x="3283740" y="193862"/>
                  <a:pt x="3281583" y="192501"/>
                  <a:pt x="3279425" y="191957"/>
                </a:cubicBezTo>
                <a:cubicBezTo>
                  <a:pt x="3277268" y="191411"/>
                  <a:pt x="3276189" y="189506"/>
                  <a:pt x="3276189" y="186239"/>
                </a:cubicBezTo>
                <a:cubicBezTo>
                  <a:pt x="3276189" y="184060"/>
                  <a:pt x="3276458" y="181882"/>
                  <a:pt x="3276999" y="179704"/>
                </a:cubicBezTo>
                <a:cubicBezTo>
                  <a:pt x="3277537" y="177526"/>
                  <a:pt x="3277807" y="175348"/>
                  <a:pt x="3277807" y="173169"/>
                </a:cubicBezTo>
                <a:lnTo>
                  <a:pt x="3277807" y="171536"/>
                </a:lnTo>
                <a:cubicBezTo>
                  <a:pt x="3277807" y="170447"/>
                  <a:pt x="3277537" y="168813"/>
                  <a:pt x="3276999" y="166634"/>
                </a:cubicBezTo>
                <a:cubicBezTo>
                  <a:pt x="3276458" y="164457"/>
                  <a:pt x="3276189" y="162822"/>
                  <a:pt x="3276189" y="161734"/>
                </a:cubicBezTo>
                <a:cubicBezTo>
                  <a:pt x="3277268" y="160645"/>
                  <a:pt x="3278617" y="159827"/>
                  <a:pt x="3280235" y="159283"/>
                </a:cubicBezTo>
                <a:cubicBezTo>
                  <a:pt x="3281853" y="158738"/>
                  <a:pt x="3282662" y="157377"/>
                  <a:pt x="3282662" y="155199"/>
                </a:cubicBezTo>
                <a:lnTo>
                  <a:pt x="3274571" y="147031"/>
                </a:lnTo>
                <a:lnTo>
                  <a:pt x="3274571" y="145397"/>
                </a:lnTo>
                <a:cubicBezTo>
                  <a:pt x="3274571" y="141040"/>
                  <a:pt x="3275110" y="137229"/>
                  <a:pt x="3276189" y="133961"/>
                </a:cubicBezTo>
                <a:cubicBezTo>
                  <a:pt x="3277268" y="130694"/>
                  <a:pt x="3277807" y="126882"/>
                  <a:pt x="3277807" y="122526"/>
                </a:cubicBezTo>
                <a:cubicBezTo>
                  <a:pt x="3277807" y="120347"/>
                  <a:pt x="3277537" y="118714"/>
                  <a:pt x="3276999" y="117624"/>
                </a:cubicBezTo>
                <a:cubicBezTo>
                  <a:pt x="3276458" y="116535"/>
                  <a:pt x="3276189" y="114901"/>
                  <a:pt x="3276189" y="112724"/>
                </a:cubicBezTo>
                <a:cubicBezTo>
                  <a:pt x="3276189" y="109456"/>
                  <a:pt x="3277807" y="106461"/>
                  <a:pt x="3281044" y="103738"/>
                </a:cubicBezTo>
                <a:cubicBezTo>
                  <a:pt x="3284280" y="101015"/>
                  <a:pt x="3285898" y="98021"/>
                  <a:pt x="3285898" y="94752"/>
                </a:cubicBezTo>
                <a:cubicBezTo>
                  <a:pt x="3285898" y="91486"/>
                  <a:pt x="3284011" y="89580"/>
                  <a:pt x="3280235" y="89035"/>
                </a:cubicBezTo>
                <a:cubicBezTo>
                  <a:pt x="3276458" y="88491"/>
                  <a:pt x="3274571" y="85496"/>
                  <a:pt x="3274571" y="80050"/>
                </a:cubicBezTo>
                <a:cubicBezTo>
                  <a:pt x="3274571" y="77872"/>
                  <a:pt x="3275379" y="76510"/>
                  <a:pt x="3276999" y="75966"/>
                </a:cubicBezTo>
                <a:cubicBezTo>
                  <a:pt x="3278617" y="75421"/>
                  <a:pt x="3279965" y="74605"/>
                  <a:pt x="3281044" y="73515"/>
                </a:cubicBezTo>
                <a:cubicBezTo>
                  <a:pt x="3283201" y="68070"/>
                  <a:pt x="3284280" y="60718"/>
                  <a:pt x="3284280" y="51461"/>
                </a:cubicBezTo>
                <a:cubicBezTo>
                  <a:pt x="3284280" y="42203"/>
                  <a:pt x="3285359" y="36486"/>
                  <a:pt x="3287516" y="34307"/>
                </a:cubicBezTo>
                <a:lnTo>
                  <a:pt x="3289134" y="32674"/>
                </a:lnTo>
                <a:cubicBezTo>
                  <a:pt x="3294529" y="32674"/>
                  <a:pt x="3297766" y="32402"/>
                  <a:pt x="3298845" y="31856"/>
                </a:cubicBezTo>
                <a:cubicBezTo>
                  <a:pt x="3299923" y="31312"/>
                  <a:pt x="3302622" y="29951"/>
                  <a:pt x="3306937" y="27772"/>
                </a:cubicBezTo>
                <a:lnTo>
                  <a:pt x="3308555" y="27772"/>
                </a:lnTo>
                <a:cubicBezTo>
                  <a:pt x="3310713" y="27772"/>
                  <a:pt x="3312601" y="28317"/>
                  <a:pt x="3314219" y="29405"/>
                </a:cubicBezTo>
                <a:cubicBezTo>
                  <a:pt x="3315837" y="30495"/>
                  <a:pt x="3317725" y="31040"/>
                  <a:pt x="3319882" y="31040"/>
                </a:cubicBezTo>
                <a:cubicBezTo>
                  <a:pt x="3324199" y="31040"/>
                  <a:pt x="3327974" y="30223"/>
                  <a:pt x="3331211" y="28589"/>
                </a:cubicBezTo>
                <a:cubicBezTo>
                  <a:pt x="3334447" y="26956"/>
                  <a:pt x="3337683" y="26139"/>
                  <a:pt x="3340921" y="26139"/>
                </a:cubicBezTo>
                <a:close/>
                <a:moveTo>
                  <a:pt x="1064176" y="26139"/>
                </a:moveTo>
                <a:cubicBezTo>
                  <a:pt x="1067412" y="26139"/>
                  <a:pt x="1070380" y="26956"/>
                  <a:pt x="1073077" y="28589"/>
                </a:cubicBezTo>
                <a:cubicBezTo>
                  <a:pt x="1075774" y="30223"/>
                  <a:pt x="1078741" y="31040"/>
                  <a:pt x="1081977" y="31040"/>
                </a:cubicBezTo>
                <a:cubicBezTo>
                  <a:pt x="1084135" y="31040"/>
                  <a:pt x="1086022" y="30495"/>
                  <a:pt x="1087640" y="29405"/>
                </a:cubicBezTo>
                <a:cubicBezTo>
                  <a:pt x="1089260" y="28317"/>
                  <a:pt x="1091147" y="27772"/>
                  <a:pt x="1093306" y="27772"/>
                </a:cubicBezTo>
                <a:cubicBezTo>
                  <a:pt x="1097621" y="27772"/>
                  <a:pt x="1101936" y="29133"/>
                  <a:pt x="1106251" y="31856"/>
                </a:cubicBezTo>
                <a:cubicBezTo>
                  <a:pt x="1110568" y="34579"/>
                  <a:pt x="1115422" y="35940"/>
                  <a:pt x="1120816" y="35940"/>
                </a:cubicBezTo>
                <a:cubicBezTo>
                  <a:pt x="1122974" y="35940"/>
                  <a:pt x="1125401" y="35124"/>
                  <a:pt x="1128098" y="33490"/>
                </a:cubicBezTo>
                <a:cubicBezTo>
                  <a:pt x="1130795" y="31856"/>
                  <a:pt x="1133763" y="31040"/>
                  <a:pt x="1136999" y="31040"/>
                </a:cubicBezTo>
                <a:cubicBezTo>
                  <a:pt x="1141314" y="31040"/>
                  <a:pt x="1145091" y="31856"/>
                  <a:pt x="1148328" y="33490"/>
                </a:cubicBezTo>
                <a:cubicBezTo>
                  <a:pt x="1151564" y="35124"/>
                  <a:pt x="1155340" y="35940"/>
                  <a:pt x="1159656" y="35940"/>
                </a:cubicBezTo>
                <a:cubicBezTo>
                  <a:pt x="1161812" y="35940"/>
                  <a:pt x="1163432" y="35668"/>
                  <a:pt x="1164510" y="35124"/>
                </a:cubicBezTo>
                <a:cubicBezTo>
                  <a:pt x="1165589" y="34579"/>
                  <a:pt x="1167208" y="34307"/>
                  <a:pt x="1169365" y="34307"/>
                </a:cubicBezTo>
                <a:cubicBezTo>
                  <a:pt x="1171523" y="34307"/>
                  <a:pt x="1172872" y="34579"/>
                  <a:pt x="1173411" y="35124"/>
                </a:cubicBezTo>
                <a:cubicBezTo>
                  <a:pt x="1173950" y="35668"/>
                  <a:pt x="1175300" y="35940"/>
                  <a:pt x="1177457" y="35940"/>
                </a:cubicBezTo>
                <a:cubicBezTo>
                  <a:pt x="1179615" y="35940"/>
                  <a:pt x="1181502" y="35396"/>
                  <a:pt x="1183120" y="34307"/>
                </a:cubicBezTo>
                <a:cubicBezTo>
                  <a:pt x="1184738" y="33218"/>
                  <a:pt x="1186627" y="32674"/>
                  <a:pt x="1188784" y="32674"/>
                </a:cubicBezTo>
                <a:cubicBezTo>
                  <a:pt x="1190942" y="32674"/>
                  <a:pt x="1192561" y="33218"/>
                  <a:pt x="1193640" y="34307"/>
                </a:cubicBezTo>
                <a:cubicBezTo>
                  <a:pt x="1194719" y="35396"/>
                  <a:pt x="1196337" y="35940"/>
                  <a:pt x="1198495" y="35940"/>
                </a:cubicBezTo>
                <a:cubicBezTo>
                  <a:pt x="1201731" y="35940"/>
                  <a:pt x="1204698" y="35396"/>
                  <a:pt x="1207395" y="34307"/>
                </a:cubicBezTo>
                <a:cubicBezTo>
                  <a:pt x="1210092" y="33218"/>
                  <a:pt x="1212520" y="32674"/>
                  <a:pt x="1214678" y="32674"/>
                </a:cubicBezTo>
                <a:lnTo>
                  <a:pt x="1216296" y="32674"/>
                </a:lnTo>
                <a:cubicBezTo>
                  <a:pt x="1218453" y="37030"/>
                  <a:pt x="1221690" y="39209"/>
                  <a:pt x="1226006" y="39209"/>
                </a:cubicBezTo>
                <a:cubicBezTo>
                  <a:pt x="1230321" y="39209"/>
                  <a:pt x="1233558" y="37574"/>
                  <a:pt x="1235715" y="34307"/>
                </a:cubicBezTo>
                <a:cubicBezTo>
                  <a:pt x="1237873" y="31040"/>
                  <a:pt x="1240570" y="29405"/>
                  <a:pt x="1243807" y="29405"/>
                </a:cubicBezTo>
                <a:cubicBezTo>
                  <a:pt x="1244886" y="29405"/>
                  <a:pt x="1245965" y="29679"/>
                  <a:pt x="1247044" y="30223"/>
                </a:cubicBezTo>
                <a:cubicBezTo>
                  <a:pt x="1248122" y="30767"/>
                  <a:pt x="1249201" y="31040"/>
                  <a:pt x="1250280" y="31040"/>
                </a:cubicBezTo>
                <a:lnTo>
                  <a:pt x="1256754" y="31040"/>
                </a:lnTo>
                <a:cubicBezTo>
                  <a:pt x="1259990" y="31040"/>
                  <a:pt x="1263497" y="31584"/>
                  <a:pt x="1267273" y="32674"/>
                </a:cubicBezTo>
                <a:cubicBezTo>
                  <a:pt x="1271048" y="33763"/>
                  <a:pt x="1275094" y="34307"/>
                  <a:pt x="1279410" y="34307"/>
                </a:cubicBezTo>
                <a:cubicBezTo>
                  <a:pt x="1282646" y="34307"/>
                  <a:pt x="1286153" y="33763"/>
                  <a:pt x="1289928" y="32674"/>
                </a:cubicBezTo>
                <a:cubicBezTo>
                  <a:pt x="1293704" y="31584"/>
                  <a:pt x="1297750" y="31040"/>
                  <a:pt x="1302065" y="31040"/>
                </a:cubicBezTo>
                <a:cubicBezTo>
                  <a:pt x="1306382" y="31040"/>
                  <a:pt x="1310427" y="32402"/>
                  <a:pt x="1314204" y="35124"/>
                </a:cubicBezTo>
                <a:cubicBezTo>
                  <a:pt x="1317979" y="37847"/>
                  <a:pt x="1322024" y="39209"/>
                  <a:pt x="1326340" y="39209"/>
                </a:cubicBezTo>
                <a:cubicBezTo>
                  <a:pt x="1328498" y="39209"/>
                  <a:pt x="1332813" y="38663"/>
                  <a:pt x="1339287" y="37574"/>
                </a:cubicBezTo>
                <a:cubicBezTo>
                  <a:pt x="1345760" y="36486"/>
                  <a:pt x="1350075" y="35396"/>
                  <a:pt x="1352234" y="34307"/>
                </a:cubicBezTo>
                <a:lnTo>
                  <a:pt x="1357088" y="31040"/>
                </a:lnTo>
                <a:lnTo>
                  <a:pt x="1358707" y="31040"/>
                </a:lnTo>
                <a:lnTo>
                  <a:pt x="1360325" y="32674"/>
                </a:lnTo>
                <a:cubicBezTo>
                  <a:pt x="1361403" y="33763"/>
                  <a:pt x="1363292" y="35124"/>
                  <a:pt x="1365989" y="36758"/>
                </a:cubicBezTo>
                <a:cubicBezTo>
                  <a:pt x="1368686" y="38391"/>
                  <a:pt x="1370573" y="39209"/>
                  <a:pt x="1371653" y="39209"/>
                </a:cubicBezTo>
                <a:cubicBezTo>
                  <a:pt x="1375968" y="39209"/>
                  <a:pt x="1379475" y="37574"/>
                  <a:pt x="1382172" y="34307"/>
                </a:cubicBezTo>
                <a:cubicBezTo>
                  <a:pt x="1384869" y="31040"/>
                  <a:pt x="1388915" y="29405"/>
                  <a:pt x="1394309" y="29405"/>
                </a:cubicBezTo>
                <a:cubicBezTo>
                  <a:pt x="1396466" y="29405"/>
                  <a:pt x="1398355" y="30495"/>
                  <a:pt x="1399973" y="32674"/>
                </a:cubicBezTo>
                <a:cubicBezTo>
                  <a:pt x="1401591" y="34851"/>
                  <a:pt x="1403480" y="35940"/>
                  <a:pt x="1405637" y="35940"/>
                </a:cubicBezTo>
                <a:cubicBezTo>
                  <a:pt x="1407795" y="35940"/>
                  <a:pt x="1409413" y="34851"/>
                  <a:pt x="1410492" y="32674"/>
                </a:cubicBezTo>
                <a:cubicBezTo>
                  <a:pt x="1411571" y="30495"/>
                  <a:pt x="1413189" y="29951"/>
                  <a:pt x="1415346" y="31040"/>
                </a:cubicBezTo>
                <a:cubicBezTo>
                  <a:pt x="1416425" y="31040"/>
                  <a:pt x="1417504" y="31312"/>
                  <a:pt x="1418584" y="31856"/>
                </a:cubicBezTo>
                <a:cubicBezTo>
                  <a:pt x="1419663" y="32402"/>
                  <a:pt x="1420740" y="32674"/>
                  <a:pt x="1421820" y="32674"/>
                </a:cubicBezTo>
                <a:lnTo>
                  <a:pt x="1423438" y="32674"/>
                </a:lnTo>
                <a:cubicBezTo>
                  <a:pt x="1424517" y="32674"/>
                  <a:pt x="1425596" y="32402"/>
                  <a:pt x="1426675" y="31856"/>
                </a:cubicBezTo>
                <a:cubicBezTo>
                  <a:pt x="1427754" y="31312"/>
                  <a:pt x="1428832" y="31040"/>
                  <a:pt x="1429911" y="31040"/>
                </a:cubicBezTo>
                <a:cubicBezTo>
                  <a:pt x="1434226" y="31040"/>
                  <a:pt x="1438272" y="32128"/>
                  <a:pt x="1442048" y="34307"/>
                </a:cubicBezTo>
                <a:cubicBezTo>
                  <a:pt x="1445825" y="36486"/>
                  <a:pt x="1449870" y="37574"/>
                  <a:pt x="1454186" y="37574"/>
                </a:cubicBezTo>
                <a:cubicBezTo>
                  <a:pt x="1457423" y="37574"/>
                  <a:pt x="1460120" y="37030"/>
                  <a:pt x="1462277" y="35940"/>
                </a:cubicBezTo>
                <a:cubicBezTo>
                  <a:pt x="1464435" y="34851"/>
                  <a:pt x="1466592" y="34307"/>
                  <a:pt x="1468751" y="34307"/>
                </a:cubicBezTo>
                <a:cubicBezTo>
                  <a:pt x="1470909" y="34307"/>
                  <a:pt x="1471987" y="35396"/>
                  <a:pt x="1471987" y="37574"/>
                </a:cubicBezTo>
                <a:cubicBezTo>
                  <a:pt x="1471987" y="39753"/>
                  <a:pt x="1473606" y="40842"/>
                  <a:pt x="1476842" y="40842"/>
                </a:cubicBezTo>
                <a:cubicBezTo>
                  <a:pt x="1482236" y="40842"/>
                  <a:pt x="1487900" y="39753"/>
                  <a:pt x="1493835" y="37574"/>
                </a:cubicBezTo>
                <a:cubicBezTo>
                  <a:pt x="1499768" y="35396"/>
                  <a:pt x="1505432" y="34307"/>
                  <a:pt x="1510826" y="34307"/>
                </a:cubicBezTo>
                <a:cubicBezTo>
                  <a:pt x="1514064" y="34307"/>
                  <a:pt x="1516220" y="35396"/>
                  <a:pt x="1517300" y="37574"/>
                </a:cubicBezTo>
                <a:cubicBezTo>
                  <a:pt x="1518379" y="39753"/>
                  <a:pt x="1519458" y="42475"/>
                  <a:pt x="1520536" y="45742"/>
                </a:cubicBezTo>
                <a:cubicBezTo>
                  <a:pt x="1521615" y="49010"/>
                  <a:pt x="1522963" y="51733"/>
                  <a:pt x="1524581" y="53911"/>
                </a:cubicBezTo>
                <a:cubicBezTo>
                  <a:pt x="1526201" y="56089"/>
                  <a:pt x="1529167" y="57179"/>
                  <a:pt x="1533483" y="57179"/>
                </a:cubicBezTo>
                <a:cubicBezTo>
                  <a:pt x="1538877" y="57179"/>
                  <a:pt x="1541574" y="53367"/>
                  <a:pt x="1541574" y="45742"/>
                </a:cubicBezTo>
                <a:cubicBezTo>
                  <a:pt x="1541574" y="43565"/>
                  <a:pt x="1540495" y="42747"/>
                  <a:pt x="1538338" y="43293"/>
                </a:cubicBezTo>
                <a:cubicBezTo>
                  <a:pt x="1536180" y="43837"/>
                  <a:pt x="1535101" y="43019"/>
                  <a:pt x="1535101" y="40842"/>
                </a:cubicBezTo>
                <a:cubicBezTo>
                  <a:pt x="1535101" y="36486"/>
                  <a:pt x="1537798" y="34307"/>
                  <a:pt x="1543192" y="34307"/>
                </a:cubicBezTo>
                <a:cubicBezTo>
                  <a:pt x="1545350" y="34307"/>
                  <a:pt x="1547507" y="34851"/>
                  <a:pt x="1549666" y="35940"/>
                </a:cubicBezTo>
                <a:cubicBezTo>
                  <a:pt x="1551824" y="37030"/>
                  <a:pt x="1553981" y="37574"/>
                  <a:pt x="1556139" y="37574"/>
                </a:cubicBezTo>
                <a:cubicBezTo>
                  <a:pt x="1564769" y="37574"/>
                  <a:pt x="1571782" y="35396"/>
                  <a:pt x="1577176" y="31040"/>
                </a:cubicBezTo>
                <a:cubicBezTo>
                  <a:pt x="1579334" y="32128"/>
                  <a:pt x="1580952" y="33490"/>
                  <a:pt x="1582031" y="35124"/>
                </a:cubicBezTo>
                <a:cubicBezTo>
                  <a:pt x="1583111" y="36758"/>
                  <a:pt x="1584729" y="37574"/>
                  <a:pt x="1586887" y="37574"/>
                </a:cubicBezTo>
                <a:cubicBezTo>
                  <a:pt x="1589044" y="37574"/>
                  <a:pt x="1591202" y="36486"/>
                  <a:pt x="1593359" y="34307"/>
                </a:cubicBezTo>
                <a:lnTo>
                  <a:pt x="1594978" y="35940"/>
                </a:lnTo>
                <a:lnTo>
                  <a:pt x="1594978" y="52277"/>
                </a:lnTo>
                <a:cubicBezTo>
                  <a:pt x="1594978" y="54456"/>
                  <a:pt x="1596056" y="55817"/>
                  <a:pt x="1598215" y="56361"/>
                </a:cubicBezTo>
                <a:cubicBezTo>
                  <a:pt x="1600373" y="56907"/>
                  <a:pt x="1602530" y="57179"/>
                  <a:pt x="1604688" y="57179"/>
                </a:cubicBezTo>
                <a:cubicBezTo>
                  <a:pt x="1610082" y="57179"/>
                  <a:pt x="1612510" y="54728"/>
                  <a:pt x="1611970" y="49826"/>
                </a:cubicBezTo>
                <a:cubicBezTo>
                  <a:pt x="1611431" y="44926"/>
                  <a:pt x="1612780" y="42475"/>
                  <a:pt x="1616015" y="42475"/>
                </a:cubicBezTo>
                <a:cubicBezTo>
                  <a:pt x="1616015" y="47921"/>
                  <a:pt x="1616285" y="52823"/>
                  <a:pt x="1616825" y="57179"/>
                </a:cubicBezTo>
                <a:cubicBezTo>
                  <a:pt x="1617364" y="61535"/>
                  <a:pt x="1616556" y="65891"/>
                  <a:pt x="1614397" y="70247"/>
                </a:cubicBezTo>
                <a:cubicBezTo>
                  <a:pt x="1612239" y="69159"/>
                  <a:pt x="1611160" y="67798"/>
                  <a:pt x="1611160" y="66163"/>
                </a:cubicBezTo>
                <a:cubicBezTo>
                  <a:pt x="1611160" y="64530"/>
                  <a:pt x="1609542" y="63714"/>
                  <a:pt x="1606306" y="63714"/>
                </a:cubicBezTo>
                <a:cubicBezTo>
                  <a:pt x="1604148" y="63714"/>
                  <a:pt x="1603070" y="65891"/>
                  <a:pt x="1603070" y="70247"/>
                </a:cubicBezTo>
                <a:cubicBezTo>
                  <a:pt x="1603070" y="74605"/>
                  <a:pt x="1604688" y="76782"/>
                  <a:pt x="1607924" y="76782"/>
                </a:cubicBezTo>
                <a:cubicBezTo>
                  <a:pt x="1611160" y="76782"/>
                  <a:pt x="1613318" y="75693"/>
                  <a:pt x="1614397" y="73515"/>
                </a:cubicBezTo>
                <a:cubicBezTo>
                  <a:pt x="1616556" y="75693"/>
                  <a:pt x="1618982" y="77872"/>
                  <a:pt x="1621679" y="80050"/>
                </a:cubicBezTo>
                <a:cubicBezTo>
                  <a:pt x="1624377" y="82228"/>
                  <a:pt x="1626804" y="84407"/>
                  <a:pt x="1628962" y="86584"/>
                </a:cubicBezTo>
                <a:cubicBezTo>
                  <a:pt x="1628962" y="89852"/>
                  <a:pt x="1628153" y="94752"/>
                  <a:pt x="1626535" y="101287"/>
                </a:cubicBezTo>
                <a:cubicBezTo>
                  <a:pt x="1624917" y="107822"/>
                  <a:pt x="1624107" y="112179"/>
                  <a:pt x="1624107" y="114357"/>
                </a:cubicBezTo>
                <a:cubicBezTo>
                  <a:pt x="1620871" y="116535"/>
                  <a:pt x="1618713" y="119531"/>
                  <a:pt x="1617634" y="123342"/>
                </a:cubicBezTo>
                <a:cubicBezTo>
                  <a:pt x="1616556" y="127154"/>
                  <a:pt x="1616015" y="130694"/>
                  <a:pt x="1616015" y="133961"/>
                </a:cubicBezTo>
                <a:cubicBezTo>
                  <a:pt x="1616015" y="136140"/>
                  <a:pt x="1616285" y="138317"/>
                  <a:pt x="1616825" y="140496"/>
                </a:cubicBezTo>
                <a:cubicBezTo>
                  <a:pt x="1617364" y="142675"/>
                  <a:pt x="1617634" y="144852"/>
                  <a:pt x="1617634" y="147031"/>
                </a:cubicBezTo>
                <a:cubicBezTo>
                  <a:pt x="1617634" y="149208"/>
                  <a:pt x="1617095" y="151659"/>
                  <a:pt x="1616015" y="154382"/>
                </a:cubicBezTo>
                <a:cubicBezTo>
                  <a:pt x="1614936" y="157105"/>
                  <a:pt x="1613859" y="160099"/>
                  <a:pt x="1612780" y="163368"/>
                </a:cubicBezTo>
                <a:cubicBezTo>
                  <a:pt x="1610621" y="167724"/>
                  <a:pt x="1609003" y="171536"/>
                  <a:pt x="1607924" y="174803"/>
                </a:cubicBezTo>
                <a:cubicBezTo>
                  <a:pt x="1607924" y="171536"/>
                  <a:pt x="1606845" y="167180"/>
                  <a:pt x="1604688" y="161734"/>
                </a:cubicBezTo>
                <a:cubicBezTo>
                  <a:pt x="1602530" y="156289"/>
                  <a:pt x="1598753" y="153566"/>
                  <a:pt x="1593359" y="153566"/>
                </a:cubicBezTo>
                <a:cubicBezTo>
                  <a:pt x="1589044" y="153566"/>
                  <a:pt x="1586887" y="155743"/>
                  <a:pt x="1586887" y="160099"/>
                </a:cubicBezTo>
                <a:cubicBezTo>
                  <a:pt x="1586887" y="164457"/>
                  <a:pt x="1589313" y="167180"/>
                  <a:pt x="1594169" y="168268"/>
                </a:cubicBezTo>
                <a:cubicBezTo>
                  <a:pt x="1599024" y="169357"/>
                  <a:pt x="1601451" y="171536"/>
                  <a:pt x="1601451" y="174803"/>
                </a:cubicBezTo>
                <a:lnTo>
                  <a:pt x="1601451" y="176436"/>
                </a:lnTo>
                <a:cubicBezTo>
                  <a:pt x="1591741" y="176436"/>
                  <a:pt x="1586077" y="175075"/>
                  <a:pt x="1584459" y="172352"/>
                </a:cubicBezTo>
                <a:cubicBezTo>
                  <a:pt x="1582841" y="169629"/>
                  <a:pt x="1581493" y="163912"/>
                  <a:pt x="1580414" y="155199"/>
                </a:cubicBezTo>
                <a:cubicBezTo>
                  <a:pt x="1579334" y="153020"/>
                  <a:pt x="1576907" y="148936"/>
                  <a:pt x="1573130" y="142947"/>
                </a:cubicBezTo>
                <a:cubicBezTo>
                  <a:pt x="1569355" y="136956"/>
                  <a:pt x="1567467" y="133417"/>
                  <a:pt x="1567467" y="132327"/>
                </a:cubicBezTo>
                <a:cubicBezTo>
                  <a:pt x="1567467" y="130149"/>
                  <a:pt x="1568546" y="127971"/>
                  <a:pt x="1570704" y="125792"/>
                </a:cubicBezTo>
                <a:cubicBezTo>
                  <a:pt x="1572861" y="123615"/>
                  <a:pt x="1575019" y="121980"/>
                  <a:pt x="1577176" y="120892"/>
                </a:cubicBezTo>
                <a:lnTo>
                  <a:pt x="1578796" y="120892"/>
                </a:lnTo>
                <a:lnTo>
                  <a:pt x="1580414" y="120892"/>
                </a:lnTo>
                <a:lnTo>
                  <a:pt x="1585268" y="120892"/>
                </a:lnTo>
                <a:cubicBezTo>
                  <a:pt x="1587426" y="120892"/>
                  <a:pt x="1590123" y="118986"/>
                  <a:pt x="1593359" y="115173"/>
                </a:cubicBezTo>
                <a:cubicBezTo>
                  <a:pt x="1596596" y="111363"/>
                  <a:pt x="1598215" y="108366"/>
                  <a:pt x="1598215" y="106189"/>
                </a:cubicBezTo>
                <a:cubicBezTo>
                  <a:pt x="1598215" y="104010"/>
                  <a:pt x="1598215" y="99926"/>
                  <a:pt x="1598215" y="93936"/>
                </a:cubicBezTo>
                <a:cubicBezTo>
                  <a:pt x="1598215" y="87945"/>
                  <a:pt x="1596056" y="84951"/>
                  <a:pt x="1591741" y="84951"/>
                </a:cubicBezTo>
                <a:cubicBezTo>
                  <a:pt x="1590662" y="84951"/>
                  <a:pt x="1588505" y="86584"/>
                  <a:pt x="1585268" y="89852"/>
                </a:cubicBezTo>
                <a:lnTo>
                  <a:pt x="1582031" y="93119"/>
                </a:lnTo>
                <a:cubicBezTo>
                  <a:pt x="1580952" y="93119"/>
                  <a:pt x="1579334" y="93119"/>
                  <a:pt x="1577176" y="93119"/>
                </a:cubicBezTo>
                <a:cubicBezTo>
                  <a:pt x="1575019" y="93119"/>
                  <a:pt x="1573401" y="93664"/>
                  <a:pt x="1572322" y="94752"/>
                </a:cubicBezTo>
                <a:lnTo>
                  <a:pt x="1562612" y="104556"/>
                </a:lnTo>
                <a:lnTo>
                  <a:pt x="1544810" y="104556"/>
                </a:lnTo>
                <a:cubicBezTo>
                  <a:pt x="1543732" y="104556"/>
                  <a:pt x="1542653" y="104828"/>
                  <a:pt x="1541574" y="105372"/>
                </a:cubicBezTo>
                <a:cubicBezTo>
                  <a:pt x="1540495" y="105917"/>
                  <a:pt x="1539416" y="106189"/>
                  <a:pt x="1538338" y="106189"/>
                </a:cubicBezTo>
                <a:lnTo>
                  <a:pt x="1538338" y="109456"/>
                </a:lnTo>
                <a:cubicBezTo>
                  <a:pt x="1538338" y="111635"/>
                  <a:pt x="1538607" y="112996"/>
                  <a:pt x="1539146" y="113540"/>
                </a:cubicBezTo>
                <a:cubicBezTo>
                  <a:pt x="1539687" y="114085"/>
                  <a:pt x="1539956" y="115447"/>
                  <a:pt x="1539956" y="117624"/>
                </a:cubicBezTo>
                <a:lnTo>
                  <a:pt x="1539956" y="119258"/>
                </a:lnTo>
                <a:cubicBezTo>
                  <a:pt x="1534562" y="119258"/>
                  <a:pt x="1530785" y="121436"/>
                  <a:pt x="1528627" y="125792"/>
                </a:cubicBezTo>
                <a:cubicBezTo>
                  <a:pt x="1525391" y="125792"/>
                  <a:pt x="1522694" y="124976"/>
                  <a:pt x="1520536" y="123342"/>
                </a:cubicBezTo>
                <a:cubicBezTo>
                  <a:pt x="1518379" y="121708"/>
                  <a:pt x="1516220" y="119803"/>
                  <a:pt x="1514064" y="117624"/>
                </a:cubicBezTo>
                <a:lnTo>
                  <a:pt x="1512444" y="115991"/>
                </a:lnTo>
                <a:cubicBezTo>
                  <a:pt x="1509208" y="115991"/>
                  <a:pt x="1507590" y="117624"/>
                  <a:pt x="1507590" y="120892"/>
                </a:cubicBezTo>
                <a:cubicBezTo>
                  <a:pt x="1507590" y="133961"/>
                  <a:pt x="1513523" y="140496"/>
                  <a:pt x="1525391" y="140496"/>
                </a:cubicBezTo>
                <a:cubicBezTo>
                  <a:pt x="1530785" y="140496"/>
                  <a:pt x="1534562" y="138590"/>
                  <a:pt x="1536719" y="134778"/>
                </a:cubicBezTo>
                <a:cubicBezTo>
                  <a:pt x="1538877" y="130966"/>
                  <a:pt x="1540495" y="126338"/>
                  <a:pt x="1541574" y="120892"/>
                </a:cubicBezTo>
                <a:lnTo>
                  <a:pt x="1543192" y="120892"/>
                </a:lnTo>
                <a:cubicBezTo>
                  <a:pt x="1545350" y="120892"/>
                  <a:pt x="1548586" y="122798"/>
                  <a:pt x="1552902" y="126610"/>
                </a:cubicBezTo>
                <a:cubicBezTo>
                  <a:pt x="1557218" y="130422"/>
                  <a:pt x="1559375" y="133417"/>
                  <a:pt x="1559375" y="135594"/>
                </a:cubicBezTo>
                <a:cubicBezTo>
                  <a:pt x="1559375" y="137773"/>
                  <a:pt x="1558836" y="139134"/>
                  <a:pt x="1557757" y="139678"/>
                </a:cubicBezTo>
                <a:cubicBezTo>
                  <a:pt x="1556678" y="140224"/>
                  <a:pt x="1556139" y="141585"/>
                  <a:pt x="1556139" y="143763"/>
                </a:cubicBezTo>
                <a:cubicBezTo>
                  <a:pt x="1555060" y="144852"/>
                  <a:pt x="1554790" y="147847"/>
                  <a:pt x="1555329" y="152748"/>
                </a:cubicBezTo>
                <a:cubicBezTo>
                  <a:pt x="1555868" y="157650"/>
                  <a:pt x="1553981" y="160099"/>
                  <a:pt x="1549666" y="160099"/>
                </a:cubicBezTo>
                <a:cubicBezTo>
                  <a:pt x="1546430" y="160099"/>
                  <a:pt x="1543732" y="159011"/>
                  <a:pt x="1541574" y="156833"/>
                </a:cubicBezTo>
                <a:cubicBezTo>
                  <a:pt x="1539416" y="154654"/>
                  <a:pt x="1537259" y="153566"/>
                  <a:pt x="1535101" y="153566"/>
                </a:cubicBezTo>
                <a:cubicBezTo>
                  <a:pt x="1531864" y="153566"/>
                  <a:pt x="1530246" y="155743"/>
                  <a:pt x="1530246" y="160099"/>
                </a:cubicBezTo>
                <a:cubicBezTo>
                  <a:pt x="1530246" y="164457"/>
                  <a:pt x="1531324" y="166906"/>
                  <a:pt x="1533483" y="167452"/>
                </a:cubicBezTo>
                <a:cubicBezTo>
                  <a:pt x="1535641" y="167996"/>
                  <a:pt x="1538877" y="169357"/>
                  <a:pt x="1543192" y="171536"/>
                </a:cubicBezTo>
                <a:cubicBezTo>
                  <a:pt x="1545350" y="172625"/>
                  <a:pt x="1548317" y="176709"/>
                  <a:pt x="1552093" y="183788"/>
                </a:cubicBezTo>
                <a:cubicBezTo>
                  <a:pt x="1555868" y="190867"/>
                  <a:pt x="1558296" y="195496"/>
                  <a:pt x="1559375" y="197674"/>
                </a:cubicBezTo>
                <a:lnTo>
                  <a:pt x="1560993" y="199308"/>
                </a:lnTo>
                <a:cubicBezTo>
                  <a:pt x="1560993" y="201487"/>
                  <a:pt x="1560454" y="202848"/>
                  <a:pt x="1559375" y="203392"/>
                </a:cubicBezTo>
                <a:cubicBezTo>
                  <a:pt x="1558296" y="203937"/>
                  <a:pt x="1557757" y="205299"/>
                  <a:pt x="1557757" y="207476"/>
                </a:cubicBezTo>
                <a:cubicBezTo>
                  <a:pt x="1557757" y="209655"/>
                  <a:pt x="1558296" y="212378"/>
                  <a:pt x="1559375" y="215645"/>
                </a:cubicBezTo>
                <a:cubicBezTo>
                  <a:pt x="1560454" y="218913"/>
                  <a:pt x="1562072" y="220546"/>
                  <a:pt x="1564230" y="220546"/>
                </a:cubicBezTo>
                <a:cubicBezTo>
                  <a:pt x="1566387" y="220546"/>
                  <a:pt x="1568276" y="219185"/>
                  <a:pt x="1569894" y="216462"/>
                </a:cubicBezTo>
                <a:cubicBezTo>
                  <a:pt x="1571512" y="213739"/>
                  <a:pt x="1573401" y="212378"/>
                  <a:pt x="1575558" y="212378"/>
                </a:cubicBezTo>
                <a:cubicBezTo>
                  <a:pt x="1577716" y="212378"/>
                  <a:pt x="1579334" y="213739"/>
                  <a:pt x="1580414" y="216462"/>
                </a:cubicBezTo>
                <a:cubicBezTo>
                  <a:pt x="1581493" y="219185"/>
                  <a:pt x="1583111" y="220546"/>
                  <a:pt x="1585268" y="220546"/>
                </a:cubicBezTo>
                <a:cubicBezTo>
                  <a:pt x="1589584" y="220546"/>
                  <a:pt x="1593899" y="219457"/>
                  <a:pt x="1598215" y="217278"/>
                </a:cubicBezTo>
                <a:cubicBezTo>
                  <a:pt x="1602530" y="215101"/>
                  <a:pt x="1606845" y="214011"/>
                  <a:pt x="1611160" y="214011"/>
                </a:cubicBezTo>
                <a:cubicBezTo>
                  <a:pt x="1619792" y="214011"/>
                  <a:pt x="1623838" y="217551"/>
                  <a:pt x="1623299" y="224630"/>
                </a:cubicBezTo>
                <a:cubicBezTo>
                  <a:pt x="1622758" y="231709"/>
                  <a:pt x="1625186" y="236338"/>
                  <a:pt x="1630581" y="238516"/>
                </a:cubicBezTo>
                <a:lnTo>
                  <a:pt x="1630581" y="240150"/>
                </a:lnTo>
                <a:cubicBezTo>
                  <a:pt x="1630581" y="242328"/>
                  <a:pt x="1630311" y="243690"/>
                  <a:pt x="1629771" y="244234"/>
                </a:cubicBezTo>
                <a:cubicBezTo>
                  <a:pt x="1629232" y="244779"/>
                  <a:pt x="1628962" y="246141"/>
                  <a:pt x="1628962" y="248318"/>
                </a:cubicBezTo>
                <a:lnTo>
                  <a:pt x="1628962" y="254853"/>
                </a:lnTo>
                <a:cubicBezTo>
                  <a:pt x="1628962" y="259209"/>
                  <a:pt x="1627883" y="262477"/>
                  <a:pt x="1625725" y="264655"/>
                </a:cubicBezTo>
                <a:cubicBezTo>
                  <a:pt x="1624646" y="265744"/>
                  <a:pt x="1623568" y="266288"/>
                  <a:pt x="1622489" y="266288"/>
                </a:cubicBezTo>
                <a:cubicBezTo>
                  <a:pt x="1620331" y="266288"/>
                  <a:pt x="1616285" y="266016"/>
                  <a:pt x="1610352" y="265472"/>
                </a:cubicBezTo>
                <a:cubicBezTo>
                  <a:pt x="1604419" y="264927"/>
                  <a:pt x="1601451" y="263565"/>
                  <a:pt x="1601451" y="261388"/>
                </a:cubicBezTo>
                <a:lnTo>
                  <a:pt x="1604688" y="258120"/>
                </a:lnTo>
                <a:lnTo>
                  <a:pt x="1604688" y="246685"/>
                </a:lnTo>
                <a:cubicBezTo>
                  <a:pt x="1604688" y="245595"/>
                  <a:pt x="1604148" y="245051"/>
                  <a:pt x="1603070" y="245051"/>
                </a:cubicBezTo>
                <a:lnTo>
                  <a:pt x="1601451" y="245051"/>
                </a:lnTo>
                <a:lnTo>
                  <a:pt x="1594978" y="251586"/>
                </a:lnTo>
                <a:lnTo>
                  <a:pt x="1582031" y="251586"/>
                </a:lnTo>
                <a:cubicBezTo>
                  <a:pt x="1579873" y="251586"/>
                  <a:pt x="1578796" y="252674"/>
                  <a:pt x="1578796" y="254853"/>
                </a:cubicBezTo>
                <a:cubicBezTo>
                  <a:pt x="1578796" y="255942"/>
                  <a:pt x="1579334" y="257032"/>
                  <a:pt x="1580414" y="258120"/>
                </a:cubicBezTo>
                <a:cubicBezTo>
                  <a:pt x="1581493" y="259209"/>
                  <a:pt x="1582031" y="260299"/>
                  <a:pt x="1582031" y="261388"/>
                </a:cubicBezTo>
                <a:cubicBezTo>
                  <a:pt x="1582031" y="265744"/>
                  <a:pt x="1578796" y="268195"/>
                  <a:pt x="1572322" y="268739"/>
                </a:cubicBezTo>
                <a:cubicBezTo>
                  <a:pt x="1565849" y="269284"/>
                  <a:pt x="1561533" y="269556"/>
                  <a:pt x="1559375" y="269556"/>
                </a:cubicBezTo>
                <a:cubicBezTo>
                  <a:pt x="1557218" y="269556"/>
                  <a:pt x="1554790" y="268739"/>
                  <a:pt x="1552093" y="267106"/>
                </a:cubicBezTo>
                <a:cubicBezTo>
                  <a:pt x="1549396" y="265472"/>
                  <a:pt x="1546968" y="264655"/>
                  <a:pt x="1544810" y="264655"/>
                </a:cubicBezTo>
                <a:lnTo>
                  <a:pt x="1543192" y="264655"/>
                </a:lnTo>
                <a:cubicBezTo>
                  <a:pt x="1537798" y="270100"/>
                  <a:pt x="1532944" y="272823"/>
                  <a:pt x="1528627" y="272823"/>
                </a:cubicBezTo>
                <a:cubicBezTo>
                  <a:pt x="1523233" y="272823"/>
                  <a:pt x="1518648" y="271734"/>
                  <a:pt x="1514872" y="269556"/>
                </a:cubicBezTo>
                <a:cubicBezTo>
                  <a:pt x="1511096" y="267378"/>
                  <a:pt x="1507050" y="266288"/>
                  <a:pt x="1502735" y="266288"/>
                </a:cubicBezTo>
                <a:cubicBezTo>
                  <a:pt x="1499498" y="266288"/>
                  <a:pt x="1496801" y="267378"/>
                  <a:pt x="1494643" y="269556"/>
                </a:cubicBezTo>
                <a:cubicBezTo>
                  <a:pt x="1492486" y="271734"/>
                  <a:pt x="1490328" y="272823"/>
                  <a:pt x="1488170" y="272823"/>
                </a:cubicBezTo>
                <a:cubicBezTo>
                  <a:pt x="1482775" y="272823"/>
                  <a:pt x="1480349" y="269828"/>
                  <a:pt x="1480888" y="263839"/>
                </a:cubicBezTo>
                <a:cubicBezTo>
                  <a:pt x="1481427" y="257848"/>
                  <a:pt x="1479539" y="254853"/>
                  <a:pt x="1475224" y="254853"/>
                </a:cubicBezTo>
                <a:cubicBezTo>
                  <a:pt x="1473066" y="254853"/>
                  <a:pt x="1471717" y="256486"/>
                  <a:pt x="1471178" y="259755"/>
                </a:cubicBezTo>
                <a:cubicBezTo>
                  <a:pt x="1470638" y="263021"/>
                  <a:pt x="1468212" y="265744"/>
                  <a:pt x="1463895" y="267923"/>
                </a:cubicBezTo>
                <a:cubicBezTo>
                  <a:pt x="1462817" y="267923"/>
                  <a:pt x="1462277" y="268195"/>
                  <a:pt x="1462277" y="268739"/>
                </a:cubicBezTo>
                <a:cubicBezTo>
                  <a:pt x="1462277" y="269284"/>
                  <a:pt x="1461738" y="269556"/>
                  <a:pt x="1460659" y="269556"/>
                </a:cubicBezTo>
                <a:cubicBezTo>
                  <a:pt x="1459580" y="270646"/>
                  <a:pt x="1458501" y="271190"/>
                  <a:pt x="1457423" y="271190"/>
                </a:cubicBezTo>
                <a:lnTo>
                  <a:pt x="1436385" y="271190"/>
                </a:lnTo>
                <a:cubicBezTo>
                  <a:pt x="1433148" y="271190"/>
                  <a:pt x="1430450" y="269828"/>
                  <a:pt x="1428293" y="267106"/>
                </a:cubicBezTo>
                <a:cubicBezTo>
                  <a:pt x="1426136" y="264383"/>
                  <a:pt x="1423438" y="263021"/>
                  <a:pt x="1420202" y="263021"/>
                </a:cubicBezTo>
                <a:cubicBezTo>
                  <a:pt x="1418043" y="263021"/>
                  <a:pt x="1416695" y="263565"/>
                  <a:pt x="1416156" y="264655"/>
                </a:cubicBezTo>
                <a:cubicBezTo>
                  <a:pt x="1415617" y="265744"/>
                  <a:pt x="1414267" y="266288"/>
                  <a:pt x="1412110" y="266288"/>
                </a:cubicBezTo>
                <a:cubicBezTo>
                  <a:pt x="1412110" y="264111"/>
                  <a:pt x="1412380" y="262204"/>
                  <a:pt x="1412920" y="260571"/>
                </a:cubicBezTo>
                <a:cubicBezTo>
                  <a:pt x="1413459" y="258937"/>
                  <a:pt x="1413728" y="257032"/>
                  <a:pt x="1413728" y="254853"/>
                </a:cubicBezTo>
                <a:cubicBezTo>
                  <a:pt x="1413728" y="252674"/>
                  <a:pt x="1413189" y="249951"/>
                  <a:pt x="1412110" y="246685"/>
                </a:cubicBezTo>
                <a:cubicBezTo>
                  <a:pt x="1411031" y="243418"/>
                  <a:pt x="1408873" y="241783"/>
                  <a:pt x="1405637" y="241783"/>
                </a:cubicBezTo>
                <a:cubicBezTo>
                  <a:pt x="1400242" y="241783"/>
                  <a:pt x="1397006" y="245595"/>
                  <a:pt x="1395927" y="253220"/>
                </a:cubicBezTo>
                <a:cubicBezTo>
                  <a:pt x="1394848" y="260843"/>
                  <a:pt x="1392691" y="264655"/>
                  <a:pt x="1389454" y="264655"/>
                </a:cubicBezTo>
                <a:lnTo>
                  <a:pt x="1379744" y="264655"/>
                </a:lnTo>
                <a:lnTo>
                  <a:pt x="1371653" y="264655"/>
                </a:lnTo>
                <a:cubicBezTo>
                  <a:pt x="1369496" y="264655"/>
                  <a:pt x="1367876" y="264111"/>
                  <a:pt x="1366797" y="263021"/>
                </a:cubicBezTo>
                <a:cubicBezTo>
                  <a:pt x="1365719" y="261932"/>
                  <a:pt x="1364100" y="261388"/>
                  <a:pt x="1361943" y="261388"/>
                </a:cubicBezTo>
                <a:cubicBezTo>
                  <a:pt x="1357628" y="261388"/>
                  <a:pt x="1350885" y="264383"/>
                  <a:pt x="1341714" y="270372"/>
                </a:cubicBezTo>
                <a:cubicBezTo>
                  <a:pt x="1332544" y="276363"/>
                  <a:pt x="1327959" y="280992"/>
                  <a:pt x="1327959" y="284260"/>
                </a:cubicBezTo>
                <a:cubicBezTo>
                  <a:pt x="1327959" y="286437"/>
                  <a:pt x="1328767" y="288888"/>
                  <a:pt x="1330385" y="291611"/>
                </a:cubicBezTo>
                <a:cubicBezTo>
                  <a:pt x="1332005" y="294333"/>
                  <a:pt x="1332813" y="296784"/>
                  <a:pt x="1332813" y="298962"/>
                </a:cubicBezTo>
                <a:lnTo>
                  <a:pt x="1332813" y="305497"/>
                </a:lnTo>
                <a:cubicBezTo>
                  <a:pt x="1331734" y="306586"/>
                  <a:pt x="1331195" y="308491"/>
                  <a:pt x="1331195" y="311214"/>
                </a:cubicBezTo>
                <a:cubicBezTo>
                  <a:pt x="1331195" y="313937"/>
                  <a:pt x="1331195" y="315844"/>
                  <a:pt x="1331195" y="316933"/>
                </a:cubicBezTo>
                <a:cubicBezTo>
                  <a:pt x="1329037" y="319111"/>
                  <a:pt x="1326340" y="320744"/>
                  <a:pt x="1323104" y="321833"/>
                </a:cubicBezTo>
                <a:cubicBezTo>
                  <a:pt x="1319868" y="322923"/>
                  <a:pt x="1318248" y="325646"/>
                  <a:pt x="1318248" y="330002"/>
                </a:cubicBezTo>
                <a:lnTo>
                  <a:pt x="1318248" y="331635"/>
                </a:lnTo>
                <a:cubicBezTo>
                  <a:pt x="1323644" y="340349"/>
                  <a:pt x="1326340" y="349607"/>
                  <a:pt x="1326340" y="359408"/>
                </a:cubicBezTo>
                <a:cubicBezTo>
                  <a:pt x="1326340" y="362675"/>
                  <a:pt x="1325801" y="365126"/>
                  <a:pt x="1324722" y="366759"/>
                </a:cubicBezTo>
                <a:cubicBezTo>
                  <a:pt x="1323644" y="368393"/>
                  <a:pt x="1323104" y="370300"/>
                  <a:pt x="1323104" y="372477"/>
                </a:cubicBezTo>
                <a:cubicBezTo>
                  <a:pt x="1323104" y="375745"/>
                  <a:pt x="1323644" y="377379"/>
                  <a:pt x="1324722" y="377379"/>
                </a:cubicBezTo>
                <a:lnTo>
                  <a:pt x="1337668" y="377379"/>
                </a:lnTo>
                <a:cubicBezTo>
                  <a:pt x="1339826" y="377379"/>
                  <a:pt x="1340905" y="379012"/>
                  <a:pt x="1340905" y="382280"/>
                </a:cubicBezTo>
                <a:cubicBezTo>
                  <a:pt x="1340905" y="385547"/>
                  <a:pt x="1342523" y="387180"/>
                  <a:pt x="1345760" y="387180"/>
                </a:cubicBezTo>
                <a:cubicBezTo>
                  <a:pt x="1347917" y="387180"/>
                  <a:pt x="1349536" y="386364"/>
                  <a:pt x="1350616" y="384730"/>
                </a:cubicBezTo>
                <a:cubicBezTo>
                  <a:pt x="1351693" y="383096"/>
                  <a:pt x="1353852" y="382280"/>
                  <a:pt x="1357088" y="382280"/>
                </a:cubicBezTo>
                <a:cubicBezTo>
                  <a:pt x="1360325" y="382280"/>
                  <a:pt x="1363022" y="383642"/>
                  <a:pt x="1365179" y="386364"/>
                </a:cubicBezTo>
                <a:cubicBezTo>
                  <a:pt x="1367337" y="389087"/>
                  <a:pt x="1370034" y="390448"/>
                  <a:pt x="1373271" y="390448"/>
                </a:cubicBezTo>
                <a:cubicBezTo>
                  <a:pt x="1377586" y="390448"/>
                  <a:pt x="1381632" y="389631"/>
                  <a:pt x="1385408" y="387998"/>
                </a:cubicBezTo>
                <a:cubicBezTo>
                  <a:pt x="1389184" y="386364"/>
                  <a:pt x="1392691" y="385547"/>
                  <a:pt x="1395927" y="385547"/>
                </a:cubicBezTo>
                <a:cubicBezTo>
                  <a:pt x="1398085" y="385547"/>
                  <a:pt x="1399434" y="385819"/>
                  <a:pt x="1399973" y="386364"/>
                </a:cubicBezTo>
                <a:cubicBezTo>
                  <a:pt x="1400512" y="386908"/>
                  <a:pt x="1401321" y="387180"/>
                  <a:pt x="1402400" y="387180"/>
                </a:cubicBezTo>
                <a:lnTo>
                  <a:pt x="1404019" y="387180"/>
                </a:lnTo>
                <a:lnTo>
                  <a:pt x="1408873" y="385547"/>
                </a:lnTo>
                <a:cubicBezTo>
                  <a:pt x="1411031" y="385547"/>
                  <a:pt x="1412380" y="386364"/>
                  <a:pt x="1412920" y="387998"/>
                </a:cubicBezTo>
                <a:cubicBezTo>
                  <a:pt x="1413459" y="389631"/>
                  <a:pt x="1414807" y="390448"/>
                  <a:pt x="1416966" y="390448"/>
                </a:cubicBezTo>
                <a:cubicBezTo>
                  <a:pt x="1419122" y="390448"/>
                  <a:pt x="1420740" y="389903"/>
                  <a:pt x="1421820" y="388814"/>
                </a:cubicBezTo>
                <a:cubicBezTo>
                  <a:pt x="1422899" y="387726"/>
                  <a:pt x="1424517" y="387180"/>
                  <a:pt x="1426675" y="387180"/>
                </a:cubicBezTo>
                <a:cubicBezTo>
                  <a:pt x="1428832" y="387180"/>
                  <a:pt x="1430181" y="387726"/>
                  <a:pt x="1430721" y="388814"/>
                </a:cubicBezTo>
                <a:cubicBezTo>
                  <a:pt x="1431260" y="389903"/>
                  <a:pt x="1432608" y="390448"/>
                  <a:pt x="1434766" y="390448"/>
                </a:cubicBezTo>
                <a:cubicBezTo>
                  <a:pt x="1436924" y="390448"/>
                  <a:pt x="1439082" y="389631"/>
                  <a:pt x="1441240" y="387998"/>
                </a:cubicBezTo>
                <a:cubicBezTo>
                  <a:pt x="1443397" y="386364"/>
                  <a:pt x="1445555" y="385547"/>
                  <a:pt x="1447713" y="385547"/>
                </a:cubicBezTo>
                <a:cubicBezTo>
                  <a:pt x="1449870" y="385547"/>
                  <a:pt x="1451219" y="386364"/>
                  <a:pt x="1451758" y="387998"/>
                </a:cubicBezTo>
                <a:cubicBezTo>
                  <a:pt x="1452298" y="389631"/>
                  <a:pt x="1453647" y="390448"/>
                  <a:pt x="1455804" y="390448"/>
                </a:cubicBezTo>
                <a:cubicBezTo>
                  <a:pt x="1457962" y="390448"/>
                  <a:pt x="1459849" y="389903"/>
                  <a:pt x="1461469" y="388814"/>
                </a:cubicBezTo>
                <a:cubicBezTo>
                  <a:pt x="1463087" y="387726"/>
                  <a:pt x="1464974" y="387180"/>
                  <a:pt x="1467132" y="387180"/>
                </a:cubicBezTo>
                <a:cubicBezTo>
                  <a:pt x="1468212" y="387180"/>
                  <a:pt x="1469020" y="387452"/>
                  <a:pt x="1469560" y="387998"/>
                </a:cubicBezTo>
                <a:cubicBezTo>
                  <a:pt x="1470099" y="388542"/>
                  <a:pt x="1471448" y="388814"/>
                  <a:pt x="1473606" y="388814"/>
                </a:cubicBezTo>
                <a:cubicBezTo>
                  <a:pt x="1475763" y="388814"/>
                  <a:pt x="1477652" y="387998"/>
                  <a:pt x="1479270" y="386364"/>
                </a:cubicBezTo>
                <a:cubicBezTo>
                  <a:pt x="1480888" y="384730"/>
                  <a:pt x="1482775" y="383914"/>
                  <a:pt x="1484934" y="383914"/>
                </a:cubicBezTo>
                <a:cubicBezTo>
                  <a:pt x="1489249" y="383914"/>
                  <a:pt x="1492756" y="385275"/>
                  <a:pt x="1495453" y="387998"/>
                </a:cubicBezTo>
                <a:cubicBezTo>
                  <a:pt x="1498150" y="390721"/>
                  <a:pt x="1501655" y="392082"/>
                  <a:pt x="1505972" y="392082"/>
                </a:cubicBezTo>
                <a:cubicBezTo>
                  <a:pt x="1508129" y="392082"/>
                  <a:pt x="1509747" y="391537"/>
                  <a:pt x="1510826" y="390448"/>
                </a:cubicBezTo>
                <a:cubicBezTo>
                  <a:pt x="1511905" y="389359"/>
                  <a:pt x="1513523" y="388814"/>
                  <a:pt x="1515682" y="388814"/>
                </a:cubicBezTo>
                <a:cubicBezTo>
                  <a:pt x="1521076" y="388814"/>
                  <a:pt x="1525122" y="390993"/>
                  <a:pt x="1527819" y="395349"/>
                </a:cubicBezTo>
                <a:cubicBezTo>
                  <a:pt x="1530516" y="399705"/>
                  <a:pt x="1533483" y="401884"/>
                  <a:pt x="1536719" y="401884"/>
                </a:cubicBezTo>
                <a:cubicBezTo>
                  <a:pt x="1539956" y="401884"/>
                  <a:pt x="1541574" y="399705"/>
                  <a:pt x="1541574" y="395349"/>
                </a:cubicBezTo>
                <a:cubicBezTo>
                  <a:pt x="1541574" y="390993"/>
                  <a:pt x="1542653" y="388814"/>
                  <a:pt x="1544810" y="388814"/>
                </a:cubicBezTo>
                <a:cubicBezTo>
                  <a:pt x="1546968" y="388814"/>
                  <a:pt x="1548317" y="390993"/>
                  <a:pt x="1548857" y="395349"/>
                </a:cubicBezTo>
                <a:cubicBezTo>
                  <a:pt x="1549396" y="399705"/>
                  <a:pt x="1551824" y="402428"/>
                  <a:pt x="1556139" y="403517"/>
                </a:cubicBezTo>
                <a:cubicBezTo>
                  <a:pt x="1560454" y="403517"/>
                  <a:pt x="1564769" y="403789"/>
                  <a:pt x="1569085" y="404334"/>
                </a:cubicBezTo>
                <a:cubicBezTo>
                  <a:pt x="1573401" y="404878"/>
                  <a:pt x="1577716" y="405150"/>
                  <a:pt x="1582031" y="405150"/>
                </a:cubicBezTo>
                <a:cubicBezTo>
                  <a:pt x="1585268" y="410596"/>
                  <a:pt x="1588774" y="413047"/>
                  <a:pt x="1592551" y="412503"/>
                </a:cubicBezTo>
                <a:cubicBezTo>
                  <a:pt x="1596327" y="411957"/>
                  <a:pt x="1598215" y="417676"/>
                  <a:pt x="1598215" y="429656"/>
                </a:cubicBezTo>
                <a:cubicBezTo>
                  <a:pt x="1598215" y="435101"/>
                  <a:pt x="1597676" y="440547"/>
                  <a:pt x="1596596" y="445992"/>
                </a:cubicBezTo>
                <a:cubicBezTo>
                  <a:pt x="1595517" y="451438"/>
                  <a:pt x="1594978" y="456883"/>
                  <a:pt x="1594978" y="462329"/>
                </a:cubicBezTo>
                <a:cubicBezTo>
                  <a:pt x="1594978" y="468864"/>
                  <a:pt x="1597135" y="475399"/>
                  <a:pt x="1601451" y="481934"/>
                </a:cubicBezTo>
                <a:cubicBezTo>
                  <a:pt x="1599294" y="484111"/>
                  <a:pt x="1596327" y="485473"/>
                  <a:pt x="1592551" y="486018"/>
                </a:cubicBezTo>
                <a:cubicBezTo>
                  <a:pt x="1588774" y="486562"/>
                  <a:pt x="1586887" y="488469"/>
                  <a:pt x="1586887" y="491736"/>
                </a:cubicBezTo>
                <a:cubicBezTo>
                  <a:pt x="1586887" y="500448"/>
                  <a:pt x="1589584" y="505894"/>
                  <a:pt x="1594978" y="508072"/>
                </a:cubicBezTo>
                <a:cubicBezTo>
                  <a:pt x="1600373" y="510251"/>
                  <a:pt x="1603070" y="511885"/>
                  <a:pt x="1603070" y="512974"/>
                </a:cubicBezTo>
                <a:cubicBezTo>
                  <a:pt x="1603070" y="516241"/>
                  <a:pt x="1602260" y="518964"/>
                  <a:pt x="1600642" y="521142"/>
                </a:cubicBezTo>
                <a:cubicBezTo>
                  <a:pt x="1599024" y="523320"/>
                  <a:pt x="1598215" y="525499"/>
                  <a:pt x="1598215" y="527676"/>
                </a:cubicBezTo>
                <a:lnTo>
                  <a:pt x="1598215" y="552181"/>
                </a:lnTo>
                <a:cubicBezTo>
                  <a:pt x="1598215" y="555449"/>
                  <a:pt x="1599024" y="557900"/>
                  <a:pt x="1600642" y="559534"/>
                </a:cubicBezTo>
                <a:cubicBezTo>
                  <a:pt x="1602260" y="561167"/>
                  <a:pt x="1603070" y="563618"/>
                  <a:pt x="1603070" y="566884"/>
                </a:cubicBezTo>
                <a:cubicBezTo>
                  <a:pt x="1603070" y="572330"/>
                  <a:pt x="1601991" y="576414"/>
                  <a:pt x="1599833" y="579137"/>
                </a:cubicBezTo>
                <a:cubicBezTo>
                  <a:pt x="1597676" y="581860"/>
                  <a:pt x="1596596" y="585944"/>
                  <a:pt x="1596596" y="591390"/>
                </a:cubicBezTo>
                <a:cubicBezTo>
                  <a:pt x="1596596" y="593568"/>
                  <a:pt x="1596866" y="595474"/>
                  <a:pt x="1597405" y="597107"/>
                </a:cubicBezTo>
                <a:cubicBezTo>
                  <a:pt x="1597945" y="598742"/>
                  <a:pt x="1598215" y="600647"/>
                  <a:pt x="1598215" y="602826"/>
                </a:cubicBezTo>
                <a:cubicBezTo>
                  <a:pt x="1598215" y="606093"/>
                  <a:pt x="1596866" y="609633"/>
                  <a:pt x="1594169" y="613444"/>
                </a:cubicBezTo>
                <a:cubicBezTo>
                  <a:pt x="1591472" y="617256"/>
                  <a:pt x="1587965" y="619163"/>
                  <a:pt x="1583649" y="619163"/>
                </a:cubicBezTo>
                <a:cubicBezTo>
                  <a:pt x="1581493" y="619163"/>
                  <a:pt x="1578796" y="618890"/>
                  <a:pt x="1575558" y="618345"/>
                </a:cubicBezTo>
                <a:cubicBezTo>
                  <a:pt x="1572322" y="617801"/>
                  <a:pt x="1569085" y="617528"/>
                  <a:pt x="1565849" y="617528"/>
                </a:cubicBezTo>
                <a:lnTo>
                  <a:pt x="1559375" y="617528"/>
                </a:lnTo>
                <a:cubicBezTo>
                  <a:pt x="1558296" y="618618"/>
                  <a:pt x="1557487" y="619979"/>
                  <a:pt x="1556947" y="621612"/>
                </a:cubicBezTo>
                <a:cubicBezTo>
                  <a:pt x="1556408" y="623247"/>
                  <a:pt x="1555060" y="624063"/>
                  <a:pt x="1552902" y="624063"/>
                </a:cubicBezTo>
                <a:cubicBezTo>
                  <a:pt x="1549666" y="624063"/>
                  <a:pt x="1546699" y="623247"/>
                  <a:pt x="1544002" y="621612"/>
                </a:cubicBezTo>
                <a:cubicBezTo>
                  <a:pt x="1541305" y="619979"/>
                  <a:pt x="1538338" y="619163"/>
                  <a:pt x="1535101" y="619163"/>
                </a:cubicBezTo>
                <a:cubicBezTo>
                  <a:pt x="1530785" y="619163"/>
                  <a:pt x="1526470" y="620251"/>
                  <a:pt x="1522155" y="622430"/>
                </a:cubicBezTo>
                <a:cubicBezTo>
                  <a:pt x="1517838" y="624608"/>
                  <a:pt x="1513523" y="625696"/>
                  <a:pt x="1509208" y="625696"/>
                </a:cubicBezTo>
                <a:cubicBezTo>
                  <a:pt x="1505972" y="625696"/>
                  <a:pt x="1503275" y="624880"/>
                  <a:pt x="1501117" y="623247"/>
                </a:cubicBezTo>
                <a:cubicBezTo>
                  <a:pt x="1498958" y="621612"/>
                  <a:pt x="1496261" y="620796"/>
                  <a:pt x="1493025" y="620796"/>
                </a:cubicBezTo>
                <a:cubicBezTo>
                  <a:pt x="1490867" y="620796"/>
                  <a:pt x="1489249" y="621340"/>
                  <a:pt x="1488170" y="622430"/>
                </a:cubicBezTo>
                <a:cubicBezTo>
                  <a:pt x="1487092" y="623519"/>
                  <a:pt x="1485472" y="624063"/>
                  <a:pt x="1483316" y="624063"/>
                </a:cubicBezTo>
                <a:cubicBezTo>
                  <a:pt x="1477921" y="624063"/>
                  <a:pt x="1471987" y="623247"/>
                  <a:pt x="1465514" y="621612"/>
                </a:cubicBezTo>
                <a:cubicBezTo>
                  <a:pt x="1459041" y="619979"/>
                  <a:pt x="1453106" y="619163"/>
                  <a:pt x="1447713" y="619163"/>
                </a:cubicBezTo>
                <a:cubicBezTo>
                  <a:pt x="1444476" y="619163"/>
                  <a:pt x="1441240" y="619979"/>
                  <a:pt x="1438003" y="621612"/>
                </a:cubicBezTo>
                <a:cubicBezTo>
                  <a:pt x="1434766" y="623247"/>
                  <a:pt x="1431529" y="624063"/>
                  <a:pt x="1428293" y="624063"/>
                </a:cubicBezTo>
                <a:cubicBezTo>
                  <a:pt x="1425057" y="624063"/>
                  <a:pt x="1422629" y="622974"/>
                  <a:pt x="1421011" y="620796"/>
                </a:cubicBezTo>
                <a:cubicBezTo>
                  <a:pt x="1419392" y="618618"/>
                  <a:pt x="1416966" y="617528"/>
                  <a:pt x="1413728" y="617528"/>
                </a:cubicBezTo>
                <a:cubicBezTo>
                  <a:pt x="1411571" y="617528"/>
                  <a:pt x="1410223" y="617801"/>
                  <a:pt x="1409682" y="618345"/>
                </a:cubicBezTo>
                <a:cubicBezTo>
                  <a:pt x="1409143" y="618890"/>
                  <a:pt x="1407795" y="619163"/>
                  <a:pt x="1405637" y="619163"/>
                </a:cubicBezTo>
                <a:cubicBezTo>
                  <a:pt x="1403480" y="619163"/>
                  <a:pt x="1401860" y="618890"/>
                  <a:pt x="1400782" y="618345"/>
                </a:cubicBezTo>
                <a:cubicBezTo>
                  <a:pt x="1399703" y="617801"/>
                  <a:pt x="1398085" y="617528"/>
                  <a:pt x="1395927" y="617528"/>
                </a:cubicBezTo>
                <a:cubicBezTo>
                  <a:pt x="1392691" y="617528"/>
                  <a:pt x="1389994" y="618073"/>
                  <a:pt x="1387836" y="619163"/>
                </a:cubicBezTo>
                <a:cubicBezTo>
                  <a:pt x="1386756" y="619163"/>
                  <a:pt x="1385677" y="618618"/>
                  <a:pt x="1384600" y="617528"/>
                </a:cubicBezTo>
                <a:cubicBezTo>
                  <a:pt x="1383520" y="617528"/>
                  <a:pt x="1382441" y="616984"/>
                  <a:pt x="1381362" y="615895"/>
                </a:cubicBezTo>
                <a:cubicBezTo>
                  <a:pt x="1378126" y="615895"/>
                  <a:pt x="1370843" y="616984"/>
                  <a:pt x="1359515" y="619163"/>
                </a:cubicBezTo>
                <a:cubicBezTo>
                  <a:pt x="1348188" y="621340"/>
                  <a:pt x="1341445" y="622974"/>
                  <a:pt x="1339287" y="624063"/>
                </a:cubicBezTo>
                <a:cubicBezTo>
                  <a:pt x="1337128" y="626242"/>
                  <a:pt x="1336050" y="628965"/>
                  <a:pt x="1336050" y="632233"/>
                </a:cubicBezTo>
                <a:cubicBezTo>
                  <a:pt x="1336050" y="635500"/>
                  <a:pt x="1334971" y="637678"/>
                  <a:pt x="1332813" y="638766"/>
                </a:cubicBezTo>
                <a:cubicBezTo>
                  <a:pt x="1324183" y="640945"/>
                  <a:pt x="1319597" y="641763"/>
                  <a:pt x="1319058" y="641217"/>
                </a:cubicBezTo>
                <a:cubicBezTo>
                  <a:pt x="1318519" y="640673"/>
                  <a:pt x="1316091" y="643668"/>
                  <a:pt x="1311776" y="650203"/>
                </a:cubicBezTo>
                <a:cubicBezTo>
                  <a:pt x="1308539" y="654559"/>
                  <a:pt x="1306651" y="656465"/>
                  <a:pt x="1306111" y="655921"/>
                </a:cubicBezTo>
                <a:cubicBezTo>
                  <a:pt x="1305572" y="655377"/>
                  <a:pt x="1305302" y="656193"/>
                  <a:pt x="1305302" y="658371"/>
                </a:cubicBezTo>
                <a:cubicBezTo>
                  <a:pt x="1305302" y="660549"/>
                  <a:pt x="1307460" y="664906"/>
                  <a:pt x="1311776" y="671440"/>
                </a:cubicBezTo>
                <a:lnTo>
                  <a:pt x="1318248" y="681243"/>
                </a:lnTo>
                <a:cubicBezTo>
                  <a:pt x="1320406" y="681243"/>
                  <a:pt x="1323104" y="679608"/>
                  <a:pt x="1326340" y="676341"/>
                </a:cubicBezTo>
                <a:cubicBezTo>
                  <a:pt x="1330656" y="685054"/>
                  <a:pt x="1332813" y="691589"/>
                  <a:pt x="1332813" y="695945"/>
                </a:cubicBezTo>
                <a:cubicBezTo>
                  <a:pt x="1332813" y="699213"/>
                  <a:pt x="1332005" y="702480"/>
                  <a:pt x="1330385" y="705748"/>
                </a:cubicBezTo>
                <a:cubicBezTo>
                  <a:pt x="1328767" y="709015"/>
                  <a:pt x="1327959" y="712282"/>
                  <a:pt x="1327959" y="715550"/>
                </a:cubicBezTo>
                <a:cubicBezTo>
                  <a:pt x="1327959" y="718817"/>
                  <a:pt x="1329577" y="722901"/>
                  <a:pt x="1332813" y="727802"/>
                </a:cubicBezTo>
                <a:cubicBezTo>
                  <a:pt x="1336050" y="732703"/>
                  <a:pt x="1339287" y="735153"/>
                  <a:pt x="1342523" y="735153"/>
                </a:cubicBezTo>
                <a:cubicBezTo>
                  <a:pt x="1344681" y="735153"/>
                  <a:pt x="1346299" y="734609"/>
                  <a:pt x="1347378" y="733520"/>
                </a:cubicBezTo>
                <a:cubicBezTo>
                  <a:pt x="1348457" y="732431"/>
                  <a:pt x="1350075" y="731887"/>
                  <a:pt x="1352234" y="731887"/>
                </a:cubicBezTo>
                <a:cubicBezTo>
                  <a:pt x="1354390" y="731887"/>
                  <a:pt x="1356818" y="732703"/>
                  <a:pt x="1359515" y="734337"/>
                </a:cubicBezTo>
                <a:cubicBezTo>
                  <a:pt x="1362212" y="735971"/>
                  <a:pt x="1364640" y="736787"/>
                  <a:pt x="1366797" y="736787"/>
                </a:cubicBezTo>
                <a:cubicBezTo>
                  <a:pt x="1371114" y="736787"/>
                  <a:pt x="1375159" y="735699"/>
                  <a:pt x="1378934" y="733520"/>
                </a:cubicBezTo>
                <a:cubicBezTo>
                  <a:pt x="1382711" y="731341"/>
                  <a:pt x="1387297" y="730253"/>
                  <a:pt x="1392691" y="730253"/>
                </a:cubicBezTo>
                <a:cubicBezTo>
                  <a:pt x="1395927" y="730253"/>
                  <a:pt x="1398355" y="731341"/>
                  <a:pt x="1399973" y="733520"/>
                </a:cubicBezTo>
                <a:cubicBezTo>
                  <a:pt x="1401591" y="735699"/>
                  <a:pt x="1404019" y="736787"/>
                  <a:pt x="1407255" y="736787"/>
                </a:cubicBezTo>
                <a:cubicBezTo>
                  <a:pt x="1410492" y="736787"/>
                  <a:pt x="1413459" y="736243"/>
                  <a:pt x="1416156" y="735153"/>
                </a:cubicBezTo>
                <a:cubicBezTo>
                  <a:pt x="1418853" y="734064"/>
                  <a:pt x="1421281" y="733520"/>
                  <a:pt x="1423438" y="733520"/>
                </a:cubicBezTo>
                <a:cubicBezTo>
                  <a:pt x="1425596" y="733520"/>
                  <a:pt x="1427483" y="734064"/>
                  <a:pt x="1429103" y="735153"/>
                </a:cubicBezTo>
                <a:cubicBezTo>
                  <a:pt x="1430721" y="736243"/>
                  <a:pt x="1432608" y="736787"/>
                  <a:pt x="1434766" y="736787"/>
                </a:cubicBezTo>
                <a:cubicBezTo>
                  <a:pt x="1436924" y="736787"/>
                  <a:pt x="1439082" y="735971"/>
                  <a:pt x="1441240" y="734337"/>
                </a:cubicBezTo>
                <a:cubicBezTo>
                  <a:pt x="1443397" y="732703"/>
                  <a:pt x="1445555" y="731887"/>
                  <a:pt x="1447713" y="731887"/>
                </a:cubicBezTo>
                <a:cubicBezTo>
                  <a:pt x="1449870" y="731887"/>
                  <a:pt x="1451219" y="732159"/>
                  <a:pt x="1451758" y="732703"/>
                </a:cubicBezTo>
                <a:cubicBezTo>
                  <a:pt x="1452298" y="733248"/>
                  <a:pt x="1453647" y="733520"/>
                  <a:pt x="1455804" y="733520"/>
                </a:cubicBezTo>
                <a:cubicBezTo>
                  <a:pt x="1459041" y="733520"/>
                  <a:pt x="1462277" y="733248"/>
                  <a:pt x="1465514" y="732703"/>
                </a:cubicBezTo>
                <a:cubicBezTo>
                  <a:pt x="1468751" y="732159"/>
                  <a:pt x="1471448" y="731887"/>
                  <a:pt x="1473606" y="731887"/>
                </a:cubicBezTo>
                <a:cubicBezTo>
                  <a:pt x="1479000" y="731887"/>
                  <a:pt x="1484395" y="732431"/>
                  <a:pt x="1489789" y="733520"/>
                </a:cubicBezTo>
                <a:cubicBezTo>
                  <a:pt x="1495183" y="734609"/>
                  <a:pt x="1500578" y="735153"/>
                  <a:pt x="1505972" y="735153"/>
                </a:cubicBezTo>
                <a:cubicBezTo>
                  <a:pt x="1511366" y="735153"/>
                  <a:pt x="1516490" y="734609"/>
                  <a:pt x="1521345" y="733520"/>
                </a:cubicBezTo>
                <a:cubicBezTo>
                  <a:pt x="1526201" y="732431"/>
                  <a:pt x="1531324" y="731887"/>
                  <a:pt x="1536719" y="731887"/>
                </a:cubicBezTo>
                <a:cubicBezTo>
                  <a:pt x="1538877" y="731887"/>
                  <a:pt x="1540764" y="732431"/>
                  <a:pt x="1542384" y="733520"/>
                </a:cubicBezTo>
                <a:cubicBezTo>
                  <a:pt x="1544002" y="734609"/>
                  <a:pt x="1545889" y="735153"/>
                  <a:pt x="1548048" y="735153"/>
                </a:cubicBezTo>
                <a:cubicBezTo>
                  <a:pt x="1551283" y="735153"/>
                  <a:pt x="1554521" y="734609"/>
                  <a:pt x="1557757" y="733520"/>
                </a:cubicBezTo>
                <a:cubicBezTo>
                  <a:pt x="1560993" y="732431"/>
                  <a:pt x="1564230" y="731887"/>
                  <a:pt x="1567467" y="731887"/>
                </a:cubicBezTo>
                <a:cubicBezTo>
                  <a:pt x="1571782" y="731887"/>
                  <a:pt x="1575828" y="732431"/>
                  <a:pt x="1579604" y="733520"/>
                </a:cubicBezTo>
                <a:cubicBezTo>
                  <a:pt x="1583380" y="734609"/>
                  <a:pt x="1587965" y="735153"/>
                  <a:pt x="1593359" y="735153"/>
                </a:cubicBezTo>
                <a:cubicBezTo>
                  <a:pt x="1605227" y="735153"/>
                  <a:pt x="1613318" y="735425"/>
                  <a:pt x="1617634" y="735971"/>
                </a:cubicBezTo>
                <a:cubicBezTo>
                  <a:pt x="1621950" y="736515"/>
                  <a:pt x="1625186" y="742778"/>
                  <a:pt x="1627344" y="754758"/>
                </a:cubicBezTo>
                <a:cubicBezTo>
                  <a:pt x="1627344" y="755846"/>
                  <a:pt x="1627883" y="757753"/>
                  <a:pt x="1628962" y="760476"/>
                </a:cubicBezTo>
                <a:cubicBezTo>
                  <a:pt x="1630042" y="763199"/>
                  <a:pt x="1630581" y="765104"/>
                  <a:pt x="1630581" y="766194"/>
                </a:cubicBezTo>
                <a:lnTo>
                  <a:pt x="1630581" y="767827"/>
                </a:lnTo>
                <a:cubicBezTo>
                  <a:pt x="1630581" y="771095"/>
                  <a:pt x="1629501" y="774634"/>
                  <a:pt x="1627344" y="778446"/>
                </a:cubicBezTo>
                <a:cubicBezTo>
                  <a:pt x="1625186" y="782258"/>
                  <a:pt x="1624107" y="785253"/>
                  <a:pt x="1624107" y="787432"/>
                </a:cubicBezTo>
                <a:lnTo>
                  <a:pt x="1628962" y="792332"/>
                </a:lnTo>
                <a:lnTo>
                  <a:pt x="1628962" y="793965"/>
                </a:lnTo>
                <a:lnTo>
                  <a:pt x="1628962" y="795600"/>
                </a:lnTo>
                <a:lnTo>
                  <a:pt x="1622489" y="802134"/>
                </a:lnTo>
                <a:lnTo>
                  <a:pt x="1622489" y="805402"/>
                </a:lnTo>
                <a:cubicBezTo>
                  <a:pt x="1622489" y="809758"/>
                  <a:pt x="1624377" y="813298"/>
                  <a:pt x="1628153" y="816021"/>
                </a:cubicBezTo>
                <a:cubicBezTo>
                  <a:pt x="1631929" y="818744"/>
                  <a:pt x="1633817" y="822283"/>
                  <a:pt x="1633817" y="826639"/>
                </a:cubicBezTo>
                <a:cubicBezTo>
                  <a:pt x="1633817" y="829907"/>
                  <a:pt x="1632199" y="832085"/>
                  <a:pt x="1628962" y="833174"/>
                </a:cubicBezTo>
                <a:cubicBezTo>
                  <a:pt x="1625725" y="834263"/>
                  <a:pt x="1624107" y="836442"/>
                  <a:pt x="1624107" y="839709"/>
                </a:cubicBezTo>
                <a:cubicBezTo>
                  <a:pt x="1624107" y="841888"/>
                  <a:pt x="1625456" y="842704"/>
                  <a:pt x="1628153" y="842160"/>
                </a:cubicBezTo>
                <a:cubicBezTo>
                  <a:pt x="1630850" y="841614"/>
                  <a:pt x="1632199" y="842976"/>
                  <a:pt x="1632199" y="846244"/>
                </a:cubicBezTo>
                <a:cubicBezTo>
                  <a:pt x="1632199" y="851689"/>
                  <a:pt x="1631929" y="856046"/>
                  <a:pt x="1631390" y="859312"/>
                </a:cubicBezTo>
                <a:cubicBezTo>
                  <a:pt x="1630850" y="862581"/>
                  <a:pt x="1630581" y="867481"/>
                  <a:pt x="1630581" y="874016"/>
                </a:cubicBezTo>
                <a:cubicBezTo>
                  <a:pt x="1629501" y="876195"/>
                  <a:pt x="1628962" y="878372"/>
                  <a:pt x="1628962" y="880551"/>
                </a:cubicBezTo>
                <a:cubicBezTo>
                  <a:pt x="1628962" y="882729"/>
                  <a:pt x="1629771" y="884091"/>
                  <a:pt x="1631390" y="884635"/>
                </a:cubicBezTo>
                <a:cubicBezTo>
                  <a:pt x="1633008" y="885179"/>
                  <a:pt x="1633817" y="886540"/>
                  <a:pt x="1633817" y="888719"/>
                </a:cubicBezTo>
                <a:cubicBezTo>
                  <a:pt x="1633817" y="890898"/>
                  <a:pt x="1633547" y="892531"/>
                  <a:pt x="1633008" y="893621"/>
                </a:cubicBezTo>
                <a:cubicBezTo>
                  <a:pt x="1632468" y="894709"/>
                  <a:pt x="1632199" y="896343"/>
                  <a:pt x="1632199" y="898521"/>
                </a:cubicBezTo>
                <a:cubicBezTo>
                  <a:pt x="1632199" y="900700"/>
                  <a:pt x="1632468" y="902061"/>
                  <a:pt x="1633008" y="902605"/>
                </a:cubicBezTo>
                <a:cubicBezTo>
                  <a:pt x="1633547" y="903150"/>
                  <a:pt x="1633817" y="904512"/>
                  <a:pt x="1633817" y="906689"/>
                </a:cubicBezTo>
                <a:cubicBezTo>
                  <a:pt x="1633817" y="908868"/>
                  <a:pt x="1632739" y="909957"/>
                  <a:pt x="1630581" y="909957"/>
                </a:cubicBezTo>
                <a:lnTo>
                  <a:pt x="1628962" y="909957"/>
                </a:lnTo>
                <a:cubicBezTo>
                  <a:pt x="1625725" y="906689"/>
                  <a:pt x="1624107" y="905056"/>
                  <a:pt x="1624107" y="905056"/>
                </a:cubicBezTo>
                <a:cubicBezTo>
                  <a:pt x="1621950" y="905056"/>
                  <a:pt x="1619253" y="906417"/>
                  <a:pt x="1616015" y="909140"/>
                </a:cubicBezTo>
                <a:cubicBezTo>
                  <a:pt x="1612780" y="911863"/>
                  <a:pt x="1611160" y="914314"/>
                  <a:pt x="1611160" y="916491"/>
                </a:cubicBezTo>
                <a:cubicBezTo>
                  <a:pt x="1611160" y="919759"/>
                  <a:pt x="1611700" y="921393"/>
                  <a:pt x="1612780" y="921393"/>
                </a:cubicBezTo>
                <a:lnTo>
                  <a:pt x="1622489" y="921393"/>
                </a:lnTo>
                <a:cubicBezTo>
                  <a:pt x="1624646" y="921393"/>
                  <a:pt x="1625725" y="923026"/>
                  <a:pt x="1625725" y="926294"/>
                </a:cubicBezTo>
                <a:cubicBezTo>
                  <a:pt x="1626804" y="926294"/>
                  <a:pt x="1628153" y="927382"/>
                  <a:pt x="1629771" y="929561"/>
                </a:cubicBezTo>
                <a:cubicBezTo>
                  <a:pt x="1631390" y="931740"/>
                  <a:pt x="1632199" y="933373"/>
                  <a:pt x="1632199" y="934462"/>
                </a:cubicBezTo>
                <a:lnTo>
                  <a:pt x="1633817" y="936096"/>
                </a:lnTo>
                <a:cubicBezTo>
                  <a:pt x="1633817" y="940452"/>
                  <a:pt x="1632739" y="944536"/>
                  <a:pt x="1630581" y="948348"/>
                </a:cubicBezTo>
                <a:cubicBezTo>
                  <a:pt x="1628423" y="952161"/>
                  <a:pt x="1627344" y="956245"/>
                  <a:pt x="1627344" y="960601"/>
                </a:cubicBezTo>
                <a:cubicBezTo>
                  <a:pt x="1627344" y="962778"/>
                  <a:pt x="1627614" y="964685"/>
                  <a:pt x="1628153" y="966319"/>
                </a:cubicBezTo>
                <a:cubicBezTo>
                  <a:pt x="1628693" y="967952"/>
                  <a:pt x="1628962" y="969859"/>
                  <a:pt x="1628962" y="972036"/>
                </a:cubicBezTo>
                <a:lnTo>
                  <a:pt x="1628962" y="973670"/>
                </a:lnTo>
                <a:lnTo>
                  <a:pt x="1624107" y="973670"/>
                </a:lnTo>
                <a:lnTo>
                  <a:pt x="1606306" y="973670"/>
                </a:lnTo>
                <a:cubicBezTo>
                  <a:pt x="1604148" y="972582"/>
                  <a:pt x="1602799" y="971492"/>
                  <a:pt x="1602260" y="970403"/>
                </a:cubicBezTo>
                <a:cubicBezTo>
                  <a:pt x="1601721" y="969313"/>
                  <a:pt x="1600373" y="968769"/>
                  <a:pt x="1598215" y="968769"/>
                </a:cubicBezTo>
                <a:cubicBezTo>
                  <a:pt x="1596056" y="968769"/>
                  <a:pt x="1594708" y="969313"/>
                  <a:pt x="1594169" y="970403"/>
                </a:cubicBezTo>
                <a:cubicBezTo>
                  <a:pt x="1593630" y="971492"/>
                  <a:pt x="1592281" y="972036"/>
                  <a:pt x="1590123" y="972036"/>
                </a:cubicBezTo>
                <a:cubicBezTo>
                  <a:pt x="1587965" y="972036"/>
                  <a:pt x="1586887" y="970947"/>
                  <a:pt x="1586887" y="968769"/>
                </a:cubicBezTo>
                <a:cubicBezTo>
                  <a:pt x="1586887" y="966591"/>
                  <a:pt x="1585268" y="965501"/>
                  <a:pt x="1582031" y="965501"/>
                </a:cubicBezTo>
                <a:cubicBezTo>
                  <a:pt x="1578796" y="965501"/>
                  <a:pt x="1576368" y="966591"/>
                  <a:pt x="1574750" y="968769"/>
                </a:cubicBezTo>
                <a:cubicBezTo>
                  <a:pt x="1573130" y="970947"/>
                  <a:pt x="1570164" y="972036"/>
                  <a:pt x="1565849" y="972036"/>
                </a:cubicBezTo>
                <a:cubicBezTo>
                  <a:pt x="1563690" y="972036"/>
                  <a:pt x="1561533" y="971764"/>
                  <a:pt x="1559375" y="971220"/>
                </a:cubicBezTo>
                <a:cubicBezTo>
                  <a:pt x="1557218" y="970675"/>
                  <a:pt x="1555060" y="970403"/>
                  <a:pt x="1552902" y="970403"/>
                </a:cubicBezTo>
                <a:cubicBezTo>
                  <a:pt x="1552902" y="970403"/>
                  <a:pt x="1550745" y="971492"/>
                  <a:pt x="1546430" y="973670"/>
                </a:cubicBezTo>
                <a:lnTo>
                  <a:pt x="1541574" y="975304"/>
                </a:lnTo>
                <a:cubicBezTo>
                  <a:pt x="1538338" y="975304"/>
                  <a:pt x="1535641" y="974759"/>
                  <a:pt x="1533483" y="973670"/>
                </a:cubicBezTo>
                <a:cubicBezTo>
                  <a:pt x="1531324" y="972582"/>
                  <a:pt x="1529167" y="972036"/>
                  <a:pt x="1527009" y="972036"/>
                </a:cubicBezTo>
                <a:cubicBezTo>
                  <a:pt x="1521615" y="972036"/>
                  <a:pt x="1516490" y="972854"/>
                  <a:pt x="1511636" y="974487"/>
                </a:cubicBezTo>
                <a:cubicBezTo>
                  <a:pt x="1506780" y="976120"/>
                  <a:pt x="1501655" y="976938"/>
                  <a:pt x="1496261" y="976938"/>
                </a:cubicBezTo>
                <a:cubicBezTo>
                  <a:pt x="1494104" y="976938"/>
                  <a:pt x="1492486" y="976392"/>
                  <a:pt x="1491407" y="975304"/>
                </a:cubicBezTo>
                <a:cubicBezTo>
                  <a:pt x="1490328" y="974215"/>
                  <a:pt x="1488710" y="973670"/>
                  <a:pt x="1486551" y="973670"/>
                </a:cubicBezTo>
                <a:cubicBezTo>
                  <a:pt x="1485472" y="973670"/>
                  <a:pt x="1484395" y="973943"/>
                  <a:pt x="1483316" y="974487"/>
                </a:cubicBezTo>
                <a:cubicBezTo>
                  <a:pt x="1482236" y="975031"/>
                  <a:pt x="1481157" y="975304"/>
                  <a:pt x="1480078" y="975304"/>
                </a:cubicBezTo>
                <a:cubicBezTo>
                  <a:pt x="1477921" y="975304"/>
                  <a:pt x="1476573" y="974487"/>
                  <a:pt x="1476032" y="972854"/>
                </a:cubicBezTo>
                <a:cubicBezTo>
                  <a:pt x="1475494" y="971220"/>
                  <a:pt x="1474145" y="970403"/>
                  <a:pt x="1471987" y="970403"/>
                </a:cubicBezTo>
                <a:cubicBezTo>
                  <a:pt x="1469830" y="970403"/>
                  <a:pt x="1468481" y="970675"/>
                  <a:pt x="1467941" y="971220"/>
                </a:cubicBezTo>
                <a:cubicBezTo>
                  <a:pt x="1467402" y="971764"/>
                  <a:pt x="1466592" y="972036"/>
                  <a:pt x="1465514" y="972036"/>
                </a:cubicBezTo>
                <a:cubicBezTo>
                  <a:pt x="1463356" y="972036"/>
                  <a:pt x="1461738" y="971492"/>
                  <a:pt x="1460659" y="970403"/>
                </a:cubicBezTo>
                <a:cubicBezTo>
                  <a:pt x="1459580" y="969313"/>
                  <a:pt x="1457962" y="968769"/>
                  <a:pt x="1455804" y="968769"/>
                </a:cubicBezTo>
                <a:cubicBezTo>
                  <a:pt x="1453647" y="968769"/>
                  <a:pt x="1451758" y="969041"/>
                  <a:pt x="1450140" y="969585"/>
                </a:cubicBezTo>
                <a:cubicBezTo>
                  <a:pt x="1448522" y="970131"/>
                  <a:pt x="1446633" y="970403"/>
                  <a:pt x="1444476" y="970403"/>
                </a:cubicBezTo>
                <a:cubicBezTo>
                  <a:pt x="1443397" y="970403"/>
                  <a:pt x="1442589" y="970131"/>
                  <a:pt x="1442048" y="969585"/>
                </a:cubicBezTo>
                <a:cubicBezTo>
                  <a:pt x="1441509" y="969041"/>
                  <a:pt x="1440161" y="968769"/>
                  <a:pt x="1438003" y="968769"/>
                </a:cubicBezTo>
                <a:lnTo>
                  <a:pt x="1436385" y="968769"/>
                </a:lnTo>
                <a:lnTo>
                  <a:pt x="1429911" y="973670"/>
                </a:lnTo>
                <a:lnTo>
                  <a:pt x="1428293" y="975304"/>
                </a:lnTo>
                <a:cubicBezTo>
                  <a:pt x="1426136" y="975304"/>
                  <a:pt x="1424247" y="974487"/>
                  <a:pt x="1422629" y="972854"/>
                </a:cubicBezTo>
                <a:cubicBezTo>
                  <a:pt x="1421011" y="971220"/>
                  <a:pt x="1419122" y="970403"/>
                  <a:pt x="1416966" y="970403"/>
                </a:cubicBezTo>
                <a:cubicBezTo>
                  <a:pt x="1414807" y="970403"/>
                  <a:pt x="1413189" y="970675"/>
                  <a:pt x="1412110" y="971220"/>
                </a:cubicBezTo>
                <a:cubicBezTo>
                  <a:pt x="1411031" y="971764"/>
                  <a:pt x="1409413" y="972036"/>
                  <a:pt x="1407255" y="972036"/>
                </a:cubicBezTo>
                <a:cubicBezTo>
                  <a:pt x="1404019" y="972036"/>
                  <a:pt x="1400782" y="971764"/>
                  <a:pt x="1397545" y="971220"/>
                </a:cubicBezTo>
                <a:cubicBezTo>
                  <a:pt x="1394309" y="970675"/>
                  <a:pt x="1391072" y="970403"/>
                  <a:pt x="1387836" y="970403"/>
                </a:cubicBezTo>
                <a:lnTo>
                  <a:pt x="1379744" y="970403"/>
                </a:lnTo>
                <a:cubicBezTo>
                  <a:pt x="1378665" y="971492"/>
                  <a:pt x="1376508" y="972036"/>
                  <a:pt x="1373271" y="972036"/>
                </a:cubicBezTo>
                <a:cubicBezTo>
                  <a:pt x="1367876" y="972036"/>
                  <a:pt x="1362751" y="971492"/>
                  <a:pt x="1357897" y="970403"/>
                </a:cubicBezTo>
                <a:cubicBezTo>
                  <a:pt x="1353042" y="969313"/>
                  <a:pt x="1347917" y="968769"/>
                  <a:pt x="1342523" y="968769"/>
                </a:cubicBezTo>
                <a:cubicBezTo>
                  <a:pt x="1339287" y="968769"/>
                  <a:pt x="1334162" y="970131"/>
                  <a:pt x="1327149" y="972854"/>
                </a:cubicBezTo>
                <a:cubicBezTo>
                  <a:pt x="1320137" y="975576"/>
                  <a:pt x="1313933" y="976938"/>
                  <a:pt x="1308539" y="976938"/>
                </a:cubicBezTo>
                <a:cubicBezTo>
                  <a:pt x="1304223" y="976938"/>
                  <a:pt x="1300447" y="975848"/>
                  <a:pt x="1297211" y="973670"/>
                </a:cubicBezTo>
                <a:cubicBezTo>
                  <a:pt x="1293974" y="971492"/>
                  <a:pt x="1289659" y="970403"/>
                  <a:pt x="1284264" y="970403"/>
                </a:cubicBezTo>
                <a:cubicBezTo>
                  <a:pt x="1276713" y="970403"/>
                  <a:pt x="1269160" y="971220"/>
                  <a:pt x="1261608" y="972854"/>
                </a:cubicBezTo>
                <a:cubicBezTo>
                  <a:pt x="1254056" y="974487"/>
                  <a:pt x="1246504" y="975304"/>
                  <a:pt x="1238952" y="975304"/>
                </a:cubicBezTo>
                <a:cubicBezTo>
                  <a:pt x="1236794" y="975304"/>
                  <a:pt x="1234366" y="975031"/>
                  <a:pt x="1231669" y="974487"/>
                </a:cubicBezTo>
                <a:cubicBezTo>
                  <a:pt x="1228972" y="973943"/>
                  <a:pt x="1226544" y="973670"/>
                  <a:pt x="1224388" y="973670"/>
                </a:cubicBezTo>
                <a:cubicBezTo>
                  <a:pt x="1221150" y="973670"/>
                  <a:pt x="1218453" y="974487"/>
                  <a:pt x="1216296" y="976120"/>
                </a:cubicBezTo>
                <a:cubicBezTo>
                  <a:pt x="1214138" y="977754"/>
                  <a:pt x="1211441" y="978571"/>
                  <a:pt x="1208204" y="978571"/>
                </a:cubicBezTo>
                <a:cubicBezTo>
                  <a:pt x="1197416" y="978571"/>
                  <a:pt x="1189324" y="977482"/>
                  <a:pt x="1183930" y="975304"/>
                </a:cubicBezTo>
                <a:cubicBezTo>
                  <a:pt x="1181772" y="974215"/>
                  <a:pt x="1180154" y="973126"/>
                  <a:pt x="1179075" y="972036"/>
                </a:cubicBezTo>
                <a:cubicBezTo>
                  <a:pt x="1177996" y="970947"/>
                  <a:pt x="1176377" y="970403"/>
                  <a:pt x="1174220" y="970403"/>
                </a:cubicBezTo>
                <a:cubicBezTo>
                  <a:pt x="1170983" y="970403"/>
                  <a:pt x="1167747" y="970947"/>
                  <a:pt x="1164510" y="972036"/>
                </a:cubicBezTo>
                <a:cubicBezTo>
                  <a:pt x="1161274" y="973126"/>
                  <a:pt x="1158038" y="973670"/>
                  <a:pt x="1154800" y="973670"/>
                </a:cubicBezTo>
                <a:cubicBezTo>
                  <a:pt x="1152643" y="973670"/>
                  <a:pt x="1149946" y="972854"/>
                  <a:pt x="1146709" y="971220"/>
                </a:cubicBezTo>
                <a:cubicBezTo>
                  <a:pt x="1143473" y="969585"/>
                  <a:pt x="1140235" y="968769"/>
                  <a:pt x="1136999" y="968769"/>
                </a:cubicBezTo>
                <a:lnTo>
                  <a:pt x="1128908" y="968769"/>
                </a:lnTo>
                <a:cubicBezTo>
                  <a:pt x="1126749" y="969859"/>
                  <a:pt x="1124592" y="971220"/>
                  <a:pt x="1122434" y="972854"/>
                </a:cubicBezTo>
                <a:cubicBezTo>
                  <a:pt x="1120277" y="974487"/>
                  <a:pt x="1118119" y="975304"/>
                  <a:pt x="1115961" y="975304"/>
                </a:cubicBezTo>
                <a:cubicBezTo>
                  <a:pt x="1111645" y="975304"/>
                  <a:pt x="1107600" y="974487"/>
                  <a:pt x="1103823" y="972854"/>
                </a:cubicBezTo>
                <a:cubicBezTo>
                  <a:pt x="1100049" y="971220"/>
                  <a:pt x="1096003" y="970403"/>
                  <a:pt x="1091686" y="970403"/>
                </a:cubicBezTo>
                <a:cubicBezTo>
                  <a:pt x="1089529" y="970403"/>
                  <a:pt x="1087102" y="970675"/>
                  <a:pt x="1084404" y="971220"/>
                </a:cubicBezTo>
                <a:cubicBezTo>
                  <a:pt x="1081707" y="971764"/>
                  <a:pt x="1079279" y="972036"/>
                  <a:pt x="1077122" y="972036"/>
                </a:cubicBezTo>
                <a:cubicBezTo>
                  <a:pt x="1073885" y="972036"/>
                  <a:pt x="1070918" y="971764"/>
                  <a:pt x="1068221" y="971220"/>
                </a:cubicBezTo>
                <a:cubicBezTo>
                  <a:pt x="1065524" y="970675"/>
                  <a:pt x="1063097" y="970403"/>
                  <a:pt x="1060940" y="970403"/>
                </a:cubicBezTo>
                <a:cubicBezTo>
                  <a:pt x="1057702" y="970403"/>
                  <a:pt x="1054736" y="971220"/>
                  <a:pt x="1052038" y="972854"/>
                </a:cubicBezTo>
                <a:cubicBezTo>
                  <a:pt x="1049341" y="974487"/>
                  <a:pt x="1046374" y="975304"/>
                  <a:pt x="1043137" y="975304"/>
                </a:cubicBezTo>
                <a:cubicBezTo>
                  <a:pt x="1037743" y="975304"/>
                  <a:pt x="1033968" y="973670"/>
                  <a:pt x="1031810" y="970403"/>
                </a:cubicBezTo>
                <a:lnTo>
                  <a:pt x="1009153" y="970403"/>
                </a:lnTo>
                <a:cubicBezTo>
                  <a:pt x="1008074" y="969313"/>
                  <a:pt x="1006456" y="968769"/>
                  <a:pt x="1004299" y="968769"/>
                </a:cubicBezTo>
                <a:cubicBezTo>
                  <a:pt x="1002141" y="968769"/>
                  <a:pt x="1000253" y="969585"/>
                  <a:pt x="998634" y="971220"/>
                </a:cubicBezTo>
                <a:cubicBezTo>
                  <a:pt x="997016" y="972854"/>
                  <a:pt x="995129" y="973670"/>
                  <a:pt x="992970" y="973670"/>
                </a:cubicBezTo>
                <a:cubicBezTo>
                  <a:pt x="988655" y="973670"/>
                  <a:pt x="986497" y="972308"/>
                  <a:pt x="986497" y="969585"/>
                </a:cubicBezTo>
                <a:cubicBezTo>
                  <a:pt x="986497" y="966863"/>
                  <a:pt x="985419" y="963868"/>
                  <a:pt x="983261" y="960601"/>
                </a:cubicBezTo>
                <a:lnTo>
                  <a:pt x="983261" y="952433"/>
                </a:lnTo>
                <a:cubicBezTo>
                  <a:pt x="983261" y="950254"/>
                  <a:pt x="983530" y="948076"/>
                  <a:pt x="984070" y="945898"/>
                </a:cubicBezTo>
                <a:cubicBezTo>
                  <a:pt x="984609" y="943719"/>
                  <a:pt x="984879" y="941541"/>
                  <a:pt x="984879" y="939363"/>
                </a:cubicBezTo>
                <a:cubicBezTo>
                  <a:pt x="984879" y="936096"/>
                  <a:pt x="984070" y="933373"/>
                  <a:pt x="982451" y="931194"/>
                </a:cubicBezTo>
                <a:cubicBezTo>
                  <a:pt x="980833" y="929017"/>
                  <a:pt x="980024" y="926838"/>
                  <a:pt x="980024" y="924659"/>
                </a:cubicBezTo>
                <a:cubicBezTo>
                  <a:pt x="980024" y="921393"/>
                  <a:pt x="980563" y="918398"/>
                  <a:pt x="981643" y="915675"/>
                </a:cubicBezTo>
                <a:cubicBezTo>
                  <a:pt x="982722" y="912952"/>
                  <a:pt x="983261" y="909957"/>
                  <a:pt x="983261" y="906689"/>
                </a:cubicBezTo>
                <a:cubicBezTo>
                  <a:pt x="983261" y="902333"/>
                  <a:pt x="981912" y="899338"/>
                  <a:pt x="979215" y="897705"/>
                </a:cubicBezTo>
                <a:cubicBezTo>
                  <a:pt x="976518" y="896070"/>
                  <a:pt x="975169" y="893621"/>
                  <a:pt x="975169" y="890352"/>
                </a:cubicBezTo>
                <a:cubicBezTo>
                  <a:pt x="975169" y="888175"/>
                  <a:pt x="975438" y="886540"/>
                  <a:pt x="975979" y="885452"/>
                </a:cubicBezTo>
                <a:cubicBezTo>
                  <a:pt x="976518" y="884363"/>
                  <a:pt x="976787" y="882729"/>
                  <a:pt x="976787" y="880551"/>
                </a:cubicBezTo>
                <a:cubicBezTo>
                  <a:pt x="976787" y="877284"/>
                  <a:pt x="976248" y="874016"/>
                  <a:pt x="975169" y="870749"/>
                </a:cubicBezTo>
                <a:cubicBezTo>
                  <a:pt x="974090" y="867481"/>
                  <a:pt x="973551" y="864214"/>
                  <a:pt x="973551" y="860947"/>
                </a:cubicBezTo>
                <a:cubicBezTo>
                  <a:pt x="973551" y="856590"/>
                  <a:pt x="974630" y="852233"/>
                  <a:pt x="976787" y="847877"/>
                </a:cubicBezTo>
                <a:cubicBezTo>
                  <a:pt x="978945" y="843521"/>
                  <a:pt x="980024" y="838619"/>
                  <a:pt x="980024" y="833174"/>
                </a:cubicBezTo>
                <a:cubicBezTo>
                  <a:pt x="978945" y="832085"/>
                  <a:pt x="978405" y="830996"/>
                  <a:pt x="978405" y="829907"/>
                </a:cubicBezTo>
                <a:cubicBezTo>
                  <a:pt x="977327" y="828818"/>
                  <a:pt x="976787" y="827728"/>
                  <a:pt x="976787" y="826639"/>
                </a:cubicBezTo>
                <a:cubicBezTo>
                  <a:pt x="980024" y="823372"/>
                  <a:pt x="981643" y="820649"/>
                  <a:pt x="981643" y="818471"/>
                </a:cubicBezTo>
                <a:cubicBezTo>
                  <a:pt x="981643" y="817383"/>
                  <a:pt x="981102" y="816021"/>
                  <a:pt x="980024" y="814386"/>
                </a:cubicBezTo>
                <a:cubicBezTo>
                  <a:pt x="978945" y="812753"/>
                  <a:pt x="978405" y="811392"/>
                  <a:pt x="978405" y="810302"/>
                </a:cubicBezTo>
                <a:cubicBezTo>
                  <a:pt x="980563" y="808125"/>
                  <a:pt x="982722" y="805946"/>
                  <a:pt x="984879" y="803769"/>
                </a:cubicBezTo>
                <a:cubicBezTo>
                  <a:pt x="987037" y="801590"/>
                  <a:pt x="988116" y="798867"/>
                  <a:pt x="988116" y="795600"/>
                </a:cubicBezTo>
                <a:cubicBezTo>
                  <a:pt x="988116" y="793421"/>
                  <a:pt x="987576" y="791788"/>
                  <a:pt x="986497" y="790699"/>
                </a:cubicBezTo>
                <a:cubicBezTo>
                  <a:pt x="985419" y="789609"/>
                  <a:pt x="984879" y="787976"/>
                  <a:pt x="984879" y="785797"/>
                </a:cubicBezTo>
                <a:cubicBezTo>
                  <a:pt x="984879" y="784709"/>
                  <a:pt x="985148" y="783892"/>
                  <a:pt x="985688" y="783348"/>
                </a:cubicBezTo>
                <a:cubicBezTo>
                  <a:pt x="986227" y="782802"/>
                  <a:pt x="986497" y="781441"/>
                  <a:pt x="986497" y="779263"/>
                </a:cubicBezTo>
                <a:cubicBezTo>
                  <a:pt x="986497" y="773818"/>
                  <a:pt x="984879" y="767555"/>
                  <a:pt x="981643" y="760476"/>
                </a:cubicBezTo>
                <a:cubicBezTo>
                  <a:pt x="978405" y="753397"/>
                  <a:pt x="976787" y="746590"/>
                  <a:pt x="976787" y="740055"/>
                </a:cubicBezTo>
                <a:cubicBezTo>
                  <a:pt x="976787" y="735699"/>
                  <a:pt x="977866" y="731341"/>
                  <a:pt x="980024" y="726985"/>
                </a:cubicBezTo>
                <a:cubicBezTo>
                  <a:pt x="982181" y="722629"/>
                  <a:pt x="983801" y="719362"/>
                  <a:pt x="984879" y="717183"/>
                </a:cubicBezTo>
                <a:cubicBezTo>
                  <a:pt x="984879" y="716094"/>
                  <a:pt x="984609" y="715005"/>
                  <a:pt x="984070" y="713916"/>
                </a:cubicBezTo>
                <a:cubicBezTo>
                  <a:pt x="983530" y="712827"/>
                  <a:pt x="983261" y="711738"/>
                  <a:pt x="983261" y="710648"/>
                </a:cubicBezTo>
                <a:cubicBezTo>
                  <a:pt x="983261" y="707382"/>
                  <a:pt x="984879" y="704931"/>
                  <a:pt x="988116" y="703297"/>
                </a:cubicBezTo>
                <a:cubicBezTo>
                  <a:pt x="991352" y="701664"/>
                  <a:pt x="993510" y="699213"/>
                  <a:pt x="994588" y="695945"/>
                </a:cubicBezTo>
                <a:lnTo>
                  <a:pt x="994588" y="694312"/>
                </a:lnTo>
                <a:cubicBezTo>
                  <a:pt x="994588" y="689955"/>
                  <a:pt x="992970" y="687505"/>
                  <a:pt x="989734" y="686961"/>
                </a:cubicBezTo>
                <a:cubicBezTo>
                  <a:pt x="986497" y="686415"/>
                  <a:pt x="983801" y="685054"/>
                  <a:pt x="981643" y="682876"/>
                </a:cubicBezTo>
                <a:lnTo>
                  <a:pt x="981643" y="666540"/>
                </a:lnTo>
                <a:lnTo>
                  <a:pt x="981643" y="663272"/>
                </a:lnTo>
                <a:cubicBezTo>
                  <a:pt x="981643" y="660005"/>
                  <a:pt x="982181" y="656465"/>
                  <a:pt x="983261" y="652654"/>
                </a:cubicBezTo>
                <a:cubicBezTo>
                  <a:pt x="984340" y="648842"/>
                  <a:pt x="984879" y="645301"/>
                  <a:pt x="984879" y="642035"/>
                </a:cubicBezTo>
                <a:lnTo>
                  <a:pt x="984879" y="640401"/>
                </a:lnTo>
                <a:lnTo>
                  <a:pt x="973551" y="619163"/>
                </a:lnTo>
                <a:lnTo>
                  <a:pt x="973551" y="614261"/>
                </a:lnTo>
                <a:lnTo>
                  <a:pt x="986497" y="601191"/>
                </a:lnTo>
                <a:lnTo>
                  <a:pt x="986497" y="596291"/>
                </a:lnTo>
                <a:lnTo>
                  <a:pt x="980024" y="581588"/>
                </a:lnTo>
                <a:lnTo>
                  <a:pt x="980024" y="579954"/>
                </a:lnTo>
                <a:cubicBezTo>
                  <a:pt x="980024" y="577776"/>
                  <a:pt x="980833" y="575870"/>
                  <a:pt x="982451" y="574237"/>
                </a:cubicBezTo>
                <a:cubicBezTo>
                  <a:pt x="984070" y="572602"/>
                  <a:pt x="984879" y="570697"/>
                  <a:pt x="984879" y="568518"/>
                </a:cubicBezTo>
                <a:cubicBezTo>
                  <a:pt x="984879" y="565251"/>
                  <a:pt x="984070" y="562256"/>
                  <a:pt x="982451" y="559534"/>
                </a:cubicBezTo>
                <a:cubicBezTo>
                  <a:pt x="980833" y="556811"/>
                  <a:pt x="980024" y="554360"/>
                  <a:pt x="980024" y="552181"/>
                </a:cubicBezTo>
                <a:cubicBezTo>
                  <a:pt x="980024" y="550004"/>
                  <a:pt x="980563" y="548097"/>
                  <a:pt x="981643" y="546464"/>
                </a:cubicBezTo>
                <a:cubicBezTo>
                  <a:pt x="982722" y="544830"/>
                  <a:pt x="983261" y="542925"/>
                  <a:pt x="983261" y="540746"/>
                </a:cubicBezTo>
                <a:cubicBezTo>
                  <a:pt x="983261" y="537479"/>
                  <a:pt x="982181" y="534756"/>
                  <a:pt x="980024" y="532578"/>
                </a:cubicBezTo>
                <a:lnTo>
                  <a:pt x="980024" y="526043"/>
                </a:lnTo>
                <a:cubicBezTo>
                  <a:pt x="980024" y="522776"/>
                  <a:pt x="980563" y="518692"/>
                  <a:pt x="981643" y="513790"/>
                </a:cubicBezTo>
                <a:cubicBezTo>
                  <a:pt x="982722" y="508890"/>
                  <a:pt x="985419" y="506439"/>
                  <a:pt x="989734" y="506439"/>
                </a:cubicBezTo>
                <a:cubicBezTo>
                  <a:pt x="991892" y="506439"/>
                  <a:pt x="994049" y="506983"/>
                  <a:pt x="996208" y="508072"/>
                </a:cubicBezTo>
                <a:cubicBezTo>
                  <a:pt x="998365" y="509162"/>
                  <a:pt x="1000523" y="509706"/>
                  <a:pt x="1002680" y="509706"/>
                </a:cubicBezTo>
                <a:lnTo>
                  <a:pt x="1007535" y="509706"/>
                </a:lnTo>
                <a:cubicBezTo>
                  <a:pt x="1008614" y="509706"/>
                  <a:pt x="1009153" y="508617"/>
                  <a:pt x="1009153" y="506439"/>
                </a:cubicBezTo>
                <a:cubicBezTo>
                  <a:pt x="1009153" y="505350"/>
                  <a:pt x="1005108" y="500721"/>
                  <a:pt x="997016" y="492553"/>
                </a:cubicBezTo>
                <a:cubicBezTo>
                  <a:pt x="988925" y="484385"/>
                  <a:pt x="983801" y="477578"/>
                  <a:pt x="981643" y="472132"/>
                </a:cubicBezTo>
                <a:cubicBezTo>
                  <a:pt x="981643" y="469953"/>
                  <a:pt x="981912" y="468320"/>
                  <a:pt x="982451" y="467231"/>
                </a:cubicBezTo>
                <a:cubicBezTo>
                  <a:pt x="982991" y="466141"/>
                  <a:pt x="983261" y="464508"/>
                  <a:pt x="983261" y="462329"/>
                </a:cubicBezTo>
                <a:cubicBezTo>
                  <a:pt x="983261" y="460152"/>
                  <a:pt x="981912" y="458518"/>
                  <a:pt x="979215" y="457429"/>
                </a:cubicBezTo>
                <a:cubicBezTo>
                  <a:pt x="976518" y="456339"/>
                  <a:pt x="975169" y="454706"/>
                  <a:pt x="975169" y="452527"/>
                </a:cubicBezTo>
                <a:cubicBezTo>
                  <a:pt x="975169" y="450350"/>
                  <a:pt x="977866" y="447627"/>
                  <a:pt x="983261" y="444359"/>
                </a:cubicBezTo>
                <a:cubicBezTo>
                  <a:pt x="988655" y="441092"/>
                  <a:pt x="991352" y="435101"/>
                  <a:pt x="991352" y="426389"/>
                </a:cubicBezTo>
                <a:cubicBezTo>
                  <a:pt x="991352" y="420943"/>
                  <a:pt x="988386" y="414680"/>
                  <a:pt x="982451" y="407601"/>
                </a:cubicBezTo>
                <a:cubicBezTo>
                  <a:pt x="976518" y="400522"/>
                  <a:pt x="973551" y="395894"/>
                  <a:pt x="973551" y="393715"/>
                </a:cubicBezTo>
                <a:cubicBezTo>
                  <a:pt x="973551" y="391537"/>
                  <a:pt x="974630" y="389631"/>
                  <a:pt x="976787" y="387998"/>
                </a:cubicBezTo>
                <a:cubicBezTo>
                  <a:pt x="978945" y="386364"/>
                  <a:pt x="980024" y="384458"/>
                  <a:pt x="980024" y="382280"/>
                </a:cubicBezTo>
                <a:cubicBezTo>
                  <a:pt x="980024" y="376835"/>
                  <a:pt x="978945" y="370844"/>
                  <a:pt x="976787" y="364309"/>
                </a:cubicBezTo>
                <a:lnTo>
                  <a:pt x="976787" y="362675"/>
                </a:lnTo>
                <a:cubicBezTo>
                  <a:pt x="976787" y="360498"/>
                  <a:pt x="978405" y="358319"/>
                  <a:pt x="981643" y="356140"/>
                </a:cubicBezTo>
                <a:cubicBezTo>
                  <a:pt x="984879" y="353963"/>
                  <a:pt x="986497" y="351240"/>
                  <a:pt x="986497" y="347972"/>
                </a:cubicBezTo>
                <a:cubicBezTo>
                  <a:pt x="986497" y="344705"/>
                  <a:pt x="985419" y="341710"/>
                  <a:pt x="983261" y="338987"/>
                </a:cubicBezTo>
                <a:cubicBezTo>
                  <a:pt x="981102" y="336265"/>
                  <a:pt x="980024" y="333814"/>
                  <a:pt x="980024" y="331635"/>
                </a:cubicBezTo>
                <a:cubicBezTo>
                  <a:pt x="980024" y="328368"/>
                  <a:pt x="980563" y="325374"/>
                  <a:pt x="981643" y="322651"/>
                </a:cubicBezTo>
                <a:cubicBezTo>
                  <a:pt x="982722" y="319928"/>
                  <a:pt x="983261" y="316933"/>
                  <a:pt x="983261" y="313665"/>
                </a:cubicBezTo>
                <a:cubicBezTo>
                  <a:pt x="983261" y="308219"/>
                  <a:pt x="982991" y="303591"/>
                  <a:pt x="982451" y="299779"/>
                </a:cubicBezTo>
                <a:cubicBezTo>
                  <a:pt x="981912" y="295967"/>
                  <a:pt x="981643" y="291339"/>
                  <a:pt x="981643" y="285893"/>
                </a:cubicBezTo>
                <a:lnTo>
                  <a:pt x="981643" y="279358"/>
                </a:lnTo>
                <a:cubicBezTo>
                  <a:pt x="981643" y="276091"/>
                  <a:pt x="981102" y="273095"/>
                  <a:pt x="980024" y="270372"/>
                </a:cubicBezTo>
                <a:cubicBezTo>
                  <a:pt x="978945" y="267650"/>
                  <a:pt x="978405" y="264655"/>
                  <a:pt x="978405" y="261388"/>
                </a:cubicBezTo>
                <a:cubicBezTo>
                  <a:pt x="978405" y="257032"/>
                  <a:pt x="979484" y="254036"/>
                  <a:pt x="981643" y="252402"/>
                </a:cubicBezTo>
                <a:cubicBezTo>
                  <a:pt x="983801" y="250769"/>
                  <a:pt x="986227" y="249679"/>
                  <a:pt x="988925" y="249135"/>
                </a:cubicBezTo>
                <a:cubicBezTo>
                  <a:pt x="991622" y="248590"/>
                  <a:pt x="994319" y="248046"/>
                  <a:pt x="997016" y="247502"/>
                </a:cubicBezTo>
                <a:cubicBezTo>
                  <a:pt x="999713" y="246957"/>
                  <a:pt x="1001600" y="245595"/>
                  <a:pt x="1002680" y="243418"/>
                </a:cubicBezTo>
                <a:cubicBezTo>
                  <a:pt x="1001600" y="240150"/>
                  <a:pt x="1001333" y="237699"/>
                  <a:pt x="1001871" y="236065"/>
                </a:cubicBezTo>
                <a:cubicBezTo>
                  <a:pt x="1002410" y="234432"/>
                  <a:pt x="1002680" y="232527"/>
                  <a:pt x="1002680" y="230348"/>
                </a:cubicBezTo>
                <a:cubicBezTo>
                  <a:pt x="1002680" y="228169"/>
                  <a:pt x="1002680" y="227081"/>
                  <a:pt x="1002680" y="227081"/>
                </a:cubicBezTo>
                <a:lnTo>
                  <a:pt x="989734" y="227081"/>
                </a:lnTo>
                <a:cubicBezTo>
                  <a:pt x="988655" y="227081"/>
                  <a:pt x="987037" y="225992"/>
                  <a:pt x="984879" y="223813"/>
                </a:cubicBezTo>
                <a:cubicBezTo>
                  <a:pt x="982722" y="221636"/>
                  <a:pt x="981102" y="219457"/>
                  <a:pt x="980024" y="217278"/>
                </a:cubicBezTo>
                <a:lnTo>
                  <a:pt x="980024" y="215645"/>
                </a:lnTo>
                <a:cubicBezTo>
                  <a:pt x="980024" y="214555"/>
                  <a:pt x="980294" y="213467"/>
                  <a:pt x="980833" y="212378"/>
                </a:cubicBezTo>
                <a:cubicBezTo>
                  <a:pt x="981373" y="211288"/>
                  <a:pt x="981643" y="210199"/>
                  <a:pt x="981643" y="209110"/>
                </a:cubicBezTo>
                <a:lnTo>
                  <a:pt x="981643" y="199308"/>
                </a:lnTo>
                <a:lnTo>
                  <a:pt x="981643" y="181338"/>
                </a:lnTo>
                <a:cubicBezTo>
                  <a:pt x="981643" y="179159"/>
                  <a:pt x="981912" y="176981"/>
                  <a:pt x="982451" y="174803"/>
                </a:cubicBezTo>
                <a:cubicBezTo>
                  <a:pt x="982991" y="172625"/>
                  <a:pt x="983261" y="170447"/>
                  <a:pt x="983261" y="168268"/>
                </a:cubicBezTo>
                <a:cubicBezTo>
                  <a:pt x="983261" y="166090"/>
                  <a:pt x="982722" y="164457"/>
                  <a:pt x="981643" y="163368"/>
                </a:cubicBezTo>
                <a:cubicBezTo>
                  <a:pt x="980563" y="162278"/>
                  <a:pt x="980024" y="160645"/>
                  <a:pt x="980024" y="158466"/>
                </a:cubicBezTo>
                <a:cubicBezTo>
                  <a:pt x="980024" y="156289"/>
                  <a:pt x="980833" y="154382"/>
                  <a:pt x="982451" y="152748"/>
                </a:cubicBezTo>
                <a:cubicBezTo>
                  <a:pt x="984070" y="151115"/>
                  <a:pt x="984879" y="149208"/>
                  <a:pt x="984879" y="147031"/>
                </a:cubicBezTo>
                <a:cubicBezTo>
                  <a:pt x="984879" y="143763"/>
                  <a:pt x="984070" y="141040"/>
                  <a:pt x="982451" y="138862"/>
                </a:cubicBezTo>
                <a:cubicBezTo>
                  <a:pt x="980833" y="136684"/>
                  <a:pt x="980024" y="133961"/>
                  <a:pt x="980024" y="130694"/>
                </a:cubicBezTo>
                <a:cubicBezTo>
                  <a:pt x="980024" y="127426"/>
                  <a:pt x="980563" y="124431"/>
                  <a:pt x="981643" y="121708"/>
                </a:cubicBezTo>
                <a:cubicBezTo>
                  <a:pt x="982722" y="118986"/>
                  <a:pt x="983261" y="115991"/>
                  <a:pt x="983261" y="112724"/>
                </a:cubicBezTo>
                <a:cubicBezTo>
                  <a:pt x="983261" y="110545"/>
                  <a:pt x="982722" y="109184"/>
                  <a:pt x="981643" y="108640"/>
                </a:cubicBezTo>
                <a:cubicBezTo>
                  <a:pt x="980563" y="108094"/>
                  <a:pt x="980024" y="106733"/>
                  <a:pt x="980024" y="104556"/>
                </a:cubicBezTo>
                <a:cubicBezTo>
                  <a:pt x="980024" y="103466"/>
                  <a:pt x="980563" y="101833"/>
                  <a:pt x="981643" y="99654"/>
                </a:cubicBezTo>
                <a:cubicBezTo>
                  <a:pt x="982722" y="97475"/>
                  <a:pt x="983261" y="95842"/>
                  <a:pt x="983261" y="94752"/>
                </a:cubicBezTo>
                <a:lnTo>
                  <a:pt x="983261" y="73515"/>
                </a:lnTo>
                <a:cubicBezTo>
                  <a:pt x="983261" y="70247"/>
                  <a:pt x="981912" y="68070"/>
                  <a:pt x="979215" y="66980"/>
                </a:cubicBezTo>
                <a:cubicBezTo>
                  <a:pt x="976518" y="65891"/>
                  <a:pt x="975169" y="63714"/>
                  <a:pt x="975169" y="60446"/>
                </a:cubicBezTo>
                <a:cubicBezTo>
                  <a:pt x="975169" y="52823"/>
                  <a:pt x="977057" y="48738"/>
                  <a:pt x="980833" y="48193"/>
                </a:cubicBezTo>
                <a:cubicBezTo>
                  <a:pt x="984609" y="47649"/>
                  <a:pt x="989194" y="45198"/>
                  <a:pt x="994588" y="40842"/>
                </a:cubicBezTo>
                <a:cubicBezTo>
                  <a:pt x="999983" y="35396"/>
                  <a:pt x="1003759" y="32946"/>
                  <a:pt x="1005917" y="33490"/>
                </a:cubicBezTo>
                <a:cubicBezTo>
                  <a:pt x="1008074" y="34035"/>
                  <a:pt x="1012389" y="32674"/>
                  <a:pt x="1018863" y="29405"/>
                </a:cubicBezTo>
                <a:lnTo>
                  <a:pt x="1044756" y="29405"/>
                </a:lnTo>
                <a:cubicBezTo>
                  <a:pt x="1046913" y="29405"/>
                  <a:pt x="1048532" y="29951"/>
                  <a:pt x="1049611" y="31040"/>
                </a:cubicBezTo>
                <a:cubicBezTo>
                  <a:pt x="1050690" y="32128"/>
                  <a:pt x="1052308" y="32674"/>
                  <a:pt x="1054466" y="32674"/>
                </a:cubicBezTo>
                <a:lnTo>
                  <a:pt x="1057702" y="32674"/>
                </a:lnTo>
                <a:close/>
                <a:moveTo>
                  <a:pt x="60628" y="26139"/>
                </a:moveTo>
                <a:lnTo>
                  <a:pt x="78429" y="26139"/>
                </a:lnTo>
                <a:cubicBezTo>
                  <a:pt x="81665" y="28317"/>
                  <a:pt x="88679" y="29951"/>
                  <a:pt x="99466" y="31040"/>
                </a:cubicBezTo>
                <a:cubicBezTo>
                  <a:pt x="110255" y="32128"/>
                  <a:pt x="115650" y="33218"/>
                  <a:pt x="115650" y="34307"/>
                </a:cubicBezTo>
                <a:cubicBezTo>
                  <a:pt x="115650" y="36486"/>
                  <a:pt x="114841" y="38119"/>
                  <a:pt x="113223" y="39209"/>
                </a:cubicBezTo>
                <a:cubicBezTo>
                  <a:pt x="111603" y="40297"/>
                  <a:pt x="110795" y="41931"/>
                  <a:pt x="110795" y="44109"/>
                </a:cubicBezTo>
                <a:cubicBezTo>
                  <a:pt x="119425" y="44109"/>
                  <a:pt x="123471" y="41931"/>
                  <a:pt x="122932" y="37574"/>
                </a:cubicBezTo>
                <a:cubicBezTo>
                  <a:pt x="122392" y="33218"/>
                  <a:pt x="124281" y="30495"/>
                  <a:pt x="128596" y="29405"/>
                </a:cubicBezTo>
                <a:cubicBezTo>
                  <a:pt x="131832" y="29405"/>
                  <a:pt x="133452" y="29951"/>
                  <a:pt x="133452" y="31040"/>
                </a:cubicBezTo>
                <a:lnTo>
                  <a:pt x="167436" y="31040"/>
                </a:lnTo>
                <a:cubicBezTo>
                  <a:pt x="168515" y="31040"/>
                  <a:pt x="169592" y="31312"/>
                  <a:pt x="170672" y="31856"/>
                </a:cubicBezTo>
                <a:cubicBezTo>
                  <a:pt x="171751" y="32402"/>
                  <a:pt x="172830" y="32674"/>
                  <a:pt x="173909" y="32674"/>
                </a:cubicBezTo>
                <a:lnTo>
                  <a:pt x="175527" y="32674"/>
                </a:lnTo>
                <a:cubicBezTo>
                  <a:pt x="177684" y="32674"/>
                  <a:pt x="180382" y="32128"/>
                  <a:pt x="183619" y="31040"/>
                </a:cubicBezTo>
                <a:cubicBezTo>
                  <a:pt x="186855" y="29951"/>
                  <a:pt x="189552" y="29405"/>
                  <a:pt x="191710" y="29405"/>
                </a:cubicBezTo>
                <a:cubicBezTo>
                  <a:pt x="198184" y="29405"/>
                  <a:pt x="204656" y="30223"/>
                  <a:pt x="211129" y="31856"/>
                </a:cubicBezTo>
                <a:cubicBezTo>
                  <a:pt x="217603" y="33490"/>
                  <a:pt x="224076" y="34307"/>
                  <a:pt x="230550" y="34307"/>
                </a:cubicBezTo>
                <a:cubicBezTo>
                  <a:pt x="234865" y="34307"/>
                  <a:pt x="238370" y="33763"/>
                  <a:pt x="241067" y="32674"/>
                </a:cubicBezTo>
                <a:cubicBezTo>
                  <a:pt x="243765" y="31584"/>
                  <a:pt x="247271" y="29951"/>
                  <a:pt x="251587" y="27772"/>
                </a:cubicBezTo>
                <a:lnTo>
                  <a:pt x="253205" y="27772"/>
                </a:lnTo>
                <a:cubicBezTo>
                  <a:pt x="256442" y="27772"/>
                  <a:pt x="259409" y="28861"/>
                  <a:pt x="262106" y="31040"/>
                </a:cubicBezTo>
                <a:cubicBezTo>
                  <a:pt x="264803" y="33218"/>
                  <a:pt x="267770" y="34307"/>
                  <a:pt x="271007" y="34307"/>
                </a:cubicBezTo>
                <a:cubicBezTo>
                  <a:pt x="276401" y="34307"/>
                  <a:pt x="280176" y="33218"/>
                  <a:pt x="282335" y="31040"/>
                </a:cubicBezTo>
                <a:cubicBezTo>
                  <a:pt x="284493" y="28861"/>
                  <a:pt x="288268" y="27772"/>
                  <a:pt x="293662" y="27772"/>
                </a:cubicBezTo>
                <a:cubicBezTo>
                  <a:pt x="295821" y="27772"/>
                  <a:pt x="297708" y="28317"/>
                  <a:pt x="299327" y="29405"/>
                </a:cubicBezTo>
                <a:cubicBezTo>
                  <a:pt x="300945" y="30495"/>
                  <a:pt x="302833" y="31040"/>
                  <a:pt x="304991" y="31040"/>
                </a:cubicBezTo>
                <a:cubicBezTo>
                  <a:pt x="307148" y="31040"/>
                  <a:pt x="309037" y="30767"/>
                  <a:pt x="310655" y="30223"/>
                </a:cubicBezTo>
                <a:cubicBezTo>
                  <a:pt x="312273" y="29679"/>
                  <a:pt x="314162" y="29405"/>
                  <a:pt x="316319" y="29405"/>
                </a:cubicBezTo>
                <a:cubicBezTo>
                  <a:pt x="318477" y="29405"/>
                  <a:pt x="320634" y="30223"/>
                  <a:pt x="322792" y="31856"/>
                </a:cubicBezTo>
                <a:cubicBezTo>
                  <a:pt x="324950" y="33490"/>
                  <a:pt x="327107" y="34307"/>
                  <a:pt x="329265" y="34307"/>
                </a:cubicBezTo>
                <a:cubicBezTo>
                  <a:pt x="331422" y="34307"/>
                  <a:pt x="332771" y="33763"/>
                  <a:pt x="333311" y="32674"/>
                </a:cubicBezTo>
                <a:cubicBezTo>
                  <a:pt x="333850" y="31584"/>
                  <a:pt x="335199" y="31040"/>
                  <a:pt x="337357" y="31040"/>
                </a:cubicBezTo>
                <a:cubicBezTo>
                  <a:pt x="339514" y="31040"/>
                  <a:pt x="340862" y="31312"/>
                  <a:pt x="341403" y="31856"/>
                </a:cubicBezTo>
                <a:cubicBezTo>
                  <a:pt x="341942" y="32402"/>
                  <a:pt x="343290" y="32674"/>
                  <a:pt x="345448" y="32674"/>
                </a:cubicBezTo>
                <a:cubicBezTo>
                  <a:pt x="348685" y="32674"/>
                  <a:pt x="352191" y="32128"/>
                  <a:pt x="355968" y="31040"/>
                </a:cubicBezTo>
                <a:cubicBezTo>
                  <a:pt x="359743" y="29951"/>
                  <a:pt x="363790" y="29405"/>
                  <a:pt x="368105" y="29405"/>
                </a:cubicBezTo>
                <a:cubicBezTo>
                  <a:pt x="370262" y="29405"/>
                  <a:pt x="371610" y="29679"/>
                  <a:pt x="372151" y="30223"/>
                </a:cubicBezTo>
                <a:cubicBezTo>
                  <a:pt x="372690" y="30767"/>
                  <a:pt x="374038" y="31040"/>
                  <a:pt x="376196" y="31040"/>
                </a:cubicBezTo>
                <a:cubicBezTo>
                  <a:pt x="380512" y="31040"/>
                  <a:pt x="384288" y="30495"/>
                  <a:pt x="387524" y="29405"/>
                </a:cubicBezTo>
                <a:cubicBezTo>
                  <a:pt x="390760" y="28317"/>
                  <a:pt x="393998" y="27772"/>
                  <a:pt x="397234" y="27772"/>
                </a:cubicBezTo>
                <a:cubicBezTo>
                  <a:pt x="401550" y="27772"/>
                  <a:pt x="404786" y="28861"/>
                  <a:pt x="406943" y="31040"/>
                </a:cubicBezTo>
                <a:lnTo>
                  <a:pt x="424746" y="31040"/>
                </a:lnTo>
                <a:cubicBezTo>
                  <a:pt x="425823" y="32128"/>
                  <a:pt x="428522" y="32674"/>
                  <a:pt x="432837" y="32674"/>
                </a:cubicBezTo>
                <a:cubicBezTo>
                  <a:pt x="434994" y="32674"/>
                  <a:pt x="437152" y="32128"/>
                  <a:pt x="439309" y="31040"/>
                </a:cubicBezTo>
                <a:cubicBezTo>
                  <a:pt x="441468" y="29951"/>
                  <a:pt x="443626" y="29405"/>
                  <a:pt x="445783" y="29405"/>
                </a:cubicBezTo>
                <a:cubicBezTo>
                  <a:pt x="447941" y="29405"/>
                  <a:pt x="450098" y="29679"/>
                  <a:pt x="452256" y="30223"/>
                </a:cubicBezTo>
                <a:cubicBezTo>
                  <a:pt x="454414" y="30767"/>
                  <a:pt x="456571" y="31040"/>
                  <a:pt x="458730" y="31040"/>
                </a:cubicBezTo>
                <a:cubicBezTo>
                  <a:pt x="464124" y="31040"/>
                  <a:pt x="468978" y="30495"/>
                  <a:pt x="473295" y="29405"/>
                </a:cubicBezTo>
                <a:cubicBezTo>
                  <a:pt x="477610" y="28317"/>
                  <a:pt x="482464" y="27772"/>
                  <a:pt x="487858" y="27772"/>
                </a:cubicBezTo>
                <a:cubicBezTo>
                  <a:pt x="490017" y="27772"/>
                  <a:pt x="491365" y="28317"/>
                  <a:pt x="491904" y="29405"/>
                </a:cubicBezTo>
                <a:cubicBezTo>
                  <a:pt x="492444" y="30495"/>
                  <a:pt x="493793" y="31040"/>
                  <a:pt x="495950" y="31040"/>
                </a:cubicBezTo>
                <a:lnTo>
                  <a:pt x="502423" y="31040"/>
                </a:lnTo>
                <a:lnTo>
                  <a:pt x="513752" y="31040"/>
                </a:lnTo>
                <a:cubicBezTo>
                  <a:pt x="515909" y="31040"/>
                  <a:pt x="517527" y="31312"/>
                  <a:pt x="518606" y="31856"/>
                </a:cubicBezTo>
                <a:cubicBezTo>
                  <a:pt x="519685" y="32402"/>
                  <a:pt x="521303" y="32674"/>
                  <a:pt x="523462" y="32674"/>
                </a:cubicBezTo>
                <a:cubicBezTo>
                  <a:pt x="525619" y="32674"/>
                  <a:pt x="527238" y="32402"/>
                  <a:pt x="528316" y="31856"/>
                </a:cubicBezTo>
                <a:cubicBezTo>
                  <a:pt x="529395" y="31312"/>
                  <a:pt x="530474" y="31040"/>
                  <a:pt x="531553" y="31040"/>
                </a:cubicBezTo>
                <a:cubicBezTo>
                  <a:pt x="535868" y="31040"/>
                  <a:pt x="539375" y="31856"/>
                  <a:pt x="542072" y="33490"/>
                </a:cubicBezTo>
                <a:cubicBezTo>
                  <a:pt x="544769" y="35124"/>
                  <a:pt x="548275" y="35940"/>
                  <a:pt x="552590" y="35940"/>
                </a:cubicBezTo>
                <a:cubicBezTo>
                  <a:pt x="554748" y="35940"/>
                  <a:pt x="556907" y="35396"/>
                  <a:pt x="559064" y="34307"/>
                </a:cubicBezTo>
                <a:cubicBezTo>
                  <a:pt x="561222" y="33218"/>
                  <a:pt x="563379" y="32674"/>
                  <a:pt x="565537" y="32674"/>
                </a:cubicBezTo>
                <a:cubicBezTo>
                  <a:pt x="567695" y="32674"/>
                  <a:pt x="569852" y="33763"/>
                  <a:pt x="572010" y="35940"/>
                </a:cubicBezTo>
                <a:cubicBezTo>
                  <a:pt x="574167" y="38119"/>
                  <a:pt x="577944" y="39209"/>
                  <a:pt x="583338" y="39209"/>
                </a:cubicBezTo>
                <a:lnTo>
                  <a:pt x="599521" y="39209"/>
                </a:lnTo>
                <a:cubicBezTo>
                  <a:pt x="601679" y="39209"/>
                  <a:pt x="604107" y="40025"/>
                  <a:pt x="606804" y="41658"/>
                </a:cubicBezTo>
                <a:cubicBezTo>
                  <a:pt x="609501" y="43293"/>
                  <a:pt x="611929" y="44109"/>
                  <a:pt x="614086" y="44109"/>
                </a:cubicBezTo>
                <a:cubicBezTo>
                  <a:pt x="617322" y="44109"/>
                  <a:pt x="620290" y="43565"/>
                  <a:pt x="622987" y="42475"/>
                </a:cubicBezTo>
                <a:cubicBezTo>
                  <a:pt x="625684" y="41386"/>
                  <a:pt x="628111" y="40842"/>
                  <a:pt x="630269" y="40842"/>
                </a:cubicBezTo>
                <a:cubicBezTo>
                  <a:pt x="633505" y="40842"/>
                  <a:pt x="636202" y="41931"/>
                  <a:pt x="638360" y="44109"/>
                </a:cubicBezTo>
                <a:cubicBezTo>
                  <a:pt x="640519" y="46288"/>
                  <a:pt x="642676" y="47921"/>
                  <a:pt x="644834" y="49010"/>
                </a:cubicBezTo>
                <a:cubicBezTo>
                  <a:pt x="652385" y="52277"/>
                  <a:pt x="660748" y="56361"/>
                  <a:pt x="669917" y="61263"/>
                </a:cubicBezTo>
                <a:cubicBezTo>
                  <a:pt x="679088" y="66163"/>
                  <a:pt x="687989" y="67525"/>
                  <a:pt x="696619" y="65347"/>
                </a:cubicBezTo>
                <a:cubicBezTo>
                  <a:pt x="699857" y="66436"/>
                  <a:pt x="705790" y="70247"/>
                  <a:pt x="714421" y="76782"/>
                </a:cubicBezTo>
                <a:cubicBezTo>
                  <a:pt x="723052" y="83317"/>
                  <a:pt x="727367" y="88763"/>
                  <a:pt x="727367" y="93119"/>
                </a:cubicBezTo>
                <a:cubicBezTo>
                  <a:pt x="727367" y="95298"/>
                  <a:pt x="726828" y="96659"/>
                  <a:pt x="725749" y="97203"/>
                </a:cubicBezTo>
                <a:cubicBezTo>
                  <a:pt x="724670" y="97749"/>
                  <a:pt x="724131" y="99110"/>
                  <a:pt x="724131" y="101287"/>
                </a:cubicBezTo>
                <a:cubicBezTo>
                  <a:pt x="724131" y="108912"/>
                  <a:pt x="726288" y="112724"/>
                  <a:pt x="730603" y="112724"/>
                </a:cubicBezTo>
                <a:cubicBezTo>
                  <a:pt x="732761" y="112724"/>
                  <a:pt x="736538" y="111089"/>
                  <a:pt x="741932" y="107822"/>
                </a:cubicBezTo>
                <a:cubicBezTo>
                  <a:pt x="747326" y="104556"/>
                  <a:pt x="751103" y="102921"/>
                  <a:pt x="753260" y="102921"/>
                </a:cubicBezTo>
                <a:cubicBezTo>
                  <a:pt x="754339" y="102921"/>
                  <a:pt x="758385" y="105372"/>
                  <a:pt x="765397" y="110273"/>
                </a:cubicBezTo>
                <a:cubicBezTo>
                  <a:pt x="772409" y="115173"/>
                  <a:pt x="779422" y="120347"/>
                  <a:pt x="786435" y="125792"/>
                </a:cubicBezTo>
                <a:cubicBezTo>
                  <a:pt x="793447" y="131238"/>
                  <a:pt x="800190" y="136956"/>
                  <a:pt x="806664" y="142947"/>
                </a:cubicBezTo>
                <a:cubicBezTo>
                  <a:pt x="813138" y="148936"/>
                  <a:pt x="816912" y="152476"/>
                  <a:pt x="817992" y="153566"/>
                </a:cubicBezTo>
                <a:cubicBezTo>
                  <a:pt x="820150" y="155743"/>
                  <a:pt x="820958" y="158466"/>
                  <a:pt x="820419" y="161734"/>
                </a:cubicBezTo>
                <a:cubicBezTo>
                  <a:pt x="819880" y="165001"/>
                  <a:pt x="820689" y="168268"/>
                  <a:pt x="822847" y="171536"/>
                </a:cubicBezTo>
                <a:cubicBezTo>
                  <a:pt x="825005" y="174803"/>
                  <a:pt x="827972" y="177253"/>
                  <a:pt x="831747" y="178887"/>
                </a:cubicBezTo>
                <a:cubicBezTo>
                  <a:pt x="835523" y="180520"/>
                  <a:pt x="838490" y="182427"/>
                  <a:pt x="840648" y="184604"/>
                </a:cubicBezTo>
                <a:cubicBezTo>
                  <a:pt x="843884" y="186783"/>
                  <a:pt x="844963" y="188145"/>
                  <a:pt x="843884" y="188689"/>
                </a:cubicBezTo>
                <a:cubicBezTo>
                  <a:pt x="842806" y="189234"/>
                  <a:pt x="843345" y="191685"/>
                  <a:pt x="845504" y="196041"/>
                </a:cubicBezTo>
                <a:cubicBezTo>
                  <a:pt x="846581" y="198218"/>
                  <a:pt x="850358" y="201759"/>
                  <a:pt x="856831" y="206660"/>
                </a:cubicBezTo>
                <a:cubicBezTo>
                  <a:pt x="863304" y="211560"/>
                  <a:pt x="866541" y="217278"/>
                  <a:pt x="866541" y="223813"/>
                </a:cubicBezTo>
                <a:cubicBezTo>
                  <a:pt x="866541" y="225992"/>
                  <a:pt x="866271" y="227353"/>
                  <a:pt x="865732" y="227897"/>
                </a:cubicBezTo>
                <a:cubicBezTo>
                  <a:pt x="865192" y="228442"/>
                  <a:pt x="864922" y="229804"/>
                  <a:pt x="864922" y="231981"/>
                </a:cubicBezTo>
                <a:cubicBezTo>
                  <a:pt x="864922" y="235249"/>
                  <a:pt x="867350" y="239060"/>
                  <a:pt x="872204" y="243418"/>
                </a:cubicBezTo>
                <a:cubicBezTo>
                  <a:pt x="877060" y="247774"/>
                  <a:pt x="880567" y="251586"/>
                  <a:pt x="882724" y="254853"/>
                </a:cubicBezTo>
                <a:cubicBezTo>
                  <a:pt x="883803" y="257032"/>
                  <a:pt x="884341" y="261388"/>
                  <a:pt x="884341" y="267923"/>
                </a:cubicBezTo>
                <a:cubicBezTo>
                  <a:pt x="884341" y="274457"/>
                  <a:pt x="885421" y="278269"/>
                  <a:pt x="887579" y="279358"/>
                </a:cubicBezTo>
                <a:cubicBezTo>
                  <a:pt x="889736" y="281537"/>
                  <a:pt x="891084" y="282625"/>
                  <a:pt x="891625" y="282625"/>
                </a:cubicBezTo>
                <a:cubicBezTo>
                  <a:pt x="892163" y="282625"/>
                  <a:pt x="893512" y="283714"/>
                  <a:pt x="895670" y="285893"/>
                </a:cubicBezTo>
                <a:cubicBezTo>
                  <a:pt x="895670" y="291339"/>
                  <a:pt x="896749" y="298146"/>
                  <a:pt x="898907" y="306314"/>
                </a:cubicBezTo>
                <a:cubicBezTo>
                  <a:pt x="901065" y="314482"/>
                  <a:pt x="903222" y="321289"/>
                  <a:pt x="905380" y="326735"/>
                </a:cubicBezTo>
                <a:cubicBezTo>
                  <a:pt x="908616" y="335447"/>
                  <a:pt x="910235" y="343344"/>
                  <a:pt x="910235" y="350423"/>
                </a:cubicBezTo>
                <a:cubicBezTo>
                  <a:pt x="910235" y="357503"/>
                  <a:pt x="911313" y="365398"/>
                  <a:pt x="913472" y="374112"/>
                </a:cubicBezTo>
                <a:cubicBezTo>
                  <a:pt x="913472" y="376289"/>
                  <a:pt x="914281" y="379012"/>
                  <a:pt x="915899" y="382280"/>
                </a:cubicBezTo>
                <a:cubicBezTo>
                  <a:pt x="917517" y="385547"/>
                  <a:pt x="918327" y="388270"/>
                  <a:pt x="918327" y="390448"/>
                </a:cubicBezTo>
                <a:cubicBezTo>
                  <a:pt x="918327" y="393715"/>
                  <a:pt x="916169" y="395349"/>
                  <a:pt x="911854" y="395349"/>
                </a:cubicBezTo>
                <a:cubicBezTo>
                  <a:pt x="907538" y="395349"/>
                  <a:pt x="905380" y="397527"/>
                  <a:pt x="905380" y="401884"/>
                </a:cubicBezTo>
                <a:cubicBezTo>
                  <a:pt x="905380" y="408419"/>
                  <a:pt x="908887" y="413864"/>
                  <a:pt x="915899" y="418220"/>
                </a:cubicBezTo>
                <a:cubicBezTo>
                  <a:pt x="922911" y="422577"/>
                  <a:pt x="926418" y="428568"/>
                  <a:pt x="926418" y="436191"/>
                </a:cubicBezTo>
                <a:lnTo>
                  <a:pt x="926418" y="437824"/>
                </a:lnTo>
                <a:cubicBezTo>
                  <a:pt x="925339" y="438913"/>
                  <a:pt x="923450" y="440547"/>
                  <a:pt x="920753" y="442726"/>
                </a:cubicBezTo>
                <a:cubicBezTo>
                  <a:pt x="918056" y="444904"/>
                  <a:pt x="916709" y="447082"/>
                  <a:pt x="916709" y="449260"/>
                </a:cubicBezTo>
                <a:cubicBezTo>
                  <a:pt x="916709" y="451438"/>
                  <a:pt x="916978" y="452799"/>
                  <a:pt x="917517" y="453345"/>
                </a:cubicBezTo>
                <a:cubicBezTo>
                  <a:pt x="918056" y="453889"/>
                  <a:pt x="918327" y="455250"/>
                  <a:pt x="918327" y="457429"/>
                </a:cubicBezTo>
                <a:cubicBezTo>
                  <a:pt x="918327" y="459608"/>
                  <a:pt x="918056" y="460968"/>
                  <a:pt x="917517" y="461513"/>
                </a:cubicBezTo>
                <a:cubicBezTo>
                  <a:pt x="916978" y="462057"/>
                  <a:pt x="916709" y="462874"/>
                  <a:pt x="916709" y="463964"/>
                </a:cubicBezTo>
                <a:cubicBezTo>
                  <a:pt x="916709" y="466141"/>
                  <a:pt x="917787" y="467775"/>
                  <a:pt x="919945" y="468864"/>
                </a:cubicBezTo>
                <a:cubicBezTo>
                  <a:pt x="922102" y="469953"/>
                  <a:pt x="923720" y="473766"/>
                  <a:pt x="924799" y="480301"/>
                </a:cubicBezTo>
                <a:cubicBezTo>
                  <a:pt x="924799" y="482478"/>
                  <a:pt x="925878" y="484385"/>
                  <a:pt x="928036" y="486018"/>
                </a:cubicBezTo>
                <a:cubicBezTo>
                  <a:pt x="930193" y="487652"/>
                  <a:pt x="931273" y="489557"/>
                  <a:pt x="931273" y="491736"/>
                </a:cubicBezTo>
                <a:cubicBezTo>
                  <a:pt x="931273" y="493915"/>
                  <a:pt x="930734" y="495820"/>
                  <a:pt x="929654" y="497453"/>
                </a:cubicBezTo>
                <a:cubicBezTo>
                  <a:pt x="928575" y="499087"/>
                  <a:pt x="928036" y="500993"/>
                  <a:pt x="928036" y="503171"/>
                </a:cubicBezTo>
                <a:lnTo>
                  <a:pt x="928036" y="504806"/>
                </a:lnTo>
                <a:lnTo>
                  <a:pt x="929654" y="509706"/>
                </a:lnTo>
                <a:cubicBezTo>
                  <a:pt x="929654" y="509706"/>
                  <a:pt x="929654" y="511339"/>
                  <a:pt x="929654" y="514607"/>
                </a:cubicBezTo>
                <a:lnTo>
                  <a:pt x="929654" y="526043"/>
                </a:lnTo>
                <a:cubicBezTo>
                  <a:pt x="924260" y="526043"/>
                  <a:pt x="920484" y="524953"/>
                  <a:pt x="918327" y="522776"/>
                </a:cubicBezTo>
                <a:cubicBezTo>
                  <a:pt x="916169" y="520597"/>
                  <a:pt x="913472" y="519508"/>
                  <a:pt x="910235" y="519508"/>
                </a:cubicBezTo>
                <a:cubicBezTo>
                  <a:pt x="910235" y="526043"/>
                  <a:pt x="912662" y="531760"/>
                  <a:pt x="917517" y="536662"/>
                </a:cubicBezTo>
                <a:cubicBezTo>
                  <a:pt x="922373" y="541563"/>
                  <a:pt x="924799" y="547281"/>
                  <a:pt x="924799" y="553816"/>
                </a:cubicBezTo>
                <a:lnTo>
                  <a:pt x="924799" y="560350"/>
                </a:lnTo>
                <a:cubicBezTo>
                  <a:pt x="920484" y="565795"/>
                  <a:pt x="918327" y="572875"/>
                  <a:pt x="918327" y="581588"/>
                </a:cubicBezTo>
                <a:cubicBezTo>
                  <a:pt x="918327" y="583767"/>
                  <a:pt x="918596" y="585400"/>
                  <a:pt x="919135" y="586489"/>
                </a:cubicBezTo>
                <a:cubicBezTo>
                  <a:pt x="919676" y="587577"/>
                  <a:pt x="919945" y="589212"/>
                  <a:pt x="919945" y="591390"/>
                </a:cubicBezTo>
                <a:cubicBezTo>
                  <a:pt x="919945" y="596835"/>
                  <a:pt x="916709" y="601737"/>
                  <a:pt x="910235" y="606093"/>
                </a:cubicBezTo>
                <a:cubicBezTo>
                  <a:pt x="911313" y="611539"/>
                  <a:pt x="911313" y="614805"/>
                  <a:pt x="910235" y="615895"/>
                </a:cubicBezTo>
                <a:cubicBezTo>
                  <a:pt x="909156" y="616984"/>
                  <a:pt x="908616" y="619163"/>
                  <a:pt x="908616" y="622430"/>
                </a:cubicBezTo>
                <a:cubicBezTo>
                  <a:pt x="908616" y="625696"/>
                  <a:pt x="909156" y="628693"/>
                  <a:pt x="910235" y="631415"/>
                </a:cubicBezTo>
                <a:cubicBezTo>
                  <a:pt x="911313" y="634138"/>
                  <a:pt x="911854" y="637133"/>
                  <a:pt x="911854" y="640401"/>
                </a:cubicBezTo>
                <a:cubicBezTo>
                  <a:pt x="911854" y="644757"/>
                  <a:pt x="910505" y="648296"/>
                  <a:pt x="907808" y="651019"/>
                </a:cubicBezTo>
                <a:cubicBezTo>
                  <a:pt x="905111" y="653742"/>
                  <a:pt x="903762" y="657826"/>
                  <a:pt x="903762" y="663272"/>
                </a:cubicBezTo>
                <a:lnTo>
                  <a:pt x="892433" y="674708"/>
                </a:lnTo>
                <a:cubicBezTo>
                  <a:pt x="891354" y="676885"/>
                  <a:pt x="890276" y="680426"/>
                  <a:pt x="889197" y="685327"/>
                </a:cubicBezTo>
                <a:cubicBezTo>
                  <a:pt x="888118" y="690227"/>
                  <a:pt x="884882" y="692678"/>
                  <a:pt x="879488" y="692678"/>
                </a:cubicBezTo>
                <a:cubicBezTo>
                  <a:pt x="878408" y="692678"/>
                  <a:pt x="877599" y="689955"/>
                  <a:pt x="877060" y="684510"/>
                </a:cubicBezTo>
                <a:cubicBezTo>
                  <a:pt x="876521" y="679064"/>
                  <a:pt x="873553" y="676341"/>
                  <a:pt x="868159" y="676341"/>
                </a:cubicBezTo>
                <a:lnTo>
                  <a:pt x="864922" y="676341"/>
                </a:lnTo>
                <a:cubicBezTo>
                  <a:pt x="863843" y="678520"/>
                  <a:pt x="862225" y="680970"/>
                  <a:pt x="860068" y="683692"/>
                </a:cubicBezTo>
                <a:cubicBezTo>
                  <a:pt x="857910" y="686415"/>
                  <a:pt x="856831" y="688866"/>
                  <a:pt x="856831" y="691045"/>
                </a:cubicBezTo>
                <a:lnTo>
                  <a:pt x="856831" y="692678"/>
                </a:lnTo>
                <a:cubicBezTo>
                  <a:pt x="858989" y="694857"/>
                  <a:pt x="860877" y="697034"/>
                  <a:pt x="862495" y="699213"/>
                </a:cubicBezTo>
                <a:cubicBezTo>
                  <a:pt x="864113" y="701391"/>
                  <a:pt x="866002" y="702480"/>
                  <a:pt x="868159" y="702480"/>
                </a:cubicBezTo>
                <a:cubicBezTo>
                  <a:pt x="870317" y="702480"/>
                  <a:pt x="873553" y="700303"/>
                  <a:pt x="877868" y="695945"/>
                </a:cubicBezTo>
                <a:cubicBezTo>
                  <a:pt x="881106" y="699213"/>
                  <a:pt x="882724" y="701936"/>
                  <a:pt x="882724" y="704113"/>
                </a:cubicBezTo>
                <a:cubicBezTo>
                  <a:pt x="882724" y="705203"/>
                  <a:pt x="881106" y="707110"/>
                  <a:pt x="877868" y="709832"/>
                </a:cubicBezTo>
                <a:cubicBezTo>
                  <a:pt x="874632" y="712555"/>
                  <a:pt x="871935" y="716639"/>
                  <a:pt x="869778" y="722085"/>
                </a:cubicBezTo>
                <a:cubicBezTo>
                  <a:pt x="869778" y="724262"/>
                  <a:pt x="869238" y="728346"/>
                  <a:pt x="868159" y="734337"/>
                </a:cubicBezTo>
                <a:cubicBezTo>
                  <a:pt x="867081" y="740327"/>
                  <a:pt x="864383" y="743322"/>
                  <a:pt x="860068" y="743322"/>
                </a:cubicBezTo>
                <a:cubicBezTo>
                  <a:pt x="858989" y="743322"/>
                  <a:pt x="857910" y="743050"/>
                  <a:pt x="856831" y="742506"/>
                </a:cubicBezTo>
                <a:cubicBezTo>
                  <a:pt x="855752" y="741960"/>
                  <a:pt x="854673" y="741688"/>
                  <a:pt x="853595" y="741688"/>
                </a:cubicBezTo>
                <a:cubicBezTo>
                  <a:pt x="851437" y="741688"/>
                  <a:pt x="849278" y="742232"/>
                  <a:pt x="847122" y="743322"/>
                </a:cubicBezTo>
                <a:cubicBezTo>
                  <a:pt x="844963" y="744411"/>
                  <a:pt x="843884" y="746045"/>
                  <a:pt x="843884" y="748223"/>
                </a:cubicBezTo>
                <a:cubicBezTo>
                  <a:pt x="843884" y="751490"/>
                  <a:pt x="845504" y="753941"/>
                  <a:pt x="848740" y="755574"/>
                </a:cubicBezTo>
                <a:cubicBezTo>
                  <a:pt x="851977" y="757208"/>
                  <a:pt x="853595" y="760204"/>
                  <a:pt x="853595" y="764560"/>
                </a:cubicBezTo>
                <a:cubicBezTo>
                  <a:pt x="853595" y="767827"/>
                  <a:pt x="851977" y="770278"/>
                  <a:pt x="848740" y="771911"/>
                </a:cubicBezTo>
                <a:cubicBezTo>
                  <a:pt x="845504" y="773545"/>
                  <a:pt x="842806" y="775451"/>
                  <a:pt x="840648" y="777629"/>
                </a:cubicBezTo>
                <a:cubicBezTo>
                  <a:pt x="838490" y="779807"/>
                  <a:pt x="837412" y="782258"/>
                  <a:pt x="837412" y="784981"/>
                </a:cubicBezTo>
                <a:cubicBezTo>
                  <a:pt x="837412" y="787704"/>
                  <a:pt x="836872" y="790155"/>
                  <a:pt x="835793" y="792332"/>
                </a:cubicBezTo>
                <a:cubicBezTo>
                  <a:pt x="831477" y="799956"/>
                  <a:pt x="826623" y="805946"/>
                  <a:pt x="821229" y="810302"/>
                </a:cubicBezTo>
                <a:cubicBezTo>
                  <a:pt x="815835" y="814660"/>
                  <a:pt x="811518" y="820649"/>
                  <a:pt x="808282" y="828274"/>
                </a:cubicBezTo>
                <a:cubicBezTo>
                  <a:pt x="807203" y="830451"/>
                  <a:pt x="804506" y="831812"/>
                  <a:pt x="800190" y="832358"/>
                </a:cubicBezTo>
                <a:cubicBezTo>
                  <a:pt x="795875" y="832902"/>
                  <a:pt x="793178" y="833174"/>
                  <a:pt x="792099" y="833174"/>
                </a:cubicBezTo>
                <a:cubicBezTo>
                  <a:pt x="792099" y="833174"/>
                  <a:pt x="791560" y="834263"/>
                  <a:pt x="790481" y="836442"/>
                </a:cubicBezTo>
                <a:cubicBezTo>
                  <a:pt x="789402" y="840798"/>
                  <a:pt x="788323" y="843521"/>
                  <a:pt x="787243" y="844610"/>
                </a:cubicBezTo>
                <a:cubicBezTo>
                  <a:pt x="786166" y="845698"/>
                  <a:pt x="785087" y="846788"/>
                  <a:pt x="784008" y="847877"/>
                </a:cubicBezTo>
                <a:cubicBezTo>
                  <a:pt x="782928" y="848967"/>
                  <a:pt x="781849" y="850328"/>
                  <a:pt x="780772" y="851961"/>
                </a:cubicBezTo>
                <a:cubicBezTo>
                  <a:pt x="779692" y="853595"/>
                  <a:pt x="779152" y="857135"/>
                  <a:pt x="779152" y="862581"/>
                </a:cubicBezTo>
                <a:cubicBezTo>
                  <a:pt x="779152" y="864758"/>
                  <a:pt x="777534" y="865847"/>
                  <a:pt x="774298" y="865847"/>
                </a:cubicBezTo>
                <a:lnTo>
                  <a:pt x="767824" y="865847"/>
                </a:lnTo>
                <a:lnTo>
                  <a:pt x="764589" y="865847"/>
                </a:lnTo>
                <a:cubicBezTo>
                  <a:pt x="754877" y="874561"/>
                  <a:pt x="743281" y="882456"/>
                  <a:pt x="729795" y="889536"/>
                </a:cubicBezTo>
                <a:cubicBezTo>
                  <a:pt x="716309" y="896615"/>
                  <a:pt x="703631" y="903422"/>
                  <a:pt x="691765" y="909957"/>
                </a:cubicBezTo>
                <a:cubicBezTo>
                  <a:pt x="687450" y="912135"/>
                  <a:pt x="685292" y="913224"/>
                  <a:pt x="685292" y="913224"/>
                </a:cubicBezTo>
                <a:cubicBezTo>
                  <a:pt x="685292" y="913224"/>
                  <a:pt x="683674" y="915403"/>
                  <a:pt x="680436" y="919759"/>
                </a:cubicBezTo>
                <a:cubicBezTo>
                  <a:pt x="678279" y="921937"/>
                  <a:pt x="675582" y="922482"/>
                  <a:pt x="672345" y="921393"/>
                </a:cubicBezTo>
                <a:cubicBezTo>
                  <a:pt x="669108" y="920303"/>
                  <a:pt x="666411" y="920849"/>
                  <a:pt x="664253" y="923026"/>
                </a:cubicBezTo>
                <a:cubicBezTo>
                  <a:pt x="661017" y="925205"/>
                  <a:pt x="653734" y="929833"/>
                  <a:pt x="642406" y="936912"/>
                </a:cubicBezTo>
                <a:cubicBezTo>
                  <a:pt x="631079" y="943992"/>
                  <a:pt x="624336" y="947531"/>
                  <a:pt x="622178" y="947531"/>
                </a:cubicBezTo>
                <a:cubicBezTo>
                  <a:pt x="614625" y="947531"/>
                  <a:pt x="608961" y="946987"/>
                  <a:pt x="605185" y="945898"/>
                </a:cubicBezTo>
                <a:cubicBezTo>
                  <a:pt x="601410" y="944808"/>
                  <a:pt x="598172" y="943447"/>
                  <a:pt x="595475" y="941813"/>
                </a:cubicBezTo>
                <a:cubicBezTo>
                  <a:pt x="592778" y="940180"/>
                  <a:pt x="590081" y="938547"/>
                  <a:pt x="587384" y="936912"/>
                </a:cubicBezTo>
                <a:cubicBezTo>
                  <a:pt x="584687" y="935279"/>
                  <a:pt x="580102" y="934462"/>
                  <a:pt x="573628" y="934462"/>
                </a:cubicBezTo>
                <a:cubicBezTo>
                  <a:pt x="571470" y="932284"/>
                  <a:pt x="570393" y="929833"/>
                  <a:pt x="570393" y="927110"/>
                </a:cubicBezTo>
                <a:cubicBezTo>
                  <a:pt x="570393" y="924387"/>
                  <a:pt x="569313" y="923026"/>
                  <a:pt x="567155" y="923026"/>
                </a:cubicBezTo>
                <a:cubicBezTo>
                  <a:pt x="563919" y="923026"/>
                  <a:pt x="562301" y="925205"/>
                  <a:pt x="562301" y="929561"/>
                </a:cubicBezTo>
                <a:cubicBezTo>
                  <a:pt x="562301" y="935007"/>
                  <a:pt x="565537" y="938273"/>
                  <a:pt x="572010" y="939363"/>
                </a:cubicBezTo>
                <a:cubicBezTo>
                  <a:pt x="578484" y="940452"/>
                  <a:pt x="581720" y="943719"/>
                  <a:pt x="581720" y="949164"/>
                </a:cubicBezTo>
                <a:cubicBezTo>
                  <a:pt x="581720" y="955699"/>
                  <a:pt x="578484" y="958968"/>
                  <a:pt x="572010" y="958968"/>
                </a:cubicBezTo>
                <a:cubicBezTo>
                  <a:pt x="569852" y="958968"/>
                  <a:pt x="568234" y="958422"/>
                  <a:pt x="567155" y="957333"/>
                </a:cubicBezTo>
                <a:cubicBezTo>
                  <a:pt x="566077" y="956245"/>
                  <a:pt x="564458" y="955699"/>
                  <a:pt x="562301" y="955699"/>
                </a:cubicBezTo>
                <a:lnTo>
                  <a:pt x="559064" y="955699"/>
                </a:lnTo>
                <a:cubicBezTo>
                  <a:pt x="556907" y="955699"/>
                  <a:pt x="553130" y="955971"/>
                  <a:pt x="547736" y="956517"/>
                </a:cubicBezTo>
                <a:cubicBezTo>
                  <a:pt x="542342" y="957061"/>
                  <a:pt x="538565" y="957333"/>
                  <a:pt x="536407" y="957333"/>
                </a:cubicBezTo>
                <a:cubicBezTo>
                  <a:pt x="534250" y="958422"/>
                  <a:pt x="532632" y="959784"/>
                  <a:pt x="531553" y="961417"/>
                </a:cubicBezTo>
                <a:cubicBezTo>
                  <a:pt x="530474" y="963052"/>
                  <a:pt x="528856" y="963868"/>
                  <a:pt x="526698" y="963868"/>
                </a:cubicBezTo>
                <a:lnTo>
                  <a:pt x="510515" y="963868"/>
                </a:lnTo>
                <a:cubicBezTo>
                  <a:pt x="508358" y="963868"/>
                  <a:pt x="507278" y="962234"/>
                  <a:pt x="507278" y="958968"/>
                </a:cubicBezTo>
                <a:cubicBezTo>
                  <a:pt x="507278" y="956789"/>
                  <a:pt x="508358" y="954610"/>
                  <a:pt x="510515" y="952433"/>
                </a:cubicBezTo>
                <a:cubicBezTo>
                  <a:pt x="512673" y="950254"/>
                  <a:pt x="513752" y="947531"/>
                  <a:pt x="513752" y="944264"/>
                </a:cubicBezTo>
                <a:cubicBezTo>
                  <a:pt x="513752" y="942085"/>
                  <a:pt x="513212" y="939363"/>
                  <a:pt x="512134" y="936096"/>
                </a:cubicBezTo>
                <a:cubicBezTo>
                  <a:pt x="511055" y="932828"/>
                  <a:pt x="508896" y="931194"/>
                  <a:pt x="505661" y="931194"/>
                </a:cubicBezTo>
                <a:cubicBezTo>
                  <a:pt x="503502" y="931194"/>
                  <a:pt x="502154" y="932284"/>
                  <a:pt x="501615" y="934462"/>
                </a:cubicBezTo>
                <a:cubicBezTo>
                  <a:pt x="501074" y="936640"/>
                  <a:pt x="500266" y="938819"/>
                  <a:pt x="499187" y="940996"/>
                </a:cubicBezTo>
                <a:lnTo>
                  <a:pt x="497569" y="940996"/>
                </a:lnTo>
                <a:lnTo>
                  <a:pt x="489478" y="934462"/>
                </a:lnTo>
                <a:lnTo>
                  <a:pt x="484622" y="934462"/>
                </a:lnTo>
                <a:cubicBezTo>
                  <a:pt x="482464" y="934462"/>
                  <a:pt x="480307" y="936368"/>
                  <a:pt x="478149" y="940180"/>
                </a:cubicBezTo>
                <a:cubicBezTo>
                  <a:pt x="475992" y="943992"/>
                  <a:pt x="474912" y="946987"/>
                  <a:pt x="474912" y="949164"/>
                </a:cubicBezTo>
                <a:lnTo>
                  <a:pt x="474912" y="952433"/>
                </a:lnTo>
                <a:cubicBezTo>
                  <a:pt x="474912" y="952433"/>
                  <a:pt x="476530" y="952433"/>
                  <a:pt x="479767" y="952433"/>
                </a:cubicBezTo>
                <a:cubicBezTo>
                  <a:pt x="481925" y="952433"/>
                  <a:pt x="483814" y="952161"/>
                  <a:pt x="485432" y="951615"/>
                </a:cubicBezTo>
                <a:cubicBezTo>
                  <a:pt x="487050" y="951071"/>
                  <a:pt x="488937" y="950799"/>
                  <a:pt x="491096" y="950799"/>
                </a:cubicBezTo>
                <a:cubicBezTo>
                  <a:pt x="494332" y="950799"/>
                  <a:pt x="495950" y="951343"/>
                  <a:pt x="495950" y="952433"/>
                </a:cubicBezTo>
                <a:cubicBezTo>
                  <a:pt x="495950" y="955699"/>
                  <a:pt x="491096" y="958694"/>
                  <a:pt x="481386" y="961417"/>
                </a:cubicBezTo>
                <a:cubicBezTo>
                  <a:pt x="471675" y="964140"/>
                  <a:pt x="465742" y="965501"/>
                  <a:pt x="463584" y="965501"/>
                </a:cubicBezTo>
                <a:cubicBezTo>
                  <a:pt x="458189" y="965501"/>
                  <a:pt x="453335" y="964957"/>
                  <a:pt x="449020" y="963868"/>
                </a:cubicBezTo>
                <a:cubicBezTo>
                  <a:pt x="444703" y="962778"/>
                  <a:pt x="439849" y="962234"/>
                  <a:pt x="434455" y="962234"/>
                </a:cubicBezTo>
                <a:cubicBezTo>
                  <a:pt x="429061" y="962234"/>
                  <a:pt x="424746" y="963596"/>
                  <a:pt x="421508" y="966319"/>
                </a:cubicBezTo>
                <a:cubicBezTo>
                  <a:pt x="418272" y="969041"/>
                  <a:pt x="415575" y="970403"/>
                  <a:pt x="413417" y="970403"/>
                </a:cubicBezTo>
                <a:cubicBezTo>
                  <a:pt x="412337" y="970403"/>
                  <a:pt x="411798" y="969313"/>
                  <a:pt x="411798" y="967136"/>
                </a:cubicBezTo>
                <a:cubicBezTo>
                  <a:pt x="411798" y="964957"/>
                  <a:pt x="412608" y="963868"/>
                  <a:pt x="414226" y="963868"/>
                </a:cubicBezTo>
                <a:cubicBezTo>
                  <a:pt x="415844" y="963868"/>
                  <a:pt x="416654" y="962778"/>
                  <a:pt x="416654" y="960601"/>
                </a:cubicBezTo>
                <a:cubicBezTo>
                  <a:pt x="416654" y="959512"/>
                  <a:pt x="415844" y="958150"/>
                  <a:pt x="414226" y="956517"/>
                </a:cubicBezTo>
                <a:cubicBezTo>
                  <a:pt x="412608" y="954883"/>
                  <a:pt x="411798" y="953522"/>
                  <a:pt x="411798" y="952433"/>
                </a:cubicBezTo>
                <a:cubicBezTo>
                  <a:pt x="410719" y="946987"/>
                  <a:pt x="409911" y="942631"/>
                  <a:pt x="409371" y="939363"/>
                </a:cubicBezTo>
                <a:cubicBezTo>
                  <a:pt x="408832" y="936096"/>
                  <a:pt x="405325" y="934462"/>
                  <a:pt x="398852" y="934462"/>
                </a:cubicBezTo>
                <a:lnTo>
                  <a:pt x="393998" y="934462"/>
                </a:lnTo>
                <a:lnTo>
                  <a:pt x="393998" y="937729"/>
                </a:lnTo>
                <a:lnTo>
                  <a:pt x="393998" y="939363"/>
                </a:lnTo>
                <a:lnTo>
                  <a:pt x="393998" y="944264"/>
                </a:lnTo>
                <a:lnTo>
                  <a:pt x="393998" y="945898"/>
                </a:lnTo>
                <a:cubicBezTo>
                  <a:pt x="393998" y="948076"/>
                  <a:pt x="392649" y="949438"/>
                  <a:pt x="389952" y="949982"/>
                </a:cubicBezTo>
                <a:cubicBezTo>
                  <a:pt x="387255" y="950526"/>
                  <a:pt x="385906" y="951887"/>
                  <a:pt x="385906" y="954066"/>
                </a:cubicBezTo>
                <a:cubicBezTo>
                  <a:pt x="385906" y="955155"/>
                  <a:pt x="386175" y="955971"/>
                  <a:pt x="386715" y="956517"/>
                </a:cubicBezTo>
                <a:cubicBezTo>
                  <a:pt x="387255" y="957061"/>
                  <a:pt x="387524" y="957878"/>
                  <a:pt x="387524" y="958968"/>
                </a:cubicBezTo>
                <a:lnTo>
                  <a:pt x="387524" y="960601"/>
                </a:lnTo>
                <a:lnTo>
                  <a:pt x="385906" y="962234"/>
                </a:lnTo>
                <a:lnTo>
                  <a:pt x="364868" y="962234"/>
                </a:lnTo>
                <a:cubicBezTo>
                  <a:pt x="361631" y="962234"/>
                  <a:pt x="360014" y="964685"/>
                  <a:pt x="360014" y="969585"/>
                </a:cubicBezTo>
                <a:cubicBezTo>
                  <a:pt x="360014" y="974487"/>
                  <a:pt x="358394" y="976938"/>
                  <a:pt x="355158" y="976938"/>
                </a:cubicBezTo>
                <a:cubicBezTo>
                  <a:pt x="353000" y="976938"/>
                  <a:pt x="351922" y="975304"/>
                  <a:pt x="351922" y="972036"/>
                </a:cubicBezTo>
                <a:cubicBezTo>
                  <a:pt x="351922" y="969859"/>
                  <a:pt x="352461" y="967952"/>
                  <a:pt x="353540" y="966319"/>
                </a:cubicBezTo>
                <a:cubicBezTo>
                  <a:pt x="354619" y="964685"/>
                  <a:pt x="355158" y="962778"/>
                  <a:pt x="355158" y="960601"/>
                </a:cubicBezTo>
                <a:lnTo>
                  <a:pt x="342211" y="947531"/>
                </a:lnTo>
                <a:cubicBezTo>
                  <a:pt x="340054" y="947531"/>
                  <a:pt x="338975" y="948076"/>
                  <a:pt x="338975" y="949164"/>
                </a:cubicBezTo>
                <a:lnTo>
                  <a:pt x="338975" y="967136"/>
                </a:lnTo>
                <a:cubicBezTo>
                  <a:pt x="338975" y="968224"/>
                  <a:pt x="337357" y="969585"/>
                  <a:pt x="334120" y="971220"/>
                </a:cubicBezTo>
                <a:cubicBezTo>
                  <a:pt x="330884" y="972854"/>
                  <a:pt x="328727" y="973670"/>
                  <a:pt x="327646" y="973670"/>
                </a:cubicBezTo>
                <a:cubicBezTo>
                  <a:pt x="322253" y="973670"/>
                  <a:pt x="320095" y="970947"/>
                  <a:pt x="321174" y="965501"/>
                </a:cubicBezTo>
                <a:cubicBezTo>
                  <a:pt x="322253" y="960056"/>
                  <a:pt x="320095" y="957333"/>
                  <a:pt x="314701" y="957333"/>
                </a:cubicBezTo>
                <a:cubicBezTo>
                  <a:pt x="309306" y="957333"/>
                  <a:pt x="304991" y="960056"/>
                  <a:pt x="301754" y="965501"/>
                </a:cubicBezTo>
                <a:cubicBezTo>
                  <a:pt x="298518" y="970947"/>
                  <a:pt x="295821" y="973670"/>
                  <a:pt x="293662" y="973670"/>
                </a:cubicBezTo>
                <a:cubicBezTo>
                  <a:pt x="290426" y="973670"/>
                  <a:pt x="287190" y="973126"/>
                  <a:pt x="283953" y="972036"/>
                </a:cubicBezTo>
                <a:cubicBezTo>
                  <a:pt x="280716" y="970947"/>
                  <a:pt x="277479" y="970403"/>
                  <a:pt x="274243" y="970403"/>
                </a:cubicBezTo>
                <a:cubicBezTo>
                  <a:pt x="271007" y="970403"/>
                  <a:pt x="268310" y="971220"/>
                  <a:pt x="266152" y="972854"/>
                </a:cubicBezTo>
                <a:cubicBezTo>
                  <a:pt x="263995" y="974487"/>
                  <a:pt x="261836" y="975304"/>
                  <a:pt x="259678" y="975304"/>
                </a:cubicBezTo>
                <a:lnTo>
                  <a:pt x="256442" y="975304"/>
                </a:lnTo>
                <a:cubicBezTo>
                  <a:pt x="252127" y="972036"/>
                  <a:pt x="249699" y="969041"/>
                  <a:pt x="249159" y="966319"/>
                </a:cubicBezTo>
                <a:cubicBezTo>
                  <a:pt x="248620" y="963596"/>
                  <a:pt x="248351" y="959512"/>
                  <a:pt x="248351" y="954066"/>
                </a:cubicBezTo>
                <a:lnTo>
                  <a:pt x="246732" y="952433"/>
                </a:lnTo>
                <a:lnTo>
                  <a:pt x="245113" y="952433"/>
                </a:lnTo>
                <a:cubicBezTo>
                  <a:pt x="242956" y="952433"/>
                  <a:pt x="241608" y="952977"/>
                  <a:pt x="241067" y="954066"/>
                </a:cubicBezTo>
                <a:cubicBezTo>
                  <a:pt x="240528" y="955155"/>
                  <a:pt x="239180" y="955699"/>
                  <a:pt x="237023" y="955699"/>
                </a:cubicBezTo>
                <a:cubicBezTo>
                  <a:pt x="234865" y="955699"/>
                  <a:pt x="233786" y="955427"/>
                  <a:pt x="233786" y="954883"/>
                </a:cubicBezTo>
                <a:cubicBezTo>
                  <a:pt x="233786" y="954338"/>
                  <a:pt x="232706" y="954066"/>
                  <a:pt x="230550" y="954066"/>
                </a:cubicBezTo>
                <a:cubicBezTo>
                  <a:pt x="230550" y="956245"/>
                  <a:pt x="230819" y="957878"/>
                  <a:pt x="231358" y="958968"/>
                </a:cubicBezTo>
                <a:cubicBezTo>
                  <a:pt x="231898" y="960056"/>
                  <a:pt x="232168" y="961690"/>
                  <a:pt x="232168" y="963868"/>
                </a:cubicBezTo>
                <a:cubicBezTo>
                  <a:pt x="232168" y="967136"/>
                  <a:pt x="230550" y="968769"/>
                  <a:pt x="227312" y="968769"/>
                </a:cubicBezTo>
                <a:cubicBezTo>
                  <a:pt x="225155" y="968769"/>
                  <a:pt x="223536" y="967408"/>
                  <a:pt x="222458" y="964685"/>
                </a:cubicBezTo>
                <a:cubicBezTo>
                  <a:pt x="221379" y="961962"/>
                  <a:pt x="219761" y="960601"/>
                  <a:pt x="217603" y="960601"/>
                </a:cubicBezTo>
                <a:lnTo>
                  <a:pt x="215985" y="960601"/>
                </a:lnTo>
                <a:cubicBezTo>
                  <a:pt x="210590" y="962778"/>
                  <a:pt x="206544" y="964685"/>
                  <a:pt x="203847" y="966319"/>
                </a:cubicBezTo>
                <a:cubicBezTo>
                  <a:pt x="201150" y="967952"/>
                  <a:pt x="197643" y="969313"/>
                  <a:pt x="193328" y="970403"/>
                </a:cubicBezTo>
                <a:lnTo>
                  <a:pt x="191710" y="970403"/>
                </a:lnTo>
                <a:cubicBezTo>
                  <a:pt x="189552" y="970403"/>
                  <a:pt x="187395" y="969585"/>
                  <a:pt x="185237" y="967952"/>
                </a:cubicBezTo>
                <a:cubicBezTo>
                  <a:pt x="183078" y="966319"/>
                  <a:pt x="180921" y="965501"/>
                  <a:pt x="178763" y="965501"/>
                </a:cubicBezTo>
                <a:cubicBezTo>
                  <a:pt x="176606" y="965501"/>
                  <a:pt x="175258" y="967136"/>
                  <a:pt x="174717" y="970403"/>
                </a:cubicBezTo>
                <a:cubicBezTo>
                  <a:pt x="174178" y="973670"/>
                  <a:pt x="172291" y="975304"/>
                  <a:pt x="169054" y="975304"/>
                </a:cubicBezTo>
                <a:cubicBezTo>
                  <a:pt x="164738" y="975304"/>
                  <a:pt x="160962" y="973670"/>
                  <a:pt x="157726" y="970403"/>
                </a:cubicBezTo>
                <a:cubicBezTo>
                  <a:pt x="154489" y="967136"/>
                  <a:pt x="151791" y="963868"/>
                  <a:pt x="149634" y="960601"/>
                </a:cubicBezTo>
                <a:lnTo>
                  <a:pt x="149634" y="958968"/>
                </a:lnTo>
                <a:cubicBezTo>
                  <a:pt x="149634" y="956789"/>
                  <a:pt x="150443" y="953794"/>
                  <a:pt x="152061" y="949982"/>
                </a:cubicBezTo>
                <a:cubicBezTo>
                  <a:pt x="153680" y="946170"/>
                  <a:pt x="155568" y="944264"/>
                  <a:pt x="157726" y="944264"/>
                </a:cubicBezTo>
                <a:cubicBezTo>
                  <a:pt x="163120" y="944264"/>
                  <a:pt x="167436" y="945898"/>
                  <a:pt x="170672" y="949164"/>
                </a:cubicBezTo>
                <a:cubicBezTo>
                  <a:pt x="173909" y="952433"/>
                  <a:pt x="178224" y="954066"/>
                  <a:pt x="183619" y="954066"/>
                </a:cubicBezTo>
                <a:cubicBezTo>
                  <a:pt x="186855" y="954066"/>
                  <a:pt x="188473" y="953522"/>
                  <a:pt x="188473" y="952433"/>
                </a:cubicBezTo>
                <a:lnTo>
                  <a:pt x="188473" y="944264"/>
                </a:lnTo>
                <a:cubicBezTo>
                  <a:pt x="188473" y="942085"/>
                  <a:pt x="186855" y="940996"/>
                  <a:pt x="183619" y="940996"/>
                </a:cubicBezTo>
                <a:cubicBezTo>
                  <a:pt x="180382" y="940996"/>
                  <a:pt x="178224" y="937729"/>
                  <a:pt x="177145" y="931194"/>
                </a:cubicBezTo>
                <a:lnTo>
                  <a:pt x="177145" y="918126"/>
                </a:lnTo>
                <a:cubicBezTo>
                  <a:pt x="181460" y="918126"/>
                  <a:pt x="186855" y="921665"/>
                  <a:pt x="193328" y="928744"/>
                </a:cubicBezTo>
                <a:cubicBezTo>
                  <a:pt x="199802" y="935824"/>
                  <a:pt x="203578" y="939363"/>
                  <a:pt x="204656" y="939363"/>
                </a:cubicBezTo>
                <a:lnTo>
                  <a:pt x="230550" y="939363"/>
                </a:lnTo>
                <a:cubicBezTo>
                  <a:pt x="230550" y="939363"/>
                  <a:pt x="231089" y="938819"/>
                  <a:pt x="232168" y="937729"/>
                </a:cubicBezTo>
                <a:lnTo>
                  <a:pt x="232168" y="936096"/>
                </a:lnTo>
                <a:cubicBezTo>
                  <a:pt x="232168" y="930650"/>
                  <a:pt x="230279" y="924387"/>
                  <a:pt x="226503" y="917308"/>
                </a:cubicBezTo>
                <a:cubicBezTo>
                  <a:pt x="222727" y="910229"/>
                  <a:pt x="220839" y="906145"/>
                  <a:pt x="220839" y="905056"/>
                </a:cubicBezTo>
                <a:cubicBezTo>
                  <a:pt x="221918" y="902877"/>
                  <a:pt x="224076" y="901244"/>
                  <a:pt x="227312" y="900154"/>
                </a:cubicBezTo>
                <a:cubicBezTo>
                  <a:pt x="230550" y="899066"/>
                  <a:pt x="232706" y="896887"/>
                  <a:pt x="233786" y="893621"/>
                </a:cubicBezTo>
                <a:cubicBezTo>
                  <a:pt x="232706" y="891442"/>
                  <a:pt x="231898" y="888447"/>
                  <a:pt x="231358" y="884635"/>
                </a:cubicBezTo>
                <a:cubicBezTo>
                  <a:pt x="230819" y="880823"/>
                  <a:pt x="229470" y="878917"/>
                  <a:pt x="227312" y="878917"/>
                </a:cubicBezTo>
                <a:cubicBezTo>
                  <a:pt x="221918" y="878917"/>
                  <a:pt x="218951" y="883273"/>
                  <a:pt x="218412" y="891986"/>
                </a:cubicBezTo>
                <a:cubicBezTo>
                  <a:pt x="217872" y="900700"/>
                  <a:pt x="216523" y="905056"/>
                  <a:pt x="214366" y="905056"/>
                </a:cubicBezTo>
                <a:cubicBezTo>
                  <a:pt x="212208" y="905056"/>
                  <a:pt x="210860" y="904238"/>
                  <a:pt x="210321" y="902605"/>
                </a:cubicBezTo>
                <a:cubicBezTo>
                  <a:pt x="209781" y="900972"/>
                  <a:pt x="208432" y="900154"/>
                  <a:pt x="206275" y="900154"/>
                </a:cubicBezTo>
                <a:cubicBezTo>
                  <a:pt x="203038" y="900154"/>
                  <a:pt x="200340" y="901789"/>
                  <a:pt x="198184" y="905056"/>
                </a:cubicBezTo>
                <a:cubicBezTo>
                  <a:pt x="196025" y="908323"/>
                  <a:pt x="193328" y="909957"/>
                  <a:pt x="190092" y="909957"/>
                </a:cubicBezTo>
                <a:lnTo>
                  <a:pt x="188473" y="909957"/>
                </a:lnTo>
                <a:lnTo>
                  <a:pt x="185237" y="906689"/>
                </a:lnTo>
                <a:cubicBezTo>
                  <a:pt x="184157" y="905600"/>
                  <a:pt x="183619" y="904512"/>
                  <a:pt x="183619" y="903422"/>
                </a:cubicBezTo>
                <a:cubicBezTo>
                  <a:pt x="182539" y="903422"/>
                  <a:pt x="181460" y="902877"/>
                  <a:pt x="180382" y="901789"/>
                </a:cubicBezTo>
                <a:cubicBezTo>
                  <a:pt x="178224" y="901789"/>
                  <a:pt x="176606" y="904238"/>
                  <a:pt x="175527" y="909140"/>
                </a:cubicBezTo>
                <a:cubicBezTo>
                  <a:pt x="174448" y="914042"/>
                  <a:pt x="173909" y="917036"/>
                  <a:pt x="173909" y="918126"/>
                </a:cubicBezTo>
                <a:cubicBezTo>
                  <a:pt x="168515" y="921393"/>
                  <a:pt x="165818" y="926838"/>
                  <a:pt x="165818" y="934462"/>
                </a:cubicBezTo>
                <a:cubicBezTo>
                  <a:pt x="165818" y="935551"/>
                  <a:pt x="164198" y="936096"/>
                  <a:pt x="160962" y="936096"/>
                </a:cubicBezTo>
                <a:cubicBezTo>
                  <a:pt x="158804" y="936096"/>
                  <a:pt x="156916" y="935279"/>
                  <a:pt x="155298" y="933645"/>
                </a:cubicBezTo>
                <a:cubicBezTo>
                  <a:pt x="153680" y="932012"/>
                  <a:pt x="151791" y="931194"/>
                  <a:pt x="149634" y="931194"/>
                </a:cubicBezTo>
                <a:cubicBezTo>
                  <a:pt x="146397" y="936640"/>
                  <a:pt x="142621" y="941541"/>
                  <a:pt x="138306" y="945898"/>
                </a:cubicBezTo>
                <a:cubicBezTo>
                  <a:pt x="130754" y="954610"/>
                  <a:pt x="125359" y="960056"/>
                  <a:pt x="122123" y="962234"/>
                </a:cubicBezTo>
                <a:cubicBezTo>
                  <a:pt x="118887" y="963324"/>
                  <a:pt x="114031" y="966047"/>
                  <a:pt x="107559" y="970403"/>
                </a:cubicBezTo>
                <a:cubicBezTo>
                  <a:pt x="103242" y="968224"/>
                  <a:pt x="97309" y="968224"/>
                  <a:pt x="89757" y="970403"/>
                </a:cubicBezTo>
                <a:lnTo>
                  <a:pt x="54155" y="970403"/>
                </a:lnTo>
                <a:cubicBezTo>
                  <a:pt x="53075" y="970403"/>
                  <a:pt x="51996" y="969313"/>
                  <a:pt x="50917" y="967136"/>
                </a:cubicBezTo>
                <a:cubicBezTo>
                  <a:pt x="49839" y="964957"/>
                  <a:pt x="49299" y="962778"/>
                  <a:pt x="49299" y="960601"/>
                </a:cubicBezTo>
                <a:lnTo>
                  <a:pt x="49299" y="937729"/>
                </a:lnTo>
                <a:cubicBezTo>
                  <a:pt x="49299" y="937729"/>
                  <a:pt x="48760" y="936640"/>
                  <a:pt x="47681" y="934462"/>
                </a:cubicBezTo>
                <a:lnTo>
                  <a:pt x="47681" y="931194"/>
                </a:lnTo>
                <a:cubicBezTo>
                  <a:pt x="46602" y="930105"/>
                  <a:pt x="46602" y="929017"/>
                  <a:pt x="47681" y="927928"/>
                </a:cubicBezTo>
                <a:cubicBezTo>
                  <a:pt x="53075" y="926838"/>
                  <a:pt x="57121" y="926021"/>
                  <a:pt x="59818" y="925477"/>
                </a:cubicBezTo>
                <a:cubicBezTo>
                  <a:pt x="62516" y="924933"/>
                  <a:pt x="64943" y="922482"/>
                  <a:pt x="67100" y="918126"/>
                </a:cubicBezTo>
                <a:lnTo>
                  <a:pt x="68720" y="918126"/>
                </a:lnTo>
                <a:cubicBezTo>
                  <a:pt x="69799" y="918126"/>
                  <a:pt x="70876" y="918670"/>
                  <a:pt x="71956" y="919759"/>
                </a:cubicBezTo>
                <a:cubicBezTo>
                  <a:pt x="73035" y="920849"/>
                  <a:pt x="74653" y="921937"/>
                  <a:pt x="76811" y="923026"/>
                </a:cubicBezTo>
                <a:cubicBezTo>
                  <a:pt x="78968" y="923026"/>
                  <a:pt x="80047" y="922210"/>
                  <a:pt x="80047" y="920575"/>
                </a:cubicBezTo>
                <a:cubicBezTo>
                  <a:pt x="80047" y="918942"/>
                  <a:pt x="81126" y="918126"/>
                  <a:pt x="83283" y="918126"/>
                </a:cubicBezTo>
                <a:cubicBezTo>
                  <a:pt x="85441" y="918126"/>
                  <a:pt x="87869" y="918942"/>
                  <a:pt x="90566" y="920575"/>
                </a:cubicBezTo>
                <a:cubicBezTo>
                  <a:pt x="93263" y="922210"/>
                  <a:pt x="96230" y="923026"/>
                  <a:pt x="99466" y="923026"/>
                </a:cubicBezTo>
                <a:lnTo>
                  <a:pt x="102704" y="923026"/>
                </a:lnTo>
                <a:lnTo>
                  <a:pt x="105940" y="923026"/>
                </a:lnTo>
                <a:cubicBezTo>
                  <a:pt x="107019" y="923026"/>
                  <a:pt x="107559" y="923571"/>
                  <a:pt x="107559" y="924659"/>
                </a:cubicBezTo>
                <a:cubicBezTo>
                  <a:pt x="107559" y="926838"/>
                  <a:pt x="106749" y="928472"/>
                  <a:pt x="105131" y="929561"/>
                </a:cubicBezTo>
                <a:cubicBezTo>
                  <a:pt x="103512" y="930650"/>
                  <a:pt x="102704" y="932284"/>
                  <a:pt x="102704" y="934462"/>
                </a:cubicBezTo>
                <a:cubicBezTo>
                  <a:pt x="102704" y="936640"/>
                  <a:pt x="104591" y="940452"/>
                  <a:pt x="108367" y="945898"/>
                </a:cubicBezTo>
                <a:cubicBezTo>
                  <a:pt x="112144" y="951343"/>
                  <a:pt x="115110" y="954066"/>
                  <a:pt x="117269" y="954066"/>
                </a:cubicBezTo>
                <a:cubicBezTo>
                  <a:pt x="122663" y="954066"/>
                  <a:pt x="125359" y="951343"/>
                  <a:pt x="125359" y="945898"/>
                </a:cubicBezTo>
                <a:cubicBezTo>
                  <a:pt x="125359" y="944808"/>
                  <a:pt x="125091" y="943992"/>
                  <a:pt x="124550" y="943447"/>
                </a:cubicBezTo>
                <a:cubicBezTo>
                  <a:pt x="124011" y="942903"/>
                  <a:pt x="123741" y="941541"/>
                  <a:pt x="123741" y="939363"/>
                </a:cubicBezTo>
                <a:cubicBezTo>
                  <a:pt x="123741" y="936096"/>
                  <a:pt x="126978" y="933917"/>
                  <a:pt x="133452" y="932828"/>
                </a:cubicBezTo>
                <a:cubicBezTo>
                  <a:pt x="139924" y="931740"/>
                  <a:pt x="144240" y="929561"/>
                  <a:pt x="146397" y="926294"/>
                </a:cubicBezTo>
                <a:cubicBezTo>
                  <a:pt x="146397" y="925205"/>
                  <a:pt x="147207" y="923026"/>
                  <a:pt x="148825" y="919759"/>
                </a:cubicBezTo>
                <a:cubicBezTo>
                  <a:pt x="150443" y="916491"/>
                  <a:pt x="151791" y="914314"/>
                  <a:pt x="152871" y="913224"/>
                </a:cubicBezTo>
                <a:lnTo>
                  <a:pt x="152871" y="911591"/>
                </a:lnTo>
                <a:cubicBezTo>
                  <a:pt x="152871" y="909412"/>
                  <a:pt x="152332" y="907507"/>
                  <a:pt x="151253" y="905873"/>
                </a:cubicBezTo>
                <a:cubicBezTo>
                  <a:pt x="150173" y="904238"/>
                  <a:pt x="149634" y="902333"/>
                  <a:pt x="149634" y="900154"/>
                </a:cubicBezTo>
                <a:cubicBezTo>
                  <a:pt x="149634" y="894709"/>
                  <a:pt x="153950" y="891714"/>
                  <a:pt x="162580" y="891170"/>
                </a:cubicBezTo>
                <a:cubicBezTo>
                  <a:pt x="171212" y="890624"/>
                  <a:pt x="175527" y="887630"/>
                  <a:pt x="175527" y="882184"/>
                </a:cubicBezTo>
                <a:cubicBezTo>
                  <a:pt x="175527" y="878917"/>
                  <a:pt x="174987" y="875649"/>
                  <a:pt x="173909" y="872382"/>
                </a:cubicBezTo>
                <a:cubicBezTo>
                  <a:pt x="172830" y="869116"/>
                  <a:pt x="170672" y="867481"/>
                  <a:pt x="167436" y="867481"/>
                </a:cubicBezTo>
                <a:cubicBezTo>
                  <a:pt x="165277" y="867481"/>
                  <a:pt x="163120" y="868298"/>
                  <a:pt x="160962" y="869932"/>
                </a:cubicBezTo>
                <a:cubicBezTo>
                  <a:pt x="158804" y="871565"/>
                  <a:pt x="156647" y="872926"/>
                  <a:pt x="154489" y="874016"/>
                </a:cubicBezTo>
                <a:cubicBezTo>
                  <a:pt x="152332" y="872926"/>
                  <a:pt x="151522" y="871293"/>
                  <a:pt x="152061" y="869116"/>
                </a:cubicBezTo>
                <a:cubicBezTo>
                  <a:pt x="152601" y="866937"/>
                  <a:pt x="151791" y="865847"/>
                  <a:pt x="149634" y="865847"/>
                </a:cubicBezTo>
                <a:lnTo>
                  <a:pt x="148015" y="865847"/>
                </a:lnTo>
                <a:cubicBezTo>
                  <a:pt x="144779" y="869116"/>
                  <a:pt x="142621" y="870749"/>
                  <a:pt x="141543" y="870749"/>
                </a:cubicBezTo>
                <a:cubicBezTo>
                  <a:pt x="139385" y="870749"/>
                  <a:pt x="138306" y="869116"/>
                  <a:pt x="138306" y="865847"/>
                </a:cubicBezTo>
                <a:cubicBezTo>
                  <a:pt x="138306" y="862581"/>
                  <a:pt x="140195" y="860130"/>
                  <a:pt x="143969" y="858496"/>
                </a:cubicBezTo>
                <a:cubicBezTo>
                  <a:pt x="147746" y="856863"/>
                  <a:pt x="149634" y="853867"/>
                  <a:pt x="149634" y="849511"/>
                </a:cubicBezTo>
                <a:cubicBezTo>
                  <a:pt x="149634" y="846244"/>
                  <a:pt x="148555" y="844610"/>
                  <a:pt x="146397" y="844610"/>
                </a:cubicBezTo>
                <a:cubicBezTo>
                  <a:pt x="141003" y="844610"/>
                  <a:pt x="137226" y="847333"/>
                  <a:pt x="135070" y="852779"/>
                </a:cubicBezTo>
                <a:lnTo>
                  <a:pt x="125359" y="852779"/>
                </a:lnTo>
                <a:cubicBezTo>
                  <a:pt x="125359" y="852779"/>
                  <a:pt x="124820" y="852233"/>
                  <a:pt x="123741" y="851144"/>
                </a:cubicBezTo>
                <a:cubicBezTo>
                  <a:pt x="123741" y="848967"/>
                  <a:pt x="124011" y="847605"/>
                  <a:pt x="124550" y="847060"/>
                </a:cubicBezTo>
                <a:cubicBezTo>
                  <a:pt x="125091" y="846516"/>
                  <a:pt x="125359" y="845698"/>
                  <a:pt x="125359" y="844610"/>
                </a:cubicBezTo>
                <a:lnTo>
                  <a:pt x="115650" y="838075"/>
                </a:lnTo>
                <a:cubicBezTo>
                  <a:pt x="109177" y="833719"/>
                  <a:pt x="105940" y="831540"/>
                  <a:pt x="105940" y="831540"/>
                </a:cubicBezTo>
                <a:lnTo>
                  <a:pt x="104322" y="831540"/>
                </a:lnTo>
                <a:cubicBezTo>
                  <a:pt x="103242" y="831540"/>
                  <a:pt x="102704" y="832085"/>
                  <a:pt x="102704" y="833174"/>
                </a:cubicBezTo>
                <a:lnTo>
                  <a:pt x="102704" y="838075"/>
                </a:lnTo>
                <a:cubicBezTo>
                  <a:pt x="102704" y="843521"/>
                  <a:pt x="104591" y="848967"/>
                  <a:pt x="108367" y="854412"/>
                </a:cubicBezTo>
                <a:cubicBezTo>
                  <a:pt x="112144" y="859858"/>
                  <a:pt x="116728" y="862581"/>
                  <a:pt x="122123" y="862581"/>
                </a:cubicBezTo>
                <a:cubicBezTo>
                  <a:pt x="123202" y="863670"/>
                  <a:pt x="123741" y="864758"/>
                  <a:pt x="123741" y="865847"/>
                </a:cubicBezTo>
                <a:cubicBezTo>
                  <a:pt x="123741" y="871293"/>
                  <a:pt x="121584" y="874016"/>
                  <a:pt x="117269" y="874016"/>
                </a:cubicBezTo>
                <a:cubicBezTo>
                  <a:pt x="110795" y="874016"/>
                  <a:pt x="105401" y="872654"/>
                  <a:pt x="101086" y="869932"/>
                </a:cubicBezTo>
                <a:cubicBezTo>
                  <a:pt x="96769" y="867209"/>
                  <a:pt x="92454" y="864214"/>
                  <a:pt x="88139" y="860947"/>
                </a:cubicBezTo>
                <a:lnTo>
                  <a:pt x="86521" y="860947"/>
                </a:lnTo>
                <a:cubicBezTo>
                  <a:pt x="86521" y="862035"/>
                  <a:pt x="84903" y="862581"/>
                  <a:pt x="81665" y="862581"/>
                </a:cubicBezTo>
                <a:cubicBezTo>
                  <a:pt x="81665" y="860402"/>
                  <a:pt x="79508" y="855774"/>
                  <a:pt x="75192" y="848695"/>
                </a:cubicBezTo>
                <a:cubicBezTo>
                  <a:pt x="70876" y="841614"/>
                  <a:pt x="67640" y="838075"/>
                  <a:pt x="65482" y="838075"/>
                </a:cubicBezTo>
                <a:cubicBezTo>
                  <a:pt x="63325" y="838075"/>
                  <a:pt x="62246" y="839981"/>
                  <a:pt x="62246" y="843793"/>
                </a:cubicBezTo>
                <a:cubicBezTo>
                  <a:pt x="62246" y="847605"/>
                  <a:pt x="60088" y="849511"/>
                  <a:pt x="55773" y="849511"/>
                </a:cubicBezTo>
                <a:cubicBezTo>
                  <a:pt x="53614" y="849511"/>
                  <a:pt x="50109" y="845972"/>
                  <a:pt x="45253" y="838891"/>
                </a:cubicBezTo>
                <a:cubicBezTo>
                  <a:pt x="40399" y="831812"/>
                  <a:pt x="37972" y="827184"/>
                  <a:pt x="37972" y="825006"/>
                </a:cubicBezTo>
                <a:cubicBezTo>
                  <a:pt x="37972" y="820649"/>
                  <a:pt x="43097" y="817927"/>
                  <a:pt x="53345" y="816837"/>
                </a:cubicBezTo>
                <a:cubicBezTo>
                  <a:pt x="63595" y="815748"/>
                  <a:pt x="68720" y="811937"/>
                  <a:pt x="68720" y="805402"/>
                </a:cubicBezTo>
                <a:cubicBezTo>
                  <a:pt x="68720" y="798867"/>
                  <a:pt x="64403" y="795600"/>
                  <a:pt x="55773" y="795600"/>
                </a:cubicBezTo>
                <a:lnTo>
                  <a:pt x="52537" y="795600"/>
                </a:lnTo>
                <a:lnTo>
                  <a:pt x="44445" y="802134"/>
                </a:lnTo>
                <a:lnTo>
                  <a:pt x="42826" y="802134"/>
                </a:lnTo>
                <a:cubicBezTo>
                  <a:pt x="40669" y="802134"/>
                  <a:pt x="39590" y="800500"/>
                  <a:pt x="39590" y="797234"/>
                </a:cubicBezTo>
                <a:cubicBezTo>
                  <a:pt x="39590" y="791788"/>
                  <a:pt x="41748" y="786886"/>
                  <a:pt x="46063" y="782530"/>
                </a:cubicBezTo>
                <a:cubicBezTo>
                  <a:pt x="50378" y="778174"/>
                  <a:pt x="52537" y="773818"/>
                  <a:pt x="52537" y="769460"/>
                </a:cubicBezTo>
                <a:cubicBezTo>
                  <a:pt x="52537" y="767283"/>
                  <a:pt x="52267" y="765650"/>
                  <a:pt x="51727" y="764560"/>
                </a:cubicBezTo>
                <a:cubicBezTo>
                  <a:pt x="51188" y="763471"/>
                  <a:pt x="50917" y="762381"/>
                  <a:pt x="50917" y="761292"/>
                </a:cubicBezTo>
                <a:cubicBezTo>
                  <a:pt x="50917" y="756936"/>
                  <a:pt x="52806" y="752852"/>
                  <a:pt x="56582" y="749039"/>
                </a:cubicBezTo>
                <a:cubicBezTo>
                  <a:pt x="60357" y="745229"/>
                  <a:pt x="62246" y="741144"/>
                  <a:pt x="62246" y="736787"/>
                </a:cubicBezTo>
                <a:cubicBezTo>
                  <a:pt x="62246" y="735699"/>
                  <a:pt x="61977" y="734337"/>
                  <a:pt x="61436" y="732703"/>
                </a:cubicBezTo>
                <a:cubicBezTo>
                  <a:pt x="60897" y="731069"/>
                  <a:pt x="60628" y="729708"/>
                  <a:pt x="60628" y="728618"/>
                </a:cubicBezTo>
                <a:cubicBezTo>
                  <a:pt x="59549" y="728618"/>
                  <a:pt x="59009" y="728074"/>
                  <a:pt x="59009" y="726985"/>
                </a:cubicBezTo>
                <a:lnTo>
                  <a:pt x="59009" y="725352"/>
                </a:lnTo>
                <a:lnTo>
                  <a:pt x="47681" y="725352"/>
                </a:lnTo>
                <a:cubicBezTo>
                  <a:pt x="46602" y="725352"/>
                  <a:pt x="46063" y="723718"/>
                  <a:pt x="46063" y="720450"/>
                </a:cubicBezTo>
                <a:cubicBezTo>
                  <a:pt x="46063" y="718273"/>
                  <a:pt x="46333" y="716366"/>
                  <a:pt x="46871" y="714733"/>
                </a:cubicBezTo>
                <a:cubicBezTo>
                  <a:pt x="47412" y="713099"/>
                  <a:pt x="47681" y="711194"/>
                  <a:pt x="47681" y="709015"/>
                </a:cubicBezTo>
                <a:cubicBezTo>
                  <a:pt x="47681" y="706836"/>
                  <a:pt x="47412" y="705203"/>
                  <a:pt x="46871" y="704113"/>
                </a:cubicBezTo>
                <a:cubicBezTo>
                  <a:pt x="46333" y="703025"/>
                  <a:pt x="46063" y="701391"/>
                  <a:pt x="46063" y="699213"/>
                </a:cubicBezTo>
                <a:lnTo>
                  <a:pt x="47681" y="697580"/>
                </a:lnTo>
                <a:cubicBezTo>
                  <a:pt x="48760" y="696490"/>
                  <a:pt x="51188" y="693496"/>
                  <a:pt x="54963" y="688594"/>
                </a:cubicBezTo>
                <a:cubicBezTo>
                  <a:pt x="58739" y="683692"/>
                  <a:pt x="60628" y="680154"/>
                  <a:pt x="60628" y="677975"/>
                </a:cubicBezTo>
                <a:cubicBezTo>
                  <a:pt x="60628" y="674708"/>
                  <a:pt x="58200" y="673347"/>
                  <a:pt x="53345" y="673891"/>
                </a:cubicBezTo>
                <a:cubicBezTo>
                  <a:pt x="48491" y="674436"/>
                  <a:pt x="46063" y="673075"/>
                  <a:pt x="46063" y="669806"/>
                </a:cubicBezTo>
                <a:cubicBezTo>
                  <a:pt x="46063" y="668717"/>
                  <a:pt x="47412" y="667901"/>
                  <a:pt x="50109" y="667356"/>
                </a:cubicBezTo>
                <a:cubicBezTo>
                  <a:pt x="52806" y="666812"/>
                  <a:pt x="54155" y="665450"/>
                  <a:pt x="54155" y="663272"/>
                </a:cubicBezTo>
                <a:cubicBezTo>
                  <a:pt x="54155" y="661094"/>
                  <a:pt x="54424" y="658643"/>
                  <a:pt x="54963" y="655921"/>
                </a:cubicBezTo>
                <a:cubicBezTo>
                  <a:pt x="55503" y="653198"/>
                  <a:pt x="55773" y="651292"/>
                  <a:pt x="55773" y="650203"/>
                </a:cubicBezTo>
                <a:cubicBezTo>
                  <a:pt x="56852" y="648024"/>
                  <a:pt x="58200" y="646391"/>
                  <a:pt x="59818" y="645301"/>
                </a:cubicBezTo>
                <a:cubicBezTo>
                  <a:pt x="61436" y="644212"/>
                  <a:pt x="62246" y="642579"/>
                  <a:pt x="62246" y="640401"/>
                </a:cubicBezTo>
                <a:cubicBezTo>
                  <a:pt x="62246" y="638222"/>
                  <a:pt x="59549" y="636317"/>
                  <a:pt x="54155" y="634682"/>
                </a:cubicBezTo>
                <a:cubicBezTo>
                  <a:pt x="48760" y="633049"/>
                  <a:pt x="46063" y="627875"/>
                  <a:pt x="46063" y="619163"/>
                </a:cubicBezTo>
                <a:cubicBezTo>
                  <a:pt x="46063" y="616984"/>
                  <a:pt x="46602" y="614805"/>
                  <a:pt x="47681" y="612628"/>
                </a:cubicBezTo>
                <a:cubicBezTo>
                  <a:pt x="48760" y="610449"/>
                  <a:pt x="49299" y="608272"/>
                  <a:pt x="49299" y="606093"/>
                </a:cubicBezTo>
                <a:cubicBezTo>
                  <a:pt x="49299" y="603914"/>
                  <a:pt x="48760" y="602281"/>
                  <a:pt x="47681" y="601191"/>
                </a:cubicBezTo>
                <a:cubicBezTo>
                  <a:pt x="46602" y="600103"/>
                  <a:pt x="46063" y="598469"/>
                  <a:pt x="46063" y="596291"/>
                </a:cubicBezTo>
                <a:cubicBezTo>
                  <a:pt x="46063" y="594112"/>
                  <a:pt x="46333" y="592751"/>
                  <a:pt x="46871" y="592207"/>
                </a:cubicBezTo>
                <a:cubicBezTo>
                  <a:pt x="47412" y="591662"/>
                  <a:pt x="47681" y="590300"/>
                  <a:pt x="47681" y="588123"/>
                </a:cubicBezTo>
                <a:cubicBezTo>
                  <a:pt x="47681" y="585944"/>
                  <a:pt x="46871" y="584311"/>
                  <a:pt x="45253" y="583221"/>
                </a:cubicBezTo>
                <a:cubicBezTo>
                  <a:pt x="43635" y="582132"/>
                  <a:pt x="42826" y="580498"/>
                  <a:pt x="42826" y="578321"/>
                </a:cubicBezTo>
                <a:cubicBezTo>
                  <a:pt x="42826" y="575053"/>
                  <a:pt x="44714" y="573147"/>
                  <a:pt x="48491" y="572602"/>
                </a:cubicBezTo>
                <a:cubicBezTo>
                  <a:pt x="52267" y="572058"/>
                  <a:pt x="55234" y="571786"/>
                  <a:pt x="57391" y="571786"/>
                </a:cubicBezTo>
                <a:cubicBezTo>
                  <a:pt x="61707" y="571786"/>
                  <a:pt x="64943" y="573419"/>
                  <a:pt x="67100" y="576686"/>
                </a:cubicBezTo>
                <a:cubicBezTo>
                  <a:pt x="69259" y="579954"/>
                  <a:pt x="71956" y="581588"/>
                  <a:pt x="75192" y="581588"/>
                </a:cubicBezTo>
                <a:cubicBezTo>
                  <a:pt x="81665" y="581588"/>
                  <a:pt x="87600" y="577232"/>
                  <a:pt x="92994" y="568518"/>
                </a:cubicBezTo>
                <a:cubicBezTo>
                  <a:pt x="98388" y="559806"/>
                  <a:pt x="101086" y="552727"/>
                  <a:pt x="101086" y="547281"/>
                </a:cubicBezTo>
                <a:cubicBezTo>
                  <a:pt x="101086" y="542925"/>
                  <a:pt x="99466" y="537751"/>
                  <a:pt x="96230" y="531760"/>
                </a:cubicBezTo>
                <a:cubicBezTo>
                  <a:pt x="92994" y="525771"/>
                  <a:pt x="89218" y="521686"/>
                  <a:pt x="84903" y="519508"/>
                </a:cubicBezTo>
                <a:cubicBezTo>
                  <a:pt x="78429" y="520597"/>
                  <a:pt x="70876" y="521142"/>
                  <a:pt x="62246" y="521142"/>
                </a:cubicBezTo>
                <a:cubicBezTo>
                  <a:pt x="53614" y="521142"/>
                  <a:pt x="49299" y="516785"/>
                  <a:pt x="49299" y="508072"/>
                </a:cubicBezTo>
                <a:lnTo>
                  <a:pt x="49299" y="504806"/>
                </a:lnTo>
                <a:cubicBezTo>
                  <a:pt x="56852" y="502627"/>
                  <a:pt x="60628" y="499360"/>
                  <a:pt x="60628" y="495003"/>
                </a:cubicBezTo>
                <a:cubicBezTo>
                  <a:pt x="60628" y="489557"/>
                  <a:pt x="58200" y="486834"/>
                  <a:pt x="53345" y="486834"/>
                </a:cubicBezTo>
                <a:cubicBezTo>
                  <a:pt x="48491" y="486834"/>
                  <a:pt x="46063" y="485746"/>
                  <a:pt x="46063" y="483567"/>
                </a:cubicBezTo>
                <a:cubicBezTo>
                  <a:pt x="46063" y="481389"/>
                  <a:pt x="48220" y="480301"/>
                  <a:pt x="52537" y="480301"/>
                </a:cubicBezTo>
                <a:cubicBezTo>
                  <a:pt x="54693" y="480301"/>
                  <a:pt x="56582" y="480573"/>
                  <a:pt x="58200" y="481117"/>
                </a:cubicBezTo>
                <a:cubicBezTo>
                  <a:pt x="59818" y="481662"/>
                  <a:pt x="61707" y="481934"/>
                  <a:pt x="63864" y="481934"/>
                </a:cubicBezTo>
                <a:cubicBezTo>
                  <a:pt x="66022" y="481934"/>
                  <a:pt x="68989" y="480845"/>
                  <a:pt x="72765" y="478666"/>
                </a:cubicBezTo>
                <a:cubicBezTo>
                  <a:pt x="76540" y="476488"/>
                  <a:pt x="78429" y="474310"/>
                  <a:pt x="78429" y="472132"/>
                </a:cubicBezTo>
                <a:cubicBezTo>
                  <a:pt x="78429" y="468864"/>
                  <a:pt x="76271" y="467231"/>
                  <a:pt x="71956" y="467231"/>
                </a:cubicBezTo>
                <a:cubicBezTo>
                  <a:pt x="69799" y="467231"/>
                  <a:pt x="67640" y="467503"/>
                  <a:pt x="65482" y="468048"/>
                </a:cubicBezTo>
                <a:cubicBezTo>
                  <a:pt x="63325" y="468592"/>
                  <a:pt x="61167" y="468864"/>
                  <a:pt x="59009" y="468864"/>
                </a:cubicBezTo>
                <a:cubicBezTo>
                  <a:pt x="56852" y="468864"/>
                  <a:pt x="54155" y="467775"/>
                  <a:pt x="50917" y="465597"/>
                </a:cubicBezTo>
                <a:cubicBezTo>
                  <a:pt x="47681" y="463418"/>
                  <a:pt x="46063" y="461241"/>
                  <a:pt x="46063" y="459062"/>
                </a:cubicBezTo>
                <a:cubicBezTo>
                  <a:pt x="46063" y="456883"/>
                  <a:pt x="46333" y="454706"/>
                  <a:pt x="46871" y="452527"/>
                </a:cubicBezTo>
                <a:cubicBezTo>
                  <a:pt x="47412" y="450350"/>
                  <a:pt x="47681" y="448171"/>
                  <a:pt x="47681" y="445992"/>
                </a:cubicBezTo>
                <a:cubicBezTo>
                  <a:pt x="47681" y="443815"/>
                  <a:pt x="47412" y="441364"/>
                  <a:pt x="46871" y="438641"/>
                </a:cubicBezTo>
                <a:cubicBezTo>
                  <a:pt x="46333" y="435919"/>
                  <a:pt x="46063" y="433468"/>
                  <a:pt x="46063" y="431290"/>
                </a:cubicBezTo>
                <a:cubicBezTo>
                  <a:pt x="46063" y="428022"/>
                  <a:pt x="46602" y="425027"/>
                  <a:pt x="47681" y="422305"/>
                </a:cubicBezTo>
                <a:cubicBezTo>
                  <a:pt x="48760" y="419582"/>
                  <a:pt x="49839" y="416587"/>
                  <a:pt x="50917" y="413319"/>
                </a:cubicBezTo>
                <a:lnTo>
                  <a:pt x="50917" y="406785"/>
                </a:lnTo>
                <a:cubicBezTo>
                  <a:pt x="50917" y="404606"/>
                  <a:pt x="51996" y="402973"/>
                  <a:pt x="54155" y="401884"/>
                </a:cubicBezTo>
                <a:cubicBezTo>
                  <a:pt x="56311" y="400794"/>
                  <a:pt x="57391" y="399161"/>
                  <a:pt x="57391" y="396982"/>
                </a:cubicBezTo>
                <a:cubicBezTo>
                  <a:pt x="57391" y="393715"/>
                  <a:pt x="56042" y="390721"/>
                  <a:pt x="53345" y="387998"/>
                </a:cubicBezTo>
                <a:cubicBezTo>
                  <a:pt x="50648" y="385275"/>
                  <a:pt x="49299" y="381735"/>
                  <a:pt x="49299" y="377379"/>
                </a:cubicBezTo>
                <a:cubicBezTo>
                  <a:pt x="49299" y="371933"/>
                  <a:pt x="52537" y="369754"/>
                  <a:pt x="59009" y="370844"/>
                </a:cubicBezTo>
                <a:cubicBezTo>
                  <a:pt x="65482" y="371933"/>
                  <a:pt x="68720" y="369754"/>
                  <a:pt x="68720" y="364309"/>
                </a:cubicBezTo>
                <a:cubicBezTo>
                  <a:pt x="68720" y="362131"/>
                  <a:pt x="68449" y="359136"/>
                  <a:pt x="67910" y="355324"/>
                </a:cubicBezTo>
                <a:cubicBezTo>
                  <a:pt x="67371" y="351512"/>
                  <a:pt x="65482" y="349607"/>
                  <a:pt x="62246" y="349607"/>
                </a:cubicBezTo>
                <a:cubicBezTo>
                  <a:pt x="60088" y="349607"/>
                  <a:pt x="58200" y="350695"/>
                  <a:pt x="56582" y="352873"/>
                </a:cubicBezTo>
                <a:cubicBezTo>
                  <a:pt x="54963" y="355052"/>
                  <a:pt x="53075" y="356140"/>
                  <a:pt x="50917" y="356140"/>
                </a:cubicBezTo>
                <a:cubicBezTo>
                  <a:pt x="48760" y="356140"/>
                  <a:pt x="47681" y="353963"/>
                  <a:pt x="47681" y="349607"/>
                </a:cubicBezTo>
                <a:cubicBezTo>
                  <a:pt x="47681" y="345249"/>
                  <a:pt x="48491" y="341438"/>
                  <a:pt x="50109" y="338170"/>
                </a:cubicBezTo>
                <a:cubicBezTo>
                  <a:pt x="51727" y="334903"/>
                  <a:pt x="52537" y="331091"/>
                  <a:pt x="52537" y="326735"/>
                </a:cubicBezTo>
                <a:cubicBezTo>
                  <a:pt x="52537" y="319111"/>
                  <a:pt x="50917" y="312032"/>
                  <a:pt x="47681" y="305497"/>
                </a:cubicBezTo>
                <a:cubicBezTo>
                  <a:pt x="44445" y="298962"/>
                  <a:pt x="42826" y="291883"/>
                  <a:pt x="42826" y="284260"/>
                </a:cubicBezTo>
                <a:lnTo>
                  <a:pt x="42826" y="279358"/>
                </a:lnTo>
                <a:lnTo>
                  <a:pt x="50917" y="271190"/>
                </a:lnTo>
                <a:lnTo>
                  <a:pt x="50917" y="267923"/>
                </a:lnTo>
                <a:cubicBezTo>
                  <a:pt x="50917" y="265744"/>
                  <a:pt x="49839" y="263565"/>
                  <a:pt x="47681" y="261388"/>
                </a:cubicBezTo>
                <a:cubicBezTo>
                  <a:pt x="45523" y="259209"/>
                  <a:pt x="44445" y="257032"/>
                  <a:pt x="44445" y="254853"/>
                </a:cubicBezTo>
                <a:cubicBezTo>
                  <a:pt x="44445" y="252674"/>
                  <a:pt x="45253" y="251313"/>
                  <a:pt x="46871" y="250769"/>
                </a:cubicBezTo>
                <a:cubicBezTo>
                  <a:pt x="48491" y="250225"/>
                  <a:pt x="49299" y="248863"/>
                  <a:pt x="49299" y="246685"/>
                </a:cubicBezTo>
                <a:cubicBezTo>
                  <a:pt x="48220" y="242328"/>
                  <a:pt x="46871" y="236883"/>
                  <a:pt x="45253" y="230348"/>
                </a:cubicBezTo>
                <a:cubicBezTo>
                  <a:pt x="43635" y="223813"/>
                  <a:pt x="42826" y="218367"/>
                  <a:pt x="42826" y="214011"/>
                </a:cubicBezTo>
                <a:cubicBezTo>
                  <a:pt x="42826" y="210744"/>
                  <a:pt x="44445" y="208022"/>
                  <a:pt x="47681" y="205843"/>
                </a:cubicBezTo>
                <a:cubicBezTo>
                  <a:pt x="50917" y="203664"/>
                  <a:pt x="52537" y="200941"/>
                  <a:pt x="52537" y="197674"/>
                </a:cubicBezTo>
                <a:cubicBezTo>
                  <a:pt x="52537" y="193318"/>
                  <a:pt x="51457" y="189778"/>
                  <a:pt x="49299" y="187055"/>
                </a:cubicBezTo>
                <a:cubicBezTo>
                  <a:pt x="47142" y="184332"/>
                  <a:pt x="46063" y="181338"/>
                  <a:pt x="46063" y="178071"/>
                </a:cubicBezTo>
                <a:cubicBezTo>
                  <a:pt x="46063" y="175892"/>
                  <a:pt x="46871" y="173441"/>
                  <a:pt x="48491" y="170719"/>
                </a:cubicBezTo>
                <a:cubicBezTo>
                  <a:pt x="50109" y="167996"/>
                  <a:pt x="50917" y="165545"/>
                  <a:pt x="50917" y="163368"/>
                </a:cubicBezTo>
                <a:cubicBezTo>
                  <a:pt x="50917" y="159011"/>
                  <a:pt x="50109" y="154927"/>
                  <a:pt x="48491" y="151115"/>
                </a:cubicBezTo>
                <a:cubicBezTo>
                  <a:pt x="46871" y="147303"/>
                  <a:pt x="46063" y="143219"/>
                  <a:pt x="46063" y="138862"/>
                </a:cubicBezTo>
                <a:cubicBezTo>
                  <a:pt x="46063" y="136684"/>
                  <a:pt x="46871" y="135322"/>
                  <a:pt x="48491" y="134778"/>
                </a:cubicBezTo>
                <a:cubicBezTo>
                  <a:pt x="50109" y="134233"/>
                  <a:pt x="50917" y="132871"/>
                  <a:pt x="50917" y="130694"/>
                </a:cubicBezTo>
                <a:cubicBezTo>
                  <a:pt x="50917" y="128515"/>
                  <a:pt x="50378" y="126065"/>
                  <a:pt x="49299" y="123342"/>
                </a:cubicBezTo>
                <a:cubicBezTo>
                  <a:pt x="48220" y="120619"/>
                  <a:pt x="47681" y="118169"/>
                  <a:pt x="47681" y="115991"/>
                </a:cubicBezTo>
                <a:cubicBezTo>
                  <a:pt x="47681" y="112724"/>
                  <a:pt x="48220" y="109456"/>
                  <a:pt x="49299" y="106189"/>
                </a:cubicBezTo>
                <a:cubicBezTo>
                  <a:pt x="50378" y="102921"/>
                  <a:pt x="50917" y="99110"/>
                  <a:pt x="50917" y="94752"/>
                </a:cubicBezTo>
                <a:cubicBezTo>
                  <a:pt x="50917" y="90396"/>
                  <a:pt x="50378" y="86312"/>
                  <a:pt x="49299" y="82500"/>
                </a:cubicBezTo>
                <a:cubicBezTo>
                  <a:pt x="48220" y="78689"/>
                  <a:pt x="47681" y="74605"/>
                  <a:pt x="47681" y="70247"/>
                </a:cubicBezTo>
                <a:cubicBezTo>
                  <a:pt x="47681" y="66980"/>
                  <a:pt x="47951" y="63986"/>
                  <a:pt x="48491" y="61263"/>
                </a:cubicBezTo>
                <a:cubicBezTo>
                  <a:pt x="49030" y="58540"/>
                  <a:pt x="49299" y="56089"/>
                  <a:pt x="49299" y="53911"/>
                </a:cubicBezTo>
                <a:cubicBezTo>
                  <a:pt x="49299" y="51733"/>
                  <a:pt x="49030" y="50372"/>
                  <a:pt x="48491" y="49826"/>
                </a:cubicBezTo>
                <a:cubicBezTo>
                  <a:pt x="47951" y="49282"/>
                  <a:pt x="47681" y="47921"/>
                  <a:pt x="47681" y="45742"/>
                </a:cubicBezTo>
                <a:cubicBezTo>
                  <a:pt x="47681" y="43565"/>
                  <a:pt x="49299" y="39753"/>
                  <a:pt x="52537" y="34307"/>
                </a:cubicBezTo>
                <a:cubicBezTo>
                  <a:pt x="55773" y="28861"/>
                  <a:pt x="58470" y="26139"/>
                  <a:pt x="60628" y="26139"/>
                </a:cubicBezTo>
                <a:close/>
                <a:moveTo>
                  <a:pt x="8419853" y="24505"/>
                </a:moveTo>
                <a:cubicBezTo>
                  <a:pt x="8420931" y="24505"/>
                  <a:pt x="8422550" y="25321"/>
                  <a:pt x="8424707" y="26956"/>
                </a:cubicBezTo>
                <a:cubicBezTo>
                  <a:pt x="8426865" y="28589"/>
                  <a:pt x="8428483" y="29405"/>
                  <a:pt x="8429563" y="29405"/>
                </a:cubicBezTo>
                <a:lnTo>
                  <a:pt x="8431181" y="29405"/>
                </a:lnTo>
                <a:cubicBezTo>
                  <a:pt x="8432260" y="29405"/>
                  <a:pt x="8433339" y="28861"/>
                  <a:pt x="8434417" y="27772"/>
                </a:cubicBezTo>
                <a:cubicBezTo>
                  <a:pt x="8435496" y="26683"/>
                  <a:pt x="8436575" y="26139"/>
                  <a:pt x="8437654" y="26139"/>
                </a:cubicBezTo>
                <a:cubicBezTo>
                  <a:pt x="8439811" y="26139"/>
                  <a:pt x="8441160" y="26683"/>
                  <a:pt x="8441701" y="27772"/>
                </a:cubicBezTo>
                <a:cubicBezTo>
                  <a:pt x="8442240" y="28861"/>
                  <a:pt x="8443589" y="29405"/>
                  <a:pt x="8445746" y="29405"/>
                </a:cubicBezTo>
                <a:cubicBezTo>
                  <a:pt x="8446825" y="29405"/>
                  <a:pt x="8447634" y="28861"/>
                  <a:pt x="8448173" y="27772"/>
                </a:cubicBezTo>
                <a:cubicBezTo>
                  <a:pt x="8448712" y="26683"/>
                  <a:pt x="8450061" y="26139"/>
                  <a:pt x="8452219" y="26139"/>
                </a:cubicBezTo>
                <a:cubicBezTo>
                  <a:pt x="8454377" y="26139"/>
                  <a:pt x="8455995" y="26683"/>
                  <a:pt x="8457073" y="27772"/>
                </a:cubicBezTo>
                <a:cubicBezTo>
                  <a:pt x="8458152" y="28861"/>
                  <a:pt x="8459770" y="29405"/>
                  <a:pt x="8461929" y="29405"/>
                </a:cubicBezTo>
                <a:cubicBezTo>
                  <a:pt x="8464085" y="29405"/>
                  <a:pt x="8465434" y="29133"/>
                  <a:pt x="8465974" y="28589"/>
                </a:cubicBezTo>
                <a:cubicBezTo>
                  <a:pt x="8466514" y="28044"/>
                  <a:pt x="8467324" y="27772"/>
                  <a:pt x="8468402" y="27772"/>
                </a:cubicBezTo>
                <a:lnTo>
                  <a:pt x="8470020" y="27772"/>
                </a:lnTo>
                <a:cubicBezTo>
                  <a:pt x="8471099" y="28861"/>
                  <a:pt x="8472448" y="30223"/>
                  <a:pt x="8474066" y="31856"/>
                </a:cubicBezTo>
                <a:cubicBezTo>
                  <a:pt x="8475684" y="33490"/>
                  <a:pt x="8477571" y="34307"/>
                  <a:pt x="8479730" y="34307"/>
                </a:cubicBezTo>
                <a:cubicBezTo>
                  <a:pt x="8486203" y="34307"/>
                  <a:pt x="8492676" y="32674"/>
                  <a:pt x="8499149" y="29405"/>
                </a:cubicBezTo>
                <a:cubicBezTo>
                  <a:pt x="8505623" y="26139"/>
                  <a:pt x="8512636" y="24505"/>
                  <a:pt x="8520187" y="24505"/>
                </a:cubicBezTo>
                <a:cubicBezTo>
                  <a:pt x="8522345" y="24505"/>
                  <a:pt x="8524502" y="25595"/>
                  <a:pt x="8526660" y="27772"/>
                </a:cubicBezTo>
                <a:cubicBezTo>
                  <a:pt x="8528819" y="29951"/>
                  <a:pt x="8530976" y="31040"/>
                  <a:pt x="8533134" y="31040"/>
                </a:cubicBezTo>
                <a:cubicBezTo>
                  <a:pt x="8534212" y="31040"/>
                  <a:pt x="8535292" y="30495"/>
                  <a:pt x="8536370" y="29405"/>
                </a:cubicBezTo>
                <a:cubicBezTo>
                  <a:pt x="8537449" y="29405"/>
                  <a:pt x="8537989" y="29133"/>
                  <a:pt x="8537989" y="28589"/>
                </a:cubicBezTo>
                <a:cubicBezTo>
                  <a:pt x="8537989" y="28044"/>
                  <a:pt x="8538528" y="27772"/>
                  <a:pt x="8539606" y="27772"/>
                </a:cubicBezTo>
                <a:cubicBezTo>
                  <a:pt x="8541764" y="27772"/>
                  <a:pt x="8544193" y="28589"/>
                  <a:pt x="8546889" y="30223"/>
                </a:cubicBezTo>
                <a:cubicBezTo>
                  <a:pt x="8549585" y="31856"/>
                  <a:pt x="8552014" y="32674"/>
                  <a:pt x="8554172" y="32674"/>
                </a:cubicBezTo>
                <a:lnTo>
                  <a:pt x="8555789" y="32674"/>
                </a:lnTo>
                <a:lnTo>
                  <a:pt x="8560645" y="31040"/>
                </a:lnTo>
                <a:lnTo>
                  <a:pt x="8565500" y="31040"/>
                </a:lnTo>
                <a:lnTo>
                  <a:pt x="8578447" y="31040"/>
                </a:lnTo>
                <a:cubicBezTo>
                  <a:pt x="8579525" y="32128"/>
                  <a:pt x="8581683" y="32674"/>
                  <a:pt x="8584919" y="32674"/>
                </a:cubicBezTo>
                <a:cubicBezTo>
                  <a:pt x="8588155" y="32674"/>
                  <a:pt x="8591392" y="31856"/>
                  <a:pt x="8594629" y="30223"/>
                </a:cubicBezTo>
                <a:cubicBezTo>
                  <a:pt x="8597866" y="28589"/>
                  <a:pt x="8601641" y="27772"/>
                  <a:pt x="8605957" y="27772"/>
                </a:cubicBezTo>
                <a:cubicBezTo>
                  <a:pt x="8608116" y="27772"/>
                  <a:pt x="8609463" y="28317"/>
                  <a:pt x="8610003" y="29405"/>
                </a:cubicBezTo>
                <a:cubicBezTo>
                  <a:pt x="8610542" y="30495"/>
                  <a:pt x="8611891" y="31040"/>
                  <a:pt x="8614049" y="31040"/>
                </a:cubicBezTo>
                <a:cubicBezTo>
                  <a:pt x="8616207" y="31040"/>
                  <a:pt x="8618095" y="30223"/>
                  <a:pt x="8619713" y="28589"/>
                </a:cubicBezTo>
                <a:cubicBezTo>
                  <a:pt x="8621331" y="26956"/>
                  <a:pt x="8623218" y="26139"/>
                  <a:pt x="8625376" y="26139"/>
                </a:cubicBezTo>
                <a:cubicBezTo>
                  <a:pt x="8630771" y="26139"/>
                  <a:pt x="8635896" y="26956"/>
                  <a:pt x="8640750" y="28589"/>
                </a:cubicBezTo>
                <a:cubicBezTo>
                  <a:pt x="8645605" y="30223"/>
                  <a:pt x="8650729" y="31040"/>
                  <a:pt x="8656124" y="31040"/>
                </a:cubicBezTo>
                <a:cubicBezTo>
                  <a:pt x="8660440" y="31040"/>
                  <a:pt x="8663947" y="30223"/>
                  <a:pt x="8666644" y="28589"/>
                </a:cubicBezTo>
                <a:cubicBezTo>
                  <a:pt x="8669341" y="26956"/>
                  <a:pt x="8672307" y="26139"/>
                  <a:pt x="8675545" y="26139"/>
                </a:cubicBezTo>
                <a:cubicBezTo>
                  <a:pt x="8684175" y="26139"/>
                  <a:pt x="8691728" y="27772"/>
                  <a:pt x="8698200" y="31040"/>
                </a:cubicBezTo>
                <a:cubicBezTo>
                  <a:pt x="8704673" y="34307"/>
                  <a:pt x="8707911" y="40297"/>
                  <a:pt x="8707911" y="49010"/>
                </a:cubicBezTo>
                <a:cubicBezTo>
                  <a:pt x="8707911" y="51188"/>
                  <a:pt x="8707640" y="53367"/>
                  <a:pt x="8707101" y="55545"/>
                </a:cubicBezTo>
                <a:cubicBezTo>
                  <a:pt x="8706561" y="57723"/>
                  <a:pt x="8706291" y="59902"/>
                  <a:pt x="8706291" y="62079"/>
                </a:cubicBezTo>
                <a:cubicBezTo>
                  <a:pt x="8706291" y="64258"/>
                  <a:pt x="8706830" y="66163"/>
                  <a:pt x="8707911" y="67798"/>
                </a:cubicBezTo>
                <a:cubicBezTo>
                  <a:pt x="8708989" y="69431"/>
                  <a:pt x="8709528" y="71337"/>
                  <a:pt x="8709528" y="73515"/>
                </a:cubicBezTo>
                <a:cubicBezTo>
                  <a:pt x="8709528" y="80050"/>
                  <a:pt x="8706830" y="83317"/>
                  <a:pt x="8701436" y="83317"/>
                </a:cubicBezTo>
                <a:cubicBezTo>
                  <a:pt x="8699279" y="83317"/>
                  <a:pt x="8698200" y="82228"/>
                  <a:pt x="8698200" y="80050"/>
                </a:cubicBezTo>
                <a:cubicBezTo>
                  <a:pt x="8698200" y="77872"/>
                  <a:pt x="8698469" y="76510"/>
                  <a:pt x="8699010" y="75966"/>
                </a:cubicBezTo>
                <a:cubicBezTo>
                  <a:pt x="8699549" y="75421"/>
                  <a:pt x="8699818" y="74059"/>
                  <a:pt x="8699818" y="71882"/>
                </a:cubicBezTo>
                <a:lnTo>
                  <a:pt x="8699818" y="68614"/>
                </a:lnTo>
                <a:lnTo>
                  <a:pt x="8698200" y="66980"/>
                </a:lnTo>
                <a:lnTo>
                  <a:pt x="8696582" y="66980"/>
                </a:lnTo>
                <a:cubicBezTo>
                  <a:pt x="8694424" y="69159"/>
                  <a:pt x="8690649" y="71609"/>
                  <a:pt x="8685253" y="74331"/>
                </a:cubicBezTo>
                <a:cubicBezTo>
                  <a:pt x="8679859" y="77054"/>
                  <a:pt x="8677162" y="79505"/>
                  <a:pt x="8677162" y="81684"/>
                </a:cubicBezTo>
                <a:cubicBezTo>
                  <a:pt x="8677162" y="88219"/>
                  <a:pt x="8680398" y="91486"/>
                  <a:pt x="8686872" y="91486"/>
                </a:cubicBezTo>
                <a:cubicBezTo>
                  <a:pt x="8689031" y="91486"/>
                  <a:pt x="8690108" y="90942"/>
                  <a:pt x="8690108" y="89852"/>
                </a:cubicBezTo>
                <a:cubicBezTo>
                  <a:pt x="8690108" y="88763"/>
                  <a:pt x="8691186" y="88219"/>
                  <a:pt x="8693346" y="88219"/>
                </a:cubicBezTo>
                <a:cubicBezTo>
                  <a:pt x="8693346" y="88219"/>
                  <a:pt x="8693885" y="88763"/>
                  <a:pt x="8694964" y="89852"/>
                </a:cubicBezTo>
                <a:cubicBezTo>
                  <a:pt x="8694964" y="92030"/>
                  <a:pt x="8694694" y="93391"/>
                  <a:pt x="8694154" y="93936"/>
                </a:cubicBezTo>
                <a:cubicBezTo>
                  <a:pt x="8693615" y="94480"/>
                  <a:pt x="8693346" y="95298"/>
                  <a:pt x="8693346" y="96387"/>
                </a:cubicBezTo>
                <a:cubicBezTo>
                  <a:pt x="8693346" y="97475"/>
                  <a:pt x="8696582" y="101833"/>
                  <a:pt x="8703055" y="109456"/>
                </a:cubicBezTo>
                <a:cubicBezTo>
                  <a:pt x="8709528" y="117080"/>
                  <a:pt x="8712766" y="122526"/>
                  <a:pt x="8712766" y="125792"/>
                </a:cubicBezTo>
                <a:lnTo>
                  <a:pt x="8712766" y="147031"/>
                </a:lnTo>
                <a:lnTo>
                  <a:pt x="8712766" y="150298"/>
                </a:lnTo>
                <a:cubicBezTo>
                  <a:pt x="8712766" y="151387"/>
                  <a:pt x="8713305" y="151931"/>
                  <a:pt x="8714383" y="151931"/>
                </a:cubicBezTo>
                <a:cubicBezTo>
                  <a:pt x="8715461" y="151931"/>
                  <a:pt x="8716002" y="152476"/>
                  <a:pt x="8716002" y="153566"/>
                </a:cubicBezTo>
                <a:cubicBezTo>
                  <a:pt x="8716002" y="155743"/>
                  <a:pt x="8715732" y="157377"/>
                  <a:pt x="8715193" y="158466"/>
                </a:cubicBezTo>
                <a:cubicBezTo>
                  <a:pt x="8714654" y="159555"/>
                  <a:pt x="8714383" y="161189"/>
                  <a:pt x="8714383" y="163368"/>
                </a:cubicBezTo>
                <a:cubicBezTo>
                  <a:pt x="8714383" y="166634"/>
                  <a:pt x="8714654" y="169902"/>
                  <a:pt x="8715193" y="173169"/>
                </a:cubicBezTo>
                <a:cubicBezTo>
                  <a:pt x="8715732" y="176436"/>
                  <a:pt x="8716541" y="180248"/>
                  <a:pt x="8717619" y="184604"/>
                </a:cubicBezTo>
                <a:lnTo>
                  <a:pt x="8717619" y="222180"/>
                </a:lnTo>
                <a:cubicBezTo>
                  <a:pt x="8718700" y="224358"/>
                  <a:pt x="8719777" y="226264"/>
                  <a:pt x="8720856" y="227897"/>
                </a:cubicBezTo>
                <a:cubicBezTo>
                  <a:pt x="8721936" y="229531"/>
                  <a:pt x="8722474" y="231437"/>
                  <a:pt x="8722474" y="233615"/>
                </a:cubicBezTo>
                <a:cubicBezTo>
                  <a:pt x="8722474" y="235793"/>
                  <a:pt x="8721936" y="237155"/>
                  <a:pt x="8720856" y="237699"/>
                </a:cubicBezTo>
                <a:cubicBezTo>
                  <a:pt x="8719777" y="238244"/>
                  <a:pt x="8719238" y="239606"/>
                  <a:pt x="8719238" y="241783"/>
                </a:cubicBezTo>
                <a:cubicBezTo>
                  <a:pt x="8719238" y="243962"/>
                  <a:pt x="8720048" y="245867"/>
                  <a:pt x="8721665" y="247502"/>
                </a:cubicBezTo>
                <a:cubicBezTo>
                  <a:pt x="8723284" y="249135"/>
                  <a:pt x="8724094" y="251041"/>
                  <a:pt x="8724094" y="253220"/>
                </a:cubicBezTo>
                <a:lnTo>
                  <a:pt x="8724094" y="254853"/>
                </a:lnTo>
                <a:cubicBezTo>
                  <a:pt x="8721936" y="259209"/>
                  <a:pt x="8720587" y="262204"/>
                  <a:pt x="8720048" y="263839"/>
                </a:cubicBezTo>
                <a:cubicBezTo>
                  <a:pt x="8719507" y="265472"/>
                  <a:pt x="8719238" y="267378"/>
                  <a:pt x="8719238" y="269556"/>
                </a:cubicBezTo>
                <a:lnTo>
                  <a:pt x="8719238" y="272823"/>
                </a:lnTo>
                <a:lnTo>
                  <a:pt x="8719238" y="294061"/>
                </a:lnTo>
                <a:lnTo>
                  <a:pt x="8719238" y="295695"/>
                </a:lnTo>
                <a:cubicBezTo>
                  <a:pt x="8719238" y="298962"/>
                  <a:pt x="8718429" y="302502"/>
                  <a:pt x="8716811" y="306314"/>
                </a:cubicBezTo>
                <a:cubicBezTo>
                  <a:pt x="8715193" y="310126"/>
                  <a:pt x="8714383" y="314210"/>
                  <a:pt x="8714383" y="318567"/>
                </a:cubicBezTo>
                <a:cubicBezTo>
                  <a:pt x="8714383" y="321833"/>
                  <a:pt x="8714654" y="324828"/>
                  <a:pt x="8715193" y="327551"/>
                </a:cubicBezTo>
                <a:cubicBezTo>
                  <a:pt x="8715732" y="330274"/>
                  <a:pt x="8716002" y="333814"/>
                  <a:pt x="8716002" y="338170"/>
                </a:cubicBezTo>
                <a:cubicBezTo>
                  <a:pt x="8718159" y="340349"/>
                  <a:pt x="8719238" y="343072"/>
                  <a:pt x="8719238" y="346338"/>
                </a:cubicBezTo>
                <a:cubicBezTo>
                  <a:pt x="8719238" y="348517"/>
                  <a:pt x="8718969" y="349879"/>
                  <a:pt x="8718429" y="350423"/>
                </a:cubicBezTo>
                <a:cubicBezTo>
                  <a:pt x="8717890" y="350968"/>
                  <a:pt x="8717619" y="352329"/>
                  <a:pt x="8717619" y="354507"/>
                </a:cubicBezTo>
                <a:cubicBezTo>
                  <a:pt x="8717619" y="357775"/>
                  <a:pt x="8718700" y="360770"/>
                  <a:pt x="8720856" y="363493"/>
                </a:cubicBezTo>
                <a:cubicBezTo>
                  <a:pt x="8723015" y="366215"/>
                  <a:pt x="8724094" y="368666"/>
                  <a:pt x="8724094" y="370844"/>
                </a:cubicBezTo>
                <a:cubicBezTo>
                  <a:pt x="8724094" y="376289"/>
                  <a:pt x="8723015" y="380645"/>
                  <a:pt x="8720856" y="383914"/>
                </a:cubicBezTo>
                <a:cubicBezTo>
                  <a:pt x="8718700" y="387180"/>
                  <a:pt x="8717619" y="391537"/>
                  <a:pt x="8717619" y="396982"/>
                </a:cubicBezTo>
                <a:cubicBezTo>
                  <a:pt x="8717619" y="399161"/>
                  <a:pt x="8718700" y="401340"/>
                  <a:pt x="8720856" y="403517"/>
                </a:cubicBezTo>
                <a:cubicBezTo>
                  <a:pt x="8723015" y="405696"/>
                  <a:pt x="8724094" y="407873"/>
                  <a:pt x="8724094" y="410052"/>
                </a:cubicBezTo>
                <a:cubicBezTo>
                  <a:pt x="8724094" y="415498"/>
                  <a:pt x="8722745" y="420399"/>
                  <a:pt x="8720048" y="424755"/>
                </a:cubicBezTo>
                <a:cubicBezTo>
                  <a:pt x="8717351" y="429112"/>
                  <a:pt x="8716002" y="434013"/>
                  <a:pt x="8716002" y="439459"/>
                </a:cubicBezTo>
                <a:cubicBezTo>
                  <a:pt x="8716002" y="442726"/>
                  <a:pt x="8716270" y="446266"/>
                  <a:pt x="8716811" y="450077"/>
                </a:cubicBezTo>
                <a:cubicBezTo>
                  <a:pt x="8717351" y="453889"/>
                  <a:pt x="8719777" y="456883"/>
                  <a:pt x="8724094" y="459062"/>
                </a:cubicBezTo>
                <a:lnTo>
                  <a:pt x="8724094" y="470497"/>
                </a:lnTo>
                <a:cubicBezTo>
                  <a:pt x="8724094" y="472676"/>
                  <a:pt x="8722474" y="474038"/>
                  <a:pt x="8719238" y="474582"/>
                </a:cubicBezTo>
                <a:cubicBezTo>
                  <a:pt x="8716002" y="475127"/>
                  <a:pt x="8714383" y="476488"/>
                  <a:pt x="8714383" y="478666"/>
                </a:cubicBezTo>
                <a:cubicBezTo>
                  <a:pt x="8714383" y="484111"/>
                  <a:pt x="8716002" y="488469"/>
                  <a:pt x="8719238" y="491736"/>
                </a:cubicBezTo>
                <a:cubicBezTo>
                  <a:pt x="8722474" y="495003"/>
                  <a:pt x="8724094" y="498815"/>
                  <a:pt x="8724094" y="503171"/>
                </a:cubicBezTo>
                <a:cubicBezTo>
                  <a:pt x="8724094" y="510795"/>
                  <a:pt x="8723015" y="518420"/>
                  <a:pt x="8720856" y="526043"/>
                </a:cubicBezTo>
                <a:cubicBezTo>
                  <a:pt x="8718700" y="533667"/>
                  <a:pt x="8717619" y="541290"/>
                  <a:pt x="8717619" y="548914"/>
                </a:cubicBezTo>
                <a:cubicBezTo>
                  <a:pt x="8717619" y="551093"/>
                  <a:pt x="8717890" y="552455"/>
                  <a:pt x="8718429" y="552999"/>
                </a:cubicBezTo>
                <a:cubicBezTo>
                  <a:pt x="8718969" y="553543"/>
                  <a:pt x="8719238" y="554904"/>
                  <a:pt x="8719238" y="557083"/>
                </a:cubicBezTo>
                <a:cubicBezTo>
                  <a:pt x="8719238" y="559261"/>
                  <a:pt x="8718429" y="561439"/>
                  <a:pt x="8716811" y="563618"/>
                </a:cubicBezTo>
                <a:cubicBezTo>
                  <a:pt x="8715193" y="565795"/>
                  <a:pt x="8714383" y="568518"/>
                  <a:pt x="8714383" y="571786"/>
                </a:cubicBezTo>
                <a:cubicBezTo>
                  <a:pt x="8714383" y="575053"/>
                  <a:pt x="8715461" y="578048"/>
                  <a:pt x="8717619" y="580770"/>
                </a:cubicBezTo>
                <a:cubicBezTo>
                  <a:pt x="8719777" y="583493"/>
                  <a:pt x="8720856" y="586489"/>
                  <a:pt x="8720856" y="589756"/>
                </a:cubicBezTo>
                <a:cubicBezTo>
                  <a:pt x="8720856" y="591935"/>
                  <a:pt x="8720316" y="593840"/>
                  <a:pt x="8719238" y="595474"/>
                </a:cubicBezTo>
                <a:cubicBezTo>
                  <a:pt x="8718159" y="597107"/>
                  <a:pt x="8717619" y="599014"/>
                  <a:pt x="8717619" y="601191"/>
                </a:cubicBezTo>
                <a:cubicBezTo>
                  <a:pt x="8717619" y="603370"/>
                  <a:pt x="8718159" y="605549"/>
                  <a:pt x="8719238" y="607726"/>
                </a:cubicBezTo>
                <a:cubicBezTo>
                  <a:pt x="8720316" y="609905"/>
                  <a:pt x="8720856" y="612083"/>
                  <a:pt x="8720856" y="614261"/>
                </a:cubicBezTo>
                <a:cubicBezTo>
                  <a:pt x="8720856" y="618618"/>
                  <a:pt x="8720316" y="622430"/>
                  <a:pt x="8719238" y="625696"/>
                </a:cubicBezTo>
                <a:cubicBezTo>
                  <a:pt x="8718159" y="628965"/>
                  <a:pt x="8717619" y="632777"/>
                  <a:pt x="8717619" y="637133"/>
                </a:cubicBezTo>
                <a:cubicBezTo>
                  <a:pt x="8717619" y="638222"/>
                  <a:pt x="8717890" y="639312"/>
                  <a:pt x="8718429" y="640401"/>
                </a:cubicBezTo>
                <a:cubicBezTo>
                  <a:pt x="8718969" y="641489"/>
                  <a:pt x="8719238" y="642579"/>
                  <a:pt x="8719238" y="643668"/>
                </a:cubicBezTo>
                <a:cubicBezTo>
                  <a:pt x="8719238" y="646935"/>
                  <a:pt x="8718429" y="649931"/>
                  <a:pt x="8716811" y="652654"/>
                </a:cubicBezTo>
                <a:cubicBezTo>
                  <a:pt x="8715193" y="655377"/>
                  <a:pt x="8714383" y="658371"/>
                  <a:pt x="8714383" y="661638"/>
                </a:cubicBezTo>
                <a:cubicBezTo>
                  <a:pt x="8714383" y="667084"/>
                  <a:pt x="8714923" y="672257"/>
                  <a:pt x="8716002" y="677159"/>
                </a:cubicBezTo>
                <a:cubicBezTo>
                  <a:pt x="8717080" y="682059"/>
                  <a:pt x="8717619" y="687233"/>
                  <a:pt x="8717619" y="692678"/>
                </a:cubicBezTo>
                <a:cubicBezTo>
                  <a:pt x="8719777" y="694857"/>
                  <a:pt x="8720856" y="696490"/>
                  <a:pt x="8720856" y="697580"/>
                </a:cubicBezTo>
                <a:cubicBezTo>
                  <a:pt x="8720856" y="699757"/>
                  <a:pt x="8720316" y="701119"/>
                  <a:pt x="8719238" y="701664"/>
                </a:cubicBezTo>
                <a:cubicBezTo>
                  <a:pt x="8718159" y="702208"/>
                  <a:pt x="8717619" y="703569"/>
                  <a:pt x="8717619" y="705748"/>
                </a:cubicBezTo>
                <a:cubicBezTo>
                  <a:pt x="8717619" y="709015"/>
                  <a:pt x="8718700" y="711466"/>
                  <a:pt x="8720856" y="713099"/>
                </a:cubicBezTo>
                <a:cubicBezTo>
                  <a:pt x="8723015" y="714733"/>
                  <a:pt x="8724094" y="717183"/>
                  <a:pt x="8724094" y="720450"/>
                </a:cubicBezTo>
                <a:lnTo>
                  <a:pt x="8724094" y="726985"/>
                </a:lnTo>
                <a:cubicBezTo>
                  <a:pt x="8723015" y="728074"/>
                  <a:pt x="8721665" y="728618"/>
                  <a:pt x="8720048" y="728618"/>
                </a:cubicBezTo>
                <a:cubicBezTo>
                  <a:pt x="8718429" y="728618"/>
                  <a:pt x="8717619" y="729708"/>
                  <a:pt x="8717619" y="731887"/>
                </a:cubicBezTo>
                <a:lnTo>
                  <a:pt x="8717619" y="733520"/>
                </a:lnTo>
                <a:cubicBezTo>
                  <a:pt x="8717619" y="734609"/>
                  <a:pt x="8718159" y="735699"/>
                  <a:pt x="8719238" y="736787"/>
                </a:cubicBezTo>
                <a:lnTo>
                  <a:pt x="8722474" y="740055"/>
                </a:lnTo>
                <a:cubicBezTo>
                  <a:pt x="8722474" y="742232"/>
                  <a:pt x="8722745" y="744955"/>
                  <a:pt x="8723284" y="748223"/>
                </a:cubicBezTo>
                <a:cubicBezTo>
                  <a:pt x="8723823" y="751490"/>
                  <a:pt x="8724094" y="753669"/>
                  <a:pt x="8724094" y="754758"/>
                </a:cubicBezTo>
                <a:cubicBezTo>
                  <a:pt x="8724094" y="755846"/>
                  <a:pt x="8723823" y="756392"/>
                  <a:pt x="8723284" y="756392"/>
                </a:cubicBezTo>
                <a:cubicBezTo>
                  <a:pt x="8722745" y="756392"/>
                  <a:pt x="8722474" y="756936"/>
                  <a:pt x="8722474" y="758025"/>
                </a:cubicBezTo>
                <a:cubicBezTo>
                  <a:pt x="8721397" y="759115"/>
                  <a:pt x="8720856" y="760204"/>
                  <a:pt x="8720856" y="761292"/>
                </a:cubicBezTo>
                <a:lnTo>
                  <a:pt x="8720856" y="775995"/>
                </a:lnTo>
                <a:cubicBezTo>
                  <a:pt x="8717619" y="780352"/>
                  <a:pt x="8715732" y="786342"/>
                  <a:pt x="8715193" y="793965"/>
                </a:cubicBezTo>
                <a:cubicBezTo>
                  <a:pt x="8714654" y="801590"/>
                  <a:pt x="8714383" y="808125"/>
                  <a:pt x="8714383" y="813570"/>
                </a:cubicBezTo>
                <a:cubicBezTo>
                  <a:pt x="8714383" y="814660"/>
                  <a:pt x="8713844" y="815748"/>
                  <a:pt x="8712766" y="816837"/>
                </a:cubicBezTo>
                <a:lnTo>
                  <a:pt x="8711147" y="816837"/>
                </a:lnTo>
                <a:cubicBezTo>
                  <a:pt x="8708989" y="815748"/>
                  <a:pt x="8707371" y="815204"/>
                  <a:pt x="8706291" y="815204"/>
                </a:cubicBezTo>
                <a:cubicBezTo>
                  <a:pt x="8703055" y="815204"/>
                  <a:pt x="8701436" y="814660"/>
                  <a:pt x="8701436" y="813570"/>
                </a:cubicBezTo>
                <a:lnTo>
                  <a:pt x="8699818" y="813570"/>
                </a:lnTo>
                <a:cubicBezTo>
                  <a:pt x="8698740" y="813570"/>
                  <a:pt x="8697122" y="814114"/>
                  <a:pt x="8694964" y="815204"/>
                </a:cubicBezTo>
                <a:cubicBezTo>
                  <a:pt x="8692806" y="816293"/>
                  <a:pt x="8691728" y="817927"/>
                  <a:pt x="8691728" y="820105"/>
                </a:cubicBezTo>
                <a:cubicBezTo>
                  <a:pt x="8691728" y="822283"/>
                  <a:pt x="8692536" y="823372"/>
                  <a:pt x="8694154" y="823372"/>
                </a:cubicBezTo>
                <a:cubicBezTo>
                  <a:pt x="8695772" y="823372"/>
                  <a:pt x="8696582" y="824462"/>
                  <a:pt x="8696582" y="826639"/>
                </a:cubicBezTo>
                <a:cubicBezTo>
                  <a:pt x="8696582" y="829907"/>
                  <a:pt x="8695233" y="832358"/>
                  <a:pt x="8692536" y="833991"/>
                </a:cubicBezTo>
                <a:cubicBezTo>
                  <a:pt x="8689839" y="835625"/>
                  <a:pt x="8687141" y="836986"/>
                  <a:pt x="8684445" y="838075"/>
                </a:cubicBezTo>
                <a:cubicBezTo>
                  <a:pt x="8681748" y="839165"/>
                  <a:pt x="8679049" y="840526"/>
                  <a:pt x="8676353" y="842160"/>
                </a:cubicBezTo>
                <a:cubicBezTo>
                  <a:pt x="8673657" y="843793"/>
                  <a:pt x="8672307" y="846788"/>
                  <a:pt x="8672307" y="851144"/>
                </a:cubicBezTo>
                <a:cubicBezTo>
                  <a:pt x="8672307" y="853323"/>
                  <a:pt x="8676084" y="855502"/>
                  <a:pt x="8683636" y="857679"/>
                </a:cubicBezTo>
                <a:cubicBezTo>
                  <a:pt x="8691186" y="859858"/>
                  <a:pt x="8697122" y="864214"/>
                  <a:pt x="8701436" y="870749"/>
                </a:cubicBezTo>
                <a:cubicBezTo>
                  <a:pt x="8702515" y="872926"/>
                  <a:pt x="8703865" y="874833"/>
                  <a:pt x="8705482" y="876467"/>
                </a:cubicBezTo>
                <a:cubicBezTo>
                  <a:pt x="8707101" y="878100"/>
                  <a:pt x="8707911" y="879461"/>
                  <a:pt x="8707911" y="880551"/>
                </a:cubicBezTo>
                <a:cubicBezTo>
                  <a:pt x="8707911" y="882729"/>
                  <a:pt x="8706291" y="885452"/>
                  <a:pt x="8703055" y="888719"/>
                </a:cubicBezTo>
                <a:cubicBezTo>
                  <a:pt x="8699818" y="891986"/>
                  <a:pt x="8697661" y="893621"/>
                  <a:pt x="8696582" y="893621"/>
                </a:cubicBezTo>
                <a:lnTo>
                  <a:pt x="8693346" y="893621"/>
                </a:lnTo>
                <a:cubicBezTo>
                  <a:pt x="8691186" y="891442"/>
                  <a:pt x="8690108" y="888175"/>
                  <a:pt x="8690108" y="883818"/>
                </a:cubicBezTo>
                <a:cubicBezTo>
                  <a:pt x="8690108" y="879461"/>
                  <a:pt x="8690108" y="876195"/>
                  <a:pt x="8690108" y="874016"/>
                </a:cubicBezTo>
                <a:cubicBezTo>
                  <a:pt x="8687950" y="872926"/>
                  <a:pt x="8685253" y="871838"/>
                  <a:pt x="8682017" y="870749"/>
                </a:cubicBezTo>
                <a:cubicBezTo>
                  <a:pt x="8678781" y="869660"/>
                  <a:pt x="8676084" y="869116"/>
                  <a:pt x="8673925" y="869116"/>
                </a:cubicBezTo>
                <a:cubicBezTo>
                  <a:pt x="8671767" y="869116"/>
                  <a:pt x="8670419" y="869388"/>
                  <a:pt x="8669880" y="869932"/>
                </a:cubicBezTo>
                <a:cubicBezTo>
                  <a:pt x="8669341" y="870477"/>
                  <a:pt x="8667992" y="870749"/>
                  <a:pt x="8665834" y="870749"/>
                </a:cubicBezTo>
                <a:cubicBezTo>
                  <a:pt x="8663676" y="870749"/>
                  <a:pt x="8661519" y="867754"/>
                  <a:pt x="8659361" y="861763"/>
                </a:cubicBezTo>
                <a:cubicBezTo>
                  <a:pt x="8657204" y="855774"/>
                  <a:pt x="8652887" y="852779"/>
                  <a:pt x="8646415" y="852779"/>
                </a:cubicBezTo>
                <a:cubicBezTo>
                  <a:pt x="8642098" y="852779"/>
                  <a:pt x="8637783" y="855228"/>
                  <a:pt x="8633468" y="860130"/>
                </a:cubicBezTo>
                <a:cubicBezTo>
                  <a:pt x="8629153" y="865031"/>
                  <a:pt x="8626995" y="869660"/>
                  <a:pt x="8626995" y="874016"/>
                </a:cubicBezTo>
                <a:cubicBezTo>
                  <a:pt x="8626995" y="876195"/>
                  <a:pt x="8627535" y="877828"/>
                  <a:pt x="8628614" y="878917"/>
                </a:cubicBezTo>
                <a:cubicBezTo>
                  <a:pt x="8629692" y="880007"/>
                  <a:pt x="8630771" y="881640"/>
                  <a:pt x="8631850" y="883818"/>
                </a:cubicBezTo>
                <a:cubicBezTo>
                  <a:pt x="8631850" y="885996"/>
                  <a:pt x="8631310" y="887358"/>
                  <a:pt x="8630232" y="887902"/>
                </a:cubicBezTo>
                <a:cubicBezTo>
                  <a:pt x="8629153" y="888447"/>
                  <a:pt x="8628614" y="889808"/>
                  <a:pt x="8628614" y="891986"/>
                </a:cubicBezTo>
                <a:cubicBezTo>
                  <a:pt x="8628614" y="896343"/>
                  <a:pt x="8631040" y="898249"/>
                  <a:pt x="8635896" y="897705"/>
                </a:cubicBezTo>
                <a:cubicBezTo>
                  <a:pt x="8640750" y="897159"/>
                  <a:pt x="8643179" y="899610"/>
                  <a:pt x="8643179" y="905056"/>
                </a:cubicBezTo>
                <a:cubicBezTo>
                  <a:pt x="8643179" y="908323"/>
                  <a:pt x="8641559" y="909957"/>
                  <a:pt x="8638323" y="909957"/>
                </a:cubicBezTo>
                <a:cubicBezTo>
                  <a:pt x="8632929" y="909957"/>
                  <a:pt x="8630232" y="908051"/>
                  <a:pt x="8630232" y="904238"/>
                </a:cubicBezTo>
                <a:cubicBezTo>
                  <a:pt x="8630232" y="900428"/>
                  <a:pt x="8627535" y="898521"/>
                  <a:pt x="8622140" y="898521"/>
                </a:cubicBezTo>
                <a:cubicBezTo>
                  <a:pt x="8617825" y="898521"/>
                  <a:pt x="8615667" y="900154"/>
                  <a:pt x="8615667" y="903422"/>
                </a:cubicBezTo>
                <a:cubicBezTo>
                  <a:pt x="8615667" y="905600"/>
                  <a:pt x="8616475" y="906961"/>
                  <a:pt x="8618095" y="907507"/>
                </a:cubicBezTo>
                <a:cubicBezTo>
                  <a:pt x="8619713" y="908051"/>
                  <a:pt x="8620521" y="909412"/>
                  <a:pt x="8620521" y="911591"/>
                </a:cubicBezTo>
                <a:cubicBezTo>
                  <a:pt x="8620521" y="913768"/>
                  <a:pt x="8619713" y="916219"/>
                  <a:pt x="8618095" y="918942"/>
                </a:cubicBezTo>
                <a:cubicBezTo>
                  <a:pt x="8616475" y="921665"/>
                  <a:pt x="8615667" y="924115"/>
                  <a:pt x="8615667" y="926294"/>
                </a:cubicBezTo>
                <a:cubicBezTo>
                  <a:pt x="8615667" y="930650"/>
                  <a:pt x="8616746" y="935279"/>
                  <a:pt x="8618904" y="940180"/>
                </a:cubicBezTo>
                <a:cubicBezTo>
                  <a:pt x="8621061" y="945080"/>
                  <a:pt x="8624838" y="947531"/>
                  <a:pt x="8630232" y="947531"/>
                </a:cubicBezTo>
                <a:cubicBezTo>
                  <a:pt x="8633468" y="947531"/>
                  <a:pt x="8637246" y="942358"/>
                  <a:pt x="8641559" y="932012"/>
                </a:cubicBezTo>
                <a:cubicBezTo>
                  <a:pt x="8645876" y="921665"/>
                  <a:pt x="8649112" y="916491"/>
                  <a:pt x="8651270" y="916491"/>
                </a:cubicBezTo>
                <a:cubicBezTo>
                  <a:pt x="8662058" y="914314"/>
                  <a:pt x="8670149" y="913224"/>
                  <a:pt x="8675545" y="913224"/>
                </a:cubicBezTo>
                <a:cubicBezTo>
                  <a:pt x="8677703" y="913224"/>
                  <a:pt x="8679049" y="914314"/>
                  <a:pt x="8679591" y="916491"/>
                </a:cubicBezTo>
                <a:cubicBezTo>
                  <a:pt x="8680130" y="918670"/>
                  <a:pt x="8680398" y="920303"/>
                  <a:pt x="8680398" y="921393"/>
                </a:cubicBezTo>
                <a:cubicBezTo>
                  <a:pt x="8680398" y="921393"/>
                  <a:pt x="8679320" y="922482"/>
                  <a:pt x="8677162" y="924659"/>
                </a:cubicBezTo>
                <a:lnTo>
                  <a:pt x="8675545" y="926294"/>
                </a:lnTo>
                <a:lnTo>
                  <a:pt x="8675545" y="927928"/>
                </a:lnTo>
                <a:cubicBezTo>
                  <a:pt x="8675545" y="929017"/>
                  <a:pt x="8676623" y="929561"/>
                  <a:pt x="8678781" y="929561"/>
                </a:cubicBezTo>
                <a:cubicBezTo>
                  <a:pt x="8680939" y="929561"/>
                  <a:pt x="8685524" y="926566"/>
                  <a:pt x="8692536" y="920575"/>
                </a:cubicBezTo>
                <a:cubicBezTo>
                  <a:pt x="8699549" y="914586"/>
                  <a:pt x="8705753" y="911591"/>
                  <a:pt x="8711147" y="911591"/>
                </a:cubicBezTo>
                <a:cubicBezTo>
                  <a:pt x="8714383" y="911591"/>
                  <a:pt x="8716002" y="913224"/>
                  <a:pt x="8716002" y="916491"/>
                </a:cubicBezTo>
                <a:lnTo>
                  <a:pt x="8714383" y="916491"/>
                </a:lnTo>
                <a:cubicBezTo>
                  <a:pt x="8713305" y="917580"/>
                  <a:pt x="8712766" y="918670"/>
                  <a:pt x="8712766" y="919759"/>
                </a:cubicBezTo>
                <a:lnTo>
                  <a:pt x="8712766" y="924659"/>
                </a:lnTo>
                <a:lnTo>
                  <a:pt x="8712766" y="926294"/>
                </a:lnTo>
                <a:cubicBezTo>
                  <a:pt x="8712766" y="928472"/>
                  <a:pt x="8713305" y="929833"/>
                  <a:pt x="8714383" y="930378"/>
                </a:cubicBezTo>
                <a:cubicBezTo>
                  <a:pt x="8715461" y="930922"/>
                  <a:pt x="8716002" y="932284"/>
                  <a:pt x="8716002" y="934462"/>
                </a:cubicBezTo>
                <a:cubicBezTo>
                  <a:pt x="8716002" y="935551"/>
                  <a:pt x="8714654" y="938547"/>
                  <a:pt x="8711957" y="943447"/>
                </a:cubicBezTo>
                <a:cubicBezTo>
                  <a:pt x="8709259" y="948348"/>
                  <a:pt x="8707371" y="950799"/>
                  <a:pt x="8706291" y="950799"/>
                </a:cubicBezTo>
                <a:cubicBezTo>
                  <a:pt x="8703055" y="950799"/>
                  <a:pt x="8700897" y="948892"/>
                  <a:pt x="8699818" y="945080"/>
                </a:cubicBezTo>
                <a:cubicBezTo>
                  <a:pt x="8698740" y="941269"/>
                  <a:pt x="8695503" y="939363"/>
                  <a:pt x="8690108" y="939363"/>
                </a:cubicBezTo>
                <a:cubicBezTo>
                  <a:pt x="8685793" y="939363"/>
                  <a:pt x="8682557" y="941541"/>
                  <a:pt x="8680398" y="945898"/>
                </a:cubicBezTo>
                <a:cubicBezTo>
                  <a:pt x="8678242" y="950254"/>
                  <a:pt x="8677162" y="954610"/>
                  <a:pt x="8677162" y="958968"/>
                </a:cubicBezTo>
                <a:cubicBezTo>
                  <a:pt x="8677162" y="961145"/>
                  <a:pt x="8678242" y="962234"/>
                  <a:pt x="8680398" y="962234"/>
                </a:cubicBezTo>
                <a:cubicBezTo>
                  <a:pt x="8681478" y="962234"/>
                  <a:pt x="8682288" y="961417"/>
                  <a:pt x="8682827" y="959784"/>
                </a:cubicBezTo>
                <a:cubicBezTo>
                  <a:pt x="8683366" y="958150"/>
                  <a:pt x="8684175" y="957333"/>
                  <a:pt x="8685253" y="957333"/>
                </a:cubicBezTo>
                <a:cubicBezTo>
                  <a:pt x="8691728" y="957333"/>
                  <a:pt x="8694964" y="960056"/>
                  <a:pt x="8694964" y="965501"/>
                </a:cubicBezTo>
                <a:cubicBezTo>
                  <a:pt x="8694964" y="969859"/>
                  <a:pt x="8693885" y="972036"/>
                  <a:pt x="8691728" y="972036"/>
                </a:cubicBezTo>
                <a:cubicBezTo>
                  <a:pt x="8687411" y="972036"/>
                  <a:pt x="8683636" y="970675"/>
                  <a:pt x="8680398" y="967952"/>
                </a:cubicBezTo>
                <a:cubicBezTo>
                  <a:pt x="8677162" y="965229"/>
                  <a:pt x="8673387" y="963868"/>
                  <a:pt x="8669070" y="963868"/>
                </a:cubicBezTo>
                <a:cubicBezTo>
                  <a:pt x="8666913" y="963868"/>
                  <a:pt x="8665566" y="965229"/>
                  <a:pt x="8665026" y="967952"/>
                </a:cubicBezTo>
                <a:cubicBezTo>
                  <a:pt x="8664485" y="970675"/>
                  <a:pt x="8663137" y="972036"/>
                  <a:pt x="8660980" y="972036"/>
                </a:cubicBezTo>
                <a:lnTo>
                  <a:pt x="8648033" y="972036"/>
                </a:lnTo>
                <a:cubicBezTo>
                  <a:pt x="8648033" y="967680"/>
                  <a:pt x="8645876" y="965501"/>
                  <a:pt x="8641559" y="965501"/>
                </a:cubicBezTo>
                <a:lnTo>
                  <a:pt x="8638323" y="967136"/>
                </a:lnTo>
                <a:cubicBezTo>
                  <a:pt x="8636165" y="967136"/>
                  <a:pt x="8633468" y="965501"/>
                  <a:pt x="8630232" y="962234"/>
                </a:cubicBezTo>
                <a:cubicBezTo>
                  <a:pt x="8626995" y="958968"/>
                  <a:pt x="8622679" y="957333"/>
                  <a:pt x="8617285" y="957333"/>
                </a:cubicBezTo>
                <a:cubicBezTo>
                  <a:pt x="8615127" y="955155"/>
                  <a:pt x="8613779" y="952977"/>
                  <a:pt x="8613239" y="950799"/>
                </a:cubicBezTo>
                <a:cubicBezTo>
                  <a:pt x="8612700" y="948620"/>
                  <a:pt x="8610813" y="947531"/>
                  <a:pt x="8607575" y="947531"/>
                </a:cubicBezTo>
                <a:cubicBezTo>
                  <a:pt x="8596787" y="947531"/>
                  <a:pt x="8591933" y="950799"/>
                  <a:pt x="8593011" y="957333"/>
                </a:cubicBezTo>
                <a:cubicBezTo>
                  <a:pt x="8594090" y="963868"/>
                  <a:pt x="8593011" y="967136"/>
                  <a:pt x="8589774" y="967136"/>
                </a:cubicBezTo>
                <a:cubicBezTo>
                  <a:pt x="8584380" y="967136"/>
                  <a:pt x="8581683" y="965501"/>
                  <a:pt x="8581683" y="962234"/>
                </a:cubicBezTo>
                <a:cubicBezTo>
                  <a:pt x="8581683" y="957878"/>
                  <a:pt x="8583570" y="954610"/>
                  <a:pt x="8587347" y="952433"/>
                </a:cubicBezTo>
                <a:cubicBezTo>
                  <a:pt x="8591123" y="950254"/>
                  <a:pt x="8593011" y="947531"/>
                  <a:pt x="8593011" y="944264"/>
                </a:cubicBezTo>
                <a:cubicBezTo>
                  <a:pt x="8593011" y="939908"/>
                  <a:pt x="8589236" y="938001"/>
                  <a:pt x="8581683" y="938547"/>
                </a:cubicBezTo>
                <a:cubicBezTo>
                  <a:pt x="8574130" y="939091"/>
                  <a:pt x="8569275" y="939363"/>
                  <a:pt x="8567118" y="939363"/>
                </a:cubicBezTo>
                <a:cubicBezTo>
                  <a:pt x="8564960" y="939363"/>
                  <a:pt x="8562263" y="940724"/>
                  <a:pt x="8559026" y="943447"/>
                </a:cubicBezTo>
                <a:cubicBezTo>
                  <a:pt x="8555789" y="946170"/>
                  <a:pt x="8553093" y="948620"/>
                  <a:pt x="8550935" y="950799"/>
                </a:cubicBezTo>
                <a:cubicBezTo>
                  <a:pt x="8547698" y="950799"/>
                  <a:pt x="8544462" y="952433"/>
                  <a:pt x="8541225" y="955699"/>
                </a:cubicBezTo>
                <a:cubicBezTo>
                  <a:pt x="8540148" y="956789"/>
                  <a:pt x="8537719" y="958968"/>
                  <a:pt x="8533944" y="962234"/>
                </a:cubicBezTo>
                <a:cubicBezTo>
                  <a:pt x="8530166" y="965501"/>
                  <a:pt x="8527740" y="968224"/>
                  <a:pt x="8526660" y="970403"/>
                </a:cubicBezTo>
                <a:cubicBezTo>
                  <a:pt x="8524502" y="971492"/>
                  <a:pt x="8522345" y="972582"/>
                  <a:pt x="8520187" y="973670"/>
                </a:cubicBezTo>
                <a:cubicBezTo>
                  <a:pt x="8518029" y="974759"/>
                  <a:pt x="8515872" y="975304"/>
                  <a:pt x="8513715" y="975304"/>
                </a:cubicBezTo>
                <a:cubicBezTo>
                  <a:pt x="8511557" y="975304"/>
                  <a:pt x="8509398" y="974759"/>
                  <a:pt x="8507240" y="973670"/>
                </a:cubicBezTo>
                <a:cubicBezTo>
                  <a:pt x="8505083" y="972582"/>
                  <a:pt x="8502926" y="972036"/>
                  <a:pt x="8500768" y="972036"/>
                </a:cubicBezTo>
                <a:lnTo>
                  <a:pt x="8474874" y="972036"/>
                </a:lnTo>
                <a:cubicBezTo>
                  <a:pt x="8471638" y="972036"/>
                  <a:pt x="8468671" y="973126"/>
                  <a:pt x="8465974" y="975304"/>
                </a:cubicBezTo>
                <a:cubicBezTo>
                  <a:pt x="8463278" y="977482"/>
                  <a:pt x="8459770" y="978571"/>
                  <a:pt x="8455455" y="978571"/>
                </a:cubicBezTo>
                <a:cubicBezTo>
                  <a:pt x="8451140" y="978571"/>
                  <a:pt x="8447904" y="976938"/>
                  <a:pt x="8445746" y="973670"/>
                </a:cubicBezTo>
                <a:cubicBezTo>
                  <a:pt x="8443589" y="970403"/>
                  <a:pt x="8440351" y="968769"/>
                  <a:pt x="8436036" y="968769"/>
                </a:cubicBezTo>
                <a:cubicBezTo>
                  <a:pt x="8433878" y="968769"/>
                  <a:pt x="8432529" y="969041"/>
                  <a:pt x="8431990" y="969585"/>
                </a:cubicBezTo>
                <a:cubicBezTo>
                  <a:pt x="8431450" y="970131"/>
                  <a:pt x="8430103" y="970403"/>
                  <a:pt x="8427944" y="970403"/>
                </a:cubicBezTo>
                <a:lnTo>
                  <a:pt x="8421471" y="970403"/>
                </a:lnTo>
                <a:lnTo>
                  <a:pt x="8419853" y="970403"/>
                </a:lnTo>
                <a:cubicBezTo>
                  <a:pt x="8414459" y="972582"/>
                  <a:pt x="8410682" y="974215"/>
                  <a:pt x="8408525" y="975304"/>
                </a:cubicBezTo>
                <a:cubicBezTo>
                  <a:pt x="8406367" y="976392"/>
                  <a:pt x="8402592" y="976938"/>
                  <a:pt x="8397197" y="976938"/>
                </a:cubicBezTo>
                <a:lnTo>
                  <a:pt x="8390723" y="976938"/>
                </a:lnTo>
                <a:cubicBezTo>
                  <a:pt x="8388565" y="975848"/>
                  <a:pt x="8382903" y="971764"/>
                  <a:pt x="8373731" y="964685"/>
                </a:cubicBezTo>
                <a:cubicBezTo>
                  <a:pt x="8364561" y="957606"/>
                  <a:pt x="8359975" y="953522"/>
                  <a:pt x="8359975" y="952433"/>
                </a:cubicBezTo>
                <a:cubicBezTo>
                  <a:pt x="8358897" y="946987"/>
                  <a:pt x="8357818" y="941813"/>
                  <a:pt x="8356739" y="936912"/>
                </a:cubicBezTo>
                <a:cubicBezTo>
                  <a:pt x="8355660" y="932012"/>
                  <a:pt x="8355121" y="926838"/>
                  <a:pt x="8355121" y="921393"/>
                </a:cubicBezTo>
                <a:cubicBezTo>
                  <a:pt x="8354042" y="919214"/>
                  <a:pt x="8352693" y="918126"/>
                  <a:pt x="8351075" y="918126"/>
                </a:cubicBezTo>
                <a:cubicBezTo>
                  <a:pt x="8349456" y="918126"/>
                  <a:pt x="8347569" y="917852"/>
                  <a:pt x="8345410" y="917308"/>
                </a:cubicBezTo>
                <a:cubicBezTo>
                  <a:pt x="8343252" y="916764"/>
                  <a:pt x="8341097" y="914858"/>
                  <a:pt x="8338938" y="911591"/>
                </a:cubicBezTo>
                <a:cubicBezTo>
                  <a:pt x="8336779" y="908323"/>
                  <a:pt x="8335161" y="902877"/>
                  <a:pt x="8334083" y="895254"/>
                </a:cubicBezTo>
                <a:cubicBezTo>
                  <a:pt x="8333005" y="893075"/>
                  <a:pt x="8331116" y="891170"/>
                  <a:pt x="8328419" y="889536"/>
                </a:cubicBezTo>
                <a:cubicBezTo>
                  <a:pt x="8325721" y="887902"/>
                  <a:pt x="8324373" y="885452"/>
                  <a:pt x="8324373" y="882184"/>
                </a:cubicBezTo>
                <a:lnTo>
                  <a:pt x="8332465" y="874016"/>
                </a:lnTo>
                <a:lnTo>
                  <a:pt x="8332465" y="872382"/>
                </a:lnTo>
                <a:cubicBezTo>
                  <a:pt x="8332465" y="869116"/>
                  <a:pt x="8330847" y="867481"/>
                  <a:pt x="8327609" y="867481"/>
                </a:cubicBezTo>
                <a:cubicBezTo>
                  <a:pt x="8326531" y="867481"/>
                  <a:pt x="8325721" y="867754"/>
                  <a:pt x="8325183" y="868298"/>
                </a:cubicBezTo>
                <a:cubicBezTo>
                  <a:pt x="8324643" y="868842"/>
                  <a:pt x="8323833" y="869116"/>
                  <a:pt x="8322755" y="869116"/>
                </a:cubicBezTo>
                <a:cubicBezTo>
                  <a:pt x="8321676" y="870204"/>
                  <a:pt x="8320597" y="870749"/>
                  <a:pt x="8319519" y="870749"/>
                </a:cubicBezTo>
                <a:lnTo>
                  <a:pt x="8317899" y="870749"/>
                </a:lnTo>
                <a:cubicBezTo>
                  <a:pt x="8310349" y="870749"/>
                  <a:pt x="8306572" y="868026"/>
                  <a:pt x="8306572" y="862581"/>
                </a:cubicBezTo>
                <a:cubicBezTo>
                  <a:pt x="8306572" y="860402"/>
                  <a:pt x="8307650" y="857951"/>
                  <a:pt x="8309808" y="855228"/>
                </a:cubicBezTo>
                <a:cubicBezTo>
                  <a:pt x="8311967" y="852505"/>
                  <a:pt x="8313044" y="850056"/>
                  <a:pt x="8313044" y="847877"/>
                </a:cubicBezTo>
                <a:cubicBezTo>
                  <a:pt x="8313044" y="844610"/>
                  <a:pt x="8309808" y="842160"/>
                  <a:pt x="8303336" y="840526"/>
                </a:cubicBezTo>
                <a:cubicBezTo>
                  <a:pt x="8296861" y="838891"/>
                  <a:pt x="8292547" y="834807"/>
                  <a:pt x="8290389" y="828274"/>
                </a:cubicBezTo>
                <a:cubicBezTo>
                  <a:pt x="8289310" y="825006"/>
                  <a:pt x="8287421" y="821739"/>
                  <a:pt x="8284724" y="818471"/>
                </a:cubicBezTo>
                <a:cubicBezTo>
                  <a:pt x="8282028" y="815204"/>
                  <a:pt x="8279601" y="811937"/>
                  <a:pt x="8277442" y="808669"/>
                </a:cubicBezTo>
                <a:cubicBezTo>
                  <a:pt x="8280678" y="805402"/>
                  <a:pt x="8282297" y="802679"/>
                  <a:pt x="8282297" y="800500"/>
                </a:cubicBezTo>
                <a:cubicBezTo>
                  <a:pt x="8282297" y="797234"/>
                  <a:pt x="8279601" y="795600"/>
                  <a:pt x="8274206" y="795600"/>
                </a:cubicBezTo>
                <a:cubicBezTo>
                  <a:pt x="8273128" y="795600"/>
                  <a:pt x="8272319" y="795872"/>
                  <a:pt x="8271779" y="796416"/>
                </a:cubicBezTo>
                <a:cubicBezTo>
                  <a:pt x="8271238" y="796962"/>
                  <a:pt x="8270429" y="797234"/>
                  <a:pt x="8269351" y="797234"/>
                </a:cubicBezTo>
                <a:cubicBezTo>
                  <a:pt x="8265037" y="797234"/>
                  <a:pt x="8262879" y="795055"/>
                  <a:pt x="8262879" y="790699"/>
                </a:cubicBezTo>
                <a:lnTo>
                  <a:pt x="8262879" y="789065"/>
                </a:lnTo>
                <a:lnTo>
                  <a:pt x="8264495" y="782530"/>
                </a:lnTo>
                <a:cubicBezTo>
                  <a:pt x="8265575" y="780352"/>
                  <a:pt x="8264766" y="778446"/>
                  <a:pt x="8262069" y="776813"/>
                </a:cubicBezTo>
                <a:cubicBezTo>
                  <a:pt x="8259371" y="775179"/>
                  <a:pt x="8258023" y="773273"/>
                  <a:pt x="8258023" y="771095"/>
                </a:cubicBezTo>
                <a:cubicBezTo>
                  <a:pt x="8258023" y="768916"/>
                  <a:pt x="8258562" y="767555"/>
                  <a:pt x="8259641" y="767011"/>
                </a:cubicBezTo>
                <a:cubicBezTo>
                  <a:pt x="8260720" y="766466"/>
                  <a:pt x="8261259" y="765650"/>
                  <a:pt x="8261259" y="764560"/>
                </a:cubicBezTo>
                <a:cubicBezTo>
                  <a:pt x="8261259" y="758025"/>
                  <a:pt x="8258293" y="754213"/>
                  <a:pt x="8252358" y="753124"/>
                </a:cubicBezTo>
                <a:cubicBezTo>
                  <a:pt x="8246425" y="752036"/>
                  <a:pt x="8243458" y="749313"/>
                  <a:pt x="8243458" y="744955"/>
                </a:cubicBezTo>
                <a:cubicBezTo>
                  <a:pt x="8243458" y="740599"/>
                  <a:pt x="8244537" y="737332"/>
                  <a:pt x="8246695" y="735153"/>
                </a:cubicBezTo>
                <a:cubicBezTo>
                  <a:pt x="8247773" y="734064"/>
                  <a:pt x="8249393" y="733520"/>
                  <a:pt x="8251549" y="733520"/>
                </a:cubicBezTo>
                <a:cubicBezTo>
                  <a:pt x="8256944" y="733520"/>
                  <a:pt x="8260451" y="735699"/>
                  <a:pt x="8262069" y="740055"/>
                </a:cubicBezTo>
                <a:cubicBezTo>
                  <a:pt x="8263687" y="744411"/>
                  <a:pt x="8263956" y="748767"/>
                  <a:pt x="8262879" y="753124"/>
                </a:cubicBezTo>
                <a:cubicBezTo>
                  <a:pt x="8263956" y="755302"/>
                  <a:pt x="8266115" y="756392"/>
                  <a:pt x="8269351" y="756392"/>
                </a:cubicBezTo>
                <a:cubicBezTo>
                  <a:pt x="8274745" y="756392"/>
                  <a:pt x="8277442" y="753669"/>
                  <a:pt x="8277442" y="748223"/>
                </a:cubicBezTo>
                <a:cubicBezTo>
                  <a:pt x="8277442" y="742778"/>
                  <a:pt x="8277173" y="738148"/>
                  <a:pt x="8276633" y="734337"/>
                </a:cubicBezTo>
                <a:cubicBezTo>
                  <a:pt x="8276093" y="730525"/>
                  <a:pt x="8275823" y="725352"/>
                  <a:pt x="8275823" y="718817"/>
                </a:cubicBezTo>
                <a:cubicBezTo>
                  <a:pt x="8274745" y="715550"/>
                  <a:pt x="8273128" y="713643"/>
                  <a:pt x="8270970" y="713099"/>
                </a:cubicBezTo>
                <a:cubicBezTo>
                  <a:pt x="8268811" y="712555"/>
                  <a:pt x="8266653" y="710104"/>
                  <a:pt x="8264495" y="705748"/>
                </a:cubicBezTo>
                <a:lnTo>
                  <a:pt x="8262879" y="705748"/>
                </a:lnTo>
                <a:lnTo>
                  <a:pt x="8261259" y="705748"/>
                </a:lnTo>
                <a:lnTo>
                  <a:pt x="8248312" y="718817"/>
                </a:lnTo>
                <a:cubicBezTo>
                  <a:pt x="8247235" y="719906"/>
                  <a:pt x="8246154" y="720450"/>
                  <a:pt x="8245076" y="720450"/>
                </a:cubicBezTo>
                <a:cubicBezTo>
                  <a:pt x="8243999" y="720450"/>
                  <a:pt x="8243458" y="719362"/>
                  <a:pt x="8243458" y="717183"/>
                </a:cubicBezTo>
                <a:lnTo>
                  <a:pt x="8243458" y="715550"/>
                </a:lnTo>
                <a:cubicBezTo>
                  <a:pt x="8245617" y="713371"/>
                  <a:pt x="8249931" y="708198"/>
                  <a:pt x="8256405" y="700029"/>
                </a:cubicBezTo>
                <a:cubicBezTo>
                  <a:pt x="8262879" y="691861"/>
                  <a:pt x="8266115" y="685599"/>
                  <a:pt x="8266115" y="681243"/>
                </a:cubicBezTo>
                <a:cubicBezTo>
                  <a:pt x="8266115" y="677975"/>
                  <a:pt x="8264495" y="676341"/>
                  <a:pt x="8261259" y="676341"/>
                </a:cubicBezTo>
                <a:cubicBezTo>
                  <a:pt x="8259101" y="676341"/>
                  <a:pt x="8256675" y="678520"/>
                  <a:pt x="8253977" y="682876"/>
                </a:cubicBezTo>
                <a:cubicBezTo>
                  <a:pt x="8251280" y="687233"/>
                  <a:pt x="8246695" y="689411"/>
                  <a:pt x="8240221" y="689411"/>
                </a:cubicBezTo>
                <a:lnTo>
                  <a:pt x="8238604" y="689411"/>
                </a:lnTo>
                <a:lnTo>
                  <a:pt x="8236985" y="689411"/>
                </a:lnTo>
                <a:cubicBezTo>
                  <a:pt x="8235907" y="689411"/>
                  <a:pt x="8235367" y="688866"/>
                  <a:pt x="8235367" y="687777"/>
                </a:cubicBezTo>
                <a:lnTo>
                  <a:pt x="8233749" y="687777"/>
                </a:lnTo>
                <a:cubicBezTo>
                  <a:pt x="8230513" y="687777"/>
                  <a:pt x="8227815" y="689138"/>
                  <a:pt x="8225657" y="691861"/>
                </a:cubicBezTo>
                <a:cubicBezTo>
                  <a:pt x="8223499" y="694584"/>
                  <a:pt x="8220263" y="695945"/>
                  <a:pt x="8215946" y="695945"/>
                </a:cubicBezTo>
                <a:lnTo>
                  <a:pt x="8212710" y="695945"/>
                </a:lnTo>
                <a:cubicBezTo>
                  <a:pt x="8210552" y="691589"/>
                  <a:pt x="8208125" y="688322"/>
                  <a:pt x="8205429" y="686143"/>
                </a:cubicBezTo>
                <a:cubicBezTo>
                  <a:pt x="8202731" y="683966"/>
                  <a:pt x="8199763" y="681787"/>
                  <a:pt x="8196527" y="679608"/>
                </a:cubicBezTo>
                <a:lnTo>
                  <a:pt x="8194909" y="679608"/>
                </a:lnTo>
                <a:lnTo>
                  <a:pt x="8194909" y="666540"/>
                </a:lnTo>
                <a:lnTo>
                  <a:pt x="8190053" y="661638"/>
                </a:lnTo>
                <a:cubicBezTo>
                  <a:pt x="8187897" y="660549"/>
                  <a:pt x="8186277" y="659461"/>
                  <a:pt x="8185199" y="658371"/>
                </a:cubicBezTo>
                <a:cubicBezTo>
                  <a:pt x="8184121" y="656193"/>
                  <a:pt x="8181963" y="652654"/>
                  <a:pt x="8178726" y="647752"/>
                </a:cubicBezTo>
                <a:cubicBezTo>
                  <a:pt x="8175489" y="642851"/>
                  <a:pt x="8172253" y="637678"/>
                  <a:pt x="8169017" y="632233"/>
                </a:cubicBezTo>
                <a:cubicBezTo>
                  <a:pt x="8165781" y="626786"/>
                  <a:pt x="8162543" y="621886"/>
                  <a:pt x="8159307" y="617528"/>
                </a:cubicBezTo>
                <a:cubicBezTo>
                  <a:pt x="8156069" y="613172"/>
                  <a:pt x="8154451" y="610449"/>
                  <a:pt x="8154451" y="609360"/>
                </a:cubicBezTo>
                <a:cubicBezTo>
                  <a:pt x="8152295" y="598469"/>
                  <a:pt x="8150675" y="590846"/>
                  <a:pt x="8149597" y="586489"/>
                </a:cubicBezTo>
                <a:cubicBezTo>
                  <a:pt x="8148519" y="584311"/>
                  <a:pt x="8146629" y="582949"/>
                  <a:pt x="8143933" y="582405"/>
                </a:cubicBezTo>
                <a:cubicBezTo>
                  <a:pt x="8141235" y="581860"/>
                  <a:pt x="8139887" y="581044"/>
                  <a:pt x="8139887" y="579954"/>
                </a:cubicBezTo>
                <a:cubicBezTo>
                  <a:pt x="8135573" y="577776"/>
                  <a:pt x="8130985" y="571514"/>
                  <a:pt x="8126131" y="561167"/>
                </a:cubicBezTo>
                <a:cubicBezTo>
                  <a:pt x="8121276" y="550820"/>
                  <a:pt x="8116690" y="545648"/>
                  <a:pt x="8112376" y="545648"/>
                </a:cubicBezTo>
                <a:cubicBezTo>
                  <a:pt x="8106981" y="545648"/>
                  <a:pt x="8104014" y="548370"/>
                  <a:pt x="8103475" y="553816"/>
                </a:cubicBezTo>
                <a:cubicBezTo>
                  <a:pt x="8102936" y="559261"/>
                  <a:pt x="8102665" y="564162"/>
                  <a:pt x="8102665" y="568518"/>
                </a:cubicBezTo>
                <a:cubicBezTo>
                  <a:pt x="8102665" y="570697"/>
                  <a:pt x="8103475" y="572875"/>
                  <a:pt x="8105094" y="575053"/>
                </a:cubicBezTo>
                <a:cubicBezTo>
                  <a:pt x="8106711" y="577232"/>
                  <a:pt x="8107521" y="579409"/>
                  <a:pt x="8107521" y="581588"/>
                </a:cubicBezTo>
                <a:cubicBezTo>
                  <a:pt x="8107521" y="584855"/>
                  <a:pt x="8106443" y="587851"/>
                  <a:pt x="8104285" y="590574"/>
                </a:cubicBezTo>
                <a:cubicBezTo>
                  <a:pt x="8102127" y="593296"/>
                  <a:pt x="8101049" y="596291"/>
                  <a:pt x="8101049" y="599558"/>
                </a:cubicBezTo>
                <a:cubicBezTo>
                  <a:pt x="8101049" y="603914"/>
                  <a:pt x="8101857" y="607998"/>
                  <a:pt x="8103475" y="611811"/>
                </a:cubicBezTo>
                <a:cubicBezTo>
                  <a:pt x="8105094" y="615623"/>
                  <a:pt x="8105904" y="619163"/>
                  <a:pt x="8105904" y="622430"/>
                </a:cubicBezTo>
                <a:cubicBezTo>
                  <a:pt x="8105904" y="625696"/>
                  <a:pt x="8105094" y="628693"/>
                  <a:pt x="8103475" y="631415"/>
                </a:cubicBezTo>
                <a:cubicBezTo>
                  <a:pt x="8101857" y="634138"/>
                  <a:pt x="8101049" y="637133"/>
                  <a:pt x="8101049" y="640401"/>
                </a:cubicBezTo>
                <a:cubicBezTo>
                  <a:pt x="8101049" y="642579"/>
                  <a:pt x="8101317" y="644212"/>
                  <a:pt x="8101857" y="645301"/>
                </a:cubicBezTo>
                <a:cubicBezTo>
                  <a:pt x="8102397" y="646391"/>
                  <a:pt x="8102665" y="648024"/>
                  <a:pt x="8102665" y="650203"/>
                </a:cubicBezTo>
                <a:cubicBezTo>
                  <a:pt x="8102665" y="652380"/>
                  <a:pt x="8102397" y="654287"/>
                  <a:pt x="8101857" y="655921"/>
                </a:cubicBezTo>
                <a:cubicBezTo>
                  <a:pt x="8101317" y="657554"/>
                  <a:pt x="8101049" y="659461"/>
                  <a:pt x="8101049" y="661638"/>
                </a:cubicBezTo>
                <a:cubicBezTo>
                  <a:pt x="8101049" y="663817"/>
                  <a:pt x="8101317" y="665178"/>
                  <a:pt x="8101857" y="665722"/>
                </a:cubicBezTo>
                <a:cubicBezTo>
                  <a:pt x="8102397" y="666268"/>
                  <a:pt x="8102665" y="667629"/>
                  <a:pt x="8102665" y="669806"/>
                </a:cubicBezTo>
                <a:cubicBezTo>
                  <a:pt x="8102665" y="674163"/>
                  <a:pt x="8100508" y="676885"/>
                  <a:pt x="8096193" y="677975"/>
                </a:cubicBezTo>
                <a:cubicBezTo>
                  <a:pt x="8091878" y="679064"/>
                  <a:pt x="8089719" y="681243"/>
                  <a:pt x="8089719" y="684510"/>
                </a:cubicBezTo>
                <a:cubicBezTo>
                  <a:pt x="8089719" y="688866"/>
                  <a:pt x="8092417" y="690499"/>
                  <a:pt x="8097811" y="689411"/>
                </a:cubicBezTo>
                <a:cubicBezTo>
                  <a:pt x="8103207" y="688322"/>
                  <a:pt x="8105904" y="688866"/>
                  <a:pt x="8105904" y="691045"/>
                </a:cubicBezTo>
                <a:cubicBezTo>
                  <a:pt x="8105904" y="693222"/>
                  <a:pt x="8105094" y="694857"/>
                  <a:pt x="8103475" y="695945"/>
                </a:cubicBezTo>
                <a:cubicBezTo>
                  <a:pt x="8101857" y="697034"/>
                  <a:pt x="8101049" y="698668"/>
                  <a:pt x="8101049" y="700847"/>
                </a:cubicBezTo>
                <a:cubicBezTo>
                  <a:pt x="8099968" y="708471"/>
                  <a:pt x="8098351" y="713643"/>
                  <a:pt x="8096193" y="716366"/>
                </a:cubicBezTo>
                <a:cubicBezTo>
                  <a:pt x="8094035" y="719089"/>
                  <a:pt x="8092955" y="721540"/>
                  <a:pt x="8092955" y="723718"/>
                </a:cubicBezTo>
                <a:cubicBezTo>
                  <a:pt x="8092955" y="725896"/>
                  <a:pt x="8093765" y="727802"/>
                  <a:pt x="8095383" y="729436"/>
                </a:cubicBezTo>
                <a:cubicBezTo>
                  <a:pt x="8097003" y="731069"/>
                  <a:pt x="8097811" y="732976"/>
                  <a:pt x="8097811" y="735153"/>
                </a:cubicBezTo>
                <a:cubicBezTo>
                  <a:pt x="8097811" y="736243"/>
                  <a:pt x="8096732" y="737876"/>
                  <a:pt x="8094573" y="740055"/>
                </a:cubicBezTo>
                <a:lnTo>
                  <a:pt x="8094573" y="761292"/>
                </a:lnTo>
                <a:cubicBezTo>
                  <a:pt x="8094573" y="762381"/>
                  <a:pt x="8093496" y="762927"/>
                  <a:pt x="8091337" y="762927"/>
                </a:cubicBezTo>
                <a:cubicBezTo>
                  <a:pt x="8088101" y="762927"/>
                  <a:pt x="8086753" y="761020"/>
                  <a:pt x="8087292" y="757208"/>
                </a:cubicBezTo>
                <a:cubicBezTo>
                  <a:pt x="8087832" y="753397"/>
                  <a:pt x="8085943" y="751490"/>
                  <a:pt x="8081628" y="751490"/>
                </a:cubicBezTo>
                <a:cubicBezTo>
                  <a:pt x="8077313" y="751490"/>
                  <a:pt x="8075155" y="753669"/>
                  <a:pt x="8075155" y="758025"/>
                </a:cubicBezTo>
                <a:lnTo>
                  <a:pt x="8075155" y="761292"/>
                </a:lnTo>
                <a:cubicBezTo>
                  <a:pt x="8080549" y="772183"/>
                  <a:pt x="8085943" y="780625"/>
                  <a:pt x="8091337" y="786614"/>
                </a:cubicBezTo>
                <a:cubicBezTo>
                  <a:pt x="8096732" y="792604"/>
                  <a:pt x="8099429" y="802134"/>
                  <a:pt x="8099429" y="815204"/>
                </a:cubicBezTo>
                <a:cubicBezTo>
                  <a:pt x="8099429" y="817383"/>
                  <a:pt x="8098351" y="819560"/>
                  <a:pt x="8096193" y="821739"/>
                </a:cubicBezTo>
                <a:cubicBezTo>
                  <a:pt x="8094035" y="823916"/>
                  <a:pt x="8092955" y="826639"/>
                  <a:pt x="8092955" y="829907"/>
                </a:cubicBezTo>
                <a:cubicBezTo>
                  <a:pt x="8092955" y="832085"/>
                  <a:pt x="8093765" y="833991"/>
                  <a:pt x="8095383" y="835625"/>
                </a:cubicBezTo>
                <a:cubicBezTo>
                  <a:pt x="8097003" y="837258"/>
                  <a:pt x="8097811" y="839165"/>
                  <a:pt x="8097811" y="841342"/>
                </a:cubicBezTo>
                <a:cubicBezTo>
                  <a:pt x="8097811" y="843521"/>
                  <a:pt x="8097271" y="845154"/>
                  <a:pt x="8096193" y="846244"/>
                </a:cubicBezTo>
                <a:cubicBezTo>
                  <a:pt x="8095115" y="847333"/>
                  <a:pt x="8094573" y="848967"/>
                  <a:pt x="8094573" y="851144"/>
                </a:cubicBezTo>
                <a:cubicBezTo>
                  <a:pt x="8094573" y="853323"/>
                  <a:pt x="8094845" y="854684"/>
                  <a:pt x="8095383" y="855228"/>
                </a:cubicBezTo>
                <a:cubicBezTo>
                  <a:pt x="8095923" y="855774"/>
                  <a:pt x="8096193" y="857135"/>
                  <a:pt x="8096193" y="859312"/>
                </a:cubicBezTo>
                <a:cubicBezTo>
                  <a:pt x="8096193" y="861491"/>
                  <a:pt x="8095653" y="864214"/>
                  <a:pt x="8094573" y="867481"/>
                </a:cubicBezTo>
                <a:cubicBezTo>
                  <a:pt x="8093496" y="870749"/>
                  <a:pt x="8092955" y="874016"/>
                  <a:pt x="8092955" y="877284"/>
                </a:cubicBezTo>
                <a:cubicBezTo>
                  <a:pt x="8092955" y="878372"/>
                  <a:pt x="8094573" y="880551"/>
                  <a:pt x="8097811" y="883818"/>
                </a:cubicBezTo>
                <a:lnTo>
                  <a:pt x="8097811" y="896887"/>
                </a:lnTo>
                <a:cubicBezTo>
                  <a:pt x="8099968" y="896887"/>
                  <a:pt x="8101049" y="898521"/>
                  <a:pt x="8101049" y="901789"/>
                </a:cubicBezTo>
                <a:cubicBezTo>
                  <a:pt x="8101049" y="907235"/>
                  <a:pt x="8098619" y="909412"/>
                  <a:pt x="8093765" y="908323"/>
                </a:cubicBezTo>
                <a:cubicBezTo>
                  <a:pt x="8088910" y="907235"/>
                  <a:pt x="8086483" y="908323"/>
                  <a:pt x="8086483" y="911591"/>
                </a:cubicBezTo>
                <a:cubicBezTo>
                  <a:pt x="8086483" y="915947"/>
                  <a:pt x="8088371" y="920303"/>
                  <a:pt x="8092147" y="924659"/>
                </a:cubicBezTo>
                <a:cubicBezTo>
                  <a:pt x="8095923" y="929017"/>
                  <a:pt x="8097811" y="933917"/>
                  <a:pt x="8097811" y="939363"/>
                </a:cubicBezTo>
                <a:cubicBezTo>
                  <a:pt x="8097811" y="942631"/>
                  <a:pt x="8096193" y="948348"/>
                  <a:pt x="8092955" y="956517"/>
                </a:cubicBezTo>
                <a:cubicBezTo>
                  <a:pt x="8089719" y="964685"/>
                  <a:pt x="8086483" y="969859"/>
                  <a:pt x="8083246" y="972036"/>
                </a:cubicBezTo>
                <a:lnTo>
                  <a:pt x="8062207" y="972036"/>
                </a:lnTo>
                <a:lnTo>
                  <a:pt x="8057353" y="973670"/>
                </a:lnTo>
                <a:lnTo>
                  <a:pt x="8055735" y="973670"/>
                </a:lnTo>
                <a:cubicBezTo>
                  <a:pt x="8053577" y="973670"/>
                  <a:pt x="8051151" y="972854"/>
                  <a:pt x="8048453" y="971220"/>
                </a:cubicBezTo>
                <a:cubicBezTo>
                  <a:pt x="8045757" y="969585"/>
                  <a:pt x="8042789" y="968769"/>
                  <a:pt x="8039553" y="968769"/>
                </a:cubicBezTo>
                <a:cubicBezTo>
                  <a:pt x="8034158" y="968769"/>
                  <a:pt x="8029573" y="969859"/>
                  <a:pt x="8025796" y="972036"/>
                </a:cubicBezTo>
                <a:cubicBezTo>
                  <a:pt x="8022021" y="974215"/>
                  <a:pt x="8017437" y="975304"/>
                  <a:pt x="8012042" y="975304"/>
                </a:cubicBezTo>
                <a:cubicBezTo>
                  <a:pt x="8007725" y="975304"/>
                  <a:pt x="8003951" y="975031"/>
                  <a:pt x="8000713" y="974487"/>
                </a:cubicBezTo>
                <a:cubicBezTo>
                  <a:pt x="7997475" y="973943"/>
                  <a:pt x="7993701" y="973670"/>
                  <a:pt x="7989385" y="973670"/>
                </a:cubicBezTo>
                <a:cubicBezTo>
                  <a:pt x="7985071" y="973670"/>
                  <a:pt x="7981293" y="973943"/>
                  <a:pt x="7978057" y="974487"/>
                </a:cubicBezTo>
                <a:cubicBezTo>
                  <a:pt x="7974821" y="975031"/>
                  <a:pt x="7971585" y="975304"/>
                  <a:pt x="7968347" y="975304"/>
                </a:cubicBezTo>
                <a:cubicBezTo>
                  <a:pt x="7965109" y="975304"/>
                  <a:pt x="7961873" y="974487"/>
                  <a:pt x="7958637" y="972854"/>
                </a:cubicBezTo>
                <a:cubicBezTo>
                  <a:pt x="7955400" y="971220"/>
                  <a:pt x="7952164" y="970403"/>
                  <a:pt x="7948927" y="970403"/>
                </a:cubicBezTo>
                <a:cubicBezTo>
                  <a:pt x="7946769" y="970403"/>
                  <a:pt x="7944613" y="971220"/>
                  <a:pt x="7942455" y="972854"/>
                </a:cubicBezTo>
                <a:cubicBezTo>
                  <a:pt x="7940297" y="974487"/>
                  <a:pt x="7938139" y="975304"/>
                  <a:pt x="7935983" y="975304"/>
                </a:cubicBezTo>
                <a:cubicBezTo>
                  <a:pt x="7933823" y="975304"/>
                  <a:pt x="7932205" y="974487"/>
                  <a:pt x="7931127" y="972854"/>
                </a:cubicBezTo>
                <a:cubicBezTo>
                  <a:pt x="7930047" y="971220"/>
                  <a:pt x="7928430" y="970403"/>
                  <a:pt x="7926271" y="970403"/>
                </a:cubicBezTo>
                <a:cubicBezTo>
                  <a:pt x="7925194" y="970403"/>
                  <a:pt x="7924113" y="971220"/>
                  <a:pt x="7923034" y="972854"/>
                </a:cubicBezTo>
                <a:cubicBezTo>
                  <a:pt x="7921957" y="974487"/>
                  <a:pt x="7920877" y="975848"/>
                  <a:pt x="7919798" y="976938"/>
                </a:cubicBezTo>
                <a:lnTo>
                  <a:pt x="7914944" y="976938"/>
                </a:lnTo>
                <a:cubicBezTo>
                  <a:pt x="7909549" y="976938"/>
                  <a:pt x="7904155" y="975576"/>
                  <a:pt x="7898761" y="972854"/>
                </a:cubicBezTo>
                <a:cubicBezTo>
                  <a:pt x="7893365" y="970131"/>
                  <a:pt x="7887432" y="968769"/>
                  <a:pt x="7880959" y="968769"/>
                </a:cubicBezTo>
                <a:cubicBezTo>
                  <a:pt x="7878801" y="968769"/>
                  <a:pt x="7876913" y="969585"/>
                  <a:pt x="7875295" y="971220"/>
                </a:cubicBezTo>
                <a:cubicBezTo>
                  <a:pt x="7873677" y="972854"/>
                  <a:pt x="7872329" y="973670"/>
                  <a:pt x="7871248" y="973670"/>
                </a:cubicBezTo>
                <a:cubicBezTo>
                  <a:pt x="7869092" y="973670"/>
                  <a:pt x="7868011" y="972582"/>
                  <a:pt x="7868011" y="970403"/>
                </a:cubicBezTo>
                <a:cubicBezTo>
                  <a:pt x="7871248" y="970403"/>
                  <a:pt x="7874755" y="968224"/>
                  <a:pt x="7878533" y="963868"/>
                </a:cubicBezTo>
                <a:cubicBezTo>
                  <a:pt x="7882307" y="959512"/>
                  <a:pt x="7884196" y="955155"/>
                  <a:pt x="7884196" y="950799"/>
                </a:cubicBezTo>
                <a:cubicBezTo>
                  <a:pt x="7884196" y="948620"/>
                  <a:pt x="7883117" y="947531"/>
                  <a:pt x="7880959" y="947531"/>
                </a:cubicBezTo>
                <a:cubicBezTo>
                  <a:pt x="7876643" y="947531"/>
                  <a:pt x="7873677" y="948892"/>
                  <a:pt x="7872057" y="951615"/>
                </a:cubicBezTo>
                <a:cubicBezTo>
                  <a:pt x="7870441" y="954338"/>
                  <a:pt x="7866934" y="955155"/>
                  <a:pt x="7861539" y="954066"/>
                </a:cubicBezTo>
                <a:lnTo>
                  <a:pt x="7859920" y="955699"/>
                </a:lnTo>
                <a:lnTo>
                  <a:pt x="7859920" y="965501"/>
                </a:lnTo>
                <a:cubicBezTo>
                  <a:pt x="7859920" y="966591"/>
                  <a:pt x="7858571" y="967408"/>
                  <a:pt x="7855876" y="967952"/>
                </a:cubicBezTo>
                <a:cubicBezTo>
                  <a:pt x="7853179" y="968497"/>
                  <a:pt x="7851290" y="968769"/>
                  <a:pt x="7850211" y="968769"/>
                </a:cubicBezTo>
                <a:cubicBezTo>
                  <a:pt x="7848054" y="968769"/>
                  <a:pt x="7846435" y="967680"/>
                  <a:pt x="7845357" y="965501"/>
                </a:cubicBezTo>
                <a:cubicBezTo>
                  <a:pt x="7844277" y="963324"/>
                  <a:pt x="7842659" y="962234"/>
                  <a:pt x="7840501" y="962234"/>
                </a:cubicBezTo>
                <a:cubicBezTo>
                  <a:pt x="7836187" y="962234"/>
                  <a:pt x="7832679" y="963324"/>
                  <a:pt x="7829983" y="965501"/>
                </a:cubicBezTo>
                <a:cubicBezTo>
                  <a:pt x="7827286" y="967680"/>
                  <a:pt x="7823779" y="968769"/>
                  <a:pt x="7819464" y="968769"/>
                </a:cubicBezTo>
                <a:cubicBezTo>
                  <a:pt x="7814069" y="968769"/>
                  <a:pt x="7808675" y="968497"/>
                  <a:pt x="7803279" y="967952"/>
                </a:cubicBezTo>
                <a:cubicBezTo>
                  <a:pt x="7797885" y="967408"/>
                  <a:pt x="7791952" y="967136"/>
                  <a:pt x="7785479" y="967136"/>
                </a:cubicBezTo>
                <a:cubicBezTo>
                  <a:pt x="7781163" y="964957"/>
                  <a:pt x="7779005" y="960601"/>
                  <a:pt x="7779005" y="954066"/>
                </a:cubicBezTo>
                <a:cubicBezTo>
                  <a:pt x="7779005" y="950799"/>
                  <a:pt x="7781703" y="949164"/>
                  <a:pt x="7787098" y="949164"/>
                </a:cubicBezTo>
                <a:cubicBezTo>
                  <a:pt x="7790334" y="949164"/>
                  <a:pt x="7793031" y="950526"/>
                  <a:pt x="7795189" y="953249"/>
                </a:cubicBezTo>
                <a:cubicBezTo>
                  <a:pt x="7797347" y="955971"/>
                  <a:pt x="7800583" y="957333"/>
                  <a:pt x="7804899" y="957333"/>
                </a:cubicBezTo>
                <a:cubicBezTo>
                  <a:pt x="7807057" y="957333"/>
                  <a:pt x="7809213" y="956245"/>
                  <a:pt x="7811371" y="954066"/>
                </a:cubicBezTo>
                <a:cubicBezTo>
                  <a:pt x="7813529" y="951887"/>
                  <a:pt x="7814609" y="949710"/>
                  <a:pt x="7814609" y="947531"/>
                </a:cubicBezTo>
                <a:cubicBezTo>
                  <a:pt x="7814609" y="943175"/>
                  <a:pt x="7813259" y="939635"/>
                  <a:pt x="7810563" y="936912"/>
                </a:cubicBezTo>
                <a:cubicBezTo>
                  <a:pt x="7807865" y="934189"/>
                  <a:pt x="7806517" y="931194"/>
                  <a:pt x="7806517" y="927928"/>
                </a:cubicBezTo>
                <a:cubicBezTo>
                  <a:pt x="7806517" y="925749"/>
                  <a:pt x="7808135" y="924659"/>
                  <a:pt x="7811371" y="924659"/>
                </a:cubicBezTo>
                <a:cubicBezTo>
                  <a:pt x="7816767" y="924659"/>
                  <a:pt x="7820542" y="927656"/>
                  <a:pt x="7822700" y="933645"/>
                </a:cubicBezTo>
                <a:cubicBezTo>
                  <a:pt x="7824857" y="939635"/>
                  <a:pt x="7828633" y="942631"/>
                  <a:pt x="7834029" y="942631"/>
                </a:cubicBezTo>
                <a:lnTo>
                  <a:pt x="7835645" y="942631"/>
                </a:lnTo>
                <a:cubicBezTo>
                  <a:pt x="7837804" y="940452"/>
                  <a:pt x="7841311" y="937457"/>
                  <a:pt x="7846167" y="933645"/>
                </a:cubicBezTo>
                <a:cubicBezTo>
                  <a:pt x="7851021" y="929833"/>
                  <a:pt x="7853448" y="926294"/>
                  <a:pt x="7853448" y="923026"/>
                </a:cubicBezTo>
                <a:cubicBezTo>
                  <a:pt x="7853448" y="919759"/>
                  <a:pt x="7852639" y="917580"/>
                  <a:pt x="7851021" y="916491"/>
                </a:cubicBezTo>
                <a:cubicBezTo>
                  <a:pt x="7849403" y="915403"/>
                  <a:pt x="7848593" y="913768"/>
                  <a:pt x="7848593" y="911591"/>
                </a:cubicBezTo>
                <a:cubicBezTo>
                  <a:pt x="7848593" y="906145"/>
                  <a:pt x="7850480" y="902605"/>
                  <a:pt x="7854257" y="900972"/>
                </a:cubicBezTo>
                <a:cubicBezTo>
                  <a:pt x="7858033" y="899338"/>
                  <a:pt x="7859920" y="896343"/>
                  <a:pt x="7859920" y="891986"/>
                </a:cubicBezTo>
                <a:cubicBezTo>
                  <a:pt x="7859920" y="887630"/>
                  <a:pt x="7858033" y="885179"/>
                  <a:pt x="7854257" y="884635"/>
                </a:cubicBezTo>
                <a:cubicBezTo>
                  <a:pt x="7850480" y="884091"/>
                  <a:pt x="7848593" y="882184"/>
                  <a:pt x="7848593" y="878917"/>
                </a:cubicBezTo>
                <a:cubicBezTo>
                  <a:pt x="7848593" y="876739"/>
                  <a:pt x="7852369" y="872926"/>
                  <a:pt x="7859920" y="867481"/>
                </a:cubicBezTo>
                <a:cubicBezTo>
                  <a:pt x="7867473" y="862035"/>
                  <a:pt x="7871248" y="856046"/>
                  <a:pt x="7871248" y="849511"/>
                </a:cubicBezTo>
                <a:cubicBezTo>
                  <a:pt x="7871248" y="844065"/>
                  <a:pt x="7868011" y="841342"/>
                  <a:pt x="7861539" y="841342"/>
                </a:cubicBezTo>
                <a:cubicBezTo>
                  <a:pt x="7859381" y="841342"/>
                  <a:pt x="7858571" y="842976"/>
                  <a:pt x="7859112" y="846244"/>
                </a:cubicBezTo>
                <a:cubicBezTo>
                  <a:pt x="7859652" y="849511"/>
                  <a:pt x="7857223" y="851689"/>
                  <a:pt x="7851830" y="852779"/>
                </a:cubicBezTo>
                <a:cubicBezTo>
                  <a:pt x="7847515" y="853867"/>
                  <a:pt x="7844547" y="856046"/>
                  <a:pt x="7842929" y="859312"/>
                </a:cubicBezTo>
                <a:cubicBezTo>
                  <a:pt x="7841311" y="862581"/>
                  <a:pt x="7837804" y="864214"/>
                  <a:pt x="7832409" y="864214"/>
                </a:cubicBezTo>
                <a:cubicBezTo>
                  <a:pt x="7829173" y="864214"/>
                  <a:pt x="7827554" y="862581"/>
                  <a:pt x="7827554" y="859312"/>
                </a:cubicBezTo>
                <a:cubicBezTo>
                  <a:pt x="7827554" y="857135"/>
                  <a:pt x="7828364" y="855774"/>
                  <a:pt x="7829983" y="855228"/>
                </a:cubicBezTo>
                <a:cubicBezTo>
                  <a:pt x="7831600" y="854684"/>
                  <a:pt x="7832409" y="853323"/>
                  <a:pt x="7832409" y="851144"/>
                </a:cubicBezTo>
                <a:cubicBezTo>
                  <a:pt x="7832409" y="848967"/>
                  <a:pt x="7832141" y="847605"/>
                  <a:pt x="7831600" y="847060"/>
                </a:cubicBezTo>
                <a:cubicBezTo>
                  <a:pt x="7831061" y="846516"/>
                  <a:pt x="7830791" y="845698"/>
                  <a:pt x="7830791" y="844610"/>
                </a:cubicBezTo>
                <a:cubicBezTo>
                  <a:pt x="7830791" y="842432"/>
                  <a:pt x="7831061" y="841070"/>
                  <a:pt x="7831600" y="840526"/>
                </a:cubicBezTo>
                <a:cubicBezTo>
                  <a:pt x="7832141" y="839981"/>
                  <a:pt x="7832409" y="839165"/>
                  <a:pt x="7832409" y="838075"/>
                </a:cubicBezTo>
                <a:cubicBezTo>
                  <a:pt x="7832409" y="832630"/>
                  <a:pt x="7829443" y="830723"/>
                  <a:pt x="7823509" y="832358"/>
                </a:cubicBezTo>
                <a:cubicBezTo>
                  <a:pt x="7817575" y="833991"/>
                  <a:pt x="7814609" y="832085"/>
                  <a:pt x="7814609" y="826639"/>
                </a:cubicBezTo>
                <a:cubicBezTo>
                  <a:pt x="7814609" y="823372"/>
                  <a:pt x="7815688" y="820921"/>
                  <a:pt x="7817845" y="819288"/>
                </a:cubicBezTo>
                <a:cubicBezTo>
                  <a:pt x="7820003" y="817655"/>
                  <a:pt x="7821082" y="815748"/>
                  <a:pt x="7821082" y="813570"/>
                </a:cubicBezTo>
                <a:cubicBezTo>
                  <a:pt x="7821082" y="810302"/>
                  <a:pt x="7819464" y="808669"/>
                  <a:pt x="7816227" y="808669"/>
                </a:cubicBezTo>
                <a:cubicBezTo>
                  <a:pt x="7810833" y="808669"/>
                  <a:pt x="7807865" y="811664"/>
                  <a:pt x="7807325" y="817655"/>
                </a:cubicBezTo>
                <a:cubicBezTo>
                  <a:pt x="7806787" y="823644"/>
                  <a:pt x="7801123" y="828274"/>
                  <a:pt x="7790334" y="831540"/>
                </a:cubicBezTo>
                <a:cubicBezTo>
                  <a:pt x="7789255" y="831540"/>
                  <a:pt x="7788716" y="833174"/>
                  <a:pt x="7788716" y="836442"/>
                </a:cubicBezTo>
                <a:cubicBezTo>
                  <a:pt x="7788716" y="841888"/>
                  <a:pt x="7791413" y="844882"/>
                  <a:pt x="7796807" y="845426"/>
                </a:cubicBezTo>
                <a:cubicBezTo>
                  <a:pt x="7802202" y="845972"/>
                  <a:pt x="7805977" y="847877"/>
                  <a:pt x="7808135" y="851144"/>
                </a:cubicBezTo>
                <a:cubicBezTo>
                  <a:pt x="7808135" y="856590"/>
                  <a:pt x="7809213" y="861219"/>
                  <a:pt x="7811371" y="865031"/>
                </a:cubicBezTo>
                <a:cubicBezTo>
                  <a:pt x="7813529" y="868842"/>
                  <a:pt x="7814609" y="873472"/>
                  <a:pt x="7814609" y="878917"/>
                </a:cubicBezTo>
                <a:lnTo>
                  <a:pt x="7801663" y="878917"/>
                </a:lnTo>
                <a:cubicBezTo>
                  <a:pt x="7800583" y="873472"/>
                  <a:pt x="7798425" y="869660"/>
                  <a:pt x="7795189" y="867481"/>
                </a:cubicBezTo>
                <a:lnTo>
                  <a:pt x="7795189" y="857679"/>
                </a:lnTo>
                <a:cubicBezTo>
                  <a:pt x="7795189" y="855502"/>
                  <a:pt x="7793031" y="854412"/>
                  <a:pt x="7788716" y="854412"/>
                </a:cubicBezTo>
                <a:cubicBezTo>
                  <a:pt x="7787637" y="854412"/>
                  <a:pt x="7786829" y="854956"/>
                  <a:pt x="7786289" y="856046"/>
                </a:cubicBezTo>
                <a:cubicBezTo>
                  <a:pt x="7785748" y="857135"/>
                  <a:pt x="7784401" y="857679"/>
                  <a:pt x="7782243" y="857679"/>
                </a:cubicBezTo>
                <a:cubicBezTo>
                  <a:pt x="7780085" y="857679"/>
                  <a:pt x="7778197" y="855502"/>
                  <a:pt x="7776579" y="851144"/>
                </a:cubicBezTo>
                <a:cubicBezTo>
                  <a:pt x="7774959" y="846788"/>
                  <a:pt x="7773072" y="844610"/>
                  <a:pt x="7770914" y="844610"/>
                </a:cubicBezTo>
                <a:cubicBezTo>
                  <a:pt x="7769836" y="844610"/>
                  <a:pt x="7768755" y="844882"/>
                  <a:pt x="7767677" y="845426"/>
                </a:cubicBezTo>
                <a:cubicBezTo>
                  <a:pt x="7766600" y="845972"/>
                  <a:pt x="7765519" y="846244"/>
                  <a:pt x="7764441" y="846244"/>
                </a:cubicBezTo>
                <a:cubicBezTo>
                  <a:pt x="7764441" y="846244"/>
                  <a:pt x="7763901" y="845698"/>
                  <a:pt x="7762823" y="844610"/>
                </a:cubicBezTo>
                <a:cubicBezTo>
                  <a:pt x="7762823" y="843521"/>
                  <a:pt x="7763901" y="841888"/>
                  <a:pt x="7766059" y="839709"/>
                </a:cubicBezTo>
                <a:cubicBezTo>
                  <a:pt x="7768217" y="837530"/>
                  <a:pt x="7769836" y="836442"/>
                  <a:pt x="7770914" y="836442"/>
                </a:cubicBezTo>
                <a:cubicBezTo>
                  <a:pt x="7770914" y="836442"/>
                  <a:pt x="7771994" y="835897"/>
                  <a:pt x="7774151" y="834807"/>
                </a:cubicBezTo>
                <a:lnTo>
                  <a:pt x="7777389" y="834807"/>
                </a:lnTo>
                <a:cubicBezTo>
                  <a:pt x="7777389" y="834807"/>
                  <a:pt x="7778467" y="834263"/>
                  <a:pt x="7780625" y="833174"/>
                </a:cubicBezTo>
                <a:cubicBezTo>
                  <a:pt x="7783861" y="828818"/>
                  <a:pt x="7785479" y="825006"/>
                  <a:pt x="7785479" y="821739"/>
                </a:cubicBezTo>
                <a:lnTo>
                  <a:pt x="7785479" y="818471"/>
                </a:lnTo>
                <a:cubicBezTo>
                  <a:pt x="7783322" y="817383"/>
                  <a:pt x="7780893" y="815476"/>
                  <a:pt x="7778197" y="812753"/>
                </a:cubicBezTo>
                <a:cubicBezTo>
                  <a:pt x="7775499" y="810030"/>
                  <a:pt x="7773611" y="807579"/>
                  <a:pt x="7772533" y="805402"/>
                </a:cubicBezTo>
                <a:lnTo>
                  <a:pt x="7770914" y="803769"/>
                </a:lnTo>
                <a:lnTo>
                  <a:pt x="7772533" y="803769"/>
                </a:lnTo>
                <a:cubicBezTo>
                  <a:pt x="7773611" y="801590"/>
                  <a:pt x="7774691" y="800228"/>
                  <a:pt x="7775769" y="799684"/>
                </a:cubicBezTo>
                <a:cubicBezTo>
                  <a:pt x="7776847" y="799139"/>
                  <a:pt x="7777389" y="797778"/>
                  <a:pt x="7777389" y="795600"/>
                </a:cubicBezTo>
                <a:cubicBezTo>
                  <a:pt x="7777389" y="790155"/>
                  <a:pt x="7775769" y="786886"/>
                  <a:pt x="7772533" y="785797"/>
                </a:cubicBezTo>
                <a:cubicBezTo>
                  <a:pt x="7769297" y="784709"/>
                  <a:pt x="7767677" y="781986"/>
                  <a:pt x="7767677" y="777629"/>
                </a:cubicBezTo>
                <a:cubicBezTo>
                  <a:pt x="7767677" y="775451"/>
                  <a:pt x="7768217" y="773001"/>
                  <a:pt x="7769297" y="770278"/>
                </a:cubicBezTo>
                <a:cubicBezTo>
                  <a:pt x="7770375" y="767555"/>
                  <a:pt x="7770914" y="765104"/>
                  <a:pt x="7770914" y="762927"/>
                </a:cubicBezTo>
                <a:lnTo>
                  <a:pt x="7770914" y="761292"/>
                </a:lnTo>
                <a:cubicBezTo>
                  <a:pt x="7769836" y="760204"/>
                  <a:pt x="7769297" y="759115"/>
                  <a:pt x="7769297" y="758025"/>
                </a:cubicBezTo>
                <a:lnTo>
                  <a:pt x="7769297" y="754758"/>
                </a:lnTo>
                <a:cubicBezTo>
                  <a:pt x="7769297" y="752580"/>
                  <a:pt x="7770104" y="750129"/>
                  <a:pt x="7771723" y="747406"/>
                </a:cubicBezTo>
                <a:cubicBezTo>
                  <a:pt x="7773343" y="744683"/>
                  <a:pt x="7774151" y="741688"/>
                  <a:pt x="7774151" y="738422"/>
                </a:cubicBezTo>
                <a:cubicBezTo>
                  <a:pt x="7774151" y="735153"/>
                  <a:pt x="7773611" y="732976"/>
                  <a:pt x="7772533" y="731887"/>
                </a:cubicBezTo>
                <a:lnTo>
                  <a:pt x="7772533" y="713916"/>
                </a:lnTo>
                <a:cubicBezTo>
                  <a:pt x="7772533" y="712827"/>
                  <a:pt x="7772263" y="711466"/>
                  <a:pt x="7771723" y="709832"/>
                </a:cubicBezTo>
                <a:cubicBezTo>
                  <a:pt x="7771185" y="708198"/>
                  <a:pt x="7770914" y="706836"/>
                  <a:pt x="7770914" y="705748"/>
                </a:cubicBezTo>
                <a:cubicBezTo>
                  <a:pt x="7770914" y="700303"/>
                  <a:pt x="7771185" y="694857"/>
                  <a:pt x="7771723" y="689411"/>
                </a:cubicBezTo>
                <a:cubicBezTo>
                  <a:pt x="7772263" y="683966"/>
                  <a:pt x="7772533" y="678520"/>
                  <a:pt x="7772533" y="673075"/>
                </a:cubicBezTo>
                <a:lnTo>
                  <a:pt x="7772533" y="666540"/>
                </a:lnTo>
                <a:cubicBezTo>
                  <a:pt x="7772533" y="664361"/>
                  <a:pt x="7771723" y="663000"/>
                  <a:pt x="7770104" y="662455"/>
                </a:cubicBezTo>
                <a:cubicBezTo>
                  <a:pt x="7768487" y="661910"/>
                  <a:pt x="7767677" y="660549"/>
                  <a:pt x="7767677" y="658371"/>
                </a:cubicBezTo>
                <a:cubicBezTo>
                  <a:pt x="7767677" y="656193"/>
                  <a:pt x="7768487" y="653742"/>
                  <a:pt x="7770104" y="651019"/>
                </a:cubicBezTo>
                <a:cubicBezTo>
                  <a:pt x="7771723" y="648296"/>
                  <a:pt x="7772533" y="645301"/>
                  <a:pt x="7772533" y="642035"/>
                </a:cubicBezTo>
                <a:cubicBezTo>
                  <a:pt x="7772533" y="639856"/>
                  <a:pt x="7772263" y="638222"/>
                  <a:pt x="7771723" y="637133"/>
                </a:cubicBezTo>
                <a:cubicBezTo>
                  <a:pt x="7771185" y="636044"/>
                  <a:pt x="7770914" y="634410"/>
                  <a:pt x="7770914" y="632233"/>
                </a:cubicBezTo>
                <a:cubicBezTo>
                  <a:pt x="7770914" y="627875"/>
                  <a:pt x="7773072" y="625424"/>
                  <a:pt x="7777389" y="624880"/>
                </a:cubicBezTo>
                <a:cubicBezTo>
                  <a:pt x="7781703" y="624335"/>
                  <a:pt x="7783861" y="621886"/>
                  <a:pt x="7783861" y="617528"/>
                </a:cubicBezTo>
                <a:cubicBezTo>
                  <a:pt x="7783861" y="614261"/>
                  <a:pt x="7782512" y="611539"/>
                  <a:pt x="7779815" y="609360"/>
                </a:cubicBezTo>
                <a:cubicBezTo>
                  <a:pt x="7777118" y="607182"/>
                  <a:pt x="7774691" y="604460"/>
                  <a:pt x="7772533" y="601191"/>
                </a:cubicBezTo>
                <a:cubicBezTo>
                  <a:pt x="7770375" y="596835"/>
                  <a:pt x="7769297" y="591935"/>
                  <a:pt x="7769297" y="586489"/>
                </a:cubicBezTo>
                <a:cubicBezTo>
                  <a:pt x="7769297" y="581044"/>
                  <a:pt x="7769297" y="576142"/>
                  <a:pt x="7769297" y="571786"/>
                </a:cubicBezTo>
                <a:lnTo>
                  <a:pt x="7769297" y="566884"/>
                </a:lnTo>
                <a:cubicBezTo>
                  <a:pt x="7772533" y="563618"/>
                  <a:pt x="7775769" y="561984"/>
                  <a:pt x="7779005" y="561984"/>
                </a:cubicBezTo>
                <a:lnTo>
                  <a:pt x="7779005" y="558716"/>
                </a:lnTo>
                <a:cubicBezTo>
                  <a:pt x="7779005" y="556539"/>
                  <a:pt x="7778197" y="555177"/>
                  <a:pt x="7776579" y="554632"/>
                </a:cubicBezTo>
                <a:cubicBezTo>
                  <a:pt x="7774959" y="554088"/>
                  <a:pt x="7773611" y="552727"/>
                  <a:pt x="7772533" y="550548"/>
                </a:cubicBezTo>
                <a:cubicBezTo>
                  <a:pt x="7772533" y="549458"/>
                  <a:pt x="7772263" y="547009"/>
                  <a:pt x="7771723" y="543197"/>
                </a:cubicBezTo>
                <a:cubicBezTo>
                  <a:pt x="7771185" y="539385"/>
                  <a:pt x="7770914" y="536390"/>
                  <a:pt x="7770914" y="534211"/>
                </a:cubicBezTo>
                <a:cubicBezTo>
                  <a:pt x="7770914" y="532034"/>
                  <a:pt x="7771185" y="530399"/>
                  <a:pt x="7771723" y="529311"/>
                </a:cubicBezTo>
                <a:cubicBezTo>
                  <a:pt x="7772263" y="528221"/>
                  <a:pt x="7772533" y="526588"/>
                  <a:pt x="7772533" y="524409"/>
                </a:cubicBezTo>
                <a:cubicBezTo>
                  <a:pt x="7772533" y="522230"/>
                  <a:pt x="7771994" y="520869"/>
                  <a:pt x="7770914" y="520325"/>
                </a:cubicBezTo>
                <a:cubicBezTo>
                  <a:pt x="7769836" y="519781"/>
                  <a:pt x="7769297" y="518420"/>
                  <a:pt x="7769297" y="516241"/>
                </a:cubicBezTo>
                <a:cubicBezTo>
                  <a:pt x="7769297" y="514062"/>
                  <a:pt x="7769836" y="512701"/>
                  <a:pt x="7770914" y="512157"/>
                </a:cubicBezTo>
                <a:cubicBezTo>
                  <a:pt x="7771994" y="511613"/>
                  <a:pt x="7772533" y="510251"/>
                  <a:pt x="7772533" y="508072"/>
                </a:cubicBezTo>
                <a:cubicBezTo>
                  <a:pt x="7772533" y="504806"/>
                  <a:pt x="7771994" y="501538"/>
                  <a:pt x="7770914" y="498271"/>
                </a:cubicBezTo>
                <a:cubicBezTo>
                  <a:pt x="7769836" y="495003"/>
                  <a:pt x="7769297" y="491192"/>
                  <a:pt x="7769297" y="486834"/>
                </a:cubicBezTo>
                <a:cubicBezTo>
                  <a:pt x="7769297" y="484657"/>
                  <a:pt x="7769565" y="483023"/>
                  <a:pt x="7770104" y="481934"/>
                </a:cubicBezTo>
                <a:cubicBezTo>
                  <a:pt x="7770645" y="480845"/>
                  <a:pt x="7770914" y="479211"/>
                  <a:pt x="7770914" y="477032"/>
                </a:cubicBezTo>
                <a:cubicBezTo>
                  <a:pt x="7770914" y="474855"/>
                  <a:pt x="7770645" y="473220"/>
                  <a:pt x="7770104" y="472132"/>
                </a:cubicBezTo>
                <a:cubicBezTo>
                  <a:pt x="7769565" y="471043"/>
                  <a:pt x="7769297" y="469409"/>
                  <a:pt x="7769297" y="467231"/>
                </a:cubicBezTo>
                <a:cubicBezTo>
                  <a:pt x="7769297" y="463964"/>
                  <a:pt x="7770375" y="460968"/>
                  <a:pt x="7772533" y="458245"/>
                </a:cubicBezTo>
                <a:cubicBezTo>
                  <a:pt x="7774691" y="455522"/>
                  <a:pt x="7775769" y="451438"/>
                  <a:pt x="7775769" y="445992"/>
                </a:cubicBezTo>
                <a:cubicBezTo>
                  <a:pt x="7775769" y="442726"/>
                  <a:pt x="7774421" y="439185"/>
                  <a:pt x="7771723" y="435375"/>
                </a:cubicBezTo>
                <a:cubicBezTo>
                  <a:pt x="7769027" y="431562"/>
                  <a:pt x="7767677" y="427478"/>
                  <a:pt x="7767677" y="423122"/>
                </a:cubicBezTo>
                <a:cubicBezTo>
                  <a:pt x="7767677" y="420943"/>
                  <a:pt x="7769027" y="419038"/>
                  <a:pt x="7771723" y="417403"/>
                </a:cubicBezTo>
                <a:cubicBezTo>
                  <a:pt x="7774421" y="415770"/>
                  <a:pt x="7775769" y="413319"/>
                  <a:pt x="7775769" y="410052"/>
                </a:cubicBezTo>
                <a:cubicBezTo>
                  <a:pt x="7775769" y="407873"/>
                  <a:pt x="7775499" y="405968"/>
                  <a:pt x="7774959" y="404334"/>
                </a:cubicBezTo>
                <a:cubicBezTo>
                  <a:pt x="7774421" y="402701"/>
                  <a:pt x="7774151" y="400794"/>
                  <a:pt x="7774151" y="398617"/>
                </a:cubicBezTo>
                <a:cubicBezTo>
                  <a:pt x="7774151" y="397527"/>
                  <a:pt x="7774421" y="396438"/>
                  <a:pt x="7774959" y="395349"/>
                </a:cubicBezTo>
                <a:cubicBezTo>
                  <a:pt x="7775499" y="394259"/>
                  <a:pt x="7775769" y="392626"/>
                  <a:pt x="7775769" y="390448"/>
                </a:cubicBezTo>
                <a:cubicBezTo>
                  <a:pt x="7775769" y="388270"/>
                  <a:pt x="7774959" y="387180"/>
                  <a:pt x="7773343" y="387180"/>
                </a:cubicBezTo>
                <a:cubicBezTo>
                  <a:pt x="7771723" y="387180"/>
                  <a:pt x="7770914" y="386091"/>
                  <a:pt x="7770914" y="383914"/>
                </a:cubicBezTo>
                <a:cubicBezTo>
                  <a:pt x="7770914" y="378468"/>
                  <a:pt x="7773072" y="374656"/>
                  <a:pt x="7777389" y="372477"/>
                </a:cubicBezTo>
                <a:cubicBezTo>
                  <a:pt x="7781703" y="370300"/>
                  <a:pt x="7783861" y="367577"/>
                  <a:pt x="7783861" y="364309"/>
                </a:cubicBezTo>
                <a:cubicBezTo>
                  <a:pt x="7783861" y="361042"/>
                  <a:pt x="7782512" y="358047"/>
                  <a:pt x="7779815" y="355324"/>
                </a:cubicBezTo>
                <a:cubicBezTo>
                  <a:pt x="7777118" y="352601"/>
                  <a:pt x="7774691" y="349607"/>
                  <a:pt x="7772533" y="346338"/>
                </a:cubicBezTo>
                <a:lnTo>
                  <a:pt x="7772533" y="320200"/>
                </a:lnTo>
                <a:lnTo>
                  <a:pt x="7772533" y="313665"/>
                </a:lnTo>
                <a:cubicBezTo>
                  <a:pt x="7772533" y="311488"/>
                  <a:pt x="7772263" y="309853"/>
                  <a:pt x="7771723" y="308765"/>
                </a:cubicBezTo>
                <a:cubicBezTo>
                  <a:pt x="7771185" y="307675"/>
                  <a:pt x="7770914" y="306042"/>
                  <a:pt x="7770914" y="303863"/>
                </a:cubicBezTo>
                <a:cubicBezTo>
                  <a:pt x="7770914" y="299507"/>
                  <a:pt x="7771994" y="295695"/>
                  <a:pt x="7774151" y="292428"/>
                </a:cubicBezTo>
                <a:cubicBezTo>
                  <a:pt x="7776309" y="289160"/>
                  <a:pt x="7777389" y="285348"/>
                  <a:pt x="7777389" y="280992"/>
                </a:cubicBezTo>
                <a:cubicBezTo>
                  <a:pt x="7777389" y="275546"/>
                  <a:pt x="7775769" y="272007"/>
                  <a:pt x="7772533" y="270372"/>
                </a:cubicBezTo>
                <a:cubicBezTo>
                  <a:pt x="7769297" y="268739"/>
                  <a:pt x="7767677" y="265200"/>
                  <a:pt x="7767677" y="259755"/>
                </a:cubicBezTo>
                <a:cubicBezTo>
                  <a:pt x="7767677" y="258665"/>
                  <a:pt x="7770645" y="255670"/>
                  <a:pt x="7776579" y="250769"/>
                </a:cubicBezTo>
                <a:cubicBezTo>
                  <a:pt x="7782512" y="245867"/>
                  <a:pt x="7785479" y="241239"/>
                  <a:pt x="7785479" y="236883"/>
                </a:cubicBezTo>
                <a:cubicBezTo>
                  <a:pt x="7785479" y="232527"/>
                  <a:pt x="7783322" y="230348"/>
                  <a:pt x="7779005" y="230348"/>
                </a:cubicBezTo>
                <a:cubicBezTo>
                  <a:pt x="7774691" y="230348"/>
                  <a:pt x="7772533" y="229259"/>
                  <a:pt x="7772533" y="227081"/>
                </a:cubicBezTo>
                <a:lnTo>
                  <a:pt x="7772533" y="222180"/>
                </a:lnTo>
                <a:lnTo>
                  <a:pt x="7772533" y="210744"/>
                </a:lnTo>
                <a:lnTo>
                  <a:pt x="7772533" y="199308"/>
                </a:lnTo>
                <a:cubicBezTo>
                  <a:pt x="7771454" y="198218"/>
                  <a:pt x="7770914" y="196585"/>
                  <a:pt x="7770914" y="194408"/>
                </a:cubicBezTo>
                <a:cubicBezTo>
                  <a:pt x="7770914" y="192229"/>
                  <a:pt x="7771185" y="190595"/>
                  <a:pt x="7771723" y="189506"/>
                </a:cubicBezTo>
                <a:cubicBezTo>
                  <a:pt x="7772263" y="188417"/>
                  <a:pt x="7772533" y="187327"/>
                  <a:pt x="7772533" y="186239"/>
                </a:cubicBezTo>
                <a:cubicBezTo>
                  <a:pt x="7772533" y="184060"/>
                  <a:pt x="7772263" y="182155"/>
                  <a:pt x="7771723" y="180520"/>
                </a:cubicBezTo>
                <a:cubicBezTo>
                  <a:pt x="7771185" y="178887"/>
                  <a:pt x="7770914" y="176981"/>
                  <a:pt x="7770914" y="174803"/>
                </a:cubicBezTo>
                <a:cubicBezTo>
                  <a:pt x="7770914" y="172625"/>
                  <a:pt x="7771185" y="171264"/>
                  <a:pt x="7771723" y="170719"/>
                </a:cubicBezTo>
                <a:cubicBezTo>
                  <a:pt x="7772263" y="170175"/>
                  <a:pt x="7772533" y="168813"/>
                  <a:pt x="7772533" y="166634"/>
                </a:cubicBezTo>
                <a:cubicBezTo>
                  <a:pt x="7772533" y="163368"/>
                  <a:pt x="7771723" y="160645"/>
                  <a:pt x="7770104" y="158466"/>
                </a:cubicBezTo>
                <a:cubicBezTo>
                  <a:pt x="7768487" y="156289"/>
                  <a:pt x="7767677" y="153566"/>
                  <a:pt x="7767677" y="150298"/>
                </a:cubicBezTo>
                <a:cubicBezTo>
                  <a:pt x="7767677" y="148120"/>
                  <a:pt x="7767949" y="146213"/>
                  <a:pt x="7768487" y="144580"/>
                </a:cubicBezTo>
                <a:cubicBezTo>
                  <a:pt x="7769027" y="142947"/>
                  <a:pt x="7769297" y="141040"/>
                  <a:pt x="7769297" y="138862"/>
                </a:cubicBezTo>
                <a:cubicBezTo>
                  <a:pt x="7769297" y="137773"/>
                  <a:pt x="7769027" y="136956"/>
                  <a:pt x="7768487" y="136412"/>
                </a:cubicBezTo>
                <a:cubicBezTo>
                  <a:pt x="7767949" y="135868"/>
                  <a:pt x="7767677" y="134506"/>
                  <a:pt x="7767677" y="132327"/>
                </a:cubicBezTo>
                <a:cubicBezTo>
                  <a:pt x="7767677" y="130149"/>
                  <a:pt x="7767949" y="128787"/>
                  <a:pt x="7768487" y="128243"/>
                </a:cubicBezTo>
                <a:cubicBezTo>
                  <a:pt x="7769027" y="127699"/>
                  <a:pt x="7769297" y="126338"/>
                  <a:pt x="7769297" y="124159"/>
                </a:cubicBezTo>
                <a:cubicBezTo>
                  <a:pt x="7769297" y="121980"/>
                  <a:pt x="7769027" y="120347"/>
                  <a:pt x="7768487" y="119258"/>
                </a:cubicBezTo>
                <a:cubicBezTo>
                  <a:pt x="7767949" y="118169"/>
                  <a:pt x="7767677" y="116535"/>
                  <a:pt x="7767677" y="114357"/>
                </a:cubicBezTo>
                <a:cubicBezTo>
                  <a:pt x="7767677" y="113268"/>
                  <a:pt x="7767949" y="112451"/>
                  <a:pt x="7768487" y="111907"/>
                </a:cubicBezTo>
                <a:cubicBezTo>
                  <a:pt x="7769027" y="111363"/>
                  <a:pt x="7769297" y="110001"/>
                  <a:pt x="7769297" y="107822"/>
                </a:cubicBezTo>
                <a:cubicBezTo>
                  <a:pt x="7769297" y="107822"/>
                  <a:pt x="7768755" y="106733"/>
                  <a:pt x="7767677" y="104556"/>
                </a:cubicBezTo>
                <a:lnTo>
                  <a:pt x="7767677" y="102921"/>
                </a:lnTo>
                <a:lnTo>
                  <a:pt x="7767677" y="101287"/>
                </a:lnTo>
                <a:cubicBezTo>
                  <a:pt x="7768755" y="101287"/>
                  <a:pt x="7769565" y="100198"/>
                  <a:pt x="7770104" y="98021"/>
                </a:cubicBezTo>
                <a:cubicBezTo>
                  <a:pt x="7770645" y="95842"/>
                  <a:pt x="7771454" y="94752"/>
                  <a:pt x="7772533" y="94752"/>
                </a:cubicBezTo>
                <a:lnTo>
                  <a:pt x="7772533" y="91486"/>
                </a:lnTo>
                <a:cubicBezTo>
                  <a:pt x="7772533" y="80594"/>
                  <a:pt x="7770914" y="73515"/>
                  <a:pt x="7767677" y="70247"/>
                </a:cubicBezTo>
                <a:cubicBezTo>
                  <a:pt x="7768755" y="63714"/>
                  <a:pt x="7770914" y="60446"/>
                  <a:pt x="7774151" y="60446"/>
                </a:cubicBezTo>
                <a:cubicBezTo>
                  <a:pt x="7777389" y="60446"/>
                  <a:pt x="7778467" y="56089"/>
                  <a:pt x="7777389" y="47377"/>
                </a:cubicBezTo>
                <a:lnTo>
                  <a:pt x="7785479" y="47377"/>
                </a:lnTo>
                <a:lnTo>
                  <a:pt x="7787098" y="47377"/>
                </a:lnTo>
                <a:cubicBezTo>
                  <a:pt x="7789255" y="47377"/>
                  <a:pt x="7791413" y="48465"/>
                  <a:pt x="7793571" y="50644"/>
                </a:cubicBezTo>
                <a:cubicBezTo>
                  <a:pt x="7795730" y="52823"/>
                  <a:pt x="7797885" y="53911"/>
                  <a:pt x="7800043" y="53911"/>
                </a:cubicBezTo>
                <a:cubicBezTo>
                  <a:pt x="7802202" y="53911"/>
                  <a:pt x="7803820" y="52823"/>
                  <a:pt x="7804899" y="50644"/>
                </a:cubicBezTo>
                <a:cubicBezTo>
                  <a:pt x="7805977" y="48465"/>
                  <a:pt x="7807597" y="47377"/>
                  <a:pt x="7809755" y="47377"/>
                </a:cubicBezTo>
                <a:cubicBezTo>
                  <a:pt x="7811911" y="47377"/>
                  <a:pt x="7813259" y="47649"/>
                  <a:pt x="7813801" y="48193"/>
                </a:cubicBezTo>
                <a:cubicBezTo>
                  <a:pt x="7814339" y="48738"/>
                  <a:pt x="7815688" y="49010"/>
                  <a:pt x="7817845" y="49010"/>
                </a:cubicBezTo>
                <a:cubicBezTo>
                  <a:pt x="7820003" y="47921"/>
                  <a:pt x="7822700" y="46832"/>
                  <a:pt x="7825937" y="45742"/>
                </a:cubicBezTo>
                <a:cubicBezTo>
                  <a:pt x="7832409" y="43565"/>
                  <a:pt x="7835645" y="41386"/>
                  <a:pt x="7835645" y="39209"/>
                </a:cubicBezTo>
                <a:cubicBezTo>
                  <a:pt x="7835645" y="38119"/>
                  <a:pt x="7835377" y="37302"/>
                  <a:pt x="7834839" y="36758"/>
                </a:cubicBezTo>
                <a:cubicBezTo>
                  <a:pt x="7834297" y="36212"/>
                  <a:pt x="7834029" y="35396"/>
                  <a:pt x="7834029" y="34307"/>
                </a:cubicBezTo>
                <a:cubicBezTo>
                  <a:pt x="7834029" y="33218"/>
                  <a:pt x="7834568" y="32674"/>
                  <a:pt x="7835645" y="32674"/>
                </a:cubicBezTo>
                <a:cubicBezTo>
                  <a:pt x="7838883" y="32674"/>
                  <a:pt x="7841041" y="34579"/>
                  <a:pt x="7842121" y="38391"/>
                </a:cubicBezTo>
                <a:cubicBezTo>
                  <a:pt x="7843199" y="42203"/>
                  <a:pt x="7845357" y="44109"/>
                  <a:pt x="7848593" y="44109"/>
                </a:cubicBezTo>
                <a:cubicBezTo>
                  <a:pt x="7850751" y="44109"/>
                  <a:pt x="7852099" y="43565"/>
                  <a:pt x="7852639" y="42475"/>
                </a:cubicBezTo>
                <a:cubicBezTo>
                  <a:pt x="7853179" y="41386"/>
                  <a:pt x="7854526" y="40842"/>
                  <a:pt x="7856684" y="40842"/>
                </a:cubicBezTo>
                <a:cubicBezTo>
                  <a:pt x="7858843" y="40842"/>
                  <a:pt x="7860191" y="41386"/>
                  <a:pt x="7860730" y="42475"/>
                </a:cubicBezTo>
                <a:cubicBezTo>
                  <a:pt x="7861269" y="43565"/>
                  <a:pt x="7862617" y="44109"/>
                  <a:pt x="7864775" y="44109"/>
                </a:cubicBezTo>
                <a:cubicBezTo>
                  <a:pt x="7869092" y="44109"/>
                  <a:pt x="7872867" y="42747"/>
                  <a:pt x="7876103" y="40025"/>
                </a:cubicBezTo>
                <a:cubicBezTo>
                  <a:pt x="7879341" y="37302"/>
                  <a:pt x="7883117" y="35940"/>
                  <a:pt x="7887432" y="35940"/>
                </a:cubicBezTo>
                <a:cubicBezTo>
                  <a:pt x="7890668" y="35940"/>
                  <a:pt x="7893365" y="36486"/>
                  <a:pt x="7895523" y="37574"/>
                </a:cubicBezTo>
                <a:cubicBezTo>
                  <a:pt x="7897681" y="38663"/>
                  <a:pt x="7900377" y="39209"/>
                  <a:pt x="7903617" y="39209"/>
                </a:cubicBezTo>
                <a:cubicBezTo>
                  <a:pt x="7906853" y="39209"/>
                  <a:pt x="7909819" y="38663"/>
                  <a:pt x="7912515" y="37574"/>
                </a:cubicBezTo>
                <a:cubicBezTo>
                  <a:pt x="7915212" y="36486"/>
                  <a:pt x="7918180" y="35940"/>
                  <a:pt x="7921416" y="35940"/>
                </a:cubicBezTo>
                <a:lnTo>
                  <a:pt x="7921416" y="45742"/>
                </a:lnTo>
                <a:lnTo>
                  <a:pt x="7921416" y="47377"/>
                </a:lnTo>
                <a:lnTo>
                  <a:pt x="7923034" y="47377"/>
                </a:lnTo>
                <a:cubicBezTo>
                  <a:pt x="7926271" y="47377"/>
                  <a:pt x="7928969" y="44926"/>
                  <a:pt x="7931127" y="40025"/>
                </a:cubicBezTo>
                <a:cubicBezTo>
                  <a:pt x="7933285" y="35124"/>
                  <a:pt x="7935441" y="32674"/>
                  <a:pt x="7937599" y="32674"/>
                </a:cubicBezTo>
                <a:lnTo>
                  <a:pt x="7939219" y="32674"/>
                </a:lnTo>
                <a:cubicBezTo>
                  <a:pt x="7943533" y="39209"/>
                  <a:pt x="7947849" y="42475"/>
                  <a:pt x="7952164" y="42475"/>
                </a:cubicBezTo>
                <a:cubicBezTo>
                  <a:pt x="7957560" y="42475"/>
                  <a:pt x="7961335" y="39209"/>
                  <a:pt x="7963493" y="32674"/>
                </a:cubicBezTo>
                <a:cubicBezTo>
                  <a:pt x="7968887" y="32674"/>
                  <a:pt x="7973741" y="32402"/>
                  <a:pt x="7978057" y="31856"/>
                </a:cubicBezTo>
                <a:cubicBezTo>
                  <a:pt x="7982373" y="31312"/>
                  <a:pt x="7987227" y="31040"/>
                  <a:pt x="7992621" y="31040"/>
                </a:cubicBezTo>
                <a:cubicBezTo>
                  <a:pt x="7995859" y="31040"/>
                  <a:pt x="7998825" y="32128"/>
                  <a:pt x="8001521" y="34307"/>
                </a:cubicBezTo>
                <a:cubicBezTo>
                  <a:pt x="8004219" y="36486"/>
                  <a:pt x="8007725" y="37574"/>
                  <a:pt x="8012042" y="37574"/>
                </a:cubicBezTo>
                <a:cubicBezTo>
                  <a:pt x="8015278" y="37574"/>
                  <a:pt x="8017437" y="36758"/>
                  <a:pt x="8018514" y="35124"/>
                </a:cubicBezTo>
                <a:cubicBezTo>
                  <a:pt x="8019593" y="33490"/>
                  <a:pt x="8021751" y="32674"/>
                  <a:pt x="8024987" y="32674"/>
                </a:cubicBezTo>
                <a:cubicBezTo>
                  <a:pt x="8024987" y="33763"/>
                  <a:pt x="8025528" y="34307"/>
                  <a:pt x="8026605" y="34307"/>
                </a:cubicBezTo>
                <a:lnTo>
                  <a:pt x="8029841" y="34307"/>
                </a:lnTo>
                <a:lnTo>
                  <a:pt x="8031461" y="35940"/>
                </a:lnTo>
                <a:cubicBezTo>
                  <a:pt x="8034697" y="35940"/>
                  <a:pt x="8036855" y="34851"/>
                  <a:pt x="8037933" y="32674"/>
                </a:cubicBezTo>
                <a:lnTo>
                  <a:pt x="8057353" y="32674"/>
                </a:lnTo>
                <a:cubicBezTo>
                  <a:pt x="8059511" y="32674"/>
                  <a:pt x="8061399" y="33763"/>
                  <a:pt x="8063017" y="35940"/>
                </a:cubicBezTo>
                <a:cubicBezTo>
                  <a:pt x="8064637" y="38119"/>
                  <a:pt x="8066524" y="39209"/>
                  <a:pt x="8068683" y="39209"/>
                </a:cubicBezTo>
                <a:cubicBezTo>
                  <a:pt x="8074077" y="39209"/>
                  <a:pt x="8080278" y="38119"/>
                  <a:pt x="8087292" y="35940"/>
                </a:cubicBezTo>
                <a:cubicBezTo>
                  <a:pt x="8094305" y="33763"/>
                  <a:pt x="8099429" y="30495"/>
                  <a:pt x="8102665" y="26139"/>
                </a:cubicBezTo>
                <a:cubicBezTo>
                  <a:pt x="8104823" y="26139"/>
                  <a:pt x="8106443" y="28044"/>
                  <a:pt x="8107521" y="31856"/>
                </a:cubicBezTo>
                <a:cubicBezTo>
                  <a:pt x="8108599" y="35668"/>
                  <a:pt x="8110757" y="37574"/>
                  <a:pt x="8113994" y="37574"/>
                </a:cubicBezTo>
                <a:lnTo>
                  <a:pt x="8131795" y="37574"/>
                </a:lnTo>
                <a:cubicBezTo>
                  <a:pt x="8136111" y="37574"/>
                  <a:pt x="8138270" y="40025"/>
                  <a:pt x="8138270" y="44926"/>
                </a:cubicBezTo>
                <a:cubicBezTo>
                  <a:pt x="8138270" y="49826"/>
                  <a:pt x="8139347" y="53367"/>
                  <a:pt x="8141506" y="55545"/>
                </a:cubicBezTo>
                <a:lnTo>
                  <a:pt x="8152833" y="66980"/>
                </a:lnTo>
                <a:cubicBezTo>
                  <a:pt x="8158228" y="69159"/>
                  <a:pt x="8163893" y="76510"/>
                  <a:pt x="8169826" y="89035"/>
                </a:cubicBezTo>
                <a:cubicBezTo>
                  <a:pt x="8175759" y="101559"/>
                  <a:pt x="8179805" y="110545"/>
                  <a:pt x="8181963" y="115991"/>
                </a:cubicBezTo>
                <a:cubicBezTo>
                  <a:pt x="8183041" y="118169"/>
                  <a:pt x="8185199" y="120075"/>
                  <a:pt x="8188435" y="121708"/>
                </a:cubicBezTo>
                <a:cubicBezTo>
                  <a:pt x="8191673" y="123342"/>
                  <a:pt x="8193291" y="125248"/>
                  <a:pt x="8193291" y="127426"/>
                </a:cubicBezTo>
                <a:cubicBezTo>
                  <a:pt x="8193291" y="129605"/>
                  <a:pt x="8193021" y="131783"/>
                  <a:pt x="8192481" y="133961"/>
                </a:cubicBezTo>
                <a:cubicBezTo>
                  <a:pt x="8191943" y="136140"/>
                  <a:pt x="8191673" y="138317"/>
                  <a:pt x="8191673" y="140496"/>
                </a:cubicBezTo>
                <a:cubicBezTo>
                  <a:pt x="8191673" y="143763"/>
                  <a:pt x="8192481" y="146213"/>
                  <a:pt x="8194099" y="147847"/>
                </a:cubicBezTo>
                <a:cubicBezTo>
                  <a:pt x="8195717" y="149482"/>
                  <a:pt x="8197337" y="150843"/>
                  <a:pt x="8198955" y="151931"/>
                </a:cubicBezTo>
                <a:cubicBezTo>
                  <a:pt x="8200573" y="153020"/>
                  <a:pt x="8202461" y="155199"/>
                  <a:pt x="8204619" y="158466"/>
                </a:cubicBezTo>
                <a:cubicBezTo>
                  <a:pt x="8206777" y="161734"/>
                  <a:pt x="8207855" y="166634"/>
                  <a:pt x="8207855" y="173169"/>
                </a:cubicBezTo>
                <a:cubicBezTo>
                  <a:pt x="8210013" y="176436"/>
                  <a:pt x="8213251" y="178071"/>
                  <a:pt x="8217565" y="178071"/>
                </a:cubicBezTo>
                <a:cubicBezTo>
                  <a:pt x="8221881" y="178071"/>
                  <a:pt x="8224039" y="179704"/>
                  <a:pt x="8224039" y="182971"/>
                </a:cubicBezTo>
                <a:cubicBezTo>
                  <a:pt x="8224039" y="185150"/>
                  <a:pt x="8220532" y="189234"/>
                  <a:pt x="8213520" y="195224"/>
                </a:cubicBezTo>
                <a:cubicBezTo>
                  <a:pt x="8206506" y="201215"/>
                  <a:pt x="8201921" y="204209"/>
                  <a:pt x="8199763" y="204209"/>
                </a:cubicBezTo>
                <a:cubicBezTo>
                  <a:pt x="8197606" y="204209"/>
                  <a:pt x="8195988" y="203664"/>
                  <a:pt x="8194909" y="202576"/>
                </a:cubicBezTo>
                <a:cubicBezTo>
                  <a:pt x="8193830" y="201487"/>
                  <a:pt x="8192212" y="200941"/>
                  <a:pt x="8190053" y="200941"/>
                </a:cubicBezTo>
                <a:cubicBezTo>
                  <a:pt x="8187897" y="200941"/>
                  <a:pt x="8186817" y="202576"/>
                  <a:pt x="8186817" y="205843"/>
                </a:cubicBezTo>
                <a:cubicBezTo>
                  <a:pt x="8186817" y="209110"/>
                  <a:pt x="8187897" y="211560"/>
                  <a:pt x="8190053" y="213194"/>
                </a:cubicBezTo>
                <a:cubicBezTo>
                  <a:pt x="8192212" y="214829"/>
                  <a:pt x="8192751" y="217278"/>
                  <a:pt x="8191673" y="220546"/>
                </a:cubicBezTo>
                <a:lnTo>
                  <a:pt x="8193291" y="220546"/>
                </a:lnTo>
                <a:cubicBezTo>
                  <a:pt x="8195449" y="220546"/>
                  <a:pt x="8197066" y="218639"/>
                  <a:pt x="8198147" y="214829"/>
                </a:cubicBezTo>
                <a:cubicBezTo>
                  <a:pt x="8199225" y="211016"/>
                  <a:pt x="8200305" y="208566"/>
                  <a:pt x="8201383" y="207476"/>
                </a:cubicBezTo>
                <a:lnTo>
                  <a:pt x="8214329" y="214011"/>
                </a:lnTo>
                <a:lnTo>
                  <a:pt x="8215946" y="214011"/>
                </a:lnTo>
                <a:cubicBezTo>
                  <a:pt x="8221342" y="214011"/>
                  <a:pt x="8224578" y="211560"/>
                  <a:pt x="8225657" y="206660"/>
                </a:cubicBezTo>
                <a:cubicBezTo>
                  <a:pt x="8226735" y="201759"/>
                  <a:pt x="8229972" y="199308"/>
                  <a:pt x="8235367" y="199308"/>
                </a:cubicBezTo>
                <a:cubicBezTo>
                  <a:pt x="8237523" y="199308"/>
                  <a:pt x="8238872" y="201215"/>
                  <a:pt x="8239413" y="205025"/>
                </a:cubicBezTo>
                <a:cubicBezTo>
                  <a:pt x="8239953" y="208838"/>
                  <a:pt x="8240221" y="211832"/>
                  <a:pt x="8240221" y="214011"/>
                </a:cubicBezTo>
                <a:cubicBezTo>
                  <a:pt x="8240221" y="215101"/>
                  <a:pt x="8239953" y="216190"/>
                  <a:pt x="8239413" y="217278"/>
                </a:cubicBezTo>
                <a:cubicBezTo>
                  <a:pt x="8238872" y="218367"/>
                  <a:pt x="8238604" y="219457"/>
                  <a:pt x="8238604" y="220546"/>
                </a:cubicBezTo>
                <a:cubicBezTo>
                  <a:pt x="8238604" y="222724"/>
                  <a:pt x="8240762" y="225446"/>
                  <a:pt x="8245076" y="228714"/>
                </a:cubicBezTo>
                <a:cubicBezTo>
                  <a:pt x="8249393" y="231981"/>
                  <a:pt x="8252629" y="235249"/>
                  <a:pt x="8254785" y="238516"/>
                </a:cubicBezTo>
                <a:cubicBezTo>
                  <a:pt x="8255865" y="240695"/>
                  <a:pt x="8257753" y="242328"/>
                  <a:pt x="8260451" y="243418"/>
                </a:cubicBezTo>
                <a:cubicBezTo>
                  <a:pt x="8263147" y="244506"/>
                  <a:pt x="8265575" y="246141"/>
                  <a:pt x="8267733" y="248318"/>
                </a:cubicBezTo>
                <a:cubicBezTo>
                  <a:pt x="8270970" y="254853"/>
                  <a:pt x="8273667" y="261388"/>
                  <a:pt x="8275823" y="267923"/>
                </a:cubicBezTo>
                <a:cubicBezTo>
                  <a:pt x="8277983" y="274457"/>
                  <a:pt x="8281219" y="280448"/>
                  <a:pt x="8285533" y="285893"/>
                </a:cubicBezTo>
                <a:cubicBezTo>
                  <a:pt x="8287692" y="290249"/>
                  <a:pt x="8290928" y="294333"/>
                  <a:pt x="8295243" y="298146"/>
                </a:cubicBezTo>
                <a:cubicBezTo>
                  <a:pt x="8299559" y="301958"/>
                  <a:pt x="8303336" y="306042"/>
                  <a:pt x="8306572" y="310398"/>
                </a:cubicBezTo>
                <a:cubicBezTo>
                  <a:pt x="8310886" y="315844"/>
                  <a:pt x="8313585" y="321561"/>
                  <a:pt x="8314663" y="327551"/>
                </a:cubicBezTo>
                <a:cubicBezTo>
                  <a:pt x="8315741" y="333542"/>
                  <a:pt x="8318977" y="339260"/>
                  <a:pt x="8324373" y="344705"/>
                </a:cubicBezTo>
                <a:lnTo>
                  <a:pt x="8324373" y="346338"/>
                </a:lnTo>
                <a:lnTo>
                  <a:pt x="8324373" y="351240"/>
                </a:lnTo>
                <a:cubicBezTo>
                  <a:pt x="8324373" y="354507"/>
                  <a:pt x="8326261" y="356958"/>
                  <a:pt x="8330037" y="358591"/>
                </a:cubicBezTo>
                <a:cubicBezTo>
                  <a:pt x="8333815" y="360224"/>
                  <a:pt x="8336241" y="362675"/>
                  <a:pt x="8337319" y="365943"/>
                </a:cubicBezTo>
                <a:cubicBezTo>
                  <a:pt x="8339477" y="372477"/>
                  <a:pt x="8340825" y="375200"/>
                  <a:pt x="8341365" y="374112"/>
                </a:cubicBezTo>
                <a:cubicBezTo>
                  <a:pt x="8341906" y="373022"/>
                  <a:pt x="8343793" y="374112"/>
                  <a:pt x="8347029" y="377379"/>
                </a:cubicBezTo>
                <a:cubicBezTo>
                  <a:pt x="8351343" y="381735"/>
                  <a:pt x="8352693" y="386364"/>
                  <a:pt x="8351075" y="391265"/>
                </a:cubicBezTo>
                <a:cubicBezTo>
                  <a:pt x="8349456" y="396166"/>
                  <a:pt x="8350265" y="400794"/>
                  <a:pt x="8353501" y="405150"/>
                </a:cubicBezTo>
                <a:cubicBezTo>
                  <a:pt x="8354582" y="407329"/>
                  <a:pt x="8357009" y="408963"/>
                  <a:pt x="8360785" y="410052"/>
                </a:cubicBezTo>
                <a:cubicBezTo>
                  <a:pt x="8364561" y="411141"/>
                  <a:pt x="8366449" y="412775"/>
                  <a:pt x="8366449" y="414954"/>
                </a:cubicBezTo>
                <a:lnTo>
                  <a:pt x="8366449" y="432924"/>
                </a:lnTo>
                <a:cubicBezTo>
                  <a:pt x="8366449" y="436191"/>
                  <a:pt x="8368607" y="437824"/>
                  <a:pt x="8372922" y="437824"/>
                </a:cubicBezTo>
                <a:cubicBezTo>
                  <a:pt x="8379395" y="437824"/>
                  <a:pt x="8383980" y="434829"/>
                  <a:pt x="8386677" y="428840"/>
                </a:cubicBezTo>
                <a:cubicBezTo>
                  <a:pt x="8389374" y="422849"/>
                  <a:pt x="8391263" y="419854"/>
                  <a:pt x="8392341" y="419854"/>
                </a:cubicBezTo>
                <a:cubicBezTo>
                  <a:pt x="8393420" y="419854"/>
                  <a:pt x="8394499" y="420126"/>
                  <a:pt x="8395578" y="420671"/>
                </a:cubicBezTo>
                <a:cubicBezTo>
                  <a:pt x="8396656" y="421215"/>
                  <a:pt x="8397737" y="421487"/>
                  <a:pt x="8398815" y="421487"/>
                </a:cubicBezTo>
                <a:cubicBezTo>
                  <a:pt x="8400973" y="421487"/>
                  <a:pt x="8402051" y="419854"/>
                  <a:pt x="8402051" y="416587"/>
                </a:cubicBezTo>
                <a:cubicBezTo>
                  <a:pt x="8402051" y="411141"/>
                  <a:pt x="8400973" y="407329"/>
                  <a:pt x="8398815" y="405150"/>
                </a:cubicBezTo>
                <a:cubicBezTo>
                  <a:pt x="8396656" y="402973"/>
                  <a:pt x="8393960" y="400250"/>
                  <a:pt x="8390723" y="396982"/>
                </a:cubicBezTo>
                <a:cubicBezTo>
                  <a:pt x="8390723" y="391537"/>
                  <a:pt x="8389645" y="386091"/>
                  <a:pt x="8387487" y="380645"/>
                </a:cubicBezTo>
                <a:cubicBezTo>
                  <a:pt x="8385329" y="375200"/>
                  <a:pt x="8384251" y="370300"/>
                  <a:pt x="8384251" y="365943"/>
                </a:cubicBezTo>
                <a:cubicBezTo>
                  <a:pt x="8384251" y="363765"/>
                  <a:pt x="8385059" y="362131"/>
                  <a:pt x="8386677" y="361042"/>
                </a:cubicBezTo>
                <a:cubicBezTo>
                  <a:pt x="8388297" y="359952"/>
                  <a:pt x="8389105" y="358319"/>
                  <a:pt x="8389105" y="356140"/>
                </a:cubicBezTo>
                <a:cubicBezTo>
                  <a:pt x="8389105" y="350695"/>
                  <a:pt x="8386948" y="346611"/>
                  <a:pt x="8382631" y="343888"/>
                </a:cubicBezTo>
                <a:cubicBezTo>
                  <a:pt x="8378317" y="341165"/>
                  <a:pt x="8376159" y="337626"/>
                  <a:pt x="8376159" y="333270"/>
                </a:cubicBezTo>
                <a:cubicBezTo>
                  <a:pt x="8376159" y="328912"/>
                  <a:pt x="8377776" y="326190"/>
                  <a:pt x="8381013" y="325102"/>
                </a:cubicBezTo>
                <a:cubicBezTo>
                  <a:pt x="8384251" y="324012"/>
                  <a:pt x="8385867" y="321289"/>
                  <a:pt x="8385867" y="316933"/>
                </a:cubicBezTo>
                <a:cubicBezTo>
                  <a:pt x="8385867" y="314754"/>
                  <a:pt x="8385599" y="313393"/>
                  <a:pt x="8385059" y="312849"/>
                </a:cubicBezTo>
                <a:cubicBezTo>
                  <a:pt x="8384519" y="312304"/>
                  <a:pt x="8384251" y="310942"/>
                  <a:pt x="8384251" y="308765"/>
                </a:cubicBezTo>
                <a:cubicBezTo>
                  <a:pt x="8384251" y="306586"/>
                  <a:pt x="8384519" y="305225"/>
                  <a:pt x="8385059" y="304681"/>
                </a:cubicBezTo>
                <a:cubicBezTo>
                  <a:pt x="8385599" y="304135"/>
                  <a:pt x="8385867" y="302774"/>
                  <a:pt x="8385867" y="300596"/>
                </a:cubicBezTo>
                <a:cubicBezTo>
                  <a:pt x="8385867" y="298418"/>
                  <a:pt x="8385599" y="296784"/>
                  <a:pt x="8385059" y="295695"/>
                </a:cubicBezTo>
                <a:cubicBezTo>
                  <a:pt x="8384519" y="294605"/>
                  <a:pt x="8384251" y="292972"/>
                  <a:pt x="8384251" y="290793"/>
                </a:cubicBezTo>
                <a:cubicBezTo>
                  <a:pt x="8384251" y="287526"/>
                  <a:pt x="8385329" y="284532"/>
                  <a:pt x="8387487" y="281809"/>
                </a:cubicBezTo>
                <a:cubicBezTo>
                  <a:pt x="8389645" y="279086"/>
                  <a:pt x="8390723" y="276091"/>
                  <a:pt x="8390723" y="272823"/>
                </a:cubicBezTo>
                <a:cubicBezTo>
                  <a:pt x="8390723" y="268467"/>
                  <a:pt x="8389374" y="266016"/>
                  <a:pt x="8386677" y="265472"/>
                </a:cubicBezTo>
                <a:cubicBezTo>
                  <a:pt x="8383980" y="264927"/>
                  <a:pt x="8381553" y="262477"/>
                  <a:pt x="8379395" y="258120"/>
                </a:cubicBezTo>
                <a:cubicBezTo>
                  <a:pt x="8379395" y="252674"/>
                  <a:pt x="8379126" y="248318"/>
                  <a:pt x="8378586" y="245051"/>
                </a:cubicBezTo>
                <a:cubicBezTo>
                  <a:pt x="8378047" y="241783"/>
                  <a:pt x="8377776" y="237427"/>
                  <a:pt x="8377776" y="231981"/>
                </a:cubicBezTo>
                <a:cubicBezTo>
                  <a:pt x="8377776" y="226536"/>
                  <a:pt x="8378317" y="221908"/>
                  <a:pt x="8379395" y="218095"/>
                </a:cubicBezTo>
                <a:cubicBezTo>
                  <a:pt x="8380473" y="214283"/>
                  <a:pt x="8381013" y="209655"/>
                  <a:pt x="8381013" y="204209"/>
                </a:cubicBezTo>
                <a:cubicBezTo>
                  <a:pt x="8382093" y="202031"/>
                  <a:pt x="8383172" y="200125"/>
                  <a:pt x="8384251" y="198492"/>
                </a:cubicBezTo>
                <a:cubicBezTo>
                  <a:pt x="8385329" y="196857"/>
                  <a:pt x="8385867" y="194952"/>
                  <a:pt x="8385867" y="192773"/>
                </a:cubicBezTo>
                <a:cubicBezTo>
                  <a:pt x="8385867" y="190595"/>
                  <a:pt x="8385599" y="189234"/>
                  <a:pt x="8385059" y="188689"/>
                </a:cubicBezTo>
                <a:cubicBezTo>
                  <a:pt x="8384519" y="188145"/>
                  <a:pt x="8384251" y="186783"/>
                  <a:pt x="8384251" y="184604"/>
                </a:cubicBezTo>
                <a:cubicBezTo>
                  <a:pt x="8384251" y="183516"/>
                  <a:pt x="8384519" y="182699"/>
                  <a:pt x="8385059" y="182155"/>
                </a:cubicBezTo>
                <a:cubicBezTo>
                  <a:pt x="8385599" y="181610"/>
                  <a:pt x="8385867" y="180248"/>
                  <a:pt x="8385867" y="178071"/>
                </a:cubicBezTo>
                <a:cubicBezTo>
                  <a:pt x="8385867" y="175892"/>
                  <a:pt x="8385329" y="173713"/>
                  <a:pt x="8384251" y="171536"/>
                </a:cubicBezTo>
                <a:cubicBezTo>
                  <a:pt x="8383172" y="169357"/>
                  <a:pt x="8382631" y="167180"/>
                  <a:pt x="8382631" y="165001"/>
                </a:cubicBezTo>
                <a:cubicBezTo>
                  <a:pt x="8382631" y="163912"/>
                  <a:pt x="8382903" y="162822"/>
                  <a:pt x="8383441" y="161734"/>
                </a:cubicBezTo>
                <a:cubicBezTo>
                  <a:pt x="8383980" y="160645"/>
                  <a:pt x="8384251" y="159555"/>
                  <a:pt x="8384251" y="158466"/>
                </a:cubicBezTo>
                <a:cubicBezTo>
                  <a:pt x="8384251" y="156289"/>
                  <a:pt x="8383980" y="154927"/>
                  <a:pt x="8383441" y="154382"/>
                </a:cubicBezTo>
                <a:cubicBezTo>
                  <a:pt x="8382903" y="153838"/>
                  <a:pt x="8382631" y="152476"/>
                  <a:pt x="8382631" y="150298"/>
                </a:cubicBezTo>
                <a:cubicBezTo>
                  <a:pt x="8382631" y="148120"/>
                  <a:pt x="8383172" y="146759"/>
                  <a:pt x="8384251" y="146213"/>
                </a:cubicBezTo>
                <a:cubicBezTo>
                  <a:pt x="8385329" y="145669"/>
                  <a:pt x="8385867" y="144308"/>
                  <a:pt x="8385867" y="142129"/>
                </a:cubicBezTo>
                <a:cubicBezTo>
                  <a:pt x="8385867" y="139952"/>
                  <a:pt x="8385059" y="138590"/>
                  <a:pt x="8383441" y="138045"/>
                </a:cubicBezTo>
                <a:cubicBezTo>
                  <a:pt x="8381822" y="137501"/>
                  <a:pt x="8381013" y="136140"/>
                  <a:pt x="8381013" y="133961"/>
                </a:cubicBezTo>
                <a:cubicBezTo>
                  <a:pt x="8381013" y="131783"/>
                  <a:pt x="8381553" y="130149"/>
                  <a:pt x="8382631" y="129061"/>
                </a:cubicBezTo>
                <a:cubicBezTo>
                  <a:pt x="8383709" y="127971"/>
                  <a:pt x="8384251" y="126338"/>
                  <a:pt x="8384251" y="124159"/>
                </a:cubicBezTo>
                <a:cubicBezTo>
                  <a:pt x="8384251" y="118714"/>
                  <a:pt x="8382903" y="113812"/>
                  <a:pt x="8380205" y="109456"/>
                </a:cubicBezTo>
                <a:cubicBezTo>
                  <a:pt x="8377508" y="105100"/>
                  <a:pt x="8376159" y="100198"/>
                  <a:pt x="8376159" y="94752"/>
                </a:cubicBezTo>
                <a:cubicBezTo>
                  <a:pt x="8376159" y="89307"/>
                  <a:pt x="8376967" y="83589"/>
                  <a:pt x="8378586" y="77600"/>
                </a:cubicBezTo>
                <a:cubicBezTo>
                  <a:pt x="8380205" y="71609"/>
                  <a:pt x="8381013" y="65891"/>
                  <a:pt x="8381013" y="60446"/>
                </a:cubicBezTo>
                <a:cubicBezTo>
                  <a:pt x="8381013" y="58268"/>
                  <a:pt x="8380473" y="56361"/>
                  <a:pt x="8379395" y="54728"/>
                </a:cubicBezTo>
                <a:cubicBezTo>
                  <a:pt x="8378317" y="53095"/>
                  <a:pt x="8377776" y="51188"/>
                  <a:pt x="8377776" y="49010"/>
                </a:cubicBezTo>
                <a:lnTo>
                  <a:pt x="8377776" y="47377"/>
                </a:lnTo>
                <a:cubicBezTo>
                  <a:pt x="8379935" y="45198"/>
                  <a:pt x="8383441" y="41114"/>
                  <a:pt x="8388297" y="35124"/>
                </a:cubicBezTo>
                <a:cubicBezTo>
                  <a:pt x="8393151" y="29133"/>
                  <a:pt x="8397737" y="26139"/>
                  <a:pt x="8402051" y="26139"/>
                </a:cubicBezTo>
                <a:cubicBezTo>
                  <a:pt x="8404209" y="26139"/>
                  <a:pt x="8405557" y="26411"/>
                  <a:pt x="8406096" y="26956"/>
                </a:cubicBezTo>
                <a:cubicBezTo>
                  <a:pt x="8406638" y="27500"/>
                  <a:pt x="8407985" y="27772"/>
                  <a:pt x="8410142" y="27772"/>
                </a:cubicBezTo>
                <a:cubicBezTo>
                  <a:pt x="8412300" y="27772"/>
                  <a:pt x="8413920" y="27228"/>
                  <a:pt x="8414998" y="26139"/>
                </a:cubicBezTo>
                <a:cubicBezTo>
                  <a:pt x="8416075" y="25049"/>
                  <a:pt x="8417695" y="24505"/>
                  <a:pt x="8419853" y="24505"/>
                </a:cubicBezTo>
                <a:close/>
                <a:moveTo>
                  <a:pt x="4649316" y="22872"/>
                </a:moveTo>
                <a:cubicBezTo>
                  <a:pt x="4651474" y="22872"/>
                  <a:pt x="4653092" y="23688"/>
                  <a:pt x="4654171" y="25321"/>
                </a:cubicBezTo>
                <a:cubicBezTo>
                  <a:pt x="4655250" y="26956"/>
                  <a:pt x="4656869" y="27772"/>
                  <a:pt x="4659025" y="27772"/>
                </a:cubicBezTo>
                <a:lnTo>
                  <a:pt x="4668735" y="27772"/>
                </a:lnTo>
                <a:cubicBezTo>
                  <a:pt x="4670893" y="27772"/>
                  <a:pt x="4673052" y="27228"/>
                  <a:pt x="4675208" y="26139"/>
                </a:cubicBezTo>
                <a:lnTo>
                  <a:pt x="4676828" y="26139"/>
                </a:lnTo>
                <a:cubicBezTo>
                  <a:pt x="4677907" y="27228"/>
                  <a:pt x="4678985" y="27772"/>
                  <a:pt x="4680064" y="27772"/>
                </a:cubicBezTo>
                <a:lnTo>
                  <a:pt x="4683300" y="27772"/>
                </a:lnTo>
                <a:cubicBezTo>
                  <a:pt x="4687616" y="27772"/>
                  <a:pt x="4691393" y="27228"/>
                  <a:pt x="4694629" y="26139"/>
                </a:cubicBezTo>
                <a:cubicBezTo>
                  <a:pt x="4697865" y="25049"/>
                  <a:pt x="4701641" y="24505"/>
                  <a:pt x="4705956" y="24505"/>
                </a:cubicBezTo>
                <a:cubicBezTo>
                  <a:pt x="4708115" y="24505"/>
                  <a:pt x="4710002" y="25049"/>
                  <a:pt x="4711622" y="26139"/>
                </a:cubicBezTo>
                <a:cubicBezTo>
                  <a:pt x="4713240" y="27228"/>
                  <a:pt x="4715127" y="27772"/>
                  <a:pt x="4717285" y="27772"/>
                </a:cubicBezTo>
                <a:cubicBezTo>
                  <a:pt x="4720521" y="27772"/>
                  <a:pt x="4725377" y="26683"/>
                  <a:pt x="4731849" y="24505"/>
                </a:cubicBezTo>
                <a:lnTo>
                  <a:pt x="4756123" y="24505"/>
                </a:lnTo>
                <a:cubicBezTo>
                  <a:pt x="4757203" y="27772"/>
                  <a:pt x="4759900" y="29405"/>
                  <a:pt x="4764215" y="29405"/>
                </a:cubicBezTo>
                <a:cubicBezTo>
                  <a:pt x="4766373" y="29405"/>
                  <a:pt x="4767991" y="28861"/>
                  <a:pt x="4769070" y="27772"/>
                </a:cubicBezTo>
                <a:cubicBezTo>
                  <a:pt x="4770150" y="26683"/>
                  <a:pt x="4771768" y="26139"/>
                  <a:pt x="4773926" y="26139"/>
                </a:cubicBezTo>
                <a:cubicBezTo>
                  <a:pt x="4777162" y="26139"/>
                  <a:pt x="4779859" y="26683"/>
                  <a:pt x="4782017" y="27772"/>
                </a:cubicBezTo>
                <a:cubicBezTo>
                  <a:pt x="4784174" y="28861"/>
                  <a:pt x="4786871" y="29405"/>
                  <a:pt x="4790109" y="29405"/>
                </a:cubicBezTo>
                <a:cubicBezTo>
                  <a:pt x="4792266" y="29405"/>
                  <a:pt x="4793614" y="28861"/>
                  <a:pt x="4794155" y="27772"/>
                </a:cubicBezTo>
                <a:cubicBezTo>
                  <a:pt x="4794693" y="26683"/>
                  <a:pt x="4796042" y="26139"/>
                  <a:pt x="4798200" y="26139"/>
                </a:cubicBezTo>
                <a:cubicBezTo>
                  <a:pt x="4800357" y="26139"/>
                  <a:pt x="4802246" y="26956"/>
                  <a:pt x="4803864" y="28589"/>
                </a:cubicBezTo>
                <a:cubicBezTo>
                  <a:pt x="4805482" y="30223"/>
                  <a:pt x="4807371" y="31040"/>
                  <a:pt x="4809528" y="31040"/>
                </a:cubicBezTo>
                <a:cubicBezTo>
                  <a:pt x="4813843" y="31040"/>
                  <a:pt x="4817619" y="29405"/>
                  <a:pt x="4820855" y="26139"/>
                </a:cubicBezTo>
                <a:lnTo>
                  <a:pt x="4841894" y="26139"/>
                </a:lnTo>
                <a:cubicBezTo>
                  <a:pt x="4845131" y="28317"/>
                  <a:pt x="4850524" y="29405"/>
                  <a:pt x="4858077" y="29405"/>
                </a:cubicBezTo>
                <a:cubicBezTo>
                  <a:pt x="4860235" y="29405"/>
                  <a:pt x="4862662" y="28589"/>
                  <a:pt x="4865359" y="26956"/>
                </a:cubicBezTo>
                <a:cubicBezTo>
                  <a:pt x="4868056" y="25321"/>
                  <a:pt x="4871024" y="24505"/>
                  <a:pt x="4874260" y="24505"/>
                </a:cubicBezTo>
                <a:cubicBezTo>
                  <a:pt x="4876418" y="24505"/>
                  <a:pt x="4878306" y="25321"/>
                  <a:pt x="4879924" y="26956"/>
                </a:cubicBezTo>
                <a:cubicBezTo>
                  <a:pt x="4881542" y="28589"/>
                  <a:pt x="4883430" y="29405"/>
                  <a:pt x="4885587" y="29405"/>
                </a:cubicBezTo>
                <a:lnTo>
                  <a:pt x="4888825" y="29405"/>
                </a:lnTo>
                <a:lnTo>
                  <a:pt x="4892061" y="27772"/>
                </a:lnTo>
                <a:cubicBezTo>
                  <a:pt x="4893140" y="28861"/>
                  <a:pt x="4894219" y="29405"/>
                  <a:pt x="4895298" y="29405"/>
                </a:cubicBezTo>
                <a:cubicBezTo>
                  <a:pt x="4896377" y="29405"/>
                  <a:pt x="4897186" y="29679"/>
                  <a:pt x="4897725" y="30223"/>
                </a:cubicBezTo>
                <a:cubicBezTo>
                  <a:pt x="4898265" y="30767"/>
                  <a:pt x="4899073" y="31040"/>
                  <a:pt x="4900152" y="31040"/>
                </a:cubicBezTo>
                <a:lnTo>
                  <a:pt x="4905008" y="31040"/>
                </a:lnTo>
                <a:cubicBezTo>
                  <a:pt x="4908244" y="31040"/>
                  <a:pt x="4910941" y="30223"/>
                  <a:pt x="4913099" y="28589"/>
                </a:cubicBezTo>
                <a:cubicBezTo>
                  <a:pt x="4915256" y="26956"/>
                  <a:pt x="4917953" y="26139"/>
                  <a:pt x="4921191" y="26139"/>
                </a:cubicBezTo>
                <a:cubicBezTo>
                  <a:pt x="4923348" y="26139"/>
                  <a:pt x="4925775" y="26683"/>
                  <a:pt x="4928473" y="27772"/>
                </a:cubicBezTo>
                <a:cubicBezTo>
                  <a:pt x="4931170" y="28861"/>
                  <a:pt x="4933598" y="29405"/>
                  <a:pt x="4935756" y="29405"/>
                </a:cubicBezTo>
                <a:cubicBezTo>
                  <a:pt x="4940071" y="29405"/>
                  <a:pt x="4943576" y="28589"/>
                  <a:pt x="4946275" y="26956"/>
                </a:cubicBezTo>
                <a:cubicBezTo>
                  <a:pt x="4948971" y="25321"/>
                  <a:pt x="4952478" y="24505"/>
                  <a:pt x="4956793" y="24505"/>
                </a:cubicBezTo>
                <a:cubicBezTo>
                  <a:pt x="4961109" y="24505"/>
                  <a:pt x="4965154" y="25321"/>
                  <a:pt x="4968930" y="26956"/>
                </a:cubicBezTo>
                <a:cubicBezTo>
                  <a:pt x="4972706" y="28589"/>
                  <a:pt x="4976752" y="29405"/>
                  <a:pt x="4981067" y="29405"/>
                </a:cubicBezTo>
                <a:cubicBezTo>
                  <a:pt x="4983226" y="29405"/>
                  <a:pt x="4985383" y="28861"/>
                  <a:pt x="4987541" y="27772"/>
                </a:cubicBezTo>
                <a:cubicBezTo>
                  <a:pt x="4989698" y="26683"/>
                  <a:pt x="4991856" y="26139"/>
                  <a:pt x="4994014" y="26139"/>
                </a:cubicBezTo>
                <a:cubicBezTo>
                  <a:pt x="4997250" y="26139"/>
                  <a:pt x="4999948" y="26956"/>
                  <a:pt x="5002106" y="28589"/>
                </a:cubicBezTo>
                <a:cubicBezTo>
                  <a:pt x="5004263" y="30223"/>
                  <a:pt x="5006960" y="31040"/>
                  <a:pt x="5010197" y="31040"/>
                </a:cubicBezTo>
                <a:cubicBezTo>
                  <a:pt x="5011276" y="31040"/>
                  <a:pt x="5013974" y="29951"/>
                  <a:pt x="5018289" y="27772"/>
                </a:cubicBezTo>
                <a:cubicBezTo>
                  <a:pt x="5024762" y="27772"/>
                  <a:pt x="5030695" y="27500"/>
                  <a:pt x="5036090" y="26956"/>
                </a:cubicBezTo>
                <a:cubicBezTo>
                  <a:pt x="5041484" y="26411"/>
                  <a:pt x="5046878" y="26139"/>
                  <a:pt x="5052273" y="26139"/>
                </a:cubicBezTo>
                <a:cubicBezTo>
                  <a:pt x="5054431" y="26139"/>
                  <a:pt x="5056049" y="26683"/>
                  <a:pt x="5057128" y="27772"/>
                </a:cubicBezTo>
                <a:cubicBezTo>
                  <a:pt x="5058207" y="28861"/>
                  <a:pt x="5059825" y="29405"/>
                  <a:pt x="5061982" y="29405"/>
                </a:cubicBezTo>
                <a:cubicBezTo>
                  <a:pt x="5064141" y="29405"/>
                  <a:pt x="5065759" y="28861"/>
                  <a:pt x="5066838" y="27772"/>
                </a:cubicBezTo>
                <a:cubicBezTo>
                  <a:pt x="5067917" y="26683"/>
                  <a:pt x="5068995" y="26139"/>
                  <a:pt x="5070074" y="26139"/>
                </a:cubicBezTo>
                <a:cubicBezTo>
                  <a:pt x="5074390" y="26139"/>
                  <a:pt x="5076547" y="28589"/>
                  <a:pt x="5076547" y="33490"/>
                </a:cubicBezTo>
                <a:cubicBezTo>
                  <a:pt x="5076547" y="38391"/>
                  <a:pt x="5079244" y="40842"/>
                  <a:pt x="5084639" y="40842"/>
                </a:cubicBezTo>
                <a:cubicBezTo>
                  <a:pt x="5087875" y="40842"/>
                  <a:pt x="5089764" y="38935"/>
                  <a:pt x="5090303" y="35124"/>
                </a:cubicBezTo>
                <a:cubicBezTo>
                  <a:pt x="5090841" y="31312"/>
                  <a:pt x="5093269" y="29405"/>
                  <a:pt x="5097586" y="29405"/>
                </a:cubicBezTo>
                <a:cubicBezTo>
                  <a:pt x="5100822" y="29405"/>
                  <a:pt x="5104058" y="29679"/>
                  <a:pt x="5107295" y="30223"/>
                </a:cubicBezTo>
                <a:cubicBezTo>
                  <a:pt x="5110531" y="30767"/>
                  <a:pt x="5113769" y="31040"/>
                  <a:pt x="5117005" y="31040"/>
                </a:cubicBezTo>
                <a:cubicBezTo>
                  <a:pt x="5122399" y="31040"/>
                  <a:pt x="5126714" y="29679"/>
                  <a:pt x="5129952" y="26956"/>
                </a:cubicBezTo>
                <a:cubicBezTo>
                  <a:pt x="5133188" y="24233"/>
                  <a:pt x="5137503" y="22872"/>
                  <a:pt x="5142897" y="22872"/>
                </a:cubicBezTo>
                <a:cubicBezTo>
                  <a:pt x="5148292" y="22872"/>
                  <a:pt x="5153686" y="24777"/>
                  <a:pt x="5159080" y="28589"/>
                </a:cubicBezTo>
                <a:cubicBezTo>
                  <a:pt x="5164475" y="32402"/>
                  <a:pt x="5169869" y="34307"/>
                  <a:pt x="5175263" y="34307"/>
                </a:cubicBezTo>
                <a:cubicBezTo>
                  <a:pt x="5186052" y="36486"/>
                  <a:pt x="5197111" y="38119"/>
                  <a:pt x="5208439" y="39209"/>
                </a:cubicBezTo>
                <a:cubicBezTo>
                  <a:pt x="5219767" y="40297"/>
                  <a:pt x="5230286" y="42475"/>
                  <a:pt x="5239995" y="45742"/>
                </a:cubicBezTo>
                <a:cubicBezTo>
                  <a:pt x="5245390" y="47921"/>
                  <a:pt x="5251594" y="51461"/>
                  <a:pt x="5258606" y="56361"/>
                </a:cubicBezTo>
                <a:cubicBezTo>
                  <a:pt x="5265618" y="61263"/>
                  <a:pt x="5271822" y="63714"/>
                  <a:pt x="5277217" y="63714"/>
                </a:cubicBezTo>
                <a:lnTo>
                  <a:pt x="5278835" y="63714"/>
                </a:lnTo>
                <a:cubicBezTo>
                  <a:pt x="5279914" y="63714"/>
                  <a:pt x="5280453" y="63440"/>
                  <a:pt x="5280453" y="62896"/>
                </a:cubicBezTo>
                <a:cubicBezTo>
                  <a:pt x="5280453" y="62352"/>
                  <a:pt x="5280993" y="62079"/>
                  <a:pt x="5282072" y="62079"/>
                </a:cubicBezTo>
                <a:lnTo>
                  <a:pt x="5285308" y="62079"/>
                </a:lnTo>
                <a:cubicBezTo>
                  <a:pt x="5287465" y="62079"/>
                  <a:pt x="5291241" y="63986"/>
                  <a:pt x="5296636" y="67798"/>
                </a:cubicBezTo>
                <a:cubicBezTo>
                  <a:pt x="5302030" y="71609"/>
                  <a:pt x="5305806" y="74605"/>
                  <a:pt x="5307965" y="76782"/>
                </a:cubicBezTo>
                <a:cubicBezTo>
                  <a:pt x="5310122" y="77872"/>
                  <a:pt x="5313090" y="80322"/>
                  <a:pt x="5316865" y="84135"/>
                </a:cubicBezTo>
                <a:cubicBezTo>
                  <a:pt x="5320641" y="87945"/>
                  <a:pt x="5323069" y="90396"/>
                  <a:pt x="5324148" y="91486"/>
                </a:cubicBezTo>
                <a:cubicBezTo>
                  <a:pt x="5326305" y="93664"/>
                  <a:pt x="5329541" y="94752"/>
                  <a:pt x="5333857" y="94752"/>
                </a:cubicBezTo>
                <a:cubicBezTo>
                  <a:pt x="5331699" y="98021"/>
                  <a:pt x="5332239" y="102649"/>
                  <a:pt x="5335475" y="108640"/>
                </a:cubicBezTo>
                <a:cubicBezTo>
                  <a:pt x="5338711" y="114629"/>
                  <a:pt x="5342488" y="118714"/>
                  <a:pt x="5346804" y="120892"/>
                </a:cubicBezTo>
                <a:lnTo>
                  <a:pt x="5351658" y="120892"/>
                </a:lnTo>
                <a:cubicBezTo>
                  <a:pt x="5352737" y="120892"/>
                  <a:pt x="5353546" y="121164"/>
                  <a:pt x="5354086" y="121708"/>
                </a:cubicBezTo>
                <a:cubicBezTo>
                  <a:pt x="5354625" y="122254"/>
                  <a:pt x="5355435" y="122526"/>
                  <a:pt x="5356514" y="122526"/>
                </a:cubicBezTo>
                <a:cubicBezTo>
                  <a:pt x="5356514" y="122526"/>
                  <a:pt x="5357053" y="123615"/>
                  <a:pt x="5358132" y="125792"/>
                </a:cubicBezTo>
                <a:cubicBezTo>
                  <a:pt x="5360289" y="131238"/>
                  <a:pt x="5366223" y="138045"/>
                  <a:pt x="5375933" y="146213"/>
                </a:cubicBezTo>
                <a:cubicBezTo>
                  <a:pt x="5385642" y="154382"/>
                  <a:pt x="5390498" y="160099"/>
                  <a:pt x="5390498" y="163368"/>
                </a:cubicBezTo>
                <a:cubicBezTo>
                  <a:pt x="5390498" y="165545"/>
                  <a:pt x="5389957" y="167180"/>
                  <a:pt x="5388880" y="168268"/>
                </a:cubicBezTo>
                <a:cubicBezTo>
                  <a:pt x="5387801" y="169357"/>
                  <a:pt x="5387260" y="170991"/>
                  <a:pt x="5387260" y="173169"/>
                </a:cubicBezTo>
                <a:cubicBezTo>
                  <a:pt x="5387260" y="177526"/>
                  <a:pt x="5391577" y="181066"/>
                  <a:pt x="5400207" y="183788"/>
                </a:cubicBezTo>
                <a:cubicBezTo>
                  <a:pt x="5408838" y="186511"/>
                  <a:pt x="5414233" y="192229"/>
                  <a:pt x="5416390" y="200941"/>
                </a:cubicBezTo>
                <a:lnTo>
                  <a:pt x="5416390" y="214011"/>
                </a:lnTo>
                <a:cubicBezTo>
                  <a:pt x="5418548" y="218367"/>
                  <a:pt x="5420705" y="222452"/>
                  <a:pt x="5422864" y="226264"/>
                </a:cubicBezTo>
                <a:cubicBezTo>
                  <a:pt x="5425021" y="230076"/>
                  <a:pt x="5426100" y="234160"/>
                  <a:pt x="5426100" y="238516"/>
                </a:cubicBezTo>
                <a:cubicBezTo>
                  <a:pt x="5426100" y="240695"/>
                  <a:pt x="5425830" y="242056"/>
                  <a:pt x="5425291" y="242600"/>
                </a:cubicBezTo>
                <a:cubicBezTo>
                  <a:pt x="5424751" y="243144"/>
                  <a:pt x="5424482" y="244506"/>
                  <a:pt x="5424482" y="246685"/>
                </a:cubicBezTo>
                <a:cubicBezTo>
                  <a:pt x="5424482" y="248863"/>
                  <a:pt x="5426639" y="253764"/>
                  <a:pt x="5430955" y="261388"/>
                </a:cubicBezTo>
                <a:cubicBezTo>
                  <a:pt x="5435270" y="269011"/>
                  <a:pt x="5438506" y="273913"/>
                  <a:pt x="5440665" y="276091"/>
                </a:cubicBezTo>
                <a:lnTo>
                  <a:pt x="5440665" y="280992"/>
                </a:lnTo>
                <a:cubicBezTo>
                  <a:pt x="5440665" y="283170"/>
                  <a:pt x="5440395" y="285348"/>
                  <a:pt x="5439855" y="287526"/>
                </a:cubicBezTo>
                <a:cubicBezTo>
                  <a:pt x="5439316" y="289705"/>
                  <a:pt x="5439047" y="292428"/>
                  <a:pt x="5439047" y="295695"/>
                </a:cubicBezTo>
                <a:cubicBezTo>
                  <a:pt x="5439047" y="301140"/>
                  <a:pt x="5439316" y="306586"/>
                  <a:pt x="5439855" y="312032"/>
                </a:cubicBezTo>
                <a:cubicBezTo>
                  <a:pt x="5440395" y="317477"/>
                  <a:pt x="5440665" y="322923"/>
                  <a:pt x="5440665" y="328368"/>
                </a:cubicBezTo>
                <a:cubicBezTo>
                  <a:pt x="5440665" y="333814"/>
                  <a:pt x="5440126" y="338715"/>
                  <a:pt x="5439047" y="343072"/>
                </a:cubicBezTo>
                <a:cubicBezTo>
                  <a:pt x="5437968" y="347428"/>
                  <a:pt x="5437429" y="352329"/>
                  <a:pt x="5437429" y="357775"/>
                </a:cubicBezTo>
                <a:cubicBezTo>
                  <a:pt x="5437429" y="359952"/>
                  <a:pt x="5437698" y="362403"/>
                  <a:pt x="5438237" y="365126"/>
                </a:cubicBezTo>
                <a:cubicBezTo>
                  <a:pt x="5438777" y="367849"/>
                  <a:pt x="5439047" y="370300"/>
                  <a:pt x="5439047" y="372477"/>
                </a:cubicBezTo>
                <a:cubicBezTo>
                  <a:pt x="5439047" y="374656"/>
                  <a:pt x="5437429" y="377379"/>
                  <a:pt x="5434191" y="380645"/>
                </a:cubicBezTo>
                <a:lnTo>
                  <a:pt x="5434191" y="385547"/>
                </a:lnTo>
                <a:cubicBezTo>
                  <a:pt x="5434191" y="390993"/>
                  <a:pt x="5435270" y="394805"/>
                  <a:pt x="5437429" y="396982"/>
                </a:cubicBezTo>
                <a:lnTo>
                  <a:pt x="5437429" y="405150"/>
                </a:lnTo>
                <a:cubicBezTo>
                  <a:pt x="5437429" y="412775"/>
                  <a:pt x="5436888" y="419854"/>
                  <a:pt x="5435811" y="426389"/>
                </a:cubicBezTo>
                <a:cubicBezTo>
                  <a:pt x="5434731" y="432924"/>
                  <a:pt x="5433112" y="439459"/>
                  <a:pt x="5430955" y="445992"/>
                </a:cubicBezTo>
                <a:cubicBezTo>
                  <a:pt x="5429876" y="450350"/>
                  <a:pt x="5427718" y="453073"/>
                  <a:pt x="5424482" y="454161"/>
                </a:cubicBezTo>
                <a:cubicBezTo>
                  <a:pt x="5421246" y="455250"/>
                  <a:pt x="5419628" y="458518"/>
                  <a:pt x="5419628" y="463964"/>
                </a:cubicBezTo>
                <a:cubicBezTo>
                  <a:pt x="5419628" y="466141"/>
                  <a:pt x="5420167" y="468592"/>
                  <a:pt x="5421246" y="471315"/>
                </a:cubicBezTo>
                <a:cubicBezTo>
                  <a:pt x="5422323" y="474038"/>
                  <a:pt x="5422864" y="477032"/>
                  <a:pt x="5422864" y="480301"/>
                </a:cubicBezTo>
                <a:cubicBezTo>
                  <a:pt x="5422864" y="487924"/>
                  <a:pt x="5420705" y="492280"/>
                  <a:pt x="5416390" y="493369"/>
                </a:cubicBezTo>
                <a:cubicBezTo>
                  <a:pt x="5412075" y="494459"/>
                  <a:pt x="5409917" y="497181"/>
                  <a:pt x="5409917" y="501538"/>
                </a:cubicBezTo>
                <a:cubicBezTo>
                  <a:pt x="5409917" y="503716"/>
                  <a:pt x="5410726" y="505622"/>
                  <a:pt x="5412344" y="507255"/>
                </a:cubicBezTo>
                <a:cubicBezTo>
                  <a:pt x="5413963" y="508890"/>
                  <a:pt x="5414772" y="510795"/>
                  <a:pt x="5414772" y="512974"/>
                </a:cubicBezTo>
                <a:cubicBezTo>
                  <a:pt x="5414772" y="517330"/>
                  <a:pt x="5411265" y="523048"/>
                  <a:pt x="5404253" y="530127"/>
                </a:cubicBezTo>
                <a:cubicBezTo>
                  <a:pt x="5397241" y="537206"/>
                  <a:pt x="5392655" y="545102"/>
                  <a:pt x="5390498" y="553816"/>
                </a:cubicBezTo>
                <a:cubicBezTo>
                  <a:pt x="5390498" y="555993"/>
                  <a:pt x="5389149" y="557083"/>
                  <a:pt x="5386452" y="557083"/>
                </a:cubicBezTo>
                <a:cubicBezTo>
                  <a:pt x="5383755" y="557083"/>
                  <a:pt x="5381867" y="557083"/>
                  <a:pt x="5380788" y="557083"/>
                </a:cubicBezTo>
                <a:cubicBezTo>
                  <a:pt x="5378630" y="557083"/>
                  <a:pt x="5377281" y="556811"/>
                  <a:pt x="5376742" y="556265"/>
                </a:cubicBezTo>
                <a:cubicBezTo>
                  <a:pt x="5376202" y="555721"/>
                  <a:pt x="5374854" y="555449"/>
                  <a:pt x="5372697" y="555449"/>
                </a:cubicBezTo>
                <a:cubicBezTo>
                  <a:pt x="5369459" y="555449"/>
                  <a:pt x="5367841" y="558172"/>
                  <a:pt x="5367841" y="563618"/>
                </a:cubicBezTo>
                <a:cubicBezTo>
                  <a:pt x="5367841" y="564707"/>
                  <a:pt x="5368111" y="565795"/>
                  <a:pt x="5368651" y="566884"/>
                </a:cubicBezTo>
                <a:cubicBezTo>
                  <a:pt x="5369190" y="567974"/>
                  <a:pt x="5369459" y="569607"/>
                  <a:pt x="5369459" y="571786"/>
                </a:cubicBezTo>
                <a:cubicBezTo>
                  <a:pt x="5369459" y="577232"/>
                  <a:pt x="5368380" y="582132"/>
                  <a:pt x="5366223" y="586489"/>
                </a:cubicBezTo>
                <a:cubicBezTo>
                  <a:pt x="5365144" y="588667"/>
                  <a:pt x="5363526" y="589756"/>
                  <a:pt x="5361368" y="589756"/>
                </a:cubicBezTo>
                <a:cubicBezTo>
                  <a:pt x="5359211" y="589756"/>
                  <a:pt x="5357053" y="590846"/>
                  <a:pt x="5354894" y="593023"/>
                </a:cubicBezTo>
                <a:cubicBezTo>
                  <a:pt x="5351658" y="595202"/>
                  <a:pt x="5349771" y="598469"/>
                  <a:pt x="5349231" y="602826"/>
                </a:cubicBezTo>
                <a:cubicBezTo>
                  <a:pt x="5348692" y="607182"/>
                  <a:pt x="5346804" y="610449"/>
                  <a:pt x="5343567" y="612628"/>
                </a:cubicBezTo>
                <a:cubicBezTo>
                  <a:pt x="5341410" y="613717"/>
                  <a:pt x="5337634" y="615079"/>
                  <a:pt x="5332239" y="616712"/>
                </a:cubicBezTo>
                <a:cubicBezTo>
                  <a:pt x="5326845" y="618345"/>
                  <a:pt x="5321451" y="619979"/>
                  <a:pt x="5316056" y="621612"/>
                </a:cubicBezTo>
                <a:cubicBezTo>
                  <a:pt x="5310662" y="623247"/>
                  <a:pt x="5305806" y="625152"/>
                  <a:pt x="5301491" y="627331"/>
                </a:cubicBezTo>
                <a:cubicBezTo>
                  <a:pt x="5297176" y="629509"/>
                  <a:pt x="5295018" y="631687"/>
                  <a:pt x="5295018" y="633866"/>
                </a:cubicBezTo>
                <a:cubicBezTo>
                  <a:pt x="5295018" y="636044"/>
                  <a:pt x="5295557" y="637405"/>
                  <a:pt x="5296636" y="637950"/>
                </a:cubicBezTo>
                <a:cubicBezTo>
                  <a:pt x="5297715" y="638494"/>
                  <a:pt x="5298255" y="639856"/>
                  <a:pt x="5298255" y="642035"/>
                </a:cubicBezTo>
                <a:cubicBezTo>
                  <a:pt x="5298255" y="642035"/>
                  <a:pt x="5296097" y="643124"/>
                  <a:pt x="5291782" y="645301"/>
                </a:cubicBezTo>
                <a:cubicBezTo>
                  <a:pt x="5287465" y="647480"/>
                  <a:pt x="5282611" y="649931"/>
                  <a:pt x="5277217" y="652654"/>
                </a:cubicBezTo>
                <a:cubicBezTo>
                  <a:pt x="5271822" y="655377"/>
                  <a:pt x="5266428" y="658099"/>
                  <a:pt x="5261034" y="660822"/>
                </a:cubicBezTo>
                <a:cubicBezTo>
                  <a:pt x="5255639" y="663545"/>
                  <a:pt x="5252402" y="665450"/>
                  <a:pt x="5251324" y="666540"/>
                </a:cubicBezTo>
                <a:cubicBezTo>
                  <a:pt x="5250245" y="666540"/>
                  <a:pt x="5247817" y="666812"/>
                  <a:pt x="5244041" y="667356"/>
                </a:cubicBezTo>
                <a:cubicBezTo>
                  <a:pt x="5240266" y="667901"/>
                  <a:pt x="5235950" y="668445"/>
                  <a:pt x="5231095" y="668990"/>
                </a:cubicBezTo>
                <a:cubicBezTo>
                  <a:pt x="5226240" y="669534"/>
                  <a:pt x="5221655" y="670079"/>
                  <a:pt x="5217340" y="670624"/>
                </a:cubicBezTo>
                <a:cubicBezTo>
                  <a:pt x="5213024" y="671168"/>
                  <a:pt x="5210326" y="671440"/>
                  <a:pt x="5209247" y="671440"/>
                </a:cubicBezTo>
                <a:cubicBezTo>
                  <a:pt x="5207090" y="671440"/>
                  <a:pt x="5205742" y="671168"/>
                  <a:pt x="5205202" y="670624"/>
                </a:cubicBezTo>
                <a:cubicBezTo>
                  <a:pt x="5204663" y="670079"/>
                  <a:pt x="5203314" y="669806"/>
                  <a:pt x="5201156" y="669806"/>
                </a:cubicBezTo>
                <a:cubicBezTo>
                  <a:pt x="5198999" y="669806"/>
                  <a:pt x="5197381" y="670352"/>
                  <a:pt x="5196302" y="671440"/>
                </a:cubicBezTo>
                <a:cubicBezTo>
                  <a:pt x="5195223" y="672529"/>
                  <a:pt x="5193605" y="673619"/>
                  <a:pt x="5191446" y="674708"/>
                </a:cubicBezTo>
                <a:cubicBezTo>
                  <a:pt x="5190367" y="675797"/>
                  <a:pt x="5188210" y="677159"/>
                  <a:pt x="5184973" y="678792"/>
                </a:cubicBezTo>
                <a:cubicBezTo>
                  <a:pt x="5181737" y="680426"/>
                  <a:pt x="5179580" y="681243"/>
                  <a:pt x="5178501" y="681243"/>
                </a:cubicBezTo>
                <a:lnTo>
                  <a:pt x="5176881" y="681243"/>
                </a:lnTo>
                <a:cubicBezTo>
                  <a:pt x="5174724" y="681243"/>
                  <a:pt x="5173376" y="680970"/>
                  <a:pt x="5172836" y="680426"/>
                </a:cubicBezTo>
                <a:cubicBezTo>
                  <a:pt x="5172297" y="679882"/>
                  <a:pt x="5170948" y="679608"/>
                  <a:pt x="5168790" y="679608"/>
                </a:cubicBezTo>
                <a:cubicBezTo>
                  <a:pt x="5166633" y="679608"/>
                  <a:pt x="5164745" y="680698"/>
                  <a:pt x="5163126" y="682876"/>
                </a:cubicBezTo>
                <a:cubicBezTo>
                  <a:pt x="5161508" y="685054"/>
                  <a:pt x="5159080" y="686143"/>
                  <a:pt x="5155844" y="686143"/>
                </a:cubicBezTo>
                <a:cubicBezTo>
                  <a:pt x="5153686" y="686143"/>
                  <a:pt x="5151799" y="685599"/>
                  <a:pt x="5150180" y="684510"/>
                </a:cubicBezTo>
                <a:cubicBezTo>
                  <a:pt x="5148562" y="683420"/>
                  <a:pt x="5146674" y="682876"/>
                  <a:pt x="5144517" y="682876"/>
                </a:cubicBezTo>
                <a:cubicBezTo>
                  <a:pt x="5142358" y="682876"/>
                  <a:pt x="5140740" y="683692"/>
                  <a:pt x="5139661" y="685327"/>
                </a:cubicBezTo>
                <a:cubicBezTo>
                  <a:pt x="5138582" y="686961"/>
                  <a:pt x="5136964" y="687777"/>
                  <a:pt x="5134806" y="687777"/>
                </a:cubicBezTo>
                <a:cubicBezTo>
                  <a:pt x="5130491" y="687777"/>
                  <a:pt x="5127524" y="686415"/>
                  <a:pt x="5125906" y="683692"/>
                </a:cubicBezTo>
                <a:cubicBezTo>
                  <a:pt x="5124287" y="680970"/>
                  <a:pt x="5121320" y="679608"/>
                  <a:pt x="5117005" y="679608"/>
                </a:cubicBezTo>
                <a:cubicBezTo>
                  <a:pt x="5113769" y="679608"/>
                  <a:pt x="5109452" y="682331"/>
                  <a:pt x="5104058" y="687777"/>
                </a:cubicBezTo>
                <a:lnTo>
                  <a:pt x="5102440" y="687777"/>
                </a:lnTo>
                <a:cubicBezTo>
                  <a:pt x="5100283" y="687777"/>
                  <a:pt x="5098394" y="687233"/>
                  <a:pt x="5096776" y="686143"/>
                </a:cubicBezTo>
                <a:cubicBezTo>
                  <a:pt x="5095158" y="685054"/>
                  <a:pt x="5093269" y="684510"/>
                  <a:pt x="5091112" y="684510"/>
                </a:cubicBezTo>
                <a:cubicBezTo>
                  <a:pt x="5088954" y="684510"/>
                  <a:pt x="5087336" y="685327"/>
                  <a:pt x="5086257" y="686961"/>
                </a:cubicBezTo>
                <a:cubicBezTo>
                  <a:pt x="5085178" y="688594"/>
                  <a:pt x="5083560" y="689411"/>
                  <a:pt x="5081403" y="689411"/>
                </a:cubicBezTo>
                <a:cubicBezTo>
                  <a:pt x="5079244" y="689411"/>
                  <a:pt x="5077086" y="688866"/>
                  <a:pt x="5074929" y="687777"/>
                </a:cubicBezTo>
                <a:cubicBezTo>
                  <a:pt x="5072771" y="686689"/>
                  <a:pt x="5070614" y="686143"/>
                  <a:pt x="5068456" y="686143"/>
                </a:cubicBezTo>
                <a:cubicBezTo>
                  <a:pt x="5064141" y="686143"/>
                  <a:pt x="5060364" y="686689"/>
                  <a:pt x="5057128" y="687777"/>
                </a:cubicBezTo>
                <a:cubicBezTo>
                  <a:pt x="5053891" y="688866"/>
                  <a:pt x="5050115" y="689411"/>
                  <a:pt x="5045799" y="689411"/>
                </a:cubicBezTo>
                <a:cubicBezTo>
                  <a:pt x="5043642" y="689411"/>
                  <a:pt x="5041215" y="689138"/>
                  <a:pt x="5038518" y="688594"/>
                </a:cubicBezTo>
                <a:cubicBezTo>
                  <a:pt x="5035820" y="688050"/>
                  <a:pt x="5033393" y="687777"/>
                  <a:pt x="5031236" y="687777"/>
                </a:cubicBezTo>
                <a:lnTo>
                  <a:pt x="5029616" y="687777"/>
                </a:lnTo>
                <a:cubicBezTo>
                  <a:pt x="5028537" y="688866"/>
                  <a:pt x="5027459" y="689411"/>
                  <a:pt x="5026380" y="689411"/>
                </a:cubicBezTo>
                <a:lnTo>
                  <a:pt x="5021525" y="689411"/>
                </a:lnTo>
                <a:lnTo>
                  <a:pt x="5015053" y="687777"/>
                </a:lnTo>
                <a:lnTo>
                  <a:pt x="5011815" y="687777"/>
                </a:lnTo>
                <a:cubicBezTo>
                  <a:pt x="5007500" y="687777"/>
                  <a:pt x="5003454" y="688050"/>
                  <a:pt x="4999678" y="688594"/>
                </a:cubicBezTo>
                <a:cubicBezTo>
                  <a:pt x="4995902" y="689138"/>
                  <a:pt x="4991856" y="689411"/>
                  <a:pt x="4987541" y="689411"/>
                </a:cubicBezTo>
                <a:cubicBezTo>
                  <a:pt x="4982146" y="689411"/>
                  <a:pt x="4977292" y="688594"/>
                  <a:pt x="4972976" y="686961"/>
                </a:cubicBezTo>
                <a:cubicBezTo>
                  <a:pt x="4968661" y="685327"/>
                  <a:pt x="4963805" y="685054"/>
                  <a:pt x="4958411" y="686143"/>
                </a:cubicBezTo>
                <a:cubicBezTo>
                  <a:pt x="4955175" y="682876"/>
                  <a:pt x="4950860" y="681243"/>
                  <a:pt x="4945465" y="681243"/>
                </a:cubicBezTo>
                <a:cubicBezTo>
                  <a:pt x="4940071" y="681243"/>
                  <a:pt x="4935216" y="679608"/>
                  <a:pt x="4930900" y="676341"/>
                </a:cubicBezTo>
                <a:cubicBezTo>
                  <a:pt x="4929821" y="675252"/>
                  <a:pt x="4928203" y="674708"/>
                  <a:pt x="4926046" y="674708"/>
                </a:cubicBezTo>
                <a:cubicBezTo>
                  <a:pt x="4924966" y="674708"/>
                  <a:pt x="4922809" y="674980"/>
                  <a:pt x="4919573" y="675524"/>
                </a:cubicBezTo>
                <a:cubicBezTo>
                  <a:pt x="4916335" y="676069"/>
                  <a:pt x="4914717" y="677431"/>
                  <a:pt x="4914717" y="679608"/>
                </a:cubicBezTo>
                <a:lnTo>
                  <a:pt x="4914717" y="689411"/>
                </a:lnTo>
                <a:cubicBezTo>
                  <a:pt x="4914717" y="691589"/>
                  <a:pt x="4916605" y="692406"/>
                  <a:pt x="4920381" y="691861"/>
                </a:cubicBezTo>
                <a:cubicBezTo>
                  <a:pt x="4924157" y="691317"/>
                  <a:pt x="4926046" y="692134"/>
                  <a:pt x="4926046" y="694312"/>
                </a:cubicBezTo>
                <a:lnTo>
                  <a:pt x="4926046" y="695945"/>
                </a:lnTo>
                <a:cubicBezTo>
                  <a:pt x="4924966" y="695945"/>
                  <a:pt x="4924427" y="696490"/>
                  <a:pt x="4924427" y="697580"/>
                </a:cubicBezTo>
                <a:cubicBezTo>
                  <a:pt x="4923348" y="698668"/>
                  <a:pt x="4922809" y="699757"/>
                  <a:pt x="4922809" y="700847"/>
                </a:cubicBezTo>
                <a:cubicBezTo>
                  <a:pt x="4922809" y="703025"/>
                  <a:pt x="4923888" y="704931"/>
                  <a:pt x="4926046" y="706564"/>
                </a:cubicBezTo>
                <a:cubicBezTo>
                  <a:pt x="4928203" y="708198"/>
                  <a:pt x="4929282" y="709559"/>
                  <a:pt x="4929282" y="710648"/>
                </a:cubicBezTo>
                <a:cubicBezTo>
                  <a:pt x="4929282" y="711738"/>
                  <a:pt x="4929013" y="713099"/>
                  <a:pt x="4928473" y="714733"/>
                </a:cubicBezTo>
                <a:cubicBezTo>
                  <a:pt x="4927934" y="716366"/>
                  <a:pt x="4927664" y="717727"/>
                  <a:pt x="4927664" y="718817"/>
                </a:cubicBezTo>
                <a:lnTo>
                  <a:pt x="4927664" y="731887"/>
                </a:lnTo>
                <a:cubicBezTo>
                  <a:pt x="4927664" y="734064"/>
                  <a:pt x="4927393" y="735971"/>
                  <a:pt x="4926855" y="737604"/>
                </a:cubicBezTo>
                <a:cubicBezTo>
                  <a:pt x="4926316" y="739238"/>
                  <a:pt x="4926046" y="741144"/>
                  <a:pt x="4926046" y="743322"/>
                </a:cubicBezTo>
                <a:cubicBezTo>
                  <a:pt x="4926046" y="748767"/>
                  <a:pt x="4927664" y="753669"/>
                  <a:pt x="4930900" y="758025"/>
                </a:cubicBezTo>
                <a:cubicBezTo>
                  <a:pt x="4934136" y="762381"/>
                  <a:pt x="4935756" y="767283"/>
                  <a:pt x="4935756" y="772728"/>
                </a:cubicBezTo>
                <a:lnTo>
                  <a:pt x="4935756" y="779263"/>
                </a:lnTo>
                <a:cubicBezTo>
                  <a:pt x="4934677" y="782530"/>
                  <a:pt x="4932788" y="785525"/>
                  <a:pt x="4930092" y="788248"/>
                </a:cubicBezTo>
                <a:cubicBezTo>
                  <a:pt x="4927393" y="790971"/>
                  <a:pt x="4926046" y="793965"/>
                  <a:pt x="4926046" y="797234"/>
                </a:cubicBezTo>
                <a:cubicBezTo>
                  <a:pt x="4926046" y="799411"/>
                  <a:pt x="4926855" y="801318"/>
                  <a:pt x="4928473" y="802951"/>
                </a:cubicBezTo>
                <a:cubicBezTo>
                  <a:pt x="4930092" y="804585"/>
                  <a:pt x="4930900" y="806491"/>
                  <a:pt x="4930900" y="808669"/>
                </a:cubicBezTo>
                <a:cubicBezTo>
                  <a:pt x="4930900" y="810848"/>
                  <a:pt x="4930361" y="813298"/>
                  <a:pt x="4929282" y="816021"/>
                </a:cubicBezTo>
                <a:cubicBezTo>
                  <a:pt x="4928203" y="818744"/>
                  <a:pt x="4927664" y="821193"/>
                  <a:pt x="4927664" y="823372"/>
                </a:cubicBezTo>
                <a:cubicBezTo>
                  <a:pt x="4927664" y="826639"/>
                  <a:pt x="4928203" y="829635"/>
                  <a:pt x="4929282" y="832358"/>
                </a:cubicBezTo>
                <a:cubicBezTo>
                  <a:pt x="4930361" y="835081"/>
                  <a:pt x="4930900" y="838075"/>
                  <a:pt x="4930900" y="841342"/>
                </a:cubicBezTo>
                <a:cubicBezTo>
                  <a:pt x="4930900" y="843521"/>
                  <a:pt x="4930361" y="844882"/>
                  <a:pt x="4929282" y="845426"/>
                </a:cubicBezTo>
                <a:cubicBezTo>
                  <a:pt x="4928203" y="845972"/>
                  <a:pt x="4927664" y="847333"/>
                  <a:pt x="4927664" y="849511"/>
                </a:cubicBezTo>
                <a:cubicBezTo>
                  <a:pt x="4927664" y="856046"/>
                  <a:pt x="4928203" y="862309"/>
                  <a:pt x="4929282" y="868298"/>
                </a:cubicBezTo>
                <a:cubicBezTo>
                  <a:pt x="4930361" y="874288"/>
                  <a:pt x="4930900" y="880551"/>
                  <a:pt x="4930900" y="887086"/>
                </a:cubicBezTo>
                <a:cubicBezTo>
                  <a:pt x="4930900" y="890352"/>
                  <a:pt x="4929821" y="893893"/>
                  <a:pt x="4927664" y="897705"/>
                </a:cubicBezTo>
                <a:cubicBezTo>
                  <a:pt x="4925506" y="901516"/>
                  <a:pt x="4924427" y="905600"/>
                  <a:pt x="4924427" y="909957"/>
                </a:cubicBezTo>
                <a:cubicBezTo>
                  <a:pt x="4924427" y="912135"/>
                  <a:pt x="4924966" y="914314"/>
                  <a:pt x="4926046" y="916491"/>
                </a:cubicBezTo>
                <a:cubicBezTo>
                  <a:pt x="4927124" y="918670"/>
                  <a:pt x="4927664" y="920849"/>
                  <a:pt x="4927664" y="923026"/>
                </a:cubicBezTo>
                <a:cubicBezTo>
                  <a:pt x="4927664" y="925205"/>
                  <a:pt x="4927393" y="927110"/>
                  <a:pt x="4926855" y="928744"/>
                </a:cubicBezTo>
                <a:cubicBezTo>
                  <a:pt x="4926316" y="930378"/>
                  <a:pt x="4926046" y="932284"/>
                  <a:pt x="4926046" y="934462"/>
                </a:cubicBezTo>
                <a:cubicBezTo>
                  <a:pt x="4926046" y="936640"/>
                  <a:pt x="4926585" y="938547"/>
                  <a:pt x="4927664" y="940180"/>
                </a:cubicBezTo>
                <a:cubicBezTo>
                  <a:pt x="4928743" y="941813"/>
                  <a:pt x="4929282" y="943719"/>
                  <a:pt x="4929282" y="945898"/>
                </a:cubicBezTo>
                <a:cubicBezTo>
                  <a:pt x="4929282" y="962234"/>
                  <a:pt x="4922809" y="970403"/>
                  <a:pt x="4909863" y="970403"/>
                </a:cubicBezTo>
                <a:lnTo>
                  <a:pt x="4901770" y="970403"/>
                </a:lnTo>
                <a:cubicBezTo>
                  <a:pt x="4899613" y="970403"/>
                  <a:pt x="4897725" y="969313"/>
                  <a:pt x="4896107" y="967136"/>
                </a:cubicBezTo>
                <a:cubicBezTo>
                  <a:pt x="4894489" y="964957"/>
                  <a:pt x="4892061" y="963868"/>
                  <a:pt x="4888825" y="963868"/>
                </a:cubicBezTo>
                <a:cubicBezTo>
                  <a:pt x="4884510" y="963868"/>
                  <a:pt x="4880464" y="965229"/>
                  <a:pt x="4876688" y="967952"/>
                </a:cubicBezTo>
                <a:cubicBezTo>
                  <a:pt x="4872911" y="970675"/>
                  <a:pt x="4869404" y="972036"/>
                  <a:pt x="4866168" y="972036"/>
                </a:cubicBezTo>
                <a:lnTo>
                  <a:pt x="4864550" y="972036"/>
                </a:lnTo>
                <a:cubicBezTo>
                  <a:pt x="4859156" y="969859"/>
                  <a:pt x="4852952" y="967680"/>
                  <a:pt x="4845940" y="965501"/>
                </a:cubicBezTo>
                <a:cubicBezTo>
                  <a:pt x="4838927" y="963324"/>
                  <a:pt x="4832184" y="962234"/>
                  <a:pt x="4825711" y="962234"/>
                </a:cubicBezTo>
                <a:cubicBezTo>
                  <a:pt x="4822475" y="962234"/>
                  <a:pt x="4819508" y="963324"/>
                  <a:pt x="4816810" y="965501"/>
                </a:cubicBezTo>
                <a:cubicBezTo>
                  <a:pt x="4814113" y="967680"/>
                  <a:pt x="4811146" y="968769"/>
                  <a:pt x="4807910" y="968769"/>
                </a:cubicBezTo>
                <a:cubicBezTo>
                  <a:pt x="4805752" y="968769"/>
                  <a:pt x="4804403" y="968224"/>
                  <a:pt x="4803864" y="967136"/>
                </a:cubicBezTo>
                <a:cubicBezTo>
                  <a:pt x="4803325" y="966047"/>
                  <a:pt x="4801975" y="965501"/>
                  <a:pt x="4799818" y="965501"/>
                </a:cubicBezTo>
                <a:cubicBezTo>
                  <a:pt x="4796581" y="965501"/>
                  <a:pt x="4793345" y="966319"/>
                  <a:pt x="4790109" y="967952"/>
                </a:cubicBezTo>
                <a:cubicBezTo>
                  <a:pt x="4786871" y="969585"/>
                  <a:pt x="4783095" y="970403"/>
                  <a:pt x="4778780" y="970403"/>
                </a:cubicBezTo>
                <a:cubicBezTo>
                  <a:pt x="4776623" y="970403"/>
                  <a:pt x="4773926" y="969041"/>
                  <a:pt x="4770688" y="966319"/>
                </a:cubicBezTo>
                <a:cubicBezTo>
                  <a:pt x="4767452" y="963596"/>
                  <a:pt x="4763676" y="962234"/>
                  <a:pt x="4759361" y="962234"/>
                </a:cubicBezTo>
                <a:cubicBezTo>
                  <a:pt x="4756123" y="962234"/>
                  <a:pt x="4752887" y="962778"/>
                  <a:pt x="4749651" y="963868"/>
                </a:cubicBezTo>
                <a:cubicBezTo>
                  <a:pt x="4746414" y="964957"/>
                  <a:pt x="4743717" y="965501"/>
                  <a:pt x="4741560" y="965501"/>
                </a:cubicBezTo>
                <a:lnTo>
                  <a:pt x="4736704" y="965501"/>
                </a:lnTo>
                <a:lnTo>
                  <a:pt x="4735086" y="965501"/>
                </a:lnTo>
                <a:cubicBezTo>
                  <a:pt x="4731849" y="965501"/>
                  <a:pt x="4728613" y="966319"/>
                  <a:pt x="4725377" y="967952"/>
                </a:cubicBezTo>
                <a:cubicBezTo>
                  <a:pt x="4722139" y="969585"/>
                  <a:pt x="4718903" y="970403"/>
                  <a:pt x="4715666" y="970403"/>
                </a:cubicBezTo>
                <a:cubicBezTo>
                  <a:pt x="4713509" y="970403"/>
                  <a:pt x="4711622" y="969585"/>
                  <a:pt x="4710002" y="967952"/>
                </a:cubicBezTo>
                <a:cubicBezTo>
                  <a:pt x="4708384" y="966319"/>
                  <a:pt x="4706495" y="965501"/>
                  <a:pt x="4704338" y="965501"/>
                </a:cubicBezTo>
                <a:cubicBezTo>
                  <a:pt x="4701102" y="965501"/>
                  <a:pt x="4699483" y="967136"/>
                  <a:pt x="4699483" y="970403"/>
                </a:cubicBezTo>
                <a:cubicBezTo>
                  <a:pt x="4699483" y="973670"/>
                  <a:pt x="4698405" y="975304"/>
                  <a:pt x="4696247" y="975304"/>
                </a:cubicBezTo>
                <a:cubicBezTo>
                  <a:pt x="4691932" y="975304"/>
                  <a:pt x="4688155" y="974215"/>
                  <a:pt x="4684918" y="972036"/>
                </a:cubicBezTo>
                <a:cubicBezTo>
                  <a:pt x="4681682" y="969859"/>
                  <a:pt x="4678446" y="968769"/>
                  <a:pt x="4675208" y="968769"/>
                </a:cubicBezTo>
                <a:lnTo>
                  <a:pt x="4671972" y="968769"/>
                </a:lnTo>
                <a:cubicBezTo>
                  <a:pt x="4670893" y="968769"/>
                  <a:pt x="4670354" y="969313"/>
                  <a:pt x="4670354" y="970403"/>
                </a:cubicBezTo>
                <a:lnTo>
                  <a:pt x="4668735" y="970403"/>
                </a:lnTo>
                <a:cubicBezTo>
                  <a:pt x="4668735" y="969313"/>
                  <a:pt x="4667657" y="968224"/>
                  <a:pt x="4665499" y="967136"/>
                </a:cubicBezTo>
                <a:cubicBezTo>
                  <a:pt x="4663342" y="966047"/>
                  <a:pt x="4661184" y="965501"/>
                  <a:pt x="4659025" y="965501"/>
                </a:cubicBezTo>
                <a:cubicBezTo>
                  <a:pt x="4656869" y="965501"/>
                  <a:pt x="4655789" y="966047"/>
                  <a:pt x="4655789" y="967136"/>
                </a:cubicBezTo>
                <a:cubicBezTo>
                  <a:pt x="4655789" y="968224"/>
                  <a:pt x="4654710" y="968769"/>
                  <a:pt x="4652552" y="968769"/>
                </a:cubicBezTo>
                <a:cubicBezTo>
                  <a:pt x="4650395" y="968769"/>
                  <a:pt x="4648777" y="968224"/>
                  <a:pt x="4647698" y="967136"/>
                </a:cubicBezTo>
                <a:cubicBezTo>
                  <a:pt x="4646619" y="966047"/>
                  <a:pt x="4645001" y="965501"/>
                  <a:pt x="4642842" y="965501"/>
                </a:cubicBezTo>
                <a:cubicBezTo>
                  <a:pt x="4639606" y="965501"/>
                  <a:pt x="4636369" y="966319"/>
                  <a:pt x="4633133" y="967952"/>
                </a:cubicBezTo>
                <a:cubicBezTo>
                  <a:pt x="4629897" y="969585"/>
                  <a:pt x="4626121" y="970403"/>
                  <a:pt x="4621805" y="970403"/>
                </a:cubicBezTo>
                <a:cubicBezTo>
                  <a:pt x="4615332" y="970403"/>
                  <a:pt x="4609938" y="968769"/>
                  <a:pt x="4605622" y="965501"/>
                </a:cubicBezTo>
                <a:cubicBezTo>
                  <a:pt x="4606702" y="958968"/>
                  <a:pt x="4604813" y="954610"/>
                  <a:pt x="4599959" y="952433"/>
                </a:cubicBezTo>
                <a:cubicBezTo>
                  <a:pt x="4595103" y="950254"/>
                  <a:pt x="4592675" y="946442"/>
                  <a:pt x="4592675" y="940996"/>
                </a:cubicBezTo>
                <a:cubicBezTo>
                  <a:pt x="4592675" y="937729"/>
                  <a:pt x="4593755" y="935279"/>
                  <a:pt x="4595913" y="933645"/>
                </a:cubicBezTo>
                <a:cubicBezTo>
                  <a:pt x="4598070" y="932012"/>
                  <a:pt x="4599149" y="929017"/>
                  <a:pt x="4599149" y="924659"/>
                </a:cubicBezTo>
                <a:cubicBezTo>
                  <a:pt x="4599149" y="922482"/>
                  <a:pt x="4598339" y="920575"/>
                  <a:pt x="4596721" y="918942"/>
                </a:cubicBezTo>
                <a:cubicBezTo>
                  <a:pt x="4595103" y="917308"/>
                  <a:pt x="4594293" y="915403"/>
                  <a:pt x="4594293" y="913224"/>
                </a:cubicBezTo>
                <a:cubicBezTo>
                  <a:pt x="4594293" y="912135"/>
                  <a:pt x="4594564" y="911319"/>
                  <a:pt x="4595103" y="910773"/>
                </a:cubicBezTo>
                <a:cubicBezTo>
                  <a:pt x="4595642" y="910229"/>
                  <a:pt x="4595913" y="909412"/>
                  <a:pt x="4595913" y="908323"/>
                </a:cubicBezTo>
                <a:cubicBezTo>
                  <a:pt x="4595913" y="906145"/>
                  <a:pt x="4595373" y="904784"/>
                  <a:pt x="4594293" y="904238"/>
                </a:cubicBezTo>
                <a:cubicBezTo>
                  <a:pt x="4593214" y="903694"/>
                  <a:pt x="4592675" y="902333"/>
                  <a:pt x="4592675" y="900154"/>
                </a:cubicBezTo>
                <a:cubicBezTo>
                  <a:pt x="4592675" y="897977"/>
                  <a:pt x="4593214" y="896343"/>
                  <a:pt x="4594293" y="895254"/>
                </a:cubicBezTo>
                <a:cubicBezTo>
                  <a:pt x="4595373" y="894165"/>
                  <a:pt x="4595913" y="892531"/>
                  <a:pt x="4595913" y="890352"/>
                </a:cubicBezTo>
                <a:cubicBezTo>
                  <a:pt x="4595913" y="888175"/>
                  <a:pt x="4595373" y="885724"/>
                  <a:pt x="4594293" y="883001"/>
                </a:cubicBezTo>
                <a:cubicBezTo>
                  <a:pt x="4593214" y="880279"/>
                  <a:pt x="4592675" y="877828"/>
                  <a:pt x="4592675" y="875649"/>
                </a:cubicBezTo>
                <a:lnTo>
                  <a:pt x="4592675" y="869116"/>
                </a:lnTo>
                <a:cubicBezTo>
                  <a:pt x="4594834" y="865847"/>
                  <a:pt x="4596991" y="862581"/>
                  <a:pt x="4599149" y="859312"/>
                </a:cubicBezTo>
                <a:cubicBezTo>
                  <a:pt x="4601306" y="856046"/>
                  <a:pt x="4602385" y="852233"/>
                  <a:pt x="4602385" y="847877"/>
                </a:cubicBezTo>
                <a:cubicBezTo>
                  <a:pt x="4602385" y="844610"/>
                  <a:pt x="4602385" y="840526"/>
                  <a:pt x="4602385" y="835625"/>
                </a:cubicBezTo>
                <a:cubicBezTo>
                  <a:pt x="4602385" y="830723"/>
                  <a:pt x="4601846" y="826639"/>
                  <a:pt x="4600767" y="823372"/>
                </a:cubicBezTo>
                <a:cubicBezTo>
                  <a:pt x="4600767" y="822283"/>
                  <a:pt x="4599959" y="820377"/>
                  <a:pt x="4598339" y="817655"/>
                </a:cubicBezTo>
                <a:cubicBezTo>
                  <a:pt x="4596721" y="814932"/>
                  <a:pt x="4595913" y="813025"/>
                  <a:pt x="4595913" y="811937"/>
                </a:cubicBezTo>
                <a:lnTo>
                  <a:pt x="4595913" y="810302"/>
                </a:lnTo>
                <a:cubicBezTo>
                  <a:pt x="4595913" y="805946"/>
                  <a:pt x="4596452" y="801590"/>
                  <a:pt x="4597531" y="797234"/>
                </a:cubicBezTo>
                <a:cubicBezTo>
                  <a:pt x="4598610" y="792877"/>
                  <a:pt x="4599149" y="788520"/>
                  <a:pt x="4599149" y="784164"/>
                </a:cubicBezTo>
                <a:cubicBezTo>
                  <a:pt x="4599149" y="781986"/>
                  <a:pt x="4598339" y="780625"/>
                  <a:pt x="4596721" y="780079"/>
                </a:cubicBezTo>
                <a:cubicBezTo>
                  <a:pt x="4595103" y="779535"/>
                  <a:pt x="4594293" y="778174"/>
                  <a:pt x="4594293" y="775995"/>
                </a:cubicBezTo>
                <a:cubicBezTo>
                  <a:pt x="4594293" y="773818"/>
                  <a:pt x="4594834" y="771367"/>
                  <a:pt x="4595913" y="768644"/>
                </a:cubicBezTo>
                <a:cubicBezTo>
                  <a:pt x="4596991" y="765922"/>
                  <a:pt x="4597531" y="763471"/>
                  <a:pt x="4597531" y="761292"/>
                </a:cubicBezTo>
                <a:cubicBezTo>
                  <a:pt x="4597531" y="756936"/>
                  <a:pt x="4596182" y="752580"/>
                  <a:pt x="4593485" y="748223"/>
                </a:cubicBezTo>
                <a:cubicBezTo>
                  <a:pt x="4590787" y="743867"/>
                  <a:pt x="4589439" y="739510"/>
                  <a:pt x="4589439" y="735153"/>
                </a:cubicBezTo>
                <a:cubicBezTo>
                  <a:pt x="4589439" y="732976"/>
                  <a:pt x="4590519" y="731069"/>
                  <a:pt x="4592675" y="729436"/>
                </a:cubicBezTo>
                <a:cubicBezTo>
                  <a:pt x="4594834" y="727802"/>
                  <a:pt x="4596991" y="725896"/>
                  <a:pt x="4599149" y="723718"/>
                </a:cubicBezTo>
                <a:lnTo>
                  <a:pt x="4599149" y="717183"/>
                </a:lnTo>
                <a:cubicBezTo>
                  <a:pt x="4599149" y="711738"/>
                  <a:pt x="4598610" y="706836"/>
                  <a:pt x="4597531" y="702480"/>
                </a:cubicBezTo>
                <a:cubicBezTo>
                  <a:pt x="4596452" y="698124"/>
                  <a:pt x="4596452" y="692678"/>
                  <a:pt x="4597531" y="686143"/>
                </a:cubicBezTo>
                <a:cubicBezTo>
                  <a:pt x="4595373" y="686143"/>
                  <a:pt x="4594293" y="684510"/>
                  <a:pt x="4594293" y="681243"/>
                </a:cubicBezTo>
                <a:lnTo>
                  <a:pt x="4594293" y="679608"/>
                </a:lnTo>
                <a:cubicBezTo>
                  <a:pt x="4594293" y="677431"/>
                  <a:pt x="4594834" y="675252"/>
                  <a:pt x="4595913" y="673075"/>
                </a:cubicBezTo>
                <a:cubicBezTo>
                  <a:pt x="4596991" y="670896"/>
                  <a:pt x="4597531" y="668173"/>
                  <a:pt x="4597531" y="664906"/>
                </a:cubicBezTo>
                <a:cubicBezTo>
                  <a:pt x="4597531" y="663817"/>
                  <a:pt x="4597261" y="662728"/>
                  <a:pt x="4596721" y="661638"/>
                </a:cubicBezTo>
                <a:cubicBezTo>
                  <a:pt x="4596182" y="660549"/>
                  <a:pt x="4595913" y="658915"/>
                  <a:pt x="4595913" y="656738"/>
                </a:cubicBezTo>
                <a:cubicBezTo>
                  <a:pt x="4595913" y="654559"/>
                  <a:pt x="4597261" y="652108"/>
                  <a:pt x="4599959" y="649386"/>
                </a:cubicBezTo>
                <a:cubicBezTo>
                  <a:pt x="4602656" y="646663"/>
                  <a:pt x="4604003" y="643668"/>
                  <a:pt x="4604003" y="640401"/>
                </a:cubicBezTo>
                <a:cubicBezTo>
                  <a:pt x="4604003" y="637133"/>
                  <a:pt x="4602925" y="634138"/>
                  <a:pt x="4600767" y="631415"/>
                </a:cubicBezTo>
                <a:cubicBezTo>
                  <a:pt x="4598610" y="628693"/>
                  <a:pt x="4597531" y="626242"/>
                  <a:pt x="4597531" y="624063"/>
                </a:cubicBezTo>
                <a:lnTo>
                  <a:pt x="4597531" y="604460"/>
                </a:lnTo>
                <a:cubicBezTo>
                  <a:pt x="4599688" y="600103"/>
                  <a:pt x="4600767" y="596291"/>
                  <a:pt x="4600767" y="593023"/>
                </a:cubicBezTo>
                <a:lnTo>
                  <a:pt x="4600767" y="591390"/>
                </a:lnTo>
                <a:lnTo>
                  <a:pt x="4600767" y="586489"/>
                </a:lnTo>
                <a:lnTo>
                  <a:pt x="4600767" y="583221"/>
                </a:lnTo>
                <a:lnTo>
                  <a:pt x="4600767" y="579954"/>
                </a:lnTo>
                <a:lnTo>
                  <a:pt x="4600767" y="576686"/>
                </a:lnTo>
                <a:cubicBezTo>
                  <a:pt x="4599688" y="574509"/>
                  <a:pt x="4598070" y="571514"/>
                  <a:pt x="4595913" y="567702"/>
                </a:cubicBezTo>
                <a:cubicBezTo>
                  <a:pt x="4593755" y="563890"/>
                  <a:pt x="4592675" y="560350"/>
                  <a:pt x="4592675" y="557083"/>
                </a:cubicBezTo>
                <a:cubicBezTo>
                  <a:pt x="4592675" y="553816"/>
                  <a:pt x="4593755" y="550276"/>
                  <a:pt x="4595913" y="546464"/>
                </a:cubicBezTo>
                <a:cubicBezTo>
                  <a:pt x="4598070" y="542651"/>
                  <a:pt x="4599149" y="538023"/>
                  <a:pt x="4599149" y="532578"/>
                </a:cubicBezTo>
                <a:cubicBezTo>
                  <a:pt x="4599149" y="526043"/>
                  <a:pt x="4598070" y="519508"/>
                  <a:pt x="4595913" y="512974"/>
                </a:cubicBezTo>
                <a:cubicBezTo>
                  <a:pt x="4593755" y="506439"/>
                  <a:pt x="4592675" y="499904"/>
                  <a:pt x="4592675" y="493369"/>
                </a:cubicBezTo>
                <a:cubicBezTo>
                  <a:pt x="4592675" y="487924"/>
                  <a:pt x="4594834" y="481934"/>
                  <a:pt x="4599149" y="475399"/>
                </a:cubicBezTo>
                <a:lnTo>
                  <a:pt x="4599149" y="463964"/>
                </a:lnTo>
                <a:cubicBezTo>
                  <a:pt x="4599149" y="458518"/>
                  <a:pt x="4598339" y="453889"/>
                  <a:pt x="4596721" y="450077"/>
                </a:cubicBezTo>
                <a:cubicBezTo>
                  <a:pt x="4595103" y="446266"/>
                  <a:pt x="4594293" y="441636"/>
                  <a:pt x="4594293" y="436191"/>
                </a:cubicBezTo>
                <a:cubicBezTo>
                  <a:pt x="4594293" y="432924"/>
                  <a:pt x="4595913" y="429656"/>
                  <a:pt x="4599149" y="426389"/>
                </a:cubicBezTo>
                <a:cubicBezTo>
                  <a:pt x="4602385" y="423122"/>
                  <a:pt x="4604003" y="418764"/>
                  <a:pt x="4604003" y="413319"/>
                </a:cubicBezTo>
                <a:cubicBezTo>
                  <a:pt x="4604003" y="408963"/>
                  <a:pt x="4603464" y="405150"/>
                  <a:pt x="4602385" y="401884"/>
                </a:cubicBezTo>
                <a:cubicBezTo>
                  <a:pt x="4601306" y="398617"/>
                  <a:pt x="4600767" y="394805"/>
                  <a:pt x="4600767" y="390448"/>
                </a:cubicBezTo>
                <a:cubicBezTo>
                  <a:pt x="4600767" y="388270"/>
                  <a:pt x="4601036" y="386636"/>
                  <a:pt x="4601577" y="385547"/>
                </a:cubicBezTo>
                <a:cubicBezTo>
                  <a:pt x="4602116" y="384458"/>
                  <a:pt x="4602385" y="382824"/>
                  <a:pt x="4602385" y="380645"/>
                </a:cubicBezTo>
                <a:cubicBezTo>
                  <a:pt x="4602385" y="377379"/>
                  <a:pt x="4601306" y="374656"/>
                  <a:pt x="4599149" y="372477"/>
                </a:cubicBezTo>
                <a:cubicBezTo>
                  <a:pt x="4596991" y="370300"/>
                  <a:pt x="4595373" y="367577"/>
                  <a:pt x="4594293" y="364309"/>
                </a:cubicBezTo>
                <a:cubicBezTo>
                  <a:pt x="4592137" y="355596"/>
                  <a:pt x="4591057" y="347972"/>
                  <a:pt x="4591057" y="341438"/>
                </a:cubicBezTo>
                <a:cubicBezTo>
                  <a:pt x="4591057" y="335993"/>
                  <a:pt x="4593214" y="332181"/>
                  <a:pt x="4597531" y="330002"/>
                </a:cubicBezTo>
                <a:cubicBezTo>
                  <a:pt x="4601846" y="327824"/>
                  <a:pt x="4604003" y="324012"/>
                  <a:pt x="4604003" y="318567"/>
                </a:cubicBezTo>
                <a:cubicBezTo>
                  <a:pt x="4604003" y="316388"/>
                  <a:pt x="4603195" y="313937"/>
                  <a:pt x="4601577" y="311214"/>
                </a:cubicBezTo>
                <a:cubicBezTo>
                  <a:pt x="4599959" y="308491"/>
                  <a:pt x="4599149" y="306042"/>
                  <a:pt x="4599149" y="303863"/>
                </a:cubicBezTo>
                <a:cubicBezTo>
                  <a:pt x="4599149" y="301684"/>
                  <a:pt x="4599688" y="300051"/>
                  <a:pt x="4600767" y="298962"/>
                </a:cubicBezTo>
                <a:cubicBezTo>
                  <a:pt x="4601846" y="297874"/>
                  <a:pt x="4602385" y="296239"/>
                  <a:pt x="4602385" y="294061"/>
                </a:cubicBezTo>
                <a:cubicBezTo>
                  <a:pt x="4602385" y="291883"/>
                  <a:pt x="4601577" y="289160"/>
                  <a:pt x="4599959" y="285893"/>
                </a:cubicBezTo>
                <a:cubicBezTo>
                  <a:pt x="4598339" y="282625"/>
                  <a:pt x="4597531" y="279358"/>
                  <a:pt x="4597531" y="276091"/>
                </a:cubicBezTo>
                <a:cubicBezTo>
                  <a:pt x="4597531" y="273913"/>
                  <a:pt x="4597800" y="271462"/>
                  <a:pt x="4598339" y="268739"/>
                </a:cubicBezTo>
                <a:cubicBezTo>
                  <a:pt x="4598879" y="266016"/>
                  <a:pt x="4599149" y="263565"/>
                  <a:pt x="4599149" y="261388"/>
                </a:cubicBezTo>
                <a:lnTo>
                  <a:pt x="4599149" y="253220"/>
                </a:lnTo>
                <a:cubicBezTo>
                  <a:pt x="4595913" y="251041"/>
                  <a:pt x="4594293" y="248318"/>
                  <a:pt x="4594293" y="245051"/>
                </a:cubicBezTo>
                <a:cubicBezTo>
                  <a:pt x="4594293" y="239606"/>
                  <a:pt x="4594834" y="235793"/>
                  <a:pt x="4595913" y="233615"/>
                </a:cubicBezTo>
                <a:cubicBezTo>
                  <a:pt x="4596991" y="231437"/>
                  <a:pt x="4598070" y="230076"/>
                  <a:pt x="4599149" y="229531"/>
                </a:cubicBezTo>
                <a:cubicBezTo>
                  <a:pt x="4600228" y="228987"/>
                  <a:pt x="4600767" y="227625"/>
                  <a:pt x="4600767" y="225446"/>
                </a:cubicBezTo>
                <a:cubicBezTo>
                  <a:pt x="4600767" y="220001"/>
                  <a:pt x="4600497" y="214011"/>
                  <a:pt x="4599959" y="207476"/>
                </a:cubicBezTo>
                <a:cubicBezTo>
                  <a:pt x="4599418" y="200941"/>
                  <a:pt x="4598610" y="194952"/>
                  <a:pt x="4597531" y="189506"/>
                </a:cubicBezTo>
                <a:cubicBezTo>
                  <a:pt x="4594293" y="186239"/>
                  <a:pt x="4592675" y="183516"/>
                  <a:pt x="4592675" y="181338"/>
                </a:cubicBezTo>
                <a:cubicBezTo>
                  <a:pt x="4592675" y="175892"/>
                  <a:pt x="4594024" y="171808"/>
                  <a:pt x="4596721" y="169085"/>
                </a:cubicBezTo>
                <a:cubicBezTo>
                  <a:pt x="4599418" y="166362"/>
                  <a:pt x="4602385" y="163368"/>
                  <a:pt x="4605622" y="160099"/>
                </a:cubicBezTo>
                <a:lnTo>
                  <a:pt x="4605622" y="143763"/>
                </a:lnTo>
                <a:cubicBezTo>
                  <a:pt x="4605622" y="141585"/>
                  <a:pt x="4604003" y="140224"/>
                  <a:pt x="4600767" y="139678"/>
                </a:cubicBezTo>
                <a:cubicBezTo>
                  <a:pt x="4597531" y="139134"/>
                  <a:pt x="4595913" y="137773"/>
                  <a:pt x="4595913" y="135594"/>
                </a:cubicBezTo>
                <a:cubicBezTo>
                  <a:pt x="4595913" y="133417"/>
                  <a:pt x="4596721" y="131510"/>
                  <a:pt x="4598339" y="129877"/>
                </a:cubicBezTo>
                <a:cubicBezTo>
                  <a:pt x="4599959" y="128243"/>
                  <a:pt x="4600767" y="126338"/>
                  <a:pt x="4600767" y="124159"/>
                </a:cubicBezTo>
                <a:cubicBezTo>
                  <a:pt x="4600767" y="121980"/>
                  <a:pt x="4599149" y="119803"/>
                  <a:pt x="4595913" y="117624"/>
                </a:cubicBezTo>
                <a:lnTo>
                  <a:pt x="4595913" y="109456"/>
                </a:lnTo>
                <a:cubicBezTo>
                  <a:pt x="4595913" y="107278"/>
                  <a:pt x="4595642" y="105372"/>
                  <a:pt x="4595103" y="103738"/>
                </a:cubicBezTo>
                <a:cubicBezTo>
                  <a:pt x="4594564" y="102105"/>
                  <a:pt x="4595373" y="100198"/>
                  <a:pt x="4597531" y="98021"/>
                </a:cubicBezTo>
                <a:lnTo>
                  <a:pt x="4597531" y="78416"/>
                </a:lnTo>
                <a:lnTo>
                  <a:pt x="4597531" y="71882"/>
                </a:lnTo>
                <a:cubicBezTo>
                  <a:pt x="4597531" y="68614"/>
                  <a:pt x="4596452" y="65619"/>
                  <a:pt x="4594293" y="62896"/>
                </a:cubicBezTo>
                <a:cubicBezTo>
                  <a:pt x="4592137" y="60174"/>
                  <a:pt x="4591057" y="57179"/>
                  <a:pt x="4591057" y="53911"/>
                </a:cubicBezTo>
                <a:cubicBezTo>
                  <a:pt x="4591057" y="49554"/>
                  <a:pt x="4593485" y="46832"/>
                  <a:pt x="4598339" y="45742"/>
                </a:cubicBezTo>
                <a:cubicBezTo>
                  <a:pt x="4603195" y="44654"/>
                  <a:pt x="4605622" y="43019"/>
                  <a:pt x="4605622" y="40842"/>
                </a:cubicBezTo>
                <a:lnTo>
                  <a:pt x="4605622" y="31040"/>
                </a:lnTo>
                <a:lnTo>
                  <a:pt x="4607240" y="31040"/>
                </a:lnTo>
                <a:lnTo>
                  <a:pt x="4608858" y="31040"/>
                </a:lnTo>
                <a:lnTo>
                  <a:pt x="4618568" y="31040"/>
                </a:lnTo>
                <a:cubicBezTo>
                  <a:pt x="4623962" y="31040"/>
                  <a:pt x="4629087" y="29679"/>
                  <a:pt x="4633943" y="26956"/>
                </a:cubicBezTo>
                <a:cubicBezTo>
                  <a:pt x="4638797" y="24233"/>
                  <a:pt x="4643922" y="22872"/>
                  <a:pt x="4649316" y="22872"/>
                </a:cubicBezTo>
                <a:close/>
                <a:moveTo>
                  <a:pt x="5690995" y="17970"/>
                </a:moveTo>
                <a:cubicBezTo>
                  <a:pt x="5693152" y="17970"/>
                  <a:pt x="5694232" y="18514"/>
                  <a:pt x="5694232" y="19604"/>
                </a:cubicBezTo>
                <a:cubicBezTo>
                  <a:pt x="5694232" y="21782"/>
                  <a:pt x="5692613" y="22598"/>
                  <a:pt x="5689377" y="22054"/>
                </a:cubicBezTo>
                <a:cubicBezTo>
                  <a:pt x="5686140" y="21510"/>
                  <a:pt x="5684522" y="22326"/>
                  <a:pt x="5684522" y="24505"/>
                </a:cubicBezTo>
                <a:cubicBezTo>
                  <a:pt x="5684522" y="28861"/>
                  <a:pt x="5686680" y="31040"/>
                  <a:pt x="5690995" y="31040"/>
                </a:cubicBezTo>
                <a:cubicBezTo>
                  <a:pt x="5695311" y="31040"/>
                  <a:pt x="5699087" y="35396"/>
                  <a:pt x="5702323" y="44109"/>
                </a:cubicBezTo>
                <a:cubicBezTo>
                  <a:pt x="5702323" y="46288"/>
                  <a:pt x="5703402" y="47377"/>
                  <a:pt x="5705560" y="47377"/>
                </a:cubicBezTo>
                <a:cubicBezTo>
                  <a:pt x="5707717" y="47377"/>
                  <a:pt x="5709876" y="45742"/>
                  <a:pt x="5712033" y="42475"/>
                </a:cubicBezTo>
                <a:cubicBezTo>
                  <a:pt x="5714191" y="39209"/>
                  <a:pt x="5715270" y="36486"/>
                  <a:pt x="5715270" y="34307"/>
                </a:cubicBezTo>
                <a:lnTo>
                  <a:pt x="5718506" y="34307"/>
                </a:lnTo>
                <a:cubicBezTo>
                  <a:pt x="5719585" y="34307"/>
                  <a:pt x="5720395" y="35124"/>
                  <a:pt x="5720934" y="36758"/>
                </a:cubicBezTo>
                <a:cubicBezTo>
                  <a:pt x="5721473" y="38391"/>
                  <a:pt x="5722821" y="39209"/>
                  <a:pt x="5724979" y="39209"/>
                </a:cubicBezTo>
                <a:cubicBezTo>
                  <a:pt x="5727136" y="39209"/>
                  <a:pt x="5728486" y="38119"/>
                  <a:pt x="5729025" y="35940"/>
                </a:cubicBezTo>
                <a:cubicBezTo>
                  <a:pt x="5729564" y="33763"/>
                  <a:pt x="5730374" y="32128"/>
                  <a:pt x="5731453" y="31040"/>
                </a:cubicBezTo>
                <a:cubicBezTo>
                  <a:pt x="5733610" y="33218"/>
                  <a:pt x="5734960" y="35124"/>
                  <a:pt x="5735499" y="36758"/>
                </a:cubicBezTo>
                <a:cubicBezTo>
                  <a:pt x="5736038" y="38391"/>
                  <a:pt x="5737388" y="39209"/>
                  <a:pt x="5739544" y="39209"/>
                </a:cubicBezTo>
                <a:cubicBezTo>
                  <a:pt x="5742781" y="39209"/>
                  <a:pt x="5744939" y="38119"/>
                  <a:pt x="5746018" y="35940"/>
                </a:cubicBezTo>
                <a:cubicBezTo>
                  <a:pt x="5752491" y="37030"/>
                  <a:pt x="5756537" y="37030"/>
                  <a:pt x="5758155" y="35940"/>
                </a:cubicBezTo>
                <a:cubicBezTo>
                  <a:pt x="5759773" y="34851"/>
                  <a:pt x="5762740" y="34307"/>
                  <a:pt x="5767055" y="34307"/>
                </a:cubicBezTo>
                <a:lnTo>
                  <a:pt x="5768673" y="34307"/>
                </a:lnTo>
                <a:cubicBezTo>
                  <a:pt x="5769753" y="35396"/>
                  <a:pt x="5772180" y="37302"/>
                  <a:pt x="5775956" y="40025"/>
                </a:cubicBezTo>
                <a:cubicBezTo>
                  <a:pt x="5779732" y="42747"/>
                  <a:pt x="5782699" y="44109"/>
                  <a:pt x="5784857" y="44109"/>
                </a:cubicBezTo>
                <a:cubicBezTo>
                  <a:pt x="5784857" y="44109"/>
                  <a:pt x="5785935" y="43565"/>
                  <a:pt x="5788093" y="42475"/>
                </a:cubicBezTo>
                <a:cubicBezTo>
                  <a:pt x="5787014" y="35940"/>
                  <a:pt x="5789442" y="31856"/>
                  <a:pt x="5795375" y="30223"/>
                </a:cubicBezTo>
                <a:cubicBezTo>
                  <a:pt x="5801310" y="28589"/>
                  <a:pt x="5806974" y="27772"/>
                  <a:pt x="5812368" y="27772"/>
                </a:cubicBezTo>
                <a:cubicBezTo>
                  <a:pt x="5814526" y="27772"/>
                  <a:pt x="5816683" y="28589"/>
                  <a:pt x="5818841" y="30223"/>
                </a:cubicBezTo>
                <a:cubicBezTo>
                  <a:pt x="5820998" y="31856"/>
                  <a:pt x="5823157" y="32674"/>
                  <a:pt x="5825315" y="32674"/>
                </a:cubicBezTo>
                <a:lnTo>
                  <a:pt x="5826933" y="32674"/>
                </a:lnTo>
                <a:lnTo>
                  <a:pt x="5833406" y="31040"/>
                </a:lnTo>
                <a:cubicBezTo>
                  <a:pt x="5835563" y="31040"/>
                  <a:pt x="5837451" y="31856"/>
                  <a:pt x="5839070" y="33490"/>
                </a:cubicBezTo>
                <a:cubicBezTo>
                  <a:pt x="5840688" y="35124"/>
                  <a:pt x="5842577" y="35940"/>
                  <a:pt x="5844734" y="35940"/>
                </a:cubicBezTo>
                <a:cubicBezTo>
                  <a:pt x="5849049" y="35940"/>
                  <a:pt x="5852825" y="35124"/>
                  <a:pt x="5856061" y="33490"/>
                </a:cubicBezTo>
                <a:cubicBezTo>
                  <a:pt x="5859299" y="31856"/>
                  <a:pt x="5862535" y="31040"/>
                  <a:pt x="5865772" y="31040"/>
                </a:cubicBezTo>
                <a:cubicBezTo>
                  <a:pt x="5867929" y="31040"/>
                  <a:pt x="5869547" y="32402"/>
                  <a:pt x="5870626" y="35124"/>
                </a:cubicBezTo>
                <a:cubicBezTo>
                  <a:pt x="5871706" y="37847"/>
                  <a:pt x="5873863" y="39209"/>
                  <a:pt x="5877100" y="39209"/>
                </a:cubicBezTo>
                <a:lnTo>
                  <a:pt x="5878718" y="39209"/>
                </a:lnTo>
                <a:cubicBezTo>
                  <a:pt x="5879797" y="37030"/>
                  <a:pt x="5881415" y="34851"/>
                  <a:pt x="5883573" y="32674"/>
                </a:cubicBezTo>
                <a:cubicBezTo>
                  <a:pt x="5885730" y="30495"/>
                  <a:pt x="5887889" y="28861"/>
                  <a:pt x="5890047" y="27772"/>
                </a:cubicBezTo>
                <a:lnTo>
                  <a:pt x="5891665" y="27772"/>
                </a:lnTo>
                <a:lnTo>
                  <a:pt x="5898138" y="31040"/>
                </a:lnTo>
                <a:lnTo>
                  <a:pt x="5899756" y="31040"/>
                </a:lnTo>
                <a:cubicBezTo>
                  <a:pt x="5901913" y="31040"/>
                  <a:pt x="5903802" y="29951"/>
                  <a:pt x="5905420" y="27772"/>
                </a:cubicBezTo>
                <a:cubicBezTo>
                  <a:pt x="5907038" y="25595"/>
                  <a:pt x="5908927" y="24505"/>
                  <a:pt x="5911084" y="24505"/>
                </a:cubicBezTo>
                <a:cubicBezTo>
                  <a:pt x="5914320" y="24505"/>
                  <a:pt x="5918637" y="26411"/>
                  <a:pt x="5924031" y="30223"/>
                </a:cubicBezTo>
                <a:cubicBezTo>
                  <a:pt x="5929424" y="34035"/>
                  <a:pt x="5936438" y="35940"/>
                  <a:pt x="5945068" y="35940"/>
                </a:cubicBezTo>
                <a:cubicBezTo>
                  <a:pt x="5948305" y="35940"/>
                  <a:pt x="5950732" y="34579"/>
                  <a:pt x="5952351" y="31856"/>
                </a:cubicBezTo>
                <a:cubicBezTo>
                  <a:pt x="5953969" y="29133"/>
                  <a:pt x="5955857" y="27772"/>
                  <a:pt x="5958015" y="27772"/>
                </a:cubicBezTo>
                <a:cubicBezTo>
                  <a:pt x="5960172" y="27772"/>
                  <a:pt x="5961790" y="28317"/>
                  <a:pt x="5962870" y="29405"/>
                </a:cubicBezTo>
                <a:cubicBezTo>
                  <a:pt x="5963948" y="30495"/>
                  <a:pt x="5965567" y="31040"/>
                  <a:pt x="5967724" y="31040"/>
                </a:cubicBezTo>
                <a:cubicBezTo>
                  <a:pt x="5969881" y="31040"/>
                  <a:pt x="5971770" y="30223"/>
                  <a:pt x="5973388" y="28589"/>
                </a:cubicBezTo>
                <a:cubicBezTo>
                  <a:pt x="5975006" y="26956"/>
                  <a:pt x="5976895" y="26139"/>
                  <a:pt x="5979052" y="26139"/>
                </a:cubicBezTo>
                <a:cubicBezTo>
                  <a:pt x="5981210" y="26139"/>
                  <a:pt x="5983098" y="26956"/>
                  <a:pt x="5984717" y="28589"/>
                </a:cubicBezTo>
                <a:cubicBezTo>
                  <a:pt x="5986335" y="30223"/>
                  <a:pt x="5988223" y="31040"/>
                  <a:pt x="5990381" y="31040"/>
                </a:cubicBezTo>
                <a:cubicBezTo>
                  <a:pt x="5992538" y="31040"/>
                  <a:pt x="5994156" y="30495"/>
                  <a:pt x="5995236" y="29405"/>
                </a:cubicBezTo>
                <a:cubicBezTo>
                  <a:pt x="5996314" y="28317"/>
                  <a:pt x="5997933" y="27772"/>
                  <a:pt x="6000090" y="27772"/>
                </a:cubicBezTo>
                <a:cubicBezTo>
                  <a:pt x="6002247" y="27772"/>
                  <a:pt x="6003597" y="29679"/>
                  <a:pt x="6004136" y="33490"/>
                </a:cubicBezTo>
                <a:cubicBezTo>
                  <a:pt x="6004675" y="37302"/>
                  <a:pt x="6008182" y="39209"/>
                  <a:pt x="6014655" y="39209"/>
                </a:cubicBezTo>
                <a:cubicBezTo>
                  <a:pt x="6016814" y="39209"/>
                  <a:pt x="6018701" y="38391"/>
                  <a:pt x="6020319" y="36758"/>
                </a:cubicBezTo>
                <a:cubicBezTo>
                  <a:pt x="6021937" y="35124"/>
                  <a:pt x="6023286" y="33763"/>
                  <a:pt x="6024365" y="32674"/>
                </a:cubicBezTo>
                <a:lnTo>
                  <a:pt x="6025984" y="32674"/>
                </a:lnTo>
                <a:cubicBezTo>
                  <a:pt x="6028141" y="32674"/>
                  <a:pt x="6029759" y="34307"/>
                  <a:pt x="6030838" y="37574"/>
                </a:cubicBezTo>
                <a:cubicBezTo>
                  <a:pt x="6031918" y="40842"/>
                  <a:pt x="6033536" y="42475"/>
                  <a:pt x="6035694" y="42475"/>
                </a:cubicBezTo>
                <a:cubicBezTo>
                  <a:pt x="6041087" y="42475"/>
                  <a:pt x="6042976" y="40025"/>
                  <a:pt x="6041358" y="35124"/>
                </a:cubicBezTo>
                <a:cubicBezTo>
                  <a:pt x="6039738" y="30223"/>
                  <a:pt x="6041627" y="27772"/>
                  <a:pt x="6047021" y="27772"/>
                </a:cubicBezTo>
                <a:cubicBezTo>
                  <a:pt x="6049180" y="27772"/>
                  <a:pt x="6050798" y="28317"/>
                  <a:pt x="6051875" y="29405"/>
                </a:cubicBezTo>
                <a:cubicBezTo>
                  <a:pt x="6052955" y="30495"/>
                  <a:pt x="6054574" y="31040"/>
                  <a:pt x="6056731" y="31040"/>
                </a:cubicBezTo>
                <a:cubicBezTo>
                  <a:pt x="6058889" y="31040"/>
                  <a:pt x="6061586" y="29405"/>
                  <a:pt x="6064822" y="26139"/>
                </a:cubicBezTo>
                <a:lnTo>
                  <a:pt x="6076150" y="26139"/>
                </a:lnTo>
                <a:cubicBezTo>
                  <a:pt x="6079387" y="26139"/>
                  <a:pt x="6085321" y="26411"/>
                  <a:pt x="6093952" y="26956"/>
                </a:cubicBezTo>
                <a:cubicBezTo>
                  <a:pt x="6102583" y="27500"/>
                  <a:pt x="6106898" y="31040"/>
                  <a:pt x="6106898" y="37574"/>
                </a:cubicBezTo>
                <a:cubicBezTo>
                  <a:pt x="6106898" y="39753"/>
                  <a:pt x="6106090" y="41658"/>
                  <a:pt x="6104472" y="43293"/>
                </a:cubicBezTo>
                <a:cubicBezTo>
                  <a:pt x="6102852" y="44926"/>
                  <a:pt x="6102044" y="46832"/>
                  <a:pt x="6102044" y="49010"/>
                </a:cubicBezTo>
                <a:cubicBezTo>
                  <a:pt x="6102044" y="51188"/>
                  <a:pt x="6105280" y="55817"/>
                  <a:pt x="6111753" y="62896"/>
                </a:cubicBezTo>
                <a:cubicBezTo>
                  <a:pt x="6118227" y="69975"/>
                  <a:pt x="6122542" y="73515"/>
                  <a:pt x="6124700" y="73515"/>
                </a:cubicBezTo>
                <a:cubicBezTo>
                  <a:pt x="6127936" y="73515"/>
                  <a:pt x="6131711" y="70793"/>
                  <a:pt x="6136028" y="65347"/>
                </a:cubicBezTo>
                <a:cubicBezTo>
                  <a:pt x="6140343" y="59902"/>
                  <a:pt x="6142501" y="55545"/>
                  <a:pt x="6142501" y="52277"/>
                </a:cubicBezTo>
                <a:cubicBezTo>
                  <a:pt x="6142501" y="50100"/>
                  <a:pt x="6140882" y="49010"/>
                  <a:pt x="6137646" y="49010"/>
                </a:cubicBezTo>
                <a:cubicBezTo>
                  <a:pt x="6134410" y="49010"/>
                  <a:pt x="6132792" y="50372"/>
                  <a:pt x="6132792" y="53095"/>
                </a:cubicBezTo>
                <a:cubicBezTo>
                  <a:pt x="6132792" y="55817"/>
                  <a:pt x="6131711" y="57179"/>
                  <a:pt x="6129554" y="57179"/>
                </a:cubicBezTo>
                <a:cubicBezTo>
                  <a:pt x="6125239" y="57179"/>
                  <a:pt x="6122002" y="56089"/>
                  <a:pt x="6119845" y="53911"/>
                </a:cubicBezTo>
                <a:cubicBezTo>
                  <a:pt x="6118766" y="53911"/>
                  <a:pt x="6118227" y="53367"/>
                  <a:pt x="6118227" y="52277"/>
                </a:cubicBezTo>
                <a:lnTo>
                  <a:pt x="6118227" y="50644"/>
                </a:lnTo>
                <a:cubicBezTo>
                  <a:pt x="6118227" y="43019"/>
                  <a:pt x="6120384" y="38935"/>
                  <a:pt x="6124700" y="38391"/>
                </a:cubicBezTo>
                <a:cubicBezTo>
                  <a:pt x="6129015" y="37847"/>
                  <a:pt x="6132252" y="34851"/>
                  <a:pt x="6134410" y="29405"/>
                </a:cubicBezTo>
                <a:cubicBezTo>
                  <a:pt x="6140882" y="27228"/>
                  <a:pt x="6145198" y="26139"/>
                  <a:pt x="6147355" y="26139"/>
                </a:cubicBezTo>
                <a:cubicBezTo>
                  <a:pt x="6151672" y="26139"/>
                  <a:pt x="6155177" y="26956"/>
                  <a:pt x="6157875" y="28589"/>
                </a:cubicBezTo>
                <a:cubicBezTo>
                  <a:pt x="6160572" y="30223"/>
                  <a:pt x="6164618" y="31040"/>
                  <a:pt x="6170012" y="31040"/>
                </a:cubicBezTo>
                <a:cubicBezTo>
                  <a:pt x="6173248" y="34307"/>
                  <a:pt x="6177024" y="35940"/>
                  <a:pt x="6181339" y="35940"/>
                </a:cubicBezTo>
                <a:cubicBezTo>
                  <a:pt x="6183498" y="35940"/>
                  <a:pt x="6185656" y="35124"/>
                  <a:pt x="6187813" y="33490"/>
                </a:cubicBezTo>
                <a:cubicBezTo>
                  <a:pt x="6189971" y="31856"/>
                  <a:pt x="6192128" y="31040"/>
                  <a:pt x="6194286" y="31040"/>
                </a:cubicBezTo>
                <a:cubicBezTo>
                  <a:pt x="6206154" y="31040"/>
                  <a:pt x="6214246" y="39753"/>
                  <a:pt x="6218561" y="57179"/>
                </a:cubicBezTo>
                <a:cubicBezTo>
                  <a:pt x="6219640" y="59356"/>
                  <a:pt x="6220989" y="60991"/>
                  <a:pt x="6222607" y="62079"/>
                </a:cubicBezTo>
                <a:cubicBezTo>
                  <a:pt x="6224225" y="63168"/>
                  <a:pt x="6225034" y="64802"/>
                  <a:pt x="6225034" y="66980"/>
                </a:cubicBezTo>
                <a:cubicBezTo>
                  <a:pt x="6225034" y="69159"/>
                  <a:pt x="6224225" y="71882"/>
                  <a:pt x="6222607" y="75149"/>
                </a:cubicBezTo>
                <a:cubicBezTo>
                  <a:pt x="6220989" y="78416"/>
                  <a:pt x="6218561" y="80050"/>
                  <a:pt x="6215323" y="80050"/>
                </a:cubicBezTo>
                <a:cubicBezTo>
                  <a:pt x="6213167" y="80050"/>
                  <a:pt x="6209930" y="79233"/>
                  <a:pt x="6205615" y="77600"/>
                </a:cubicBezTo>
                <a:cubicBezTo>
                  <a:pt x="6201299" y="75966"/>
                  <a:pt x="6199142" y="74059"/>
                  <a:pt x="6199142" y="71882"/>
                </a:cubicBezTo>
                <a:lnTo>
                  <a:pt x="6199142" y="70247"/>
                </a:lnTo>
                <a:cubicBezTo>
                  <a:pt x="6203457" y="63714"/>
                  <a:pt x="6205615" y="58812"/>
                  <a:pt x="6205615" y="55545"/>
                </a:cubicBezTo>
                <a:cubicBezTo>
                  <a:pt x="6205615" y="52277"/>
                  <a:pt x="6203726" y="50644"/>
                  <a:pt x="6199950" y="50644"/>
                </a:cubicBezTo>
                <a:cubicBezTo>
                  <a:pt x="6196174" y="50644"/>
                  <a:pt x="6193207" y="50644"/>
                  <a:pt x="6191050" y="50644"/>
                </a:cubicBezTo>
                <a:cubicBezTo>
                  <a:pt x="6187813" y="50644"/>
                  <a:pt x="6186195" y="51733"/>
                  <a:pt x="6186195" y="53911"/>
                </a:cubicBezTo>
                <a:cubicBezTo>
                  <a:pt x="6186195" y="56089"/>
                  <a:pt x="6186735" y="57995"/>
                  <a:pt x="6187813" y="59629"/>
                </a:cubicBezTo>
                <a:cubicBezTo>
                  <a:pt x="6188892" y="61263"/>
                  <a:pt x="6189432" y="63168"/>
                  <a:pt x="6189432" y="65347"/>
                </a:cubicBezTo>
                <a:cubicBezTo>
                  <a:pt x="6189432" y="67525"/>
                  <a:pt x="6188623" y="69159"/>
                  <a:pt x="6187005" y="70247"/>
                </a:cubicBezTo>
                <a:cubicBezTo>
                  <a:pt x="6185385" y="71337"/>
                  <a:pt x="6184577" y="72970"/>
                  <a:pt x="6184577" y="75149"/>
                </a:cubicBezTo>
                <a:cubicBezTo>
                  <a:pt x="6184577" y="77328"/>
                  <a:pt x="6185116" y="78416"/>
                  <a:pt x="6186195" y="78416"/>
                </a:cubicBezTo>
                <a:cubicBezTo>
                  <a:pt x="6187274" y="78416"/>
                  <a:pt x="6187813" y="79505"/>
                  <a:pt x="6187813" y="81684"/>
                </a:cubicBezTo>
                <a:cubicBezTo>
                  <a:pt x="6187813" y="83861"/>
                  <a:pt x="6187274" y="85768"/>
                  <a:pt x="6186195" y="87401"/>
                </a:cubicBezTo>
                <a:cubicBezTo>
                  <a:pt x="6185116" y="89035"/>
                  <a:pt x="6184577" y="90942"/>
                  <a:pt x="6184577" y="93119"/>
                </a:cubicBezTo>
                <a:lnTo>
                  <a:pt x="6194286" y="93119"/>
                </a:lnTo>
                <a:cubicBezTo>
                  <a:pt x="6196443" y="93119"/>
                  <a:pt x="6198063" y="95026"/>
                  <a:pt x="6199142" y="98837"/>
                </a:cubicBezTo>
                <a:cubicBezTo>
                  <a:pt x="6200221" y="102649"/>
                  <a:pt x="6202378" y="104556"/>
                  <a:pt x="6205615" y="104556"/>
                </a:cubicBezTo>
                <a:lnTo>
                  <a:pt x="6213705" y="104556"/>
                </a:lnTo>
                <a:cubicBezTo>
                  <a:pt x="6215864" y="105644"/>
                  <a:pt x="6218561" y="107822"/>
                  <a:pt x="6221797" y="111089"/>
                </a:cubicBezTo>
                <a:cubicBezTo>
                  <a:pt x="6225034" y="114357"/>
                  <a:pt x="6226652" y="117624"/>
                  <a:pt x="6226652" y="120892"/>
                </a:cubicBezTo>
                <a:cubicBezTo>
                  <a:pt x="6221258" y="137229"/>
                  <a:pt x="6218561" y="151931"/>
                  <a:pt x="6218561" y="165001"/>
                </a:cubicBezTo>
                <a:lnTo>
                  <a:pt x="6218561" y="173169"/>
                </a:lnTo>
                <a:cubicBezTo>
                  <a:pt x="6219640" y="175348"/>
                  <a:pt x="6220450" y="176709"/>
                  <a:pt x="6220989" y="177253"/>
                </a:cubicBezTo>
                <a:cubicBezTo>
                  <a:pt x="6221527" y="177798"/>
                  <a:pt x="6221797" y="179159"/>
                  <a:pt x="6221797" y="181338"/>
                </a:cubicBezTo>
                <a:cubicBezTo>
                  <a:pt x="6221797" y="184604"/>
                  <a:pt x="6221258" y="187873"/>
                  <a:pt x="6220179" y="191139"/>
                </a:cubicBezTo>
                <a:cubicBezTo>
                  <a:pt x="6219101" y="194408"/>
                  <a:pt x="6218561" y="197674"/>
                  <a:pt x="6218561" y="200941"/>
                </a:cubicBezTo>
                <a:cubicBezTo>
                  <a:pt x="6218561" y="204209"/>
                  <a:pt x="6219909" y="206932"/>
                  <a:pt x="6222607" y="209110"/>
                </a:cubicBezTo>
                <a:cubicBezTo>
                  <a:pt x="6225304" y="211288"/>
                  <a:pt x="6226652" y="214011"/>
                  <a:pt x="6226652" y="217278"/>
                </a:cubicBezTo>
                <a:cubicBezTo>
                  <a:pt x="6226652" y="221636"/>
                  <a:pt x="6225844" y="226536"/>
                  <a:pt x="6224225" y="231981"/>
                </a:cubicBezTo>
                <a:cubicBezTo>
                  <a:pt x="6222607" y="237427"/>
                  <a:pt x="6221797" y="242872"/>
                  <a:pt x="6221797" y="248318"/>
                </a:cubicBezTo>
                <a:cubicBezTo>
                  <a:pt x="6221797" y="251586"/>
                  <a:pt x="6222337" y="254853"/>
                  <a:pt x="6223416" y="258120"/>
                </a:cubicBezTo>
                <a:cubicBezTo>
                  <a:pt x="6224494" y="261388"/>
                  <a:pt x="6225034" y="264111"/>
                  <a:pt x="6225034" y="266288"/>
                </a:cubicBezTo>
                <a:cubicBezTo>
                  <a:pt x="6225034" y="270646"/>
                  <a:pt x="6222337" y="273641"/>
                  <a:pt x="6216943" y="275274"/>
                </a:cubicBezTo>
                <a:cubicBezTo>
                  <a:pt x="6211549" y="276907"/>
                  <a:pt x="6208851" y="279902"/>
                  <a:pt x="6208851" y="284260"/>
                </a:cubicBezTo>
                <a:cubicBezTo>
                  <a:pt x="6208851" y="286437"/>
                  <a:pt x="6209930" y="288344"/>
                  <a:pt x="6212087" y="289977"/>
                </a:cubicBezTo>
                <a:cubicBezTo>
                  <a:pt x="6214246" y="291611"/>
                  <a:pt x="6215323" y="294061"/>
                  <a:pt x="6215323" y="297328"/>
                </a:cubicBezTo>
                <a:cubicBezTo>
                  <a:pt x="6215323" y="302774"/>
                  <a:pt x="6211008" y="306042"/>
                  <a:pt x="6202378" y="307130"/>
                </a:cubicBezTo>
                <a:cubicBezTo>
                  <a:pt x="6193747" y="308219"/>
                  <a:pt x="6187813" y="309853"/>
                  <a:pt x="6184577" y="312032"/>
                </a:cubicBezTo>
                <a:lnTo>
                  <a:pt x="6182957" y="312032"/>
                </a:lnTo>
                <a:cubicBezTo>
                  <a:pt x="6181880" y="312032"/>
                  <a:pt x="6180531" y="311488"/>
                  <a:pt x="6178913" y="310398"/>
                </a:cubicBezTo>
                <a:cubicBezTo>
                  <a:pt x="6177294" y="309309"/>
                  <a:pt x="6175946" y="308765"/>
                  <a:pt x="6174867" y="308765"/>
                </a:cubicBezTo>
                <a:cubicBezTo>
                  <a:pt x="6174867" y="308765"/>
                  <a:pt x="6173788" y="309309"/>
                  <a:pt x="6171630" y="310398"/>
                </a:cubicBezTo>
                <a:lnTo>
                  <a:pt x="6165158" y="313665"/>
                </a:lnTo>
                <a:lnTo>
                  <a:pt x="6155447" y="313665"/>
                </a:lnTo>
                <a:cubicBezTo>
                  <a:pt x="6150053" y="313665"/>
                  <a:pt x="6144119" y="313393"/>
                  <a:pt x="6137646" y="312849"/>
                </a:cubicBezTo>
                <a:cubicBezTo>
                  <a:pt x="6131174" y="312304"/>
                  <a:pt x="6125239" y="312032"/>
                  <a:pt x="6119845" y="312032"/>
                </a:cubicBezTo>
                <a:cubicBezTo>
                  <a:pt x="6115530" y="310942"/>
                  <a:pt x="6111484" y="309581"/>
                  <a:pt x="6107708" y="307947"/>
                </a:cubicBezTo>
                <a:cubicBezTo>
                  <a:pt x="6103931" y="306314"/>
                  <a:pt x="6099345" y="305497"/>
                  <a:pt x="6093952" y="305497"/>
                </a:cubicBezTo>
                <a:cubicBezTo>
                  <a:pt x="6091794" y="305497"/>
                  <a:pt x="6089366" y="306042"/>
                  <a:pt x="6086669" y="307130"/>
                </a:cubicBezTo>
                <a:cubicBezTo>
                  <a:pt x="6083972" y="308219"/>
                  <a:pt x="6081546" y="308765"/>
                  <a:pt x="6079387" y="308765"/>
                </a:cubicBezTo>
                <a:cubicBezTo>
                  <a:pt x="6076150" y="308765"/>
                  <a:pt x="6072914" y="308491"/>
                  <a:pt x="6069678" y="307947"/>
                </a:cubicBezTo>
                <a:cubicBezTo>
                  <a:pt x="6066440" y="307403"/>
                  <a:pt x="6063204" y="307130"/>
                  <a:pt x="6059968" y="307130"/>
                </a:cubicBezTo>
                <a:cubicBezTo>
                  <a:pt x="6052416" y="307130"/>
                  <a:pt x="6043784" y="308219"/>
                  <a:pt x="6034074" y="310398"/>
                </a:cubicBezTo>
                <a:cubicBezTo>
                  <a:pt x="6024365" y="312576"/>
                  <a:pt x="6019509" y="318567"/>
                  <a:pt x="6019509" y="328368"/>
                </a:cubicBezTo>
                <a:cubicBezTo>
                  <a:pt x="6019509" y="331635"/>
                  <a:pt x="6020319" y="334358"/>
                  <a:pt x="6021937" y="336537"/>
                </a:cubicBezTo>
                <a:cubicBezTo>
                  <a:pt x="6023557" y="338715"/>
                  <a:pt x="6024365" y="340893"/>
                  <a:pt x="6024365" y="343072"/>
                </a:cubicBezTo>
                <a:cubicBezTo>
                  <a:pt x="6024365" y="345249"/>
                  <a:pt x="6023826" y="346884"/>
                  <a:pt x="6022747" y="347972"/>
                </a:cubicBezTo>
                <a:cubicBezTo>
                  <a:pt x="6021668" y="349061"/>
                  <a:pt x="6021129" y="350695"/>
                  <a:pt x="6021129" y="352873"/>
                </a:cubicBezTo>
                <a:cubicBezTo>
                  <a:pt x="6021129" y="355052"/>
                  <a:pt x="6021398" y="356686"/>
                  <a:pt x="6021937" y="357775"/>
                </a:cubicBezTo>
                <a:cubicBezTo>
                  <a:pt x="6022477" y="358863"/>
                  <a:pt x="6022747" y="360498"/>
                  <a:pt x="6022747" y="362675"/>
                </a:cubicBezTo>
                <a:cubicBezTo>
                  <a:pt x="6022747" y="364854"/>
                  <a:pt x="6022207" y="366487"/>
                  <a:pt x="6021129" y="367577"/>
                </a:cubicBezTo>
                <a:cubicBezTo>
                  <a:pt x="6020050" y="368666"/>
                  <a:pt x="6019509" y="370300"/>
                  <a:pt x="6019509" y="372477"/>
                </a:cubicBezTo>
                <a:cubicBezTo>
                  <a:pt x="6019509" y="374656"/>
                  <a:pt x="6020319" y="376289"/>
                  <a:pt x="6021937" y="377379"/>
                </a:cubicBezTo>
                <a:cubicBezTo>
                  <a:pt x="6023557" y="378468"/>
                  <a:pt x="6024365" y="380101"/>
                  <a:pt x="6024365" y="382280"/>
                </a:cubicBezTo>
                <a:cubicBezTo>
                  <a:pt x="6024365" y="384458"/>
                  <a:pt x="6024095" y="385547"/>
                  <a:pt x="6023557" y="385547"/>
                </a:cubicBezTo>
                <a:cubicBezTo>
                  <a:pt x="6023016" y="385547"/>
                  <a:pt x="6022207" y="386636"/>
                  <a:pt x="6021129" y="388814"/>
                </a:cubicBezTo>
                <a:lnTo>
                  <a:pt x="6021129" y="396982"/>
                </a:lnTo>
                <a:cubicBezTo>
                  <a:pt x="6021129" y="402428"/>
                  <a:pt x="6022207" y="406512"/>
                  <a:pt x="6024365" y="409235"/>
                </a:cubicBezTo>
                <a:cubicBezTo>
                  <a:pt x="6026523" y="411957"/>
                  <a:pt x="6027602" y="416042"/>
                  <a:pt x="6027602" y="421487"/>
                </a:cubicBezTo>
                <a:cubicBezTo>
                  <a:pt x="6027602" y="424755"/>
                  <a:pt x="6026523" y="427750"/>
                  <a:pt x="6024365" y="430473"/>
                </a:cubicBezTo>
                <a:cubicBezTo>
                  <a:pt x="6022207" y="433196"/>
                  <a:pt x="6021129" y="436191"/>
                  <a:pt x="6021129" y="439459"/>
                </a:cubicBezTo>
                <a:cubicBezTo>
                  <a:pt x="6021129" y="444904"/>
                  <a:pt x="6021129" y="450622"/>
                  <a:pt x="6021129" y="456611"/>
                </a:cubicBezTo>
                <a:cubicBezTo>
                  <a:pt x="6021129" y="462602"/>
                  <a:pt x="6023286" y="467775"/>
                  <a:pt x="6027602" y="472132"/>
                </a:cubicBezTo>
                <a:lnTo>
                  <a:pt x="6027602" y="481934"/>
                </a:lnTo>
                <a:cubicBezTo>
                  <a:pt x="6027602" y="486290"/>
                  <a:pt x="6026793" y="490374"/>
                  <a:pt x="6025175" y="494187"/>
                </a:cubicBezTo>
                <a:cubicBezTo>
                  <a:pt x="6023557" y="497999"/>
                  <a:pt x="6022747" y="502083"/>
                  <a:pt x="6022747" y="506439"/>
                </a:cubicBezTo>
                <a:cubicBezTo>
                  <a:pt x="6022747" y="508617"/>
                  <a:pt x="6023286" y="509978"/>
                  <a:pt x="6024365" y="510523"/>
                </a:cubicBezTo>
                <a:cubicBezTo>
                  <a:pt x="6025444" y="511067"/>
                  <a:pt x="6025984" y="512429"/>
                  <a:pt x="6025984" y="514607"/>
                </a:cubicBezTo>
                <a:cubicBezTo>
                  <a:pt x="6025984" y="517874"/>
                  <a:pt x="6025713" y="521142"/>
                  <a:pt x="6025175" y="524409"/>
                </a:cubicBezTo>
                <a:cubicBezTo>
                  <a:pt x="6024634" y="527676"/>
                  <a:pt x="6024365" y="531488"/>
                  <a:pt x="6024365" y="535844"/>
                </a:cubicBezTo>
                <a:lnTo>
                  <a:pt x="6024365" y="544013"/>
                </a:lnTo>
                <a:cubicBezTo>
                  <a:pt x="6024365" y="546192"/>
                  <a:pt x="6023557" y="548097"/>
                  <a:pt x="6021937" y="549732"/>
                </a:cubicBezTo>
                <a:cubicBezTo>
                  <a:pt x="6020319" y="551365"/>
                  <a:pt x="6019509" y="553271"/>
                  <a:pt x="6019509" y="555449"/>
                </a:cubicBezTo>
                <a:cubicBezTo>
                  <a:pt x="6019509" y="557627"/>
                  <a:pt x="6020050" y="559806"/>
                  <a:pt x="6021129" y="561984"/>
                </a:cubicBezTo>
                <a:cubicBezTo>
                  <a:pt x="6022207" y="564162"/>
                  <a:pt x="6022747" y="566340"/>
                  <a:pt x="6022747" y="568518"/>
                </a:cubicBezTo>
                <a:cubicBezTo>
                  <a:pt x="6022747" y="573963"/>
                  <a:pt x="6022207" y="579137"/>
                  <a:pt x="6021129" y="584039"/>
                </a:cubicBezTo>
                <a:cubicBezTo>
                  <a:pt x="6020050" y="588939"/>
                  <a:pt x="6019509" y="594112"/>
                  <a:pt x="6019509" y="599558"/>
                </a:cubicBezTo>
                <a:cubicBezTo>
                  <a:pt x="6019509" y="602826"/>
                  <a:pt x="6020319" y="605821"/>
                  <a:pt x="6021937" y="608544"/>
                </a:cubicBezTo>
                <a:cubicBezTo>
                  <a:pt x="6023557" y="611267"/>
                  <a:pt x="6024365" y="614261"/>
                  <a:pt x="6024365" y="617528"/>
                </a:cubicBezTo>
                <a:cubicBezTo>
                  <a:pt x="6024365" y="620796"/>
                  <a:pt x="6023286" y="623519"/>
                  <a:pt x="6021129" y="625696"/>
                </a:cubicBezTo>
                <a:cubicBezTo>
                  <a:pt x="6018971" y="627875"/>
                  <a:pt x="6017891" y="630054"/>
                  <a:pt x="6017891" y="632233"/>
                </a:cubicBezTo>
                <a:cubicBezTo>
                  <a:pt x="6017891" y="634410"/>
                  <a:pt x="6018432" y="636317"/>
                  <a:pt x="6019509" y="637950"/>
                </a:cubicBezTo>
                <a:cubicBezTo>
                  <a:pt x="6020589" y="639584"/>
                  <a:pt x="6021129" y="641489"/>
                  <a:pt x="6021129" y="643668"/>
                </a:cubicBezTo>
                <a:cubicBezTo>
                  <a:pt x="6021129" y="649114"/>
                  <a:pt x="6020319" y="654831"/>
                  <a:pt x="6018701" y="660822"/>
                </a:cubicBezTo>
                <a:cubicBezTo>
                  <a:pt x="6017083" y="666812"/>
                  <a:pt x="6016273" y="672529"/>
                  <a:pt x="6016273" y="677975"/>
                </a:cubicBezTo>
                <a:cubicBezTo>
                  <a:pt x="6016273" y="680154"/>
                  <a:pt x="6017083" y="682331"/>
                  <a:pt x="6018701" y="684510"/>
                </a:cubicBezTo>
                <a:cubicBezTo>
                  <a:pt x="6020319" y="686689"/>
                  <a:pt x="6021129" y="689411"/>
                  <a:pt x="6021129" y="692678"/>
                </a:cubicBezTo>
                <a:cubicBezTo>
                  <a:pt x="6021129" y="694857"/>
                  <a:pt x="6020050" y="697580"/>
                  <a:pt x="6017891" y="700847"/>
                </a:cubicBezTo>
                <a:cubicBezTo>
                  <a:pt x="6015735" y="704113"/>
                  <a:pt x="6014655" y="707382"/>
                  <a:pt x="6014655" y="710648"/>
                </a:cubicBezTo>
                <a:cubicBezTo>
                  <a:pt x="6014655" y="713916"/>
                  <a:pt x="6015464" y="716639"/>
                  <a:pt x="6017083" y="718817"/>
                </a:cubicBezTo>
                <a:cubicBezTo>
                  <a:pt x="6018701" y="720995"/>
                  <a:pt x="6019509" y="723173"/>
                  <a:pt x="6019509" y="725352"/>
                </a:cubicBezTo>
                <a:cubicBezTo>
                  <a:pt x="6019509" y="728618"/>
                  <a:pt x="6018701" y="731341"/>
                  <a:pt x="6017083" y="733520"/>
                </a:cubicBezTo>
                <a:cubicBezTo>
                  <a:pt x="6015464" y="735699"/>
                  <a:pt x="6014655" y="737876"/>
                  <a:pt x="6014655" y="740055"/>
                </a:cubicBezTo>
                <a:cubicBezTo>
                  <a:pt x="6014655" y="744411"/>
                  <a:pt x="6015735" y="748767"/>
                  <a:pt x="6017891" y="753124"/>
                </a:cubicBezTo>
                <a:cubicBezTo>
                  <a:pt x="6020050" y="757481"/>
                  <a:pt x="6021129" y="761837"/>
                  <a:pt x="6021129" y="766194"/>
                </a:cubicBezTo>
                <a:cubicBezTo>
                  <a:pt x="6021129" y="768372"/>
                  <a:pt x="6020858" y="770278"/>
                  <a:pt x="6020319" y="771911"/>
                </a:cubicBezTo>
                <a:cubicBezTo>
                  <a:pt x="6019780" y="773545"/>
                  <a:pt x="6019509" y="775451"/>
                  <a:pt x="6019509" y="777629"/>
                </a:cubicBezTo>
                <a:cubicBezTo>
                  <a:pt x="6019509" y="778718"/>
                  <a:pt x="6019780" y="779807"/>
                  <a:pt x="6020319" y="780897"/>
                </a:cubicBezTo>
                <a:cubicBezTo>
                  <a:pt x="6020858" y="781986"/>
                  <a:pt x="6021129" y="783620"/>
                  <a:pt x="6021129" y="785797"/>
                </a:cubicBezTo>
                <a:lnTo>
                  <a:pt x="6021129" y="787432"/>
                </a:lnTo>
                <a:cubicBezTo>
                  <a:pt x="6020050" y="789609"/>
                  <a:pt x="6019509" y="793421"/>
                  <a:pt x="6019509" y="798867"/>
                </a:cubicBezTo>
                <a:lnTo>
                  <a:pt x="6019509" y="805402"/>
                </a:lnTo>
                <a:lnTo>
                  <a:pt x="6016273" y="813570"/>
                </a:lnTo>
                <a:lnTo>
                  <a:pt x="6016273" y="815204"/>
                </a:lnTo>
                <a:cubicBezTo>
                  <a:pt x="6019509" y="821739"/>
                  <a:pt x="6021129" y="827184"/>
                  <a:pt x="6021129" y="831540"/>
                </a:cubicBezTo>
                <a:cubicBezTo>
                  <a:pt x="6021129" y="834807"/>
                  <a:pt x="6019780" y="838891"/>
                  <a:pt x="6017083" y="843793"/>
                </a:cubicBezTo>
                <a:cubicBezTo>
                  <a:pt x="6014386" y="848695"/>
                  <a:pt x="6011958" y="852233"/>
                  <a:pt x="6009800" y="854412"/>
                </a:cubicBezTo>
                <a:lnTo>
                  <a:pt x="6009800" y="856046"/>
                </a:lnTo>
                <a:cubicBezTo>
                  <a:pt x="6009800" y="859312"/>
                  <a:pt x="6011418" y="862581"/>
                  <a:pt x="6014655" y="865847"/>
                </a:cubicBezTo>
                <a:cubicBezTo>
                  <a:pt x="6017891" y="869116"/>
                  <a:pt x="6019509" y="872926"/>
                  <a:pt x="6019509" y="877284"/>
                </a:cubicBezTo>
                <a:cubicBezTo>
                  <a:pt x="6019509" y="879461"/>
                  <a:pt x="6018701" y="881640"/>
                  <a:pt x="6017083" y="883818"/>
                </a:cubicBezTo>
                <a:cubicBezTo>
                  <a:pt x="6015464" y="885996"/>
                  <a:pt x="6014655" y="888175"/>
                  <a:pt x="6014655" y="890352"/>
                </a:cubicBezTo>
                <a:cubicBezTo>
                  <a:pt x="6014655" y="893621"/>
                  <a:pt x="6015194" y="896343"/>
                  <a:pt x="6016273" y="898521"/>
                </a:cubicBezTo>
                <a:cubicBezTo>
                  <a:pt x="6017353" y="900700"/>
                  <a:pt x="6017891" y="902877"/>
                  <a:pt x="6017891" y="905056"/>
                </a:cubicBezTo>
                <a:cubicBezTo>
                  <a:pt x="6017891" y="912680"/>
                  <a:pt x="6015464" y="918942"/>
                  <a:pt x="6010610" y="923843"/>
                </a:cubicBezTo>
                <a:cubicBezTo>
                  <a:pt x="6005754" y="928744"/>
                  <a:pt x="6003328" y="932284"/>
                  <a:pt x="6003328" y="934462"/>
                </a:cubicBezTo>
                <a:cubicBezTo>
                  <a:pt x="6003328" y="937729"/>
                  <a:pt x="6004675" y="940180"/>
                  <a:pt x="6007372" y="941813"/>
                </a:cubicBezTo>
                <a:cubicBezTo>
                  <a:pt x="6010071" y="943447"/>
                  <a:pt x="6011418" y="945898"/>
                  <a:pt x="6011418" y="949164"/>
                </a:cubicBezTo>
                <a:lnTo>
                  <a:pt x="6011418" y="952433"/>
                </a:lnTo>
                <a:lnTo>
                  <a:pt x="5988763" y="973670"/>
                </a:lnTo>
                <a:lnTo>
                  <a:pt x="5987145" y="973670"/>
                </a:lnTo>
                <a:lnTo>
                  <a:pt x="5982289" y="973670"/>
                </a:lnTo>
                <a:lnTo>
                  <a:pt x="5980670" y="973670"/>
                </a:lnTo>
                <a:cubicBezTo>
                  <a:pt x="5977434" y="973670"/>
                  <a:pt x="5974198" y="973943"/>
                  <a:pt x="5970960" y="974487"/>
                </a:cubicBezTo>
                <a:cubicBezTo>
                  <a:pt x="5967724" y="975031"/>
                  <a:pt x="5965027" y="975304"/>
                  <a:pt x="5962870" y="975304"/>
                </a:cubicBezTo>
                <a:cubicBezTo>
                  <a:pt x="5959633" y="975304"/>
                  <a:pt x="5956126" y="975031"/>
                  <a:pt x="5952351" y="974487"/>
                </a:cubicBezTo>
                <a:cubicBezTo>
                  <a:pt x="5948575" y="973943"/>
                  <a:pt x="5945608" y="973670"/>
                  <a:pt x="5943450" y="973670"/>
                </a:cubicBezTo>
                <a:lnTo>
                  <a:pt x="5941832" y="972036"/>
                </a:lnTo>
                <a:cubicBezTo>
                  <a:pt x="5943990" y="968769"/>
                  <a:pt x="5945068" y="965229"/>
                  <a:pt x="5945068" y="961417"/>
                </a:cubicBezTo>
                <a:cubicBezTo>
                  <a:pt x="5945068" y="957606"/>
                  <a:pt x="5945068" y="954066"/>
                  <a:pt x="5945068" y="950799"/>
                </a:cubicBezTo>
                <a:cubicBezTo>
                  <a:pt x="5945068" y="948620"/>
                  <a:pt x="5943990" y="947259"/>
                  <a:pt x="5941832" y="946715"/>
                </a:cubicBezTo>
                <a:cubicBezTo>
                  <a:pt x="5939675" y="946170"/>
                  <a:pt x="5938594" y="944808"/>
                  <a:pt x="5938594" y="942631"/>
                </a:cubicBezTo>
                <a:cubicBezTo>
                  <a:pt x="5938594" y="940452"/>
                  <a:pt x="5940214" y="938001"/>
                  <a:pt x="5943450" y="935279"/>
                </a:cubicBezTo>
                <a:cubicBezTo>
                  <a:pt x="5946686" y="932556"/>
                  <a:pt x="5948844" y="930650"/>
                  <a:pt x="5949923" y="929561"/>
                </a:cubicBezTo>
                <a:cubicBezTo>
                  <a:pt x="5951003" y="927382"/>
                  <a:pt x="5951541" y="924933"/>
                  <a:pt x="5951541" y="922210"/>
                </a:cubicBezTo>
                <a:cubicBezTo>
                  <a:pt x="5951541" y="919487"/>
                  <a:pt x="5952621" y="917036"/>
                  <a:pt x="5954779" y="914858"/>
                </a:cubicBezTo>
                <a:cubicBezTo>
                  <a:pt x="5956936" y="912680"/>
                  <a:pt x="5959902" y="910773"/>
                  <a:pt x="5963679" y="909140"/>
                </a:cubicBezTo>
                <a:cubicBezTo>
                  <a:pt x="5967455" y="907507"/>
                  <a:pt x="5969342" y="904512"/>
                  <a:pt x="5969342" y="900154"/>
                </a:cubicBezTo>
                <a:cubicBezTo>
                  <a:pt x="5969342" y="897977"/>
                  <a:pt x="5968263" y="896887"/>
                  <a:pt x="5966106" y="896887"/>
                </a:cubicBezTo>
                <a:cubicBezTo>
                  <a:pt x="5961790" y="896887"/>
                  <a:pt x="5955857" y="898793"/>
                  <a:pt x="5948305" y="902605"/>
                </a:cubicBezTo>
                <a:cubicBezTo>
                  <a:pt x="5940753" y="906417"/>
                  <a:pt x="5936438" y="909957"/>
                  <a:pt x="5935358" y="913224"/>
                </a:cubicBezTo>
                <a:cubicBezTo>
                  <a:pt x="5934279" y="918670"/>
                  <a:pt x="5933201" y="921665"/>
                  <a:pt x="5932122" y="922210"/>
                </a:cubicBezTo>
                <a:cubicBezTo>
                  <a:pt x="5931043" y="922754"/>
                  <a:pt x="5928346" y="924115"/>
                  <a:pt x="5924031" y="926294"/>
                </a:cubicBezTo>
                <a:lnTo>
                  <a:pt x="5922413" y="924659"/>
                </a:lnTo>
                <a:cubicBezTo>
                  <a:pt x="5922413" y="922482"/>
                  <a:pt x="5922682" y="920303"/>
                  <a:pt x="5923221" y="918126"/>
                </a:cubicBezTo>
                <a:cubicBezTo>
                  <a:pt x="5923760" y="915947"/>
                  <a:pt x="5924031" y="913768"/>
                  <a:pt x="5924031" y="911591"/>
                </a:cubicBezTo>
                <a:cubicBezTo>
                  <a:pt x="5921873" y="911591"/>
                  <a:pt x="5918637" y="912952"/>
                  <a:pt x="5914320" y="915675"/>
                </a:cubicBezTo>
                <a:cubicBezTo>
                  <a:pt x="5910005" y="918398"/>
                  <a:pt x="5907848" y="921393"/>
                  <a:pt x="5907848" y="924659"/>
                </a:cubicBezTo>
                <a:cubicBezTo>
                  <a:pt x="5907848" y="929017"/>
                  <a:pt x="5909735" y="930922"/>
                  <a:pt x="5913512" y="930378"/>
                </a:cubicBezTo>
                <a:cubicBezTo>
                  <a:pt x="5917288" y="929833"/>
                  <a:pt x="5920255" y="930650"/>
                  <a:pt x="5922413" y="932828"/>
                </a:cubicBezTo>
                <a:cubicBezTo>
                  <a:pt x="5924570" y="936096"/>
                  <a:pt x="5925649" y="939091"/>
                  <a:pt x="5925649" y="941813"/>
                </a:cubicBezTo>
                <a:cubicBezTo>
                  <a:pt x="5925649" y="944536"/>
                  <a:pt x="5927267" y="946987"/>
                  <a:pt x="5930504" y="949164"/>
                </a:cubicBezTo>
                <a:cubicBezTo>
                  <a:pt x="5932661" y="951343"/>
                  <a:pt x="5933740" y="952977"/>
                  <a:pt x="5933740" y="954066"/>
                </a:cubicBezTo>
                <a:cubicBezTo>
                  <a:pt x="5933740" y="957333"/>
                  <a:pt x="5932661" y="961962"/>
                  <a:pt x="5930504" y="967952"/>
                </a:cubicBezTo>
                <a:cubicBezTo>
                  <a:pt x="5928346" y="973943"/>
                  <a:pt x="5925649" y="976938"/>
                  <a:pt x="5922413" y="976938"/>
                </a:cubicBezTo>
                <a:cubicBezTo>
                  <a:pt x="5918096" y="976938"/>
                  <a:pt x="5916209" y="975031"/>
                  <a:pt x="5916748" y="971220"/>
                </a:cubicBezTo>
                <a:cubicBezTo>
                  <a:pt x="5917288" y="967408"/>
                  <a:pt x="5917557" y="964413"/>
                  <a:pt x="5917557" y="962234"/>
                </a:cubicBezTo>
                <a:cubicBezTo>
                  <a:pt x="5912163" y="962234"/>
                  <a:pt x="5908927" y="964413"/>
                  <a:pt x="5907848" y="968769"/>
                </a:cubicBezTo>
                <a:cubicBezTo>
                  <a:pt x="5906769" y="973126"/>
                  <a:pt x="5904072" y="975304"/>
                  <a:pt x="5899756" y="975304"/>
                </a:cubicBezTo>
                <a:cubicBezTo>
                  <a:pt x="5897598" y="975304"/>
                  <a:pt x="5896250" y="974487"/>
                  <a:pt x="5895711" y="972854"/>
                </a:cubicBezTo>
                <a:cubicBezTo>
                  <a:pt x="5895170" y="971220"/>
                  <a:pt x="5893822" y="970403"/>
                  <a:pt x="5891665" y="970403"/>
                </a:cubicBezTo>
                <a:cubicBezTo>
                  <a:pt x="5889507" y="972582"/>
                  <a:pt x="5886809" y="973670"/>
                  <a:pt x="5883573" y="973670"/>
                </a:cubicBezTo>
                <a:lnTo>
                  <a:pt x="5877100" y="975304"/>
                </a:lnTo>
                <a:cubicBezTo>
                  <a:pt x="5873863" y="975304"/>
                  <a:pt x="5870897" y="974759"/>
                  <a:pt x="5868199" y="973670"/>
                </a:cubicBezTo>
                <a:cubicBezTo>
                  <a:pt x="5865502" y="972582"/>
                  <a:pt x="5863074" y="972036"/>
                  <a:pt x="5860917" y="972036"/>
                </a:cubicBezTo>
                <a:cubicBezTo>
                  <a:pt x="5858759" y="972036"/>
                  <a:pt x="5856331" y="972854"/>
                  <a:pt x="5853635" y="974487"/>
                </a:cubicBezTo>
                <a:cubicBezTo>
                  <a:pt x="5850938" y="976120"/>
                  <a:pt x="5847970" y="976938"/>
                  <a:pt x="5844734" y="976938"/>
                </a:cubicBezTo>
                <a:cubicBezTo>
                  <a:pt x="5841497" y="976938"/>
                  <a:pt x="5838799" y="975304"/>
                  <a:pt x="5836642" y="972036"/>
                </a:cubicBezTo>
                <a:lnTo>
                  <a:pt x="5817222" y="972036"/>
                </a:lnTo>
                <a:lnTo>
                  <a:pt x="5813986" y="957333"/>
                </a:lnTo>
                <a:cubicBezTo>
                  <a:pt x="5812907" y="956245"/>
                  <a:pt x="5811829" y="955699"/>
                  <a:pt x="5810749" y="955699"/>
                </a:cubicBezTo>
                <a:cubicBezTo>
                  <a:pt x="5806433" y="955699"/>
                  <a:pt x="5803738" y="956789"/>
                  <a:pt x="5802658" y="958968"/>
                </a:cubicBezTo>
                <a:cubicBezTo>
                  <a:pt x="5801579" y="961145"/>
                  <a:pt x="5800770" y="963324"/>
                  <a:pt x="5800231" y="965501"/>
                </a:cubicBezTo>
                <a:cubicBezTo>
                  <a:pt x="5799692" y="967680"/>
                  <a:pt x="5798342" y="969859"/>
                  <a:pt x="5796185" y="972036"/>
                </a:cubicBezTo>
                <a:cubicBezTo>
                  <a:pt x="5794027" y="974215"/>
                  <a:pt x="5789173" y="975304"/>
                  <a:pt x="5781620" y="975304"/>
                </a:cubicBezTo>
                <a:lnTo>
                  <a:pt x="5780002" y="973670"/>
                </a:lnTo>
                <a:lnTo>
                  <a:pt x="5780002" y="972036"/>
                </a:lnTo>
                <a:cubicBezTo>
                  <a:pt x="5780002" y="969859"/>
                  <a:pt x="5780810" y="967952"/>
                  <a:pt x="5782430" y="966319"/>
                </a:cubicBezTo>
                <a:cubicBezTo>
                  <a:pt x="5784048" y="964685"/>
                  <a:pt x="5784857" y="962778"/>
                  <a:pt x="5784857" y="960601"/>
                </a:cubicBezTo>
                <a:cubicBezTo>
                  <a:pt x="5784857" y="955155"/>
                  <a:pt x="5782699" y="952433"/>
                  <a:pt x="5778383" y="952433"/>
                </a:cubicBezTo>
                <a:lnTo>
                  <a:pt x="5776765" y="952433"/>
                </a:lnTo>
                <a:cubicBezTo>
                  <a:pt x="5772449" y="956789"/>
                  <a:pt x="5769213" y="961690"/>
                  <a:pt x="5767055" y="967136"/>
                </a:cubicBezTo>
                <a:cubicBezTo>
                  <a:pt x="5764898" y="972582"/>
                  <a:pt x="5760583" y="975304"/>
                  <a:pt x="5754109" y="975304"/>
                </a:cubicBezTo>
                <a:cubicBezTo>
                  <a:pt x="5749794" y="975304"/>
                  <a:pt x="5746826" y="974215"/>
                  <a:pt x="5745208" y="972036"/>
                </a:cubicBezTo>
                <a:cubicBezTo>
                  <a:pt x="5743590" y="969859"/>
                  <a:pt x="5740624" y="968769"/>
                  <a:pt x="5736307" y="968769"/>
                </a:cubicBezTo>
                <a:cubicBezTo>
                  <a:pt x="5730914" y="968769"/>
                  <a:pt x="5725249" y="969859"/>
                  <a:pt x="5719316" y="972036"/>
                </a:cubicBezTo>
                <a:cubicBezTo>
                  <a:pt x="5713382" y="974215"/>
                  <a:pt x="5707717" y="975304"/>
                  <a:pt x="5702323" y="975304"/>
                </a:cubicBezTo>
                <a:cubicBezTo>
                  <a:pt x="5700166" y="975304"/>
                  <a:pt x="5698008" y="974215"/>
                  <a:pt x="5695851" y="972036"/>
                </a:cubicBezTo>
                <a:cubicBezTo>
                  <a:pt x="5693693" y="969859"/>
                  <a:pt x="5691534" y="967680"/>
                  <a:pt x="5689377" y="965501"/>
                </a:cubicBezTo>
                <a:lnTo>
                  <a:pt x="5689377" y="963868"/>
                </a:lnTo>
                <a:cubicBezTo>
                  <a:pt x="5689377" y="962778"/>
                  <a:pt x="5689647" y="961962"/>
                  <a:pt x="5690187" y="961417"/>
                </a:cubicBezTo>
                <a:cubicBezTo>
                  <a:pt x="5690725" y="960873"/>
                  <a:pt x="5690995" y="959512"/>
                  <a:pt x="5690995" y="957333"/>
                </a:cubicBezTo>
                <a:cubicBezTo>
                  <a:pt x="5690995" y="955155"/>
                  <a:pt x="5690455" y="953522"/>
                  <a:pt x="5689377" y="952433"/>
                </a:cubicBezTo>
                <a:cubicBezTo>
                  <a:pt x="5688298" y="951343"/>
                  <a:pt x="5687759" y="949710"/>
                  <a:pt x="5687759" y="947531"/>
                </a:cubicBezTo>
                <a:cubicBezTo>
                  <a:pt x="5687759" y="940996"/>
                  <a:pt x="5688298" y="934462"/>
                  <a:pt x="5689377" y="927928"/>
                </a:cubicBezTo>
                <a:cubicBezTo>
                  <a:pt x="5690455" y="921393"/>
                  <a:pt x="5690995" y="914858"/>
                  <a:pt x="5690995" y="908323"/>
                </a:cubicBezTo>
                <a:cubicBezTo>
                  <a:pt x="5690995" y="903966"/>
                  <a:pt x="5690187" y="900154"/>
                  <a:pt x="5688568" y="896887"/>
                </a:cubicBezTo>
                <a:cubicBezTo>
                  <a:pt x="5686950" y="893621"/>
                  <a:pt x="5686140" y="889808"/>
                  <a:pt x="5686140" y="885452"/>
                </a:cubicBezTo>
                <a:cubicBezTo>
                  <a:pt x="5686140" y="882184"/>
                  <a:pt x="5686680" y="879461"/>
                  <a:pt x="5687759" y="877284"/>
                </a:cubicBezTo>
                <a:cubicBezTo>
                  <a:pt x="5688837" y="877284"/>
                  <a:pt x="5690725" y="877284"/>
                  <a:pt x="5693423" y="877284"/>
                </a:cubicBezTo>
                <a:cubicBezTo>
                  <a:pt x="5696120" y="877284"/>
                  <a:pt x="5697469" y="876195"/>
                  <a:pt x="5697469" y="874016"/>
                </a:cubicBezTo>
                <a:lnTo>
                  <a:pt x="5697469" y="872382"/>
                </a:lnTo>
                <a:cubicBezTo>
                  <a:pt x="5688837" y="871293"/>
                  <a:pt x="5684522" y="865303"/>
                  <a:pt x="5684522" y="854412"/>
                </a:cubicBezTo>
                <a:cubicBezTo>
                  <a:pt x="5684522" y="852233"/>
                  <a:pt x="5684791" y="850328"/>
                  <a:pt x="5685332" y="848695"/>
                </a:cubicBezTo>
                <a:cubicBezTo>
                  <a:pt x="5685871" y="847060"/>
                  <a:pt x="5686140" y="845154"/>
                  <a:pt x="5686140" y="842976"/>
                </a:cubicBezTo>
                <a:lnTo>
                  <a:pt x="5686140" y="820105"/>
                </a:lnTo>
                <a:cubicBezTo>
                  <a:pt x="5686140" y="817927"/>
                  <a:pt x="5686950" y="816293"/>
                  <a:pt x="5688568" y="815204"/>
                </a:cubicBezTo>
                <a:cubicBezTo>
                  <a:pt x="5690187" y="814114"/>
                  <a:pt x="5690995" y="812481"/>
                  <a:pt x="5690995" y="810302"/>
                </a:cubicBezTo>
                <a:cubicBezTo>
                  <a:pt x="5690995" y="808125"/>
                  <a:pt x="5690187" y="806491"/>
                  <a:pt x="5688568" y="805402"/>
                </a:cubicBezTo>
                <a:cubicBezTo>
                  <a:pt x="5686950" y="804313"/>
                  <a:pt x="5686140" y="802679"/>
                  <a:pt x="5686140" y="800500"/>
                </a:cubicBezTo>
                <a:cubicBezTo>
                  <a:pt x="5686140" y="799411"/>
                  <a:pt x="5686680" y="798595"/>
                  <a:pt x="5687759" y="798050"/>
                </a:cubicBezTo>
                <a:cubicBezTo>
                  <a:pt x="5688837" y="797506"/>
                  <a:pt x="5689377" y="796144"/>
                  <a:pt x="5689377" y="793965"/>
                </a:cubicBezTo>
                <a:cubicBezTo>
                  <a:pt x="5689377" y="791788"/>
                  <a:pt x="5688837" y="790155"/>
                  <a:pt x="5687759" y="789065"/>
                </a:cubicBezTo>
                <a:cubicBezTo>
                  <a:pt x="5686680" y="787976"/>
                  <a:pt x="5686140" y="786342"/>
                  <a:pt x="5686140" y="784164"/>
                </a:cubicBezTo>
                <a:lnTo>
                  <a:pt x="5686140" y="779263"/>
                </a:lnTo>
                <a:lnTo>
                  <a:pt x="5689377" y="772728"/>
                </a:lnTo>
                <a:lnTo>
                  <a:pt x="5687759" y="769460"/>
                </a:lnTo>
                <a:cubicBezTo>
                  <a:pt x="5687759" y="768372"/>
                  <a:pt x="5687489" y="767283"/>
                  <a:pt x="5686950" y="766194"/>
                </a:cubicBezTo>
                <a:cubicBezTo>
                  <a:pt x="5686409" y="765104"/>
                  <a:pt x="5686140" y="764015"/>
                  <a:pt x="5686140" y="762927"/>
                </a:cubicBezTo>
                <a:lnTo>
                  <a:pt x="5686140" y="761292"/>
                </a:lnTo>
                <a:cubicBezTo>
                  <a:pt x="5686140" y="759115"/>
                  <a:pt x="5686950" y="757481"/>
                  <a:pt x="5688568" y="756392"/>
                </a:cubicBezTo>
                <a:cubicBezTo>
                  <a:pt x="5690187" y="755302"/>
                  <a:pt x="5690995" y="753669"/>
                  <a:pt x="5690995" y="751490"/>
                </a:cubicBezTo>
                <a:cubicBezTo>
                  <a:pt x="5688837" y="746045"/>
                  <a:pt x="5687489" y="740327"/>
                  <a:pt x="5686950" y="734337"/>
                </a:cubicBezTo>
                <a:cubicBezTo>
                  <a:pt x="5686409" y="728346"/>
                  <a:pt x="5686140" y="722629"/>
                  <a:pt x="5686140" y="717183"/>
                </a:cubicBezTo>
                <a:cubicBezTo>
                  <a:pt x="5686140" y="713916"/>
                  <a:pt x="5687219" y="712282"/>
                  <a:pt x="5689377" y="712282"/>
                </a:cubicBezTo>
                <a:cubicBezTo>
                  <a:pt x="5691534" y="712282"/>
                  <a:pt x="5693693" y="711738"/>
                  <a:pt x="5695851" y="710648"/>
                </a:cubicBezTo>
                <a:cubicBezTo>
                  <a:pt x="5696929" y="710648"/>
                  <a:pt x="5698008" y="709015"/>
                  <a:pt x="5699087" y="705748"/>
                </a:cubicBezTo>
                <a:cubicBezTo>
                  <a:pt x="5700166" y="702480"/>
                  <a:pt x="5701784" y="699757"/>
                  <a:pt x="5703941" y="697580"/>
                </a:cubicBezTo>
                <a:lnTo>
                  <a:pt x="5703941" y="686143"/>
                </a:lnTo>
                <a:cubicBezTo>
                  <a:pt x="5703941" y="683966"/>
                  <a:pt x="5701784" y="682604"/>
                  <a:pt x="5697469" y="682059"/>
                </a:cubicBezTo>
                <a:cubicBezTo>
                  <a:pt x="5693152" y="681515"/>
                  <a:pt x="5690995" y="679608"/>
                  <a:pt x="5690995" y="676341"/>
                </a:cubicBezTo>
                <a:cubicBezTo>
                  <a:pt x="5690995" y="674163"/>
                  <a:pt x="5691265" y="671985"/>
                  <a:pt x="5691805" y="669806"/>
                </a:cubicBezTo>
                <a:cubicBezTo>
                  <a:pt x="5692344" y="667629"/>
                  <a:pt x="5692613" y="665450"/>
                  <a:pt x="5692613" y="663272"/>
                </a:cubicBezTo>
                <a:cubicBezTo>
                  <a:pt x="5692613" y="660005"/>
                  <a:pt x="5691805" y="656465"/>
                  <a:pt x="5690187" y="652654"/>
                </a:cubicBezTo>
                <a:cubicBezTo>
                  <a:pt x="5688568" y="648842"/>
                  <a:pt x="5687759" y="645847"/>
                  <a:pt x="5687759" y="643668"/>
                </a:cubicBezTo>
                <a:cubicBezTo>
                  <a:pt x="5687759" y="641489"/>
                  <a:pt x="5688837" y="639584"/>
                  <a:pt x="5690995" y="637950"/>
                </a:cubicBezTo>
                <a:cubicBezTo>
                  <a:pt x="5693152" y="636317"/>
                  <a:pt x="5694232" y="633866"/>
                  <a:pt x="5694232" y="630598"/>
                </a:cubicBezTo>
                <a:cubicBezTo>
                  <a:pt x="5694232" y="625152"/>
                  <a:pt x="5692883" y="619435"/>
                  <a:pt x="5690187" y="613444"/>
                </a:cubicBezTo>
                <a:cubicBezTo>
                  <a:pt x="5687489" y="607454"/>
                  <a:pt x="5686140" y="601191"/>
                  <a:pt x="5686140" y="594658"/>
                </a:cubicBezTo>
                <a:cubicBezTo>
                  <a:pt x="5686140" y="592479"/>
                  <a:pt x="5686950" y="590300"/>
                  <a:pt x="5688568" y="588123"/>
                </a:cubicBezTo>
                <a:cubicBezTo>
                  <a:pt x="5690187" y="585944"/>
                  <a:pt x="5690995" y="583767"/>
                  <a:pt x="5690995" y="581588"/>
                </a:cubicBezTo>
                <a:cubicBezTo>
                  <a:pt x="5690995" y="579409"/>
                  <a:pt x="5690725" y="577504"/>
                  <a:pt x="5690187" y="575870"/>
                </a:cubicBezTo>
                <a:cubicBezTo>
                  <a:pt x="5689647" y="574237"/>
                  <a:pt x="5689377" y="572330"/>
                  <a:pt x="5689377" y="570153"/>
                </a:cubicBezTo>
                <a:cubicBezTo>
                  <a:pt x="5689377" y="564707"/>
                  <a:pt x="5690187" y="559806"/>
                  <a:pt x="5691805" y="555449"/>
                </a:cubicBezTo>
                <a:cubicBezTo>
                  <a:pt x="5693423" y="551093"/>
                  <a:pt x="5694232" y="546192"/>
                  <a:pt x="5694232" y="540746"/>
                </a:cubicBezTo>
                <a:cubicBezTo>
                  <a:pt x="5694232" y="538567"/>
                  <a:pt x="5693423" y="536390"/>
                  <a:pt x="5691805" y="534211"/>
                </a:cubicBezTo>
                <a:cubicBezTo>
                  <a:pt x="5690187" y="532034"/>
                  <a:pt x="5689377" y="529855"/>
                  <a:pt x="5689377" y="527676"/>
                </a:cubicBezTo>
                <a:cubicBezTo>
                  <a:pt x="5689377" y="525499"/>
                  <a:pt x="5689647" y="523320"/>
                  <a:pt x="5690187" y="521142"/>
                </a:cubicBezTo>
                <a:cubicBezTo>
                  <a:pt x="5690725" y="518964"/>
                  <a:pt x="5690995" y="516785"/>
                  <a:pt x="5690995" y="514607"/>
                </a:cubicBezTo>
                <a:cubicBezTo>
                  <a:pt x="5690995" y="509162"/>
                  <a:pt x="5690187" y="504532"/>
                  <a:pt x="5688568" y="500721"/>
                </a:cubicBezTo>
                <a:cubicBezTo>
                  <a:pt x="5686950" y="496909"/>
                  <a:pt x="5686140" y="492825"/>
                  <a:pt x="5686140" y="488469"/>
                </a:cubicBezTo>
                <a:cubicBezTo>
                  <a:pt x="5686140" y="485201"/>
                  <a:pt x="5687219" y="482206"/>
                  <a:pt x="5689377" y="479483"/>
                </a:cubicBezTo>
                <a:cubicBezTo>
                  <a:pt x="5691534" y="476760"/>
                  <a:pt x="5693152" y="473766"/>
                  <a:pt x="5694232" y="470497"/>
                </a:cubicBezTo>
                <a:cubicBezTo>
                  <a:pt x="5697469" y="469409"/>
                  <a:pt x="5701784" y="466959"/>
                  <a:pt x="5707178" y="463146"/>
                </a:cubicBezTo>
                <a:cubicBezTo>
                  <a:pt x="5712573" y="459334"/>
                  <a:pt x="5718237" y="455522"/>
                  <a:pt x="5724171" y="451711"/>
                </a:cubicBezTo>
                <a:cubicBezTo>
                  <a:pt x="5730104" y="447899"/>
                  <a:pt x="5735499" y="443815"/>
                  <a:pt x="5740353" y="439459"/>
                </a:cubicBezTo>
                <a:cubicBezTo>
                  <a:pt x="5745208" y="435101"/>
                  <a:pt x="5748715" y="431834"/>
                  <a:pt x="5750872" y="429656"/>
                </a:cubicBezTo>
                <a:cubicBezTo>
                  <a:pt x="5754109" y="429656"/>
                  <a:pt x="5756266" y="429112"/>
                  <a:pt x="5757345" y="428022"/>
                </a:cubicBezTo>
                <a:cubicBezTo>
                  <a:pt x="5762740" y="422577"/>
                  <a:pt x="5766786" y="417403"/>
                  <a:pt x="5769483" y="412503"/>
                </a:cubicBezTo>
                <a:cubicBezTo>
                  <a:pt x="5772180" y="407601"/>
                  <a:pt x="5777305" y="405696"/>
                  <a:pt x="5784857" y="406785"/>
                </a:cubicBezTo>
                <a:cubicBezTo>
                  <a:pt x="5785935" y="405696"/>
                  <a:pt x="5789173" y="403517"/>
                  <a:pt x="5794567" y="400250"/>
                </a:cubicBezTo>
                <a:cubicBezTo>
                  <a:pt x="5799960" y="396982"/>
                  <a:pt x="5802658" y="394259"/>
                  <a:pt x="5802658" y="392082"/>
                </a:cubicBezTo>
                <a:cubicBezTo>
                  <a:pt x="5802658" y="387726"/>
                  <a:pt x="5799960" y="385547"/>
                  <a:pt x="5794567" y="385547"/>
                </a:cubicBezTo>
                <a:cubicBezTo>
                  <a:pt x="5792409" y="385547"/>
                  <a:pt x="5790791" y="386636"/>
                  <a:pt x="5789711" y="388814"/>
                </a:cubicBezTo>
                <a:cubicBezTo>
                  <a:pt x="5788632" y="390993"/>
                  <a:pt x="5787014" y="392082"/>
                  <a:pt x="5784857" y="392082"/>
                </a:cubicBezTo>
                <a:cubicBezTo>
                  <a:pt x="5783778" y="392082"/>
                  <a:pt x="5782699" y="391537"/>
                  <a:pt x="5781620" y="390448"/>
                </a:cubicBezTo>
                <a:lnTo>
                  <a:pt x="5781620" y="388814"/>
                </a:lnTo>
                <a:cubicBezTo>
                  <a:pt x="5775146" y="388814"/>
                  <a:pt x="5770292" y="390448"/>
                  <a:pt x="5767055" y="393715"/>
                </a:cubicBezTo>
                <a:lnTo>
                  <a:pt x="5750872" y="410052"/>
                </a:lnTo>
                <a:cubicBezTo>
                  <a:pt x="5746557" y="413319"/>
                  <a:pt x="5741433" y="416587"/>
                  <a:pt x="5735499" y="419854"/>
                </a:cubicBezTo>
                <a:cubicBezTo>
                  <a:pt x="5729564" y="423122"/>
                  <a:pt x="5724441" y="426389"/>
                  <a:pt x="5720125" y="429656"/>
                </a:cubicBezTo>
                <a:cubicBezTo>
                  <a:pt x="5717967" y="431834"/>
                  <a:pt x="5716619" y="434013"/>
                  <a:pt x="5716078" y="436191"/>
                </a:cubicBezTo>
                <a:cubicBezTo>
                  <a:pt x="5715539" y="438369"/>
                  <a:pt x="5714191" y="440003"/>
                  <a:pt x="5712033" y="441092"/>
                </a:cubicBezTo>
                <a:cubicBezTo>
                  <a:pt x="5708796" y="444359"/>
                  <a:pt x="5706369" y="445992"/>
                  <a:pt x="5704751" y="445992"/>
                </a:cubicBezTo>
                <a:cubicBezTo>
                  <a:pt x="5703133" y="445992"/>
                  <a:pt x="5701784" y="446266"/>
                  <a:pt x="5700705" y="446810"/>
                </a:cubicBezTo>
                <a:cubicBezTo>
                  <a:pt x="5699626" y="447354"/>
                  <a:pt x="5698548" y="448443"/>
                  <a:pt x="5697469" y="450077"/>
                </a:cubicBezTo>
                <a:cubicBezTo>
                  <a:pt x="5696390" y="451711"/>
                  <a:pt x="5694232" y="455250"/>
                  <a:pt x="5690995" y="460696"/>
                </a:cubicBezTo>
                <a:lnTo>
                  <a:pt x="5690995" y="462329"/>
                </a:lnTo>
                <a:cubicBezTo>
                  <a:pt x="5687759" y="461241"/>
                  <a:pt x="5686140" y="459608"/>
                  <a:pt x="5686140" y="457429"/>
                </a:cubicBezTo>
                <a:cubicBezTo>
                  <a:pt x="5686140" y="455250"/>
                  <a:pt x="5686950" y="453345"/>
                  <a:pt x="5688568" y="451711"/>
                </a:cubicBezTo>
                <a:cubicBezTo>
                  <a:pt x="5690187" y="450077"/>
                  <a:pt x="5690995" y="448171"/>
                  <a:pt x="5690995" y="445992"/>
                </a:cubicBezTo>
                <a:cubicBezTo>
                  <a:pt x="5690995" y="442726"/>
                  <a:pt x="5690187" y="439185"/>
                  <a:pt x="5688568" y="435375"/>
                </a:cubicBezTo>
                <a:cubicBezTo>
                  <a:pt x="5686950" y="431562"/>
                  <a:pt x="5686140" y="428022"/>
                  <a:pt x="5686140" y="424755"/>
                </a:cubicBezTo>
                <a:cubicBezTo>
                  <a:pt x="5686140" y="422577"/>
                  <a:pt x="5686950" y="420399"/>
                  <a:pt x="5688568" y="418220"/>
                </a:cubicBezTo>
                <a:cubicBezTo>
                  <a:pt x="5690187" y="416042"/>
                  <a:pt x="5690995" y="413864"/>
                  <a:pt x="5690995" y="411685"/>
                </a:cubicBezTo>
                <a:cubicBezTo>
                  <a:pt x="5690995" y="409508"/>
                  <a:pt x="5690187" y="408147"/>
                  <a:pt x="5688568" y="407601"/>
                </a:cubicBezTo>
                <a:cubicBezTo>
                  <a:pt x="5686950" y="407057"/>
                  <a:pt x="5686140" y="405696"/>
                  <a:pt x="5686140" y="403517"/>
                </a:cubicBezTo>
                <a:lnTo>
                  <a:pt x="5686140" y="387180"/>
                </a:lnTo>
                <a:cubicBezTo>
                  <a:pt x="5686140" y="385003"/>
                  <a:pt x="5686950" y="383642"/>
                  <a:pt x="5688568" y="383096"/>
                </a:cubicBezTo>
                <a:cubicBezTo>
                  <a:pt x="5690187" y="382552"/>
                  <a:pt x="5690995" y="381191"/>
                  <a:pt x="5690995" y="379012"/>
                </a:cubicBezTo>
                <a:cubicBezTo>
                  <a:pt x="5690995" y="376835"/>
                  <a:pt x="5690187" y="374656"/>
                  <a:pt x="5688568" y="372477"/>
                </a:cubicBezTo>
                <a:cubicBezTo>
                  <a:pt x="5686950" y="370300"/>
                  <a:pt x="5686140" y="368121"/>
                  <a:pt x="5686140" y="365943"/>
                </a:cubicBezTo>
                <a:cubicBezTo>
                  <a:pt x="5686140" y="360498"/>
                  <a:pt x="5687219" y="355596"/>
                  <a:pt x="5689377" y="351240"/>
                </a:cubicBezTo>
                <a:cubicBezTo>
                  <a:pt x="5691534" y="346884"/>
                  <a:pt x="5692613" y="341982"/>
                  <a:pt x="5692613" y="336537"/>
                </a:cubicBezTo>
                <a:cubicBezTo>
                  <a:pt x="5692613" y="332181"/>
                  <a:pt x="5691534" y="325918"/>
                  <a:pt x="5689377" y="317749"/>
                </a:cubicBezTo>
                <a:cubicBezTo>
                  <a:pt x="5687219" y="309581"/>
                  <a:pt x="5683443" y="305497"/>
                  <a:pt x="5678049" y="305497"/>
                </a:cubicBezTo>
                <a:cubicBezTo>
                  <a:pt x="5675892" y="305497"/>
                  <a:pt x="5674003" y="306858"/>
                  <a:pt x="5672385" y="309581"/>
                </a:cubicBezTo>
                <a:cubicBezTo>
                  <a:pt x="5670767" y="312304"/>
                  <a:pt x="5668878" y="313665"/>
                  <a:pt x="5666721" y="313665"/>
                </a:cubicBezTo>
                <a:cubicBezTo>
                  <a:pt x="5664563" y="313665"/>
                  <a:pt x="5662136" y="312576"/>
                  <a:pt x="5659439" y="310398"/>
                </a:cubicBezTo>
                <a:cubicBezTo>
                  <a:pt x="5656741" y="308219"/>
                  <a:pt x="5653235" y="307130"/>
                  <a:pt x="5648920" y="307130"/>
                </a:cubicBezTo>
                <a:lnTo>
                  <a:pt x="5645683" y="307130"/>
                </a:lnTo>
                <a:cubicBezTo>
                  <a:pt x="5643526" y="308219"/>
                  <a:pt x="5642177" y="309581"/>
                  <a:pt x="5641637" y="311214"/>
                </a:cubicBezTo>
                <a:cubicBezTo>
                  <a:pt x="5641098" y="312849"/>
                  <a:pt x="5639749" y="313665"/>
                  <a:pt x="5637591" y="313665"/>
                </a:cubicBezTo>
                <a:cubicBezTo>
                  <a:pt x="5635434" y="313665"/>
                  <a:pt x="5633545" y="313121"/>
                  <a:pt x="5631927" y="312032"/>
                </a:cubicBezTo>
                <a:cubicBezTo>
                  <a:pt x="5630309" y="310942"/>
                  <a:pt x="5628420" y="310398"/>
                  <a:pt x="5626263" y="310398"/>
                </a:cubicBezTo>
                <a:cubicBezTo>
                  <a:pt x="5624105" y="310398"/>
                  <a:pt x="5622757" y="310670"/>
                  <a:pt x="5622218" y="311214"/>
                </a:cubicBezTo>
                <a:cubicBezTo>
                  <a:pt x="5621677" y="311760"/>
                  <a:pt x="5620329" y="312032"/>
                  <a:pt x="5618172" y="312032"/>
                </a:cubicBezTo>
                <a:cubicBezTo>
                  <a:pt x="5616014" y="312032"/>
                  <a:pt x="5614665" y="311760"/>
                  <a:pt x="5614126" y="311214"/>
                </a:cubicBezTo>
                <a:cubicBezTo>
                  <a:pt x="5613587" y="310670"/>
                  <a:pt x="5612239" y="310398"/>
                  <a:pt x="5610080" y="310398"/>
                </a:cubicBezTo>
                <a:cubicBezTo>
                  <a:pt x="5607924" y="310398"/>
                  <a:pt x="5605765" y="310670"/>
                  <a:pt x="5603607" y="311214"/>
                </a:cubicBezTo>
                <a:cubicBezTo>
                  <a:pt x="5601450" y="311760"/>
                  <a:pt x="5599292" y="312032"/>
                  <a:pt x="5597134" y="312032"/>
                </a:cubicBezTo>
                <a:cubicBezTo>
                  <a:pt x="5593897" y="312032"/>
                  <a:pt x="5590661" y="311214"/>
                  <a:pt x="5587424" y="309581"/>
                </a:cubicBezTo>
                <a:cubicBezTo>
                  <a:pt x="5584188" y="307947"/>
                  <a:pt x="5580951" y="307130"/>
                  <a:pt x="5577714" y="307130"/>
                </a:cubicBezTo>
                <a:cubicBezTo>
                  <a:pt x="5575558" y="307130"/>
                  <a:pt x="5574208" y="307947"/>
                  <a:pt x="5573669" y="309581"/>
                </a:cubicBezTo>
                <a:cubicBezTo>
                  <a:pt x="5573130" y="311214"/>
                  <a:pt x="5571781" y="312032"/>
                  <a:pt x="5569623" y="312032"/>
                </a:cubicBezTo>
                <a:cubicBezTo>
                  <a:pt x="5566387" y="312032"/>
                  <a:pt x="5563419" y="311488"/>
                  <a:pt x="5560722" y="310398"/>
                </a:cubicBezTo>
                <a:cubicBezTo>
                  <a:pt x="5558025" y="309309"/>
                  <a:pt x="5555058" y="308765"/>
                  <a:pt x="5551822" y="308765"/>
                </a:cubicBezTo>
                <a:cubicBezTo>
                  <a:pt x="5549664" y="308765"/>
                  <a:pt x="5547507" y="309309"/>
                  <a:pt x="5545348" y="310398"/>
                </a:cubicBezTo>
                <a:cubicBezTo>
                  <a:pt x="5543190" y="311488"/>
                  <a:pt x="5541033" y="312032"/>
                  <a:pt x="5538875" y="312032"/>
                </a:cubicBezTo>
                <a:cubicBezTo>
                  <a:pt x="5534560" y="312032"/>
                  <a:pt x="5531324" y="311760"/>
                  <a:pt x="5529165" y="311214"/>
                </a:cubicBezTo>
                <a:cubicBezTo>
                  <a:pt x="5527007" y="310670"/>
                  <a:pt x="5523232" y="310942"/>
                  <a:pt x="5517838" y="312032"/>
                </a:cubicBezTo>
                <a:cubicBezTo>
                  <a:pt x="5515680" y="309853"/>
                  <a:pt x="5513252" y="307675"/>
                  <a:pt x="5510555" y="305497"/>
                </a:cubicBezTo>
                <a:cubicBezTo>
                  <a:pt x="5507858" y="303319"/>
                  <a:pt x="5505430" y="302230"/>
                  <a:pt x="5503273" y="302230"/>
                </a:cubicBezTo>
                <a:cubicBezTo>
                  <a:pt x="5501115" y="302230"/>
                  <a:pt x="5500036" y="303046"/>
                  <a:pt x="5500036" y="304681"/>
                </a:cubicBezTo>
                <a:cubicBezTo>
                  <a:pt x="5500036" y="306314"/>
                  <a:pt x="5498956" y="307130"/>
                  <a:pt x="5496799" y="307130"/>
                </a:cubicBezTo>
                <a:cubicBezTo>
                  <a:pt x="5492484" y="307130"/>
                  <a:pt x="5490326" y="304953"/>
                  <a:pt x="5490326" y="300596"/>
                </a:cubicBezTo>
                <a:cubicBezTo>
                  <a:pt x="5490326" y="297328"/>
                  <a:pt x="5490866" y="294061"/>
                  <a:pt x="5491944" y="290793"/>
                </a:cubicBezTo>
                <a:cubicBezTo>
                  <a:pt x="5493023" y="287526"/>
                  <a:pt x="5493563" y="284260"/>
                  <a:pt x="5493563" y="280992"/>
                </a:cubicBezTo>
                <a:cubicBezTo>
                  <a:pt x="5493563" y="278814"/>
                  <a:pt x="5493293" y="277725"/>
                  <a:pt x="5492754" y="277725"/>
                </a:cubicBezTo>
                <a:cubicBezTo>
                  <a:pt x="5492215" y="277725"/>
                  <a:pt x="5491405" y="276635"/>
                  <a:pt x="5490326" y="274457"/>
                </a:cubicBezTo>
                <a:lnTo>
                  <a:pt x="5490326" y="263021"/>
                </a:lnTo>
                <a:cubicBezTo>
                  <a:pt x="5490326" y="259755"/>
                  <a:pt x="5490597" y="256214"/>
                  <a:pt x="5491136" y="252402"/>
                </a:cubicBezTo>
                <a:cubicBezTo>
                  <a:pt x="5491675" y="248590"/>
                  <a:pt x="5491944" y="245051"/>
                  <a:pt x="5491944" y="241783"/>
                </a:cubicBezTo>
                <a:cubicBezTo>
                  <a:pt x="5491944" y="238516"/>
                  <a:pt x="5491675" y="235249"/>
                  <a:pt x="5491136" y="231981"/>
                </a:cubicBezTo>
                <a:cubicBezTo>
                  <a:pt x="5490597" y="228714"/>
                  <a:pt x="5489247" y="225992"/>
                  <a:pt x="5487090" y="223813"/>
                </a:cubicBezTo>
                <a:cubicBezTo>
                  <a:pt x="5489247" y="219457"/>
                  <a:pt x="5490326" y="216734"/>
                  <a:pt x="5490326" y="215645"/>
                </a:cubicBezTo>
                <a:cubicBezTo>
                  <a:pt x="5490326" y="213467"/>
                  <a:pt x="5490057" y="211832"/>
                  <a:pt x="5489518" y="210744"/>
                </a:cubicBezTo>
                <a:cubicBezTo>
                  <a:pt x="5488977" y="209655"/>
                  <a:pt x="5488708" y="208022"/>
                  <a:pt x="5488708" y="205843"/>
                </a:cubicBezTo>
                <a:cubicBezTo>
                  <a:pt x="5488708" y="202576"/>
                  <a:pt x="5489518" y="199580"/>
                  <a:pt x="5491136" y="196857"/>
                </a:cubicBezTo>
                <a:cubicBezTo>
                  <a:pt x="5492754" y="194134"/>
                  <a:pt x="5493563" y="191685"/>
                  <a:pt x="5493563" y="189506"/>
                </a:cubicBezTo>
                <a:cubicBezTo>
                  <a:pt x="5493563" y="187327"/>
                  <a:pt x="5492754" y="184878"/>
                  <a:pt x="5491136" y="182155"/>
                </a:cubicBezTo>
                <a:cubicBezTo>
                  <a:pt x="5489518" y="179432"/>
                  <a:pt x="5488708" y="176981"/>
                  <a:pt x="5488708" y="174803"/>
                </a:cubicBezTo>
                <a:cubicBezTo>
                  <a:pt x="5488708" y="171536"/>
                  <a:pt x="5489518" y="167180"/>
                  <a:pt x="5491136" y="161734"/>
                </a:cubicBezTo>
                <a:cubicBezTo>
                  <a:pt x="5492754" y="156289"/>
                  <a:pt x="5493563" y="150843"/>
                  <a:pt x="5493563" y="145397"/>
                </a:cubicBezTo>
                <a:cubicBezTo>
                  <a:pt x="5493563" y="142129"/>
                  <a:pt x="5492484" y="137229"/>
                  <a:pt x="5490326" y="130694"/>
                </a:cubicBezTo>
                <a:lnTo>
                  <a:pt x="5490326" y="111089"/>
                </a:lnTo>
                <a:cubicBezTo>
                  <a:pt x="5490326" y="110001"/>
                  <a:pt x="5489787" y="108640"/>
                  <a:pt x="5488708" y="107005"/>
                </a:cubicBezTo>
                <a:cubicBezTo>
                  <a:pt x="5487629" y="105372"/>
                  <a:pt x="5487090" y="104010"/>
                  <a:pt x="5487090" y="102921"/>
                </a:cubicBezTo>
                <a:cubicBezTo>
                  <a:pt x="5487090" y="99654"/>
                  <a:pt x="5489247" y="96659"/>
                  <a:pt x="5493563" y="93936"/>
                </a:cubicBezTo>
                <a:cubicBezTo>
                  <a:pt x="5497879" y="91214"/>
                  <a:pt x="5500036" y="87129"/>
                  <a:pt x="5500036" y="81684"/>
                </a:cubicBezTo>
                <a:cubicBezTo>
                  <a:pt x="5500036" y="78416"/>
                  <a:pt x="5498956" y="77054"/>
                  <a:pt x="5496799" y="77600"/>
                </a:cubicBezTo>
                <a:cubicBezTo>
                  <a:pt x="5494641" y="78144"/>
                  <a:pt x="5493563" y="77328"/>
                  <a:pt x="5493563" y="75149"/>
                </a:cubicBezTo>
                <a:cubicBezTo>
                  <a:pt x="5494641" y="69703"/>
                  <a:pt x="5494102" y="65075"/>
                  <a:pt x="5491944" y="61263"/>
                </a:cubicBezTo>
                <a:cubicBezTo>
                  <a:pt x="5489787" y="57451"/>
                  <a:pt x="5488708" y="52823"/>
                  <a:pt x="5488708" y="47377"/>
                </a:cubicBezTo>
                <a:cubicBezTo>
                  <a:pt x="5488708" y="45198"/>
                  <a:pt x="5491675" y="41931"/>
                  <a:pt x="5497609" y="37574"/>
                </a:cubicBezTo>
                <a:cubicBezTo>
                  <a:pt x="5503542" y="33218"/>
                  <a:pt x="5507049" y="31040"/>
                  <a:pt x="5508128" y="31040"/>
                </a:cubicBezTo>
                <a:lnTo>
                  <a:pt x="5517838" y="31040"/>
                </a:lnTo>
                <a:lnTo>
                  <a:pt x="5524311" y="31040"/>
                </a:lnTo>
                <a:lnTo>
                  <a:pt x="5530784" y="31040"/>
                </a:lnTo>
                <a:cubicBezTo>
                  <a:pt x="5531863" y="31040"/>
                  <a:pt x="5532942" y="30767"/>
                  <a:pt x="5534021" y="30223"/>
                </a:cubicBezTo>
                <a:cubicBezTo>
                  <a:pt x="5535100" y="29679"/>
                  <a:pt x="5536178" y="29405"/>
                  <a:pt x="5537257" y="29405"/>
                </a:cubicBezTo>
                <a:lnTo>
                  <a:pt x="5538875" y="29405"/>
                </a:lnTo>
                <a:lnTo>
                  <a:pt x="5545348" y="32674"/>
                </a:lnTo>
                <a:cubicBezTo>
                  <a:pt x="5551822" y="33763"/>
                  <a:pt x="5558025" y="32946"/>
                  <a:pt x="5563959" y="30223"/>
                </a:cubicBezTo>
                <a:cubicBezTo>
                  <a:pt x="5569892" y="27500"/>
                  <a:pt x="5575558" y="26139"/>
                  <a:pt x="5580951" y="26139"/>
                </a:cubicBezTo>
                <a:cubicBezTo>
                  <a:pt x="5586345" y="26139"/>
                  <a:pt x="5590931" y="26956"/>
                  <a:pt x="5594707" y="28589"/>
                </a:cubicBezTo>
                <a:cubicBezTo>
                  <a:pt x="5598482" y="30223"/>
                  <a:pt x="5602528" y="31040"/>
                  <a:pt x="5606843" y="31040"/>
                </a:cubicBezTo>
                <a:cubicBezTo>
                  <a:pt x="5609001" y="31040"/>
                  <a:pt x="5610619" y="30495"/>
                  <a:pt x="5611699" y="29405"/>
                </a:cubicBezTo>
                <a:cubicBezTo>
                  <a:pt x="5612778" y="28317"/>
                  <a:pt x="5613857" y="27772"/>
                  <a:pt x="5614935" y="27772"/>
                </a:cubicBezTo>
                <a:lnTo>
                  <a:pt x="5618172" y="27772"/>
                </a:lnTo>
                <a:cubicBezTo>
                  <a:pt x="5621409" y="33218"/>
                  <a:pt x="5625184" y="35940"/>
                  <a:pt x="5629500" y="35940"/>
                </a:cubicBezTo>
                <a:cubicBezTo>
                  <a:pt x="5633816" y="35940"/>
                  <a:pt x="5637322" y="34851"/>
                  <a:pt x="5640019" y="32674"/>
                </a:cubicBezTo>
                <a:cubicBezTo>
                  <a:pt x="5642716" y="30495"/>
                  <a:pt x="5646223" y="29405"/>
                  <a:pt x="5650538" y="29405"/>
                </a:cubicBezTo>
                <a:cubicBezTo>
                  <a:pt x="5652695" y="29405"/>
                  <a:pt x="5654043" y="30223"/>
                  <a:pt x="5654584" y="31856"/>
                </a:cubicBezTo>
                <a:cubicBezTo>
                  <a:pt x="5655123" y="33490"/>
                  <a:pt x="5656471" y="34307"/>
                  <a:pt x="5658629" y="34307"/>
                </a:cubicBezTo>
                <a:cubicBezTo>
                  <a:pt x="5665103" y="34307"/>
                  <a:pt x="5670228" y="31584"/>
                  <a:pt x="5674003" y="26139"/>
                </a:cubicBezTo>
                <a:cubicBezTo>
                  <a:pt x="5677779" y="20693"/>
                  <a:pt x="5683443" y="17970"/>
                  <a:pt x="5690995" y="17970"/>
                </a:cubicBezTo>
                <a:close/>
                <a:moveTo>
                  <a:pt x="2069949" y="17970"/>
                </a:moveTo>
                <a:cubicBezTo>
                  <a:pt x="2066712" y="17970"/>
                  <a:pt x="2065094" y="20149"/>
                  <a:pt x="2065094" y="24505"/>
                </a:cubicBezTo>
                <a:cubicBezTo>
                  <a:pt x="2065094" y="27772"/>
                  <a:pt x="2066712" y="29405"/>
                  <a:pt x="2069949" y="29405"/>
                </a:cubicBezTo>
                <a:cubicBezTo>
                  <a:pt x="2072106" y="29405"/>
                  <a:pt x="2073185" y="27228"/>
                  <a:pt x="2073185" y="22872"/>
                </a:cubicBezTo>
                <a:cubicBezTo>
                  <a:pt x="2073185" y="19604"/>
                  <a:pt x="2072106" y="17970"/>
                  <a:pt x="2069949" y="17970"/>
                </a:cubicBezTo>
                <a:close/>
                <a:moveTo>
                  <a:pt x="7159703" y="9802"/>
                </a:moveTo>
                <a:cubicBezTo>
                  <a:pt x="7164018" y="9802"/>
                  <a:pt x="7167795" y="10619"/>
                  <a:pt x="7171031" y="12253"/>
                </a:cubicBezTo>
                <a:cubicBezTo>
                  <a:pt x="7174267" y="13886"/>
                  <a:pt x="7178045" y="14703"/>
                  <a:pt x="7182359" y="14703"/>
                </a:cubicBezTo>
                <a:cubicBezTo>
                  <a:pt x="7186675" y="14703"/>
                  <a:pt x="7189911" y="14158"/>
                  <a:pt x="7192069" y="13069"/>
                </a:cubicBezTo>
                <a:lnTo>
                  <a:pt x="7224435" y="13069"/>
                </a:lnTo>
                <a:cubicBezTo>
                  <a:pt x="7226593" y="15247"/>
                  <a:pt x="7229560" y="16337"/>
                  <a:pt x="7233336" y="16337"/>
                </a:cubicBezTo>
                <a:cubicBezTo>
                  <a:pt x="7237111" y="16337"/>
                  <a:pt x="7240079" y="16337"/>
                  <a:pt x="7242237" y="16337"/>
                </a:cubicBezTo>
                <a:cubicBezTo>
                  <a:pt x="7244395" y="18514"/>
                  <a:pt x="7246551" y="19604"/>
                  <a:pt x="7248709" y="19604"/>
                </a:cubicBezTo>
                <a:cubicBezTo>
                  <a:pt x="7250867" y="19604"/>
                  <a:pt x="7253295" y="19332"/>
                  <a:pt x="7255991" y="18788"/>
                </a:cubicBezTo>
                <a:cubicBezTo>
                  <a:pt x="7258689" y="18242"/>
                  <a:pt x="7261116" y="17970"/>
                  <a:pt x="7263275" y="17970"/>
                </a:cubicBezTo>
                <a:cubicBezTo>
                  <a:pt x="7265431" y="17970"/>
                  <a:pt x="7267320" y="18788"/>
                  <a:pt x="7268938" y="20421"/>
                </a:cubicBezTo>
                <a:cubicBezTo>
                  <a:pt x="7270557" y="22054"/>
                  <a:pt x="7272445" y="22872"/>
                  <a:pt x="7274603" y="22872"/>
                </a:cubicBezTo>
                <a:cubicBezTo>
                  <a:pt x="7276761" y="22872"/>
                  <a:pt x="7278107" y="22598"/>
                  <a:pt x="7278649" y="22054"/>
                </a:cubicBezTo>
                <a:cubicBezTo>
                  <a:pt x="7279188" y="21510"/>
                  <a:pt x="7280537" y="21237"/>
                  <a:pt x="7282693" y="21237"/>
                </a:cubicBezTo>
                <a:cubicBezTo>
                  <a:pt x="7288088" y="21237"/>
                  <a:pt x="7292674" y="21782"/>
                  <a:pt x="7296449" y="22872"/>
                </a:cubicBezTo>
                <a:cubicBezTo>
                  <a:pt x="7300227" y="23961"/>
                  <a:pt x="7304272" y="24505"/>
                  <a:pt x="7308586" y="24505"/>
                </a:cubicBezTo>
                <a:lnTo>
                  <a:pt x="7315061" y="24505"/>
                </a:lnTo>
                <a:cubicBezTo>
                  <a:pt x="7316139" y="24505"/>
                  <a:pt x="7316949" y="24233"/>
                  <a:pt x="7317487" y="23688"/>
                </a:cubicBezTo>
                <a:cubicBezTo>
                  <a:pt x="7318027" y="23144"/>
                  <a:pt x="7318836" y="22872"/>
                  <a:pt x="7319915" y="22872"/>
                </a:cubicBezTo>
                <a:cubicBezTo>
                  <a:pt x="7322073" y="22872"/>
                  <a:pt x="7323691" y="23688"/>
                  <a:pt x="7324769" y="25321"/>
                </a:cubicBezTo>
                <a:cubicBezTo>
                  <a:pt x="7325848" y="26956"/>
                  <a:pt x="7327466" y="28317"/>
                  <a:pt x="7329625" y="29405"/>
                </a:cubicBezTo>
                <a:cubicBezTo>
                  <a:pt x="7331783" y="30495"/>
                  <a:pt x="7339065" y="32946"/>
                  <a:pt x="7351471" y="36758"/>
                </a:cubicBezTo>
                <a:cubicBezTo>
                  <a:pt x="7363878" y="40570"/>
                  <a:pt x="7371160" y="42475"/>
                  <a:pt x="7373318" y="42475"/>
                </a:cubicBezTo>
                <a:cubicBezTo>
                  <a:pt x="7375477" y="42475"/>
                  <a:pt x="7377364" y="42203"/>
                  <a:pt x="7378983" y="41658"/>
                </a:cubicBezTo>
                <a:cubicBezTo>
                  <a:pt x="7380600" y="41114"/>
                  <a:pt x="7382490" y="40842"/>
                  <a:pt x="7384647" y="40842"/>
                </a:cubicBezTo>
                <a:cubicBezTo>
                  <a:pt x="7385726" y="40842"/>
                  <a:pt x="7389231" y="41386"/>
                  <a:pt x="7395166" y="42475"/>
                </a:cubicBezTo>
                <a:cubicBezTo>
                  <a:pt x="7401099" y="43565"/>
                  <a:pt x="7406763" y="45198"/>
                  <a:pt x="7412159" y="47377"/>
                </a:cubicBezTo>
                <a:cubicBezTo>
                  <a:pt x="7417553" y="49554"/>
                  <a:pt x="7422677" y="52005"/>
                  <a:pt x="7427532" y="54728"/>
                </a:cubicBezTo>
                <a:cubicBezTo>
                  <a:pt x="7432386" y="57451"/>
                  <a:pt x="7434814" y="60446"/>
                  <a:pt x="7434814" y="63714"/>
                </a:cubicBezTo>
                <a:cubicBezTo>
                  <a:pt x="7432655" y="63714"/>
                  <a:pt x="7431037" y="63440"/>
                  <a:pt x="7429959" y="62896"/>
                </a:cubicBezTo>
                <a:cubicBezTo>
                  <a:pt x="7428881" y="62352"/>
                  <a:pt x="7427801" y="62079"/>
                  <a:pt x="7426723" y="62079"/>
                </a:cubicBezTo>
                <a:cubicBezTo>
                  <a:pt x="7424564" y="62079"/>
                  <a:pt x="7422946" y="63168"/>
                  <a:pt x="7421867" y="65347"/>
                </a:cubicBezTo>
                <a:cubicBezTo>
                  <a:pt x="7420789" y="67525"/>
                  <a:pt x="7420249" y="69703"/>
                  <a:pt x="7420249" y="71882"/>
                </a:cubicBezTo>
                <a:cubicBezTo>
                  <a:pt x="7420249" y="74059"/>
                  <a:pt x="7421867" y="75149"/>
                  <a:pt x="7425105" y="75149"/>
                </a:cubicBezTo>
                <a:cubicBezTo>
                  <a:pt x="7429419" y="75149"/>
                  <a:pt x="7432386" y="73787"/>
                  <a:pt x="7434005" y="71065"/>
                </a:cubicBezTo>
                <a:cubicBezTo>
                  <a:pt x="7435623" y="68342"/>
                  <a:pt x="7439129" y="66980"/>
                  <a:pt x="7444525" y="66980"/>
                </a:cubicBezTo>
                <a:cubicBezTo>
                  <a:pt x="7445603" y="66980"/>
                  <a:pt x="7446681" y="67525"/>
                  <a:pt x="7447761" y="68614"/>
                </a:cubicBezTo>
                <a:cubicBezTo>
                  <a:pt x="7447761" y="70793"/>
                  <a:pt x="7446951" y="72698"/>
                  <a:pt x="7445332" y="74331"/>
                </a:cubicBezTo>
                <a:cubicBezTo>
                  <a:pt x="7443715" y="75966"/>
                  <a:pt x="7442905" y="77872"/>
                  <a:pt x="7442905" y="80050"/>
                </a:cubicBezTo>
                <a:cubicBezTo>
                  <a:pt x="7442905" y="86584"/>
                  <a:pt x="7445603" y="89852"/>
                  <a:pt x="7450997" y="89852"/>
                </a:cubicBezTo>
                <a:cubicBezTo>
                  <a:pt x="7453155" y="89852"/>
                  <a:pt x="7455312" y="89035"/>
                  <a:pt x="7457471" y="87401"/>
                </a:cubicBezTo>
                <a:cubicBezTo>
                  <a:pt x="7459627" y="85768"/>
                  <a:pt x="7461785" y="84951"/>
                  <a:pt x="7463944" y="84951"/>
                </a:cubicBezTo>
                <a:cubicBezTo>
                  <a:pt x="7468259" y="84951"/>
                  <a:pt x="7471225" y="86584"/>
                  <a:pt x="7472845" y="89852"/>
                </a:cubicBezTo>
                <a:cubicBezTo>
                  <a:pt x="7474462" y="93119"/>
                  <a:pt x="7477429" y="95298"/>
                  <a:pt x="7481743" y="96387"/>
                </a:cubicBezTo>
                <a:cubicBezTo>
                  <a:pt x="7489296" y="98565"/>
                  <a:pt x="7494961" y="99926"/>
                  <a:pt x="7498736" y="100471"/>
                </a:cubicBezTo>
                <a:cubicBezTo>
                  <a:pt x="7502514" y="101015"/>
                  <a:pt x="7505211" y="101833"/>
                  <a:pt x="7506827" y="102921"/>
                </a:cubicBezTo>
                <a:cubicBezTo>
                  <a:pt x="7508447" y="104010"/>
                  <a:pt x="7510335" y="105917"/>
                  <a:pt x="7512493" y="108640"/>
                </a:cubicBezTo>
                <a:cubicBezTo>
                  <a:pt x="7514651" y="111363"/>
                  <a:pt x="7518426" y="114901"/>
                  <a:pt x="7523821" y="119258"/>
                </a:cubicBezTo>
                <a:lnTo>
                  <a:pt x="7525439" y="120892"/>
                </a:lnTo>
                <a:cubicBezTo>
                  <a:pt x="7526517" y="120892"/>
                  <a:pt x="7528944" y="121436"/>
                  <a:pt x="7532721" y="122526"/>
                </a:cubicBezTo>
                <a:cubicBezTo>
                  <a:pt x="7536497" y="123615"/>
                  <a:pt x="7538925" y="124703"/>
                  <a:pt x="7540003" y="125792"/>
                </a:cubicBezTo>
                <a:cubicBezTo>
                  <a:pt x="7543239" y="126882"/>
                  <a:pt x="7545937" y="129061"/>
                  <a:pt x="7548095" y="132327"/>
                </a:cubicBezTo>
                <a:cubicBezTo>
                  <a:pt x="7550253" y="135594"/>
                  <a:pt x="7552409" y="138317"/>
                  <a:pt x="7554569" y="140496"/>
                </a:cubicBezTo>
                <a:cubicBezTo>
                  <a:pt x="7555647" y="142675"/>
                  <a:pt x="7556727" y="143491"/>
                  <a:pt x="7557805" y="142947"/>
                </a:cubicBezTo>
                <a:cubicBezTo>
                  <a:pt x="7558883" y="142401"/>
                  <a:pt x="7560501" y="142675"/>
                  <a:pt x="7562660" y="143763"/>
                </a:cubicBezTo>
                <a:cubicBezTo>
                  <a:pt x="7564817" y="144852"/>
                  <a:pt x="7565896" y="146485"/>
                  <a:pt x="7565896" y="148664"/>
                </a:cubicBezTo>
                <a:cubicBezTo>
                  <a:pt x="7565896" y="150843"/>
                  <a:pt x="7566436" y="152476"/>
                  <a:pt x="7567514" y="153566"/>
                </a:cubicBezTo>
                <a:cubicBezTo>
                  <a:pt x="7570751" y="157922"/>
                  <a:pt x="7573447" y="160917"/>
                  <a:pt x="7575605" y="162550"/>
                </a:cubicBezTo>
                <a:cubicBezTo>
                  <a:pt x="7577763" y="164184"/>
                  <a:pt x="7581000" y="166090"/>
                  <a:pt x="7585317" y="168268"/>
                </a:cubicBezTo>
                <a:cubicBezTo>
                  <a:pt x="7587473" y="169357"/>
                  <a:pt x="7588283" y="170447"/>
                  <a:pt x="7587743" y="171536"/>
                </a:cubicBezTo>
                <a:cubicBezTo>
                  <a:pt x="7587204" y="172625"/>
                  <a:pt x="7588013" y="174259"/>
                  <a:pt x="7590171" y="176436"/>
                </a:cubicBezTo>
                <a:cubicBezTo>
                  <a:pt x="7595566" y="182971"/>
                  <a:pt x="7600149" y="189778"/>
                  <a:pt x="7603925" y="196857"/>
                </a:cubicBezTo>
                <a:cubicBezTo>
                  <a:pt x="7607703" y="203937"/>
                  <a:pt x="7612288" y="210199"/>
                  <a:pt x="7617683" y="215645"/>
                </a:cubicBezTo>
                <a:cubicBezTo>
                  <a:pt x="7619841" y="217823"/>
                  <a:pt x="7622537" y="219457"/>
                  <a:pt x="7625774" y="220546"/>
                </a:cubicBezTo>
                <a:cubicBezTo>
                  <a:pt x="7629010" y="221636"/>
                  <a:pt x="7630628" y="223269"/>
                  <a:pt x="7630628" y="225446"/>
                </a:cubicBezTo>
                <a:cubicBezTo>
                  <a:pt x="7630628" y="227625"/>
                  <a:pt x="7630087" y="228987"/>
                  <a:pt x="7629010" y="229531"/>
                </a:cubicBezTo>
                <a:cubicBezTo>
                  <a:pt x="7627932" y="230076"/>
                  <a:pt x="7627392" y="231437"/>
                  <a:pt x="7627392" y="233615"/>
                </a:cubicBezTo>
                <a:cubicBezTo>
                  <a:pt x="7627392" y="235793"/>
                  <a:pt x="7630087" y="237972"/>
                  <a:pt x="7635483" y="240150"/>
                </a:cubicBezTo>
                <a:cubicBezTo>
                  <a:pt x="7635483" y="247774"/>
                  <a:pt x="7636023" y="252130"/>
                  <a:pt x="7637101" y="253220"/>
                </a:cubicBezTo>
                <a:cubicBezTo>
                  <a:pt x="7644654" y="264111"/>
                  <a:pt x="7653015" y="275002"/>
                  <a:pt x="7662185" y="285893"/>
                </a:cubicBezTo>
                <a:cubicBezTo>
                  <a:pt x="7671355" y="296784"/>
                  <a:pt x="7677020" y="308765"/>
                  <a:pt x="7679179" y="321833"/>
                </a:cubicBezTo>
                <a:cubicBezTo>
                  <a:pt x="7680256" y="324012"/>
                  <a:pt x="7681874" y="325646"/>
                  <a:pt x="7684031" y="326735"/>
                </a:cubicBezTo>
                <a:cubicBezTo>
                  <a:pt x="7686191" y="327824"/>
                  <a:pt x="7686728" y="328912"/>
                  <a:pt x="7685651" y="330002"/>
                </a:cubicBezTo>
                <a:lnTo>
                  <a:pt x="7682415" y="338170"/>
                </a:lnTo>
                <a:lnTo>
                  <a:pt x="7682415" y="362675"/>
                </a:lnTo>
                <a:cubicBezTo>
                  <a:pt x="7686728" y="364854"/>
                  <a:pt x="7692124" y="371933"/>
                  <a:pt x="7698597" y="383914"/>
                </a:cubicBezTo>
                <a:cubicBezTo>
                  <a:pt x="7705069" y="395894"/>
                  <a:pt x="7708305" y="404606"/>
                  <a:pt x="7708305" y="410052"/>
                </a:cubicBezTo>
                <a:cubicBezTo>
                  <a:pt x="7708305" y="412231"/>
                  <a:pt x="7707767" y="413864"/>
                  <a:pt x="7706689" y="414954"/>
                </a:cubicBezTo>
                <a:cubicBezTo>
                  <a:pt x="7705611" y="416042"/>
                  <a:pt x="7705069" y="417676"/>
                  <a:pt x="7705069" y="419854"/>
                </a:cubicBezTo>
                <a:lnTo>
                  <a:pt x="7705069" y="426389"/>
                </a:lnTo>
                <a:cubicBezTo>
                  <a:pt x="7705069" y="428568"/>
                  <a:pt x="7704801" y="431017"/>
                  <a:pt x="7704261" y="433740"/>
                </a:cubicBezTo>
                <a:cubicBezTo>
                  <a:pt x="7703721" y="436463"/>
                  <a:pt x="7703451" y="438913"/>
                  <a:pt x="7703451" y="441092"/>
                </a:cubicBezTo>
                <a:cubicBezTo>
                  <a:pt x="7703451" y="444359"/>
                  <a:pt x="7705611" y="448171"/>
                  <a:pt x="7709925" y="452527"/>
                </a:cubicBezTo>
                <a:lnTo>
                  <a:pt x="7709925" y="454161"/>
                </a:lnTo>
                <a:cubicBezTo>
                  <a:pt x="7709925" y="456339"/>
                  <a:pt x="7709654" y="457701"/>
                  <a:pt x="7709115" y="458245"/>
                </a:cubicBezTo>
                <a:cubicBezTo>
                  <a:pt x="7708577" y="458790"/>
                  <a:pt x="7708305" y="459608"/>
                  <a:pt x="7708305" y="460696"/>
                </a:cubicBezTo>
                <a:lnTo>
                  <a:pt x="7708305" y="463964"/>
                </a:lnTo>
                <a:cubicBezTo>
                  <a:pt x="7709386" y="465052"/>
                  <a:pt x="7711273" y="467231"/>
                  <a:pt x="7713971" y="470497"/>
                </a:cubicBezTo>
                <a:cubicBezTo>
                  <a:pt x="7716668" y="473766"/>
                  <a:pt x="7718017" y="476488"/>
                  <a:pt x="7718017" y="478666"/>
                </a:cubicBezTo>
                <a:lnTo>
                  <a:pt x="7709925" y="488469"/>
                </a:lnTo>
                <a:lnTo>
                  <a:pt x="7708305" y="490102"/>
                </a:lnTo>
                <a:cubicBezTo>
                  <a:pt x="7708305" y="493369"/>
                  <a:pt x="7709654" y="495548"/>
                  <a:pt x="7712351" y="496637"/>
                </a:cubicBezTo>
                <a:cubicBezTo>
                  <a:pt x="7715049" y="497725"/>
                  <a:pt x="7716397" y="499904"/>
                  <a:pt x="7716397" y="503171"/>
                </a:cubicBezTo>
                <a:cubicBezTo>
                  <a:pt x="7715319" y="505350"/>
                  <a:pt x="7714781" y="508072"/>
                  <a:pt x="7714781" y="511339"/>
                </a:cubicBezTo>
                <a:cubicBezTo>
                  <a:pt x="7714781" y="513518"/>
                  <a:pt x="7714509" y="514879"/>
                  <a:pt x="7713971" y="515423"/>
                </a:cubicBezTo>
                <a:cubicBezTo>
                  <a:pt x="7713431" y="515969"/>
                  <a:pt x="7713161" y="516785"/>
                  <a:pt x="7713161" y="517874"/>
                </a:cubicBezTo>
                <a:lnTo>
                  <a:pt x="7713161" y="521142"/>
                </a:lnTo>
                <a:cubicBezTo>
                  <a:pt x="7712083" y="524409"/>
                  <a:pt x="7710195" y="527132"/>
                  <a:pt x="7707499" y="529311"/>
                </a:cubicBezTo>
                <a:cubicBezTo>
                  <a:pt x="7704801" y="531488"/>
                  <a:pt x="7703451" y="534756"/>
                  <a:pt x="7703451" y="539113"/>
                </a:cubicBezTo>
                <a:cubicBezTo>
                  <a:pt x="7703451" y="542379"/>
                  <a:pt x="7704531" y="545102"/>
                  <a:pt x="7706689" y="547281"/>
                </a:cubicBezTo>
                <a:cubicBezTo>
                  <a:pt x="7708847" y="549458"/>
                  <a:pt x="7709925" y="551637"/>
                  <a:pt x="7709925" y="553816"/>
                </a:cubicBezTo>
                <a:cubicBezTo>
                  <a:pt x="7709925" y="555993"/>
                  <a:pt x="7709115" y="557355"/>
                  <a:pt x="7707499" y="557900"/>
                </a:cubicBezTo>
                <a:cubicBezTo>
                  <a:pt x="7705879" y="558444"/>
                  <a:pt x="7705069" y="559806"/>
                  <a:pt x="7705069" y="561984"/>
                </a:cubicBezTo>
                <a:cubicBezTo>
                  <a:pt x="7705069" y="564162"/>
                  <a:pt x="7705339" y="566612"/>
                  <a:pt x="7705879" y="569335"/>
                </a:cubicBezTo>
                <a:cubicBezTo>
                  <a:pt x="7706418" y="572058"/>
                  <a:pt x="7706689" y="574509"/>
                  <a:pt x="7706689" y="576686"/>
                </a:cubicBezTo>
                <a:cubicBezTo>
                  <a:pt x="7706689" y="577776"/>
                  <a:pt x="7706149" y="579682"/>
                  <a:pt x="7705069" y="582405"/>
                </a:cubicBezTo>
                <a:cubicBezTo>
                  <a:pt x="7703991" y="585128"/>
                  <a:pt x="7703451" y="587033"/>
                  <a:pt x="7703451" y="588123"/>
                </a:cubicBezTo>
                <a:cubicBezTo>
                  <a:pt x="7703451" y="591390"/>
                  <a:pt x="7705611" y="596291"/>
                  <a:pt x="7709925" y="602826"/>
                </a:cubicBezTo>
                <a:lnTo>
                  <a:pt x="7709925" y="604460"/>
                </a:lnTo>
                <a:cubicBezTo>
                  <a:pt x="7709925" y="606637"/>
                  <a:pt x="7708847" y="608544"/>
                  <a:pt x="7706689" y="610177"/>
                </a:cubicBezTo>
                <a:cubicBezTo>
                  <a:pt x="7704531" y="611811"/>
                  <a:pt x="7703451" y="613717"/>
                  <a:pt x="7703451" y="615895"/>
                </a:cubicBezTo>
                <a:cubicBezTo>
                  <a:pt x="7703451" y="618073"/>
                  <a:pt x="7703991" y="619707"/>
                  <a:pt x="7705069" y="620796"/>
                </a:cubicBezTo>
                <a:cubicBezTo>
                  <a:pt x="7706149" y="621886"/>
                  <a:pt x="7706689" y="623519"/>
                  <a:pt x="7706689" y="625696"/>
                </a:cubicBezTo>
                <a:cubicBezTo>
                  <a:pt x="7706689" y="632233"/>
                  <a:pt x="7704801" y="637678"/>
                  <a:pt x="7701023" y="642035"/>
                </a:cubicBezTo>
                <a:cubicBezTo>
                  <a:pt x="7697249" y="646391"/>
                  <a:pt x="7694281" y="651836"/>
                  <a:pt x="7692124" y="658371"/>
                </a:cubicBezTo>
                <a:cubicBezTo>
                  <a:pt x="7692124" y="659461"/>
                  <a:pt x="7691314" y="660277"/>
                  <a:pt x="7689696" y="660822"/>
                </a:cubicBezTo>
                <a:cubicBezTo>
                  <a:pt x="7688078" y="661366"/>
                  <a:pt x="7686728" y="662728"/>
                  <a:pt x="7685651" y="664906"/>
                </a:cubicBezTo>
                <a:cubicBezTo>
                  <a:pt x="7685651" y="668173"/>
                  <a:pt x="7685381" y="673619"/>
                  <a:pt x="7684841" y="681243"/>
                </a:cubicBezTo>
                <a:cubicBezTo>
                  <a:pt x="7684302" y="688866"/>
                  <a:pt x="7682953" y="694312"/>
                  <a:pt x="7680795" y="697580"/>
                </a:cubicBezTo>
                <a:lnTo>
                  <a:pt x="7680795" y="712282"/>
                </a:lnTo>
                <a:cubicBezTo>
                  <a:pt x="7680795" y="714461"/>
                  <a:pt x="7679717" y="716094"/>
                  <a:pt x="7677559" y="717183"/>
                </a:cubicBezTo>
                <a:cubicBezTo>
                  <a:pt x="7675401" y="718273"/>
                  <a:pt x="7673245" y="719906"/>
                  <a:pt x="7671085" y="722085"/>
                </a:cubicBezTo>
                <a:cubicBezTo>
                  <a:pt x="7668927" y="724262"/>
                  <a:pt x="7668389" y="726169"/>
                  <a:pt x="7669467" y="727802"/>
                </a:cubicBezTo>
                <a:cubicBezTo>
                  <a:pt x="7670547" y="729436"/>
                  <a:pt x="7671085" y="732431"/>
                  <a:pt x="7671085" y="736787"/>
                </a:cubicBezTo>
                <a:cubicBezTo>
                  <a:pt x="7670007" y="741144"/>
                  <a:pt x="7667309" y="744683"/>
                  <a:pt x="7662994" y="747406"/>
                </a:cubicBezTo>
                <a:cubicBezTo>
                  <a:pt x="7658679" y="750129"/>
                  <a:pt x="7655443" y="752580"/>
                  <a:pt x="7653285" y="754758"/>
                </a:cubicBezTo>
                <a:cubicBezTo>
                  <a:pt x="7655443" y="764560"/>
                  <a:pt x="7653015" y="772456"/>
                  <a:pt x="7646003" y="778446"/>
                </a:cubicBezTo>
                <a:cubicBezTo>
                  <a:pt x="7638989" y="784436"/>
                  <a:pt x="7634404" y="791788"/>
                  <a:pt x="7632246" y="800500"/>
                </a:cubicBezTo>
                <a:cubicBezTo>
                  <a:pt x="7629010" y="812481"/>
                  <a:pt x="7624695" y="819016"/>
                  <a:pt x="7619299" y="820105"/>
                </a:cubicBezTo>
                <a:cubicBezTo>
                  <a:pt x="7613905" y="821193"/>
                  <a:pt x="7608511" y="826095"/>
                  <a:pt x="7603117" y="834807"/>
                </a:cubicBezTo>
                <a:cubicBezTo>
                  <a:pt x="7602038" y="836986"/>
                  <a:pt x="7600420" y="840253"/>
                  <a:pt x="7598262" y="844610"/>
                </a:cubicBezTo>
                <a:cubicBezTo>
                  <a:pt x="7596105" y="848967"/>
                  <a:pt x="7593408" y="851689"/>
                  <a:pt x="7590171" y="852779"/>
                </a:cubicBezTo>
                <a:cubicBezTo>
                  <a:pt x="7583697" y="854956"/>
                  <a:pt x="7579922" y="858768"/>
                  <a:pt x="7578841" y="864214"/>
                </a:cubicBezTo>
                <a:cubicBezTo>
                  <a:pt x="7577763" y="869660"/>
                  <a:pt x="7574527" y="874561"/>
                  <a:pt x="7569133" y="878917"/>
                </a:cubicBezTo>
                <a:cubicBezTo>
                  <a:pt x="7561581" y="884363"/>
                  <a:pt x="7554569" y="889263"/>
                  <a:pt x="7548095" y="893621"/>
                </a:cubicBezTo>
                <a:cubicBezTo>
                  <a:pt x="7541623" y="897977"/>
                  <a:pt x="7535688" y="904512"/>
                  <a:pt x="7530294" y="913224"/>
                </a:cubicBezTo>
                <a:cubicBezTo>
                  <a:pt x="7528135" y="915403"/>
                  <a:pt x="7524090" y="917036"/>
                  <a:pt x="7518155" y="918126"/>
                </a:cubicBezTo>
                <a:cubicBezTo>
                  <a:pt x="7512222" y="919214"/>
                  <a:pt x="7507637" y="920849"/>
                  <a:pt x="7504401" y="923026"/>
                </a:cubicBezTo>
                <a:cubicBezTo>
                  <a:pt x="7502243" y="924115"/>
                  <a:pt x="7499005" y="927110"/>
                  <a:pt x="7494691" y="932012"/>
                </a:cubicBezTo>
                <a:cubicBezTo>
                  <a:pt x="7490375" y="936912"/>
                  <a:pt x="7487678" y="939363"/>
                  <a:pt x="7486599" y="939363"/>
                </a:cubicBezTo>
                <a:cubicBezTo>
                  <a:pt x="7484441" y="941541"/>
                  <a:pt x="7481475" y="942631"/>
                  <a:pt x="7477698" y="942631"/>
                </a:cubicBezTo>
                <a:cubicBezTo>
                  <a:pt x="7473923" y="942631"/>
                  <a:pt x="7470957" y="943175"/>
                  <a:pt x="7468798" y="944264"/>
                </a:cubicBezTo>
                <a:cubicBezTo>
                  <a:pt x="7466639" y="946442"/>
                  <a:pt x="7465293" y="948348"/>
                  <a:pt x="7464752" y="949982"/>
                </a:cubicBezTo>
                <a:cubicBezTo>
                  <a:pt x="7464213" y="951615"/>
                  <a:pt x="7462865" y="953522"/>
                  <a:pt x="7460707" y="955699"/>
                </a:cubicBezTo>
                <a:cubicBezTo>
                  <a:pt x="7457471" y="957878"/>
                  <a:pt x="7453694" y="959240"/>
                  <a:pt x="7449377" y="959784"/>
                </a:cubicBezTo>
                <a:cubicBezTo>
                  <a:pt x="7445063" y="960329"/>
                  <a:pt x="7441827" y="961690"/>
                  <a:pt x="7439669" y="963868"/>
                </a:cubicBezTo>
                <a:cubicBezTo>
                  <a:pt x="7437511" y="964957"/>
                  <a:pt x="7435893" y="966591"/>
                  <a:pt x="7434814" y="968769"/>
                </a:cubicBezTo>
                <a:cubicBezTo>
                  <a:pt x="7433736" y="970947"/>
                  <a:pt x="7432117" y="972582"/>
                  <a:pt x="7429959" y="973670"/>
                </a:cubicBezTo>
                <a:cubicBezTo>
                  <a:pt x="7420249" y="974759"/>
                  <a:pt x="7410809" y="975848"/>
                  <a:pt x="7401639" y="976938"/>
                </a:cubicBezTo>
                <a:cubicBezTo>
                  <a:pt x="7392469" y="978027"/>
                  <a:pt x="7383568" y="982383"/>
                  <a:pt x="7374937" y="990006"/>
                </a:cubicBezTo>
                <a:lnTo>
                  <a:pt x="7373318" y="990006"/>
                </a:lnTo>
                <a:cubicBezTo>
                  <a:pt x="7372240" y="990006"/>
                  <a:pt x="7371160" y="989734"/>
                  <a:pt x="7370082" y="989190"/>
                </a:cubicBezTo>
                <a:cubicBezTo>
                  <a:pt x="7369004" y="988645"/>
                  <a:pt x="7367385" y="988373"/>
                  <a:pt x="7365227" y="988373"/>
                </a:cubicBezTo>
                <a:cubicBezTo>
                  <a:pt x="7356596" y="988373"/>
                  <a:pt x="7348234" y="990824"/>
                  <a:pt x="7340143" y="995725"/>
                </a:cubicBezTo>
                <a:cubicBezTo>
                  <a:pt x="7332052" y="1000625"/>
                  <a:pt x="7325309" y="1003076"/>
                  <a:pt x="7319915" y="1003076"/>
                </a:cubicBezTo>
                <a:cubicBezTo>
                  <a:pt x="7317755" y="1003076"/>
                  <a:pt x="7316139" y="1002804"/>
                  <a:pt x="7315061" y="1002259"/>
                </a:cubicBezTo>
                <a:cubicBezTo>
                  <a:pt x="7313981" y="1001715"/>
                  <a:pt x="7312363" y="1001443"/>
                  <a:pt x="7310205" y="1001443"/>
                </a:cubicBezTo>
                <a:cubicBezTo>
                  <a:pt x="7308047" y="1001443"/>
                  <a:pt x="7306969" y="1001987"/>
                  <a:pt x="7306969" y="1003076"/>
                </a:cubicBezTo>
                <a:cubicBezTo>
                  <a:pt x="7306969" y="1004166"/>
                  <a:pt x="7305889" y="1004710"/>
                  <a:pt x="7303731" y="1004710"/>
                </a:cubicBezTo>
                <a:cubicBezTo>
                  <a:pt x="7301573" y="1004710"/>
                  <a:pt x="7299146" y="1004166"/>
                  <a:pt x="7296449" y="1003076"/>
                </a:cubicBezTo>
                <a:cubicBezTo>
                  <a:pt x="7293751" y="1001987"/>
                  <a:pt x="7291325" y="1001443"/>
                  <a:pt x="7289167" y="1001443"/>
                </a:cubicBezTo>
                <a:cubicBezTo>
                  <a:pt x="7279456" y="1001443"/>
                  <a:pt x="7270557" y="1003348"/>
                  <a:pt x="7262465" y="1007160"/>
                </a:cubicBezTo>
                <a:cubicBezTo>
                  <a:pt x="7254373" y="1010973"/>
                  <a:pt x="7245473" y="1012878"/>
                  <a:pt x="7235763" y="1012878"/>
                </a:cubicBezTo>
                <a:cubicBezTo>
                  <a:pt x="7233605" y="1012878"/>
                  <a:pt x="7230368" y="1011789"/>
                  <a:pt x="7226053" y="1009611"/>
                </a:cubicBezTo>
                <a:cubicBezTo>
                  <a:pt x="7222817" y="1009611"/>
                  <a:pt x="7219310" y="1010155"/>
                  <a:pt x="7215534" y="1011245"/>
                </a:cubicBezTo>
                <a:cubicBezTo>
                  <a:pt x="7211759" y="1012334"/>
                  <a:pt x="7207713" y="1012878"/>
                  <a:pt x="7203397" y="1012878"/>
                </a:cubicBezTo>
                <a:cubicBezTo>
                  <a:pt x="7201239" y="1012878"/>
                  <a:pt x="7199621" y="1012606"/>
                  <a:pt x="7198543" y="1012062"/>
                </a:cubicBezTo>
                <a:cubicBezTo>
                  <a:pt x="7197463" y="1011517"/>
                  <a:pt x="7195845" y="1011245"/>
                  <a:pt x="7193687" y="1011245"/>
                </a:cubicBezTo>
                <a:cubicBezTo>
                  <a:pt x="7191530" y="1011245"/>
                  <a:pt x="7190181" y="1011789"/>
                  <a:pt x="7189641" y="1012878"/>
                </a:cubicBezTo>
                <a:cubicBezTo>
                  <a:pt x="7189101" y="1013967"/>
                  <a:pt x="7187754" y="1014511"/>
                  <a:pt x="7185595" y="1014511"/>
                </a:cubicBezTo>
                <a:lnTo>
                  <a:pt x="7164559" y="1014511"/>
                </a:lnTo>
                <a:cubicBezTo>
                  <a:pt x="7164559" y="1014511"/>
                  <a:pt x="7164018" y="1013967"/>
                  <a:pt x="7162939" y="1012878"/>
                </a:cubicBezTo>
                <a:cubicBezTo>
                  <a:pt x="7158625" y="1012878"/>
                  <a:pt x="7156467" y="1010701"/>
                  <a:pt x="7156467" y="1006343"/>
                </a:cubicBezTo>
                <a:lnTo>
                  <a:pt x="7154847" y="1006343"/>
                </a:lnTo>
                <a:cubicBezTo>
                  <a:pt x="7152689" y="1006343"/>
                  <a:pt x="7151073" y="1008250"/>
                  <a:pt x="7149993" y="1012062"/>
                </a:cubicBezTo>
                <a:cubicBezTo>
                  <a:pt x="7148915" y="1015873"/>
                  <a:pt x="7146217" y="1017780"/>
                  <a:pt x="7141901" y="1017780"/>
                </a:cubicBezTo>
                <a:cubicBezTo>
                  <a:pt x="7137587" y="1017780"/>
                  <a:pt x="7134619" y="1016962"/>
                  <a:pt x="7133001" y="1015329"/>
                </a:cubicBezTo>
                <a:cubicBezTo>
                  <a:pt x="7131383" y="1013695"/>
                  <a:pt x="7127876" y="1013423"/>
                  <a:pt x="7122481" y="1014511"/>
                </a:cubicBezTo>
                <a:cubicBezTo>
                  <a:pt x="7121404" y="1011245"/>
                  <a:pt x="7119785" y="1007432"/>
                  <a:pt x="7117627" y="1003076"/>
                </a:cubicBezTo>
                <a:cubicBezTo>
                  <a:pt x="7115468" y="998720"/>
                  <a:pt x="7112232" y="996541"/>
                  <a:pt x="7107918" y="996541"/>
                </a:cubicBezTo>
                <a:cubicBezTo>
                  <a:pt x="7102523" y="996541"/>
                  <a:pt x="7099827" y="998720"/>
                  <a:pt x="7099827" y="1003076"/>
                </a:cubicBezTo>
                <a:cubicBezTo>
                  <a:pt x="7099827" y="1007432"/>
                  <a:pt x="7098749" y="1009611"/>
                  <a:pt x="7096589" y="1009611"/>
                </a:cubicBezTo>
                <a:cubicBezTo>
                  <a:pt x="7094431" y="1009611"/>
                  <a:pt x="7090115" y="1008794"/>
                  <a:pt x="7083643" y="1007160"/>
                </a:cubicBezTo>
                <a:cubicBezTo>
                  <a:pt x="7077169" y="1005527"/>
                  <a:pt x="7073933" y="1003076"/>
                  <a:pt x="7073933" y="999809"/>
                </a:cubicBezTo>
                <a:lnTo>
                  <a:pt x="7073933" y="998175"/>
                </a:lnTo>
                <a:cubicBezTo>
                  <a:pt x="7075011" y="997087"/>
                  <a:pt x="7076361" y="995452"/>
                  <a:pt x="7077979" y="993274"/>
                </a:cubicBezTo>
                <a:cubicBezTo>
                  <a:pt x="7079597" y="991096"/>
                  <a:pt x="7080947" y="988918"/>
                  <a:pt x="7082024" y="986740"/>
                </a:cubicBezTo>
                <a:cubicBezTo>
                  <a:pt x="7082024" y="984561"/>
                  <a:pt x="7080675" y="983473"/>
                  <a:pt x="7077979" y="983473"/>
                </a:cubicBezTo>
                <a:cubicBezTo>
                  <a:pt x="7075281" y="983473"/>
                  <a:pt x="7072855" y="983473"/>
                  <a:pt x="7070697" y="983473"/>
                </a:cubicBezTo>
                <a:cubicBezTo>
                  <a:pt x="7065302" y="983473"/>
                  <a:pt x="7060987" y="985650"/>
                  <a:pt x="7057749" y="990006"/>
                </a:cubicBezTo>
                <a:cubicBezTo>
                  <a:pt x="7054513" y="994364"/>
                  <a:pt x="7051277" y="996541"/>
                  <a:pt x="7048040" y="996541"/>
                </a:cubicBezTo>
                <a:lnTo>
                  <a:pt x="7038331" y="996541"/>
                </a:lnTo>
                <a:cubicBezTo>
                  <a:pt x="7024306" y="996541"/>
                  <a:pt x="7011898" y="993819"/>
                  <a:pt x="7001109" y="988373"/>
                </a:cubicBezTo>
                <a:cubicBezTo>
                  <a:pt x="6990321" y="982927"/>
                  <a:pt x="6978454" y="980205"/>
                  <a:pt x="6965507" y="980205"/>
                </a:cubicBezTo>
                <a:cubicBezTo>
                  <a:pt x="6963349" y="979115"/>
                  <a:pt x="6962271" y="976938"/>
                  <a:pt x="6962271" y="973670"/>
                </a:cubicBezTo>
                <a:cubicBezTo>
                  <a:pt x="6962271" y="970403"/>
                  <a:pt x="6961192" y="968769"/>
                  <a:pt x="6959033" y="968769"/>
                </a:cubicBezTo>
                <a:lnTo>
                  <a:pt x="6946088" y="968769"/>
                </a:lnTo>
                <a:cubicBezTo>
                  <a:pt x="6942852" y="968769"/>
                  <a:pt x="6941233" y="967136"/>
                  <a:pt x="6941233" y="963868"/>
                </a:cubicBezTo>
                <a:cubicBezTo>
                  <a:pt x="6941233" y="961690"/>
                  <a:pt x="6943929" y="960601"/>
                  <a:pt x="6949324" y="960601"/>
                </a:cubicBezTo>
                <a:cubicBezTo>
                  <a:pt x="6951483" y="960601"/>
                  <a:pt x="6952831" y="960873"/>
                  <a:pt x="6953370" y="961417"/>
                </a:cubicBezTo>
                <a:cubicBezTo>
                  <a:pt x="6953909" y="961962"/>
                  <a:pt x="6955257" y="962234"/>
                  <a:pt x="6957415" y="962234"/>
                </a:cubicBezTo>
                <a:cubicBezTo>
                  <a:pt x="6959574" y="962234"/>
                  <a:pt x="6961192" y="960873"/>
                  <a:pt x="6962271" y="958150"/>
                </a:cubicBezTo>
                <a:cubicBezTo>
                  <a:pt x="6963349" y="955427"/>
                  <a:pt x="6963889" y="952977"/>
                  <a:pt x="6963889" y="950799"/>
                </a:cubicBezTo>
                <a:cubicBezTo>
                  <a:pt x="6963889" y="947531"/>
                  <a:pt x="6963349" y="943719"/>
                  <a:pt x="6962271" y="939363"/>
                </a:cubicBezTo>
                <a:cubicBezTo>
                  <a:pt x="6961192" y="935007"/>
                  <a:pt x="6959033" y="932828"/>
                  <a:pt x="6955797" y="932828"/>
                </a:cubicBezTo>
                <a:cubicBezTo>
                  <a:pt x="6952560" y="932828"/>
                  <a:pt x="6950673" y="934462"/>
                  <a:pt x="6950133" y="937729"/>
                </a:cubicBezTo>
                <a:cubicBezTo>
                  <a:pt x="6949593" y="940996"/>
                  <a:pt x="6948245" y="942631"/>
                  <a:pt x="6946088" y="942631"/>
                </a:cubicBezTo>
                <a:lnTo>
                  <a:pt x="6929905" y="942631"/>
                </a:lnTo>
                <a:cubicBezTo>
                  <a:pt x="6928826" y="942631"/>
                  <a:pt x="6928287" y="943175"/>
                  <a:pt x="6928287" y="944264"/>
                </a:cubicBezTo>
                <a:lnTo>
                  <a:pt x="6928287" y="945898"/>
                </a:lnTo>
                <a:cubicBezTo>
                  <a:pt x="6928287" y="948076"/>
                  <a:pt x="6929095" y="949438"/>
                  <a:pt x="6930713" y="949982"/>
                </a:cubicBezTo>
                <a:cubicBezTo>
                  <a:pt x="6932333" y="950526"/>
                  <a:pt x="6933141" y="951887"/>
                  <a:pt x="6933141" y="954066"/>
                </a:cubicBezTo>
                <a:cubicBezTo>
                  <a:pt x="6933141" y="957333"/>
                  <a:pt x="6930445" y="958968"/>
                  <a:pt x="6925049" y="958968"/>
                </a:cubicBezTo>
                <a:cubicBezTo>
                  <a:pt x="6922891" y="958968"/>
                  <a:pt x="6919117" y="957878"/>
                  <a:pt x="6913722" y="955699"/>
                </a:cubicBezTo>
                <a:cubicBezTo>
                  <a:pt x="6908327" y="953522"/>
                  <a:pt x="6904551" y="951887"/>
                  <a:pt x="6902395" y="950799"/>
                </a:cubicBezTo>
                <a:cubicBezTo>
                  <a:pt x="6901315" y="950799"/>
                  <a:pt x="6900236" y="950254"/>
                  <a:pt x="6899157" y="949164"/>
                </a:cubicBezTo>
                <a:lnTo>
                  <a:pt x="6882974" y="934462"/>
                </a:lnTo>
                <a:cubicBezTo>
                  <a:pt x="6881895" y="934462"/>
                  <a:pt x="6881087" y="934189"/>
                  <a:pt x="6880547" y="933645"/>
                </a:cubicBezTo>
                <a:cubicBezTo>
                  <a:pt x="6880007" y="933101"/>
                  <a:pt x="6878659" y="932828"/>
                  <a:pt x="6876501" y="932828"/>
                </a:cubicBezTo>
                <a:lnTo>
                  <a:pt x="6871647" y="932828"/>
                </a:lnTo>
                <a:cubicBezTo>
                  <a:pt x="6870567" y="930650"/>
                  <a:pt x="6865713" y="924933"/>
                  <a:pt x="6857081" y="915675"/>
                </a:cubicBezTo>
                <a:cubicBezTo>
                  <a:pt x="6848450" y="906417"/>
                  <a:pt x="6843595" y="901244"/>
                  <a:pt x="6842517" y="900154"/>
                </a:cubicBezTo>
                <a:cubicBezTo>
                  <a:pt x="6833885" y="897977"/>
                  <a:pt x="6828221" y="894982"/>
                  <a:pt x="6825524" y="891170"/>
                </a:cubicBezTo>
                <a:cubicBezTo>
                  <a:pt x="6822828" y="887358"/>
                  <a:pt x="6817702" y="883273"/>
                  <a:pt x="6810151" y="878917"/>
                </a:cubicBezTo>
                <a:cubicBezTo>
                  <a:pt x="6807993" y="875649"/>
                  <a:pt x="6805566" y="871293"/>
                  <a:pt x="6802869" y="865847"/>
                </a:cubicBezTo>
                <a:cubicBezTo>
                  <a:pt x="6800171" y="860402"/>
                  <a:pt x="6797205" y="856590"/>
                  <a:pt x="6793967" y="854412"/>
                </a:cubicBezTo>
                <a:cubicBezTo>
                  <a:pt x="6791809" y="853323"/>
                  <a:pt x="6789653" y="852505"/>
                  <a:pt x="6787494" y="851961"/>
                </a:cubicBezTo>
                <a:cubicBezTo>
                  <a:pt x="6785336" y="851417"/>
                  <a:pt x="6783718" y="850056"/>
                  <a:pt x="6782640" y="847877"/>
                </a:cubicBezTo>
                <a:cubicBezTo>
                  <a:pt x="6780481" y="843521"/>
                  <a:pt x="6779943" y="841070"/>
                  <a:pt x="6781021" y="840526"/>
                </a:cubicBezTo>
                <a:cubicBezTo>
                  <a:pt x="6782100" y="839981"/>
                  <a:pt x="6781561" y="838619"/>
                  <a:pt x="6779403" y="836442"/>
                </a:cubicBezTo>
                <a:cubicBezTo>
                  <a:pt x="6778323" y="834263"/>
                  <a:pt x="6775897" y="832358"/>
                  <a:pt x="6772121" y="830723"/>
                </a:cubicBezTo>
                <a:cubicBezTo>
                  <a:pt x="6768345" y="829090"/>
                  <a:pt x="6765378" y="827728"/>
                  <a:pt x="6763219" y="826639"/>
                </a:cubicBezTo>
                <a:cubicBezTo>
                  <a:pt x="6762142" y="825551"/>
                  <a:pt x="6760253" y="822828"/>
                  <a:pt x="6757556" y="818471"/>
                </a:cubicBezTo>
                <a:cubicBezTo>
                  <a:pt x="6754859" y="814114"/>
                  <a:pt x="6752161" y="809486"/>
                  <a:pt x="6749465" y="804585"/>
                </a:cubicBezTo>
                <a:cubicBezTo>
                  <a:pt x="6746767" y="799684"/>
                  <a:pt x="6744339" y="795055"/>
                  <a:pt x="6742183" y="790699"/>
                </a:cubicBezTo>
                <a:cubicBezTo>
                  <a:pt x="6740024" y="786342"/>
                  <a:pt x="6738945" y="784164"/>
                  <a:pt x="6738945" y="784164"/>
                </a:cubicBezTo>
                <a:cubicBezTo>
                  <a:pt x="6741103" y="778718"/>
                  <a:pt x="6744070" y="772183"/>
                  <a:pt x="6747847" y="764560"/>
                </a:cubicBezTo>
                <a:cubicBezTo>
                  <a:pt x="6751623" y="756936"/>
                  <a:pt x="6753510" y="750946"/>
                  <a:pt x="6753510" y="746590"/>
                </a:cubicBezTo>
                <a:cubicBezTo>
                  <a:pt x="6753510" y="743322"/>
                  <a:pt x="6752701" y="740055"/>
                  <a:pt x="6751083" y="736787"/>
                </a:cubicBezTo>
                <a:cubicBezTo>
                  <a:pt x="6749465" y="733520"/>
                  <a:pt x="6748115" y="730253"/>
                  <a:pt x="6747037" y="726985"/>
                </a:cubicBezTo>
                <a:cubicBezTo>
                  <a:pt x="6743801" y="722629"/>
                  <a:pt x="6740565" y="719362"/>
                  <a:pt x="6737327" y="717183"/>
                </a:cubicBezTo>
                <a:cubicBezTo>
                  <a:pt x="6734091" y="715005"/>
                  <a:pt x="6730853" y="712282"/>
                  <a:pt x="6727617" y="709015"/>
                </a:cubicBezTo>
                <a:cubicBezTo>
                  <a:pt x="6726539" y="707926"/>
                  <a:pt x="6724921" y="707382"/>
                  <a:pt x="6722762" y="707382"/>
                </a:cubicBezTo>
                <a:cubicBezTo>
                  <a:pt x="6721685" y="707382"/>
                  <a:pt x="6721144" y="709015"/>
                  <a:pt x="6721144" y="712282"/>
                </a:cubicBezTo>
                <a:cubicBezTo>
                  <a:pt x="6721144" y="714461"/>
                  <a:pt x="6721685" y="716366"/>
                  <a:pt x="6722762" y="718001"/>
                </a:cubicBezTo>
                <a:cubicBezTo>
                  <a:pt x="6723841" y="719634"/>
                  <a:pt x="6724380" y="721540"/>
                  <a:pt x="6724380" y="723718"/>
                </a:cubicBezTo>
                <a:cubicBezTo>
                  <a:pt x="6724380" y="726985"/>
                  <a:pt x="6722223" y="728892"/>
                  <a:pt x="6717907" y="729436"/>
                </a:cubicBezTo>
                <a:cubicBezTo>
                  <a:pt x="6713591" y="729980"/>
                  <a:pt x="6710355" y="730253"/>
                  <a:pt x="6708199" y="730253"/>
                </a:cubicBezTo>
                <a:cubicBezTo>
                  <a:pt x="6707119" y="730253"/>
                  <a:pt x="6705501" y="729980"/>
                  <a:pt x="6703343" y="729436"/>
                </a:cubicBezTo>
                <a:cubicBezTo>
                  <a:pt x="6701185" y="728892"/>
                  <a:pt x="6700107" y="727530"/>
                  <a:pt x="6700107" y="725352"/>
                </a:cubicBezTo>
                <a:lnTo>
                  <a:pt x="6700107" y="689411"/>
                </a:lnTo>
                <a:cubicBezTo>
                  <a:pt x="6700107" y="687233"/>
                  <a:pt x="6697949" y="685871"/>
                  <a:pt x="6693633" y="685327"/>
                </a:cubicBezTo>
                <a:cubicBezTo>
                  <a:pt x="6689319" y="684782"/>
                  <a:pt x="6687160" y="681243"/>
                  <a:pt x="6687160" y="674708"/>
                </a:cubicBezTo>
                <a:cubicBezTo>
                  <a:pt x="6687160" y="671440"/>
                  <a:pt x="6688238" y="668990"/>
                  <a:pt x="6690396" y="667356"/>
                </a:cubicBezTo>
                <a:cubicBezTo>
                  <a:pt x="6692555" y="665722"/>
                  <a:pt x="6693633" y="663817"/>
                  <a:pt x="6693633" y="661638"/>
                </a:cubicBezTo>
                <a:cubicBezTo>
                  <a:pt x="6693633" y="654015"/>
                  <a:pt x="6691206" y="649658"/>
                  <a:pt x="6686351" y="648570"/>
                </a:cubicBezTo>
                <a:cubicBezTo>
                  <a:pt x="6681497" y="647480"/>
                  <a:pt x="6679069" y="645847"/>
                  <a:pt x="6679069" y="643668"/>
                </a:cubicBezTo>
                <a:cubicBezTo>
                  <a:pt x="6679069" y="641489"/>
                  <a:pt x="6679877" y="640128"/>
                  <a:pt x="6681497" y="639584"/>
                </a:cubicBezTo>
                <a:cubicBezTo>
                  <a:pt x="6683115" y="639040"/>
                  <a:pt x="6683923" y="637678"/>
                  <a:pt x="6683923" y="635500"/>
                </a:cubicBezTo>
                <a:cubicBezTo>
                  <a:pt x="6682845" y="631143"/>
                  <a:pt x="6682035" y="625970"/>
                  <a:pt x="6681497" y="619979"/>
                </a:cubicBezTo>
                <a:cubicBezTo>
                  <a:pt x="6680956" y="613989"/>
                  <a:pt x="6679607" y="609360"/>
                  <a:pt x="6677451" y="606093"/>
                </a:cubicBezTo>
                <a:cubicBezTo>
                  <a:pt x="6676371" y="603914"/>
                  <a:pt x="6675023" y="602553"/>
                  <a:pt x="6673405" y="602009"/>
                </a:cubicBezTo>
                <a:cubicBezTo>
                  <a:pt x="6671787" y="601465"/>
                  <a:pt x="6670977" y="600103"/>
                  <a:pt x="6670977" y="597925"/>
                </a:cubicBezTo>
                <a:cubicBezTo>
                  <a:pt x="6670977" y="595746"/>
                  <a:pt x="6671247" y="593023"/>
                  <a:pt x="6671787" y="589756"/>
                </a:cubicBezTo>
                <a:cubicBezTo>
                  <a:pt x="6672326" y="586489"/>
                  <a:pt x="6672595" y="583767"/>
                  <a:pt x="6672595" y="581588"/>
                </a:cubicBezTo>
                <a:cubicBezTo>
                  <a:pt x="6672595" y="579409"/>
                  <a:pt x="6671787" y="577232"/>
                  <a:pt x="6670168" y="575053"/>
                </a:cubicBezTo>
                <a:cubicBezTo>
                  <a:pt x="6668550" y="572875"/>
                  <a:pt x="6667741" y="570697"/>
                  <a:pt x="6667741" y="568518"/>
                </a:cubicBezTo>
                <a:cubicBezTo>
                  <a:pt x="6667741" y="565251"/>
                  <a:pt x="6668280" y="562256"/>
                  <a:pt x="6669359" y="559534"/>
                </a:cubicBezTo>
                <a:cubicBezTo>
                  <a:pt x="6670437" y="556811"/>
                  <a:pt x="6670977" y="553816"/>
                  <a:pt x="6670977" y="550548"/>
                </a:cubicBezTo>
                <a:cubicBezTo>
                  <a:pt x="6670977" y="550548"/>
                  <a:pt x="6670437" y="549458"/>
                  <a:pt x="6669359" y="547281"/>
                </a:cubicBezTo>
                <a:lnTo>
                  <a:pt x="6669359" y="545648"/>
                </a:lnTo>
                <a:lnTo>
                  <a:pt x="6669359" y="542379"/>
                </a:lnTo>
                <a:cubicBezTo>
                  <a:pt x="6669359" y="541290"/>
                  <a:pt x="6669898" y="540746"/>
                  <a:pt x="6670977" y="540746"/>
                </a:cubicBezTo>
                <a:lnTo>
                  <a:pt x="6670977" y="539113"/>
                </a:lnTo>
                <a:cubicBezTo>
                  <a:pt x="6670977" y="533667"/>
                  <a:pt x="6670168" y="529037"/>
                  <a:pt x="6668550" y="525227"/>
                </a:cubicBezTo>
                <a:cubicBezTo>
                  <a:pt x="6666932" y="521414"/>
                  <a:pt x="6666122" y="516785"/>
                  <a:pt x="6666122" y="511339"/>
                </a:cubicBezTo>
                <a:cubicBezTo>
                  <a:pt x="6666122" y="509162"/>
                  <a:pt x="6666932" y="507255"/>
                  <a:pt x="6668550" y="505622"/>
                </a:cubicBezTo>
                <a:cubicBezTo>
                  <a:pt x="6670168" y="503988"/>
                  <a:pt x="6670977" y="502083"/>
                  <a:pt x="6670977" y="499904"/>
                </a:cubicBezTo>
                <a:lnTo>
                  <a:pt x="6670977" y="498271"/>
                </a:lnTo>
                <a:cubicBezTo>
                  <a:pt x="6667741" y="493915"/>
                  <a:pt x="6665583" y="491192"/>
                  <a:pt x="6664504" y="490102"/>
                </a:cubicBezTo>
                <a:cubicBezTo>
                  <a:pt x="6663426" y="489013"/>
                  <a:pt x="6662886" y="486290"/>
                  <a:pt x="6662886" y="481934"/>
                </a:cubicBezTo>
                <a:cubicBezTo>
                  <a:pt x="6662886" y="477578"/>
                  <a:pt x="6663964" y="474855"/>
                  <a:pt x="6666122" y="473766"/>
                </a:cubicBezTo>
                <a:cubicBezTo>
                  <a:pt x="6668280" y="472676"/>
                  <a:pt x="6669359" y="469953"/>
                  <a:pt x="6669359" y="465597"/>
                </a:cubicBezTo>
                <a:cubicBezTo>
                  <a:pt x="6669359" y="462329"/>
                  <a:pt x="6668280" y="459334"/>
                  <a:pt x="6666122" y="456611"/>
                </a:cubicBezTo>
                <a:cubicBezTo>
                  <a:pt x="6663964" y="453889"/>
                  <a:pt x="6662886" y="451438"/>
                  <a:pt x="6662886" y="449260"/>
                </a:cubicBezTo>
                <a:cubicBezTo>
                  <a:pt x="6662886" y="442726"/>
                  <a:pt x="6666122" y="438097"/>
                  <a:pt x="6672595" y="435375"/>
                </a:cubicBezTo>
                <a:cubicBezTo>
                  <a:pt x="6679069" y="432652"/>
                  <a:pt x="6682305" y="427478"/>
                  <a:pt x="6682305" y="419854"/>
                </a:cubicBezTo>
                <a:cubicBezTo>
                  <a:pt x="6682305" y="415498"/>
                  <a:pt x="6680687" y="411141"/>
                  <a:pt x="6677451" y="406785"/>
                </a:cubicBezTo>
                <a:cubicBezTo>
                  <a:pt x="6679607" y="404606"/>
                  <a:pt x="6680687" y="401884"/>
                  <a:pt x="6680687" y="398617"/>
                </a:cubicBezTo>
                <a:lnTo>
                  <a:pt x="6680687" y="390448"/>
                </a:lnTo>
                <a:lnTo>
                  <a:pt x="6680687" y="388814"/>
                </a:lnTo>
                <a:cubicBezTo>
                  <a:pt x="6686081" y="385547"/>
                  <a:pt x="6688509" y="380919"/>
                  <a:pt x="6687969" y="374928"/>
                </a:cubicBezTo>
                <a:cubicBezTo>
                  <a:pt x="6687429" y="368938"/>
                  <a:pt x="6688238" y="363221"/>
                  <a:pt x="6690396" y="357775"/>
                </a:cubicBezTo>
                <a:cubicBezTo>
                  <a:pt x="6691475" y="355596"/>
                  <a:pt x="6692283" y="354779"/>
                  <a:pt x="6692824" y="355324"/>
                </a:cubicBezTo>
                <a:cubicBezTo>
                  <a:pt x="6693364" y="355868"/>
                  <a:pt x="6694711" y="355596"/>
                  <a:pt x="6696869" y="354507"/>
                </a:cubicBezTo>
                <a:cubicBezTo>
                  <a:pt x="6700107" y="352329"/>
                  <a:pt x="6701995" y="348245"/>
                  <a:pt x="6702535" y="342254"/>
                </a:cubicBezTo>
                <a:cubicBezTo>
                  <a:pt x="6703073" y="336265"/>
                  <a:pt x="6703343" y="331635"/>
                  <a:pt x="6703343" y="328368"/>
                </a:cubicBezTo>
                <a:cubicBezTo>
                  <a:pt x="6703343" y="326190"/>
                  <a:pt x="6703073" y="323740"/>
                  <a:pt x="6702535" y="321017"/>
                </a:cubicBezTo>
                <a:cubicBezTo>
                  <a:pt x="6701995" y="318295"/>
                  <a:pt x="6701725" y="315844"/>
                  <a:pt x="6701725" y="313665"/>
                </a:cubicBezTo>
                <a:cubicBezTo>
                  <a:pt x="6701725" y="311488"/>
                  <a:pt x="6704422" y="307947"/>
                  <a:pt x="6709817" y="303046"/>
                </a:cubicBezTo>
                <a:cubicBezTo>
                  <a:pt x="6715211" y="298146"/>
                  <a:pt x="6718986" y="294061"/>
                  <a:pt x="6721144" y="290793"/>
                </a:cubicBezTo>
                <a:lnTo>
                  <a:pt x="6725999" y="282625"/>
                </a:lnTo>
                <a:lnTo>
                  <a:pt x="6725999" y="279358"/>
                </a:lnTo>
                <a:cubicBezTo>
                  <a:pt x="6725999" y="278269"/>
                  <a:pt x="6726539" y="277725"/>
                  <a:pt x="6727617" y="277725"/>
                </a:cubicBezTo>
                <a:lnTo>
                  <a:pt x="6740565" y="277725"/>
                </a:lnTo>
                <a:cubicBezTo>
                  <a:pt x="6741643" y="277725"/>
                  <a:pt x="6742183" y="275546"/>
                  <a:pt x="6742183" y="271190"/>
                </a:cubicBezTo>
                <a:cubicBezTo>
                  <a:pt x="6742183" y="269011"/>
                  <a:pt x="6741103" y="267106"/>
                  <a:pt x="6738945" y="265472"/>
                </a:cubicBezTo>
                <a:cubicBezTo>
                  <a:pt x="6736788" y="263839"/>
                  <a:pt x="6735709" y="261932"/>
                  <a:pt x="6735709" y="259755"/>
                </a:cubicBezTo>
                <a:cubicBezTo>
                  <a:pt x="6735709" y="254309"/>
                  <a:pt x="6739755" y="247229"/>
                  <a:pt x="6747847" y="238516"/>
                </a:cubicBezTo>
                <a:cubicBezTo>
                  <a:pt x="6755938" y="229804"/>
                  <a:pt x="6761061" y="222724"/>
                  <a:pt x="6763219" y="217278"/>
                </a:cubicBezTo>
                <a:cubicBezTo>
                  <a:pt x="6765378" y="214011"/>
                  <a:pt x="6766187" y="211016"/>
                  <a:pt x="6765647" y="208294"/>
                </a:cubicBezTo>
                <a:cubicBezTo>
                  <a:pt x="6765107" y="205571"/>
                  <a:pt x="6766996" y="204209"/>
                  <a:pt x="6771311" y="204209"/>
                </a:cubicBezTo>
                <a:cubicBezTo>
                  <a:pt x="6773469" y="204209"/>
                  <a:pt x="6775627" y="204753"/>
                  <a:pt x="6777785" y="205843"/>
                </a:cubicBezTo>
                <a:cubicBezTo>
                  <a:pt x="6779943" y="206932"/>
                  <a:pt x="6782100" y="207476"/>
                  <a:pt x="6784258" y="207476"/>
                </a:cubicBezTo>
                <a:cubicBezTo>
                  <a:pt x="6788573" y="207476"/>
                  <a:pt x="6793967" y="206115"/>
                  <a:pt x="6800441" y="203392"/>
                </a:cubicBezTo>
                <a:cubicBezTo>
                  <a:pt x="6806915" y="200669"/>
                  <a:pt x="6810151" y="197130"/>
                  <a:pt x="6810151" y="192773"/>
                </a:cubicBezTo>
                <a:lnTo>
                  <a:pt x="6810151" y="191139"/>
                </a:lnTo>
                <a:cubicBezTo>
                  <a:pt x="6810151" y="191139"/>
                  <a:pt x="6809611" y="190595"/>
                  <a:pt x="6808533" y="189506"/>
                </a:cubicBezTo>
                <a:lnTo>
                  <a:pt x="6802059" y="189506"/>
                </a:lnTo>
                <a:cubicBezTo>
                  <a:pt x="6797744" y="189506"/>
                  <a:pt x="6795585" y="187873"/>
                  <a:pt x="6795585" y="184604"/>
                </a:cubicBezTo>
                <a:lnTo>
                  <a:pt x="6795585" y="182971"/>
                </a:lnTo>
                <a:cubicBezTo>
                  <a:pt x="6796665" y="181882"/>
                  <a:pt x="6797473" y="179704"/>
                  <a:pt x="6798013" y="176436"/>
                </a:cubicBezTo>
                <a:cubicBezTo>
                  <a:pt x="6798553" y="173169"/>
                  <a:pt x="6799362" y="170991"/>
                  <a:pt x="6800441" y="169902"/>
                </a:cubicBezTo>
                <a:cubicBezTo>
                  <a:pt x="6802599" y="164457"/>
                  <a:pt x="6806374" y="161734"/>
                  <a:pt x="6811769" y="161734"/>
                </a:cubicBezTo>
                <a:cubicBezTo>
                  <a:pt x="6816084" y="161734"/>
                  <a:pt x="6817702" y="163912"/>
                  <a:pt x="6816624" y="168268"/>
                </a:cubicBezTo>
                <a:cubicBezTo>
                  <a:pt x="6815545" y="172625"/>
                  <a:pt x="6817163" y="174803"/>
                  <a:pt x="6821478" y="174803"/>
                </a:cubicBezTo>
                <a:cubicBezTo>
                  <a:pt x="6824715" y="174803"/>
                  <a:pt x="6826333" y="173713"/>
                  <a:pt x="6826333" y="171536"/>
                </a:cubicBezTo>
                <a:cubicBezTo>
                  <a:pt x="6826333" y="169357"/>
                  <a:pt x="6826064" y="166906"/>
                  <a:pt x="6825524" y="164184"/>
                </a:cubicBezTo>
                <a:cubicBezTo>
                  <a:pt x="6824985" y="161461"/>
                  <a:pt x="6824715" y="159011"/>
                  <a:pt x="6824715" y="156833"/>
                </a:cubicBezTo>
                <a:cubicBezTo>
                  <a:pt x="6824715" y="150298"/>
                  <a:pt x="6828221" y="143219"/>
                  <a:pt x="6835235" y="135594"/>
                </a:cubicBezTo>
                <a:cubicBezTo>
                  <a:pt x="6842247" y="127971"/>
                  <a:pt x="6848990" y="123070"/>
                  <a:pt x="6855462" y="120892"/>
                </a:cubicBezTo>
                <a:cubicBezTo>
                  <a:pt x="6857621" y="121980"/>
                  <a:pt x="6863015" y="122254"/>
                  <a:pt x="6871647" y="121708"/>
                </a:cubicBezTo>
                <a:cubicBezTo>
                  <a:pt x="6880277" y="121164"/>
                  <a:pt x="6884592" y="118169"/>
                  <a:pt x="6884592" y="112724"/>
                </a:cubicBezTo>
                <a:cubicBezTo>
                  <a:pt x="6884592" y="110545"/>
                  <a:pt x="6883513" y="109456"/>
                  <a:pt x="6881356" y="109456"/>
                </a:cubicBezTo>
                <a:cubicBezTo>
                  <a:pt x="6879197" y="109456"/>
                  <a:pt x="6878119" y="108366"/>
                  <a:pt x="6878119" y="106189"/>
                </a:cubicBezTo>
                <a:cubicBezTo>
                  <a:pt x="6878119" y="102921"/>
                  <a:pt x="6880547" y="99654"/>
                  <a:pt x="6885401" y="96387"/>
                </a:cubicBezTo>
                <a:cubicBezTo>
                  <a:pt x="6890256" y="93119"/>
                  <a:pt x="6895921" y="90396"/>
                  <a:pt x="6902395" y="88219"/>
                </a:cubicBezTo>
                <a:cubicBezTo>
                  <a:pt x="6908867" y="86040"/>
                  <a:pt x="6915071" y="84135"/>
                  <a:pt x="6921004" y="82500"/>
                </a:cubicBezTo>
                <a:cubicBezTo>
                  <a:pt x="6926937" y="80866"/>
                  <a:pt x="6930983" y="79505"/>
                  <a:pt x="6933141" y="78416"/>
                </a:cubicBezTo>
                <a:cubicBezTo>
                  <a:pt x="6938537" y="76238"/>
                  <a:pt x="6942311" y="72970"/>
                  <a:pt x="6944469" y="68614"/>
                </a:cubicBezTo>
                <a:cubicBezTo>
                  <a:pt x="6946627" y="64258"/>
                  <a:pt x="6950402" y="61535"/>
                  <a:pt x="6955797" y="60446"/>
                </a:cubicBezTo>
                <a:cubicBezTo>
                  <a:pt x="6959033" y="57179"/>
                  <a:pt x="6961192" y="55545"/>
                  <a:pt x="6962271" y="55545"/>
                </a:cubicBezTo>
                <a:lnTo>
                  <a:pt x="6984926" y="55545"/>
                </a:lnTo>
                <a:cubicBezTo>
                  <a:pt x="6988163" y="55545"/>
                  <a:pt x="6990861" y="53639"/>
                  <a:pt x="6993017" y="49826"/>
                </a:cubicBezTo>
                <a:cubicBezTo>
                  <a:pt x="6995176" y="46016"/>
                  <a:pt x="6997873" y="44109"/>
                  <a:pt x="7001109" y="44109"/>
                </a:cubicBezTo>
                <a:cubicBezTo>
                  <a:pt x="7003267" y="44109"/>
                  <a:pt x="7005965" y="44926"/>
                  <a:pt x="7009201" y="46560"/>
                </a:cubicBezTo>
                <a:cubicBezTo>
                  <a:pt x="7012437" y="48193"/>
                  <a:pt x="7015134" y="49010"/>
                  <a:pt x="7017292" y="49010"/>
                </a:cubicBezTo>
                <a:cubicBezTo>
                  <a:pt x="7020529" y="49010"/>
                  <a:pt x="7022687" y="47649"/>
                  <a:pt x="7023765" y="44926"/>
                </a:cubicBezTo>
                <a:cubicBezTo>
                  <a:pt x="7024845" y="42203"/>
                  <a:pt x="7026463" y="40842"/>
                  <a:pt x="7028621" y="40842"/>
                </a:cubicBezTo>
                <a:cubicBezTo>
                  <a:pt x="7034014" y="40842"/>
                  <a:pt x="7037253" y="42747"/>
                  <a:pt x="7038331" y="46560"/>
                </a:cubicBezTo>
                <a:cubicBezTo>
                  <a:pt x="7039409" y="50372"/>
                  <a:pt x="7039409" y="54456"/>
                  <a:pt x="7038331" y="58812"/>
                </a:cubicBezTo>
                <a:cubicBezTo>
                  <a:pt x="7038331" y="59902"/>
                  <a:pt x="7038869" y="60446"/>
                  <a:pt x="7039950" y="60446"/>
                </a:cubicBezTo>
                <a:lnTo>
                  <a:pt x="7041567" y="60446"/>
                </a:lnTo>
                <a:cubicBezTo>
                  <a:pt x="7044803" y="60446"/>
                  <a:pt x="7047500" y="59902"/>
                  <a:pt x="7049658" y="58812"/>
                </a:cubicBezTo>
                <a:cubicBezTo>
                  <a:pt x="7051817" y="57723"/>
                  <a:pt x="7054513" y="57179"/>
                  <a:pt x="7057749" y="57179"/>
                </a:cubicBezTo>
                <a:cubicBezTo>
                  <a:pt x="7058829" y="57179"/>
                  <a:pt x="7059369" y="56633"/>
                  <a:pt x="7059369" y="55545"/>
                </a:cubicBezTo>
                <a:cubicBezTo>
                  <a:pt x="7059369" y="53367"/>
                  <a:pt x="7057481" y="49826"/>
                  <a:pt x="7053704" y="44926"/>
                </a:cubicBezTo>
                <a:cubicBezTo>
                  <a:pt x="7049929" y="40025"/>
                  <a:pt x="7046963" y="37030"/>
                  <a:pt x="7044803" y="35940"/>
                </a:cubicBezTo>
                <a:lnTo>
                  <a:pt x="7044803" y="34307"/>
                </a:lnTo>
                <a:cubicBezTo>
                  <a:pt x="7049119" y="34307"/>
                  <a:pt x="7052086" y="33218"/>
                  <a:pt x="7053704" y="31040"/>
                </a:cubicBezTo>
                <a:cubicBezTo>
                  <a:pt x="7055323" y="28861"/>
                  <a:pt x="7057749" y="27772"/>
                  <a:pt x="7060987" y="27772"/>
                </a:cubicBezTo>
                <a:cubicBezTo>
                  <a:pt x="7068539" y="26683"/>
                  <a:pt x="7076361" y="26139"/>
                  <a:pt x="7084452" y="26139"/>
                </a:cubicBezTo>
                <a:cubicBezTo>
                  <a:pt x="7092543" y="26139"/>
                  <a:pt x="7100365" y="25049"/>
                  <a:pt x="7107918" y="22872"/>
                </a:cubicBezTo>
                <a:lnTo>
                  <a:pt x="7114390" y="19604"/>
                </a:lnTo>
                <a:lnTo>
                  <a:pt x="7117627" y="19604"/>
                </a:lnTo>
                <a:cubicBezTo>
                  <a:pt x="7120863" y="19604"/>
                  <a:pt x="7123830" y="20149"/>
                  <a:pt x="7126527" y="21237"/>
                </a:cubicBezTo>
                <a:cubicBezTo>
                  <a:pt x="7129225" y="22326"/>
                  <a:pt x="7132731" y="22872"/>
                  <a:pt x="7137048" y="22872"/>
                </a:cubicBezTo>
                <a:lnTo>
                  <a:pt x="7140284" y="22872"/>
                </a:lnTo>
                <a:cubicBezTo>
                  <a:pt x="7144598" y="18514"/>
                  <a:pt x="7147566" y="15247"/>
                  <a:pt x="7149184" y="13069"/>
                </a:cubicBezTo>
                <a:cubicBezTo>
                  <a:pt x="7150802" y="10891"/>
                  <a:pt x="7154309" y="9802"/>
                  <a:pt x="7159703" y="9802"/>
                </a:cubicBezTo>
                <a:close/>
                <a:moveTo>
                  <a:pt x="2039201" y="3267"/>
                </a:moveTo>
                <a:lnTo>
                  <a:pt x="2042437" y="3267"/>
                </a:lnTo>
                <a:cubicBezTo>
                  <a:pt x="2047832" y="3267"/>
                  <a:pt x="2052418" y="4356"/>
                  <a:pt x="2056194" y="6535"/>
                </a:cubicBezTo>
                <a:cubicBezTo>
                  <a:pt x="2059969" y="8713"/>
                  <a:pt x="2064014" y="9802"/>
                  <a:pt x="2068330" y="9802"/>
                </a:cubicBezTo>
                <a:cubicBezTo>
                  <a:pt x="2071567" y="9802"/>
                  <a:pt x="2074534" y="9258"/>
                  <a:pt x="2077231" y="8168"/>
                </a:cubicBezTo>
                <a:cubicBezTo>
                  <a:pt x="2079928" y="7079"/>
                  <a:pt x="2082356" y="6535"/>
                  <a:pt x="2084514" y="6535"/>
                </a:cubicBezTo>
                <a:cubicBezTo>
                  <a:pt x="2086671" y="6535"/>
                  <a:pt x="2088020" y="6807"/>
                  <a:pt x="2088560" y="7351"/>
                </a:cubicBezTo>
                <a:cubicBezTo>
                  <a:pt x="2089099" y="7896"/>
                  <a:pt x="2089908" y="8168"/>
                  <a:pt x="2090986" y="8168"/>
                </a:cubicBezTo>
                <a:cubicBezTo>
                  <a:pt x="2093145" y="8168"/>
                  <a:pt x="2095032" y="7351"/>
                  <a:pt x="2096650" y="5718"/>
                </a:cubicBezTo>
                <a:cubicBezTo>
                  <a:pt x="2098269" y="4084"/>
                  <a:pt x="2100157" y="3267"/>
                  <a:pt x="2102315" y="3267"/>
                </a:cubicBezTo>
                <a:cubicBezTo>
                  <a:pt x="2104472" y="3267"/>
                  <a:pt x="2106091" y="3539"/>
                  <a:pt x="2107169" y="4084"/>
                </a:cubicBezTo>
                <a:cubicBezTo>
                  <a:pt x="2108248" y="4628"/>
                  <a:pt x="2109867" y="4900"/>
                  <a:pt x="2112025" y="4900"/>
                </a:cubicBezTo>
                <a:cubicBezTo>
                  <a:pt x="2113104" y="4900"/>
                  <a:pt x="2114183" y="4628"/>
                  <a:pt x="2115261" y="4084"/>
                </a:cubicBezTo>
                <a:cubicBezTo>
                  <a:pt x="2116340" y="3539"/>
                  <a:pt x="2117419" y="3267"/>
                  <a:pt x="2118498" y="3267"/>
                </a:cubicBezTo>
                <a:cubicBezTo>
                  <a:pt x="2123893" y="3267"/>
                  <a:pt x="2129826" y="4356"/>
                  <a:pt x="2136299" y="6535"/>
                </a:cubicBezTo>
                <a:cubicBezTo>
                  <a:pt x="2142773" y="8713"/>
                  <a:pt x="2149246" y="9802"/>
                  <a:pt x="2155718" y="9802"/>
                </a:cubicBezTo>
                <a:lnTo>
                  <a:pt x="2162192" y="9802"/>
                </a:lnTo>
                <a:cubicBezTo>
                  <a:pt x="2164350" y="9802"/>
                  <a:pt x="2165968" y="8985"/>
                  <a:pt x="2167047" y="7351"/>
                </a:cubicBezTo>
                <a:cubicBezTo>
                  <a:pt x="2168126" y="5718"/>
                  <a:pt x="2169744" y="4900"/>
                  <a:pt x="2171901" y="4900"/>
                </a:cubicBezTo>
                <a:cubicBezTo>
                  <a:pt x="2175139" y="4900"/>
                  <a:pt x="2176757" y="4900"/>
                  <a:pt x="2176757" y="4900"/>
                </a:cubicBezTo>
                <a:cubicBezTo>
                  <a:pt x="2179993" y="8168"/>
                  <a:pt x="2181612" y="11435"/>
                  <a:pt x="2181612" y="14703"/>
                </a:cubicBezTo>
                <a:lnTo>
                  <a:pt x="2183230" y="16337"/>
                </a:lnTo>
                <a:cubicBezTo>
                  <a:pt x="2188625" y="15247"/>
                  <a:pt x="2192401" y="15247"/>
                  <a:pt x="2194558" y="16337"/>
                </a:cubicBezTo>
                <a:cubicBezTo>
                  <a:pt x="2196716" y="17426"/>
                  <a:pt x="2199413" y="17970"/>
                  <a:pt x="2202649" y="17970"/>
                </a:cubicBezTo>
                <a:cubicBezTo>
                  <a:pt x="2204807" y="17970"/>
                  <a:pt x="2206695" y="17153"/>
                  <a:pt x="2208313" y="15519"/>
                </a:cubicBezTo>
                <a:cubicBezTo>
                  <a:pt x="2209931" y="13886"/>
                  <a:pt x="2211820" y="13069"/>
                  <a:pt x="2213978" y="13069"/>
                </a:cubicBezTo>
                <a:cubicBezTo>
                  <a:pt x="2218292" y="13069"/>
                  <a:pt x="2221529" y="14703"/>
                  <a:pt x="2223687" y="17970"/>
                </a:cubicBezTo>
                <a:cubicBezTo>
                  <a:pt x="2225844" y="21237"/>
                  <a:pt x="2229082" y="22872"/>
                  <a:pt x="2233397" y="22872"/>
                </a:cubicBezTo>
                <a:cubicBezTo>
                  <a:pt x="2236633" y="22872"/>
                  <a:pt x="2239330" y="22054"/>
                  <a:pt x="2241489" y="20421"/>
                </a:cubicBezTo>
                <a:cubicBezTo>
                  <a:pt x="2243646" y="18788"/>
                  <a:pt x="2245804" y="17970"/>
                  <a:pt x="2247962" y="17970"/>
                </a:cubicBezTo>
                <a:cubicBezTo>
                  <a:pt x="2249040" y="17970"/>
                  <a:pt x="2250119" y="18514"/>
                  <a:pt x="2251198" y="19604"/>
                </a:cubicBezTo>
                <a:cubicBezTo>
                  <a:pt x="2252277" y="20693"/>
                  <a:pt x="2253895" y="21237"/>
                  <a:pt x="2256053" y="21237"/>
                </a:cubicBezTo>
                <a:cubicBezTo>
                  <a:pt x="2257131" y="21237"/>
                  <a:pt x="2257941" y="20965"/>
                  <a:pt x="2258481" y="20421"/>
                </a:cubicBezTo>
                <a:cubicBezTo>
                  <a:pt x="2259020" y="19877"/>
                  <a:pt x="2260369" y="19604"/>
                  <a:pt x="2262526" y="19604"/>
                </a:cubicBezTo>
                <a:cubicBezTo>
                  <a:pt x="2264684" y="19604"/>
                  <a:pt x="2267381" y="20149"/>
                  <a:pt x="2270617" y="21237"/>
                </a:cubicBezTo>
                <a:cubicBezTo>
                  <a:pt x="2273855" y="22326"/>
                  <a:pt x="2276552" y="22872"/>
                  <a:pt x="2278709" y="22872"/>
                </a:cubicBezTo>
                <a:cubicBezTo>
                  <a:pt x="2281946" y="22872"/>
                  <a:pt x="2284643" y="22326"/>
                  <a:pt x="2286802" y="21237"/>
                </a:cubicBezTo>
                <a:cubicBezTo>
                  <a:pt x="2288958" y="20149"/>
                  <a:pt x="2291656" y="19604"/>
                  <a:pt x="2294893" y="19604"/>
                </a:cubicBezTo>
                <a:cubicBezTo>
                  <a:pt x="2302444" y="19604"/>
                  <a:pt x="2307029" y="22326"/>
                  <a:pt x="2308648" y="27772"/>
                </a:cubicBezTo>
                <a:cubicBezTo>
                  <a:pt x="2310266" y="33218"/>
                  <a:pt x="2315391" y="35940"/>
                  <a:pt x="2324022" y="35940"/>
                </a:cubicBezTo>
                <a:cubicBezTo>
                  <a:pt x="2326180" y="35940"/>
                  <a:pt x="2328337" y="35668"/>
                  <a:pt x="2330495" y="35124"/>
                </a:cubicBezTo>
                <a:cubicBezTo>
                  <a:pt x="2332652" y="34579"/>
                  <a:pt x="2334810" y="34307"/>
                  <a:pt x="2336969" y="34307"/>
                </a:cubicBezTo>
                <a:cubicBezTo>
                  <a:pt x="2342363" y="34307"/>
                  <a:pt x="2346138" y="36486"/>
                  <a:pt x="2348296" y="40842"/>
                </a:cubicBezTo>
                <a:cubicBezTo>
                  <a:pt x="2350455" y="45198"/>
                  <a:pt x="2353690" y="48465"/>
                  <a:pt x="2358006" y="50644"/>
                </a:cubicBezTo>
                <a:cubicBezTo>
                  <a:pt x="2359085" y="50644"/>
                  <a:pt x="2360973" y="50644"/>
                  <a:pt x="2363671" y="50644"/>
                </a:cubicBezTo>
                <a:cubicBezTo>
                  <a:pt x="2366367" y="50644"/>
                  <a:pt x="2368256" y="51188"/>
                  <a:pt x="2369335" y="52277"/>
                </a:cubicBezTo>
                <a:cubicBezTo>
                  <a:pt x="2370414" y="52277"/>
                  <a:pt x="2372301" y="52823"/>
                  <a:pt x="2374998" y="53911"/>
                </a:cubicBezTo>
                <a:cubicBezTo>
                  <a:pt x="2377696" y="55000"/>
                  <a:pt x="2379044" y="56089"/>
                  <a:pt x="2379044" y="57179"/>
                </a:cubicBezTo>
                <a:cubicBezTo>
                  <a:pt x="2380123" y="57179"/>
                  <a:pt x="2382011" y="56907"/>
                  <a:pt x="2384708" y="56361"/>
                </a:cubicBezTo>
                <a:cubicBezTo>
                  <a:pt x="2387405" y="55817"/>
                  <a:pt x="2389294" y="56089"/>
                  <a:pt x="2390372" y="57179"/>
                </a:cubicBezTo>
                <a:lnTo>
                  <a:pt x="2393609" y="60446"/>
                </a:lnTo>
                <a:cubicBezTo>
                  <a:pt x="2395766" y="62624"/>
                  <a:pt x="2397385" y="63714"/>
                  <a:pt x="2398463" y="63714"/>
                </a:cubicBezTo>
                <a:lnTo>
                  <a:pt x="2401701" y="65347"/>
                </a:lnTo>
                <a:lnTo>
                  <a:pt x="2413028" y="65347"/>
                </a:lnTo>
                <a:cubicBezTo>
                  <a:pt x="2415186" y="67525"/>
                  <a:pt x="2417343" y="70793"/>
                  <a:pt x="2419501" y="75149"/>
                </a:cubicBezTo>
                <a:cubicBezTo>
                  <a:pt x="2421660" y="79505"/>
                  <a:pt x="2422738" y="83317"/>
                  <a:pt x="2422738" y="86584"/>
                </a:cubicBezTo>
                <a:cubicBezTo>
                  <a:pt x="2422738" y="96387"/>
                  <a:pt x="2421389" y="100471"/>
                  <a:pt x="2418692" y="98837"/>
                </a:cubicBezTo>
                <a:cubicBezTo>
                  <a:pt x="2415995" y="97203"/>
                  <a:pt x="2414107" y="98565"/>
                  <a:pt x="2413028" y="102921"/>
                </a:cubicBezTo>
                <a:cubicBezTo>
                  <a:pt x="2411949" y="105100"/>
                  <a:pt x="2410331" y="109184"/>
                  <a:pt x="2408174" y="115173"/>
                </a:cubicBezTo>
                <a:cubicBezTo>
                  <a:pt x="2406016" y="121164"/>
                  <a:pt x="2403588" y="127426"/>
                  <a:pt x="2400891" y="133961"/>
                </a:cubicBezTo>
                <a:cubicBezTo>
                  <a:pt x="2398194" y="140496"/>
                  <a:pt x="2395766" y="146485"/>
                  <a:pt x="2393609" y="151931"/>
                </a:cubicBezTo>
                <a:cubicBezTo>
                  <a:pt x="2391451" y="157377"/>
                  <a:pt x="2390372" y="160099"/>
                  <a:pt x="2390372" y="160099"/>
                </a:cubicBezTo>
                <a:cubicBezTo>
                  <a:pt x="2390372" y="161189"/>
                  <a:pt x="2390642" y="162006"/>
                  <a:pt x="2391181" y="162550"/>
                </a:cubicBezTo>
                <a:cubicBezTo>
                  <a:pt x="2391720" y="163096"/>
                  <a:pt x="2391991" y="164457"/>
                  <a:pt x="2391991" y="166634"/>
                </a:cubicBezTo>
                <a:cubicBezTo>
                  <a:pt x="2391991" y="168813"/>
                  <a:pt x="2391181" y="170719"/>
                  <a:pt x="2389563" y="172352"/>
                </a:cubicBezTo>
                <a:cubicBezTo>
                  <a:pt x="2387944" y="173987"/>
                  <a:pt x="2387135" y="175892"/>
                  <a:pt x="2387135" y="178071"/>
                </a:cubicBezTo>
                <a:cubicBezTo>
                  <a:pt x="2387135" y="180248"/>
                  <a:pt x="2387405" y="181882"/>
                  <a:pt x="2387944" y="182971"/>
                </a:cubicBezTo>
                <a:cubicBezTo>
                  <a:pt x="2388484" y="184060"/>
                  <a:pt x="2388754" y="185150"/>
                  <a:pt x="2388754" y="186239"/>
                </a:cubicBezTo>
                <a:lnTo>
                  <a:pt x="2388754" y="187873"/>
                </a:lnTo>
                <a:cubicBezTo>
                  <a:pt x="2385517" y="195496"/>
                  <a:pt x="2383090" y="200125"/>
                  <a:pt x="2381472" y="201759"/>
                </a:cubicBezTo>
                <a:cubicBezTo>
                  <a:pt x="2379854" y="203392"/>
                  <a:pt x="2377426" y="206932"/>
                  <a:pt x="2374189" y="212378"/>
                </a:cubicBezTo>
                <a:cubicBezTo>
                  <a:pt x="2373111" y="212378"/>
                  <a:pt x="2372571" y="212922"/>
                  <a:pt x="2372571" y="214011"/>
                </a:cubicBezTo>
                <a:lnTo>
                  <a:pt x="2372571" y="215645"/>
                </a:lnTo>
                <a:lnTo>
                  <a:pt x="2374189" y="220546"/>
                </a:lnTo>
                <a:cubicBezTo>
                  <a:pt x="2374189" y="225992"/>
                  <a:pt x="2371761" y="231981"/>
                  <a:pt x="2366907" y="238516"/>
                </a:cubicBezTo>
                <a:cubicBezTo>
                  <a:pt x="2362053" y="245051"/>
                  <a:pt x="2359085" y="251041"/>
                  <a:pt x="2358006" y="256486"/>
                </a:cubicBezTo>
                <a:cubicBezTo>
                  <a:pt x="2356928" y="266288"/>
                  <a:pt x="2355308" y="273641"/>
                  <a:pt x="2353151" y="278541"/>
                </a:cubicBezTo>
                <a:cubicBezTo>
                  <a:pt x="2350993" y="283442"/>
                  <a:pt x="2346678" y="289705"/>
                  <a:pt x="2340205" y="297328"/>
                </a:cubicBezTo>
                <a:cubicBezTo>
                  <a:pt x="2339126" y="298418"/>
                  <a:pt x="2338587" y="299779"/>
                  <a:pt x="2338587" y="301412"/>
                </a:cubicBezTo>
                <a:cubicBezTo>
                  <a:pt x="2338587" y="303046"/>
                  <a:pt x="2338046" y="303863"/>
                  <a:pt x="2336969" y="303863"/>
                </a:cubicBezTo>
                <a:cubicBezTo>
                  <a:pt x="2331574" y="303863"/>
                  <a:pt x="2328877" y="301140"/>
                  <a:pt x="2328877" y="295695"/>
                </a:cubicBezTo>
                <a:cubicBezTo>
                  <a:pt x="2328877" y="293516"/>
                  <a:pt x="2329146" y="291883"/>
                  <a:pt x="2329686" y="290793"/>
                </a:cubicBezTo>
                <a:cubicBezTo>
                  <a:pt x="2330226" y="289705"/>
                  <a:pt x="2330495" y="288071"/>
                  <a:pt x="2330495" y="285893"/>
                </a:cubicBezTo>
                <a:cubicBezTo>
                  <a:pt x="2330495" y="281537"/>
                  <a:pt x="2328877" y="279086"/>
                  <a:pt x="2325640" y="278541"/>
                </a:cubicBezTo>
                <a:cubicBezTo>
                  <a:pt x="2322403" y="277997"/>
                  <a:pt x="2319168" y="277725"/>
                  <a:pt x="2315930" y="277725"/>
                </a:cubicBezTo>
                <a:cubicBezTo>
                  <a:pt x="2312694" y="277725"/>
                  <a:pt x="2309187" y="279086"/>
                  <a:pt x="2305411" y="281809"/>
                </a:cubicBezTo>
                <a:cubicBezTo>
                  <a:pt x="2301636" y="284532"/>
                  <a:pt x="2297589" y="285893"/>
                  <a:pt x="2293274" y="285893"/>
                </a:cubicBezTo>
                <a:cubicBezTo>
                  <a:pt x="2287879" y="285893"/>
                  <a:pt x="2283295" y="282898"/>
                  <a:pt x="2279519" y="276907"/>
                </a:cubicBezTo>
                <a:cubicBezTo>
                  <a:pt x="2275742" y="270918"/>
                  <a:pt x="2271158" y="267923"/>
                  <a:pt x="2265763" y="267923"/>
                </a:cubicBezTo>
                <a:cubicBezTo>
                  <a:pt x="2263605" y="267923"/>
                  <a:pt x="2261987" y="268739"/>
                  <a:pt x="2260908" y="270372"/>
                </a:cubicBezTo>
                <a:cubicBezTo>
                  <a:pt x="2259830" y="272007"/>
                  <a:pt x="2258210" y="272823"/>
                  <a:pt x="2256053" y="272823"/>
                </a:cubicBezTo>
                <a:cubicBezTo>
                  <a:pt x="2248501" y="272823"/>
                  <a:pt x="2242568" y="270646"/>
                  <a:pt x="2238251" y="266288"/>
                </a:cubicBezTo>
                <a:cubicBezTo>
                  <a:pt x="2233936" y="261932"/>
                  <a:pt x="2230700" y="259755"/>
                  <a:pt x="2228542" y="259755"/>
                </a:cubicBezTo>
                <a:cubicBezTo>
                  <a:pt x="2226385" y="259755"/>
                  <a:pt x="2223687" y="260299"/>
                  <a:pt x="2220450" y="261388"/>
                </a:cubicBezTo>
                <a:cubicBezTo>
                  <a:pt x="2217214" y="262477"/>
                  <a:pt x="2213978" y="263021"/>
                  <a:pt x="2210741" y="263021"/>
                </a:cubicBezTo>
                <a:cubicBezTo>
                  <a:pt x="2205346" y="263021"/>
                  <a:pt x="2201841" y="260299"/>
                  <a:pt x="2200222" y="254853"/>
                </a:cubicBezTo>
                <a:cubicBezTo>
                  <a:pt x="2198603" y="249407"/>
                  <a:pt x="2195637" y="246685"/>
                  <a:pt x="2191321" y="246685"/>
                </a:cubicBezTo>
                <a:lnTo>
                  <a:pt x="2176757" y="246685"/>
                </a:lnTo>
                <a:cubicBezTo>
                  <a:pt x="2173519" y="243418"/>
                  <a:pt x="2171362" y="241783"/>
                  <a:pt x="2170283" y="241783"/>
                </a:cubicBezTo>
                <a:cubicBezTo>
                  <a:pt x="2165968" y="241783"/>
                  <a:pt x="2162461" y="242600"/>
                  <a:pt x="2159764" y="244234"/>
                </a:cubicBezTo>
                <a:cubicBezTo>
                  <a:pt x="2157067" y="245867"/>
                  <a:pt x="2153561" y="246685"/>
                  <a:pt x="2149246" y="246685"/>
                </a:cubicBezTo>
                <a:cubicBezTo>
                  <a:pt x="2147088" y="246685"/>
                  <a:pt x="2145199" y="246141"/>
                  <a:pt x="2143581" y="245051"/>
                </a:cubicBezTo>
                <a:cubicBezTo>
                  <a:pt x="2141963" y="243962"/>
                  <a:pt x="2140075" y="243418"/>
                  <a:pt x="2137917" y="243418"/>
                </a:cubicBezTo>
                <a:cubicBezTo>
                  <a:pt x="2135759" y="243418"/>
                  <a:pt x="2133602" y="244234"/>
                  <a:pt x="2131444" y="245867"/>
                </a:cubicBezTo>
                <a:cubicBezTo>
                  <a:pt x="2129287" y="247502"/>
                  <a:pt x="2127128" y="248318"/>
                  <a:pt x="2124972" y="248318"/>
                </a:cubicBezTo>
                <a:cubicBezTo>
                  <a:pt x="2122813" y="248318"/>
                  <a:pt x="2121465" y="248046"/>
                  <a:pt x="2120926" y="247502"/>
                </a:cubicBezTo>
                <a:cubicBezTo>
                  <a:pt x="2120386" y="246957"/>
                  <a:pt x="2119037" y="246685"/>
                  <a:pt x="2116880" y="246685"/>
                </a:cubicBezTo>
                <a:cubicBezTo>
                  <a:pt x="2114722" y="246685"/>
                  <a:pt x="2112564" y="246957"/>
                  <a:pt x="2110407" y="247502"/>
                </a:cubicBezTo>
                <a:cubicBezTo>
                  <a:pt x="2108248" y="248046"/>
                  <a:pt x="2106091" y="248318"/>
                  <a:pt x="2103933" y="248318"/>
                </a:cubicBezTo>
                <a:cubicBezTo>
                  <a:pt x="2101775" y="248318"/>
                  <a:pt x="2100426" y="247774"/>
                  <a:pt x="2099887" y="246685"/>
                </a:cubicBezTo>
                <a:cubicBezTo>
                  <a:pt x="2099348" y="245595"/>
                  <a:pt x="2097999" y="245051"/>
                  <a:pt x="2095842" y="245051"/>
                </a:cubicBezTo>
                <a:lnTo>
                  <a:pt x="2094224" y="245051"/>
                </a:lnTo>
                <a:cubicBezTo>
                  <a:pt x="2090986" y="250497"/>
                  <a:pt x="2085863" y="253764"/>
                  <a:pt x="2078849" y="254853"/>
                </a:cubicBezTo>
                <a:cubicBezTo>
                  <a:pt x="2071837" y="255942"/>
                  <a:pt x="2067252" y="259209"/>
                  <a:pt x="2065094" y="264655"/>
                </a:cubicBezTo>
                <a:cubicBezTo>
                  <a:pt x="2064014" y="266834"/>
                  <a:pt x="2062666" y="271734"/>
                  <a:pt x="2061048" y="279358"/>
                </a:cubicBezTo>
                <a:cubicBezTo>
                  <a:pt x="2059430" y="286982"/>
                  <a:pt x="2058620" y="292428"/>
                  <a:pt x="2058620" y="295695"/>
                </a:cubicBezTo>
                <a:cubicBezTo>
                  <a:pt x="2058620" y="307675"/>
                  <a:pt x="2061317" y="316116"/>
                  <a:pt x="2066712" y="321017"/>
                </a:cubicBezTo>
                <a:cubicBezTo>
                  <a:pt x="2072106" y="325918"/>
                  <a:pt x="2079118" y="332181"/>
                  <a:pt x="2087750" y="339804"/>
                </a:cubicBezTo>
                <a:lnTo>
                  <a:pt x="2095842" y="347972"/>
                </a:lnTo>
                <a:cubicBezTo>
                  <a:pt x="2097999" y="350151"/>
                  <a:pt x="2099887" y="350695"/>
                  <a:pt x="2101505" y="349607"/>
                </a:cubicBezTo>
                <a:cubicBezTo>
                  <a:pt x="2103124" y="348517"/>
                  <a:pt x="2105012" y="348517"/>
                  <a:pt x="2107169" y="349607"/>
                </a:cubicBezTo>
                <a:lnTo>
                  <a:pt x="2110407" y="352873"/>
                </a:lnTo>
                <a:cubicBezTo>
                  <a:pt x="2111485" y="353963"/>
                  <a:pt x="2112564" y="354507"/>
                  <a:pt x="2113643" y="354507"/>
                </a:cubicBezTo>
                <a:lnTo>
                  <a:pt x="2116880" y="354507"/>
                </a:lnTo>
                <a:cubicBezTo>
                  <a:pt x="2119037" y="354507"/>
                  <a:pt x="2120655" y="353691"/>
                  <a:pt x="2121734" y="352056"/>
                </a:cubicBezTo>
                <a:cubicBezTo>
                  <a:pt x="2122813" y="350423"/>
                  <a:pt x="2124431" y="349607"/>
                  <a:pt x="2126589" y="349607"/>
                </a:cubicBezTo>
                <a:cubicBezTo>
                  <a:pt x="2133063" y="349607"/>
                  <a:pt x="2138457" y="352329"/>
                  <a:pt x="2142773" y="357775"/>
                </a:cubicBezTo>
                <a:cubicBezTo>
                  <a:pt x="2147088" y="363221"/>
                  <a:pt x="2151942" y="365943"/>
                  <a:pt x="2157338" y="365943"/>
                </a:cubicBezTo>
                <a:cubicBezTo>
                  <a:pt x="2159494" y="365943"/>
                  <a:pt x="2161382" y="365398"/>
                  <a:pt x="2163001" y="364309"/>
                </a:cubicBezTo>
                <a:cubicBezTo>
                  <a:pt x="2164619" y="363221"/>
                  <a:pt x="2166507" y="362675"/>
                  <a:pt x="2168665" y="362675"/>
                </a:cubicBezTo>
                <a:cubicBezTo>
                  <a:pt x="2169744" y="363765"/>
                  <a:pt x="2171362" y="364309"/>
                  <a:pt x="2173519" y="364309"/>
                </a:cubicBezTo>
                <a:cubicBezTo>
                  <a:pt x="2175678" y="364309"/>
                  <a:pt x="2177296" y="364582"/>
                  <a:pt x="2178375" y="365126"/>
                </a:cubicBezTo>
                <a:cubicBezTo>
                  <a:pt x="2179454" y="365670"/>
                  <a:pt x="2181072" y="365943"/>
                  <a:pt x="2183230" y="365943"/>
                </a:cubicBezTo>
                <a:cubicBezTo>
                  <a:pt x="2187545" y="367031"/>
                  <a:pt x="2192401" y="367577"/>
                  <a:pt x="2197795" y="367577"/>
                </a:cubicBezTo>
                <a:lnTo>
                  <a:pt x="2207505" y="377379"/>
                </a:lnTo>
                <a:cubicBezTo>
                  <a:pt x="2207505" y="378468"/>
                  <a:pt x="2209662" y="379012"/>
                  <a:pt x="2213978" y="379012"/>
                </a:cubicBezTo>
                <a:lnTo>
                  <a:pt x="2220450" y="379012"/>
                </a:lnTo>
                <a:cubicBezTo>
                  <a:pt x="2222609" y="379012"/>
                  <a:pt x="2225036" y="378740"/>
                  <a:pt x="2227733" y="378196"/>
                </a:cubicBezTo>
                <a:cubicBezTo>
                  <a:pt x="2230430" y="377651"/>
                  <a:pt x="2232857" y="377379"/>
                  <a:pt x="2235015" y="377379"/>
                </a:cubicBezTo>
                <a:cubicBezTo>
                  <a:pt x="2239330" y="377379"/>
                  <a:pt x="2243107" y="377651"/>
                  <a:pt x="2246343" y="378196"/>
                </a:cubicBezTo>
                <a:cubicBezTo>
                  <a:pt x="2249580" y="378740"/>
                  <a:pt x="2253357" y="379012"/>
                  <a:pt x="2257671" y="379012"/>
                </a:cubicBezTo>
                <a:cubicBezTo>
                  <a:pt x="2263066" y="381191"/>
                  <a:pt x="2267651" y="383642"/>
                  <a:pt x="2271427" y="386364"/>
                </a:cubicBezTo>
                <a:cubicBezTo>
                  <a:pt x="2275203" y="389087"/>
                  <a:pt x="2279249" y="392626"/>
                  <a:pt x="2283564" y="396982"/>
                </a:cubicBezTo>
                <a:lnTo>
                  <a:pt x="2285182" y="398617"/>
                </a:lnTo>
                <a:cubicBezTo>
                  <a:pt x="2286261" y="398617"/>
                  <a:pt x="2289228" y="399433"/>
                  <a:pt x="2294083" y="401066"/>
                </a:cubicBezTo>
                <a:cubicBezTo>
                  <a:pt x="2298939" y="402701"/>
                  <a:pt x="2304333" y="404878"/>
                  <a:pt x="2310266" y="407601"/>
                </a:cubicBezTo>
                <a:cubicBezTo>
                  <a:pt x="2316199" y="410324"/>
                  <a:pt x="2321863" y="412775"/>
                  <a:pt x="2327259" y="414954"/>
                </a:cubicBezTo>
                <a:cubicBezTo>
                  <a:pt x="2332652" y="417131"/>
                  <a:pt x="2335351" y="418220"/>
                  <a:pt x="2335351" y="418220"/>
                </a:cubicBezTo>
                <a:cubicBezTo>
                  <a:pt x="2337508" y="420399"/>
                  <a:pt x="2338587" y="423122"/>
                  <a:pt x="2338587" y="426389"/>
                </a:cubicBezTo>
                <a:cubicBezTo>
                  <a:pt x="2338587" y="429656"/>
                  <a:pt x="2339666" y="432378"/>
                  <a:pt x="2341823" y="434557"/>
                </a:cubicBezTo>
                <a:cubicBezTo>
                  <a:pt x="2342902" y="435647"/>
                  <a:pt x="2345330" y="436736"/>
                  <a:pt x="2349106" y="437824"/>
                </a:cubicBezTo>
                <a:cubicBezTo>
                  <a:pt x="2352882" y="438913"/>
                  <a:pt x="2356928" y="440547"/>
                  <a:pt x="2361243" y="442726"/>
                </a:cubicBezTo>
                <a:cubicBezTo>
                  <a:pt x="2365558" y="444904"/>
                  <a:pt x="2369065" y="447899"/>
                  <a:pt x="2371761" y="451711"/>
                </a:cubicBezTo>
                <a:cubicBezTo>
                  <a:pt x="2374460" y="455522"/>
                  <a:pt x="2375268" y="460152"/>
                  <a:pt x="2374189" y="465597"/>
                </a:cubicBezTo>
                <a:cubicBezTo>
                  <a:pt x="2376347" y="467775"/>
                  <a:pt x="2378775" y="469136"/>
                  <a:pt x="2381472" y="469681"/>
                </a:cubicBezTo>
                <a:cubicBezTo>
                  <a:pt x="2384169" y="470225"/>
                  <a:pt x="2386056" y="472676"/>
                  <a:pt x="2387135" y="477032"/>
                </a:cubicBezTo>
                <a:lnTo>
                  <a:pt x="2387135" y="485201"/>
                </a:lnTo>
                <a:cubicBezTo>
                  <a:pt x="2388215" y="487380"/>
                  <a:pt x="2389563" y="489013"/>
                  <a:pt x="2391181" y="490102"/>
                </a:cubicBezTo>
                <a:cubicBezTo>
                  <a:pt x="2392799" y="491192"/>
                  <a:pt x="2393609" y="492825"/>
                  <a:pt x="2393609" y="495003"/>
                </a:cubicBezTo>
                <a:cubicBezTo>
                  <a:pt x="2393609" y="499360"/>
                  <a:pt x="2391451" y="502355"/>
                  <a:pt x="2387135" y="503988"/>
                </a:cubicBezTo>
                <a:cubicBezTo>
                  <a:pt x="2382821" y="505622"/>
                  <a:pt x="2379044" y="506439"/>
                  <a:pt x="2375808" y="506439"/>
                </a:cubicBezTo>
                <a:cubicBezTo>
                  <a:pt x="2369335" y="506439"/>
                  <a:pt x="2365019" y="505078"/>
                  <a:pt x="2362861" y="502355"/>
                </a:cubicBezTo>
                <a:cubicBezTo>
                  <a:pt x="2360703" y="499632"/>
                  <a:pt x="2359354" y="496637"/>
                  <a:pt x="2358815" y="493369"/>
                </a:cubicBezTo>
                <a:cubicBezTo>
                  <a:pt x="2358276" y="490102"/>
                  <a:pt x="2357467" y="487108"/>
                  <a:pt x="2356388" y="484385"/>
                </a:cubicBezTo>
                <a:cubicBezTo>
                  <a:pt x="2355308" y="481662"/>
                  <a:pt x="2353151" y="480301"/>
                  <a:pt x="2349914" y="480301"/>
                </a:cubicBezTo>
                <a:cubicBezTo>
                  <a:pt x="2345599" y="480301"/>
                  <a:pt x="2343441" y="481934"/>
                  <a:pt x="2343441" y="485201"/>
                </a:cubicBezTo>
                <a:cubicBezTo>
                  <a:pt x="2343441" y="487380"/>
                  <a:pt x="2343712" y="488741"/>
                  <a:pt x="2344250" y="489285"/>
                </a:cubicBezTo>
                <a:cubicBezTo>
                  <a:pt x="2344789" y="489830"/>
                  <a:pt x="2345060" y="491192"/>
                  <a:pt x="2345060" y="493369"/>
                </a:cubicBezTo>
                <a:cubicBezTo>
                  <a:pt x="2342902" y="495548"/>
                  <a:pt x="2339126" y="497181"/>
                  <a:pt x="2333731" y="498271"/>
                </a:cubicBezTo>
                <a:cubicBezTo>
                  <a:pt x="2328337" y="499360"/>
                  <a:pt x="2325640" y="501538"/>
                  <a:pt x="2325640" y="504806"/>
                </a:cubicBezTo>
                <a:cubicBezTo>
                  <a:pt x="2325640" y="509162"/>
                  <a:pt x="2327798" y="511339"/>
                  <a:pt x="2332113" y="511339"/>
                </a:cubicBezTo>
                <a:cubicBezTo>
                  <a:pt x="2336428" y="511339"/>
                  <a:pt x="2339666" y="511339"/>
                  <a:pt x="2341823" y="511339"/>
                </a:cubicBezTo>
                <a:cubicBezTo>
                  <a:pt x="2343981" y="512429"/>
                  <a:pt x="2344789" y="514607"/>
                  <a:pt x="2344250" y="517874"/>
                </a:cubicBezTo>
                <a:cubicBezTo>
                  <a:pt x="2343712" y="521142"/>
                  <a:pt x="2349914" y="523320"/>
                  <a:pt x="2362861" y="524409"/>
                </a:cubicBezTo>
                <a:cubicBezTo>
                  <a:pt x="2363940" y="524409"/>
                  <a:pt x="2365558" y="524681"/>
                  <a:pt x="2367717" y="525227"/>
                </a:cubicBezTo>
                <a:cubicBezTo>
                  <a:pt x="2369874" y="525771"/>
                  <a:pt x="2371493" y="526043"/>
                  <a:pt x="2372571" y="526043"/>
                </a:cubicBezTo>
                <a:cubicBezTo>
                  <a:pt x="2372571" y="527132"/>
                  <a:pt x="2372032" y="527949"/>
                  <a:pt x="2370953" y="528493"/>
                </a:cubicBezTo>
                <a:cubicBezTo>
                  <a:pt x="2369874" y="529037"/>
                  <a:pt x="2369335" y="530399"/>
                  <a:pt x="2369335" y="532578"/>
                </a:cubicBezTo>
                <a:cubicBezTo>
                  <a:pt x="2369335" y="538023"/>
                  <a:pt x="2370683" y="544013"/>
                  <a:pt x="2373380" y="550548"/>
                </a:cubicBezTo>
                <a:cubicBezTo>
                  <a:pt x="2376078" y="557083"/>
                  <a:pt x="2377426" y="563618"/>
                  <a:pt x="2377426" y="570153"/>
                </a:cubicBezTo>
                <a:lnTo>
                  <a:pt x="2377426" y="575053"/>
                </a:lnTo>
                <a:lnTo>
                  <a:pt x="2361243" y="589756"/>
                </a:lnTo>
                <a:lnTo>
                  <a:pt x="2361243" y="593023"/>
                </a:lnTo>
                <a:lnTo>
                  <a:pt x="2361243" y="596291"/>
                </a:lnTo>
                <a:lnTo>
                  <a:pt x="2377426" y="596291"/>
                </a:lnTo>
                <a:cubicBezTo>
                  <a:pt x="2381741" y="596291"/>
                  <a:pt x="2384977" y="593568"/>
                  <a:pt x="2387135" y="588123"/>
                </a:cubicBezTo>
                <a:cubicBezTo>
                  <a:pt x="2389294" y="582677"/>
                  <a:pt x="2392530" y="579954"/>
                  <a:pt x="2396845" y="579954"/>
                </a:cubicBezTo>
                <a:cubicBezTo>
                  <a:pt x="2399003" y="579954"/>
                  <a:pt x="2400891" y="580770"/>
                  <a:pt x="2402509" y="582405"/>
                </a:cubicBezTo>
                <a:cubicBezTo>
                  <a:pt x="2404128" y="584039"/>
                  <a:pt x="2406016" y="584855"/>
                  <a:pt x="2408174" y="584855"/>
                </a:cubicBezTo>
                <a:cubicBezTo>
                  <a:pt x="2411410" y="584855"/>
                  <a:pt x="2414648" y="584039"/>
                  <a:pt x="2417883" y="582405"/>
                </a:cubicBezTo>
                <a:cubicBezTo>
                  <a:pt x="2421120" y="580770"/>
                  <a:pt x="2424357" y="579954"/>
                  <a:pt x="2427593" y="579954"/>
                </a:cubicBezTo>
                <a:cubicBezTo>
                  <a:pt x="2430830" y="579954"/>
                  <a:pt x="2432449" y="581044"/>
                  <a:pt x="2432449" y="583221"/>
                </a:cubicBezTo>
                <a:lnTo>
                  <a:pt x="2432449" y="584855"/>
                </a:lnTo>
                <a:lnTo>
                  <a:pt x="2425975" y="589756"/>
                </a:lnTo>
                <a:lnTo>
                  <a:pt x="2425975" y="591390"/>
                </a:lnTo>
                <a:cubicBezTo>
                  <a:pt x="2425975" y="597925"/>
                  <a:pt x="2428672" y="602826"/>
                  <a:pt x="2434067" y="606093"/>
                </a:cubicBezTo>
                <a:cubicBezTo>
                  <a:pt x="2439461" y="609360"/>
                  <a:pt x="2442158" y="613717"/>
                  <a:pt x="2442158" y="619163"/>
                </a:cubicBezTo>
                <a:cubicBezTo>
                  <a:pt x="2442158" y="621340"/>
                  <a:pt x="2441348" y="623247"/>
                  <a:pt x="2439730" y="624880"/>
                </a:cubicBezTo>
                <a:cubicBezTo>
                  <a:pt x="2438112" y="626514"/>
                  <a:pt x="2437303" y="628419"/>
                  <a:pt x="2437303" y="630598"/>
                </a:cubicBezTo>
                <a:cubicBezTo>
                  <a:pt x="2437303" y="632777"/>
                  <a:pt x="2437843" y="634410"/>
                  <a:pt x="2438921" y="635500"/>
                </a:cubicBezTo>
                <a:cubicBezTo>
                  <a:pt x="2440000" y="636589"/>
                  <a:pt x="2440539" y="638222"/>
                  <a:pt x="2440539" y="640401"/>
                </a:cubicBezTo>
                <a:cubicBezTo>
                  <a:pt x="2440539" y="644757"/>
                  <a:pt x="2440000" y="649114"/>
                  <a:pt x="2438921" y="653470"/>
                </a:cubicBezTo>
                <a:cubicBezTo>
                  <a:pt x="2437843" y="657826"/>
                  <a:pt x="2436764" y="662183"/>
                  <a:pt x="2435685" y="666540"/>
                </a:cubicBezTo>
                <a:cubicBezTo>
                  <a:pt x="2435685" y="668717"/>
                  <a:pt x="2436764" y="670624"/>
                  <a:pt x="2438921" y="672257"/>
                </a:cubicBezTo>
                <a:cubicBezTo>
                  <a:pt x="2441079" y="673891"/>
                  <a:pt x="2442158" y="675797"/>
                  <a:pt x="2442158" y="677975"/>
                </a:cubicBezTo>
                <a:cubicBezTo>
                  <a:pt x="2442158" y="681243"/>
                  <a:pt x="2441079" y="683966"/>
                  <a:pt x="2438921" y="686143"/>
                </a:cubicBezTo>
                <a:cubicBezTo>
                  <a:pt x="2436764" y="688322"/>
                  <a:pt x="2435685" y="690499"/>
                  <a:pt x="2435685" y="692678"/>
                </a:cubicBezTo>
                <a:cubicBezTo>
                  <a:pt x="2435685" y="694857"/>
                  <a:pt x="2436225" y="696218"/>
                  <a:pt x="2437303" y="696762"/>
                </a:cubicBezTo>
                <a:cubicBezTo>
                  <a:pt x="2438382" y="697306"/>
                  <a:pt x="2438921" y="698668"/>
                  <a:pt x="2438921" y="700847"/>
                </a:cubicBezTo>
                <a:cubicBezTo>
                  <a:pt x="2438921" y="707382"/>
                  <a:pt x="2436764" y="714733"/>
                  <a:pt x="2432449" y="722901"/>
                </a:cubicBezTo>
                <a:cubicBezTo>
                  <a:pt x="2428132" y="731069"/>
                  <a:pt x="2425975" y="736787"/>
                  <a:pt x="2425975" y="740055"/>
                </a:cubicBezTo>
                <a:cubicBezTo>
                  <a:pt x="2425975" y="741144"/>
                  <a:pt x="2426514" y="742232"/>
                  <a:pt x="2427593" y="743322"/>
                </a:cubicBezTo>
                <a:cubicBezTo>
                  <a:pt x="2428672" y="744411"/>
                  <a:pt x="2429751" y="746045"/>
                  <a:pt x="2430830" y="748223"/>
                </a:cubicBezTo>
                <a:lnTo>
                  <a:pt x="2430830" y="754758"/>
                </a:lnTo>
                <a:cubicBezTo>
                  <a:pt x="2430830" y="762381"/>
                  <a:pt x="2428942" y="768916"/>
                  <a:pt x="2425165" y="774362"/>
                </a:cubicBezTo>
                <a:cubicBezTo>
                  <a:pt x="2421389" y="779807"/>
                  <a:pt x="2417343" y="785253"/>
                  <a:pt x="2413028" y="790699"/>
                </a:cubicBezTo>
                <a:cubicBezTo>
                  <a:pt x="2409792" y="796144"/>
                  <a:pt x="2407364" y="801590"/>
                  <a:pt x="2405746" y="807035"/>
                </a:cubicBezTo>
                <a:cubicBezTo>
                  <a:pt x="2404128" y="812481"/>
                  <a:pt x="2402240" y="817927"/>
                  <a:pt x="2400083" y="823372"/>
                </a:cubicBezTo>
                <a:cubicBezTo>
                  <a:pt x="2395766" y="829907"/>
                  <a:pt x="2390912" y="836169"/>
                  <a:pt x="2385517" y="842160"/>
                </a:cubicBezTo>
                <a:cubicBezTo>
                  <a:pt x="2380123" y="848149"/>
                  <a:pt x="2375808" y="855502"/>
                  <a:pt x="2372571" y="864214"/>
                </a:cubicBezTo>
                <a:cubicBezTo>
                  <a:pt x="2370414" y="867481"/>
                  <a:pt x="2367717" y="870204"/>
                  <a:pt x="2364479" y="872382"/>
                </a:cubicBezTo>
                <a:cubicBezTo>
                  <a:pt x="2361243" y="874561"/>
                  <a:pt x="2358546" y="878372"/>
                  <a:pt x="2356388" y="883818"/>
                </a:cubicBezTo>
                <a:lnTo>
                  <a:pt x="2356388" y="885452"/>
                </a:lnTo>
                <a:cubicBezTo>
                  <a:pt x="2355308" y="885452"/>
                  <a:pt x="2354500" y="885179"/>
                  <a:pt x="2353960" y="884635"/>
                </a:cubicBezTo>
                <a:cubicBezTo>
                  <a:pt x="2353421" y="884091"/>
                  <a:pt x="2352611" y="883818"/>
                  <a:pt x="2351534" y="883818"/>
                </a:cubicBezTo>
                <a:lnTo>
                  <a:pt x="2349914" y="883818"/>
                </a:lnTo>
                <a:cubicBezTo>
                  <a:pt x="2344520" y="883818"/>
                  <a:pt x="2341014" y="886814"/>
                  <a:pt x="2339395" y="892803"/>
                </a:cubicBezTo>
                <a:cubicBezTo>
                  <a:pt x="2337777" y="898793"/>
                  <a:pt x="2335890" y="903422"/>
                  <a:pt x="2333731" y="906689"/>
                </a:cubicBezTo>
                <a:cubicBezTo>
                  <a:pt x="2331574" y="908868"/>
                  <a:pt x="2329686" y="909684"/>
                  <a:pt x="2328067" y="909140"/>
                </a:cubicBezTo>
                <a:cubicBezTo>
                  <a:pt x="2326449" y="908596"/>
                  <a:pt x="2324562" y="908868"/>
                  <a:pt x="2322403" y="909957"/>
                </a:cubicBezTo>
                <a:cubicBezTo>
                  <a:pt x="2320245" y="912135"/>
                  <a:pt x="2318627" y="914314"/>
                  <a:pt x="2317548" y="916491"/>
                </a:cubicBezTo>
                <a:cubicBezTo>
                  <a:pt x="2316470" y="918670"/>
                  <a:pt x="2314851" y="920849"/>
                  <a:pt x="2312694" y="923026"/>
                </a:cubicBezTo>
                <a:cubicBezTo>
                  <a:pt x="2304062" y="929561"/>
                  <a:pt x="2294353" y="934462"/>
                  <a:pt x="2283564" y="937729"/>
                </a:cubicBezTo>
                <a:cubicBezTo>
                  <a:pt x="2272776" y="940996"/>
                  <a:pt x="2263605" y="946987"/>
                  <a:pt x="2256053" y="955699"/>
                </a:cubicBezTo>
                <a:lnTo>
                  <a:pt x="2244725" y="955699"/>
                </a:lnTo>
                <a:cubicBezTo>
                  <a:pt x="2240410" y="961145"/>
                  <a:pt x="2230160" y="967136"/>
                  <a:pt x="2213978" y="973670"/>
                </a:cubicBezTo>
                <a:cubicBezTo>
                  <a:pt x="2197795" y="980205"/>
                  <a:pt x="2185926" y="983473"/>
                  <a:pt x="2178375" y="983473"/>
                </a:cubicBezTo>
                <a:cubicBezTo>
                  <a:pt x="2176218" y="983473"/>
                  <a:pt x="2174329" y="983199"/>
                  <a:pt x="2172711" y="982655"/>
                </a:cubicBezTo>
                <a:cubicBezTo>
                  <a:pt x="2171093" y="982111"/>
                  <a:pt x="2169204" y="981838"/>
                  <a:pt x="2167047" y="981838"/>
                </a:cubicBezTo>
                <a:cubicBezTo>
                  <a:pt x="2164889" y="981838"/>
                  <a:pt x="2163810" y="982383"/>
                  <a:pt x="2163810" y="983473"/>
                </a:cubicBezTo>
                <a:cubicBezTo>
                  <a:pt x="2163810" y="984561"/>
                  <a:pt x="2162731" y="985106"/>
                  <a:pt x="2160574" y="985106"/>
                </a:cubicBezTo>
                <a:cubicBezTo>
                  <a:pt x="2151942" y="986195"/>
                  <a:pt x="2146549" y="988101"/>
                  <a:pt x="2144391" y="990824"/>
                </a:cubicBezTo>
                <a:cubicBezTo>
                  <a:pt x="2142232" y="993546"/>
                  <a:pt x="2136838" y="994908"/>
                  <a:pt x="2128208" y="994908"/>
                </a:cubicBezTo>
                <a:cubicBezTo>
                  <a:pt x="2126049" y="994908"/>
                  <a:pt x="2124162" y="994364"/>
                  <a:pt x="2122544" y="993274"/>
                </a:cubicBezTo>
                <a:cubicBezTo>
                  <a:pt x="2120926" y="992185"/>
                  <a:pt x="2119037" y="991641"/>
                  <a:pt x="2116880" y="991641"/>
                </a:cubicBezTo>
                <a:cubicBezTo>
                  <a:pt x="2113643" y="991641"/>
                  <a:pt x="2110407" y="992185"/>
                  <a:pt x="2107169" y="993274"/>
                </a:cubicBezTo>
                <a:lnTo>
                  <a:pt x="2074803" y="993274"/>
                </a:lnTo>
                <a:cubicBezTo>
                  <a:pt x="2070488" y="993274"/>
                  <a:pt x="2066712" y="994908"/>
                  <a:pt x="2063476" y="998175"/>
                </a:cubicBezTo>
                <a:cubicBezTo>
                  <a:pt x="2060238" y="1001443"/>
                  <a:pt x="2055923" y="1003076"/>
                  <a:pt x="2050529" y="1003076"/>
                </a:cubicBezTo>
                <a:cubicBezTo>
                  <a:pt x="2045134" y="1003076"/>
                  <a:pt x="2039740" y="1001443"/>
                  <a:pt x="2034346" y="998175"/>
                </a:cubicBezTo>
                <a:cubicBezTo>
                  <a:pt x="2028951" y="994908"/>
                  <a:pt x="2023557" y="993274"/>
                  <a:pt x="2018163" y="993274"/>
                </a:cubicBezTo>
                <a:cubicBezTo>
                  <a:pt x="2016006" y="993274"/>
                  <a:pt x="2014117" y="994091"/>
                  <a:pt x="2012499" y="995725"/>
                </a:cubicBezTo>
                <a:cubicBezTo>
                  <a:pt x="2010881" y="997359"/>
                  <a:pt x="2008993" y="998720"/>
                  <a:pt x="2006835" y="999809"/>
                </a:cubicBezTo>
                <a:lnTo>
                  <a:pt x="2005217" y="1001443"/>
                </a:lnTo>
                <a:cubicBezTo>
                  <a:pt x="2003059" y="1001443"/>
                  <a:pt x="2001441" y="999809"/>
                  <a:pt x="2000362" y="996541"/>
                </a:cubicBezTo>
                <a:cubicBezTo>
                  <a:pt x="1994967" y="997631"/>
                  <a:pt x="1989304" y="997359"/>
                  <a:pt x="1983370" y="995725"/>
                </a:cubicBezTo>
                <a:cubicBezTo>
                  <a:pt x="1977436" y="994091"/>
                  <a:pt x="1971772" y="993274"/>
                  <a:pt x="1966378" y="993274"/>
                </a:cubicBezTo>
                <a:cubicBezTo>
                  <a:pt x="1964219" y="993274"/>
                  <a:pt x="1962871" y="993546"/>
                  <a:pt x="1962332" y="994091"/>
                </a:cubicBezTo>
                <a:cubicBezTo>
                  <a:pt x="1961792" y="994636"/>
                  <a:pt x="1960983" y="994908"/>
                  <a:pt x="1959904" y="994908"/>
                </a:cubicBezTo>
                <a:cubicBezTo>
                  <a:pt x="1957747" y="994908"/>
                  <a:pt x="1956399" y="994364"/>
                  <a:pt x="1955859" y="993274"/>
                </a:cubicBezTo>
                <a:cubicBezTo>
                  <a:pt x="1955320" y="992185"/>
                  <a:pt x="1953971" y="991096"/>
                  <a:pt x="1951813" y="990006"/>
                </a:cubicBezTo>
                <a:cubicBezTo>
                  <a:pt x="1946418" y="991096"/>
                  <a:pt x="1940216" y="990824"/>
                  <a:pt x="1933202" y="989190"/>
                </a:cubicBezTo>
                <a:cubicBezTo>
                  <a:pt x="1926190" y="987557"/>
                  <a:pt x="1919986" y="985650"/>
                  <a:pt x="1914593" y="983473"/>
                </a:cubicBezTo>
                <a:cubicBezTo>
                  <a:pt x="1913513" y="983473"/>
                  <a:pt x="1911625" y="982927"/>
                  <a:pt x="1908927" y="981838"/>
                </a:cubicBezTo>
                <a:cubicBezTo>
                  <a:pt x="1906230" y="980750"/>
                  <a:pt x="1904882" y="979661"/>
                  <a:pt x="1904882" y="978571"/>
                </a:cubicBezTo>
                <a:lnTo>
                  <a:pt x="1903264" y="978571"/>
                </a:lnTo>
                <a:cubicBezTo>
                  <a:pt x="1901107" y="978571"/>
                  <a:pt x="1899487" y="979389"/>
                  <a:pt x="1898410" y="981022"/>
                </a:cubicBezTo>
                <a:cubicBezTo>
                  <a:pt x="1897331" y="982655"/>
                  <a:pt x="1895713" y="983473"/>
                  <a:pt x="1893554" y="983473"/>
                </a:cubicBezTo>
                <a:cubicBezTo>
                  <a:pt x="1883845" y="983473"/>
                  <a:pt x="1874674" y="979661"/>
                  <a:pt x="1866044" y="972036"/>
                </a:cubicBezTo>
                <a:cubicBezTo>
                  <a:pt x="1857412" y="964413"/>
                  <a:pt x="1846623" y="962234"/>
                  <a:pt x="1833678" y="965501"/>
                </a:cubicBezTo>
                <a:cubicBezTo>
                  <a:pt x="1831519" y="963324"/>
                  <a:pt x="1829092" y="961417"/>
                  <a:pt x="1826395" y="959784"/>
                </a:cubicBezTo>
                <a:cubicBezTo>
                  <a:pt x="1823697" y="958150"/>
                  <a:pt x="1821270" y="956789"/>
                  <a:pt x="1819113" y="955699"/>
                </a:cubicBezTo>
                <a:cubicBezTo>
                  <a:pt x="1810481" y="952433"/>
                  <a:pt x="1803199" y="950526"/>
                  <a:pt x="1797266" y="949982"/>
                </a:cubicBezTo>
                <a:cubicBezTo>
                  <a:pt x="1791331" y="949438"/>
                  <a:pt x="1784588" y="945354"/>
                  <a:pt x="1777037" y="937729"/>
                </a:cubicBezTo>
                <a:cubicBezTo>
                  <a:pt x="1771641" y="937729"/>
                  <a:pt x="1768675" y="936368"/>
                  <a:pt x="1768136" y="933645"/>
                </a:cubicBezTo>
                <a:cubicBezTo>
                  <a:pt x="1767597" y="930922"/>
                  <a:pt x="1765169" y="928472"/>
                  <a:pt x="1760853" y="926294"/>
                </a:cubicBezTo>
                <a:cubicBezTo>
                  <a:pt x="1751143" y="926294"/>
                  <a:pt x="1743861" y="924659"/>
                  <a:pt x="1739006" y="921393"/>
                </a:cubicBezTo>
                <a:cubicBezTo>
                  <a:pt x="1734152" y="918126"/>
                  <a:pt x="1728487" y="917036"/>
                  <a:pt x="1722015" y="918126"/>
                </a:cubicBezTo>
                <a:cubicBezTo>
                  <a:pt x="1719856" y="915947"/>
                  <a:pt x="1718508" y="913768"/>
                  <a:pt x="1717969" y="911591"/>
                </a:cubicBezTo>
                <a:cubicBezTo>
                  <a:pt x="1717429" y="909412"/>
                  <a:pt x="1716080" y="907235"/>
                  <a:pt x="1713923" y="905056"/>
                </a:cubicBezTo>
                <a:cubicBezTo>
                  <a:pt x="1711765" y="903966"/>
                  <a:pt x="1708259" y="903150"/>
                  <a:pt x="1703404" y="902605"/>
                </a:cubicBezTo>
                <a:cubicBezTo>
                  <a:pt x="1698549" y="902061"/>
                  <a:pt x="1696122" y="900700"/>
                  <a:pt x="1696122" y="898521"/>
                </a:cubicBezTo>
                <a:cubicBezTo>
                  <a:pt x="1696122" y="895254"/>
                  <a:pt x="1698279" y="892531"/>
                  <a:pt x="1702594" y="890352"/>
                </a:cubicBezTo>
                <a:cubicBezTo>
                  <a:pt x="1706911" y="888175"/>
                  <a:pt x="1709068" y="883818"/>
                  <a:pt x="1709068" y="877284"/>
                </a:cubicBezTo>
                <a:cubicBezTo>
                  <a:pt x="1709068" y="866393"/>
                  <a:pt x="1704214" y="860947"/>
                  <a:pt x="1694503" y="860947"/>
                </a:cubicBezTo>
                <a:cubicBezTo>
                  <a:pt x="1693425" y="860947"/>
                  <a:pt x="1692346" y="861219"/>
                  <a:pt x="1691267" y="861763"/>
                </a:cubicBezTo>
                <a:cubicBezTo>
                  <a:pt x="1690188" y="862309"/>
                  <a:pt x="1689109" y="862581"/>
                  <a:pt x="1688031" y="862581"/>
                </a:cubicBezTo>
                <a:cubicBezTo>
                  <a:pt x="1684793" y="862581"/>
                  <a:pt x="1683175" y="860402"/>
                  <a:pt x="1683175" y="856046"/>
                </a:cubicBezTo>
                <a:cubicBezTo>
                  <a:pt x="1683175" y="851689"/>
                  <a:pt x="1683175" y="848421"/>
                  <a:pt x="1683175" y="846244"/>
                </a:cubicBezTo>
                <a:cubicBezTo>
                  <a:pt x="1683175" y="844065"/>
                  <a:pt x="1684254" y="842160"/>
                  <a:pt x="1686411" y="840526"/>
                </a:cubicBezTo>
                <a:cubicBezTo>
                  <a:pt x="1688570" y="838891"/>
                  <a:pt x="1690188" y="837530"/>
                  <a:pt x="1691267" y="836442"/>
                </a:cubicBezTo>
                <a:cubicBezTo>
                  <a:pt x="1693425" y="834263"/>
                  <a:pt x="1693964" y="831540"/>
                  <a:pt x="1692885" y="828274"/>
                </a:cubicBezTo>
                <a:cubicBezTo>
                  <a:pt x="1691806" y="825006"/>
                  <a:pt x="1692346" y="822283"/>
                  <a:pt x="1694503" y="820105"/>
                </a:cubicBezTo>
                <a:cubicBezTo>
                  <a:pt x="1696661" y="816837"/>
                  <a:pt x="1698279" y="813025"/>
                  <a:pt x="1699358" y="808669"/>
                </a:cubicBezTo>
                <a:cubicBezTo>
                  <a:pt x="1700437" y="804313"/>
                  <a:pt x="1702055" y="800500"/>
                  <a:pt x="1704214" y="797234"/>
                </a:cubicBezTo>
                <a:cubicBezTo>
                  <a:pt x="1707450" y="791788"/>
                  <a:pt x="1710957" y="787704"/>
                  <a:pt x="1714731" y="784981"/>
                </a:cubicBezTo>
                <a:cubicBezTo>
                  <a:pt x="1718508" y="782258"/>
                  <a:pt x="1719317" y="777629"/>
                  <a:pt x="1717159" y="771095"/>
                </a:cubicBezTo>
                <a:cubicBezTo>
                  <a:pt x="1718238" y="770006"/>
                  <a:pt x="1719317" y="769460"/>
                  <a:pt x="1720397" y="769460"/>
                </a:cubicBezTo>
                <a:cubicBezTo>
                  <a:pt x="1724712" y="769460"/>
                  <a:pt x="1726869" y="770550"/>
                  <a:pt x="1726869" y="772728"/>
                </a:cubicBezTo>
                <a:cubicBezTo>
                  <a:pt x="1726869" y="774906"/>
                  <a:pt x="1726330" y="777085"/>
                  <a:pt x="1725251" y="779263"/>
                </a:cubicBezTo>
                <a:cubicBezTo>
                  <a:pt x="1724172" y="781441"/>
                  <a:pt x="1723633" y="783620"/>
                  <a:pt x="1723633" y="785797"/>
                </a:cubicBezTo>
                <a:cubicBezTo>
                  <a:pt x="1723633" y="787976"/>
                  <a:pt x="1727138" y="789065"/>
                  <a:pt x="1734152" y="789065"/>
                </a:cubicBezTo>
                <a:cubicBezTo>
                  <a:pt x="1741164" y="789065"/>
                  <a:pt x="1745749" y="789065"/>
                  <a:pt x="1747907" y="789065"/>
                </a:cubicBezTo>
                <a:lnTo>
                  <a:pt x="1747907" y="790699"/>
                </a:lnTo>
                <a:cubicBezTo>
                  <a:pt x="1746828" y="791788"/>
                  <a:pt x="1746020" y="793149"/>
                  <a:pt x="1745479" y="794783"/>
                </a:cubicBezTo>
                <a:cubicBezTo>
                  <a:pt x="1744941" y="796416"/>
                  <a:pt x="1744131" y="797234"/>
                  <a:pt x="1743052" y="797234"/>
                </a:cubicBezTo>
                <a:cubicBezTo>
                  <a:pt x="1744131" y="800500"/>
                  <a:pt x="1746289" y="802134"/>
                  <a:pt x="1749525" y="802134"/>
                </a:cubicBezTo>
                <a:cubicBezTo>
                  <a:pt x="1757078" y="802134"/>
                  <a:pt x="1760853" y="798323"/>
                  <a:pt x="1760853" y="790699"/>
                </a:cubicBezTo>
                <a:cubicBezTo>
                  <a:pt x="1760853" y="789609"/>
                  <a:pt x="1759235" y="787432"/>
                  <a:pt x="1755999" y="784164"/>
                </a:cubicBezTo>
                <a:lnTo>
                  <a:pt x="1755999" y="771095"/>
                </a:lnTo>
                <a:cubicBezTo>
                  <a:pt x="1755999" y="770006"/>
                  <a:pt x="1757886" y="768644"/>
                  <a:pt x="1761663" y="767011"/>
                </a:cubicBezTo>
                <a:cubicBezTo>
                  <a:pt x="1765439" y="765376"/>
                  <a:pt x="1769754" y="764015"/>
                  <a:pt x="1774609" y="762927"/>
                </a:cubicBezTo>
                <a:cubicBezTo>
                  <a:pt x="1779463" y="761837"/>
                  <a:pt x="1783780" y="760204"/>
                  <a:pt x="1787555" y="758025"/>
                </a:cubicBezTo>
                <a:cubicBezTo>
                  <a:pt x="1791331" y="755846"/>
                  <a:pt x="1793219" y="753124"/>
                  <a:pt x="1793219" y="749857"/>
                </a:cubicBezTo>
                <a:cubicBezTo>
                  <a:pt x="1793219" y="747678"/>
                  <a:pt x="1792141" y="746590"/>
                  <a:pt x="1789983" y="746590"/>
                </a:cubicBezTo>
                <a:cubicBezTo>
                  <a:pt x="1787826" y="746590"/>
                  <a:pt x="1786747" y="746045"/>
                  <a:pt x="1786747" y="744955"/>
                </a:cubicBezTo>
                <a:lnTo>
                  <a:pt x="1786747" y="731887"/>
                </a:lnTo>
                <a:lnTo>
                  <a:pt x="1789983" y="730253"/>
                </a:lnTo>
                <a:lnTo>
                  <a:pt x="1793219" y="730253"/>
                </a:lnTo>
                <a:cubicBezTo>
                  <a:pt x="1796456" y="730253"/>
                  <a:pt x="1799153" y="730525"/>
                  <a:pt x="1801312" y="731069"/>
                </a:cubicBezTo>
                <a:cubicBezTo>
                  <a:pt x="1803469" y="731615"/>
                  <a:pt x="1805627" y="731887"/>
                  <a:pt x="1807784" y="731887"/>
                </a:cubicBezTo>
                <a:cubicBezTo>
                  <a:pt x="1809942" y="731887"/>
                  <a:pt x="1813988" y="730525"/>
                  <a:pt x="1819921" y="727802"/>
                </a:cubicBezTo>
                <a:cubicBezTo>
                  <a:pt x="1825856" y="725080"/>
                  <a:pt x="1828822" y="722085"/>
                  <a:pt x="1828822" y="718817"/>
                </a:cubicBezTo>
                <a:cubicBezTo>
                  <a:pt x="1828822" y="712282"/>
                  <a:pt x="1824507" y="709015"/>
                  <a:pt x="1815875" y="709015"/>
                </a:cubicBezTo>
                <a:cubicBezTo>
                  <a:pt x="1812639" y="709015"/>
                  <a:pt x="1811560" y="710648"/>
                  <a:pt x="1812639" y="713916"/>
                </a:cubicBezTo>
                <a:cubicBezTo>
                  <a:pt x="1813718" y="717183"/>
                  <a:pt x="1812100" y="718817"/>
                  <a:pt x="1807784" y="718817"/>
                </a:cubicBezTo>
                <a:cubicBezTo>
                  <a:pt x="1804548" y="718817"/>
                  <a:pt x="1801851" y="718001"/>
                  <a:pt x="1799692" y="716366"/>
                </a:cubicBezTo>
                <a:cubicBezTo>
                  <a:pt x="1797535" y="714733"/>
                  <a:pt x="1794838" y="713916"/>
                  <a:pt x="1791601" y="713916"/>
                </a:cubicBezTo>
                <a:lnTo>
                  <a:pt x="1789983" y="713916"/>
                </a:lnTo>
                <a:cubicBezTo>
                  <a:pt x="1784588" y="716094"/>
                  <a:pt x="1779463" y="717183"/>
                  <a:pt x="1774609" y="717183"/>
                </a:cubicBezTo>
                <a:cubicBezTo>
                  <a:pt x="1769754" y="717183"/>
                  <a:pt x="1764629" y="717727"/>
                  <a:pt x="1759235" y="718817"/>
                </a:cubicBezTo>
                <a:lnTo>
                  <a:pt x="1759235" y="720450"/>
                </a:lnTo>
                <a:cubicBezTo>
                  <a:pt x="1759235" y="721540"/>
                  <a:pt x="1760314" y="722629"/>
                  <a:pt x="1762472" y="723718"/>
                </a:cubicBezTo>
                <a:cubicBezTo>
                  <a:pt x="1764629" y="724808"/>
                  <a:pt x="1765708" y="726441"/>
                  <a:pt x="1765708" y="728618"/>
                </a:cubicBezTo>
                <a:cubicBezTo>
                  <a:pt x="1765708" y="730797"/>
                  <a:pt x="1763281" y="732976"/>
                  <a:pt x="1758426" y="735153"/>
                </a:cubicBezTo>
                <a:cubicBezTo>
                  <a:pt x="1753571" y="737332"/>
                  <a:pt x="1751143" y="740055"/>
                  <a:pt x="1751143" y="743322"/>
                </a:cubicBezTo>
                <a:cubicBezTo>
                  <a:pt x="1751143" y="745501"/>
                  <a:pt x="1751953" y="746862"/>
                  <a:pt x="1753571" y="747406"/>
                </a:cubicBezTo>
                <a:cubicBezTo>
                  <a:pt x="1755189" y="747951"/>
                  <a:pt x="1755999" y="749313"/>
                  <a:pt x="1755999" y="751490"/>
                </a:cubicBezTo>
                <a:lnTo>
                  <a:pt x="1755999" y="753124"/>
                </a:lnTo>
                <a:lnTo>
                  <a:pt x="1749525" y="759659"/>
                </a:lnTo>
                <a:cubicBezTo>
                  <a:pt x="1747368" y="759659"/>
                  <a:pt x="1745479" y="758569"/>
                  <a:pt x="1743861" y="756392"/>
                </a:cubicBezTo>
                <a:cubicBezTo>
                  <a:pt x="1742243" y="754213"/>
                  <a:pt x="1740356" y="753124"/>
                  <a:pt x="1738198" y="753124"/>
                </a:cubicBezTo>
                <a:lnTo>
                  <a:pt x="1734960" y="753124"/>
                </a:lnTo>
                <a:cubicBezTo>
                  <a:pt x="1734960" y="754213"/>
                  <a:pt x="1734421" y="754758"/>
                  <a:pt x="1733342" y="754758"/>
                </a:cubicBezTo>
                <a:lnTo>
                  <a:pt x="1730106" y="754758"/>
                </a:lnTo>
                <a:cubicBezTo>
                  <a:pt x="1724712" y="754758"/>
                  <a:pt x="1722015" y="752036"/>
                  <a:pt x="1722015" y="746590"/>
                </a:cubicBezTo>
                <a:cubicBezTo>
                  <a:pt x="1722015" y="742232"/>
                  <a:pt x="1723093" y="738966"/>
                  <a:pt x="1725251" y="736787"/>
                </a:cubicBezTo>
                <a:cubicBezTo>
                  <a:pt x="1727409" y="734609"/>
                  <a:pt x="1729566" y="731887"/>
                  <a:pt x="1731724" y="728618"/>
                </a:cubicBezTo>
                <a:lnTo>
                  <a:pt x="1731724" y="722085"/>
                </a:lnTo>
                <a:cubicBezTo>
                  <a:pt x="1731724" y="718817"/>
                  <a:pt x="1730915" y="715822"/>
                  <a:pt x="1729297" y="713099"/>
                </a:cubicBezTo>
                <a:cubicBezTo>
                  <a:pt x="1727679" y="710376"/>
                  <a:pt x="1726869" y="707382"/>
                  <a:pt x="1726869" y="704113"/>
                </a:cubicBezTo>
                <a:lnTo>
                  <a:pt x="1726869" y="700847"/>
                </a:lnTo>
                <a:lnTo>
                  <a:pt x="1739816" y="687777"/>
                </a:lnTo>
                <a:lnTo>
                  <a:pt x="1739816" y="686143"/>
                </a:lnTo>
                <a:cubicBezTo>
                  <a:pt x="1739816" y="683966"/>
                  <a:pt x="1739546" y="682604"/>
                  <a:pt x="1739006" y="682059"/>
                </a:cubicBezTo>
                <a:cubicBezTo>
                  <a:pt x="1738467" y="681515"/>
                  <a:pt x="1738198" y="680698"/>
                  <a:pt x="1738198" y="679608"/>
                </a:cubicBezTo>
                <a:cubicBezTo>
                  <a:pt x="1738198" y="677431"/>
                  <a:pt x="1739006" y="675524"/>
                  <a:pt x="1740625" y="673891"/>
                </a:cubicBezTo>
                <a:cubicBezTo>
                  <a:pt x="1742243" y="672257"/>
                  <a:pt x="1743592" y="670352"/>
                  <a:pt x="1744671" y="668173"/>
                </a:cubicBezTo>
                <a:cubicBezTo>
                  <a:pt x="1744671" y="660549"/>
                  <a:pt x="1745749" y="653198"/>
                  <a:pt x="1747907" y="646119"/>
                </a:cubicBezTo>
                <a:cubicBezTo>
                  <a:pt x="1750064" y="639040"/>
                  <a:pt x="1755999" y="635500"/>
                  <a:pt x="1765708" y="635500"/>
                </a:cubicBezTo>
                <a:cubicBezTo>
                  <a:pt x="1771103" y="635500"/>
                  <a:pt x="1774609" y="639584"/>
                  <a:pt x="1776227" y="647752"/>
                </a:cubicBezTo>
                <a:cubicBezTo>
                  <a:pt x="1777845" y="655921"/>
                  <a:pt x="1779734" y="660005"/>
                  <a:pt x="1781891" y="660005"/>
                </a:cubicBezTo>
                <a:lnTo>
                  <a:pt x="1791601" y="660005"/>
                </a:lnTo>
                <a:cubicBezTo>
                  <a:pt x="1792680" y="660005"/>
                  <a:pt x="1796456" y="664089"/>
                  <a:pt x="1802930" y="672257"/>
                </a:cubicBezTo>
                <a:cubicBezTo>
                  <a:pt x="1809403" y="680426"/>
                  <a:pt x="1812639" y="685054"/>
                  <a:pt x="1812639" y="686143"/>
                </a:cubicBezTo>
                <a:cubicBezTo>
                  <a:pt x="1812639" y="688322"/>
                  <a:pt x="1810752" y="690773"/>
                  <a:pt x="1806975" y="693496"/>
                </a:cubicBezTo>
                <a:cubicBezTo>
                  <a:pt x="1803199" y="696218"/>
                  <a:pt x="1800233" y="698668"/>
                  <a:pt x="1798074" y="700847"/>
                </a:cubicBezTo>
                <a:lnTo>
                  <a:pt x="1798074" y="702480"/>
                </a:lnTo>
                <a:cubicBezTo>
                  <a:pt x="1798074" y="704659"/>
                  <a:pt x="1798615" y="705748"/>
                  <a:pt x="1799692" y="705748"/>
                </a:cubicBezTo>
                <a:cubicBezTo>
                  <a:pt x="1808324" y="705748"/>
                  <a:pt x="1812909" y="703569"/>
                  <a:pt x="1813449" y="699213"/>
                </a:cubicBezTo>
                <a:cubicBezTo>
                  <a:pt x="1813988" y="694857"/>
                  <a:pt x="1815875" y="692678"/>
                  <a:pt x="1819113" y="692678"/>
                </a:cubicBezTo>
                <a:cubicBezTo>
                  <a:pt x="1821270" y="692678"/>
                  <a:pt x="1823158" y="692950"/>
                  <a:pt x="1824777" y="693496"/>
                </a:cubicBezTo>
                <a:cubicBezTo>
                  <a:pt x="1826395" y="694040"/>
                  <a:pt x="1828822" y="693768"/>
                  <a:pt x="1832058" y="692678"/>
                </a:cubicBezTo>
                <a:cubicBezTo>
                  <a:pt x="1837453" y="701391"/>
                  <a:pt x="1845005" y="705748"/>
                  <a:pt x="1854715" y="705748"/>
                </a:cubicBezTo>
                <a:cubicBezTo>
                  <a:pt x="1856873" y="706836"/>
                  <a:pt x="1858222" y="708198"/>
                  <a:pt x="1858761" y="709832"/>
                </a:cubicBezTo>
                <a:cubicBezTo>
                  <a:pt x="1859301" y="711466"/>
                  <a:pt x="1860649" y="712827"/>
                  <a:pt x="1862806" y="713916"/>
                </a:cubicBezTo>
                <a:cubicBezTo>
                  <a:pt x="1871438" y="720450"/>
                  <a:pt x="1877641" y="723718"/>
                  <a:pt x="1881417" y="723718"/>
                </a:cubicBezTo>
                <a:cubicBezTo>
                  <a:pt x="1885193" y="723718"/>
                  <a:pt x="1891936" y="728618"/>
                  <a:pt x="1901646" y="738422"/>
                </a:cubicBezTo>
                <a:cubicBezTo>
                  <a:pt x="1901646" y="740599"/>
                  <a:pt x="1900836" y="741416"/>
                  <a:pt x="1899218" y="740871"/>
                </a:cubicBezTo>
                <a:cubicBezTo>
                  <a:pt x="1897600" y="740327"/>
                  <a:pt x="1896790" y="741144"/>
                  <a:pt x="1896790" y="743322"/>
                </a:cubicBezTo>
                <a:cubicBezTo>
                  <a:pt x="1896790" y="747678"/>
                  <a:pt x="1901376" y="750674"/>
                  <a:pt x="1910547" y="752308"/>
                </a:cubicBezTo>
                <a:cubicBezTo>
                  <a:pt x="1919716" y="753941"/>
                  <a:pt x="1925380" y="754758"/>
                  <a:pt x="1927538" y="754758"/>
                </a:cubicBezTo>
                <a:cubicBezTo>
                  <a:pt x="1932932" y="754758"/>
                  <a:pt x="1937248" y="753397"/>
                  <a:pt x="1940485" y="750674"/>
                </a:cubicBezTo>
                <a:cubicBezTo>
                  <a:pt x="1943721" y="747951"/>
                  <a:pt x="1947498" y="746590"/>
                  <a:pt x="1951813" y="746590"/>
                </a:cubicBezTo>
                <a:cubicBezTo>
                  <a:pt x="1960445" y="746590"/>
                  <a:pt x="1969344" y="748767"/>
                  <a:pt x="1978515" y="753124"/>
                </a:cubicBezTo>
                <a:cubicBezTo>
                  <a:pt x="1987686" y="757481"/>
                  <a:pt x="1996585" y="759659"/>
                  <a:pt x="2005217" y="759659"/>
                </a:cubicBezTo>
                <a:cubicBezTo>
                  <a:pt x="2007374" y="759659"/>
                  <a:pt x="2009532" y="759387"/>
                  <a:pt x="2011691" y="758843"/>
                </a:cubicBezTo>
                <a:cubicBezTo>
                  <a:pt x="2013848" y="758297"/>
                  <a:pt x="2016006" y="758025"/>
                  <a:pt x="2018163" y="758025"/>
                </a:cubicBezTo>
                <a:cubicBezTo>
                  <a:pt x="2020321" y="758025"/>
                  <a:pt x="2021939" y="758297"/>
                  <a:pt x="2023018" y="758843"/>
                </a:cubicBezTo>
                <a:cubicBezTo>
                  <a:pt x="2024097" y="759387"/>
                  <a:pt x="2025715" y="759659"/>
                  <a:pt x="2027872" y="759659"/>
                </a:cubicBezTo>
                <a:cubicBezTo>
                  <a:pt x="2031110" y="759659"/>
                  <a:pt x="2033537" y="758569"/>
                  <a:pt x="2035155" y="756392"/>
                </a:cubicBezTo>
                <a:cubicBezTo>
                  <a:pt x="2036773" y="754213"/>
                  <a:pt x="2038661" y="753124"/>
                  <a:pt x="2040819" y="753124"/>
                </a:cubicBezTo>
                <a:cubicBezTo>
                  <a:pt x="2046214" y="753124"/>
                  <a:pt x="2049720" y="754758"/>
                  <a:pt x="2051338" y="758025"/>
                </a:cubicBezTo>
                <a:cubicBezTo>
                  <a:pt x="2052957" y="761292"/>
                  <a:pt x="2056463" y="762927"/>
                  <a:pt x="2061858" y="762927"/>
                </a:cubicBezTo>
                <a:cubicBezTo>
                  <a:pt x="2068330" y="762927"/>
                  <a:pt x="2072376" y="759115"/>
                  <a:pt x="2073995" y="751490"/>
                </a:cubicBezTo>
                <a:cubicBezTo>
                  <a:pt x="2075613" y="743867"/>
                  <a:pt x="2079118" y="740055"/>
                  <a:pt x="2084514" y="740055"/>
                </a:cubicBezTo>
                <a:lnTo>
                  <a:pt x="2086132" y="740055"/>
                </a:lnTo>
                <a:cubicBezTo>
                  <a:pt x="2086132" y="753124"/>
                  <a:pt x="2091527" y="759659"/>
                  <a:pt x="2102315" y="759659"/>
                </a:cubicBezTo>
                <a:cubicBezTo>
                  <a:pt x="2105551" y="759659"/>
                  <a:pt x="2109867" y="754758"/>
                  <a:pt x="2115261" y="744955"/>
                </a:cubicBezTo>
                <a:cubicBezTo>
                  <a:pt x="2120655" y="735153"/>
                  <a:pt x="2123352" y="728618"/>
                  <a:pt x="2123352" y="725352"/>
                </a:cubicBezTo>
                <a:cubicBezTo>
                  <a:pt x="2123352" y="722085"/>
                  <a:pt x="2122003" y="720450"/>
                  <a:pt x="2119307" y="720450"/>
                </a:cubicBezTo>
                <a:cubicBezTo>
                  <a:pt x="2116609" y="720450"/>
                  <a:pt x="2114183" y="719906"/>
                  <a:pt x="2112025" y="718817"/>
                </a:cubicBezTo>
                <a:cubicBezTo>
                  <a:pt x="2110946" y="718817"/>
                  <a:pt x="2110137" y="717455"/>
                  <a:pt x="2109597" y="714733"/>
                </a:cubicBezTo>
                <a:cubicBezTo>
                  <a:pt x="2109058" y="712010"/>
                  <a:pt x="2108248" y="710104"/>
                  <a:pt x="2107169" y="709015"/>
                </a:cubicBezTo>
                <a:lnTo>
                  <a:pt x="2107169" y="684510"/>
                </a:lnTo>
                <a:cubicBezTo>
                  <a:pt x="2107169" y="683420"/>
                  <a:pt x="2107709" y="682059"/>
                  <a:pt x="2108787" y="680426"/>
                </a:cubicBezTo>
                <a:cubicBezTo>
                  <a:pt x="2109867" y="678792"/>
                  <a:pt x="2110407" y="677431"/>
                  <a:pt x="2110407" y="676341"/>
                </a:cubicBezTo>
                <a:cubicBezTo>
                  <a:pt x="2110407" y="674163"/>
                  <a:pt x="2108518" y="671985"/>
                  <a:pt x="2104743" y="669806"/>
                </a:cubicBezTo>
                <a:cubicBezTo>
                  <a:pt x="2100966" y="667629"/>
                  <a:pt x="2097999" y="665450"/>
                  <a:pt x="2095842" y="663272"/>
                </a:cubicBezTo>
                <a:cubicBezTo>
                  <a:pt x="2092606" y="657826"/>
                  <a:pt x="2086941" y="654287"/>
                  <a:pt x="2078849" y="652654"/>
                </a:cubicBezTo>
                <a:cubicBezTo>
                  <a:pt x="2070758" y="651019"/>
                  <a:pt x="2066712" y="646391"/>
                  <a:pt x="2066712" y="638766"/>
                </a:cubicBezTo>
                <a:cubicBezTo>
                  <a:pt x="2066712" y="636589"/>
                  <a:pt x="2067521" y="634956"/>
                  <a:pt x="2069139" y="633866"/>
                </a:cubicBezTo>
                <a:cubicBezTo>
                  <a:pt x="2070758" y="632777"/>
                  <a:pt x="2071567" y="631143"/>
                  <a:pt x="2071567" y="628965"/>
                </a:cubicBezTo>
                <a:cubicBezTo>
                  <a:pt x="2071567" y="625696"/>
                  <a:pt x="2070488" y="624063"/>
                  <a:pt x="2068330" y="624063"/>
                </a:cubicBezTo>
                <a:cubicBezTo>
                  <a:pt x="2066173" y="624063"/>
                  <a:pt x="2062666" y="627058"/>
                  <a:pt x="2057812" y="633049"/>
                </a:cubicBezTo>
                <a:cubicBezTo>
                  <a:pt x="2052957" y="639040"/>
                  <a:pt x="2047832" y="642035"/>
                  <a:pt x="2042437" y="642035"/>
                </a:cubicBezTo>
                <a:lnTo>
                  <a:pt x="2040819" y="642035"/>
                </a:lnTo>
                <a:cubicBezTo>
                  <a:pt x="2038661" y="640945"/>
                  <a:pt x="2035964" y="639312"/>
                  <a:pt x="2032728" y="637133"/>
                </a:cubicBezTo>
                <a:cubicBezTo>
                  <a:pt x="2029492" y="634956"/>
                  <a:pt x="2026795" y="633321"/>
                  <a:pt x="2024636" y="632233"/>
                </a:cubicBezTo>
                <a:lnTo>
                  <a:pt x="2014927" y="632233"/>
                </a:lnTo>
                <a:cubicBezTo>
                  <a:pt x="2011691" y="632233"/>
                  <a:pt x="2008453" y="632777"/>
                  <a:pt x="2005217" y="633866"/>
                </a:cubicBezTo>
                <a:cubicBezTo>
                  <a:pt x="2001980" y="634956"/>
                  <a:pt x="1998205" y="635500"/>
                  <a:pt x="1993888" y="635500"/>
                </a:cubicBezTo>
                <a:cubicBezTo>
                  <a:pt x="1991731" y="635500"/>
                  <a:pt x="1989843" y="634956"/>
                  <a:pt x="1988225" y="633866"/>
                </a:cubicBezTo>
                <a:cubicBezTo>
                  <a:pt x="1986606" y="632777"/>
                  <a:pt x="1984718" y="631687"/>
                  <a:pt x="1982561" y="630598"/>
                </a:cubicBezTo>
                <a:lnTo>
                  <a:pt x="1966378" y="630598"/>
                </a:lnTo>
                <a:cubicBezTo>
                  <a:pt x="1964219" y="630598"/>
                  <a:pt x="1962601" y="628419"/>
                  <a:pt x="1961522" y="624063"/>
                </a:cubicBezTo>
                <a:cubicBezTo>
                  <a:pt x="1960445" y="619707"/>
                  <a:pt x="1957747" y="617528"/>
                  <a:pt x="1953431" y="617528"/>
                </a:cubicBezTo>
                <a:cubicBezTo>
                  <a:pt x="1951274" y="617528"/>
                  <a:pt x="1950195" y="617801"/>
                  <a:pt x="1950195" y="618345"/>
                </a:cubicBezTo>
                <a:cubicBezTo>
                  <a:pt x="1950195" y="618890"/>
                  <a:pt x="1949116" y="619163"/>
                  <a:pt x="1946959" y="619163"/>
                </a:cubicBezTo>
                <a:cubicBezTo>
                  <a:pt x="1943721" y="619163"/>
                  <a:pt x="1941024" y="618073"/>
                  <a:pt x="1938867" y="615895"/>
                </a:cubicBezTo>
                <a:cubicBezTo>
                  <a:pt x="1936709" y="613717"/>
                  <a:pt x="1934551" y="611539"/>
                  <a:pt x="1932394" y="609360"/>
                </a:cubicBezTo>
                <a:lnTo>
                  <a:pt x="1930774" y="609360"/>
                </a:lnTo>
                <a:cubicBezTo>
                  <a:pt x="1927538" y="609360"/>
                  <a:pt x="1925380" y="610994"/>
                  <a:pt x="1924302" y="614261"/>
                </a:cubicBezTo>
                <a:cubicBezTo>
                  <a:pt x="1910276" y="609905"/>
                  <a:pt x="1898949" y="605004"/>
                  <a:pt x="1890318" y="599558"/>
                </a:cubicBezTo>
                <a:cubicBezTo>
                  <a:pt x="1888160" y="598469"/>
                  <a:pt x="1887350" y="596835"/>
                  <a:pt x="1887890" y="594658"/>
                </a:cubicBezTo>
                <a:cubicBezTo>
                  <a:pt x="1888429" y="592479"/>
                  <a:pt x="1887081" y="591390"/>
                  <a:pt x="1883845" y="591390"/>
                </a:cubicBezTo>
                <a:cubicBezTo>
                  <a:pt x="1882766" y="591390"/>
                  <a:pt x="1881686" y="591662"/>
                  <a:pt x="1880607" y="592207"/>
                </a:cubicBezTo>
                <a:cubicBezTo>
                  <a:pt x="1879529" y="592751"/>
                  <a:pt x="1877910" y="593023"/>
                  <a:pt x="1875753" y="593023"/>
                </a:cubicBezTo>
                <a:cubicBezTo>
                  <a:pt x="1870359" y="593023"/>
                  <a:pt x="1866583" y="592207"/>
                  <a:pt x="1864424" y="590574"/>
                </a:cubicBezTo>
                <a:cubicBezTo>
                  <a:pt x="1862267" y="588939"/>
                  <a:pt x="1858491" y="588667"/>
                  <a:pt x="1853097" y="589756"/>
                </a:cubicBezTo>
                <a:cubicBezTo>
                  <a:pt x="1850938" y="588667"/>
                  <a:pt x="1849051" y="587033"/>
                  <a:pt x="1847433" y="584855"/>
                </a:cubicBezTo>
                <a:cubicBezTo>
                  <a:pt x="1845815" y="582677"/>
                  <a:pt x="1843926" y="580498"/>
                  <a:pt x="1841769" y="578321"/>
                </a:cubicBezTo>
                <a:cubicBezTo>
                  <a:pt x="1840690" y="577232"/>
                  <a:pt x="1837993" y="576686"/>
                  <a:pt x="1833678" y="576686"/>
                </a:cubicBezTo>
                <a:cubicBezTo>
                  <a:pt x="1826125" y="572330"/>
                  <a:pt x="1819652" y="566884"/>
                  <a:pt x="1814257" y="560350"/>
                </a:cubicBezTo>
                <a:cubicBezTo>
                  <a:pt x="1808863" y="553816"/>
                  <a:pt x="1802930" y="547825"/>
                  <a:pt x="1796456" y="542379"/>
                </a:cubicBezTo>
                <a:cubicBezTo>
                  <a:pt x="1794298" y="540202"/>
                  <a:pt x="1791062" y="539113"/>
                  <a:pt x="1786747" y="539113"/>
                </a:cubicBezTo>
                <a:cubicBezTo>
                  <a:pt x="1782430" y="539113"/>
                  <a:pt x="1779194" y="536934"/>
                  <a:pt x="1777037" y="532578"/>
                </a:cubicBezTo>
                <a:cubicBezTo>
                  <a:pt x="1778115" y="531488"/>
                  <a:pt x="1778925" y="530127"/>
                  <a:pt x="1779463" y="528493"/>
                </a:cubicBezTo>
                <a:cubicBezTo>
                  <a:pt x="1780004" y="526860"/>
                  <a:pt x="1780812" y="525499"/>
                  <a:pt x="1781891" y="524409"/>
                </a:cubicBezTo>
                <a:cubicBezTo>
                  <a:pt x="1781891" y="522230"/>
                  <a:pt x="1780004" y="519781"/>
                  <a:pt x="1776227" y="517058"/>
                </a:cubicBezTo>
                <a:cubicBezTo>
                  <a:pt x="1772451" y="514335"/>
                  <a:pt x="1768136" y="511339"/>
                  <a:pt x="1763281" y="508072"/>
                </a:cubicBezTo>
                <a:cubicBezTo>
                  <a:pt x="1758426" y="504806"/>
                  <a:pt x="1754111" y="501266"/>
                  <a:pt x="1750335" y="497453"/>
                </a:cubicBezTo>
                <a:cubicBezTo>
                  <a:pt x="1746559" y="493641"/>
                  <a:pt x="1744671" y="489013"/>
                  <a:pt x="1744671" y="483567"/>
                </a:cubicBezTo>
                <a:cubicBezTo>
                  <a:pt x="1744671" y="481389"/>
                  <a:pt x="1744941" y="480027"/>
                  <a:pt x="1745479" y="479483"/>
                </a:cubicBezTo>
                <a:cubicBezTo>
                  <a:pt x="1746020" y="478939"/>
                  <a:pt x="1746289" y="477578"/>
                  <a:pt x="1746289" y="475399"/>
                </a:cubicBezTo>
                <a:cubicBezTo>
                  <a:pt x="1746289" y="469953"/>
                  <a:pt x="1743323" y="464780"/>
                  <a:pt x="1737388" y="459880"/>
                </a:cubicBezTo>
                <a:cubicBezTo>
                  <a:pt x="1731455" y="454978"/>
                  <a:pt x="1728487" y="449805"/>
                  <a:pt x="1728487" y="444359"/>
                </a:cubicBezTo>
                <a:cubicBezTo>
                  <a:pt x="1728487" y="442182"/>
                  <a:pt x="1728758" y="439459"/>
                  <a:pt x="1729297" y="436191"/>
                </a:cubicBezTo>
                <a:cubicBezTo>
                  <a:pt x="1729837" y="432924"/>
                  <a:pt x="1730106" y="430201"/>
                  <a:pt x="1730106" y="428022"/>
                </a:cubicBezTo>
                <a:cubicBezTo>
                  <a:pt x="1730106" y="416042"/>
                  <a:pt x="1727679" y="408147"/>
                  <a:pt x="1722823" y="404334"/>
                </a:cubicBezTo>
                <a:cubicBezTo>
                  <a:pt x="1717969" y="400522"/>
                  <a:pt x="1715541" y="394805"/>
                  <a:pt x="1715541" y="387180"/>
                </a:cubicBezTo>
                <a:cubicBezTo>
                  <a:pt x="1715541" y="383914"/>
                  <a:pt x="1716890" y="381735"/>
                  <a:pt x="1719587" y="380645"/>
                </a:cubicBezTo>
                <a:cubicBezTo>
                  <a:pt x="1722284" y="379557"/>
                  <a:pt x="1723633" y="377379"/>
                  <a:pt x="1723633" y="374112"/>
                </a:cubicBezTo>
                <a:cubicBezTo>
                  <a:pt x="1723633" y="369754"/>
                  <a:pt x="1723363" y="366759"/>
                  <a:pt x="1722823" y="365126"/>
                </a:cubicBezTo>
                <a:cubicBezTo>
                  <a:pt x="1722284" y="363493"/>
                  <a:pt x="1720936" y="361042"/>
                  <a:pt x="1718777" y="357775"/>
                </a:cubicBezTo>
                <a:lnTo>
                  <a:pt x="1717159" y="356140"/>
                </a:lnTo>
                <a:cubicBezTo>
                  <a:pt x="1718238" y="352873"/>
                  <a:pt x="1719317" y="350151"/>
                  <a:pt x="1720397" y="347972"/>
                </a:cubicBezTo>
                <a:cubicBezTo>
                  <a:pt x="1721475" y="345794"/>
                  <a:pt x="1722015" y="343072"/>
                  <a:pt x="1722015" y="339804"/>
                </a:cubicBezTo>
                <a:cubicBezTo>
                  <a:pt x="1722015" y="336537"/>
                  <a:pt x="1720666" y="333814"/>
                  <a:pt x="1717969" y="331635"/>
                </a:cubicBezTo>
                <a:cubicBezTo>
                  <a:pt x="1715272" y="329458"/>
                  <a:pt x="1713923" y="326735"/>
                  <a:pt x="1713923" y="323467"/>
                </a:cubicBezTo>
                <a:lnTo>
                  <a:pt x="1720397" y="316933"/>
                </a:lnTo>
                <a:lnTo>
                  <a:pt x="1720397" y="294061"/>
                </a:lnTo>
                <a:cubicBezTo>
                  <a:pt x="1722554" y="289705"/>
                  <a:pt x="1723363" y="285076"/>
                  <a:pt x="1722823" y="280175"/>
                </a:cubicBezTo>
                <a:cubicBezTo>
                  <a:pt x="1722284" y="275274"/>
                  <a:pt x="1723093" y="271734"/>
                  <a:pt x="1725251" y="269556"/>
                </a:cubicBezTo>
                <a:lnTo>
                  <a:pt x="1725251" y="249951"/>
                </a:lnTo>
                <a:lnTo>
                  <a:pt x="1736580" y="238516"/>
                </a:lnTo>
                <a:lnTo>
                  <a:pt x="1736580" y="236883"/>
                </a:lnTo>
                <a:cubicBezTo>
                  <a:pt x="1736580" y="234704"/>
                  <a:pt x="1736039" y="232799"/>
                  <a:pt x="1734960" y="231165"/>
                </a:cubicBezTo>
                <a:cubicBezTo>
                  <a:pt x="1733883" y="229531"/>
                  <a:pt x="1733342" y="227625"/>
                  <a:pt x="1733342" y="225446"/>
                </a:cubicBezTo>
                <a:lnTo>
                  <a:pt x="1733342" y="220546"/>
                </a:lnTo>
                <a:cubicBezTo>
                  <a:pt x="1733342" y="220546"/>
                  <a:pt x="1733883" y="220001"/>
                  <a:pt x="1734960" y="218913"/>
                </a:cubicBezTo>
                <a:cubicBezTo>
                  <a:pt x="1742513" y="216734"/>
                  <a:pt x="1746289" y="215373"/>
                  <a:pt x="1746289" y="214829"/>
                </a:cubicBezTo>
                <a:cubicBezTo>
                  <a:pt x="1746289" y="214283"/>
                  <a:pt x="1747368" y="209655"/>
                  <a:pt x="1749525" y="200941"/>
                </a:cubicBezTo>
                <a:cubicBezTo>
                  <a:pt x="1750604" y="196585"/>
                  <a:pt x="1752763" y="193590"/>
                  <a:pt x="1755999" y="191957"/>
                </a:cubicBezTo>
                <a:cubicBezTo>
                  <a:pt x="1759235" y="190323"/>
                  <a:pt x="1760853" y="187327"/>
                  <a:pt x="1760853" y="182971"/>
                </a:cubicBezTo>
                <a:cubicBezTo>
                  <a:pt x="1760853" y="180794"/>
                  <a:pt x="1760314" y="178887"/>
                  <a:pt x="1759235" y="177253"/>
                </a:cubicBezTo>
                <a:cubicBezTo>
                  <a:pt x="1758157" y="175620"/>
                  <a:pt x="1757617" y="173713"/>
                  <a:pt x="1757617" y="171536"/>
                </a:cubicBezTo>
                <a:cubicBezTo>
                  <a:pt x="1757617" y="167180"/>
                  <a:pt x="1759504" y="165001"/>
                  <a:pt x="1763281" y="165001"/>
                </a:cubicBezTo>
                <a:cubicBezTo>
                  <a:pt x="1767057" y="165001"/>
                  <a:pt x="1770024" y="163912"/>
                  <a:pt x="1772182" y="161734"/>
                </a:cubicBezTo>
                <a:cubicBezTo>
                  <a:pt x="1775418" y="157377"/>
                  <a:pt x="1777307" y="153020"/>
                  <a:pt x="1777845" y="148664"/>
                </a:cubicBezTo>
                <a:cubicBezTo>
                  <a:pt x="1778386" y="144308"/>
                  <a:pt x="1780273" y="139952"/>
                  <a:pt x="1783509" y="135594"/>
                </a:cubicBezTo>
                <a:cubicBezTo>
                  <a:pt x="1786747" y="135594"/>
                  <a:pt x="1788365" y="133961"/>
                  <a:pt x="1788365" y="130694"/>
                </a:cubicBezTo>
                <a:cubicBezTo>
                  <a:pt x="1798074" y="124159"/>
                  <a:pt x="1805627" y="118441"/>
                  <a:pt x="1811021" y="113540"/>
                </a:cubicBezTo>
                <a:cubicBezTo>
                  <a:pt x="1816415" y="108640"/>
                  <a:pt x="1823967" y="103466"/>
                  <a:pt x="1833678" y="98021"/>
                </a:cubicBezTo>
                <a:cubicBezTo>
                  <a:pt x="1837993" y="95842"/>
                  <a:pt x="1840959" y="92575"/>
                  <a:pt x="1842577" y="88219"/>
                </a:cubicBezTo>
                <a:cubicBezTo>
                  <a:pt x="1844195" y="83861"/>
                  <a:pt x="1846623" y="80594"/>
                  <a:pt x="1849861" y="78416"/>
                </a:cubicBezTo>
                <a:cubicBezTo>
                  <a:pt x="1855255" y="75149"/>
                  <a:pt x="1861996" y="72698"/>
                  <a:pt x="1870089" y="71065"/>
                </a:cubicBezTo>
                <a:cubicBezTo>
                  <a:pt x="1878181" y="69431"/>
                  <a:pt x="1884384" y="66980"/>
                  <a:pt x="1888699" y="63714"/>
                </a:cubicBezTo>
                <a:cubicBezTo>
                  <a:pt x="1890857" y="61535"/>
                  <a:pt x="1894093" y="57723"/>
                  <a:pt x="1898410" y="52277"/>
                </a:cubicBezTo>
                <a:cubicBezTo>
                  <a:pt x="1899487" y="50100"/>
                  <a:pt x="1902185" y="49010"/>
                  <a:pt x="1906501" y="49010"/>
                </a:cubicBezTo>
                <a:cubicBezTo>
                  <a:pt x="1910816" y="49010"/>
                  <a:pt x="1913513" y="48465"/>
                  <a:pt x="1914593" y="47377"/>
                </a:cubicBezTo>
                <a:cubicBezTo>
                  <a:pt x="1918908" y="45198"/>
                  <a:pt x="1923493" y="43019"/>
                  <a:pt x="1928348" y="40842"/>
                </a:cubicBezTo>
                <a:cubicBezTo>
                  <a:pt x="1933202" y="38663"/>
                  <a:pt x="1937248" y="36486"/>
                  <a:pt x="1940485" y="34307"/>
                </a:cubicBezTo>
                <a:cubicBezTo>
                  <a:pt x="1942642" y="33218"/>
                  <a:pt x="1943991" y="31312"/>
                  <a:pt x="1944531" y="28589"/>
                </a:cubicBezTo>
                <a:cubicBezTo>
                  <a:pt x="1945070" y="25867"/>
                  <a:pt x="1946959" y="23961"/>
                  <a:pt x="1950195" y="22872"/>
                </a:cubicBezTo>
                <a:lnTo>
                  <a:pt x="1958286" y="22872"/>
                </a:lnTo>
                <a:cubicBezTo>
                  <a:pt x="1961522" y="22872"/>
                  <a:pt x="1964760" y="23144"/>
                  <a:pt x="1967996" y="23688"/>
                </a:cubicBezTo>
                <a:cubicBezTo>
                  <a:pt x="1971233" y="24233"/>
                  <a:pt x="1974469" y="24505"/>
                  <a:pt x="1977705" y="24505"/>
                </a:cubicBezTo>
                <a:cubicBezTo>
                  <a:pt x="1979864" y="24505"/>
                  <a:pt x="1981751" y="23144"/>
                  <a:pt x="1983370" y="20421"/>
                </a:cubicBezTo>
                <a:cubicBezTo>
                  <a:pt x="1984988" y="17698"/>
                  <a:pt x="1989573" y="15247"/>
                  <a:pt x="1997126" y="13069"/>
                </a:cubicBezTo>
                <a:cubicBezTo>
                  <a:pt x="1997126" y="13069"/>
                  <a:pt x="1998205" y="12525"/>
                  <a:pt x="2000362" y="11435"/>
                </a:cubicBezTo>
                <a:cubicBezTo>
                  <a:pt x="2001441" y="11435"/>
                  <a:pt x="2002520" y="10891"/>
                  <a:pt x="2003599" y="9802"/>
                </a:cubicBezTo>
                <a:cubicBezTo>
                  <a:pt x="2005756" y="9802"/>
                  <a:pt x="2010071" y="9530"/>
                  <a:pt x="2016545" y="8985"/>
                </a:cubicBezTo>
                <a:cubicBezTo>
                  <a:pt x="2023018" y="8441"/>
                  <a:pt x="2027333" y="8168"/>
                  <a:pt x="2029492" y="8168"/>
                </a:cubicBezTo>
                <a:cubicBezTo>
                  <a:pt x="2031648" y="8168"/>
                  <a:pt x="2033267" y="7623"/>
                  <a:pt x="2034346" y="6535"/>
                </a:cubicBezTo>
                <a:cubicBezTo>
                  <a:pt x="2036504" y="4356"/>
                  <a:pt x="2038122" y="3267"/>
                  <a:pt x="2039201" y="3267"/>
                </a:cubicBezTo>
                <a:close/>
                <a:moveTo>
                  <a:pt x="2990762" y="0"/>
                </a:moveTo>
                <a:cubicBezTo>
                  <a:pt x="2992919" y="0"/>
                  <a:pt x="2994267" y="1634"/>
                  <a:pt x="2994808" y="4900"/>
                </a:cubicBezTo>
                <a:cubicBezTo>
                  <a:pt x="2995346" y="8168"/>
                  <a:pt x="2997234" y="9802"/>
                  <a:pt x="3000471" y="9802"/>
                </a:cubicBezTo>
                <a:cubicBezTo>
                  <a:pt x="3004786" y="9802"/>
                  <a:pt x="3007484" y="8168"/>
                  <a:pt x="3008563" y="4900"/>
                </a:cubicBezTo>
                <a:cubicBezTo>
                  <a:pt x="3009642" y="1634"/>
                  <a:pt x="3011260" y="0"/>
                  <a:pt x="3013417" y="0"/>
                </a:cubicBezTo>
                <a:cubicBezTo>
                  <a:pt x="3014496" y="0"/>
                  <a:pt x="3015306" y="272"/>
                  <a:pt x="3015845" y="816"/>
                </a:cubicBezTo>
                <a:cubicBezTo>
                  <a:pt x="3016385" y="1362"/>
                  <a:pt x="3017733" y="1634"/>
                  <a:pt x="3019890" y="1634"/>
                </a:cubicBezTo>
                <a:cubicBezTo>
                  <a:pt x="3020969" y="1634"/>
                  <a:pt x="3022049" y="1362"/>
                  <a:pt x="3023128" y="816"/>
                </a:cubicBezTo>
                <a:cubicBezTo>
                  <a:pt x="3024206" y="272"/>
                  <a:pt x="3025825" y="0"/>
                  <a:pt x="3027982" y="0"/>
                </a:cubicBezTo>
                <a:cubicBezTo>
                  <a:pt x="3036614" y="0"/>
                  <a:pt x="3043086" y="544"/>
                  <a:pt x="3047401" y="1634"/>
                </a:cubicBezTo>
                <a:cubicBezTo>
                  <a:pt x="3049559" y="2723"/>
                  <a:pt x="3051448" y="4356"/>
                  <a:pt x="3053066" y="6535"/>
                </a:cubicBezTo>
                <a:cubicBezTo>
                  <a:pt x="3054684" y="8713"/>
                  <a:pt x="3057651" y="9802"/>
                  <a:pt x="3061966" y="9802"/>
                </a:cubicBezTo>
                <a:cubicBezTo>
                  <a:pt x="3065203" y="9802"/>
                  <a:pt x="3068439" y="8441"/>
                  <a:pt x="3071677" y="5718"/>
                </a:cubicBezTo>
                <a:cubicBezTo>
                  <a:pt x="3074913" y="2995"/>
                  <a:pt x="3078149" y="1634"/>
                  <a:pt x="3081386" y="1634"/>
                </a:cubicBezTo>
                <a:cubicBezTo>
                  <a:pt x="3088938" y="1634"/>
                  <a:pt x="3093793" y="4084"/>
                  <a:pt x="3095951" y="8985"/>
                </a:cubicBezTo>
                <a:cubicBezTo>
                  <a:pt x="3098108" y="13886"/>
                  <a:pt x="3102964" y="16337"/>
                  <a:pt x="3110515" y="16337"/>
                </a:cubicBezTo>
                <a:cubicBezTo>
                  <a:pt x="3113752" y="16337"/>
                  <a:pt x="3116180" y="15519"/>
                  <a:pt x="3117798" y="13886"/>
                </a:cubicBezTo>
                <a:cubicBezTo>
                  <a:pt x="3119416" y="12253"/>
                  <a:pt x="3121844" y="11435"/>
                  <a:pt x="3125080" y="11435"/>
                </a:cubicBezTo>
                <a:lnTo>
                  <a:pt x="3126698" y="11435"/>
                </a:lnTo>
                <a:cubicBezTo>
                  <a:pt x="3135330" y="17970"/>
                  <a:pt x="3143691" y="21237"/>
                  <a:pt x="3151782" y="21237"/>
                </a:cubicBezTo>
                <a:cubicBezTo>
                  <a:pt x="3159874" y="21237"/>
                  <a:pt x="3168234" y="22326"/>
                  <a:pt x="3176866" y="24505"/>
                </a:cubicBezTo>
                <a:cubicBezTo>
                  <a:pt x="3179023" y="24505"/>
                  <a:pt x="3180643" y="25321"/>
                  <a:pt x="3181720" y="26956"/>
                </a:cubicBezTo>
                <a:cubicBezTo>
                  <a:pt x="3182799" y="28589"/>
                  <a:pt x="3184417" y="29405"/>
                  <a:pt x="3186576" y="29405"/>
                </a:cubicBezTo>
                <a:cubicBezTo>
                  <a:pt x="3188733" y="29405"/>
                  <a:pt x="3190891" y="28861"/>
                  <a:pt x="3193049" y="27772"/>
                </a:cubicBezTo>
                <a:cubicBezTo>
                  <a:pt x="3195206" y="26683"/>
                  <a:pt x="3197364" y="26139"/>
                  <a:pt x="3199521" y="26139"/>
                </a:cubicBezTo>
                <a:cubicBezTo>
                  <a:pt x="3202759" y="26139"/>
                  <a:pt x="3204916" y="26683"/>
                  <a:pt x="3205995" y="27772"/>
                </a:cubicBezTo>
                <a:cubicBezTo>
                  <a:pt x="3204916" y="35396"/>
                  <a:pt x="3206264" y="39753"/>
                  <a:pt x="3210041" y="40842"/>
                </a:cubicBezTo>
                <a:cubicBezTo>
                  <a:pt x="3213817" y="41931"/>
                  <a:pt x="3215704" y="45742"/>
                  <a:pt x="3215704" y="52277"/>
                </a:cubicBezTo>
                <a:cubicBezTo>
                  <a:pt x="3215704" y="54456"/>
                  <a:pt x="3214896" y="55817"/>
                  <a:pt x="3213277" y="56361"/>
                </a:cubicBezTo>
                <a:cubicBezTo>
                  <a:pt x="3211659" y="56907"/>
                  <a:pt x="3210850" y="58812"/>
                  <a:pt x="3210850" y="62079"/>
                </a:cubicBezTo>
                <a:cubicBezTo>
                  <a:pt x="3210850" y="67525"/>
                  <a:pt x="3212738" y="71609"/>
                  <a:pt x="3216514" y="74331"/>
                </a:cubicBezTo>
                <a:cubicBezTo>
                  <a:pt x="3220290" y="77054"/>
                  <a:pt x="3222178" y="79505"/>
                  <a:pt x="3222178" y="81684"/>
                </a:cubicBezTo>
                <a:cubicBezTo>
                  <a:pt x="3222178" y="83861"/>
                  <a:pt x="3221369" y="85768"/>
                  <a:pt x="3219750" y="87401"/>
                </a:cubicBezTo>
                <a:cubicBezTo>
                  <a:pt x="3218132" y="89035"/>
                  <a:pt x="3217324" y="90942"/>
                  <a:pt x="3217324" y="93119"/>
                </a:cubicBezTo>
                <a:lnTo>
                  <a:pt x="3217324" y="94752"/>
                </a:lnTo>
                <a:lnTo>
                  <a:pt x="3218942" y="99654"/>
                </a:lnTo>
                <a:lnTo>
                  <a:pt x="3218942" y="101287"/>
                </a:lnTo>
                <a:cubicBezTo>
                  <a:pt x="3218942" y="104556"/>
                  <a:pt x="3215975" y="107550"/>
                  <a:pt x="3210041" y="110273"/>
                </a:cubicBezTo>
                <a:cubicBezTo>
                  <a:pt x="3204107" y="112996"/>
                  <a:pt x="3200062" y="117080"/>
                  <a:pt x="3197903" y="122526"/>
                </a:cubicBezTo>
                <a:cubicBezTo>
                  <a:pt x="3197903" y="123615"/>
                  <a:pt x="3197634" y="124159"/>
                  <a:pt x="3197095" y="124159"/>
                </a:cubicBezTo>
                <a:cubicBezTo>
                  <a:pt x="3196555" y="124159"/>
                  <a:pt x="3196285" y="124703"/>
                  <a:pt x="3196285" y="125792"/>
                </a:cubicBezTo>
                <a:lnTo>
                  <a:pt x="3196285" y="127426"/>
                </a:lnTo>
                <a:lnTo>
                  <a:pt x="3184958" y="127426"/>
                </a:lnTo>
                <a:cubicBezTo>
                  <a:pt x="3183879" y="127426"/>
                  <a:pt x="3183338" y="127971"/>
                  <a:pt x="3183338" y="129061"/>
                </a:cubicBezTo>
                <a:lnTo>
                  <a:pt x="3183338" y="130694"/>
                </a:lnTo>
                <a:cubicBezTo>
                  <a:pt x="3183338" y="132871"/>
                  <a:pt x="3183879" y="135050"/>
                  <a:pt x="3184958" y="137229"/>
                </a:cubicBezTo>
                <a:cubicBezTo>
                  <a:pt x="3186036" y="139406"/>
                  <a:pt x="3187655" y="140496"/>
                  <a:pt x="3189812" y="140496"/>
                </a:cubicBezTo>
                <a:cubicBezTo>
                  <a:pt x="3191970" y="140496"/>
                  <a:pt x="3193319" y="139406"/>
                  <a:pt x="3193858" y="137229"/>
                </a:cubicBezTo>
                <a:cubicBezTo>
                  <a:pt x="3194398" y="135050"/>
                  <a:pt x="3195746" y="133417"/>
                  <a:pt x="3197903" y="132327"/>
                </a:cubicBezTo>
                <a:cubicBezTo>
                  <a:pt x="3198982" y="134506"/>
                  <a:pt x="3201141" y="135594"/>
                  <a:pt x="3204377" y="135594"/>
                </a:cubicBezTo>
                <a:cubicBezTo>
                  <a:pt x="3207613" y="135594"/>
                  <a:pt x="3210310" y="134233"/>
                  <a:pt x="3212468" y="131510"/>
                </a:cubicBezTo>
                <a:cubicBezTo>
                  <a:pt x="3214627" y="128787"/>
                  <a:pt x="3216783" y="127426"/>
                  <a:pt x="3218942" y="127426"/>
                </a:cubicBezTo>
                <a:cubicBezTo>
                  <a:pt x="3220021" y="127426"/>
                  <a:pt x="3220560" y="129061"/>
                  <a:pt x="3220560" y="132327"/>
                </a:cubicBezTo>
                <a:cubicBezTo>
                  <a:pt x="3220560" y="135594"/>
                  <a:pt x="3219211" y="139134"/>
                  <a:pt x="3216514" y="142947"/>
                </a:cubicBezTo>
                <a:cubicBezTo>
                  <a:pt x="3213817" y="146759"/>
                  <a:pt x="3212468" y="150843"/>
                  <a:pt x="3212468" y="155199"/>
                </a:cubicBezTo>
                <a:cubicBezTo>
                  <a:pt x="3212468" y="160645"/>
                  <a:pt x="3214356" y="164457"/>
                  <a:pt x="3218132" y="166634"/>
                </a:cubicBezTo>
                <a:cubicBezTo>
                  <a:pt x="3221908" y="168813"/>
                  <a:pt x="3223797" y="172625"/>
                  <a:pt x="3223797" y="178071"/>
                </a:cubicBezTo>
                <a:cubicBezTo>
                  <a:pt x="3223797" y="180248"/>
                  <a:pt x="3222718" y="183788"/>
                  <a:pt x="3220560" y="188689"/>
                </a:cubicBezTo>
                <a:cubicBezTo>
                  <a:pt x="3218402" y="193590"/>
                  <a:pt x="3216245" y="196041"/>
                  <a:pt x="3214086" y="196041"/>
                </a:cubicBezTo>
                <a:lnTo>
                  <a:pt x="3212468" y="196041"/>
                </a:lnTo>
                <a:cubicBezTo>
                  <a:pt x="3211389" y="196041"/>
                  <a:pt x="3210310" y="195496"/>
                  <a:pt x="3209232" y="194408"/>
                </a:cubicBezTo>
                <a:lnTo>
                  <a:pt x="3205995" y="194408"/>
                </a:lnTo>
                <a:cubicBezTo>
                  <a:pt x="3204916" y="194408"/>
                  <a:pt x="3204377" y="193862"/>
                  <a:pt x="3204377" y="192773"/>
                </a:cubicBezTo>
                <a:lnTo>
                  <a:pt x="3202759" y="192773"/>
                </a:lnTo>
                <a:lnTo>
                  <a:pt x="3201141" y="194408"/>
                </a:lnTo>
                <a:lnTo>
                  <a:pt x="3201141" y="204209"/>
                </a:lnTo>
                <a:cubicBezTo>
                  <a:pt x="3196826" y="206387"/>
                  <a:pt x="3194667" y="208566"/>
                  <a:pt x="3194667" y="210744"/>
                </a:cubicBezTo>
                <a:cubicBezTo>
                  <a:pt x="3194667" y="214011"/>
                  <a:pt x="3195746" y="215645"/>
                  <a:pt x="3197903" y="215645"/>
                </a:cubicBezTo>
                <a:cubicBezTo>
                  <a:pt x="3201141" y="215645"/>
                  <a:pt x="3202759" y="214555"/>
                  <a:pt x="3202759" y="212378"/>
                </a:cubicBezTo>
                <a:lnTo>
                  <a:pt x="3202759" y="204209"/>
                </a:lnTo>
                <a:cubicBezTo>
                  <a:pt x="3203838" y="204209"/>
                  <a:pt x="3205725" y="203937"/>
                  <a:pt x="3208423" y="203392"/>
                </a:cubicBezTo>
                <a:cubicBezTo>
                  <a:pt x="3211120" y="202848"/>
                  <a:pt x="3213547" y="202576"/>
                  <a:pt x="3215704" y="202576"/>
                </a:cubicBezTo>
                <a:cubicBezTo>
                  <a:pt x="3217863" y="202576"/>
                  <a:pt x="3219211" y="203664"/>
                  <a:pt x="3219750" y="205843"/>
                </a:cubicBezTo>
                <a:cubicBezTo>
                  <a:pt x="3220290" y="208022"/>
                  <a:pt x="3220560" y="210199"/>
                  <a:pt x="3220560" y="212378"/>
                </a:cubicBezTo>
                <a:cubicBezTo>
                  <a:pt x="3220560" y="216734"/>
                  <a:pt x="3219481" y="220546"/>
                  <a:pt x="3217324" y="223813"/>
                </a:cubicBezTo>
                <a:cubicBezTo>
                  <a:pt x="3215165" y="227081"/>
                  <a:pt x="3214086" y="231437"/>
                  <a:pt x="3214086" y="236883"/>
                </a:cubicBezTo>
                <a:lnTo>
                  <a:pt x="3215704" y="241783"/>
                </a:lnTo>
                <a:lnTo>
                  <a:pt x="3215704" y="243418"/>
                </a:lnTo>
                <a:cubicBezTo>
                  <a:pt x="3215704" y="244506"/>
                  <a:pt x="3216245" y="245595"/>
                  <a:pt x="3217324" y="246685"/>
                </a:cubicBezTo>
                <a:cubicBezTo>
                  <a:pt x="3217324" y="249951"/>
                  <a:pt x="3215975" y="253220"/>
                  <a:pt x="3213277" y="256486"/>
                </a:cubicBezTo>
                <a:cubicBezTo>
                  <a:pt x="3210581" y="259755"/>
                  <a:pt x="3208153" y="262477"/>
                  <a:pt x="3205995" y="264655"/>
                </a:cubicBezTo>
                <a:lnTo>
                  <a:pt x="3204377" y="264655"/>
                </a:lnTo>
                <a:cubicBezTo>
                  <a:pt x="3203298" y="264655"/>
                  <a:pt x="3200870" y="263293"/>
                  <a:pt x="3197095" y="260571"/>
                </a:cubicBezTo>
                <a:cubicBezTo>
                  <a:pt x="3193319" y="257848"/>
                  <a:pt x="3189812" y="256486"/>
                  <a:pt x="3186576" y="256486"/>
                </a:cubicBezTo>
                <a:cubicBezTo>
                  <a:pt x="3182261" y="256486"/>
                  <a:pt x="3180102" y="258120"/>
                  <a:pt x="3180102" y="261388"/>
                </a:cubicBezTo>
                <a:cubicBezTo>
                  <a:pt x="3180102" y="263565"/>
                  <a:pt x="3183609" y="267106"/>
                  <a:pt x="3190621" y="272007"/>
                </a:cubicBezTo>
                <a:cubicBezTo>
                  <a:pt x="3197634" y="276907"/>
                  <a:pt x="3201141" y="283714"/>
                  <a:pt x="3201141" y="292428"/>
                </a:cubicBezTo>
                <a:cubicBezTo>
                  <a:pt x="3201141" y="294605"/>
                  <a:pt x="3200331" y="297600"/>
                  <a:pt x="3198713" y="301412"/>
                </a:cubicBezTo>
                <a:cubicBezTo>
                  <a:pt x="3197095" y="305225"/>
                  <a:pt x="3196285" y="308765"/>
                  <a:pt x="3196285" y="312032"/>
                </a:cubicBezTo>
                <a:cubicBezTo>
                  <a:pt x="3196285" y="314210"/>
                  <a:pt x="3197903" y="315298"/>
                  <a:pt x="3201141" y="315298"/>
                </a:cubicBezTo>
                <a:cubicBezTo>
                  <a:pt x="3203298" y="315298"/>
                  <a:pt x="3205725" y="313665"/>
                  <a:pt x="3208423" y="310398"/>
                </a:cubicBezTo>
                <a:cubicBezTo>
                  <a:pt x="3211120" y="307130"/>
                  <a:pt x="3212468" y="304407"/>
                  <a:pt x="3212468" y="302230"/>
                </a:cubicBezTo>
                <a:lnTo>
                  <a:pt x="3212468" y="284260"/>
                </a:lnTo>
                <a:lnTo>
                  <a:pt x="3215704" y="280992"/>
                </a:lnTo>
                <a:cubicBezTo>
                  <a:pt x="3217863" y="280992"/>
                  <a:pt x="3219211" y="282625"/>
                  <a:pt x="3219750" y="285893"/>
                </a:cubicBezTo>
                <a:cubicBezTo>
                  <a:pt x="3220290" y="289160"/>
                  <a:pt x="3220560" y="291339"/>
                  <a:pt x="3220560" y="292428"/>
                </a:cubicBezTo>
                <a:lnTo>
                  <a:pt x="3220560" y="294061"/>
                </a:lnTo>
                <a:lnTo>
                  <a:pt x="3215704" y="300596"/>
                </a:lnTo>
                <a:lnTo>
                  <a:pt x="3214086" y="302230"/>
                </a:lnTo>
                <a:cubicBezTo>
                  <a:pt x="3214086" y="304407"/>
                  <a:pt x="3215165" y="305769"/>
                  <a:pt x="3217324" y="306314"/>
                </a:cubicBezTo>
                <a:cubicBezTo>
                  <a:pt x="3219481" y="306858"/>
                  <a:pt x="3220021" y="308219"/>
                  <a:pt x="3218942" y="310398"/>
                </a:cubicBezTo>
                <a:cubicBezTo>
                  <a:pt x="3218942" y="312576"/>
                  <a:pt x="3218402" y="314210"/>
                  <a:pt x="3217324" y="315298"/>
                </a:cubicBezTo>
                <a:cubicBezTo>
                  <a:pt x="3216245" y="316388"/>
                  <a:pt x="3215704" y="318021"/>
                  <a:pt x="3215704" y="320200"/>
                </a:cubicBezTo>
                <a:cubicBezTo>
                  <a:pt x="3215704" y="322379"/>
                  <a:pt x="3215975" y="323740"/>
                  <a:pt x="3216514" y="324284"/>
                </a:cubicBezTo>
                <a:cubicBezTo>
                  <a:pt x="3217053" y="324828"/>
                  <a:pt x="3217324" y="326190"/>
                  <a:pt x="3217324" y="328368"/>
                </a:cubicBezTo>
                <a:lnTo>
                  <a:pt x="3217324" y="330002"/>
                </a:lnTo>
                <a:lnTo>
                  <a:pt x="3214086" y="333270"/>
                </a:lnTo>
                <a:cubicBezTo>
                  <a:pt x="3211929" y="335447"/>
                  <a:pt x="3210310" y="336537"/>
                  <a:pt x="3209232" y="336537"/>
                </a:cubicBezTo>
                <a:lnTo>
                  <a:pt x="3207613" y="336537"/>
                </a:lnTo>
                <a:cubicBezTo>
                  <a:pt x="3207613" y="335447"/>
                  <a:pt x="3207074" y="334903"/>
                  <a:pt x="3205995" y="334903"/>
                </a:cubicBezTo>
                <a:cubicBezTo>
                  <a:pt x="3203838" y="334903"/>
                  <a:pt x="3202759" y="334358"/>
                  <a:pt x="3202759" y="333270"/>
                </a:cubicBezTo>
                <a:lnTo>
                  <a:pt x="3188194" y="333270"/>
                </a:lnTo>
                <a:cubicBezTo>
                  <a:pt x="3186036" y="333270"/>
                  <a:pt x="3182261" y="332181"/>
                  <a:pt x="3176866" y="330002"/>
                </a:cubicBezTo>
                <a:cubicBezTo>
                  <a:pt x="3171472" y="327824"/>
                  <a:pt x="3167696" y="326190"/>
                  <a:pt x="3165537" y="325102"/>
                </a:cubicBezTo>
                <a:cubicBezTo>
                  <a:pt x="3162301" y="324012"/>
                  <a:pt x="3159604" y="322923"/>
                  <a:pt x="3157446" y="321833"/>
                </a:cubicBezTo>
                <a:cubicBezTo>
                  <a:pt x="3155288" y="320744"/>
                  <a:pt x="3153131" y="319656"/>
                  <a:pt x="3150972" y="318567"/>
                </a:cubicBezTo>
                <a:cubicBezTo>
                  <a:pt x="3148815" y="318567"/>
                  <a:pt x="3145309" y="318295"/>
                  <a:pt x="3140454" y="317749"/>
                </a:cubicBezTo>
                <a:cubicBezTo>
                  <a:pt x="3135599" y="317205"/>
                  <a:pt x="3132092" y="316933"/>
                  <a:pt x="3129935" y="316933"/>
                </a:cubicBezTo>
                <a:cubicBezTo>
                  <a:pt x="3122383" y="315844"/>
                  <a:pt x="3115101" y="313665"/>
                  <a:pt x="3108088" y="310398"/>
                </a:cubicBezTo>
                <a:cubicBezTo>
                  <a:pt x="3101075" y="307130"/>
                  <a:pt x="3093254" y="305497"/>
                  <a:pt x="3084622" y="305497"/>
                </a:cubicBezTo>
                <a:cubicBezTo>
                  <a:pt x="3082465" y="305497"/>
                  <a:pt x="3080577" y="306314"/>
                  <a:pt x="3078959" y="307947"/>
                </a:cubicBezTo>
                <a:cubicBezTo>
                  <a:pt x="3077341" y="309581"/>
                  <a:pt x="3075452" y="310398"/>
                  <a:pt x="3073295" y="310398"/>
                </a:cubicBezTo>
                <a:cubicBezTo>
                  <a:pt x="3071137" y="310398"/>
                  <a:pt x="3069518" y="309581"/>
                  <a:pt x="3068439" y="307947"/>
                </a:cubicBezTo>
                <a:cubicBezTo>
                  <a:pt x="3067360" y="306314"/>
                  <a:pt x="3065742" y="305497"/>
                  <a:pt x="3063584" y="305497"/>
                </a:cubicBezTo>
                <a:cubicBezTo>
                  <a:pt x="3061427" y="305497"/>
                  <a:pt x="3058999" y="306042"/>
                  <a:pt x="3056302" y="307130"/>
                </a:cubicBezTo>
                <a:cubicBezTo>
                  <a:pt x="3053605" y="308219"/>
                  <a:pt x="3051177" y="308765"/>
                  <a:pt x="3049020" y="308765"/>
                </a:cubicBezTo>
                <a:cubicBezTo>
                  <a:pt x="3046862" y="308765"/>
                  <a:pt x="3045513" y="308491"/>
                  <a:pt x="3044975" y="307947"/>
                </a:cubicBezTo>
                <a:cubicBezTo>
                  <a:pt x="3044434" y="307403"/>
                  <a:pt x="3043086" y="307130"/>
                  <a:pt x="3040929" y="307130"/>
                </a:cubicBezTo>
                <a:cubicBezTo>
                  <a:pt x="3034455" y="307130"/>
                  <a:pt x="3028522" y="308765"/>
                  <a:pt x="3023128" y="312032"/>
                </a:cubicBezTo>
                <a:cubicBezTo>
                  <a:pt x="3017733" y="315298"/>
                  <a:pt x="3011799" y="316933"/>
                  <a:pt x="3005325" y="316933"/>
                </a:cubicBezTo>
                <a:cubicBezTo>
                  <a:pt x="2999931" y="316933"/>
                  <a:pt x="2996156" y="316116"/>
                  <a:pt x="2993998" y="314482"/>
                </a:cubicBezTo>
                <a:cubicBezTo>
                  <a:pt x="2991840" y="312849"/>
                  <a:pt x="2988603" y="312032"/>
                  <a:pt x="2984288" y="312032"/>
                </a:cubicBezTo>
                <a:cubicBezTo>
                  <a:pt x="2982130" y="312032"/>
                  <a:pt x="2981051" y="312849"/>
                  <a:pt x="2981051" y="314482"/>
                </a:cubicBezTo>
                <a:cubicBezTo>
                  <a:pt x="2981051" y="316116"/>
                  <a:pt x="2979973" y="316933"/>
                  <a:pt x="2977815" y="316933"/>
                </a:cubicBezTo>
                <a:cubicBezTo>
                  <a:pt x="2975657" y="316933"/>
                  <a:pt x="2973769" y="316660"/>
                  <a:pt x="2972151" y="316116"/>
                </a:cubicBezTo>
                <a:cubicBezTo>
                  <a:pt x="2970533" y="315572"/>
                  <a:pt x="2968644" y="315298"/>
                  <a:pt x="2966487" y="315298"/>
                </a:cubicBezTo>
                <a:cubicBezTo>
                  <a:pt x="2960014" y="315298"/>
                  <a:pt x="2955428" y="317205"/>
                  <a:pt x="2952731" y="321017"/>
                </a:cubicBezTo>
                <a:cubicBezTo>
                  <a:pt x="2950033" y="324828"/>
                  <a:pt x="2946528" y="328368"/>
                  <a:pt x="2942213" y="331635"/>
                </a:cubicBezTo>
                <a:cubicBezTo>
                  <a:pt x="2940055" y="333814"/>
                  <a:pt x="2936817" y="335175"/>
                  <a:pt x="2932502" y="335719"/>
                </a:cubicBezTo>
                <a:cubicBezTo>
                  <a:pt x="2928187" y="336265"/>
                  <a:pt x="2924951" y="337626"/>
                  <a:pt x="2922792" y="339804"/>
                </a:cubicBezTo>
                <a:cubicBezTo>
                  <a:pt x="2916319" y="344161"/>
                  <a:pt x="2912273" y="347972"/>
                  <a:pt x="2910655" y="351240"/>
                </a:cubicBezTo>
                <a:cubicBezTo>
                  <a:pt x="2909037" y="354507"/>
                  <a:pt x="2903912" y="357230"/>
                  <a:pt x="2895282" y="359408"/>
                </a:cubicBezTo>
                <a:cubicBezTo>
                  <a:pt x="2893124" y="360498"/>
                  <a:pt x="2890426" y="365943"/>
                  <a:pt x="2887190" y="375745"/>
                </a:cubicBezTo>
                <a:cubicBezTo>
                  <a:pt x="2883953" y="385547"/>
                  <a:pt x="2880717" y="390448"/>
                  <a:pt x="2877479" y="390448"/>
                </a:cubicBezTo>
                <a:cubicBezTo>
                  <a:pt x="2875323" y="394805"/>
                  <a:pt x="2871007" y="402973"/>
                  <a:pt x="2864534" y="414954"/>
                </a:cubicBezTo>
                <a:cubicBezTo>
                  <a:pt x="2858060" y="426933"/>
                  <a:pt x="2854824" y="434557"/>
                  <a:pt x="2854824" y="437824"/>
                </a:cubicBezTo>
                <a:cubicBezTo>
                  <a:pt x="2854824" y="440003"/>
                  <a:pt x="2855633" y="442182"/>
                  <a:pt x="2857251" y="444359"/>
                </a:cubicBezTo>
                <a:cubicBezTo>
                  <a:pt x="2858870" y="446538"/>
                  <a:pt x="2859678" y="448715"/>
                  <a:pt x="2859678" y="450894"/>
                </a:cubicBezTo>
                <a:cubicBezTo>
                  <a:pt x="2859678" y="450894"/>
                  <a:pt x="2858601" y="451438"/>
                  <a:pt x="2856442" y="452527"/>
                </a:cubicBezTo>
                <a:cubicBezTo>
                  <a:pt x="2856442" y="452527"/>
                  <a:pt x="2855094" y="454706"/>
                  <a:pt x="2852397" y="459062"/>
                </a:cubicBezTo>
                <a:cubicBezTo>
                  <a:pt x="2849699" y="463418"/>
                  <a:pt x="2847272" y="468048"/>
                  <a:pt x="2845113" y="472948"/>
                </a:cubicBezTo>
                <a:cubicBezTo>
                  <a:pt x="2842957" y="477850"/>
                  <a:pt x="2840798" y="482478"/>
                  <a:pt x="2838641" y="486834"/>
                </a:cubicBezTo>
                <a:cubicBezTo>
                  <a:pt x="2836483" y="491192"/>
                  <a:pt x="2835405" y="493369"/>
                  <a:pt x="2835405" y="493369"/>
                </a:cubicBezTo>
                <a:cubicBezTo>
                  <a:pt x="2835405" y="498815"/>
                  <a:pt x="2837562" y="504806"/>
                  <a:pt x="2841877" y="511339"/>
                </a:cubicBezTo>
                <a:cubicBezTo>
                  <a:pt x="2846193" y="517874"/>
                  <a:pt x="2849430" y="523320"/>
                  <a:pt x="2851587" y="527676"/>
                </a:cubicBezTo>
                <a:cubicBezTo>
                  <a:pt x="2851587" y="535300"/>
                  <a:pt x="2852936" y="541018"/>
                  <a:pt x="2855633" y="544830"/>
                </a:cubicBezTo>
                <a:cubicBezTo>
                  <a:pt x="2858330" y="548642"/>
                  <a:pt x="2859678" y="553271"/>
                  <a:pt x="2859678" y="558716"/>
                </a:cubicBezTo>
                <a:cubicBezTo>
                  <a:pt x="2859678" y="569607"/>
                  <a:pt x="2855633" y="576414"/>
                  <a:pt x="2847541" y="579137"/>
                </a:cubicBezTo>
                <a:cubicBezTo>
                  <a:pt x="2839450" y="581860"/>
                  <a:pt x="2835405" y="585400"/>
                  <a:pt x="2835405" y="589756"/>
                </a:cubicBezTo>
                <a:cubicBezTo>
                  <a:pt x="2835405" y="595202"/>
                  <a:pt x="2838101" y="600103"/>
                  <a:pt x="2843495" y="604460"/>
                </a:cubicBezTo>
                <a:cubicBezTo>
                  <a:pt x="2848890" y="608816"/>
                  <a:pt x="2853745" y="610994"/>
                  <a:pt x="2858060" y="610994"/>
                </a:cubicBezTo>
                <a:lnTo>
                  <a:pt x="2862916" y="610994"/>
                </a:lnTo>
                <a:cubicBezTo>
                  <a:pt x="2865073" y="608816"/>
                  <a:pt x="2866152" y="606637"/>
                  <a:pt x="2866152" y="604460"/>
                </a:cubicBezTo>
                <a:cubicBezTo>
                  <a:pt x="2866152" y="602281"/>
                  <a:pt x="2866152" y="600103"/>
                  <a:pt x="2866152" y="597925"/>
                </a:cubicBezTo>
                <a:cubicBezTo>
                  <a:pt x="2866152" y="596835"/>
                  <a:pt x="2866692" y="596291"/>
                  <a:pt x="2867771" y="596291"/>
                </a:cubicBezTo>
                <a:lnTo>
                  <a:pt x="2869389" y="596291"/>
                </a:lnTo>
                <a:cubicBezTo>
                  <a:pt x="2871546" y="597381"/>
                  <a:pt x="2875323" y="600647"/>
                  <a:pt x="2880717" y="606093"/>
                </a:cubicBezTo>
                <a:cubicBezTo>
                  <a:pt x="2886111" y="611539"/>
                  <a:pt x="2888808" y="615351"/>
                  <a:pt x="2888808" y="617528"/>
                </a:cubicBezTo>
                <a:cubicBezTo>
                  <a:pt x="2888808" y="619707"/>
                  <a:pt x="2886921" y="620796"/>
                  <a:pt x="2883145" y="620796"/>
                </a:cubicBezTo>
                <a:cubicBezTo>
                  <a:pt x="2879368" y="620796"/>
                  <a:pt x="2876402" y="623519"/>
                  <a:pt x="2874243" y="628965"/>
                </a:cubicBezTo>
                <a:cubicBezTo>
                  <a:pt x="2872085" y="637678"/>
                  <a:pt x="2866152" y="642035"/>
                  <a:pt x="2856442" y="642035"/>
                </a:cubicBezTo>
                <a:cubicBezTo>
                  <a:pt x="2851048" y="642035"/>
                  <a:pt x="2849430" y="639856"/>
                  <a:pt x="2851587" y="635500"/>
                </a:cubicBezTo>
                <a:cubicBezTo>
                  <a:pt x="2853745" y="631143"/>
                  <a:pt x="2852127" y="628965"/>
                  <a:pt x="2846733" y="628965"/>
                </a:cubicBezTo>
                <a:cubicBezTo>
                  <a:pt x="2842418" y="628965"/>
                  <a:pt x="2838641" y="630326"/>
                  <a:pt x="2835405" y="633049"/>
                </a:cubicBezTo>
                <a:cubicBezTo>
                  <a:pt x="2832168" y="635772"/>
                  <a:pt x="2828392" y="637133"/>
                  <a:pt x="2824076" y="637133"/>
                </a:cubicBezTo>
                <a:cubicBezTo>
                  <a:pt x="2824076" y="634956"/>
                  <a:pt x="2824346" y="633049"/>
                  <a:pt x="2824886" y="631415"/>
                </a:cubicBezTo>
                <a:cubicBezTo>
                  <a:pt x="2825425" y="629782"/>
                  <a:pt x="2825694" y="627875"/>
                  <a:pt x="2825694" y="625696"/>
                </a:cubicBezTo>
                <a:cubicBezTo>
                  <a:pt x="2825694" y="618073"/>
                  <a:pt x="2823537" y="614261"/>
                  <a:pt x="2819221" y="614261"/>
                </a:cubicBezTo>
                <a:cubicBezTo>
                  <a:pt x="2817064" y="614261"/>
                  <a:pt x="2815446" y="616167"/>
                  <a:pt x="2814367" y="619979"/>
                </a:cubicBezTo>
                <a:cubicBezTo>
                  <a:pt x="2813288" y="623791"/>
                  <a:pt x="2810050" y="625696"/>
                  <a:pt x="2804657" y="625696"/>
                </a:cubicBezTo>
                <a:cubicBezTo>
                  <a:pt x="2802499" y="625696"/>
                  <a:pt x="2800341" y="625152"/>
                  <a:pt x="2798184" y="624063"/>
                </a:cubicBezTo>
                <a:cubicBezTo>
                  <a:pt x="2796026" y="622974"/>
                  <a:pt x="2793328" y="622430"/>
                  <a:pt x="2790092" y="622430"/>
                </a:cubicBezTo>
                <a:cubicBezTo>
                  <a:pt x="2789013" y="622430"/>
                  <a:pt x="2787665" y="622702"/>
                  <a:pt x="2786047" y="623247"/>
                </a:cubicBezTo>
                <a:cubicBezTo>
                  <a:pt x="2784427" y="623791"/>
                  <a:pt x="2783080" y="624063"/>
                  <a:pt x="2782001" y="624063"/>
                </a:cubicBezTo>
                <a:cubicBezTo>
                  <a:pt x="2779843" y="625152"/>
                  <a:pt x="2777684" y="626786"/>
                  <a:pt x="2775527" y="628965"/>
                </a:cubicBezTo>
                <a:cubicBezTo>
                  <a:pt x="2773369" y="631143"/>
                  <a:pt x="2770672" y="632233"/>
                  <a:pt x="2767436" y="632233"/>
                </a:cubicBezTo>
                <a:cubicBezTo>
                  <a:pt x="2765278" y="632233"/>
                  <a:pt x="2763121" y="631687"/>
                  <a:pt x="2760962" y="630598"/>
                </a:cubicBezTo>
                <a:cubicBezTo>
                  <a:pt x="2758805" y="629509"/>
                  <a:pt x="2756647" y="628965"/>
                  <a:pt x="2754489" y="628965"/>
                </a:cubicBezTo>
                <a:cubicBezTo>
                  <a:pt x="2750174" y="628965"/>
                  <a:pt x="2748017" y="630871"/>
                  <a:pt x="2748017" y="634682"/>
                </a:cubicBezTo>
                <a:cubicBezTo>
                  <a:pt x="2748017" y="638494"/>
                  <a:pt x="2745318" y="641489"/>
                  <a:pt x="2739925" y="643668"/>
                </a:cubicBezTo>
                <a:cubicBezTo>
                  <a:pt x="2736688" y="643668"/>
                  <a:pt x="2735070" y="645301"/>
                  <a:pt x="2735070" y="648570"/>
                </a:cubicBezTo>
                <a:lnTo>
                  <a:pt x="2735070" y="653470"/>
                </a:lnTo>
                <a:lnTo>
                  <a:pt x="2746397" y="661638"/>
                </a:lnTo>
                <a:lnTo>
                  <a:pt x="2748017" y="661638"/>
                </a:lnTo>
                <a:cubicBezTo>
                  <a:pt x="2751253" y="661638"/>
                  <a:pt x="2755839" y="658099"/>
                  <a:pt x="2761772" y="651019"/>
                </a:cubicBezTo>
                <a:cubicBezTo>
                  <a:pt x="2767705" y="643940"/>
                  <a:pt x="2775527" y="640401"/>
                  <a:pt x="2785237" y="640401"/>
                </a:cubicBezTo>
                <a:cubicBezTo>
                  <a:pt x="2790631" y="640401"/>
                  <a:pt x="2794677" y="640673"/>
                  <a:pt x="2797374" y="641217"/>
                </a:cubicBezTo>
                <a:cubicBezTo>
                  <a:pt x="2800071" y="641763"/>
                  <a:pt x="2804117" y="641489"/>
                  <a:pt x="2809511" y="640401"/>
                </a:cubicBezTo>
                <a:cubicBezTo>
                  <a:pt x="2809511" y="640401"/>
                  <a:pt x="2810591" y="640945"/>
                  <a:pt x="2812749" y="642035"/>
                </a:cubicBezTo>
                <a:lnTo>
                  <a:pt x="2812749" y="643668"/>
                </a:lnTo>
                <a:cubicBezTo>
                  <a:pt x="2812749" y="649114"/>
                  <a:pt x="2809781" y="651292"/>
                  <a:pt x="2803848" y="650203"/>
                </a:cubicBezTo>
                <a:cubicBezTo>
                  <a:pt x="2797914" y="649114"/>
                  <a:pt x="2794946" y="651836"/>
                  <a:pt x="2794946" y="658371"/>
                </a:cubicBezTo>
                <a:cubicBezTo>
                  <a:pt x="2794946" y="660549"/>
                  <a:pt x="2797374" y="662455"/>
                  <a:pt x="2802230" y="664089"/>
                </a:cubicBezTo>
                <a:cubicBezTo>
                  <a:pt x="2807084" y="665722"/>
                  <a:pt x="2810591" y="666540"/>
                  <a:pt x="2812749" y="666540"/>
                </a:cubicBezTo>
                <a:cubicBezTo>
                  <a:pt x="2814906" y="666540"/>
                  <a:pt x="2817872" y="665722"/>
                  <a:pt x="2821649" y="664089"/>
                </a:cubicBezTo>
                <a:cubicBezTo>
                  <a:pt x="2825425" y="662455"/>
                  <a:pt x="2828392" y="661094"/>
                  <a:pt x="2830550" y="660005"/>
                </a:cubicBezTo>
                <a:lnTo>
                  <a:pt x="2832168" y="660005"/>
                </a:lnTo>
                <a:cubicBezTo>
                  <a:pt x="2833246" y="660005"/>
                  <a:pt x="2834326" y="660277"/>
                  <a:pt x="2835405" y="660822"/>
                </a:cubicBezTo>
                <a:cubicBezTo>
                  <a:pt x="2836483" y="661366"/>
                  <a:pt x="2837562" y="661638"/>
                  <a:pt x="2838641" y="661638"/>
                </a:cubicBezTo>
                <a:cubicBezTo>
                  <a:pt x="2844036" y="661638"/>
                  <a:pt x="2848620" y="660277"/>
                  <a:pt x="2852397" y="657554"/>
                </a:cubicBezTo>
                <a:cubicBezTo>
                  <a:pt x="2856173" y="654831"/>
                  <a:pt x="2860219" y="653470"/>
                  <a:pt x="2864534" y="653470"/>
                </a:cubicBezTo>
                <a:cubicBezTo>
                  <a:pt x="2866692" y="653470"/>
                  <a:pt x="2867771" y="654559"/>
                  <a:pt x="2867771" y="656738"/>
                </a:cubicBezTo>
                <a:cubicBezTo>
                  <a:pt x="2867771" y="658915"/>
                  <a:pt x="2868849" y="660549"/>
                  <a:pt x="2871007" y="661638"/>
                </a:cubicBezTo>
                <a:cubicBezTo>
                  <a:pt x="2875323" y="660549"/>
                  <a:pt x="2878020" y="660549"/>
                  <a:pt x="2879099" y="661638"/>
                </a:cubicBezTo>
                <a:cubicBezTo>
                  <a:pt x="2880178" y="662728"/>
                  <a:pt x="2882335" y="663272"/>
                  <a:pt x="2885571" y="663272"/>
                </a:cubicBezTo>
                <a:cubicBezTo>
                  <a:pt x="2887729" y="663272"/>
                  <a:pt x="2889887" y="661910"/>
                  <a:pt x="2892044" y="659187"/>
                </a:cubicBezTo>
                <a:cubicBezTo>
                  <a:pt x="2894203" y="656465"/>
                  <a:pt x="2896360" y="655103"/>
                  <a:pt x="2898518" y="655103"/>
                </a:cubicBezTo>
                <a:cubicBezTo>
                  <a:pt x="2900676" y="655103"/>
                  <a:pt x="2902025" y="655649"/>
                  <a:pt x="2902564" y="656738"/>
                </a:cubicBezTo>
                <a:cubicBezTo>
                  <a:pt x="2903104" y="657826"/>
                  <a:pt x="2904451" y="658371"/>
                  <a:pt x="2906609" y="658371"/>
                </a:cubicBezTo>
                <a:cubicBezTo>
                  <a:pt x="2908768" y="658371"/>
                  <a:pt x="2910116" y="657826"/>
                  <a:pt x="2910655" y="656738"/>
                </a:cubicBezTo>
                <a:cubicBezTo>
                  <a:pt x="2911194" y="655649"/>
                  <a:pt x="2912004" y="655103"/>
                  <a:pt x="2913083" y="655103"/>
                </a:cubicBezTo>
                <a:cubicBezTo>
                  <a:pt x="2918477" y="655103"/>
                  <a:pt x="2924410" y="658099"/>
                  <a:pt x="2930884" y="664089"/>
                </a:cubicBezTo>
                <a:cubicBezTo>
                  <a:pt x="2937357" y="670079"/>
                  <a:pt x="2943291" y="673619"/>
                  <a:pt x="2948685" y="674708"/>
                </a:cubicBezTo>
                <a:cubicBezTo>
                  <a:pt x="2957317" y="676885"/>
                  <a:pt x="2963519" y="678247"/>
                  <a:pt x="2967296" y="678792"/>
                </a:cubicBezTo>
                <a:cubicBezTo>
                  <a:pt x="2971072" y="679336"/>
                  <a:pt x="2976736" y="681787"/>
                  <a:pt x="2984288" y="686143"/>
                </a:cubicBezTo>
                <a:lnTo>
                  <a:pt x="2987524" y="686143"/>
                </a:lnTo>
                <a:lnTo>
                  <a:pt x="2990762" y="686143"/>
                </a:lnTo>
                <a:lnTo>
                  <a:pt x="2995616" y="684510"/>
                </a:lnTo>
                <a:cubicBezTo>
                  <a:pt x="2998853" y="684510"/>
                  <a:pt x="3001280" y="685871"/>
                  <a:pt x="3002899" y="688594"/>
                </a:cubicBezTo>
                <a:cubicBezTo>
                  <a:pt x="3004517" y="691317"/>
                  <a:pt x="3006945" y="692678"/>
                  <a:pt x="3010181" y="692678"/>
                </a:cubicBezTo>
                <a:cubicBezTo>
                  <a:pt x="3012339" y="692678"/>
                  <a:pt x="3013688" y="692406"/>
                  <a:pt x="3014227" y="691861"/>
                </a:cubicBezTo>
                <a:cubicBezTo>
                  <a:pt x="3014765" y="691317"/>
                  <a:pt x="3016114" y="691045"/>
                  <a:pt x="3018272" y="691045"/>
                </a:cubicBezTo>
                <a:cubicBezTo>
                  <a:pt x="3020431" y="691045"/>
                  <a:pt x="3022857" y="691317"/>
                  <a:pt x="3025554" y="691861"/>
                </a:cubicBezTo>
                <a:cubicBezTo>
                  <a:pt x="3028251" y="692406"/>
                  <a:pt x="3031219" y="692678"/>
                  <a:pt x="3034455" y="692678"/>
                </a:cubicBezTo>
                <a:cubicBezTo>
                  <a:pt x="3036614" y="692678"/>
                  <a:pt x="3039040" y="692406"/>
                  <a:pt x="3041737" y="691861"/>
                </a:cubicBezTo>
                <a:cubicBezTo>
                  <a:pt x="3044434" y="691317"/>
                  <a:pt x="3046862" y="691045"/>
                  <a:pt x="3049020" y="691045"/>
                </a:cubicBezTo>
                <a:cubicBezTo>
                  <a:pt x="3053335" y="691045"/>
                  <a:pt x="3057112" y="691861"/>
                  <a:pt x="3060348" y="693496"/>
                </a:cubicBezTo>
                <a:cubicBezTo>
                  <a:pt x="3063584" y="695129"/>
                  <a:pt x="3067360" y="695945"/>
                  <a:pt x="3071677" y="695945"/>
                </a:cubicBezTo>
                <a:cubicBezTo>
                  <a:pt x="3073834" y="695945"/>
                  <a:pt x="3075182" y="695401"/>
                  <a:pt x="3075722" y="694312"/>
                </a:cubicBezTo>
                <a:cubicBezTo>
                  <a:pt x="3076261" y="693222"/>
                  <a:pt x="3077610" y="692678"/>
                  <a:pt x="3079767" y="692678"/>
                </a:cubicBezTo>
                <a:cubicBezTo>
                  <a:pt x="3083004" y="692678"/>
                  <a:pt x="3085971" y="693222"/>
                  <a:pt x="3088668" y="694312"/>
                </a:cubicBezTo>
                <a:cubicBezTo>
                  <a:pt x="3091365" y="695401"/>
                  <a:pt x="3093793" y="695945"/>
                  <a:pt x="3095951" y="695945"/>
                </a:cubicBezTo>
                <a:cubicBezTo>
                  <a:pt x="3098108" y="695945"/>
                  <a:pt x="3100266" y="694312"/>
                  <a:pt x="3102423" y="691045"/>
                </a:cubicBezTo>
                <a:cubicBezTo>
                  <a:pt x="3104582" y="687777"/>
                  <a:pt x="3108897" y="685599"/>
                  <a:pt x="3115370" y="684510"/>
                </a:cubicBezTo>
                <a:cubicBezTo>
                  <a:pt x="3118606" y="683420"/>
                  <a:pt x="3121844" y="682331"/>
                  <a:pt x="3125080" y="681243"/>
                </a:cubicBezTo>
                <a:cubicBezTo>
                  <a:pt x="3128317" y="680154"/>
                  <a:pt x="3132092" y="679608"/>
                  <a:pt x="3136409" y="679608"/>
                </a:cubicBezTo>
                <a:cubicBezTo>
                  <a:pt x="3138566" y="679608"/>
                  <a:pt x="3139914" y="679882"/>
                  <a:pt x="3140454" y="680426"/>
                </a:cubicBezTo>
                <a:cubicBezTo>
                  <a:pt x="3140993" y="680970"/>
                  <a:pt x="3142342" y="681243"/>
                  <a:pt x="3144500" y="681243"/>
                </a:cubicBezTo>
                <a:cubicBezTo>
                  <a:pt x="3146657" y="681243"/>
                  <a:pt x="3148006" y="680426"/>
                  <a:pt x="3148545" y="678792"/>
                </a:cubicBezTo>
                <a:cubicBezTo>
                  <a:pt x="3149085" y="677159"/>
                  <a:pt x="3150433" y="675797"/>
                  <a:pt x="3152592" y="674708"/>
                </a:cubicBezTo>
                <a:cubicBezTo>
                  <a:pt x="3160143" y="673619"/>
                  <a:pt x="3167696" y="671713"/>
                  <a:pt x="3175247" y="668990"/>
                </a:cubicBezTo>
                <a:cubicBezTo>
                  <a:pt x="3182799" y="666268"/>
                  <a:pt x="3189273" y="662183"/>
                  <a:pt x="3194667" y="656738"/>
                </a:cubicBezTo>
                <a:cubicBezTo>
                  <a:pt x="3198982" y="656738"/>
                  <a:pt x="3202219" y="656465"/>
                  <a:pt x="3204377" y="655921"/>
                </a:cubicBezTo>
                <a:cubicBezTo>
                  <a:pt x="3206535" y="655377"/>
                  <a:pt x="3209232" y="655103"/>
                  <a:pt x="3212468" y="655103"/>
                </a:cubicBezTo>
                <a:cubicBezTo>
                  <a:pt x="3214627" y="655103"/>
                  <a:pt x="3215704" y="656465"/>
                  <a:pt x="3215704" y="659187"/>
                </a:cubicBezTo>
                <a:cubicBezTo>
                  <a:pt x="3215704" y="661910"/>
                  <a:pt x="3215704" y="663817"/>
                  <a:pt x="3215704" y="664906"/>
                </a:cubicBezTo>
                <a:lnTo>
                  <a:pt x="3215704" y="669806"/>
                </a:lnTo>
                <a:lnTo>
                  <a:pt x="3207613" y="686143"/>
                </a:lnTo>
                <a:lnTo>
                  <a:pt x="3207613" y="689411"/>
                </a:lnTo>
                <a:cubicBezTo>
                  <a:pt x="3207613" y="692678"/>
                  <a:pt x="3208692" y="695673"/>
                  <a:pt x="3210850" y="698396"/>
                </a:cubicBezTo>
                <a:cubicBezTo>
                  <a:pt x="3213009" y="701119"/>
                  <a:pt x="3214086" y="704113"/>
                  <a:pt x="3214086" y="707382"/>
                </a:cubicBezTo>
                <a:cubicBezTo>
                  <a:pt x="3214086" y="710648"/>
                  <a:pt x="3213547" y="713643"/>
                  <a:pt x="3212468" y="716366"/>
                </a:cubicBezTo>
                <a:cubicBezTo>
                  <a:pt x="3211389" y="719089"/>
                  <a:pt x="3210850" y="721540"/>
                  <a:pt x="3210850" y="723718"/>
                </a:cubicBezTo>
                <a:cubicBezTo>
                  <a:pt x="3210850" y="726985"/>
                  <a:pt x="3211659" y="729980"/>
                  <a:pt x="3213277" y="732703"/>
                </a:cubicBezTo>
                <a:cubicBezTo>
                  <a:pt x="3214896" y="735425"/>
                  <a:pt x="3215704" y="737876"/>
                  <a:pt x="3215704" y="740055"/>
                </a:cubicBezTo>
                <a:cubicBezTo>
                  <a:pt x="3215704" y="744411"/>
                  <a:pt x="3213009" y="746317"/>
                  <a:pt x="3207613" y="745773"/>
                </a:cubicBezTo>
                <a:cubicBezTo>
                  <a:pt x="3202219" y="745229"/>
                  <a:pt x="3199521" y="747678"/>
                  <a:pt x="3199521" y="753124"/>
                </a:cubicBezTo>
                <a:cubicBezTo>
                  <a:pt x="3201680" y="755302"/>
                  <a:pt x="3204377" y="758569"/>
                  <a:pt x="3207613" y="762927"/>
                </a:cubicBezTo>
                <a:cubicBezTo>
                  <a:pt x="3210850" y="767283"/>
                  <a:pt x="3212468" y="771095"/>
                  <a:pt x="3212468" y="774362"/>
                </a:cubicBezTo>
                <a:cubicBezTo>
                  <a:pt x="3212468" y="778718"/>
                  <a:pt x="3211120" y="782802"/>
                  <a:pt x="3208423" y="786614"/>
                </a:cubicBezTo>
                <a:cubicBezTo>
                  <a:pt x="3205725" y="790427"/>
                  <a:pt x="3204377" y="795055"/>
                  <a:pt x="3204377" y="800500"/>
                </a:cubicBezTo>
                <a:cubicBezTo>
                  <a:pt x="3204377" y="801590"/>
                  <a:pt x="3206535" y="804313"/>
                  <a:pt x="3210850" y="808669"/>
                </a:cubicBezTo>
                <a:cubicBezTo>
                  <a:pt x="3210850" y="810848"/>
                  <a:pt x="3210041" y="812481"/>
                  <a:pt x="3208423" y="813570"/>
                </a:cubicBezTo>
                <a:cubicBezTo>
                  <a:pt x="3206804" y="814660"/>
                  <a:pt x="3205995" y="816293"/>
                  <a:pt x="3205995" y="818471"/>
                </a:cubicBezTo>
                <a:cubicBezTo>
                  <a:pt x="3205995" y="821739"/>
                  <a:pt x="3206804" y="825006"/>
                  <a:pt x="3208423" y="828274"/>
                </a:cubicBezTo>
                <a:cubicBezTo>
                  <a:pt x="3210041" y="831540"/>
                  <a:pt x="3210850" y="834807"/>
                  <a:pt x="3210850" y="838075"/>
                </a:cubicBezTo>
                <a:cubicBezTo>
                  <a:pt x="3210850" y="843521"/>
                  <a:pt x="3210041" y="848149"/>
                  <a:pt x="3208423" y="851961"/>
                </a:cubicBezTo>
                <a:cubicBezTo>
                  <a:pt x="3206804" y="855774"/>
                  <a:pt x="3205995" y="860402"/>
                  <a:pt x="3205995" y="865847"/>
                </a:cubicBezTo>
                <a:cubicBezTo>
                  <a:pt x="3205995" y="868026"/>
                  <a:pt x="3206264" y="869932"/>
                  <a:pt x="3206804" y="871565"/>
                </a:cubicBezTo>
                <a:cubicBezTo>
                  <a:pt x="3207343" y="873200"/>
                  <a:pt x="3207613" y="875105"/>
                  <a:pt x="3207613" y="877284"/>
                </a:cubicBezTo>
                <a:cubicBezTo>
                  <a:pt x="3207613" y="880551"/>
                  <a:pt x="3206804" y="883546"/>
                  <a:pt x="3205186" y="886268"/>
                </a:cubicBezTo>
                <a:cubicBezTo>
                  <a:pt x="3203567" y="888991"/>
                  <a:pt x="3202759" y="891986"/>
                  <a:pt x="3202759" y="895254"/>
                </a:cubicBezTo>
                <a:cubicBezTo>
                  <a:pt x="3202759" y="900700"/>
                  <a:pt x="3204107" y="906689"/>
                  <a:pt x="3206804" y="913224"/>
                </a:cubicBezTo>
                <a:cubicBezTo>
                  <a:pt x="3209502" y="919759"/>
                  <a:pt x="3210850" y="925749"/>
                  <a:pt x="3210850" y="931194"/>
                </a:cubicBezTo>
                <a:cubicBezTo>
                  <a:pt x="3210850" y="933373"/>
                  <a:pt x="3210041" y="935551"/>
                  <a:pt x="3208423" y="937729"/>
                </a:cubicBezTo>
                <a:cubicBezTo>
                  <a:pt x="3206804" y="939908"/>
                  <a:pt x="3205995" y="942631"/>
                  <a:pt x="3205995" y="945898"/>
                </a:cubicBezTo>
                <a:cubicBezTo>
                  <a:pt x="3205995" y="948076"/>
                  <a:pt x="3206264" y="949438"/>
                  <a:pt x="3206804" y="949982"/>
                </a:cubicBezTo>
                <a:cubicBezTo>
                  <a:pt x="3207343" y="950526"/>
                  <a:pt x="3207613" y="951887"/>
                  <a:pt x="3207613" y="954066"/>
                </a:cubicBezTo>
                <a:cubicBezTo>
                  <a:pt x="3207613" y="958422"/>
                  <a:pt x="3204916" y="962506"/>
                  <a:pt x="3199521" y="966319"/>
                </a:cubicBezTo>
                <a:cubicBezTo>
                  <a:pt x="3194127" y="970131"/>
                  <a:pt x="3190352" y="973126"/>
                  <a:pt x="3188194" y="975304"/>
                </a:cubicBezTo>
                <a:cubicBezTo>
                  <a:pt x="3186036" y="975304"/>
                  <a:pt x="3184417" y="974487"/>
                  <a:pt x="3183338" y="972854"/>
                </a:cubicBezTo>
                <a:cubicBezTo>
                  <a:pt x="3182261" y="971220"/>
                  <a:pt x="3180643" y="970403"/>
                  <a:pt x="3178484" y="970403"/>
                </a:cubicBezTo>
                <a:cubicBezTo>
                  <a:pt x="3174169" y="970403"/>
                  <a:pt x="3170932" y="973126"/>
                  <a:pt x="3168775" y="978571"/>
                </a:cubicBezTo>
                <a:cubicBezTo>
                  <a:pt x="3167696" y="978571"/>
                  <a:pt x="3163919" y="975031"/>
                  <a:pt x="3157446" y="967952"/>
                </a:cubicBezTo>
                <a:cubicBezTo>
                  <a:pt x="3150972" y="960873"/>
                  <a:pt x="3147197" y="957333"/>
                  <a:pt x="3146118" y="957333"/>
                </a:cubicBezTo>
                <a:cubicBezTo>
                  <a:pt x="3140724" y="957333"/>
                  <a:pt x="3137487" y="960873"/>
                  <a:pt x="3136409" y="967952"/>
                </a:cubicBezTo>
                <a:cubicBezTo>
                  <a:pt x="3135330" y="975031"/>
                  <a:pt x="3131013" y="978571"/>
                  <a:pt x="3123462" y="978571"/>
                </a:cubicBezTo>
                <a:cubicBezTo>
                  <a:pt x="3121304" y="978571"/>
                  <a:pt x="3120226" y="978027"/>
                  <a:pt x="3120226" y="976938"/>
                </a:cubicBezTo>
                <a:cubicBezTo>
                  <a:pt x="3120226" y="974759"/>
                  <a:pt x="3120765" y="972854"/>
                  <a:pt x="3121844" y="971220"/>
                </a:cubicBezTo>
                <a:cubicBezTo>
                  <a:pt x="3122922" y="969585"/>
                  <a:pt x="3123462" y="967680"/>
                  <a:pt x="3123462" y="965501"/>
                </a:cubicBezTo>
                <a:cubicBezTo>
                  <a:pt x="3123462" y="960056"/>
                  <a:pt x="3120765" y="957333"/>
                  <a:pt x="3115370" y="957333"/>
                </a:cubicBezTo>
                <a:cubicBezTo>
                  <a:pt x="3112134" y="957333"/>
                  <a:pt x="3110515" y="958422"/>
                  <a:pt x="3110515" y="960601"/>
                </a:cubicBezTo>
                <a:cubicBezTo>
                  <a:pt x="3110515" y="963868"/>
                  <a:pt x="3111325" y="966863"/>
                  <a:pt x="3112943" y="969585"/>
                </a:cubicBezTo>
                <a:cubicBezTo>
                  <a:pt x="3114561" y="972308"/>
                  <a:pt x="3115370" y="975304"/>
                  <a:pt x="3115370" y="978571"/>
                </a:cubicBezTo>
                <a:lnTo>
                  <a:pt x="3115370" y="980205"/>
                </a:lnTo>
                <a:cubicBezTo>
                  <a:pt x="3115370" y="981294"/>
                  <a:pt x="3114831" y="982383"/>
                  <a:pt x="3113752" y="983473"/>
                </a:cubicBezTo>
                <a:cubicBezTo>
                  <a:pt x="3106200" y="983473"/>
                  <a:pt x="3101075" y="984834"/>
                  <a:pt x="3098378" y="987557"/>
                </a:cubicBezTo>
                <a:cubicBezTo>
                  <a:pt x="3095682" y="990280"/>
                  <a:pt x="3091635" y="991641"/>
                  <a:pt x="3086240" y="991641"/>
                </a:cubicBezTo>
                <a:cubicBezTo>
                  <a:pt x="3083004" y="991641"/>
                  <a:pt x="3080038" y="991368"/>
                  <a:pt x="3077341" y="990824"/>
                </a:cubicBezTo>
                <a:cubicBezTo>
                  <a:pt x="3074643" y="990280"/>
                  <a:pt x="3071677" y="990006"/>
                  <a:pt x="3068439" y="990006"/>
                </a:cubicBezTo>
                <a:lnTo>
                  <a:pt x="3060348" y="990006"/>
                </a:lnTo>
                <a:cubicBezTo>
                  <a:pt x="3057112" y="992185"/>
                  <a:pt x="3053335" y="995997"/>
                  <a:pt x="3049020" y="1001443"/>
                </a:cubicBezTo>
                <a:cubicBezTo>
                  <a:pt x="3044705" y="1006888"/>
                  <a:pt x="3039850" y="1009611"/>
                  <a:pt x="3034455" y="1009611"/>
                </a:cubicBezTo>
                <a:cubicBezTo>
                  <a:pt x="3030140" y="1009611"/>
                  <a:pt x="3026633" y="1007978"/>
                  <a:pt x="3023936" y="1004710"/>
                </a:cubicBezTo>
                <a:cubicBezTo>
                  <a:pt x="3021239" y="1001443"/>
                  <a:pt x="3017733" y="999809"/>
                  <a:pt x="3013417" y="999809"/>
                </a:cubicBezTo>
                <a:cubicBezTo>
                  <a:pt x="3010181" y="999809"/>
                  <a:pt x="3008023" y="1001443"/>
                  <a:pt x="3006945" y="1004710"/>
                </a:cubicBezTo>
                <a:cubicBezTo>
                  <a:pt x="3005866" y="1007978"/>
                  <a:pt x="3004248" y="1009611"/>
                  <a:pt x="3002089" y="1009611"/>
                </a:cubicBezTo>
                <a:cubicBezTo>
                  <a:pt x="2998853" y="1009611"/>
                  <a:pt x="2996156" y="1008794"/>
                  <a:pt x="2993998" y="1007160"/>
                </a:cubicBezTo>
                <a:cubicBezTo>
                  <a:pt x="2991840" y="1005527"/>
                  <a:pt x="2989142" y="1004710"/>
                  <a:pt x="2985906" y="1004710"/>
                </a:cubicBezTo>
                <a:cubicBezTo>
                  <a:pt x="2983748" y="1004710"/>
                  <a:pt x="2981861" y="1004982"/>
                  <a:pt x="2980243" y="1005527"/>
                </a:cubicBezTo>
                <a:cubicBezTo>
                  <a:pt x="2978623" y="1006071"/>
                  <a:pt x="2976736" y="1006343"/>
                  <a:pt x="2974579" y="1006343"/>
                </a:cubicBezTo>
                <a:cubicBezTo>
                  <a:pt x="2970262" y="1006343"/>
                  <a:pt x="2966757" y="1005255"/>
                  <a:pt x="2964060" y="1003076"/>
                </a:cubicBezTo>
                <a:cubicBezTo>
                  <a:pt x="2961362" y="1000897"/>
                  <a:pt x="2958396" y="999809"/>
                  <a:pt x="2955158" y="999809"/>
                </a:cubicBezTo>
                <a:cubicBezTo>
                  <a:pt x="2953000" y="999809"/>
                  <a:pt x="2951382" y="1000625"/>
                  <a:pt x="2950304" y="1002259"/>
                </a:cubicBezTo>
                <a:cubicBezTo>
                  <a:pt x="2949225" y="1003894"/>
                  <a:pt x="2947607" y="1004710"/>
                  <a:pt x="2945449" y="1004710"/>
                </a:cubicBezTo>
                <a:cubicBezTo>
                  <a:pt x="2943291" y="1004710"/>
                  <a:pt x="2941673" y="1003894"/>
                  <a:pt x="2940593" y="1002259"/>
                </a:cubicBezTo>
                <a:cubicBezTo>
                  <a:pt x="2939516" y="1000625"/>
                  <a:pt x="2937896" y="999809"/>
                  <a:pt x="2935739" y="999809"/>
                </a:cubicBezTo>
                <a:lnTo>
                  <a:pt x="2932502" y="999809"/>
                </a:lnTo>
                <a:lnTo>
                  <a:pt x="2926030" y="1001443"/>
                </a:lnTo>
                <a:cubicBezTo>
                  <a:pt x="2915241" y="1001443"/>
                  <a:pt x="2904991" y="999809"/>
                  <a:pt x="2895282" y="996541"/>
                </a:cubicBezTo>
                <a:cubicBezTo>
                  <a:pt x="2885571" y="993274"/>
                  <a:pt x="2875861" y="991096"/>
                  <a:pt x="2866152" y="990006"/>
                </a:cubicBezTo>
                <a:cubicBezTo>
                  <a:pt x="2865073" y="991096"/>
                  <a:pt x="2863994" y="991641"/>
                  <a:pt x="2862916" y="991641"/>
                </a:cubicBezTo>
                <a:lnTo>
                  <a:pt x="2859678" y="991641"/>
                </a:lnTo>
                <a:cubicBezTo>
                  <a:pt x="2854284" y="991641"/>
                  <a:pt x="2848081" y="990280"/>
                  <a:pt x="2841069" y="987557"/>
                </a:cubicBezTo>
                <a:cubicBezTo>
                  <a:pt x="2834055" y="984834"/>
                  <a:pt x="2828932" y="981838"/>
                  <a:pt x="2825694" y="978571"/>
                </a:cubicBezTo>
                <a:lnTo>
                  <a:pt x="2811129" y="978571"/>
                </a:lnTo>
                <a:cubicBezTo>
                  <a:pt x="2807893" y="975304"/>
                  <a:pt x="2805735" y="973670"/>
                  <a:pt x="2804657" y="973670"/>
                </a:cubicBezTo>
                <a:cubicBezTo>
                  <a:pt x="2802499" y="973670"/>
                  <a:pt x="2800880" y="973943"/>
                  <a:pt x="2799802" y="974487"/>
                </a:cubicBezTo>
                <a:cubicBezTo>
                  <a:pt x="2798723" y="975031"/>
                  <a:pt x="2797105" y="975304"/>
                  <a:pt x="2794946" y="975304"/>
                </a:cubicBezTo>
                <a:cubicBezTo>
                  <a:pt x="2788473" y="975304"/>
                  <a:pt x="2784158" y="972308"/>
                  <a:pt x="2782001" y="966319"/>
                </a:cubicBezTo>
                <a:cubicBezTo>
                  <a:pt x="2779843" y="960329"/>
                  <a:pt x="2774988" y="957333"/>
                  <a:pt x="2767436" y="957333"/>
                </a:cubicBezTo>
                <a:cubicBezTo>
                  <a:pt x="2765278" y="957333"/>
                  <a:pt x="2763929" y="958150"/>
                  <a:pt x="2763390" y="959784"/>
                </a:cubicBezTo>
                <a:cubicBezTo>
                  <a:pt x="2762850" y="961417"/>
                  <a:pt x="2761503" y="962234"/>
                  <a:pt x="2759344" y="962234"/>
                </a:cubicBezTo>
                <a:cubicBezTo>
                  <a:pt x="2748556" y="962234"/>
                  <a:pt x="2743700" y="959512"/>
                  <a:pt x="2744779" y="954066"/>
                </a:cubicBezTo>
                <a:cubicBezTo>
                  <a:pt x="2745859" y="948620"/>
                  <a:pt x="2744241" y="943719"/>
                  <a:pt x="2739925" y="939363"/>
                </a:cubicBezTo>
                <a:cubicBezTo>
                  <a:pt x="2734530" y="935007"/>
                  <a:pt x="2727788" y="932012"/>
                  <a:pt x="2719695" y="930378"/>
                </a:cubicBezTo>
                <a:cubicBezTo>
                  <a:pt x="2711605" y="928744"/>
                  <a:pt x="2704862" y="926838"/>
                  <a:pt x="2699468" y="924659"/>
                </a:cubicBezTo>
                <a:cubicBezTo>
                  <a:pt x="2696230" y="922482"/>
                  <a:pt x="2694612" y="920849"/>
                  <a:pt x="2694612" y="919759"/>
                </a:cubicBezTo>
                <a:cubicBezTo>
                  <a:pt x="2694612" y="918670"/>
                  <a:pt x="2694073" y="916491"/>
                  <a:pt x="2692994" y="913224"/>
                </a:cubicBezTo>
                <a:cubicBezTo>
                  <a:pt x="2690836" y="911045"/>
                  <a:pt x="2688679" y="909684"/>
                  <a:pt x="2686521" y="909140"/>
                </a:cubicBezTo>
                <a:cubicBezTo>
                  <a:pt x="2684363" y="908596"/>
                  <a:pt x="2682206" y="907235"/>
                  <a:pt x="2680047" y="905056"/>
                </a:cubicBezTo>
                <a:cubicBezTo>
                  <a:pt x="2676811" y="902877"/>
                  <a:pt x="2674384" y="899882"/>
                  <a:pt x="2672766" y="896070"/>
                </a:cubicBezTo>
                <a:cubicBezTo>
                  <a:pt x="2671148" y="892259"/>
                  <a:pt x="2669259" y="889263"/>
                  <a:pt x="2667102" y="887086"/>
                </a:cubicBezTo>
                <a:cubicBezTo>
                  <a:pt x="2659549" y="882729"/>
                  <a:pt x="2648761" y="875105"/>
                  <a:pt x="2634736" y="864214"/>
                </a:cubicBezTo>
                <a:cubicBezTo>
                  <a:pt x="2620710" y="853323"/>
                  <a:pt x="2613697" y="842976"/>
                  <a:pt x="2613697" y="833174"/>
                </a:cubicBezTo>
                <a:cubicBezTo>
                  <a:pt x="2613697" y="830996"/>
                  <a:pt x="2613967" y="829362"/>
                  <a:pt x="2614507" y="828274"/>
                </a:cubicBezTo>
                <a:cubicBezTo>
                  <a:pt x="2615046" y="827184"/>
                  <a:pt x="2615315" y="825551"/>
                  <a:pt x="2615315" y="823372"/>
                </a:cubicBezTo>
                <a:cubicBezTo>
                  <a:pt x="2615315" y="820105"/>
                  <a:pt x="2614507" y="817655"/>
                  <a:pt x="2612888" y="816021"/>
                </a:cubicBezTo>
                <a:cubicBezTo>
                  <a:pt x="2611270" y="814386"/>
                  <a:pt x="2610461" y="812481"/>
                  <a:pt x="2610461" y="810302"/>
                </a:cubicBezTo>
                <a:cubicBezTo>
                  <a:pt x="2610461" y="808125"/>
                  <a:pt x="2612618" y="804585"/>
                  <a:pt x="2616935" y="799684"/>
                </a:cubicBezTo>
                <a:cubicBezTo>
                  <a:pt x="2621250" y="794783"/>
                  <a:pt x="2623407" y="789065"/>
                  <a:pt x="2623407" y="782530"/>
                </a:cubicBezTo>
                <a:cubicBezTo>
                  <a:pt x="2623407" y="780352"/>
                  <a:pt x="2622329" y="779263"/>
                  <a:pt x="2620171" y="779263"/>
                </a:cubicBezTo>
                <a:lnTo>
                  <a:pt x="2618552" y="779263"/>
                </a:lnTo>
                <a:cubicBezTo>
                  <a:pt x="2614236" y="787976"/>
                  <a:pt x="2611000" y="792060"/>
                  <a:pt x="2608842" y="791516"/>
                </a:cubicBezTo>
                <a:cubicBezTo>
                  <a:pt x="2606685" y="790971"/>
                  <a:pt x="2602909" y="793421"/>
                  <a:pt x="2597514" y="798867"/>
                </a:cubicBezTo>
                <a:cubicBezTo>
                  <a:pt x="2596435" y="798867"/>
                  <a:pt x="2595896" y="799411"/>
                  <a:pt x="2595896" y="800500"/>
                </a:cubicBezTo>
                <a:lnTo>
                  <a:pt x="2595896" y="803769"/>
                </a:lnTo>
                <a:cubicBezTo>
                  <a:pt x="2595896" y="804857"/>
                  <a:pt x="2596435" y="805402"/>
                  <a:pt x="2597514" y="805402"/>
                </a:cubicBezTo>
                <a:lnTo>
                  <a:pt x="2597514" y="807035"/>
                </a:lnTo>
                <a:cubicBezTo>
                  <a:pt x="2597514" y="810302"/>
                  <a:pt x="2594817" y="811937"/>
                  <a:pt x="2589423" y="811937"/>
                </a:cubicBezTo>
                <a:cubicBezTo>
                  <a:pt x="2588344" y="811937"/>
                  <a:pt x="2585377" y="809486"/>
                  <a:pt x="2580522" y="804585"/>
                </a:cubicBezTo>
                <a:cubicBezTo>
                  <a:pt x="2575668" y="799684"/>
                  <a:pt x="2572701" y="796688"/>
                  <a:pt x="2571622" y="795600"/>
                </a:cubicBezTo>
                <a:cubicBezTo>
                  <a:pt x="2571622" y="786886"/>
                  <a:pt x="2568925" y="779807"/>
                  <a:pt x="2563530" y="774362"/>
                </a:cubicBezTo>
                <a:lnTo>
                  <a:pt x="2563530" y="771095"/>
                </a:lnTo>
                <a:lnTo>
                  <a:pt x="2570004" y="762927"/>
                </a:lnTo>
                <a:cubicBezTo>
                  <a:pt x="2570004" y="759659"/>
                  <a:pt x="2569194" y="756664"/>
                  <a:pt x="2567576" y="753941"/>
                </a:cubicBezTo>
                <a:cubicBezTo>
                  <a:pt x="2565958" y="751218"/>
                  <a:pt x="2564608" y="748223"/>
                  <a:pt x="2563530" y="744955"/>
                </a:cubicBezTo>
                <a:lnTo>
                  <a:pt x="2561912" y="744955"/>
                </a:lnTo>
                <a:cubicBezTo>
                  <a:pt x="2559754" y="744955"/>
                  <a:pt x="2558406" y="745229"/>
                  <a:pt x="2557865" y="745773"/>
                </a:cubicBezTo>
                <a:cubicBezTo>
                  <a:pt x="2557326" y="746317"/>
                  <a:pt x="2555978" y="746590"/>
                  <a:pt x="2553820" y="746590"/>
                </a:cubicBezTo>
                <a:cubicBezTo>
                  <a:pt x="2552742" y="746590"/>
                  <a:pt x="2549775" y="743050"/>
                  <a:pt x="2544920" y="735971"/>
                </a:cubicBezTo>
                <a:cubicBezTo>
                  <a:pt x="2540064" y="728892"/>
                  <a:pt x="2536559" y="724808"/>
                  <a:pt x="2534400" y="723718"/>
                </a:cubicBezTo>
                <a:cubicBezTo>
                  <a:pt x="2532242" y="721540"/>
                  <a:pt x="2530624" y="719906"/>
                  <a:pt x="2529546" y="718817"/>
                </a:cubicBezTo>
                <a:cubicBezTo>
                  <a:pt x="2528467" y="717727"/>
                  <a:pt x="2526849" y="716094"/>
                  <a:pt x="2524691" y="713916"/>
                </a:cubicBezTo>
                <a:cubicBezTo>
                  <a:pt x="2524691" y="705203"/>
                  <a:pt x="2523612" y="696490"/>
                  <a:pt x="2521454" y="687777"/>
                </a:cubicBezTo>
                <a:cubicBezTo>
                  <a:pt x="2519297" y="679064"/>
                  <a:pt x="2517138" y="670352"/>
                  <a:pt x="2514981" y="661638"/>
                </a:cubicBezTo>
                <a:cubicBezTo>
                  <a:pt x="2512823" y="657282"/>
                  <a:pt x="2511744" y="654559"/>
                  <a:pt x="2511744" y="653470"/>
                </a:cubicBezTo>
                <a:cubicBezTo>
                  <a:pt x="2511744" y="651292"/>
                  <a:pt x="2512015" y="648842"/>
                  <a:pt x="2512554" y="646119"/>
                </a:cubicBezTo>
                <a:cubicBezTo>
                  <a:pt x="2513093" y="643396"/>
                  <a:pt x="2513363" y="640401"/>
                  <a:pt x="2513363" y="637133"/>
                </a:cubicBezTo>
                <a:cubicBezTo>
                  <a:pt x="2513363" y="631687"/>
                  <a:pt x="2510126" y="628965"/>
                  <a:pt x="2503652" y="628965"/>
                </a:cubicBezTo>
                <a:cubicBezTo>
                  <a:pt x="2501496" y="626786"/>
                  <a:pt x="2500416" y="622430"/>
                  <a:pt x="2500416" y="615895"/>
                </a:cubicBezTo>
                <a:cubicBezTo>
                  <a:pt x="2500416" y="609360"/>
                  <a:pt x="2499876" y="604460"/>
                  <a:pt x="2498798" y="601191"/>
                </a:cubicBezTo>
                <a:cubicBezTo>
                  <a:pt x="2498798" y="600103"/>
                  <a:pt x="2498258" y="598742"/>
                  <a:pt x="2497180" y="597107"/>
                </a:cubicBezTo>
                <a:cubicBezTo>
                  <a:pt x="2496101" y="595474"/>
                  <a:pt x="2495561" y="594112"/>
                  <a:pt x="2495561" y="593023"/>
                </a:cubicBezTo>
                <a:lnTo>
                  <a:pt x="2493943" y="593023"/>
                </a:lnTo>
                <a:cubicBezTo>
                  <a:pt x="2493943" y="590846"/>
                  <a:pt x="2494483" y="588939"/>
                  <a:pt x="2495561" y="587305"/>
                </a:cubicBezTo>
                <a:cubicBezTo>
                  <a:pt x="2496640" y="585672"/>
                  <a:pt x="2497180" y="583767"/>
                  <a:pt x="2497180" y="581588"/>
                </a:cubicBezTo>
                <a:cubicBezTo>
                  <a:pt x="2497180" y="579409"/>
                  <a:pt x="2496910" y="578048"/>
                  <a:pt x="2496371" y="577504"/>
                </a:cubicBezTo>
                <a:cubicBezTo>
                  <a:pt x="2495832" y="576960"/>
                  <a:pt x="2495561" y="575598"/>
                  <a:pt x="2495561" y="573419"/>
                </a:cubicBezTo>
                <a:cubicBezTo>
                  <a:pt x="2495561" y="570153"/>
                  <a:pt x="2496910" y="567157"/>
                  <a:pt x="2499607" y="564434"/>
                </a:cubicBezTo>
                <a:cubicBezTo>
                  <a:pt x="2502304" y="561711"/>
                  <a:pt x="2503652" y="558716"/>
                  <a:pt x="2503652" y="555449"/>
                </a:cubicBezTo>
                <a:cubicBezTo>
                  <a:pt x="2503652" y="552181"/>
                  <a:pt x="2501496" y="546736"/>
                  <a:pt x="2497180" y="539113"/>
                </a:cubicBezTo>
                <a:cubicBezTo>
                  <a:pt x="2492864" y="531488"/>
                  <a:pt x="2490707" y="523865"/>
                  <a:pt x="2490707" y="516241"/>
                </a:cubicBezTo>
                <a:cubicBezTo>
                  <a:pt x="2490707" y="514062"/>
                  <a:pt x="2491246" y="511885"/>
                  <a:pt x="2492325" y="509706"/>
                </a:cubicBezTo>
                <a:cubicBezTo>
                  <a:pt x="2493404" y="507528"/>
                  <a:pt x="2495022" y="506439"/>
                  <a:pt x="2497180" y="506439"/>
                </a:cubicBezTo>
                <a:lnTo>
                  <a:pt x="2498798" y="506439"/>
                </a:lnTo>
                <a:cubicBezTo>
                  <a:pt x="2499876" y="509706"/>
                  <a:pt x="2502575" y="511339"/>
                  <a:pt x="2506890" y="511339"/>
                </a:cubicBezTo>
                <a:cubicBezTo>
                  <a:pt x="2510126" y="511339"/>
                  <a:pt x="2512554" y="509706"/>
                  <a:pt x="2514172" y="506439"/>
                </a:cubicBezTo>
                <a:cubicBezTo>
                  <a:pt x="2515791" y="503171"/>
                  <a:pt x="2516599" y="500448"/>
                  <a:pt x="2516599" y="498271"/>
                </a:cubicBezTo>
                <a:cubicBezTo>
                  <a:pt x="2516599" y="496092"/>
                  <a:pt x="2514981" y="494187"/>
                  <a:pt x="2511744" y="492553"/>
                </a:cubicBezTo>
                <a:cubicBezTo>
                  <a:pt x="2508508" y="490918"/>
                  <a:pt x="2505811" y="490102"/>
                  <a:pt x="2503652" y="490102"/>
                </a:cubicBezTo>
                <a:cubicBezTo>
                  <a:pt x="2501496" y="490102"/>
                  <a:pt x="2499337" y="492825"/>
                  <a:pt x="2497180" y="498271"/>
                </a:cubicBezTo>
                <a:cubicBezTo>
                  <a:pt x="2495022" y="496092"/>
                  <a:pt x="2493943" y="492825"/>
                  <a:pt x="2493943" y="488469"/>
                </a:cubicBezTo>
                <a:cubicBezTo>
                  <a:pt x="2493943" y="484111"/>
                  <a:pt x="2495022" y="480845"/>
                  <a:pt x="2497180" y="478666"/>
                </a:cubicBezTo>
                <a:lnTo>
                  <a:pt x="2497180" y="459062"/>
                </a:lnTo>
                <a:cubicBezTo>
                  <a:pt x="2497180" y="457973"/>
                  <a:pt x="2497719" y="456883"/>
                  <a:pt x="2498798" y="455795"/>
                </a:cubicBezTo>
                <a:cubicBezTo>
                  <a:pt x="2499876" y="454706"/>
                  <a:pt x="2500416" y="453073"/>
                  <a:pt x="2500416" y="450894"/>
                </a:cubicBezTo>
                <a:cubicBezTo>
                  <a:pt x="2500416" y="448715"/>
                  <a:pt x="2500147" y="447354"/>
                  <a:pt x="2499607" y="446810"/>
                </a:cubicBezTo>
                <a:cubicBezTo>
                  <a:pt x="2499068" y="446266"/>
                  <a:pt x="2498798" y="444904"/>
                  <a:pt x="2498798" y="442726"/>
                </a:cubicBezTo>
                <a:cubicBezTo>
                  <a:pt x="2498798" y="440547"/>
                  <a:pt x="2499068" y="438641"/>
                  <a:pt x="2499607" y="437008"/>
                </a:cubicBezTo>
                <a:cubicBezTo>
                  <a:pt x="2500147" y="435375"/>
                  <a:pt x="2500416" y="433468"/>
                  <a:pt x="2500416" y="431290"/>
                </a:cubicBezTo>
                <a:cubicBezTo>
                  <a:pt x="2500416" y="429112"/>
                  <a:pt x="2500147" y="427206"/>
                  <a:pt x="2499607" y="425571"/>
                </a:cubicBezTo>
                <a:cubicBezTo>
                  <a:pt x="2499068" y="423938"/>
                  <a:pt x="2498798" y="422033"/>
                  <a:pt x="2498798" y="419854"/>
                </a:cubicBezTo>
                <a:cubicBezTo>
                  <a:pt x="2498798" y="416587"/>
                  <a:pt x="2500416" y="414136"/>
                  <a:pt x="2503652" y="412503"/>
                </a:cubicBezTo>
                <a:cubicBezTo>
                  <a:pt x="2506890" y="410869"/>
                  <a:pt x="2508508" y="408419"/>
                  <a:pt x="2508508" y="405150"/>
                </a:cubicBezTo>
                <a:cubicBezTo>
                  <a:pt x="2508508" y="400794"/>
                  <a:pt x="2507698" y="395621"/>
                  <a:pt x="2506080" y="389631"/>
                </a:cubicBezTo>
                <a:cubicBezTo>
                  <a:pt x="2504462" y="383642"/>
                  <a:pt x="2503652" y="377923"/>
                  <a:pt x="2503652" y="372477"/>
                </a:cubicBezTo>
                <a:cubicBezTo>
                  <a:pt x="2503652" y="370300"/>
                  <a:pt x="2503923" y="366215"/>
                  <a:pt x="2504462" y="360224"/>
                </a:cubicBezTo>
                <a:cubicBezTo>
                  <a:pt x="2505002" y="354235"/>
                  <a:pt x="2506350" y="350151"/>
                  <a:pt x="2508508" y="347972"/>
                </a:cubicBezTo>
                <a:cubicBezTo>
                  <a:pt x="2510665" y="345794"/>
                  <a:pt x="2513093" y="343344"/>
                  <a:pt x="2515791" y="340621"/>
                </a:cubicBezTo>
                <a:cubicBezTo>
                  <a:pt x="2518487" y="337898"/>
                  <a:pt x="2519835" y="334903"/>
                  <a:pt x="2519835" y="331635"/>
                </a:cubicBezTo>
                <a:cubicBezTo>
                  <a:pt x="2519835" y="329458"/>
                  <a:pt x="2519297" y="328096"/>
                  <a:pt x="2518217" y="327551"/>
                </a:cubicBezTo>
                <a:cubicBezTo>
                  <a:pt x="2517138" y="327007"/>
                  <a:pt x="2516599" y="325646"/>
                  <a:pt x="2516599" y="323467"/>
                </a:cubicBezTo>
                <a:cubicBezTo>
                  <a:pt x="2516599" y="320200"/>
                  <a:pt x="2520376" y="313937"/>
                  <a:pt x="2527927" y="304681"/>
                </a:cubicBezTo>
                <a:cubicBezTo>
                  <a:pt x="2535480" y="295423"/>
                  <a:pt x="2539795" y="287526"/>
                  <a:pt x="2540874" y="280992"/>
                </a:cubicBezTo>
                <a:cubicBezTo>
                  <a:pt x="2543031" y="277725"/>
                  <a:pt x="2544650" y="275818"/>
                  <a:pt x="2545729" y="275274"/>
                </a:cubicBezTo>
                <a:cubicBezTo>
                  <a:pt x="2546807" y="274730"/>
                  <a:pt x="2548425" y="272279"/>
                  <a:pt x="2550583" y="267923"/>
                </a:cubicBezTo>
                <a:cubicBezTo>
                  <a:pt x="2551663" y="267923"/>
                  <a:pt x="2552742" y="267378"/>
                  <a:pt x="2553820" y="266288"/>
                </a:cubicBezTo>
                <a:cubicBezTo>
                  <a:pt x="2553820" y="265200"/>
                  <a:pt x="2554360" y="263021"/>
                  <a:pt x="2555439" y="259755"/>
                </a:cubicBezTo>
                <a:cubicBezTo>
                  <a:pt x="2556518" y="256486"/>
                  <a:pt x="2557057" y="253764"/>
                  <a:pt x="2557057" y="251586"/>
                </a:cubicBezTo>
                <a:cubicBezTo>
                  <a:pt x="2558136" y="249407"/>
                  <a:pt x="2559754" y="246685"/>
                  <a:pt x="2561912" y="243418"/>
                </a:cubicBezTo>
                <a:cubicBezTo>
                  <a:pt x="2564069" y="240150"/>
                  <a:pt x="2566228" y="236338"/>
                  <a:pt x="2568384" y="231981"/>
                </a:cubicBezTo>
                <a:cubicBezTo>
                  <a:pt x="2570543" y="225446"/>
                  <a:pt x="2573780" y="221636"/>
                  <a:pt x="2578095" y="220546"/>
                </a:cubicBezTo>
                <a:cubicBezTo>
                  <a:pt x="2582411" y="219457"/>
                  <a:pt x="2586186" y="216190"/>
                  <a:pt x="2589423" y="210744"/>
                </a:cubicBezTo>
                <a:cubicBezTo>
                  <a:pt x="2588344" y="209655"/>
                  <a:pt x="2588074" y="207748"/>
                  <a:pt x="2588613" y="205025"/>
                </a:cubicBezTo>
                <a:cubicBezTo>
                  <a:pt x="2589153" y="202303"/>
                  <a:pt x="2589423" y="200397"/>
                  <a:pt x="2589423" y="199308"/>
                </a:cubicBezTo>
                <a:cubicBezTo>
                  <a:pt x="2591581" y="197130"/>
                  <a:pt x="2593469" y="196041"/>
                  <a:pt x="2595087" y="196041"/>
                </a:cubicBezTo>
                <a:cubicBezTo>
                  <a:pt x="2596705" y="196041"/>
                  <a:pt x="2598592" y="194952"/>
                  <a:pt x="2600750" y="192773"/>
                </a:cubicBezTo>
                <a:cubicBezTo>
                  <a:pt x="2606146" y="188417"/>
                  <a:pt x="2607763" y="186239"/>
                  <a:pt x="2605606" y="186239"/>
                </a:cubicBezTo>
                <a:cubicBezTo>
                  <a:pt x="2603448" y="186239"/>
                  <a:pt x="2606685" y="184604"/>
                  <a:pt x="2615315" y="181338"/>
                </a:cubicBezTo>
                <a:cubicBezTo>
                  <a:pt x="2618552" y="180248"/>
                  <a:pt x="2620171" y="176981"/>
                  <a:pt x="2620171" y="171536"/>
                </a:cubicBezTo>
                <a:cubicBezTo>
                  <a:pt x="2620171" y="166090"/>
                  <a:pt x="2622329" y="163368"/>
                  <a:pt x="2626644" y="163368"/>
                </a:cubicBezTo>
                <a:cubicBezTo>
                  <a:pt x="2626644" y="163368"/>
                  <a:pt x="2627183" y="163912"/>
                  <a:pt x="2628262" y="165001"/>
                </a:cubicBezTo>
                <a:cubicBezTo>
                  <a:pt x="2632578" y="170447"/>
                  <a:pt x="2637972" y="173987"/>
                  <a:pt x="2644445" y="175620"/>
                </a:cubicBezTo>
                <a:cubicBezTo>
                  <a:pt x="2650918" y="177253"/>
                  <a:pt x="2656852" y="180794"/>
                  <a:pt x="2662246" y="186239"/>
                </a:cubicBezTo>
                <a:cubicBezTo>
                  <a:pt x="2669798" y="185150"/>
                  <a:pt x="2675192" y="186239"/>
                  <a:pt x="2678429" y="189506"/>
                </a:cubicBezTo>
                <a:cubicBezTo>
                  <a:pt x="2681665" y="192773"/>
                  <a:pt x="2685981" y="194408"/>
                  <a:pt x="2691375" y="194408"/>
                </a:cubicBezTo>
                <a:cubicBezTo>
                  <a:pt x="2694612" y="194408"/>
                  <a:pt x="2697310" y="192773"/>
                  <a:pt x="2699468" y="189506"/>
                </a:cubicBezTo>
                <a:cubicBezTo>
                  <a:pt x="2701625" y="186239"/>
                  <a:pt x="2704862" y="184604"/>
                  <a:pt x="2709177" y="184604"/>
                </a:cubicBezTo>
                <a:lnTo>
                  <a:pt x="2731834" y="184604"/>
                </a:lnTo>
                <a:cubicBezTo>
                  <a:pt x="2732912" y="184604"/>
                  <a:pt x="2733991" y="184060"/>
                  <a:pt x="2735070" y="182971"/>
                </a:cubicBezTo>
                <a:lnTo>
                  <a:pt x="2736688" y="182971"/>
                </a:lnTo>
                <a:cubicBezTo>
                  <a:pt x="2738846" y="182971"/>
                  <a:pt x="2740734" y="184060"/>
                  <a:pt x="2742352" y="186239"/>
                </a:cubicBezTo>
                <a:cubicBezTo>
                  <a:pt x="2743970" y="188417"/>
                  <a:pt x="2745859" y="190050"/>
                  <a:pt x="2748017" y="191139"/>
                </a:cubicBezTo>
                <a:lnTo>
                  <a:pt x="2749635" y="191139"/>
                </a:lnTo>
                <a:cubicBezTo>
                  <a:pt x="2751792" y="191139"/>
                  <a:pt x="2754219" y="189778"/>
                  <a:pt x="2756917" y="187055"/>
                </a:cubicBezTo>
                <a:cubicBezTo>
                  <a:pt x="2759614" y="184332"/>
                  <a:pt x="2761503" y="182427"/>
                  <a:pt x="2762580" y="181338"/>
                </a:cubicBezTo>
                <a:cubicBezTo>
                  <a:pt x="2767975" y="179159"/>
                  <a:pt x="2774448" y="176981"/>
                  <a:pt x="2782001" y="174803"/>
                </a:cubicBezTo>
                <a:cubicBezTo>
                  <a:pt x="2789552" y="172625"/>
                  <a:pt x="2793328" y="167724"/>
                  <a:pt x="2793328" y="160099"/>
                </a:cubicBezTo>
                <a:cubicBezTo>
                  <a:pt x="2793328" y="157922"/>
                  <a:pt x="2792520" y="155199"/>
                  <a:pt x="2790901" y="151931"/>
                </a:cubicBezTo>
                <a:cubicBezTo>
                  <a:pt x="2789283" y="148664"/>
                  <a:pt x="2786855" y="147031"/>
                  <a:pt x="2783619" y="147031"/>
                </a:cubicBezTo>
                <a:cubicBezTo>
                  <a:pt x="2781461" y="147031"/>
                  <a:pt x="2780112" y="147303"/>
                  <a:pt x="2779573" y="147847"/>
                </a:cubicBezTo>
                <a:cubicBezTo>
                  <a:pt x="2779034" y="148392"/>
                  <a:pt x="2777684" y="148664"/>
                  <a:pt x="2775527" y="148664"/>
                </a:cubicBezTo>
                <a:cubicBezTo>
                  <a:pt x="2772291" y="148664"/>
                  <a:pt x="2769594" y="147031"/>
                  <a:pt x="2767436" y="143763"/>
                </a:cubicBezTo>
                <a:cubicBezTo>
                  <a:pt x="2765278" y="140496"/>
                  <a:pt x="2762580" y="138862"/>
                  <a:pt x="2759344" y="138862"/>
                </a:cubicBezTo>
                <a:cubicBezTo>
                  <a:pt x="2753950" y="138862"/>
                  <a:pt x="2750174" y="141857"/>
                  <a:pt x="2748017" y="147847"/>
                </a:cubicBezTo>
                <a:cubicBezTo>
                  <a:pt x="2745859" y="153838"/>
                  <a:pt x="2742082" y="156833"/>
                  <a:pt x="2736688" y="156833"/>
                </a:cubicBezTo>
                <a:cubicBezTo>
                  <a:pt x="2734530" y="156833"/>
                  <a:pt x="2731294" y="155471"/>
                  <a:pt x="2726978" y="152748"/>
                </a:cubicBezTo>
                <a:cubicBezTo>
                  <a:pt x="2722663" y="150026"/>
                  <a:pt x="2716729" y="148120"/>
                  <a:pt x="2709177" y="147031"/>
                </a:cubicBezTo>
                <a:cubicBezTo>
                  <a:pt x="2700546" y="147031"/>
                  <a:pt x="2695692" y="144036"/>
                  <a:pt x="2694612" y="138045"/>
                </a:cubicBezTo>
                <a:cubicBezTo>
                  <a:pt x="2693533" y="132055"/>
                  <a:pt x="2689757" y="129061"/>
                  <a:pt x="2683285" y="129061"/>
                </a:cubicBezTo>
                <a:cubicBezTo>
                  <a:pt x="2677890" y="129061"/>
                  <a:pt x="2673845" y="132327"/>
                  <a:pt x="2671148" y="138862"/>
                </a:cubicBezTo>
                <a:cubicBezTo>
                  <a:pt x="2668450" y="145397"/>
                  <a:pt x="2663326" y="148664"/>
                  <a:pt x="2655773" y="148664"/>
                </a:cubicBezTo>
                <a:cubicBezTo>
                  <a:pt x="2653615" y="148664"/>
                  <a:pt x="2650918" y="148664"/>
                  <a:pt x="2647681" y="148664"/>
                </a:cubicBezTo>
                <a:cubicBezTo>
                  <a:pt x="2644445" y="148664"/>
                  <a:pt x="2642287" y="147575"/>
                  <a:pt x="2641208" y="145397"/>
                </a:cubicBezTo>
                <a:cubicBezTo>
                  <a:pt x="2641208" y="144308"/>
                  <a:pt x="2645254" y="142401"/>
                  <a:pt x="2653345" y="139678"/>
                </a:cubicBezTo>
                <a:cubicBezTo>
                  <a:pt x="2661437" y="136956"/>
                  <a:pt x="2666023" y="135050"/>
                  <a:pt x="2667102" y="133961"/>
                </a:cubicBezTo>
                <a:cubicBezTo>
                  <a:pt x="2670338" y="131783"/>
                  <a:pt x="2672496" y="128243"/>
                  <a:pt x="2673574" y="123342"/>
                </a:cubicBezTo>
                <a:cubicBezTo>
                  <a:pt x="2674653" y="118441"/>
                  <a:pt x="2676811" y="115991"/>
                  <a:pt x="2680047" y="115991"/>
                </a:cubicBezTo>
                <a:cubicBezTo>
                  <a:pt x="2682206" y="115991"/>
                  <a:pt x="2684093" y="117080"/>
                  <a:pt x="2685711" y="119258"/>
                </a:cubicBezTo>
                <a:cubicBezTo>
                  <a:pt x="2687329" y="121436"/>
                  <a:pt x="2689218" y="122526"/>
                  <a:pt x="2691375" y="122526"/>
                </a:cubicBezTo>
                <a:cubicBezTo>
                  <a:pt x="2693533" y="122526"/>
                  <a:pt x="2695961" y="121436"/>
                  <a:pt x="2698658" y="119258"/>
                </a:cubicBezTo>
                <a:cubicBezTo>
                  <a:pt x="2701355" y="117080"/>
                  <a:pt x="2702704" y="114901"/>
                  <a:pt x="2702704" y="112724"/>
                </a:cubicBezTo>
                <a:lnTo>
                  <a:pt x="2702704" y="111089"/>
                </a:lnTo>
                <a:lnTo>
                  <a:pt x="2696230" y="104556"/>
                </a:lnTo>
                <a:lnTo>
                  <a:pt x="2696230" y="102921"/>
                </a:lnTo>
                <a:cubicBezTo>
                  <a:pt x="2696230" y="98565"/>
                  <a:pt x="2698389" y="94752"/>
                  <a:pt x="2702704" y="91486"/>
                </a:cubicBezTo>
                <a:cubicBezTo>
                  <a:pt x="2707019" y="88219"/>
                  <a:pt x="2712144" y="85223"/>
                  <a:pt x="2718077" y="82500"/>
                </a:cubicBezTo>
                <a:cubicBezTo>
                  <a:pt x="2724012" y="79777"/>
                  <a:pt x="2729676" y="77328"/>
                  <a:pt x="2735070" y="75149"/>
                </a:cubicBezTo>
                <a:cubicBezTo>
                  <a:pt x="2740464" y="72970"/>
                  <a:pt x="2744779" y="71337"/>
                  <a:pt x="2748017" y="70247"/>
                </a:cubicBezTo>
                <a:cubicBezTo>
                  <a:pt x="2750174" y="69159"/>
                  <a:pt x="2752061" y="66980"/>
                  <a:pt x="2753681" y="63714"/>
                </a:cubicBezTo>
                <a:cubicBezTo>
                  <a:pt x="2755299" y="60446"/>
                  <a:pt x="2757726" y="58268"/>
                  <a:pt x="2760962" y="57179"/>
                </a:cubicBezTo>
                <a:lnTo>
                  <a:pt x="2762580" y="57179"/>
                </a:lnTo>
                <a:cubicBezTo>
                  <a:pt x="2763660" y="57179"/>
                  <a:pt x="2764200" y="56907"/>
                  <a:pt x="2764200" y="56361"/>
                </a:cubicBezTo>
                <a:cubicBezTo>
                  <a:pt x="2764200" y="55817"/>
                  <a:pt x="2764739" y="55545"/>
                  <a:pt x="2765818" y="55545"/>
                </a:cubicBezTo>
                <a:lnTo>
                  <a:pt x="2770672" y="55545"/>
                </a:lnTo>
                <a:cubicBezTo>
                  <a:pt x="2773909" y="54456"/>
                  <a:pt x="2777415" y="52549"/>
                  <a:pt x="2781191" y="49826"/>
                </a:cubicBezTo>
                <a:cubicBezTo>
                  <a:pt x="2784967" y="47104"/>
                  <a:pt x="2787934" y="45742"/>
                  <a:pt x="2790092" y="45742"/>
                </a:cubicBezTo>
                <a:cubicBezTo>
                  <a:pt x="2796566" y="44654"/>
                  <a:pt x="2801960" y="43019"/>
                  <a:pt x="2806275" y="40842"/>
                </a:cubicBezTo>
                <a:cubicBezTo>
                  <a:pt x="2810591" y="38663"/>
                  <a:pt x="2815985" y="36486"/>
                  <a:pt x="2822458" y="34307"/>
                </a:cubicBezTo>
                <a:lnTo>
                  <a:pt x="2828932" y="34307"/>
                </a:lnTo>
                <a:cubicBezTo>
                  <a:pt x="2831089" y="33218"/>
                  <a:pt x="2833516" y="31312"/>
                  <a:pt x="2836214" y="28589"/>
                </a:cubicBezTo>
                <a:cubicBezTo>
                  <a:pt x="2838911" y="25867"/>
                  <a:pt x="2841338" y="24505"/>
                  <a:pt x="2843495" y="24505"/>
                </a:cubicBezTo>
                <a:cubicBezTo>
                  <a:pt x="2845654" y="24505"/>
                  <a:pt x="2847272" y="25321"/>
                  <a:pt x="2848351" y="26956"/>
                </a:cubicBezTo>
                <a:cubicBezTo>
                  <a:pt x="2849430" y="28589"/>
                  <a:pt x="2851048" y="29405"/>
                  <a:pt x="2853205" y="29405"/>
                </a:cubicBezTo>
                <a:cubicBezTo>
                  <a:pt x="2856442" y="29405"/>
                  <a:pt x="2860219" y="27228"/>
                  <a:pt x="2864534" y="22872"/>
                </a:cubicBezTo>
                <a:cubicBezTo>
                  <a:pt x="2876402" y="23961"/>
                  <a:pt x="2882875" y="22598"/>
                  <a:pt x="2883953" y="18788"/>
                </a:cubicBezTo>
                <a:cubicBezTo>
                  <a:pt x="2885032" y="14975"/>
                  <a:pt x="2887190" y="13069"/>
                  <a:pt x="2890426" y="13069"/>
                </a:cubicBezTo>
                <a:cubicBezTo>
                  <a:pt x="2892585" y="13069"/>
                  <a:pt x="2894203" y="13342"/>
                  <a:pt x="2895282" y="13886"/>
                </a:cubicBezTo>
                <a:cubicBezTo>
                  <a:pt x="2896360" y="14430"/>
                  <a:pt x="2897979" y="14703"/>
                  <a:pt x="2900136" y="14703"/>
                </a:cubicBezTo>
                <a:cubicBezTo>
                  <a:pt x="2904451" y="14703"/>
                  <a:pt x="2907689" y="14158"/>
                  <a:pt x="2909847" y="13069"/>
                </a:cubicBezTo>
                <a:cubicBezTo>
                  <a:pt x="2912004" y="11981"/>
                  <a:pt x="2914701" y="10346"/>
                  <a:pt x="2917938" y="8168"/>
                </a:cubicBezTo>
                <a:cubicBezTo>
                  <a:pt x="2929805" y="8168"/>
                  <a:pt x="2940324" y="7896"/>
                  <a:pt x="2949495" y="7351"/>
                </a:cubicBezTo>
                <a:cubicBezTo>
                  <a:pt x="2958665" y="6807"/>
                  <a:pt x="2968644" y="5990"/>
                  <a:pt x="2979433" y="4900"/>
                </a:cubicBezTo>
                <a:cubicBezTo>
                  <a:pt x="2981591" y="3812"/>
                  <a:pt x="2983479" y="2723"/>
                  <a:pt x="2985097" y="1634"/>
                </a:cubicBezTo>
                <a:cubicBezTo>
                  <a:pt x="2986715" y="544"/>
                  <a:pt x="2988603" y="0"/>
                  <a:pt x="2990762" y="0"/>
                </a:cubicBezTo>
                <a:close/>
              </a:path>
            </a:pathLst>
          </a:custGeom>
          <a:solidFill>
            <a:schemeClr val="bg1"/>
          </a:solidFill>
          <a:ln>
            <a:noFill/>
          </a:ln>
          <a:effectLst>
            <a:outerShdw blurRad="406400" dist="38100" dir="16200000" rotWithShape="0">
              <a:schemeClr val="bg1">
                <a:alpha val="4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9600" dirty="0">
              <a:solidFill>
                <a:schemeClr val="bg1"/>
              </a:solidFill>
              <a:latin typeface="ORBIT PERSONAL USE" pitchFamily="2" charset="0"/>
            </a:endParaRPr>
          </a:p>
        </p:txBody>
      </p:sp>
      <p:sp>
        <p:nvSpPr>
          <p:cNvPr id="3" name="Freeform: Shape 2">
            <a:extLst>
              <a:ext uri="{FF2B5EF4-FFF2-40B4-BE49-F238E27FC236}">
                <a16:creationId xmlns:a16="http://schemas.microsoft.com/office/drawing/2014/main" id="{C6161694-EB68-EC90-9911-DCE7B76FC345}"/>
              </a:ext>
            </a:extLst>
          </p:cNvPr>
          <p:cNvSpPr/>
          <p:nvPr/>
        </p:nvSpPr>
        <p:spPr>
          <a:xfrm>
            <a:off x="1883829" y="3713588"/>
            <a:ext cx="8586408" cy="886408"/>
          </a:xfrm>
          <a:custGeom>
            <a:avLst/>
            <a:gdLst>
              <a:gd name="connsiteX0" fmla="*/ 2360203 w 8586408"/>
              <a:gd name="connsiteY0" fmla="*/ 868438 h 886408"/>
              <a:gd name="connsiteX1" fmla="*/ 2361821 w 8586408"/>
              <a:gd name="connsiteY1" fmla="*/ 868438 h 886408"/>
              <a:gd name="connsiteX2" fmla="*/ 2366677 w 8586408"/>
              <a:gd name="connsiteY2" fmla="*/ 871705 h 886408"/>
              <a:gd name="connsiteX3" fmla="*/ 2363439 w 8586408"/>
              <a:gd name="connsiteY3" fmla="*/ 873338 h 886408"/>
              <a:gd name="connsiteX4" fmla="*/ 2360203 w 8586408"/>
              <a:gd name="connsiteY4" fmla="*/ 870071 h 886408"/>
              <a:gd name="connsiteX5" fmla="*/ 210901 w 8586408"/>
              <a:gd name="connsiteY5" fmla="*/ 868438 h 886408"/>
              <a:gd name="connsiteX6" fmla="*/ 212517 w 8586408"/>
              <a:gd name="connsiteY6" fmla="*/ 868438 h 886408"/>
              <a:gd name="connsiteX7" fmla="*/ 217373 w 8586408"/>
              <a:gd name="connsiteY7" fmla="*/ 871705 h 886408"/>
              <a:gd name="connsiteX8" fmla="*/ 214137 w 8586408"/>
              <a:gd name="connsiteY8" fmla="*/ 873338 h 886408"/>
              <a:gd name="connsiteX9" fmla="*/ 210901 w 8586408"/>
              <a:gd name="connsiteY9" fmla="*/ 870071 h 886408"/>
              <a:gd name="connsiteX10" fmla="*/ 3431013 w 8586408"/>
              <a:gd name="connsiteY10" fmla="*/ 845566 h 886408"/>
              <a:gd name="connsiteX11" fmla="*/ 3427775 w 8586408"/>
              <a:gd name="connsiteY11" fmla="*/ 848833 h 886408"/>
              <a:gd name="connsiteX12" fmla="*/ 3431013 w 8586408"/>
              <a:gd name="connsiteY12" fmla="*/ 853735 h 886408"/>
              <a:gd name="connsiteX13" fmla="*/ 3434249 w 8586408"/>
              <a:gd name="connsiteY13" fmla="*/ 850466 h 886408"/>
              <a:gd name="connsiteX14" fmla="*/ 3431013 w 8586408"/>
              <a:gd name="connsiteY14" fmla="*/ 845566 h 886408"/>
              <a:gd name="connsiteX15" fmla="*/ 2494523 w 8586408"/>
              <a:gd name="connsiteY15" fmla="*/ 842298 h 886408"/>
              <a:gd name="connsiteX16" fmla="*/ 2486431 w 8586408"/>
              <a:gd name="connsiteY16" fmla="*/ 844749 h 886408"/>
              <a:gd name="connsiteX17" fmla="*/ 2481576 w 8586408"/>
              <a:gd name="connsiteY17" fmla="*/ 850466 h 886408"/>
              <a:gd name="connsiteX18" fmla="*/ 2484813 w 8586408"/>
              <a:gd name="connsiteY18" fmla="*/ 855368 h 886408"/>
              <a:gd name="connsiteX19" fmla="*/ 2496141 w 8586408"/>
              <a:gd name="connsiteY19" fmla="*/ 845566 h 886408"/>
              <a:gd name="connsiteX20" fmla="*/ 2494523 w 8586408"/>
              <a:gd name="connsiteY20" fmla="*/ 842298 h 886408"/>
              <a:gd name="connsiteX21" fmla="*/ 345219 w 8586408"/>
              <a:gd name="connsiteY21" fmla="*/ 842298 h 886408"/>
              <a:gd name="connsiteX22" fmla="*/ 337127 w 8586408"/>
              <a:gd name="connsiteY22" fmla="*/ 844749 h 886408"/>
              <a:gd name="connsiteX23" fmla="*/ 332272 w 8586408"/>
              <a:gd name="connsiteY23" fmla="*/ 850466 h 886408"/>
              <a:gd name="connsiteX24" fmla="*/ 335508 w 8586408"/>
              <a:gd name="connsiteY24" fmla="*/ 855368 h 886408"/>
              <a:gd name="connsiteX25" fmla="*/ 346837 w 8586408"/>
              <a:gd name="connsiteY25" fmla="*/ 845566 h 886408"/>
              <a:gd name="connsiteX26" fmla="*/ 345219 w 8586408"/>
              <a:gd name="connsiteY26" fmla="*/ 842298 h 886408"/>
              <a:gd name="connsiteX27" fmla="*/ 5485545 w 8586408"/>
              <a:gd name="connsiteY27" fmla="*/ 816160 h 886408"/>
              <a:gd name="connsiteX28" fmla="*/ 5482309 w 8586408"/>
              <a:gd name="connsiteY28" fmla="*/ 821061 h 886408"/>
              <a:gd name="connsiteX29" fmla="*/ 5485545 w 8586408"/>
              <a:gd name="connsiteY29" fmla="*/ 825961 h 886408"/>
              <a:gd name="connsiteX30" fmla="*/ 5490400 w 8586408"/>
              <a:gd name="connsiteY30" fmla="*/ 821061 h 886408"/>
              <a:gd name="connsiteX31" fmla="*/ 5485545 w 8586408"/>
              <a:gd name="connsiteY31" fmla="*/ 816160 h 886408"/>
              <a:gd name="connsiteX32" fmla="*/ 2512324 w 8586408"/>
              <a:gd name="connsiteY32" fmla="*/ 816160 h 886408"/>
              <a:gd name="connsiteX33" fmla="*/ 2500996 w 8586408"/>
              <a:gd name="connsiteY33" fmla="*/ 818610 h 886408"/>
              <a:gd name="connsiteX34" fmla="*/ 2492903 w 8586408"/>
              <a:gd name="connsiteY34" fmla="*/ 825961 h 886408"/>
              <a:gd name="connsiteX35" fmla="*/ 2504232 w 8586408"/>
              <a:gd name="connsiteY35" fmla="*/ 837398 h 886408"/>
              <a:gd name="connsiteX36" fmla="*/ 2514751 w 8586408"/>
              <a:gd name="connsiteY36" fmla="*/ 835764 h 886408"/>
              <a:gd name="connsiteX37" fmla="*/ 2522033 w 8586408"/>
              <a:gd name="connsiteY37" fmla="*/ 827596 h 886408"/>
              <a:gd name="connsiteX38" fmla="*/ 2512324 w 8586408"/>
              <a:gd name="connsiteY38" fmla="*/ 816160 h 886408"/>
              <a:gd name="connsiteX39" fmla="*/ 363020 w 8586408"/>
              <a:gd name="connsiteY39" fmla="*/ 816160 h 886408"/>
              <a:gd name="connsiteX40" fmla="*/ 351691 w 8586408"/>
              <a:gd name="connsiteY40" fmla="*/ 818610 h 886408"/>
              <a:gd name="connsiteX41" fmla="*/ 343599 w 8586408"/>
              <a:gd name="connsiteY41" fmla="*/ 825961 h 886408"/>
              <a:gd name="connsiteX42" fmla="*/ 354928 w 8586408"/>
              <a:gd name="connsiteY42" fmla="*/ 837398 h 886408"/>
              <a:gd name="connsiteX43" fmla="*/ 365447 w 8586408"/>
              <a:gd name="connsiteY43" fmla="*/ 835764 h 886408"/>
              <a:gd name="connsiteX44" fmla="*/ 372729 w 8586408"/>
              <a:gd name="connsiteY44" fmla="*/ 827596 h 886408"/>
              <a:gd name="connsiteX45" fmla="*/ 363020 w 8586408"/>
              <a:gd name="connsiteY45" fmla="*/ 816160 h 886408"/>
              <a:gd name="connsiteX46" fmla="*/ 5663558 w 8586408"/>
              <a:gd name="connsiteY46" fmla="*/ 814526 h 886408"/>
              <a:gd name="connsiteX47" fmla="*/ 5657085 w 8586408"/>
              <a:gd name="connsiteY47" fmla="*/ 819428 h 886408"/>
              <a:gd name="connsiteX48" fmla="*/ 5661940 w 8586408"/>
              <a:gd name="connsiteY48" fmla="*/ 824328 h 886408"/>
              <a:gd name="connsiteX49" fmla="*/ 5668413 w 8586408"/>
              <a:gd name="connsiteY49" fmla="*/ 819428 h 886408"/>
              <a:gd name="connsiteX50" fmla="*/ 5663558 w 8586408"/>
              <a:gd name="connsiteY50" fmla="*/ 814526 h 886408"/>
              <a:gd name="connsiteX51" fmla="*/ 4660617 w 8586408"/>
              <a:gd name="connsiteY51" fmla="*/ 812893 h 886408"/>
              <a:gd name="connsiteX52" fmla="*/ 4656571 w 8586408"/>
              <a:gd name="connsiteY52" fmla="*/ 816160 h 886408"/>
              <a:gd name="connsiteX53" fmla="*/ 4666280 w 8586408"/>
              <a:gd name="connsiteY53" fmla="*/ 827596 h 886408"/>
              <a:gd name="connsiteX54" fmla="*/ 4675990 w 8586408"/>
              <a:gd name="connsiteY54" fmla="*/ 816160 h 886408"/>
              <a:gd name="connsiteX55" fmla="*/ 4674372 w 8586408"/>
              <a:gd name="connsiteY55" fmla="*/ 812893 h 886408"/>
              <a:gd name="connsiteX56" fmla="*/ 4667898 w 8586408"/>
              <a:gd name="connsiteY56" fmla="*/ 812893 h 886408"/>
              <a:gd name="connsiteX57" fmla="*/ 4660617 w 8586408"/>
              <a:gd name="connsiteY57" fmla="*/ 812893 h 886408"/>
              <a:gd name="connsiteX58" fmla="*/ 8327480 w 8586408"/>
              <a:gd name="connsiteY58" fmla="*/ 807991 h 886408"/>
              <a:gd name="connsiteX59" fmla="*/ 8325862 w 8586408"/>
              <a:gd name="connsiteY59" fmla="*/ 809625 h 886408"/>
              <a:gd name="connsiteX60" fmla="*/ 8325862 w 8586408"/>
              <a:gd name="connsiteY60" fmla="*/ 812893 h 886408"/>
              <a:gd name="connsiteX61" fmla="*/ 8331526 w 8586408"/>
              <a:gd name="connsiteY61" fmla="*/ 826779 h 886408"/>
              <a:gd name="connsiteX62" fmla="*/ 8343663 w 8586408"/>
              <a:gd name="connsiteY62" fmla="*/ 834130 h 886408"/>
              <a:gd name="connsiteX63" fmla="*/ 8348518 w 8586408"/>
              <a:gd name="connsiteY63" fmla="*/ 827596 h 886408"/>
              <a:gd name="connsiteX64" fmla="*/ 8350138 w 8586408"/>
              <a:gd name="connsiteY64" fmla="*/ 817793 h 886408"/>
              <a:gd name="connsiteX65" fmla="*/ 8344473 w 8586408"/>
              <a:gd name="connsiteY65" fmla="*/ 808809 h 886408"/>
              <a:gd name="connsiteX66" fmla="*/ 8333955 w 8586408"/>
              <a:gd name="connsiteY66" fmla="*/ 807991 h 886408"/>
              <a:gd name="connsiteX67" fmla="*/ 6810324 w 8586408"/>
              <a:gd name="connsiteY67" fmla="*/ 807991 h 886408"/>
              <a:gd name="connsiteX68" fmla="*/ 6808706 w 8586408"/>
              <a:gd name="connsiteY68" fmla="*/ 809625 h 886408"/>
              <a:gd name="connsiteX69" fmla="*/ 6808706 w 8586408"/>
              <a:gd name="connsiteY69" fmla="*/ 812893 h 886408"/>
              <a:gd name="connsiteX70" fmla="*/ 6814370 w 8586408"/>
              <a:gd name="connsiteY70" fmla="*/ 826779 h 886408"/>
              <a:gd name="connsiteX71" fmla="*/ 6826507 w 8586408"/>
              <a:gd name="connsiteY71" fmla="*/ 834130 h 886408"/>
              <a:gd name="connsiteX72" fmla="*/ 6831362 w 8586408"/>
              <a:gd name="connsiteY72" fmla="*/ 827596 h 886408"/>
              <a:gd name="connsiteX73" fmla="*/ 6832982 w 8586408"/>
              <a:gd name="connsiteY73" fmla="*/ 817793 h 886408"/>
              <a:gd name="connsiteX74" fmla="*/ 6827317 w 8586408"/>
              <a:gd name="connsiteY74" fmla="*/ 808809 h 886408"/>
              <a:gd name="connsiteX75" fmla="*/ 6816799 w 8586408"/>
              <a:gd name="connsiteY75" fmla="*/ 807991 h 886408"/>
              <a:gd name="connsiteX76" fmla="*/ 3557239 w 8586408"/>
              <a:gd name="connsiteY76" fmla="*/ 807991 h 886408"/>
              <a:gd name="connsiteX77" fmla="*/ 3552385 w 8586408"/>
              <a:gd name="connsiteY77" fmla="*/ 811259 h 886408"/>
              <a:gd name="connsiteX78" fmla="*/ 3554003 w 8586408"/>
              <a:gd name="connsiteY78" fmla="*/ 812893 h 886408"/>
              <a:gd name="connsiteX79" fmla="*/ 3557239 w 8586408"/>
              <a:gd name="connsiteY79" fmla="*/ 807991 h 886408"/>
              <a:gd name="connsiteX80" fmla="*/ 3304785 w 8586408"/>
              <a:gd name="connsiteY80" fmla="*/ 807991 h 886408"/>
              <a:gd name="connsiteX81" fmla="*/ 3299929 w 8586408"/>
              <a:gd name="connsiteY81" fmla="*/ 812893 h 886408"/>
              <a:gd name="connsiteX82" fmla="*/ 3306403 w 8586408"/>
              <a:gd name="connsiteY82" fmla="*/ 817793 h 886408"/>
              <a:gd name="connsiteX83" fmla="*/ 3311258 w 8586408"/>
              <a:gd name="connsiteY83" fmla="*/ 812893 h 886408"/>
              <a:gd name="connsiteX84" fmla="*/ 3304785 w 8586408"/>
              <a:gd name="connsiteY84" fmla="*/ 807991 h 886408"/>
              <a:gd name="connsiteX85" fmla="*/ 2688719 w 8586408"/>
              <a:gd name="connsiteY85" fmla="*/ 804724 h 886408"/>
              <a:gd name="connsiteX86" fmla="*/ 2687101 w 8586408"/>
              <a:gd name="connsiteY86" fmla="*/ 809625 h 886408"/>
              <a:gd name="connsiteX87" fmla="*/ 2690337 w 8586408"/>
              <a:gd name="connsiteY87" fmla="*/ 806358 h 886408"/>
              <a:gd name="connsiteX88" fmla="*/ 2688719 w 8586408"/>
              <a:gd name="connsiteY88" fmla="*/ 804724 h 886408"/>
              <a:gd name="connsiteX89" fmla="*/ 2585147 w 8586408"/>
              <a:gd name="connsiteY89" fmla="*/ 804724 h 886408"/>
              <a:gd name="connsiteX90" fmla="*/ 2575438 w 8586408"/>
              <a:gd name="connsiteY90" fmla="*/ 809625 h 886408"/>
              <a:gd name="connsiteX91" fmla="*/ 2570582 w 8586408"/>
              <a:gd name="connsiteY91" fmla="*/ 817793 h 886408"/>
              <a:gd name="connsiteX92" fmla="*/ 2586765 w 8586408"/>
              <a:gd name="connsiteY92" fmla="*/ 807991 h 886408"/>
              <a:gd name="connsiteX93" fmla="*/ 2585147 w 8586408"/>
              <a:gd name="connsiteY93" fmla="*/ 804724 h 886408"/>
              <a:gd name="connsiteX94" fmla="*/ 2329455 w 8586408"/>
              <a:gd name="connsiteY94" fmla="*/ 804724 h 886408"/>
              <a:gd name="connsiteX95" fmla="*/ 2322982 w 8586408"/>
              <a:gd name="connsiteY95" fmla="*/ 812893 h 886408"/>
              <a:gd name="connsiteX96" fmla="*/ 2329455 w 8586408"/>
              <a:gd name="connsiteY96" fmla="*/ 806358 h 886408"/>
              <a:gd name="connsiteX97" fmla="*/ 539415 w 8586408"/>
              <a:gd name="connsiteY97" fmla="*/ 804724 h 886408"/>
              <a:gd name="connsiteX98" fmla="*/ 537795 w 8586408"/>
              <a:gd name="connsiteY98" fmla="*/ 809625 h 886408"/>
              <a:gd name="connsiteX99" fmla="*/ 541033 w 8586408"/>
              <a:gd name="connsiteY99" fmla="*/ 806358 h 886408"/>
              <a:gd name="connsiteX100" fmla="*/ 539415 w 8586408"/>
              <a:gd name="connsiteY100" fmla="*/ 804724 h 886408"/>
              <a:gd name="connsiteX101" fmla="*/ 435843 w 8586408"/>
              <a:gd name="connsiteY101" fmla="*/ 804724 h 886408"/>
              <a:gd name="connsiteX102" fmla="*/ 426134 w 8586408"/>
              <a:gd name="connsiteY102" fmla="*/ 809625 h 886408"/>
              <a:gd name="connsiteX103" fmla="*/ 421278 w 8586408"/>
              <a:gd name="connsiteY103" fmla="*/ 817793 h 886408"/>
              <a:gd name="connsiteX104" fmla="*/ 437461 w 8586408"/>
              <a:gd name="connsiteY104" fmla="*/ 807991 h 886408"/>
              <a:gd name="connsiteX105" fmla="*/ 435843 w 8586408"/>
              <a:gd name="connsiteY105" fmla="*/ 804724 h 886408"/>
              <a:gd name="connsiteX106" fmla="*/ 180151 w 8586408"/>
              <a:gd name="connsiteY106" fmla="*/ 804724 h 886408"/>
              <a:gd name="connsiteX107" fmla="*/ 173678 w 8586408"/>
              <a:gd name="connsiteY107" fmla="*/ 812893 h 886408"/>
              <a:gd name="connsiteX108" fmla="*/ 180151 w 8586408"/>
              <a:gd name="connsiteY108" fmla="*/ 806358 h 886408"/>
              <a:gd name="connsiteX109" fmla="*/ 7446722 w 8586408"/>
              <a:gd name="connsiteY109" fmla="*/ 799823 h 886408"/>
              <a:gd name="connsiteX110" fmla="*/ 7440248 w 8586408"/>
              <a:gd name="connsiteY110" fmla="*/ 807991 h 886408"/>
              <a:gd name="connsiteX111" fmla="*/ 7447530 w 8586408"/>
              <a:gd name="connsiteY111" fmla="*/ 815344 h 886408"/>
              <a:gd name="connsiteX112" fmla="*/ 7458050 w 8586408"/>
              <a:gd name="connsiteY112" fmla="*/ 817793 h 886408"/>
              <a:gd name="connsiteX113" fmla="*/ 7461286 w 8586408"/>
              <a:gd name="connsiteY113" fmla="*/ 812893 h 886408"/>
              <a:gd name="connsiteX114" fmla="*/ 7446722 w 8586408"/>
              <a:gd name="connsiteY114" fmla="*/ 799823 h 886408"/>
              <a:gd name="connsiteX115" fmla="*/ 7422447 w 8586408"/>
              <a:gd name="connsiteY115" fmla="*/ 799823 h 886408"/>
              <a:gd name="connsiteX116" fmla="*/ 7414356 w 8586408"/>
              <a:gd name="connsiteY116" fmla="*/ 807175 h 886408"/>
              <a:gd name="connsiteX117" fmla="*/ 7412737 w 8586408"/>
              <a:gd name="connsiteY117" fmla="*/ 817793 h 886408"/>
              <a:gd name="connsiteX118" fmla="*/ 7415974 w 8586408"/>
              <a:gd name="connsiteY118" fmla="*/ 822695 h 886408"/>
              <a:gd name="connsiteX119" fmla="*/ 7422447 w 8586408"/>
              <a:gd name="connsiteY119" fmla="*/ 814526 h 886408"/>
              <a:gd name="connsiteX120" fmla="*/ 7427301 w 8586408"/>
              <a:gd name="connsiteY120" fmla="*/ 803091 h 886408"/>
              <a:gd name="connsiteX121" fmla="*/ 7422447 w 8586408"/>
              <a:gd name="connsiteY121" fmla="*/ 799823 h 886408"/>
              <a:gd name="connsiteX122" fmla="*/ 5590734 w 8586408"/>
              <a:gd name="connsiteY122" fmla="*/ 799823 h 886408"/>
              <a:gd name="connsiteX123" fmla="*/ 5590734 w 8586408"/>
              <a:gd name="connsiteY123" fmla="*/ 803091 h 886408"/>
              <a:gd name="connsiteX124" fmla="*/ 5592352 w 8586408"/>
              <a:gd name="connsiteY124" fmla="*/ 801456 h 886408"/>
              <a:gd name="connsiteX125" fmla="*/ 5590734 w 8586408"/>
              <a:gd name="connsiteY125" fmla="*/ 799823 h 886408"/>
              <a:gd name="connsiteX126" fmla="*/ 3468233 w 8586408"/>
              <a:gd name="connsiteY126" fmla="*/ 799823 h 886408"/>
              <a:gd name="connsiteX127" fmla="*/ 3454478 w 8586408"/>
              <a:gd name="connsiteY127" fmla="*/ 804724 h 886408"/>
              <a:gd name="connsiteX128" fmla="*/ 3445576 w 8586408"/>
              <a:gd name="connsiteY128" fmla="*/ 814526 h 886408"/>
              <a:gd name="connsiteX129" fmla="*/ 3448814 w 8586408"/>
              <a:gd name="connsiteY129" fmla="*/ 822695 h 886408"/>
              <a:gd name="connsiteX130" fmla="*/ 3455286 w 8586408"/>
              <a:gd name="connsiteY130" fmla="*/ 827596 h 886408"/>
              <a:gd name="connsiteX131" fmla="*/ 3464187 w 8586408"/>
              <a:gd name="connsiteY131" fmla="*/ 825961 h 886408"/>
              <a:gd name="connsiteX132" fmla="*/ 3471469 w 8586408"/>
              <a:gd name="connsiteY132" fmla="*/ 821061 h 886408"/>
              <a:gd name="connsiteX133" fmla="*/ 3473088 w 8586408"/>
              <a:gd name="connsiteY133" fmla="*/ 812075 h 886408"/>
              <a:gd name="connsiteX134" fmla="*/ 3474706 w 8586408"/>
              <a:gd name="connsiteY134" fmla="*/ 803091 h 886408"/>
              <a:gd name="connsiteX135" fmla="*/ 3468233 w 8586408"/>
              <a:gd name="connsiteY135" fmla="*/ 799823 h 886408"/>
              <a:gd name="connsiteX136" fmla="*/ 1092367 w 8586408"/>
              <a:gd name="connsiteY136" fmla="*/ 798189 h 886408"/>
              <a:gd name="connsiteX137" fmla="*/ 1079421 w 8586408"/>
              <a:gd name="connsiteY137" fmla="*/ 809625 h 886408"/>
              <a:gd name="connsiteX138" fmla="*/ 1087513 w 8586408"/>
              <a:gd name="connsiteY138" fmla="*/ 819428 h 886408"/>
              <a:gd name="connsiteX139" fmla="*/ 1098840 w 8586408"/>
              <a:gd name="connsiteY139" fmla="*/ 824328 h 886408"/>
              <a:gd name="connsiteX140" fmla="*/ 1108550 w 8586408"/>
              <a:gd name="connsiteY140" fmla="*/ 818610 h 886408"/>
              <a:gd name="connsiteX141" fmla="*/ 1111787 w 8586408"/>
              <a:gd name="connsiteY141" fmla="*/ 807991 h 886408"/>
              <a:gd name="connsiteX142" fmla="*/ 1106932 w 8586408"/>
              <a:gd name="connsiteY142" fmla="*/ 803091 h 886408"/>
              <a:gd name="connsiteX143" fmla="*/ 1102886 w 8586408"/>
              <a:gd name="connsiteY143" fmla="*/ 803907 h 886408"/>
              <a:gd name="connsiteX144" fmla="*/ 1098840 w 8586408"/>
              <a:gd name="connsiteY144" fmla="*/ 804724 h 886408"/>
              <a:gd name="connsiteX145" fmla="*/ 1098840 w 8586408"/>
              <a:gd name="connsiteY145" fmla="*/ 803091 h 886408"/>
              <a:gd name="connsiteX146" fmla="*/ 1008216 w 8586408"/>
              <a:gd name="connsiteY146" fmla="*/ 798189 h 886408"/>
              <a:gd name="connsiteX147" fmla="*/ 993651 w 8586408"/>
              <a:gd name="connsiteY147" fmla="*/ 805540 h 886408"/>
              <a:gd name="connsiteX148" fmla="*/ 983941 w 8586408"/>
              <a:gd name="connsiteY148" fmla="*/ 821061 h 886408"/>
              <a:gd name="connsiteX149" fmla="*/ 987177 w 8586408"/>
              <a:gd name="connsiteY149" fmla="*/ 829230 h 886408"/>
              <a:gd name="connsiteX150" fmla="*/ 993651 w 8586408"/>
              <a:gd name="connsiteY150" fmla="*/ 834130 h 886408"/>
              <a:gd name="connsiteX151" fmla="*/ 1005788 w 8586408"/>
              <a:gd name="connsiteY151" fmla="*/ 821877 h 886408"/>
              <a:gd name="connsiteX152" fmla="*/ 1014688 w 8586408"/>
              <a:gd name="connsiteY152" fmla="*/ 806358 h 886408"/>
              <a:gd name="connsiteX153" fmla="*/ 1008216 w 8586408"/>
              <a:gd name="connsiteY153" fmla="*/ 798189 h 886408"/>
              <a:gd name="connsiteX154" fmla="*/ 5310769 w 8586408"/>
              <a:gd name="connsiteY154" fmla="*/ 796556 h 886408"/>
              <a:gd name="connsiteX155" fmla="*/ 5301058 w 8586408"/>
              <a:gd name="connsiteY155" fmla="*/ 799823 h 886408"/>
              <a:gd name="connsiteX156" fmla="*/ 5294586 w 8586408"/>
              <a:gd name="connsiteY156" fmla="*/ 806358 h 886408"/>
              <a:gd name="connsiteX157" fmla="*/ 5300250 w 8586408"/>
              <a:gd name="connsiteY157" fmla="*/ 809625 h 886408"/>
              <a:gd name="connsiteX158" fmla="*/ 5309150 w 8586408"/>
              <a:gd name="connsiteY158" fmla="*/ 809625 h 886408"/>
              <a:gd name="connsiteX159" fmla="*/ 5314005 w 8586408"/>
              <a:gd name="connsiteY159" fmla="*/ 801456 h 886408"/>
              <a:gd name="connsiteX160" fmla="*/ 5310769 w 8586408"/>
              <a:gd name="connsiteY160" fmla="*/ 796556 h 886408"/>
              <a:gd name="connsiteX161" fmla="*/ 2450828 w 8586408"/>
              <a:gd name="connsiteY161" fmla="*/ 796556 h 886408"/>
              <a:gd name="connsiteX162" fmla="*/ 2449210 w 8586408"/>
              <a:gd name="connsiteY162" fmla="*/ 799823 h 886408"/>
              <a:gd name="connsiteX163" fmla="*/ 2455683 w 8586408"/>
              <a:gd name="connsiteY163" fmla="*/ 803091 h 886408"/>
              <a:gd name="connsiteX164" fmla="*/ 2450828 w 8586408"/>
              <a:gd name="connsiteY164" fmla="*/ 796556 h 886408"/>
              <a:gd name="connsiteX165" fmla="*/ 301524 w 8586408"/>
              <a:gd name="connsiteY165" fmla="*/ 796556 h 886408"/>
              <a:gd name="connsiteX166" fmla="*/ 299906 w 8586408"/>
              <a:gd name="connsiteY166" fmla="*/ 799823 h 886408"/>
              <a:gd name="connsiteX167" fmla="*/ 306379 w 8586408"/>
              <a:gd name="connsiteY167" fmla="*/ 803091 h 886408"/>
              <a:gd name="connsiteX168" fmla="*/ 301524 w 8586408"/>
              <a:gd name="connsiteY168" fmla="*/ 796556 h 886408"/>
              <a:gd name="connsiteX169" fmla="*/ 964521 w 8586408"/>
              <a:gd name="connsiteY169" fmla="*/ 794923 h 886408"/>
              <a:gd name="connsiteX170" fmla="*/ 958049 w 8586408"/>
              <a:gd name="connsiteY170" fmla="*/ 803091 h 886408"/>
              <a:gd name="connsiteX171" fmla="*/ 958857 w 8586408"/>
              <a:gd name="connsiteY171" fmla="*/ 804724 h 886408"/>
              <a:gd name="connsiteX172" fmla="*/ 959667 w 8586408"/>
              <a:gd name="connsiteY172" fmla="*/ 806358 h 886408"/>
              <a:gd name="connsiteX173" fmla="*/ 962903 w 8586408"/>
              <a:gd name="connsiteY173" fmla="*/ 806358 h 886408"/>
              <a:gd name="connsiteX174" fmla="*/ 969376 w 8586408"/>
              <a:gd name="connsiteY174" fmla="*/ 805540 h 886408"/>
              <a:gd name="connsiteX175" fmla="*/ 972612 w 8586408"/>
              <a:gd name="connsiteY175" fmla="*/ 801456 h 886408"/>
              <a:gd name="connsiteX176" fmla="*/ 964521 w 8586408"/>
              <a:gd name="connsiteY176" fmla="*/ 794923 h 886408"/>
              <a:gd name="connsiteX177" fmla="*/ 2701664 w 8586408"/>
              <a:gd name="connsiteY177" fmla="*/ 793288 h 886408"/>
              <a:gd name="connsiteX178" fmla="*/ 2701664 w 8586408"/>
              <a:gd name="connsiteY178" fmla="*/ 794923 h 886408"/>
              <a:gd name="connsiteX179" fmla="*/ 2703284 w 8586408"/>
              <a:gd name="connsiteY179" fmla="*/ 794923 h 886408"/>
              <a:gd name="connsiteX180" fmla="*/ 2704902 w 8586408"/>
              <a:gd name="connsiteY180" fmla="*/ 794923 h 886408"/>
              <a:gd name="connsiteX181" fmla="*/ 2703284 w 8586408"/>
              <a:gd name="connsiteY181" fmla="*/ 793288 h 886408"/>
              <a:gd name="connsiteX182" fmla="*/ 1021161 w 8586408"/>
              <a:gd name="connsiteY182" fmla="*/ 793288 h 886408"/>
              <a:gd name="connsiteX183" fmla="*/ 1017925 w 8586408"/>
              <a:gd name="connsiteY183" fmla="*/ 796556 h 886408"/>
              <a:gd name="connsiteX184" fmla="*/ 1021161 w 8586408"/>
              <a:gd name="connsiteY184" fmla="*/ 798189 h 886408"/>
              <a:gd name="connsiteX185" fmla="*/ 552360 w 8586408"/>
              <a:gd name="connsiteY185" fmla="*/ 793288 h 886408"/>
              <a:gd name="connsiteX186" fmla="*/ 552360 w 8586408"/>
              <a:gd name="connsiteY186" fmla="*/ 794923 h 886408"/>
              <a:gd name="connsiteX187" fmla="*/ 553979 w 8586408"/>
              <a:gd name="connsiteY187" fmla="*/ 794923 h 886408"/>
              <a:gd name="connsiteX188" fmla="*/ 555598 w 8586408"/>
              <a:gd name="connsiteY188" fmla="*/ 794923 h 886408"/>
              <a:gd name="connsiteX189" fmla="*/ 553979 w 8586408"/>
              <a:gd name="connsiteY189" fmla="*/ 793288 h 886408"/>
              <a:gd name="connsiteX190" fmla="*/ 7634848 w 8586408"/>
              <a:gd name="connsiteY190" fmla="*/ 791654 h 886408"/>
              <a:gd name="connsiteX191" fmla="*/ 7628375 w 8586408"/>
              <a:gd name="connsiteY191" fmla="*/ 799823 h 886408"/>
              <a:gd name="connsiteX192" fmla="*/ 7633230 w 8586408"/>
              <a:gd name="connsiteY192" fmla="*/ 806358 h 886408"/>
              <a:gd name="connsiteX193" fmla="*/ 7637276 w 8586408"/>
              <a:gd name="connsiteY193" fmla="*/ 803091 h 886408"/>
              <a:gd name="connsiteX194" fmla="*/ 7638086 w 8586408"/>
              <a:gd name="connsiteY194" fmla="*/ 796556 h 886408"/>
              <a:gd name="connsiteX195" fmla="*/ 7634848 w 8586408"/>
              <a:gd name="connsiteY195" fmla="*/ 791654 h 886408"/>
              <a:gd name="connsiteX196" fmla="*/ 6117693 w 8586408"/>
              <a:gd name="connsiteY196" fmla="*/ 791654 h 886408"/>
              <a:gd name="connsiteX197" fmla="*/ 6111219 w 8586408"/>
              <a:gd name="connsiteY197" fmla="*/ 799823 h 886408"/>
              <a:gd name="connsiteX198" fmla="*/ 6116075 w 8586408"/>
              <a:gd name="connsiteY198" fmla="*/ 806358 h 886408"/>
              <a:gd name="connsiteX199" fmla="*/ 6120121 w 8586408"/>
              <a:gd name="connsiteY199" fmla="*/ 803091 h 886408"/>
              <a:gd name="connsiteX200" fmla="*/ 6120930 w 8586408"/>
              <a:gd name="connsiteY200" fmla="*/ 796556 h 886408"/>
              <a:gd name="connsiteX201" fmla="*/ 6117693 w 8586408"/>
              <a:gd name="connsiteY201" fmla="*/ 791654 h 886408"/>
              <a:gd name="connsiteX202" fmla="*/ 5670031 w 8586408"/>
              <a:gd name="connsiteY202" fmla="*/ 791654 h 886408"/>
              <a:gd name="connsiteX203" fmla="*/ 5663558 w 8586408"/>
              <a:gd name="connsiteY203" fmla="*/ 799823 h 886408"/>
              <a:gd name="connsiteX204" fmla="*/ 5666794 w 8586408"/>
              <a:gd name="connsiteY204" fmla="*/ 801456 h 886408"/>
              <a:gd name="connsiteX205" fmla="*/ 5673267 w 8586408"/>
              <a:gd name="connsiteY205" fmla="*/ 794923 h 886408"/>
              <a:gd name="connsiteX206" fmla="*/ 5670031 w 8586408"/>
              <a:gd name="connsiteY206" fmla="*/ 791654 h 886408"/>
              <a:gd name="connsiteX207" fmla="*/ 7195075 w 8586408"/>
              <a:gd name="connsiteY207" fmla="*/ 790021 h 886408"/>
              <a:gd name="connsiteX208" fmla="*/ 7194267 w 8586408"/>
              <a:gd name="connsiteY208" fmla="*/ 791654 h 886408"/>
              <a:gd name="connsiteX209" fmla="*/ 7195885 w 8586408"/>
              <a:gd name="connsiteY209" fmla="*/ 791654 h 886408"/>
              <a:gd name="connsiteX210" fmla="*/ 7195075 w 8586408"/>
              <a:gd name="connsiteY210" fmla="*/ 790021 h 886408"/>
              <a:gd name="connsiteX211" fmla="*/ 2476720 w 8586408"/>
              <a:gd name="connsiteY211" fmla="*/ 786754 h 886408"/>
              <a:gd name="connsiteX212" fmla="*/ 2471866 w 8586408"/>
              <a:gd name="connsiteY212" fmla="*/ 790021 h 886408"/>
              <a:gd name="connsiteX213" fmla="*/ 2476720 w 8586408"/>
              <a:gd name="connsiteY213" fmla="*/ 793288 h 886408"/>
              <a:gd name="connsiteX214" fmla="*/ 327417 w 8586408"/>
              <a:gd name="connsiteY214" fmla="*/ 786754 h 886408"/>
              <a:gd name="connsiteX215" fmla="*/ 322562 w 8586408"/>
              <a:gd name="connsiteY215" fmla="*/ 790021 h 886408"/>
              <a:gd name="connsiteX216" fmla="*/ 327417 w 8586408"/>
              <a:gd name="connsiteY216" fmla="*/ 793288 h 886408"/>
              <a:gd name="connsiteX217" fmla="*/ 8495783 w 8586408"/>
              <a:gd name="connsiteY217" fmla="*/ 783486 h 886408"/>
              <a:gd name="connsiteX218" fmla="*/ 8489310 w 8586408"/>
              <a:gd name="connsiteY218" fmla="*/ 786754 h 886408"/>
              <a:gd name="connsiteX219" fmla="*/ 8482838 w 8586408"/>
              <a:gd name="connsiteY219" fmla="*/ 793288 h 886408"/>
              <a:gd name="connsiteX220" fmla="*/ 8490929 w 8586408"/>
              <a:gd name="connsiteY220" fmla="*/ 790838 h 886408"/>
              <a:gd name="connsiteX221" fmla="*/ 8495783 w 8586408"/>
              <a:gd name="connsiteY221" fmla="*/ 785120 h 886408"/>
              <a:gd name="connsiteX222" fmla="*/ 6978628 w 8586408"/>
              <a:gd name="connsiteY222" fmla="*/ 783486 h 886408"/>
              <a:gd name="connsiteX223" fmla="*/ 6972154 w 8586408"/>
              <a:gd name="connsiteY223" fmla="*/ 786754 h 886408"/>
              <a:gd name="connsiteX224" fmla="*/ 6965682 w 8586408"/>
              <a:gd name="connsiteY224" fmla="*/ 793288 h 886408"/>
              <a:gd name="connsiteX225" fmla="*/ 6973774 w 8586408"/>
              <a:gd name="connsiteY225" fmla="*/ 790838 h 886408"/>
              <a:gd name="connsiteX226" fmla="*/ 6978628 w 8586408"/>
              <a:gd name="connsiteY226" fmla="*/ 785120 h 886408"/>
              <a:gd name="connsiteX227" fmla="*/ 4201829 w 8586408"/>
              <a:gd name="connsiteY227" fmla="*/ 783486 h 886408"/>
              <a:gd name="connsiteX228" fmla="*/ 4198592 w 8586408"/>
              <a:gd name="connsiteY228" fmla="*/ 790021 h 886408"/>
              <a:gd name="connsiteX229" fmla="*/ 4203447 w 8586408"/>
              <a:gd name="connsiteY229" fmla="*/ 786754 h 886408"/>
              <a:gd name="connsiteX230" fmla="*/ 4201829 w 8586408"/>
              <a:gd name="connsiteY230" fmla="*/ 783486 h 886408"/>
              <a:gd name="connsiteX231" fmla="*/ 4565946 w 8586408"/>
              <a:gd name="connsiteY231" fmla="*/ 781853 h 886408"/>
              <a:gd name="connsiteX232" fmla="*/ 4562709 w 8586408"/>
              <a:gd name="connsiteY232" fmla="*/ 788388 h 886408"/>
              <a:gd name="connsiteX233" fmla="*/ 4567564 w 8586408"/>
              <a:gd name="connsiteY233" fmla="*/ 785120 h 886408"/>
              <a:gd name="connsiteX234" fmla="*/ 4565946 w 8586408"/>
              <a:gd name="connsiteY234" fmla="*/ 781853 h 886408"/>
              <a:gd name="connsiteX235" fmla="*/ 4098258 w 8586408"/>
              <a:gd name="connsiteY235" fmla="*/ 781853 h 886408"/>
              <a:gd name="connsiteX236" fmla="*/ 4096639 w 8586408"/>
              <a:gd name="connsiteY236" fmla="*/ 783486 h 886408"/>
              <a:gd name="connsiteX237" fmla="*/ 4098258 w 8586408"/>
              <a:gd name="connsiteY237" fmla="*/ 786754 h 886408"/>
              <a:gd name="connsiteX238" fmla="*/ 4101494 w 8586408"/>
              <a:gd name="connsiteY238" fmla="*/ 783486 h 886408"/>
              <a:gd name="connsiteX239" fmla="*/ 4098258 w 8586408"/>
              <a:gd name="connsiteY239" fmla="*/ 781853 h 886408"/>
              <a:gd name="connsiteX240" fmla="*/ 2358585 w 8586408"/>
              <a:gd name="connsiteY240" fmla="*/ 781853 h 886408"/>
              <a:gd name="connsiteX241" fmla="*/ 2360203 w 8586408"/>
              <a:gd name="connsiteY241" fmla="*/ 785120 h 886408"/>
              <a:gd name="connsiteX242" fmla="*/ 2361821 w 8586408"/>
              <a:gd name="connsiteY242" fmla="*/ 783486 h 886408"/>
              <a:gd name="connsiteX243" fmla="*/ 2358585 w 8586408"/>
              <a:gd name="connsiteY243" fmla="*/ 781853 h 886408"/>
              <a:gd name="connsiteX244" fmla="*/ 1139298 w 8586408"/>
              <a:gd name="connsiteY244" fmla="*/ 781853 h 886408"/>
              <a:gd name="connsiteX245" fmla="*/ 1136062 w 8586408"/>
              <a:gd name="connsiteY245" fmla="*/ 785120 h 886408"/>
              <a:gd name="connsiteX246" fmla="*/ 1140916 w 8586408"/>
              <a:gd name="connsiteY246" fmla="*/ 788388 h 886408"/>
              <a:gd name="connsiteX247" fmla="*/ 1139298 w 8586408"/>
              <a:gd name="connsiteY247" fmla="*/ 781853 h 886408"/>
              <a:gd name="connsiteX248" fmla="*/ 209281 w 8586408"/>
              <a:gd name="connsiteY248" fmla="*/ 781853 h 886408"/>
              <a:gd name="connsiteX249" fmla="*/ 210901 w 8586408"/>
              <a:gd name="connsiteY249" fmla="*/ 785120 h 886408"/>
              <a:gd name="connsiteX250" fmla="*/ 212517 w 8586408"/>
              <a:gd name="connsiteY250" fmla="*/ 783486 h 886408"/>
              <a:gd name="connsiteX251" fmla="*/ 209281 w 8586408"/>
              <a:gd name="connsiteY251" fmla="*/ 781853 h 886408"/>
              <a:gd name="connsiteX252" fmla="*/ 5820533 w 8586408"/>
              <a:gd name="connsiteY252" fmla="*/ 780219 h 886408"/>
              <a:gd name="connsiteX253" fmla="*/ 5813250 w 8586408"/>
              <a:gd name="connsiteY253" fmla="*/ 785937 h 886408"/>
              <a:gd name="connsiteX254" fmla="*/ 5810823 w 8586408"/>
              <a:gd name="connsiteY254" fmla="*/ 794923 h 886408"/>
              <a:gd name="connsiteX255" fmla="*/ 5815678 w 8586408"/>
              <a:gd name="connsiteY255" fmla="*/ 799823 h 886408"/>
              <a:gd name="connsiteX256" fmla="*/ 5823770 w 8586408"/>
              <a:gd name="connsiteY256" fmla="*/ 795739 h 886408"/>
              <a:gd name="connsiteX257" fmla="*/ 5828625 w 8586408"/>
              <a:gd name="connsiteY257" fmla="*/ 788388 h 886408"/>
              <a:gd name="connsiteX258" fmla="*/ 5820533 w 8586408"/>
              <a:gd name="connsiteY258" fmla="*/ 780219 h 886408"/>
              <a:gd name="connsiteX259" fmla="*/ 2445974 w 8586408"/>
              <a:gd name="connsiteY259" fmla="*/ 780219 h 886408"/>
              <a:gd name="connsiteX260" fmla="*/ 2441118 w 8586408"/>
              <a:gd name="connsiteY260" fmla="*/ 785120 h 886408"/>
              <a:gd name="connsiteX261" fmla="*/ 2444354 w 8586408"/>
              <a:gd name="connsiteY261" fmla="*/ 788388 h 886408"/>
              <a:gd name="connsiteX262" fmla="*/ 2449210 w 8586408"/>
              <a:gd name="connsiteY262" fmla="*/ 785120 h 886408"/>
              <a:gd name="connsiteX263" fmla="*/ 2445974 w 8586408"/>
              <a:gd name="connsiteY263" fmla="*/ 780219 h 886408"/>
              <a:gd name="connsiteX264" fmla="*/ 296670 w 8586408"/>
              <a:gd name="connsiteY264" fmla="*/ 780219 h 886408"/>
              <a:gd name="connsiteX265" fmla="*/ 291814 w 8586408"/>
              <a:gd name="connsiteY265" fmla="*/ 785120 h 886408"/>
              <a:gd name="connsiteX266" fmla="*/ 295052 w 8586408"/>
              <a:gd name="connsiteY266" fmla="*/ 788388 h 886408"/>
              <a:gd name="connsiteX267" fmla="*/ 299906 w 8586408"/>
              <a:gd name="connsiteY267" fmla="*/ 785120 h 886408"/>
              <a:gd name="connsiteX268" fmla="*/ 296670 w 8586408"/>
              <a:gd name="connsiteY268" fmla="*/ 780219 h 886408"/>
              <a:gd name="connsiteX269" fmla="*/ 8340427 w 8586408"/>
              <a:gd name="connsiteY269" fmla="*/ 778586 h 886408"/>
              <a:gd name="connsiteX270" fmla="*/ 8333955 w 8586408"/>
              <a:gd name="connsiteY270" fmla="*/ 783486 h 886408"/>
              <a:gd name="connsiteX271" fmla="*/ 8338809 w 8586408"/>
              <a:gd name="connsiteY271" fmla="*/ 786754 h 886408"/>
              <a:gd name="connsiteX272" fmla="*/ 8343663 w 8586408"/>
              <a:gd name="connsiteY272" fmla="*/ 781853 h 886408"/>
              <a:gd name="connsiteX273" fmla="*/ 8340427 w 8586408"/>
              <a:gd name="connsiteY273" fmla="*/ 778586 h 886408"/>
              <a:gd name="connsiteX274" fmla="*/ 6823271 w 8586408"/>
              <a:gd name="connsiteY274" fmla="*/ 778586 h 886408"/>
              <a:gd name="connsiteX275" fmla="*/ 6816799 w 8586408"/>
              <a:gd name="connsiteY275" fmla="*/ 783486 h 886408"/>
              <a:gd name="connsiteX276" fmla="*/ 6821653 w 8586408"/>
              <a:gd name="connsiteY276" fmla="*/ 786754 h 886408"/>
              <a:gd name="connsiteX277" fmla="*/ 6826507 w 8586408"/>
              <a:gd name="connsiteY277" fmla="*/ 781853 h 886408"/>
              <a:gd name="connsiteX278" fmla="*/ 6823271 w 8586408"/>
              <a:gd name="connsiteY278" fmla="*/ 778586 h 886408"/>
              <a:gd name="connsiteX279" fmla="*/ 5563224 w 8586408"/>
              <a:gd name="connsiteY279" fmla="*/ 778586 h 886408"/>
              <a:gd name="connsiteX280" fmla="*/ 5558368 w 8586408"/>
              <a:gd name="connsiteY280" fmla="*/ 783486 h 886408"/>
              <a:gd name="connsiteX281" fmla="*/ 5566460 w 8586408"/>
              <a:gd name="connsiteY281" fmla="*/ 788388 h 886408"/>
              <a:gd name="connsiteX282" fmla="*/ 5569696 w 8586408"/>
              <a:gd name="connsiteY282" fmla="*/ 788388 h 886408"/>
              <a:gd name="connsiteX283" fmla="*/ 5571314 w 8586408"/>
              <a:gd name="connsiteY283" fmla="*/ 786754 h 886408"/>
              <a:gd name="connsiteX284" fmla="*/ 5563224 w 8586408"/>
              <a:gd name="connsiteY284" fmla="*/ 778586 h 886408"/>
              <a:gd name="connsiteX285" fmla="*/ 8277314 w 8586408"/>
              <a:gd name="connsiteY285" fmla="*/ 776951 h 886408"/>
              <a:gd name="connsiteX286" fmla="*/ 8272459 w 8586408"/>
              <a:gd name="connsiteY286" fmla="*/ 783486 h 886408"/>
              <a:gd name="connsiteX287" fmla="*/ 8278931 w 8586408"/>
              <a:gd name="connsiteY287" fmla="*/ 791654 h 886408"/>
              <a:gd name="connsiteX288" fmla="*/ 8282168 w 8586408"/>
              <a:gd name="connsiteY288" fmla="*/ 786754 h 886408"/>
              <a:gd name="connsiteX289" fmla="*/ 8277314 w 8586408"/>
              <a:gd name="connsiteY289" fmla="*/ 776951 h 886408"/>
              <a:gd name="connsiteX290" fmla="*/ 7786969 w 8586408"/>
              <a:gd name="connsiteY290" fmla="*/ 776951 h 886408"/>
              <a:gd name="connsiteX291" fmla="*/ 7780496 w 8586408"/>
              <a:gd name="connsiteY291" fmla="*/ 781853 h 886408"/>
              <a:gd name="connsiteX292" fmla="*/ 7790205 w 8586408"/>
              <a:gd name="connsiteY292" fmla="*/ 793288 h 886408"/>
              <a:gd name="connsiteX293" fmla="*/ 7795060 w 8586408"/>
              <a:gd name="connsiteY293" fmla="*/ 786754 h 886408"/>
              <a:gd name="connsiteX294" fmla="*/ 7793441 w 8586408"/>
              <a:gd name="connsiteY294" fmla="*/ 780219 h 886408"/>
              <a:gd name="connsiteX295" fmla="*/ 7786969 w 8586408"/>
              <a:gd name="connsiteY295" fmla="*/ 776951 h 886408"/>
              <a:gd name="connsiteX296" fmla="*/ 6760158 w 8586408"/>
              <a:gd name="connsiteY296" fmla="*/ 776951 h 886408"/>
              <a:gd name="connsiteX297" fmla="*/ 6755303 w 8586408"/>
              <a:gd name="connsiteY297" fmla="*/ 783486 h 886408"/>
              <a:gd name="connsiteX298" fmla="*/ 6761775 w 8586408"/>
              <a:gd name="connsiteY298" fmla="*/ 791654 h 886408"/>
              <a:gd name="connsiteX299" fmla="*/ 6765012 w 8586408"/>
              <a:gd name="connsiteY299" fmla="*/ 786754 h 886408"/>
              <a:gd name="connsiteX300" fmla="*/ 6760158 w 8586408"/>
              <a:gd name="connsiteY300" fmla="*/ 776951 h 886408"/>
              <a:gd name="connsiteX301" fmla="*/ 6269813 w 8586408"/>
              <a:gd name="connsiteY301" fmla="*/ 776951 h 886408"/>
              <a:gd name="connsiteX302" fmla="*/ 6263340 w 8586408"/>
              <a:gd name="connsiteY302" fmla="*/ 781853 h 886408"/>
              <a:gd name="connsiteX303" fmla="*/ 6273049 w 8586408"/>
              <a:gd name="connsiteY303" fmla="*/ 793288 h 886408"/>
              <a:gd name="connsiteX304" fmla="*/ 6277905 w 8586408"/>
              <a:gd name="connsiteY304" fmla="*/ 786754 h 886408"/>
              <a:gd name="connsiteX305" fmla="*/ 6276287 w 8586408"/>
              <a:gd name="connsiteY305" fmla="*/ 780219 h 886408"/>
              <a:gd name="connsiteX306" fmla="*/ 6269813 w 8586408"/>
              <a:gd name="connsiteY306" fmla="*/ 776951 h 886408"/>
              <a:gd name="connsiteX307" fmla="*/ 5763893 w 8586408"/>
              <a:gd name="connsiteY307" fmla="*/ 776951 h 886408"/>
              <a:gd name="connsiteX308" fmla="*/ 5755801 w 8586408"/>
              <a:gd name="connsiteY308" fmla="*/ 785120 h 886408"/>
              <a:gd name="connsiteX309" fmla="*/ 5760656 w 8586408"/>
              <a:gd name="connsiteY309" fmla="*/ 790021 h 886408"/>
              <a:gd name="connsiteX310" fmla="*/ 5768747 w 8586408"/>
              <a:gd name="connsiteY310" fmla="*/ 783486 h 886408"/>
              <a:gd name="connsiteX311" fmla="*/ 5763893 w 8586408"/>
              <a:gd name="connsiteY311" fmla="*/ 776951 h 886408"/>
              <a:gd name="connsiteX312" fmla="*/ 4295690 w 8586408"/>
              <a:gd name="connsiteY312" fmla="*/ 776951 h 886408"/>
              <a:gd name="connsiteX313" fmla="*/ 4288408 w 8586408"/>
              <a:gd name="connsiteY313" fmla="*/ 785120 h 886408"/>
              <a:gd name="connsiteX314" fmla="*/ 4282744 w 8586408"/>
              <a:gd name="connsiteY314" fmla="*/ 794923 h 886408"/>
              <a:gd name="connsiteX315" fmla="*/ 4276270 w 8586408"/>
              <a:gd name="connsiteY315" fmla="*/ 794923 h 886408"/>
              <a:gd name="connsiteX316" fmla="*/ 4274652 w 8586408"/>
              <a:gd name="connsiteY316" fmla="*/ 799823 h 886408"/>
              <a:gd name="connsiteX317" fmla="*/ 4278698 w 8586408"/>
              <a:gd name="connsiteY317" fmla="*/ 811259 h 886408"/>
              <a:gd name="connsiteX318" fmla="*/ 4287598 w 8586408"/>
              <a:gd name="connsiteY318" fmla="*/ 819428 h 886408"/>
              <a:gd name="connsiteX319" fmla="*/ 4296499 w 8586408"/>
              <a:gd name="connsiteY319" fmla="*/ 812075 h 886408"/>
              <a:gd name="connsiteX320" fmla="*/ 4302163 w 8586408"/>
              <a:gd name="connsiteY320" fmla="*/ 801456 h 886408"/>
              <a:gd name="connsiteX321" fmla="*/ 4301353 w 8586408"/>
              <a:gd name="connsiteY321" fmla="*/ 796556 h 886408"/>
              <a:gd name="connsiteX322" fmla="*/ 4300545 w 8586408"/>
              <a:gd name="connsiteY322" fmla="*/ 793288 h 886408"/>
              <a:gd name="connsiteX323" fmla="*/ 4301353 w 8586408"/>
              <a:gd name="connsiteY323" fmla="*/ 788388 h 886408"/>
              <a:gd name="connsiteX324" fmla="*/ 4302163 w 8586408"/>
              <a:gd name="connsiteY324" fmla="*/ 785120 h 886408"/>
              <a:gd name="connsiteX325" fmla="*/ 4295690 w 8586408"/>
              <a:gd name="connsiteY325" fmla="*/ 776951 h 886408"/>
              <a:gd name="connsiteX326" fmla="*/ 2421699 w 8586408"/>
              <a:gd name="connsiteY326" fmla="*/ 776951 h 886408"/>
              <a:gd name="connsiteX327" fmla="*/ 2416844 w 8586408"/>
              <a:gd name="connsiteY327" fmla="*/ 780219 h 886408"/>
              <a:gd name="connsiteX328" fmla="*/ 2421699 w 8586408"/>
              <a:gd name="connsiteY328" fmla="*/ 785120 h 886408"/>
              <a:gd name="connsiteX329" fmla="*/ 2424935 w 8586408"/>
              <a:gd name="connsiteY329" fmla="*/ 781853 h 886408"/>
              <a:gd name="connsiteX330" fmla="*/ 2421699 w 8586408"/>
              <a:gd name="connsiteY330" fmla="*/ 776951 h 886408"/>
              <a:gd name="connsiteX331" fmla="*/ 272395 w 8586408"/>
              <a:gd name="connsiteY331" fmla="*/ 776951 h 886408"/>
              <a:gd name="connsiteX332" fmla="*/ 267540 w 8586408"/>
              <a:gd name="connsiteY332" fmla="*/ 780219 h 886408"/>
              <a:gd name="connsiteX333" fmla="*/ 272395 w 8586408"/>
              <a:gd name="connsiteY333" fmla="*/ 785120 h 886408"/>
              <a:gd name="connsiteX334" fmla="*/ 275631 w 8586408"/>
              <a:gd name="connsiteY334" fmla="*/ 781853 h 886408"/>
              <a:gd name="connsiteX335" fmla="*/ 272395 w 8586408"/>
              <a:gd name="connsiteY335" fmla="*/ 776951 h 886408"/>
              <a:gd name="connsiteX336" fmla="*/ 4263324 w 8586408"/>
              <a:gd name="connsiteY336" fmla="*/ 775318 h 886408"/>
              <a:gd name="connsiteX337" fmla="*/ 4258469 w 8586408"/>
              <a:gd name="connsiteY337" fmla="*/ 781853 h 886408"/>
              <a:gd name="connsiteX338" fmla="*/ 4260087 w 8586408"/>
              <a:gd name="connsiteY338" fmla="*/ 781853 h 886408"/>
              <a:gd name="connsiteX339" fmla="*/ 4261706 w 8586408"/>
              <a:gd name="connsiteY339" fmla="*/ 778586 h 886408"/>
              <a:gd name="connsiteX340" fmla="*/ 4263324 w 8586408"/>
              <a:gd name="connsiteY340" fmla="*/ 776951 h 886408"/>
              <a:gd name="connsiteX341" fmla="*/ 3544292 w 8586408"/>
              <a:gd name="connsiteY341" fmla="*/ 775318 h 886408"/>
              <a:gd name="connsiteX342" fmla="*/ 3534583 w 8586408"/>
              <a:gd name="connsiteY342" fmla="*/ 786754 h 886408"/>
              <a:gd name="connsiteX343" fmla="*/ 3544292 w 8586408"/>
              <a:gd name="connsiteY343" fmla="*/ 796556 h 886408"/>
              <a:gd name="connsiteX344" fmla="*/ 3554003 w 8586408"/>
              <a:gd name="connsiteY344" fmla="*/ 790021 h 886408"/>
              <a:gd name="connsiteX345" fmla="*/ 3551576 w 8586408"/>
              <a:gd name="connsiteY345" fmla="*/ 781035 h 886408"/>
              <a:gd name="connsiteX346" fmla="*/ 3544292 w 8586408"/>
              <a:gd name="connsiteY346" fmla="*/ 775318 h 886408"/>
              <a:gd name="connsiteX347" fmla="*/ 2721085 w 8586408"/>
              <a:gd name="connsiteY347" fmla="*/ 775318 h 886408"/>
              <a:gd name="connsiteX348" fmla="*/ 2717039 w 8586408"/>
              <a:gd name="connsiteY348" fmla="*/ 780219 h 886408"/>
              <a:gd name="connsiteX349" fmla="*/ 2714611 w 8586408"/>
              <a:gd name="connsiteY349" fmla="*/ 786754 h 886408"/>
              <a:gd name="connsiteX350" fmla="*/ 2716229 w 8586408"/>
              <a:gd name="connsiteY350" fmla="*/ 788388 h 886408"/>
              <a:gd name="connsiteX351" fmla="*/ 2717847 w 8586408"/>
              <a:gd name="connsiteY351" fmla="*/ 788388 h 886408"/>
              <a:gd name="connsiteX352" fmla="*/ 2724321 w 8586408"/>
              <a:gd name="connsiteY352" fmla="*/ 780219 h 886408"/>
              <a:gd name="connsiteX353" fmla="*/ 2721085 w 8586408"/>
              <a:gd name="connsiteY353" fmla="*/ 775318 h 886408"/>
              <a:gd name="connsiteX354" fmla="*/ 571781 w 8586408"/>
              <a:gd name="connsiteY354" fmla="*/ 775318 h 886408"/>
              <a:gd name="connsiteX355" fmla="*/ 567735 w 8586408"/>
              <a:gd name="connsiteY355" fmla="*/ 780219 h 886408"/>
              <a:gd name="connsiteX356" fmla="*/ 565307 w 8586408"/>
              <a:gd name="connsiteY356" fmla="*/ 786754 h 886408"/>
              <a:gd name="connsiteX357" fmla="*/ 566925 w 8586408"/>
              <a:gd name="connsiteY357" fmla="*/ 788388 h 886408"/>
              <a:gd name="connsiteX358" fmla="*/ 568543 w 8586408"/>
              <a:gd name="connsiteY358" fmla="*/ 788388 h 886408"/>
              <a:gd name="connsiteX359" fmla="*/ 575017 w 8586408"/>
              <a:gd name="connsiteY359" fmla="*/ 780219 h 886408"/>
              <a:gd name="connsiteX360" fmla="*/ 571781 w 8586408"/>
              <a:gd name="connsiteY360" fmla="*/ 775318 h 886408"/>
              <a:gd name="connsiteX361" fmla="*/ 1029253 w 8586408"/>
              <a:gd name="connsiteY361" fmla="*/ 773684 h 886408"/>
              <a:gd name="connsiteX362" fmla="*/ 1027635 w 8586408"/>
              <a:gd name="connsiteY362" fmla="*/ 776951 h 886408"/>
              <a:gd name="connsiteX363" fmla="*/ 1029253 w 8586408"/>
              <a:gd name="connsiteY363" fmla="*/ 780219 h 886408"/>
              <a:gd name="connsiteX364" fmla="*/ 1032490 w 8586408"/>
              <a:gd name="connsiteY364" fmla="*/ 775318 h 886408"/>
              <a:gd name="connsiteX365" fmla="*/ 1029253 w 8586408"/>
              <a:gd name="connsiteY365" fmla="*/ 773684 h 886408"/>
              <a:gd name="connsiteX366" fmla="*/ 972612 w 8586408"/>
              <a:gd name="connsiteY366" fmla="*/ 773684 h 886408"/>
              <a:gd name="connsiteX367" fmla="*/ 962903 w 8586408"/>
              <a:gd name="connsiteY367" fmla="*/ 785120 h 886408"/>
              <a:gd name="connsiteX368" fmla="*/ 967758 w 8586408"/>
              <a:gd name="connsiteY368" fmla="*/ 790021 h 886408"/>
              <a:gd name="connsiteX369" fmla="*/ 974232 w 8586408"/>
              <a:gd name="connsiteY369" fmla="*/ 788388 h 886408"/>
              <a:gd name="connsiteX370" fmla="*/ 977468 w 8586408"/>
              <a:gd name="connsiteY370" fmla="*/ 783486 h 886408"/>
              <a:gd name="connsiteX371" fmla="*/ 976658 w 8586408"/>
              <a:gd name="connsiteY371" fmla="*/ 776951 h 886408"/>
              <a:gd name="connsiteX372" fmla="*/ 972612 w 8586408"/>
              <a:gd name="connsiteY372" fmla="*/ 773684 h 886408"/>
              <a:gd name="connsiteX373" fmla="*/ 7216922 w 8586408"/>
              <a:gd name="connsiteY373" fmla="*/ 770418 h 886408"/>
              <a:gd name="connsiteX374" fmla="*/ 7212068 w 8586408"/>
              <a:gd name="connsiteY374" fmla="*/ 778586 h 886408"/>
              <a:gd name="connsiteX375" fmla="*/ 7216922 w 8586408"/>
              <a:gd name="connsiteY375" fmla="*/ 772051 h 886408"/>
              <a:gd name="connsiteX376" fmla="*/ 5543803 w 8586408"/>
              <a:gd name="connsiteY376" fmla="*/ 763883 h 886408"/>
              <a:gd name="connsiteX377" fmla="*/ 5542185 w 8586408"/>
              <a:gd name="connsiteY377" fmla="*/ 765516 h 886408"/>
              <a:gd name="connsiteX378" fmla="*/ 5545423 w 8586408"/>
              <a:gd name="connsiteY378" fmla="*/ 770418 h 886408"/>
              <a:gd name="connsiteX379" fmla="*/ 5548659 w 8586408"/>
              <a:gd name="connsiteY379" fmla="*/ 767149 h 886408"/>
              <a:gd name="connsiteX380" fmla="*/ 5543803 w 8586408"/>
              <a:gd name="connsiteY380" fmla="*/ 763883 h 886408"/>
              <a:gd name="connsiteX381" fmla="*/ 5328570 w 8586408"/>
              <a:gd name="connsiteY381" fmla="*/ 763883 h 886408"/>
              <a:gd name="connsiteX382" fmla="*/ 5333424 w 8586408"/>
              <a:gd name="connsiteY382" fmla="*/ 766333 h 886408"/>
              <a:gd name="connsiteX383" fmla="*/ 5336662 w 8586408"/>
              <a:gd name="connsiteY383" fmla="*/ 772051 h 886408"/>
              <a:gd name="connsiteX384" fmla="*/ 5332616 w 8586408"/>
              <a:gd name="connsiteY384" fmla="*/ 779402 h 886408"/>
              <a:gd name="connsiteX385" fmla="*/ 5326952 w 8586408"/>
              <a:gd name="connsiteY385" fmla="*/ 783486 h 886408"/>
              <a:gd name="connsiteX386" fmla="*/ 5323715 w 8586408"/>
              <a:gd name="connsiteY386" fmla="*/ 783486 h 886408"/>
              <a:gd name="connsiteX387" fmla="*/ 5325333 w 8586408"/>
              <a:gd name="connsiteY387" fmla="*/ 772867 h 886408"/>
              <a:gd name="connsiteX388" fmla="*/ 5328570 w 8586408"/>
              <a:gd name="connsiteY388" fmla="*/ 763883 h 886408"/>
              <a:gd name="connsiteX389" fmla="*/ 5354463 w 8586408"/>
              <a:gd name="connsiteY389" fmla="*/ 762249 h 886408"/>
              <a:gd name="connsiteX390" fmla="*/ 5353653 w 8586408"/>
              <a:gd name="connsiteY390" fmla="*/ 773684 h 886408"/>
              <a:gd name="connsiteX391" fmla="*/ 5346371 w 8586408"/>
              <a:gd name="connsiteY391" fmla="*/ 781853 h 886408"/>
              <a:gd name="connsiteX392" fmla="*/ 5348799 w 8586408"/>
              <a:gd name="connsiteY392" fmla="*/ 770418 h 886408"/>
              <a:gd name="connsiteX393" fmla="*/ 5354463 w 8586408"/>
              <a:gd name="connsiteY393" fmla="*/ 762249 h 886408"/>
              <a:gd name="connsiteX394" fmla="*/ 2378004 w 8586408"/>
              <a:gd name="connsiteY394" fmla="*/ 762249 h 886408"/>
              <a:gd name="connsiteX395" fmla="*/ 2374768 w 8586408"/>
              <a:gd name="connsiteY395" fmla="*/ 765516 h 886408"/>
              <a:gd name="connsiteX396" fmla="*/ 2376386 w 8586408"/>
              <a:gd name="connsiteY396" fmla="*/ 768783 h 886408"/>
              <a:gd name="connsiteX397" fmla="*/ 2382860 w 8586408"/>
              <a:gd name="connsiteY397" fmla="*/ 762249 h 886408"/>
              <a:gd name="connsiteX398" fmla="*/ 2378004 w 8586408"/>
              <a:gd name="connsiteY398" fmla="*/ 762249 h 886408"/>
              <a:gd name="connsiteX399" fmla="*/ 2243686 w 8586408"/>
              <a:gd name="connsiteY399" fmla="*/ 762249 h 886408"/>
              <a:gd name="connsiteX400" fmla="*/ 2242067 w 8586408"/>
              <a:gd name="connsiteY400" fmla="*/ 763883 h 886408"/>
              <a:gd name="connsiteX401" fmla="*/ 2242067 w 8586408"/>
              <a:gd name="connsiteY401" fmla="*/ 778586 h 886408"/>
              <a:gd name="connsiteX402" fmla="*/ 2243686 w 8586408"/>
              <a:gd name="connsiteY402" fmla="*/ 781853 h 886408"/>
              <a:gd name="connsiteX403" fmla="*/ 2245305 w 8586408"/>
              <a:gd name="connsiteY403" fmla="*/ 781853 h 886408"/>
              <a:gd name="connsiteX404" fmla="*/ 2250159 w 8586408"/>
              <a:gd name="connsiteY404" fmla="*/ 777769 h 886408"/>
              <a:gd name="connsiteX405" fmla="*/ 2251778 w 8586408"/>
              <a:gd name="connsiteY405" fmla="*/ 770418 h 886408"/>
              <a:gd name="connsiteX406" fmla="*/ 2245305 w 8586408"/>
              <a:gd name="connsiteY406" fmla="*/ 762249 h 886408"/>
              <a:gd name="connsiteX407" fmla="*/ 228700 w 8586408"/>
              <a:gd name="connsiteY407" fmla="*/ 762249 h 886408"/>
              <a:gd name="connsiteX408" fmla="*/ 225464 w 8586408"/>
              <a:gd name="connsiteY408" fmla="*/ 765516 h 886408"/>
              <a:gd name="connsiteX409" fmla="*/ 227082 w 8586408"/>
              <a:gd name="connsiteY409" fmla="*/ 768783 h 886408"/>
              <a:gd name="connsiteX410" fmla="*/ 233556 w 8586408"/>
              <a:gd name="connsiteY410" fmla="*/ 762249 h 886408"/>
              <a:gd name="connsiteX411" fmla="*/ 228700 w 8586408"/>
              <a:gd name="connsiteY411" fmla="*/ 762249 h 886408"/>
              <a:gd name="connsiteX412" fmla="*/ 94382 w 8586408"/>
              <a:gd name="connsiteY412" fmla="*/ 762249 h 886408"/>
              <a:gd name="connsiteX413" fmla="*/ 92764 w 8586408"/>
              <a:gd name="connsiteY413" fmla="*/ 763883 h 886408"/>
              <a:gd name="connsiteX414" fmla="*/ 92764 w 8586408"/>
              <a:gd name="connsiteY414" fmla="*/ 778586 h 886408"/>
              <a:gd name="connsiteX415" fmla="*/ 94382 w 8586408"/>
              <a:gd name="connsiteY415" fmla="*/ 781853 h 886408"/>
              <a:gd name="connsiteX416" fmla="*/ 96000 w 8586408"/>
              <a:gd name="connsiteY416" fmla="*/ 781853 h 886408"/>
              <a:gd name="connsiteX417" fmla="*/ 100856 w 8586408"/>
              <a:gd name="connsiteY417" fmla="*/ 777769 h 886408"/>
              <a:gd name="connsiteX418" fmla="*/ 102474 w 8586408"/>
              <a:gd name="connsiteY418" fmla="*/ 770418 h 886408"/>
              <a:gd name="connsiteX419" fmla="*/ 96000 w 8586408"/>
              <a:gd name="connsiteY419" fmla="*/ 762249 h 886408"/>
              <a:gd name="connsiteX420" fmla="*/ 5509819 w 8586408"/>
              <a:gd name="connsiteY420" fmla="*/ 758981 h 886408"/>
              <a:gd name="connsiteX421" fmla="*/ 5497682 w 8586408"/>
              <a:gd name="connsiteY421" fmla="*/ 764699 h 886408"/>
              <a:gd name="connsiteX422" fmla="*/ 5492018 w 8586408"/>
              <a:gd name="connsiteY422" fmla="*/ 776951 h 886408"/>
              <a:gd name="connsiteX423" fmla="*/ 5508201 w 8586408"/>
              <a:gd name="connsiteY423" fmla="*/ 786754 h 886408"/>
              <a:gd name="connsiteX424" fmla="*/ 5509819 w 8586408"/>
              <a:gd name="connsiteY424" fmla="*/ 790021 h 886408"/>
              <a:gd name="connsiteX425" fmla="*/ 5505773 w 8586408"/>
              <a:gd name="connsiteY425" fmla="*/ 795739 h 886408"/>
              <a:gd name="connsiteX426" fmla="*/ 5501728 w 8586408"/>
              <a:gd name="connsiteY426" fmla="*/ 803091 h 886408"/>
              <a:gd name="connsiteX427" fmla="*/ 5503346 w 8586408"/>
              <a:gd name="connsiteY427" fmla="*/ 811259 h 886408"/>
              <a:gd name="connsiteX428" fmla="*/ 5508201 w 8586408"/>
              <a:gd name="connsiteY428" fmla="*/ 816160 h 886408"/>
              <a:gd name="connsiteX429" fmla="*/ 5509819 w 8586408"/>
              <a:gd name="connsiteY429" fmla="*/ 814526 h 886408"/>
              <a:gd name="connsiteX430" fmla="*/ 5509819 w 8586408"/>
              <a:gd name="connsiteY430" fmla="*/ 809625 h 886408"/>
              <a:gd name="connsiteX431" fmla="*/ 5511437 w 8586408"/>
              <a:gd name="connsiteY431" fmla="*/ 803091 h 886408"/>
              <a:gd name="connsiteX432" fmla="*/ 5522766 w 8586408"/>
              <a:gd name="connsiteY432" fmla="*/ 799007 h 886408"/>
              <a:gd name="connsiteX433" fmla="*/ 5529240 w 8586408"/>
              <a:gd name="connsiteY433" fmla="*/ 790021 h 886408"/>
              <a:gd name="connsiteX434" fmla="*/ 5526002 w 8586408"/>
              <a:gd name="connsiteY434" fmla="*/ 785937 h 886408"/>
              <a:gd name="connsiteX435" fmla="*/ 5521148 w 8586408"/>
              <a:gd name="connsiteY435" fmla="*/ 781853 h 886408"/>
              <a:gd name="connsiteX436" fmla="*/ 5524384 w 8586408"/>
              <a:gd name="connsiteY436" fmla="*/ 775318 h 886408"/>
              <a:gd name="connsiteX437" fmla="*/ 5519529 w 8586408"/>
              <a:gd name="connsiteY437" fmla="*/ 765516 h 886408"/>
              <a:gd name="connsiteX438" fmla="*/ 5511437 w 8586408"/>
              <a:gd name="connsiteY438" fmla="*/ 758981 h 886408"/>
              <a:gd name="connsiteX439" fmla="*/ 3366281 w 8586408"/>
              <a:gd name="connsiteY439" fmla="*/ 758981 h 886408"/>
              <a:gd name="connsiteX440" fmla="*/ 3358998 w 8586408"/>
              <a:gd name="connsiteY440" fmla="*/ 761432 h 886408"/>
              <a:gd name="connsiteX441" fmla="*/ 3354952 w 8586408"/>
              <a:gd name="connsiteY441" fmla="*/ 767149 h 886408"/>
              <a:gd name="connsiteX442" fmla="*/ 3354952 w 8586408"/>
              <a:gd name="connsiteY442" fmla="*/ 768783 h 886408"/>
              <a:gd name="connsiteX443" fmla="*/ 3363853 w 8586408"/>
              <a:gd name="connsiteY443" fmla="*/ 767967 h 886408"/>
              <a:gd name="connsiteX444" fmla="*/ 3366281 w 8586408"/>
              <a:gd name="connsiteY444" fmla="*/ 758981 h 886408"/>
              <a:gd name="connsiteX445" fmla="*/ 1119879 w 8586408"/>
              <a:gd name="connsiteY445" fmla="*/ 758981 h 886408"/>
              <a:gd name="connsiteX446" fmla="*/ 1115023 w 8586408"/>
              <a:gd name="connsiteY446" fmla="*/ 763883 h 886408"/>
              <a:gd name="connsiteX447" fmla="*/ 1123115 w 8586408"/>
              <a:gd name="connsiteY447" fmla="*/ 775318 h 886408"/>
              <a:gd name="connsiteX448" fmla="*/ 1129588 w 8586408"/>
              <a:gd name="connsiteY448" fmla="*/ 772051 h 886408"/>
              <a:gd name="connsiteX449" fmla="*/ 1132824 w 8586408"/>
              <a:gd name="connsiteY449" fmla="*/ 765516 h 886408"/>
              <a:gd name="connsiteX450" fmla="*/ 1127970 w 8586408"/>
              <a:gd name="connsiteY450" fmla="*/ 759798 h 886408"/>
              <a:gd name="connsiteX451" fmla="*/ 1119879 w 8586408"/>
              <a:gd name="connsiteY451" fmla="*/ 758981 h 886408"/>
              <a:gd name="connsiteX452" fmla="*/ 4287598 w 8586408"/>
              <a:gd name="connsiteY452" fmla="*/ 757348 h 886408"/>
              <a:gd name="connsiteX453" fmla="*/ 4281125 w 8586408"/>
              <a:gd name="connsiteY453" fmla="*/ 758981 h 886408"/>
              <a:gd name="connsiteX454" fmla="*/ 4277889 w 8586408"/>
              <a:gd name="connsiteY454" fmla="*/ 763883 h 886408"/>
              <a:gd name="connsiteX455" fmla="*/ 4284362 w 8586408"/>
              <a:gd name="connsiteY455" fmla="*/ 762249 h 886408"/>
              <a:gd name="connsiteX456" fmla="*/ 4287598 w 8586408"/>
              <a:gd name="connsiteY456" fmla="*/ 757348 h 886408"/>
              <a:gd name="connsiteX457" fmla="*/ 7879212 w 8586408"/>
              <a:gd name="connsiteY457" fmla="*/ 755714 h 886408"/>
              <a:gd name="connsiteX458" fmla="*/ 7869500 w 8586408"/>
              <a:gd name="connsiteY458" fmla="*/ 767149 h 886408"/>
              <a:gd name="connsiteX459" fmla="*/ 7880022 w 8586408"/>
              <a:gd name="connsiteY459" fmla="*/ 776135 h 886408"/>
              <a:gd name="connsiteX460" fmla="*/ 7893776 w 8586408"/>
              <a:gd name="connsiteY460" fmla="*/ 778586 h 886408"/>
              <a:gd name="connsiteX461" fmla="*/ 7898630 w 8586408"/>
              <a:gd name="connsiteY461" fmla="*/ 772051 h 886408"/>
              <a:gd name="connsiteX462" fmla="*/ 7892967 w 8586408"/>
              <a:gd name="connsiteY462" fmla="*/ 759798 h 886408"/>
              <a:gd name="connsiteX463" fmla="*/ 7879212 w 8586408"/>
              <a:gd name="connsiteY463" fmla="*/ 755714 h 886408"/>
              <a:gd name="connsiteX464" fmla="*/ 6362056 w 8586408"/>
              <a:gd name="connsiteY464" fmla="*/ 755714 h 886408"/>
              <a:gd name="connsiteX465" fmla="*/ 6352346 w 8586408"/>
              <a:gd name="connsiteY465" fmla="*/ 767149 h 886408"/>
              <a:gd name="connsiteX466" fmla="*/ 6362866 w 8586408"/>
              <a:gd name="connsiteY466" fmla="*/ 776135 h 886408"/>
              <a:gd name="connsiteX467" fmla="*/ 6376621 w 8586408"/>
              <a:gd name="connsiteY467" fmla="*/ 778586 h 886408"/>
              <a:gd name="connsiteX468" fmla="*/ 6381476 w 8586408"/>
              <a:gd name="connsiteY468" fmla="*/ 772051 h 886408"/>
              <a:gd name="connsiteX469" fmla="*/ 6375811 w 8586408"/>
              <a:gd name="connsiteY469" fmla="*/ 759798 h 886408"/>
              <a:gd name="connsiteX470" fmla="*/ 6362056 w 8586408"/>
              <a:gd name="connsiteY470" fmla="*/ 755714 h 886408"/>
              <a:gd name="connsiteX471" fmla="*/ 3732016 w 8586408"/>
              <a:gd name="connsiteY471" fmla="*/ 755714 h 886408"/>
              <a:gd name="connsiteX472" fmla="*/ 3728779 w 8586408"/>
              <a:gd name="connsiteY472" fmla="*/ 760614 h 886408"/>
              <a:gd name="connsiteX473" fmla="*/ 3732016 w 8586408"/>
              <a:gd name="connsiteY473" fmla="*/ 757348 h 886408"/>
              <a:gd name="connsiteX474" fmla="*/ 3316112 w 8586408"/>
              <a:gd name="connsiteY474" fmla="*/ 755714 h 886408"/>
              <a:gd name="connsiteX475" fmla="*/ 3311258 w 8586408"/>
              <a:gd name="connsiteY475" fmla="*/ 765516 h 886408"/>
              <a:gd name="connsiteX476" fmla="*/ 3317732 w 8586408"/>
              <a:gd name="connsiteY476" fmla="*/ 757348 h 886408"/>
              <a:gd name="connsiteX477" fmla="*/ 3316112 w 8586408"/>
              <a:gd name="connsiteY477" fmla="*/ 755714 h 886408"/>
              <a:gd name="connsiteX478" fmla="*/ 1000124 w 8586408"/>
              <a:gd name="connsiteY478" fmla="*/ 755714 h 886408"/>
              <a:gd name="connsiteX479" fmla="*/ 987177 w 8586408"/>
              <a:gd name="connsiteY479" fmla="*/ 767149 h 886408"/>
              <a:gd name="connsiteX480" fmla="*/ 982323 w 8586408"/>
              <a:gd name="connsiteY480" fmla="*/ 783486 h 886408"/>
              <a:gd name="connsiteX481" fmla="*/ 990415 w 8586408"/>
              <a:gd name="connsiteY481" fmla="*/ 791654 h 886408"/>
              <a:gd name="connsiteX482" fmla="*/ 993651 w 8586408"/>
              <a:gd name="connsiteY482" fmla="*/ 790021 h 886408"/>
              <a:gd name="connsiteX483" fmla="*/ 998505 w 8586408"/>
              <a:gd name="connsiteY483" fmla="*/ 776135 h 886408"/>
              <a:gd name="connsiteX484" fmla="*/ 1006596 w 8586408"/>
              <a:gd name="connsiteY484" fmla="*/ 762249 h 886408"/>
              <a:gd name="connsiteX485" fmla="*/ 1000124 w 8586408"/>
              <a:gd name="connsiteY485" fmla="*/ 755714 h 886408"/>
              <a:gd name="connsiteX486" fmla="*/ 2431409 w 8586408"/>
              <a:gd name="connsiteY486" fmla="*/ 754081 h 886408"/>
              <a:gd name="connsiteX487" fmla="*/ 2421699 w 8586408"/>
              <a:gd name="connsiteY487" fmla="*/ 763883 h 886408"/>
              <a:gd name="connsiteX488" fmla="*/ 2428981 w 8586408"/>
              <a:gd name="connsiteY488" fmla="*/ 769600 h 886408"/>
              <a:gd name="connsiteX489" fmla="*/ 2439500 w 8586408"/>
              <a:gd name="connsiteY489" fmla="*/ 770418 h 886408"/>
              <a:gd name="connsiteX490" fmla="*/ 2445974 w 8586408"/>
              <a:gd name="connsiteY490" fmla="*/ 768783 h 886408"/>
              <a:gd name="connsiteX491" fmla="*/ 2449210 w 8586408"/>
              <a:gd name="connsiteY491" fmla="*/ 763883 h 886408"/>
              <a:gd name="connsiteX492" fmla="*/ 2441928 w 8586408"/>
              <a:gd name="connsiteY492" fmla="*/ 756530 h 886408"/>
              <a:gd name="connsiteX493" fmla="*/ 2431409 w 8586408"/>
              <a:gd name="connsiteY493" fmla="*/ 754081 h 886408"/>
              <a:gd name="connsiteX494" fmla="*/ 282105 w 8586408"/>
              <a:gd name="connsiteY494" fmla="*/ 754081 h 886408"/>
              <a:gd name="connsiteX495" fmla="*/ 272395 w 8586408"/>
              <a:gd name="connsiteY495" fmla="*/ 763883 h 886408"/>
              <a:gd name="connsiteX496" fmla="*/ 279677 w 8586408"/>
              <a:gd name="connsiteY496" fmla="*/ 769600 h 886408"/>
              <a:gd name="connsiteX497" fmla="*/ 290196 w 8586408"/>
              <a:gd name="connsiteY497" fmla="*/ 770418 h 886408"/>
              <a:gd name="connsiteX498" fmla="*/ 296670 w 8586408"/>
              <a:gd name="connsiteY498" fmla="*/ 768783 h 886408"/>
              <a:gd name="connsiteX499" fmla="*/ 299906 w 8586408"/>
              <a:gd name="connsiteY499" fmla="*/ 763883 h 886408"/>
              <a:gd name="connsiteX500" fmla="*/ 292624 w 8586408"/>
              <a:gd name="connsiteY500" fmla="*/ 756530 h 886408"/>
              <a:gd name="connsiteX501" fmla="*/ 282105 w 8586408"/>
              <a:gd name="connsiteY501" fmla="*/ 754081 h 886408"/>
              <a:gd name="connsiteX502" fmla="*/ 5734763 w 8586408"/>
              <a:gd name="connsiteY502" fmla="*/ 752446 h 886408"/>
              <a:gd name="connsiteX503" fmla="*/ 5728290 w 8586408"/>
              <a:gd name="connsiteY503" fmla="*/ 760614 h 886408"/>
              <a:gd name="connsiteX504" fmla="*/ 5733953 w 8586408"/>
              <a:gd name="connsiteY504" fmla="*/ 768783 h 886408"/>
              <a:gd name="connsiteX505" fmla="*/ 5744473 w 8586408"/>
              <a:gd name="connsiteY505" fmla="*/ 772051 h 886408"/>
              <a:gd name="connsiteX506" fmla="*/ 5747710 w 8586408"/>
              <a:gd name="connsiteY506" fmla="*/ 768783 h 886408"/>
              <a:gd name="connsiteX507" fmla="*/ 5743663 w 8586408"/>
              <a:gd name="connsiteY507" fmla="*/ 758981 h 886408"/>
              <a:gd name="connsiteX508" fmla="*/ 5734763 w 8586408"/>
              <a:gd name="connsiteY508" fmla="*/ 752446 h 886408"/>
              <a:gd name="connsiteX509" fmla="*/ 4190500 w 8586408"/>
              <a:gd name="connsiteY509" fmla="*/ 752446 h 886408"/>
              <a:gd name="connsiteX510" fmla="*/ 4174317 w 8586408"/>
              <a:gd name="connsiteY510" fmla="*/ 757348 h 886408"/>
              <a:gd name="connsiteX511" fmla="*/ 4161371 w 8586408"/>
              <a:gd name="connsiteY511" fmla="*/ 767149 h 886408"/>
              <a:gd name="connsiteX512" fmla="*/ 4157326 w 8586408"/>
              <a:gd name="connsiteY512" fmla="*/ 772867 h 886408"/>
              <a:gd name="connsiteX513" fmla="*/ 4153280 w 8586408"/>
              <a:gd name="connsiteY513" fmla="*/ 778586 h 886408"/>
              <a:gd name="connsiteX514" fmla="*/ 4144379 w 8586408"/>
              <a:gd name="connsiteY514" fmla="*/ 782670 h 886408"/>
              <a:gd name="connsiteX515" fmla="*/ 4141951 w 8586408"/>
              <a:gd name="connsiteY515" fmla="*/ 791654 h 886408"/>
              <a:gd name="connsiteX516" fmla="*/ 4152470 w 8586408"/>
              <a:gd name="connsiteY516" fmla="*/ 790021 h 886408"/>
              <a:gd name="connsiteX517" fmla="*/ 4162990 w 8586408"/>
              <a:gd name="connsiteY517" fmla="*/ 785120 h 886408"/>
              <a:gd name="connsiteX518" fmla="*/ 4184027 w 8586408"/>
              <a:gd name="connsiteY518" fmla="*/ 763883 h 886408"/>
              <a:gd name="connsiteX519" fmla="*/ 4190500 w 8586408"/>
              <a:gd name="connsiteY519" fmla="*/ 758981 h 886408"/>
              <a:gd name="connsiteX520" fmla="*/ 4193737 w 8586408"/>
              <a:gd name="connsiteY520" fmla="*/ 754081 h 886408"/>
              <a:gd name="connsiteX521" fmla="*/ 4190500 w 8586408"/>
              <a:gd name="connsiteY521" fmla="*/ 752446 h 886408"/>
              <a:gd name="connsiteX522" fmla="*/ 3214160 w 8586408"/>
              <a:gd name="connsiteY522" fmla="*/ 752446 h 886408"/>
              <a:gd name="connsiteX523" fmla="*/ 3207687 w 8586408"/>
              <a:gd name="connsiteY523" fmla="*/ 754897 h 886408"/>
              <a:gd name="connsiteX524" fmla="*/ 3204449 w 8586408"/>
              <a:gd name="connsiteY524" fmla="*/ 760614 h 886408"/>
              <a:gd name="connsiteX525" fmla="*/ 3209305 w 8586408"/>
              <a:gd name="connsiteY525" fmla="*/ 765516 h 886408"/>
              <a:gd name="connsiteX526" fmla="*/ 3213351 w 8586408"/>
              <a:gd name="connsiteY526" fmla="*/ 760614 h 886408"/>
              <a:gd name="connsiteX527" fmla="*/ 3214160 w 8586408"/>
              <a:gd name="connsiteY527" fmla="*/ 752446 h 886408"/>
              <a:gd name="connsiteX528" fmla="*/ 2750213 w 8586408"/>
              <a:gd name="connsiteY528" fmla="*/ 750813 h 886408"/>
              <a:gd name="connsiteX529" fmla="*/ 2743740 w 8586408"/>
              <a:gd name="connsiteY529" fmla="*/ 762249 h 886408"/>
              <a:gd name="connsiteX530" fmla="*/ 2743740 w 8586408"/>
              <a:gd name="connsiteY530" fmla="*/ 763883 h 886408"/>
              <a:gd name="connsiteX531" fmla="*/ 2752641 w 8586408"/>
              <a:gd name="connsiteY531" fmla="*/ 761432 h 886408"/>
              <a:gd name="connsiteX532" fmla="*/ 2758305 w 8586408"/>
              <a:gd name="connsiteY532" fmla="*/ 754081 h 886408"/>
              <a:gd name="connsiteX533" fmla="*/ 2751831 w 8586408"/>
              <a:gd name="connsiteY533" fmla="*/ 750813 h 886408"/>
              <a:gd name="connsiteX534" fmla="*/ 1170046 w 8586408"/>
              <a:gd name="connsiteY534" fmla="*/ 750813 h 886408"/>
              <a:gd name="connsiteX535" fmla="*/ 1165190 w 8586408"/>
              <a:gd name="connsiteY535" fmla="*/ 757348 h 886408"/>
              <a:gd name="connsiteX536" fmla="*/ 1166808 w 8586408"/>
              <a:gd name="connsiteY536" fmla="*/ 765516 h 886408"/>
              <a:gd name="connsiteX537" fmla="*/ 1171664 w 8586408"/>
              <a:gd name="connsiteY537" fmla="*/ 770418 h 886408"/>
              <a:gd name="connsiteX538" fmla="*/ 1179755 w 8586408"/>
              <a:gd name="connsiteY538" fmla="*/ 758981 h 886408"/>
              <a:gd name="connsiteX539" fmla="*/ 1176519 w 8586408"/>
              <a:gd name="connsiteY539" fmla="*/ 753263 h 886408"/>
              <a:gd name="connsiteX540" fmla="*/ 1170046 w 8586408"/>
              <a:gd name="connsiteY540" fmla="*/ 750813 h 886408"/>
              <a:gd name="connsiteX541" fmla="*/ 600909 w 8586408"/>
              <a:gd name="connsiteY541" fmla="*/ 750813 h 886408"/>
              <a:gd name="connsiteX542" fmla="*/ 594436 w 8586408"/>
              <a:gd name="connsiteY542" fmla="*/ 762249 h 886408"/>
              <a:gd name="connsiteX543" fmla="*/ 594436 w 8586408"/>
              <a:gd name="connsiteY543" fmla="*/ 763883 h 886408"/>
              <a:gd name="connsiteX544" fmla="*/ 603337 w 8586408"/>
              <a:gd name="connsiteY544" fmla="*/ 761432 h 886408"/>
              <a:gd name="connsiteX545" fmla="*/ 609001 w 8586408"/>
              <a:gd name="connsiteY545" fmla="*/ 754081 h 886408"/>
              <a:gd name="connsiteX546" fmla="*/ 602527 w 8586408"/>
              <a:gd name="connsiteY546" fmla="*/ 750813 h 886408"/>
              <a:gd name="connsiteX547" fmla="*/ 7466140 w 8586408"/>
              <a:gd name="connsiteY547" fmla="*/ 747546 h 886408"/>
              <a:gd name="connsiteX548" fmla="*/ 7462096 w 8586408"/>
              <a:gd name="connsiteY548" fmla="*/ 752446 h 886408"/>
              <a:gd name="connsiteX549" fmla="*/ 7461286 w 8586408"/>
              <a:gd name="connsiteY549" fmla="*/ 760614 h 886408"/>
              <a:gd name="connsiteX550" fmla="*/ 7458858 w 8586408"/>
              <a:gd name="connsiteY550" fmla="*/ 765516 h 886408"/>
              <a:gd name="connsiteX551" fmla="*/ 7456431 w 8586408"/>
              <a:gd name="connsiteY551" fmla="*/ 770418 h 886408"/>
              <a:gd name="connsiteX552" fmla="*/ 7458050 w 8586408"/>
              <a:gd name="connsiteY552" fmla="*/ 773684 h 886408"/>
              <a:gd name="connsiteX553" fmla="*/ 7462904 w 8586408"/>
              <a:gd name="connsiteY553" fmla="*/ 773684 h 886408"/>
              <a:gd name="connsiteX554" fmla="*/ 7470186 w 8586408"/>
              <a:gd name="connsiteY554" fmla="*/ 772867 h 886408"/>
              <a:gd name="connsiteX555" fmla="*/ 7474233 w 8586408"/>
              <a:gd name="connsiteY555" fmla="*/ 768783 h 886408"/>
              <a:gd name="connsiteX556" fmla="*/ 7471804 w 8586408"/>
              <a:gd name="connsiteY556" fmla="*/ 756530 h 886408"/>
              <a:gd name="connsiteX557" fmla="*/ 7466140 w 8586408"/>
              <a:gd name="connsiteY557" fmla="*/ 747546 h 886408"/>
              <a:gd name="connsiteX558" fmla="*/ 7192648 w 8586408"/>
              <a:gd name="connsiteY558" fmla="*/ 747546 h 886408"/>
              <a:gd name="connsiteX559" fmla="*/ 7192648 w 8586408"/>
              <a:gd name="connsiteY559" fmla="*/ 752446 h 886408"/>
              <a:gd name="connsiteX560" fmla="*/ 7199121 w 8586408"/>
              <a:gd name="connsiteY560" fmla="*/ 749179 h 886408"/>
              <a:gd name="connsiteX561" fmla="*/ 7197503 w 8586408"/>
              <a:gd name="connsiteY561" fmla="*/ 747546 h 886408"/>
              <a:gd name="connsiteX562" fmla="*/ 7195885 w 8586408"/>
              <a:gd name="connsiteY562" fmla="*/ 747546 h 886408"/>
              <a:gd name="connsiteX563" fmla="*/ 5352845 w 8586408"/>
              <a:gd name="connsiteY563" fmla="*/ 747546 h 886408"/>
              <a:gd name="connsiteX564" fmla="*/ 5356081 w 8586408"/>
              <a:gd name="connsiteY564" fmla="*/ 750813 h 886408"/>
              <a:gd name="connsiteX565" fmla="*/ 5352845 w 8586408"/>
              <a:gd name="connsiteY565" fmla="*/ 750813 h 886408"/>
              <a:gd name="connsiteX566" fmla="*/ 3481180 w 8586408"/>
              <a:gd name="connsiteY566" fmla="*/ 747546 h 886408"/>
              <a:gd name="connsiteX567" fmla="*/ 3473088 w 8586408"/>
              <a:gd name="connsiteY567" fmla="*/ 755714 h 886408"/>
              <a:gd name="connsiteX568" fmla="*/ 3478752 w 8586408"/>
              <a:gd name="connsiteY568" fmla="*/ 754081 h 886408"/>
              <a:gd name="connsiteX569" fmla="*/ 3482798 w 8586408"/>
              <a:gd name="connsiteY569" fmla="*/ 749179 h 886408"/>
              <a:gd name="connsiteX570" fmla="*/ 3482798 w 8586408"/>
              <a:gd name="connsiteY570" fmla="*/ 747546 h 886408"/>
              <a:gd name="connsiteX571" fmla="*/ 1213739 w 8586408"/>
              <a:gd name="connsiteY571" fmla="*/ 745912 h 886408"/>
              <a:gd name="connsiteX572" fmla="*/ 1207266 w 8586408"/>
              <a:gd name="connsiteY572" fmla="*/ 754081 h 886408"/>
              <a:gd name="connsiteX573" fmla="*/ 1212121 w 8586408"/>
              <a:gd name="connsiteY573" fmla="*/ 758981 h 886408"/>
              <a:gd name="connsiteX574" fmla="*/ 1218595 w 8586408"/>
              <a:gd name="connsiteY574" fmla="*/ 752446 h 886408"/>
              <a:gd name="connsiteX575" fmla="*/ 1213739 w 8586408"/>
              <a:gd name="connsiteY575" fmla="*/ 745912 h 886408"/>
              <a:gd name="connsiteX576" fmla="*/ 7369042 w 8586408"/>
              <a:gd name="connsiteY576" fmla="*/ 744278 h 886408"/>
              <a:gd name="connsiteX577" fmla="*/ 7372280 w 8586408"/>
              <a:gd name="connsiteY577" fmla="*/ 747546 h 886408"/>
              <a:gd name="connsiteX578" fmla="*/ 7369042 w 8586408"/>
              <a:gd name="connsiteY578" fmla="*/ 754081 h 886408"/>
              <a:gd name="connsiteX579" fmla="*/ 7367424 w 8586408"/>
              <a:gd name="connsiteY579" fmla="*/ 752446 h 886408"/>
              <a:gd name="connsiteX580" fmla="*/ 7364996 w 8586408"/>
              <a:gd name="connsiteY580" fmla="*/ 750813 h 886408"/>
              <a:gd name="connsiteX581" fmla="*/ 7362569 w 8586408"/>
              <a:gd name="connsiteY581" fmla="*/ 749179 h 886408"/>
              <a:gd name="connsiteX582" fmla="*/ 7369042 w 8586408"/>
              <a:gd name="connsiteY582" fmla="*/ 744278 h 886408"/>
              <a:gd name="connsiteX583" fmla="*/ 4561091 w 8586408"/>
              <a:gd name="connsiteY583" fmla="*/ 742644 h 886408"/>
              <a:gd name="connsiteX584" fmla="*/ 4554618 w 8586408"/>
              <a:gd name="connsiteY584" fmla="*/ 749179 h 886408"/>
              <a:gd name="connsiteX585" fmla="*/ 4549763 w 8586408"/>
              <a:gd name="connsiteY585" fmla="*/ 754081 h 886408"/>
              <a:gd name="connsiteX586" fmla="*/ 4552999 w 8586408"/>
              <a:gd name="connsiteY586" fmla="*/ 755714 h 886408"/>
              <a:gd name="connsiteX587" fmla="*/ 4562709 w 8586408"/>
              <a:gd name="connsiteY587" fmla="*/ 744278 h 886408"/>
              <a:gd name="connsiteX588" fmla="*/ 4561091 w 8586408"/>
              <a:gd name="connsiteY588" fmla="*/ 742644 h 886408"/>
              <a:gd name="connsiteX589" fmla="*/ 2356967 w 8586408"/>
              <a:gd name="connsiteY589" fmla="*/ 742644 h 886408"/>
              <a:gd name="connsiteX590" fmla="*/ 2348876 w 8586408"/>
              <a:gd name="connsiteY590" fmla="*/ 745912 h 886408"/>
              <a:gd name="connsiteX591" fmla="*/ 2344020 w 8586408"/>
              <a:gd name="connsiteY591" fmla="*/ 752446 h 886408"/>
              <a:gd name="connsiteX592" fmla="*/ 2347256 w 8586408"/>
              <a:gd name="connsiteY592" fmla="*/ 757348 h 886408"/>
              <a:gd name="connsiteX593" fmla="*/ 2355348 w 8586408"/>
              <a:gd name="connsiteY593" fmla="*/ 753263 h 886408"/>
              <a:gd name="connsiteX594" fmla="*/ 2360203 w 8586408"/>
              <a:gd name="connsiteY594" fmla="*/ 745912 h 886408"/>
              <a:gd name="connsiteX595" fmla="*/ 2356967 w 8586408"/>
              <a:gd name="connsiteY595" fmla="*/ 742644 h 886408"/>
              <a:gd name="connsiteX596" fmla="*/ 207663 w 8586408"/>
              <a:gd name="connsiteY596" fmla="*/ 742644 h 886408"/>
              <a:gd name="connsiteX597" fmla="*/ 199572 w 8586408"/>
              <a:gd name="connsiteY597" fmla="*/ 745912 h 886408"/>
              <a:gd name="connsiteX598" fmla="*/ 194716 w 8586408"/>
              <a:gd name="connsiteY598" fmla="*/ 752446 h 886408"/>
              <a:gd name="connsiteX599" fmla="*/ 197952 w 8586408"/>
              <a:gd name="connsiteY599" fmla="*/ 757348 h 886408"/>
              <a:gd name="connsiteX600" fmla="*/ 206045 w 8586408"/>
              <a:gd name="connsiteY600" fmla="*/ 753263 h 886408"/>
              <a:gd name="connsiteX601" fmla="*/ 210901 w 8586408"/>
              <a:gd name="connsiteY601" fmla="*/ 745912 h 886408"/>
              <a:gd name="connsiteX602" fmla="*/ 207663 w 8586408"/>
              <a:gd name="connsiteY602" fmla="*/ 742644 h 886408"/>
              <a:gd name="connsiteX603" fmla="*/ 7762694 w 8586408"/>
              <a:gd name="connsiteY603" fmla="*/ 737744 h 886408"/>
              <a:gd name="connsiteX604" fmla="*/ 7757839 w 8586408"/>
              <a:gd name="connsiteY604" fmla="*/ 744278 h 886408"/>
              <a:gd name="connsiteX605" fmla="*/ 7763504 w 8586408"/>
              <a:gd name="connsiteY605" fmla="*/ 750813 h 886408"/>
              <a:gd name="connsiteX606" fmla="*/ 7772402 w 8586408"/>
              <a:gd name="connsiteY606" fmla="*/ 752446 h 886408"/>
              <a:gd name="connsiteX607" fmla="*/ 7769166 w 8586408"/>
              <a:gd name="connsiteY607" fmla="*/ 743462 h 886408"/>
              <a:gd name="connsiteX608" fmla="*/ 7762694 w 8586408"/>
              <a:gd name="connsiteY608" fmla="*/ 737744 h 886408"/>
              <a:gd name="connsiteX609" fmla="*/ 6245539 w 8586408"/>
              <a:gd name="connsiteY609" fmla="*/ 737744 h 886408"/>
              <a:gd name="connsiteX610" fmla="*/ 6240683 w 8586408"/>
              <a:gd name="connsiteY610" fmla="*/ 744278 h 886408"/>
              <a:gd name="connsiteX611" fmla="*/ 6246349 w 8586408"/>
              <a:gd name="connsiteY611" fmla="*/ 750813 h 886408"/>
              <a:gd name="connsiteX612" fmla="*/ 6255248 w 8586408"/>
              <a:gd name="connsiteY612" fmla="*/ 752446 h 886408"/>
              <a:gd name="connsiteX613" fmla="*/ 6252012 w 8586408"/>
              <a:gd name="connsiteY613" fmla="*/ 743462 h 886408"/>
              <a:gd name="connsiteX614" fmla="*/ 6245539 w 8586408"/>
              <a:gd name="connsiteY614" fmla="*/ 737744 h 886408"/>
              <a:gd name="connsiteX615" fmla="*/ 2411988 w 8586408"/>
              <a:gd name="connsiteY615" fmla="*/ 737744 h 886408"/>
              <a:gd name="connsiteX616" fmla="*/ 2410370 w 8586408"/>
              <a:gd name="connsiteY616" fmla="*/ 741011 h 886408"/>
              <a:gd name="connsiteX617" fmla="*/ 2411988 w 8586408"/>
              <a:gd name="connsiteY617" fmla="*/ 741011 h 886408"/>
              <a:gd name="connsiteX618" fmla="*/ 2415226 w 8586408"/>
              <a:gd name="connsiteY618" fmla="*/ 739377 h 886408"/>
              <a:gd name="connsiteX619" fmla="*/ 2411988 w 8586408"/>
              <a:gd name="connsiteY619" fmla="*/ 737744 h 886408"/>
              <a:gd name="connsiteX620" fmla="*/ 262684 w 8586408"/>
              <a:gd name="connsiteY620" fmla="*/ 737744 h 886408"/>
              <a:gd name="connsiteX621" fmla="*/ 261066 w 8586408"/>
              <a:gd name="connsiteY621" fmla="*/ 741011 h 886408"/>
              <a:gd name="connsiteX622" fmla="*/ 262684 w 8586408"/>
              <a:gd name="connsiteY622" fmla="*/ 741011 h 886408"/>
              <a:gd name="connsiteX623" fmla="*/ 265922 w 8586408"/>
              <a:gd name="connsiteY623" fmla="*/ 739377 h 886408"/>
              <a:gd name="connsiteX624" fmla="*/ 262684 w 8586408"/>
              <a:gd name="connsiteY624" fmla="*/ 737744 h 886408"/>
              <a:gd name="connsiteX625" fmla="*/ 1254197 w 8586408"/>
              <a:gd name="connsiteY625" fmla="*/ 736109 h 886408"/>
              <a:gd name="connsiteX626" fmla="*/ 1246105 w 8586408"/>
              <a:gd name="connsiteY626" fmla="*/ 740193 h 886408"/>
              <a:gd name="connsiteX627" fmla="*/ 1241250 w 8586408"/>
              <a:gd name="connsiteY627" fmla="*/ 747546 h 886408"/>
              <a:gd name="connsiteX628" fmla="*/ 1246105 w 8586408"/>
              <a:gd name="connsiteY628" fmla="*/ 752446 h 886408"/>
              <a:gd name="connsiteX629" fmla="*/ 1249341 w 8586408"/>
              <a:gd name="connsiteY629" fmla="*/ 752446 h 886408"/>
              <a:gd name="connsiteX630" fmla="*/ 1255006 w 8586408"/>
              <a:gd name="connsiteY630" fmla="*/ 746728 h 886408"/>
              <a:gd name="connsiteX631" fmla="*/ 1257433 w 8586408"/>
              <a:gd name="connsiteY631" fmla="*/ 739377 h 886408"/>
              <a:gd name="connsiteX632" fmla="*/ 1254197 w 8586408"/>
              <a:gd name="connsiteY632" fmla="*/ 736109 h 886408"/>
              <a:gd name="connsiteX633" fmla="*/ 7166755 w 8586408"/>
              <a:gd name="connsiteY633" fmla="*/ 734476 h 886408"/>
              <a:gd name="connsiteX634" fmla="*/ 7165137 w 8586408"/>
              <a:gd name="connsiteY634" fmla="*/ 737744 h 886408"/>
              <a:gd name="connsiteX635" fmla="*/ 7166755 w 8586408"/>
              <a:gd name="connsiteY635" fmla="*/ 736109 h 886408"/>
              <a:gd name="connsiteX636" fmla="*/ 1087513 w 8586408"/>
              <a:gd name="connsiteY636" fmla="*/ 734476 h 886408"/>
              <a:gd name="connsiteX637" fmla="*/ 1075376 w 8586408"/>
              <a:gd name="connsiteY637" fmla="*/ 735293 h 886408"/>
              <a:gd name="connsiteX638" fmla="*/ 1069710 w 8586408"/>
              <a:gd name="connsiteY638" fmla="*/ 744278 h 886408"/>
              <a:gd name="connsiteX639" fmla="*/ 1077802 w 8586408"/>
              <a:gd name="connsiteY639" fmla="*/ 752446 h 886408"/>
              <a:gd name="connsiteX640" fmla="*/ 1085085 w 8586408"/>
              <a:gd name="connsiteY640" fmla="*/ 745095 h 886408"/>
              <a:gd name="connsiteX641" fmla="*/ 1087513 w 8586408"/>
              <a:gd name="connsiteY641" fmla="*/ 734476 h 886408"/>
              <a:gd name="connsiteX642" fmla="*/ 3762763 w 8586408"/>
              <a:gd name="connsiteY642" fmla="*/ 732843 h 886408"/>
              <a:gd name="connsiteX643" fmla="*/ 3756291 w 8586408"/>
              <a:gd name="connsiteY643" fmla="*/ 736109 h 886408"/>
              <a:gd name="connsiteX644" fmla="*/ 3753053 w 8586408"/>
              <a:gd name="connsiteY644" fmla="*/ 741011 h 886408"/>
              <a:gd name="connsiteX645" fmla="*/ 3762763 w 8586408"/>
              <a:gd name="connsiteY645" fmla="*/ 734476 h 886408"/>
              <a:gd name="connsiteX646" fmla="*/ 3351716 w 8586408"/>
              <a:gd name="connsiteY646" fmla="*/ 731209 h 886408"/>
              <a:gd name="connsiteX647" fmla="*/ 3338769 w 8586408"/>
              <a:gd name="connsiteY647" fmla="*/ 732843 h 886408"/>
              <a:gd name="connsiteX648" fmla="*/ 3330677 w 8586408"/>
              <a:gd name="connsiteY648" fmla="*/ 742644 h 886408"/>
              <a:gd name="connsiteX649" fmla="*/ 3333915 w 8586408"/>
              <a:gd name="connsiteY649" fmla="*/ 744278 h 886408"/>
              <a:gd name="connsiteX650" fmla="*/ 3346051 w 8586408"/>
              <a:gd name="connsiteY650" fmla="*/ 741828 h 886408"/>
              <a:gd name="connsiteX651" fmla="*/ 3351716 w 8586408"/>
              <a:gd name="connsiteY651" fmla="*/ 731209 h 886408"/>
              <a:gd name="connsiteX652" fmla="*/ 5268692 w 8586408"/>
              <a:gd name="connsiteY652" fmla="*/ 729576 h 886408"/>
              <a:gd name="connsiteX653" fmla="*/ 5265456 w 8586408"/>
              <a:gd name="connsiteY653" fmla="*/ 736927 h 886408"/>
              <a:gd name="connsiteX654" fmla="*/ 5262220 w 8586408"/>
              <a:gd name="connsiteY654" fmla="*/ 742644 h 886408"/>
              <a:gd name="connsiteX655" fmla="*/ 5268692 w 8586408"/>
              <a:gd name="connsiteY655" fmla="*/ 749179 h 886408"/>
              <a:gd name="connsiteX656" fmla="*/ 5273548 w 8586408"/>
              <a:gd name="connsiteY656" fmla="*/ 748362 h 886408"/>
              <a:gd name="connsiteX657" fmla="*/ 5278403 w 8586408"/>
              <a:gd name="connsiteY657" fmla="*/ 747546 h 886408"/>
              <a:gd name="connsiteX658" fmla="*/ 5284875 w 8586408"/>
              <a:gd name="connsiteY658" fmla="*/ 752446 h 886408"/>
              <a:gd name="connsiteX659" fmla="*/ 5288113 w 8586408"/>
              <a:gd name="connsiteY659" fmla="*/ 755714 h 886408"/>
              <a:gd name="connsiteX660" fmla="*/ 5286495 w 8586408"/>
              <a:gd name="connsiteY660" fmla="*/ 759798 h 886408"/>
              <a:gd name="connsiteX661" fmla="*/ 5284875 w 8586408"/>
              <a:gd name="connsiteY661" fmla="*/ 763883 h 886408"/>
              <a:gd name="connsiteX662" fmla="*/ 5288113 w 8586408"/>
              <a:gd name="connsiteY662" fmla="*/ 765516 h 886408"/>
              <a:gd name="connsiteX663" fmla="*/ 5289731 w 8586408"/>
              <a:gd name="connsiteY663" fmla="*/ 765516 h 886408"/>
              <a:gd name="connsiteX664" fmla="*/ 5299440 w 8586408"/>
              <a:gd name="connsiteY664" fmla="*/ 765516 h 886408"/>
              <a:gd name="connsiteX665" fmla="*/ 5303486 w 8586408"/>
              <a:gd name="connsiteY665" fmla="*/ 756530 h 886408"/>
              <a:gd name="connsiteX666" fmla="*/ 5310769 w 8586408"/>
              <a:gd name="connsiteY666" fmla="*/ 750813 h 886408"/>
              <a:gd name="connsiteX667" fmla="*/ 5318861 w 8586408"/>
              <a:gd name="connsiteY667" fmla="*/ 758981 h 886408"/>
              <a:gd name="connsiteX668" fmla="*/ 5313197 w 8586408"/>
              <a:gd name="connsiteY668" fmla="*/ 772051 h 886408"/>
              <a:gd name="connsiteX669" fmla="*/ 5304296 w 8586408"/>
              <a:gd name="connsiteY669" fmla="*/ 781853 h 886408"/>
              <a:gd name="connsiteX670" fmla="*/ 5302678 w 8586408"/>
              <a:gd name="connsiteY670" fmla="*/ 779402 h 886408"/>
              <a:gd name="connsiteX671" fmla="*/ 5301058 w 8586408"/>
              <a:gd name="connsiteY671" fmla="*/ 775318 h 886408"/>
              <a:gd name="connsiteX672" fmla="*/ 5299440 w 8586408"/>
              <a:gd name="connsiteY672" fmla="*/ 773684 h 886408"/>
              <a:gd name="connsiteX673" fmla="*/ 5294586 w 8586408"/>
              <a:gd name="connsiteY673" fmla="*/ 773684 h 886408"/>
              <a:gd name="connsiteX674" fmla="*/ 5278403 w 8586408"/>
              <a:gd name="connsiteY674" fmla="*/ 773684 h 886408"/>
              <a:gd name="connsiteX675" fmla="*/ 5267074 w 8586408"/>
              <a:gd name="connsiteY675" fmla="*/ 780219 h 886408"/>
              <a:gd name="connsiteX676" fmla="*/ 5265456 w 8586408"/>
              <a:gd name="connsiteY676" fmla="*/ 783486 h 886408"/>
              <a:gd name="connsiteX677" fmla="*/ 5262220 w 8586408"/>
              <a:gd name="connsiteY677" fmla="*/ 786754 h 886408"/>
              <a:gd name="connsiteX678" fmla="*/ 5260601 w 8586408"/>
              <a:gd name="connsiteY678" fmla="*/ 780219 h 886408"/>
              <a:gd name="connsiteX679" fmla="*/ 5262220 w 8586408"/>
              <a:gd name="connsiteY679" fmla="*/ 771234 h 886408"/>
              <a:gd name="connsiteX680" fmla="*/ 5263838 w 8586408"/>
              <a:gd name="connsiteY680" fmla="*/ 762249 h 886408"/>
              <a:gd name="connsiteX681" fmla="*/ 5259792 w 8586408"/>
              <a:gd name="connsiteY681" fmla="*/ 750813 h 886408"/>
              <a:gd name="connsiteX682" fmla="*/ 5255747 w 8586408"/>
              <a:gd name="connsiteY682" fmla="*/ 739377 h 886408"/>
              <a:gd name="connsiteX683" fmla="*/ 5255747 w 8586408"/>
              <a:gd name="connsiteY683" fmla="*/ 734476 h 886408"/>
              <a:gd name="connsiteX684" fmla="*/ 5261410 w 8586408"/>
              <a:gd name="connsiteY684" fmla="*/ 730392 h 886408"/>
              <a:gd name="connsiteX685" fmla="*/ 5268692 w 8586408"/>
              <a:gd name="connsiteY685" fmla="*/ 729576 h 886408"/>
              <a:gd name="connsiteX686" fmla="*/ 4669518 w 8586408"/>
              <a:gd name="connsiteY686" fmla="*/ 729576 h 886408"/>
              <a:gd name="connsiteX687" fmla="*/ 4655763 w 8586408"/>
              <a:gd name="connsiteY687" fmla="*/ 733660 h 886408"/>
              <a:gd name="connsiteX688" fmla="*/ 4645243 w 8586408"/>
              <a:gd name="connsiteY688" fmla="*/ 741011 h 886408"/>
              <a:gd name="connsiteX689" fmla="*/ 4647670 w 8586408"/>
              <a:gd name="connsiteY689" fmla="*/ 748362 h 886408"/>
              <a:gd name="connsiteX690" fmla="*/ 4650097 w 8586408"/>
              <a:gd name="connsiteY690" fmla="*/ 755714 h 886408"/>
              <a:gd name="connsiteX691" fmla="*/ 4649288 w 8586408"/>
              <a:gd name="connsiteY691" fmla="*/ 758981 h 886408"/>
              <a:gd name="connsiteX692" fmla="*/ 4648479 w 8586408"/>
              <a:gd name="connsiteY692" fmla="*/ 762249 h 886408"/>
              <a:gd name="connsiteX693" fmla="*/ 4654953 w 8586408"/>
              <a:gd name="connsiteY693" fmla="*/ 768783 h 886408"/>
              <a:gd name="connsiteX694" fmla="*/ 4663853 w 8586408"/>
              <a:gd name="connsiteY694" fmla="*/ 767967 h 886408"/>
              <a:gd name="connsiteX695" fmla="*/ 4669518 w 8586408"/>
              <a:gd name="connsiteY695" fmla="*/ 765516 h 886408"/>
              <a:gd name="connsiteX696" fmla="*/ 4669518 w 8586408"/>
              <a:gd name="connsiteY696" fmla="*/ 745912 h 886408"/>
              <a:gd name="connsiteX697" fmla="*/ 4669518 w 8586408"/>
              <a:gd name="connsiteY697" fmla="*/ 744278 h 886408"/>
              <a:gd name="connsiteX698" fmla="*/ 4670326 w 8586408"/>
              <a:gd name="connsiteY698" fmla="*/ 742644 h 886408"/>
              <a:gd name="connsiteX699" fmla="*/ 4671136 w 8586408"/>
              <a:gd name="connsiteY699" fmla="*/ 741011 h 886408"/>
              <a:gd name="connsiteX700" fmla="*/ 4674372 w 8586408"/>
              <a:gd name="connsiteY700" fmla="*/ 734476 h 886408"/>
              <a:gd name="connsiteX701" fmla="*/ 4669518 w 8586408"/>
              <a:gd name="connsiteY701" fmla="*/ 729576 h 886408"/>
              <a:gd name="connsiteX702" fmla="*/ 2229122 w 8586408"/>
              <a:gd name="connsiteY702" fmla="*/ 727941 h 886408"/>
              <a:gd name="connsiteX703" fmla="*/ 2222648 w 8586408"/>
              <a:gd name="connsiteY703" fmla="*/ 731209 h 886408"/>
              <a:gd name="connsiteX704" fmla="*/ 2221030 w 8586408"/>
              <a:gd name="connsiteY704" fmla="*/ 741011 h 886408"/>
              <a:gd name="connsiteX705" fmla="*/ 2224266 w 8586408"/>
              <a:gd name="connsiteY705" fmla="*/ 744278 h 886408"/>
              <a:gd name="connsiteX706" fmla="*/ 2230739 w 8586408"/>
              <a:gd name="connsiteY706" fmla="*/ 739377 h 886408"/>
              <a:gd name="connsiteX707" fmla="*/ 2233976 w 8586408"/>
              <a:gd name="connsiteY707" fmla="*/ 731209 h 886408"/>
              <a:gd name="connsiteX708" fmla="*/ 2229122 w 8586408"/>
              <a:gd name="connsiteY708" fmla="*/ 727941 h 886408"/>
              <a:gd name="connsiteX709" fmla="*/ 5534094 w 8586408"/>
              <a:gd name="connsiteY709" fmla="*/ 726308 h 886408"/>
              <a:gd name="connsiteX710" fmla="*/ 5522766 w 8586408"/>
              <a:gd name="connsiteY710" fmla="*/ 734476 h 886408"/>
              <a:gd name="connsiteX711" fmla="*/ 5527620 w 8586408"/>
              <a:gd name="connsiteY711" fmla="*/ 739377 h 886408"/>
              <a:gd name="connsiteX712" fmla="*/ 5537331 w 8586408"/>
              <a:gd name="connsiteY712" fmla="*/ 729576 h 886408"/>
              <a:gd name="connsiteX713" fmla="*/ 5534094 w 8586408"/>
              <a:gd name="connsiteY713" fmla="*/ 726308 h 886408"/>
              <a:gd name="connsiteX714" fmla="*/ 5378737 w 8586408"/>
              <a:gd name="connsiteY714" fmla="*/ 724674 h 886408"/>
              <a:gd name="connsiteX715" fmla="*/ 5375501 w 8586408"/>
              <a:gd name="connsiteY715" fmla="*/ 726308 h 886408"/>
              <a:gd name="connsiteX716" fmla="*/ 5380355 w 8586408"/>
              <a:gd name="connsiteY716" fmla="*/ 731209 h 886408"/>
              <a:gd name="connsiteX717" fmla="*/ 5383593 w 8586408"/>
              <a:gd name="connsiteY717" fmla="*/ 727941 h 886408"/>
              <a:gd name="connsiteX718" fmla="*/ 5378737 w 8586408"/>
              <a:gd name="connsiteY718" fmla="*/ 724674 h 886408"/>
              <a:gd name="connsiteX719" fmla="*/ 8338809 w 8586408"/>
              <a:gd name="connsiteY719" fmla="*/ 721407 h 886408"/>
              <a:gd name="connsiteX720" fmla="*/ 8337191 w 8586408"/>
              <a:gd name="connsiteY720" fmla="*/ 722223 h 886408"/>
              <a:gd name="connsiteX721" fmla="*/ 8338809 w 8586408"/>
              <a:gd name="connsiteY721" fmla="*/ 723041 h 886408"/>
              <a:gd name="connsiteX722" fmla="*/ 8340427 w 8586408"/>
              <a:gd name="connsiteY722" fmla="*/ 722223 h 886408"/>
              <a:gd name="connsiteX723" fmla="*/ 8338809 w 8586408"/>
              <a:gd name="connsiteY723" fmla="*/ 721407 h 886408"/>
              <a:gd name="connsiteX724" fmla="*/ 6821653 w 8586408"/>
              <a:gd name="connsiteY724" fmla="*/ 721407 h 886408"/>
              <a:gd name="connsiteX725" fmla="*/ 6820035 w 8586408"/>
              <a:gd name="connsiteY725" fmla="*/ 722223 h 886408"/>
              <a:gd name="connsiteX726" fmla="*/ 6821653 w 8586408"/>
              <a:gd name="connsiteY726" fmla="*/ 723041 h 886408"/>
              <a:gd name="connsiteX727" fmla="*/ 6823271 w 8586408"/>
              <a:gd name="connsiteY727" fmla="*/ 722223 h 886408"/>
              <a:gd name="connsiteX728" fmla="*/ 6821653 w 8586408"/>
              <a:gd name="connsiteY728" fmla="*/ 721407 h 886408"/>
              <a:gd name="connsiteX729" fmla="*/ 5451561 w 8586408"/>
              <a:gd name="connsiteY729" fmla="*/ 721407 h 886408"/>
              <a:gd name="connsiteX730" fmla="*/ 5441851 w 8586408"/>
              <a:gd name="connsiteY730" fmla="*/ 723041 h 886408"/>
              <a:gd name="connsiteX731" fmla="*/ 5436996 w 8586408"/>
              <a:gd name="connsiteY731" fmla="*/ 732843 h 886408"/>
              <a:gd name="connsiteX732" fmla="*/ 5440232 w 8586408"/>
              <a:gd name="connsiteY732" fmla="*/ 734476 h 886408"/>
              <a:gd name="connsiteX733" fmla="*/ 5458034 w 8586408"/>
              <a:gd name="connsiteY733" fmla="*/ 729576 h 886408"/>
              <a:gd name="connsiteX734" fmla="*/ 5461270 w 8586408"/>
              <a:gd name="connsiteY734" fmla="*/ 724674 h 886408"/>
              <a:gd name="connsiteX735" fmla="*/ 5458034 w 8586408"/>
              <a:gd name="connsiteY735" fmla="*/ 721407 h 886408"/>
              <a:gd name="connsiteX736" fmla="*/ 5451561 w 8586408"/>
              <a:gd name="connsiteY736" fmla="*/ 721407 h 886408"/>
              <a:gd name="connsiteX737" fmla="*/ 3770856 w 8586408"/>
              <a:gd name="connsiteY737" fmla="*/ 719773 h 886408"/>
              <a:gd name="connsiteX738" fmla="*/ 3766000 w 8586408"/>
              <a:gd name="connsiteY738" fmla="*/ 726308 h 886408"/>
              <a:gd name="connsiteX739" fmla="*/ 3767618 w 8586408"/>
              <a:gd name="connsiteY739" fmla="*/ 727941 h 886408"/>
              <a:gd name="connsiteX740" fmla="*/ 3770856 w 8586408"/>
              <a:gd name="connsiteY740" fmla="*/ 725492 h 886408"/>
              <a:gd name="connsiteX741" fmla="*/ 3775710 w 8586408"/>
              <a:gd name="connsiteY741" fmla="*/ 721407 h 886408"/>
              <a:gd name="connsiteX742" fmla="*/ 3770856 w 8586408"/>
              <a:gd name="connsiteY742" fmla="*/ 719773 h 886408"/>
              <a:gd name="connsiteX743" fmla="*/ 2439500 w 8586408"/>
              <a:gd name="connsiteY743" fmla="*/ 716506 h 886408"/>
              <a:gd name="connsiteX744" fmla="*/ 2434645 w 8586408"/>
              <a:gd name="connsiteY744" fmla="*/ 724674 h 886408"/>
              <a:gd name="connsiteX745" fmla="*/ 2441118 w 8586408"/>
              <a:gd name="connsiteY745" fmla="*/ 718139 h 886408"/>
              <a:gd name="connsiteX746" fmla="*/ 2439500 w 8586408"/>
              <a:gd name="connsiteY746" fmla="*/ 716506 h 886408"/>
              <a:gd name="connsiteX747" fmla="*/ 290196 w 8586408"/>
              <a:gd name="connsiteY747" fmla="*/ 716506 h 886408"/>
              <a:gd name="connsiteX748" fmla="*/ 285341 w 8586408"/>
              <a:gd name="connsiteY748" fmla="*/ 724674 h 886408"/>
              <a:gd name="connsiteX749" fmla="*/ 291814 w 8586408"/>
              <a:gd name="connsiteY749" fmla="*/ 718139 h 886408"/>
              <a:gd name="connsiteX750" fmla="*/ 290196 w 8586408"/>
              <a:gd name="connsiteY750" fmla="*/ 716506 h 886408"/>
              <a:gd name="connsiteX751" fmla="*/ 4184027 w 8586408"/>
              <a:gd name="connsiteY751" fmla="*/ 714872 h 886408"/>
              <a:gd name="connsiteX752" fmla="*/ 4168653 w 8586408"/>
              <a:gd name="connsiteY752" fmla="*/ 725492 h 886408"/>
              <a:gd name="connsiteX753" fmla="*/ 4151662 w 8586408"/>
              <a:gd name="connsiteY753" fmla="*/ 734476 h 886408"/>
              <a:gd name="connsiteX754" fmla="*/ 4148425 w 8586408"/>
              <a:gd name="connsiteY754" fmla="*/ 741011 h 886408"/>
              <a:gd name="connsiteX755" fmla="*/ 4145188 w 8586408"/>
              <a:gd name="connsiteY755" fmla="*/ 747546 h 886408"/>
              <a:gd name="connsiteX756" fmla="*/ 4140333 w 8586408"/>
              <a:gd name="connsiteY756" fmla="*/ 749997 h 886408"/>
              <a:gd name="connsiteX757" fmla="*/ 4135479 w 8586408"/>
              <a:gd name="connsiteY757" fmla="*/ 752446 h 886408"/>
              <a:gd name="connsiteX758" fmla="*/ 4120104 w 8586408"/>
              <a:gd name="connsiteY758" fmla="*/ 763883 h 886408"/>
              <a:gd name="connsiteX759" fmla="*/ 4107967 w 8586408"/>
              <a:gd name="connsiteY759" fmla="*/ 776951 h 886408"/>
              <a:gd name="connsiteX760" fmla="*/ 4116059 w 8586408"/>
              <a:gd name="connsiteY760" fmla="*/ 781853 h 886408"/>
              <a:gd name="connsiteX761" fmla="*/ 4129814 w 8586408"/>
              <a:gd name="connsiteY761" fmla="*/ 772051 h 886408"/>
              <a:gd name="connsiteX762" fmla="*/ 4138715 w 8586408"/>
              <a:gd name="connsiteY762" fmla="*/ 757348 h 886408"/>
              <a:gd name="connsiteX763" fmla="*/ 4144379 w 8586408"/>
              <a:gd name="connsiteY763" fmla="*/ 756530 h 886408"/>
              <a:gd name="connsiteX764" fmla="*/ 4148425 w 8586408"/>
              <a:gd name="connsiteY764" fmla="*/ 754081 h 886408"/>
              <a:gd name="connsiteX765" fmla="*/ 4169463 w 8586408"/>
              <a:gd name="connsiteY765" fmla="*/ 735293 h 886408"/>
              <a:gd name="connsiteX766" fmla="*/ 4185646 w 8586408"/>
              <a:gd name="connsiteY766" fmla="*/ 714872 h 886408"/>
              <a:gd name="connsiteX767" fmla="*/ 3471469 w 8586408"/>
              <a:gd name="connsiteY767" fmla="*/ 714872 h 886408"/>
              <a:gd name="connsiteX768" fmla="*/ 3464187 w 8586408"/>
              <a:gd name="connsiteY768" fmla="*/ 718957 h 886408"/>
              <a:gd name="connsiteX769" fmla="*/ 3460141 w 8586408"/>
              <a:gd name="connsiteY769" fmla="*/ 724674 h 886408"/>
              <a:gd name="connsiteX770" fmla="*/ 3467425 w 8586408"/>
              <a:gd name="connsiteY770" fmla="*/ 722223 h 886408"/>
              <a:gd name="connsiteX771" fmla="*/ 3471469 w 8586408"/>
              <a:gd name="connsiteY771" fmla="*/ 716506 h 886408"/>
              <a:gd name="connsiteX772" fmla="*/ 2800380 w 8586408"/>
              <a:gd name="connsiteY772" fmla="*/ 714872 h 886408"/>
              <a:gd name="connsiteX773" fmla="*/ 2785007 w 8586408"/>
              <a:gd name="connsiteY773" fmla="*/ 723041 h 886408"/>
              <a:gd name="connsiteX774" fmla="*/ 2777725 w 8586408"/>
              <a:gd name="connsiteY774" fmla="*/ 739377 h 886408"/>
              <a:gd name="connsiteX775" fmla="*/ 2779343 w 8586408"/>
              <a:gd name="connsiteY775" fmla="*/ 739377 h 886408"/>
              <a:gd name="connsiteX776" fmla="*/ 2791480 w 8586408"/>
              <a:gd name="connsiteY776" fmla="*/ 728758 h 886408"/>
              <a:gd name="connsiteX777" fmla="*/ 2800380 w 8586408"/>
              <a:gd name="connsiteY777" fmla="*/ 714872 h 886408"/>
              <a:gd name="connsiteX778" fmla="*/ 1115023 w 8586408"/>
              <a:gd name="connsiteY778" fmla="*/ 714872 h 886408"/>
              <a:gd name="connsiteX779" fmla="*/ 1113405 w 8586408"/>
              <a:gd name="connsiteY779" fmla="*/ 718139 h 886408"/>
              <a:gd name="connsiteX780" fmla="*/ 1117451 w 8586408"/>
              <a:gd name="connsiteY780" fmla="*/ 723857 h 886408"/>
              <a:gd name="connsiteX781" fmla="*/ 1124733 w 8586408"/>
              <a:gd name="connsiteY781" fmla="*/ 726308 h 886408"/>
              <a:gd name="connsiteX782" fmla="*/ 1129588 w 8586408"/>
              <a:gd name="connsiteY782" fmla="*/ 721407 h 886408"/>
              <a:gd name="connsiteX783" fmla="*/ 1126351 w 8586408"/>
              <a:gd name="connsiteY783" fmla="*/ 716506 h 886408"/>
              <a:gd name="connsiteX784" fmla="*/ 1119879 w 8586408"/>
              <a:gd name="connsiteY784" fmla="*/ 714872 h 886408"/>
              <a:gd name="connsiteX785" fmla="*/ 651076 w 8586408"/>
              <a:gd name="connsiteY785" fmla="*/ 714872 h 886408"/>
              <a:gd name="connsiteX786" fmla="*/ 635703 w 8586408"/>
              <a:gd name="connsiteY786" fmla="*/ 723041 h 886408"/>
              <a:gd name="connsiteX787" fmla="*/ 628421 w 8586408"/>
              <a:gd name="connsiteY787" fmla="*/ 739377 h 886408"/>
              <a:gd name="connsiteX788" fmla="*/ 630039 w 8586408"/>
              <a:gd name="connsiteY788" fmla="*/ 739377 h 886408"/>
              <a:gd name="connsiteX789" fmla="*/ 642176 w 8586408"/>
              <a:gd name="connsiteY789" fmla="*/ 728758 h 886408"/>
              <a:gd name="connsiteX790" fmla="*/ 651076 w 8586408"/>
              <a:gd name="connsiteY790" fmla="*/ 714872 h 886408"/>
              <a:gd name="connsiteX791" fmla="*/ 3367899 w 8586408"/>
              <a:gd name="connsiteY791" fmla="*/ 711604 h 886408"/>
              <a:gd name="connsiteX792" fmla="*/ 3363043 w 8586408"/>
              <a:gd name="connsiteY792" fmla="*/ 716506 h 886408"/>
              <a:gd name="connsiteX793" fmla="*/ 3364661 w 8586408"/>
              <a:gd name="connsiteY793" fmla="*/ 718139 h 886408"/>
              <a:gd name="connsiteX794" fmla="*/ 3366281 w 8586408"/>
              <a:gd name="connsiteY794" fmla="*/ 718139 h 886408"/>
              <a:gd name="connsiteX795" fmla="*/ 3371135 w 8586408"/>
              <a:gd name="connsiteY795" fmla="*/ 714872 h 886408"/>
              <a:gd name="connsiteX796" fmla="*/ 3367899 w 8586408"/>
              <a:gd name="connsiteY796" fmla="*/ 711604 h 886408"/>
              <a:gd name="connsiteX797" fmla="*/ 1225067 w 8586408"/>
              <a:gd name="connsiteY797" fmla="*/ 711604 h 886408"/>
              <a:gd name="connsiteX798" fmla="*/ 1212121 w 8586408"/>
              <a:gd name="connsiteY798" fmla="*/ 721407 h 886408"/>
              <a:gd name="connsiteX799" fmla="*/ 1218595 w 8586408"/>
              <a:gd name="connsiteY799" fmla="*/ 732843 h 886408"/>
              <a:gd name="connsiteX800" fmla="*/ 1231540 w 8586408"/>
              <a:gd name="connsiteY800" fmla="*/ 737744 h 886408"/>
              <a:gd name="connsiteX801" fmla="*/ 1238014 w 8586408"/>
              <a:gd name="connsiteY801" fmla="*/ 733660 h 886408"/>
              <a:gd name="connsiteX802" fmla="*/ 1241250 w 8586408"/>
              <a:gd name="connsiteY802" fmla="*/ 727941 h 886408"/>
              <a:gd name="connsiteX803" fmla="*/ 1225067 w 8586408"/>
              <a:gd name="connsiteY803" fmla="*/ 711604 h 886408"/>
              <a:gd name="connsiteX804" fmla="*/ 7310784 w 8586408"/>
              <a:gd name="connsiteY804" fmla="*/ 709971 h 886408"/>
              <a:gd name="connsiteX805" fmla="*/ 7306738 w 8586408"/>
              <a:gd name="connsiteY805" fmla="*/ 714055 h 886408"/>
              <a:gd name="connsiteX806" fmla="*/ 7305928 w 8586408"/>
              <a:gd name="connsiteY806" fmla="*/ 719773 h 886408"/>
              <a:gd name="connsiteX807" fmla="*/ 7312403 w 8586408"/>
              <a:gd name="connsiteY807" fmla="*/ 714872 h 886408"/>
              <a:gd name="connsiteX808" fmla="*/ 7312403 w 8586408"/>
              <a:gd name="connsiteY808" fmla="*/ 711604 h 886408"/>
              <a:gd name="connsiteX809" fmla="*/ 7195885 w 8586408"/>
              <a:gd name="connsiteY809" fmla="*/ 709971 h 886408"/>
              <a:gd name="connsiteX810" fmla="*/ 7187794 w 8586408"/>
              <a:gd name="connsiteY810" fmla="*/ 711604 h 886408"/>
              <a:gd name="connsiteX811" fmla="*/ 7182939 w 8586408"/>
              <a:gd name="connsiteY811" fmla="*/ 716506 h 886408"/>
              <a:gd name="connsiteX812" fmla="*/ 7184556 w 8586408"/>
              <a:gd name="connsiteY812" fmla="*/ 719773 h 886408"/>
              <a:gd name="connsiteX813" fmla="*/ 7195885 w 8586408"/>
              <a:gd name="connsiteY813" fmla="*/ 709971 h 886408"/>
              <a:gd name="connsiteX814" fmla="*/ 5600444 w 8586408"/>
              <a:gd name="connsiteY814" fmla="*/ 709971 h 886408"/>
              <a:gd name="connsiteX815" fmla="*/ 5589116 w 8586408"/>
              <a:gd name="connsiteY815" fmla="*/ 718139 h 886408"/>
              <a:gd name="connsiteX816" fmla="*/ 5579407 w 8586408"/>
              <a:gd name="connsiteY816" fmla="*/ 729576 h 886408"/>
              <a:gd name="connsiteX817" fmla="*/ 5577789 w 8586408"/>
              <a:gd name="connsiteY817" fmla="*/ 744278 h 886408"/>
              <a:gd name="connsiteX818" fmla="*/ 5597208 w 8586408"/>
              <a:gd name="connsiteY818" fmla="*/ 734476 h 886408"/>
              <a:gd name="connsiteX819" fmla="*/ 5608535 w 8586408"/>
              <a:gd name="connsiteY819" fmla="*/ 716506 h 886408"/>
              <a:gd name="connsiteX820" fmla="*/ 5600444 w 8586408"/>
              <a:gd name="connsiteY820" fmla="*/ 709971 h 886408"/>
              <a:gd name="connsiteX821" fmla="*/ 2293854 w 8586408"/>
              <a:gd name="connsiteY821" fmla="*/ 709971 h 886408"/>
              <a:gd name="connsiteX822" fmla="*/ 2292236 w 8586408"/>
              <a:gd name="connsiteY822" fmla="*/ 711604 h 886408"/>
              <a:gd name="connsiteX823" fmla="*/ 2293854 w 8586408"/>
              <a:gd name="connsiteY823" fmla="*/ 713239 h 886408"/>
              <a:gd name="connsiteX824" fmla="*/ 2295471 w 8586408"/>
              <a:gd name="connsiteY824" fmla="*/ 711604 h 886408"/>
              <a:gd name="connsiteX825" fmla="*/ 2293854 w 8586408"/>
              <a:gd name="connsiteY825" fmla="*/ 709971 h 886408"/>
              <a:gd name="connsiteX826" fmla="*/ 144549 w 8586408"/>
              <a:gd name="connsiteY826" fmla="*/ 709971 h 886408"/>
              <a:gd name="connsiteX827" fmla="*/ 142931 w 8586408"/>
              <a:gd name="connsiteY827" fmla="*/ 711604 h 886408"/>
              <a:gd name="connsiteX828" fmla="*/ 144549 w 8586408"/>
              <a:gd name="connsiteY828" fmla="*/ 713239 h 886408"/>
              <a:gd name="connsiteX829" fmla="*/ 146167 w 8586408"/>
              <a:gd name="connsiteY829" fmla="*/ 711604 h 886408"/>
              <a:gd name="connsiteX830" fmla="*/ 144549 w 8586408"/>
              <a:gd name="connsiteY830" fmla="*/ 709971 h 886408"/>
              <a:gd name="connsiteX831" fmla="*/ 4726158 w 8586408"/>
              <a:gd name="connsiteY831" fmla="*/ 708337 h 886408"/>
              <a:gd name="connsiteX832" fmla="*/ 4724540 w 8586408"/>
              <a:gd name="connsiteY832" fmla="*/ 713239 h 886408"/>
              <a:gd name="connsiteX833" fmla="*/ 4729394 w 8586408"/>
              <a:gd name="connsiteY833" fmla="*/ 719773 h 886408"/>
              <a:gd name="connsiteX834" fmla="*/ 4735868 w 8586408"/>
              <a:gd name="connsiteY834" fmla="*/ 714872 h 886408"/>
              <a:gd name="connsiteX835" fmla="*/ 4732630 w 8586408"/>
              <a:gd name="connsiteY835" fmla="*/ 709971 h 886408"/>
              <a:gd name="connsiteX836" fmla="*/ 4726158 w 8586408"/>
              <a:gd name="connsiteY836" fmla="*/ 708337 h 886408"/>
              <a:gd name="connsiteX837" fmla="*/ 2502614 w 8586408"/>
              <a:gd name="connsiteY837" fmla="*/ 708337 h 886408"/>
              <a:gd name="connsiteX838" fmla="*/ 2496141 w 8586408"/>
              <a:gd name="connsiteY838" fmla="*/ 714872 h 886408"/>
              <a:gd name="connsiteX839" fmla="*/ 2484813 w 8586408"/>
              <a:gd name="connsiteY839" fmla="*/ 721407 h 886408"/>
              <a:gd name="connsiteX840" fmla="*/ 2475912 w 8586408"/>
              <a:gd name="connsiteY840" fmla="*/ 718957 h 886408"/>
              <a:gd name="connsiteX841" fmla="*/ 2467011 w 8586408"/>
              <a:gd name="connsiteY841" fmla="*/ 716506 h 886408"/>
              <a:gd name="connsiteX842" fmla="*/ 2463775 w 8586408"/>
              <a:gd name="connsiteY842" fmla="*/ 723041 h 886408"/>
              <a:gd name="connsiteX843" fmla="*/ 2479148 w 8586408"/>
              <a:gd name="connsiteY843" fmla="*/ 732843 h 886408"/>
              <a:gd name="connsiteX844" fmla="*/ 2500996 w 8586408"/>
              <a:gd name="connsiteY844" fmla="*/ 737744 h 886408"/>
              <a:gd name="connsiteX845" fmla="*/ 2509086 w 8586408"/>
              <a:gd name="connsiteY845" fmla="*/ 737744 h 886408"/>
              <a:gd name="connsiteX846" fmla="*/ 2515560 w 8586408"/>
              <a:gd name="connsiteY846" fmla="*/ 727941 h 886408"/>
              <a:gd name="connsiteX847" fmla="*/ 2512324 w 8586408"/>
              <a:gd name="connsiteY847" fmla="*/ 723041 h 886408"/>
              <a:gd name="connsiteX848" fmla="*/ 2508278 w 8586408"/>
              <a:gd name="connsiteY848" fmla="*/ 724674 h 886408"/>
              <a:gd name="connsiteX849" fmla="*/ 2504232 w 8586408"/>
              <a:gd name="connsiteY849" fmla="*/ 726308 h 886408"/>
              <a:gd name="connsiteX850" fmla="*/ 2500996 w 8586408"/>
              <a:gd name="connsiteY850" fmla="*/ 723041 h 886408"/>
              <a:gd name="connsiteX851" fmla="*/ 2503423 w 8586408"/>
              <a:gd name="connsiteY851" fmla="*/ 718957 h 886408"/>
              <a:gd name="connsiteX852" fmla="*/ 2505850 w 8586408"/>
              <a:gd name="connsiteY852" fmla="*/ 714872 h 886408"/>
              <a:gd name="connsiteX853" fmla="*/ 2502614 w 8586408"/>
              <a:gd name="connsiteY853" fmla="*/ 708337 h 886408"/>
              <a:gd name="connsiteX854" fmla="*/ 353310 w 8586408"/>
              <a:gd name="connsiteY854" fmla="*/ 708337 h 886408"/>
              <a:gd name="connsiteX855" fmla="*/ 346837 w 8586408"/>
              <a:gd name="connsiteY855" fmla="*/ 714872 h 886408"/>
              <a:gd name="connsiteX856" fmla="*/ 335508 w 8586408"/>
              <a:gd name="connsiteY856" fmla="*/ 721407 h 886408"/>
              <a:gd name="connsiteX857" fmla="*/ 326608 w 8586408"/>
              <a:gd name="connsiteY857" fmla="*/ 718957 h 886408"/>
              <a:gd name="connsiteX858" fmla="*/ 317707 w 8586408"/>
              <a:gd name="connsiteY858" fmla="*/ 716506 h 886408"/>
              <a:gd name="connsiteX859" fmla="*/ 314471 w 8586408"/>
              <a:gd name="connsiteY859" fmla="*/ 723041 h 886408"/>
              <a:gd name="connsiteX860" fmla="*/ 329844 w 8586408"/>
              <a:gd name="connsiteY860" fmla="*/ 732843 h 886408"/>
              <a:gd name="connsiteX861" fmla="*/ 351691 w 8586408"/>
              <a:gd name="connsiteY861" fmla="*/ 737744 h 886408"/>
              <a:gd name="connsiteX862" fmla="*/ 359784 w 8586408"/>
              <a:gd name="connsiteY862" fmla="*/ 737744 h 886408"/>
              <a:gd name="connsiteX863" fmla="*/ 366256 w 8586408"/>
              <a:gd name="connsiteY863" fmla="*/ 727941 h 886408"/>
              <a:gd name="connsiteX864" fmla="*/ 363020 w 8586408"/>
              <a:gd name="connsiteY864" fmla="*/ 723041 h 886408"/>
              <a:gd name="connsiteX865" fmla="*/ 358974 w 8586408"/>
              <a:gd name="connsiteY865" fmla="*/ 724674 h 886408"/>
              <a:gd name="connsiteX866" fmla="*/ 354928 w 8586408"/>
              <a:gd name="connsiteY866" fmla="*/ 726308 h 886408"/>
              <a:gd name="connsiteX867" fmla="*/ 351691 w 8586408"/>
              <a:gd name="connsiteY867" fmla="*/ 723041 h 886408"/>
              <a:gd name="connsiteX868" fmla="*/ 354118 w 8586408"/>
              <a:gd name="connsiteY868" fmla="*/ 718957 h 886408"/>
              <a:gd name="connsiteX869" fmla="*/ 356546 w 8586408"/>
              <a:gd name="connsiteY869" fmla="*/ 714872 h 886408"/>
              <a:gd name="connsiteX870" fmla="*/ 353310 w 8586408"/>
              <a:gd name="connsiteY870" fmla="*/ 708337 h 886408"/>
              <a:gd name="connsiteX871" fmla="*/ 8324244 w 8586408"/>
              <a:gd name="connsiteY871" fmla="*/ 706704 h 886408"/>
              <a:gd name="connsiteX872" fmla="*/ 8311297 w 8586408"/>
              <a:gd name="connsiteY872" fmla="*/ 713239 h 886408"/>
              <a:gd name="connsiteX873" fmla="*/ 8309680 w 8586408"/>
              <a:gd name="connsiteY873" fmla="*/ 714872 h 886408"/>
              <a:gd name="connsiteX874" fmla="*/ 8312916 w 8586408"/>
              <a:gd name="connsiteY874" fmla="*/ 723041 h 886408"/>
              <a:gd name="connsiteX875" fmla="*/ 8319389 w 8586408"/>
              <a:gd name="connsiteY875" fmla="*/ 727941 h 886408"/>
              <a:gd name="connsiteX876" fmla="*/ 8321008 w 8586408"/>
              <a:gd name="connsiteY876" fmla="*/ 727941 h 886408"/>
              <a:gd name="connsiteX877" fmla="*/ 8327480 w 8586408"/>
              <a:gd name="connsiteY877" fmla="*/ 719773 h 886408"/>
              <a:gd name="connsiteX878" fmla="*/ 8330717 w 8586408"/>
              <a:gd name="connsiteY878" fmla="*/ 711604 h 886408"/>
              <a:gd name="connsiteX879" fmla="*/ 8324244 w 8586408"/>
              <a:gd name="connsiteY879" fmla="*/ 706704 h 886408"/>
              <a:gd name="connsiteX880" fmla="*/ 6807088 w 8586408"/>
              <a:gd name="connsiteY880" fmla="*/ 706704 h 886408"/>
              <a:gd name="connsiteX881" fmla="*/ 6794141 w 8586408"/>
              <a:gd name="connsiteY881" fmla="*/ 713239 h 886408"/>
              <a:gd name="connsiteX882" fmla="*/ 6792524 w 8586408"/>
              <a:gd name="connsiteY882" fmla="*/ 714872 h 886408"/>
              <a:gd name="connsiteX883" fmla="*/ 6795760 w 8586408"/>
              <a:gd name="connsiteY883" fmla="*/ 723041 h 886408"/>
              <a:gd name="connsiteX884" fmla="*/ 6802232 w 8586408"/>
              <a:gd name="connsiteY884" fmla="*/ 727941 h 886408"/>
              <a:gd name="connsiteX885" fmla="*/ 6803852 w 8586408"/>
              <a:gd name="connsiteY885" fmla="*/ 727941 h 886408"/>
              <a:gd name="connsiteX886" fmla="*/ 6810324 w 8586408"/>
              <a:gd name="connsiteY886" fmla="*/ 719773 h 886408"/>
              <a:gd name="connsiteX887" fmla="*/ 6813562 w 8586408"/>
              <a:gd name="connsiteY887" fmla="*/ 711604 h 886408"/>
              <a:gd name="connsiteX888" fmla="*/ 6807088 w 8586408"/>
              <a:gd name="connsiteY888" fmla="*/ 706704 h 886408"/>
              <a:gd name="connsiteX889" fmla="*/ 5877173 w 8586408"/>
              <a:gd name="connsiteY889" fmla="*/ 706704 h 886408"/>
              <a:gd name="connsiteX890" fmla="*/ 5862609 w 8586408"/>
              <a:gd name="connsiteY890" fmla="*/ 714872 h 886408"/>
              <a:gd name="connsiteX891" fmla="*/ 5852899 w 8586408"/>
              <a:gd name="connsiteY891" fmla="*/ 727941 h 886408"/>
              <a:gd name="connsiteX892" fmla="*/ 5865845 w 8586408"/>
              <a:gd name="connsiteY892" fmla="*/ 714872 h 886408"/>
              <a:gd name="connsiteX893" fmla="*/ 5872319 w 8586408"/>
              <a:gd name="connsiteY893" fmla="*/ 713239 h 886408"/>
              <a:gd name="connsiteX894" fmla="*/ 5877173 w 8586408"/>
              <a:gd name="connsiteY894" fmla="*/ 713239 h 886408"/>
              <a:gd name="connsiteX895" fmla="*/ 5878792 w 8586408"/>
              <a:gd name="connsiteY895" fmla="*/ 709971 h 886408"/>
              <a:gd name="connsiteX896" fmla="*/ 5877173 w 8586408"/>
              <a:gd name="connsiteY896" fmla="*/ 706704 h 886408"/>
              <a:gd name="connsiteX897" fmla="*/ 2604566 w 8586408"/>
              <a:gd name="connsiteY897" fmla="*/ 706704 h 886408"/>
              <a:gd name="connsiteX898" fmla="*/ 2599712 w 8586408"/>
              <a:gd name="connsiteY898" fmla="*/ 709971 h 886408"/>
              <a:gd name="connsiteX899" fmla="*/ 2602948 w 8586408"/>
              <a:gd name="connsiteY899" fmla="*/ 711604 h 886408"/>
              <a:gd name="connsiteX900" fmla="*/ 2607804 w 8586408"/>
              <a:gd name="connsiteY900" fmla="*/ 708337 h 886408"/>
              <a:gd name="connsiteX901" fmla="*/ 2604566 w 8586408"/>
              <a:gd name="connsiteY901" fmla="*/ 706704 h 886408"/>
              <a:gd name="connsiteX902" fmla="*/ 455262 w 8586408"/>
              <a:gd name="connsiteY902" fmla="*/ 706704 h 886408"/>
              <a:gd name="connsiteX903" fmla="*/ 450408 w 8586408"/>
              <a:gd name="connsiteY903" fmla="*/ 709971 h 886408"/>
              <a:gd name="connsiteX904" fmla="*/ 453644 w 8586408"/>
              <a:gd name="connsiteY904" fmla="*/ 711604 h 886408"/>
              <a:gd name="connsiteX905" fmla="*/ 458500 w 8586408"/>
              <a:gd name="connsiteY905" fmla="*/ 708337 h 886408"/>
              <a:gd name="connsiteX906" fmla="*/ 455262 w 8586408"/>
              <a:gd name="connsiteY906" fmla="*/ 706704 h 886408"/>
              <a:gd name="connsiteX907" fmla="*/ 8285405 w 8586408"/>
              <a:gd name="connsiteY907" fmla="*/ 705071 h 886408"/>
              <a:gd name="connsiteX908" fmla="*/ 8283786 w 8586408"/>
              <a:gd name="connsiteY908" fmla="*/ 708337 h 886408"/>
              <a:gd name="connsiteX909" fmla="*/ 8287023 w 8586408"/>
              <a:gd name="connsiteY909" fmla="*/ 711604 h 886408"/>
              <a:gd name="connsiteX910" fmla="*/ 8288642 w 8586408"/>
              <a:gd name="connsiteY910" fmla="*/ 711604 h 886408"/>
              <a:gd name="connsiteX911" fmla="*/ 8290260 w 8586408"/>
              <a:gd name="connsiteY911" fmla="*/ 709971 h 886408"/>
              <a:gd name="connsiteX912" fmla="*/ 8285405 w 8586408"/>
              <a:gd name="connsiteY912" fmla="*/ 705071 h 886408"/>
              <a:gd name="connsiteX913" fmla="*/ 6768250 w 8586408"/>
              <a:gd name="connsiteY913" fmla="*/ 705071 h 886408"/>
              <a:gd name="connsiteX914" fmla="*/ 6766630 w 8586408"/>
              <a:gd name="connsiteY914" fmla="*/ 708337 h 886408"/>
              <a:gd name="connsiteX915" fmla="*/ 6769866 w 8586408"/>
              <a:gd name="connsiteY915" fmla="*/ 711604 h 886408"/>
              <a:gd name="connsiteX916" fmla="*/ 6771486 w 8586408"/>
              <a:gd name="connsiteY916" fmla="*/ 711604 h 886408"/>
              <a:gd name="connsiteX917" fmla="*/ 6773104 w 8586408"/>
              <a:gd name="connsiteY917" fmla="*/ 709971 h 886408"/>
              <a:gd name="connsiteX918" fmla="*/ 6768250 w 8586408"/>
              <a:gd name="connsiteY918" fmla="*/ 705071 h 886408"/>
              <a:gd name="connsiteX919" fmla="*/ 3589605 w 8586408"/>
              <a:gd name="connsiteY919" fmla="*/ 705071 h 886408"/>
              <a:gd name="connsiteX920" fmla="*/ 3581514 w 8586408"/>
              <a:gd name="connsiteY920" fmla="*/ 708337 h 886408"/>
              <a:gd name="connsiteX921" fmla="*/ 3571804 w 8586408"/>
              <a:gd name="connsiteY921" fmla="*/ 709971 h 886408"/>
              <a:gd name="connsiteX922" fmla="*/ 3570186 w 8586408"/>
              <a:gd name="connsiteY922" fmla="*/ 711604 h 886408"/>
              <a:gd name="connsiteX923" fmla="*/ 3561285 w 8586408"/>
              <a:gd name="connsiteY923" fmla="*/ 721407 h 886408"/>
              <a:gd name="connsiteX924" fmla="*/ 3549148 w 8586408"/>
              <a:gd name="connsiteY924" fmla="*/ 731209 h 886408"/>
              <a:gd name="connsiteX925" fmla="*/ 3549148 w 8586408"/>
              <a:gd name="connsiteY925" fmla="*/ 732843 h 886408"/>
              <a:gd name="connsiteX926" fmla="*/ 3552385 w 8586408"/>
              <a:gd name="connsiteY926" fmla="*/ 734476 h 886408"/>
              <a:gd name="connsiteX927" fmla="*/ 3561285 w 8586408"/>
              <a:gd name="connsiteY927" fmla="*/ 731209 h 886408"/>
              <a:gd name="connsiteX928" fmla="*/ 3570186 w 8586408"/>
              <a:gd name="connsiteY928" fmla="*/ 723041 h 886408"/>
              <a:gd name="connsiteX929" fmla="*/ 3583132 w 8586408"/>
              <a:gd name="connsiteY929" fmla="*/ 718139 h 886408"/>
              <a:gd name="connsiteX930" fmla="*/ 3591223 w 8586408"/>
              <a:gd name="connsiteY930" fmla="*/ 706704 h 886408"/>
              <a:gd name="connsiteX931" fmla="*/ 7930996 w 8586408"/>
              <a:gd name="connsiteY931" fmla="*/ 703436 h 886408"/>
              <a:gd name="connsiteX932" fmla="*/ 7923715 w 8586408"/>
              <a:gd name="connsiteY932" fmla="*/ 705887 h 886408"/>
              <a:gd name="connsiteX933" fmla="*/ 7918051 w 8586408"/>
              <a:gd name="connsiteY933" fmla="*/ 711604 h 886408"/>
              <a:gd name="connsiteX934" fmla="*/ 7919669 w 8586408"/>
              <a:gd name="connsiteY934" fmla="*/ 711604 h 886408"/>
              <a:gd name="connsiteX935" fmla="*/ 7926951 w 8586408"/>
              <a:gd name="connsiteY935" fmla="*/ 709155 h 886408"/>
              <a:gd name="connsiteX936" fmla="*/ 7930996 w 8586408"/>
              <a:gd name="connsiteY936" fmla="*/ 703436 h 886408"/>
              <a:gd name="connsiteX937" fmla="*/ 6413842 w 8586408"/>
              <a:gd name="connsiteY937" fmla="*/ 703436 h 886408"/>
              <a:gd name="connsiteX938" fmla="*/ 6406559 w 8586408"/>
              <a:gd name="connsiteY938" fmla="*/ 705887 h 886408"/>
              <a:gd name="connsiteX939" fmla="*/ 6400895 w 8586408"/>
              <a:gd name="connsiteY939" fmla="*/ 711604 h 886408"/>
              <a:gd name="connsiteX940" fmla="*/ 6402513 w 8586408"/>
              <a:gd name="connsiteY940" fmla="*/ 711604 h 886408"/>
              <a:gd name="connsiteX941" fmla="*/ 6409797 w 8586408"/>
              <a:gd name="connsiteY941" fmla="*/ 709155 h 886408"/>
              <a:gd name="connsiteX942" fmla="*/ 6413842 w 8586408"/>
              <a:gd name="connsiteY942" fmla="*/ 703436 h 886408"/>
              <a:gd name="connsiteX943" fmla="*/ 7741656 w 8586408"/>
              <a:gd name="connsiteY943" fmla="*/ 701802 h 886408"/>
              <a:gd name="connsiteX944" fmla="*/ 7735991 w 8586408"/>
              <a:gd name="connsiteY944" fmla="*/ 705887 h 886408"/>
              <a:gd name="connsiteX945" fmla="*/ 7735184 w 8586408"/>
              <a:gd name="connsiteY945" fmla="*/ 713239 h 886408"/>
              <a:gd name="connsiteX946" fmla="*/ 7740037 w 8586408"/>
              <a:gd name="connsiteY946" fmla="*/ 719773 h 886408"/>
              <a:gd name="connsiteX947" fmla="*/ 7746512 w 8586408"/>
              <a:gd name="connsiteY947" fmla="*/ 716506 h 886408"/>
              <a:gd name="connsiteX948" fmla="*/ 7749748 w 8586408"/>
              <a:gd name="connsiteY948" fmla="*/ 709971 h 886408"/>
              <a:gd name="connsiteX949" fmla="*/ 7741656 w 8586408"/>
              <a:gd name="connsiteY949" fmla="*/ 701802 h 886408"/>
              <a:gd name="connsiteX950" fmla="*/ 7352860 w 8586408"/>
              <a:gd name="connsiteY950" fmla="*/ 701802 h 886408"/>
              <a:gd name="connsiteX951" fmla="*/ 7349622 w 8586408"/>
              <a:gd name="connsiteY951" fmla="*/ 706704 h 886408"/>
              <a:gd name="connsiteX952" fmla="*/ 7350432 w 8586408"/>
              <a:gd name="connsiteY952" fmla="*/ 709971 h 886408"/>
              <a:gd name="connsiteX953" fmla="*/ 7351242 w 8586408"/>
              <a:gd name="connsiteY953" fmla="*/ 714872 h 886408"/>
              <a:gd name="connsiteX954" fmla="*/ 7348006 w 8586408"/>
              <a:gd name="connsiteY954" fmla="*/ 718957 h 886408"/>
              <a:gd name="connsiteX955" fmla="*/ 7341532 w 8586408"/>
              <a:gd name="connsiteY955" fmla="*/ 719773 h 886408"/>
              <a:gd name="connsiteX956" fmla="*/ 7338294 w 8586408"/>
              <a:gd name="connsiteY956" fmla="*/ 719773 h 886408"/>
              <a:gd name="connsiteX957" fmla="*/ 7333440 w 8586408"/>
              <a:gd name="connsiteY957" fmla="*/ 713239 h 886408"/>
              <a:gd name="connsiteX958" fmla="*/ 7323731 w 8586408"/>
              <a:gd name="connsiteY958" fmla="*/ 719773 h 886408"/>
              <a:gd name="connsiteX959" fmla="*/ 7320494 w 8586408"/>
              <a:gd name="connsiteY959" fmla="*/ 731209 h 886408"/>
              <a:gd name="connsiteX960" fmla="*/ 7326967 w 8586408"/>
              <a:gd name="connsiteY960" fmla="*/ 737744 h 886408"/>
              <a:gd name="connsiteX961" fmla="*/ 7331822 w 8586408"/>
              <a:gd name="connsiteY961" fmla="*/ 734476 h 886408"/>
              <a:gd name="connsiteX962" fmla="*/ 7336676 w 8586408"/>
              <a:gd name="connsiteY962" fmla="*/ 731209 h 886408"/>
              <a:gd name="connsiteX963" fmla="*/ 7341532 w 8586408"/>
              <a:gd name="connsiteY963" fmla="*/ 734476 h 886408"/>
              <a:gd name="connsiteX964" fmla="*/ 7341532 w 8586408"/>
              <a:gd name="connsiteY964" fmla="*/ 741011 h 886408"/>
              <a:gd name="connsiteX965" fmla="*/ 7348006 w 8586408"/>
              <a:gd name="connsiteY965" fmla="*/ 747546 h 886408"/>
              <a:gd name="connsiteX966" fmla="*/ 7348006 w 8586408"/>
              <a:gd name="connsiteY966" fmla="*/ 749179 h 886408"/>
              <a:gd name="connsiteX967" fmla="*/ 7343150 w 8586408"/>
              <a:gd name="connsiteY967" fmla="*/ 755714 h 886408"/>
              <a:gd name="connsiteX968" fmla="*/ 7338294 w 8586408"/>
              <a:gd name="connsiteY968" fmla="*/ 763883 h 886408"/>
              <a:gd name="connsiteX969" fmla="*/ 7338294 w 8586408"/>
              <a:gd name="connsiteY969" fmla="*/ 765516 h 886408"/>
              <a:gd name="connsiteX970" fmla="*/ 7341532 w 8586408"/>
              <a:gd name="connsiteY970" fmla="*/ 768783 h 886408"/>
              <a:gd name="connsiteX971" fmla="*/ 7341532 w 8586408"/>
              <a:gd name="connsiteY971" fmla="*/ 770418 h 886408"/>
              <a:gd name="connsiteX972" fmla="*/ 7339914 w 8586408"/>
              <a:gd name="connsiteY972" fmla="*/ 772051 h 886408"/>
              <a:gd name="connsiteX973" fmla="*/ 7328585 w 8586408"/>
              <a:gd name="connsiteY973" fmla="*/ 775318 h 886408"/>
              <a:gd name="connsiteX974" fmla="*/ 7318876 w 8586408"/>
              <a:gd name="connsiteY974" fmla="*/ 778586 h 886408"/>
              <a:gd name="connsiteX975" fmla="*/ 7317256 w 8586408"/>
              <a:gd name="connsiteY975" fmla="*/ 778586 h 886408"/>
              <a:gd name="connsiteX976" fmla="*/ 7314020 w 8586408"/>
              <a:gd name="connsiteY976" fmla="*/ 775318 h 886408"/>
              <a:gd name="connsiteX977" fmla="*/ 7310784 w 8586408"/>
              <a:gd name="connsiteY977" fmla="*/ 772051 h 886408"/>
              <a:gd name="connsiteX978" fmla="*/ 7309166 w 8586408"/>
              <a:gd name="connsiteY978" fmla="*/ 770418 h 886408"/>
              <a:gd name="connsiteX979" fmla="*/ 7307548 w 8586408"/>
              <a:gd name="connsiteY979" fmla="*/ 768783 h 886408"/>
              <a:gd name="connsiteX980" fmla="*/ 7305928 w 8586408"/>
              <a:gd name="connsiteY980" fmla="*/ 768783 h 886408"/>
              <a:gd name="connsiteX981" fmla="*/ 7311594 w 8586408"/>
              <a:gd name="connsiteY981" fmla="*/ 763065 h 886408"/>
              <a:gd name="connsiteX982" fmla="*/ 7317256 w 8586408"/>
              <a:gd name="connsiteY982" fmla="*/ 757348 h 886408"/>
              <a:gd name="connsiteX983" fmla="*/ 7314830 w 8586408"/>
              <a:gd name="connsiteY983" fmla="*/ 748362 h 886408"/>
              <a:gd name="connsiteX984" fmla="*/ 7309166 w 8586408"/>
              <a:gd name="connsiteY984" fmla="*/ 742644 h 886408"/>
              <a:gd name="connsiteX985" fmla="*/ 7296219 w 8586408"/>
              <a:gd name="connsiteY985" fmla="*/ 754897 h 886408"/>
              <a:gd name="connsiteX986" fmla="*/ 7289746 w 8586408"/>
              <a:gd name="connsiteY986" fmla="*/ 773684 h 886408"/>
              <a:gd name="connsiteX987" fmla="*/ 7292983 w 8586408"/>
              <a:gd name="connsiteY987" fmla="*/ 784304 h 886408"/>
              <a:gd name="connsiteX988" fmla="*/ 7301074 w 8586408"/>
              <a:gd name="connsiteY988" fmla="*/ 799007 h 886408"/>
              <a:gd name="connsiteX989" fmla="*/ 7310784 w 8586408"/>
              <a:gd name="connsiteY989" fmla="*/ 812075 h 886408"/>
              <a:gd name="connsiteX990" fmla="*/ 7320494 w 8586408"/>
              <a:gd name="connsiteY990" fmla="*/ 817793 h 886408"/>
              <a:gd name="connsiteX991" fmla="*/ 7322112 w 8586408"/>
              <a:gd name="connsiteY991" fmla="*/ 816160 h 886408"/>
              <a:gd name="connsiteX992" fmla="*/ 7325349 w 8586408"/>
              <a:gd name="connsiteY992" fmla="*/ 816160 h 886408"/>
              <a:gd name="connsiteX993" fmla="*/ 7326967 w 8586408"/>
              <a:gd name="connsiteY993" fmla="*/ 815344 h 886408"/>
              <a:gd name="connsiteX994" fmla="*/ 7328585 w 8586408"/>
              <a:gd name="connsiteY994" fmla="*/ 814526 h 886408"/>
              <a:gd name="connsiteX995" fmla="*/ 7331822 w 8586408"/>
              <a:gd name="connsiteY995" fmla="*/ 816977 h 886408"/>
              <a:gd name="connsiteX996" fmla="*/ 7335058 w 8586408"/>
              <a:gd name="connsiteY996" fmla="*/ 819428 h 886408"/>
              <a:gd name="connsiteX997" fmla="*/ 7346386 w 8586408"/>
              <a:gd name="connsiteY997" fmla="*/ 817793 h 886408"/>
              <a:gd name="connsiteX998" fmla="*/ 7348006 w 8586408"/>
              <a:gd name="connsiteY998" fmla="*/ 816160 h 886408"/>
              <a:gd name="connsiteX999" fmla="*/ 7349622 w 8586408"/>
              <a:gd name="connsiteY999" fmla="*/ 814526 h 886408"/>
              <a:gd name="connsiteX1000" fmla="*/ 7354478 w 8586408"/>
              <a:gd name="connsiteY1000" fmla="*/ 808809 h 886408"/>
              <a:gd name="connsiteX1001" fmla="*/ 7359333 w 8586408"/>
              <a:gd name="connsiteY1001" fmla="*/ 803091 h 886408"/>
              <a:gd name="connsiteX1002" fmla="*/ 7359333 w 8586408"/>
              <a:gd name="connsiteY1002" fmla="*/ 794923 h 886408"/>
              <a:gd name="connsiteX1003" fmla="*/ 7357715 w 8586408"/>
              <a:gd name="connsiteY1003" fmla="*/ 782670 h 886408"/>
              <a:gd name="connsiteX1004" fmla="*/ 7356097 w 8586408"/>
              <a:gd name="connsiteY1004" fmla="*/ 768783 h 886408"/>
              <a:gd name="connsiteX1005" fmla="*/ 7360142 w 8586408"/>
              <a:gd name="connsiteY1005" fmla="*/ 764699 h 886408"/>
              <a:gd name="connsiteX1006" fmla="*/ 7367424 w 8586408"/>
              <a:gd name="connsiteY1006" fmla="*/ 763883 h 886408"/>
              <a:gd name="connsiteX1007" fmla="*/ 7372280 w 8586408"/>
              <a:gd name="connsiteY1007" fmla="*/ 767149 h 886408"/>
              <a:gd name="connsiteX1008" fmla="*/ 7370660 w 8586408"/>
              <a:gd name="connsiteY1008" fmla="*/ 771234 h 886408"/>
              <a:gd name="connsiteX1009" fmla="*/ 7369042 w 8586408"/>
              <a:gd name="connsiteY1009" fmla="*/ 775318 h 886408"/>
              <a:gd name="connsiteX1010" fmla="*/ 7374706 w 8586408"/>
              <a:gd name="connsiteY1010" fmla="*/ 773684 h 886408"/>
              <a:gd name="connsiteX1011" fmla="*/ 7380372 w 8586408"/>
              <a:gd name="connsiteY1011" fmla="*/ 772051 h 886408"/>
              <a:gd name="connsiteX1012" fmla="*/ 7384417 w 8586408"/>
              <a:gd name="connsiteY1012" fmla="*/ 772867 h 886408"/>
              <a:gd name="connsiteX1013" fmla="*/ 7388462 w 8586408"/>
              <a:gd name="connsiteY1013" fmla="*/ 773684 h 886408"/>
              <a:gd name="connsiteX1014" fmla="*/ 7394935 w 8586408"/>
              <a:gd name="connsiteY1014" fmla="*/ 767149 h 886408"/>
              <a:gd name="connsiteX1015" fmla="*/ 7389272 w 8586408"/>
              <a:gd name="connsiteY1015" fmla="*/ 753263 h 886408"/>
              <a:gd name="connsiteX1016" fmla="*/ 7383608 w 8586408"/>
              <a:gd name="connsiteY1016" fmla="*/ 741011 h 886408"/>
              <a:gd name="connsiteX1017" fmla="*/ 7388462 w 8586408"/>
              <a:gd name="connsiteY1017" fmla="*/ 736927 h 886408"/>
              <a:gd name="connsiteX1018" fmla="*/ 7393318 w 8586408"/>
              <a:gd name="connsiteY1018" fmla="*/ 731209 h 886408"/>
              <a:gd name="connsiteX1019" fmla="*/ 7388462 w 8586408"/>
              <a:gd name="connsiteY1019" fmla="*/ 726308 h 886408"/>
              <a:gd name="connsiteX1020" fmla="*/ 7372280 w 8586408"/>
              <a:gd name="connsiteY1020" fmla="*/ 726308 h 886408"/>
              <a:gd name="connsiteX1021" fmla="*/ 7367424 w 8586408"/>
              <a:gd name="connsiteY1021" fmla="*/ 725492 h 886408"/>
              <a:gd name="connsiteX1022" fmla="*/ 7364188 w 8586408"/>
              <a:gd name="connsiteY1022" fmla="*/ 723041 h 886408"/>
              <a:gd name="connsiteX1023" fmla="*/ 7366616 w 8586408"/>
              <a:gd name="connsiteY1023" fmla="*/ 718139 h 886408"/>
              <a:gd name="connsiteX1024" fmla="*/ 7369042 w 8586408"/>
              <a:gd name="connsiteY1024" fmla="*/ 713239 h 886408"/>
              <a:gd name="connsiteX1025" fmla="*/ 7363378 w 8586408"/>
              <a:gd name="connsiteY1025" fmla="*/ 704253 h 886408"/>
              <a:gd name="connsiteX1026" fmla="*/ 7352860 w 8586408"/>
              <a:gd name="connsiteY1026" fmla="*/ 701802 h 886408"/>
              <a:gd name="connsiteX1027" fmla="*/ 6224500 w 8586408"/>
              <a:gd name="connsiteY1027" fmla="*/ 701802 h 886408"/>
              <a:gd name="connsiteX1028" fmla="*/ 6218837 w 8586408"/>
              <a:gd name="connsiteY1028" fmla="*/ 705887 h 886408"/>
              <a:gd name="connsiteX1029" fmla="*/ 6218028 w 8586408"/>
              <a:gd name="connsiteY1029" fmla="*/ 713239 h 886408"/>
              <a:gd name="connsiteX1030" fmla="*/ 6222882 w 8586408"/>
              <a:gd name="connsiteY1030" fmla="*/ 719773 h 886408"/>
              <a:gd name="connsiteX1031" fmla="*/ 6229356 w 8586408"/>
              <a:gd name="connsiteY1031" fmla="*/ 716506 h 886408"/>
              <a:gd name="connsiteX1032" fmla="*/ 6232592 w 8586408"/>
              <a:gd name="connsiteY1032" fmla="*/ 709971 h 886408"/>
              <a:gd name="connsiteX1033" fmla="*/ 6224500 w 8586408"/>
              <a:gd name="connsiteY1033" fmla="*/ 701802 h 886408"/>
              <a:gd name="connsiteX1034" fmla="*/ 2405516 w 8586408"/>
              <a:gd name="connsiteY1034" fmla="*/ 701802 h 886408"/>
              <a:gd name="connsiteX1035" fmla="*/ 2399043 w 8586408"/>
              <a:gd name="connsiteY1035" fmla="*/ 709971 h 886408"/>
              <a:gd name="connsiteX1036" fmla="*/ 2402279 w 8586408"/>
              <a:gd name="connsiteY1036" fmla="*/ 713239 h 886408"/>
              <a:gd name="connsiteX1037" fmla="*/ 2405516 w 8586408"/>
              <a:gd name="connsiteY1037" fmla="*/ 709971 h 886408"/>
              <a:gd name="connsiteX1038" fmla="*/ 256212 w 8586408"/>
              <a:gd name="connsiteY1038" fmla="*/ 701802 h 886408"/>
              <a:gd name="connsiteX1039" fmla="*/ 249739 w 8586408"/>
              <a:gd name="connsiteY1039" fmla="*/ 709971 h 886408"/>
              <a:gd name="connsiteX1040" fmla="*/ 252975 w 8586408"/>
              <a:gd name="connsiteY1040" fmla="*/ 713239 h 886408"/>
              <a:gd name="connsiteX1041" fmla="*/ 256212 w 8586408"/>
              <a:gd name="connsiteY1041" fmla="*/ 709971 h 886408"/>
              <a:gd name="connsiteX1042" fmla="*/ 5668413 w 8586408"/>
              <a:gd name="connsiteY1042" fmla="*/ 696902 h 886408"/>
              <a:gd name="connsiteX1043" fmla="*/ 5656276 w 8586408"/>
              <a:gd name="connsiteY1043" fmla="*/ 701802 h 886408"/>
              <a:gd name="connsiteX1044" fmla="*/ 5637665 w 8586408"/>
              <a:gd name="connsiteY1044" fmla="*/ 713239 h 886408"/>
              <a:gd name="connsiteX1045" fmla="*/ 5620674 w 8586408"/>
              <a:gd name="connsiteY1045" fmla="*/ 726308 h 886408"/>
              <a:gd name="connsiteX1046" fmla="*/ 5613391 w 8586408"/>
              <a:gd name="connsiteY1046" fmla="*/ 736109 h 886408"/>
              <a:gd name="connsiteX1047" fmla="*/ 5613391 w 8586408"/>
              <a:gd name="connsiteY1047" fmla="*/ 737744 h 886408"/>
              <a:gd name="connsiteX1048" fmla="*/ 5622292 w 8586408"/>
              <a:gd name="connsiteY1048" fmla="*/ 749179 h 886408"/>
              <a:gd name="connsiteX1049" fmla="*/ 5632810 w 8586408"/>
              <a:gd name="connsiteY1049" fmla="*/ 760614 h 886408"/>
              <a:gd name="connsiteX1050" fmla="*/ 5632810 w 8586408"/>
              <a:gd name="connsiteY1050" fmla="*/ 773684 h 886408"/>
              <a:gd name="connsiteX1051" fmla="*/ 5634428 w 8586408"/>
              <a:gd name="connsiteY1051" fmla="*/ 775318 h 886408"/>
              <a:gd name="connsiteX1052" fmla="*/ 5636047 w 8586408"/>
              <a:gd name="connsiteY1052" fmla="*/ 776135 h 886408"/>
              <a:gd name="connsiteX1053" fmla="*/ 5637665 w 8586408"/>
              <a:gd name="connsiteY1053" fmla="*/ 776951 h 886408"/>
              <a:gd name="connsiteX1054" fmla="*/ 5647375 w 8586408"/>
              <a:gd name="connsiteY1054" fmla="*/ 770418 h 886408"/>
              <a:gd name="connsiteX1055" fmla="*/ 5648993 w 8586408"/>
              <a:gd name="connsiteY1055" fmla="*/ 770418 h 886408"/>
              <a:gd name="connsiteX1056" fmla="*/ 5652230 w 8586408"/>
              <a:gd name="connsiteY1056" fmla="*/ 776135 h 886408"/>
              <a:gd name="connsiteX1057" fmla="*/ 5657085 w 8586408"/>
              <a:gd name="connsiteY1057" fmla="*/ 781853 h 886408"/>
              <a:gd name="connsiteX1058" fmla="*/ 5669221 w 8586408"/>
              <a:gd name="connsiteY1058" fmla="*/ 771234 h 886408"/>
              <a:gd name="connsiteX1059" fmla="*/ 5673267 w 8586408"/>
              <a:gd name="connsiteY1059" fmla="*/ 754081 h 886408"/>
              <a:gd name="connsiteX1060" fmla="*/ 5672459 w 8586408"/>
              <a:gd name="connsiteY1060" fmla="*/ 749997 h 886408"/>
              <a:gd name="connsiteX1061" fmla="*/ 5671649 w 8586408"/>
              <a:gd name="connsiteY1061" fmla="*/ 745912 h 886408"/>
              <a:gd name="connsiteX1062" fmla="*/ 5674885 w 8586408"/>
              <a:gd name="connsiteY1062" fmla="*/ 740193 h 886408"/>
              <a:gd name="connsiteX1063" fmla="*/ 5678123 w 8586408"/>
              <a:gd name="connsiteY1063" fmla="*/ 736109 h 886408"/>
              <a:gd name="connsiteX1064" fmla="*/ 5677313 w 8586408"/>
              <a:gd name="connsiteY1064" fmla="*/ 732025 h 886408"/>
              <a:gd name="connsiteX1065" fmla="*/ 5676505 w 8586408"/>
              <a:gd name="connsiteY1065" fmla="*/ 727941 h 886408"/>
              <a:gd name="connsiteX1066" fmla="*/ 5678123 w 8586408"/>
              <a:gd name="connsiteY1066" fmla="*/ 722223 h 886408"/>
              <a:gd name="connsiteX1067" fmla="*/ 5681359 w 8586408"/>
              <a:gd name="connsiteY1067" fmla="*/ 716506 h 886408"/>
              <a:gd name="connsiteX1068" fmla="*/ 5675695 w 8586408"/>
              <a:gd name="connsiteY1068" fmla="*/ 705071 h 886408"/>
              <a:gd name="connsiteX1069" fmla="*/ 5668413 w 8586408"/>
              <a:gd name="connsiteY1069" fmla="*/ 696902 h 886408"/>
              <a:gd name="connsiteX1070" fmla="*/ 5543803 w 8586408"/>
              <a:gd name="connsiteY1070" fmla="*/ 695267 h 886408"/>
              <a:gd name="connsiteX1071" fmla="*/ 5542185 w 8586408"/>
              <a:gd name="connsiteY1071" fmla="*/ 696902 h 886408"/>
              <a:gd name="connsiteX1072" fmla="*/ 5542185 w 8586408"/>
              <a:gd name="connsiteY1072" fmla="*/ 708337 h 886408"/>
              <a:gd name="connsiteX1073" fmla="*/ 5545423 w 8586408"/>
              <a:gd name="connsiteY1073" fmla="*/ 709971 h 886408"/>
              <a:gd name="connsiteX1074" fmla="*/ 5551895 w 8586408"/>
              <a:gd name="connsiteY1074" fmla="*/ 709155 h 886408"/>
              <a:gd name="connsiteX1075" fmla="*/ 5555132 w 8586408"/>
              <a:gd name="connsiteY1075" fmla="*/ 705071 h 886408"/>
              <a:gd name="connsiteX1076" fmla="*/ 5551895 w 8586408"/>
              <a:gd name="connsiteY1076" fmla="*/ 698536 h 886408"/>
              <a:gd name="connsiteX1077" fmla="*/ 5545423 w 8586408"/>
              <a:gd name="connsiteY1077" fmla="*/ 695267 h 886408"/>
              <a:gd name="connsiteX1078" fmla="*/ 3235197 w 8586408"/>
              <a:gd name="connsiteY1078" fmla="*/ 693634 h 886408"/>
              <a:gd name="connsiteX1079" fmla="*/ 3231961 w 8586408"/>
              <a:gd name="connsiteY1079" fmla="*/ 695267 h 886408"/>
              <a:gd name="connsiteX1080" fmla="*/ 3231961 w 8586408"/>
              <a:gd name="connsiteY1080" fmla="*/ 703436 h 886408"/>
              <a:gd name="connsiteX1081" fmla="*/ 3233579 w 8586408"/>
              <a:gd name="connsiteY1081" fmla="*/ 705071 h 886408"/>
              <a:gd name="connsiteX1082" fmla="*/ 3240861 w 8586408"/>
              <a:gd name="connsiteY1082" fmla="*/ 701802 h 886408"/>
              <a:gd name="connsiteX1083" fmla="*/ 3244907 w 8586408"/>
              <a:gd name="connsiteY1083" fmla="*/ 695267 h 886408"/>
              <a:gd name="connsiteX1084" fmla="*/ 3243289 w 8586408"/>
              <a:gd name="connsiteY1084" fmla="*/ 693634 h 886408"/>
              <a:gd name="connsiteX1085" fmla="*/ 3238435 w 8586408"/>
              <a:gd name="connsiteY1085" fmla="*/ 693634 h 886408"/>
              <a:gd name="connsiteX1086" fmla="*/ 2831128 w 8586408"/>
              <a:gd name="connsiteY1086" fmla="*/ 693634 h 886408"/>
              <a:gd name="connsiteX1087" fmla="*/ 2824656 w 8586408"/>
              <a:gd name="connsiteY1087" fmla="*/ 696085 h 886408"/>
              <a:gd name="connsiteX1088" fmla="*/ 2821419 w 8586408"/>
              <a:gd name="connsiteY1088" fmla="*/ 701802 h 886408"/>
              <a:gd name="connsiteX1089" fmla="*/ 2824656 w 8586408"/>
              <a:gd name="connsiteY1089" fmla="*/ 705071 h 886408"/>
              <a:gd name="connsiteX1090" fmla="*/ 2829510 w 8586408"/>
              <a:gd name="connsiteY1090" fmla="*/ 700986 h 886408"/>
              <a:gd name="connsiteX1091" fmla="*/ 2831128 w 8586408"/>
              <a:gd name="connsiteY1091" fmla="*/ 693634 h 886408"/>
              <a:gd name="connsiteX1092" fmla="*/ 681824 w 8586408"/>
              <a:gd name="connsiteY1092" fmla="*/ 693634 h 886408"/>
              <a:gd name="connsiteX1093" fmla="*/ 675352 w 8586408"/>
              <a:gd name="connsiteY1093" fmla="*/ 696085 h 886408"/>
              <a:gd name="connsiteX1094" fmla="*/ 672115 w 8586408"/>
              <a:gd name="connsiteY1094" fmla="*/ 701802 h 886408"/>
              <a:gd name="connsiteX1095" fmla="*/ 675352 w 8586408"/>
              <a:gd name="connsiteY1095" fmla="*/ 705071 h 886408"/>
              <a:gd name="connsiteX1096" fmla="*/ 680206 w 8586408"/>
              <a:gd name="connsiteY1096" fmla="*/ 700986 h 886408"/>
              <a:gd name="connsiteX1097" fmla="*/ 681824 w 8586408"/>
              <a:gd name="connsiteY1097" fmla="*/ 693634 h 886408"/>
              <a:gd name="connsiteX1098" fmla="*/ 2470248 w 8586408"/>
              <a:gd name="connsiteY1098" fmla="*/ 692001 h 886408"/>
              <a:gd name="connsiteX1099" fmla="*/ 2467011 w 8586408"/>
              <a:gd name="connsiteY1099" fmla="*/ 696902 h 886408"/>
              <a:gd name="connsiteX1100" fmla="*/ 2473484 w 8586408"/>
              <a:gd name="connsiteY1100" fmla="*/ 693634 h 886408"/>
              <a:gd name="connsiteX1101" fmla="*/ 2470248 w 8586408"/>
              <a:gd name="connsiteY1101" fmla="*/ 692001 h 886408"/>
              <a:gd name="connsiteX1102" fmla="*/ 320944 w 8586408"/>
              <a:gd name="connsiteY1102" fmla="*/ 692001 h 886408"/>
              <a:gd name="connsiteX1103" fmla="*/ 317707 w 8586408"/>
              <a:gd name="connsiteY1103" fmla="*/ 696902 h 886408"/>
              <a:gd name="connsiteX1104" fmla="*/ 324180 w 8586408"/>
              <a:gd name="connsiteY1104" fmla="*/ 693634 h 886408"/>
              <a:gd name="connsiteX1105" fmla="*/ 320944 w 8586408"/>
              <a:gd name="connsiteY1105" fmla="*/ 692001 h 886408"/>
              <a:gd name="connsiteX1106" fmla="*/ 5924105 w 8586408"/>
              <a:gd name="connsiteY1106" fmla="*/ 690367 h 886408"/>
              <a:gd name="connsiteX1107" fmla="*/ 5920868 w 8586408"/>
              <a:gd name="connsiteY1107" fmla="*/ 693634 h 886408"/>
              <a:gd name="connsiteX1108" fmla="*/ 5920868 w 8586408"/>
              <a:gd name="connsiteY1108" fmla="*/ 700169 h 886408"/>
              <a:gd name="connsiteX1109" fmla="*/ 5920868 w 8586408"/>
              <a:gd name="connsiteY1109" fmla="*/ 703436 h 886408"/>
              <a:gd name="connsiteX1110" fmla="*/ 5920868 w 8586408"/>
              <a:gd name="connsiteY1110" fmla="*/ 705071 h 886408"/>
              <a:gd name="connsiteX1111" fmla="*/ 5925723 w 8586408"/>
              <a:gd name="connsiteY1111" fmla="*/ 701802 h 886408"/>
              <a:gd name="connsiteX1112" fmla="*/ 5927341 w 8586408"/>
              <a:gd name="connsiteY1112" fmla="*/ 695267 h 886408"/>
              <a:gd name="connsiteX1113" fmla="*/ 5924105 w 8586408"/>
              <a:gd name="connsiteY1113" fmla="*/ 690367 h 886408"/>
              <a:gd name="connsiteX1114" fmla="*/ 5302678 w 8586408"/>
              <a:gd name="connsiteY1114" fmla="*/ 690367 h 886408"/>
              <a:gd name="connsiteX1115" fmla="*/ 5297822 w 8586408"/>
              <a:gd name="connsiteY1115" fmla="*/ 696902 h 886408"/>
              <a:gd name="connsiteX1116" fmla="*/ 5301058 w 8586408"/>
              <a:gd name="connsiteY1116" fmla="*/ 701802 h 886408"/>
              <a:gd name="connsiteX1117" fmla="*/ 5309150 w 8586408"/>
              <a:gd name="connsiteY1117" fmla="*/ 695267 h 886408"/>
              <a:gd name="connsiteX1118" fmla="*/ 5302678 w 8586408"/>
              <a:gd name="connsiteY1118" fmla="*/ 690367 h 886408"/>
              <a:gd name="connsiteX1119" fmla="*/ 4680845 w 8586408"/>
              <a:gd name="connsiteY1119" fmla="*/ 690367 h 886408"/>
              <a:gd name="connsiteX1120" fmla="*/ 4674372 w 8586408"/>
              <a:gd name="connsiteY1120" fmla="*/ 693634 h 886408"/>
              <a:gd name="connsiteX1121" fmla="*/ 4674372 w 8586408"/>
              <a:gd name="connsiteY1121" fmla="*/ 696902 h 886408"/>
              <a:gd name="connsiteX1122" fmla="*/ 4675990 w 8586408"/>
              <a:gd name="connsiteY1122" fmla="*/ 698536 h 886408"/>
              <a:gd name="connsiteX1123" fmla="*/ 4680036 w 8586408"/>
              <a:gd name="connsiteY1123" fmla="*/ 695267 h 886408"/>
              <a:gd name="connsiteX1124" fmla="*/ 4680845 w 8586408"/>
              <a:gd name="connsiteY1124" fmla="*/ 690367 h 886408"/>
              <a:gd name="connsiteX1125" fmla="*/ 2378004 w 8586408"/>
              <a:gd name="connsiteY1125" fmla="*/ 690367 h 886408"/>
              <a:gd name="connsiteX1126" fmla="*/ 2339165 w 8586408"/>
              <a:gd name="connsiteY1126" fmla="*/ 708337 h 886408"/>
              <a:gd name="connsiteX1127" fmla="*/ 2330265 w 8586408"/>
              <a:gd name="connsiteY1127" fmla="*/ 715688 h 886408"/>
              <a:gd name="connsiteX1128" fmla="*/ 2324601 w 8586408"/>
              <a:gd name="connsiteY1128" fmla="*/ 723041 h 886408"/>
              <a:gd name="connsiteX1129" fmla="*/ 2327837 w 8586408"/>
              <a:gd name="connsiteY1129" fmla="*/ 724674 h 886408"/>
              <a:gd name="connsiteX1130" fmla="*/ 2329455 w 8586408"/>
              <a:gd name="connsiteY1130" fmla="*/ 724674 h 886408"/>
              <a:gd name="connsiteX1131" fmla="*/ 2333501 w 8586408"/>
              <a:gd name="connsiteY1131" fmla="*/ 722223 h 886408"/>
              <a:gd name="connsiteX1132" fmla="*/ 2337547 w 8586408"/>
              <a:gd name="connsiteY1132" fmla="*/ 719773 h 886408"/>
              <a:gd name="connsiteX1133" fmla="*/ 2361821 w 8586408"/>
              <a:gd name="connsiteY1133" fmla="*/ 709971 h 886408"/>
              <a:gd name="connsiteX1134" fmla="*/ 2378004 w 8586408"/>
              <a:gd name="connsiteY1134" fmla="*/ 690367 h 886408"/>
              <a:gd name="connsiteX1135" fmla="*/ 228700 w 8586408"/>
              <a:gd name="connsiteY1135" fmla="*/ 690367 h 886408"/>
              <a:gd name="connsiteX1136" fmla="*/ 189861 w 8586408"/>
              <a:gd name="connsiteY1136" fmla="*/ 708337 h 886408"/>
              <a:gd name="connsiteX1137" fmla="*/ 180961 w 8586408"/>
              <a:gd name="connsiteY1137" fmla="*/ 715688 h 886408"/>
              <a:gd name="connsiteX1138" fmla="*/ 175297 w 8586408"/>
              <a:gd name="connsiteY1138" fmla="*/ 723041 h 886408"/>
              <a:gd name="connsiteX1139" fmla="*/ 178533 w 8586408"/>
              <a:gd name="connsiteY1139" fmla="*/ 724674 h 886408"/>
              <a:gd name="connsiteX1140" fmla="*/ 180151 w 8586408"/>
              <a:gd name="connsiteY1140" fmla="*/ 724674 h 886408"/>
              <a:gd name="connsiteX1141" fmla="*/ 184197 w 8586408"/>
              <a:gd name="connsiteY1141" fmla="*/ 722223 h 886408"/>
              <a:gd name="connsiteX1142" fmla="*/ 188243 w 8586408"/>
              <a:gd name="connsiteY1142" fmla="*/ 719773 h 886408"/>
              <a:gd name="connsiteX1143" fmla="*/ 212517 w 8586408"/>
              <a:gd name="connsiteY1143" fmla="*/ 709971 h 886408"/>
              <a:gd name="connsiteX1144" fmla="*/ 228700 w 8586408"/>
              <a:gd name="connsiteY1144" fmla="*/ 690367 h 886408"/>
              <a:gd name="connsiteX1145" fmla="*/ 4222866 w 8586408"/>
              <a:gd name="connsiteY1145" fmla="*/ 688734 h 886408"/>
              <a:gd name="connsiteX1146" fmla="*/ 4219630 w 8586408"/>
              <a:gd name="connsiteY1146" fmla="*/ 691183 h 886408"/>
              <a:gd name="connsiteX1147" fmla="*/ 4216393 w 8586408"/>
              <a:gd name="connsiteY1147" fmla="*/ 693634 h 886408"/>
              <a:gd name="connsiteX1148" fmla="*/ 4213157 w 8586408"/>
              <a:gd name="connsiteY1148" fmla="*/ 696902 h 886408"/>
              <a:gd name="connsiteX1149" fmla="*/ 4214775 w 8586408"/>
              <a:gd name="connsiteY1149" fmla="*/ 698536 h 886408"/>
              <a:gd name="connsiteX1150" fmla="*/ 4222866 w 8586408"/>
              <a:gd name="connsiteY1150" fmla="*/ 692001 h 886408"/>
              <a:gd name="connsiteX1151" fmla="*/ 7793441 w 8586408"/>
              <a:gd name="connsiteY1151" fmla="*/ 687099 h 886408"/>
              <a:gd name="connsiteX1152" fmla="*/ 7783732 w 8586408"/>
              <a:gd name="connsiteY1152" fmla="*/ 695267 h 886408"/>
              <a:gd name="connsiteX1153" fmla="*/ 7786969 w 8586408"/>
              <a:gd name="connsiteY1153" fmla="*/ 696902 h 886408"/>
              <a:gd name="connsiteX1154" fmla="*/ 7791823 w 8586408"/>
              <a:gd name="connsiteY1154" fmla="*/ 693634 h 886408"/>
              <a:gd name="connsiteX1155" fmla="*/ 7793441 w 8586408"/>
              <a:gd name="connsiteY1155" fmla="*/ 687099 h 886408"/>
              <a:gd name="connsiteX1156" fmla="*/ 6276287 w 8586408"/>
              <a:gd name="connsiteY1156" fmla="*/ 687099 h 886408"/>
              <a:gd name="connsiteX1157" fmla="*/ 6266577 w 8586408"/>
              <a:gd name="connsiteY1157" fmla="*/ 695267 h 886408"/>
              <a:gd name="connsiteX1158" fmla="*/ 6269813 w 8586408"/>
              <a:gd name="connsiteY1158" fmla="*/ 696902 h 886408"/>
              <a:gd name="connsiteX1159" fmla="*/ 6274667 w 8586408"/>
              <a:gd name="connsiteY1159" fmla="*/ 693634 h 886408"/>
              <a:gd name="connsiteX1160" fmla="*/ 6276287 w 8586408"/>
              <a:gd name="connsiteY1160" fmla="*/ 687099 h 886408"/>
              <a:gd name="connsiteX1161" fmla="*/ 4169463 w 8586408"/>
              <a:gd name="connsiteY1161" fmla="*/ 687099 h 886408"/>
              <a:gd name="connsiteX1162" fmla="*/ 4169463 w 8586408"/>
              <a:gd name="connsiteY1162" fmla="*/ 690367 h 886408"/>
              <a:gd name="connsiteX1163" fmla="*/ 4174317 w 8586408"/>
              <a:gd name="connsiteY1163" fmla="*/ 687099 h 886408"/>
              <a:gd name="connsiteX1164" fmla="*/ 4528725 w 8586408"/>
              <a:gd name="connsiteY1164" fmla="*/ 685466 h 886408"/>
              <a:gd name="connsiteX1165" fmla="*/ 4522252 w 8586408"/>
              <a:gd name="connsiteY1165" fmla="*/ 692001 h 886408"/>
              <a:gd name="connsiteX1166" fmla="*/ 4530343 w 8586408"/>
              <a:gd name="connsiteY1166" fmla="*/ 687099 h 886408"/>
              <a:gd name="connsiteX1167" fmla="*/ 4528725 w 8586408"/>
              <a:gd name="connsiteY1167" fmla="*/ 685466 h 886408"/>
              <a:gd name="connsiteX1168" fmla="*/ 1174900 w 8586408"/>
              <a:gd name="connsiteY1168" fmla="*/ 683832 h 886408"/>
              <a:gd name="connsiteX1169" fmla="*/ 1167618 w 8586408"/>
              <a:gd name="connsiteY1169" fmla="*/ 688734 h 886408"/>
              <a:gd name="connsiteX1170" fmla="*/ 1163572 w 8586408"/>
              <a:gd name="connsiteY1170" fmla="*/ 698536 h 886408"/>
              <a:gd name="connsiteX1171" fmla="*/ 1164381 w 8586408"/>
              <a:gd name="connsiteY1171" fmla="*/ 705071 h 886408"/>
              <a:gd name="connsiteX1172" fmla="*/ 1168428 w 8586408"/>
              <a:gd name="connsiteY1172" fmla="*/ 708337 h 886408"/>
              <a:gd name="connsiteX1173" fmla="*/ 1182991 w 8586408"/>
              <a:gd name="connsiteY1173" fmla="*/ 706704 h 886408"/>
              <a:gd name="connsiteX1174" fmla="*/ 1191083 w 8586408"/>
              <a:gd name="connsiteY1174" fmla="*/ 696902 h 886408"/>
              <a:gd name="connsiteX1175" fmla="*/ 1184611 w 8586408"/>
              <a:gd name="connsiteY1175" fmla="*/ 688734 h 886408"/>
              <a:gd name="connsiteX1176" fmla="*/ 1174900 w 8586408"/>
              <a:gd name="connsiteY1176" fmla="*/ 683832 h 886408"/>
              <a:gd name="connsiteX1177" fmla="*/ 8301589 w 8586408"/>
              <a:gd name="connsiteY1177" fmla="*/ 682199 h 886408"/>
              <a:gd name="connsiteX1178" fmla="*/ 8293496 w 8586408"/>
              <a:gd name="connsiteY1178" fmla="*/ 687099 h 886408"/>
              <a:gd name="connsiteX1179" fmla="*/ 8299969 w 8586408"/>
              <a:gd name="connsiteY1179" fmla="*/ 692001 h 886408"/>
              <a:gd name="connsiteX1180" fmla="*/ 8306442 w 8586408"/>
              <a:gd name="connsiteY1180" fmla="*/ 687099 h 886408"/>
              <a:gd name="connsiteX1181" fmla="*/ 8301589 w 8586408"/>
              <a:gd name="connsiteY1181" fmla="*/ 682199 h 886408"/>
              <a:gd name="connsiteX1182" fmla="*/ 6784433 w 8586408"/>
              <a:gd name="connsiteY1182" fmla="*/ 682199 h 886408"/>
              <a:gd name="connsiteX1183" fmla="*/ 6776340 w 8586408"/>
              <a:gd name="connsiteY1183" fmla="*/ 687099 h 886408"/>
              <a:gd name="connsiteX1184" fmla="*/ 6782814 w 8586408"/>
              <a:gd name="connsiteY1184" fmla="*/ 692001 h 886408"/>
              <a:gd name="connsiteX1185" fmla="*/ 6789287 w 8586408"/>
              <a:gd name="connsiteY1185" fmla="*/ 687099 h 886408"/>
              <a:gd name="connsiteX1186" fmla="*/ 6784433 w 8586408"/>
              <a:gd name="connsiteY1186" fmla="*/ 682199 h 886408"/>
              <a:gd name="connsiteX1187" fmla="*/ 5749328 w 8586408"/>
              <a:gd name="connsiteY1187" fmla="*/ 682199 h 886408"/>
              <a:gd name="connsiteX1188" fmla="*/ 5736381 w 8586408"/>
              <a:gd name="connsiteY1188" fmla="*/ 695267 h 886408"/>
              <a:gd name="connsiteX1189" fmla="*/ 5737999 w 8586408"/>
              <a:gd name="connsiteY1189" fmla="*/ 696902 h 886408"/>
              <a:gd name="connsiteX1190" fmla="*/ 5747710 w 8586408"/>
              <a:gd name="connsiteY1190" fmla="*/ 692001 h 886408"/>
              <a:gd name="connsiteX1191" fmla="*/ 5755801 w 8586408"/>
              <a:gd name="connsiteY1191" fmla="*/ 683832 h 886408"/>
              <a:gd name="connsiteX1192" fmla="*/ 5754183 w 8586408"/>
              <a:gd name="connsiteY1192" fmla="*/ 682199 h 886408"/>
              <a:gd name="connsiteX1193" fmla="*/ 5752564 w 8586408"/>
              <a:gd name="connsiteY1193" fmla="*/ 682199 h 886408"/>
              <a:gd name="connsiteX1194" fmla="*/ 5406248 w 8586408"/>
              <a:gd name="connsiteY1194" fmla="*/ 682199 h 886408"/>
              <a:gd name="connsiteX1195" fmla="*/ 5392492 w 8586408"/>
              <a:gd name="connsiteY1195" fmla="*/ 692001 h 886408"/>
              <a:gd name="connsiteX1196" fmla="*/ 5383593 w 8586408"/>
              <a:gd name="connsiteY1196" fmla="*/ 705071 h 886408"/>
              <a:gd name="connsiteX1197" fmla="*/ 5390065 w 8586408"/>
              <a:gd name="connsiteY1197" fmla="*/ 711604 h 886408"/>
              <a:gd name="connsiteX1198" fmla="*/ 5395730 w 8586408"/>
              <a:gd name="connsiteY1198" fmla="*/ 706704 h 886408"/>
              <a:gd name="connsiteX1199" fmla="*/ 5399776 w 8586408"/>
              <a:gd name="connsiteY1199" fmla="*/ 701802 h 886408"/>
              <a:gd name="connsiteX1200" fmla="*/ 5401394 w 8586408"/>
              <a:gd name="connsiteY1200" fmla="*/ 703436 h 886408"/>
              <a:gd name="connsiteX1201" fmla="*/ 5399776 w 8586408"/>
              <a:gd name="connsiteY1201" fmla="*/ 706704 h 886408"/>
              <a:gd name="connsiteX1202" fmla="*/ 5398156 w 8586408"/>
              <a:gd name="connsiteY1202" fmla="*/ 709971 h 886408"/>
              <a:gd name="connsiteX1203" fmla="*/ 5399776 w 8586408"/>
              <a:gd name="connsiteY1203" fmla="*/ 713239 h 886408"/>
              <a:gd name="connsiteX1204" fmla="*/ 5401394 w 8586408"/>
              <a:gd name="connsiteY1204" fmla="*/ 717323 h 886408"/>
              <a:gd name="connsiteX1205" fmla="*/ 5403012 w 8586408"/>
              <a:gd name="connsiteY1205" fmla="*/ 721407 h 886408"/>
              <a:gd name="connsiteX1206" fmla="*/ 5407057 w 8586408"/>
              <a:gd name="connsiteY1206" fmla="*/ 741828 h 886408"/>
              <a:gd name="connsiteX1207" fmla="*/ 5424049 w 8586408"/>
              <a:gd name="connsiteY1207" fmla="*/ 749179 h 886408"/>
              <a:gd name="connsiteX1208" fmla="*/ 5433760 w 8586408"/>
              <a:gd name="connsiteY1208" fmla="*/ 741011 h 886408"/>
              <a:gd name="connsiteX1209" fmla="*/ 5430524 w 8586408"/>
              <a:gd name="connsiteY1209" fmla="*/ 734476 h 886408"/>
              <a:gd name="connsiteX1210" fmla="*/ 5425668 w 8586408"/>
              <a:gd name="connsiteY1210" fmla="*/ 727941 h 886408"/>
              <a:gd name="connsiteX1211" fmla="*/ 5423240 w 8586408"/>
              <a:gd name="connsiteY1211" fmla="*/ 712422 h 886408"/>
              <a:gd name="connsiteX1212" fmla="*/ 5417577 w 8586408"/>
              <a:gd name="connsiteY1212" fmla="*/ 696902 h 886408"/>
              <a:gd name="connsiteX1213" fmla="*/ 5412721 w 8586408"/>
              <a:gd name="connsiteY1213" fmla="*/ 693634 h 886408"/>
              <a:gd name="connsiteX1214" fmla="*/ 5411913 w 8586408"/>
              <a:gd name="connsiteY1214" fmla="*/ 686283 h 886408"/>
              <a:gd name="connsiteX1215" fmla="*/ 5406248 w 8586408"/>
              <a:gd name="connsiteY1215" fmla="*/ 682199 h 886408"/>
              <a:gd name="connsiteX1216" fmla="*/ 3152664 w 8586408"/>
              <a:gd name="connsiteY1216" fmla="*/ 682199 h 886408"/>
              <a:gd name="connsiteX1217" fmla="*/ 3149428 w 8586408"/>
              <a:gd name="connsiteY1217" fmla="*/ 687099 h 886408"/>
              <a:gd name="connsiteX1218" fmla="*/ 3154282 w 8586408"/>
              <a:gd name="connsiteY1218" fmla="*/ 683832 h 886408"/>
              <a:gd name="connsiteX1219" fmla="*/ 3152664 w 8586408"/>
              <a:gd name="connsiteY1219" fmla="*/ 682199 h 886408"/>
              <a:gd name="connsiteX1220" fmla="*/ 1139298 w 8586408"/>
              <a:gd name="connsiteY1220" fmla="*/ 682199 h 886408"/>
              <a:gd name="connsiteX1221" fmla="*/ 1131206 w 8586408"/>
              <a:gd name="connsiteY1221" fmla="*/ 683832 h 886408"/>
              <a:gd name="connsiteX1222" fmla="*/ 1126351 w 8586408"/>
              <a:gd name="connsiteY1222" fmla="*/ 688734 h 886408"/>
              <a:gd name="connsiteX1223" fmla="*/ 1130397 w 8586408"/>
              <a:gd name="connsiteY1223" fmla="*/ 702620 h 886408"/>
              <a:gd name="connsiteX1224" fmla="*/ 1142534 w 8586408"/>
              <a:gd name="connsiteY1224" fmla="*/ 708337 h 886408"/>
              <a:gd name="connsiteX1225" fmla="*/ 1147389 w 8586408"/>
              <a:gd name="connsiteY1225" fmla="*/ 696902 h 886408"/>
              <a:gd name="connsiteX1226" fmla="*/ 1146580 w 8586408"/>
              <a:gd name="connsiteY1226" fmla="*/ 687916 h 886408"/>
              <a:gd name="connsiteX1227" fmla="*/ 1139298 w 8586408"/>
              <a:gd name="connsiteY1227" fmla="*/ 682199 h 886408"/>
              <a:gd name="connsiteX1228" fmla="*/ 3821023 w 8586408"/>
              <a:gd name="connsiteY1228" fmla="*/ 678931 h 886408"/>
              <a:gd name="connsiteX1229" fmla="*/ 3814549 w 8586408"/>
              <a:gd name="connsiteY1229" fmla="*/ 687099 h 886408"/>
              <a:gd name="connsiteX1230" fmla="*/ 3821023 w 8586408"/>
              <a:gd name="connsiteY1230" fmla="*/ 682199 h 886408"/>
              <a:gd name="connsiteX1231" fmla="*/ 3722307 w 8586408"/>
              <a:gd name="connsiteY1231" fmla="*/ 678931 h 886408"/>
              <a:gd name="connsiteX1232" fmla="*/ 3711787 w 8586408"/>
              <a:gd name="connsiteY1232" fmla="*/ 684650 h 886408"/>
              <a:gd name="connsiteX1233" fmla="*/ 3701268 w 8586408"/>
              <a:gd name="connsiteY1233" fmla="*/ 690367 h 886408"/>
              <a:gd name="connsiteX1234" fmla="*/ 3689941 w 8586408"/>
              <a:gd name="connsiteY1234" fmla="*/ 697718 h 886408"/>
              <a:gd name="connsiteX1235" fmla="*/ 3683467 w 8586408"/>
              <a:gd name="connsiteY1235" fmla="*/ 708337 h 886408"/>
              <a:gd name="connsiteX1236" fmla="*/ 3689941 w 8586408"/>
              <a:gd name="connsiteY1236" fmla="*/ 711604 h 886408"/>
              <a:gd name="connsiteX1237" fmla="*/ 3699650 w 8586408"/>
              <a:gd name="connsiteY1237" fmla="*/ 709155 h 886408"/>
              <a:gd name="connsiteX1238" fmla="*/ 3706124 w 8586408"/>
              <a:gd name="connsiteY1238" fmla="*/ 700169 h 886408"/>
              <a:gd name="connsiteX1239" fmla="*/ 3720687 w 8586408"/>
              <a:gd name="connsiteY1239" fmla="*/ 687099 h 886408"/>
              <a:gd name="connsiteX1240" fmla="*/ 3723925 w 8586408"/>
              <a:gd name="connsiteY1240" fmla="*/ 682199 h 886408"/>
              <a:gd name="connsiteX1241" fmla="*/ 3723925 w 8586408"/>
              <a:gd name="connsiteY1241" fmla="*/ 680565 h 886408"/>
              <a:gd name="connsiteX1242" fmla="*/ 2334311 w 8586408"/>
              <a:gd name="connsiteY1242" fmla="*/ 678931 h 886408"/>
              <a:gd name="connsiteX1243" fmla="*/ 2314082 w 8586408"/>
              <a:gd name="connsiteY1243" fmla="*/ 687916 h 886408"/>
              <a:gd name="connsiteX1244" fmla="*/ 2298709 w 8586408"/>
              <a:gd name="connsiteY1244" fmla="*/ 703436 h 886408"/>
              <a:gd name="connsiteX1245" fmla="*/ 2298709 w 8586408"/>
              <a:gd name="connsiteY1245" fmla="*/ 705071 h 886408"/>
              <a:gd name="connsiteX1246" fmla="*/ 2306800 w 8586408"/>
              <a:gd name="connsiteY1246" fmla="*/ 709971 h 886408"/>
              <a:gd name="connsiteX1247" fmla="*/ 2310845 w 8586408"/>
              <a:gd name="connsiteY1247" fmla="*/ 706704 h 886408"/>
              <a:gd name="connsiteX1248" fmla="*/ 2313272 w 8586408"/>
              <a:gd name="connsiteY1248" fmla="*/ 700169 h 886408"/>
              <a:gd name="connsiteX1249" fmla="*/ 2327028 w 8586408"/>
              <a:gd name="connsiteY1249" fmla="*/ 688734 h 886408"/>
              <a:gd name="connsiteX1250" fmla="*/ 2337547 w 8586408"/>
              <a:gd name="connsiteY1250" fmla="*/ 678931 h 886408"/>
              <a:gd name="connsiteX1251" fmla="*/ 2335929 w 8586408"/>
              <a:gd name="connsiteY1251" fmla="*/ 678931 h 886408"/>
              <a:gd name="connsiteX1252" fmla="*/ 185007 w 8586408"/>
              <a:gd name="connsiteY1252" fmla="*/ 678931 h 886408"/>
              <a:gd name="connsiteX1253" fmla="*/ 164778 w 8586408"/>
              <a:gd name="connsiteY1253" fmla="*/ 687916 h 886408"/>
              <a:gd name="connsiteX1254" fmla="*/ 149403 w 8586408"/>
              <a:gd name="connsiteY1254" fmla="*/ 703436 h 886408"/>
              <a:gd name="connsiteX1255" fmla="*/ 149403 w 8586408"/>
              <a:gd name="connsiteY1255" fmla="*/ 705071 h 886408"/>
              <a:gd name="connsiteX1256" fmla="*/ 157496 w 8586408"/>
              <a:gd name="connsiteY1256" fmla="*/ 709971 h 886408"/>
              <a:gd name="connsiteX1257" fmla="*/ 161541 w 8586408"/>
              <a:gd name="connsiteY1257" fmla="*/ 706704 h 886408"/>
              <a:gd name="connsiteX1258" fmla="*/ 163968 w 8586408"/>
              <a:gd name="connsiteY1258" fmla="*/ 700169 h 886408"/>
              <a:gd name="connsiteX1259" fmla="*/ 177725 w 8586408"/>
              <a:gd name="connsiteY1259" fmla="*/ 688734 h 886408"/>
              <a:gd name="connsiteX1260" fmla="*/ 188243 w 8586408"/>
              <a:gd name="connsiteY1260" fmla="*/ 678931 h 886408"/>
              <a:gd name="connsiteX1261" fmla="*/ 186625 w 8586408"/>
              <a:gd name="connsiteY1261" fmla="*/ 678931 h 886408"/>
              <a:gd name="connsiteX1262" fmla="*/ 8476363 w 8586408"/>
              <a:gd name="connsiteY1262" fmla="*/ 677297 h 886408"/>
              <a:gd name="connsiteX1263" fmla="*/ 8466655 w 8586408"/>
              <a:gd name="connsiteY1263" fmla="*/ 678931 h 886408"/>
              <a:gd name="connsiteX1264" fmla="*/ 8460181 w 8586408"/>
              <a:gd name="connsiteY1264" fmla="*/ 683832 h 886408"/>
              <a:gd name="connsiteX1265" fmla="*/ 8465036 w 8586408"/>
              <a:gd name="connsiteY1265" fmla="*/ 688734 h 886408"/>
              <a:gd name="connsiteX1266" fmla="*/ 8476363 w 8586408"/>
              <a:gd name="connsiteY1266" fmla="*/ 677297 h 886408"/>
              <a:gd name="connsiteX1267" fmla="*/ 6959208 w 8586408"/>
              <a:gd name="connsiteY1267" fmla="*/ 677297 h 886408"/>
              <a:gd name="connsiteX1268" fmla="*/ 6949499 w 8586408"/>
              <a:gd name="connsiteY1268" fmla="*/ 678931 h 886408"/>
              <a:gd name="connsiteX1269" fmla="*/ 6943026 w 8586408"/>
              <a:gd name="connsiteY1269" fmla="*/ 683832 h 886408"/>
              <a:gd name="connsiteX1270" fmla="*/ 6947880 w 8586408"/>
              <a:gd name="connsiteY1270" fmla="*/ 688734 h 886408"/>
              <a:gd name="connsiteX1271" fmla="*/ 6959208 w 8586408"/>
              <a:gd name="connsiteY1271" fmla="*/ 677297 h 886408"/>
              <a:gd name="connsiteX1272" fmla="*/ 4489886 w 8586408"/>
              <a:gd name="connsiteY1272" fmla="*/ 677297 h 886408"/>
              <a:gd name="connsiteX1273" fmla="*/ 4485031 w 8586408"/>
              <a:gd name="connsiteY1273" fmla="*/ 682199 h 886408"/>
              <a:gd name="connsiteX1274" fmla="*/ 4486649 w 8586408"/>
              <a:gd name="connsiteY1274" fmla="*/ 683832 h 886408"/>
              <a:gd name="connsiteX1275" fmla="*/ 4491505 w 8586408"/>
              <a:gd name="connsiteY1275" fmla="*/ 678931 h 886408"/>
              <a:gd name="connsiteX1276" fmla="*/ 4489886 w 8586408"/>
              <a:gd name="connsiteY1276" fmla="*/ 677297 h 886408"/>
              <a:gd name="connsiteX1277" fmla="*/ 2227504 w 8586408"/>
              <a:gd name="connsiteY1277" fmla="*/ 677297 h 886408"/>
              <a:gd name="connsiteX1278" fmla="*/ 2224266 w 8586408"/>
              <a:gd name="connsiteY1278" fmla="*/ 680565 h 886408"/>
              <a:gd name="connsiteX1279" fmla="*/ 2227504 w 8586408"/>
              <a:gd name="connsiteY1279" fmla="*/ 683832 h 886408"/>
              <a:gd name="connsiteX1280" fmla="*/ 2232357 w 8586408"/>
              <a:gd name="connsiteY1280" fmla="*/ 677297 h 886408"/>
              <a:gd name="connsiteX1281" fmla="*/ 2227504 w 8586408"/>
              <a:gd name="connsiteY1281" fmla="*/ 677297 h 886408"/>
              <a:gd name="connsiteX1282" fmla="*/ 2182191 w 8586408"/>
              <a:gd name="connsiteY1282" fmla="*/ 675664 h 886408"/>
              <a:gd name="connsiteX1283" fmla="*/ 2166007 w 8586408"/>
              <a:gd name="connsiteY1283" fmla="*/ 688734 h 886408"/>
              <a:gd name="connsiteX1284" fmla="*/ 2151443 w 8586408"/>
              <a:gd name="connsiteY1284" fmla="*/ 700169 h 886408"/>
              <a:gd name="connsiteX1285" fmla="*/ 2154680 w 8586408"/>
              <a:gd name="connsiteY1285" fmla="*/ 703436 h 886408"/>
              <a:gd name="connsiteX1286" fmla="*/ 2160344 w 8586408"/>
              <a:gd name="connsiteY1286" fmla="*/ 699352 h 886408"/>
              <a:gd name="connsiteX1287" fmla="*/ 2166007 w 8586408"/>
              <a:gd name="connsiteY1287" fmla="*/ 695267 h 886408"/>
              <a:gd name="connsiteX1288" fmla="*/ 2167625 w 8586408"/>
              <a:gd name="connsiteY1288" fmla="*/ 695267 h 886408"/>
              <a:gd name="connsiteX1289" fmla="*/ 2172481 w 8586408"/>
              <a:gd name="connsiteY1289" fmla="*/ 695267 h 886408"/>
              <a:gd name="connsiteX1290" fmla="*/ 2178954 w 8586408"/>
              <a:gd name="connsiteY1290" fmla="*/ 687099 h 886408"/>
              <a:gd name="connsiteX1291" fmla="*/ 2182191 w 8586408"/>
              <a:gd name="connsiteY1291" fmla="*/ 675664 h 886408"/>
              <a:gd name="connsiteX1292" fmla="*/ 1090749 w 8586408"/>
              <a:gd name="connsiteY1292" fmla="*/ 675664 h 886408"/>
              <a:gd name="connsiteX1293" fmla="*/ 1087513 w 8586408"/>
              <a:gd name="connsiteY1293" fmla="*/ 680565 h 886408"/>
              <a:gd name="connsiteX1294" fmla="*/ 1100458 w 8586408"/>
              <a:gd name="connsiteY1294" fmla="*/ 692001 h 886408"/>
              <a:gd name="connsiteX1295" fmla="*/ 1105314 w 8586408"/>
              <a:gd name="connsiteY1295" fmla="*/ 692001 h 886408"/>
              <a:gd name="connsiteX1296" fmla="*/ 1106932 w 8586408"/>
              <a:gd name="connsiteY1296" fmla="*/ 688734 h 886408"/>
              <a:gd name="connsiteX1297" fmla="*/ 1101268 w 8586408"/>
              <a:gd name="connsiteY1297" fmla="*/ 679748 h 886408"/>
              <a:gd name="connsiteX1298" fmla="*/ 1090749 w 8586408"/>
              <a:gd name="connsiteY1298" fmla="*/ 675664 h 886408"/>
              <a:gd name="connsiteX1299" fmla="*/ 4107967 w 8586408"/>
              <a:gd name="connsiteY1299" fmla="*/ 674031 h 886408"/>
              <a:gd name="connsiteX1300" fmla="*/ 4106349 w 8586408"/>
              <a:gd name="connsiteY1300" fmla="*/ 678931 h 886408"/>
              <a:gd name="connsiteX1301" fmla="*/ 4111203 w 8586408"/>
              <a:gd name="connsiteY1301" fmla="*/ 684650 h 886408"/>
              <a:gd name="connsiteX1302" fmla="*/ 4119296 w 8586408"/>
              <a:gd name="connsiteY1302" fmla="*/ 685466 h 886408"/>
              <a:gd name="connsiteX1303" fmla="*/ 4125768 w 8586408"/>
              <a:gd name="connsiteY1303" fmla="*/ 685466 h 886408"/>
              <a:gd name="connsiteX1304" fmla="*/ 4130624 w 8586408"/>
              <a:gd name="connsiteY1304" fmla="*/ 680565 h 886408"/>
              <a:gd name="connsiteX1305" fmla="*/ 4124960 w 8586408"/>
              <a:gd name="connsiteY1305" fmla="*/ 674847 h 886408"/>
              <a:gd name="connsiteX1306" fmla="*/ 4116059 w 8586408"/>
              <a:gd name="connsiteY1306" fmla="*/ 674031 h 886408"/>
              <a:gd name="connsiteX1307" fmla="*/ 3620353 w 8586408"/>
              <a:gd name="connsiteY1307" fmla="*/ 674031 h 886408"/>
              <a:gd name="connsiteX1308" fmla="*/ 3620353 w 8586408"/>
              <a:gd name="connsiteY1308" fmla="*/ 675664 h 886408"/>
              <a:gd name="connsiteX1309" fmla="*/ 3620353 w 8586408"/>
              <a:gd name="connsiteY1309" fmla="*/ 678931 h 886408"/>
              <a:gd name="connsiteX1310" fmla="*/ 3621971 w 8586408"/>
              <a:gd name="connsiteY1310" fmla="*/ 678931 h 886408"/>
              <a:gd name="connsiteX1311" fmla="*/ 3623589 w 8586408"/>
              <a:gd name="connsiteY1311" fmla="*/ 675664 h 886408"/>
              <a:gd name="connsiteX1312" fmla="*/ 3621971 w 8586408"/>
              <a:gd name="connsiteY1312" fmla="*/ 674031 h 886408"/>
              <a:gd name="connsiteX1313" fmla="*/ 3424539 w 8586408"/>
              <a:gd name="connsiteY1313" fmla="*/ 674031 h 886408"/>
              <a:gd name="connsiteX1314" fmla="*/ 3419684 w 8586408"/>
              <a:gd name="connsiteY1314" fmla="*/ 677297 h 886408"/>
              <a:gd name="connsiteX1315" fmla="*/ 3418066 w 8586408"/>
              <a:gd name="connsiteY1315" fmla="*/ 683832 h 886408"/>
              <a:gd name="connsiteX1316" fmla="*/ 3422920 w 8586408"/>
              <a:gd name="connsiteY1316" fmla="*/ 687099 h 886408"/>
              <a:gd name="connsiteX1317" fmla="*/ 3427775 w 8586408"/>
              <a:gd name="connsiteY1317" fmla="*/ 680565 h 886408"/>
              <a:gd name="connsiteX1318" fmla="*/ 3424539 w 8586408"/>
              <a:gd name="connsiteY1318" fmla="*/ 674031 h 886408"/>
              <a:gd name="connsiteX1319" fmla="*/ 2858640 w 8586408"/>
              <a:gd name="connsiteY1319" fmla="*/ 672397 h 886408"/>
              <a:gd name="connsiteX1320" fmla="*/ 2851357 w 8586408"/>
              <a:gd name="connsiteY1320" fmla="*/ 675664 h 886408"/>
              <a:gd name="connsiteX1321" fmla="*/ 2844075 w 8586408"/>
              <a:gd name="connsiteY1321" fmla="*/ 682199 h 886408"/>
              <a:gd name="connsiteX1322" fmla="*/ 2848929 w 8586408"/>
              <a:gd name="connsiteY1322" fmla="*/ 685466 h 886408"/>
              <a:gd name="connsiteX1323" fmla="*/ 2854594 w 8586408"/>
              <a:gd name="connsiteY1323" fmla="*/ 679748 h 886408"/>
              <a:gd name="connsiteX1324" fmla="*/ 2860258 w 8586408"/>
              <a:gd name="connsiteY1324" fmla="*/ 672397 h 886408"/>
              <a:gd name="connsiteX1325" fmla="*/ 709336 w 8586408"/>
              <a:gd name="connsiteY1325" fmla="*/ 672397 h 886408"/>
              <a:gd name="connsiteX1326" fmla="*/ 702053 w 8586408"/>
              <a:gd name="connsiteY1326" fmla="*/ 675664 h 886408"/>
              <a:gd name="connsiteX1327" fmla="*/ 694771 w 8586408"/>
              <a:gd name="connsiteY1327" fmla="*/ 682199 h 886408"/>
              <a:gd name="connsiteX1328" fmla="*/ 699627 w 8586408"/>
              <a:gd name="connsiteY1328" fmla="*/ 685466 h 886408"/>
              <a:gd name="connsiteX1329" fmla="*/ 705290 w 8586408"/>
              <a:gd name="connsiteY1329" fmla="*/ 679748 h 886408"/>
              <a:gd name="connsiteX1330" fmla="*/ 710954 w 8586408"/>
              <a:gd name="connsiteY1330" fmla="*/ 672397 h 886408"/>
              <a:gd name="connsiteX1331" fmla="*/ 8023240 w 8586408"/>
              <a:gd name="connsiteY1331" fmla="*/ 670762 h 886408"/>
              <a:gd name="connsiteX1332" fmla="*/ 8024858 w 8586408"/>
              <a:gd name="connsiteY1332" fmla="*/ 672397 h 886408"/>
              <a:gd name="connsiteX1333" fmla="*/ 8024858 w 8586408"/>
              <a:gd name="connsiteY1333" fmla="*/ 670762 h 886408"/>
              <a:gd name="connsiteX1334" fmla="*/ 6506084 w 8586408"/>
              <a:gd name="connsiteY1334" fmla="*/ 670762 h 886408"/>
              <a:gd name="connsiteX1335" fmla="*/ 6507702 w 8586408"/>
              <a:gd name="connsiteY1335" fmla="*/ 672397 h 886408"/>
              <a:gd name="connsiteX1336" fmla="*/ 6507702 w 8586408"/>
              <a:gd name="connsiteY1336" fmla="*/ 670762 h 886408"/>
              <a:gd name="connsiteX1337" fmla="*/ 7191030 w 8586408"/>
              <a:gd name="connsiteY1337" fmla="*/ 669129 h 886408"/>
              <a:gd name="connsiteX1338" fmla="*/ 7191030 w 8586408"/>
              <a:gd name="connsiteY1338" fmla="*/ 670762 h 886408"/>
              <a:gd name="connsiteX1339" fmla="*/ 7192648 w 8586408"/>
              <a:gd name="connsiteY1339" fmla="*/ 669129 h 886408"/>
              <a:gd name="connsiteX1340" fmla="*/ 4654953 w 8586408"/>
              <a:gd name="connsiteY1340" fmla="*/ 669129 h 886408"/>
              <a:gd name="connsiteX1341" fmla="*/ 4651715 w 8586408"/>
              <a:gd name="connsiteY1341" fmla="*/ 675664 h 886408"/>
              <a:gd name="connsiteX1342" fmla="*/ 4656571 w 8586408"/>
              <a:gd name="connsiteY1342" fmla="*/ 672397 h 886408"/>
              <a:gd name="connsiteX1343" fmla="*/ 4654953 w 8586408"/>
              <a:gd name="connsiteY1343" fmla="*/ 669129 h 886408"/>
              <a:gd name="connsiteX1344" fmla="*/ 996887 w 8586408"/>
              <a:gd name="connsiteY1344" fmla="*/ 669129 h 886408"/>
              <a:gd name="connsiteX1345" fmla="*/ 987987 w 8586408"/>
              <a:gd name="connsiteY1345" fmla="*/ 674031 h 886408"/>
              <a:gd name="connsiteX1346" fmla="*/ 982323 w 8586408"/>
              <a:gd name="connsiteY1346" fmla="*/ 682199 h 886408"/>
              <a:gd name="connsiteX1347" fmla="*/ 982323 w 8586408"/>
              <a:gd name="connsiteY1347" fmla="*/ 683832 h 886408"/>
              <a:gd name="connsiteX1348" fmla="*/ 990415 w 8586408"/>
              <a:gd name="connsiteY1348" fmla="*/ 692001 h 886408"/>
              <a:gd name="connsiteX1349" fmla="*/ 993651 w 8586408"/>
              <a:gd name="connsiteY1349" fmla="*/ 692001 h 886408"/>
              <a:gd name="connsiteX1350" fmla="*/ 1004170 w 8586408"/>
              <a:gd name="connsiteY1350" fmla="*/ 690367 h 886408"/>
              <a:gd name="connsiteX1351" fmla="*/ 1009834 w 8586408"/>
              <a:gd name="connsiteY1351" fmla="*/ 682199 h 886408"/>
              <a:gd name="connsiteX1352" fmla="*/ 1004978 w 8586408"/>
              <a:gd name="connsiteY1352" fmla="*/ 674031 h 886408"/>
              <a:gd name="connsiteX1353" fmla="*/ 996887 w 8586408"/>
              <a:gd name="connsiteY1353" fmla="*/ 669129 h 886408"/>
              <a:gd name="connsiteX1354" fmla="*/ 3225488 w 8586408"/>
              <a:gd name="connsiteY1354" fmla="*/ 667496 h 886408"/>
              <a:gd name="connsiteX1355" fmla="*/ 3219014 w 8586408"/>
              <a:gd name="connsiteY1355" fmla="*/ 670762 h 886408"/>
              <a:gd name="connsiteX1356" fmla="*/ 3215778 w 8586408"/>
              <a:gd name="connsiteY1356" fmla="*/ 675664 h 886408"/>
              <a:gd name="connsiteX1357" fmla="*/ 3227106 w 8586408"/>
              <a:gd name="connsiteY1357" fmla="*/ 667496 h 886408"/>
              <a:gd name="connsiteX1358" fmla="*/ 7977929 w 8586408"/>
              <a:gd name="connsiteY1358" fmla="*/ 665862 h 886408"/>
              <a:gd name="connsiteX1359" fmla="*/ 7975500 w 8586408"/>
              <a:gd name="connsiteY1359" fmla="*/ 666678 h 886408"/>
              <a:gd name="connsiteX1360" fmla="*/ 7973074 w 8586408"/>
              <a:gd name="connsiteY1360" fmla="*/ 667496 h 886408"/>
              <a:gd name="connsiteX1361" fmla="*/ 7969838 w 8586408"/>
              <a:gd name="connsiteY1361" fmla="*/ 669129 h 886408"/>
              <a:gd name="connsiteX1362" fmla="*/ 7969838 w 8586408"/>
              <a:gd name="connsiteY1362" fmla="*/ 672397 h 886408"/>
              <a:gd name="connsiteX1363" fmla="*/ 7979546 w 8586408"/>
              <a:gd name="connsiteY1363" fmla="*/ 665862 h 886408"/>
              <a:gd name="connsiteX1364" fmla="*/ 6460773 w 8586408"/>
              <a:gd name="connsiteY1364" fmla="*/ 665862 h 886408"/>
              <a:gd name="connsiteX1365" fmla="*/ 6458346 w 8586408"/>
              <a:gd name="connsiteY1365" fmla="*/ 666678 h 886408"/>
              <a:gd name="connsiteX1366" fmla="*/ 6455918 w 8586408"/>
              <a:gd name="connsiteY1366" fmla="*/ 667496 h 886408"/>
              <a:gd name="connsiteX1367" fmla="*/ 6452682 w 8586408"/>
              <a:gd name="connsiteY1367" fmla="*/ 669129 h 886408"/>
              <a:gd name="connsiteX1368" fmla="*/ 6452682 w 8586408"/>
              <a:gd name="connsiteY1368" fmla="*/ 672397 h 886408"/>
              <a:gd name="connsiteX1369" fmla="*/ 6462391 w 8586408"/>
              <a:gd name="connsiteY1369" fmla="*/ 665862 h 886408"/>
              <a:gd name="connsiteX1370" fmla="*/ 2196756 w 8586408"/>
              <a:gd name="connsiteY1370" fmla="*/ 665862 h 886408"/>
              <a:gd name="connsiteX1371" fmla="*/ 2191900 w 8586408"/>
              <a:gd name="connsiteY1371" fmla="*/ 670762 h 886408"/>
              <a:gd name="connsiteX1372" fmla="*/ 2196756 w 8586408"/>
              <a:gd name="connsiteY1372" fmla="*/ 667496 h 886408"/>
              <a:gd name="connsiteX1373" fmla="*/ 7254144 w 8586408"/>
              <a:gd name="connsiteY1373" fmla="*/ 664229 h 886408"/>
              <a:gd name="connsiteX1374" fmla="*/ 7247671 w 8586408"/>
              <a:gd name="connsiteY1374" fmla="*/ 667496 h 886408"/>
              <a:gd name="connsiteX1375" fmla="*/ 7249288 w 8586408"/>
              <a:gd name="connsiteY1375" fmla="*/ 667496 h 886408"/>
              <a:gd name="connsiteX1376" fmla="*/ 7254144 w 8586408"/>
              <a:gd name="connsiteY1376" fmla="*/ 664229 h 886408"/>
              <a:gd name="connsiteX1377" fmla="*/ 3377608 w 8586408"/>
              <a:gd name="connsiteY1377" fmla="*/ 664229 h 886408"/>
              <a:gd name="connsiteX1378" fmla="*/ 3359807 w 8586408"/>
              <a:gd name="connsiteY1378" fmla="*/ 674847 h 886408"/>
              <a:gd name="connsiteX1379" fmla="*/ 3345242 w 8586408"/>
              <a:gd name="connsiteY1379" fmla="*/ 692001 h 886408"/>
              <a:gd name="connsiteX1380" fmla="*/ 3333105 w 8586408"/>
              <a:gd name="connsiteY1380" fmla="*/ 694451 h 886408"/>
              <a:gd name="connsiteX1381" fmla="*/ 3317732 w 8586408"/>
              <a:gd name="connsiteY1381" fmla="*/ 705887 h 886408"/>
              <a:gd name="connsiteX1382" fmla="*/ 3303975 w 8586408"/>
              <a:gd name="connsiteY1382" fmla="*/ 720590 h 886408"/>
              <a:gd name="connsiteX1383" fmla="*/ 3298311 w 8586408"/>
              <a:gd name="connsiteY1383" fmla="*/ 731209 h 886408"/>
              <a:gd name="connsiteX1384" fmla="*/ 3331487 w 8586408"/>
              <a:gd name="connsiteY1384" fmla="*/ 712422 h 886408"/>
              <a:gd name="connsiteX1385" fmla="*/ 3359807 w 8586408"/>
              <a:gd name="connsiteY1385" fmla="*/ 683832 h 886408"/>
              <a:gd name="connsiteX1386" fmla="*/ 3366281 w 8586408"/>
              <a:gd name="connsiteY1386" fmla="*/ 680565 h 886408"/>
              <a:gd name="connsiteX1387" fmla="*/ 3372753 w 8586408"/>
              <a:gd name="connsiteY1387" fmla="*/ 677297 h 886408"/>
              <a:gd name="connsiteX1388" fmla="*/ 3380844 w 8586408"/>
              <a:gd name="connsiteY1388" fmla="*/ 669129 h 886408"/>
              <a:gd name="connsiteX1389" fmla="*/ 3380844 w 8586408"/>
              <a:gd name="connsiteY1389" fmla="*/ 667496 h 886408"/>
              <a:gd name="connsiteX1390" fmla="*/ 3377608 w 8586408"/>
              <a:gd name="connsiteY1390" fmla="*/ 664229 h 886408"/>
              <a:gd name="connsiteX1391" fmla="*/ 2099658 w 8586408"/>
              <a:gd name="connsiteY1391" fmla="*/ 664229 h 886408"/>
              <a:gd name="connsiteX1392" fmla="*/ 2093184 w 8586408"/>
              <a:gd name="connsiteY1392" fmla="*/ 669129 h 886408"/>
              <a:gd name="connsiteX1393" fmla="*/ 2099658 w 8586408"/>
              <a:gd name="connsiteY1393" fmla="*/ 674847 h 886408"/>
              <a:gd name="connsiteX1394" fmla="*/ 2109367 w 8586408"/>
              <a:gd name="connsiteY1394" fmla="*/ 675664 h 886408"/>
              <a:gd name="connsiteX1395" fmla="*/ 2099658 w 8586408"/>
              <a:gd name="connsiteY1395" fmla="*/ 664229 h 886408"/>
              <a:gd name="connsiteX1396" fmla="*/ 5593972 w 8586408"/>
              <a:gd name="connsiteY1396" fmla="*/ 662594 h 886408"/>
              <a:gd name="connsiteX1397" fmla="*/ 5585880 w 8586408"/>
              <a:gd name="connsiteY1397" fmla="*/ 674031 h 886408"/>
              <a:gd name="connsiteX1398" fmla="*/ 5590734 w 8586408"/>
              <a:gd name="connsiteY1398" fmla="*/ 678931 h 886408"/>
              <a:gd name="connsiteX1399" fmla="*/ 5598826 w 8586408"/>
              <a:gd name="connsiteY1399" fmla="*/ 667496 h 886408"/>
              <a:gd name="connsiteX1400" fmla="*/ 5593972 w 8586408"/>
              <a:gd name="connsiteY1400" fmla="*/ 662594 h 886408"/>
              <a:gd name="connsiteX1401" fmla="*/ 5621482 w 8586408"/>
              <a:gd name="connsiteY1401" fmla="*/ 660961 h 886408"/>
              <a:gd name="connsiteX1402" fmla="*/ 5615009 w 8586408"/>
              <a:gd name="connsiteY1402" fmla="*/ 667496 h 886408"/>
              <a:gd name="connsiteX1403" fmla="*/ 5624719 w 8586408"/>
              <a:gd name="connsiteY1403" fmla="*/ 674031 h 886408"/>
              <a:gd name="connsiteX1404" fmla="*/ 5629574 w 8586408"/>
              <a:gd name="connsiteY1404" fmla="*/ 674031 h 886408"/>
              <a:gd name="connsiteX1405" fmla="*/ 5630383 w 8586408"/>
              <a:gd name="connsiteY1405" fmla="*/ 671580 h 886408"/>
              <a:gd name="connsiteX1406" fmla="*/ 5631192 w 8586408"/>
              <a:gd name="connsiteY1406" fmla="*/ 669129 h 886408"/>
              <a:gd name="connsiteX1407" fmla="*/ 5627956 w 8586408"/>
              <a:gd name="connsiteY1407" fmla="*/ 663411 h 886408"/>
              <a:gd name="connsiteX1408" fmla="*/ 5621482 w 8586408"/>
              <a:gd name="connsiteY1408" fmla="*/ 660961 h 886408"/>
              <a:gd name="connsiteX1409" fmla="*/ 5336662 w 8586408"/>
              <a:gd name="connsiteY1409" fmla="*/ 660961 h 886408"/>
              <a:gd name="connsiteX1410" fmla="*/ 5333424 w 8586408"/>
              <a:gd name="connsiteY1410" fmla="*/ 665862 h 886408"/>
              <a:gd name="connsiteX1411" fmla="*/ 5335852 w 8586408"/>
              <a:gd name="connsiteY1411" fmla="*/ 669129 h 886408"/>
              <a:gd name="connsiteX1412" fmla="*/ 5338280 w 8586408"/>
              <a:gd name="connsiteY1412" fmla="*/ 672397 h 886408"/>
              <a:gd name="connsiteX1413" fmla="*/ 5335852 w 8586408"/>
              <a:gd name="connsiteY1413" fmla="*/ 679748 h 886408"/>
              <a:gd name="connsiteX1414" fmla="*/ 5333424 w 8586408"/>
              <a:gd name="connsiteY1414" fmla="*/ 687099 h 886408"/>
              <a:gd name="connsiteX1415" fmla="*/ 5339898 w 8586408"/>
              <a:gd name="connsiteY1415" fmla="*/ 696902 h 886408"/>
              <a:gd name="connsiteX1416" fmla="*/ 5351227 w 8586408"/>
              <a:gd name="connsiteY1416" fmla="*/ 701802 h 886408"/>
              <a:gd name="connsiteX1417" fmla="*/ 5356081 w 8586408"/>
              <a:gd name="connsiteY1417" fmla="*/ 700169 h 886408"/>
              <a:gd name="connsiteX1418" fmla="*/ 5360936 w 8586408"/>
              <a:gd name="connsiteY1418" fmla="*/ 698536 h 886408"/>
              <a:gd name="connsiteX1419" fmla="*/ 5365790 w 8586408"/>
              <a:gd name="connsiteY1419" fmla="*/ 699352 h 886408"/>
              <a:gd name="connsiteX1420" fmla="*/ 5370646 w 8586408"/>
              <a:gd name="connsiteY1420" fmla="*/ 700169 h 886408"/>
              <a:gd name="connsiteX1421" fmla="*/ 5372264 w 8586408"/>
              <a:gd name="connsiteY1421" fmla="*/ 700169 h 886408"/>
              <a:gd name="connsiteX1422" fmla="*/ 5373882 w 8586408"/>
              <a:gd name="connsiteY1422" fmla="*/ 696902 h 886408"/>
              <a:gd name="connsiteX1423" fmla="*/ 5367410 w 8586408"/>
              <a:gd name="connsiteY1423" fmla="*/ 683832 h 886408"/>
              <a:gd name="connsiteX1424" fmla="*/ 5362554 w 8586408"/>
              <a:gd name="connsiteY1424" fmla="*/ 685466 h 886408"/>
              <a:gd name="connsiteX1425" fmla="*/ 5357699 w 8586408"/>
              <a:gd name="connsiteY1425" fmla="*/ 687099 h 886408"/>
              <a:gd name="connsiteX1426" fmla="*/ 5349607 w 8586408"/>
              <a:gd name="connsiteY1426" fmla="*/ 682199 h 886408"/>
              <a:gd name="connsiteX1427" fmla="*/ 5346371 w 8586408"/>
              <a:gd name="connsiteY1427" fmla="*/ 672397 h 886408"/>
              <a:gd name="connsiteX1428" fmla="*/ 5341516 w 8586408"/>
              <a:gd name="connsiteY1428" fmla="*/ 666678 h 886408"/>
              <a:gd name="connsiteX1429" fmla="*/ 5336662 w 8586408"/>
              <a:gd name="connsiteY1429" fmla="*/ 660961 h 886408"/>
              <a:gd name="connsiteX1430" fmla="*/ 4200210 w 8586408"/>
              <a:gd name="connsiteY1430" fmla="*/ 660961 h 886408"/>
              <a:gd name="connsiteX1431" fmla="*/ 4192119 w 8586408"/>
              <a:gd name="connsiteY1431" fmla="*/ 669129 h 886408"/>
              <a:gd name="connsiteX1432" fmla="*/ 4193737 w 8586408"/>
              <a:gd name="connsiteY1432" fmla="*/ 672397 h 886408"/>
              <a:gd name="connsiteX1433" fmla="*/ 4200210 w 8586408"/>
              <a:gd name="connsiteY1433" fmla="*/ 669129 h 886408"/>
              <a:gd name="connsiteX1434" fmla="*/ 4203447 w 8586408"/>
              <a:gd name="connsiteY1434" fmla="*/ 664229 h 886408"/>
              <a:gd name="connsiteX1435" fmla="*/ 4200210 w 8586408"/>
              <a:gd name="connsiteY1435" fmla="*/ 660961 h 886408"/>
              <a:gd name="connsiteX1436" fmla="*/ 1038964 w 8586408"/>
              <a:gd name="connsiteY1436" fmla="*/ 660961 h 886408"/>
              <a:gd name="connsiteX1437" fmla="*/ 1035726 w 8586408"/>
              <a:gd name="connsiteY1437" fmla="*/ 665862 h 886408"/>
              <a:gd name="connsiteX1438" fmla="*/ 1038964 w 8586408"/>
              <a:gd name="connsiteY1438" fmla="*/ 669129 h 886408"/>
              <a:gd name="connsiteX1439" fmla="*/ 1043818 w 8586408"/>
              <a:gd name="connsiteY1439" fmla="*/ 665862 h 886408"/>
              <a:gd name="connsiteX1440" fmla="*/ 1038964 w 8586408"/>
              <a:gd name="connsiteY1440" fmla="*/ 660961 h 886408"/>
              <a:gd name="connsiteX1441" fmla="*/ 7417592 w 8586408"/>
              <a:gd name="connsiteY1441" fmla="*/ 657694 h 886408"/>
              <a:gd name="connsiteX1442" fmla="*/ 7409501 w 8586408"/>
              <a:gd name="connsiteY1442" fmla="*/ 658510 h 886408"/>
              <a:gd name="connsiteX1443" fmla="*/ 7404646 w 8586408"/>
              <a:gd name="connsiteY1443" fmla="*/ 662594 h 886408"/>
              <a:gd name="connsiteX1444" fmla="*/ 7407882 w 8586408"/>
              <a:gd name="connsiteY1444" fmla="*/ 665862 h 886408"/>
              <a:gd name="connsiteX1445" fmla="*/ 7419210 w 8586408"/>
              <a:gd name="connsiteY1445" fmla="*/ 659327 h 886408"/>
              <a:gd name="connsiteX1446" fmla="*/ 7417592 w 8586408"/>
              <a:gd name="connsiteY1446" fmla="*/ 657694 h 886408"/>
              <a:gd name="connsiteX1447" fmla="*/ 1202412 w 8586408"/>
              <a:gd name="connsiteY1447" fmla="*/ 657694 h 886408"/>
              <a:gd name="connsiteX1448" fmla="*/ 1194320 w 8586408"/>
              <a:gd name="connsiteY1448" fmla="*/ 665862 h 886408"/>
              <a:gd name="connsiteX1449" fmla="*/ 1195938 w 8586408"/>
              <a:gd name="connsiteY1449" fmla="*/ 674031 h 886408"/>
              <a:gd name="connsiteX1450" fmla="*/ 1202412 w 8586408"/>
              <a:gd name="connsiteY1450" fmla="*/ 678931 h 886408"/>
              <a:gd name="connsiteX1451" fmla="*/ 1204030 w 8586408"/>
              <a:gd name="connsiteY1451" fmla="*/ 678931 h 886408"/>
              <a:gd name="connsiteX1452" fmla="*/ 1210503 w 8586408"/>
              <a:gd name="connsiteY1452" fmla="*/ 670762 h 886408"/>
              <a:gd name="connsiteX1453" fmla="*/ 1210503 w 8586408"/>
              <a:gd name="connsiteY1453" fmla="*/ 669129 h 886408"/>
              <a:gd name="connsiteX1454" fmla="*/ 1202412 w 8586408"/>
              <a:gd name="connsiteY1454" fmla="*/ 657694 h 886408"/>
              <a:gd name="connsiteX1455" fmla="*/ 7281654 w 8586408"/>
              <a:gd name="connsiteY1455" fmla="*/ 656060 h 886408"/>
              <a:gd name="connsiteX1456" fmla="*/ 7278418 w 8586408"/>
              <a:gd name="connsiteY1456" fmla="*/ 660961 h 886408"/>
              <a:gd name="connsiteX1457" fmla="*/ 7284083 w 8586408"/>
              <a:gd name="connsiteY1457" fmla="*/ 677297 h 886408"/>
              <a:gd name="connsiteX1458" fmla="*/ 7289746 w 8586408"/>
              <a:gd name="connsiteY1458" fmla="*/ 695267 h 886408"/>
              <a:gd name="connsiteX1459" fmla="*/ 7286510 w 8586408"/>
              <a:gd name="connsiteY1459" fmla="*/ 706704 h 886408"/>
              <a:gd name="connsiteX1460" fmla="*/ 7283274 w 8586408"/>
              <a:gd name="connsiteY1460" fmla="*/ 718139 h 886408"/>
              <a:gd name="connsiteX1461" fmla="*/ 7286510 w 8586408"/>
              <a:gd name="connsiteY1461" fmla="*/ 724674 h 886408"/>
              <a:gd name="connsiteX1462" fmla="*/ 7291365 w 8586408"/>
              <a:gd name="connsiteY1462" fmla="*/ 724674 h 886408"/>
              <a:gd name="connsiteX1463" fmla="*/ 7303502 w 8586408"/>
              <a:gd name="connsiteY1463" fmla="*/ 715688 h 886408"/>
              <a:gd name="connsiteX1464" fmla="*/ 7307548 w 8586408"/>
              <a:gd name="connsiteY1464" fmla="*/ 700169 h 886408"/>
              <a:gd name="connsiteX1465" fmla="*/ 7305928 w 8586408"/>
              <a:gd name="connsiteY1465" fmla="*/ 693634 h 886408"/>
              <a:gd name="connsiteX1466" fmla="*/ 7305928 w 8586408"/>
              <a:gd name="connsiteY1466" fmla="*/ 682199 h 886408"/>
              <a:gd name="connsiteX1467" fmla="*/ 7311594 w 8586408"/>
              <a:gd name="connsiteY1467" fmla="*/ 674031 h 886408"/>
              <a:gd name="connsiteX1468" fmla="*/ 7314020 w 8586408"/>
              <a:gd name="connsiteY1468" fmla="*/ 664229 h 886408"/>
              <a:gd name="connsiteX1469" fmla="*/ 7307548 w 8586408"/>
              <a:gd name="connsiteY1469" fmla="*/ 656060 h 886408"/>
              <a:gd name="connsiteX1470" fmla="*/ 7299456 w 8586408"/>
              <a:gd name="connsiteY1470" fmla="*/ 663411 h 886408"/>
              <a:gd name="connsiteX1471" fmla="*/ 7292983 w 8586408"/>
              <a:gd name="connsiteY1471" fmla="*/ 670762 h 886408"/>
              <a:gd name="connsiteX1472" fmla="*/ 7291365 w 8586408"/>
              <a:gd name="connsiteY1472" fmla="*/ 669129 h 886408"/>
              <a:gd name="connsiteX1473" fmla="*/ 7288128 w 8586408"/>
              <a:gd name="connsiteY1473" fmla="*/ 662594 h 886408"/>
              <a:gd name="connsiteX1474" fmla="*/ 7281654 w 8586408"/>
              <a:gd name="connsiteY1474" fmla="*/ 656060 h 886408"/>
              <a:gd name="connsiteX1475" fmla="*/ 4595075 w 8586408"/>
              <a:gd name="connsiteY1475" fmla="*/ 656060 h 886408"/>
              <a:gd name="connsiteX1476" fmla="*/ 4588602 w 8586408"/>
              <a:gd name="connsiteY1476" fmla="*/ 664229 h 886408"/>
              <a:gd name="connsiteX1477" fmla="*/ 4593457 w 8586408"/>
              <a:gd name="connsiteY1477" fmla="*/ 667496 h 886408"/>
              <a:gd name="connsiteX1478" fmla="*/ 4599930 w 8586408"/>
              <a:gd name="connsiteY1478" fmla="*/ 659327 h 886408"/>
              <a:gd name="connsiteX1479" fmla="*/ 4595075 w 8586408"/>
              <a:gd name="connsiteY1479" fmla="*/ 656060 h 886408"/>
              <a:gd name="connsiteX1480" fmla="*/ 3342005 w 8586408"/>
              <a:gd name="connsiteY1480" fmla="*/ 656060 h 886408"/>
              <a:gd name="connsiteX1481" fmla="*/ 3326632 w 8586408"/>
              <a:gd name="connsiteY1481" fmla="*/ 661778 h 886408"/>
              <a:gd name="connsiteX1482" fmla="*/ 3312876 w 8586408"/>
              <a:gd name="connsiteY1482" fmla="*/ 670762 h 886408"/>
              <a:gd name="connsiteX1483" fmla="*/ 3309639 w 8586408"/>
              <a:gd name="connsiteY1483" fmla="*/ 674847 h 886408"/>
              <a:gd name="connsiteX1484" fmla="*/ 3306403 w 8586408"/>
              <a:gd name="connsiteY1484" fmla="*/ 678931 h 886408"/>
              <a:gd name="connsiteX1485" fmla="*/ 3299929 w 8586408"/>
              <a:gd name="connsiteY1485" fmla="*/ 680565 h 886408"/>
              <a:gd name="connsiteX1486" fmla="*/ 3295075 w 8586408"/>
              <a:gd name="connsiteY1486" fmla="*/ 682199 h 886408"/>
              <a:gd name="connsiteX1487" fmla="*/ 3284556 w 8586408"/>
              <a:gd name="connsiteY1487" fmla="*/ 693634 h 886408"/>
              <a:gd name="connsiteX1488" fmla="*/ 3274037 w 8586408"/>
              <a:gd name="connsiteY1488" fmla="*/ 705071 h 886408"/>
              <a:gd name="connsiteX1489" fmla="*/ 3267563 w 8586408"/>
              <a:gd name="connsiteY1489" fmla="*/ 705887 h 886408"/>
              <a:gd name="connsiteX1490" fmla="*/ 3261090 w 8586408"/>
              <a:gd name="connsiteY1490" fmla="*/ 705071 h 886408"/>
              <a:gd name="connsiteX1491" fmla="*/ 3253808 w 8586408"/>
              <a:gd name="connsiteY1491" fmla="*/ 718139 h 886408"/>
              <a:gd name="connsiteX1492" fmla="*/ 3252998 w 8586408"/>
              <a:gd name="connsiteY1492" fmla="*/ 734476 h 886408"/>
              <a:gd name="connsiteX1493" fmla="*/ 3269183 w 8586408"/>
              <a:gd name="connsiteY1493" fmla="*/ 723857 h 886408"/>
              <a:gd name="connsiteX1494" fmla="*/ 3285366 w 8586408"/>
              <a:gd name="connsiteY1494" fmla="*/ 711604 h 886408"/>
              <a:gd name="connsiteX1495" fmla="*/ 3297503 w 8586408"/>
              <a:gd name="connsiteY1495" fmla="*/ 700169 h 886408"/>
              <a:gd name="connsiteX1496" fmla="*/ 3306403 w 8586408"/>
              <a:gd name="connsiteY1496" fmla="*/ 695267 h 886408"/>
              <a:gd name="connsiteX1497" fmla="*/ 3325822 w 8586408"/>
              <a:gd name="connsiteY1497" fmla="*/ 673213 h 886408"/>
              <a:gd name="connsiteX1498" fmla="*/ 3343624 w 8586408"/>
              <a:gd name="connsiteY1498" fmla="*/ 656060 h 886408"/>
              <a:gd name="connsiteX1499" fmla="*/ 7730328 w 8586408"/>
              <a:gd name="connsiteY1499" fmla="*/ 654426 h 886408"/>
              <a:gd name="connsiteX1500" fmla="*/ 7723855 w 8586408"/>
              <a:gd name="connsiteY1500" fmla="*/ 659327 h 886408"/>
              <a:gd name="connsiteX1501" fmla="*/ 7725473 w 8586408"/>
              <a:gd name="connsiteY1501" fmla="*/ 660961 h 886408"/>
              <a:gd name="connsiteX1502" fmla="*/ 7731946 w 8586408"/>
              <a:gd name="connsiteY1502" fmla="*/ 656060 h 886408"/>
              <a:gd name="connsiteX1503" fmla="*/ 7730328 w 8586408"/>
              <a:gd name="connsiteY1503" fmla="*/ 654426 h 886408"/>
              <a:gd name="connsiteX1504" fmla="*/ 6213173 w 8586408"/>
              <a:gd name="connsiteY1504" fmla="*/ 654426 h 886408"/>
              <a:gd name="connsiteX1505" fmla="*/ 6206699 w 8586408"/>
              <a:gd name="connsiteY1505" fmla="*/ 659327 h 886408"/>
              <a:gd name="connsiteX1506" fmla="*/ 6208317 w 8586408"/>
              <a:gd name="connsiteY1506" fmla="*/ 660961 h 886408"/>
              <a:gd name="connsiteX1507" fmla="*/ 6214791 w 8586408"/>
              <a:gd name="connsiteY1507" fmla="*/ 656060 h 886408"/>
              <a:gd name="connsiteX1508" fmla="*/ 6213173 w 8586408"/>
              <a:gd name="connsiteY1508" fmla="*/ 654426 h 886408"/>
              <a:gd name="connsiteX1509" fmla="*/ 4111203 w 8586408"/>
              <a:gd name="connsiteY1509" fmla="*/ 652792 h 886408"/>
              <a:gd name="connsiteX1510" fmla="*/ 4099876 w 8586408"/>
              <a:gd name="connsiteY1510" fmla="*/ 657694 h 886408"/>
              <a:gd name="connsiteX1511" fmla="*/ 4111203 w 8586408"/>
              <a:gd name="connsiteY1511" fmla="*/ 667496 h 886408"/>
              <a:gd name="connsiteX1512" fmla="*/ 4116059 w 8586408"/>
              <a:gd name="connsiteY1512" fmla="*/ 656060 h 886408"/>
              <a:gd name="connsiteX1513" fmla="*/ 4114441 w 8586408"/>
              <a:gd name="connsiteY1513" fmla="*/ 652792 h 886408"/>
              <a:gd name="connsiteX1514" fmla="*/ 4051327 w 8586408"/>
              <a:gd name="connsiteY1514" fmla="*/ 651159 h 886408"/>
              <a:gd name="connsiteX1515" fmla="*/ 4048091 w 8586408"/>
              <a:gd name="connsiteY1515" fmla="*/ 654426 h 886408"/>
              <a:gd name="connsiteX1516" fmla="*/ 4051327 w 8586408"/>
              <a:gd name="connsiteY1516" fmla="*/ 659327 h 886408"/>
              <a:gd name="connsiteX1517" fmla="*/ 4057800 w 8586408"/>
              <a:gd name="connsiteY1517" fmla="*/ 654426 h 886408"/>
              <a:gd name="connsiteX1518" fmla="*/ 4051327 w 8586408"/>
              <a:gd name="connsiteY1518" fmla="*/ 651159 h 886408"/>
              <a:gd name="connsiteX1519" fmla="*/ 3502217 w 8586408"/>
              <a:gd name="connsiteY1519" fmla="*/ 651159 h 886408"/>
              <a:gd name="connsiteX1520" fmla="*/ 3487652 w 8586408"/>
              <a:gd name="connsiteY1520" fmla="*/ 654426 h 886408"/>
              <a:gd name="connsiteX1521" fmla="*/ 3477942 w 8586408"/>
              <a:gd name="connsiteY1521" fmla="*/ 664229 h 886408"/>
              <a:gd name="connsiteX1522" fmla="*/ 3479560 w 8586408"/>
              <a:gd name="connsiteY1522" fmla="*/ 670762 h 886408"/>
              <a:gd name="connsiteX1523" fmla="*/ 3494125 w 8586408"/>
              <a:gd name="connsiteY1523" fmla="*/ 664229 h 886408"/>
              <a:gd name="connsiteX1524" fmla="*/ 3502217 w 8586408"/>
              <a:gd name="connsiteY1524" fmla="*/ 651159 h 886408"/>
              <a:gd name="connsiteX1525" fmla="*/ 1127970 w 8586408"/>
              <a:gd name="connsiteY1525" fmla="*/ 651159 h 886408"/>
              <a:gd name="connsiteX1526" fmla="*/ 1124733 w 8586408"/>
              <a:gd name="connsiteY1526" fmla="*/ 656060 h 886408"/>
              <a:gd name="connsiteX1527" fmla="*/ 1131206 w 8586408"/>
              <a:gd name="connsiteY1527" fmla="*/ 652792 h 886408"/>
              <a:gd name="connsiteX1528" fmla="*/ 1129588 w 8586408"/>
              <a:gd name="connsiteY1528" fmla="*/ 651159 h 886408"/>
              <a:gd name="connsiteX1529" fmla="*/ 5464508 w 8586408"/>
              <a:gd name="connsiteY1529" fmla="*/ 649525 h 886408"/>
              <a:gd name="connsiteX1530" fmla="*/ 5449133 w 8586408"/>
              <a:gd name="connsiteY1530" fmla="*/ 654426 h 886408"/>
              <a:gd name="connsiteX1531" fmla="*/ 5440232 w 8586408"/>
              <a:gd name="connsiteY1531" fmla="*/ 667496 h 886408"/>
              <a:gd name="connsiteX1532" fmla="*/ 5443469 w 8586408"/>
              <a:gd name="connsiteY1532" fmla="*/ 670762 h 886408"/>
              <a:gd name="connsiteX1533" fmla="*/ 5457224 w 8586408"/>
              <a:gd name="connsiteY1533" fmla="*/ 665045 h 886408"/>
              <a:gd name="connsiteX1534" fmla="*/ 5467744 w 8586408"/>
              <a:gd name="connsiteY1534" fmla="*/ 652792 h 886408"/>
              <a:gd name="connsiteX1535" fmla="*/ 5464508 w 8586408"/>
              <a:gd name="connsiteY1535" fmla="*/ 649525 h 886408"/>
              <a:gd name="connsiteX1536" fmla="*/ 2426553 w 8586408"/>
              <a:gd name="connsiteY1536" fmla="*/ 649525 h 886408"/>
              <a:gd name="connsiteX1537" fmla="*/ 2424935 w 8586408"/>
              <a:gd name="connsiteY1537" fmla="*/ 651159 h 886408"/>
              <a:gd name="connsiteX1538" fmla="*/ 2426553 w 8586408"/>
              <a:gd name="connsiteY1538" fmla="*/ 652792 h 886408"/>
              <a:gd name="connsiteX1539" fmla="*/ 2428171 w 8586408"/>
              <a:gd name="connsiteY1539" fmla="*/ 651159 h 886408"/>
              <a:gd name="connsiteX1540" fmla="*/ 2426553 w 8586408"/>
              <a:gd name="connsiteY1540" fmla="*/ 649525 h 886408"/>
              <a:gd name="connsiteX1541" fmla="*/ 2311654 w 8586408"/>
              <a:gd name="connsiteY1541" fmla="*/ 649525 h 886408"/>
              <a:gd name="connsiteX1542" fmla="*/ 2296281 w 8586408"/>
              <a:gd name="connsiteY1542" fmla="*/ 659327 h 886408"/>
              <a:gd name="connsiteX1543" fmla="*/ 2284144 w 8586408"/>
              <a:gd name="connsiteY1543" fmla="*/ 674031 h 886408"/>
              <a:gd name="connsiteX1544" fmla="*/ 2285762 w 8586408"/>
              <a:gd name="connsiteY1544" fmla="*/ 677297 h 886408"/>
              <a:gd name="connsiteX1545" fmla="*/ 2290617 w 8586408"/>
              <a:gd name="connsiteY1545" fmla="*/ 674031 h 886408"/>
              <a:gd name="connsiteX1546" fmla="*/ 2296281 w 8586408"/>
              <a:gd name="connsiteY1546" fmla="*/ 670762 h 886408"/>
              <a:gd name="connsiteX1547" fmla="*/ 2301945 w 8586408"/>
              <a:gd name="connsiteY1547" fmla="*/ 665862 h 886408"/>
              <a:gd name="connsiteX1548" fmla="*/ 2316510 w 8586408"/>
              <a:gd name="connsiteY1548" fmla="*/ 652792 h 886408"/>
              <a:gd name="connsiteX1549" fmla="*/ 2311654 w 8586408"/>
              <a:gd name="connsiteY1549" fmla="*/ 649525 h 886408"/>
              <a:gd name="connsiteX1550" fmla="*/ 277249 w 8586408"/>
              <a:gd name="connsiteY1550" fmla="*/ 649525 h 886408"/>
              <a:gd name="connsiteX1551" fmla="*/ 275631 w 8586408"/>
              <a:gd name="connsiteY1551" fmla="*/ 651159 h 886408"/>
              <a:gd name="connsiteX1552" fmla="*/ 277249 w 8586408"/>
              <a:gd name="connsiteY1552" fmla="*/ 652792 h 886408"/>
              <a:gd name="connsiteX1553" fmla="*/ 278867 w 8586408"/>
              <a:gd name="connsiteY1553" fmla="*/ 651159 h 886408"/>
              <a:gd name="connsiteX1554" fmla="*/ 277249 w 8586408"/>
              <a:gd name="connsiteY1554" fmla="*/ 649525 h 886408"/>
              <a:gd name="connsiteX1555" fmla="*/ 5958089 w 8586408"/>
              <a:gd name="connsiteY1555" fmla="*/ 647892 h 886408"/>
              <a:gd name="connsiteX1556" fmla="*/ 5948378 w 8586408"/>
              <a:gd name="connsiteY1556" fmla="*/ 652792 h 886408"/>
              <a:gd name="connsiteX1557" fmla="*/ 5941905 w 8586408"/>
              <a:gd name="connsiteY1557" fmla="*/ 660961 h 886408"/>
              <a:gd name="connsiteX1558" fmla="*/ 5946760 w 8586408"/>
              <a:gd name="connsiteY1558" fmla="*/ 669129 h 886408"/>
              <a:gd name="connsiteX1559" fmla="*/ 5954043 w 8586408"/>
              <a:gd name="connsiteY1559" fmla="*/ 680565 h 886408"/>
              <a:gd name="connsiteX1560" fmla="*/ 5959707 w 8586408"/>
              <a:gd name="connsiteY1560" fmla="*/ 688734 h 886408"/>
              <a:gd name="connsiteX1561" fmla="*/ 5967798 w 8586408"/>
              <a:gd name="connsiteY1561" fmla="*/ 680565 h 886408"/>
              <a:gd name="connsiteX1562" fmla="*/ 5961325 w 8586408"/>
              <a:gd name="connsiteY1562" fmla="*/ 672397 h 886408"/>
              <a:gd name="connsiteX1563" fmla="*/ 5954852 w 8586408"/>
              <a:gd name="connsiteY1563" fmla="*/ 667496 h 886408"/>
              <a:gd name="connsiteX1564" fmla="*/ 5960517 w 8586408"/>
              <a:gd name="connsiteY1564" fmla="*/ 659327 h 886408"/>
              <a:gd name="connsiteX1565" fmla="*/ 5966180 w 8586408"/>
              <a:gd name="connsiteY1565" fmla="*/ 654426 h 886408"/>
              <a:gd name="connsiteX1566" fmla="*/ 5958089 w 8586408"/>
              <a:gd name="connsiteY1566" fmla="*/ 647892 h 886408"/>
              <a:gd name="connsiteX1567" fmla="*/ 4685701 w 8586408"/>
              <a:gd name="connsiteY1567" fmla="*/ 647892 h 886408"/>
              <a:gd name="connsiteX1568" fmla="*/ 4673564 w 8586408"/>
              <a:gd name="connsiteY1568" fmla="*/ 651976 h 886408"/>
              <a:gd name="connsiteX1569" fmla="*/ 4666280 w 8586408"/>
              <a:gd name="connsiteY1569" fmla="*/ 660961 h 886408"/>
              <a:gd name="connsiteX1570" fmla="*/ 4666280 w 8586408"/>
              <a:gd name="connsiteY1570" fmla="*/ 662594 h 886408"/>
              <a:gd name="connsiteX1571" fmla="*/ 4669518 w 8586408"/>
              <a:gd name="connsiteY1571" fmla="*/ 665862 h 886408"/>
              <a:gd name="connsiteX1572" fmla="*/ 4672754 w 8586408"/>
              <a:gd name="connsiteY1572" fmla="*/ 664229 h 886408"/>
              <a:gd name="connsiteX1573" fmla="*/ 4681654 w 8586408"/>
              <a:gd name="connsiteY1573" fmla="*/ 655243 h 886408"/>
              <a:gd name="connsiteX1574" fmla="*/ 4687319 w 8586408"/>
              <a:gd name="connsiteY1574" fmla="*/ 649525 h 886408"/>
              <a:gd name="connsiteX1575" fmla="*/ 4687319 w 8586408"/>
              <a:gd name="connsiteY1575" fmla="*/ 647892 h 886408"/>
              <a:gd name="connsiteX1576" fmla="*/ 3191504 w 8586408"/>
              <a:gd name="connsiteY1576" fmla="*/ 647892 h 886408"/>
              <a:gd name="connsiteX1577" fmla="*/ 3180176 w 8586408"/>
              <a:gd name="connsiteY1577" fmla="*/ 659327 h 886408"/>
              <a:gd name="connsiteX1578" fmla="*/ 3189076 w 8586408"/>
              <a:gd name="connsiteY1578" fmla="*/ 656876 h 886408"/>
              <a:gd name="connsiteX1579" fmla="*/ 3194740 w 8586408"/>
              <a:gd name="connsiteY1579" fmla="*/ 651159 h 886408"/>
              <a:gd name="connsiteX1580" fmla="*/ 3191504 w 8586408"/>
              <a:gd name="connsiteY1580" fmla="*/ 647892 h 886408"/>
              <a:gd name="connsiteX1581" fmla="*/ 2522033 w 8586408"/>
              <a:gd name="connsiteY1581" fmla="*/ 647892 h 886408"/>
              <a:gd name="connsiteX1582" fmla="*/ 2517179 w 8586408"/>
              <a:gd name="connsiteY1582" fmla="*/ 651159 h 886408"/>
              <a:gd name="connsiteX1583" fmla="*/ 2522033 w 8586408"/>
              <a:gd name="connsiteY1583" fmla="*/ 654426 h 886408"/>
              <a:gd name="connsiteX1584" fmla="*/ 2526889 w 8586408"/>
              <a:gd name="connsiteY1584" fmla="*/ 651159 h 886408"/>
              <a:gd name="connsiteX1585" fmla="*/ 2522033 w 8586408"/>
              <a:gd name="connsiteY1585" fmla="*/ 647892 h 886408"/>
              <a:gd name="connsiteX1586" fmla="*/ 372729 w 8586408"/>
              <a:gd name="connsiteY1586" fmla="*/ 647892 h 886408"/>
              <a:gd name="connsiteX1587" fmla="*/ 367875 w 8586408"/>
              <a:gd name="connsiteY1587" fmla="*/ 651159 h 886408"/>
              <a:gd name="connsiteX1588" fmla="*/ 372729 w 8586408"/>
              <a:gd name="connsiteY1588" fmla="*/ 654426 h 886408"/>
              <a:gd name="connsiteX1589" fmla="*/ 377585 w 8586408"/>
              <a:gd name="connsiteY1589" fmla="*/ 651159 h 886408"/>
              <a:gd name="connsiteX1590" fmla="*/ 372729 w 8586408"/>
              <a:gd name="connsiteY1590" fmla="*/ 647892 h 886408"/>
              <a:gd name="connsiteX1591" fmla="*/ 7226633 w 8586408"/>
              <a:gd name="connsiteY1591" fmla="*/ 646257 h 886408"/>
              <a:gd name="connsiteX1592" fmla="*/ 7215305 w 8586408"/>
              <a:gd name="connsiteY1592" fmla="*/ 650341 h 886408"/>
              <a:gd name="connsiteX1593" fmla="*/ 7207214 w 8586408"/>
              <a:gd name="connsiteY1593" fmla="*/ 657694 h 886408"/>
              <a:gd name="connsiteX1594" fmla="*/ 7208830 w 8586408"/>
              <a:gd name="connsiteY1594" fmla="*/ 660961 h 886408"/>
              <a:gd name="connsiteX1595" fmla="*/ 7210450 w 8586408"/>
              <a:gd name="connsiteY1595" fmla="*/ 662594 h 886408"/>
              <a:gd name="connsiteX1596" fmla="*/ 7219351 w 8586408"/>
              <a:gd name="connsiteY1596" fmla="*/ 656876 h 886408"/>
              <a:gd name="connsiteX1597" fmla="*/ 7226633 w 8586408"/>
              <a:gd name="connsiteY1597" fmla="*/ 647892 h 886408"/>
              <a:gd name="connsiteX1598" fmla="*/ 3563713 w 8586408"/>
              <a:gd name="connsiteY1598" fmla="*/ 646257 h 886408"/>
              <a:gd name="connsiteX1599" fmla="*/ 3557239 w 8586408"/>
              <a:gd name="connsiteY1599" fmla="*/ 649525 h 886408"/>
              <a:gd name="connsiteX1600" fmla="*/ 3550766 w 8586408"/>
              <a:gd name="connsiteY1600" fmla="*/ 656060 h 886408"/>
              <a:gd name="connsiteX1601" fmla="*/ 3522446 w 8586408"/>
              <a:gd name="connsiteY1601" fmla="*/ 669946 h 886408"/>
              <a:gd name="connsiteX1602" fmla="*/ 3497363 w 8586408"/>
              <a:gd name="connsiteY1602" fmla="*/ 687099 h 886408"/>
              <a:gd name="connsiteX1603" fmla="*/ 3493316 w 8586408"/>
              <a:gd name="connsiteY1603" fmla="*/ 692818 h 886408"/>
              <a:gd name="connsiteX1604" fmla="*/ 3489271 w 8586408"/>
              <a:gd name="connsiteY1604" fmla="*/ 698536 h 886408"/>
              <a:gd name="connsiteX1605" fmla="*/ 3481988 w 8586408"/>
              <a:gd name="connsiteY1605" fmla="*/ 702620 h 886408"/>
              <a:gd name="connsiteX1606" fmla="*/ 3477942 w 8586408"/>
              <a:gd name="connsiteY1606" fmla="*/ 709971 h 886408"/>
              <a:gd name="connsiteX1607" fmla="*/ 3498171 w 8586408"/>
              <a:gd name="connsiteY1607" fmla="*/ 704253 h 886408"/>
              <a:gd name="connsiteX1608" fmla="*/ 3510308 w 8586408"/>
              <a:gd name="connsiteY1608" fmla="*/ 690367 h 886408"/>
              <a:gd name="connsiteX1609" fmla="*/ 3520019 w 8586408"/>
              <a:gd name="connsiteY1609" fmla="*/ 686283 h 886408"/>
              <a:gd name="connsiteX1610" fmla="*/ 3531347 w 8586408"/>
              <a:gd name="connsiteY1610" fmla="*/ 682199 h 886408"/>
              <a:gd name="connsiteX1611" fmla="*/ 3542674 w 8586408"/>
              <a:gd name="connsiteY1611" fmla="*/ 670762 h 886408"/>
              <a:gd name="connsiteX1612" fmla="*/ 3552385 w 8586408"/>
              <a:gd name="connsiteY1612" fmla="*/ 657694 h 886408"/>
              <a:gd name="connsiteX1613" fmla="*/ 3557239 w 8586408"/>
              <a:gd name="connsiteY1613" fmla="*/ 656060 h 886408"/>
              <a:gd name="connsiteX1614" fmla="*/ 3562095 w 8586408"/>
              <a:gd name="connsiteY1614" fmla="*/ 654426 h 886408"/>
              <a:gd name="connsiteX1615" fmla="*/ 3563713 w 8586408"/>
              <a:gd name="connsiteY1615" fmla="*/ 646257 h 886408"/>
              <a:gd name="connsiteX1616" fmla="*/ 8456944 w 8586408"/>
              <a:gd name="connsiteY1616" fmla="*/ 644624 h 886408"/>
              <a:gd name="connsiteX1617" fmla="*/ 8450472 w 8586408"/>
              <a:gd name="connsiteY1617" fmla="*/ 652792 h 886408"/>
              <a:gd name="connsiteX1618" fmla="*/ 8442380 w 8586408"/>
              <a:gd name="connsiteY1618" fmla="*/ 656060 h 886408"/>
              <a:gd name="connsiteX1619" fmla="*/ 8436715 w 8586408"/>
              <a:gd name="connsiteY1619" fmla="*/ 656060 h 886408"/>
              <a:gd name="connsiteX1620" fmla="*/ 8431861 w 8586408"/>
              <a:gd name="connsiteY1620" fmla="*/ 658510 h 886408"/>
              <a:gd name="connsiteX1621" fmla="*/ 8427815 w 8586408"/>
              <a:gd name="connsiteY1621" fmla="*/ 672397 h 886408"/>
              <a:gd name="connsiteX1622" fmla="*/ 8418106 w 8586408"/>
              <a:gd name="connsiteY1622" fmla="*/ 682199 h 886408"/>
              <a:gd name="connsiteX1623" fmla="*/ 8410014 w 8586408"/>
              <a:gd name="connsiteY1623" fmla="*/ 690367 h 886408"/>
              <a:gd name="connsiteX1624" fmla="*/ 8413250 w 8586408"/>
              <a:gd name="connsiteY1624" fmla="*/ 690367 h 886408"/>
              <a:gd name="connsiteX1625" fmla="*/ 8430243 w 8586408"/>
              <a:gd name="connsiteY1625" fmla="*/ 682199 h 886408"/>
              <a:gd name="connsiteX1626" fmla="*/ 8442380 w 8586408"/>
              <a:gd name="connsiteY1626" fmla="*/ 669129 h 886408"/>
              <a:gd name="connsiteX1627" fmla="*/ 8456944 w 8586408"/>
              <a:gd name="connsiteY1627" fmla="*/ 660145 h 886408"/>
              <a:gd name="connsiteX1628" fmla="*/ 8466655 w 8586408"/>
              <a:gd name="connsiteY1628" fmla="*/ 647892 h 886408"/>
              <a:gd name="connsiteX1629" fmla="*/ 8466655 w 8586408"/>
              <a:gd name="connsiteY1629" fmla="*/ 646257 h 886408"/>
              <a:gd name="connsiteX1630" fmla="*/ 8462609 w 8586408"/>
              <a:gd name="connsiteY1630" fmla="*/ 645441 h 886408"/>
              <a:gd name="connsiteX1631" fmla="*/ 8458563 w 8586408"/>
              <a:gd name="connsiteY1631" fmla="*/ 644624 h 886408"/>
              <a:gd name="connsiteX1632" fmla="*/ 6939788 w 8586408"/>
              <a:gd name="connsiteY1632" fmla="*/ 644624 h 886408"/>
              <a:gd name="connsiteX1633" fmla="*/ 6933316 w 8586408"/>
              <a:gd name="connsiteY1633" fmla="*/ 652792 h 886408"/>
              <a:gd name="connsiteX1634" fmla="*/ 6925224 w 8586408"/>
              <a:gd name="connsiteY1634" fmla="*/ 656060 h 886408"/>
              <a:gd name="connsiteX1635" fmla="*/ 6919560 w 8586408"/>
              <a:gd name="connsiteY1635" fmla="*/ 656060 h 886408"/>
              <a:gd name="connsiteX1636" fmla="*/ 6914706 w 8586408"/>
              <a:gd name="connsiteY1636" fmla="*/ 658510 h 886408"/>
              <a:gd name="connsiteX1637" fmla="*/ 6910660 w 8586408"/>
              <a:gd name="connsiteY1637" fmla="*/ 672397 h 886408"/>
              <a:gd name="connsiteX1638" fmla="*/ 6900950 w 8586408"/>
              <a:gd name="connsiteY1638" fmla="*/ 682199 h 886408"/>
              <a:gd name="connsiteX1639" fmla="*/ 6892858 w 8586408"/>
              <a:gd name="connsiteY1639" fmla="*/ 690367 h 886408"/>
              <a:gd name="connsiteX1640" fmla="*/ 6896094 w 8586408"/>
              <a:gd name="connsiteY1640" fmla="*/ 690367 h 886408"/>
              <a:gd name="connsiteX1641" fmla="*/ 6913087 w 8586408"/>
              <a:gd name="connsiteY1641" fmla="*/ 682199 h 886408"/>
              <a:gd name="connsiteX1642" fmla="*/ 6925224 w 8586408"/>
              <a:gd name="connsiteY1642" fmla="*/ 669129 h 886408"/>
              <a:gd name="connsiteX1643" fmla="*/ 6939788 w 8586408"/>
              <a:gd name="connsiteY1643" fmla="*/ 660145 h 886408"/>
              <a:gd name="connsiteX1644" fmla="*/ 6949499 w 8586408"/>
              <a:gd name="connsiteY1644" fmla="*/ 647892 h 886408"/>
              <a:gd name="connsiteX1645" fmla="*/ 6949499 w 8586408"/>
              <a:gd name="connsiteY1645" fmla="*/ 646257 h 886408"/>
              <a:gd name="connsiteX1646" fmla="*/ 6945453 w 8586408"/>
              <a:gd name="connsiteY1646" fmla="*/ 645441 h 886408"/>
              <a:gd name="connsiteX1647" fmla="*/ 6941408 w 8586408"/>
              <a:gd name="connsiteY1647" fmla="*/ 644624 h 886408"/>
              <a:gd name="connsiteX1648" fmla="*/ 5354463 w 8586408"/>
              <a:gd name="connsiteY1648" fmla="*/ 644624 h 886408"/>
              <a:gd name="connsiteX1649" fmla="*/ 5351227 w 8586408"/>
              <a:gd name="connsiteY1649" fmla="*/ 647892 h 886408"/>
              <a:gd name="connsiteX1650" fmla="*/ 5354463 w 8586408"/>
              <a:gd name="connsiteY1650" fmla="*/ 651159 h 886408"/>
              <a:gd name="connsiteX1651" fmla="*/ 5357699 w 8586408"/>
              <a:gd name="connsiteY1651" fmla="*/ 647892 h 886408"/>
              <a:gd name="connsiteX1652" fmla="*/ 5354463 w 8586408"/>
              <a:gd name="connsiteY1652" fmla="*/ 644624 h 886408"/>
              <a:gd name="connsiteX1653" fmla="*/ 5454797 w 8586408"/>
              <a:gd name="connsiteY1653" fmla="*/ 642990 h 886408"/>
              <a:gd name="connsiteX1654" fmla="*/ 5453179 w 8586408"/>
              <a:gd name="connsiteY1654" fmla="*/ 646257 h 886408"/>
              <a:gd name="connsiteX1655" fmla="*/ 5454797 w 8586408"/>
              <a:gd name="connsiteY1655" fmla="*/ 646257 h 886408"/>
              <a:gd name="connsiteX1656" fmla="*/ 5388447 w 8586408"/>
              <a:gd name="connsiteY1656" fmla="*/ 641357 h 886408"/>
              <a:gd name="connsiteX1657" fmla="*/ 5385211 w 8586408"/>
              <a:gd name="connsiteY1657" fmla="*/ 647892 h 886408"/>
              <a:gd name="connsiteX1658" fmla="*/ 5393302 w 8586408"/>
              <a:gd name="connsiteY1658" fmla="*/ 656060 h 886408"/>
              <a:gd name="connsiteX1659" fmla="*/ 5404630 w 8586408"/>
              <a:gd name="connsiteY1659" fmla="*/ 660961 h 886408"/>
              <a:gd name="connsiteX1660" fmla="*/ 5407866 w 8586408"/>
              <a:gd name="connsiteY1660" fmla="*/ 657694 h 886408"/>
              <a:gd name="connsiteX1661" fmla="*/ 5400584 w 8586408"/>
              <a:gd name="connsiteY1661" fmla="*/ 646257 h 886408"/>
              <a:gd name="connsiteX1662" fmla="*/ 5388447 w 8586408"/>
              <a:gd name="connsiteY1662" fmla="*/ 641357 h 886408"/>
              <a:gd name="connsiteX1663" fmla="*/ 5424049 w 8586408"/>
              <a:gd name="connsiteY1663" fmla="*/ 639724 h 886408"/>
              <a:gd name="connsiteX1664" fmla="*/ 5419195 w 8586408"/>
              <a:gd name="connsiteY1664" fmla="*/ 642990 h 886408"/>
              <a:gd name="connsiteX1665" fmla="*/ 5417577 w 8586408"/>
              <a:gd name="connsiteY1665" fmla="*/ 649525 h 886408"/>
              <a:gd name="connsiteX1666" fmla="*/ 5419195 w 8586408"/>
              <a:gd name="connsiteY1666" fmla="*/ 652792 h 886408"/>
              <a:gd name="connsiteX1667" fmla="*/ 5420813 w 8586408"/>
              <a:gd name="connsiteY1667" fmla="*/ 656060 h 886408"/>
              <a:gd name="connsiteX1668" fmla="*/ 5428904 w 8586408"/>
              <a:gd name="connsiteY1668" fmla="*/ 656876 h 886408"/>
              <a:gd name="connsiteX1669" fmla="*/ 5436996 w 8586408"/>
              <a:gd name="connsiteY1669" fmla="*/ 657694 h 886408"/>
              <a:gd name="connsiteX1670" fmla="*/ 5430524 w 8586408"/>
              <a:gd name="connsiteY1670" fmla="*/ 647892 h 886408"/>
              <a:gd name="connsiteX1671" fmla="*/ 5424049 w 8586408"/>
              <a:gd name="connsiteY1671" fmla="*/ 639724 h 886408"/>
              <a:gd name="connsiteX1672" fmla="*/ 5369028 w 8586408"/>
              <a:gd name="connsiteY1672" fmla="*/ 639724 h 886408"/>
              <a:gd name="connsiteX1673" fmla="*/ 5362554 w 8586408"/>
              <a:gd name="connsiteY1673" fmla="*/ 646257 h 886408"/>
              <a:gd name="connsiteX1674" fmla="*/ 5370646 w 8586408"/>
              <a:gd name="connsiteY1674" fmla="*/ 651159 h 886408"/>
              <a:gd name="connsiteX1675" fmla="*/ 5373882 w 8586408"/>
              <a:gd name="connsiteY1675" fmla="*/ 646257 h 886408"/>
              <a:gd name="connsiteX1676" fmla="*/ 5369028 w 8586408"/>
              <a:gd name="connsiteY1676" fmla="*/ 639724 h 886408"/>
              <a:gd name="connsiteX1677" fmla="*/ 8474746 w 8586408"/>
              <a:gd name="connsiteY1677" fmla="*/ 638089 h 886408"/>
              <a:gd name="connsiteX1678" fmla="*/ 8473127 w 8586408"/>
              <a:gd name="connsiteY1678" fmla="*/ 639724 h 886408"/>
              <a:gd name="connsiteX1679" fmla="*/ 8474746 w 8586408"/>
              <a:gd name="connsiteY1679" fmla="*/ 639724 h 886408"/>
              <a:gd name="connsiteX1680" fmla="*/ 6957590 w 8586408"/>
              <a:gd name="connsiteY1680" fmla="*/ 638089 h 886408"/>
              <a:gd name="connsiteX1681" fmla="*/ 6955971 w 8586408"/>
              <a:gd name="connsiteY1681" fmla="*/ 639724 h 886408"/>
              <a:gd name="connsiteX1682" fmla="*/ 6957590 w 8586408"/>
              <a:gd name="connsiteY1682" fmla="*/ 639724 h 886408"/>
              <a:gd name="connsiteX1683" fmla="*/ 1145771 w 8586408"/>
              <a:gd name="connsiteY1683" fmla="*/ 638089 h 886408"/>
              <a:gd name="connsiteX1684" fmla="*/ 1145771 w 8586408"/>
              <a:gd name="connsiteY1684" fmla="*/ 639724 h 886408"/>
              <a:gd name="connsiteX1685" fmla="*/ 1147389 w 8586408"/>
              <a:gd name="connsiteY1685" fmla="*/ 638089 h 886408"/>
              <a:gd name="connsiteX1686" fmla="*/ 3209305 w 8586408"/>
              <a:gd name="connsiteY1686" fmla="*/ 636456 h 886408"/>
              <a:gd name="connsiteX1687" fmla="*/ 3207687 w 8586408"/>
              <a:gd name="connsiteY1687" fmla="*/ 638089 h 886408"/>
              <a:gd name="connsiteX1688" fmla="*/ 3207687 w 8586408"/>
              <a:gd name="connsiteY1688" fmla="*/ 639724 h 886408"/>
              <a:gd name="connsiteX1689" fmla="*/ 2543072 w 8586408"/>
              <a:gd name="connsiteY1689" fmla="*/ 636456 h 886408"/>
              <a:gd name="connsiteX1690" fmla="*/ 2533362 w 8586408"/>
              <a:gd name="connsiteY1690" fmla="*/ 646257 h 886408"/>
              <a:gd name="connsiteX1691" fmla="*/ 2534980 w 8586408"/>
              <a:gd name="connsiteY1691" fmla="*/ 647892 h 886408"/>
              <a:gd name="connsiteX1692" fmla="*/ 2543072 w 8586408"/>
              <a:gd name="connsiteY1692" fmla="*/ 636456 h 886408"/>
              <a:gd name="connsiteX1693" fmla="*/ 393768 w 8586408"/>
              <a:gd name="connsiteY1693" fmla="*/ 636456 h 886408"/>
              <a:gd name="connsiteX1694" fmla="*/ 384057 w 8586408"/>
              <a:gd name="connsiteY1694" fmla="*/ 646257 h 886408"/>
              <a:gd name="connsiteX1695" fmla="*/ 385676 w 8586408"/>
              <a:gd name="connsiteY1695" fmla="*/ 647892 h 886408"/>
              <a:gd name="connsiteX1696" fmla="*/ 393768 w 8586408"/>
              <a:gd name="connsiteY1696" fmla="*/ 636456 h 886408"/>
              <a:gd name="connsiteX1697" fmla="*/ 7354478 w 8586408"/>
              <a:gd name="connsiteY1697" fmla="*/ 634822 h 886408"/>
              <a:gd name="connsiteX1698" fmla="*/ 7351242 w 8586408"/>
              <a:gd name="connsiteY1698" fmla="*/ 639724 h 886408"/>
              <a:gd name="connsiteX1699" fmla="*/ 7352860 w 8586408"/>
              <a:gd name="connsiteY1699" fmla="*/ 647075 h 886408"/>
              <a:gd name="connsiteX1700" fmla="*/ 7359333 w 8586408"/>
              <a:gd name="connsiteY1700" fmla="*/ 651159 h 886408"/>
              <a:gd name="connsiteX1701" fmla="*/ 7364188 w 8586408"/>
              <a:gd name="connsiteY1701" fmla="*/ 644624 h 886408"/>
              <a:gd name="connsiteX1702" fmla="*/ 7354478 w 8586408"/>
              <a:gd name="connsiteY1702" fmla="*/ 634822 h 886408"/>
              <a:gd name="connsiteX1703" fmla="*/ 5661940 w 8586408"/>
              <a:gd name="connsiteY1703" fmla="*/ 634822 h 886408"/>
              <a:gd name="connsiteX1704" fmla="*/ 5656276 w 8586408"/>
              <a:gd name="connsiteY1704" fmla="*/ 638906 h 886408"/>
              <a:gd name="connsiteX1705" fmla="*/ 5653848 w 8586408"/>
              <a:gd name="connsiteY1705" fmla="*/ 644624 h 886408"/>
              <a:gd name="connsiteX1706" fmla="*/ 5655466 w 8586408"/>
              <a:gd name="connsiteY1706" fmla="*/ 651159 h 886408"/>
              <a:gd name="connsiteX1707" fmla="*/ 5660322 w 8586408"/>
              <a:gd name="connsiteY1707" fmla="*/ 654426 h 886408"/>
              <a:gd name="connsiteX1708" fmla="*/ 5664367 w 8586408"/>
              <a:gd name="connsiteY1708" fmla="*/ 651159 h 886408"/>
              <a:gd name="connsiteX1709" fmla="*/ 5665176 w 8586408"/>
              <a:gd name="connsiteY1709" fmla="*/ 644624 h 886408"/>
              <a:gd name="connsiteX1710" fmla="*/ 5665176 w 8586408"/>
              <a:gd name="connsiteY1710" fmla="*/ 638089 h 886408"/>
              <a:gd name="connsiteX1711" fmla="*/ 5661940 w 8586408"/>
              <a:gd name="connsiteY1711" fmla="*/ 634822 h 886408"/>
              <a:gd name="connsiteX1712" fmla="*/ 5511437 w 8586408"/>
              <a:gd name="connsiteY1712" fmla="*/ 631555 h 886408"/>
              <a:gd name="connsiteX1713" fmla="*/ 5506583 w 8586408"/>
              <a:gd name="connsiteY1713" fmla="*/ 635639 h 886408"/>
              <a:gd name="connsiteX1714" fmla="*/ 5506583 w 8586408"/>
              <a:gd name="connsiteY1714" fmla="*/ 642990 h 886408"/>
              <a:gd name="connsiteX1715" fmla="*/ 5506583 w 8586408"/>
              <a:gd name="connsiteY1715" fmla="*/ 647892 h 886408"/>
              <a:gd name="connsiteX1716" fmla="*/ 5509819 w 8586408"/>
              <a:gd name="connsiteY1716" fmla="*/ 649525 h 886408"/>
              <a:gd name="connsiteX1717" fmla="*/ 5513057 w 8586408"/>
              <a:gd name="connsiteY1717" fmla="*/ 649525 h 886408"/>
              <a:gd name="connsiteX1718" fmla="*/ 5524384 w 8586408"/>
              <a:gd name="connsiteY1718" fmla="*/ 639724 h 886408"/>
              <a:gd name="connsiteX1719" fmla="*/ 5519529 w 8586408"/>
              <a:gd name="connsiteY1719" fmla="*/ 633189 h 886408"/>
              <a:gd name="connsiteX1720" fmla="*/ 5511437 w 8586408"/>
              <a:gd name="connsiteY1720" fmla="*/ 631555 h 886408"/>
              <a:gd name="connsiteX1721" fmla="*/ 5322097 w 8586408"/>
              <a:gd name="connsiteY1721" fmla="*/ 631555 h 886408"/>
              <a:gd name="connsiteX1722" fmla="*/ 5318861 w 8586408"/>
              <a:gd name="connsiteY1722" fmla="*/ 633189 h 886408"/>
              <a:gd name="connsiteX1723" fmla="*/ 5318861 w 8586408"/>
              <a:gd name="connsiteY1723" fmla="*/ 636456 h 886408"/>
              <a:gd name="connsiteX1724" fmla="*/ 5323715 w 8586408"/>
              <a:gd name="connsiteY1724" fmla="*/ 644624 h 886408"/>
              <a:gd name="connsiteX1725" fmla="*/ 5330188 w 8586408"/>
              <a:gd name="connsiteY1725" fmla="*/ 639724 h 886408"/>
              <a:gd name="connsiteX1726" fmla="*/ 5322097 w 8586408"/>
              <a:gd name="connsiteY1726" fmla="*/ 631555 h 886408"/>
              <a:gd name="connsiteX1727" fmla="*/ 4033526 w 8586408"/>
              <a:gd name="connsiteY1727" fmla="*/ 631555 h 886408"/>
              <a:gd name="connsiteX1728" fmla="*/ 4030288 w 8586408"/>
              <a:gd name="connsiteY1728" fmla="*/ 641357 h 886408"/>
              <a:gd name="connsiteX1729" fmla="*/ 4030288 w 8586408"/>
              <a:gd name="connsiteY1729" fmla="*/ 644624 h 886408"/>
              <a:gd name="connsiteX1730" fmla="*/ 4031908 w 8586408"/>
              <a:gd name="connsiteY1730" fmla="*/ 647892 h 886408"/>
              <a:gd name="connsiteX1731" fmla="*/ 4033526 w 8586408"/>
              <a:gd name="connsiteY1731" fmla="*/ 647892 h 886408"/>
              <a:gd name="connsiteX1732" fmla="*/ 4044853 w 8586408"/>
              <a:gd name="connsiteY1732" fmla="*/ 634822 h 886408"/>
              <a:gd name="connsiteX1733" fmla="*/ 4038381 w 8586408"/>
              <a:gd name="connsiteY1733" fmla="*/ 631555 h 886408"/>
              <a:gd name="connsiteX1734" fmla="*/ 5888502 w 8586408"/>
              <a:gd name="connsiteY1734" fmla="*/ 628287 h 886408"/>
              <a:gd name="connsiteX1735" fmla="*/ 5875555 w 8586408"/>
              <a:gd name="connsiteY1735" fmla="*/ 638089 h 886408"/>
              <a:gd name="connsiteX1736" fmla="*/ 5888502 w 8586408"/>
              <a:gd name="connsiteY1736" fmla="*/ 647892 h 886408"/>
              <a:gd name="connsiteX1737" fmla="*/ 5890120 w 8586408"/>
              <a:gd name="connsiteY1737" fmla="*/ 647892 h 886408"/>
              <a:gd name="connsiteX1738" fmla="*/ 5894975 w 8586408"/>
              <a:gd name="connsiteY1738" fmla="*/ 636456 h 886408"/>
              <a:gd name="connsiteX1739" fmla="*/ 5888502 w 8586408"/>
              <a:gd name="connsiteY1739" fmla="*/ 628287 h 886408"/>
              <a:gd name="connsiteX1740" fmla="*/ 5618246 w 8586408"/>
              <a:gd name="connsiteY1740" fmla="*/ 628287 h 886408"/>
              <a:gd name="connsiteX1741" fmla="*/ 5613391 w 8586408"/>
              <a:gd name="connsiteY1741" fmla="*/ 633189 h 886408"/>
              <a:gd name="connsiteX1742" fmla="*/ 5619864 w 8586408"/>
              <a:gd name="connsiteY1742" fmla="*/ 642990 h 886408"/>
              <a:gd name="connsiteX1743" fmla="*/ 5631192 w 8586408"/>
              <a:gd name="connsiteY1743" fmla="*/ 646257 h 886408"/>
              <a:gd name="connsiteX1744" fmla="*/ 5638473 w 8586408"/>
              <a:gd name="connsiteY1744" fmla="*/ 640540 h 886408"/>
              <a:gd name="connsiteX1745" fmla="*/ 5642519 w 8586408"/>
              <a:gd name="connsiteY1745" fmla="*/ 631555 h 886408"/>
              <a:gd name="connsiteX1746" fmla="*/ 5642519 w 8586408"/>
              <a:gd name="connsiteY1746" fmla="*/ 629921 h 886408"/>
              <a:gd name="connsiteX1747" fmla="*/ 5642519 w 8586408"/>
              <a:gd name="connsiteY1747" fmla="*/ 628287 h 886408"/>
              <a:gd name="connsiteX1748" fmla="*/ 5636047 w 8586408"/>
              <a:gd name="connsiteY1748" fmla="*/ 628287 h 886408"/>
              <a:gd name="connsiteX1749" fmla="*/ 5630383 w 8586408"/>
              <a:gd name="connsiteY1749" fmla="*/ 629105 h 886408"/>
              <a:gd name="connsiteX1750" fmla="*/ 5624719 w 8586408"/>
              <a:gd name="connsiteY1750" fmla="*/ 629921 h 886408"/>
              <a:gd name="connsiteX1751" fmla="*/ 5620674 w 8586408"/>
              <a:gd name="connsiteY1751" fmla="*/ 629105 h 886408"/>
              <a:gd name="connsiteX1752" fmla="*/ 5618246 w 8586408"/>
              <a:gd name="connsiteY1752" fmla="*/ 628287 h 886408"/>
              <a:gd name="connsiteX1753" fmla="*/ 4515778 w 8586408"/>
              <a:gd name="connsiteY1753" fmla="*/ 628287 h 886408"/>
              <a:gd name="connsiteX1754" fmla="*/ 4512542 w 8586408"/>
              <a:gd name="connsiteY1754" fmla="*/ 631555 h 886408"/>
              <a:gd name="connsiteX1755" fmla="*/ 4515778 w 8586408"/>
              <a:gd name="connsiteY1755" fmla="*/ 634822 h 886408"/>
              <a:gd name="connsiteX1756" fmla="*/ 4519015 w 8586408"/>
              <a:gd name="connsiteY1756" fmla="*/ 629921 h 886408"/>
              <a:gd name="connsiteX1757" fmla="*/ 4515778 w 8586408"/>
              <a:gd name="connsiteY1757" fmla="*/ 628287 h 886408"/>
              <a:gd name="connsiteX1758" fmla="*/ 3689941 w 8586408"/>
              <a:gd name="connsiteY1758" fmla="*/ 626654 h 886408"/>
              <a:gd name="connsiteX1759" fmla="*/ 3681848 w 8586408"/>
              <a:gd name="connsiteY1759" fmla="*/ 633189 h 886408"/>
              <a:gd name="connsiteX1760" fmla="*/ 3685085 w 8586408"/>
              <a:gd name="connsiteY1760" fmla="*/ 636456 h 886408"/>
              <a:gd name="connsiteX1761" fmla="*/ 3688321 w 8586408"/>
              <a:gd name="connsiteY1761" fmla="*/ 636456 h 886408"/>
              <a:gd name="connsiteX1762" fmla="*/ 3696413 w 8586408"/>
              <a:gd name="connsiteY1762" fmla="*/ 633189 h 886408"/>
              <a:gd name="connsiteX1763" fmla="*/ 3689941 w 8586408"/>
              <a:gd name="connsiteY1763" fmla="*/ 626654 h 886408"/>
              <a:gd name="connsiteX1764" fmla="*/ 2556017 w 8586408"/>
              <a:gd name="connsiteY1764" fmla="*/ 626654 h 886408"/>
              <a:gd name="connsiteX1765" fmla="*/ 2547926 w 8586408"/>
              <a:gd name="connsiteY1765" fmla="*/ 631555 h 886408"/>
              <a:gd name="connsiteX1766" fmla="*/ 2549544 w 8586408"/>
              <a:gd name="connsiteY1766" fmla="*/ 631555 h 886408"/>
              <a:gd name="connsiteX1767" fmla="*/ 2557635 w 8586408"/>
              <a:gd name="connsiteY1767" fmla="*/ 626654 h 886408"/>
              <a:gd name="connsiteX1768" fmla="*/ 406713 w 8586408"/>
              <a:gd name="connsiteY1768" fmla="*/ 626654 h 886408"/>
              <a:gd name="connsiteX1769" fmla="*/ 398622 w 8586408"/>
              <a:gd name="connsiteY1769" fmla="*/ 631555 h 886408"/>
              <a:gd name="connsiteX1770" fmla="*/ 400241 w 8586408"/>
              <a:gd name="connsiteY1770" fmla="*/ 631555 h 886408"/>
              <a:gd name="connsiteX1771" fmla="*/ 408333 w 8586408"/>
              <a:gd name="connsiteY1771" fmla="*/ 626654 h 886408"/>
              <a:gd name="connsiteX1772" fmla="*/ 7252526 w 8586408"/>
              <a:gd name="connsiteY1772" fmla="*/ 625020 h 886408"/>
              <a:gd name="connsiteX1773" fmla="*/ 7250908 w 8586408"/>
              <a:gd name="connsiteY1773" fmla="*/ 625836 h 886408"/>
              <a:gd name="connsiteX1774" fmla="*/ 7252526 w 8586408"/>
              <a:gd name="connsiteY1774" fmla="*/ 626654 h 886408"/>
              <a:gd name="connsiteX1775" fmla="*/ 5377927 w 8586408"/>
              <a:gd name="connsiteY1775" fmla="*/ 625020 h 886408"/>
              <a:gd name="connsiteX1776" fmla="*/ 5372264 w 8586408"/>
              <a:gd name="connsiteY1776" fmla="*/ 629921 h 886408"/>
              <a:gd name="connsiteX1777" fmla="*/ 5377119 w 8586408"/>
              <a:gd name="connsiteY1777" fmla="*/ 634822 h 886408"/>
              <a:gd name="connsiteX1778" fmla="*/ 5386829 w 8586408"/>
              <a:gd name="connsiteY1778" fmla="*/ 625020 h 886408"/>
              <a:gd name="connsiteX1779" fmla="*/ 5377927 w 8586408"/>
              <a:gd name="connsiteY1779" fmla="*/ 625020 h 886408"/>
              <a:gd name="connsiteX1780" fmla="*/ 3636536 w 8586408"/>
              <a:gd name="connsiteY1780" fmla="*/ 625020 h 886408"/>
              <a:gd name="connsiteX1781" fmla="*/ 3617926 w 8586408"/>
              <a:gd name="connsiteY1781" fmla="*/ 635639 h 886408"/>
              <a:gd name="connsiteX1782" fmla="*/ 3604170 w 8586408"/>
              <a:gd name="connsiteY1782" fmla="*/ 649525 h 886408"/>
              <a:gd name="connsiteX1783" fmla="*/ 3590415 w 8586408"/>
              <a:gd name="connsiteY1783" fmla="*/ 654426 h 886408"/>
              <a:gd name="connsiteX1784" fmla="*/ 3578278 w 8586408"/>
              <a:gd name="connsiteY1784" fmla="*/ 659327 h 886408"/>
              <a:gd name="connsiteX1785" fmla="*/ 3572614 w 8586408"/>
              <a:gd name="connsiteY1785" fmla="*/ 669129 h 886408"/>
              <a:gd name="connsiteX1786" fmla="*/ 3566949 w 8586408"/>
              <a:gd name="connsiteY1786" fmla="*/ 678931 h 886408"/>
              <a:gd name="connsiteX1787" fmla="*/ 3541056 w 8586408"/>
              <a:gd name="connsiteY1787" fmla="*/ 688734 h 886408"/>
              <a:gd name="connsiteX1788" fmla="*/ 3523255 w 8586408"/>
              <a:gd name="connsiteY1788" fmla="*/ 708337 h 886408"/>
              <a:gd name="connsiteX1789" fmla="*/ 3513546 w 8586408"/>
              <a:gd name="connsiteY1789" fmla="*/ 717323 h 886408"/>
              <a:gd name="connsiteX1790" fmla="*/ 3507072 w 8586408"/>
              <a:gd name="connsiteY1790" fmla="*/ 724674 h 886408"/>
              <a:gd name="connsiteX1791" fmla="*/ 3508690 w 8586408"/>
              <a:gd name="connsiteY1791" fmla="*/ 726308 h 886408"/>
              <a:gd name="connsiteX1792" fmla="*/ 3518400 w 8586408"/>
              <a:gd name="connsiteY1792" fmla="*/ 726308 h 886408"/>
              <a:gd name="connsiteX1793" fmla="*/ 3520019 w 8586408"/>
              <a:gd name="connsiteY1793" fmla="*/ 726308 h 886408"/>
              <a:gd name="connsiteX1794" fmla="*/ 3530537 w 8586408"/>
              <a:gd name="connsiteY1794" fmla="*/ 719773 h 886408"/>
              <a:gd name="connsiteX1795" fmla="*/ 3539438 w 8586408"/>
              <a:gd name="connsiteY1795" fmla="*/ 713239 h 886408"/>
              <a:gd name="connsiteX1796" fmla="*/ 3551576 w 8586408"/>
              <a:gd name="connsiteY1796" fmla="*/ 700986 h 886408"/>
              <a:gd name="connsiteX1797" fmla="*/ 3565331 w 8586408"/>
              <a:gd name="connsiteY1797" fmla="*/ 695267 h 886408"/>
              <a:gd name="connsiteX1798" fmla="*/ 3582324 w 8586408"/>
              <a:gd name="connsiteY1798" fmla="*/ 677297 h 886408"/>
              <a:gd name="connsiteX1799" fmla="*/ 3602552 w 8586408"/>
              <a:gd name="connsiteY1799" fmla="*/ 662594 h 886408"/>
              <a:gd name="connsiteX1800" fmla="*/ 3621971 w 8586408"/>
              <a:gd name="connsiteY1800" fmla="*/ 644624 h 886408"/>
              <a:gd name="connsiteX1801" fmla="*/ 3638154 w 8586408"/>
              <a:gd name="connsiteY1801" fmla="*/ 628287 h 886408"/>
              <a:gd name="connsiteX1802" fmla="*/ 3636536 w 8586408"/>
              <a:gd name="connsiteY1802" fmla="*/ 625020 h 886408"/>
              <a:gd name="connsiteX1803" fmla="*/ 5827007 w 8586408"/>
              <a:gd name="connsiteY1803" fmla="*/ 623387 h 886408"/>
              <a:gd name="connsiteX1804" fmla="*/ 5817296 w 8586408"/>
              <a:gd name="connsiteY1804" fmla="*/ 631555 h 886408"/>
              <a:gd name="connsiteX1805" fmla="*/ 5820533 w 8586408"/>
              <a:gd name="connsiteY1805" fmla="*/ 633189 h 886408"/>
              <a:gd name="connsiteX1806" fmla="*/ 5827007 w 8586408"/>
              <a:gd name="connsiteY1806" fmla="*/ 623387 h 886408"/>
              <a:gd name="connsiteX1807" fmla="*/ 2455683 w 8586408"/>
              <a:gd name="connsiteY1807" fmla="*/ 623387 h 886408"/>
              <a:gd name="connsiteX1808" fmla="*/ 2441118 w 8586408"/>
              <a:gd name="connsiteY1808" fmla="*/ 638089 h 886408"/>
              <a:gd name="connsiteX1809" fmla="*/ 2451638 w 8586408"/>
              <a:gd name="connsiteY1809" fmla="*/ 633189 h 886408"/>
              <a:gd name="connsiteX1810" fmla="*/ 2455683 w 8586408"/>
              <a:gd name="connsiteY1810" fmla="*/ 623387 h 886408"/>
              <a:gd name="connsiteX1811" fmla="*/ 1161954 w 8586408"/>
              <a:gd name="connsiteY1811" fmla="*/ 623387 h 886408"/>
              <a:gd name="connsiteX1812" fmla="*/ 1155481 w 8586408"/>
              <a:gd name="connsiteY1812" fmla="*/ 625836 h 886408"/>
              <a:gd name="connsiteX1813" fmla="*/ 1152245 w 8586408"/>
              <a:gd name="connsiteY1813" fmla="*/ 629921 h 886408"/>
              <a:gd name="connsiteX1814" fmla="*/ 1152245 w 8586408"/>
              <a:gd name="connsiteY1814" fmla="*/ 634822 h 886408"/>
              <a:gd name="connsiteX1815" fmla="*/ 1161954 w 8586408"/>
              <a:gd name="connsiteY1815" fmla="*/ 623387 h 886408"/>
              <a:gd name="connsiteX1816" fmla="*/ 306379 w 8586408"/>
              <a:gd name="connsiteY1816" fmla="*/ 623387 h 886408"/>
              <a:gd name="connsiteX1817" fmla="*/ 291814 w 8586408"/>
              <a:gd name="connsiteY1817" fmla="*/ 638089 h 886408"/>
              <a:gd name="connsiteX1818" fmla="*/ 302334 w 8586408"/>
              <a:gd name="connsiteY1818" fmla="*/ 633189 h 886408"/>
              <a:gd name="connsiteX1819" fmla="*/ 306379 w 8586408"/>
              <a:gd name="connsiteY1819" fmla="*/ 623387 h 886408"/>
              <a:gd name="connsiteX1820" fmla="*/ 4663044 w 8586408"/>
              <a:gd name="connsiteY1820" fmla="*/ 621752 h 886408"/>
              <a:gd name="connsiteX1821" fmla="*/ 4654143 w 8586408"/>
              <a:gd name="connsiteY1821" fmla="*/ 629921 h 886408"/>
              <a:gd name="connsiteX1822" fmla="*/ 4648479 w 8586408"/>
              <a:gd name="connsiteY1822" fmla="*/ 639724 h 886408"/>
              <a:gd name="connsiteX1823" fmla="*/ 4660617 w 8586408"/>
              <a:gd name="connsiteY1823" fmla="*/ 637273 h 886408"/>
              <a:gd name="connsiteX1824" fmla="*/ 4666280 w 8586408"/>
              <a:gd name="connsiteY1824" fmla="*/ 626654 h 886408"/>
              <a:gd name="connsiteX1825" fmla="*/ 4663044 w 8586408"/>
              <a:gd name="connsiteY1825" fmla="*/ 621752 h 886408"/>
              <a:gd name="connsiteX1826" fmla="*/ 2601330 w 8586408"/>
              <a:gd name="connsiteY1826" fmla="*/ 621752 h 886408"/>
              <a:gd name="connsiteX1827" fmla="*/ 2593239 w 8586408"/>
              <a:gd name="connsiteY1827" fmla="*/ 628287 h 886408"/>
              <a:gd name="connsiteX1828" fmla="*/ 2583529 w 8586408"/>
              <a:gd name="connsiteY1828" fmla="*/ 631555 h 886408"/>
              <a:gd name="connsiteX1829" fmla="*/ 2570582 w 8586408"/>
              <a:gd name="connsiteY1829" fmla="*/ 642990 h 886408"/>
              <a:gd name="connsiteX1830" fmla="*/ 2560873 w 8586408"/>
              <a:gd name="connsiteY1830" fmla="*/ 657694 h 886408"/>
              <a:gd name="connsiteX1831" fmla="*/ 2551163 w 8586408"/>
              <a:gd name="connsiteY1831" fmla="*/ 664229 h 886408"/>
              <a:gd name="connsiteX1832" fmla="*/ 2544690 w 8586408"/>
              <a:gd name="connsiteY1832" fmla="*/ 670762 h 886408"/>
              <a:gd name="connsiteX1833" fmla="*/ 2547926 w 8586408"/>
              <a:gd name="connsiteY1833" fmla="*/ 672397 h 886408"/>
              <a:gd name="connsiteX1834" fmla="*/ 2561681 w 8586408"/>
              <a:gd name="connsiteY1834" fmla="*/ 665862 h 886408"/>
              <a:gd name="connsiteX1835" fmla="*/ 2582720 w 8586408"/>
              <a:gd name="connsiteY1835" fmla="*/ 651159 h 886408"/>
              <a:gd name="connsiteX1836" fmla="*/ 2602140 w 8586408"/>
              <a:gd name="connsiteY1836" fmla="*/ 635639 h 886408"/>
              <a:gd name="connsiteX1837" fmla="*/ 2611040 w 8586408"/>
              <a:gd name="connsiteY1837" fmla="*/ 625020 h 886408"/>
              <a:gd name="connsiteX1838" fmla="*/ 2611040 w 8586408"/>
              <a:gd name="connsiteY1838" fmla="*/ 623387 h 886408"/>
              <a:gd name="connsiteX1839" fmla="*/ 2606994 w 8586408"/>
              <a:gd name="connsiteY1839" fmla="*/ 622570 h 886408"/>
              <a:gd name="connsiteX1840" fmla="*/ 2602948 w 8586408"/>
              <a:gd name="connsiteY1840" fmla="*/ 621752 h 886408"/>
              <a:gd name="connsiteX1841" fmla="*/ 452026 w 8586408"/>
              <a:gd name="connsiteY1841" fmla="*/ 621752 h 886408"/>
              <a:gd name="connsiteX1842" fmla="*/ 443935 w 8586408"/>
              <a:gd name="connsiteY1842" fmla="*/ 628287 h 886408"/>
              <a:gd name="connsiteX1843" fmla="*/ 434225 w 8586408"/>
              <a:gd name="connsiteY1843" fmla="*/ 631555 h 886408"/>
              <a:gd name="connsiteX1844" fmla="*/ 421278 w 8586408"/>
              <a:gd name="connsiteY1844" fmla="*/ 642990 h 886408"/>
              <a:gd name="connsiteX1845" fmla="*/ 411569 w 8586408"/>
              <a:gd name="connsiteY1845" fmla="*/ 657694 h 886408"/>
              <a:gd name="connsiteX1846" fmla="*/ 401859 w 8586408"/>
              <a:gd name="connsiteY1846" fmla="*/ 664229 h 886408"/>
              <a:gd name="connsiteX1847" fmla="*/ 395386 w 8586408"/>
              <a:gd name="connsiteY1847" fmla="*/ 670762 h 886408"/>
              <a:gd name="connsiteX1848" fmla="*/ 398622 w 8586408"/>
              <a:gd name="connsiteY1848" fmla="*/ 672397 h 886408"/>
              <a:gd name="connsiteX1849" fmla="*/ 412377 w 8586408"/>
              <a:gd name="connsiteY1849" fmla="*/ 665862 h 886408"/>
              <a:gd name="connsiteX1850" fmla="*/ 433416 w 8586408"/>
              <a:gd name="connsiteY1850" fmla="*/ 651159 h 886408"/>
              <a:gd name="connsiteX1851" fmla="*/ 452835 w 8586408"/>
              <a:gd name="connsiteY1851" fmla="*/ 635639 h 886408"/>
              <a:gd name="connsiteX1852" fmla="*/ 461736 w 8586408"/>
              <a:gd name="connsiteY1852" fmla="*/ 625020 h 886408"/>
              <a:gd name="connsiteX1853" fmla="*/ 461736 w 8586408"/>
              <a:gd name="connsiteY1853" fmla="*/ 623387 h 886408"/>
              <a:gd name="connsiteX1854" fmla="*/ 457690 w 8586408"/>
              <a:gd name="connsiteY1854" fmla="*/ 622570 h 886408"/>
              <a:gd name="connsiteX1855" fmla="*/ 453644 w 8586408"/>
              <a:gd name="connsiteY1855" fmla="*/ 621752 h 886408"/>
              <a:gd name="connsiteX1856" fmla="*/ 2509086 w 8586408"/>
              <a:gd name="connsiteY1856" fmla="*/ 618485 h 886408"/>
              <a:gd name="connsiteX1857" fmla="*/ 2491285 w 8586408"/>
              <a:gd name="connsiteY1857" fmla="*/ 629105 h 886408"/>
              <a:gd name="connsiteX1858" fmla="*/ 2481576 w 8586408"/>
              <a:gd name="connsiteY1858" fmla="*/ 646257 h 886408"/>
              <a:gd name="connsiteX1859" fmla="*/ 2481576 w 8586408"/>
              <a:gd name="connsiteY1859" fmla="*/ 647892 h 886408"/>
              <a:gd name="connsiteX1860" fmla="*/ 2490477 w 8586408"/>
              <a:gd name="connsiteY1860" fmla="*/ 642990 h 886408"/>
              <a:gd name="connsiteX1861" fmla="*/ 2499377 w 8586408"/>
              <a:gd name="connsiteY1861" fmla="*/ 636456 h 886408"/>
              <a:gd name="connsiteX1862" fmla="*/ 2506660 w 8586408"/>
              <a:gd name="connsiteY1862" fmla="*/ 634005 h 886408"/>
              <a:gd name="connsiteX1863" fmla="*/ 2512324 w 8586408"/>
              <a:gd name="connsiteY1863" fmla="*/ 629921 h 886408"/>
              <a:gd name="connsiteX1864" fmla="*/ 2512324 w 8586408"/>
              <a:gd name="connsiteY1864" fmla="*/ 620119 h 886408"/>
              <a:gd name="connsiteX1865" fmla="*/ 2510706 w 8586408"/>
              <a:gd name="connsiteY1865" fmla="*/ 618485 h 886408"/>
              <a:gd name="connsiteX1866" fmla="*/ 359784 w 8586408"/>
              <a:gd name="connsiteY1866" fmla="*/ 618485 h 886408"/>
              <a:gd name="connsiteX1867" fmla="*/ 341981 w 8586408"/>
              <a:gd name="connsiteY1867" fmla="*/ 629105 h 886408"/>
              <a:gd name="connsiteX1868" fmla="*/ 332272 w 8586408"/>
              <a:gd name="connsiteY1868" fmla="*/ 646257 h 886408"/>
              <a:gd name="connsiteX1869" fmla="*/ 332272 w 8586408"/>
              <a:gd name="connsiteY1869" fmla="*/ 647892 h 886408"/>
              <a:gd name="connsiteX1870" fmla="*/ 341173 w 8586408"/>
              <a:gd name="connsiteY1870" fmla="*/ 642990 h 886408"/>
              <a:gd name="connsiteX1871" fmla="*/ 350073 w 8586408"/>
              <a:gd name="connsiteY1871" fmla="*/ 636456 h 886408"/>
              <a:gd name="connsiteX1872" fmla="*/ 357356 w 8586408"/>
              <a:gd name="connsiteY1872" fmla="*/ 634005 h 886408"/>
              <a:gd name="connsiteX1873" fmla="*/ 363020 w 8586408"/>
              <a:gd name="connsiteY1873" fmla="*/ 629921 h 886408"/>
              <a:gd name="connsiteX1874" fmla="*/ 363020 w 8586408"/>
              <a:gd name="connsiteY1874" fmla="*/ 620119 h 886408"/>
              <a:gd name="connsiteX1875" fmla="*/ 361402 w 8586408"/>
              <a:gd name="connsiteY1875" fmla="*/ 618485 h 886408"/>
              <a:gd name="connsiteX1876" fmla="*/ 3848533 w 8586408"/>
              <a:gd name="connsiteY1876" fmla="*/ 616852 h 886408"/>
              <a:gd name="connsiteX1877" fmla="*/ 3842869 w 8586408"/>
              <a:gd name="connsiteY1877" fmla="*/ 621752 h 886408"/>
              <a:gd name="connsiteX1878" fmla="*/ 3837206 w 8586408"/>
              <a:gd name="connsiteY1878" fmla="*/ 629921 h 886408"/>
              <a:gd name="connsiteX1879" fmla="*/ 3821023 w 8586408"/>
              <a:gd name="connsiteY1879" fmla="*/ 641357 h 886408"/>
              <a:gd name="connsiteX1880" fmla="*/ 3804840 w 8586408"/>
              <a:gd name="connsiteY1880" fmla="*/ 654426 h 886408"/>
              <a:gd name="connsiteX1881" fmla="*/ 3799175 w 8586408"/>
              <a:gd name="connsiteY1881" fmla="*/ 656060 h 886408"/>
              <a:gd name="connsiteX1882" fmla="*/ 3793511 w 8586408"/>
              <a:gd name="connsiteY1882" fmla="*/ 656060 h 886408"/>
              <a:gd name="connsiteX1883" fmla="*/ 3782183 w 8586408"/>
              <a:gd name="connsiteY1883" fmla="*/ 669946 h 886408"/>
              <a:gd name="connsiteX1884" fmla="*/ 3770856 w 8586408"/>
              <a:gd name="connsiteY1884" fmla="*/ 682199 h 886408"/>
              <a:gd name="connsiteX1885" fmla="*/ 3751435 w 8586408"/>
              <a:gd name="connsiteY1885" fmla="*/ 689550 h 886408"/>
              <a:gd name="connsiteX1886" fmla="*/ 3733634 w 8586408"/>
              <a:gd name="connsiteY1886" fmla="*/ 700169 h 886408"/>
              <a:gd name="connsiteX1887" fmla="*/ 3728779 w 8586408"/>
              <a:gd name="connsiteY1887" fmla="*/ 707520 h 886408"/>
              <a:gd name="connsiteX1888" fmla="*/ 3723925 w 8586408"/>
              <a:gd name="connsiteY1888" fmla="*/ 714872 h 886408"/>
              <a:gd name="connsiteX1889" fmla="*/ 3715833 w 8586408"/>
              <a:gd name="connsiteY1889" fmla="*/ 721407 h 886408"/>
              <a:gd name="connsiteX1890" fmla="*/ 3702886 w 8586408"/>
              <a:gd name="connsiteY1890" fmla="*/ 731209 h 886408"/>
              <a:gd name="connsiteX1891" fmla="*/ 3690749 w 8586408"/>
              <a:gd name="connsiteY1891" fmla="*/ 741011 h 886408"/>
              <a:gd name="connsiteX1892" fmla="*/ 3685085 w 8586408"/>
              <a:gd name="connsiteY1892" fmla="*/ 747546 h 886408"/>
              <a:gd name="connsiteX1893" fmla="*/ 3688321 w 8586408"/>
              <a:gd name="connsiteY1893" fmla="*/ 752446 h 886408"/>
              <a:gd name="connsiteX1894" fmla="*/ 3693177 w 8586408"/>
              <a:gd name="connsiteY1894" fmla="*/ 747546 h 886408"/>
              <a:gd name="connsiteX1895" fmla="*/ 3698031 w 8586408"/>
              <a:gd name="connsiteY1895" fmla="*/ 742644 h 886408"/>
              <a:gd name="connsiteX1896" fmla="*/ 3706124 w 8586408"/>
              <a:gd name="connsiteY1896" fmla="*/ 742644 h 886408"/>
              <a:gd name="connsiteX1897" fmla="*/ 3709360 w 8586408"/>
              <a:gd name="connsiteY1897" fmla="*/ 741011 h 886408"/>
              <a:gd name="connsiteX1898" fmla="*/ 3724733 w 8586408"/>
              <a:gd name="connsiteY1898" fmla="*/ 730392 h 886408"/>
              <a:gd name="connsiteX1899" fmla="*/ 3741726 w 8586408"/>
              <a:gd name="connsiteY1899" fmla="*/ 719773 h 886408"/>
              <a:gd name="connsiteX1900" fmla="*/ 3751435 w 8586408"/>
              <a:gd name="connsiteY1900" fmla="*/ 708337 h 886408"/>
              <a:gd name="connsiteX1901" fmla="*/ 3761145 w 8586408"/>
              <a:gd name="connsiteY1901" fmla="*/ 695267 h 886408"/>
              <a:gd name="connsiteX1902" fmla="*/ 3778946 w 8586408"/>
              <a:gd name="connsiteY1902" fmla="*/ 682199 h 886408"/>
              <a:gd name="connsiteX1903" fmla="*/ 3796748 w 8586408"/>
              <a:gd name="connsiteY1903" fmla="*/ 669129 h 886408"/>
              <a:gd name="connsiteX1904" fmla="*/ 3807267 w 8586408"/>
              <a:gd name="connsiteY1904" fmla="*/ 660961 h 886408"/>
              <a:gd name="connsiteX1905" fmla="*/ 3825877 w 8586408"/>
              <a:gd name="connsiteY1905" fmla="*/ 646257 h 886408"/>
              <a:gd name="connsiteX1906" fmla="*/ 3842869 w 8586408"/>
              <a:gd name="connsiteY1906" fmla="*/ 630738 h 886408"/>
              <a:gd name="connsiteX1907" fmla="*/ 3850151 w 8586408"/>
              <a:gd name="connsiteY1907" fmla="*/ 620119 h 886408"/>
              <a:gd name="connsiteX1908" fmla="*/ 3850151 w 8586408"/>
              <a:gd name="connsiteY1908" fmla="*/ 618485 h 886408"/>
              <a:gd name="connsiteX1909" fmla="*/ 3848533 w 8586408"/>
              <a:gd name="connsiteY1909" fmla="*/ 618485 h 886408"/>
              <a:gd name="connsiteX1910" fmla="*/ 3235197 w 8586408"/>
              <a:gd name="connsiteY1910" fmla="*/ 616852 h 886408"/>
              <a:gd name="connsiteX1911" fmla="*/ 3220632 w 8586408"/>
              <a:gd name="connsiteY1911" fmla="*/ 623387 h 886408"/>
              <a:gd name="connsiteX1912" fmla="*/ 3212542 w 8586408"/>
              <a:gd name="connsiteY1912" fmla="*/ 636456 h 886408"/>
              <a:gd name="connsiteX1913" fmla="*/ 3225488 w 8586408"/>
              <a:gd name="connsiteY1913" fmla="*/ 630738 h 886408"/>
              <a:gd name="connsiteX1914" fmla="*/ 3235197 w 8586408"/>
              <a:gd name="connsiteY1914" fmla="*/ 616852 h 886408"/>
              <a:gd name="connsiteX1915" fmla="*/ 5786549 w 8586408"/>
              <a:gd name="connsiteY1915" fmla="*/ 615219 h 886408"/>
              <a:gd name="connsiteX1916" fmla="*/ 5780076 w 8586408"/>
              <a:gd name="connsiteY1916" fmla="*/ 619303 h 886408"/>
              <a:gd name="connsiteX1917" fmla="*/ 5773603 w 8586408"/>
              <a:gd name="connsiteY1917" fmla="*/ 625020 h 886408"/>
              <a:gd name="connsiteX1918" fmla="*/ 5770365 w 8586408"/>
              <a:gd name="connsiteY1918" fmla="*/ 626654 h 886408"/>
              <a:gd name="connsiteX1919" fmla="*/ 5770365 w 8586408"/>
              <a:gd name="connsiteY1919" fmla="*/ 634822 h 886408"/>
              <a:gd name="connsiteX1920" fmla="*/ 5771983 w 8586408"/>
              <a:gd name="connsiteY1920" fmla="*/ 634822 h 886408"/>
              <a:gd name="connsiteX1921" fmla="*/ 5782502 w 8586408"/>
              <a:gd name="connsiteY1921" fmla="*/ 628287 h 886408"/>
              <a:gd name="connsiteX1922" fmla="*/ 5786549 w 8586408"/>
              <a:gd name="connsiteY1922" fmla="*/ 615219 h 886408"/>
              <a:gd name="connsiteX1923" fmla="*/ 7935852 w 8586408"/>
              <a:gd name="connsiteY1923" fmla="*/ 613584 h 886408"/>
              <a:gd name="connsiteX1924" fmla="*/ 7917242 w 8586408"/>
              <a:gd name="connsiteY1924" fmla="*/ 623387 h 886408"/>
              <a:gd name="connsiteX1925" fmla="*/ 7898630 w 8586408"/>
              <a:gd name="connsiteY1925" fmla="*/ 631555 h 886408"/>
              <a:gd name="connsiteX1926" fmla="*/ 7894585 w 8586408"/>
              <a:gd name="connsiteY1926" fmla="*/ 638089 h 886408"/>
              <a:gd name="connsiteX1927" fmla="*/ 7890539 w 8586408"/>
              <a:gd name="connsiteY1927" fmla="*/ 644624 h 886408"/>
              <a:gd name="connsiteX1928" fmla="*/ 7868694 w 8586408"/>
              <a:gd name="connsiteY1928" fmla="*/ 656060 h 886408"/>
              <a:gd name="connsiteX1929" fmla="*/ 7858173 w 8586408"/>
              <a:gd name="connsiteY1929" fmla="*/ 674031 h 886408"/>
              <a:gd name="connsiteX1930" fmla="*/ 7856555 w 8586408"/>
              <a:gd name="connsiteY1930" fmla="*/ 674031 h 886408"/>
              <a:gd name="connsiteX1931" fmla="*/ 7841990 w 8586408"/>
              <a:gd name="connsiteY1931" fmla="*/ 685466 h 886408"/>
              <a:gd name="connsiteX1932" fmla="*/ 7830662 w 8586408"/>
              <a:gd name="connsiteY1932" fmla="*/ 698536 h 886408"/>
              <a:gd name="connsiteX1933" fmla="*/ 7830662 w 8586408"/>
              <a:gd name="connsiteY1933" fmla="*/ 700169 h 886408"/>
              <a:gd name="connsiteX1934" fmla="*/ 7835518 w 8586408"/>
              <a:gd name="connsiteY1934" fmla="*/ 700169 h 886408"/>
              <a:gd name="connsiteX1935" fmla="*/ 7865456 w 8586408"/>
              <a:gd name="connsiteY1935" fmla="*/ 681382 h 886408"/>
              <a:gd name="connsiteX1936" fmla="*/ 7893776 w 8586408"/>
              <a:gd name="connsiteY1936" fmla="*/ 656060 h 886408"/>
              <a:gd name="connsiteX1937" fmla="*/ 7920479 w 8586408"/>
              <a:gd name="connsiteY1937" fmla="*/ 638906 h 886408"/>
              <a:gd name="connsiteX1938" fmla="*/ 7939088 w 8586408"/>
              <a:gd name="connsiteY1938" fmla="*/ 613584 h 886408"/>
              <a:gd name="connsiteX1939" fmla="*/ 6418698 w 8586408"/>
              <a:gd name="connsiteY1939" fmla="*/ 613584 h 886408"/>
              <a:gd name="connsiteX1940" fmla="*/ 6400086 w 8586408"/>
              <a:gd name="connsiteY1940" fmla="*/ 623387 h 886408"/>
              <a:gd name="connsiteX1941" fmla="*/ 6381476 w 8586408"/>
              <a:gd name="connsiteY1941" fmla="*/ 631555 h 886408"/>
              <a:gd name="connsiteX1942" fmla="*/ 6377431 w 8586408"/>
              <a:gd name="connsiteY1942" fmla="*/ 638089 h 886408"/>
              <a:gd name="connsiteX1943" fmla="*/ 6373385 w 8586408"/>
              <a:gd name="connsiteY1943" fmla="*/ 644624 h 886408"/>
              <a:gd name="connsiteX1944" fmla="*/ 6351538 w 8586408"/>
              <a:gd name="connsiteY1944" fmla="*/ 656060 h 886408"/>
              <a:gd name="connsiteX1945" fmla="*/ 6341019 w 8586408"/>
              <a:gd name="connsiteY1945" fmla="*/ 674031 h 886408"/>
              <a:gd name="connsiteX1946" fmla="*/ 6339399 w 8586408"/>
              <a:gd name="connsiteY1946" fmla="*/ 674031 h 886408"/>
              <a:gd name="connsiteX1947" fmla="*/ 6324836 w 8586408"/>
              <a:gd name="connsiteY1947" fmla="*/ 685466 h 886408"/>
              <a:gd name="connsiteX1948" fmla="*/ 6313507 w 8586408"/>
              <a:gd name="connsiteY1948" fmla="*/ 698536 h 886408"/>
              <a:gd name="connsiteX1949" fmla="*/ 6313507 w 8586408"/>
              <a:gd name="connsiteY1949" fmla="*/ 700169 h 886408"/>
              <a:gd name="connsiteX1950" fmla="*/ 6318362 w 8586408"/>
              <a:gd name="connsiteY1950" fmla="*/ 700169 h 886408"/>
              <a:gd name="connsiteX1951" fmla="*/ 6348301 w 8586408"/>
              <a:gd name="connsiteY1951" fmla="*/ 681382 h 886408"/>
              <a:gd name="connsiteX1952" fmla="*/ 6376621 w 8586408"/>
              <a:gd name="connsiteY1952" fmla="*/ 656060 h 886408"/>
              <a:gd name="connsiteX1953" fmla="*/ 6403323 w 8586408"/>
              <a:gd name="connsiteY1953" fmla="*/ 638906 h 886408"/>
              <a:gd name="connsiteX1954" fmla="*/ 6421934 w 8586408"/>
              <a:gd name="connsiteY1954" fmla="*/ 613584 h 886408"/>
              <a:gd name="connsiteX1955" fmla="*/ 3290220 w 8586408"/>
              <a:gd name="connsiteY1955" fmla="*/ 613584 h 886408"/>
              <a:gd name="connsiteX1956" fmla="*/ 3285366 w 8586408"/>
              <a:gd name="connsiteY1956" fmla="*/ 616852 h 886408"/>
              <a:gd name="connsiteX1957" fmla="*/ 3286984 w 8586408"/>
              <a:gd name="connsiteY1957" fmla="*/ 629921 h 886408"/>
              <a:gd name="connsiteX1958" fmla="*/ 3290220 w 8586408"/>
              <a:gd name="connsiteY1958" fmla="*/ 633189 h 886408"/>
              <a:gd name="connsiteX1959" fmla="*/ 3294266 w 8586408"/>
              <a:gd name="connsiteY1959" fmla="*/ 628287 h 886408"/>
              <a:gd name="connsiteX1960" fmla="*/ 3295075 w 8586408"/>
              <a:gd name="connsiteY1960" fmla="*/ 620119 h 886408"/>
              <a:gd name="connsiteX1961" fmla="*/ 3295075 w 8586408"/>
              <a:gd name="connsiteY1961" fmla="*/ 615219 h 886408"/>
              <a:gd name="connsiteX1962" fmla="*/ 3290220 w 8586408"/>
              <a:gd name="connsiteY1962" fmla="*/ 613584 h 886408"/>
              <a:gd name="connsiteX1963" fmla="*/ 2827892 w 8586408"/>
              <a:gd name="connsiteY1963" fmla="*/ 611950 h 886408"/>
              <a:gd name="connsiteX1964" fmla="*/ 2814945 w 8586408"/>
              <a:gd name="connsiteY1964" fmla="*/ 619303 h 886408"/>
              <a:gd name="connsiteX1965" fmla="*/ 2793098 w 8586408"/>
              <a:gd name="connsiteY1965" fmla="*/ 635639 h 886408"/>
              <a:gd name="connsiteX1966" fmla="*/ 2770442 w 8586408"/>
              <a:gd name="connsiteY1966" fmla="*/ 652792 h 886408"/>
              <a:gd name="connsiteX1967" fmla="*/ 2756687 w 8586408"/>
              <a:gd name="connsiteY1967" fmla="*/ 664229 h 886408"/>
              <a:gd name="connsiteX1968" fmla="*/ 2748595 w 8586408"/>
              <a:gd name="connsiteY1968" fmla="*/ 667496 h 886408"/>
              <a:gd name="connsiteX1969" fmla="*/ 2740504 w 8586408"/>
              <a:gd name="connsiteY1969" fmla="*/ 669129 h 886408"/>
              <a:gd name="connsiteX1970" fmla="*/ 2737268 w 8586408"/>
              <a:gd name="connsiteY1970" fmla="*/ 677297 h 886408"/>
              <a:gd name="connsiteX1971" fmla="*/ 2734030 w 8586408"/>
              <a:gd name="connsiteY1971" fmla="*/ 682199 h 886408"/>
              <a:gd name="connsiteX1972" fmla="*/ 2719467 w 8586408"/>
              <a:gd name="connsiteY1972" fmla="*/ 689550 h 886408"/>
              <a:gd name="connsiteX1973" fmla="*/ 2704902 w 8586408"/>
              <a:gd name="connsiteY1973" fmla="*/ 700169 h 886408"/>
              <a:gd name="connsiteX1974" fmla="*/ 2699237 w 8586408"/>
              <a:gd name="connsiteY1974" fmla="*/ 709971 h 886408"/>
              <a:gd name="connsiteX1975" fmla="*/ 2693573 w 8586408"/>
              <a:gd name="connsiteY1975" fmla="*/ 719773 h 886408"/>
              <a:gd name="connsiteX1976" fmla="*/ 2685481 w 8586408"/>
              <a:gd name="connsiteY1976" fmla="*/ 722223 h 886408"/>
              <a:gd name="connsiteX1977" fmla="*/ 2677390 w 8586408"/>
              <a:gd name="connsiteY1977" fmla="*/ 726308 h 886408"/>
              <a:gd name="connsiteX1978" fmla="*/ 2675772 w 8586408"/>
              <a:gd name="connsiteY1978" fmla="*/ 731209 h 886408"/>
              <a:gd name="connsiteX1979" fmla="*/ 2675772 w 8586408"/>
              <a:gd name="connsiteY1979" fmla="*/ 736109 h 886408"/>
              <a:gd name="connsiteX1980" fmla="*/ 2708947 w 8586408"/>
              <a:gd name="connsiteY1980" fmla="*/ 717323 h 886408"/>
              <a:gd name="connsiteX1981" fmla="*/ 2737268 w 8586408"/>
              <a:gd name="connsiteY1981" fmla="*/ 690367 h 886408"/>
              <a:gd name="connsiteX1982" fmla="*/ 2746168 w 8586408"/>
              <a:gd name="connsiteY1982" fmla="*/ 687916 h 886408"/>
              <a:gd name="connsiteX1983" fmla="*/ 2753451 w 8586408"/>
              <a:gd name="connsiteY1983" fmla="*/ 685466 h 886408"/>
              <a:gd name="connsiteX1984" fmla="*/ 2776107 w 8586408"/>
              <a:gd name="connsiteY1984" fmla="*/ 667496 h 886408"/>
              <a:gd name="connsiteX1985" fmla="*/ 2793908 w 8586408"/>
              <a:gd name="connsiteY1985" fmla="*/ 646257 h 886408"/>
              <a:gd name="connsiteX1986" fmla="*/ 2806854 w 8586408"/>
              <a:gd name="connsiteY1986" fmla="*/ 638906 h 886408"/>
              <a:gd name="connsiteX1987" fmla="*/ 2818183 w 8586408"/>
              <a:gd name="connsiteY1987" fmla="*/ 633189 h 886408"/>
              <a:gd name="connsiteX1988" fmla="*/ 2818183 w 8586408"/>
              <a:gd name="connsiteY1988" fmla="*/ 626654 h 886408"/>
              <a:gd name="connsiteX1989" fmla="*/ 2819801 w 8586408"/>
              <a:gd name="connsiteY1989" fmla="*/ 625020 h 886408"/>
              <a:gd name="connsiteX1990" fmla="*/ 2827083 w 8586408"/>
              <a:gd name="connsiteY1990" fmla="*/ 620119 h 886408"/>
              <a:gd name="connsiteX1991" fmla="*/ 2831128 w 8586408"/>
              <a:gd name="connsiteY1991" fmla="*/ 613584 h 886408"/>
              <a:gd name="connsiteX1992" fmla="*/ 2827892 w 8586408"/>
              <a:gd name="connsiteY1992" fmla="*/ 611950 h 886408"/>
              <a:gd name="connsiteX1993" fmla="*/ 2314892 w 8586408"/>
              <a:gd name="connsiteY1993" fmla="*/ 611950 h 886408"/>
              <a:gd name="connsiteX1994" fmla="*/ 2308418 w 8586408"/>
              <a:gd name="connsiteY1994" fmla="*/ 615219 h 886408"/>
              <a:gd name="connsiteX1995" fmla="*/ 2304373 w 8586408"/>
              <a:gd name="connsiteY1995" fmla="*/ 616852 h 886408"/>
              <a:gd name="connsiteX1996" fmla="*/ 2298709 w 8586408"/>
              <a:gd name="connsiteY1996" fmla="*/ 618485 h 886408"/>
              <a:gd name="connsiteX1997" fmla="*/ 2292236 w 8586408"/>
              <a:gd name="connsiteY1997" fmla="*/ 621752 h 886408"/>
              <a:gd name="connsiteX1998" fmla="*/ 2272815 w 8586408"/>
              <a:gd name="connsiteY1998" fmla="*/ 636456 h 886408"/>
              <a:gd name="connsiteX1999" fmla="*/ 2256632 w 8586408"/>
              <a:gd name="connsiteY1999" fmla="*/ 647892 h 886408"/>
              <a:gd name="connsiteX2000" fmla="*/ 2247732 w 8586408"/>
              <a:gd name="connsiteY2000" fmla="*/ 660145 h 886408"/>
              <a:gd name="connsiteX2001" fmla="*/ 2242067 w 8586408"/>
              <a:gd name="connsiteY2001" fmla="*/ 667496 h 886408"/>
              <a:gd name="connsiteX2002" fmla="*/ 2250159 w 8586408"/>
              <a:gd name="connsiteY2002" fmla="*/ 669129 h 886408"/>
              <a:gd name="connsiteX2003" fmla="*/ 2256632 w 8586408"/>
              <a:gd name="connsiteY2003" fmla="*/ 670762 h 886408"/>
              <a:gd name="connsiteX2004" fmla="*/ 2259870 w 8586408"/>
              <a:gd name="connsiteY2004" fmla="*/ 669129 h 886408"/>
              <a:gd name="connsiteX2005" fmla="*/ 2263915 w 8586408"/>
              <a:gd name="connsiteY2005" fmla="*/ 660961 h 886408"/>
              <a:gd name="connsiteX2006" fmla="*/ 2267961 w 8586408"/>
              <a:gd name="connsiteY2006" fmla="*/ 652792 h 886408"/>
              <a:gd name="connsiteX2007" fmla="*/ 2283334 w 8586408"/>
              <a:gd name="connsiteY2007" fmla="*/ 641357 h 886408"/>
              <a:gd name="connsiteX2008" fmla="*/ 2300327 w 8586408"/>
              <a:gd name="connsiteY2008" fmla="*/ 634822 h 886408"/>
              <a:gd name="connsiteX2009" fmla="*/ 2311654 w 8586408"/>
              <a:gd name="connsiteY2009" fmla="*/ 625836 h 886408"/>
              <a:gd name="connsiteX2010" fmla="*/ 2318128 w 8586408"/>
              <a:gd name="connsiteY2010" fmla="*/ 613584 h 886408"/>
              <a:gd name="connsiteX2011" fmla="*/ 2314892 w 8586408"/>
              <a:gd name="connsiteY2011" fmla="*/ 611950 h 886408"/>
              <a:gd name="connsiteX2012" fmla="*/ 1116641 w 8586408"/>
              <a:gd name="connsiteY2012" fmla="*/ 611950 h 886408"/>
              <a:gd name="connsiteX2013" fmla="*/ 1113405 w 8586408"/>
              <a:gd name="connsiteY2013" fmla="*/ 615219 h 886408"/>
              <a:gd name="connsiteX2014" fmla="*/ 1116641 w 8586408"/>
              <a:gd name="connsiteY2014" fmla="*/ 618485 h 886408"/>
              <a:gd name="connsiteX2015" fmla="*/ 1119879 w 8586408"/>
              <a:gd name="connsiteY2015" fmla="*/ 615219 h 886408"/>
              <a:gd name="connsiteX2016" fmla="*/ 1116641 w 8586408"/>
              <a:gd name="connsiteY2016" fmla="*/ 611950 h 886408"/>
              <a:gd name="connsiteX2017" fmla="*/ 678588 w 8586408"/>
              <a:gd name="connsiteY2017" fmla="*/ 611950 h 886408"/>
              <a:gd name="connsiteX2018" fmla="*/ 665643 w 8586408"/>
              <a:gd name="connsiteY2018" fmla="*/ 619303 h 886408"/>
              <a:gd name="connsiteX2019" fmla="*/ 643794 w 8586408"/>
              <a:gd name="connsiteY2019" fmla="*/ 635639 h 886408"/>
              <a:gd name="connsiteX2020" fmla="*/ 621138 w 8586408"/>
              <a:gd name="connsiteY2020" fmla="*/ 652792 h 886408"/>
              <a:gd name="connsiteX2021" fmla="*/ 607383 w 8586408"/>
              <a:gd name="connsiteY2021" fmla="*/ 664229 h 886408"/>
              <a:gd name="connsiteX2022" fmla="*/ 599291 w 8586408"/>
              <a:gd name="connsiteY2022" fmla="*/ 667496 h 886408"/>
              <a:gd name="connsiteX2023" fmla="*/ 591200 w 8586408"/>
              <a:gd name="connsiteY2023" fmla="*/ 669129 h 886408"/>
              <a:gd name="connsiteX2024" fmla="*/ 587964 w 8586408"/>
              <a:gd name="connsiteY2024" fmla="*/ 677297 h 886408"/>
              <a:gd name="connsiteX2025" fmla="*/ 584726 w 8586408"/>
              <a:gd name="connsiteY2025" fmla="*/ 682199 h 886408"/>
              <a:gd name="connsiteX2026" fmla="*/ 570163 w 8586408"/>
              <a:gd name="connsiteY2026" fmla="*/ 689550 h 886408"/>
              <a:gd name="connsiteX2027" fmla="*/ 555598 w 8586408"/>
              <a:gd name="connsiteY2027" fmla="*/ 700169 h 886408"/>
              <a:gd name="connsiteX2028" fmla="*/ 549934 w 8586408"/>
              <a:gd name="connsiteY2028" fmla="*/ 709971 h 886408"/>
              <a:gd name="connsiteX2029" fmla="*/ 544269 w 8586408"/>
              <a:gd name="connsiteY2029" fmla="*/ 719773 h 886408"/>
              <a:gd name="connsiteX2030" fmla="*/ 536177 w 8586408"/>
              <a:gd name="connsiteY2030" fmla="*/ 722223 h 886408"/>
              <a:gd name="connsiteX2031" fmla="*/ 528086 w 8586408"/>
              <a:gd name="connsiteY2031" fmla="*/ 726308 h 886408"/>
              <a:gd name="connsiteX2032" fmla="*/ 526468 w 8586408"/>
              <a:gd name="connsiteY2032" fmla="*/ 731209 h 886408"/>
              <a:gd name="connsiteX2033" fmla="*/ 526468 w 8586408"/>
              <a:gd name="connsiteY2033" fmla="*/ 736109 h 886408"/>
              <a:gd name="connsiteX2034" fmla="*/ 559643 w 8586408"/>
              <a:gd name="connsiteY2034" fmla="*/ 717323 h 886408"/>
              <a:gd name="connsiteX2035" fmla="*/ 587964 w 8586408"/>
              <a:gd name="connsiteY2035" fmla="*/ 690367 h 886408"/>
              <a:gd name="connsiteX2036" fmla="*/ 596864 w 8586408"/>
              <a:gd name="connsiteY2036" fmla="*/ 687916 h 886408"/>
              <a:gd name="connsiteX2037" fmla="*/ 604147 w 8586408"/>
              <a:gd name="connsiteY2037" fmla="*/ 685466 h 886408"/>
              <a:gd name="connsiteX2038" fmla="*/ 626802 w 8586408"/>
              <a:gd name="connsiteY2038" fmla="*/ 667496 h 886408"/>
              <a:gd name="connsiteX2039" fmla="*/ 644604 w 8586408"/>
              <a:gd name="connsiteY2039" fmla="*/ 646257 h 886408"/>
              <a:gd name="connsiteX2040" fmla="*/ 657550 w 8586408"/>
              <a:gd name="connsiteY2040" fmla="*/ 638906 h 886408"/>
              <a:gd name="connsiteX2041" fmla="*/ 668879 w 8586408"/>
              <a:gd name="connsiteY2041" fmla="*/ 633189 h 886408"/>
              <a:gd name="connsiteX2042" fmla="*/ 668879 w 8586408"/>
              <a:gd name="connsiteY2042" fmla="*/ 626654 h 886408"/>
              <a:gd name="connsiteX2043" fmla="*/ 670497 w 8586408"/>
              <a:gd name="connsiteY2043" fmla="*/ 625020 h 886408"/>
              <a:gd name="connsiteX2044" fmla="*/ 677778 w 8586408"/>
              <a:gd name="connsiteY2044" fmla="*/ 620119 h 886408"/>
              <a:gd name="connsiteX2045" fmla="*/ 681824 w 8586408"/>
              <a:gd name="connsiteY2045" fmla="*/ 613584 h 886408"/>
              <a:gd name="connsiteX2046" fmla="*/ 678588 w 8586408"/>
              <a:gd name="connsiteY2046" fmla="*/ 611950 h 886408"/>
              <a:gd name="connsiteX2047" fmla="*/ 4227722 w 8586408"/>
              <a:gd name="connsiteY2047" fmla="*/ 610317 h 886408"/>
              <a:gd name="connsiteX2048" fmla="*/ 4222866 w 8586408"/>
              <a:gd name="connsiteY2048" fmla="*/ 613584 h 886408"/>
              <a:gd name="connsiteX2049" fmla="*/ 4227722 w 8586408"/>
              <a:gd name="connsiteY2049" fmla="*/ 616852 h 886408"/>
              <a:gd name="connsiteX2050" fmla="*/ 4229340 w 8586408"/>
              <a:gd name="connsiteY2050" fmla="*/ 616852 h 886408"/>
              <a:gd name="connsiteX2051" fmla="*/ 4230958 w 8586408"/>
              <a:gd name="connsiteY2051" fmla="*/ 613584 h 886408"/>
              <a:gd name="connsiteX2052" fmla="*/ 4227722 w 8586408"/>
              <a:gd name="connsiteY2052" fmla="*/ 610317 h 886408"/>
              <a:gd name="connsiteX2053" fmla="*/ 7893776 w 8586408"/>
              <a:gd name="connsiteY2053" fmla="*/ 608684 h 886408"/>
              <a:gd name="connsiteX2054" fmla="*/ 7889731 w 8586408"/>
              <a:gd name="connsiteY2054" fmla="*/ 611134 h 886408"/>
              <a:gd name="connsiteX2055" fmla="*/ 7885685 w 8586408"/>
              <a:gd name="connsiteY2055" fmla="*/ 613584 h 886408"/>
              <a:gd name="connsiteX2056" fmla="*/ 7870310 w 8586408"/>
              <a:gd name="connsiteY2056" fmla="*/ 616852 h 886408"/>
              <a:gd name="connsiteX2057" fmla="*/ 7859792 w 8586408"/>
              <a:gd name="connsiteY2057" fmla="*/ 626654 h 886408"/>
              <a:gd name="connsiteX2058" fmla="*/ 7844419 w 8586408"/>
              <a:gd name="connsiteY2058" fmla="*/ 635639 h 886408"/>
              <a:gd name="connsiteX2059" fmla="*/ 7830662 w 8586408"/>
              <a:gd name="connsiteY2059" fmla="*/ 642990 h 886408"/>
              <a:gd name="connsiteX2060" fmla="*/ 7817716 w 8586408"/>
              <a:gd name="connsiteY2060" fmla="*/ 659327 h 886408"/>
              <a:gd name="connsiteX2061" fmla="*/ 7801532 w 8586408"/>
              <a:gd name="connsiteY2061" fmla="*/ 672397 h 886408"/>
              <a:gd name="connsiteX2062" fmla="*/ 7801532 w 8586408"/>
              <a:gd name="connsiteY2062" fmla="*/ 682199 h 886408"/>
              <a:gd name="connsiteX2063" fmla="*/ 7803152 w 8586408"/>
              <a:gd name="connsiteY2063" fmla="*/ 683832 h 886408"/>
              <a:gd name="connsiteX2064" fmla="*/ 7804768 w 8586408"/>
              <a:gd name="connsiteY2064" fmla="*/ 683832 h 886408"/>
              <a:gd name="connsiteX2065" fmla="*/ 7808008 w 8586408"/>
              <a:gd name="connsiteY2065" fmla="*/ 683832 h 886408"/>
              <a:gd name="connsiteX2066" fmla="*/ 7819335 w 8586408"/>
              <a:gd name="connsiteY2066" fmla="*/ 674031 h 886408"/>
              <a:gd name="connsiteX2067" fmla="*/ 7834708 w 8586408"/>
              <a:gd name="connsiteY2067" fmla="*/ 664229 h 886408"/>
              <a:gd name="connsiteX2068" fmla="*/ 7843610 w 8586408"/>
              <a:gd name="connsiteY2068" fmla="*/ 652792 h 886408"/>
              <a:gd name="connsiteX2069" fmla="*/ 7863028 w 8586408"/>
              <a:gd name="connsiteY2069" fmla="*/ 646257 h 886408"/>
              <a:gd name="connsiteX2070" fmla="*/ 7877594 w 8586408"/>
              <a:gd name="connsiteY2070" fmla="*/ 636456 h 886408"/>
              <a:gd name="connsiteX2071" fmla="*/ 7879212 w 8586408"/>
              <a:gd name="connsiteY2071" fmla="*/ 633189 h 886408"/>
              <a:gd name="connsiteX2072" fmla="*/ 7880831 w 8586408"/>
              <a:gd name="connsiteY2072" fmla="*/ 629921 h 886408"/>
              <a:gd name="connsiteX2073" fmla="*/ 7888921 w 8586408"/>
              <a:gd name="connsiteY2073" fmla="*/ 620119 h 886408"/>
              <a:gd name="connsiteX2074" fmla="*/ 7893776 w 8586408"/>
              <a:gd name="connsiteY2074" fmla="*/ 608684 h 886408"/>
              <a:gd name="connsiteX2075" fmla="*/ 6376621 w 8586408"/>
              <a:gd name="connsiteY2075" fmla="*/ 608684 h 886408"/>
              <a:gd name="connsiteX2076" fmla="*/ 6372575 w 8586408"/>
              <a:gd name="connsiteY2076" fmla="*/ 611134 h 886408"/>
              <a:gd name="connsiteX2077" fmla="*/ 6368529 w 8586408"/>
              <a:gd name="connsiteY2077" fmla="*/ 613584 h 886408"/>
              <a:gd name="connsiteX2078" fmla="*/ 6353156 w 8586408"/>
              <a:gd name="connsiteY2078" fmla="*/ 616852 h 886408"/>
              <a:gd name="connsiteX2079" fmla="*/ 6342637 w 8586408"/>
              <a:gd name="connsiteY2079" fmla="*/ 626654 h 886408"/>
              <a:gd name="connsiteX2080" fmla="*/ 6327264 w 8586408"/>
              <a:gd name="connsiteY2080" fmla="*/ 635639 h 886408"/>
              <a:gd name="connsiteX2081" fmla="*/ 6313507 w 8586408"/>
              <a:gd name="connsiteY2081" fmla="*/ 642990 h 886408"/>
              <a:gd name="connsiteX2082" fmla="*/ 6300561 w 8586408"/>
              <a:gd name="connsiteY2082" fmla="*/ 659327 h 886408"/>
              <a:gd name="connsiteX2083" fmla="*/ 6284378 w 8586408"/>
              <a:gd name="connsiteY2083" fmla="*/ 672397 h 886408"/>
              <a:gd name="connsiteX2084" fmla="*/ 6284378 w 8586408"/>
              <a:gd name="connsiteY2084" fmla="*/ 682199 h 886408"/>
              <a:gd name="connsiteX2085" fmla="*/ 6285996 w 8586408"/>
              <a:gd name="connsiteY2085" fmla="*/ 683832 h 886408"/>
              <a:gd name="connsiteX2086" fmla="*/ 6287616 w 8586408"/>
              <a:gd name="connsiteY2086" fmla="*/ 683832 h 886408"/>
              <a:gd name="connsiteX2087" fmla="*/ 6290852 w 8586408"/>
              <a:gd name="connsiteY2087" fmla="*/ 683832 h 886408"/>
              <a:gd name="connsiteX2088" fmla="*/ 6302179 w 8586408"/>
              <a:gd name="connsiteY2088" fmla="*/ 674031 h 886408"/>
              <a:gd name="connsiteX2089" fmla="*/ 6317554 w 8586408"/>
              <a:gd name="connsiteY2089" fmla="*/ 664229 h 886408"/>
              <a:gd name="connsiteX2090" fmla="*/ 6326454 w 8586408"/>
              <a:gd name="connsiteY2090" fmla="*/ 652792 h 886408"/>
              <a:gd name="connsiteX2091" fmla="*/ 6345873 w 8586408"/>
              <a:gd name="connsiteY2091" fmla="*/ 646257 h 886408"/>
              <a:gd name="connsiteX2092" fmla="*/ 6360438 w 8586408"/>
              <a:gd name="connsiteY2092" fmla="*/ 636456 h 886408"/>
              <a:gd name="connsiteX2093" fmla="*/ 6362056 w 8586408"/>
              <a:gd name="connsiteY2093" fmla="*/ 633189 h 886408"/>
              <a:gd name="connsiteX2094" fmla="*/ 6363675 w 8586408"/>
              <a:gd name="connsiteY2094" fmla="*/ 629921 h 886408"/>
              <a:gd name="connsiteX2095" fmla="*/ 6371765 w 8586408"/>
              <a:gd name="connsiteY2095" fmla="*/ 620119 h 886408"/>
              <a:gd name="connsiteX2096" fmla="*/ 6376621 w 8586408"/>
              <a:gd name="connsiteY2096" fmla="*/ 608684 h 886408"/>
              <a:gd name="connsiteX2097" fmla="*/ 4167844 w 8586408"/>
              <a:gd name="connsiteY2097" fmla="*/ 608684 h 886408"/>
              <a:gd name="connsiteX2098" fmla="*/ 4159752 w 8586408"/>
              <a:gd name="connsiteY2098" fmla="*/ 615219 h 886408"/>
              <a:gd name="connsiteX2099" fmla="*/ 4161371 w 8586408"/>
              <a:gd name="connsiteY2099" fmla="*/ 616852 h 886408"/>
              <a:gd name="connsiteX2100" fmla="*/ 4167844 w 8586408"/>
              <a:gd name="connsiteY2100" fmla="*/ 608684 h 886408"/>
              <a:gd name="connsiteX2101" fmla="*/ 8152704 w 8586408"/>
              <a:gd name="connsiteY2101" fmla="*/ 607050 h 886408"/>
              <a:gd name="connsiteX2102" fmla="*/ 8139759 w 8586408"/>
              <a:gd name="connsiteY2102" fmla="*/ 611950 h 886408"/>
              <a:gd name="connsiteX2103" fmla="*/ 8126812 w 8586408"/>
              <a:gd name="connsiteY2103" fmla="*/ 618485 h 886408"/>
              <a:gd name="connsiteX2104" fmla="*/ 8105774 w 8586408"/>
              <a:gd name="connsiteY2104" fmla="*/ 635639 h 886408"/>
              <a:gd name="connsiteX2105" fmla="*/ 8089590 w 8586408"/>
              <a:gd name="connsiteY2105" fmla="*/ 656060 h 886408"/>
              <a:gd name="connsiteX2106" fmla="*/ 8087972 w 8586408"/>
              <a:gd name="connsiteY2106" fmla="*/ 659327 h 886408"/>
              <a:gd name="connsiteX2107" fmla="*/ 8091208 w 8586408"/>
              <a:gd name="connsiteY2107" fmla="*/ 660961 h 886408"/>
              <a:gd name="connsiteX2108" fmla="*/ 8101728 w 8586408"/>
              <a:gd name="connsiteY2108" fmla="*/ 654426 h 886408"/>
              <a:gd name="connsiteX2109" fmla="*/ 8120338 w 8586408"/>
              <a:gd name="connsiteY2109" fmla="*/ 649525 h 886408"/>
              <a:gd name="connsiteX2110" fmla="*/ 8121956 w 8586408"/>
              <a:gd name="connsiteY2110" fmla="*/ 646257 h 886408"/>
              <a:gd name="connsiteX2111" fmla="*/ 8121956 w 8586408"/>
              <a:gd name="connsiteY2111" fmla="*/ 638089 h 886408"/>
              <a:gd name="connsiteX2112" fmla="*/ 8121956 w 8586408"/>
              <a:gd name="connsiteY2112" fmla="*/ 636456 h 886408"/>
              <a:gd name="connsiteX2113" fmla="*/ 8136522 w 8586408"/>
              <a:gd name="connsiteY2113" fmla="*/ 621752 h 886408"/>
              <a:gd name="connsiteX2114" fmla="*/ 8145422 w 8586408"/>
              <a:gd name="connsiteY2114" fmla="*/ 616035 h 886408"/>
              <a:gd name="connsiteX2115" fmla="*/ 8152704 w 8586408"/>
              <a:gd name="connsiteY2115" fmla="*/ 608684 h 886408"/>
              <a:gd name="connsiteX2116" fmla="*/ 7322112 w 8586408"/>
              <a:gd name="connsiteY2116" fmla="*/ 607050 h 886408"/>
              <a:gd name="connsiteX2117" fmla="*/ 7318876 w 8586408"/>
              <a:gd name="connsiteY2117" fmla="*/ 608684 h 886408"/>
              <a:gd name="connsiteX2118" fmla="*/ 7318876 w 8586408"/>
              <a:gd name="connsiteY2118" fmla="*/ 610317 h 886408"/>
              <a:gd name="connsiteX2119" fmla="*/ 7323731 w 8586408"/>
              <a:gd name="connsiteY2119" fmla="*/ 608684 h 886408"/>
              <a:gd name="connsiteX2120" fmla="*/ 7292983 w 8586408"/>
              <a:gd name="connsiteY2120" fmla="*/ 607050 h 886408"/>
              <a:gd name="connsiteX2121" fmla="*/ 7288128 w 8586408"/>
              <a:gd name="connsiteY2121" fmla="*/ 615219 h 886408"/>
              <a:gd name="connsiteX2122" fmla="*/ 7288128 w 8586408"/>
              <a:gd name="connsiteY2122" fmla="*/ 618485 h 886408"/>
              <a:gd name="connsiteX2123" fmla="*/ 7291365 w 8586408"/>
              <a:gd name="connsiteY2123" fmla="*/ 621752 h 886408"/>
              <a:gd name="connsiteX2124" fmla="*/ 7297838 w 8586408"/>
              <a:gd name="connsiteY2124" fmla="*/ 611950 h 886408"/>
              <a:gd name="connsiteX2125" fmla="*/ 7292983 w 8586408"/>
              <a:gd name="connsiteY2125" fmla="*/ 607050 h 886408"/>
              <a:gd name="connsiteX2126" fmla="*/ 7270326 w 8586408"/>
              <a:gd name="connsiteY2126" fmla="*/ 607050 h 886408"/>
              <a:gd name="connsiteX2127" fmla="*/ 7262235 w 8586408"/>
              <a:gd name="connsiteY2127" fmla="*/ 613584 h 886408"/>
              <a:gd name="connsiteX2128" fmla="*/ 7265472 w 8586408"/>
              <a:gd name="connsiteY2128" fmla="*/ 616852 h 886408"/>
              <a:gd name="connsiteX2129" fmla="*/ 7273562 w 8586408"/>
              <a:gd name="connsiteY2129" fmla="*/ 608684 h 886408"/>
              <a:gd name="connsiteX2130" fmla="*/ 7270326 w 8586408"/>
              <a:gd name="connsiteY2130" fmla="*/ 607050 h 886408"/>
              <a:gd name="connsiteX2131" fmla="*/ 6635548 w 8586408"/>
              <a:gd name="connsiteY2131" fmla="*/ 607050 h 886408"/>
              <a:gd name="connsiteX2132" fmla="*/ 6622603 w 8586408"/>
              <a:gd name="connsiteY2132" fmla="*/ 611950 h 886408"/>
              <a:gd name="connsiteX2133" fmla="*/ 6609656 w 8586408"/>
              <a:gd name="connsiteY2133" fmla="*/ 618485 h 886408"/>
              <a:gd name="connsiteX2134" fmla="*/ 6588619 w 8586408"/>
              <a:gd name="connsiteY2134" fmla="*/ 635639 h 886408"/>
              <a:gd name="connsiteX2135" fmla="*/ 6572434 w 8586408"/>
              <a:gd name="connsiteY2135" fmla="*/ 656060 h 886408"/>
              <a:gd name="connsiteX2136" fmla="*/ 6570816 w 8586408"/>
              <a:gd name="connsiteY2136" fmla="*/ 659327 h 886408"/>
              <a:gd name="connsiteX2137" fmla="*/ 6574052 w 8586408"/>
              <a:gd name="connsiteY2137" fmla="*/ 660961 h 886408"/>
              <a:gd name="connsiteX2138" fmla="*/ 6584572 w 8586408"/>
              <a:gd name="connsiteY2138" fmla="*/ 654426 h 886408"/>
              <a:gd name="connsiteX2139" fmla="*/ 6603182 w 8586408"/>
              <a:gd name="connsiteY2139" fmla="*/ 649525 h 886408"/>
              <a:gd name="connsiteX2140" fmla="*/ 6604800 w 8586408"/>
              <a:gd name="connsiteY2140" fmla="*/ 646257 h 886408"/>
              <a:gd name="connsiteX2141" fmla="*/ 6604800 w 8586408"/>
              <a:gd name="connsiteY2141" fmla="*/ 638089 h 886408"/>
              <a:gd name="connsiteX2142" fmla="*/ 6604800 w 8586408"/>
              <a:gd name="connsiteY2142" fmla="*/ 636456 h 886408"/>
              <a:gd name="connsiteX2143" fmla="*/ 6619366 w 8586408"/>
              <a:gd name="connsiteY2143" fmla="*/ 621752 h 886408"/>
              <a:gd name="connsiteX2144" fmla="*/ 6628267 w 8586408"/>
              <a:gd name="connsiteY2144" fmla="*/ 616035 h 886408"/>
              <a:gd name="connsiteX2145" fmla="*/ 6635548 w 8586408"/>
              <a:gd name="connsiteY2145" fmla="*/ 608684 h 886408"/>
              <a:gd name="connsiteX2146" fmla="*/ 5805968 w 8586408"/>
              <a:gd name="connsiteY2146" fmla="*/ 607050 h 886408"/>
              <a:gd name="connsiteX2147" fmla="*/ 5796259 w 8586408"/>
              <a:gd name="connsiteY2147" fmla="*/ 611950 h 886408"/>
              <a:gd name="connsiteX2148" fmla="*/ 5801113 w 8586408"/>
              <a:gd name="connsiteY2148" fmla="*/ 613584 h 886408"/>
              <a:gd name="connsiteX2149" fmla="*/ 5805968 w 8586408"/>
              <a:gd name="connsiteY2149" fmla="*/ 607050 h 886408"/>
              <a:gd name="connsiteX2150" fmla="*/ 5710489 w 8586408"/>
              <a:gd name="connsiteY2150" fmla="*/ 607050 h 886408"/>
              <a:gd name="connsiteX2151" fmla="*/ 5704015 w 8586408"/>
              <a:gd name="connsiteY2151" fmla="*/ 611950 h 886408"/>
              <a:gd name="connsiteX2152" fmla="*/ 5685406 w 8586408"/>
              <a:gd name="connsiteY2152" fmla="*/ 626654 h 886408"/>
              <a:gd name="connsiteX2153" fmla="*/ 5671649 w 8586408"/>
              <a:gd name="connsiteY2153" fmla="*/ 633189 h 886408"/>
              <a:gd name="connsiteX2154" fmla="*/ 5679741 w 8586408"/>
              <a:gd name="connsiteY2154" fmla="*/ 646257 h 886408"/>
              <a:gd name="connsiteX2155" fmla="*/ 5692688 w 8586408"/>
              <a:gd name="connsiteY2155" fmla="*/ 652792 h 886408"/>
              <a:gd name="connsiteX2156" fmla="*/ 5694306 w 8586408"/>
              <a:gd name="connsiteY2156" fmla="*/ 652792 h 886408"/>
              <a:gd name="connsiteX2157" fmla="*/ 5708061 w 8586408"/>
              <a:gd name="connsiteY2157" fmla="*/ 637273 h 886408"/>
              <a:gd name="connsiteX2158" fmla="*/ 5718580 w 8586408"/>
              <a:gd name="connsiteY2158" fmla="*/ 620119 h 886408"/>
              <a:gd name="connsiteX2159" fmla="*/ 5716152 w 8586408"/>
              <a:gd name="connsiteY2159" fmla="*/ 611950 h 886408"/>
              <a:gd name="connsiteX2160" fmla="*/ 5710489 w 8586408"/>
              <a:gd name="connsiteY2160" fmla="*/ 607050 h 886408"/>
              <a:gd name="connsiteX2161" fmla="*/ 8460181 w 8586408"/>
              <a:gd name="connsiteY2161" fmla="*/ 605415 h 886408"/>
              <a:gd name="connsiteX2162" fmla="*/ 8451282 w 8586408"/>
              <a:gd name="connsiteY2162" fmla="*/ 613584 h 886408"/>
              <a:gd name="connsiteX2163" fmla="*/ 8442380 w 8586408"/>
              <a:gd name="connsiteY2163" fmla="*/ 621752 h 886408"/>
              <a:gd name="connsiteX2164" fmla="*/ 8431861 w 8586408"/>
              <a:gd name="connsiteY2164" fmla="*/ 625020 h 886408"/>
              <a:gd name="connsiteX2165" fmla="*/ 8421342 w 8586408"/>
              <a:gd name="connsiteY2165" fmla="*/ 629921 h 886408"/>
              <a:gd name="connsiteX2166" fmla="*/ 8418916 w 8586408"/>
              <a:gd name="connsiteY2166" fmla="*/ 634005 h 886408"/>
              <a:gd name="connsiteX2167" fmla="*/ 8418916 w 8586408"/>
              <a:gd name="connsiteY2167" fmla="*/ 638906 h 886408"/>
              <a:gd name="connsiteX2168" fmla="*/ 8414870 w 8586408"/>
              <a:gd name="connsiteY2168" fmla="*/ 643808 h 886408"/>
              <a:gd name="connsiteX2169" fmla="*/ 8400304 w 8586408"/>
              <a:gd name="connsiteY2169" fmla="*/ 647892 h 886408"/>
              <a:gd name="connsiteX2170" fmla="*/ 8394640 w 8586408"/>
              <a:gd name="connsiteY2170" fmla="*/ 656060 h 886408"/>
              <a:gd name="connsiteX2171" fmla="*/ 8388976 w 8586408"/>
              <a:gd name="connsiteY2171" fmla="*/ 665862 h 886408"/>
              <a:gd name="connsiteX2172" fmla="*/ 8397067 w 8586408"/>
              <a:gd name="connsiteY2172" fmla="*/ 660145 h 886408"/>
              <a:gd name="connsiteX2173" fmla="*/ 8405159 w 8586408"/>
              <a:gd name="connsiteY2173" fmla="*/ 654426 h 886408"/>
              <a:gd name="connsiteX2174" fmla="*/ 8421342 w 8586408"/>
              <a:gd name="connsiteY2174" fmla="*/ 654426 h 886408"/>
              <a:gd name="connsiteX2175" fmla="*/ 8426197 w 8586408"/>
              <a:gd name="connsiteY2175" fmla="*/ 647075 h 886408"/>
              <a:gd name="connsiteX2176" fmla="*/ 8427815 w 8586408"/>
              <a:gd name="connsiteY2176" fmla="*/ 638089 h 886408"/>
              <a:gd name="connsiteX2177" fmla="*/ 8444807 w 8586408"/>
              <a:gd name="connsiteY2177" fmla="*/ 626654 h 886408"/>
              <a:gd name="connsiteX2178" fmla="*/ 8463417 w 8586408"/>
              <a:gd name="connsiteY2178" fmla="*/ 613584 h 886408"/>
              <a:gd name="connsiteX2179" fmla="*/ 8463417 w 8586408"/>
              <a:gd name="connsiteY2179" fmla="*/ 611950 h 886408"/>
              <a:gd name="connsiteX2180" fmla="*/ 8460181 w 8586408"/>
              <a:gd name="connsiteY2180" fmla="*/ 605415 h 886408"/>
              <a:gd name="connsiteX2181" fmla="*/ 6943026 w 8586408"/>
              <a:gd name="connsiteY2181" fmla="*/ 605415 h 886408"/>
              <a:gd name="connsiteX2182" fmla="*/ 6934126 w 8586408"/>
              <a:gd name="connsiteY2182" fmla="*/ 613584 h 886408"/>
              <a:gd name="connsiteX2183" fmla="*/ 6925224 w 8586408"/>
              <a:gd name="connsiteY2183" fmla="*/ 621752 h 886408"/>
              <a:gd name="connsiteX2184" fmla="*/ 6914706 w 8586408"/>
              <a:gd name="connsiteY2184" fmla="*/ 625020 h 886408"/>
              <a:gd name="connsiteX2185" fmla="*/ 6904186 w 8586408"/>
              <a:gd name="connsiteY2185" fmla="*/ 629921 h 886408"/>
              <a:gd name="connsiteX2186" fmla="*/ 6901760 w 8586408"/>
              <a:gd name="connsiteY2186" fmla="*/ 634005 h 886408"/>
              <a:gd name="connsiteX2187" fmla="*/ 6901760 w 8586408"/>
              <a:gd name="connsiteY2187" fmla="*/ 638906 h 886408"/>
              <a:gd name="connsiteX2188" fmla="*/ 6897714 w 8586408"/>
              <a:gd name="connsiteY2188" fmla="*/ 643808 h 886408"/>
              <a:gd name="connsiteX2189" fmla="*/ 6883148 w 8586408"/>
              <a:gd name="connsiteY2189" fmla="*/ 647892 h 886408"/>
              <a:gd name="connsiteX2190" fmla="*/ 6877484 w 8586408"/>
              <a:gd name="connsiteY2190" fmla="*/ 656060 h 886408"/>
              <a:gd name="connsiteX2191" fmla="*/ 6871820 w 8586408"/>
              <a:gd name="connsiteY2191" fmla="*/ 665862 h 886408"/>
              <a:gd name="connsiteX2192" fmla="*/ 6879912 w 8586408"/>
              <a:gd name="connsiteY2192" fmla="*/ 660145 h 886408"/>
              <a:gd name="connsiteX2193" fmla="*/ 6888003 w 8586408"/>
              <a:gd name="connsiteY2193" fmla="*/ 654426 h 886408"/>
              <a:gd name="connsiteX2194" fmla="*/ 6904186 w 8586408"/>
              <a:gd name="connsiteY2194" fmla="*/ 654426 h 886408"/>
              <a:gd name="connsiteX2195" fmla="*/ 6909042 w 8586408"/>
              <a:gd name="connsiteY2195" fmla="*/ 647075 h 886408"/>
              <a:gd name="connsiteX2196" fmla="*/ 6910660 w 8586408"/>
              <a:gd name="connsiteY2196" fmla="*/ 638089 h 886408"/>
              <a:gd name="connsiteX2197" fmla="*/ 6927651 w 8586408"/>
              <a:gd name="connsiteY2197" fmla="*/ 626654 h 886408"/>
              <a:gd name="connsiteX2198" fmla="*/ 6946262 w 8586408"/>
              <a:gd name="connsiteY2198" fmla="*/ 613584 h 886408"/>
              <a:gd name="connsiteX2199" fmla="*/ 6946262 w 8586408"/>
              <a:gd name="connsiteY2199" fmla="*/ 611950 h 886408"/>
              <a:gd name="connsiteX2200" fmla="*/ 6943026 w 8586408"/>
              <a:gd name="connsiteY2200" fmla="*/ 605415 h 886408"/>
              <a:gd name="connsiteX2201" fmla="*/ 4476940 w 8586408"/>
              <a:gd name="connsiteY2201" fmla="*/ 603782 h 886408"/>
              <a:gd name="connsiteX2202" fmla="*/ 4473703 w 8586408"/>
              <a:gd name="connsiteY2202" fmla="*/ 607050 h 886408"/>
              <a:gd name="connsiteX2203" fmla="*/ 4476940 w 8586408"/>
              <a:gd name="connsiteY2203" fmla="*/ 610317 h 886408"/>
              <a:gd name="connsiteX2204" fmla="*/ 4478558 w 8586408"/>
              <a:gd name="connsiteY2204" fmla="*/ 608684 h 886408"/>
              <a:gd name="connsiteX2205" fmla="*/ 4476940 w 8586408"/>
              <a:gd name="connsiteY2205" fmla="*/ 603782 h 886408"/>
              <a:gd name="connsiteX2206" fmla="*/ 2636932 w 8586408"/>
              <a:gd name="connsiteY2206" fmla="*/ 603782 h 886408"/>
              <a:gd name="connsiteX2207" fmla="*/ 2622367 w 8586408"/>
              <a:gd name="connsiteY2207" fmla="*/ 607866 h 886408"/>
              <a:gd name="connsiteX2208" fmla="*/ 2612658 w 8586408"/>
              <a:gd name="connsiteY2208" fmla="*/ 618485 h 886408"/>
              <a:gd name="connsiteX2209" fmla="*/ 2625605 w 8586408"/>
              <a:gd name="connsiteY2209" fmla="*/ 618485 h 886408"/>
              <a:gd name="connsiteX2210" fmla="*/ 2632887 w 8586408"/>
              <a:gd name="connsiteY2210" fmla="*/ 612768 h 886408"/>
              <a:gd name="connsiteX2211" fmla="*/ 2636932 w 8586408"/>
              <a:gd name="connsiteY2211" fmla="*/ 603782 h 886408"/>
              <a:gd name="connsiteX2212" fmla="*/ 1186229 w 8586408"/>
              <a:gd name="connsiteY2212" fmla="*/ 603782 h 886408"/>
              <a:gd name="connsiteX2213" fmla="*/ 1178946 w 8586408"/>
              <a:gd name="connsiteY2213" fmla="*/ 607050 h 886408"/>
              <a:gd name="connsiteX2214" fmla="*/ 1174900 w 8586408"/>
              <a:gd name="connsiteY2214" fmla="*/ 611950 h 886408"/>
              <a:gd name="connsiteX2215" fmla="*/ 1174900 w 8586408"/>
              <a:gd name="connsiteY2215" fmla="*/ 613584 h 886408"/>
              <a:gd name="connsiteX2216" fmla="*/ 1182991 w 8586408"/>
              <a:gd name="connsiteY2216" fmla="*/ 611134 h 886408"/>
              <a:gd name="connsiteX2217" fmla="*/ 1187847 w 8586408"/>
              <a:gd name="connsiteY2217" fmla="*/ 605415 h 886408"/>
              <a:gd name="connsiteX2218" fmla="*/ 1186229 w 8586408"/>
              <a:gd name="connsiteY2218" fmla="*/ 603782 h 886408"/>
              <a:gd name="connsiteX2219" fmla="*/ 487628 w 8586408"/>
              <a:gd name="connsiteY2219" fmla="*/ 603782 h 886408"/>
              <a:gd name="connsiteX2220" fmla="*/ 473065 w 8586408"/>
              <a:gd name="connsiteY2220" fmla="*/ 607866 h 886408"/>
              <a:gd name="connsiteX2221" fmla="*/ 463354 w 8586408"/>
              <a:gd name="connsiteY2221" fmla="*/ 618485 h 886408"/>
              <a:gd name="connsiteX2222" fmla="*/ 476301 w 8586408"/>
              <a:gd name="connsiteY2222" fmla="*/ 618485 h 886408"/>
              <a:gd name="connsiteX2223" fmla="*/ 483582 w 8586408"/>
              <a:gd name="connsiteY2223" fmla="*/ 612768 h 886408"/>
              <a:gd name="connsiteX2224" fmla="*/ 487628 w 8586408"/>
              <a:gd name="connsiteY2224" fmla="*/ 603782 h 886408"/>
              <a:gd name="connsiteX2225" fmla="*/ 2887769 w 8586408"/>
              <a:gd name="connsiteY2225" fmla="*/ 602149 h 886408"/>
              <a:gd name="connsiteX2226" fmla="*/ 2872395 w 8586408"/>
              <a:gd name="connsiteY2226" fmla="*/ 615219 h 886408"/>
              <a:gd name="connsiteX2227" fmla="*/ 2857022 w 8586408"/>
              <a:gd name="connsiteY2227" fmla="*/ 631555 h 886408"/>
              <a:gd name="connsiteX2228" fmla="*/ 2844884 w 8586408"/>
              <a:gd name="connsiteY2228" fmla="*/ 635639 h 886408"/>
              <a:gd name="connsiteX2229" fmla="*/ 2834366 w 8586408"/>
              <a:gd name="connsiteY2229" fmla="*/ 639724 h 886408"/>
              <a:gd name="connsiteX2230" fmla="*/ 2831128 w 8586408"/>
              <a:gd name="connsiteY2230" fmla="*/ 645441 h 886408"/>
              <a:gd name="connsiteX2231" fmla="*/ 2827892 w 8586408"/>
              <a:gd name="connsiteY2231" fmla="*/ 649525 h 886408"/>
              <a:gd name="connsiteX2232" fmla="*/ 2807663 w 8586408"/>
              <a:gd name="connsiteY2232" fmla="*/ 661778 h 886408"/>
              <a:gd name="connsiteX2233" fmla="*/ 2789053 w 8586408"/>
              <a:gd name="connsiteY2233" fmla="*/ 677297 h 886408"/>
              <a:gd name="connsiteX2234" fmla="*/ 2785007 w 8586408"/>
              <a:gd name="connsiteY2234" fmla="*/ 683832 h 886408"/>
              <a:gd name="connsiteX2235" fmla="*/ 2779343 w 8586408"/>
              <a:gd name="connsiteY2235" fmla="*/ 690367 h 886408"/>
              <a:gd name="connsiteX2236" fmla="*/ 2776107 w 8586408"/>
              <a:gd name="connsiteY2236" fmla="*/ 692001 h 886408"/>
              <a:gd name="connsiteX2237" fmla="*/ 2771252 w 8586408"/>
              <a:gd name="connsiteY2237" fmla="*/ 692001 h 886408"/>
              <a:gd name="connsiteX2238" fmla="*/ 2755069 w 8586408"/>
              <a:gd name="connsiteY2238" fmla="*/ 706704 h 886408"/>
              <a:gd name="connsiteX2239" fmla="*/ 2746977 w 8586408"/>
              <a:gd name="connsiteY2239" fmla="*/ 709971 h 886408"/>
              <a:gd name="connsiteX2240" fmla="*/ 2738886 w 8586408"/>
              <a:gd name="connsiteY2240" fmla="*/ 713239 h 886408"/>
              <a:gd name="connsiteX2241" fmla="*/ 2736458 w 8586408"/>
              <a:gd name="connsiteY2241" fmla="*/ 718957 h 886408"/>
              <a:gd name="connsiteX2242" fmla="*/ 2734030 w 8586408"/>
              <a:gd name="connsiteY2242" fmla="*/ 724674 h 886408"/>
              <a:gd name="connsiteX2243" fmla="*/ 2719467 w 8586408"/>
              <a:gd name="connsiteY2243" fmla="*/ 726308 h 886408"/>
              <a:gd name="connsiteX2244" fmla="*/ 2716229 w 8586408"/>
              <a:gd name="connsiteY2244" fmla="*/ 727941 h 886408"/>
              <a:gd name="connsiteX2245" fmla="*/ 2703284 w 8586408"/>
              <a:gd name="connsiteY2245" fmla="*/ 746728 h 886408"/>
              <a:gd name="connsiteX2246" fmla="*/ 2685481 w 8586408"/>
              <a:gd name="connsiteY2246" fmla="*/ 765516 h 886408"/>
              <a:gd name="connsiteX2247" fmla="*/ 2675772 w 8586408"/>
              <a:gd name="connsiteY2247" fmla="*/ 765516 h 886408"/>
              <a:gd name="connsiteX2248" fmla="*/ 2672536 w 8586408"/>
              <a:gd name="connsiteY2248" fmla="*/ 776135 h 886408"/>
              <a:gd name="connsiteX2249" fmla="*/ 2669298 w 8586408"/>
              <a:gd name="connsiteY2249" fmla="*/ 785120 h 886408"/>
              <a:gd name="connsiteX2250" fmla="*/ 2677390 w 8586408"/>
              <a:gd name="connsiteY2250" fmla="*/ 779402 h 886408"/>
              <a:gd name="connsiteX2251" fmla="*/ 2683863 w 8586408"/>
              <a:gd name="connsiteY2251" fmla="*/ 770418 h 886408"/>
              <a:gd name="connsiteX2252" fmla="*/ 2707329 w 8586408"/>
              <a:gd name="connsiteY2252" fmla="*/ 758981 h 886408"/>
              <a:gd name="connsiteX2253" fmla="*/ 2727557 w 8586408"/>
              <a:gd name="connsiteY2253" fmla="*/ 745912 h 886408"/>
              <a:gd name="connsiteX2254" fmla="*/ 2732412 w 8586408"/>
              <a:gd name="connsiteY2254" fmla="*/ 740193 h 886408"/>
              <a:gd name="connsiteX2255" fmla="*/ 2737268 w 8586408"/>
              <a:gd name="connsiteY2255" fmla="*/ 734476 h 886408"/>
              <a:gd name="connsiteX2256" fmla="*/ 2755878 w 8586408"/>
              <a:gd name="connsiteY2256" fmla="*/ 720590 h 886408"/>
              <a:gd name="connsiteX2257" fmla="*/ 2774488 w 8586408"/>
              <a:gd name="connsiteY2257" fmla="*/ 708337 h 886408"/>
              <a:gd name="connsiteX2258" fmla="*/ 2783389 w 8586408"/>
              <a:gd name="connsiteY2258" fmla="*/ 696085 h 886408"/>
              <a:gd name="connsiteX2259" fmla="*/ 2792289 w 8586408"/>
              <a:gd name="connsiteY2259" fmla="*/ 687099 h 886408"/>
              <a:gd name="connsiteX2260" fmla="*/ 2802000 w 8586408"/>
              <a:gd name="connsiteY2260" fmla="*/ 687099 h 886408"/>
              <a:gd name="connsiteX2261" fmla="*/ 2808472 w 8586408"/>
              <a:gd name="connsiteY2261" fmla="*/ 680565 h 886408"/>
              <a:gd name="connsiteX2262" fmla="*/ 2814945 w 8586408"/>
              <a:gd name="connsiteY2262" fmla="*/ 674031 h 886408"/>
              <a:gd name="connsiteX2263" fmla="*/ 2818991 w 8586408"/>
              <a:gd name="connsiteY2263" fmla="*/ 669129 h 886408"/>
              <a:gd name="connsiteX2264" fmla="*/ 2823037 w 8586408"/>
              <a:gd name="connsiteY2264" fmla="*/ 664229 h 886408"/>
              <a:gd name="connsiteX2265" fmla="*/ 2831128 w 8586408"/>
              <a:gd name="connsiteY2265" fmla="*/ 664229 h 886408"/>
              <a:gd name="connsiteX2266" fmla="*/ 2839220 w 8586408"/>
              <a:gd name="connsiteY2266" fmla="*/ 652792 h 886408"/>
              <a:gd name="connsiteX2267" fmla="*/ 2847311 w 8586408"/>
              <a:gd name="connsiteY2267" fmla="*/ 639724 h 886408"/>
              <a:gd name="connsiteX2268" fmla="*/ 2854594 w 8586408"/>
              <a:gd name="connsiteY2268" fmla="*/ 638906 h 886408"/>
              <a:gd name="connsiteX2269" fmla="*/ 2860258 w 8586408"/>
              <a:gd name="connsiteY2269" fmla="*/ 636456 h 886408"/>
              <a:gd name="connsiteX2270" fmla="*/ 2866732 w 8586408"/>
              <a:gd name="connsiteY2270" fmla="*/ 629105 h 886408"/>
              <a:gd name="connsiteX2271" fmla="*/ 2878059 w 8586408"/>
              <a:gd name="connsiteY2271" fmla="*/ 618485 h 886408"/>
              <a:gd name="connsiteX2272" fmla="*/ 2892624 w 8586408"/>
              <a:gd name="connsiteY2272" fmla="*/ 605415 h 886408"/>
              <a:gd name="connsiteX2273" fmla="*/ 2887769 w 8586408"/>
              <a:gd name="connsiteY2273" fmla="*/ 602149 h 886408"/>
              <a:gd name="connsiteX2274" fmla="*/ 738465 w 8586408"/>
              <a:gd name="connsiteY2274" fmla="*/ 602149 h 886408"/>
              <a:gd name="connsiteX2275" fmla="*/ 723091 w 8586408"/>
              <a:gd name="connsiteY2275" fmla="*/ 615219 h 886408"/>
              <a:gd name="connsiteX2276" fmla="*/ 707718 w 8586408"/>
              <a:gd name="connsiteY2276" fmla="*/ 631555 h 886408"/>
              <a:gd name="connsiteX2277" fmla="*/ 695580 w 8586408"/>
              <a:gd name="connsiteY2277" fmla="*/ 635639 h 886408"/>
              <a:gd name="connsiteX2278" fmla="*/ 685062 w 8586408"/>
              <a:gd name="connsiteY2278" fmla="*/ 639724 h 886408"/>
              <a:gd name="connsiteX2279" fmla="*/ 681824 w 8586408"/>
              <a:gd name="connsiteY2279" fmla="*/ 645441 h 886408"/>
              <a:gd name="connsiteX2280" fmla="*/ 678588 w 8586408"/>
              <a:gd name="connsiteY2280" fmla="*/ 649525 h 886408"/>
              <a:gd name="connsiteX2281" fmla="*/ 658359 w 8586408"/>
              <a:gd name="connsiteY2281" fmla="*/ 661778 h 886408"/>
              <a:gd name="connsiteX2282" fmla="*/ 639749 w 8586408"/>
              <a:gd name="connsiteY2282" fmla="*/ 677297 h 886408"/>
              <a:gd name="connsiteX2283" fmla="*/ 635703 w 8586408"/>
              <a:gd name="connsiteY2283" fmla="*/ 683832 h 886408"/>
              <a:gd name="connsiteX2284" fmla="*/ 630039 w 8586408"/>
              <a:gd name="connsiteY2284" fmla="*/ 690367 h 886408"/>
              <a:gd name="connsiteX2285" fmla="*/ 626802 w 8586408"/>
              <a:gd name="connsiteY2285" fmla="*/ 692001 h 886408"/>
              <a:gd name="connsiteX2286" fmla="*/ 621948 w 8586408"/>
              <a:gd name="connsiteY2286" fmla="*/ 692001 h 886408"/>
              <a:gd name="connsiteX2287" fmla="*/ 605765 w 8586408"/>
              <a:gd name="connsiteY2287" fmla="*/ 706704 h 886408"/>
              <a:gd name="connsiteX2288" fmla="*/ 597673 w 8586408"/>
              <a:gd name="connsiteY2288" fmla="*/ 709971 h 886408"/>
              <a:gd name="connsiteX2289" fmla="*/ 589582 w 8586408"/>
              <a:gd name="connsiteY2289" fmla="*/ 713239 h 886408"/>
              <a:gd name="connsiteX2290" fmla="*/ 587154 w 8586408"/>
              <a:gd name="connsiteY2290" fmla="*/ 718957 h 886408"/>
              <a:gd name="connsiteX2291" fmla="*/ 584726 w 8586408"/>
              <a:gd name="connsiteY2291" fmla="*/ 724674 h 886408"/>
              <a:gd name="connsiteX2292" fmla="*/ 570163 w 8586408"/>
              <a:gd name="connsiteY2292" fmla="*/ 726308 h 886408"/>
              <a:gd name="connsiteX2293" fmla="*/ 566925 w 8586408"/>
              <a:gd name="connsiteY2293" fmla="*/ 727941 h 886408"/>
              <a:gd name="connsiteX2294" fmla="*/ 553979 w 8586408"/>
              <a:gd name="connsiteY2294" fmla="*/ 746728 h 886408"/>
              <a:gd name="connsiteX2295" fmla="*/ 536177 w 8586408"/>
              <a:gd name="connsiteY2295" fmla="*/ 765516 h 886408"/>
              <a:gd name="connsiteX2296" fmla="*/ 526468 w 8586408"/>
              <a:gd name="connsiteY2296" fmla="*/ 765516 h 886408"/>
              <a:gd name="connsiteX2297" fmla="*/ 523232 w 8586408"/>
              <a:gd name="connsiteY2297" fmla="*/ 776135 h 886408"/>
              <a:gd name="connsiteX2298" fmla="*/ 519994 w 8586408"/>
              <a:gd name="connsiteY2298" fmla="*/ 785120 h 886408"/>
              <a:gd name="connsiteX2299" fmla="*/ 528086 w 8586408"/>
              <a:gd name="connsiteY2299" fmla="*/ 779402 h 886408"/>
              <a:gd name="connsiteX2300" fmla="*/ 534559 w 8586408"/>
              <a:gd name="connsiteY2300" fmla="*/ 770418 h 886408"/>
              <a:gd name="connsiteX2301" fmla="*/ 558025 w 8586408"/>
              <a:gd name="connsiteY2301" fmla="*/ 758981 h 886408"/>
              <a:gd name="connsiteX2302" fmla="*/ 578253 w 8586408"/>
              <a:gd name="connsiteY2302" fmla="*/ 745912 h 886408"/>
              <a:gd name="connsiteX2303" fmla="*/ 583108 w 8586408"/>
              <a:gd name="connsiteY2303" fmla="*/ 740193 h 886408"/>
              <a:gd name="connsiteX2304" fmla="*/ 587964 w 8586408"/>
              <a:gd name="connsiteY2304" fmla="*/ 734476 h 886408"/>
              <a:gd name="connsiteX2305" fmla="*/ 606574 w 8586408"/>
              <a:gd name="connsiteY2305" fmla="*/ 720590 h 886408"/>
              <a:gd name="connsiteX2306" fmla="*/ 625184 w 8586408"/>
              <a:gd name="connsiteY2306" fmla="*/ 708337 h 886408"/>
              <a:gd name="connsiteX2307" fmla="*/ 634085 w 8586408"/>
              <a:gd name="connsiteY2307" fmla="*/ 696085 h 886408"/>
              <a:gd name="connsiteX2308" fmla="*/ 642986 w 8586408"/>
              <a:gd name="connsiteY2308" fmla="*/ 687099 h 886408"/>
              <a:gd name="connsiteX2309" fmla="*/ 652696 w 8586408"/>
              <a:gd name="connsiteY2309" fmla="*/ 687099 h 886408"/>
              <a:gd name="connsiteX2310" fmla="*/ 659168 w 8586408"/>
              <a:gd name="connsiteY2310" fmla="*/ 680565 h 886408"/>
              <a:gd name="connsiteX2311" fmla="*/ 665643 w 8586408"/>
              <a:gd name="connsiteY2311" fmla="*/ 674031 h 886408"/>
              <a:gd name="connsiteX2312" fmla="*/ 669687 w 8586408"/>
              <a:gd name="connsiteY2312" fmla="*/ 669129 h 886408"/>
              <a:gd name="connsiteX2313" fmla="*/ 673733 w 8586408"/>
              <a:gd name="connsiteY2313" fmla="*/ 664229 h 886408"/>
              <a:gd name="connsiteX2314" fmla="*/ 681824 w 8586408"/>
              <a:gd name="connsiteY2314" fmla="*/ 664229 h 886408"/>
              <a:gd name="connsiteX2315" fmla="*/ 689916 w 8586408"/>
              <a:gd name="connsiteY2315" fmla="*/ 652792 h 886408"/>
              <a:gd name="connsiteX2316" fmla="*/ 698007 w 8586408"/>
              <a:gd name="connsiteY2316" fmla="*/ 639724 h 886408"/>
              <a:gd name="connsiteX2317" fmla="*/ 705290 w 8586408"/>
              <a:gd name="connsiteY2317" fmla="*/ 638906 h 886408"/>
              <a:gd name="connsiteX2318" fmla="*/ 710954 w 8586408"/>
              <a:gd name="connsiteY2318" fmla="*/ 636456 h 886408"/>
              <a:gd name="connsiteX2319" fmla="*/ 717428 w 8586408"/>
              <a:gd name="connsiteY2319" fmla="*/ 629105 h 886408"/>
              <a:gd name="connsiteX2320" fmla="*/ 728755 w 8586408"/>
              <a:gd name="connsiteY2320" fmla="*/ 618485 h 886408"/>
              <a:gd name="connsiteX2321" fmla="*/ 743320 w 8586408"/>
              <a:gd name="connsiteY2321" fmla="*/ 605415 h 886408"/>
              <a:gd name="connsiteX2322" fmla="*/ 738465 w 8586408"/>
              <a:gd name="connsiteY2322" fmla="*/ 602149 h 886408"/>
              <a:gd name="connsiteX2323" fmla="*/ 7699580 w 8586408"/>
              <a:gd name="connsiteY2323" fmla="*/ 598882 h 886408"/>
              <a:gd name="connsiteX2324" fmla="*/ 7701198 w 8586408"/>
              <a:gd name="connsiteY2324" fmla="*/ 600515 h 886408"/>
              <a:gd name="connsiteX2325" fmla="*/ 7702818 w 8586408"/>
              <a:gd name="connsiteY2325" fmla="*/ 598882 h 886408"/>
              <a:gd name="connsiteX2326" fmla="*/ 6182425 w 8586408"/>
              <a:gd name="connsiteY2326" fmla="*/ 598882 h 886408"/>
              <a:gd name="connsiteX2327" fmla="*/ 6184044 w 8586408"/>
              <a:gd name="connsiteY2327" fmla="*/ 600515 h 886408"/>
              <a:gd name="connsiteX2328" fmla="*/ 6185662 w 8586408"/>
              <a:gd name="connsiteY2328" fmla="*/ 598882 h 886408"/>
              <a:gd name="connsiteX2329" fmla="*/ 4268179 w 8586408"/>
              <a:gd name="connsiteY2329" fmla="*/ 598882 h 886408"/>
              <a:gd name="connsiteX2330" fmla="*/ 4255232 w 8586408"/>
              <a:gd name="connsiteY2330" fmla="*/ 608684 h 886408"/>
              <a:gd name="connsiteX2331" fmla="*/ 4260896 w 8586408"/>
              <a:gd name="connsiteY2331" fmla="*/ 615219 h 886408"/>
              <a:gd name="connsiteX2332" fmla="*/ 4269797 w 8586408"/>
              <a:gd name="connsiteY2332" fmla="*/ 618485 h 886408"/>
              <a:gd name="connsiteX2333" fmla="*/ 4276270 w 8586408"/>
              <a:gd name="connsiteY2333" fmla="*/ 607050 h 886408"/>
              <a:gd name="connsiteX2334" fmla="*/ 4273034 w 8586408"/>
              <a:gd name="connsiteY2334" fmla="*/ 598882 h 886408"/>
              <a:gd name="connsiteX2335" fmla="*/ 8321008 w 8586408"/>
              <a:gd name="connsiteY2335" fmla="*/ 595614 h 886408"/>
              <a:gd name="connsiteX2336" fmla="*/ 8317772 w 8586408"/>
              <a:gd name="connsiteY2336" fmla="*/ 600515 h 886408"/>
              <a:gd name="connsiteX2337" fmla="*/ 8324244 w 8586408"/>
              <a:gd name="connsiteY2337" fmla="*/ 595614 h 886408"/>
              <a:gd name="connsiteX2338" fmla="*/ 8322626 w 8586408"/>
              <a:gd name="connsiteY2338" fmla="*/ 595614 h 886408"/>
              <a:gd name="connsiteX2339" fmla="*/ 6803852 w 8586408"/>
              <a:gd name="connsiteY2339" fmla="*/ 595614 h 886408"/>
              <a:gd name="connsiteX2340" fmla="*/ 6800616 w 8586408"/>
              <a:gd name="connsiteY2340" fmla="*/ 600515 h 886408"/>
              <a:gd name="connsiteX2341" fmla="*/ 6807088 w 8586408"/>
              <a:gd name="connsiteY2341" fmla="*/ 595614 h 886408"/>
              <a:gd name="connsiteX2342" fmla="*/ 6805470 w 8586408"/>
              <a:gd name="connsiteY2342" fmla="*/ 595614 h 886408"/>
              <a:gd name="connsiteX2343" fmla="*/ 3620353 w 8586408"/>
              <a:gd name="connsiteY2343" fmla="*/ 593980 h 886408"/>
              <a:gd name="connsiteX2344" fmla="*/ 3609834 w 8586408"/>
              <a:gd name="connsiteY2344" fmla="*/ 602149 h 886408"/>
              <a:gd name="connsiteX2345" fmla="*/ 3602552 w 8586408"/>
              <a:gd name="connsiteY2345" fmla="*/ 613584 h 886408"/>
              <a:gd name="connsiteX2346" fmla="*/ 3605788 w 8586408"/>
              <a:gd name="connsiteY2346" fmla="*/ 615219 h 886408"/>
              <a:gd name="connsiteX2347" fmla="*/ 3607406 w 8586408"/>
              <a:gd name="connsiteY2347" fmla="*/ 615219 h 886408"/>
              <a:gd name="connsiteX2348" fmla="*/ 3620353 w 8586408"/>
              <a:gd name="connsiteY2348" fmla="*/ 593980 h 886408"/>
              <a:gd name="connsiteX2349" fmla="*/ 6022821 w 8586408"/>
              <a:gd name="connsiteY2349" fmla="*/ 592347 h 886408"/>
              <a:gd name="connsiteX2350" fmla="*/ 6016347 w 8586408"/>
              <a:gd name="connsiteY2350" fmla="*/ 596431 h 886408"/>
              <a:gd name="connsiteX2351" fmla="*/ 6013110 w 8586408"/>
              <a:gd name="connsiteY2351" fmla="*/ 600515 h 886408"/>
              <a:gd name="connsiteX2352" fmla="*/ 6013110 w 8586408"/>
              <a:gd name="connsiteY2352" fmla="*/ 602149 h 886408"/>
              <a:gd name="connsiteX2353" fmla="*/ 6020393 w 8586408"/>
              <a:gd name="connsiteY2353" fmla="*/ 600515 h 886408"/>
              <a:gd name="connsiteX2354" fmla="*/ 6024439 w 8586408"/>
              <a:gd name="connsiteY2354" fmla="*/ 595614 h 886408"/>
              <a:gd name="connsiteX2355" fmla="*/ 6022821 w 8586408"/>
              <a:gd name="connsiteY2355" fmla="*/ 592347 h 886408"/>
              <a:gd name="connsiteX2356" fmla="*/ 5907921 w 8586408"/>
              <a:gd name="connsiteY2356" fmla="*/ 592347 h 886408"/>
              <a:gd name="connsiteX2357" fmla="*/ 5901448 w 8586408"/>
              <a:gd name="connsiteY2357" fmla="*/ 597247 h 886408"/>
              <a:gd name="connsiteX2358" fmla="*/ 5899829 w 8586408"/>
              <a:gd name="connsiteY2358" fmla="*/ 605415 h 886408"/>
              <a:gd name="connsiteX2359" fmla="*/ 5906303 w 8586408"/>
              <a:gd name="connsiteY2359" fmla="*/ 611950 h 886408"/>
              <a:gd name="connsiteX2360" fmla="*/ 5916012 w 8586408"/>
              <a:gd name="connsiteY2360" fmla="*/ 605415 h 886408"/>
              <a:gd name="connsiteX2361" fmla="*/ 5913584 w 8586408"/>
              <a:gd name="connsiteY2361" fmla="*/ 597247 h 886408"/>
              <a:gd name="connsiteX2362" fmla="*/ 5907921 w 8586408"/>
              <a:gd name="connsiteY2362" fmla="*/ 592347 h 886408"/>
              <a:gd name="connsiteX2363" fmla="*/ 2073765 w 8586408"/>
              <a:gd name="connsiteY2363" fmla="*/ 592347 h 886408"/>
              <a:gd name="connsiteX2364" fmla="*/ 2070527 w 8586408"/>
              <a:gd name="connsiteY2364" fmla="*/ 597247 h 886408"/>
              <a:gd name="connsiteX2365" fmla="*/ 2075383 w 8586408"/>
              <a:gd name="connsiteY2365" fmla="*/ 602149 h 886408"/>
              <a:gd name="connsiteX2366" fmla="*/ 2078619 w 8586408"/>
              <a:gd name="connsiteY2366" fmla="*/ 597247 h 886408"/>
              <a:gd name="connsiteX2367" fmla="*/ 2073765 w 8586408"/>
              <a:gd name="connsiteY2367" fmla="*/ 592347 h 886408"/>
              <a:gd name="connsiteX2368" fmla="*/ 7710910 w 8586408"/>
              <a:gd name="connsiteY2368" fmla="*/ 590713 h 886408"/>
              <a:gd name="connsiteX2369" fmla="*/ 7706054 w 8586408"/>
              <a:gd name="connsiteY2369" fmla="*/ 593980 h 886408"/>
              <a:gd name="connsiteX2370" fmla="*/ 7707672 w 8586408"/>
              <a:gd name="connsiteY2370" fmla="*/ 593980 h 886408"/>
              <a:gd name="connsiteX2371" fmla="*/ 7710910 w 8586408"/>
              <a:gd name="connsiteY2371" fmla="*/ 590713 h 886408"/>
              <a:gd name="connsiteX2372" fmla="*/ 6193754 w 8586408"/>
              <a:gd name="connsiteY2372" fmla="*/ 590713 h 886408"/>
              <a:gd name="connsiteX2373" fmla="*/ 6188898 w 8586408"/>
              <a:gd name="connsiteY2373" fmla="*/ 593980 h 886408"/>
              <a:gd name="connsiteX2374" fmla="*/ 6190516 w 8586408"/>
              <a:gd name="connsiteY2374" fmla="*/ 593980 h 886408"/>
              <a:gd name="connsiteX2375" fmla="*/ 6193754 w 8586408"/>
              <a:gd name="connsiteY2375" fmla="*/ 590713 h 886408"/>
              <a:gd name="connsiteX2376" fmla="*/ 3623589 w 8586408"/>
              <a:gd name="connsiteY2376" fmla="*/ 590713 h 886408"/>
              <a:gd name="connsiteX2377" fmla="*/ 3623589 w 8586408"/>
              <a:gd name="connsiteY2377" fmla="*/ 592347 h 886408"/>
              <a:gd name="connsiteX2378" fmla="*/ 3625207 w 8586408"/>
              <a:gd name="connsiteY2378" fmla="*/ 592347 h 886408"/>
              <a:gd name="connsiteX2379" fmla="*/ 1207266 w 8586408"/>
              <a:gd name="connsiteY2379" fmla="*/ 589079 h 886408"/>
              <a:gd name="connsiteX2380" fmla="*/ 1204030 w 8586408"/>
              <a:gd name="connsiteY2380" fmla="*/ 590713 h 886408"/>
              <a:gd name="connsiteX2381" fmla="*/ 1200792 w 8586408"/>
              <a:gd name="connsiteY2381" fmla="*/ 592347 h 886408"/>
              <a:gd name="connsiteX2382" fmla="*/ 1200792 w 8586408"/>
              <a:gd name="connsiteY2382" fmla="*/ 595614 h 886408"/>
              <a:gd name="connsiteX2383" fmla="*/ 1202412 w 8586408"/>
              <a:gd name="connsiteY2383" fmla="*/ 595614 h 886408"/>
              <a:gd name="connsiteX2384" fmla="*/ 7864648 w 8586408"/>
              <a:gd name="connsiteY2384" fmla="*/ 587445 h 886408"/>
              <a:gd name="connsiteX2385" fmla="*/ 7846846 w 8586408"/>
              <a:gd name="connsiteY2385" fmla="*/ 592347 h 886408"/>
              <a:gd name="connsiteX2386" fmla="*/ 7837134 w 8586408"/>
              <a:gd name="connsiteY2386" fmla="*/ 604599 h 886408"/>
              <a:gd name="connsiteX2387" fmla="*/ 7827426 w 8586408"/>
              <a:gd name="connsiteY2387" fmla="*/ 616852 h 886408"/>
              <a:gd name="connsiteX2388" fmla="*/ 7820953 w 8586408"/>
              <a:gd name="connsiteY2388" fmla="*/ 617668 h 886408"/>
              <a:gd name="connsiteX2389" fmla="*/ 7814480 w 8586408"/>
              <a:gd name="connsiteY2389" fmla="*/ 620119 h 886408"/>
              <a:gd name="connsiteX2390" fmla="*/ 7805578 w 8586408"/>
              <a:gd name="connsiteY2390" fmla="*/ 635639 h 886408"/>
              <a:gd name="connsiteX2391" fmla="*/ 7788587 w 8586408"/>
              <a:gd name="connsiteY2391" fmla="*/ 639724 h 886408"/>
              <a:gd name="connsiteX2392" fmla="*/ 7786969 w 8586408"/>
              <a:gd name="connsiteY2392" fmla="*/ 644624 h 886408"/>
              <a:gd name="connsiteX2393" fmla="*/ 7786969 w 8586408"/>
              <a:gd name="connsiteY2393" fmla="*/ 646257 h 886408"/>
              <a:gd name="connsiteX2394" fmla="*/ 7790205 w 8586408"/>
              <a:gd name="connsiteY2394" fmla="*/ 647892 h 886408"/>
              <a:gd name="connsiteX2395" fmla="*/ 7801532 w 8586408"/>
              <a:gd name="connsiteY2395" fmla="*/ 647892 h 886408"/>
              <a:gd name="connsiteX2396" fmla="*/ 7807198 w 8586408"/>
              <a:gd name="connsiteY2396" fmla="*/ 646257 h 886408"/>
              <a:gd name="connsiteX2397" fmla="*/ 7812862 w 8586408"/>
              <a:gd name="connsiteY2397" fmla="*/ 642990 h 886408"/>
              <a:gd name="connsiteX2398" fmla="*/ 7820144 w 8586408"/>
              <a:gd name="connsiteY2398" fmla="*/ 635639 h 886408"/>
              <a:gd name="connsiteX2399" fmla="*/ 7830662 w 8586408"/>
              <a:gd name="connsiteY2399" fmla="*/ 626654 h 886408"/>
              <a:gd name="connsiteX2400" fmla="*/ 7834708 w 8586408"/>
              <a:gd name="connsiteY2400" fmla="*/ 622570 h 886408"/>
              <a:gd name="connsiteX2401" fmla="*/ 7838754 w 8586408"/>
              <a:gd name="connsiteY2401" fmla="*/ 618485 h 886408"/>
              <a:gd name="connsiteX2402" fmla="*/ 7848465 w 8586408"/>
              <a:gd name="connsiteY2402" fmla="*/ 618485 h 886408"/>
              <a:gd name="connsiteX2403" fmla="*/ 7851701 w 8586408"/>
              <a:gd name="connsiteY2403" fmla="*/ 611950 h 886408"/>
              <a:gd name="connsiteX2404" fmla="*/ 7854937 w 8586408"/>
              <a:gd name="connsiteY2404" fmla="*/ 605415 h 886408"/>
              <a:gd name="connsiteX2405" fmla="*/ 7866264 w 8586408"/>
              <a:gd name="connsiteY2405" fmla="*/ 599698 h 886408"/>
              <a:gd name="connsiteX2406" fmla="*/ 7874356 w 8586408"/>
              <a:gd name="connsiteY2406" fmla="*/ 590713 h 886408"/>
              <a:gd name="connsiteX2407" fmla="*/ 7871120 w 8586408"/>
              <a:gd name="connsiteY2407" fmla="*/ 587445 h 886408"/>
              <a:gd name="connsiteX2408" fmla="*/ 7864648 w 8586408"/>
              <a:gd name="connsiteY2408" fmla="*/ 587445 h 886408"/>
              <a:gd name="connsiteX2409" fmla="*/ 6347492 w 8586408"/>
              <a:gd name="connsiteY2409" fmla="*/ 587445 h 886408"/>
              <a:gd name="connsiteX2410" fmla="*/ 6329690 w 8586408"/>
              <a:gd name="connsiteY2410" fmla="*/ 592347 h 886408"/>
              <a:gd name="connsiteX2411" fmla="*/ 6319980 w 8586408"/>
              <a:gd name="connsiteY2411" fmla="*/ 604599 h 886408"/>
              <a:gd name="connsiteX2412" fmla="*/ 6310271 w 8586408"/>
              <a:gd name="connsiteY2412" fmla="*/ 616852 h 886408"/>
              <a:gd name="connsiteX2413" fmla="*/ 6303797 w 8586408"/>
              <a:gd name="connsiteY2413" fmla="*/ 617668 h 886408"/>
              <a:gd name="connsiteX2414" fmla="*/ 6297324 w 8586408"/>
              <a:gd name="connsiteY2414" fmla="*/ 620119 h 886408"/>
              <a:gd name="connsiteX2415" fmla="*/ 6288424 w 8586408"/>
              <a:gd name="connsiteY2415" fmla="*/ 635639 h 886408"/>
              <a:gd name="connsiteX2416" fmla="*/ 6271431 w 8586408"/>
              <a:gd name="connsiteY2416" fmla="*/ 639724 h 886408"/>
              <a:gd name="connsiteX2417" fmla="*/ 6269813 w 8586408"/>
              <a:gd name="connsiteY2417" fmla="*/ 644624 h 886408"/>
              <a:gd name="connsiteX2418" fmla="*/ 6269813 w 8586408"/>
              <a:gd name="connsiteY2418" fmla="*/ 646257 h 886408"/>
              <a:gd name="connsiteX2419" fmla="*/ 6273049 w 8586408"/>
              <a:gd name="connsiteY2419" fmla="*/ 647892 h 886408"/>
              <a:gd name="connsiteX2420" fmla="*/ 6284378 w 8586408"/>
              <a:gd name="connsiteY2420" fmla="*/ 647892 h 886408"/>
              <a:gd name="connsiteX2421" fmla="*/ 6290042 w 8586408"/>
              <a:gd name="connsiteY2421" fmla="*/ 646257 h 886408"/>
              <a:gd name="connsiteX2422" fmla="*/ 6295706 w 8586408"/>
              <a:gd name="connsiteY2422" fmla="*/ 642990 h 886408"/>
              <a:gd name="connsiteX2423" fmla="*/ 6302988 w 8586408"/>
              <a:gd name="connsiteY2423" fmla="*/ 635639 h 886408"/>
              <a:gd name="connsiteX2424" fmla="*/ 6313507 w 8586408"/>
              <a:gd name="connsiteY2424" fmla="*/ 626654 h 886408"/>
              <a:gd name="connsiteX2425" fmla="*/ 6317554 w 8586408"/>
              <a:gd name="connsiteY2425" fmla="*/ 622570 h 886408"/>
              <a:gd name="connsiteX2426" fmla="*/ 6321600 w 8586408"/>
              <a:gd name="connsiteY2426" fmla="*/ 618485 h 886408"/>
              <a:gd name="connsiteX2427" fmla="*/ 6331308 w 8586408"/>
              <a:gd name="connsiteY2427" fmla="*/ 618485 h 886408"/>
              <a:gd name="connsiteX2428" fmla="*/ 6334545 w 8586408"/>
              <a:gd name="connsiteY2428" fmla="*/ 611950 h 886408"/>
              <a:gd name="connsiteX2429" fmla="*/ 6337781 w 8586408"/>
              <a:gd name="connsiteY2429" fmla="*/ 605415 h 886408"/>
              <a:gd name="connsiteX2430" fmla="*/ 6349110 w 8586408"/>
              <a:gd name="connsiteY2430" fmla="*/ 599698 h 886408"/>
              <a:gd name="connsiteX2431" fmla="*/ 6357202 w 8586408"/>
              <a:gd name="connsiteY2431" fmla="*/ 590713 h 886408"/>
              <a:gd name="connsiteX2432" fmla="*/ 6353966 w 8586408"/>
              <a:gd name="connsiteY2432" fmla="*/ 587445 h 886408"/>
              <a:gd name="connsiteX2433" fmla="*/ 6347492 w 8586408"/>
              <a:gd name="connsiteY2433" fmla="*/ 587445 h 886408"/>
              <a:gd name="connsiteX2434" fmla="*/ 5406248 w 8586408"/>
              <a:gd name="connsiteY2434" fmla="*/ 587445 h 886408"/>
              <a:gd name="connsiteX2435" fmla="*/ 5402202 w 8586408"/>
              <a:gd name="connsiteY2435" fmla="*/ 589896 h 886408"/>
              <a:gd name="connsiteX2436" fmla="*/ 5398156 w 8586408"/>
              <a:gd name="connsiteY2436" fmla="*/ 592347 h 886408"/>
              <a:gd name="connsiteX2437" fmla="*/ 5379547 w 8586408"/>
              <a:gd name="connsiteY2437" fmla="*/ 594798 h 886408"/>
              <a:gd name="connsiteX2438" fmla="*/ 5365790 w 8586408"/>
              <a:gd name="connsiteY2438" fmla="*/ 603782 h 886408"/>
              <a:gd name="connsiteX2439" fmla="*/ 5367410 w 8586408"/>
              <a:gd name="connsiteY2439" fmla="*/ 607050 h 886408"/>
              <a:gd name="connsiteX2440" fmla="*/ 5379547 w 8586408"/>
              <a:gd name="connsiteY2440" fmla="*/ 607050 h 886408"/>
              <a:gd name="connsiteX2441" fmla="*/ 5388447 w 8586408"/>
              <a:gd name="connsiteY2441" fmla="*/ 610317 h 886408"/>
              <a:gd name="connsiteX2442" fmla="*/ 5388447 w 8586408"/>
              <a:gd name="connsiteY2442" fmla="*/ 611950 h 886408"/>
              <a:gd name="connsiteX2443" fmla="*/ 5386829 w 8586408"/>
              <a:gd name="connsiteY2443" fmla="*/ 615219 h 886408"/>
              <a:gd name="connsiteX2444" fmla="*/ 5386829 w 8586408"/>
              <a:gd name="connsiteY2444" fmla="*/ 618485 h 886408"/>
              <a:gd name="connsiteX2445" fmla="*/ 5388447 w 8586408"/>
              <a:gd name="connsiteY2445" fmla="*/ 621752 h 886408"/>
              <a:gd name="connsiteX2446" fmla="*/ 5394920 w 8586408"/>
              <a:gd name="connsiteY2446" fmla="*/ 623387 h 886408"/>
              <a:gd name="connsiteX2447" fmla="*/ 5401394 w 8586408"/>
              <a:gd name="connsiteY2447" fmla="*/ 626654 h 886408"/>
              <a:gd name="connsiteX2448" fmla="*/ 5398156 w 8586408"/>
              <a:gd name="connsiteY2448" fmla="*/ 630738 h 886408"/>
              <a:gd name="connsiteX2449" fmla="*/ 5396538 w 8586408"/>
              <a:gd name="connsiteY2449" fmla="*/ 634822 h 886408"/>
              <a:gd name="connsiteX2450" fmla="*/ 5399776 w 8586408"/>
              <a:gd name="connsiteY2450" fmla="*/ 642990 h 886408"/>
              <a:gd name="connsiteX2451" fmla="*/ 5406248 w 8586408"/>
              <a:gd name="connsiteY2451" fmla="*/ 638089 h 886408"/>
              <a:gd name="connsiteX2452" fmla="*/ 5409485 w 8586408"/>
              <a:gd name="connsiteY2452" fmla="*/ 629921 h 886408"/>
              <a:gd name="connsiteX2453" fmla="*/ 5407866 w 8586408"/>
              <a:gd name="connsiteY2453" fmla="*/ 625020 h 886408"/>
              <a:gd name="connsiteX2454" fmla="*/ 5406248 w 8586408"/>
              <a:gd name="connsiteY2454" fmla="*/ 620119 h 886408"/>
              <a:gd name="connsiteX2455" fmla="*/ 5406248 w 8586408"/>
              <a:gd name="connsiteY2455" fmla="*/ 613584 h 886408"/>
              <a:gd name="connsiteX2456" fmla="*/ 5399776 w 8586408"/>
              <a:gd name="connsiteY2456" fmla="*/ 609500 h 886408"/>
              <a:gd name="connsiteX2457" fmla="*/ 5393302 w 8586408"/>
              <a:gd name="connsiteY2457" fmla="*/ 603782 h 886408"/>
              <a:gd name="connsiteX2458" fmla="*/ 5394920 w 8586408"/>
              <a:gd name="connsiteY2458" fmla="*/ 600515 h 886408"/>
              <a:gd name="connsiteX2459" fmla="*/ 5400584 w 8586408"/>
              <a:gd name="connsiteY2459" fmla="*/ 602966 h 886408"/>
              <a:gd name="connsiteX2460" fmla="*/ 5406248 w 8586408"/>
              <a:gd name="connsiteY2460" fmla="*/ 605415 h 886408"/>
              <a:gd name="connsiteX2461" fmla="*/ 5410293 w 8586408"/>
              <a:gd name="connsiteY2461" fmla="*/ 602149 h 886408"/>
              <a:gd name="connsiteX2462" fmla="*/ 5411103 w 8586408"/>
              <a:gd name="connsiteY2462" fmla="*/ 595614 h 886408"/>
              <a:gd name="connsiteX2463" fmla="*/ 5406248 w 8586408"/>
              <a:gd name="connsiteY2463" fmla="*/ 587445 h 886408"/>
              <a:gd name="connsiteX2464" fmla="*/ 4248759 w 8586408"/>
              <a:gd name="connsiteY2464" fmla="*/ 587445 h 886408"/>
              <a:gd name="connsiteX2465" fmla="*/ 4242286 w 8586408"/>
              <a:gd name="connsiteY2465" fmla="*/ 589079 h 886408"/>
              <a:gd name="connsiteX2466" fmla="*/ 4242286 w 8586408"/>
              <a:gd name="connsiteY2466" fmla="*/ 590713 h 886408"/>
              <a:gd name="connsiteX2467" fmla="*/ 4245523 w 8586408"/>
              <a:gd name="connsiteY2467" fmla="*/ 592347 h 886408"/>
              <a:gd name="connsiteX2468" fmla="*/ 4248759 w 8586408"/>
              <a:gd name="connsiteY2468" fmla="*/ 587445 h 886408"/>
              <a:gd name="connsiteX2469" fmla="*/ 7969838 w 8586408"/>
              <a:gd name="connsiteY2469" fmla="*/ 584178 h 886408"/>
              <a:gd name="connsiteX2470" fmla="*/ 7964982 w 8586408"/>
              <a:gd name="connsiteY2470" fmla="*/ 588263 h 886408"/>
              <a:gd name="connsiteX2471" fmla="*/ 7963362 w 8586408"/>
              <a:gd name="connsiteY2471" fmla="*/ 595614 h 886408"/>
              <a:gd name="connsiteX2472" fmla="*/ 7973074 w 8586408"/>
              <a:gd name="connsiteY2472" fmla="*/ 587445 h 886408"/>
              <a:gd name="connsiteX2473" fmla="*/ 7969838 w 8586408"/>
              <a:gd name="connsiteY2473" fmla="*/ 584178 h 886408"/>
              <a:gd name="connsiteX2474" fmla="*/ 6452682 w 8586408"/>
              <a:gd name="connsiteY2474" fmla="*/ 584178 h 886408"/>
              <a:gd name="connsiteX2475" fmla="*/ 6447826 w 8586408"/>
              <a:gd name="connsiteY2475" fmla="*/ 588263 h 886408"/>
              <a:gd name="connsiteX2476" fmla="*/ 6446208 w 8586408"/>
              <a:gd name="connsiteY2476" fmla="*/ 595614 h 886408"/>
              <a:gd name="connsiteX2477" fmla="*/ 6455918 w 8586408"/>
              <a:gd name="connsiteY2477" fmla="*/ 587445 h 886408"/>
              <a:gd name="connsiteX2478" fmla="*/ 6452682 w 8586408"/>
              <a:gd name="connsiteY2478" fmla="*/ 584178 h 886408"/>
              <a:gd name="connsiteX2479" fmla="*/ 3434249 w 8586408"/>
              <a:gd name="connsiteY2479" fmla="*/ 584178 h 886408"/>
              <a:gd name="connsiteX2480" fmla="*/ 3427775 w 8586408"/>
              <a:gd name="connsiteY2480" fmla="*/ 588263 h 886408"/>
              <a:gd name="connsiteX2481" fmla="*/ 3419684 w 8586408"/>
              <a:gd name="connsiteY2481" fmla="*/ 592347 h 886408"/>
              <a:gd name="connsiteX2482" fmla="*/ 3415638 w 8586408"/>
              <a:gd name="connsiteY2482" fmla="*/ 591529 h 886408"/>
              <a:gd name="connsiteX2483" fmla="*/ 3411592 w 8586408"/>
              <a:gd name="connsiteY2483" fmla="*/ 590713 h 886408"/>
              <a:gd name="connsiteX2484" fmla="*/ 3408356 w 8586408"/>
              <a:gd name="connsiteY2484" fmla="*/ 592347 h 886408"/>
              <a:gd name="connsiteX2485" fmla="*/ 3391364 w 8586408"/>
              <a:gd name="connsiteY2485" fmla="*/ 609500 h 886408"/>
              <a:gd name="connsiteX2486" fmla="*/ 3372753 w 8586408"/>
              <a:gd name="connsiteY2486" fmla="*/ 620119 h 886408"/>
              <a:gd name="connsiteX2487" fmla="*/ 3367899 w 8586408"/>
              <a:gd name="connsiteY2487" fmla="*/ 629921 h 886408"/>
              <a:gd name="connsiteX2488" fmla="*/ 3366281 w 8586408"/>
              <a:gd name="connsiteY2488" fmla="*/ 639724 h 886408"/>
              <a:gd name="connsiteX2489" fmla="*/ 3374371 w 8586408"/>
              <a:gd name="connsiteY2489" fmla="*/ 636456 h 886408"/>
              <a:gd name="connsiteX2490" fmla="*/ 3388936 w 8586408"/>
              <a:gd name="connsiteY2490" fmla="*/ 621752 h 886408"/>
              <a:gd name="connsiteX2491" fmla="*/ 3396219 w 8586408"/>
              <a:gd name="connsiteY2491" fmla="*/ 620119 h 886408"/>
              <a:gd name="connsiteX2492" fmla="*/ 3403501 w 8586408"/>
              <a:gd name="connsiteY2492" fmla="*/ 618485 h 886408"/>
              <a:gd name="connsiteX2493" fmla="*/ 3407547 w 8586408"/>
              <a:gd name="connsiteY2493" fmla="*/ 611134 h 886408"/>
              <a:gd name="connsiteX2494" fmla="*/ 3411592 w 8586408"/>
              <a:gd name="connsiteY2494" fmla="*/ 603782 h 886408"/>
              <a:gd name="connsiteX2495" fmla="*/ 3424539 w 8586408"/>
              <a:gd name="connsiteY2495" fmla="*/ 598882 h 886408"/>
              <a:gd name="connsiteX2496" fmla="*/ 3434249 w 8586408"/>
              <a:gd name="connsiteY2496" fmla="*/ 584178 h 886408"/>
              <a:gd name="connsiteX2497" fmla="*/ 2664444 w 8586408"/>
              <a:gd name="connsiteY2497" fmla="*/ 584178 h 886408"/>
              <a:gd name="connsiteX2498" fmla="*/ 2661207 w 8586408"/>
              <a:gd name="connsiteY2498" fmla="*/ 585812 h 886408"/>
              <a:gd name="connsiteX2499" fmla="*/ 2664444 w 8586408"/>
              <a:gd name="connsiteY2499" fmla="*/ 587445 h 886408"/>
              <a:gd name="connsiteX2500" fmla="*/ 2666062 w 8586408"/>
              <a:gd name="connsiteY2500" fmla="*/ 585812 h 886408"/>
              <a:gd name="connsiteX2501" fmla="*/ 2664444 w 8586408"/>
              <a:gd name="connsiteY2501" fmla="*/ 584178 h 886408"/>
              <a:gd name="connsiteX2502" fmla="*/ 515140 w 8586408"/>
              <a:gd name="connsiteY2502" fmla="*/ 584178 h 886408"/>
              <a:gd name="connsiteX2503" fmla="*/ 511903 w 8586408"/>
              <a:gd name="connsiteY2503" fmla="*/ 585812 h 886408"/>
              <a:gd name="connsiteX2504" fmla="*/ 515140 w 8586408"/>
              <a:gd name="connsiteY2504" fmla="*/ 587445 h 886408"/>
              <a:gd name="connsiteX2505" fmla="*/ 516758 w 8586408"/>
              <a:gd name="connsiteY2505" fmla="*/ 585812 h 886408"/>
              <a:gd name="connsiteX2506" fmla="*/ 515140 w 8586408"/>
              <a:gd name="connsiteY2506" fmla="*/ 584178 h 886408"/>
              <a:gd name="connsiteX2507" fmla="*/ 8445616 w 8586408"/>
              <a:gd name="connsiteY2507" fmla="*/ 580910 h 886408"/>
              <a:gd name="connsiteX2508" fmla="*/ 8426197 w 8586408"/>
              <a:gd name="connsiteY2508" fmla="*/ 588263 h 886408"/>
              <a:gd name="connsiteX2509" fmla="*/ 8421342 w 8586408"/>
              <a:gd name="connsiteY2509" fmla="*/ 595614 h 886408"/>
              <a:gd name="connsiteX2510" fmla="*/ 8410014 w 8586408"/>
              <a:gd name="connsiteY2510" fmla="*/ 600515 h 886408"/>
              <a:gd name="connsiteX2511" fmla="*/ 8405159 w 8586408"/>
              <a:gd name="connsiteY2511" fmla="*/ 603782 h 886408"/>
              <a:gd name="connsiteX2512" fmla="*/ 8401113 w 8586408"/>
              <a:gd name="connsiteY2512" fmla="*/ 607866 h 886408"/>
              <a:gd name="connsiteX2513" fmla="*/ 8393831 w 8586408"/>
              <a:gd name="connsiteY2513" fmla="*/ 615219 h 886408"/>
              <a:gd name="connsiteX2514" fmla="*/ 8375219 w 8586408"/>
              <a:gd name="connsiteY2514" fmla="*/ 625020 h 886408"/>
              <a:gd name="connsiteX2515" fmla="*/ 8366320 w 8586408"/>
              <a:gd name="connsiteY2515" fmla="*/ 644624 h 886408"/>
              <a:gd name="connsiteX2516" fmla="*/ 8366320 w 8586408"/>
              <a:gd name="connsiteY2516" fmla="*/ 646257 h 886408"/>
              <a:gd name="connsiteX2517" fmla="*/ 8380075 w 8586408"/>
              <a:gd name="connsiteY2517" fmla="*/ 636456 h 886408"/>
              <a:gd name="connsiteX2518" fmla="*/ 8401113 w 8586408"/>
              <a:gd name="connsiteY2518" fmla="*/ 622570 h 886408"/>
              <a:gd name="connsiteX2519" fmla="*/ 8420532 w 8586408"/>
              <a:gd name="connsiteY2519" fmla="*/ 609500 h 886408"/>
              <a:gd name="connsiteX2520" fmla="*/ 8431051 w 8586408"/>
              <a:gd name="connsiteY2520" fmla="*/ 600515 h 886408"/>
              <a:gd name="connsiteX2521" fmla="*/ 8432670 w 8586408"/>
              <a:gd name="connsiteY2521" fmla="*/ 592347 h 886408"/>
              <a:gd name="connsiteX2522" fmla="*/ 8442380 w 8586408"/>
              <a:gd name="connsiteY2522" fmla="*/ 589896 h 886408"/>
              <a:gd name="connsiteX2523" fmla="*/ 8448853 w 8586408"/>
              <a:gd name="connsiteY2523" fmla="*/ 584178 h 886408"/>
              <a:gd name="connsiteX2524" fmla="*/ 8445616 w 8586408"/>
              <a:gd name="connsiteY2524" fmla="*/ 580910 h 886408"/>
              <a:gd name="connsiteX2525" fmla="*/ 6928460 w 8586408"/>
              <a:gd name="connsiteY2525" fmla="*/ 580910 h 886408"/>
              <a:gd name="connsiteX2526" fmla="*/ 6909042 w 8586408"/>
              <a:gd name="connsiteY2526" fmla="*/ 588263 h 886408"/>
              <a:gd name="connsiteX2527" fmla="*/ 6904186 w 8586408"/>
              <a:gd name="connsiteY2527" fmla="*/ 595614 h 886408"/>
              <a:gd name="connsiteX2528" fmla="*/ 6892858 w 8586408"/>
              <a:gd name="connsiteY2528" fmla="*/ 600515 h 886408"/>
              <a:gd name="connsiteX2529" fmla="*/ 6888003 w 8586408"/>
              <a:gd name="connsiteY2529" fmla="*/ 603782 h 886408"/>
              <a:gd name="connsiteX2530" fmla="*/ 6883958 w 8586408"/>
              <a:gd name="connsiteY2530" fmla="*/ 607866 h 886408"/>
              <a:gd name="connsiteX2531" fmla="*/ 6876676 w 8586408"/>
              <a:gd name="connsiteY2531" fmla="*/ 615219 h 886408"/>
              <a:gd name="connsiteX2532" fmla="*/ 6858065 w 8586408"/>
              <a:gd name="connsiteY2532" fmla="*/ 625020 h 886408"/>
              <a:gd name="connsiteX2533" fmla="*/ 6849164 w 8586408"/>
              <a:gd name="connsiteY2533" fmla="*/ 644624 h 886408"/>
              <a:gd name="connsiteX2534" fmla="*/ 6849164 w 8586408"/>
              <a:gd name="connsiteY2534" fmla="*/ 646257 h 886408"/>
              <a:gd name="connsiteX2535" fmla="*/ 6862919 w 8586408"/>
              <a:gd name="connsiteY2535" fmla="*/ 636456 h 886408"/>
              <a:gd name="connsiteX2536" fmla="*/ 6883958 w 8586408"/>
              <a:gd name="connsiteY2536" fmla="*/ 622570 h 886408"/>
              <a:gd name="connsiteX2537" fmla="*/ 6903376 w 8586408"/>
              <a:gd name="connsiteY2537" fmla="*/ 609500 h 886408"/>
              <a:gd name="connsiteX2538" fmla="*/ 6913896 w 8586408"/>
              <a:gd name="connsiteY2538" fmla="*/ 600515 h 886408"/>
              <a:gd name="connsiteX2539" fmla="*/ 6915514 w 8586408"/>
              <a:gd name="connsiteY2539" fmla="*/ 592347 h 886408"/>
              <a:gd name="connsiteX2540" fmla="*/ 6925224 w 8586408"/>
              <a:gd name="connsiteY2540" fmla="*/ 589896 h 886408"/>
              <a:gd name="connsiteX2541" fmla="*/ 6931696 w 8586408"/>
              <a:gd name="connsiteY2541" fmla="*/ 584178 h 886408"/>
              <a:gd name="connsiteX2542" fmla="*/ 6928460 w 8586408"/>
              <a:gd name="connsiteY2542" fmla="*/ 580910 h 886408"/>
              <a:gd name="connsiteX2543" fmla="*/ 3228725 w 8586408"/>
              <a:gd name="connsiteY2543" fmla="*/ 580910 h 886408"/>
              <a:gd name="connsiteX2544" fmla="*/ 3222252 w 8586408"/>
              <a:gd name="connsiteY2544" fmla="*/ 587445 h 886408"/>
              <a:gd name="connsiteX2545" fmla="*/ 3223870 w 8586408"/>
              <a:gd name="connsiteY2545" fmla="*/ 589079 h 886408"/>
              <a:gd name="connsiteX2546" fmla="*/ 3228725 w 8586408"/>
              <a:gd name="connsiteY2546" fmla="*/ 580910 h 886408"/>
              <a:gd name="connsiteX2547" fmla="*/ 3497363 w 8586408"/>
              <a:gd name="connsiteY2547" fmla="*/ 579277 h 886408"/>
              <a:gd name="connsiteX2548" fmla="*/ 3487652 w 8586408"/>
              <a:gd name="connsiteY2548" fmla="*/ 586629 h 886408"/>
              <a:gd name="connsiteX2549" fmla="*/ 3482798 w 8586408"/>
              <a:gd name="connsiteY2549" fmla="*/ 597247 h 886408"/>
              <a:gd name="connsiteX2550" fmla="*/ 3492507 w 8586408"/>
              <a:gd name="connsiteY2550" fmla="*/ 605415 h 886408"/>
              <a:gd name="connsiteX2551" fmla="*/ 3499791 w 8586408"/>
              <a:gd name="connsiteY2551" fmla="*/ 602966 h 886408"/>
              <a:gd name="connsiteX2552" fmla="*/ 3505454 w 8586408"/>
              <a:gd name="connsiteY2552" fmla="*/ 597247 h 886408"/>
              <a:gd name="connsiteX2553" fmla="*/ 3505454 w 8586408"/>
              <a:gd name="connsiteY2553" fmla="*/ 582545 h 886408"/>
              <a:gd name="connsiteX2554" fmla="*/ 3497363 w 8586408"/>
              <a:gd name="connsiteY2554" fmla="*/ 579277 h 886408"/>
              <a:gd name="connsiteX2555" fmla="*/ 2146588 w 8586408"/>
              <a:gd name="connsiteY2555" fmla="*/ 577644 h 886408"/>
              <a:gd name="connsiteX2556" fmla="*/ 2143351 w 8586408"/>
              <a:gd name="connsiteY2556" fmla="*/ 580910 h 886408"/>
              <a:gd name="connsiteX2557" fmla="*/ 2143351 w 8586408"/>
              <a:gd name="connsiteY2557" fmla="*/ 587445 h 886408"/>
              <a:gd name="connsiteX2558" fmla="*/ 2144969 w 8586408"/>
              <a:gd name="connsiteY2558" fmla="*/ 589079 h 886408"/>
              <a:gd name="connsiteX2559" fmla="*/ 2149015 w 8586408"/>
              <a:gd name="connsiteY2559" fmla="*/ 585812 h 886408"/>
              <a:gd name="connsiteX2560" fmla="*/ 2149825 w 8586408"/>
              <a:gd name="connsiteY2560" fmla="*/ 580910 h 886408"/>
              <a:gd name="connsiteX2561" fmla="*/ 2146588 w 8586408"/>
              <a:gd name="connsiteY2561" fmla="*/ 577644 h 886408"/>
              <a:gd name="connsiteX2562" fmla="*/ 3384082 w 8586408"/>
              <a:gd name="connsiteY2562" fmla="*/ 576010 h 886408"/>
              <a:gd name="connsiteX2563" fmla="*/ 3374371 w 8586408"/>
              <a:gd name="connsiteY2563" fmla="*/ 583361 h 886408"/>
              <a:gd name="connsiteX2564" fmla="*/ 3367899 w 8586408"/>
              <a:gd name="connsiteY2564" fmla="*/ 590713 h 886408"/>
              <a:gd name="connsiteX2565" fmla="*/ 3371135 w 8586408"/>
              <a:gd name="connsiteY2565" fmla="*/ 593980 h 886408"/>
              <a:gd name="connsiteX2566" fmla="*/ 3380844 w 8586408"/>
              <a:gd name="connsiteY2566" fmla="*/ 588263 h 886408"/>
              <a:gd name="connsiteX2567" fmla="*/ 3385700 w 8586408"/>
              <a:gd name="connsiteY2567" fmla="*/ 579277 h 886408"/>
              <a:gd name="connsiteX2568" fmla="*/ 3384082 w 8586408"/>
              <a:gd name="connsiteY2568" fmla="*/ 576010 h 886408"/>
              <a:gd name="connsiteX2569" fmla="*/ 7252526 w 8586408"/>
              <a:gd name="connsiteY2569" fmla="*/ 574377 h 886408"/>
              <a:gd name="connsiteX2570" fmla="*/ 7247671 w 8586408"/>
              <a:gd name="connsiteY2570" fmla="*/ 577644 h 886408"/>
              <a:gd name="connsiteX2571" fmla="*/ 7250908 w 8586408"/>
              <a:gd name="connsiteY2571" fmla="*/ 580910 h 886408"/>
              <a:gd name="connsiteX2572" fmla="*/ 7255762 w 8586408"/>
              <a:gd name="connsiteY2572" fmla="*/ 576010 h 886408"/>
              <a:gd name="connsiteX2573" fmla="*/ 7252526 w 8586408"/>
              <a:gd name="connsiteY2573" fmla="*/ 574377 h 886408"/>
              <a:gd name="connsiteX2574" fmla="*/ 4580510 w 8586408"/>
              <a:gd name="connsiteY2574" fmla="*/ 574377 h 886408"/>
              <a:gd name="connsiteX2575" fmla="*/ 4572419 w 8586408"/>
              <a:gd name="connsiteY2575" fmla="*/ 579277 h 886408"/>
              <a:gd name="connsiteX2576" fmla="*/ 4572419 w 8586408"/>
              <a:gd name="connsiteY2576" fmla="*/ 580910 h 886408"/>
              <a:gd name="connsiteX2577" fmla="*/ 4578892 w 8586408"/>
              <a:gd name="connsiteY2577" fmla="*/ 587445 h 886408"/>
              <a:gd name="connsiteX2578" fmla="*/ 4583747 w 8586408"/>
              <a:gd name="connsiteY2578" fmla="*/ 583361 h 886408"/>
              <a:gd name="connsiteX2579" fmla="*/ 4585365 w 8586408"/>
              <a:gd name="connsiteY2579" fmla="*/ 576010 h 886408"/>
              <a:gd name="connsiteX2580" fmla="*/ 4580510 w 8586408"/>
              <a:gd name="connsiteY2580" fmla="*/ 574377 h 886408"/>
              <a:gd name="connsiteX2581" fmla="*/ 3295075 w 8586408"/>
              <a:gd name="connsiteY2581" fmla="*/ 571109 h 886408"/>
              <a:gd name="connsiteX2582" fmla="*/ 3290220 w 8586408"/>
              <a:gd name="connsiteY2582" fmla="*/ 574377 h 886408"/>
              <a:gd name="connsiteX2583" fmla="*/ 3291838 w 8586408"/>
              <a:gd name="connsiteY2583" fmla="*/ 576010 h 886408"/>
              <a:gd name="connsiteX2584" fmla="*/ 3295075 w 8586408"/>
              <a:gd name="connsiteY2584" fmla="*/ 577644 h 886408"/>
              <a:gd name="connsiteX2585" fmla="*/ 3296693 w 8586408"/>
              <a:gd name="connsiteY2585" fmla="*/ 574377 h 886408"/>
              <a:gd name="connsiteX2586" fmla="*/ 3295075 w 8586408"/>
              <a:gd name="connsiteY2586" fmla="*/ 571109 h 886408"/>
              <a:gd name="connsiteX2587" fmla="*/ 8353374 w 8586408"/>
              <a:gd name="connsiteY2587" fmla="*/ 567842 h 886408"/>
              <a:gd name="connsiteX2588" fmla="*/ 8348518 w 8586408"/>
              <a:gd name="connsiteY2588" fmla="*/ 569475 h 886408"/>
              <a:gd name="connsiteX2589" fmla="*/ 8342046 w 8586408"/>
              <a:gd name="connsiteY2589" fmla="*/ 573559 h 886408"/>
              <a:gd name="connsiteX2590" fmla="*/ 8335572 w 8586408"/>
              <a:gd name="connsiteY2590" fmla="*/ 577644 h 886408"/>
              <a:gd name="connsiteX2591" fmla="*/ 8325862 w 8586408"/>
              <a:gd name="connsiteY2591" fmla="*/ 582545 h 886408"/>
              <a:gd name="connsiteX2592" fmla="*/ 8325862 w 8586408"/>
              <a:gd name="connsiteY2592" fmla="*/ 592347 h 886408"/>
              <a:gd name="connsiteX2593" fmla="*/ 8329099 w 8586408"/>
              <a:gd name="connsiteY2593" fmla="*/ 593980 h 886408"/>
              <a:gd name="connsiteX2594" fmla="*/ 8345282 w 8586408"/>
              <a:gd name="connsiteY2594" fmla="*/ 582545 h 886408"/>
              <a:gd name="connsiteX2595" fmla="*/ 8358228 w 8586408"/>
              <a:gd name="connsiteY2595" fmla="*/ 569475 h 886408"/>
              <a:gd name="connsiteX2596" fmla="*/ 8354992 w 8586408"/>
              <a:gd name="connsiteY2596" fmla="*/ 567842 h 886408"/>
              <a:gd name="connsiteX2597" fmla="*/ 8149467 w 8586408"/>
              <a:gd name="connsiteY2597" fmla="*/ 567842 h 886408"/>
              <a:gd name="connsiteX2598" fmla="*/ 8132476 w 8586408"/>
              <a:gd name="connsiteY2598" fmla="*/ 576826 h 886408"/>
              <a:gd name="connsiteX2599" fmla="*/ 8118720 w 8586408"/>
              <a:gd name="connsiteY2599" fmla="*/ 590713 h 886408"/>
              <a:gd name="connsiteX2600" fmla="*/ 8104964 w 8586408"/>
              <a:gd name="connsiteY2600" fmla="*/ 594798 h 886408"/>
              <a:gd name="connsiteX2601" fmla="*/ 8097682 w 8586408"/>
              <a:gd name="connsiteY2601" fmla="*/ 605415 h 886408"/>
              <a:gd name="connsiteX2602" fmla="*/ 8090400 w 8586408"/>
              <a:gd name="connsiteY2602" fmla="*/ 610317 h 886408"/>
              <a:gd name="connsiteX2603" fmla="*/ 8083117 w 8586408"/>
              <a:gd name="connsiteY2603" fmla="*/ 613584 h 886408"/>
              <a:gd name="connsiteX2604" fmla="*/ 8066936 w 8586408"/>
              <a:gd name="connsiteY2604" fmla="*/ 628287 h 886408"/>
              <a:gd name="connsiteX2605" fmla="*/ 8060460 w 8586408"/>
              <a:gd name="connsiteY2605" fmla="*/ 630738 h 886408"/>
              <a:gd name="connsiteX2606" fmla="*/ 8053988 w 8586408"/>
              <a:gd name="connsiteY2606" fmla="*/ 634822 h 886408"/>
              <a:gd name="connsiteX2607" fmla="*/ 8049133 w 8586408"/>
              <a:gd name="connsiteY2607" fmla="*/ 639724 h 886408"/>
              <a:gd name="connsiteX2608" fmla="*/ 8045897 w 8586408"/>
              <a:gd name="connsiteY2608" fmla="*/ 646257 h 886408"/>
              <a:gd name="connsiteX2609" fmla="*/ 8036996 w 8586408"/>
              <a:gd name="connsiteY2609" fmla="*/ 653610 h 886408"/>
              <a:gd name="connsiteX2610" fmla="*/ 8031332 w 8586408"/>
              <a:gd name="connsiteY2610" fmla="*/ 659327 h 886408"/>
              <a:gd name="connsiteX2611" fmla="*/ 8032950 w 8586408"/>
              <a:gd name="connsiteY2611" fmla="*/ 660961 h 886408"/>
              <a:gd name="connsiteX2612" fmla="*/ 8035378 w 8586408"/>
              <a:gd name="connsiteY2612" fmla="*/ 659327 h 886408"/>
              <a:gd name="connsiteX2613" fmla="*/ 8037806 w 8586408"/>
              <a:gd name="connsiteY2613" fmla="*/ 657694 h 886408"/>
              <a:gd name="connsiteX2614" fmla="*/ 8042661 w 8586408"/>
              <a:gd name="connsiteY2614" fmla="*/ 658510 h 886408"/>
              <a:gd name="connsiteX2615" fmla="*/ 8045897 w 8586408"/>
              <a:gd name="connsiteY2615" fmla="*/ 659327 h 886408"/>
              <a:gd name="connsiteX2616" fmla="*/ 8057224 w 8586408"/>
              <a:gd name="connsiteY2616" fmla="*/ 653610 h 886408"/>
              <a:gd name="connsiteX2617" fmla="*/ 8067744 w 8586408"/>
              <a:gd name="connsiteY2617" fmla="*/ 641357 h 886408"/>
              <a:gd name="connsiteX2618" fmla="*/ 8079881 w 8586408"/>
              <a:gd name="connsiteY2618" fmla="*/ 628287 h 886408"/>
              <a:gd name="connsiteX2619" fmla="*/ 8096064 w 8586408"/>
              <a:gd name="connsiteY2619" fmla="*/ 621752 h 886408"/>
              <a:gd name="connsiteX2620" fmla="*/ 8099302 w 8586408"/>
              <a:gd name="connsiteY2620" fmla="*/ 620119 h 886408"/>
              <a:gd name="connsiteX2621" fmla="*/ 8106583 w 8586408"/>
              <a:gd name="connsiteY2621" fmla="*/ 616035 h 886408"/>
              <a:gd name="connsiteX2622" fmla="*/ 8113865 w 8586408"/>
              <a:gd name="connsiteY2622" fmla="*/ 611950 h 886408"/>
              <a:gd name="connsiteX2623" fmla="*/ 8120338 w 8586408"/>
              <a:gd name="connsiteY2623" fmla="*/ 602149 h 886408"/>
              <a:gd name="connsiteX2624" fmla="*/ 8126812 w 8586408"/>
              <a:gd name="connsiteY2624" fmla="*/ 592347 h 886408"/>
              <a:gd name="connsiteX2625" fmla="*/ 8141376 w 8586408"/>
              <a:gd name="connsiteY2625" fmla="*/ 583361 h 886408"/>
              <a:gd name="connsiteX2626" fmla="*/ 8152704 w 8586408"/>
              <a:gd name="connsiteY2626" fmla="*/ 571109 h 886408"/>
              <a:gd name="connsiteX2627" fmla="*/ 8149467 w 8586408"/>
              <a:gd name="connsiteY2627" fmla="*/ 567842 h 886408"/>
              <a:gd name="connsiteX2628" fmla="*/ 6836218 w 8586408"/>
              <a:gd name="connsiteY2628" fmla="*/ 567842 h 886408"/>
              <a:gd name="connsiteX2629" fmla="*/ 6831362 w 8586408"/>
              <a:gd name="connsiteY2629" fmla="*/ 569475 h 886408"/>
              <a:gd name="connsiteX2630" fmla="*/ 6824890 w 8586408"/>
              <a:gd name="connsiteY2630" fmla="*/ 573559 h 886408"/>
              <a:gd name="connsiteX2631" fmla="*/ 6818416 w 8586408"/>
              <a:gd name="connsiteY2631" fmla="*/ 577644 h 886408"/>
              <a:gd name="connsiteX2632" fmla="*/ 6808706 w 8586408"/>
              <a:gd name="connsiteY2632" fmla="*/ 582545 h 886408"/>
              <a:gd name="connsiteX2633" fmla="*/ 6808706 w 8586408"/>
              <a:gd name="connsiteY2633" fmla="*/ 592347 h 886408"/>
              <a:gd name="connsiteX2634" fmla="*/ 6811944 w 8586408"/>
              <a:gd name="connsiteY2634" fmla="*/ 593980 h 886408"/>
              <a:gd name="connsiteX2635" fmla="*/ 6828126 w 8586408"/>
              <a:gd name="connsiteY2635" fmla="*/ 582545 h 886408"/>
              <a:gd name="connsiteX2636" fmla="*/ 6841072 w 8586408"/>
              <a:gd name="connsiteY2636" fmla="*/ 569475 h 886408"/>
              <a:gd name="connsiteX2637" fmla="*/ 6837836 w 8586408"/>
              <a:gd name="connsiteY2637" fmla="*/ 567842 h 886408"/>
              <a:gd name="connsiteX2638" fmla="*/ 6632312 w 8586408"/>
              <a:gd name="connsiteY2638" fmla="*/ 567842 h 886408"/>
              <a:gd name="connsiteX2639" fmla="*/ 6615320 w 8586408"/>
              <a:gd name="connsiteY2639" fmla="*/ 576826 h 886408"/>
              <a:gd name="connsiteX2640" fmla="*/ 6601564 w 8586408"/>
              <a:gd name="connsiteY2640" fmla="*/ 590713 h 886408"/>
              <a:gd name="connsiteX2641" fmla="*/ 6587810 w 8586408"/>
              <a:gd name="connsiteY2641" fmla="*/ 594798 h 886408"/>
              <a:gd name="connsiteX2642" fmla="*/ 6580526 w 8586408"/>
              <a:gd name="connsiteY2642" fmla="*/ 605415 h 886408"/>
              <a:gd name="connsiteX2643" fmla="*/ 6573244 w 8586408"/>
              <a:gd name="connsiteY2643" fmla="*/ 610317 h 886408"/>
              <a:gd name="connsiteX2644" fmla="*/ 6565962 w 8586408"/>
              <a:gd name="connsiteY2644" fmla="*/ 613584 h 886408"/>
              <a:gd name="connsiteX2645" fmla="*/ 6549780 w 8586408"/>
              <a:gd name="connsiteY2645" fmla="*/ 628287 h 886408"/>
              <a:gd name="connsiteX2646" fmla="*/ 6543306 w 8586408"/>
              <a:gd name="connsiteY2646" fmla="*/ 630738 h 886408"/>
              <a:gd name="connsiteX2647" fmla="*/ 6536832 w 8586408"/>
              <a:gd name="connsiteY2647" fmla="*/ 634822 h 886408"/>
              <a:gd name="connsiteX2648" fmla="*/ 6531977 w 8586408"/>
              <a:gd name="connsiteY2648" fmla="*/ 639724 h 886408"/>
              <a:gd name="connsiteX2649" fmla="*/ 6528741 w 8586408"/>
              <a:gd name="connsiteY2649" fmla="*/ 646257 h 886408"/>
              <a:gd name="connsiteX2650" fmla="*/ 6519841 w 8586408"/>
              <a:gd name="connsiteY2650" fmla="*/ 653610 h 886408"/>
              <a:gd name="connsiteX2651" fmla="*/ 6514176 w 8586408"/>
              <a:gd name="connsiteY2651" fmla="*/ 659327 h 886408"/>
              <a:gd name="connsiteX2652" fmla="*/ 6515794 w 8586408"/>
              <a:gd name="connsiteY2652" fmla="*/ 660961 h 886408"/>
              <a:gd name="connsiteX2653" fmla="*/ 6518222 w 8586408"/>
              <a:gd name="connsiteY2653" fmla="*/ 659327 h 886408"/>
              <a:gd name="connsiteX2654" fmla="*/ 6520650 w 8586408"/>
              <a:gd name="connsiteY2654" fmla="*/ 657694 h 886408"/>
              <a:gd name="connsiteX2655" fmla="*/ 6525505 w 8586408"/>
              <a:gd name="connsiteY2655" fmla="*/ 658510 h 886408"/>
              <a:gd name="connsiteX2656" fmla="*/ 6528741 w 8586408"/>
              <a:gd name="connsiteY2656" fmla="*/ 659327 h 886408"/>
              <a:gd name="connsiteX2657" fmla="*/ 6540068 w 8586408"/>
              <a:gd name="connsiteY2657" fmla="*/ 653610 h 886408"/>
              <a:gd name="connsiteX2658" fmla="*/ 6550588 w 8586408"/>
              <a:gd name="connsiteY2658" fmla="*/ 641357 h 886408"/>
              <a:gd name="connsiteX2659" fmla="*/ 6562725 w 8586408"/>
              <a:gd name="connsiteY2659" fmla="*/ 628287 h 886408"/>
              <a:gd name="connsiteX2660" fmla="*/ 6578908 w 8586408"/>
              <a:gd name="connsiteY2660" fmla="*/ 621752 h 886408"/>
              <a:gd name="connsiteX2661" fmla="*/ 6582146 w 8586408"/>
              <a:gd name="connsiteY2661" fmla="*/ 620119 h 886408"/>
              <a:gd name="connsiteX2662" fmla="*/ 6589428 w 8586408"/>
              <a:gd name="connsiteY2662" fmla="*/ 616035 h 886408"/>
              <a:gd name="connsiteX2663" fmla="*/ 6596709 w 8586408"/>
              <a:gd name="connsiteY2663" fmla="*/ 611950 h 886408"/>
              <a:gd name="connsiteX2664" fmla="*/ 6603182 w 8586408"/>
              <a:gd name="connsiteY2664" fmla="*/ 602149 h 886408"/>
              <a:gd name="connsiteX2665" fmla="*/ 6609656 w 8586408"/>
              <a:gd name="connsiteY2665" fmla="*/ 592347 h 886408"/>
              <a:gd name="connsiteX2666" fmla="*/ 6624221 w 8586408"/>
              <a:gd name="connsiteY2666" fmla="*/ 583361 h 886408"/>
              <a:gd name="connsiteX2667" fmla="*/ 6635548 w 8586408"/>
              <a:gd name="connsiteY2667" fmla="*/ 571109 h 886408"/>
              <a:gd name="connsiteX2668" fmla="*/ 6632312 w 8586408"/>
              <a:gd name="connsiteY2668" fmla="*/ 567842 h 886408"/>
              <a:gd name="connsiteX2669" fmla="*/ 8408395 w 8586408"/>
              <a:gd name="connsiteY2669" fmla="*/ 566208 h 886408"/>
              <a:gd name="connsiteX2670" fmla="*/ 8393831 w 8586408"/>
              <a:gd name="connsiteY2670" fmla="*/ 573559 h 886408"/>
              <a:gd name="connsiteX2671" fmla="*/ 8370367 w 8586408"/>
              <a:gd name="connsiteY2671" fmla="*/ 590713 h 886408"/>
              <a:gd name="connsiteX2672" fmla="*/ 8349328 w 8586408"/>
              <a:gd name="connsiteY2672" fmla="*/ 608684 h 886408"/>
              <a:gd name="connsiteX2673" fmla="*/ 8340427 w 8586408"/>
              <a:gd name="connsiteY2673" fmla="*/ 618485 h 886408"/>
              <a:gd name="connsiteX2674" fmla="*/ 8345282 w 8586408"/>
              <a:gd name="connsiteY2674" fmla="*/ 621752 h 886408"/>
              <a:gd name="connsiteX2675" fmla="*/ 8353374 w 8586408"/>
              <a:gd name="connsiteY2675" fmla="*/ 621752 h 886408"/>
              <a:gd name="connsiteX2676" fmla="*/ 8367938 w 8586408"/>
              <a:gd name="connsiteY2676" fmla="*/ 609500 h 886408"/>
              <a:gd name="connsiteX2677" fmla="*/ 8379265 w 8586408"/>
              <a:gd name="connsiteY2677" fmla="*/ 595614 h 886408"/>
              <a:gd name="connsiteX2678" fmla="*/ 8384121 w 8586408"/>
              <a:gd name="connsiteY2678" fmla="*/ 594798 h 886408"/>
              <a:gd name="connsiteX2679" fmla="*/ 8388976 w 8586408"/>
              <a:gd name="connsiteY2679" fmla="*/ 592347 h 886408"/>
              <a:gd name="connsiteX2680" fmla="*/ 8401113 w 8586408"/>
              <a:gd name="connsiteY2680" fmla="*/ 578461 h 886408"/>
              <a:gd name="connsiteX2681" fmla="*/ 8410014 w 8586408"/>
              <a:gd name="connsiteY2681" fmla="*/ 567842 h 886408"/>
              <a:gd name="connsiteX2682" fmla="*/ 8408395 w 8586408"/>
              <a:gd name="connsiteY2682" fmla="*/ 566208 h 886408"/>
              <a:gd name="connsiteX2683" fmla="*/ 6891239 w 8586408"/>
              <a:gd name="connsiteY2683" fmla="*/ 566208 h 886408"/>
              <a:gd name="connsiteX2684" fmla="*/ 6876676 w 8586408"/>
              <a:gd name="connsiteY2684" fmla="*/ 573559 h 886408"/>
              <a:gd name="connsiteX2685" fmla="*/ 6853210 w 8586408"/>
              <a:gd name="connsiteY2685" fmla="*/ 590713 h 886408"/>
              <a:gd name="connsiteX2686" fmla="*/ 6832172 w 8586408"/>
              <a:gd name="connsiteY2686" fmla="*/ 608684 h 886408"/>
              <a:gd name="connsiteX2687" fmla="*/ 6823271 w 8586408"/>
              <a:gd name="connsiteY2687" fmla="*/ 618485 h 886408"/>
              <a:gd name="connsiteX2688" fmla="*/ 6828126 w 8586408"/>
              <a:gd name="connsiteY2688" fmla="*/ 621752 h 886408"/>
              <a:gd name="connsiteX2689" fmla="*/ 6836218 w 8586408"/>
              <a:gd name="connsiteY2689" fmla="*/ 621752 h 886408"/>
              <a:gd name="connsiteX2690" fmla="*/ 6850782 w 8586408"/>
              <a:gd name="connsiteY2690" fmla="*/ 609500 h 886408"/>
              <a:gd name="connsiteX2691" fmla="*/ 6862109 w 8586408"/>
              <a:gd name="connsiteY2691" fmla="*/ 595614 h 886408"/>
              <a:gd name="connsiteX2692" fmla="*/ 6866964 w 8586408"/>
              <a:gd name="connsiteY2692" fmla="*/ 594798 h 886408"/>
              <a:gd name="connsiteX2693" fmla="*/ 6871820 w 8586408"/>
              <a:gd name="connsiteY2693" fmla="*/ 592347 h 886408"/>
              <a:gd name="connsiteX2694" fmla="*/ 6883958 w 8586408"/>
              <a:gd name="connsiteY2694" fmla="*/ 578461 h 886408"/>
              <a:gd name="connsiteX2695" fmla="*/ 6892858 w 8586408"/>
              <a:gd name="connsiteY2695" fmla="*/ 567842 h 886408"/>
              <a:gd name="connsiteX2696" fmla="*/ 6891239 w 8586408"/>
              <a:gd name="connsiteY2696" fmla="*/ 566208 h 886408"/>
              <a:gd name="connsiteX2697" fmla="*/ 4630678 w 8586408"/>
              <a:gd name="connsiteY2697" fmla="*/ 566208 h 886408"/>
              <a:gd name="connsiteX2698" fmla="*/ 4629060 w 8586408"/>
              <a:gd name="connsiteY2698" fmla="*/ 567842 h 886408"/>
              <a:gd name="connsiteX2699" fmla="*/ 4632296 w 8586408"/>
              <a:gd name="connsiteY2699" fmla="*/ 567842 h 886408"/>
              <a:gd name="connsiteX2700" fmla="*/ 4630678 w 8586408"/>
              <a:gd name="connsiteY2700" fmla="*/ 566208 h 886408"/>
              <a:gd name="connsiteX2701" fmla="*/ 3452050 w 8586408"/>
              <a:gd name="connsiteY2701" fmla="*/ 566208 h 886408"/>
              <a:gd name="connsiteX2702" fmla="*/ 3447194 w 8586408"/>
              <a:gd name="connsiteY2702" fmla="*/ 569475 h 886408"/>
              <a:gd name="connsiteX2703" fmla="*/ 3448814 w 8586408"/>
              <a:gd name="connsiteY2703" fmla="*/ 569475 h 886408"/>
              <a:gd name="connsiteX2704" fmla="*/ 3453668 w 8586408"/>
              <a:gd name="connsiteY2704" fmla="*/ 566208 h 886408"/>
              <a:gd name="connsiteX2705" fmla="*/ 2832746 w 8586408"/>
              <a:gd name="connsiteY2705" fmla="*/ 566208 h 886408"/>
              <a:gd name="connsiteX2706" fmla="*/ 2826274 w 8586408"/>
              <a:gd name="connsiteY2706" fmla="*/ 567842 h 886408"/>
              <a:gd name="connsiteX2707" fmla="*/ 2818991 w 8586408"/>
              <a:gd name="connsiteY2707" fmla="*/ 576826 h 886408"/>
              <a:gd name="connsiteX2708" fmla="*/ 2810091 w 8586408"/>
              <a:gd name="connsiteY2708" fmla="*/ 584178 h 886408"/>
              <a:gd name="connsiteX2709" fmla="*/ 2800380 w 8586408"/>
              <a:gd name="connsiteY2709" fmla="*/ 590713 h 886408"/>
              <a:gd name="connsiteX2710" fmla="*/ 2796335 w 8586408"/>
              <a:gd name="connsiteY2710" fmla="*/ 589896 h 886408"/>
              <a:gd name="connsiteX2711" fmla="*/ 2792289 w 8586408"/>
              <a:gd name="connsiteY2711" fmla="*/ 589079 h 886408"/>
              <a:gd name="connsiteX2712" fmla="*/ 2790671 w 8586408"/>
              <a:gd name="connsiteY2712" fmla="*/ 590713 h 886408"/>
              <a:gd name="connsiteX2713" fmla="*/ 2790671 w 8586408"/>
              <a:gd name="connsiteY2713" fmla="*/ 600515 h 886408"/>
              <a:gd name="connsiteX2714" fmla="*/ 2787435 w 8586408"/>
              <a:gd name="connsiteY2714" fmla="*/ 602149 h 886408"/>
              <a:gd name="connsiteX2715" fmla="*/ 2778534 w 8586408"/>
              <a:gd name="connsiteY2715" fmla="*/ 610317 h 886408"/>
              <a:gd name="connsiteX2716" fmla="*/ 2768014 w 8586408"/>
              <a:gd name="connsiteY2716" fmla="*/ 620119 h 886408"/>
              <a:gd name="connsiteX2717" fmla="*/ 2754259 w 8586408"/>
              <a:gd name="connsiteY2717" fmla="*/ 626654 h 886408"/>
              <a:gd name="connsiteX2718" fmla="*/ 2740504 w 8586408"/>
              <a:gd name="connsiteY2718" fmla="*/ 633189 h 886408"/>
              <a:gd name="connsiteX2719" fmla="*/ 2732412 w 8586408"/>
              <a:gd name="connsiteY2719" fmla="*/ 642173 h 886408"/>
              <a:gd name="connsiteX2720" fmla="*/ 2724321 w 8586408"/>
              <a:gd name="connsiteY2720" fmla="*/ 651159 h 886408"/>
              <a:gd name="connsiteX2721" fmla="*/ 2721085 w 8586408"/>
              <a:gd name="connsiteY2721" fmla="*/ 651159 h 886408"/>
              <a:gd name="connsiteX2722" fmla="*/ 2717039 w 8586408"/>
              <a:gd name="connsiteY2722" fmla="*/ 650341 h 886408"/>
              <a:gd name="connsiteX2723" fmla="*/ 2712993 w 8586408"/>
              <a:gd name="connsiteY2723" fmla="*/ 649525 h 886408"/>
              <a:gd name="connsiteX2724" fmla="*/ 2708138 w 8586408"/>
              <a:gd name="connsiteY2724" fmla="*/ 656060 h 886408"/>
              <a:gd name="connsiteX2725" fmla="*/ 2708138 w 8586408"/>
              <a:gd name="connsiteY2725" fmla="*/ 657694 h 886408"/>
              <a:gd name="connsiteX2726" fmla="*/ 2709756 w 8586408"/>
              <a:gd name="connsiteY2726" fmla="*/ 660961 h 886408"/>
              <a:gd name="connsiteX2727" fmla="*/ 2709756 w 8586408"/>
              <a:gd name="connsiteY2727" fmla="*/ 662594 h 886408"/>
              <a:gd name="connsiteX2728" fmla="*/ 2702474 w 8586408"/>
              <a:gd name="connsiteY2728" fmla="*/ 669946 h 886408"/>
              <a:gd name="connsiteX2729" fmla="*/ 2687101 w 8586408"/>
              <a:gd name="connsiteY2729" fmla="*/ 678931 h 886408"/>
              <a:gd name="connsiteX2730" fmla="*/ 2671726 w 8586408"/>
              <a:gd name="connsiteY2730" fmla="*/ 691183 h 886408"/>
              <a:gd name="connsiteX2731" fmla="*/ 2664444 w 8586408"/>
              <a:gd name="connsiteY2731" fmla="*/ 708337 h 886408"/>
              <a:gd name="connsiteX2732" fmla="*/ 2682245 w 8586408"/>
              <a:gd name="connsiteY2732" fmla="*/ 697718 h 886408"/>
              <a:gd name="connsiteX2733" fmla="*/ 2700046 w 8586408"/>
              <a:gd name="connsiteY2733" fmla="*/ 683832 h 886408"/>
              <a:gd name="connsiteX2734" fmla="*/ 2709756 w 8586408"/>
              <a:gd name="connsiteY2734" fmla="*/ 682199 h 886408"/>
              <a:gd name="connsiteX2735" fmla="*/ 2717847 w 8586408"/>
              <a:gd name="connsiteY2735" fmla="*/ 678931 h 886408"/>
              <a:gd name="connsiteX2736" fmla="*/ 2718657 w 8586408"/>
              <a:gd name="connsiteY2736" fmla="*/ 669129 h 886408"/>
              <a:gd name="connsiteX2737" fmla="*/ 2721085 w 8586408"/>
              <a:gd name="connsiteY2737" fmla="*/ 660961 h 886408"/>
              <a:gd name="connsiteX2738" fmla="*/ 2742122 w 8586408"/>
              <a:gd name="connsiteY2738" fmla="*/ 649525 h 886408"/>
              <a:gd name="connsiteX2739" fmla="*/ 2763160 w 8586408"/>
              <a:gd name="connsiteY2739" fmla="*/ 638089 h 886408"/>
              <a:gd name="connsiteX2740" fmla="*/ 2768014 w 8586408"/>
              <a:gd name="connsiteY2740" fmla="*/ 629921 h 886408"/>
              <a:gd name="connsiteX2741" fmla="*/ 2774488 w 8586408"/>
              <a:gd name="connsiteY2741" fmla="*/ 623387 h 886408"/>
              <a:gd name="connsiteX2742" fmla="*/ 2780961 w 8586408"/>
              <a:gd name="connsiteY2742" fmla="*/ 621752 h 886408"/>
              <a:gd name="connsiteX2743" fmla="*/ 2784197 w 8586408"/>
              <a:gd name="connsiteY2743" fmla="*/ 617668 h 886408"/>
              <a:gd name="connsiteX2744" fmla="*/ 2787435 w 8586408"/>
              <a:gd name="connsiteY2744" fmla="*/ 613584 h 886408"/>
              <a:gd name="connsiteX2745" fmla="*/ 2790671 w 8586408"/>
              <a:gd name="connsiteY2745" fmla="*/ 615219 h 886408"/>
              <a:gd name="connsiteX2746" fmla="*/ 2793908 w 8586408"/>
              <a:gd name="connsiteY2746" fmla="*/ 615219 h 886408"/>
              <a:gd name="connsiteX2747" fmla="*/ 2798762 w 8586408"/>
              <a:gd name="connsiteY2747" fmla="*/ 610317 h 886408"/>
              <a:gd name="connsiteX2748" fmla="*/ 2808472 w 8586408"/>
              <a:gd name="connsiteY2748" fmla="*/ 601331 h 886408"/>
              <a:gd name="connsiteX2749" fmla="*/ 2814945 w 8586408"/>
              <a:gd name="connsiteY2749" fmla="*/ 595614 h 886408"/>
              <a:gd name="connsiteX2750" fmla="*/ 2825464 w 8586408"/>
              <a:gd name="connsiteY2750" fmla="*/ 579277 h 886408"/>
              <a:gd name="connsiteX2751" fmla="*/ 2832746 w 8586408"/>
              <a:gd name="connsiteY2751" fmla="*/ 566208 h 886408"/>
              <a:gd name="connsiteX2752" fmla="*/ 2321364 w 8586408"/>
              <a:gd name="connsiteY2752" fmla="*/ 566208 h 886408"/>
              <a:gd name="connsiteX2753" fmla="*/ 2316510 w 8586408"/>
              <a:gd name="connsiteY2753" fmla="*/ 571109 h 886408"/>
              <a:gd name="connsiteX2754" fmla="*/ 2310036 w 8586408"/>
              <a:gd name="connsiteY2754" fmla="*/ 576010 h 886408"/>
              <a:gd name="connsiteX2755" fmla="*/ 2305991 w 8586408"/>
              <a:gd name="connsiteY2755" fmla="*/ 575193 h 886408"/>
              <a:gd name="connsiteX2756" fmla="*/ 2301945 w 8586408"/>
              <a:gd name="connsiteY2756" fmla="*/ 574377 h 886408"/>
              <a:gd name="connsiteX2757" fmla="*/ 2291426 w 8586408"/>
              <a:gd name="connsiteY2757" fmla="*/ 580910 h 886408"/>
              <a:gd name="connsiteX2758" fmla="*/ 2282526 w 8586408"/>
              <a:gd name="connsiteY2758" fmla="*/ 590713 h 886408"/>
              <a:gd name="connsiteX2759" fmla="*/ 2276861 w 8586408"/>
              <a:gd name="connsiteY2759" fmla="*/ 592347 h 886408"/>
              <a:gd name="connsiteX2760" fmla="*/ 2271197 w 8586408"/>
              <a:gd name="connsiteY2760" fmla="*/ 595614 h 886408"/>
              <a:gd name="connsiteX2761" fmla="*/ 2264723 w 8586408"/>
              <a:gd name="connsiteY2761" fmla="*/ 602966 h 886408"/>
              <a:gd name="connsiteX2762" fmla="*/ 2256632 w 8586408"/>
              <a:gd name="connsiteY2762" fmla="*/ 607050 h 886408"/>
              <a:gd name="connsiteX2763" fmla="*/ 2248541 w 8586408"/>
              <a:gd name="connsiteY2763" fmla="*/ 618485 h 886408"/>
              <a:gd name="connsiteX2764" fmla="*/ 2233976 w 8586408"/>
              <a:gd name="connsiteY2764" fmla="*/ 623387 h 886408"/>
              <a:gd name="connsiteX2765" fmla="*/ 2229122 w 8586408"/>
              <a:gd name="connsiteY2765" fmla="*/ 631555 h 886408"/>
              <a:gd name="connsiteX2766" fmla="*/ 2224266 w 8586408"/>
              <a:gd name="connsiteY2766" fmla="*/ 639724 h 886408"/>
              <a:gd name="connsiteX2767" fmla="*/ 2209701 w 8586408"/>
              <a:gd name="connsiteY2767" fmla="*/ 649525 h 886408"/>
              <a:gd name="connsiteX2768" fmla="*/ 2198373 w 8586408"/>
              <a:gd name="connsiteY2768" fmla="*/ 664229 h 886408"/>
              <a:gd name="connsiteX2769" fmla="*/ 2212939 w 8586408"/>
              <a:gd name="connsiteY2769" fmla="*/ 664229 h 886408"/>
              <a:gd name="connsiteX2770" fmla="*/ 2221030 w 8586408"/>
              <a:gd name="connsiteY2770" fmla="*/ 656060 h 886408"/>
              <a:gd name="connsiteX2771" fmla="*/ 2225884 w 8586408"/>
              <a:gd name="connsiteY2771" fmla="*/ 647892 h 886408"/>
              <a:gd name="connsiteX2772" fmla="*/ 2248541 w 8586408"/>
              <a:gd name="connsiteY2772" fmla="*/ 633189 h 886408"/>
              <a:gd name="connsiteX2773" fmla="*/ 2271197 w 8586408"/>
              <a:gd name="connsiteY2773" fmla="*/ 621752 h 886408"/>
              <a:gd name="connsiteX2774" fmla="*/ 2274433 w 8586408"/>
              <a:gd name="connsiteY2774" fmla="*/ 615219 h 886408"/>
              <a:gd name="connsiteX2775" fmla="*/ 2277671 w 8586408"/>
              <a:gd name="connsiteY2775" fmla="*/ 608684 h 886408"/>
              <a:gd name="connsiteX2776" fmla="*/ 2289808 w 8586408"/>
              <a:gd name="connsiteY2776" fmla="*/ 607866 h 886408"/>
              <a:gd name="connsiteX2777" fmla="*/ 2300327 w 8586408"/>
              <a:gd name="connsiteY2777" fmla="*/ 597247 h 886408"/>
              <a:gd name="connsiteX2778" fmla="*/ 2313272 w 8586408"/>
              <a:gd name="connsiteY2778" fmla="*/ 586629 h 886408"/>
              <a:gd name="connsiteX2779" fmla="*/ 2322982 w 8586408"/>
              <a:gd name="connsiteY2779" fmla="*/ 576010 h 886408"/>
              <a:gd name="connsiteX2780" fmla="*/ 2322982 w 8586408"/>
              <a:gd name="connsiteY2780" fmla="*/ 567842 h 886408"/>
              <a:gd name="connsiteX2781" fmla="*/ 1234778 w 8586408"/>
              <a:gd name="connsiteY2781" fmla="*/ 566208 h 886408"/>
              <a:gd name="connsiteX2782" fmla="*/ 1226686 w 8586408"/>
              <a:gd name="connsiteY2782" fmla="*/ 574377 h 886408"/>
              <a:gd name="connsiteX2783" fmla="*/ 1228304 w 8586408"/>
              <a:gd name="connsiteY2783" fmla="*/ 574377 h 886408"/>
              <a:gd name="connsiteX2784" fmla="*/ 1232350 w 8586408"/>
              <a:gd name="connsiteY2784" fmla="*/ 571109 h 886408"/>
              <a:gd name="connsiteX2785" fmla="*/ 1236396 w 8586408"/>
              <a:gd name="connsiteY2785" fmla="*/ 566208 h 886408"/>
              <a:gd name="connsiteX2786" fmla="*/ 683442 w 8586408"/>
              <a:gd name="connsiteY2786" fmla="*/ 566208 h 886408"/>
              <a:gd name="connsiteX2787" fmla="*/ 676970 w 8586408"/>
              <a:gd name="connsiteY2787" fmla="*/ 567842 h 886408"/>
              <a:gd name="connsiteX2788" fmla="*/ 669687 w 8586408"/>
              <a:gd name="connsiteY2788" fmla="*/ 576826 h 886408"/>
              <a:gd name="connsiteX2789" fmla="*/ 660787 w 8586408"/>
              <a:gd name="connsiteY2789" fmla="*/ 584178 h 886408"/>
              <a:gd name="connsiteX2790" fmla="*/ 651076 w 8586408"/>
              <a:gd name="connsiteY2790" fmla="*/ 590713 h 886408"/>
              <a:gd name="connsiteX2791" fmla="*/ 647031 w 8586408"/>
              <a:gd name="connsiteY2791" fmla="*/ 589896 h 886408"/>
              <a:gd name="connsiteX2792" fmla="*/ 642986 w 8586408"/>
              <a:gd name="connsiteY2792" fmla="*/ 589079 h 886408"/>
              <a:gd name="connsiteX2793" fmla="*/ 641367 w 8586408"/>
              <a:gd name="connsiteY2793" fmla="*/ 590713 h 886408"/>
              <a:gd name="connsiteX2794" fmla="*/ 641367 w 8586408"/>
              <a:gd name="connsiteY2794" fmla="*/ 600515 h 886408"/>
              <a:gd name="connsiteX2795" fmla="*/ 638131 w 8586408"/>
              <a:gd name="connsiteY2795" fmla="*/ 602149 h 886408"/>
              <a:gd name="connsiteX2796" fmla="*/ 629230 w 8586408"/>
              <a:gd name="connsiteY2796" fmla="*/ 610317 h 886408"/>
              <a:gd name="connsiteX2797" fmla="*/ 618710 w 8586408"/>
              <a:gd name="connsiteY2797" fmla="*/ 620119 h 886408"/>
              <a:gd name="connsiteX2798" fmla="*/ 604955 w 8586408"/>
              <a:gd name="connsiteY2798" fmla="*/ 626654 h 886408"/>
              <a:gd name="connsiteX2799" fmla="*/ 591200 w 8586408"/>
              <a:gd name="connsiteY2799" fmla="*/ 633189 h 886408"/>
              <a:gd name="connsiteX2800" fmla="*/ 583108 w 8586408"/>
              <a:gd name="connsiteY2800" fmla="*/ 642173 h 886408"/>
              <a:gd name="connsiteX2801" fmla="*/ 575017 w 8586408"/>
              <a:gd name="connsiteY2801" fmla="*/ 651159 h 886408"/>
              <a:gd name="connsiteX2802" fmla="*/ 571781 w 8586408"/>
              <a:gd name="connsiteY2802" fmla="*/ 651159 h 886408"/>
              <a:gd name="connsiteX2803" fmla="*/ 567735 w 8586408"/>
              <a:gd name="connsiteY2803" fmla="*/ 650341 h 886408"/>
              <a:gd name="connsiteX2804" fmla="*/ 563689 w 8586408"/>
              <a:gd name="connsiteY2804" fmla="*/ 649525 h 886408"/>
              <a:gd name="connsiteX2805" fmla="*/ 558834 w 8586408"/>
              <a:gd name="connsiteY2805" fmla="*/ 656060 h 886408"/>
              <a:gd name="connsiteX2806" fmla="*/ 558834 w 8586408"/>
              <a:gd name="connsiteY2806" fmla="*/ 657694 h 886408"/>
              <a:gd name="connsiteX2807" fmla="*/ 560452 w 8586408"/>
              <a:gd name="connsiteY2807" fmla="*/ 660961 h 886408"/>
              <a:gd name="connsiteX2808" fmla="*/ 560452 w 8586408"/>
              <a:gd name="connsiteY2808" fmla="*/ 662594 h 886408"/>
              <a:gd name="connsiteX2809" fmla="*/ 553170 w 8586408"/>
              <a:gd name="connsiteY2809" fmla="*/ 669946 h 886408"/>
              <a:gd name="connsiteX2810" fmla="*/ 537795 w 8586408"/>
              <a:gd name="connsiteY2810" fmla="*/ 678931 h 886408"/>
              <a:gd name="connsiteX2811" fmla="*/ 522422 w 8586408"/>
              <a:gd name="connsiteY2811" fmla="*/ 691183 h 886408"/>
              <a:gd name="connsiteX2812" fmla="*/ 515140 w 8586408"/>
              <a:gd name="connsiteY2812" fmla="*/ 708337 h 886408"/>
              <a:gd name="connsiteX2813" fmla="*/ 532941 w 8586408"/>
              <a:gd name="connsiteY2813" fmla="*/ 697718 h 886408"/>
              <a:gd name="connsiteX2814" fmla="*/ 550742 w 8586408"/>
              <a:gd name="connsiteY2814" fmla="*/ 683832 h 886408"/>
              <a:gd name="connsiteX2815" fmla="*/ 560452 w 8586408"/>
              <a:gd name="connsiteY2815" fmla="*/ 682199 h 886408"/>
              <a:gd name="connsiteX2816" fmla="*/ 568543 w 8586408"/>
              <a:gd name="connsiteY2816" fmla="*/ 678931 h 886408"/>
              <a:gd name="connsiteX2817" fmla="*/ 569353 w 8586408"/>
              <a:gd name="connsiteY2817" fmla="*/ 669129 h 886408"/>
              <a:gd name="connsiteX2818" fmla="*/ 571781 w 8586408"/>
              <a:gd name="connsiteY2818" fmla="*/ 660961 h 886408"/>
              <a:gd name="connsiteX2819" fmla="*/ 592818 w 8586408"/>
              <a:gd name="connsiteY2819" fmla="*/ 649525 h 886408"/>
              <a:gd name="connsiteX2820" fmla="*/ 613856 w 8586408"/>
              <a:gd name="connsiteY2820" fmla="*/ 638089 h 886408"/>
              <a:gd name="connsiteX2821" fmla="*/ 618710 w 8586408"/>
              <a:gd name="connsiteY2821" fmla="*/ 629921 h 886408"/>
              <a:gd name="connsiteX2822" fmla="*/ 625184 w 8586408"/>
              <a:gd name="connsiteY2822" fmla="*/ 623387 h 886408"/>
              <a:gd name="connsiteX2823" fmla="*/ 631657 w 8586408"/>
              <a:gd name="connsiteY2823" fmla="*/ 621752 h 886408"/>
              <a:gd name="connsiteX2824" fmla="*/ 634895 w 8586408"/>
              <a:gd name="connsiteY2824" fmla="*/ 617668 h 886408"/>
              <a:gd name="connsiteX2825" fmla="*/ 638131 w 8586408"/>
              <a:gd name="connsiteY2825" fmla="*/ 613584 h 886408"/>
              <a:gd name="connsiteX2826" fmla="*/ 641367 w 8586408"/>
              <a:gd name="connsiteY2826" fmla="*/ 615219 h 886408"/>
              <a:gd name="connsiteX2827" fmla="*/ 644604 w 8586408"/>
              <a:gd name="connsiteY2827" fmla="*/ 615219 h 886408"/>
              <a:gd name="connsiteX2828" fmla="*/ 649458 w 8586408"/>
              <a:gd name="connsiteY2828" fmla="*/ 610317 h 886408"/>
              <a:gd name="connsiteX2829" fmla="*/ 659168 w 8586408"/>
              <a:gd name="connsiteY2829" fmla="*/ 601331 h 886408"/>
              <a:gd name="connsiteX2830" fmla="*/ 665643 w 8586408"/>
              <a:gd name="connsiteY2830" fmla="*/ 595614 h 886408"/>
              <a:gd name="connsiteX2831" fmla="*/ 676160 w 8586408"/>
              <a:gd name="connsiteY2831" fmla="*/ 579277 h 886408"/>
              <a:gd name="connsiteX2832" fmla="*/ 683442 w 8586408"/>
              <a:gd name="connsiteY2832" fmla="*/ 566208 h 886408"/>
              <a:gd name="connsiteX2833" fmla="*/ 3867952 w 8586408"/>
              <a:gd name="connsiteY2833" fmla="*/ 564574 h 886408"/>
              <a:gd name="connsiteX2834" fmla="*/ 3861480 w 8586408"/>
              <a:gd name="connsiteY2834" fmla="*/ 569475 h 886408"/>
              <a:gd name="connsiteX2835" fmla="*/ 3846915 w 8586408"/>
              <a:gd name="connsiteY2835" fmla="*/ 569475 h 886408"/>
              <a:gd name="connsiteX2836" fmla="*/ 3843678 w 8586408"/>
              <a:gd name="connsiteY2836" fmla="*/ 571109 h 886408"/>
              <a:gd name="connsiteX2837" fmla="*/ 3823450 w 8586408"/>
              <a:gd name="connsiteY2837" fmla="*/ 597247 h 886408"/>
              <a:gd name="connsiteX2838" fmla="*/ 3795129 w 8586408"/>
              <a:gd name="connsiteY2838" fmla="*/ 608684 h 886408"/>
              <a:gd name="connsiteX2839" fmla="*/ 3787847 w 8586408"/>
              <a:gd name="connsiteY2839" fmla="*/ 621752 h 886408"/>
              <a:gd name="connsiteX2840" fmla="*/ 3775710 w 8586408"/>
              <a:gd name="connsiteY2840" fmla="*/ 636456 h 886408"/>
              <a:gd name="connsiteX2841" fmla="*/ 3762763 w 8586408"/>
              <a:gd name="connsiteY2841" fmla="*/ 641357 h 886408"/>
              <a:gd name="connsiteX2842" fmla="*/ 3751435 w 8586408"/>
              <a:gd name="connsiteY2842" fmla="*/ 647892 h 886408"/>
              <a:gd name="connsiteX2843" fmla="*/ 3748199 w 8586408"/>
              <a:gd name="connsiteY2843" fmla="*/ 656876 h 886408"/>
              <a:gd name="connsiteX2844" fmla="*/ 3743344 w 8586408"/>
              <a:gd name="connsiteY2844" fmla="*/ 664229 h 886408"/>
              <a:gd name="connsiteX2845" fmla="*/ 3735252 w 8586408"/>
              <a:gd name="connsiteY2845" fmla="*/ 665862 h 886408"/>
              <a:gd name="connsiteX2846" fmla="*/ 3732016 w 8586408"/>
              <a:gd name="connsiteY2846" fmla="*/ 672397 h 886408"/>
              <a:gd name="connsiteX2847" fmla="*/ 3732016 w 8586408"/>
              <a:gd name="connsiteY2847" fmla="*/ 674031 h 886408"/>
              <a:gd name="connsiteX2848" fmla="*/ 3733634 w 8586408"/>
              <a:gd name="connsiteY2848" fmla="*/ 674031 h 886408"/>
              <a:gd name="connsiteX2849" fmla="*/ 3749817 w 8586408"/>
              <a:gd name="connsiteY2849" fmla="*/ 666678 h 886408"/>
              <a:gd name="connsiteX2850" fmla="*/ 3764382 w 8586408"/>
              <a:gd name="connsiteY2850" fmla="*/ 656060 h 886408"/>
              <a:gd name="connsiteX2851" fmla="*/ 3782992 w 8586408"/>
              <a:gd name="connsiteY2851" fmla="*/ 636456 h 886408"/>
              <a:gd name="connsiteX2852" fmla="*/ 3804840 w 8586408"/>
              <a:gd name="connsiteY2852" fmla="*/ 626654 h 886408"/>
              <a:gd name="connsiteX2853" fmla="*/ 3811312 w 8586408"/>
              <a:gd name="connsiteY2853" fmla="*/ 619303 h 886408"/>
              <a:gd name="connsiteX2854" fmla="*/ 3817785 w 8586408"/>
              <a:gd name="connsiteY2854" fmla="*/ 611950 h 886408"/>
              <a:gd name="connsiteX2855" fmla="*/ 3830732 w 8586408"/>
              <a:gd name="connsiteY2855" fmla="*/ 605415 h 886408"/>
              <a:gd name="connsiteX2856" fmla="*/ 3843678 w 8586408"/>
              <a:gd name="connsiteY2856" fmla="*/ 597247 h 886408"/>
              <a:gd name="connsiteX2857" fmla="*/ 3871190 w 8586408"/>
              <a:gd name="connsiteY2857" fmla="*/ 567842 h 886408"/>
              <a:gd name="connsiteX2858" fmla="*/ 3867952 w 8586408"/>
              <a:gd name="connsiteY2858" fmla="*/ 564574 h 886408"/>
              <a:gd name="connsiteX2859" fmla="*/ 5354463 w 8586408"/>
              <a:gd name="connsiteY2859" fmla="*/ 562940 h 886408"/>
              <a:gd name="connsiteX2860" fmla="*/ 5342325 w 8586408"/>
              <a:gd name="connsiteY2860" fmla="*/ 567024 h 886408"/>
              <a:gd name="connsiteX2861" fmla="*/ 5330188 w 8586408"/>
              <a:gd name="connsiteY2861" fmla="*/ 571109 h 886408"/>
              <a:gd name="connsiteX2862" fmla="*/ 5326952 w 8586408"/>
              <a:gd name="connsiteY2862" fmla="*/ 571109 h 886408"/>
              <a:gd name="connsiteX2863" fmla="*/ 5323715 w 8586408"/>
              <a:gd name="connsiteY2863" fmla="*/ 569475 h 886408"/>
              <a:gd name="connsiteX2864" fmla="*/ 5322097 w 8586408"/>
              <a:gd name="connsiteY2864" fmla="*/ 569475 h 886408"/>
              <a:gd name="connsiteX2865" fmla="*/ 5306722 w 8586408"/>
              <a:gd name="connsiteY2865" fmla="*/ 576826 h 886408"/>
              <a:gd name="connsiteX2866" fmla="*/ 5291349 w 8586408"/>
              <a:gd name="connsiteY2866" fmla="*/ 585812 h 886408"/>
              <a:gd name="connsiteX2867" fmla="*/ 5285685 w 8586408"/>
              <a:gd name="connsiteY2867" fmla="*/ 584995 h 886408"/>
              <a:gd name="connsiteX2868" fmla="*/ 5281639 w 8586408"/>
              <a:gd name="connsiteY2868" fmla="*/ 587445 h 886408"/>
              <a:gd name="connsiteX2869" fmla="*/ 5278403 w 8586408"/>
              <a:gd name="connsiteY2869" fmla="*/ 593980 h 886408"/>
              <a:gd name="connsiteX2870" fmla="*/ 5284067 w 8586408"/>
              <a:gd name="connsiteY2870" fmla="*/ 593163 h 886408"/>
              <a:gd name="connsiteX2871" fmla="*/ 5289731 w 8586408"/>
              <a:gd name="connsiteY2871" fmla="*/ 592347 h 886408"/>
              <a:gd name="connsiteX2872" fmla="*/ 5292967 w 8586408"/>
              <a:gd name="connsiteY2872" fmla="*/ 595614 h 886408"/>
              <a:gd name="connsiteX2873" fmla="*/ 5288113 w 8586408"/>
              <a:gd name="connsiteY2873" fmla="*/ 602149 h 886408"/>
              <a:gd name="connsiteX2874" fmla="*/ 5283257 w 8586408"/>
              <a:gd name="connsiteY2874" fmla="*/ 610317 h 886408"/>
              <a:gd name="connsiteX2875" fmla="*/ 5288113 w 8586408"/>
              <a:gd name="connsiteY2875" fmla="*/ 616852 h 886408"/>
              <a:gd name="connsiteX2876" fmla="*/ 5301868 w 8586408"/>
              <a:gd name="connsiteY2876" fmla="*/ 602149 h 886408"/>
              <a:gd name="connsiteX2877" fmla="*/ 5325333 w 8586408"/>
              <a:gd name="connsiteY2877" fmla="*/ 587445 h 886408"/>
              <a:gd name="connsiteX2878" fmla="*/ 5330998 w 8586408"/>
              <a:gd name="connsiteY2878" fmla="*/ 590713 h 886408"/>
              <a:gd name="connsiteX2879" fmla="*/ 5336662 w 8586408"/>
              <a:gd name="connsiteY2879" fmla="*/ 593980 h 886408"/>
              <a:gd name="connsiteX2880" fmla="*/ 5352035 w 8586408"/>
              <a:gd name="connsiteY2880" fmla="*/ 586629 h 886408"/>
              <a:gd name="connsiteX2881" fmla="*/ 5357699 w 8586408"/>
              <a:gd name="connsiteY2881" fmla="*/ 569475 h 886408"/>
              <a:gd name="connsiteX2882" fmla="*/ 5357699 w 8586408"/>
              <a:gd name="connsiteY2882" fmla="*/ 564574 h 886408"/>
              <a:gd name="connsiteX2883" fmla="*/ 5356081 w 8586408"/>
              <a:gd name="connsiteY2883" fmla="*/ 562940 h 886408"/>
              <a:gd name="connsiteX2884" fmla="*/ 2687101 w 8586408"/>
              <a:gd name="connsiteY2884" fmla="*/ 562940 h 886408"/>
              <a:gd name="connsiteX2885" fmla="*/ 2677390 w 8586408"/>
              <a:gd name="connsiteY2885" fmla="*/ 565391 h 886408"/>
              <a:gd name="connsiteX2886" fmla="*/ 2670918 w 8586408"/>
              <a:gd name="connsiteY2886" fmla="*/ 572742 h 886408"/>
              <a:gd name="connsiteX2887" fmla="*/ 2688719 w 8586408"/>
              <a:gd name="connsiteY2887" fmla="*/ 562940 h 886408"/>
              <a:gd name="connsiteX2888" fmla="*/ 537795 w 8586408"/>
              <a:gd name="connsiteY2888" fmla="*/ 562940 h 886408"/>
              <a:gd name="connsiteX2889" fmla="*/ 528086 w 8586408"/>
              <a:gd name="connsiteY2889" fmla="*/ 565391 h 886408"/>
              <a:gd name="connsiteX2890" fmla="*/ 521613 w 8586408"/>
              <a:gd name="connsiteY2890" fmla="*/ 572742 h 886408"/>
              <a:gd name="connsiteX2891" fmla="*/ 539415 w 8586408"/>
              <a:gd name="connsiteY2891" fmla="*/ 562940 h 886408"/>
              <a:gd name="connsiteX2892" fmla="*/ 5712107 w 8586408"/>
              <a:gd name="connsiteY2892" fmla="*/ 561307 h 886408"/>
              <a:gd name="connsiteX2893" fmla="*/ 5708871 w 8586408"/>
              <a:gd name="connsiteY2893" fmla="*/ 564574 h 886408"/>
              <a:gd name="connsiteX2894" fmla="*/ 5710489 w 8586408"/>
              <a:gd name="connsiteY2894" fmla="*/ 569475 h 886408"/>
              <a:gd name="connsiteX2895" fmla="*/ 5715344 w 8586408"/>
              <a:gd name="connsiteY2895" fmla="*/ 564574 h 886408"/>
              <a:gd name="connsiteX2896" fmla="*/ 5712107 w 8586408"/>
              <a:gd name="connsiteY2896" fmla="*/ 561307 h 886408"/>
              <a:gd name="connsiteX2897" fmla="*/ 5542185 w 8586408"/>
              <a:gd name="connsiteY2897" fmla="*/ 561307 h 886408"/>
              <a:gd name="connsiteX2898" fmla="*/ 5535712 w 8586408"/>
              <a:gd name="connsiteY2898" fmla="*/ 567842 h 886408"/>
              <a:gd name="connsiteX2899" fmla="*/ 5529240 w 8586408"/>
              <a:gd name="connsiteY2899" fmla="*/ 573559 h 886408"/>
              <a:gd name="connsiteX2900" fmla="*/ 5524384 w 8586408"/>
              <a:gd name="connsiteY2900" fmla="*/ 579277 h 886408"/>
              <a:gd name="connsiteX2901" fmla="*/ 5521148 w 8586408"/>
              <a:gd name="connsiteY2901" fmla="*/ 585812 h 886408"/>
              <a:gd name="connsiteX2902" fmla="*/ 5539757 w 8586408"/>
              <a:gd name="connsiteY2902" fmla="*/ 577644 h 886408"/>
              <a:gd name="connsiteX2903" fmla="*/ 5550277 w 8586408"/>
              <a:gd name="connsiteY2903" fmla="*/ 561307 h 886408"/>
              <a:gd name="connsiteX2904" fmla="*/ 5412721 w 8586408"/>
              <a:gd name="connsiteY2904" fmla="*/ 561307 h 886408"/>
              <a:gd name="connsiteX2905" fmla="*/ 5406248 w 8586408"/>
              <a:gd name="connsiteY2905" fmla="*/ 566208 h 886408"/>
              <a:gd name="connsiteX2906" fmla="*/ 5407866 w 8586408"/>
              <a:gd name="connsiteY2906" fmla="*/ 571109 h 886408"/>
              <a:gd name="connsiteX2907" fmla="*/ 5412721 w 8586408"/>
              <a:gd name="connsiteY2907" fmla="*/ 574377 h 886408"/>
              <a:gd name="connsiteX2908" fmla="*/ 5415959 w 8586408"/>
              <a:gd name="connsiteY2908" fmla="*/ 566208 h 886408"/>
              <a:gd name="connsiteX2909" fmla="*/ 5412721 w 8586408"/>
              <a:gd name="connsiteY2909" fmla="*/ 561307 h 886408"/>
              <a:gd name="connsiteX2910" fmla="*/ 2093184 w 8586408"/>
              <a:gd name="connsiteY2910" fmla="*/ 561307 h 886408"/>
              <a:gd name="connsiteX2911" fmla="*/ 2089948 w 8586408"/>
              <a:gd name="connsiteY2911" fmla="*/ 564574 h 886408"/>
              <a:gd name="connsiteX2912" fmla="*/ 2093184 w 8586408"/>
              <a:gd name="connsiteY2912" fmla="*/ 566208 h 886408"/>
              <a:gd name="connsiteX2913" fmla="*/ 2096420 w 8586408"/>
              <a:gd name="connsiteY2913" fmla="*/ 564574 h 886408"/>
              <a:gd name="connsiteX2914" fmla="*/ 2093184 w 8586408"/>
              <a:gd name="connsiteY2914" fmla="*/ 561307 h 886408"/>
              <a:gd name="connsiteX2915" fmla="*/ 8159178 w 8586408"/>
              <a:gd name="connsiteY2915" fmla="*/ 559673 h 886408"/>
              <a:gd name="connsiteX2916" fmla="*/ 8157558 w 8586408"/>
              <a:gd name="connsiteY2916" fmla="*/ 560489 h 886408"/>
              <a:gd name="connsiteX2917" fmla="*/ 8159178 w 8586408"/>
              <a:gd name="connsiteY2917" fmla="*/ 561307 h 886408"/>
              <a:gd name="connsiteX2918" fmla="*/ 8160796 w 8586408"/>
              <a:gd name="connsiteY2918" fmla="*/ 560489 h 886408"/>
              <a:gd name="connsiteX2919" fmla="*/ 8159178 w 8586408"/>
              <a:gd name="connsiteY2919" fmla="*/ 559673 h 886408"/>
              <a:gd name="connsiteX2920" fmla="*/ 6642022 w 8586408"/>
              <a:gd name="connsiteY2920" fmla="*/ 559673 h 886408"/>
              <a:gd name="connsiteX2921" fmla="*/ 6640404 w 8586408"/>
              <a:gd name="connsiteY2921" fmla="*/ 560489 h 886408"/>
              <a:gd name="connsiteX2922" fmla="*/ 6642022 w 8586408"/>
              <a:gd name="connsiteY2922" fmla="*/ 561307 h 886408"/>
              <a:gd name="connsiteX2923" fmla="*/ 6643640 w 8586408"/>
              <a:gd name="connsiteY2923" fmla="*/ 560489 h 886408"/>
              <a:gd name="connsiteX2924" fmla="*/ 6642022 w 8586408"/>
              <a:gd name="connsiteY2924" fmla="*/ 559673 h 886408"/>
              <a:gd name="connsiteX2925" fmla="*/ 3468233 w 8586408"/>
              <a:gd name="connsiteY2925" fmla="*/ 559673 h 886408"/>
              <a:gd name="connsiteX2926" fmla="*/ 3463377 w 8586408"/>
              <a:gd name="connsiteY2926" fmla="*/ 562940 h 886408"/>
              <a:gd name="connsiteX2927" fmla="*/ 3464997 w 8586408"/>
              <a:gd name="connsiteY2927" fmla="*/ 562940 h 886408"/>
              <a:gd name="connsiteX2928" fmla="*/ 3466615 w 8586408"/>
              <a:gd name="connsiteY2928" fmla="*/ 561307 h 886408"/>
              <a:gd name="connsiteX2929" fmla="*/ 3468233 w 8586408"/>
              <a:gd name="connsiteY2929" fmla="*/ 559673 h 886408"/>
              <a:gd name="connsiteX2930" fmla="*/ 5793022 w 8586408"/>
              <a:gd name="connsiteY2930" fmla="*/ 556405 h 886408"/>
              <a:gd name="connsiteX2931" fmla="*/ 5788167 w 8586408"/>
              <a:gd name="connsiteY2931" fmla="*/ 561307 h 886408"/>
              <a:gd name="connsiteX2932" fmla="*/ 5793022 w 8586408"/>
              <a:gd name="connsiteY2932" fmla="*/ 564574 h 886408"/>
              <a:gd name="connsiteX2933" fmla="*/ 5797877 w 8586408"/>
              <a:gd name="connsiteY2933" fmla="*/ 559673 h 886408"/>
              <a:gd name="connsiteX2934" fmla="*/ 5793022 w 8586408"/>
              <a:gd name="connsiteY2934" fmla="*/ 556405 h 886408"/>
              <a:gd name="connsiteX2935" fmla="*/ 3354952 w 8586408"/>
              <a:gd name="connsiteY2935" fmla="*/ 556405 h 886408"/>
              <a:gd name="connsiteX2936" fmla="*/ 3354144 w 8586408"/>
              <a:gd name="connsiteY2936" fmla="*/ 558040 h 886408"/>
              <a:gd name="connsiteX2937" fmla="*/ 3353334 w 8586408"/>
              <a:gd name="connsiteY2937" fmla="*/ 559673 h 886408"/>
              <a:gd name="connsiteX2938" fmla="*/ 3353334 w 8586408"/>
              <a:gd name="connsiteY2938" fmla="*/ 561307 h 886408"/>
              <a:gd name="connsiteX2939" fmla="*/ 3363043 w 8586408"/>
              <a:gd name="connsiteY2939" fmla="*/ 564574 h 886408"/>
              <a:gd name="connsiteX2940" fmla="*/ 3369517 w 8586408"/>
              <a:gd name="connsiteY2940" fmla="*/ 556405 h 886408"/>
              <a:gd name="connsiteX2941" fmla="*/ 3356570 w 8586408"/>
              <a:gd name="connsiteY2941" fmla="*/ 556405 h 886408"/>
              <a:gd name="connsiteX2942" fmla="*/ 8321008 w 8586408"/>
              <a:gd name="connsiteY2942" fmla="*/ 553138 h 886408"/>
              <a:gd name="connsiteX2943" fmla="*/ 8308871 w 8586408"/>
              <a:gd name="connsiteY2943" fmla="*/ 556405 h 886408"/>
              <a:gd name="connsiteX2944" fmla="*/ 8298351 w 8586408"/>
              <a:gd name="connsiteY2944" fmla="*/ 561307 h 886408"/>
              <a:gd name="connsiteX2945" fmla="*/ 8290260 w 8586408"/>
              <a:gd name="connsiteY2945" fmla="*/ 568658 h 886408"/>
              <a:gd name="connsiteX2946" fmla="*/ 8275695 w 8586408"/>
              <a:gd name="connsiteY2946" fmla="*/ 584178 h 886408"/>
              <a:gd name="connsiteX2947" fmla="*/ 8254657 w 8586408"/>
              <a:gd name="connsiteY2947" fmla="*/ 605415 h 886408"/>
              <a:gd name="connsiteX2948" fmla="*/ 8261130 w 8586408"/>
              <a:gd name="connsiteY2948" fmla="*/ 608684 h 886408"/>
              <a:gd name="connsiteX2949" fmla="*/ 8262748 w 8586408"/>
              <a:gd name="connsiteY2949" fmla="*/ 608684 h 886408"/>
              <a:gd name="connsiteX2950" fmla="*/ 8271649 w 8586408"/>
              <a:gd name="connsiteY2950" fmla="*/ 600515 h 886408"/>
              <a:gd name="connsiteX2951" fmla="*/ 8280550 w 8586408"/>
              <a:gd name="connsiteY2951" fmla="*/ 593980 h 886408"/>
              <a:gd name="connsiteX2952" fmla="*/ 8285405 w 8586408"/>
              <a:gd name="connsiteY2952" fmla="*/ 593980 h 886408"/>
              <a:gd name="connsiteX2953" fmla="*/ 8290260 w 8586408"/>
              <a:gd name="connsiteY2953" fmla="*/ 592347 h 886408"/>
              <a:gd name="connsiteX2954" fmla="*/ 8308061 w 8586408"/>
              <a:gd name="connsiteY2954" fmla="*/ 576010 h 886408"/>
              <a:gd name="connsiteX2955" fmla="*/ 8324244 w 8586408"/>
              <a:gd name="connsiteY2955" fmla="*/ 554772 h 886408"/>
              <a:gd name="connsiteX2956" fmla="*/ 8321008 w 8586408"/>
              <a:gd name="connsiteY2956" fmla="*/ 553138 h 886408"/>
              <a:gd name="connsiteX2957" fmla="*/ 6803852 w 8586408"/>
              <a:gd name="connsiteY2957" fmla="*/ 553138 h 886408"/>
              <a:gd name="connsiteX2958" fmla="*/ 6791715 w 8586408"/>
              <a:gd name="connsiteY2958" fmla="*/ 556405 h 886408"/>
              <a:gd name="connsiteX2959" fmla="*/ 6781196 w 8586408"/>
              <a:gd name="connsiteY2959" fmla="*/ 561307 h 886408"/>
              <a:gd name="connsiteX2960" fmla="*/ 6773104 w 8586408"/>
              <a:gd name="connsiteY2960" fmla="*/ 568658 h 886408"/>
              <a:gd name="connsiteX2961" fmla="*/ 6758540 w 8586408"/>
              <a:gd name="connsiteY2961" fmla="*/ 584178 h 886408"/>
              <a:gd name="connsiteX2962" fmla="*/ 6737502 w 8586408"/>
              <a:gd name="connsiteY2962" fmla="*/ 605415 h 886408"/>
              <a:gd name="connsiteX2963" fmla="*/ 6743974 w 8586408"/>
              <a:gd name="connsiteY2963" fmla="*/ 608684 h 886408"/>
              <a:gd name="connsiteX2964" fmla="*/ 6745594 w 8586408"/>
              <a:gd name="connsiteY2964" fmla="*/ 608684 h 886408"/>
              <a:gd name="connsiteX2965" fmla="*/ 6754494 w 8586408"/>
              <a:gd name="connsiteY2965" fmla="*/ 600515 h 886408"/>
              <a:gd name="connsiteX2966" fmla="*/ 6763394 w 8586408"/>
              <a:gd name="connsiteY2966" fmla="*/ 593980 h 886408"/>
              <a:gd name="connsiteX2967" fmla="*/ 6768250 w 8586408"/>
              <a:gd name="connsiteY2967" fmla="*/ 593980 h 886408"/>
              <a:gd name="connsiteX2968" fmla="*/ 6773104 w 8586408"/>
              <a:gd name="connsiteY2968" fmla="*/ 592347 h 886408"/>
              <a:gd name="connsiteX2969" fmla="*/ 6790905 w 8586408"/>
              <a:gd name="connsiteY2969" fmla="*/ 576010 h 886408"/>
              <a:gd name="connsiteX2970" fmla="*/ 6807088 w 8586408"/>
              <a:gd name="connsiteY2970" fmla="*/ 554772 h 886408"/>
              <a:gd name="connsiteX2971" fmla="*/ 6803852 w 8586408"/>
              <a:gd name="connsiteY2971" fmla="*/ 553138 h 886408"/>
              <a:gd name="connsiteX2972" fmla="*/ 4497977 w 8586408"/>
              <a:gd name="connsiteY2972" fmla="*/ 553138 h 886408"/>
              <a:gd name="connsiteX2973" fmla="*/ 4490695 w 8586408"/>
              <a:gd name="connsiteY2973" fmla="*/ 556405 h 886408"/>
              <a:gd name="connsiteX2974" fmla="*/ 4486649 w 8586408"/>
              <a:gd name="connsiteY2974" fmla="*/ 561307 h 886408"/>
              <a:gd name="connsiteX2975" fmla="*/ 4489886 w 8586408"/>
              <a:gd name="connsiteY2975" fmla="*/ 562940 h 886408"/>
              <a:gd name="connsiteX2976" fmla="*/ 4499595 w 8586408"/>
              <a:gd name="connsiteY2976" fmla="*/ 554772 h 886408"/>
              <a:gd name="connsiteX2977" fmla="*/ 4499595 w 8586408"/>
              <a:gd name="connsiteY2977" fmla="*/ 553138 h 886408"/>
              <a:gd name="connsiteX2978" fmla="*/ 7811244 w 8586408"/>
              <a:gd name="connsiteY2978" fmla="*/ 551505 h 886408"/>
              <a:gd name="connsiteX2979" fmla="*/ 7792633 w 8586408"/>
              <a:gd name="connsiteY2979" fmla="*/ 561307 h 886408"/>
              <a:gd name="connsiteX2980" fmla="*/ 7778878 w 8586408"/>
              <a:gd name="connsiteY2980" fmla="*/ 574377 h 886408"/>
              <a:gd name="connsiteX2981" fmla="*/ 7783732 w 8586408"/>
              <a:gd name="connsiteY2981" fmla="*/ 577644 h 886408"/>
              <a:gd name="connsiteX2982" fmla="*/ 7802342 w 8586408"/>
              <a:gd name="connsiteY2982" fmla="*/ 569475 h 886408"/>
              <a:gd name="connsiteX2983" fmla="*/ 7811244 w 8586408"/>
              <a:gd name="connsiteY2983" fmla="*/ 551505 h 886408"/>
              <a:gd name="connsiteX2984" fmla="*/ 6294088 w 8586408"/>
              <a:gd name="connsiteY2984" fmla="*/ 551505 h 886408"/>
              <a:gd name="connsiteX2985" fmla="*/ 6275477 w 8586408"/>
              <a:gd name="connsiteY2985" fmla="*/ 561307 h 886408"/>
              <a:gd name="connsiteX2986" fmla="*/ 6261722 w 8586408"/>
              <a:gd name="connsiteY2986" fmla="*/ 574377 h 886408"/>
              <a:gd name="connsiteX2987" fmla="*/ 6266577 w 8586408"/>
              <a:gd name="connsiteY2987" fmla="*/ 577644 h 886408"/>
              <a:gd name="connsiteX2988" fmla="*/ 6285188 w 8586408"/>
              <a:gd name="connsiteY2988" fmla="*/ 569475 h 886408"/>
              <a:gd name="connsiteX2989" fmla="*/ 6294088 w 8586408"/>
              <a:gd name="connsiteY2989" fmla="*/ 551505 h 886408"/>
              <a:gd name="connsiteX2990" fmla="*/ 5828625 w 8586408"/>
              <a:gd name="connsiteY2990" fmla="*/ 551505 h 886408"/>
              <a:gd name="connsiteX2991" fmla="*/ 5822151 w 8586408"/>
              <a:gd name="connsiteY2991" fmla="*/ 555589 h 886408"/>
              <a:gd name="connsiteX2992" fmla="*/ 5820533 w 8586408"/>
              <a:gd name="connsiteY2992" fmla="*/ 562940 h 886408"/>
              <a:gd name="connsiteX2993" fmla="*/ 5825388 w 8586408"/>
              <a:gd name="connsiteY2993" fmla="*/ 569475 h 886408"/>
              <a:gd name="connsiteX2994" fmla="*/ 5833479 w 8586408"/>
              <a:gd name="connsiteY2994" fmla="*/ 566208 h 886408"/>
              <a:gd name="connsiteX2995" fmla="*/ 5838334 w 8586408"/>
              <a:gd name="connsiteY2995" fmla="*/ 559673 h 886408"/>
              <a:gd name="connsiteX2996" fmla="*/ 5835097 w 8586408"/>
              <a:gd name="connsiteY2996" fmla="*/ 553956 h 886408"/>
              <a:gd name="connsiteX2997" fmla="*/ 5828625 w 8586408"/>
              <a:gd name="connsiteY2997" fmla="*/ 551505 h 886408"/>
              <a:gd name="connsiteX2998" fmla="*/ 7336676 w 8586408"/>
              <a:gd name="connsiteY2998" fmla="*/ 549872 h 886408"/>
              <a:gd name="connsiteX2999" fmla="*/ 7336676 w 8586408"/>
              <a:gd name="connsiteY2999" fmla="*/ 553138 h 886408"/>
              <a:gd name="connsiteX3000" fmla="*/ 7341532 w 8586408"/>
              <a:gd name="connsiteY3000" fmla="*/ 553138 h 886408"/>
              <a:gd name="connsiteX3001" fmla="*/ 7338294 w 8586408"/>
              <a:gd name="connsiteY3001" fmla="*/ 549872 h 886408"/>
              <a:gd name="connsiteX3002" fmla="*/ 5922486 w 8586408"/>
              <a:gd name="connsiteY3002" fmla="*/ 549872 h 886408"/>
              <a:gd name="connsiteX3003" fmla="*/ 5914394 w 8586408"/>
              <a:gd name="connsiteY3003" fmla="*/ 558856 h 886408"/>
              <a:gd name="connsiteX3004" fmla="*/ 5909539 w 8586408"/>
              <a:gd name="connsiteY3004" fmla="*/ 569475 h 886408"/>
              <a:gd name="connsiteX3005" fmla="*/ 5912776 w 8586408"/>
              <a:gd name="connsiteY3005" fmla="*/ 574377 h 886408"/>
              <a:gd name="connsiteX3006" fmla="*/ 5919249 w 8586408"/>
              <a:gd name="connsiteY3006" fmla="*/ 574377 h 886408"/>
              <a:gd name="connsiteX3007" fmla="*/ 5933814 w 8586408"/>
              <a:gd name="connsiteY3007" fmla="*/ 562940 h 886408"/>
              <a:gd name="connsiteX3008" fmla="*/ 5931387 w 8586408"/>
              <a:gd name="connsiteY3008" fmla="*/ 554772 h 886408"/>
              <a:gd name="connsiteX3009" fmla="*/ 5925723 w 8586408"/>
              <a:gd name="connsiteY3009" fmla="*/ 549872 h 886408"/>
              <a:gd name="connsiteX3010" fmla="*/ 5509819 w 8586408"/>
              <a:gd name="connsiteY3010" fmla="*/ 549872 h 886408"/>
              <a:gd name="connsiteX3011" fmla="*/ 5496874 w 8586408"/>
              <a:gd name="connsiteY3011" fmla="*/ 559673 h 886408"/>
              <a:gd name="connsiteX3012" fmla="*/ 5495254 w 8586408"/>
              <a:gd name="connsiteY3012" fmla="*/ 562940 h 886408"/>
              <a:gd name="connsiteX3013" fmla="*/ 5498492 w 8586408"/>
              <a:gd name="connsiteY3013" fmla="*/ 566208 h 886408"/>
              <a:gd name="connsiteX3014" fmla="*/ 5505773 w 8586408"/>
              <a:gd name="connsiteY3014" fmla="*/ 559673 h 886408"/>
              <a:gd name="connsiteX3015" fmla="*/ 5513057 w 8586408"/>
              <a:gd name="connsiteY3015" fmla="*/ 551505 h 886408"/>
              <a:gd name="connsiteX3016" fmla="*/ 5511437 w 8586408"/>
              <a:gd name="connsiteY3016" fmla="*/ 549872 h 886408"/>
              <a:gd name="connsiteX3017" fmla="*/ 3842060 w 8586408"/>
              <a:gd name="connsiteY3017" fmla="*/ 549872 h 886408"/>
              <a:gd name="connsiteX3018" fmla="*/ 3826686 w 8586408"/>
              <a:gd name="connsiteY3018" fmla="*/ 550688 h 886408"/>
              <a:gd name="connsiteX3019" fmla="*/ 3821831 w 8586408"/>
              <a:gd name="connsiteY3019" fmla="*/ 553956 h 886408"/>
              <a:gd name="connsiteX3020" fmla="*/ 3820213 w 8586408"/>
              <a:gd name="connsiteY3020" fmla="*/ 558856 h 886408"/>
              <a:gd name="connsiteX3021" fmla="*/ 3814549 w 8586408"/>
              <a:gd name="connsiteY3021" fmla="*/ 566208 h 886408"/>
              <a:gd name="connsiteX3022" fmla="*/ 3804840 w 8586408"/>
              <a:gd name="connsiteY3022" fmla="*/ 574377 h 886408"/>
              <a:gd name="connsiteX3023" fmla="*/ 3795939 w 8586408"/>
              <a:gd name="connsiteY3023" fmla="*/ 577644 h 886408"/>
              <a:gd name="connsiteX3024" fmla="*/ 3787847 w 8586408"/>
              <a:gd name="connsiteY3024" fmla="*/ 582545 h 886408"/>
              <a:gd name="connsiteX3025" fmla="*/ 3778946 w 8586408"/>
              <a:gd name="connsiteY3025" fmla="*/ 595614 h 886408"/>
              <a:gd name="connsiteX3026" fmla="*/ 3776519 w 8586408"/>
              <a:gd name="connsiteY3026" fmla="*/ 600515 h 886408"/>
              <a:gd name="connsiteX3027" fmla="*/ 3774092 w 8586408"/>
              <a:gd name="connsiteY3027" fmla="*/ 605415 h 886408"/>
              <a:gd name="connsiteX3028" fmla="*/ 3775710 w 8586408"/>
              <a:gd name="connsiteY3028" fmla="*/ 607050 h 886408"/>
              <a:gd name="connsiteX3029" fmla="*/ 3777328 w 8586408"/>
              <a:gd name="connsiteY3029" fmla="*/ 607050 h 886408"/>
              <a:gd name="connsiteX3030" fmla="*/ 3780565 w 8586408"/>
              <a:gd name="connsiteY3030" fmla="*/ 603782 h 886408"/>
              <a:gd name="connsiteX3031" fmla="*/ 3780565 w 8586408"/>
              <a:gd name="connsiteY3031" fmla="*/ 598882 h 886408"/>
              <a:gd name="connsiteX3032" fmla="*/ 3795129 w 8586408"/>
              <a:gd name="connsiteY3032" fmla="*/ 584178 h 886408"/>
              <a:gd name="connsiteX3033" fmla="*/ 3796748 w 8586408"/>
              <a:gd name="connsiteY3033" fmla="*/ 584178 h 886408"/>
              <a:gd name="connsiteX3034" fmla="*/ 3800794 w 8586408"/>
              <a:gd name="connsiteY3034" fmla="*/ 584995 h 886408"/>
              <a:gd name="connsiteX3035" fmla="*/ 3804840 w 8586408"/>
              <a:gd name="connsiteY3035" fmla="*/ 585812 h 886408"/>
              <a:gd name="connsiteX3036" fmla="*/ 3817785 w 8586408"/>
              <a:gd name="connsiteY3036" fmla="*/ 578461 h 886408"/>
              <a:gd name="connsiteX3037" fmla="*/ 3825877 w 8586408"/>
              <a:gd name="connsiteY3037" fmla="*/ 564574 h 886408"/>
              <a:gd name="connsiteX3038" fmla="*/ 3835588 w 8586408"/>
              <a:gd name="connsiteY3038" fmla="*/ 554772 h 886408"/>
              <a:gd name="connsiteX3039" fmla="*/ 3842060 w 8586408"/>
              <a:gd name="connsiteY3039" fmla="*/ 549872 h 886408"/>
              <a:gd name="connsiteX3040" fmla="*/ 8118720 w 8586408"/>
              <a:gd name="connsiteY3040" fmla="*/ 548237 h 886408"/>
              <a:gd name="connsiteX3041" fmla="*/ 8108200 w 8586408"/>
              <a:gd name="connsiteY3041" fmla="*/ 555589 h 886408"/>
              <a:gd name="connsiteX3042" fmla="*/ 8097682 w 8586408"/>
              <a:gd name="connsiteY3042" fmla="*/ 564574 h 886408"/>
              <a:gd name="connsiteX3043" fmla="*/ 8094446 w 8586408"/>
              <a:gd name="connsiteY3043" fmla="*/ 564574 h 886408"/>
              <a:gd name="connsiteX3044" fmla="*/ 8092826 w 8586408"/>
              <a:gd name="connsiteY3044" fmla="*/ 565391 h 886408"/>
              <a:gd name="connsiteX3045" fmla="*/ 8091208 w 8586408"/>
              <a:gd name="connsiteY3045" fmla="*/ 566208 h 886408"/>
              <a:gd name="connsiteX3046" fmla="*/ 8089590 w 8586408"/>
              <a:gd name="connsiteY3046" fmla="*/ 566208 h 886408"/>
              <a:gd name="connsiteX3047" fmla="*/ 8070981 w 8586408"/>
              <a:gd name="connsiteY3047" fmla="*/ 580094 h 886408"/>
              <a:gd name="connsiteX3048" fmla="*/ 8049133 w 8586408"/>
              <a:gd name="connsiteY3048" fmla="*/ 597247 h 886408"/>
              <a:gd name="connsiteX3049" fmla="*/ 8041042 w 8586408"/>
              <a:gd name="connsiteY3049" fmla="*/ 601331 h 886408"/>
              <a:gd name="connsiteX3050" fmla="*/ 8032950 w 8586408"/>
              <a:gd name="connsiteY3050" fmla="*/ 605415 h 886408"/>
              <a:gd name="connsiteX3051" fmla="*/ 8027286 w 8586408"/>
              <a:gd name="connsiteY3051" fmla="*/ 614401 h 886408"/>
              <a:gd name="connsiteX3052" fmla="*/ 8023240 w 8586408"/>
              <a:gd name="connsiteY3052" fmla="*/ 621752 h 886408"/>
              <a:gd name="connsiteX3053" fmla="*/ 7997348 w 8586408"/>
              <a:gd name="connsiteY3053" fmla="*/ 638089 h 886408"/>
              <a:gd name="connsiteX3054" fmla="*/ 7981165 w 8586408"/>
              <a:gd name="connsiteY3054" fmla="*/ 662594 h 886408"/>
              <a:gd name="connsiteX3055" fmla="*/ 8014340 w 8586408"/>
              <a:gd name="connsiteY3055" fmla="*/ 648708 h 886408"/>
              <a:gd name="connsiteX3056" fmla="*/ 8041042 w 8586408"/>
              <a:gd name="connsiteY3056" fmla="*/ 623387 h 886408"/>
              <a:gd name="connsiteX3057" fmla="*/ 8070172 w 8586408"/>
              <a:gd name="connsiteY3057" fmla="*/ 605415 h 886408"/>
              <a:gd name="connsiteX3058" fmla="*/ 8073408 w 8586408"/>
              <a:gd name="connsiteY3058" fmla="*/ 602149 h 886408"/>
              <a:gd name="connsiteX3059" fmla="*/ 8076644 w 8586408"/>
              <a:gd name="connsiteY3059" fmla="*/ 598882 h 886408"/>
              <a:gd name="connsiteX3060" fmla="*/ 8081499 w 8586408"/>
              <a:gd name="connsiteY3060" fmla="*/ 596431 h 886408"/>
              <a:gd name="connsiteX3061" fmla="*/ 8086354 w 8586408"/>
              <a:gd name="connsiteY3061" fmla="*/ 593980 h 886408"/>
              <a:gd name="connsiteX3062" fmla="*/ 8089590 w 8586408"/>
              <a:gd name="connsiteY3062" fmla="*/ 586629 h 886408"/>
              <a:gd name="connsiteX3063" fmla="*/ 8092826 w 8586408"/>
              <a:gd name="connsiteY3063" fmla="*/ 579277 h 886408"/>
              <a:gd name="connsiteX3064" fmla="*/ 8109820 w 8586408"/>
              <a:gd name="connsiteY3064" fmla="*/ 567024 h 886408"/>
              <a:gd name="connsiteX3065" fmla="*/ 8121956 w 8586408"/>
              <a:gd name="connsiteY3065" fmla="*/ 551505 h 886408"/>
              <a:gd name="connsiteX3066" fmla="*/ 8118720 w 8586408"/>
              <a:gd name="connsiteY3066" fmla="*/ 548237 h 886408"/>
              <a:gd name="connsiteX3067" fmla="*/ 8062080 w 8586408"/>
              <a:gd name="connsiteY3067" fmla="*/ 548237 h 886408"/>
              <a:gd name="connsiteX3068" fmla="*/ 8050751 w 8586408"/>
              <a:gd name="connsiteY3068" fmla="*/ 558856 h 886408"/>
              <a:gd name="connsiteX3069" fmla="*/ 8037806 w 8586408"/>
              <a:gd name="connsiteY3069" fmla="*/ 566208 h 886408"/>
              <a:gd name="connsiteX3070" fmla="*/ 8028904 w 8586408"/>
              <a:gd name="connsiteY3070" fmla="*/ 576010 h 886408"/>
              <a:gd name="connsiteX3071" fmla="*/ 8020003 w 8586408"/>
              <a:gd name="connsiteY3071" fmla="*/ 584178 h 886408"/>
              <a:gd name="connsiteX3072" fmla="*/ 8003010 w 8586408"/>
              <a:gd name="connsiteY3072" fmla="*/ 592347 h 886408"/>
              <a:gd name="connsiteX3073" fmla="*/ 7989256 w 8586408"/>
              <a:gd name="connsiteY3073" fmla="*/ 603782 h 886408"/>
              <a:gd name="connsiteX3074" fmla="*/ 7974690 w 8586408"/>
              <a:gd name="connsiteY3074" fmla="*/ 619303 h 886408"/>
              <a:gd name="connsiteX3075" fmla="*/ 7960126 w 8586408"/>
              <a:gd name="connsiteY3075" fmla="*/ 629921 h 886408"/>
              <a:gd name="connsiteX3076" fmla="*/ 7958508 w 8586408"/>
              <a:gd name="connsiteY3076" fmla="*/ 633189 h 886408"/>
              <a:gd name="connsiteX3077" fmla="*/ 7958508 w 8586408"/>
              <a:gd name="connsiteY3077" fmla="*/ 634822 h 886408"/>
              <a:gd name="connsiteX3078" fmla="*/ 7948799 w 8586408"/>
              <a:gd name="connsiteY3078" fmla="*/ 642990 h 886408"/>
              <a:gd name="connsiteX3079" fmla="*/ 7937472 w 8586408"/>
              <a:gd name="connsiteY3079" fmla="*/ 646257 h 886408"/>
              <a:gd name="connsiteX3080" fmla="*/ 7935852 w 8586408"/>
              <a:gd name="connsiteY3080" fmla="*/ 649525 h 886408"/>
              <a:gd name="connsiteX3081" fmla="*/ 7932616 w 8586408"/>
              <a:gd name="connsiteY3081" fmla="*/ 656060 h 886408"/>
              <a:gd name="connsiteX3082" fmla="*/ 7921287 w 8586408"/>
              <a:gd name="connsiteY3082" fmla="*/ 660145 h 886408"/>
              <a:gd name="connsiteX3083" fmla="*/ 7911578 w 8586408"/>
              <a:gd name="connsiteY3083" fmla="*/ 664229 h 886408"/>
              <a:gd name="connsiteX3084" fmla="*/ 7908342 w 8586408"/>
              <a:gd name="connsiteY3084" fmla="*/ 667496 h 886408"/>
              <a:gd name="connsiteX3085" fmla="*/ 7906722 w 8586408"/>
              <a:gd name="connsiteY3085" fmla="*/ 670762 h 886408"/>
              <a:gd name="connsiteX3086" fmla="*/ 7893776 w 8586408"/>
              <a:gd name="connsiteY3086" fmla="*/ 683832 h 886408"/>
              <a:gd name="connsiteX3087" fmla="*/ 7885685 w 8586408"/>
              <a:gd name="connsiteY3087" fmla="*/ 685466 h 886408"/>
              <a:gd name="connsiteX3088" fmla="*/ 7877594 w 8586408"/>
              <a:gd name="connsiteY3088" fmla="*/ 688734 h 886408"/>
              <a:gd name="connsiteX3089" fmla="*/ 7873546 w 8586408"/>
              <a:gd name="connsiteY3089" fmla="*/ 696085 h 886408"/>
              <a:gd name="connsiteX3090" fmla="*/ 7871120 w 8586408"/>
              <a:gd name="connsiteY3090" fmla="*/ 703436 h 886408"/>
              <a:gd name="connsiteX3091" fmla="*/ 7874356 w 8586408"/>
              <a:gd name="connsiteY3091" fmla="*/ 706704 h 886408"/>
              <a:gd name="connsiteX3092" fmla="*/ 7888921 w 8586408"/>
              <a:gd name="connsiteY3092" fmla="*/ 700169 h 886408"/>
              <a:gd name="connsiteX3093" fmla="*/ 7905106 w 8586408"/>
              <a:gd name="connsiteY3093" fmla="*/ 686283 h 886408"/>
              <a:gd name="connsiteX3094" fmla="*/ 7919669 w 8586408"/>
              <a:gd name="connsiteY3094" fmla="*/ 672397 h 886408"/>
              <a:gd name="connsiteX3095" fmla="*/ 7929380 w 8586408"/>
              <a:gd name="connsiteY3095" fmla="*/ 665862 h 886408"/>
              <a:gd name="connsiteX3096" fmla="*/ 7935852 w 8586408"/>
              <a:gd name="connsiteY3096" fmla="*/ 665862 h 886408"/>
              <a:gd name="connsiteX3097" fmla="*/ 7943944 w 8586408"/>
              <a:gd name="connsiteY3097" fmla="*/ 660145 h 886408"/>
              <a:gd name="connsiteX3098" fmla="*/ 7950417 w 8586408"/>
              <a:gd name="connsiteY3098" fmla="*/ 651159 h 886408"/>
              <a:gd name="connsiteX3099" fmla="*/ 7956890 w 8586408"/>
              <a:gd name="connsiteY3099" fmla="*/ 647892 h 886408"/>
              <a:gd name="connsiteX3100" fmla="*/ 7963362 w 8586408"/>
              <a:gd name="connsiteY3100" fmla="*/ 646257 h 886408"/>
              <a:gd name="connsiteX3101" fmla="*/ 7974690 w 8586408"/>
              <a:gd name="connsiteY3101" fmla="*/ 635639 h 886408"/>
              <a:gd name="connsiteX3102" fmla="*/ 7989256 w 8586408"/>
              <a:gd name="connsiteY3102" fmla="*/ 626654 h 886408"/>
              <a:gd name="connsiteX3103" fmla="*/ 7992492 w 8586408"/>
              <a:gd name="connsiteY3103" fmla="*/ 626654 h 886408"/>
              <a:gd name="connsiteX3104" fmla="*/ 8003010 w 8586408"/>
              <a:gd name="connsiteY3104" fmla="*/ 615219 h 886408"/>
              <a:gd name="connsiteX3105" fmla="*/ 8011912 w 8586408"/>
              <a:gd name="connsiteY3105" fmla="*/ 605415 h 886408"/>
              <a:gd name="connsiteX3106" fmla="*/ 8018385 w 8586408"/>
              <a:gd name="connsiteY3106" fmla="*/ 602149 h 886408"/>
              <a:gd name="connsiteX3107" fmla="*/ 8024858 w 8586408"/>
              <a:gd name="connsiteY3107" fmla="*/ 598882 h 886408"/>
              <a:gd name="connsiteX3108" fmla="*/ 8049133 w 8586408"/>
              <a:gd name="connsiteY3108" fmla="*/ 574377 h 886408"/>
              <a:gd name="connsiteX3109" fmla="*/ 8056415 w 8586408"/>
              <a:gd name="connsiteY3109" fmla="*/ 571926 h 886408"/>
              <a:gd name="connsiteX3110" fmla="*/ 8062080 w 8586408"/>
              <a:gd name="connsiteY3110" fmla="*/ 569475 h 886408"/>
              <a:gd name="connsiteX3111" fmla="*/ 8070172 w 8586408"/>
              <a:gd name="connsiteY3111" fmla="*/ 560489 h 886408"/>
              <a:gd name="connsiteX3112" fmla="*/ 8076644 w 8586408"/>
              <a:gd name="connsiteY3112" fmla="*/ 551505 h 886408"/>
              <a:gd name="connsiteX3113" fmla="*/ 8076644 w 8586408"/>
              <a:gd name="connsiteY3113" fmla="*/ 549872 h 886408"/>
              <a:gd name="connsiteX3114" fmla="*/ 8070981 w 8586408"/>
              <a:gd name="connsiteY3114" fmla="*/ 549054 h 886408"/>
              <a:gd name="connsiteX3115" fmla="*/ 8065316 w 8586408"/>
              <a:gd name="connsiteY3115" fmla="*/ 548237 h 886408"/>
              <a:gd name="connsiteX3116" fmla="*/ 8063698 w 8586408"/>
              <a:gd name="connsiteY3116" fmla="*/ 548237 h 886408"/>
              <a:gd name="connsiteX3117" fmla="*/ 6601564 w 8586408"/>
              <a:gd name="connsiteY3117" fmla="*/ 548237 h 886408"/>
              <a:gd name="connsiteX3118" fmla="*/ 6591046 w 8586408"/>
              <a:gd name="connsiteY3118" fmla="*/ 555589 h 886408"/>
              <a:gd name="connsiteX3119" fmla="*/ 6580526 w 8586408"/>
              <a:gd name="connsiteY3119" fmla="*/ 564574 h 886408"/>
              <a:gd name="connsiteX3120" fmla="*/ 6577290 w 8586408"/>
              <a:gd name="connsiteY3120" fmla="*/ 564574 h 886408"/>
              <a:gd name="connsiteX3121" fmla="*/ 6575672 w 8586408"/>
              <a:gd name="connsiteY3121" fmla="*/ 565391 h 886408"/>
              <a:gd name="connsiteX3122" fmla="*/ 6574052 w 8586408"/>
              <a:gd name="connsiteY3122" fmla="*/ 566208 h 886408"/>
              <a:gd name="connsiteX3123" fmla="*/ 6572434 w 8586408"/>
              <a:gd name="connsiteY3123" fmla="*/ 566208 h 886408"/>
              <a:gd name="connsiteX3124" fmla="*/ 6553825 w 8586408"/>
              <a:gd name="connsiteY3124" fmla="*/ 580094 h 886408"/>
              <a:gd name="connsiteX3125" fmla="*/ 6531977 w 8586408"/>
              <a:gd name="connsiteY3125" fmla="*/ 597247 h 886408"/>
              <a:gd name="connsiteX3126" fmla="*/ 6523887 w 8586408"/>
              <a:gd name="connsiteY3126" fmla="*/ 601331 h 886408"/>
              <a:gd name="connsiteX3127" fmla="*/ 6515794 w 8586408"/>
              <a:gd name="connsiteY3127" fmla="*/ 605415 h 886408"/>
              <a:gd name="connsiteX3128" fmla="*/ 6510130 w 8586408"/>
              <a:gd name="connsiteY3128" fmla="*/ 614401 h 886408"/>
              <a:gd name="connsiteX3129" fmla="*/ 6506084 w 8586408"/>
              <a:gd name="connsiteY3129" fmla="*/ 621752 h 886408"/>
              <a:gd name="connsiteX3130" fmla="*/ 6480192 w 8586408"/>
              <a:gd name="connsiteY3130" fmla="*/ 638089 h 886408"/>
              <a:gd name="connsiteX3131" fmla="*/ 6464009 w 8586408"/>
              <a:gd name="connsiteY3131" fmla="*/ 662594 h 886408"/>
              <a:gd name="connsiteX3132" fmla="*/ 6497185 w 8586408"/>
              <a:gd name="connsiteY3132" fmla="*/ 648708 h 886408"/>
              <a:gd name="connsiteX3133" fmla="*/ 6523887 w 8586408"/>
              <a:gd name="connsiteY3133" fmla="*/ 623387 h 886408"/>
              <a:gd name="connsiteX3134" fmla="*/ 6553016 w 8586408"/>
              <a:gd name="connsiteY3134" fmla="*/ 605415 h 886408"/>
              <a:gd name="connsiteX3135" fmla="*/ 6556253 w 8586408"/>
              <a:gd name="connsiteY3135" fmla="*/ 602149 h 886408"/>
              <a:gd name="connsiteX3136" fmla="*/ 6559489 w 8586408"/>
              <a:gd name="connsiteY3136" fmla="*/ 598882 h 886408"/>
              <a:gd name="connsiteX3137" fmla="*/ 6564343 w 8586408"/>
              <a:gd name="connsiteY3137" fmla="*/ 596431 h 886408"/>
              <a:gd name="connsiteX3138" fmla="*/ 6569198 w 8586408"/>
              <a:gd name="connsiteY3138" fmla="*/ 593980 h 886408"/>
              <a:gd name="connsiteX3139" fmla="*/ 6572434 w 8586408"/>
              <a:gd name="connsiteY3139" fmla="*/ 586629 h 886408"/>
              <a:gd name="connsiteX3140" fmla="*/ 6575672 w 8586408"/>
              <a:gd name="connsiteY3140" fmla="*/ 579277 h 886408"/>
              <a:gd name="connsiteX3141" fmla="*/ 6592664 w 8586408"/>
              <a:gd name="connsiteY3141" fmla="*/ 567024 h 886408"/>
              <a:gd name="connsiteX3142" fmla="*/ 6604800 w 8586408"/>
              <a:gd name="connsiteY3142" fmla="*/ 551505 h 886408"/>
              <a:gd name="connsiteX3143" fmla="*/ 6601564 w 8586408"/>
              <a:gd name="connsiteY3143" fmla="*/ 548237 h 886408"/>
              <a:gd name="connsiteX3144" fmla="*/ 6544924 w 8586408"/>
              <a:gd name="connsiteY3144" fmla="*/ 548237 h 886408"/>
              <a:gd name="connsiteX3145" fmla="*/ 6533595 w 8586408"/>
              <a:gd name="connsiteY3145" fmla="*/ 558856 h 886408"/>
              <a:gd name="connsiteX3146" fmla="*/ 6520650 w 8586408"/>
              <a:gd name="connsiteY3146" fmla="*/ 566208 h 886408"/>
              <a:gd name="connsiteX3147" fmla="*/ 6511748 w 8586408"/>
              <a:gd name="connsiteY3147" fmla="*/ 576010 h 886408"/>
              <a:gd name="connsiteX3148" fmla="*/ 6502848 w 8586408"/>
              <a:gd name="connsiteY3148" fmla="*/ 584178 h 886408"/>
              <a:gd name="connsiteX3149" fmla="*/ 6485856 w 8586408"/>
              <a:gd name="connsiteY3149" fmla="*/ 592347 h 886408"/>
              <a:gd name="connsiteX3150" fmla="*/ 6472101 w 8586408"/>
              <a:gd name="connsiteY3150" fmla="*/ 603782 h 886408"/>
              <a:gd name="connsiteX3151" fmla="*/ 6457536 w 8586408"/>
              <a:gd name="connsiteY3151" fmla="*/ 619303 h 886408"/>
              <a:gd name="connsiteX3152" fmla="*/ 6442971 w 8586408"/>
              <a:gd name="connsiteY3152" fmla="*/ 629921 h 886408"/>
              <a:gd name="connsiteX3153" fmla="*/ 6441353 w 8586408"/>
              <a:gd name="connsiteY3153" fmla="*/ 633189 h 886408"/>
              <a:gd name="connsiteX3154" fmla="*/ 6441353 w 8586408"/>
              <a:gd name="connsiteY3154" fmla="*/ 634822 h 886408"/>
              <a:gd name="connsiteX3155" fmla="*/ 6431643 w 8586408"/>
              <a:gd name="connsiteY3155" fmla="*/ 642990 h 886408"/>
              <a:gd name="connsiteX3156" fmla="*/ 6420316 w 8586408"/>
              <a:gd name="connsiteY3156" fmla="*/ 646257 h 886408"/>
              <a:gd name="connsiteX3157" fmla="*/ 6418698 w 8586408"/>
              <a:gd name="connsiteY3157" fmla="*/ 649525 h 886408"/>
              <a:gd name="connsiteX3158" fmla="*/ 6415460 w 8586408"/>
              <a:gd name="connsiteY3158" fmla="*/ 656060 h 886408"/>
              <a:gd name="connsiteX3159" fmla="*/ 6404131 w 8586408"/>
              <a:gd name="connsiteY3159" fmla="*/ 660145 h 886408"/>
              <a:gd name="connsiteX3160" fmla="*/ 6394423 w 8586408"/>
              <a:gd name="connsiteY3160" fmla="*/ 664229 h 886408"/>
              <a:gd name="connsiteX3161" fmla="*/ 6391186 w 8586408"/>
              <a:gd name="connsiteY3161" fmla="*/ 667496 h 886408"/>
              <a:gd name="connsiteX3162" fmla="*/ 6389568 w 8586408"/>
              <a:gd name="connsiteY3162" fmla="*/ 670762 h 886408"/>
              <a:gd name="connsiteX3163" fmla="*/ 6376621 w 8586408"/>
              <a:gd name="connsiteY3163" fmla="*/ 683832 h 886408"/>
              <a:gd name="connsiteX3164" fmla="*/ 6368529 w 8586408"/>
              <a:gd name="connsiteY3164" fmla="*/ 685466 h 886408"/>
              <a:gd name="connsiteX3165" fmla="*/ 6360438 w 8586408"/>
              <a:gd name="connsiteY3165" fmla="*/ 688734 h 886408"/>
              <a:gd name="connsiteX3166" fmla="*/ 6356392 w 8586408"/>
              <a:gd name="connsiteY3166" fmla="*/ 696085 h 886408"/>
              <a:gd name="connsiteX3167" fmla="*/ 6353966 w 8586408"/>
              <a:gd name="connsiteY3167" fmla="*/ 703436 h 886408"/>
              <a:gd name="connsiteX3168" fmla="*/ 6357202 w 8586408"/>
              <a:gd name="connsiteY3168" fmla="*/ 706704 h 886408"/>
              <a:gd name="connsiteX3169" fmla="*/ 6371765 w 8586408"/>
              <a:gd name="connsiteY3169" fmla="*/ 700169 h 886408"/>
              <a:gd name="connsiteX3170" fmla="*/ 6387950 w 8586408"/>
              <a:gd name="connsiteY3170" fmla="*/ 686283 h 886408"/>
              <a:gd name="connsiteX3171" fmla="*/ 6402513 w 8586408"/>
              <a:gd name="connsiteY3171" fmla="*/ 672397 h 886408"/>
              <a:gd name="connsiteX3172" fmla="*/ 6412224 w 8586408"/>
              <a:gd name="connsiteY3172" fmla="*/ 665862 h 886408"/>
              <a:gd name="connsiteX3173" fmla="*/ 6418698 w 8586408"/>
              <a:gd name="connsiteY3173" fmla="*/ 665862 h 886408"/>
              <a:gd name="connsiteX3174" fmla="*/ 6426788 w 8586408"/>
              <a:gd name="connsiteY3174" fmla="*/ 660145 h 886408"/>
              <a:gd name="connsiteX3175" fmla="*/ 6433261 w 8586408"/>
              <a:gd name="connsiteY3175" fmla="*/ 651159 h 886408"/>
              <a:gd name="connsiteX3176" fmla="*/ 6439735 w 8586408"/>
              <a:gd name="connsiteY3176" fmla="*/ 647892 h 886408"/>
              <a:gd name="connsiteX3177" fmla="*/ 6446208 w 8586408"/>
              <a:gd name="connsiteY3177" fmla="*/ 646257 h 886408"/>
              <a:gd name="connsiteX3178" fmla="*/ 6457536 w 8586408"/>
              <a:gd name="connsiteY3178" fmla="*/ 635639 h 886408"/>
              <a:gd name="connsiteX3179" fmla="*/ 6472101 w 8586408"/>
              <a:gd name="connsiteY3179" fmla="*/ 626654 h 886408"/>
              <a:gd name="connsiteX3180" fmla="*/ 6475337 w 8586408"/>
              <a:gd name="connsiteY3180" fmla="*/ 626654 h 886408"/>
              <a:gd name="connsiteX3181" fmla="*/ 6485856 w 8586408"/>
              <a:gd name="connsiteY3181" fmla="*/ 615219 h 886408"/>
              <a:gd name="connsiteX3182" fmla="*/ 6494757 w 8586408"/>
              <a:gd name="connsiteY3182" fmla="*/ 605415 h 886408"/>
              <a:gd name="connsiteX3183" fmla="*/ 6501229 w 8586408"/>
              <a:gd name="connsiteY3183" fmla="*/ 602149 h 886408"/>
              <a:gd name="connsiteX3184" fmla="*/ 6507702 w 8586408"/>
              <a:gd name="connsiteY3184" fmla="*/ 598882 h 886408"/>
              <a:gd name="connsiteX3185" fmla="*/ 6531977 w 8586408"/>
              <a:gd name="connsiteY3185" fmla="*/ 574377 h 886408"/>
              <a:gd name="connsiteX3186" fmla="*/ 6539260 w 8586408"/>
              <a:gd name="connsiteY3186" fmla="*/ 571926 h 886408"/>
              <a:gd name="connsiteX3187" fmla="*/ 6544924 w 8586408"/>
              <a:gd name="connsiteY3187" fmla="*/ 569475 h 886408"/>
              <a:gd name="connsiteX3188" fmla="*/ 6553016 w 8586408"/>
              <a:gd name="connsiteY3188" fmla="*/ 560489 h 886408"/>
              <a:gd name="connsiteX3189" fmla="*/ 6559489 w 8586408"/>
              <a:gd name="connsiteY3189" fmla="*/ 551505 h 886408"/>
              <a:gd name="connsiteX3190" fmla="*/ 6559489 w 8586408"/>
              <a:gd name="connsiteY3190" fmla="*/ 549872 h 886408"/>
              <a:gd name="connsiteX3191" fmla="*/ 6553825 w 8586408"/>
              <a:gd name="connsiteY3191" fmla="*/ 549054 h 886408"/>
              <a:gd name="connsiteX3192" fmla="*/ 6548160 w 8586408"/>
              <a:gd name="connsiteY3192" fmla="*/ 548237 h 886408"/>
              <a:gd name="connsiteX3193" fmla="*/ 6546542 w 8586408"/>
              <a:gd name="connsiteY3193" fmla="*/ 548237 h 886408"/>
              <a:gd name="connsiteX3194" fmla="*/ 5466126 w 8586408"/>
              <a:gd name="connsiteY3194" fmla="*/ 548237 h 886408"/>
              <a:gd name="connsiteX3195" fmla="*/ 5464508 w 8586408"/>
              <a:gd name="connsiteY3195" fmla="*/ 549054 h 886408"/>
              <a:gd name="connsiteX3196" fmla="*/ 5466126 w 8586408"/>
              <a:gd name="connsiteY3196" fmla="*/ 549872 h 886408"/>
              <a:gd name="connsiteX3197" fmla="*/ 5333424 w 8586408"/>
              <a:gd name="connsiteY3197" fmla="*/ 548237 h 886408"/>
              <a:gd name="connsiteX3198" fmla="*/ 5333424 w 8586408"/>
              <a:gd name="connsiteY3198" fmla="*/ 551505 h 886408"/>
              <a:gd name="connsiteX3199" fmla="*/ 5336662 w 8586408"/>
              <a:gd name="connsiteY3199" fmla="*/ 551505 h 886408"/>
              <a:gd name="connsiteX3200" fmla="*/ 5335044 w 8586408"/>
              <a:gd name="connsiteY3200" fmla="*/ 548237 h 886408"/>
              <a:gd name="connsiteX3201" fmla="*/ 8426197 w 8586408"/>
              <a:gd name="connsiteY3201" fmla="*/ 546603 h 886408"/>
              <a:gd name="connsiteX3202" fmla="*/ 8422152 w 8586408"/>
              <a:gd name="connsiteY3202" fmla="*/ 550688 h 886408"/>
              <a:gd name="connsiteX3203" fmla="*/ 8421342 w 8586408"/>
              <a:gd name="connsiteY3203" fmla="*/ 558040 h 886408"/>
              <a:gd name="connsiteX3204" fmla="*/ 8427815 w 8586408"/>
              <a:gd name="connsiteY3204" fmla="*/ 561307 h 886408"/>
              <a:gd name="connsiteX3205" fmla="*/ 8432670 w 8586408"/>
              <a:gd name="connsiteY3205" fmla="*/ 554772 h 886408"/>
              <a:gd name="connsiteX3206" fmla="*/ 8426197 w 8586408"/>
              <a:gd name="connsiteY3206" fmla="*/ 546603 h 886408"/>
              <a:gd name="connsiteX3207" fmla="*/ 7757839 w 8586408"/>
              <a:gd name="connsiteY3207" fmla="*/ 546603 h 886408"/>
              <a:gd name="connsiteX3208" fmla="*/ 7752985 w 8586408"/>
              <a:gd name="connsiteY3208" fmla="*/ 552321 h 886408"/>
              <a:gd name="connsiteX3209" fmla="*/ 7746512 w 8586408"/>
              <a:gd name="connsiteY3209" fmla="*/ 558040 h 886408"/>
              <a:gd name="connsiteX3210" fmla="*/ 7744892 w 8586408"/>
              <a:gd name="connsiteY3210" fmla="*/ 556405 h 886408"/>
              <a:gd name="connsiteX3211" fmla="*/ 7741656 w 8586408"/>
              <a:gd name="connsiteY3211" fmla="*/ 556405 h 886408"/>
              <a:gd name="connsiteX3212" fmla="*/ 7738420 w 8586408"/>
              <a:gd name="connsiteY3212" fmla="*/ 561307 h 886408"/>
              <a:gd name="connsiteX3213" fmla="*/ 7743276 w 8586408"/>
              <a:gd name="connsiteY3213" fmla="*/ 569475 h 886408"/>
              <a:gd name="connsiteX3214" fmla="*/ 7755412 w 8586408"/>
              <a:gd name="connsiteY3214" fmla="*/ 562124 h 886408"/>
              <a:gd name="connsiteX3215" fmla="*/ 7762694 w 8586408"/>
              <a:gd name="connsiteY3215" fmla="*/ 549872 h 886408"/>
              <a:gd name="connsiteX3216" fmla="*/ 7757839 w 8586408"/>
              <a:gd name="connsiteY3216" fmla="*/ 546603 h 886408"/>
              <a:gd name="connsiteX3217" fmla="*/ 6909042 w 8586408"/>
              <a:gd name="connsiteY3217" fmla="*/ 546603 h 886408"/>
              <a:gd name="connsiteX3218" fmla="*/ 6904996 w 8586408"/>
              <a:gd name="connsiteY3218" fmla="*/ 550688 h 886408"/>
              <a:gd name="connsiteX3219" fmla="*/ 6904186 w 8586408"/>
              <a:gd name="connsiteY3219" fmla="*/ 558040 h 886408"/>
              <a:gd name="connsiteX3220" fmla="*/ 6910660 w 8586408"/>
              <a:gd name="connsiteY3220" fmla="*/ 561307 h 886408"/>
              <a:gd name="connsiteX3221" fmla="*/ 6915514 w 8586408"/>
              <a:gd name="connsiteY3221" fmla="*/ 554772 h 886408"/>
              <a:gd name="connsiteX3222" fmla="*/ 6909042 w 8586408"/>
              <a:gd name="connsiteY3222" fmla="*/ 546603 h 886408"/>
              <a:gd name="connsiteX3223" fmla="*/ 6240683 w 8586408"/>
              <a:gd name="connsiteY3223" fmla="*/ 546603 h 886408"/>
              <a:gd name="connsiteX3224" fmla="*/ 6235829 w 8586408"/>
              <a:gd name="connsiteY3224" fmla="*/ 552321 h 886408"/>
              <a:gd name="connsiteX3225" fmla="*/ 6229356 w 8586408"/>
              <a:gd name="connsiteY3225" fmla="*/ 558040 h 886408"/>
              <a:gd name="connsiteX3226" fmla="*/ 6227738 w 8586408"/>
              <a:gd name="connsiteY3226" fmla="*/ 556405 h 886408"/>
              <a:gd name="connsiteX3227" fmla="*/ 6224500 w 8586408"/>
              <a:gd name="connsiteY3227" fmla="*/ 556405 h 886408"/>
              <a:gd name="connsiteX3228" fmla="*/ 6221264 w 8586408"/>
              <a:gd name="connsiteY3228" fmla="*/ 561307 h 886408"/>
              <a:gd name="connsiteX3229" fmla="*/ 6226120 w 8586408"/>
              <a:gd name="connsiteY3229" fmla="*/ 569475 h 886408"/>
              <a:gd name="connsiteX3230" fmla="*/ 6238256 w 8586408"/>
              <a:gd name="connsiteY3230" fmla="*/ 562124 h 886408"/>
              <a:gd name="connsiteX3231" fmla="*/ 6245539 w 8586408"/>
              <a:gd name="connsiteY3231" fmla="*/ 549872 h 886408"/>
              <a:gd name="connsiteX3232" fmla="*/ 6240683 w 8586408"/>
              <a:gd name="connsiteY3232" fmla="*/ 546603 h 886408"/>
              <a:gd name="connsiteX3233" fmla="*/ 4247141 w 8586408"/>
              <a:gd name="connsiteY3233" fmla="*/ 546603 h 886408"/>
              <a:gd name="connsiteX3234" fmla="*/ 4245523 w 8586408"/>
              <a:gd name="connsiteY3234" fmla="*/ 548237 h 886408"/>
              <a:gd name="connsiteX3235" fmla="*/ 4240668 w 8586408"/>
              <a:gd name="connsiteY3235" fmla="*/ 551505 h 886408"/>
              <a:gd name="connsiteX3236" fmla="*/ 4237431 w 8586408"/>
              <a:gd name="connsiteY3236" fmla="*/ 556405 h 886408"/>
              <a:gd name="connsiteX3237" fmla="*/ 4237431 w 8586408"/>
              <a:gd name="connsiteY3237" fmla="*/ 558040 h 886408"/>
              <a:gd name="connsiteX3238" fmla="*/ 4243905 w 8586408"/>
              <a:gd name="connsiteY3238" fmla="*/ 566208 h 886408"/>
              <a:gd name="connsiteX3239" fmla="*/ 4249568 w 8586408"/>
              <a:gd name="connsiteY3239" fmla="*/ 562940 h 886408"/>
              <a:gd name="connsiteX3240" fmla="*/ 4251996 w 8586408"/>
              <a:gd name="connsiteY3240" fmla="*/ 556405 h 886408"/>
              <a:gd name="connsiteX3241" fmla="*/ 4251186 w 8586408"/>
              <a:gd name="connsiteY3241" fmla="*/ 549872 h 886408"/>
              <a:gd name="connsiteX3242" fmla="*/ 4247141 w 8586408"/>
              <a:gd name="connsiteY3242" fmla="*/ 546603 h 886408"/>
              <a:gd name="connsiteX3243" fmla="*/ 4080457 w 8586408"/>
              <a:gd name="connsiteY3243" fmla="*/ 546603 h 886408"/>
              <a:gd name="connsiteX3244" fmla="*/ 4067510 w 8586408"/>
              <a:gd name="connsiteY3244" fmla="*/ 556405 h 886408"/>
              <a:gd name="connsiteX3245" fmla="*/ 4062654 w 8586408"/>
              <a:gd name="connsiteY3245" fmla="*/ 569475 h 886408"/>
              <a:gd name="connsiteX3246" fmla="*/ 4064274 w 8586408"/>
              <a:gd name="connsiteY3246" fmla="*/ 571109 h 886408"/>
              <a:gd name="connsiteX3247" fmla="*/ 4072365 w 8586408"/>
              <a:gd name="connsiteY3247" fmla="*/ 567024 h 886408"/>
              <a:gd name="connsiteX3248" fmla="*/ 4083693 w 8586408"/>
              <a:gd name="connsiteY3248" fmla="*/ 564574 h 886408"/>
              <a:gd name="connsiteX3249" fmla="*/ 4088548 w 8586408"/>
              <a:gd name="connsiteY3249" fmla="*/ 553138 h 886408"/>
              <a:gd name="connsiteX3250" fmla="*/ 4080457 w 8586408"/>
              <a:gd name="connsiteY3250" fmla="*/ 546603 h 886408"/>
              <a:gd name="connsiteX3251" fmla="*/ 7926142 w 8586408"/>
              <a:gd name="connsiteY3251" fmla="*/ 544970 h 886408"/>
              <a:gd name="connsiteX3252" fmla="*/ 7916433 w 8586408"/>
              <a:gd name="connsiteY3252" fmla="*/ 556405 h 886408"/>
              <a:gd name="connsiteX3253" fmla="*/ 7921287 w 8586408"/>
              <a:gd name="connsiteY3253" fmla="*/ 559673 h 886408"/>
              <a:gd name="connsiteX3254" fmla="*/ 7927760 w 8586408"/>
              <a:gd name="connsiteY3254" fmla="*/ 556405 h 886408"/>
              <a:gd name="connsiteX3255" fmla="*/ 7930996 w 8586408"/>
              <a:gd name="connsiteY3255" fmla="*/ 549872 h 886408"/>
              <a:gd name="connsiteX3256" fmla="*/ 7926142 w 8586408"/>
              <a:gd name="connsiteY3256" fmla="*/ 544970 h 886408"/>
              <a:gd name="connsiteX3257" fmla="*/ 6408987 w 8586408"/>
              <a:gd name="connsiteY3257" fmla="*/ 544970 h 886408"/>
              <a:gd name="connsiteX3258" fmla="*/ 6399277 w 8586408"/>
              <a:gd name="connsiteY3258" fmla="*/ 556405 h 886408"/>
              <a:gd name="connsiteX3259" fmla="*/ 6404131 w 8586408"/>
              <a:gd name="connsiteY3259" fmla="*/ 559673 h 886408"/>
              <a:gd name="connsiteX3260" fmla="*/ 6410605 w 8586408"/>
              <a:gd name="connsiteY3260" fmla="*/ 556405 h 886408"/>
              <a:gd name="connsiteX3261" fmla="*/ 6413842 w 8586408"/>
              <a:gd name="connsiteY3261" fmla="*/ 549872 h 886408"/>
              <a:gd name="connsiteX3262" fmla="*/ 6408987 w 8586408"/>
              <a:gd name="connsiteY3262" fmla="*/ 544970 h 886408"/>
              <a:gd name="connsiteX3263" fmla="*/ 2138497 w 8586408"/>
              <a:gd name="connsiteY3263" fmla="*/ 544970 h 886408"/>
              <a:gd name="connsiteX3264" fmla="*/ 2139305 w 8586408"/>
              <a:gd name="connsiteY3264" fmla="*/ 546603 h 886408"/>
              <a:gd name="connsiteX3265" fmla="*/ 2140115 w 8586408"/>
              <a:gd name="connsiteY3265" fmla="*/ 544970 h 886408"/>
              <a:gd name="connsiteX3266" fmla="*/ 8023240 w 8586408"/>
              <a:gd name="connsiteY3266" fmla="*/ 543337 h 886408"/>
              <a:gd name="connsiteX3267" fmla="*/ 8013531 w 8586408"/>
              <a:gd name="connsiteY3267" fmla="*/ 548237 h 886408"/>
              <a:gd name="connsiteX3268" fmla="*/ 7998966 w 8586408"/>
              <a:gd name="connsiteY3268" fmla="*/ 558856 h 886408"/>
              <a:gd name="connsiteX3269" fmla="*/ 7985210 w 8586408"/>
              <a:gd name="connsiteY3269" fmla="*/ 569475 h 886408"/>
              <a:gd name="connsiteX3270" fmla="*/ 7979546 w 8586408"/>
              <a:gd name="connsiteY3270" fmla="*/ 576010 h 886408"/>
              <a:gd name="connsiteX3271" fmla="*/ 7981165 w 8586408"/>
              <a:gd name="connsiteY3271" fmla="*/ 577644 h 886408"/>
              <a:gd name="connsiteX3272" fmla="*/ 7984401 w 8586408"/>
              <a:gd name="connsiteY3272" fmla="*/ 577644 h 886408"/>
              <a:gd name="connsiteX3273" fmla="*/ 8007056 w 8586408"/>
              <a:gd name="connsiteY3273" fmla="*/ 566208 h 886408"/>
              <a:gd name="connsiteX3274" fmla="*/ 8023240 w 8586408"/>
              <a:gd name="connsiteY3274" fmla="*/ 546603 h 886408"/>
              <a:gd name="connsiteX3275" fmla="*/ 6506084 w 8586408"/>
              <a:gd name="connsiteY3275" fmla="*/ 543337 h 886408"/>
              <a:gd name="connsiteX3276" fmla="*/ 6496375 w 8586408"/>
              <a:gd name="connsiteY3276" fmla="*/ 548237 h 886408"/>
              <a:gd name="connsiteX3277" fmla="*/ 6481810 w 8586408"/>
              <a:gd name="connsiteY3277" fmla="*/ 558856 h 886408"/>
              <a:gd name="connsiteX3278" fmla="*/ 6468055 w 8586408"/>
              <a:gd name="connsiteY3278" fmla="*/ 569475 h 886408"/>
              <a:gd name="connsiteX3279" fmla="*/ 6462391 w 8586408"/>
              <a:gd name="connsiteY3279" fmla="*/ 576010 h 886408"/>
              <a:gd name="connsiteX3280" fmla="*/ 6464009 w 8586408"/>
              <a:gd name="connsiteY3280" fmla="*/ 577644 h 886408"/>
              <a:gd name="connsiteX3281" fmla="*/ 6467245 w 8586408"/>
              <a:gd name="connsiteY3281" fmla="*/ 577644 h 886408"/>
              <a:gd name="connsiteX3282" fmla="*/ 6489902 w 8586408"/>
              <a:gd name="connsiteY3282" fmla="*/ 566208 h 886408"/>
              <a:gd name="connsiteX3283" fmla="*/ 6506084 w 8586408"/>
              <a:gd name="connsiteY3283" fmla="*/ 546603 h 886408"/>
              <a:gd name="connsiteX3284" fmla="*/ 4046471 w 8586408"/>
              <a:gd name="connsiteY3284" fmla="*/ 543337 h 886408"/>
              <a:gd name="connsiteX3285" fmla="*/ 4041617 w 8586408"/>
              <a:gd name="connsiteY3285" fmla="*/ 544970 h 886408"/>
              <a:gd name="connsiteX3286" fmla="*/ 4043235 w 8586408"/>
              <a:gd name="connsiteY3286" fmla="*/ 544970 h 886408"/>
              <a:gd name="connsiteX3287" fmla="*/ 4046471 w 8586408"/>
              <a:gd name="connsiteY3287" fmla="*/ 543337 h 886408"/>
              <a:gd name="connsiteX3288" fmla="*/ 3319350 w 8586408"/>
              <a:gd name="connsiteY3288" fmla="*/ 543337 h 886408"/>
              <a:gd name="connsiteX3289" fmla="*/ 3311258 w 8586408"/>
              <a:gd name="connsiteY3289" fmla="*/ 549054 h 886408"/>
              <a:gd name="connsiteX3290" fmla="*/ 3306403 w 8586408"/>
              <a:gd name="connsiteY3290" fmla="*/ 558040 h 886408"/>
              <a:gd name="connsiteX3291" fmla="*/ 3311258 w 8586408"/>
              <a:gd name="connsiteY3291" fmla="*/ 559673 h 886408"/>
              <a:gd name="connsiteX3292" fmla="*/ 3319350 w 8586408"/>
              <a:gd name="connsiteY3292" fmla="*/ 555589 h 886408"/>
              <a:gd name="connsiteX3293" fmla="*/ 3324204 w 8586408"/>
              <a:gd name="connsiteY3293" fmla="*/ 546603 h 886408"/>
              <a:gd name="connsiteX3294" fmla="*/ 3319350 w 8586408"/>
              <a:gd name="connsiteY3294" fmla="*/ 543337 h 886408"/>
              <a:gd name="connsiteX3295" fmla="*/ 2882915 w 8586408"/>
              <a:gd name="connsiteY3295" fmla="*/ 543337 h 886408"/>
              <a:gd name="connsiteX3296" fmla="*/ 2878059 w 8586408"/>
              <a:gd name="connsiteY3296" fmla="*/ 548237 h 886408"/>
              <a:gd name="connsiteX3297" fmla="*/ 2882915 w 8586408"/>
              <a:gd name="connsiteY3297" fmla="*/ 553138 h 886408"/>
              <a:gd name="connsiteX3298" fmla="*/ 2887769 w 8586408"/>
              <a:gd name="connsiteY3298" fmla="*/ 546603 h 886408"/>
              <a:gd name="connsiteX3299" fmla="*/ 2886151 w 8586408"/>
              <a:gd name="connsiteY3299" fmla="*/ 544970 h 886408"/>
              <a:gd name="connsiteX3300" fmla="*/ 2882915 w 8586408"/>
              <a:gd name="connsiteY3300" fmla="*/ 543337 h 886408"/>
              <a:gd name="connsiteX3301" fmla="*/ 733611 w 8586408"/>
              <a:gd name="connsiteY3301" fmla="*/ 543337 h 886408"/>
              <a:gd name="connsiteX3302" fmla="*/ 728755 w 8586408"/>
              <a:gd name="connsiteY3302" fmla="*/ 548237 h 886408"/>
              <a:gd name="connsiteX3303" fmla="*/ 733611 w 8586408"/>
              <a:gd name="connsiteY3303" fmla="*/ 553138 h 886408"/>
              <a:gd name="connsiteX3304" fmla="*/ 738465 w 8586408"/>
              <a:gd name="connsiteY3304" fmla="*/ 546603 h 886408"/>
              <a:gd name="connsiteX3305" fmla="*/ 736847 w 8586408"/>
              <a:gd name="connsiteY3305" fmla="*/ 544970 h 886408"/>
              <a:gd name="connsiteX3306" fmla="*/ 733611 w 8586408"/>
              <a:gd name="connsiteY3306" fmla="*/ 543337 h 886408"/>
              <a:gd name="connsiteX3307" fmla="*/ 7867884 w 8586408"/>
              <a:gd name="connsiteY3307" fmla="*/ 541703 h 886408"/>
              <a:gd name="connsiteX3308" fmla="*/ 7859792 w 8586408"/>
              <a:gd name="connsiteY3308" fmla="*/ 546603 h 886408"/>
              <a:gd name="connsiteX3309" fmla="*/ 7845228 w 8586408"/>
              <a:gd name="connsiteY3309" fmla="*/ 558040 h 886408"/>
              <a:gd name="connsiteX3310" fmla="*/ 7829853 w 8586408"/>
              <a:gd name="connsiteY3310" fmla="*/ 569475 h 886408"/>
              <a:gd name="connsiteX3311" fmla="*/ 7822571 w 8586408"/>
              <a:gd name="connsiteY3311" fmla="*/ 576010 h 886408"/>
              <a:gd name="connsiteX3312" fmla="*/ 7813670 w 8586408"/>
              <a:gd name="connsiteY3312" fmla="*/ 580910 h 886408"/>
              <a:gd name="connsiteX3313" fmla="*/ 7804768 w 8586408"/>
              <a:gd name="connsiteY3313" fmla="*/ 587445 h 886408"/>
              <a:gd name="connsiteX3314" fmla="*/ 7798296 w 8586408"/>
              <a:gd name="connsiteY3314" fmla="*/ 594798 h 886408"/>
              <a:gd name="connsiteX3315" fmla="*/ 7791823 w 8586408"/>
              <a:gd name="connsiteY3315" fmla="*/ 600515 h 886408"/>
              <a:gd name="connsiteX3316" fmla="*/ 7781304 w 8586408"/>
              <a:gd name="connsiteY3316" fmla="*/ 605415 h 886408"/>
              <a:gd name="connsiteX3317" fmla="*/ 7770786 w 8586408"/>
              <a:gd name="connsiteY3317" fmla="*/ 613584 h 886408"/>
              <a:gd name="connsiteX3318" fmla="*/ 7769166 w 8586408"/>
              <a:gd name="connsiteY3318" fmla="*/ 618485 h 886408"/>
              <a:gd name="connsiteX3319" fmla="*/ 7765930 w 8586408"/>
              <a:gd name="connsiteY3319" fmla="*/ 625020 h 886408"/>
              <a:gd name="connsiteX3320" fmla="*/ 7762694 w 8586408"/>
              <a:gd name="connsiteY3320" fmla="*/ 629921 h 886408"/>
              <a:gd name="connsiteX3321" fmla="*/ 7761075 w 8586408"/>
              <a:gd name="connsiteY3321" fmla="*/ 634822 h 886408"/>
              <a:gd name="connsiteX3322" fmla="*/ 7781304 w 8586408"/>
              <a:gd name="connsiteY3322" fmla="*/ 625020 h 886408"/>
              <a:gd name="connsiteX3323" fmla="*/ 7788587 w 8586408"/>
              <a:gd name="connsiteY3323" fmla="*/ 613584 h 886408"/>
              <a:gd name="connsiteX3324" fmla="*/ 7793441 w 8586408"/>
              <a:gd name="connsiteY3324" fmla="*/ 613584 h 886408"/>
              <a:gd name="connsiteX3325" fmla="*/ 7798296 w 8586408"/>
              <a:gd name="connsiteY3325" fmla="*/ 611950 h 886408"/>
              <a:gd name="connsiteX3326" fmla="*/ 7810434 w 8586408"/>
              <a:gd name="connsiteY3326" fmla="*/ 602966 h 886408"/>
              <a:gd name="connsiteX3327" fmla="*/ 7822571 w 8586408"/>
              <a:gd name="connsiteY3327" fmla="*/ 598882 h 886408"/>
              <a:gd name="connsiteX3328" fmla="*/ 7833898 w 8586408"/>
              <a:gd name="connsiteY3328" fmla="*/ 582545 h 886408"/>
              <a:gd name="connsiteX3329" fmla="*/ 7851701 w 8586408"/>
              <a:gd name="connsiteY3329" fmla="*/ 569475 h 886408"/>
              <a:gd name="connsiteX3330" fmla="*/ 7863028 w 8586408"/>
              <a:gd name="connsiteY3330" fmla="*/ 557223 h 886408"/>
              <a:gd name="connsiteX3331" fmla="*/ 7872740 w 8586408"/>
              <a:gd name="connsiteY3331" fmla="*/ 543337 h 886408"/>
              <a:gd name="connsiteX3332" fmla="*/ 7867884 w 8586408"/>
              <a:gd name="connsiteY3332" fmla="*/ 541703 h 886408"/>
              <a:gd name="connsiteX3333" fmla="*/ 6350728 w 8586408"/>
              <a:gd name="connsiteY3333" fmla="*/ 541703 h 886408"/>
              <a:gd name="connsiteX3334" fmla="*/ 6342637 w 8586408"/>
              <a:gd name="connsiteY3334" fmla="*/ 546603 h 886408"/>
              <a:gd name="connsiteX3335" fmla="*/ 6328072 w 8586408"/>
              <a:gd name="connsiteY3335" fmla="*/ 558040 h 886408"/>
              <a:gd name="connsiteX3336" fmla="*/ 6312699 w 8586408"/>
              <a:gd name="connsiteY3336" fmla="*/ 569475 h 886408"/>
              <a:gd name="connsiteX3337" fmla="*/ 6305415 w 8586408"/>
              <a:gd name="connsiteY3337" fmla="*/ 576010 h 886408"/>
              <a:gd name="connsiteX3338" fmla="*/ 6296516 w 8586408"/>
              <a:gd name="connsiteY3338" fmla="*/ 580910 h 886408"/>
              <a:gd name="connsiteX3339" fmla="*/ 6287616 w 8586408"/>
              <a:gd name="connsiteY3339" fmla="*/ 587445 h 886408"/>
              <a:gd name="connsiteX3340" fmla="*/ 6281141 w 8586408"/>
              <a:gd name="connsiteY3340" fmla="*/ 594798 h 886408"/>
              <a:gd name="connsiteX3341" fmla="*/ 6274667 w 8586408"/>
              <a:gd name="connsiteY3341" fmla="*/ 600515 h 886408"/>
              <a:gd name="connsiteX3342" fmla="*/ 6264150 w 8586408"/>
              <a:gd name="connsiteY3342" fmla="*/ 605415 h 886408"/>
              <a:gd name="connsiteX3343" fmla="*/ 6253630 w 8586408"/>
              <a:gd name="connsiteY3343" fmla="*/ 613584 h 886408"/>
              <a:gd name="connsiteX3344" fmla="*/ 6252012 w 8586408"/>
              <a:gd name="connsiteY3344" fmla="*/ 618485 h 886408"/>
              <a:gd name="connsiteX3345" fmla="*/ 6248776 w 8586408"/>
              <a:gd name="connsiteY3345" fmla="*/ 625020 h 886408"/>
              <a:gd name="connsiteX3346" fmla="*/ 6245539 w 8586408"/>
              <a:gd name="connsiteY3346" fmla="*/ 629921 h 886408"/>
              <a:gd name="connsiteX3347" fmla="*/ 6243921 w 8586408"/>
              <a:gd name="connsiteY3347" fmla="*/ 634822 h 886408"/>
              <a:gd name="connsiteX3348" fmla="*/ 6264150 w 8586408"/>
              <a:gd name="connsiteY3348" fmla="*/ 625020 h 886408"/>
              <a:gd name="connsiteX3349" fmla="*/ 6271431 w 8586408"/>
              <a:gd name="connsiteY3349" fmla="*/ 613584 h 886408"/>
              <a:gd name="connsiteX3350" fmla="*/ 6276287 w 8586408"/>
              <a:gd name="connsiteY3350" fmla="*/ 613584 h 886408"/>
              <a:gd name="connsiteX3351" fmla="*/ 6281141 w 8586408"/>
              <a:gd name="connsiteY3351" fmla="*/ 611950 h 886408"/>
              <a:gd name="connsiteX3352" fmla="*/ 6293278 w 8586408"/>
              <a:gd name="connsiteY3352" fmla="*/ 602966 h 886408"/>
              <a:gd name="connsiteX3353" fmla="*/ 6305415 w 8586408"/>
              <a:gd name="connsiteY3353" fmla="*/ 598882 h 886408"/>
              <a:gd name="connsiteX3354" fmla="*/ 6316744 w 8586408"/>
              <a:gd name="connsiteY3354" fmla="*/ 582545 h 886408"/>
              <a:gd name="connsiteX3355" fmla="*/ 6334545 w 8586408"/>
              <a:gd name="connsiteY3355" fmla="*/ 569475 h 886408"/>
              <a:gd name="connsiteX3356" fmla="*/ 6345873 w 8586408"/>
              <a:gd name="connsiteY3356" fmla="*/ 557223 h 886408"/>
              <a:gd name="connsiteX3357" fmla="*/ 6355584 w 8586408"/>
              <a:gd name="connsiteY3357" fmla="*/ 543337 h 886408"/>
              <a:gd name="connsiteX3358" fmla="*/ 6350728 w 8586408"/>
              <a:gd name="connsiteY3358" fmla="*/ 541703 h 886408"/>
              <a:gd name="connsiteX3359" fmla="*/ 4213157 w 8586408"/>
              <a:gd name="connsiteY3359" fmla="*/ 540068 h 886408"/>
              <a:gd name="connsiteX3360" fmla="*/ 4209920 w 8586408"/>
              <a:gd name="connsiteY3360" fmla="*/ 543337 h 886408"/>
              <a:gd name="connsiteX3361" fmla="*/ 4213157 w 8586408"/>
              <a:gd name="connsiteY3361" fmla="*/ 546603 h 886408"/>
              <a:gd name="connsiteX3362" fmla="*/ 4216393 w 8586408"/>
              <a:gd name="connsiteY3362" fmla="*/ 541703 h 886408"/>
              <a:gd name="connsiteX3363" fmla="*/ 4213157 w 8586408"/>
              <a:gd name="connsiteY3363" fmla="*/ 540068 h 886408"/>
              <a:gd name="connsiteX3364" fmla="*/ 4099876 w 8586408"/>
              <a:gd name="connsiteY3364" fmla="*/ 540068 h 886408"/>
              <a:gd name="connsiteX3365" fmla="*/ 4095020 w 8586408"/>
              <a:gd name="connsiteY3365" fmla="*/ 544970 h 886408"/>
              <a:gd name="connsiteX3366" fmla="*/ 4095020 w 8586408"/>
              <a:gd name="connsiteY3366" fmla="*/ 546603 h 886408"/>
              <a:gd name="connsiteX3367" fmla="*/ 4098258 w 8586408"/>
              <a:gd name="connsiteY3367" fmla="*/ 548237 h 886408"/>
              <a:gd name="connsiteX3368" fmla="*/ 4103113 w 8586408"/>
              <a:gd name="connsiteY3368" fmla="*/ 543337 h 886408"/>
              <a:gd name="connsiteX3369" fmla="*/ 4101494 w 8586408"/>
              <a:gd name="connsiteY3369" fmla="*/ 540068 h 886408"/>
              <a:gd name="connsiteX3370" fmla="*/ 3385700 w 8586408"/>
              <a:gd name="connsiteY3370" fmla="*/ 538435 h 886408"/>
              <a:gd name="connsiteX3371" fmla="*/ 3379226 w 8586408"/>
              <a:gd name="connsiteY3371" fmla="*/ 539252 h 886408"/>
              <a:gd name="connsiteX3372" fmla="*/ 3375990 w 8586408"/>
              <a:gd name="connsiteY3372" fmla="*/ 543337 h 886408"/>
              <a:gd name="connsiteX3373" fmla="*/ 3380844 w 8586408"/>
              <a:gd name="connsiteY3373" fmla="*/ 548237 h 886408"/>
              <a:gd name="connsiteX3374" fmla="*/ 3384890 w 8586408"/>
              <a:gd name="connsiteY3374" fmla="*/ 544970 h 886408"/>
              <a:gd name="connsiteX3375" fmla="*/ 3385700 w 8586408"/>
              <a:gd name="connsiteY3375" fmla="*/ 538435 h 886408"/>
              <a:gd name="connsiteX3376" fmla="*/ 1229922 w 8586408"/>
              <a:gd name="connsiteY3376" fmla="*/ 538435 h 886408"/>
              <a:gd name="connsiteX3377" fmla="*/ 1226686 w 8586408"/>
              <a:gd name="connsiteY3377" fmla="*/ 541703 h 886408"/>
              <a:gd name="connsiteX3378" fmla="*/ 1233158 w 8586408"/>
              <a:gd name="connsiteY3378" fmla="*/ 546603 h 886408"/>
              <a:gd name="connsiteX3379" fmla="*/ 1236396 w 8586408"/>
              <a:gd name="connsiteY3379" fmla="*/ 543337 h 886408"/>
              <a:gd name="connsiteX3380" fmla="*/ 1229922 w 8586408"/>
              <a:gd name="connsiteY3380" fmla="*/ 538435 h 886408"/>
              <a:gd name="connsiteX3381" fmla="*/ 6056805 w 8586408"/>
              <a:gd name="connsiteY3381" fmla="*/ 536802 h 886408"/>
              <a:gd name="connsiteX3382" fmla="*/ 6053568 w 8586408"/>
              <a:gd name="connsiteY3382" fmla="*/ 540068 h 886408"/>
              <a:gd name="connsiteX3383" fmla="*/ 6056805 w 8586408"/>
              <a:gd name="connsiteY3383" fmla="*/ 544970 h 886408"/>
              <a:gd name="connsiteX3384" fmla="*/ 6063278 w 8586408"/>
              <a:gd name="connsiteY3384" fmla="*/ 546603 h 886408"/>
              <a:gd name="connsiteX3385" fmla="*/ 6069751 w 8586408"/>
              <a:gd name="connsiteY3385" fmla="*/ 543337 h 886408"/>
              <a:gd name="connsiteX3386" fmla="*/ 6064896 w 8586408"/>
              <a:gd name="connsiteY3386" fmla="*/ 537619 h 886408"/>
              <a:gd name="connsiteX3387" fmla="*/ 6056805 w 8586408"/>
              <a:gd name="connsiteY3387" fmla="*/ 536802 h 886408"/>
              <a:gd name="connsiteX3388" fmla="*/ 1009834 w 8586408"/>
              <a:gd name="connsiteY3388" fmla="*/ 536802 h 886408"/>
              <a:gd name="connsiteX3389" fmla="*/ 1001742 w 8586408"/>
              <a:gd name="connsiteY3389" fmla="*/ 539252 h 886408"/>
              <a:gd name="connsiteX3390" fmla="*/ 996887 w 8586408"/>
              <a:gd name="connsiteY3390" fmla="*/ 544970 h 886408"/>
              <a:gd name="connsiteX3391" fmla="*/ 1000933 w 8586408"/>
              <a:gd name="connsiteY3391" fmla="*/ 551505 h 886408"/>
              <a:gd name="connsiteX3392" fmla="*/ 1008216 w 8586408"/>
              <a:gd name="connsiteY3392" fmla="*/ 554772 h 886408"/>
              <a:gd name="connsiteX3393" fmla="*/ 1009834 w 8586408"/>
              <a:gd name="connsiteY3393" fmla="*/ 554772 h 886408"/>
              <a:gd name="connsiteX3394" fmla="*/ 1011452 w 8586408"/>
              <a:gd name="connsiteY3394" fmla="*/ 553138 h 886408"/>
              <a:gd name="connsiteX3395" fmla="*/ 1013070 w 8586408"/>
              <a:gd name="connsiteY3395" fmla="*/ 540068 h 886408"/>
              <a:gd name="connsiteX3396" fmla="*/ 1009834 w 8586408"/>
              <a:gd name="connsiteY3396" fmla="*/ 536802 h 886408"/>
              <a:gd name="connsiteX3397" fmla="*/ 5736381 w 8586408"/>
              <a:gd name="connsiteY3397" fmla="*/ 535168 h 886408"/>
              <a:gd name="connsiteX3398" fmla="*/ 5723435 w 8586408"/>
              <a:gd name="connsiteY3398" fmla="*/ 546603 h 886408"/>
              <a:gd name="connsiteX3399" fmla="*/ 5725054 w 8586408"/>
              <a:gd name="connsiteY3399" fmla="*/ 556405 h 886408"/>
              <a:gd name="connsiteX3400" fmla="*/ 5733145 w 8586408"/>
              <a:gd name="connsiteY3400" fmla="*/ 561307 h 886408"/>
              <a:gd name="connsiteX3401" fmla="*/ 5742045 w 8586408"/>
              <a:gd name="connsiteY3401" fmla="*/ 559673 h 886408"/>
              <a:gd name="connsiteX3402" fmla="*/ 5747710 w 8586408"/>
              <a:gd name="connsiteY3402" fmla="*/ 553138 h 886408"/>
              <a:gd name="connsiteX3403" fmla="*/ 5743663 w 8586408"/>
              <a:gd name="connsiteY3403" fmla="*/ 541703 h 886408"/>
              <a:gd name="connsiteX3404" fmla="*/ 5736381 w 8586408"/>
              <a:gd name="connsiteY3404" fmla="*/ 535168 h 886408"/>
              <a:gd name="connsiteX3405" fmla="*/ 2303563 w 8586408"/>
              <a:gd name="connsiteY3405" fmla="*/ 535168 h 886408"/>
              <a:gd name="connsiteX3406" fmla="*/ 2295471 w 8586408"/>
              <a:gd name="connsiteY3406" fmla="*/ 538435 h 886408"/>
              <a:gd name="connsiteX3407" fmla="*/ 2279289 w 8586408"/>
              <a:gd name="connsiteY3407" fmla="*/ 557223 h 886408"/>
              <a:gd name="connsiteX3408" fmla="*/ 2256632 w 8586408"/>
              <a:gd name="connsiteY3408" fmla="*/ 564574 h 886408"/>
              <a:gd name="connsiteX3409" fmla="*/ 2245305 w 8586408"/>
              <a:gd name="connsiteY3409" fmla="*/ 576826 h 886408"/>
              <a:gd name="connsiteX3410" fmla="*/ 2233976 w 8586408"/>
              <a:gd name="connsiteY3410" fmla="*/ 587445 h 886408"/>
              <a:gd name="connsiteX3411" fmla="*/ 2230739 w 8586408"/>
              <a:gd name="connsiteY3411" fmla="*/ 587445 h 886408"/>
              <a:gd name="connsiteX3412" fmla="*/ 2218602 w 8586408"/>
              <a:gd name="connsiteY3412" fmla="*/ 599698 h 886408"/>
              <a:gd name="connsiteX3413" fmla="*/ 2209701 w 8586408"/>
              <a:gd name="connsiteY3413" fmla="*/ 610317 h 886408"/>
              <a:gd name="connsiteX3414" fmla="*/ 2197565 w 8586408"/>
              <a:gd name="connsiteY3414" fmla="*/ 618485 h 886408"/>
              <a:gd name="connsiteX3415" fmla="*/ 2185427 w 8586408"/>
              <a:gd name="connsiteY3415" fmla="*/ 628287 h 886408"/>
              <a:gd name="connsiteX3416" fmla="*/ 2178954 w 8586408"/>
              <a:gd name="connsiteY3416" fmla="*/ 631555 h 886408"/>
              <a:gd name="connsiteX3417" fmla="*/ 2174099 w 8586408"/>
              <a:gd name="connsiteY3417" fmla="*/ 633189 h 886408"/>
              <a:gd name="connsiteX3418" fmla="*/ 2168435 w 8586408"/>
              <a:gd name="connsiteY3418" fmla="*/ 643808 h 886408"/>
              <a:gd name="connsiteX3419" fmla="*/ 2164390 w 8586408"/>
              <a:gd name="connsiteY3419" fmla="*/ 651159 h 886408"/>
              <a:gd name="connsiteX3420" fmla="*/ 2167625 w 8586408"/>
              <a:gd name="connsiteY3420" fmla="*/ 652792 h 886408"/>
              <a:gd name="connsiteX3421" fmla="*/ 2179763 w 8586408"/>
              <a:gd name="connsiteY3421" fmla="*/ 647075 h 886408"/>
              <a:gd name="connsiteX3422" fmla="*/ 2190282 w 8586408"/>
              <a:gd name="connsiteY3422" fmla="*/ 638089 h 886408"/>
              <a:gd name="connsiteX3423" fmla="*/ 2199991 w 8586408"/>
              <a:gd name="connsiteY3423" fmla="*/ 627471 h 886408"/>
              <a:gd name="connsiteX3424" fmla="*/ 2209701 w 8586408"/>
              <a:gd name="connsiteY3424" fmla="*/ 618485 h 886408"/>
              <a:gd name="connsiteX3425" fmla="*/ 2227504 w 8586408"/>
              <a:gd name="connsiteY3425" fmla="*/ 613584 h 886408"/>
              <a:gd name="connsiteX3426" fmla="*/ 2233976 w 8586408"/>
              <a:gd name="connsiteY3426" fmla="*/ 606233 h 886408"/>
              <a:gd name="connsiteX3427" fmla="*/ 2240449 w 8586408"/>
              <a:gd name="connsiteY3427" fmla="*/ 600515 h 886408"/>
              <a:gd name="connsiteX3428" fmla="*/ 2248541 w 8586408"/>
              <a:gd name="connsiteY3428" fmla="*/ 595614 h 886408"/>
              <a:gd name="connsiteX3429" fmla="*/ 2250968 w 8586408"/>
              <a:gd name="connsiteY3429" fmla="*/ 589079 h 886408"/>
              <a:gd name="connsiteX3430" fmla="*/ 2253396 w 8586408"/>
              <a:gd name="connsiteY3430" fmla="*/ 584178 h 886408"/>
              <a:gd name="connsiteX3431" fmla="*/ 2273625 w 8586408"/>
              <a:gd name="connsiteY3431" fmla="*/ 576826 h 886408"/>
              <a:gd name="connsiteX3432" fmla="*/ 2285762 w 8586408"/>
              <a:gd name="connsiteY3432" fmla="*/ 561307 h 886408"/>
              <a:gd name="connsiteX3433" fmla="*/ 2294662 w 8586408"/>
              <a:gd name="connsiteY3433" fmla="*/ 549872 h 886408"/>
              <a:gd name="connsiteX3434" fmla="*/ 2303563 w 8586408"/>
              <a:gd name="connsiteY3434" fmla="*/ 535168 h 886408"/>
              <a:gd name="connsiteX3435" fmla="*/ 6017965 w 8586408"/>
              <a:gd name="connsiteY3435" fmla="*/ 533535 h 886408"/>
              <a:gd name="connsiteX3436" fmla="*/ 6009874 w 8586408"/>
              <a:gd name="connsiteY3436" fmla="*/ 543337 h 886408"/>
              <a:gd name="connsiteX3437" fmla="*/ 6009874 w 8586408"/>
              <a:gd name="connsiteY3437" fmla="*/ 548237 h 886408"/>
              <a:gd name="connsiteX3438" fmla="*/ 6017965 w 8586408"/>
              <a:gd name="connsiteY3438" fmla="*/ 553138 h 886408"/>
              <a:gd name="connsiteX3439" fmla="*/ 6024439 w 8586408"/>
              <a:gd name="connsiteY3439" fmla="*/ 541703 h 886408"/>
              <a:gd name="connsiteX3440" fmla="*/ 6017965 w 8586408"/>
              <a:gd name="connsiteY3440" fmla="*/ 533535 h 886408"/>
              <a:gd name="connsiteX3441" fmla="*/ 4148425 w 8586408"/>
              <a:gd name="connsiteY3441" fmla="*/ 533535 h 886408"/>
              <a:gd name="connsiteX3442" fmla="*/ 4141951 w 8586408"/>
              <a:gd name="connsiteY3442" fmla="*/ 540068 h 886408"/>
              <a:gd name="connsiteX3443" fmla="*/ 4150043 w 8586408"/>
              <a:gd name="connsiteY3443" fmla="*/ 544970 h 886408"/>
              <a:gd name="connsiteX3444" fmla="*/ 4156516 w 8586408"/>
              <a:gd name="connsiteY3444" fmla="*/ 540068 h 886408"/>
              <a:gd name="connsiteX3445" fmla="*/ 4148425 w 8586408"/>
              <a:gd name="connsiteY3445" fmla="*/ 533535 h 886408"/>
              <a:gd name="connsiteX3446" fmla="*/ 5992073 w 8586408"/>
              <a:gd name="connsiteY3446" fmla="*/ 531900 h 886408"/>
              <a:gd name="connsiteX3447" fmla="*/ 5988837 w 8586408"/>
              <a:gd name="connsiteY3447" fmla="*/ 535168 h 886408"/>
              <a:gd name="connsiteX3448" fmla="*/ 5993691 w 8586408"/>
              <a:gd name="connsiteY3448" fmla="*/ 538435 h 886408"/>
              <a:gd name="connsiteX3449" fmla="*/ 5996927 w 8586408"/>
              <a:gd name="connsiteY3449" fmla="*/ 535168 h 886408"/>
              <a:gd name="connsiteX3450" fmla="*/ 5992073 w 8586408"/>
              <a:gd name="connsiteY3450" fmla="*/ 531900 h 886408"/>
              <a:gd name="connsiteX3451" fmla="*/ 4175935 w 8586408"/>
              <a:gd name="connsiteY3451" fmla="*/ 531900 h 886408"/>
              <a:gd name="connsiteX3452" fmla="*/ 4171081 w 8586408"/>
              <a:gd name="connsiteY3452" fmla="*/ 535168 h 886408"/>
              <a:gd name="connsiteX3453" fmla="*/ 4171081 w 8586408"/>
              <a:gd name="connsiteY3453" fmla="*/ 548237 h 886408"/>
              <a:gd name="connsiteX3454" fmla="*/ 4175935 w 8586408"/>
              <a:gd name="connsiteY3454" fmla="*/ 553138 h 886408"/>
              <a:gd name="connsiteX3455" fmla="*/ 4180791 w 8586408"/>
              <a:gd name="connsiteY3455" fmla="*/ 549054 h 886408"/>
              <a:gd name="connsiteX3456" fmla="*/ 4182409 w 8586408"/>
              <a:gd name="connsiteY3456" fmla="*/ 541703 h 886408"/>
              <a:gd name="connsiteX3457" fmla="*/ 4180791 w 8586408"/>
              <a:gd name="connsiteY3457" fmla="*/ 535168 h 886408"/>
              <a:gd name="connsiteX3458" fmla="*/ 4175935 w 8586408"/>
              <a:gd name="connsiteY3458" fmla="*/ 531900 h 886408"/>
              <a:gd name="connsiteX3459" fmla="*/ 7785351 w 8586408"/>
              <a:gd name="connsiteY3459" fmla="*/ 530267 h 886408"/>
              <a:gd name="connsiteX3460" fmla="*/ 7770786 w 8586408"/>
              <a:gd name="connsiteY3460" fmla="*/ 548237 h 886408"/>
              <a:gd name="connsiteX3461" fmla="*/ 7772402 w 8586408"/>
              <a:gd name="connsiteY3461" fmla="*/ 549872 h 886408"/>
              <a:gd name="connsiteX3462" fmla="*/ 7775642 w 8586408"/>
              <a:gd name="connsiteY3462" fmla="*/ 549872 h 886408"/>
              <a:gd name="connsiteX3463" fmla="*/ 7785351 w 8586408"/>
              <a:gd name="connsiteY3463" fmla="*/ 530267 h 886408"/>
              <a:gd name="connsiteX3464" fmla="*/ 6268195 w 8586408"/>
              <a:gd name="connsiteY3464" fmla="*/ 530267 h 886408"/>
              <a:gd name="connsiteX3465" fmla="*/ 6253630 w 8586408"/>
              <a:gd name="connsiteY3465" fmla="*/ 548237 h 886408"/>
              <a:gd name="connsiteX3466" fmla="*/ 6255248 w 8586408"/>
              <a:gd name="connsiteY3466" fmla="*/ 549872 h 886408"/>
              <a:gd name="connsiteX3467" fmla="*/ 6258486 w 8586408"/>
              <a:gd name="connsiteY3467" fmla="*/ 549872 h 886408"/>
              <a:gd name="connsiteX3468" fmla="*/ 6268195 w 8586408"/>
              <a:gd name="connsiteY3468" fmla="*/ 530267 h 886408"/>
              <a:gd name="connsiteX3469" fmla="*/ 2832746 w 8586408"/>
              <a:gd name="connsiteY3469" fmla="*/ 530267 h 886408"/>
              <a:gd name="connsiteX3470" fmla="*/ 2814137 w 8586408"/>
              <a:gd name="connsiteY3470" fmla="*/ 537619 h 886408"/>
              <a:gd name="connsiteX3471" fmla="*/ 2800380 w 8586408"/>
              <a:gd name="connsiteY3471" fmla="*/ 553138 h 886408"/>
              <a:gd name="connsiteX3472" fmla="*/ 2795526 w 8586408"/>
              <a:gd name="connsiteY3472" fmla="*/ 554772 h 886408"/>
              <a:gd name="connsiteX3473" fmla="*/ 2790671 w 8586408"/>
              <a:gd name="connsiteY3473" fmla="*/ 554772 h 886408"/>
              <a:gd name="connsiteX3474" fmla="*/ 2784197 w 8586408"/>
              <a:gd name="connsiteY3474" fmla="*/ 561307 h 886408"/>
              <a:gd name="connsiteX3475" fmla="*/ 2778534 w 8586408"/>
              <a:gd name="connsiteY3475" fmla="*/ 561307 h 886408"/>
              <a:gd name="connsiteX3476" fmla="*/ 2772870 w 8586408"/>
              <a:gd name="connsiteY3476" fmla="*/ 562940 h 886408"/>
              <a:gd name="connsiteX3477" fmla="*/ 2771252 w 8586408"/>
              <a:gd name="connsiteY3477" fmla="*/ 571926 h 886408"/>
              <a:gd name="connsiteX3478" fmla="*/ 2766396 w 8586408"/>
              <a:gd name="connsiteY3478" fmla="*/ 579277 h 886408"/>
              <a:gd name="connsiteX3479" fmla="*/ 2756687 w 8586408"/>
              <a:gd name="connsiteY3479" fmla="*/ 580094 h 886408"/>
              <a:gd name="connsiteX3480" fmla="*/ 2746977 w 8586408"/>
              <a:gd name="connsiteY3480" fmla="*/ 582545 h 886408"/>
              <a:gd name="connsiteX3481" fmla="*/ 2739695 w 8586408"/>
              <a:gd name="connsiteY3481" fmla="*/ 598064 h 886408"/>
              <a:gd name="connsiteX3482" fmla="*/ 2719467 w 8586408"/>
              <a:gd name="connsiteY3482" fmla="*/ 611950 h 886408"/>
              <a:gd name="connsiteX3483" fmla="*/ 2717847 w 8586408"/>
              <a:gd name="connsiteY3483" fmla="*/ 611950 h 886408"/>
              <a:gd name="connsiteX3484" fmla="*/ 2714611 w 8586408"/>
              <a:gd name="connsiteY3484" fmla="*/ 610317 h 886408"/>
              <a:gd name="connsiteX3485" fmla="*/ 2702474 w 8586408"/>
              <a:gd name="connsiteY3485" fmla="*/ 622570 h 886408"/>
              <a:gd name="connsiteX3486" fmla="*/ 2690337 w 8586408"/>
              <a:gd name="connsiteY3486" fmla="*/ 638089 h 886408"/>
              <a:gd name="connsiteX3487" fmla="*/ 2687101 w 8586408"/>
              <a:gd name="connsiteY3487" fmla="*/ 638089 h 886408"/>
              <a:gd name="connsiteX3488" fmla="*/ 2685481 w 8586408"/>
              <a:gd name="connsiteY3488" fmla="*/ 638906 h 886408"/>
              <a:gd name="connsiteX3489" fmla="*/ 2683863 w 8586408"/>
              <a:gd name="connsiteY3489" fmla="*/ 639724 h 886408"/>
              <a:gd name="connsiteX3490" fmla="*/ 2682245 w 8586408"/>
              <a:gd name="connsiteY3490" fmla="*/ 639724 h 886408"/>
              <a:gd name="connsiteX3491" fmla="*/ 2670108 w 8586408"/>
              <a:gd name="connsiteY3491" fmla="*/ 654426 h 886408"/>
              <a:gd name="connsiteX3492" fmla="*/ 2651497 w 8586408"/>
              <a:gd name="connsiteY3492" fmla="*/ 660961 h 886408"/>
              <a:gd name="connsiteX3493" fmla="*/ 2648261 w 8586408"/>
              <a:gd name="connsiteY3493" fmla="*/ 665862 h 886408"/>
              <a:gd name="connsiteX3494" fmla="*/ 2648261 w 8586408"/>
              <a:gd name="connsiteY3494" fmla="*/ 669129 h 886408"/>
              <a:gd name="connsiteX3495" fmla="*/ 2645833 w 8586408"/>
              <a:gd name="connsiteY3495" fmla="*/ 671580 h 886408"/>
              <a:gd name="connsiteX3496" fmla="*/ 2635314 w 8586408"/>
              <a:gd name="connsiteY3496" fmla="*/ 672397 h 886408"/>
              <a:gd name="connsiteX3497" fmla="*/ 2633696 w 8586408"/>
              <a:gd name="connsiteY3497" fmla="*/ 674031 h 886408"/>
              <a:gd name="connsiteX3498" fmla="*/ 2629650 w 8586408"/>
              <a:gd name="connsiteY3498" fmla="*/ 683015 h 886408"/>
              <a:gd name="connsiteX3499" fmla="*/ 2622367 w 8586408"/>
              <a:gd name="connsiteY3499" fmla="*/ 693634 h 886408"/>
              <a:gd name="connsiteX3500" fmla="*/ 2619131 w 8586408"/>
              <a:gd name="connsiteY3500" fmla="*/ 703436 h 886408"/>
              <a:gd name="connsiteX3501" fmla="*/ 2632887 w 8586408"/>
              <a:gd name="connsiteY3501" fmla="*/ 695267 h 886408"/>
              <a:gd name="connsiteX3502" fmla="*/ 2645024 w 8586408"/>
              <a:gd name="connsiteY3502" fmla="*/ 682199 h 886408"/>
              <a:gd name="connsiteX3503" fmla="*/ 2650688 w 8586408"/>
              <a:gd name="connsiteY3503" fmla="*/ 679748 h 886408"/>
              <a:gd name="connsiteX3504" fmla="*/ 2656353 w 8586408"/>
              <a:gd name="connsiteY3504" fmla="*/ 678931 h 886408"/>
              <a:gd name="connsiteX3505" fmla="*/ 2665253 w 8586408"/>
              <a:gd name="connsiteY3505" fmla="*/ 669129 h 886408"/>
              <a:gd name="connsiteX3506" fmla="*/ 2675772 w 8586408"/>
              <a:gd name="connsiteY3506" fmla="*/ 660961 h 886408"/>
              <a:gd name="connsiteX3507" fmla="*/ 2680627 w 8586408"/>
              <a:gd name="connsiteY3507" fmla="*/ 658510 h 886408"/>
              <a:gd name="connsiteX3508" fmla="*/ 2685481 w 8586408"/>
              <a:gd name="connsiteY3508" fmla="*/ 657694 h 886408"/>
              <a:gd name="connsiteX3509" fmla="*/ 2689527 w 8586408"/>
              <a:gd name="connsiteY3509" fmla="*/ 651976 h 886408"/>
              <a:gd name="connsiteX3510" fmla="*/ 2693573 w 8586408"/>
              <a:gd name="connsiteY3510" fmla="*/ 647892 h 886408"/>
              <a:gd name="connsiteX3511" fmla="*/ 2708138 w 8586408"/>
              <a:gd name="connsiteY3511" fmla="*/ 641357 h 886408"/>
              <a:gd name="connsiteX3512" fmla="*/ 2714611 w 8586408"/>
              <a:gd name="connsiteY3512" fmla="*/ 629921 h 886408"/>
              <a:gd name="connsiteX3513" fmla="*/ 2719467 w 8586408"/>
              <a:gd name="connsiteY3513" fmla="*/ 628287 h 886408"/>
              <a:gd name="connsiteX3514" fmla="*/ 2727557 w 8586408"/>
              <a:gd name="connsiteY3514" fmla="*/ 620936 h 886408"/>
              <a:gd name="connsiteX3515" fmla="*/ 2737268 w 8586408"/>
              <a:gd name="connsiteY3515" fmla="*/ 620119 h 886408"/>
              <a:gd name="connsiteX3516" fmla="*/ 2746977 w 8586408"/>
              <a:gd name="connsiteY3516" fmla="*/ 610317 h 886408"/>
              <a:gd name="connsiteX3517" fmla="*/ 2750213 w 8586408"/>
              <a:gd name="connsiteY3517" fmla="*/ 607050 h 886408"/>
              <a:gd name="connsiteX3518" fmla="*/ 2753451 w 8586408"/>
              <a:gd name="connsiteY3518" fmla="*/ 605415 h 886408"/>
              <a:gd name="connsiteX3519" fmla="*/ 2757496 w 8586408"/>
              <a:gd name="connsiteY3519" fmla="*/ 597247 h 886408"/>
              <a:gd name="connsiteX3520" fmla="*/ 2763160 w 8586408"/>
              <a:gd name="connsiteY3520" fmla="*/ 589079 h 886408"/>
              <a:gd name="connsiteX3521" fmla="*/ 2772870 w 8586408"/>
              <a:gd name="connsiteY3521" fmla="*/ 585812 h 886408"/>
              <a:gd name="connsiteX3522" fmla="*/ 2782579 w 8586408"/>
              <a:gd name="connsiteY3522" fmla="*/ 580910 h 886408"/>
              <a:gd name="connsiteX3523" fmla="*/ 2787435 w 8586408"/>
              <a:gd name="connsiteY3523" fmla="*/ 573559 h 886408"/>
              <a:gd name="connsiteX3524" fmla="*/ 2792289 w 8586408"/>
              <a:gd name="connsiteY3524" fmla="*/ 566208 h 886408"/>
              <a:gd name="connsiteX3525" fmla="*/ 2817373 w 8586408"/>
              <a:gd name="connsiteY3525" fmla="*/ 554772 h 886408"/>
              <a:gd name="connsiteX3526" fmla="*/ 2832746 w 8586408"/>
              <a:gd name="connsiteY3526" fmla="*/ 530267 h 886408"/>
              <a:gd name="connsiteX3527" fmla="*/ 683442 w 8586408"/>
              <a:gd name="connsiteY3527" fmla="*/ 530267 h 886408"/>
              <a:gd name="connsiteX3528" fmla="*/ 664833 w 8586408"/>
              <a:gd name="connsiteY3528" fmla="*/ 537619 h 886408"/>
              <a:gd name="connsiteX3529" fmla="*/ 651076 w 8586408"/>
              <a:gd name="connsiteY3529" fmla="*/ 553138 h 886408"/>
              <a:gd name="connsiteX3530" fmla="*/ 646222 w 8586408"/>
              <a:gd name="connsiteY3530" fmla="*/ 554772 h 886408"/>
              <a:gd name="connsiteX3531" fmla="*/ 641367 w 8586408"/>
              <a:gd name="connsiteY3531" fmla="*/ 554772 h 886408"/>
              <a:gd name="connsiteX3532" fmla="*/ 634895 w 8586408"/>
              <a:gd name="connsiteY3532" fmla="*/ 561307 h 886408"/>
              <a:gd name="connsiteX3533" fmla="*/ 629230 w 8586408"/>
              <a:gd name="connsiteY3533" fmla="*/ 561307 h 886408"/>
              <a:gd name="connsiteX3534" fmla="*/ 623566 w 8586408"/>
              <a:gd name="connsiteY3534" fmla="*/ 562940 h 886408"/>
              <a:gd name="connsiteX3535" fmla="*/ 621948 w 8586408"/>
              <a:gd name="connsiteY3535" fmla="*/ 571926 h 886408"/>
              <a:gd name="connsiteX3536" fmla="*/ 617092 w 8586408"/>
              <a:gd name="connsiteY3536" fmla="*/ 579277 h 886408"/>
              <a:gd name="connsiteX3537" fmla="*/ 607383 w 8586408"/>
              <a:gd name="connsiteY3537" fmla="*/ 580094 h 886408"/>
              <a:gd name="connsiteX3538" fmla="*/ 597673 w 8586408"/>
              <a:gd name="connsiteY3538" fmla="*/ 582545 h 886408"/>
              <a:gd name="connsiteX3539" fmla="*/ 590390 w 8586408"/>
              <a:gd name="connsiteY3539" fmla="*/ 598064 h 886408"/>
              <a:gd name="connsiteX3540" fmla="*/ 570163 w 8586408"/>
              <a:gd name="connsiteY3540" fmla="*/ 611950 h 886408"/>
              <a:gd name="connsiteX3541" fmla="*/ 568543 w 8586408"/>
              <a:gd name="connsiteY3541" fmla="*/ 611950 h 886408"/>
              <a:gd name="connsiteX3542" fmla="*/ 565307 w 8586408"/>
              <a:gd name="connsiteY3542" fmla="*/ 610317 h 886408"/>
              <a:gd name="connsiteX3543" fmla="*/ 553170 w 8586408"/>
              <a:gd name="connsiteY3543" fmla="*/ 622570 h 886408"/>
              <a:gd name="connsiteX3544" fmla="*/ 541033 w 8586408"/>
              <a:gd name="connsiteY3544" fmla="*/ 638089 h 886408"/>
              <a:gd name="connsiteX3545" fmla="*/ 537795 w 8586408"/>
              <a:gd name="connsiteY3545" fmla="*/ 638089 h 886408"/>
              <a:gd name="connsiteX3546" fmla="*/ 536177 w 8586408"/>
              <a:gd name="connsiteY3546" fmla="*/ 638906 h 886408"/>
              <a:gd name="connsiteX3547" fmla="*/ 534559 w 8586408"/>
              <a:gd name="connsiteY3547" fmla="*/ 639724 h 886408"/>
              <a:gd name="connsiteX3548" fmla="*/ 532941 w 8586408"/>
              <a:gd name="connsiteY3548" fmla="*/ 639724 h 886408"/>
              <a:gd name="connsiteX3549" fmla="*/ 520804 w 8586408"/>
              <a:gd name="connsiteY3549" fmla="*/ 654426 h 886408"/>
              <a:gd name="connsiteX3550" fmla="*/ 502193 w 8586408"/>
              <a:gd name="connsiteY3550" fmla="*/ 660961 h 886408"/>
              <a:gd name="connsiteX3551" fmla="*/ 498957 w 8586408"/>
              <a:gd name="connsiteY3551" fmla="*/ 665862 h 886408"/>
              <a:gd name="connsiteX3552" fmla="*/ 498957 w 8586408"/>
              <a:gd name="connsiteY3552" fmla="*/ 669129 h 886408"/>
              <a:gd name="connsiteX3553" fmla="*/ 496529 w 8586408"/>
              <a:gd name="connsiteY3553" fmla="*/ 671580 h 886408"/>
              <a:gd name="connsiteX3554" fmla="*/ 486012 w 8586408"/>
              <a:gd name="connsiteY3554" fmla="*/ 672397 h 886408"/>
              <a:gd name="connsiteX3555" fmla="*/ 484392 w 8586408"/>
              <a:gd name="connsiteY3555" fmla="*/ 674031 h 886408"/>
              <a:gd name="connsiteX3556" fmla="*/ 480346 w 8586408"/>
              <a:gd name="connsiteY3556" fmla="*/ 683015 h 886408"/>
              <a:gd name="connsiteX3557" fmla="*/ 473065 w 8586408"/>
              <a:gd name="connsiteY3557" fmla="*/ 693634 h 886408"/>
              <a:gd name="connsiteX3558" fmla="*/ 469827 w 8586408"/>
              <a:gd name="connsiteY3558" fmla="*/ 703436 h 886408"/>
              <a:gd name="connsiteX3559" fmla="*/ 483582 w 8586408"/>
              <a:gd name="connsiteY3559" fmla="*/ 695267 h 886408"/>
              <a:gd name="connsiteX3560" fmla="*/ 495720 w 8586408"/>
              <a:gd name="connsiteY3560" fmla="*/ 682199 h 886408"/>
              <a:gd name="connsiteX3561" fmla="*/ 501385 w 8586408"/>
              <a:gd name="connsiteY3561" fmla="*/ 679748 h 886408"/>
              <a:gd name="connsiteX3562" fmla="*/ 507049 w 8586408"/>
              <a:gd name="connsiteY3562" fmla="*/ 678931 h 886408"/>
              <a:gd name="connsiteX3563" fmla="*/ 515948 w 8586408"/>
              <a:gd name="connsiteY3563" fmla="*/ 669129 h 886408"/>
              <a:gd name="connsiteX3564" fmla="*/ 526468 w 8586408"/>
              <a:gd name="connsiteY3564" fmla="*/ 660961 h 886408"/>
              <a:gd name="connsiteX3565" fmla="*/ 531323 w 8586408"/>
              <a:gd name="connsiteY3565" fmla="*/ 658510 h 886408"/>
              <a:gd name="connsiteX3566" fmla="*/ 536177 w 8586408"/>
              <a:gd name="connsiteY3566" fmla="*/ 657694 h 886408"/>
              <a:gd name="connsiteX3567" fmla="*/ 540223 w 8586408"/>
              <a:gd name="connsiteY3567" fmla="*/ 651976 h 886408"/>
              <a:gd name="connsiteX3568" fmla="*/ 544269 w 8586408"/>
              <a:gd name="connsiteY3568" fmla="*/ 647892 h 886408"/>
              <a:gd name="connsiteX3569" fmla="*/ 558834 w 8586408"/>
              <a:gd name="connsiteY3569" fmla="*/ 641357 h 886408"/>
              <a:gd name="connsiteX3570" fmla="*/ 565307 w 8586408"/>
              <a:gd name="connsiteY3570" fmla="*/ 629921 h 886408"/>
              <a:gd name="connsiteX3571" fmla="*/ 570163 w 8586408"/>
              <a:gd name="connsiteY3571" fmla="*/ 628287 h 886408"/>
              <a:gd name="connsiteX3572" fmla="*/ 578253 w 8586408"/>
              <a:gd name="connsiteY3572" fmla="*/ 620936 h 886408"/>
              <a:gd name="connsiteX3573" fmla="*/ 587964 w 8586408"/>
              <a:gd name="connsiteY3573" fmla="*/ 620119 h 886408"/>
              <a:gd name="connsiteX3574" fmla="*/ 597673 w 8586408"/>
              <a:gd name="connsiteY3574" fmla="*/ 610317 h 886408"/>
              <a:gd name="connsiteX3575" fmla="*/ 600909 w 8586408"/>
              <a:gd name="connsiteY3575" fmla="*/ 607050 h 886408"/>
              <a:gd name="connsiteX3576" fmla="*/ 604147 w 8586408"/>
              <a:gd name="connsiteY3576" fmla="*/ 605415 h 886408"/>
              <a:gd name="connsiteX3577" fmla="*/ 608192 w 8586408"/>
              <a:gd name="connsiteY3577" fmla="*/ 597247 h 886408"/>
              <a:gd name="connsiteX3578" fmla="*/ 613856 w 8586408"/>
              <a:gd name="connsiteY3578" fmla="*/ 589079 h 886408"/>
              <a:gd name="connsiteX3579" fmla="*/ 623566 w 8586408"/>
              <a:gd name="connsiteY3579" fmla="*/ 585812 h 886408"/>
              <a:gd name="connsiteX3580" fmla="*/ 633275 w 8586408"/>
              <a:gd name="connsiteY3580" fmla="*/ 580910 h 886408"/>
              <a:gd name="connsiteX3581" fmla="*/ 638131 w 8586408"/>
              <a:gd name="connsiteY3581" fmla="*/ 573559 h 886408"/>
              <a:gd name="connsiteX3582" fmla="*/ 642986 w 8586408"/>
              <a:gd name="connsiteY3582" fmla="*/ 566208 h 886408"/>
              <a:gd name="connsiteX3583" fmla="*/ 668069 w 8586408"/>
              <a:gd name="connsiteY3583" fmla="*/ 554772 h 886408"/>
              <a:gd name="connsiteX3584" fmla="*/ 683442 w 8586408"/>
              <a:gd name="connsiteY3584" fmla="*/ 530267 h 886408"/>
              <a:gd name="connsiteX3585" fmla="*/ 4052945 w 8586408"/>
              <a:gd name="connsiteY3585" fmla="*/ 528633 h 886408"/>
              <a:gd name="connsiteX3586" fmla="*/ 4049709 w 8586408"/>
              <a:gd name="connsiteY3586" fmla="*/ 533535 h 886408"/>
              <a:gd name="connsiteX3587" fmla="*/ 4051327 w 8586408"/>
              <a:gd name="connsiteY3587" fmla="*/ 538435 h 886408"/>
              <a:gd name="connsiteX3588" fmla="*/ 4057800 w 8586408"/>
              <a:gd name="connsiteY3588" fmla="*/ 531900 h 886408"/>
              <a:gd name="connsiteX3589" fmla="*/ 4052945 w 8586408"/>
              <a:gd name="connsiteY3589" fmla="*/ 528633 h 886408"/>
              <a:gd name="connsiteX3590" fmla="*/ 3142955 w 8586408"/>
              <a:gd name="connsiteY3590" fmla="*/ 527000 h 886408"/>
              <a:gd name="connsiteX3591" fmla="*/ 3139718 w 8586408"/>
              <a:gd name="connsiteY3591" fmla="*/ 530267 h 886408"/>
              <a:gd name="connsiteX3592" fmla="*/ 3141337 w 8586408"/>
              <a:gd name="connsiteY3592" fmla="*/ 535168 h 886408"/>
              <a:gd name="connsiteX3593" fmla="*/ 3146191 w 8586408"/>
              <a:gd name="connsiteY3593" fmla="*/ 530267 h 886408"/>
              <a:gd name="connsiteX3594" fmla="*/ 3142955 w 8586408"/>
              <a:gd name="connsiteY3594" fmla="*/ 527000 h 886408"/>
              <a:gd name="connsiteX3595" fmla="*/ 7998966 w 8586408"/>
              <a:gd name="connsiteY3595" fmla="*/ 525367 h 886408"/>
              <a:gd name="connsiteX3596" fmla="*/ 7987638 w 8586408"/>
              <a:gd name="connsiteY3596" fmla="*/ 529451 h 886408"/>
              <a:gd name="connsiteX3597" fmla="*/ 7979546 w 8586408"/>
              <a:gd name="connsiteY3597" fmla="*/ 536802 h 886408"/>
              <a:gd name="connsiteX3598" fmla="*/ 7981165 w 8586408"/>
              <a:gd name="connsiteY3598" fmla="*/ 538435 h 886408"/>
              <a:gd name="connsiteX3599" fmla="*/ 7994110 w 8586408"/>
              <a:gd name="connsiteY3599" fmla="*/ 534351 h 886408"/>
              <a:gd name="connsiteX3600" fmla="*/ 8003820 w 8586408"/>
              <a:gd name="connsiteY3600" fmla="*/ 527000 h 886408"/>
              <a:gd name="connsiteX3601" fmla="*/ 8002204 w 8586408"/>
              <a:gd name="connsiteY3601" fmla="*/ 525367 h 886408"/>
              <a:gd name="connsiteX3602" fmla="*/ 7838754 w 8586408"/>
              <a:gd name="connsiteY3602" fmla="*/ 525367 h 886408"/>
              <a:gd name="connsiteX3603" fmla="*/ 7825807 w 8586408"/>
              <a:gd name="connsiteY3603" fmla="*/ 530267 h 886408"/>
              <a:gd name="connsiteX3604" fmla="*/ 7817716 w 8586408"/>
              <a:gd name="connsiteY3604" fmla="*/ 541703 h 886408"/>
              <a:gd name="connsiteX3605" fmla="*/ 7820953 w 8586408"/>
              <a:gd name="connsiteY3605" fmla="*/ 544970 h 886408"/>
              <a:gd name="connsiteX3606" fmla="*/ 7835518 w 8586408"/>
              <a:gd name="connsiteY3606" fmla="*/ 540068 h 886408"/>
              <a:gd name="connsiteX3607" fmla="*/ 7845228 w 8586408"/>
              <a:gd name="connsiteY3607" fmla="*/ 528633 h 886408"/>
              <a:gd name="connsiteX3608" fmla="*/ 7845228 w 8586408"/>
              <a:gd name="connsiteY3608" fmla="*/ 527000 h 886408"/>
              <a:gd name="connsiteX3609" fmla="*/ 7838754 w 8586408"/>
              <a:gd name="connsiteY3609" fmla="*/ 525367 h 886408"/>
              <a:gd name="connsiteX3610" fmla="*/ 6481810 w 8586408"/>
              <a:gd name="connsiteY3610" fmla="*/ 525367 h 886408"/>
              <a:gd name="connsiteX3611" fmla="*/ 6470483 w 8586408"/>
              <a:gd name="connsiteY3611" fmla="*/ 529451 h 886408"/>
              <a:gd name="connsiteX3612" fmla="*/ 6462391 w 8586408"/>
              <a:gd name="connsiteY3612" fmla="*/ 536802 h 886408"/>
              <a:gd name="connsiteX3613" fmla="*/ 6464009 w 8586408"/>
              <a:gd name="connsiteY3613" fmla="*/ 538435 h 886408"/>
              <a:gd name="connsiteX3614" fmla="*/ 6476955 w 8586408"/>
              <a:gd name="connsiteY3614" fmla="*/ 534351 h 886408"/>
              <a:gd name="connsiteX3615" fmla="*/ 6486666 w 8586408"/>
              <a:gd name="connsiteY3615" fmla="*/ 527000 h 886408"/>
              <a:gd name="connsiteX3616" fmla="*/ 6485048 w 8586408"/>
              <a:gd name="connsiteY3616" fmla="*/ 525367 h 886408"/>
              <a:gd name="connsiteX3617" fmla="*/ 6321600 w 8586408"/>
              <a:gd name="connsiteY3617" fmla="*/ 525367 h 886408"/>
              <a:gd name="connsiteX3618" fmla="*/ 6308653 w 8586408"/>
              <a:gd name="connsiteY3618" fmla="*/ 530267 h 886408"/>
              <a:gd name="connsiteX3619" fmla="*/ 6300561 w 8586408"/>
              <a:gd name="connsiteY3619" fmla="*/ 541703 h 886408"/>
              <a:gd name="connsiteX3620" fmla="*/ 6303797 w 8586408"/>
              <a:gd name="connsiteY3620" fmla="*/ 544970 h 886408"/>
              <a:gd name="connsiteX3621" fmla="*/ 6318362 w 8586408"/>
              <a:gd name="connsiteY3621" fmla="*/ 540068 h 886408"/>
              <a:gd name="connsiteX3622" fmla="*/ 6328072 w 8586408"/>
              <a:gd name="connsiteY3622" fmla="*/ 528633 h 886408"/>
              <a:gd name="connsiteX3623" fmla="*/ 6328072 w 8586408"/>
              <a:gd name="connsiteY3623" fmla="*/ 527000 h 886408"/>
              <a:gd name="connsiteX3624" fmla="*/ 6321600 w 8586408"/>
              <a:gd name="connsiteY3624" fmla="*/ 525367 h 886408"/>
              <a:gd name="connsiteX3625" fmla="*/ 4070747 w 8586408"/>
              <a:gd name="connsiteY3625" fmla="*/ 522098 h 886408"/>
              <a:gd name="connsiteX3626" fmla="*/ 4065892 w 8586408"/>
              <a:gd name="connsiteY3626" fmla="*/ 527000 h 886408"/>
              <a:gd name="connsiteX3627" fmla="*/ 4069128 w 8586408"/>
              <a:gd name="connsiteY3627" fmla="*/ 530267 h 886408"/>
              <a:gd name="connsiteX3628" fmla="*/ 4073983 w 8586408"/>
              <a:gd name="connsiteY3628" fmla="*/ 525367 h 886408"/>
              <a:gd name="connsiteX3629" fmla="*/ 7432156 w 8586408"/>
              <a:gd name="connsiteY3629" fmla="*/ 520465 h 886408"/>
              <a:gd name="connsiteX3630" fmla="*/ 7422447 w 8586408"/>
              <a:gd name="connsiteY3630" fmla="*/ 528633 h 886408"/>
              <a:gd name="connsiteX3631" fmla="*/ 7424065 w 8586408"/>
              <a:gd name="connsiteY3631" fmla="*/ 531900 h 886408"/>
              <a:gd name="connsiteX3632" fmla="*/ 7427301 w 8586408"/>
              <a:gd name="connsiteY3632" fmla="*/ 531900 h 886408"/>
              <a:gd name="connsiteX3633" fmla="*/ 7433774 w 8586408"/>
              <a:gd name="connsiteY3633" fmla="*/ 523732 h 886408"/>
              <a:gd name="connsiteX3634" fmla="*/ 7432156 w 8586408"/>
              <a:gd name="connsiteY3634" fmla="*/ 520465 h 886408"/>
              <a:gd name="connsiteX3635" fmla="*/ 3358188 w 8586408"/>
              <a:gd name="connsiteY3635" fmla="*/ 520465 h 886408"/>
              <a:gd name="connsiteX3636" fmla="*/ 3342005 w 8586408"/>
              <a:gd name="connsiteY3636" fmla="*/ 528633 h 886408"/>
              <a:gd name="connsiteX3637" fmla="*/ 3330677 w 8586408"/>
              <a:gd name="connsiteY3637" fmla="*/ 544970 h 886408"/>
              <a:gd name="connsiteX3638" fmla="*/ 3348478 w 8586408"/>
              <a:gd name="connsiteY3638" fmla="*/ 537619 h 886408"/>
              <a:gd name="connsiteX3639" fmla="*/ 3359807 w 8586408"/>
              <a:gd name="connsiteY3639" fmla="*/ 520465 h 886408"/>
              <a:gd name="connsiteX3640" fmla="*/ 5927341 w 8586408"/>
              <a:gd name="connsiteY3640" fmla="*/ 518832 h 886408"/>
              <a:gd name="connsiteX3641" fmla="*/ 5922486 w 8586408"/>
              <a:gd name="connsiteY3641" fmla="*/ 523732 h 886408"/>
              <a:gd name="connsiteX3642" fmla="*/ 5925723 w 8586408"/>
              <a:gd name="connsiteY3642" fmla="*/ 527000 h 886408"/>
              <a:gd name="connsiteX3643" fmla="*/ 5930577 w 8586408"/>
              <a:gd name="connsiteY3643" fmla="*/ 522098 h 886408"/>
              <a:gd name="connsiteX3644" fmla="*/ 5927341 w 8586408"/>
              <a:gd name="connsiteY3644" fmla="*/ 518832 h 886408"/>
              <a:gd name="connsiteX3645" fmla="*/ 8322626 w 8586408"/>
              <a:gd name="connsiteY3645" fmla="*/ 515563 h 886408"/>
              <a:gd name="connsiteX3646" fmla="*/ 8319389 w 8586408"/>
              <a:gd name="connsiteY3646" fmla="*/ 517198 h 886408"/>
              <a:gd name="connsiteX3647" fmla="*/ 8316152 w 8586408"/>
              <a:gd name="connsiteY3647" fmla="*/ 518832 h 886408"/>
              <a:gd name="connsiteX3648" fmla="*/ 8303206 w 8586408"/>
              <a:gd name="connsiteY3648" fmla="*/ 524549 h 886408"/>
              <a:gd name="connsiteX3649" fmla="*/ 8296733 w 8586408"/>
              <a:gd name="connsiteY3649" fmla="*/ 528633 h 886408"/>
              <a:gd name="connsiteX3650" fmla="*/ 8292688 w 8586408"/>
              <a:gd name="connsiteY3650" fmla="*/ 527816 h 886408"/>
              <a:gd name="connsiteX3651" fmla="*/ 8288642 w 8586408"/>
              <a:gd name="connsiteY3651" fmla="*/ 527000 h 886408"/>
              <a:gd name="connsiteX3652" fmla="*/ 8287023 w 8586408"/>
              <a:gd name="connsiteY3652" fmla="*/ 527000 h 886408"/>
              <a:gd name="connsiteX3653" fmla="*/ 8271649 w 8586408"/>
              <a:gd name="connsiteY3653" fmla="*/ 547421 h 886408"/>
              <a:gd name="connsiteX3654" fmla="*/ 8254657 w 8586408"/>
              <a:gd name="connsiteY3654" fmla="*/ 566208 h 886408"/>
              <a:gd name="connsiteX3655" fmla="*/ 8248184 w 8586408"/>
              <a:gd name="connsiteY3655" fmla="*/ 567024 h 886408"/>
              <a:gd name="connsiteX3656" fmla="*/ 8243329 w 8586408"/>
              <a:gd name="connsiteY3656" fmla="*/ 571109 h 886408"/>
              <a:gd name="connsiteX3657" fmla="*/ 8248184 w 8586408"/>
              <a:gd name="connsiteY3657" fmla="*/ 577644 h 886408"/>
              <a:gd name="connsiteX3658" fmla="*/ 8252230 w 8586408"/>
              <a:gd name="connsiteY3658" fmla="*/ 573559 h 886408"/>
              <a:gd name="connsiteX3659" fmla="*/ 8256276 w 8586408"/>
              <a:gd name="connsiteY3659" fmla="*/ 569475 h 886408"/>
              <a:gd name="connsiteX3660" fmla="*/ 8272459 w 8586408"/>
              <a:gd name="connsiteY3660" fmla="*/ 569475 h 886408"/>
              <a:gd name="connsiteX3661" fmla="*/ 8276505 w 8586408"/>
              <a:gd name="connsiteY3661" fmla="*/ 561307 h 886408"/>
              <a:gd name="connsiteX3662" fmla="*/ 8278931 w 8586408"/>
              <a:gd name="connsiteY3662" fmla="*/ 551505 h 886408"/>
              <a:gd name="connsiteX3663" fmla="*/ 8304015 w 8586408"/>
              <a:gd name="connsiteY3663" fmla="*/ 535984 h 886408"/>
              <a:gd name="connsiteX3664" fmla="*/ 8322626 w 8586408"/>
              <a:gd name="connsiteY3664" fmla="*/ 517198 h 886408"/>
              <a:gd name="connsiteX3665" fmla="*/ 6805470 w 8586408"/>
              <a:gd name="connsiteY3665" fmla="*/ 515563 h 886408"/>
              <a:gd name="connsiteX3666" fmla="*/ 6802232 w 8586408"/>
              <a:gd name="connsiteY3666" fmla="*/ 517198 h 886408"/>
              <a:gd name="connsiteX3667" fmla="*/ 6798996 w 8586408"/>
              <a:gd name="connsiteY3667" fmla="*/ 518832 h 886408"/>
              <a:gd name="connsiteX3668" fmla="*/ 6786050 w 8586408"/>
              <a:gd name="connsiteY3668" fmla="*/ 524549 h 886408"/>
              <a:gd name="connsiteX3669" fmla="*/ 6779578 w 8586408"/>
              <a:gd name="connsiteY3669" fmla="*/ 528633 h 886408"/>
              <a:gd name="connsiteX3670" fmla="*/ 6775532 w 8586408"/>
              <a:gd name="connsiteY3670" fmla="*/ 527816 h 886408"/>
              <a:gd name="connsiteX3671" fmla="*/ 6771486 w 8586408"/>
              <a:gd name="connsiteY3671" fmla="*/ 527000 h 886408"/>
              <a:gd name="connsiteX3672" fmla="*/ 6769866 w 8586408"/>
              <a:gd name="connsiteY3672" fmla="*/ 527000 h 886408"/>
              <a:gd name="connsiteX3673" fmla="*/ 6754494 w 8586408"/>
              <a:gd name="connsiteY3673" fmla="*/ 547421 h 886408"/>
              <a:gd name="connsiteX3674" fmla="*/ 6737502 w 8586408"/>
              <a:gd name="connsiteY3674" fmla="*/ 566208 h 886408"/>
              <a:gd name="connsiteX3675" fmla="*/ 6731028 w 8586408"/>
              <a:gd name="connsiteY3675" fmla="*/ 567024 h 886408"/>
              <a:gd name="connsiteX3676" fmla="*/ 6726174 w 8586408"/>
              <a:gd name="connsiteY3676" fmla="*/ 571109 h 886408"/>
              <a:gd name="connsiteX3677" fmla="*/ 6731028 w 8586408"/>
              <a:gd name="connsiteY3677" fmla="*/ 577644 h 886408"/>
              <a:gd name="connsiteX3678" fmla="*/ 6735074 w 8586408"/>
              <a:gd name="connsiteY3678" fmla="*/ 573559 h 886408"/>
              <a:gd name="connsiteX3679" fmla="*/ 6739120 w 8586408"/>
              <a:gd name="connsiteY3679" fmla="*/ 569475 h 886408"/>
              <a:gd name="connsiteX3680" fmla="*/ 6755303 w 8586408"/>
              <a:gd name="connsiteY3680" fmla="*/ 569475 h 886408"/>
              <a:gd name="connsiteX3681" fmla="*/ 6759349 w 8586408"/>
              <a:gd name="connsiteY3681" fmla="*/ 561307 h 886408"/>
              <a:gd name="connsiteX3682" fmla="*/ 6761775 w 8586408"/>
              <a:gd name="connsiteY3682" fmla="*/ 551505 h 886408"/>
              <a:gd name="connsiteX3683" fmla="*/ 6786860 w 8586408"/>
              <a:gd name="connsiteY3683" fmla="*/ 535984 h 886408"/>
              <a:gd name="connsiteX3684" fmla="*/ 6805470 w 8586408"/>
              <a:gd name="connsiteY3684" fmla="*/ 517198 h 886408"/>
              <a:gd name="connsiteX3685" fmla="*/ 8421342 w 8586408"/>
              <a:gd name="connsiteY3685" fmla="*/ 513930 h 886408"/>
              <a:gd name="connsiteX3686" fmla="*/ 8411631 w 8586408"/>
              <a:gd name="connsiteY3686" fmla="*/ 523732 h 886408"/>
              <a:gd name="connsiteX3687" fmla="*/ 8414870 w 8586408"/>
              <a:gd name="connsiteY3687" fmla="*/ 527000 h 886408"/>
              <a:gd name="connsiteX3688" fmla="*/ 8416487 w 8586408"/>
              <a:gd name="connsiteY3688" fmla="*/ 527000 h 886408"/>
              <a:gd name="connsiteX3689" fmla="*/ 8419724 w 8586408"/>
              <a:gd name="connsiteY3689" fmla="*/ 524549 h 886408"/>
              <a:gd name="connsiteX3690" fmla="*/ 8422960 w 8586408"/>
              <a:gd name="connsiteY3690" fmla="*/ 522098 h 886408"/>
              <a:gd name="connsiteX3691" fmla="*/ 8424578 w 8586408"/>
              <a:gd name="connsiteY3691" fmla="*/ 518832 h 886408"/>
              <a:gd name="connsiteX3692" fmla="*/ 8426197 w 8586408"/>
              <a:gd name="connsiteY3692" fmla="*/ 517198 h 886408"/>
              <a:gd name="connsiteX3693" fmla="*/ 8424578 w 8586408"/>
              <a:gd name="connsiteY3693" fmla="*/ 513930 h 886408"/>
              <a:gd name="connsiteX3694" fmla="*/ 7806388 w 8586408"/>
              <a:gd name="connsiteY3694" fmla="*/ 513930 h 886408"/>
              <a:gd name="connsiteX3695" fmla="*/ 7799916 w 8586408"/>
              <a:gd name="connsiteY3695" fmla="*/ 517198 h 886408"/>
              <a:gd name="connsiteX3696" fmla="*/ 7801532 w 8586408"/>
              <a:gd name="connsiteY3696" fmla="*/ 518832 h 886408"/>
              <a:gd name="connsiteX3697" fmla="*/ 7806388 w 8586408"/>
              <a:gd name="connsiteY3697" fmla="*/ 513930 h 886408"/>
              <a:gd name="connsiteX3698" fmla="*/ 6904186 w 8586408"/>
              <a:gd name="connsiteY3698" fmla="*/ 513930 h 886408"/>
              <a:gd name="connsiteX3699" fmla="*/ 6894475 w 8586408"/>
              <a:gd name="connsiteY3699" fmla="*/ 523732 h 886408"/>
              <a:gd name="connsiteX3700" fmla="*/ 6897714 w 8586408"/>
              <a:gd name="connsiteY3700" fmla="*/ 527000 h 886408"/>
              <a:gd name="connsiteX3701" fmla="*/ 6899330 w 8586408"/>
              <a:gd name="connsiteY3701" fmla="*/ 527000 h 886408"/>
              <a:gd name="connsiteX3702" fmla="*/ 6902568 w 8586408"/>
              <a:gd name="connsiteY3702" fmla="*/ 524549 h 886408"/>
              <a:gd name="connsiteX3703" fmla="*/ 6905806 w 8586408"/>
              <a:gd name="connsiteY3703" fmla="*/ 522098 h 886408"/>
              <a:gd name="connsiteX3704" fmla="*/ 6907422 w 8586408"/>
              <a:gd name="connsiteY3704" fmla="*/ 518832 h 886408"/>
              <a:gd name="connsiteX3705" fmla="*/ 6909042 w 8586408"/>
              <a:gd name="connsiteY3705" fmla="*/ 517198 h 886408"/>
              <a:gd name="connsiteX3706" fmla="*/ 6907422 w 8586408"/>
              <a:gd name="connsiteY3706" fmla="*/ 513930 h 886408"/>
              <a:gd name="connsiteX3707" fmla="*/ 6289234 w 8586408"/>
              <a:gd name="connsiteY3707" fmla="*/ 513930 h 886408"/>
              <a:gd name="connsiteX3708" fmla="*/ 6282760 w 8586408"/>
              <a:gd name="connsiteY3708" fmla="*/ 517198 h 886408"/>
              <a:gd name="connsiteX3709" fmla="*/ 6284378 w 8586408"/>
              <a:gd name="connsiteY3709" fmla="*/ 518832 h 886408"/>
              <a:gd name="connsiteX3710" fmla="*/ 6289234 w 8586408"/>
              <a:gd name="connsiteY3710" fmla="*/ 513930 h 886408"/>
              <a:gd name="connsiteX3711" fmla="*/ 3825877 w 8586408"/>
              <a:gd name="connsiteY3711" fmla="*/ 513930 h 886408"/>
              <a:gd name="connsiteX3712" fmla="*/ 3809694 w 8586408"/>
              <a:gd name="connsiteY3712" fmla="*/ 518832 h 886408"/>
              <a:gd name="connsiteX3713" fmla="*/ 3796748 w 8586408"/>
              <a:gd name="connsiteY3713" fmla="*/ 531900 h 886408"/>
              <a:gd name="connsiteX3714" fmla="*/ 3778946 w 8586408"/>
              <a:gd name="connsiteY3714" fmla="*/ 548237 h 886408"/>
              <a:gd name="connsiteX3715" fmla="*/ 3764382 w 8586408"/>
              <a:gd name="connsiteY3715" fmla="*/ 564574 h 886408"/>
              <a:gd name="connsiteX3716" fmla="*/ 3767618 w 8586408"/>
              <a:gd name="connsiteY3716" fmla="*/ 566208 h 886408"/>
              <a:gd name="connsiteX3717" fmla="*/ 3774092 w 8586408"/>
              <a:gd name="connsiteY3717" fmla="*/ 562940 h 886408"/>
              <a:gd name="connsiteX3718" fmla="*/ 3777328 w 8586408"/>
              <a:gd name="connsiteY3718" fmla="*/ 558040 h 886408"/>
              <a:gd name="connsiteX3719" fmla="*/ 3804840 w 8586408"/>
              <a:gd name="connsiteY3719" fmla="*/ 541703 h 886408"/>
              <a:gd name="connsiteX3720" fmla="*/ 3820213 w 8586408"/>
              <a:gd name="connsiteY3720" fmla="*/ 528633 h 886408"/>
              <a:gd name="connsiteX3721" fmla="*/ 3832350 w 8586408"/>
              <a:gd name="connsiteY3721" fmla="*/ 515563 h 886408"/>
              <a:gd name="connsiteX3722" fmla="*/ 3830732 w 8586408"/>
              <a:gd name="connsiteY3722" fmla="*/ 513930 h 886408"/>
              <a:gd name="connsiteX3723" fmla="*/ 987379 w 8586408"/>
              <a:gd name="connsiteY3723" fmla="*/ 513521 h 886408"/>
              <a:gd name="connsiteX3724" fmla="*/ 986369 w 8586408"/>
              <a:gd name="connsiteY3724" fmla="*/ 515563 h 886408"/>
              <a:gd name="connsiteX3725" fmla="*/ 985559 w 8586408"/>
              <a:gd name="connsiteY3725" fmla="*/ 520465 h 886408"/>
              <a:gd name="connsiteX3726" fmla="*/ 988795 w 8586408"/>
              <a:gd name="connsiteY3726" fmla="*/ 523732 h 886408"/>
              <a:gd name="connsiteX3727" fmla="*/ 993651 w 8586408"/>
              <a:gd name="connsiteY3727" fmla="*/ 518832 h 886408"/>
              <a:gd name="connsiteX3728" fmla="*/ 988795 w 8586408"/>
              <a:gd name="connsiteY3728" fmla="*/ 513930 h 886408"/>
              <a:gd name="connsiteX3729" fmla="*/ 987379 w 8586408"/>
              <a:gd name="connsiteY3729" fmla="*/ 513521 h 886408"/>
              <a:gd name="connsiteX3730" fmla="*/ 2282526 w 8586408"/>
              <a:gd name="connsiteY3730" fmla="*/ 509030 h 886408"/>
              <a:gd name="connsiteX3731" fmla="*/ 2267151 w 8586408"/>
              <a:gd name="connsiteY3731" fmla="*/ 517198 h 886408"/>
              <a:gd name="connsiteX3732" fmla="*/ 2256632 w 8586408"/>
              <a:gd name="connsiteY3732" fmla="*/ 530267 h 886408"/>
              <a:gd name="connsiteX3733" fmla="*/ 2237213 w 8586408"/>
              <a:gd name="connsiteY3733" fmla="*/ 544153 h 886408"/>
              <a:gd name="connsiteX3734" fmla="*/ 2219412 w 8586408"/>
              <a:gd name="connsiteY3734" fmla="*/ 559673 h 886408"/>
              <a:gd name="connsiteX3735" fmla="*/ 2204847 w 8586408"/>
              <a:gd name="connsiteY3735" fmla="*/ 567842 h 886408"/>
              <a:gd name="connsiteX3736" fmla="*/ 2191900 w 8586408"/>
              <a:gd name="connsiteY3736" fmla="*/ 579277 h 886408"/>
              <a:gd name="connsiteX3737" fmla="*/ 2188664 w 8586408"/>
              <a:gd name="connsiteY3737" fmla="*/ 585812 h 886408"/>
              <a:gd name="connsiteX3738" fmla="*/ 2183809 w 8586408"/>
              <a:gd name="connsiteY3738" fmla="*/ 592347 h 886408"/>
              <a:gd name="connsiteX3739" fmla="*/ 2166007 w 8586408"/>
              <a:gd name="connsiteY3739" fmla="*/ 597247 h 886408"/>
              <a:gd name="connsiteX3740" fmla="*/ 2156298 w 8586408"/>
              <a:gd name="connsiteY3740" fmla="*/ 610317 h 886408"/>
              <a:gd name="connsiteX3741" fmla="*/ 2159534 w 8586408"/>
              <a:gd name="connsiteY3741" fmla="*/ 615219 h 886408"/>
              <a:gd name="connsiteX3742" fmla="*/ 2183000 w 8586408"/>
              <a:gd name="connsiteY3742" fmla="*/ 607050 h 886408"/>
              <a:gd name="connsiteX3743" fmla="*/ 2199991 w 8586408"/>
              <a:gd name="connsiteY3743" fmla="*/ 589079 h 886408"/>
              <a:gd name="connsiteX3744" fmla="*/ 2201610 w 8586408"/>
              <a:gd name="connsiteY3744" fmla="*/ 587445 h 886408"/>
              <a:gd name="connsiteX3745" fmla="*/ 2208083 w 8586408"/>
              <a:gd name="connsiteY3745" fmla="*/ 586629 h 886408"/>
              <a:gd name="connsiteX3746" fmla="*/ 2214557 w 8586408"/>
              <a:gd name="connsiteY3746" fmla="*/ 584178 h 886408"/>
              <a:gd name="connsiteX3747" fmla="*/ 2226694 w 8586408"/>
              <a:gd name="connsiteY3747" fmla="*/ 572742 h 886408"/>
              <a:gd name="connsiteX3748" fmla="*/ 2237213 w 8586408"/>
              <a:gd name="connsiteY3748" fmla="*/ 561307 h 886408"/>
              <a:gd name="connsiteX3749" fmla="*/ 2246923 w 8586408"/>
              <a:gd name="connsiteY3749" fmla="*/ 552321 h 886408"/>
              <a:gd name="connsiteX3750" fmla="*/ 2259870 w 8586408"/>
              <a:gd name="connsiteY3750" fmla="*/ 544970 h 886408"/>
              <a:gd name="connsiteX3751" fmla="*/ 2261488 w 8586408"/>
              <a:gd name="connsiteY3751" fmla="*/ 544970 h 886408"/>
              <a:gd name="connsiteX3752" fmla="*/ 2270387 w 8586408"/>
              <a:gd name="connsiteY3752" fmla="*/ 536802 h 886408"/>
              <a:gd name="connsiteX3753" fmla="*/ 2277671 w 8586408"/>
              <a:gd name="connsiteY3753" fmla="*/ 531900 h 886408"/>
              <a:gd name="connsiteX3754" fmla="*/ 2280907 w 8586408"/>
              <a:gd name="connsiteY3754" fmla="*/ 527000 h 886408"/>
              <a:gd name="connsiteX3755" fmla="*/ 2285762 w 8586408"/>
              <a:gd name="connsiteY3755" fmla="*/ 517198 h 886408"/>
              <a:gd name="connsiteX3756" fmla="*/ 2287380 w 8586408"/>
              <a:gd name="connsiteY3756" fmla="*/ 513930 h 886408"/>
              <a:gd name="connsiteX3757" fmla="*/ 2282526 w 8586408"/>
              <a:gd name="connsiteY3757" fmla="*/ 509030 h 886408"/>
              <a:gd name="connsiteX3758" fmla="*/ 1123115 w 8586408"/>
              <a:gd name="connsiteY3758" fmla="*/ 507395 h 886408"/>
              <a:gd name="connsiteX3759" fmla="*/ 1112596 w 8586408"/>
              <a:gd name="connsiteY3759" fmla="*/ 513114 h 886408"/>
              <a:gd name="connsiteX3760" fmla="*/ 1105314 w 8586408"/>
              <a:gd name="connsiteY3760" fmla="*/ 523732 h 886408"/>
              <a:gd name="connsiteX3761" fmla="*/ 1113405 w 8586408"/>
              <a:gd name="connsiteY3761" fmla="*/ 530267 h 886408"/>
              <a:gd name="connsiteX3762" fmla="*/ 1127970 w 8586408"/>
              <a:gd name="connsiteY3762" fmla="*/ 515563 h 886408"/>
              <a:gd name="connsiteX3763" fmla="*/ 1127970 w 8586408"/>
              <a:gd name="connsiteY3763" fmla="*/ 509030 h 886408"/>
              <a:gd name="connsiteX3764" fmla="*/ 1126351 w 8586408"/>
              <a:gd name="connsiteY3764" fmla="*/ 509030 h 886408"/>
              <a:gd name="connsiteX3765" fmla="*/ 1123115 w 8586408"/>
              <a:gd name="connsiteY3765" fmla="*/ 507395 h 886408"/>
              <a:gd name="connsiteX3766" fmla="*/ 7301074 w 8586408"/>
              <a:gd name="connsiteY3766" fmla="*/ 505762 h 886408"/>
              <a:gd name="connsiteX3767" fmla="*/ 7297028 w 8586408"/>
              <a:gd name="connsiteY3767" fmla="*/ 517198 h 886408"/>
              <a:gd name="connsiteX3768" fmla="*/ 7287319 w 8586408"/>
              <a:gd name="connsiteY3768" fmla="*/ 522916 h 886408"/>
              <a:gd name="connsiteX3769" fmla="*/ 7277608 w 8586408"/>
              <a:gd name="connsiteY3769" fmla="*/ 528633 h 886408"/>
              <a:gd name="connsiteX3770" fmla="*/ 7273562 w 8586408"/>
              <a:gd name="connsiteY3770" fmla="*/ 540068 h 886408"/>
              <a:gd name="connsiteX3771" fmla="*/ 7280037 w 8586408"/>
              <a:gd name="connsiteY3771" fmla="*/ 549872 h 886408"/>
              <a:gd name="connsiteX3772" fmla="*/ 7295410 w 8586408"/>
              <a:gd name="connsiteY3772" fmla="*/ 539252 h 886408"/>
              <a:gd name="connsiteX3773" fmla="*/ 7307548 w 8586408"/>
              <a:gd name="connsiteY3773" fmla="*/ 525367 h 886408"/>
              <a:gd name="connsiteX3774" fmla="*/ 7307548 w 8586408"/>
              <a:gd name="connsiteY3774" fmla="*/ 513930 h 886408"/>
              <a:gd name="connsiteX3775" fmla="*/ 7302692 w 8586408"/>
              <a:gd name="connsiteY3775" fmla="*/ 505762 h 886408"/>
              <a:gd name="connsiteX3776" fmla="*/ 4091784 w 8586408"/>
              <a:gd name="connsiteY3776" fmla="*/ 505762 h 886408"/>
              <a:gd name="connsiteX3777" fmla="*/ 4083693 w 8586408"/>
              <a:gd name="connsiteY3777" fmla="*/ 512297 h 886408"/>
              <a:gd name="connsiteX3778" fmla="*/ 4086930 w 8586408"/>
              <a:gd name="connsiteY3778" fmla="*/ 513930 h 886408"/>
              <a:gd name="connsiteX3779" fmla="*/ 4088548 w 8586408"/>
              <a:gd name="connsiteY3779" fmla="*/ 513930 h 886408"/>
              <a:gd name="connsiteX3780" fmla="*/ 4093402 w 8586408"/>
              <a:gd name="connsiteY3780" fmla="*/ 509030 h 886408"/>
              <a:gd name="connsiteX3781" fmla="*/ 4093402 w 8586408"/>
              <a:gd name="connsiteY3781" fmla="*/ 507395 h 886408"/>
              <a:gd name="connsiteX3782" fmla="*/ 4091784 w 8586408"/>
              <a:gd name="connsiteY3782" fmla="*/ 505762 h 886408"/>
              <a:gd name="connsiteX3783" fmla="*/ 3897082 w 8586408"/>
              <a:gd name="connsiteY3783" fmla="*/ 505762 h 886408"/>
              <a:gd name="connsiteX3784" fmla="*/ 3888182 w 8586408"/>
              <a:gd name="connsiteY3784" fmla="*/ 507395 h 886408"/>
              <a:gd name="connsiteX3785" fmla="*/ 3882517 w 8586408"/>
              <a:gd name="connsiteY3785" fmla="*/ 512297 h 886408"/>
              <a:gd name="connsiteX3786" fmla="*/ 3891418 w 8586408"/>
              <a:gd name="connsiteY3786" fmla="*/ 518014 h 886408"/>
              <a:gd name="connsiteX3787" fmla="*/ 3900318 w 8586408"/>
              <a:gd name="connsiteY3787" fmla="*/ 520465 h 886408"/>
              <a:gd name="connsiteX3788" fmla="*/ 3901938 w 8586408"/>
              <a:gd name="connsiteY3788" fmla="*/ 517198 h 886408"/>
              <a:gd name="connsiteX3789" fmla="*/ 3897082 w 8586408"/>
              <a:gd name="connsiteY3789" fmla="*/ 505762 h 886408"/>
              <a:gd name="connsiteX3790" fmla="*/ 1053527 w 8586408"/>
              <a:gd name="connsiteY3790" fmla="*/ 505762 h 886408"/>
              <a:gd name="connsiteX3791" fmla="*/ 1047055 w 8586408"/>
              <a:gd name="connsiteY3791" fmla="*/ 513930 h 886408"/>
              <a:gd name="connsiteX3792" fmla="*/ 1050291 w 8586408"/>
              <a:gd name="connsiteY3792" fmla="*/ 518832 h 886408"/>
              <a:gd name="connsiteX3793" fmla="*/ 1055955 w 8586408"/>
              <a:gd name="connsiteY3793" fmla="*/ 515563 h 886408"/>
              <a:gd name="connsiteX3794" fmla="*/ 1058383 w 8586408"/>
              <a:gd name="connsiteY3794" fmla="*/ 509030 h 886408"/>
              <a:gd name="connsiteX3795" fmla="*/ 1053527 w 8586408"/>
              <a:gd name="connsiteY3795" fmla="*/ 505762 h 886408"/>
              <a:gd name="connsiteX3796" fmla="*/ 5799495 w 8586408"/>
              <a:gd name="connsiteY3796" fmla="*/ 504128 h 886408"/>
              <a:gd name="connsiteX3797" fmla="*/ 5793831 w 8586408"/>
              <a:gd name="connsiteY3797" fmla="*/ 508212 h 886408"/>
              <a:gd name="connsiteX3798" fmla="*/ 5789786 w 8586408"/>
              <a:gd name="connsiteY3798" fmla="*/ 515563 h 886408"/>
              <a:gd name="connsiteX3799" fmla="*/ 5794640 w 8586408"/>
              <a:gd name="connsiteY3799" fmla="*/ 520465 h 886408"/>
              <a:gd name="connsiteX3800" fmla="*/ 5805968 w 8586408"/>
              <a:gd name="connsiteY3800" fmla="*/ 509030 h 886408"/>
              <a:gd name="connsiteX3801" fmla="*/ 5799495 w 8586408"/>
              <a:gd name="connsiteY3801" fmla="*/ 504128 h 886408"/>
              <a:gd name="connsiteX3802" fmla="*/ 2814945 w 8586408"/>
              <a:gd name="connsiteY3802" fmla="*/ 502495 h 886408"/>
              <a:gd name="connsiteX3803" fmla="*/ 2794717 w 8586408"/>
              <a:gd name="connsiteY3803" fmla="*/ 509846 h 886408"/>
              <a:gd name="connsiteX3804" fmla="*/ 2774488 w 8586408"/>
              <a:gd name="connsiteY3804" fmla="*/ 520465 h 886408"/>
              <a:gd name="connsiteX3805" fmla="*/ 2769634 w 8586408"/>
              <a:gd name="connsiteY3805" fmla="*/ 527816 h 886408"/>
              <a:gd name="connsiteX3806" fmla="*/ 2764778 w 8586408"/>
              <a:gd name="connsiteY3806" fmla="*/ 535168 h 886408"/>
              <a:gd name="connsiteX3807" fmla="*/ 2753451 w 8586408"/>
              <a:gd name="connsiteY3807" fmla="*/ 543337 h 886408"/>
              <a:gd name="connsiteX3808" fmla="*/ 2740504 w 8586408"/>
              <a:gd name="connsiteY3808" fmla="*/ 553138 h 886408"/>
              <a:gd name="connsiteX3809" fmla="*/ 2733222 w 8586408"/>
              <a:gd name="connsiteY3809" fmla="*/ 557223 h 886408"/>
              <a:gd name="connsiteX3810" fmla="*/ 2727557 w 8586408"/>
              <a:gd name="connsiteY3810" fmla="*/ 561307 h 886408"/>
              <a:gd name="connsiteX3811" fmla="*/ 2717847 w 8586408"/>
              <a:gd name="connsiteY3811" fmla="*/ 575193 h 886408"/>
              <a:gd name="connsiteX3812" fmla="*/ 2701664 w 8586408"/>
              <a:gd name="connsiteY3812" fmla="*/ 582545 h 886408"/>
              <a:gd name="connsiteX3813" fmla="*/ 2694382 w 8586408"/>
              <a:gd name="connsiteY3813" fmla="*/ 590713 h 886408"/>
              <a:gd name="connsiteX3814" fmla="*/ 2685481 w 8586408"/>
              <a:gd name="connsiteY3814" fmla="*/ 595614 h 886408"/>
              <a:gd name="connsiteX3815" fmla="*/ 2673344 w 8586408"/>
              <a:gd name="connsiteY3815" fmla="*/ 606233 h 886408"/>
              <a:gd name="connsiteX3816" fmla="*/ 2656353 w 8586408"/>
              <a:gd name="connsiteY3816" fmla="*/ 616852 h 886408"/>
              <a:gd name="connsiteX3817" fmla="*/ 2649070 w 8586408"/>
              <a:gd name="connsiteY3817" fmla="*/ 628287 h 886408"/>
              <a:gd name="connsiteX3818" fmla="*/ 2640170 w 8586408"/>
              <a:gd name="connsiteY3818" fmla="*/ 638089 h 886408"/>
              <a:gd name="connsiteX3819" fmla="*/ 2627223 w 8586408"/>
              <a:gd name="connsiteY3819" fmla="*/ 638089 h 886408"/>
              <a:gd name="connsiteX3820" fmla="*/ 2622367 w 8586408"/>
              <a:gd name="connsiteY3820" fmla="*/ 643808 h 886408"/>
              <a:gd name="connsiteX3821" fmla="*/ 2615895 w 8586408"/>
              <a:gd name="connsiteY3821" fmla="*/ 652792 h 886408"/>
              <a:gd name="connsiteX3822" fmla="*/ 2603758 w 8586408"/>
              <a:gd name="connsiteY3822" fmla="*/ 661778 h 886408"/>
              <a:gd name="connsiteX3823" fmla="*/ 2596475 w 8586408"/>
              <a:gd name="connsiteY3823" fmla="*/ 670762 h 886408"/>
              <a:gd name="connsiteX3824" fmla="*/ 2585147 w 8586408"/>
              <a:gd name="connsiteY3824" fmla="*/ 674031 h 886408"/>
              <a:gd name="connsiteX3825" fmla="*/ 2577056 w 8586408"/>
              <a:gd name="connsiteY3825" fmla="*/ 682199 h 886408"/>
              <a:gd name="connsiteX3826" fmla="*/ 2567346 w 8586408"/>
              <a:gd name="connsiteY3826" fmla="*/ 694451 h 886408"/>
              <a:gd name="connsiteX3827" fmla="*/ 2560873 w 8586408"/>
              <a:gd name="connsiteY3827" fmla="*/ 705071 h 886408"/>
              <a:gd name="connsiteX3828" fmla="*/ 2565727 w 8586408"/>
              <a:gd name="connsiteY3828" fmla="*/ 706704 h 886408"/>
              <a:gd name="connsiteX3829" fmla="*/ 2567346 w 8586408"/>
              <a:gd name="connsiteY3829" fmla="*/ 706704 h 886408"/>
              <a:gd name="connsiteX3830" fmla="*/ 2578674 w 8586408"/>
              <a:gd name="connsiteY3830" fmla="*/ 696902 h 886408"/>
              <a:gd name="connsiteX3831" fmla="*/ 2591621 w 8586408"/>
              <a:gd name="connsiteY3831" fmla="*/ 692001 h 886408"/>
              <a:gd name="connsiteX3832" fmla="*/ 2597284 w 8586408"/>
              <a:gd name="connsiteY3832" fmla="*/ 683832 h 886408"/>
              <a:gd name="connsiteX3833" fmla="*/ 2602948 w 8586408"/>
              <a:gd name="connsiteY3833" fmla="*/ 674031 h 886408"/>
              <a:gd name="connsiteX3834" fmla="*/ 2615895 w 8586408"/>
              <a:gd name="connsiteY3834" fmla="*/ 669129 h 886408"/>
              <a:gd name="connsiteX3835" fmla="*/ 2626413 w 8586408"/>
              <a:gd name="connsiteY3835" fmla="*/ 661778 h 886408"/>
              <a:gd name="connsiteX3836" fmla="*/ 2633696 w 8586408"/>
              <a:gd name="connsiteY3836" fmla="*/ 652792 h 886408"/>
              <a:gd name="connsiteX3837" fmla="*/ 2647452 w 8586408"/>
              <a:gd name="connsiteY3837" fmla="*/ 640540 h 886408"/>
              <a:gd name="connsiteX3838" fmla="*/ 2662825 w 8586408"/>
              <a:gd name="connsiteY3838" fmla="*/ 629921 h 886408"/>
              <a:gd name="connsiteX3839" fmla="*/ 2670108 w 8586408"/>
              <a:gd name="connsiteY3839" fmla="*/ 628287 h 886408"/>
              <a:gd name="connsiteX3840" fmla="*/ 2677390 w 8586408"/>
              <a:gd name="connsiteY3840" fmla="*/ 626654 h 886408"/>
              <a:gd name="connsiteX3841" fmla="*/ 2687101 w 8586408"/>
              <a:gd name="connsiteY3841" fmla="*/ 612768 h 886408"/>
              <a:gd name="connsiteX3842" fmla="*/ 2696810 w 8586408"/>
              <a:gd name="connsiteY3842" fmla="*/ 600515 h 886408"/>
              <a:gd name="connsiteX3843" fmla="*/ 2709756 w 8586408"/>
              <a:gd name="connsiteY3843" fmla="*/ 600515 h 886408"/>
              <a:gd name="connsiteX3844" fmla="*/ 2715420 w 8586408"/>
              <a:gd name="connsiteY3844" fmla="*/ 588263 h 886408"/>
              <a:gd name="connsiteX3845" fmla="*/ 2724321 w 8586408"/>
              <a:gd name="connsiteY3845" fmla="*/ 579277 h 886408"/>
              <a:gd name="connsiteX3846" fmla="*/ 2732412 w 8586408"/>
              <a:gd name="connsiteY3846" fmla="*/ 579277 h 886408"/>
              <a:gd name="connsiteX3847" fmla="*/ 2736458 w 8586408"/>
              <a:gd name="connsiteY3847" fmla="*/ 575193 h 886408"/>
              <a:gd name="connsiteX3848" fmla="*/ 2740504 w 8586408"/>
              <a:gd name="connsiteY3848" fmla="*/ 571109 h 886408"/>
              <a:gd name="connsiteX3849" fmla="*/ 2750213 w 8586408"/>
              <a:gd name="connsiteY3849" fmla="*/ 571109 h 886408"/>
              <a:gd name="connsiteX3850" fmla="*/ 2751831 w 8586408"/>
              <a:gd name="connsiteY3850" fmla="*/ 569475 h 886408"/>
              <a:gd name="connsiteX3851" fmla="*/ 2753451 w 8586408"/>
              <a:gd name="connsiteY3851" fmla="*/ 567842 h 886408"/>
              <a:gd name="connsiteX3852" fmla="*/ 2755069 w 8586408"/>
              <a:gd name="connsiteY3852" fmla="*/ 562940 h 886408"/>
              <a:gd name="connsiteX3853" fmla="*/ 2756687 w 8586408"/>
              <a:gd name="connsiteY3853" fmla="*/ 560489 h 886408"/>
              <a:gd name="connsiteX3854" fmla="*/ 2758305 w 8586408"/>
              <a:gd name="connsiteY3854" fmla="*/ 558040 h 886408"/>
              <a:gd name="connsiteX3855" fmla="*/ 2762351 w 8586408"/>
              <a:gd name="connsiteY3855" fmla="*/ 552321 h 886408"/>
              <a:gd name="connsiteX3856" fmla="*/ 2769634 w 8586408"/>
              <a:gd name="connsiteY3856" fmla="*/ 546603 h 886408"/>
              <a:gd name="connsiteX3857" fmla="*/ 2778534 w 8586408"/>
              <a:gd name="connsiteY3857" fmla="*/ 543337 h 886408"/>
              <a:gd name="connsiteX3858" fmla="*/ 2789053 w 8586408"/>
              <a:gd name="connsiteY3858" fmla="*/ 540068 h 886408"/>
              <a:gd name="connsiteX3859" fmla="*/ 2793098 w 8586408"/>
              <a:gd name="connsiteY3859" fmla="*/ 532717 h 886408"/>
              <a:gd name="connsiteX3860" fmla="*/ 2795526 w 8586408"/>
              <a:gd name="connsiteY3860" fmla="*/ 525367 h 886408"/>
              <a:gd name="connsiteX3861" fmla="*/ 2808472 w 8586408"/>
              <a:gd name="connsiteY3861" fmla="*/ 515563 h 886408"/>
              <a:gd name="connsiteX3862" fmla="*/ 2814945 w 8586408"/>
              <a:gd name="connsiteY3862" fmla="*/ 502495 h 886408"/>
              <a:gd name="connsiteX3863" fmla="*/ 2708138 w 8586408"/>
              <a:gd name="connsiteY3863" fmla="*/ 502495 h 886408"/>
              <a:gd name="connsiteX3864" fmla="*/ 2704092 w 8586408"/>
              <a:gd name="connsiteY3864" fmla="*/ 504946 h 886408"/>
              <a:gd name="connsiteX3865" fmla="*/ 2698428 w 8586408"/>
              <a:gd name="connsiteY3865" fmla="*/ 509030 h 886408"/>
              <a:gd name="connsiteX3866" fmla="*/ 2691955 w 8586408"/>
              <a:gd name="connsiteY3866" fmla="*/ 515563 h 886408"/>
              <a:gd name="connsiteX3867" fmla="*/ 2688719 w 8586408"/>
              <a:gd name="connsiteY3867" fmla="*/ 520465 h 886408"/>
              <a:gd name="connsiteX3868" fmla="*/ 2688719 w 8586408"/>
              <a:gd name="connsiteY3868" fmla="*/ 523732 h 886408"/>
              <a:gd name="connsiteX3869" fmla="*/ 2703284 w 8586408"/>
              <a:gd name="connsiteY3869" fmla="*/ 518014 h 886408"/>
              <a:gd name="connsiteX3870" fmla="*/ 2711374 w 8586408"/>
              <a:gd name="connsiteY3870" fmla="*/ 504128 h 886408"/>
              <a:gd name="connsiteX3871" fmla="*/ 2709756 w 8586408"/>
              <a:gd name="connsiteY3871" fmla="*/ 502495 h 886408"/>
              <a:gd name="connsiteX3872" fmla="*/ 665643 w 8586408"/>
              <a:gd name="connsiteY3872" fmla="*/ 502495 h 886408"/>
              <a:gd name="connsiteX3873" fmla="*/ 645412 w 8586408"/>
              <a:gd name="connsiteY3873" fmla="*/ 509846 h 886408"/>
              <a:gd name="connsiteX3874" fmla="*/ 625184 w 8586408"/>
              <a:gd name="connsiteY3874" fmla="*/ 520465 h 886408"/>
              <a:gd name="connsiteX3875" fmla="*/ 620330 w 8586408"/>
              <a:gd name="connsiteY3875" fmla="*/ 527816 h 886408"/>
              <a:gd name="connsiteX3876" fmla="*/ 615474 w 8586408"/>
              <a:gd name="connsiteY3876" fmla="*/ 535168 h 886408"/>
              <a:gd name="connsiteX3877" fmla="*/ 604147 w 8586408"/>
              <a:gd name="connsiteY3877" fmla="*/ 543337 h 886408"/>
              <a:gd name="connsiteX3878" fmla="*/ 591200 w 8586408"/>
              <a:gd name="connsiteY3878" fmla="*/ 553138 h 886408"/>
              <a:gd name="connsiteX3879" fmla="*/ 583918 w 8586408"/>
              <a:gd name="connsiteY3879" fmla="*/ 557223 h 886408"/>
              <a:gd name="connsiteX3880" fmla="*/ 578253 w 8586408"/>
              <a:gd name="connsiteY3880" fmla="*/ 561307 h 886408"/>
              <a:gd name="connsiteX3881" fmla="*/ 568543 w 8586408"/>
              <a:gd name="connsiteY3881" fmla="*/ 575193 h 886408"/>
              <a:gd name="connsiteX3882" fmla="*/ 552360 w 8586408"/>
              <a:gd name="connsiteY3882" fmla="*/ 582545 h 886408"/>
              <a:gd name="connsiteX3883" fmla="*/ 545078 w 8586408"/>
              <a:gd name="connsiteY3883" fmla="*/ 590713 h 886408"/>
              <a:gd name="connsiteX3884" fmla="*/ 536177 w 8586408"/>
              <a:gd name="connsiteY3884" fmla="*/ 595614 h 886408"/>
              <a:gd name="connsiteX3885" fmla="*/ 524040 w 8586408"/>
              <a:gd name="connsiteY3885" fmla="*/ 606233 h 886408"/>
              <a:gd name="connsiteX3886" fmla="*/ 507049 w 8586408"/>
              <a:gd name="connsiteY3886" fmla="*/ 616852 h 886408"/>
              <a:gd name="connsiteX3887" fmla="*/ 499766 w 8586408"/>
              <a:gd name="connsiteY3887" fmla="*/ 628287 h 886408"/>
              <a:gd name="connsiteX3888" fmla="*/ 490866 w 8586408"/>
              <a:gd name="connsiteY3888" fmla="*/ 638089 h 886408"/>
              <a:gd name="connsiteX3889" fmla="*/ 477919 w 8586408"/>
              <a:gd name="connsiteY3889" fmla="*/ 638089 h 886408"/>
              <a:gd name="connsiteX3890" fmla="*/ 473065 w 8586408"/>
              <a:gd name="connsiteY3890" fmla="*/ 643808 h 886408"/>
              <a:gd name="connsiteX3891" fmla="*/ 466591 w 8586408"/>
              <a:gd name="connsiteY3891" fmla="*/ 652792 h 886408"/>
              <a:gd name="connsiteX3892" fmla="*/ 454454 w 8586408"/>
              <a:gd name="connsiteY3892" fmla="*/ 661778 h 886408"/>
              <a:gd name="connsiteX3893" fmla="*/ 447171 w 8586408"/>
              <a:gd name="connsiteY3893" fmla="*/ 670762 h 886408"/>
              <a:gd name="connsiteX3894" fmla="*/ 435843 w 8586408"/>
              <a:gd name="connsiteY3894" fmla="*/ 674031 h 886408"/>
              <a:gd name="connsiteX3895" fmla="*/ 427752 w 8586408"/>
              <a:gd name="connsiteY3895" fmla="*/ 682199 h 886408"/>
              <a:gd name="connsiteX3896" fmla="*/ 418042 w 8586408"/>
              <a:gd name="connsiteY3896" fmla="*/ 694451 h 886408"/>
              <a:gd name="connsiteX3897" fmla="*/ 411569 w 8586408"/>
              <a:gd name="connsiteY3897" fmla="*/ 705071 h 886408"/>
              <a:gd name="connsiteX3898" fmla="*/ 416423 w 8586408"/>
              <a:gd name="connsiteY3898" fmla="*/ 706704 h 886408"/>
              <a:gd name="connsiteX3899" fmla="*/ 418042 w 8586408"/>
              <a:gd name="connsiteY3899" fmla="*/ 706704 h 886408"/>
              <a:gd name="connsiteX3900" fmla="*/ 429370 w 8586408"/>
              <a:gd name="connsiteY3900" fmla="*/ 696902 h 886408"/>
              <a:gd name="connsiteX3901" fmla="*/ 442317 w 8586408"/>
              <a:gd name="connsiteY3901" fmla="*/ 692001 h 886408"/>
              <a:gd name="connsiteX3902" fmla="*/ 447980 w 8586408"/>
              <a:gd name="connsiteY3902" fmla="*/ 683832 h 886408"/>
              <a:gd name="connsiteX3903" fmla="*/ 453644 w 8586408"/>
              <a:gd name="connsiteY3903" fmla="*/ 674031 h 886408"/>
              <a:gd name="connsiteX3904" fmla="*/ 466591 w 8586408"/>
              <a:gd name="connsiteY3904" fmla="*/ 669129 h 886408"/>
              <a:gd name="connsiteX3905" fmla="*/ 477109 w 8586408"/>
              <a:gd name="connsiteY3905" fmla="*/ 661778 h 886408"/>
              <a:gd name="connsiteX3906" fmla="*/ 484392 w 8586408"/>
              <a:gd name="connsiteY3906" fmla="*/ 652792 h 886408"/>
              <a:gd name="connsiteX3907" fmla="*/ 498148 w 8586408"/>
              <a:gd name="connsiteY3907" fmla="*/ 640540 h 886408"/>
              <a:gd name="connsiteX3908" fmla="*/ 513521 w 8586408"/>
              <a:gd name="connsiteY3908" fmla="*/ 629921 h 886408"/>
              <a:gd name="connsiteX3909" fmla="*/ 520804 w 8586408"/>
              <a:gd name="connsiteY3909" fmla="*/ 628287 h 886408"/>
              <a:gd name="connsiteX3910" fmla="*/ 528086 w 8586408"/>
              <a:gd name="connsiteY3910" fmla="*/ 626654 h 886408"/>
              <a:gd name="connsiteX3911" fmla="*/ 537795 w 8586408"/>
              <a:gd name="connsiteY3911" fmla="*/ 612768 h 886408"/>
              <a:gd name="connsiteX3912" fmla="*/ 547506 w 8586408"/>
              <a:gd name="connsiteY3912" fmla="*/ 600515 h 886408"/>
              <a:gd name="connsiteX3913" fmla="*/ 560452 w 8586408"/>
              <a:gd name="connsiteY3913" fmla="*/ 600515 h 886408"/>
              <a:gd name="connsiteX3914" fmla="*/ 566117 w 8586408"/>
              <a:gd name="connsiteY3914" fmla="*/ 588263 h 886408"/>
              <a:gd name="connsiteX3915" fmla="*/ 575017 w 8586408"/>
              <a:gd name="connsiteY3915" fmla="*/ 579277 h 886408"/>
              <a:gd name="connsiteX3916" fmla="*/ 583108 w 8586408"/>
              <a:gd name="connsiteY3916" fmla="*/ 579277 h 886408"/>
              <a:gd name="connsiteX3917" fmla="*/ 587154 w 8586408"/>
              <a:gd name="connsiteY3917" fmla="*/ 575193 h 886408"/>
              <a:gd name="connsiteX3918" fmla="*/ 591200 w 8586408"/>
              <a:gd name="connsiteY3918" fmla="*/ 571109 h 886408"/>
              <a:gd name="connsiteX3919" fmla="*/ 600909 w 8586408"/>
              <a:gd name="connsiteY3919" fmla="*/ 571109 h 886408"/>
              <a:gd name="connsiteX3920" fmla="*/ 602527 w 8586408"/>
              <a:gd name="connsiteY3920" fmla="*/ 569475 h 886408"/>
              <a:gd name="connsiteX3921" fmla="*/ 604147 w 8586408"/>
              <a:gd name="connsiteY3921" fmla="*/ 567842 h 886408"/>
              <a:gd name="connsiteX3922" fmla="*/ 605765 w 8586408"/>
              <a:gd name="connsiteY3922" fmla="*/ 562940 h 886408"/>
              <a:gd name="connsiteX3923" fmla="*/ 607383 w 8586408"/>
              <a:gd name="connsiteY3923" fmla="*/ 560489 h 886408"/>
              <a:gd name="connsiteX3924" fmla="*/ 609001 w 8586408"/>
              <a:gd name="connsiteY3924" fmla="*/ 558040 h 886408"/>
              <a:gd name="connsiteX3925" fmla="*/ 613046 w 8586408"/>
              <a:gd name="connsiteY3925" fmla="*/ 552321 h 886408"/>
              <a:gd name="connsiteX3926" fmla="*/ 620330 w 8586408"/>
              <a:gd name="connsiteY3926" fmla="*/ 546603 h 886408"/>
              <a:gd name="connsiteX3927" fmla="*/ 629230 w 8586408"/>
              <a:gd name="connsiteY3927" fmla="*/ 543337 h 886408"/>
              <a:gd name="connsiteX3928" fmla="*/ 639749 w 8586408"/>
              <a:gd name="connsiteY3928" fmla="*/ 540068 h 886408"/>
              <a:gd name="connsiteX3929" fmla="*/ 643794 w 8586408"/>
              <a:gd name="connsiteY3929" fmla="*/ 532717 h 886408"/>
              <a:gd name="connsiteX3930" fmla="*/ 646222 w 8586408"/>
              <a:gd name="connsiteY3930" fmla="*/ 525367 h 886408"/>
              <a:gd name="connsiteX3931" fmla="*/ 659168 w 8586408"/>
              <a:gd name="connsiteY3931" fmla="*/ 515563 h 886408"/>
              <a:gd name="connsiteX3932" fmla="*/ 665643 w 8586408"/>
              <a:gd name="connsiteY3932" fmla="*/ 502495 h 886408"/>
              <a:gd name="connsiteX3933" fmla="*/ 558834 w 8586408"/>
              <a:gd name="connsiteY3933" fmla="*/ 502495 h 886408"/>
              <a:gd name="connsiteX3934" fmla="*/ 554788 w 8586408"/>
              <a:gd name="connsiteY3934" fmla="*/ 504946 h 886408"/>
              <a:gd name="connsiteX3935" fmla="*/ 549124 w 8586408"/>
              <a:gd name="connsiteY3935" fmla="*/ 509030 h 886408"/>
              <a:gd name="connsiteX3936" fmla="*/ 542651 w 8586408"/>
              <a:gd name="connsiteY3936" fmla="*/ 515563 h 886408"/>
              <a:gd name="connsiteX3937" fmla="*/ 539415 w 8586408"/>
              <a:gd name="connsiteY3937" fmla="*/ 520465 h 886408"/>
              <a:gd name="connsiteX3938" fmla="*/ 539415 w 8586408"/>
              <a:gd name="connsiteY3938" fmla="*/ 523732 h 886408"/>
              <a:gd name="connsiteX3939" fmla="*/ 553979 w 8586408"/>
              <a:gd name="connsiteY3939" fmla="*/ 518014 h 886408"/>
              <a:gd name="connsiteX3940" fmla="*/ 562071 w 8586408"/>
              <a:gd name="connsiteY3940" fmla="*/ 504128 h 886408"/>
              <a:gd name="connsiteX3941" fmla="*/ 560452 w 8586408"/>
              <a:gd name="connsiteY3941" fmla="*/ 502495 h 886408"/>
              <a:gd name="connsiteX3942" fmla="*/ 2863494 w 8586408"/>
              <a:gd name="connsiteY3942" fmla="*/ 500861 h 886408"/>
              <a:gd name="connsiteX3943" fmla="*/ 2866732 w 8586408"/>
              <a:gd name="connsiteY3943" fmla="*/ 504128 h 886408"/>
              <a:gd name="connsiteX3944" fmla="*/ 2871586 w 8586408"/>
              <a:gd name="connsiteY3944" fmla="*/ 502495 h 886408"/>
              <a:gd name="connsiteX3945" fmla="*/ 2866732 w 8586408"/>
              <a:gd name="connsiteY3945" fmla="*/ 500861 h 886408"/>
              <a:gd name="connsiteX3946" fmla="*/ 2865112 w 8586408"/>
              <a:gd name="connsiteY3946" fmla="*/ 500861 h 886408"/>
              <a:gd name="connsiteX3947" fmla="*/ 714190 w 8586408"/>
              <a:gd name="connsiteY3947" fmla="*/ 500861 h 886408"/>
              <a:gd name="connsiteX3948" fmla="*/ 717428 w 8586408"/>
              <a:gd name="connsiteY3948" fmla="*/ 504128 h 886408"/>
              <a:gd name="connsiteX3949" fmla="*/ 722282 w 8586408"/>
              <a:gd name="connsiteY3949" fmla="*/ 502495 h 886408"/>
              <a:gd name="connsiteX3950" fmla="*/ 717428 w 8586408"/>
              <a:gd name="connsiteY3950" fmla="*/ 500861 h 886408"/>
              <a:gd name="connsiteX3951" fmla="*/ 715808 w 8586408"/>
              <a:gd name="connsiteY3951" fmla="*/ 500861 h 886408"/>
              <a:gd name="connsiteX3952" fmla="*/ 3921357 w 8586408"/>
              <a:gd name="connsiteY3952" fmla="*/ 499227 h 886408"/>
              <a:gd name="connsiteX3953" fmla="*/ 3916501 w 8586408"/>
              <a:gd name="connsiteY3953" fmla="*/ 502495 h 886408"/>
              <a:gd name="connsiteX3954" fmla="*/ 3921357 w 8586408"/>
              <a:gd name="connsiteY3954" fmla="*/ 507395 h 886408"/>
              <a:gd name="connsiteX3955" fmla="*/ 3926212 w 8586408"/>
              <a:gd name="connsiteY3955" fmla="*/ 502495 h 886408"/>
              <a:gd name="connsiteX3956" fmla="*/ 3921357 w 8586408"/>
              <a:gd name="connsiteY3956" fmla="*/ 499227 h 886408"/>
              <a:gd name="connsiteX3957" fmla="*/ 3233579 w 8586408"/>
              <a:gd name="connsiteY3957" fmla="*/ 497593 h 886408"/>
              <a:gd name="connsiteX3958" fmla="*/ 3227916 w 8586408"/>
              <a:gd name="connsiteY3958" fmla="*/ 503311 h 886408"/>
              <a:gd name="connsiteX3959" fmla="*/ 3227106 w 8586408"/>
              <a:gd name="connsiteY3959" fmla="*/ 512297 h 886408"/>
              <a:gd name="connsiteX3960" fmla="*/ 3231152 w 8586408"/>
              <a:gd name="connsiteY3960" fmla="*/ 517198 h 886408"/>
              <a:gd name="connsiteX3961" fmla="*/ 3236815 w 8586408"/>
              <a:gd name="connsiteY3961" fmla="*/ 520465 h 886408"/>
              <a:gd name="connsiteX3962" fmla="*/ 3242481 w 8586408"/>
              <a:gd name="connsiteY3962" fmla="*/ 533535 h 886408"/>
              <a:gd name="connsiteX3963" fmla="*/ 3254618 w 8586408"/>
              <a:gd name="connsiteY3963" fmla="*/ 540068 h 886408"/>
              <a:gd name="connsiteX3964" fmla="*/ 3267563 w 8586408"/>
              <a:gd name="connsiteY3964" fmla="*/ 530267 h 886408"/>
              <a:gd name="connsiteX3965" fmla="*/ 3272419 w 8586408"/>
              <a:gd name="connsiteY3965" fmla="*/ 515563 h 886408"/>
              <a:gd name="connsiteX3966" fmla="*/ 3269183 w 8586408"/>
              <a:gd name="connsiteY3966" fmla="*/ 506579 h 886408"/>
              <a:gd name="connsiteX3967" fmla="*/ 3261090 w 8586408"/>
              <a:gd name="connsiteY3967" fmla="*/ 500861 h 886408"/>
              <a:gd name="connsiteX3968" fmla="*/ 3249762 w 8586408"/>
              <a:gd name="connsiteY3968" fmla="*/ 507395 h 886408"/>
              <a:gd name="connsiteX3969" fmla="*/ 3243289 w 8586408"/>
              <a:gd name="connsiteY3969" fmla="*/ 513930 h 886408"/>
              <a:gd name="connsiteX3970" fmla="*/ 3241671 w 8586408"/>
              <a:gd name="connsiteY3970" fmla="*/ 513930 h 886408"/>
              <a:gd name="connsiteX3971" fmla="*/ 3240861 w 8586408"/>
              <a:gd name="connsiteY3971" fmla="*/ 503311 h 886408"/>
              <a:gd name="connsiteX3972" fmla="*/ 3233579 w 8586408"/>
              <a:gd name="connsiteY3972" fmla="*/ 497593 h 886408"/>
              <a:gd name="connsiteX3973" fmla="*/ 5899829 w 8586408"/>
              <a:gd name="connsiteY3973" fmla="*/ 494326 h 886408"/>
              <a:gd name="connsiteX3974" fmla="*/ 5894975 w 8586408"/>
              <a:gd name="connsiteY3974" fmla="*/ 497593 h 886408"/>
              <a:gd name="connsiteX3975" fmla="*/ 5899829 w 8586408"/>
              <a:gd name="connsiteY3975" fmla="*/ 500861 h 886408"/>
              <a:gd name="connsiteX3976" fmla="*/ 5903066 w 8586408"/>
              <a:gd name="connsiteY3976" fmla="*/ 499227 h 886408"/>
              <a:gd name="connsiteX3977" fmla="*/ 5899829 w 8586408"/>
              <a:gd name="connsiteY3977" fmla="*/ 494326 h 886408"/>
              <a:gd name="connsiteX3978" fmla="*/ 2772870 w 8586408"/>
              <a:gd name="connsiteY3978" fmla="*/ 494326 h 886408"/>
              <a:gd name="connsiteX3979" fmla="*/ 2758305 w 8586408"/>
              <a:gd name="connsiteY3979" fmla="*/ 502495 h 886408"/>
              <a:gd name="connsiteX3980" fmla="*/ 2743740 w 8586408"/>
              <a:gd name="connsiteY3980" fmla="*/ 509030 h 886408"/>
              <a:gd name="connsiteX3981" fmla="*/ 2737268 w 8586408"/>
              <a:gd name="connsiteY3981" fmla="*/ 519648 h 886408"/>
              <a:gd name="connsiteX3982" fmla="*/ 2729176 w 8586408"/>
              <a:gd name="connsiteY3982" fmla="*/ 527000 h 886408"/>
              <a:gd name="connsiteX3983" fmla="*/ 2727557 w 8586408"/>
              <a:gd name="connsiteY3983" fmla="*/ 527000 h 886408"/>
              <a:gd name="connsiteX3984" fmla="*/ 2724321 w 8586408"/>
              <a:gd name="connsiteY3984" fmla="*/ 527000 h 886408"/>
              <a:gd name="connsiteX3985" fmla="*/ 2722703 w 8586408"/>
              <a:gd name="connsiteY3985" fmla="*/ 525367 h 886408"/>
              <a:gd name="connsiteX3986" fmla="*/ 2704902 w 8586408"/>
              <a:gd name="connsiteY3986" fmla="*/ 535984 h 886408"/>
              <a:gd name="connsiteX3987" fmla="*/ 2698428 w 8586408"/>
              <a:gd name="connsiteY3987" fmla="*/ 554772 h 886408"/>
              <a:gd name="connsiteX3988" fmla="*/ 2698428 w 8586408"/>
              <a:gd name="connsiteY3988" fmla="*/ 558040 h 886408"/>
              <a:gd name="connsiteX3989" fmla="*/ 2704092 w 8586408"/>
              <a:gd name="connsiteY3989" fmla="*/ 554772 h 886408"/>
              <a:gd name="connsiteX3990" fmla="*/ 2710565 w 8586408"/>
              <a:gd name="connsiteY3990" fmla="*/ 553956 h 886408"/>
              <a:gd name="connsiteX3991" fmla="*/ 2719467 w 8586408"/>
              <a:gd name="connsiteY3991" fmla="*/ 550688 h 886408"/>
              <a:gd name="connsiteX3992" fmla="*/ 2732412 w 8586408"/>
              <a:gd name="connsiteY3992" fmla="*/ 538435 h 886408"/>
              <a:gd name="connsiteX3993" fmla="*/ 2750213 w 8586408"/>
              <a:gd name="connsiteY3993" fmla="*/ 520465 h 886408"/>
              <a:gd name="connsiteX3994" fmla="*/ 2761542 w 8586408"/>
              <a:gd name="connsiteY3994" fmla="*/ 513114 h 886408"/>
              <a:gd name="connsiteX3995" fmla="*/ 2763160 w 8586408"/>
              <a:gd name="connsiteY3995" fmla="*/ 507395 h 886408"/>
              <a:gd name="connsiteX3996" fmla="*/ 2772061 w 8586408"/>
              <a:gd name="connsiteY3996" fmla="*/ 504946 h 886408"/>
              <a:gd name="connsiteX3997" fmla="*/ 2776107 w 8586408"/>
              <a:gd name="connsiteY3997" fmla="*/ 497593 h 886408"/>
              <a:gd name="connsiteX3998" fmla="*/ 2774488 w 8586408"/>
              <a:gd name="connsiteY3998" fmla="*/ 494326 h 886408"/>
              <a:gd name="connsiteX3999" fmla="*/ 623566 w 8586408"/>
              <a:gd name="connsiteY3999" fmla="*/ 494326 h 886408"/>
              <a:gd name="connsiteX4000" fmla="*/ 609001 w 8586408"/>
              <a:gd name="connsiteY4000" fmla="*/ 502495 h 886408"/>
              <a:gd name="connsiteX4001" fmla="*/ 594436 w 8586408"/>
              <a:gd name="connsiteY4001" fmla="*/ 509030 h 886408"/>
              <a:gd name="connsiteX4002" fmla="*/ 587964 w 8586408"/>
              <a:gd name="connsiteY4002" fmla="*/ 519648 h 886408"/>
              <a:gd name="connsiteX4003" fmla="*/ 579872 w 8586408"/>
              <a:gd name="connsiteY4003" fmla="*/ 527000 h 886408"/>
              <a:gd name="connsiteX4004" fmla="*/ 578253 w 8586408"/>
              <a:gd name="connsiteY4004" fmla="*/ 527000 h 886408"/>
              <a:gd name="connsiteX4005" fmla="*/ 575017 w 8586408"/>
              <a:gd name="connsiteY4005" fmla="*/ 527000 h 886408"/>
              <a:gd name="connsiteX4006" fmla="*/ 573399 w 8586408"/>
              <a:gd name="connsiteY4006" fmla="*/ 525367 h 886408"/>
              <a:gd name="connsiteX4007" fmla="*/ 555598 w 8586408"/>
              <a:gd name="connsiteY4007" fmla="*/ 535984 h 886408"/>
              <a:gd name="connsiteX4008" fmla="*/ 549124 w 8586408"/>
              <a:gd name="connsiteY4008" fmla="*/ 554772 h 886408"/>
              <a:gd name="connsiteX4009" fmla="*/ 549124 w 8586408"/>
              <a:gd name="connsiteY4009" fmla="*/ 558040 h 886408"/>
              <a:gd name="connsiteX4010" fmla="*/ 554788 w 8586408"/>
              <a:gd name="connsiteY4010" fmla="*/ 554772 h 886408"/>
              <a:gd name="connsiteX4011" fmla="*/ 561261 w 8586408"/>
              <a:gd name="connsiteY4011" fmla="*/ 553956 h 886408"/>
              <a:gd name="connsiteX4012" fmla="*/ 570163 w 8586408"/>
              <a:gd name="connsiteY4012" fmla="*/ 550688 h 886408"/>
              <a:gd name="connsiteX4013" fmla="*/ 583108 w 8586408"/>
              <a:gd name="connsiteY4013" fmla="*/ 538435 h 886408"/>
              <a:gd name="connsiteX4014" fmla="*/ 600909 w 8586408"/>
              <a:gd name="connsiteY4014" fmla="*/ 520465 h 886408"/>
              <a:gd name="connsiteX4015" fmla="*/ 612238 w 8586408"/>
              <a:gd name="connsiteY4015" fmla="*/ 513114 h 886408"/>
              <a:gd name="connsiteX4016" fmla="*/ 613856 w 8586408"/>
              <a:gd name="connsiteY4016" fmla="*/ 507395 h 886408"/>
              <a:gd name="connsiteX4017" fmla="*/ 622756 w 8586408"/>
              <a:gd name="connsiteY4017" fmla="*/ 504946 h 886408"/>
              <a:gd name="connsiteX4018" fmla="*/ 626802 w 8586408"/>
              <a:gd name="connsiteY4018" fmla="*/ 497593 h 886408"/>
              <a:gd name="connsiteX4019" fmla="*/ 625184 w 8586408"/>
              <a:gd name="connsiteY4019" fmla="*/ 494326 h 886408"/>
              <a:gd name="connsiteX4020" fmla="*/ 5297822 w 8586408"/>
              <a:gd name="connsiteY4020" fmla="*/ 491058 h 886408"/>
              <a:gd name="connsiteX4021" fmla="*/ 5294586 w 8586408"/>
              <a:gd name="connsiteY4021" fmla="*/ 494326 h 886408"/>
              <a:gd name="connsiteX4022" fmla="*/ 5299440 w 8586408"/>
              <a:gd name="connsiteY4022" fmla="*/ 500861 h 886408"/>
              <a:gd name="connsiteX4023" fmla="*/ 5304296 w 8586408"/>
              <a:gd name="connsiteY4023" fmla="*/ 497593 h 886408"/>
              <a:gd name="connsiteX4024" fmla="*/ 5297822 w 8586408"/>
              <a:gd name="connsiteY4024" fmla="*/ 491058 h 886408"/>
              <a:gd name="connsiteX4025" fmla="*/ 7278418 w 8586408"/>
              <a:gd name="connsiteY4025" fmla="*/ 489425 h 886408"/>
              <a:gd name="connsiteX4026" fmla="*/ 7273562 w 8586408"/>
              <a:gd name="connsiteY4026" fmla="*/ 494326 h 886408"/>
              <a:gd name="connsiteX4027" fmla="*/ 7278418 w 8586408"/>
              <a:gd name="connsiteY4027" fmla="*/ 499227 h 886408"/>
              <a:gd name="connsiteX4028" fmla="*/ 7283274 w 8586408"/>
              <a:gd name="connsiteY4028" fmla="*/ 494326 h 886408"/>
              <a:gd name="connsiteX4029" fmla="*/ 7278418 w 8586408"/>
              <a:gd name="connsiteY4029" fmla="*/ 489425 h 886408"/>
              <a:gd name="connsiteX4030" fmla="*/ 1197556 w 8586408"/>
              <a:gd name="connsiteY4030" fmla="*/ 487791 h 886408"/>
              <a:gd name="connsiteX4031" fmla="*/ 1191892 w 8586408"/>
              <a:gd name="connsiteY4031" fmla="*/ 491058 h 886408"/>
              <a:gd name="connsiteX4032" fmla="*/ 1189465 w 8586408"/>
              <a:gd name="connsiteY4032" fmla="*/ 497593 h 886408"/>
              <a:gd name="connsiteX4033" fmla="*/ 1192701 w 8586408"/>
              <a:gd name="connsiteY4033" fmla="*/ 499227 h 886408"/>
              <a:gd name="connsiteX4034" fmla="*/ 1200792 w 8586408"/>
              <a:gd name="connsiteY4034" fmla="*/ 491058 h 886408"/>
              <a:gd name="connsiteX4035" fmla="*/ 1197556 w 8586408"/>
              <a:gd name="connsiteY4035" fmla="*/ 487791 h 886408"/>
              <a:gd name="connsiteX4036" fmla="*/ 7216922 w 8586408"/>
              <a:gd name="connsiteY4036" fmla="*/ 486158 h 886408"/>
              <a:gd name="connsiteX4037" fmla="*/ 7208830 w 8586408"/>
              <a:gd name="connsiteY4037" fmla="*/ 495960 h 886408"/>
              <a:gd name="connsiteX4038" fmla="*/ 7210450 w 8586408"/>
              <a:gd name="connsiteY4038" fmla="*/ 497593 h 886408"/>
              <a:gd name="connsiteX4039" fmla="*/ 7216922 w 8586408"/>
              <a:gd name="connsiteY4039" fmla="*/ 494326 h 886408"/>
              <a:gd name="connsiteX4040" fmla="*/ 7220160 w 8586408"/>
              <a:gd name="connsiteY4040" fmla="*/ 487791 h 886408"/>
              <a:gd name="connsiteX4041" fmla="*/ 7216922 w 8586408"/>
              <a:gd name="connsiteY4041" fmla="*/ 486158 h 886408"/>
              <a:gd name="connsiteX4042" fmla="*/ 2886151 w 8586408"/>
              <a:gd name="connsiteY4042" fmla="*/ 486158 h 886408"/>
              <a:gd name="connsiteX4043" fmla="*/ 2881295 w 8586408"/>
              <a:gd name="connsiteY4043" fmla="*/ 494326 h 886408"/>
              <a:gd name="connsiteX4044" fmla="*/ 2887769 w 8586408"/>
              <a:gd name="connsiteY4044" fmla="*/ 487791 h 886408"/>
              <a:gd name="connsiteX4045" fmla="*/ 2886151 w 8586408"/>
              <a:gd name="connsiteY4045" fmla="*/ 486158 h 886408"/>
              <a:gd name="connsiteX4046" fmla="*/ 736847 w 8586408"/>
              <a:gd name="connsiteY4046" fmla="*/ 486158 h 886408"/>
              <a:gd name="connsiteX4047" fmla="*/ 731993 w 8586408"/>
              <a:gd name="connsiteY4047" fmla="*/ 494326 h 886408"/>
              <a:gd name="connsiteX4048" fmla="*/ 738465 w 8586408"/>
              <a:gd name="connsiteY4048" fmla="*/ 487791 h 886408"/>
              <a:gd name="connsiteX4049" fmla="*/ 736847 w 8586408"/>
              <a:gd name="connsiteY4049" fmla="*/ 486158 h 886408"/>
              <a:gd name="connsiteX4050" fmla="*/ 6045476 w 8586408"/>
              <a:gd name="connsiteY4050" fmla="*/ 479623 h 886408"/>
              <a:gd name="connsiteX4051" fmla="*/ 6039003 w 8586408"/>
              <a:gd name="connsiteY4051" fmla="*/ 482890 h 886408"/>
              <a:gd name="connsiteX4052" fmla="*/ 6041430 w 8586408"/>
              <a:gd name="connsiteY4052" fmla="*/ 491058 h 886408"/>
              <a:gd name="connsiteX4053" fmla="*/ 6047094 w 8586408"/>
              <a:gd name="connsiteY4053" fmla="*/ 495960 h 886408"/>
              <a:gd name="connsiteX4054" fmla="*/ 6051950 w 8586408"/>
              <a:gd name="connsiteY4054" fmla="*/ 491876 h 886408"/>
              <a:gd name="connsiteX4055" fmla="*/ 6053568 w 8586408"/>
              <a:gd name="connsiteY4055" fmla="*/ 484525 h 886408"/>
              <a:gd name="connsiteX4056" fmla="*/ 6050331 w 8586408"/>
              <a:gd name="connsiteY4056" fmla="*/ 479623 h 886408"/>
              <a:gd name="connsiteX4057" fmla="*/ 2272815 w 8586408"/>
              <a:gd name="connsiteY4057" fmla="*/ 479623 h 886408"/>
              <a:gd name="connsiteX4058" fmla="*/ 2257442 w 8586408"/>
              <a:gd name="connsiteY4058" fmla="*/ 486974 h 886408"/>
              <a:gd name="connsiteX4059" fmla="*/ 2242067 w 8586408"/>
              <a:gd name="connsiteY4059" fmla="*/ 497593 h 886408"/>
              <a:gd name="connsiteX4060" fmla="*/ 2225076 w 8586408"/>
              <a:gd name="connsiteY4060" fmla="*/ 515563 h 886408"/>
              <a:gd name="connsiteX4061" fmla="*/ 2204847 w 8586408"/>
              <a:gd name="connsiteY4061" fmla="*/ 530267 h 886408"/>
              <a:gd name="connsiteX4062" fmla="*/ 2203229 w 8586408"/>
              <a:gd name="connsiteY4062" fmla="*/ 531900 h 886408"/>
              <a:gd name="connsiteX4063" fmla="*/ 2198373 w 8586408"/>
              <a:gd name="connsiteY4063" fmla="*/ 538435 h 886408"/>
              <a:gd name="connsiteX4064" fmla="*/ 2193518 w 8586408"/>
              <a:gd name="connsiteY4064" fmla="*/ 544970 h 886408"/>
              <a:gd name="connsiteX4065" fmla="*/ 2178145 w 8586408"/>
              <a:gd name="connsiteY4065" fmla="*/ 551505 h 886408"/>
              <a:gd name="connsiteX4066" fmla="*/ 2162772 w 8586408"/>
              <a:gd name="connsiteY4066" fmla="*/ 561307 h 886408"/>
              <a:gd name="connsiteX4067" fmla="*/ 2156298 w 8586408"/>
              <a:gd name="connsiteY4067" fmla="*/ 564574 h 886408"/>
              <a:gd name="connsiteX4068" fmla="*/ 2153061 w 8586408"/>
              <a:gd name="connsiteY4068" fmla="*/ 567842 h 886408"/>
              <a:gd name="connsiteX4069" fmla="*/ 2164390 w 8586408"/>
              <a:gd name="connsiteY4069" fmla="*/ 579277 h 886408"/>
              <a:gd name="connsiteX4070" fmla="*/ 2166007 w 8586408"/>
              <a:gd name="connsiteY4070" fmla="*/ 579277 h 886408"/>
              <a:gd name="connsiteX4071" fmla="*/ 2186236 w 8586408"/>
              <a:gd name="connsiteY4071" fmla="*/ 564574 h 886408"/>
              <a:gd name="connsiteX4072" fmla="*/ 2199991 w 8586408"/>
              <a:gd name="connsiteY4072" fmla="*/ 548237 h 886408"/>
              <a:gd name="connsiteX4073" fmla="*/ 2214557 w 8586408"/>
              <a:gd name="connsiteY4073" fmla="*/ 538435 h 886408"/>
              <a:gd name="connsiteX4074" fmla="*/ 2230739 w 8586408"/>
              <a:gd name="connsiteY4074" fmla="*/ 530267 h 886408"/>
              <a:gd name="connsiteX4075" fmla="*/ 2238831 w 8586408"/>
              <a:gd name="connsiteY4075" fmla="*/ 516381 h 886408"/>
              <a:gd name="connsiteX4076" fmla="*/ 2261488 w 8586408"/>
              <a:gd name="connsiteY4076" fmla="*/ 505762 h 886408"/>
              <a:gd name="connsiteX4077" fmla="*/ 2270387 w 8586408"/>
              <a:gd name="connsiteY4077" fmla="*/ 493509 h 886408"/>
              <a:gd name="connsiteX4078" fmla="*/ 2274433 w 8586408"/>
              <a:gd name="connsiteY4078" fmla="*/ 479623 h 886408"/>
              <a:gd name="connsiteX4079" fmla="*/ 8008676 w 8586408"/>
              <a:gd name="connsiteY4079" fmla="*/ 477990 h 886408"/>
              <a:gd name="connsiteX4080" fmla="*/ 7990874 w 8586408"/>
              <a:gd name="connsiteY4080" fmla="*/ 486974 h 886408"/>
              <a:gd name="connsiteX4081" fmla="*/ 7976310 w 8586408"/>
              <a:gd name="connsiteY4081" fmla="*/ 499227 h 886408"/>
              <a:gd name="connsiteX4082" fmla="*/ 7979546 w 8586408"/>
              <a:gd name="connsiteY4082" fmla="*/ 504128 h 886408"/>
              <a:gd name="connsiteX4083" fmla="*/ 7984401 w 8586408"/>
              <a:gd name="connsiteY4083" fmla="*/ 505762 h 886408"/>
              <a:gd name="connsiteX4084" fmla="*/ 7987638 w 8586408"/>
              <a:gd name="connsiteY4084" fmla="*/ 505762 h 886408"/>
              <a:gd name="connsiteX4085" fmla="*/ 8000584 w 8586408"/>
              <a:gd name="connsiteY4085" fmla="*/ 492693 h 886408"/>
              <a:gd name="connsiteX4086" fmla="*/ 8013531 w 8586408"/>
              <a:gd name="connsiteY4086" fmla="*/ 479623 h 886408"/>
              <a:gd name="connsiteX4087" fmla="*/ 8010295 w 8586408"/>
              <a:gd name="connsiteY4087" fmla="*/ 477990 h 886408"/>
              <a:gd name="connsiteX4088" fmla="*/ 5935432 w 8586408"/>
              <a:gd name="connsiteY4088" fmla="*/ 477990 h 886408"/>
              <a:gd name="connsiteX4089" fmla="*/ 5927341 w 8586408"/>
              <a:gd name="connsiteY4089" fmla="*/ 481257 h 886408"/>
              <a:gd name="connsiteX4090" fmla="*/ 5922486 w 8586408"/>
              <a:gd name="connsiteY4090" fmla="*/ 487791 h 886408"/>
              <a:gd name="connsiteX4091" fmla="*/ 5925723 w 8586408"/>
              <a:gd name="connsiteY4091" fmla="*/ 491876 h 886408"/>
              <a:gd name="connsiteX4092" fmla="*/ 5930577 w 8586408"/>
              <a:gd name="connsiteY4092" fmla="*/ 492693 h 886408"/>
              <a:gd name="connsiteX4093" fmla="*/ 5938669 w 8586408"/>
              <a:gd name="connsiteY4093" fmla="*/ 481257 h 886408"/>
              <a:gd name="connsiteX4094" fmla="*/ 5935432 w 8586408"/>
              <a:gd name="connsiteY4094" fmla="*/ 477990 h 886408"/>
              <a:gd name="connsiteX4095" fmla="*/ 5500110 w 8586408"/>
              <a:gd name="connsiteY4095" fmla="*/ 474722 h 886408"/>
              <a:gd name="connsiteX4096" fmla="*/ 5492018 w 8586408"/>
              <a:gd name="connsiteY4096" fmla="*/ 479623 h 886408"/>
              <a:gd name="connsiteX4097" fmla="*/ 5488781 w 8586408"/>
              <a:gd name="connsiteY4097" fmla="*/ 487791 h 886408"/>
              <a:gd name="connsiteX4098" fmla="*/ 5491208 w 8586408"/>
              <a:gd name="connsiteY4098" fmla="*/ 494326 h 886408"/>
              <a:gd name="connsiteX4099" fmla="*/ 5496874 w 8586408"/>
              <a:gd name="connsiteY4099" fmla="*/ 497593 h 886408"/>
              <a:gd name="connsiteX4100" fmla="*/ 5506583 w 8586408"/>
              <a:gd name="connsiteY4100" fmla="*/ 491876 h 886408"/>
              <a:gd name="connsiteX4101" fmla="*/ 5511437 w 8586408"/>
              <a:gd name="connsiteY4101" fmla="*/ 481257 h 886408"/>
              <a:gd name="connsiteX4102" fmla="*/ 5500110 w 8586408"/>
              <a:gd name="connsiteY4102" fmla="*/ 474722 h 886408"/>
              <a:gd name="connsiteX4103" fmla="*/ 4608022 w 8586408"/>
              <a:gd name="connsiteY4103" fmla="*/ 471455 h 886408"/>
              <a:gd name="connsiteX4104" fmla="*/ 4596694 w 8586408"/>
              <a:gd name="connsiteY4104" fmla="*/ 479623 h 886408"/>
              <a:gd name="connsiteX4105" fmla="*/ 4603166 w 8586408"/>
              <a:gd name="connsiteY4105" fmla="*/ 491058 h 886408"/>
              <a:gd name="connsiteX4106" fmla="*/ 4609640 w 8586408"/>
              <a:gd name="connsiteY4106" fmla="*/ 485341 h 886408"/>
              <a:gd name="connsiteX4107" fmla="*/ 4611258 w 8586408"/>
              <a:gd name="connsiteY4107" fmla="*/ 476356 h 886408"/>
              <a:gd name="connsiteX4108" fmla="*/ 4608022 w 8586408"/>
              <a:gd name="connsiteY4108" fmla="*/ 471455 h 886408"/>
              <a:gd name="connsiteX4109" fmla="*/ 5367410 w 8586408"/>
              <a:gd name="connsiteY4109" fmla="*/ 469821 h 886408"/>
              <a:gd name="connsiteX4110" fmla="*/ 5359318 w 8586408"/>
              <a:gd name="connsiteY4110" fmla="*/ 474722 h 886408"/>
              <a:gd name="connsiteX4111" fmla="*/ 5357699 w 8586408"/>
              <a:gd name="connsiteY4111" fmla="*/ 484525 h 886408"/>
              <a:gd name="connsiteX4112" fmla="*/ 5367410 w 8586408"/>
              <a:gd name="connsiteY4112" fmla="*/ 492693 h 886408"/>
              <a:gd name="connsiteX4113" fmla="*/ 5372264 w 8586408"/>
              <a:gd name="connsiteY4113" fmla="*/ 489425 h 886408"/>
              <a:gd name="connsiteX4114" fmla="*/ 5372264 w 8586408"/>
              <a:gd name="connsiteY4114" fmla="*/ 474722 h 886408"/>
              <a:gd name="connsiteX4115" fmla="*/ 5367410 w 8586408"/>
              <a:gd name="connsiteY4115" fmla="*/ 469821 h 886408"/>
              <a:gd name="connsiteX4116" fmla="*/ 3832350 w 8586408"/>
              <a:gd name="connsiteY4116" fmla="*/ 468188 h 886408"/>
              <a:gd name="connsiteX4117" fmla="*/ 3818595 w 8586408"/>
              <a:gd name="connsiteY4117" fmla="*/ 473906 h 886408"/>
              <a:gd name="connsiteX4118" fmla="*/ 3808076 w 8586408"/>
              <a:gd name="connsiteY4118" fmla="*/ 484525 h 886408"/>
              <a:gd name="connsiteX4119" fmla="*/ 3802412 w 8586408"/>
              <a:gd name="connsiteY4119" fmla="*/ 486158 h 886408"/>
              <a:gd name="connsiteX4120" fmla="*/ 3796748 w 8586408"/>
              <a:gd name="connsiteY4120" fmla="*/ 487791 h 886408"/>
              <a:gd name="connsiteX4121" fmla="*/ 3778138 w 8586408"/>
              <a:gd name="connsiteY4121" fmla="*/ 505762 h 886408"/>
              <a:gd name="connsiteX4122" fmla="*/ 3762763 w 8586408"/>
              <a:gd name="connsiteY4122" fmla="*/ 525367 h 886408"/>
              <a:gd name="connsiteX4123" fmla="*/ 3764382 w 8586408"/>
              <a:gd name="connsiteY4123" fmla="*/ 527000 h 886408"/>
              <a:gd name="connsiteX4124" fmla="*/ 3769236 w 8586408"/>
              <a:gd name="connsiteY4124" fmla="*/ 524549 h 886408"/>
              <a:gd name="connsiteX4125" fmla="*/ 3774092 w 8586408"/>
              <a:gd name="connsiteY4125" fmla="*/ 522098 h 886408"/>
              <a:gd name="connsiteX4126" fmla="*/ 3799984 w 8586408"/>
              <a:gd name="connsiteY4126" fmla="*/ 504128 h 886408"/>
              <a:gd name="connsiteX4127" fmla="*/ 3822641 w 8586408"/>
              <a:gd name="connsiteY4127" fmla="*/ 487791 h 886408"/>
              <a:gd name="connsiteX4128" fmla="*/ 3824259 w 8586408"/>
              <a:gd name="connsiteY4128" fmla="*/ 486158 h 886408"/>
              <a:gd name="connsiteX4129" fmla="*/ 3833160 w 8586408"/>
              <a:gd name="connsiteY4129" fmla="*/ 474722 h 886408"/>
              <a:gd name="connsiteX4130" fmla="*/ 3840442 w 8586408"/>
              <a:gd name="connsiteY4130" fmla="*/ 469821 h 886408"/>
              <a:gd name="connsiteX4131" fmla="*/ 3832350 w 8586408"/>
              <a:gd name="connsiteY4131" fmla="*/ 468188 h 886408"/>
              <a:gd name="connsiteX4132" fmla="*/ 4140333 w 8586408"/>
              <a:gd name="connsiteY4132" fmla="*/ 461653 h 886408"/>
              <a:gd name="connsiteX4133" fmla="*/ 4133051 w 8586408"/>
              <a:gd name="connsiteY4133" fmla="*/ 467371 h 886408"/>
              <a:gd name="connsiteX4134" fmla="*/ 4130624 w 8586408"/>
              <a:gd name="connsiteY4134" fmla="*/ 476356 h 886408"/>
              <a:gd name="connsiteX4135" fmla="*/ 4141951 w 8586408"/>
              <a:gd name="connsiteY4135" fmla="*/ 472272 h 886408"/>
              <a:gd name="connsiteX4136" fmla="*/ 4151662 w 8586408"/>
              <a:gd name="connsiteY4136" fmla="*/ 463286 h 886408"/>
              <a:gd name="connsiteX4137" fmla="*/ 4145997 w 8586408"/>
              <a:gd name="connsiteY4137" fmla="*/ 463286 h 886408"/>
              <a:gd name="connsiteX4138" fmla="*/ 4140333 w 8586408"/>
              <a:gd name="connsiteY4138" fmla="*/ 461653 h 886408"/>
              <a:gd name="connsiteX4139" fmla="*/ 3201213 w 8586408"/>
              <a:gd name="connsiteY4139" fmla="*/ 461653 h 886408"/>
              <a:gd name="connsiteX4140" fmla="*/ 3191504 w 8586408"/>
              <a:gd name="connsiteY4140" fmla="*/ 476356 h 886408"/>
              <a:gd name="connsiteX4141" fmla="*/ 3183412 w 8586408"/>
              <a:gd name="connsiteY4141" fmla="*/ 482074 h 886408"/>
              <a:gd name="connsiteX4142" fmla="*/ 3178557 w 8586408"/>
              <a:gd name="connsiteY4142" fmla="*/ 491058 h 886408"/>
              <a:gd name="connsiteX4143" fmla="*/ 3188266 w 8586408"/>
              <a:gd name="connsiteY4143" fmla="*/ 500861 h 886408"/>
              <a:gd name="connsiteX4144" fmla="*/ 3202831 w 8586408"/>
              <a:gd name="connsiteY4144" fmla="*/ 505762 h 886408"/>
              <a:gd name="connsiteX4145" fmla="*/ 3206069 w 8586408"/>
              <a:gd name="connsiteY4145" fmla="*/ 503311 h 886408"/>
              <a:gd name="connsiteX4146" fmla="*/ 3209305 w 8586408"/>
              <a:gd name="connsiteY4146" fmla="*/ 500861 h 886408"/>
              <a:gd name="connsiteX4147" fmla="*/ 3209305 w 8586408"/>
              <a:gd name="connsiteY4147" fmla="*/ 491058 h 886408"/>
              <a:gd name="connsiteX4148" fmla="*/ 3210923 w 8586408"/>
              <a:gd name="connsiteY4148" fmla="*/ 481257 h 886408"/>
              <a:gd name="connsiteX4149" fmla="*/ 3209305 w 8586408"/>
              <a:gd name="connsiteY4149" fmla="*/ 469821 h 886408"/>
              <a:gd name="connsiteX4150" fmla="*/ 3201213 w 8586408"/>
              <a:gd name="connsiteY4150" fmla="*/ 461653 h 886408"/>
              <a:gd name="connsiteX4151" fmla="*/ 2714611 w 8586408"/>
              <a:gd name="connsiteY4151" fmla="*/ 456751 h 886408"/>
              <a:gd name="connsiteX4152" fmla="*/ 2711374 w 8586408"/>
              <a:gd name="connsiteY4152" fmla="*/ 461653 h 886408"/>
              <a:gd name="connsiteX4153" fmla="*/ 2711374 w 8586408"/>
              <a:gd name="connsiteY4153" fmla="*/ 463286 h 886408"/>
              <a:gd name="connsiteX4154" fmla="*/ 2712993 w 8586408"/>
              <a:gd name="connsiteY4154" fmla="*/ 463286 h 886408"/>
              <a:gd name="connsiteX4155" fmla="*/ 2717847 w 8586408"/>
              <a:gd name="connsiteY4155" fmla="*/ 460020 h 886408"/>
              <a:gd name="connsiteX4156" fmla="*/ 2714611 w 8586408"/>
              <a:gd name="connsiteY4156" fmla="*/ 456751 h 886408"/>
              <a:gd name="connsiteX4157" fmla="*/ 565307 w 8586408"/>
              <a:gd name="connsiteY4157" fmla="*/ 456751 h 886408"/>
              <a:gd name="connsiteX4158" fmla="*/ 562071 w 8586408"/>
              <a:gd name="connsiteY4158" fmla="*/ 461653 h 886408"/>
              <a:gd name="connsiteX4159" fmla="*/ 562071 w 8586408"/>
              <a:gd name="connsiteY4159" fmla="*/ 463286 h 886408"/>
              <a:gd name="connsiteX4160" fmla="*/ 563689 w 8586408"/>
              <a:gd name="connsiteY4160" fmla="*/ 463286 h 886408"/>
              <a:gd name="connsiteX4161" fmla="*/ 568543 w 8586408"/>
              <a:gd name="connsiteY4161" fmla="*/ 460020 h 886408"/>
              <a:gd name="connsiteX4162" fmla="*/ 565307 w 8586408"/>
              <a:gd name="connsiteY4162" fmla="*/ 456751 h 886408"/>
              <a:gd name="connsiteX4163" fmla="*/ 4446192 w 8586408"/>
              <a:gd name="connsiteY4163" fmla="*/ 455118 h 886408"/>
              <a:gd name="connsiteX4164" fmla="*/ 4439718 w 8586408"/>
              <a:gd name="connsiteY4164" fmla="*/ 461653 h 886408"/>
              <a:gd name="connsiteX4165" fmla="*/ 4441337 w 8586408"/>
              <a:gd name="connsiteY4165" fmla="*/ 464920 h 886408"/>
              <a:gd name="connsiteX4166" fmla="*/ 4447810 w 8586408"/>
              <a:gd name="connsiteY4166" fmla="*/ 458385 h 886408"/>
              <a:gd name="connsiteX4167" fmla="*/ 4446192 w 8586408"/>
              <a:gd name="connsiteY4167" fmla="*/ 455118 h 886408"/>
              <a:gd name="connsiteX4168" fmla="*/ 5394920 w 8586408"/>
              <a:gd name="connsiteY4168" fmla="*/ 453485 h 886408"/>
              <a:gd name="connsiteX4169" fmla="*/ 5390065 w 8586408"/>
              <a:gd name="connsiteY4169" fmla="*/ 458385 h 886408"/>
              <a:gd name="connsiteX4170" fmla="*/ 5394920 w 8586408"/>
              <a:gd name="connsiteY4170" fmla="*/ 461653 h 886408"/>
              <a:gd name="connsiteX4171" fmla="*/ 5399776 w 8586408"/>
              <a:gd name="connsiteY4171" fmla="*/ 458385 h 886408"/>
              <a:gd name="connsiteX4172" fmla="*/ 5394920 w 8586408"/>
              <a:gd name="connsiteY4172" fmla="*/ 453485 h 886408"/>
              <a:gd name="connsiteX4173" fmla="*/ 3231961 w 8586408"/>
              <a:gd name="connsiteY4173" fmla="*/ 453485 h 886408"/>
              <a:gd name="connsiteX4174" fmla="*/ 3224678 w 8586408"/>
              <a:gd name="connsiteY4174" fmla="*/ 462469 h 886408"/>
              <a:gd name="connsiteX4175" fmla="*/ 3222252 w 8586408"/>
              <a:gd name="connsiteY4175" fmla="*/ 474722 h 886408"/>
              <a:gd name="connsiteX4176" fmla="*/ 3227106 w 8586408"/>
              <a:gd name="connsiteY4176" fmla="*/ 479623 h 886408"/>
              <a:gd name="connsiteX4177" fmla="*/ 3236007 w 8586408"/>
              <a:gd name="connsiteY4177" fmla="*/ 476356 h 886408"/>
              <a:gd name="connsiteX4178" fmla="*/ 3241671 w 8586408"/>
              <a:gd name="connsiteY4178" fmla="*/ 469821 h 886408"/>
              <a:gd name="connsiteX4179" fmla="*/ 3239243 w 8586408"/>
              <a:gd name="connsiteY4179" fmla="*/ 460020 h 886408"/>
              <a:gd name="connsiteX4180" fmla="*/ 3231961 w 8586408"/>
              <a:gd name="connsiteY4180" fmla="*/ 453485 h 886408"/>
              <a:gd name="connsiteX4181" fmla="*/ 5495254 w 8586408"/>
              <a:gd name="connsiteY4181" fmla="*/ 451851 h 886408"/>
              <a:gd name="connsiteX4182" fmla="*/ 5487163 w 8586408"/>
              <a:gd name="connsiteY4182" fmla="*/ 463286 h 886408"/>
              <a:gd name="connsiteX4183" fmla="*/ 5493636 w 8586408"/>
              <a:gd name="connsiteY4183" fmla="*/ 468188 h 886408"/>
              <a:gd name="connsiteX4184" fmla="*/ 5503346 w 8586408"/>
              <a:gd name="connsiteY4184" fmla="*/ 460020 h 886408"/>
              <a:gd name="connsiteX4185" fmla="*/ 5495254 w 8586408"/>
              <a:gd name="connsiteY4185" fmla="*/ 451851 h 886408"/>
              <a:gd name="connsiteX4186" fmla="*/ 4535198 w 8586408"/>
              <a:gd name="connsiteY4186" fmla="*/ 451851 h 886408"/>
              <a:gd name="connsiteX4187" fmla="*/ 4525489 w 8586408"/>
              <a:gd name="connsiteY4187" fmla="*/ 461653 h 886408"/>
              <a:gd name="connsiteX4188" fmla="*/ 4527107 w 8586408"/>
              <a:gd name="connsiteY4188" fmla="*/ 464920 h 886408"/>
              <a:gd name="connsiteX4189" fmla="*/ 4531961 w 8586408"/>
              <a:gd name="connsiteY4189" fmla="*/ 464920 h 886408"/>
              <a:gd name="connsiteX4190" fmla="*/ 4541672 w 8586408"/>
              <a:gd name="connsiteY4190" fmla="*/ 455118 h 886408"/>
              <a:gd name="connsiteX4191" fmla="*/ 4541672 w 8586408"/>
              <a:gd name="connsiteY4191" fmla="*/ 453485 h 886408"/>
              <a:gd name="connsiteX4192" fmla="*/ 4535198 w 8586408"/>
              <a:gd name="connsiteY4192" fmla="*/ 451851 h 886408"/>
              <a:gd name="connsiteX4193" fmla="*/ 2886151 w 8586408"/>
              <a:gd name="connsiteY4193" fmla="*/ 450216 h 886408"/>
              <a:gd name="connsiteX4194" fmla="*/ 2876441 w 8586408"/>
              <a:gd name="connsiteY4194" fmla="*/ 454301 h 886408"/>
              <a:gd name="connsiteX4195" fmla="*/ 2866732 w 8586408"/>
              <a:gd name="connsiteY4195" fmla="*/ 461653 h 886408"/>
              <a:gd name="connsiteX4196" fmla="*/ 2843266 w 8586408"/>
              <a:gd name="connsiteY4196" fmla="*/ 466553 h 886408"/>
              <a:gd name="connsiteX4197" fmla="*/ 2832746 w 8586408"/>
              <a:gd name="connsiteY4197" fmla="*/ 486158 h 886408"/>
              <a:gd name="connsiteX4198" fmla="*/ 2835984 w 8586408"/>
              <a:gd name="connsiteY4198" fmla="*/ 487791 h 886408"/>
              <a:gd name="connsiteX4199" fmla="*/ 2856212 w 8586408"/>
              <a:gd name="connsiteY4199" fmla="*/ 482890 h 886408"/>
              <a:gd name="connsiteX4200" fmla="*/ 2873205 w 8586408"/>
              <a:gd name="connsiteY4200" fmla="*/ 471455 h 886408"/>
              <a:gd name="connsiteX4201" fmla="*/ 2876441 w 8586408"/>
              <a:gd name="connsiteY4201" fmla="*/ 465737 h 886408"/>
              <a:gd name="connsiteX4202" fmla="*/ 2879677 w 8586408"/>
              <a:gd name="connsiteY4202" fmla="*/ 461653 h 886408"/>
              <a:gd name="connsiteX4203" fmla="*/ 2885341 w 8586408"/>
              <a:gd name="connsiteY4203" fmla="*/ 458385 h 886408"/>
              <a:gd name="connsiteX4204" fmla="*/ 2889388 w 8586408"/>
              <a:gd name="connsiteY4204" fmla="*/ 453485 h 886408"/>
              <a:gd name="connsiteX4205" fmla="*/ 2886151 w 8586408"/>
              <a:gd name="connsiteY4205" fmla="*/ 450216 h 886408"/>
              <a:gd name="connsiteX4206" fmla="*/ 736847 w 8586408"/>
              <a:gd name="connsiteY4206" fmla="*/ 450216 h 886408"/>
              <a:gd name="connsiteX4207" fmla="*/ 727137 w 8586408"/>
              <a:gd name="connsiteY4207" fmla="*/ 454301 h 886408"/>
              <a:gd name="connsiteX4208" fmla="*/ 717428 w 8586408"/>
              <a:gd name="connsiteY4208" fmla="*/ 461653 h 886408"/>
              <a:gd name="connsiteX4209" fmla="*/ 693962 w 8586408"/>
              <a:gd name="connsiteY4209" fmla="*/ 466553 h 886408"/>
              <a:gd name="connsiteX4210" fmla="*/ 683442 w 8586408"/>
              <a:gd name="connsiteY4210" fmla="*/ 486158 h 886408"/>
              <a:gd name="connsiteX4211" fmla="*/ 686680 w 8586408"/>
              <a:gd name="connsiteY4211" fmla="*/ 487791 h 886408"/>
              <a:gd name="connsiteX4212" fmla="*/ 706908 w 8586408"/>
              <a:gd name="connsiteY4212" fmla="*/ 482890 h 886408"/>
              <a:gd name="connsiteX4213" fmla="*/ 723900 w 8586408"/>
              <a:gd name="connsiteY4213" fmla="*/ 471455 h 886408"/>
              <a:gd name="connsiteX4214" fmla="*/ 727137 w 8586408"/>
              <a:gd name="connsiteY4214" fmla="*/ 465737 h 886408"/>
              <a:gd name="connsiteX4215" fmla="*/ 730373 w 8586408"/>
              <a:gd name="connsiteY4215" fmla="*/ 461653 h 886408"/>
              <a:gd name="connsiteX4216" fmla="*/ 736038 w 8586408"/>
              <a:gd name="connsiteY4216" fmla="*/ 458385 h 886408"/>
              <a:gd name="connsiteX4217" fmla="*/ 740083 w 8586408"/>
              <a:gd name="connsiteY4217" fmla="*/ 453485 h 886408"/>
              <a:gd name="connsiteX4218" fmla="*/ 736847 w 8586408"/>
              <a:gd name="connsiteY4218" fmla="*/ 450216 h 886408"/>
              <a:gd name="connsiteX4219" fmla="*/ 8351755 w 8586408"/>
              <a:gd name="connsiteY4219" fmla="*/ 448583 h 886408"/>
              <a:gd name="connsiteX4220" fmla="*/ 8337191 w 8586408"/>
              <a:gd name="connsiteY4220" fmla="*/ 454301 h 886408"/>
              <a:gd name="connsiteX4221" fmla="*/ 8327480 w 8586408"/>
              <a:gd name="connsiteY4221" fmla="*/ 466553 h 886408"/>
              <a:gd name="connsiteX4222" fmla="*/ 8318580 w 8586408"/>
              <a:gd name="connsiteY4222" fmla="*/ 478806 h 886408"/>
              <a:gd name="connsiteX4223" fmla="*/ 8308061 w 8586408"/>
              <a:gd name="connsiteY4223" fmla="*/ 484525 h 886408"/>
              <a:gd name="connsiteX4224" fmla="*/ 8308061 w 8586408"/>
              <a:gd name="connsiteY4224" fmla="*/ 482890 h 886408"/>
              <a:gd name="connsiteX4225" fmla="*/ 8304825 w 8586408"/>
              <a:gd name="connsiteY4225" fmla="*/ 481257 h 886408"/>
              <a:gd name="connsiteX4226" fmla="*/ 8301589 w 8586408"/>
              <a:gd name="connsiteY4226" fmla="*/ 481257 h 886408"/>
              <a:gd name="connsiteX4227" fmla="*/ 8299969 w 8586408"/>
              <a:gd name="connsiteY4227" fmla="*/ 479623 h 886408"/>
              <a:gd name="connsiteX4228" fmla="*/ 8298351 w 8586408"/>
              <a:gd name="connsiteY4228" fmla="*/ 479623 h 886408"/>
              <a:gd name="connsiteX4229" fmla="*/ 8289450 w 8586408"/>
              <a:gd name="connsiteY4229" fmla="*/ 489425 h 886408"/>
              <a:gd name="connsiteX4230" fmla="*/ 8280550 w 8586408"/>
              <a:gd name="connsiteY4230" fmla="*/ 499227 h 886408"/>
              <a:gd name="connsiteX4231" fmla="*/ 8274076 w 8586408"/>
              <a:gd name="connsiteY4231" fmla="*/ 502495 h 886408"/>
              <a:gd name="connsiteX4232" fmla="*/ 8267604 w 8586408"/>
              <a:gd name="connsiteY4232" fmla="*/ 505762 h 886408"/>
              <a:gd name="connsiteX4233" fmla="*/ 8259512 w 8586408"/>
              <a:gd name="connsiteY4233" fmla="*/ 512297 h 886408"/>
              <a:gd name="connsiteX4234" fmla="*/ 8251421 w 8586408"/>
              <a:gd name="connsiteY4234" fmla="*/ 518832 h 886408"/>
              <a:gd name="connsiteX4235" fmla="*/ 8246565 w 8586408"/>
              <a:gd name="connsiteY4235" fmla="*/ 527000 h 886408"/>
              <a:gd name="connsiteX4236" fmla="*/ 8241710 w 8586408"/>
              <a:gd name="connsiteY4236" fmla="*/ 533535 h 886408"/>
              <a:gd name="connsiteX4237" fmla="*/ 8236857 w 8586408"/>
              <a:gd name="connsiteY4237" fmla="*/ 534351 h 886408"/>
              <a:gd name="connsiteX4238" fmla="*/ 8232001 w 8586408"/>
              <a:gd name="connsiteY4238" fmla="*/ 535168 h 886408"/>
              <a:gd name="connsiteX4239" fmla="*/ 8227956 w 8586408"/>
              <a:gd name="connsiteY4239" fmla="*/ 543337 h 886408"/>
              <a:gd name="connsiteX4240" fmla="*/ 8223910 w 8586408"/>
              <a:gd name="connsiteY4240" fmla="*/ 549872 h 886408"/>
              <a:gd name="connsiteX4241" fmla="*/ 8207727 w 8586408"/>
              <a:gd name="connsiteY4241" fmla="*/ 558040 h 886408"/>
              <a:gd name="connsiteX4242" fmla="*/ 8196398 w 8586408"/>
              <a:gd name="connsiteY4242" fmla="*/ 571109 h 886408"/>
              <a:gd name="connsiteX4243" fmla="*/ 8204491 w 8586408"/>
              <a:gd name="connsiteY4243" fmla="*/ 568658 h 886408"/>
              <a:gd name="connsiteX4244" fmla="*/ 8220673 w 8586408"/>
              <a:gd name="connsiteY4244" fmla="*/ 562124 h 886408"/>
              <a:gd name="connsiteX4245" fmla="*/ 8236857 w 8586408"/>
              <a:gd name="connsiteY4245" fmla="*/ 554772 h 886408"/>
              <a:gd name="connsiteX4246" fmla="*/ 8244948 w 8586408"/>
              <a:gd name="connsiteY4246" fmla="*/ 551505 h 886408"/>
              <a:gd name="connsiteX4247" fmla="*/ 8253848 w 8586408"/>
              <a:gd name="connsiteY4247" fmla="*/ 535984 h 886408"/>
              <a:gd name="connsiteX4248" fmla="*/ 8265985 w 8586408"/>
              <a:gd name="connsiteY4248" fmla="*/ 522098 h 886408"/>
              <a:gd name="connsiteX4249" fmla="*/ 8274076 w 8586408"/>
              <a:gd name="connsiteY4249" fmla="*/ 518832 h 886408"/>
              <a:gd name="connsiteX4250" fmla="*/ 8282168 w 8586408"/>
              <a:gd name="connsiteY4250" fmla="*/ 515563 h 886408"/>
              <a:gd name="connsiteX4251" fmla="*/ 8308871 w 8586408"/>
              <a:gd name="connsiteY4251" fmla="*/ 495142 h 886408"/>
              <a:gd name="connsiteX4252" fmla="*/ 8330717 w 8586408"/>
              <a:gd name="connsiteY4252" fmla="*/ 469821 h 886408"/>
              <a:gd name="connsiteX4253" fmla="*/ 8332335 w 8586408"/>
              <a:gd name="connsiteY4253" fmla="*/ 469821 h 886408"/>
              <a:gd name="connsiteX4254" fmla="*/ 8339617 w 8586408"/>
              <a:gd name="connsiteY4254" fmla="*/ 466553 h 886408"/>
              <a:gd name="connsiteX4255" fmla="*/ 8345282 w 8586408"/>
              <a:gd name="connsiteY4255" fmla="*/ 463286 h 886408"/>
              <a:gd name="connsiteX4256" fmla="*/ 8349328 w 8586408"/>
              <a:gd name="connsiteY4256" fmla="*/ 455935 h 886408"/>
              <a:gd name="connsiteX4257" fmla="*/ 8351755 w 8586408"/>
              <a:gd name="connsiteY4257" fmla="*/ 448583 h 886408"/>
              <a:gd name="connsiteX4258" fmla="*/ 8000584 w 8586408"/>
              <a:gd name="connsiteY4258" fmla="*/ 448583 h 886408"/>
              <a:gd name="connsiteX4259" fmla="*/ 7989256 w 8586408"/>
              <a:gd name="connsiteY4259" fmla="*/ 451851 h 886408"/>
              <a:gd name="connsiteX4260" fmla="*/ 7981165 w 8586408"/>
              <a:gd name="connsiteY4260" fmla="*/ 458385 h 886408"/>
              <a:gd name="connsiteX4261" fmla="*/ 7972264 w 8586408"/>
              <a:gd name="connsiteY4261" fmla="*/ 461653 h 886408"/>
              <a:gd name="connsiteX4262" fmla="*/ 7963362 w 8586408"/>
              <a:gd name="connsiteY4262" fmla="*/ 463286 h 886408"/>
              <a:gd name="connsiteX4263" fmla="*/ 7960126 w 8586408"/>
              <a:gd name="connsiteY4263" fmla="*/ 467371 h 886408"/>
              <a:gd name="connsiteX4264" fmla="*/ 7956890 w 8586408"/>
              <a:gd name="connsiteY4264" fmla="*/ 471455 h 886408"/>
              <a:gd name="connsiteX4265" fmla="*/ 7934234 w 8586408"/>
              <a:gd name="connsiteY4265" fmla="*/ 497593 h 886408"/>
              <a:gd name="connsiteX4266" fmla="*/ 7935852 w 8586408"/>
              <a:gd name="connsiteY4266" fmla="*/ 497593 h 886408"/>
              <a:gd name="connsiteX4267" fmla="*/ 7958508 w 8586408"/>
              <a:gd name="connsiteY4267" fmla="*/ 484525 h 886408"/>
              <a:gd name="connsiteX4268" fmla="*/ 7977929 w 8586408"/>
              <a:gd name="connsiteY4268" fmla="*/ 468188 h 886408"/>
              <a:gd name="connsiteX4269" fmla="*/ 7982783 w 8586408"/>
              <a:gd name="connsiteY4269" fmla="*/ 466553 h 886408"/>
              <a:gd name="connsiteX4270" fmla="*/ 7987638 w 8586408"/>
              <a:gd name="connsiteY4270" fmla="*/ 466553 h 886408"/>
              <a:gd name="connsiteX4271" fmla="*/ 7995728 w 8586408"/>
              <a:gd name="connsiteY4271" fmla="*/ 459202 h 886408"/>
              <a:gd name="connsiteX4272" fmla="*/ 8000584 w 8586408"/>
              <a:gd name="connsiteY4272" fmla="*/ 448583 h 886408"/>
              <a:gd name="connsiteX4273" fmla="*/ 6834598 w 8586408"/>
              <a:gd name="connsiteY4273" fmla="*/ 448583 h 886408"/>
              <a:gd name="connsiteX4274" fmla="*/ 6820035 w 8586408"/>
              <a:gd name="connsiteY4274" fmla="*/ 454301 h 886408"/>
              <a:gd name="connsiteX4275" fmla="*/ 6810324 w 8586408"/>
              <a:gd name="connsiteY4275" fmla="*/ 466553 h 886408"/>
              <a:gd name="connsiteX4276" fmla="*/ 6801424 w 8586408"/>
              <a:gd name="connsiteY4276" fmla="*/ 478806 h 886408"/>
              <a:gd name="connsiteX4277" fmla="*/ 6790905 w 8586408"/>
              <a:gd name="connsiteY4277" fmla="*/ 484525 h 886408"/>
              <a:gd name="connsiteX4278" fmla="*/ 6790905 w 8586408"/>
              <a:gd name="connsiteY4278" fmla="*/ 482890 h 886408"/>
              <a:gd name="connsiteX4279" fmla="*/ 6787669 w 8586408"/>
              <a:gd name="connsiteY4279" fmla="*/ 481257 h 886408"/>
              <a:gd name="connsiteX4280" fmla="*/ 6784433 w 8586408"/>
              <a:gd name="connsiteY4280" fmla="*/ 481257 h 886408"/>
              <a:gd name="connsiteX4281" fmla="*/ 6782814 w 8586408"/>
              <a:gd name="connsiteY4281" fmla="*/ 479623 h 886408"/>
              <a:gd name="connsiteX4282" fmla="*/ 6781196 w 8586408"/>
              <a:gd name="connsiteY4282" fmla="*/ 479623 h 886408"/>
              <a:gd name="connsiteX4283" fmla="*/ 6772294 w 8586408"/>
              <a:gd name="connsiteY4283" fmla="*/ 489425 h 886408"/>
              <a:gd name="connsiteX4284" fmla="*/ 6763394 w 8586408"/>
              <a:gd name="connsiteY4284" fmla="*/ 499227 h 886408"/>
              <a:gd name="connsiteX4285" fmla="*/ 6756921 w 8586408"/>
              <a:gd name="connsiteY4285" fmla="*/ 502495 h 886408"/>
              <a:gd name="connsiteX4286" fmla="*/ 6750448 w 8586408"/>
              <a:gd name="connsiteY4286" fmla="*/ 505762 h 886408"/>
              <a:gd name="connsiteX4287" fmla="*/ 6742356 w 8586408"/>
              <a:gd name="connsiteY4287" fmla="*/ 512297 h 886408"/>
              <a:gd name="connsiteX4288" fmla="*/ 6734264 w 8586408"/>
              <a:gd name="connsiteY4288" fmla="*/ 518832 h 886408"/>
              <a:gd name="connsiteX4289" fmla="*/ 6729410 w 8586408"/>
              <a:gd name="connsiteY4289" fmla="*/ 527000 h 886408"/>
              <a:gd name="connsiteX4290" fmla="*/ 6724555 w 8586408"/>
              <a:gd name="connsiteY4290" fmla="*/ 533535 h 886408"/>
              <a:gd name="connsiteX4291" fmla="*/ 6719701 w 8586408"/>
              <a:gd name="connsiteY4291" fmla="*/ 534351 h 886408"/>
              <a:gd name="connsiteX4292" fmla="*/ 6714846 w 8586408"/>
              <a:gd name="connsiteY4292" fmla="*/ 535168 h 886408"/>
              <a:gd name="connsiteX4293" fmla="*/ 6710800 w 8586408"/>
              <a:gd name="connsiteY4293" fmla="*/ 543337 h 886408"/>
              <a:gd name="connsiteX4294" fmla="*/ 6706754 w 8586408"/>
              <a:gd name="connsiteY4294" fmla="*/ 549872 h 886408"/>
              <a:gd name="connsiteX4295" fmla="*/ 6690571 w 8586408"/>
              <a:gd name="connsiteY4295" fmla="*/ 558040 h 886408"/>
              <a:gd name="connsiteX4296" fmla="*/ 6679242 w 8586408"/>
              <a:gd name="connsiteY4296" fmla="*/ 571109 h 886408"/>
              <a:gd name="connsiteX4297" fmla="*/ 6687335 w 8586408"/>
              <a:gd name="connsiteY4297" fmla="*/ 568658 h 886408"/>
              <a:gd name="connsiteX4298" fmla="*/ 6703516 w 8586408"/>
              <a:gd name="connsiteY4298" fmla="*/ 562124 h 886408"/>
              <a:gd name="connsiteX4299" fmla="*/ 6719701 w 8586408"/>
              <a:gd name="connsiteY4299" fmla="*/ 554772 h 886408"/>
              <a:gd name="connsiteX4300" fmla="*/ 6727792 w 8586408"/>
              <a:gd name="connsiteY4300" fmla="*/ 551505 h 886408"/>
              <a:gd name="connsiteX4301" fmla="*/ 6736692 w 8586408"/>
              <a:gd name="connsiteY4301" fmla="*/ 535984 h 886408"/>
              <a:gd name="connsiteX4302" fmla="*/ 6748830 w 8586408"/>
              <a:gd name="connsiteY4302" fmla="*/ 522098 h 886408"/>
              <a:gd name="connsiteX4303" fmla="*/ 6756921 w 8586408"/>
              <a:gd name="connsiteY4303" fmla="*/ 518832 h 886408"/>
              <a:gd name="connsiteX4304" fmla="*/ 6765012 w 8586408"/>
              <a:gd name="connsiteY4304" fmla="*/ 515563 h 886408"/>
              <a:gd name="connsiteX4305" fmla="*/ 6791715 w 8586408"/>
              <a:gd name="connsiteY4305" fmla="*/ 495142 h 886408"/>
              <a:gd name="connsiteX4306" fmla="*/ 6813562 w 8586408"/>
              <a:gd name="connsiteY4306" fmla="*/ 469821 h 886408"/>
              <a:gd name="connsiteX4307" fmla="*/ 6815180 w 8586408"/>
              <a:gd name="connsiteY4307" fmla="*/ 469821 h 886408"/>
              <a:gd name="connsiteX4308" fmla="*/ 6822462 w 8586408"/>
              <a:gd name="connsiteY4308" fmla="*/ 466553 h 886408"/>
              <a:gd name="connsiteX4309" fmla="*/ 6828126 w 8586408"/>
              <a:gd name="connsiteY4309" fmla="*/ 463286 h 886408"/>
              <a:gd name="connsiteX4310" fmla="*/ 6832172 w 8586408"/>
              <a:gd name="connsiteY4310" fmla="*/ 455935 h 886408"/>
              <a:gd name="connsiteX4311" fmla="*/ 6834598 w 8586408"/>
              <a:gd name="connsiteY4311" fmla="*/ 448583 h 886408"/>
              <a:gd name="connsiteX4312" fmla="*/ 7215305 w 8586408"/>
              <a:gd name="connsiteY4312" fmla="*/ 443683 h 886408"/>
              <a:gd name="connsiteX4313" fmla="*/ 7203976 w 8586408"/>
              <a:gd name="connsiteY4313" fmla="*/ 455118 h 886408"/>
              <a:gd name="connsiteX4314" fmla="*/ 7195885 w 8586408"/>
              <a:gd name="connsiteY4314" fmla="*/ 463286 h 886408"/>
              <a:gd name="connsiteX4315" fmla="*/ 7192648 w 8586408"/>
              <a:gd name="connsiteY4315" fmla="*/ 466553 h 886408"/>
              <a:gd name="connsiteX4316" fmla="*/ 7195885 w 8586408"/>
              <a:gd name="connsiteY4316" fmla="*/ 468188 h 886408"/>
              <a:gd name="connsiteX4317" fmla="*/ 7208830 w 8586408"/>
              <a:gd name="connsiteY4317" fmla="*/ 460020 h 886408"/>
              <a:gd name="connsiteX4318" fmla="*/ 7216922 w 8586408"/>
              <a:gd name="connsiteY4318" fmla="*/ 445316 h 886408"/>
              <a:gd name="connsiteX4319" fmla="*/ 7215305 w 8586408"/>
              <a:gd name="connsiteY4319" fmla="*/ 443683 h 886408"/>
              <a:gd name="connsiteX4320" fmla="*/ 4512542 w 8586408"/>
              <a:gd name="connsiteY4320" fmla="*/ 443683 h 886408"/>
              <a:gd name="connsiteX4321" fmla="*/ 4506069 w 8586408"/>
              <a:gd name="connsiteY4321" fmla="*/ 446950 h 886408"/>
              <a:gd name="connsiteX4322" fmla="*/ 4499595 w 8586408"/>
              <a:gd name="connsiteY4322" fmla="*/ 453485 h 886408"/>
              <a:gd name="connsiteX4323" fmla="*/ 4499595 w 8586408"/>
              <a:gd name="connsiteY4323" fmla="*/ 473088 h 886408"/>
              <a:gd name="connsiteX4324" fmla="*/ 4499595 w 8586408"/>
              <a:gd name="connsiteY4324" fmla="*/ 476356 h 886408"/>
              <a:gd name="connsiteX4325" fmla="*/ 4501214 w 8586408"/>
              <a:gd name="connsiteY4325" fmla="*/ 477990 h 886408"/>
              <a:gd name="connsiteX4326" fmla="*/ 4510924 w 8586408"/>
              <a:gd name="connsiteY4326" fmla="*/ 466553 h 886408"/>
              <a:gd name="connsiteX4327" fmla="*/ 4520633 w 8586408"/>
              <a:gd name="connsiteY4327" fmla="*/ 453485 h 886408"/>
              <a:gd name="connsiteX4328" fmla="*/ 4512542 w 8586408"/>
              <a:gd name="connsiteY4328" fmla="*/ 443683 h 886408"/>
              <a:gd name="connsiteX4329" fmla="*/ 6081079 w 8586408"/>
              <a:gd name="connsiteY4329" fmla="*/ 440415 h 886408"/>
              <a:gd name="connsiteX4330" fmla="*/ 6074606 w 8586408"/>
              <a:gd name="connsiteY4330" fmla="*/ 443683 h 886408"/>
              <a:gd name="connsiteX4331" fmla="*/ 6074606 w 8586408"/>
              <a:gd name="connsiteY4331" fmla="*/ 448583 h 886408"/>
              <a:gd name="connsiteX4332" fmla="*/ 6077842 w 8586408"/>
              <a:gd name="connsiteY4332" fmla="*/ 455118 h 886408"/>
              <a:gd name="connsiteX4333" fmla="*/ 6083507 w 8586408"/>
              <a:gd name="connsiteY4333" fmla="*/ 451851 h 886408"/>
              <a:gd name="connsiteX4334" fmla="*/ 6085934 w 8586408"/>
              <a:gd name="connsiteY4334" fmla="*/ 445316 h 886408"/>
              <a:gd name="connsiteX4335" fmla="*/ 6081079 w 8586408"/>
              <a:gd name="connsiteY4335" fmla="*/ 440415 h 886408"/>
              <a:gd name="connsiteX4336" fmla="*/ 4122532 w 8586408"/>
              <a:gd name="connsiteY4336" fmla="*/ 438781 h 886408"/>
              <a:gd name="connsiteX4337" fmla="*/ 4117677 w 8586408"/>
              <a:gd name="connsiteY4337" fmla="*/ 443683 h 886408"/>
              <a:gd name="connsiteX4338" fmla="*/ 4119296 w 8586408"/>
              <a:gd name="connsiteY4338" fmla="*/ 445316 h 886408"/>
              <a:gd name="connsiteX4339" fmla="*/ 4125768 w 8586408"/>
              <a:gd name="connsiteY4339" fmla="*/ 440415 h 886408"/>
              <a:gd name="connsiteX4340" fmla="*/ 4122532 w 8586408"/>
              <a:gd name="connsiteY4340" fmla="*/ 438781 h 886408"/>
              <a:gd name="connsiteX4341" fmla="*/ 2772870 w 8586408"/>
              <a:gd name="connsiteY4341" fmla="*/ 437148 h 886408"/>
              <a:gd name="connsiteX4342" fmla="*/ 2762351 w 8586408"/>
              <a:gd name="connsiteY4342" fmla="*/ 440415 h 886408"/>
              <a:gd name="connsiteX4343" fmla="*/ 2756687 w 8586408"/>
              <a:gd name="connsiteY4343" fmla="*/ 450216 h 886408"/>
              <a:gd name="connsiteX4344" fmla="*/ 2763160 w 8586408"/>
              <a:gd name="connsiteY4344" fmla="*/ 453485 h 886408"/>
              <a:gd name="connsiteX4345" fmla="*/ 2776107 w 8586408"/>
              <a:gd name="connsiteY4345" fmla="*/ 442048 h 886408"/>
              <a:gd name="connsiteX4346" fmla="*/ 2772870 w 8586408"/>
              <a:gd name="connsiteY4346" fmla="*/ 437148 h 886408"/>
              <a:gd name="connsiteX4347" fmla="*/ 623566 w 8586408"/>
              <a:gd name="connsiteY4347" fmla="*/ 437148 h 886408"/>
              <a:gd name="connsiteX4348" fmla="*/ 613046 w 8586408"/>
              <a:gd name="connsiteY4348" fmla="*/ 440415 h 886408"/>
              <a:gd name="connsiteX4349" fmla="*/ 607383 w 8586408"/>
              <a:gd name="connsiteY4349" fmla="*/ 450216 h 886408"/>
              <a:gd name="connsiteX4350" fmla="*/ 613856 w 8586408"/>
              <a:gd name="connsiteY4350" fmla="*/ 453485 h 886408"/>
              <a:gd name="connsiteX4351" fmla="*/ 626802 w 8586408"/>
              <a:gd name="connsiteY4351" fmla="*/ 442048 h 886408"/>
              <a:gd name="connsiteX4352" fmla="*/ 623566 w 8586408"/>
              <a:gd name="connsiteY4352" fmla="*/ 437148 h 886408"/>
              <a:gd name="connsiteX4353" fmla="*/ 8306442 w 8586408"/>
              <a:gd name="connsiteY4353" fmla="*/ 435514 h 886408"/>
              <a:gd name="connsiteX4354" fmla="*/ 8298351 w 8586408"/>
              <a:gd name="connsiteY4354" fmla="*/ 440415 h 886408"/>
              <a:gd name="connsiteX4355" fmla="*/ 8297542 w 8586408"/>
              <a:gd name="connsiteY4355" fmla="*/ 451034 h 886408"/>
              <a:gd name="connsiteX4356" fmla="*/ 8290260 w 8586408"/>
              <a:gd name="connsiteY4356" fmla="*/ 458385 h 886408"/>
              <a:gd name="connsiteX4357" fmla="*/ 8277314 w 8586408"/>
              <a:gd name="connsiteY4357" fmla="*/ 458385 h 886408"/>
              <a:gd name="connsiteX4358" fmla="*/ 8257894 w 8586408"/>
              <a:gd name="connsiteY4358" fmla="*/ 476356 h 886408"/>
              <a:gd name="connsiteX4359" fmla="*/ 8236857 w 8586408"/>
              <a:gd name="connsiteY4359" fmla="*/ 491058 h 886408"/>
              <a:gd name="connsiteX4360" fmla="*/ 8231192 w 8586408"/>
              <a:gd name="connsiteY4360" fmla="*/ 499227 h 886408"/>
              <a:gd name="connsiteX4361" fmla="*/ 8225528 w 8586408"/>
              <a:gd name="connsiteY4361" fmla="*/ 507395 h 886408"/>
              <a:gd name="connsiteX4362" fmla="*/ 8217436 w 8586408"/>
              <a:gd name="connsiteY4362" fmla="*/ 512297 h 886408"/>
              <a:gd name="connsiteX4363" fmla="*/ 8209344 w 8586408"/>
              <a:gd name="connsiteY4363" fmla="*/ 517198 h 886408"/>
              <a:gd name="connsiteX4364" fmla="*/ 8206108 w 8586408"/>
              <a:gd name="connsiteY4364" fmla="*/ 519648 h 886408"/>
              <a:gd name="connsiteX4365" fmla="*/ 8202872 w 8586408"/>
              <a:gd name="connsiteY4365" fmla="*/ 523732 h 886408"/>
              <a:gd name="connsiteX4366" fmla="*/ 8198016 w 8586408"/>
              <a:gd name="connsiteY4366" fmla="*/ 528633 h 886408"/>
              <a:gd name="connsiteX4367" fmla="*/ 8198016 w 8586408"/>
              <a:gd name="connsiteY4367" fmla="*/ 531900 h 886408"/>
              <a:gd name="connsiteX4368" fmla="*/ 8208537 w 8586408"/>
              <a:gd name="connsiteY4368" fmla="*/ 530267 h 886408"/>
              <a:gd name="connsiteX4369" fmla="*/ 8217436 w 8586408"/>
              <a:gd name="connsiteY4369" fmla="*/ 522098 h 886408"/>
              <a:gd name="connsiteX4370" fmla="*/ 8227956 w 8586408"/>
              <a:gd name="connsiteY4370" fmla="*/ 520465 h 886408"/>
              <a:gd name="connsiteX4371" fmla="*/ 8236857 w 8586408"/>
              <a:gd name="connsiteY4371" fmla="*/ 517198 h 886408"/>
              <a:gd name="connsiteX4372" fmla="*/ 8240903 w 8586408"/>
              <a:gd name="connsiteY4372" fmla="*/ 508212 h 886408"/>
              <a:gd name="connsiteX4373" fmla="*/ 8244948 w 8586408"/>
              <a:gd name="connsiteY4373" fmla="*/ 500861 h 886408"/>
              <a:gd name="connsiteX4374" fmla="*/ 8273269 w 8586408"/>
              <a:gd name="connsiteY4374" fmla="*/ 481257 h 886408"/>
              <a:gd name="connsiteX4375" fmla="*/ 8303206 w 8586408"/>
              <a:gd name="connsiteY4375" fmla="*/ 461653 h 886408"/>
              <a:gd name="connsiteX4376" fmla="*/ 8308061 w 8586408"/>
              <a:gd name="connsiteY4376" fmla="*/ 454301 h 886408"/>
              <a:gd name="connsiteX4377" fmla="*/ 8312916 w 8586408"/>
              <a:gd name="connsiteY4377" fmla="*/ 446950 h 886408"/>
              <a:gd name="connsiteX4378" fmla="*/ 8318580 w 8586408"/>
              <a:gd name="connsiteY4378" fmla="*/ 444499 h 886408"/>
              <a:gd name="connsiteX4379" fmla="*/ 8322626 w 8586408"/>
              <a:gd name="connsiteY4379" fmla="*/ 440415 h 886408"/>
              <a:gd name="connsiteX4380" fmla="*/ 8316152 w 8586408"/>
              <a:gd name="connsiteY4380" fmla="*/ 436330 h 886408"/>
              <a:gd name="connsiteX4381" fmla="*/ 8306442 w 8586408"/>
              <a:gd name="connsiteY4381" fmla="*/ 435514 h 886408"/>
              <a:gd name="connsiteX4382" fmla="*/ 7900250 w 8586408"/>
              <a:gd name="connsiteY4382" fmla="*/ 435514 h 886408"/>
              <a:gd name="connsiteX4383" fmla="*/ 7886494 w 8586408"/>
              <a:gd name="connsiteY4383" fmla="*/ 443683 h 886408"/>
              <a:gd name="connsiteX4384" fmla="*/ 7875976 w 8586408"/>
              <a:gd name="connsiteY4384" fmla="*/ 456751 h 886408"/>
              <a:gd name="connsiteX4385" fmla="*/ 7875976 w 8586408"/>
              <a:gd name="connsiteY4385" fmla="*/ 458385 h 886408"/>
              <a:gd name="connsiteX4386" fmla="*/ 7882448 w 8586408"/>
              <a:gd name="connsiteY4386" fmla="*/ 463286 h 886408"/>
              <a:gd name="connsiteX4387" fmla="*/ 7885685 w 8586408"/>
              <a:gd name="connsiteY4387" fmla="*/ 461653 h 886408"/>
              <a:gd name="connsiteX4388" fmla="*/ 7901868 w 8586408"/>
              <a:gd name="connsiteY4388" fmla="*/ 437148 h 886408"/>
              <a:gd name="connsiteX4389" fmla="*/ 7900250 w 8586408"/>
              <a:gd name="connsiteY4389" fmla="*/ 435514 h 886408"/>
              <a:gd name="connsiteX4390" fmla="*/ 6789287 w 8586408"/>
              <a:gd name="connsiteY4390" fmla="*/ 435514 h 886408"/>
              <a:gd name="connsiteX4391" fmla="*/ 6781196 w 8586408"/>
              <a:gd name="connsiteY4391" fmla="*/ 440415 h 886408"/>
              <a:gd name="connsiteX4392" fmla="*/ 6780386 w 8586408"/>
              <a:gd name="connsiteY4392" fmla="*/ 451034 h 886408"/>
              <a:gd name="connsiteX4393" fmla="*/ 6773104 w 8586408"/>
              <a:gd name="connsiteY4393" fmla="*/ 458385 h 886408"/>
              <a:gd name="connsiteX4394" fmla="*/ 6760158 w 8586408"/>
              <a:gd name="connsiteY4394" fmla="*/ 458385 h 886408"/>
              <a:gd name="connsiteX4395" fmla="*/ 6740738 w 8586408"/>
              <a:gd name="connsiteY4395" fmla="*/ 476356 h 886408"/>
              <a:gd name="connsiteX4396" fmla="*/ 6719701 w 8586408"/>
              <a:gd name="connsiteY4396" fmla="*/ 491058 h 886408"/>
              <a:gd name="connsiteX4397" fmla="*/ 6714036 w 8586408"/>
              <a:gd name="connsiteY4397" fmla="*/ 499227 h 886408"/>
              <a:gd name="connsiteX4398" fmla="*/ 6708372 w 8586408"/>
              <a:gd name="connsiteY4398" fmla="*/ 507395 h 886408"/>
              <a:gd name="connsiteX4399" fmla="*/ 6700280 w 8586408"/>
              <a:gd name="connsiteY4399" fmla="*/ 512297 h 886408"/>
              <a:gd name="connsiteX4400" fmla="*/ 6692189 w 8586408"/>
              <a:gd name="connsiteY4400" fmla="*/ 517198 h 886408"/>
              <a:gd name="connsiteX4401" fmla="*/ 6688953 w 8586408"/>
              <a:gd name="connsiteY4401" fmla="*/ 519648 h 886408"/>
              <a:gd name="connsiteX4402" fmla="*/ 6685716 w 8586408"/>
              <a:gd name="connsiteY4402" fmla="*/ 523732 h 886408"/>
              <a:gd name="connsiteX4403" fmla="*/ 6680862 w 8586408"/>
              <a:gd name="connsiteY4403" fmla="*/ 528633 h 886408"/>
              <a:gd name="connsiteX4404" fmla="*/ 6680862 w 8586408"/>
              <a:gd name="connsiteY4404" fmla="*/ 531900 h 886408"/>
              <a:gd name="connsiteX4405" fmla="*/ 6691380 w 8586408"/>
              <a:gd name="connsiteY4405" fmla="*/ 530267 h 886408"/>
              <a:gd name="connsiteX4406" fmla="*/ 6700280 w 8586408"/>
              <a:gd name="connsiteY4406" fmla="*/ 522098 h 886408"/>
              <a:gd name="connsiteX4407" fmla="*/ 6710800 w 8586408"/>
              <a:gd name="connsiteY4407" fmla="*/ 520465 h 886408"/>
              <a:gd name="connsiteX4408" fmla="*/ 6719701 w 8586408"/>
              <a:gd name="connsiteY4408" fmla="*/ 517198 h 886408"/>
              <a:gd name="connsiteX4409" fmla="*/ 6723746 w 8586408"/>
              <a:gd name="connsiteY4409" fmla="*/ 508212 h 886408"/>
              <a:gd name="connsiteX4410" fmla="*/ 6727792 w 8586408"/>
              <a:gd name="connsiteY4410" fmla="*/ 500861 h 886408"/>
              <a:gd name="connsiteX4411" fmla="*/ 6756112 w 8586408"/>
              <a:gd name="connsiteY4411" fmla="*/ 481257 h 886408"/>
              <a:gd name="connsiteX4412" fmla="*/ 6786050 w 8586408"/>
              <a:gd name="connsiteY4412" fmla="*/ 461653 h 886408"/>
              <a:gd name="connsiteX4413" fmla="*/ 6790905 w 8586408"/>
              <a:gd name="connsiteY4413" fmla="*/ 454301 h 886408"/>
              <a:gd name="connsiteX4414" fmla="*/ 6795760 w 8586408"/>
              <a:gd name="connsiteY4414" fmla="*/ 446950 h 886408"/>
              <a:gd name="connsiteX4415" fmla="*/ 6801424 w 8586408"/>
              <a:gd name="connsiteY4415" fmla="*/ 444499 h 886408"/>
              <a:gd name="connsiteX4416" fmla="*/ 6805470 w 8586408"/>
              <a:gd name="connsiteY4416" fmla="*/ 440415 h 886408"/>
              <a:gd name="connsiteX4417" fmla="*/ 6798996 w 8586408"/>
              <a:gd name="connsiteY4417" fmla="*/ 436330 h 886408"/>
              <a:gd name="connsiteX4418" fmla="*/ 6789287 w 8586408"/>
              <a:gd name="connsiteY4418" fmla="*/ 435514 h 886408"/>
              <a:gd name="connsiteX4419" fmla="*/ 6383094 w 8586408"/>
              <a:gd name="connsiteY4419" fmla="*/ 435514 h 886408"/>
              <a:gd name="connsiteX4420" fmla="*/ 6369339 w 8586408"/>
              <a:gd name="connsiteY4420" fmla="*/ 443683 h 886408"/>
              <a:gd name="connsiteX4421" fmla="*/ 6358820 w 8586408"/>
              <a:gd name="connsiteY4421" fmla="*/ 456751 h 886408"/>
              <a:gd name="connsiteX4422" fmla="*/ 6358820 w 8586408"/>
              <a:gd name="connsiteY4422" fmla="*/ 458385 h 886408"/>
              <a:gd name="connsiteX4423" fmla="*/ 6365293 w 8586408"/>
              <a:gd name="connsiteY4423" fmla="*/ 463286 h 886408"/>
              <a:gd name="connsiteX4424" fmla="*/ 6368529 w 8586408"/>
              <a:gd name="connsiteY4424" fmla="*/ 461653 h 886408"/>
              <a:gd name="connsiteX4425" fmla="*/ 6384712 w 8586408"/>
              <a:gd name="connsiteY4425" fmla="*/ 437148 h 886408"/>
              <a:gd name="connsiteX4426" fmla="*/ 6383094 w 8586408"/>
              <a:gd name="connsiteY4426" fmla="*/ 435514 h 886408"/>
              <a:gd name="connsiteX4427" fmla="*/ 2936318 w 8586408"/>
              <a:gd name="connsiteY4427" fmla="*/ 435514 h 886408"/>
              <a:gd name="connsiteX4428" fmla="*/ 2933082 w 8586408"/>
              <a:gd name="connsiteY4428" fmla="*/ 440415 h 886408"/>
              <a:gd name="connsiteX4429" fmla="*/ 2939555 w 8586408"/>
              <a:gd name="connsiteY4429" fmla="*/ 446950 h 886408"/>
              <a:gd name="connsiteX4430" fmla="*/ 2947647 w 8586408"/>
              <a:gd name="connsiteY4430" fmla="*/ 438781 h 886408"/>
              <a:gd name="connsiteX4431" fmla="*/ 2946027 w 8586408"/>
              <a:gd name="connsiteY4431" fmla="*/ 435514 h 886408"/>
              <a:gd name="connsiteX4432" fmla="*/ 2272815 w 8586408"/>
              <a:gd name="connsiteY4432" fmla="*/ 435514 h 886408"/>
              <a:gd name="connsiteX4433" fmla="*/ 2254204 w 8586408"/>
              <a:gd name="connsiteY4433" fmla="*/ 455935 h 886408"/>
              <a:gd name="connsiteX4434" fmla="*/ 2232357 w 8586408"/>
              <a:gd name="connsiteY4434" fmla="*/ 468188 h 886408"/>
              <a:gd name="connsiteX4435" fmla="*/ 2230739 w 8586408"/>
              <a:gd name="connsiteY4435" fmla="*/ 468188 h 886408"/>
              <a:gd name="connsiteX4436" fmla="*/ 2227504 w 8586408"/>
              <a:gd name="connsiteY4436" fmla="*/ 468188 h 886408"/>
              <a:gd name="connsiteX4437" fmla="*/ 2225884 w 8586408"/>
              <a:gd name="connsiteY4437" fmla="*/ 466553 h 886408"/>
              <a:gd name="connsiteX4438" fmla="*/ 2216984 w 8586408"/>
              <a:gd name="connsiteY4438" fmla="*/ 472272 h 886408"/>
              <a:gd name="connsiteX4439" fmla="*/ 2209701 w 8586408"/>
              <a:gd name="connsiteY4439" fmla="*/ 479623 h 886408"/>
              <a:gd name="connsiteX4440" fmla="*/ 2205657 w 8586408"/>
              <a:gd name="connsiteY4440" fmla="*/ 495142 h 886408"/>
              <a:gd name="connsiteX4441" fmla="*/ 2195138 w 8586408"/>
              <a:gd name="connsiteY4441" fmla="*/ 500861 h 886408"/>
              <a:gd name="connsiteX4442" fmla="*/ 2182191 w 8586408"/>
              <a:gd name="connsiteY4442" fmla="*/ 504946 h 886408"/>
              <a:gd name="connsiteX4443" fmla="*/ 2170863 w 8586408"/>
              <a:gd name="connsiteY4443" fmla="*/ 513930 h 886408"/>
              <a:gd name="connsiteX4444" fmla="*/ 2157916 w 8586408"/>
              <a:gd name="connsiteY4444" fmla="*/ 527000 h 886408"/>
              <a:gd name="connsiteX4445" fmla="*/ 2148207 w 8586408"/>
              <a:gd name="connsiteY4445" fmla="*/ 535168 h 886408"/>
              <a:gd name="connsiteX4446" fmla="*/ 2156298 w 8586408"/>
              <a:gd name="connsiteY4446" fmla="*/ 538435 h 886408"/>
              <a:gd name="connsiteX4447" fmla="*/ 2178145 w 8586408"/>
              <a:gd name="connsiteY4447" fmla="*/ 527816 h 886408"/>
              <a:gd name="connsiteX4448" fmla="*/ 2196756 w 8586408"/>
              <a:gd name="connsiteY4448" fmla="*/ 509030 h 886408"/>
              <a:gd name="connsiteX4449" fmla="*/ 2223458 w 8586408"/>
              <a:gd name="connsiteY4449" fmla="*/ 491876 h 886408"/>
              <a:gd name="connsiteX4450" fmla="*/ 2250159 w 8586408"/>
              <a:gd name="connsiteY4450" fmla="*/ 471455 h 886408"/>
              <a:gd name="connsiteX4451" fmla="*/ 2252586 w 8586408"/>
              <a:gd name="connsiteY4451" fmla="*/ 465737 h 886408"/>
              <a:gd name="connsiteX4452" fmla="*/ 2255014 w 8586408"/>
              <a:gd name="connsiteY4452" fmla="*/ 460020 h 886408"/>
              <a:gd name="connsiteX4453" fmla="*/ 2269579 w 8586408"/>
              <a:gd name="connsiteY4453" fmla="*/ 453485 h 886408"/>
              <a:gd name="connsiteX4454" fmla="*/ 2279289 w 8586408"/>
              <a:gd name="connsiteY4454" fmla="*/ 442048 h 886408"/>
              <a:gd name="connsiteX4455" fmla="*/ 2272815 w 8586408"/>
              <a:gd name="connsiteY4455" fmla="*/ 435514 h 886408"/>
              <a:gd name="connsiteX4456" fmla="*/ 787014 w 8586408"/>
              <a:gd name="connsiteY4456" fmla="*/ 435514 h 886408"/>
              <a:gd name="connsiteX4457" fmla="*/ 783778 w 8586408"/>
              <a:gd name="connsiteY4457" fmla="*/ 440415 h 886408"/>
              <a:gd name="connsiteX4458" fmla="*/ 790251 w 8586408"/>
              <a:gd name="connsiteY4458" fmla="*/ 446950 h 886408"/>
              <a:gd name="connsiteX4459" fmla="*/ 798343 w 8586408"/>
              <a:gd name="connsiteY4459" fmla="*/ 438781 h 886408"/>
              <a:gd name="connsiteX4460" fmla="*/ 796725 w 8586408"/>
              <a:gd name="connsiteY4460" fmla="*/ 435514 h 886408"/>
              <a:gd name="connsiteX4461" fmla="*/ 8013531 w 8586408"/>
              <a:gd name="connsiteY4461" fmla="*/ 433880 h 886408"/>
              <a:gd name="connsiteX4462" fmla="*/ 8003820 w 8586408"/>
              <a:gd name="connsiteY4462" fmla="*/ 442048 h 886408"/>
              <a:gd name="connsiteX4463" fmla="*/ 8003820 w 8586408"/>
              <a:gd name="connsiteY4463" fmla="*/ 445316 h 886408"/>
              <a:gd name="connsiteX4464" fmla="*/ 8013531 w 8586408"/>
              <a:gd name="connsiteY4464" fmla="*/ 433880 h 886408"/>
              <a:gd name="connsiteX4465" fmla="*/ 8257894 w 8586408"/>
              <a:gd name="connsiteY4465" fmla="*/ 432246 h 886408"/>
              <a:gd name="connsiteX4466" fmla="*/ 8246565 w 8586408"/>
              <a:gd name="connsiteY4466" fmla="*/ 442048 h 886408"/>
              <a:gd name="connsiteX4467" fmla="*/ 8236857 w 8586408"/>
              <a:gd name="connsiteY4467" fmla="*/ 455118 h 886408"/>
              <a:gd name="connsiteX4468" fmla="*/ 8223910 w 8586408"/>
              <a:gd name="connsiteY4468" fmla="*/ 461653 h 886408"/>
              <a:gd name="connsiteX4469" fmla="*/ 8214199 w 8586408"/>
              <a:gd name="connsiteY4469" fmla="*/ 471455 h 886408"/>
              <a:gd name="connsiteX4470" fmla="*/ 8208537 w 8586408"/>
              <a:gd name="connsiteY4470" fmla="*/ 480440 h 886408"/>
              <a:gd name="connsiteX4471" fmla="*/ 8206108 w 8586408"/>
              <a:gd name="connsiteY4471" fmla="*/ 489425 h 886408"/>
              <a:gd name="connsiteX4472" fmla="*/ 8223910 w 8586408"/>
              <a:gd name="connsiteY4472" fmla="*/ 481257 h 886408"/>
              <a:gd name="connsiteX4473" fmla="*/ 8241710 w 8586408"/>
              <a:gd name="connsiteY4473" fmla="*/ 469821 h 886408"/>
              <a:gd name="connsiteX4474" fmla="*/ 8243329 w 8586408"/>
              <a:gd name="connsiteY4474" fmla="*/ 462469 h 886408"/>
              <a:gd name="connsiteX4475" fmla="*/ 8246565 w 8586408"/>
              <a:gd name="connsiteY4475" fmla="*/ 458385 h 886408"/>
              <a:gd name="connsiteX4476" fmla="*/ 8255466 w 8586408"/>
              <a:gd name="connsiteY4476" fmla="*/ 453485 h 886408"/>
              <a:gd name="connsiteX4477" fmla="*/ 8264367 w 8586408"/>
              <a:gd name="connsiteY4477" fmla="*/ 448583 h 886408"/>
              <a:gd name="connsiteX4478" fmla="*/ 8264367 w 8586408"/>
              <a:gd name="connsiteY4478" fmla="*/ 440415 h 886408"/>
              <a:gd name="connsiteX4479" fmla="*/ 8264367 w 8586408"/>
              <a:gd name="connsiteY4479" fmla="*/ 437148 h 886408"/>
              <a:gd name="connsiteX4480" fmla="*/ 8257894 w 8586408"/>
              <a:gd name="connsiteY4480" fmla="*/ 432246 h 886408"/>
              <a:gd name="connsiteX4481" fmla="*/ 6740738 w 8586408"/>
              <a:gd name="connsiteY4481" fmla="*/ 432246 h 886408"/>
              <a:gd name="connsiteX4482" fmla="*/ 6729410 w 8586408"/>
              <a:gd name="connsiteY4482" fmla="*/ 442048 h 886408"/>
              <a:gd name="connsiteX4483" fmla="*/ 6719701 w 8586408"/>
              <a:gd name="connsiteY4483" fmla="*/ 455118 h 886408"/>
              <a:gd name="connsiteX4484" fmla="*/ 6706754 w 8586408"/>
              <a:gd name="connsiteY4484" fmla="*/ 461653 h 886408"/>
              <a:gd name="connsiteX4485" fmla="*/ 6697044 w 8586408"/>
              <a:gd name="connsiteY4485" fmla="*/ 471455 h 886408"/>
              <a:gd name="connsiteX4486" fmla="*/ 6691380 w 8586408"/>
              <a:gd name="connsiteY4486" fmla="*/ 480440 h 886408"/>
              <a:gd name="connsiteX4487" fmla="*/ 6688953 w 8586408"/>
              <a:gd name="connsiteY4487" fmla="*/ 489425 h 886408"/>
              <a:gd name="connsiteX4488" fmla="*/ 6706754 w 8586408"/>
              <a:gd name="connsiteY4488" fmla="*/ 481257 h 886408"/>
              <a:gd name="connsiteX4489" fmla="*/ 6724555 w 8586408"/>
              <a:gd name="connsiteY4489" fmla="*/ 469821 h 886408"/>
              <a:gd name="connsiteX4490" fmla="*/ 6726174 w 8586408"/>
              <a:gd name="connsiteY4490" fmla="*/ 462469 h 886408"/>
              <a:gd name="connsiteX4491" fmla="*/ 6729410 w 8586408"/>
              <a:gd name="connsiteY4491" fmla="*/ 458385 h 886408"/>
              <a:gd name="connsiteX4492" fmla="*/ 6738310 w 8586408"/>
              <a:gd name="connsiteY4492" fmla="*/ 453485 h 886408"/>
              <a:gd name="connsiteX4493" fmla="*/ 6747212 w 8586408"/>
              <a:gd name="connsiteY4493" fmla="*/ 448583 h 886408"/>
              <a:gd name="connsiteX4494" fmla="*/ 6747212 w 8586408"/>
              <a:gd name="connsiteY4494" fmla="*/ 440415 h 886408"/>
              <a:gd name="connsiteX4495" fmla="*/ 6747212 w 8586408"/>
              <a:gd name="connsiteY4495" fmla="*/ 437148 h 886408"/>
              <a:gd name="connsiteX4496" fmla="*/ 6740738 w 8586408"/>
              <a:gd name="connsiteY4496" fmla="*/ 432246 h 886408"/>
              <a:gd name="connsiteX4497" fmla="*/ 3827495 w 8586408"/>
              <a:gd name="connsiteY4497" fmla="*/ 432246 h 886408"/>
              <a:gd name="connsiteX4498" fmla="*/ 3810504 w 8586408"/>
              <a:gd name="connsiteY4498" fmla="*/ 442865 h 886408"/>
              <a:gd name="connsiteX4499" fmla="*/ 3790275 w 8586408"/>
              <a:gd name="connsiteY4499" fmla="*/ 456751 h 886408"/>
              <a:gd name="connsiteX4500" fmla="*/ 3774901 w 8586408"/>
              <a:gd name="connsiteY4500" fmla="*/ 465737 h 886408"/>
              <a:gd name="connsiteX4501" fmla="*/ 3762763 w 8586408"/>
              <a:gd name="connsiteY4501" fmla="*/ 474722 h 886408"/>
              <a:gd name="connsiteX4502" fmla="*/ 3763573 w 8586408"/>
              <a:gd name="connsiteY4502" fmla="*/ 477990 h 886408"/>
              <a:gd name="connsiteX4503" fmla="*/ 3764382 w 8586408"/>
              <a:gd name="connsiteY4503" fmla="*/ 482890 h 886408"/>
              <a:gd name="connsiteX4504" fmla="*/ 3761145 w 8586408"/>
              <a:gd name="connsiteY4504" fmla="*/ 490242 h 886408"/>
              <a:gd name="connsiteX4505" fmla="*/ 3753053 w 8586408"/>
              <a:gd name="connsiteY4505" fmla="*/ 493509 h 886408"/>
              <a:gd name="connsiteX4506" fmla="*/ 3744962 w 8586408"/>
              <a:gd name="connsiteY4506" fmla="*/ 496777 h 886408"/>
              <a:gd name="connsiteX4507" fmla="*/ 3741726 w 8586408"/>
              <a:gd name="connsiteY4507" fmla="*/ 505762 h 886408"/>
              <a:gd name="connsiteX4508" fmla="*/ 3743344 w 8586408"/>
              <a:gd name="connsiteY4508" fmla="*/ 505762 h 886408"/>
              <a:gd name="connsiteX4509" fmla="*/ 3755481 w 8586408"/>
              <a:gd name="connsiteY4509" fmla="*/ 499227 h 886408"/>
              <a:gd name="connsiteX4510" fmla="*/ 3767618 w 8586408"/>
              <a:gd name="connsiteY4510" fmla="*/ 489425 h 886408"/>
              <a:gd name="connsiteX4511" fmla="*/ 3785419 w 8586408"/>
              <a:gd name="connsiteY4511" fmla="*/ 479623 h 886408"/>
              <a:gd name="connsiteX4512" fmla="*/ 3803222 w 8586408"/>
              <a:gd name="connsiteY4512" fmla="*/ 469821 h 886408"/>
              <a:gd name="connsiteX4513" fmla="*/ 3813740 w 8586408"/>
              <a:gd name="connsiteY4513" fmla="*/ 457569 h 886408"/>
              <a:gd name="connsiteX4514" fmla="*/ 3822641 w 8586408"/>
              <a:gd name="connsiteY4514" fmla="*/ 445316 h 886408"/>
              <a:gd name="connsiteX4515" fmla="*/ 3830732 w 8586408"/>
              <a:gd name="connsiteY4515" fmla="*/ 440415 h 886408"/>
              <a:gd name="connsiteX4516" fmla="*/ 3835588 w 8586408"/>
              <a:gd name="connsiteY4516" fmla="*/ 435514 h 886408"/>
              <a:gd name="connsiteX4517" fmla="*/ 3835588 w 8586408"/>
              <a:gd name="connsiteY4517" fmla="*/ 433880 h 886408"/>
              <a:gd name="connsiteX4518" fmla="*/ 3832350 w 8586408"/>
              <a:gd name="connsiteY4518" fmla="*/ 433880 h 886408"/>
              <a:gd name="connsiteX4519" fmla="*/ 3829114 w 8586408"/>
              <a:gd name="connsiteY4519" fmla="*/ 432246 h 886408"/>
              <a:gd name="connsiteX4520" fmla="*/ 7963362 w 8586408"/>
              <a:gd name="connsiteY4520" fmla="*/ 427346 h 886408"/>
              <a:gd name="connsiteX4521" fmla="*/ 7959317 w 8586408"/>
              <a:gd name="connsiteY4521" fmla="*/ 431430 h 886408"/>
              <a:gd name="connsiteX4522" fmla="*/ 7955272 w 8586408"/>
              <a:gd name="connsiteY4522" fmla="*/ 437148 h 886408"/>
              <a:gd name="connsiteX4523" fmla="*/ 7938278 w 8586408"/>
              <a:gd name="connsiteY4523" fmla="*/ 440415 h 886408"/>
              <a:gd name="connsiteX4524" fmla="*/ 7924524 w 8586408"/>
              <a:gd name="connsiteY4524" fmla="*/ 453485 h 886408"/>
              <a:gd name="connsiteX4525" fmla="*/ 7923715 w 8586408"/>
              <a:gd name="connsiteY4525" fmla="*/ 456751 h 886408"/>
              <a:gd name="connsiteX4526" fmla="*/ 7921287 w 8586408"/>
              <a:gd name="connsiteY4526" fmla="*/ 461653 h 886408"/>
              <a:gd name="connsiteX4527" fmla="*/ 7914814 w 8586408"/>
              <a:gd name="connsiteY4527" fmla="*/ 463286 h 886408"/>
              <a:gd name="connsiteX4528" fmla="*/ 7908342 w 8586408"/>
              <a:gd name="connsiteY4528" fmla="*/ 464920 h 886408"/>
              <a:gd name="connsiteX4529" fmla="*/ 7892158 w 8586408"/>
              <a:gd name="connsiteY4529" fmla="*/ 479623 h 886408"/>
              <a:gd name="connsiteX4530" fmla="*/ 7879212 w 8586408"/>
              <a:gd name="connsiteY4530" fmla="*/ 494326 h 886408"/>
              <a:gd name="connsiteX4531" fmla="*/ 7882448 w 8586408"/>
              <a:gd name="connsiteY4531" fmla="*/ 494326 h 886408"/>
              <a:gd name="connsiteX4532" fmla="*/ 7911578 w 8586408"/>
              <a:gd name="connsiteY4532" fmla="*/ 487791 h 886408"/>
              <a:gd name="connsiteX4533" fmla="*/ 7916433 w 8586408"/>
              <a:gd name="connsiteY4533" fmla="*/ 481257 h 886408"/>
              <a:gd name="connsiteX4534" fmla="*/ 7921287 w 8586408"/>
              <a:gd name="connsiteY4534" fmla="*/ 474722 h 886408"/>
              <a:gd name="connsiteX4535" fmla="*/ 7935852 w 8586408"/>
              <a:gd name="connsiteY4535" fmla="*/ 460020 h 886408"/>
              <a:gd name="connsiteX4536" fmla="*/ 7945563 w 8586408"/>
              <a:gd name="connsiteY4536" fmla="*/ 448583 h 886408"/>
              <a:gd name="connsiteX4537" fmla="*/ 7959317 w 8586408"/>
              <a:gd name="connsiteY4537" fmla="*/ 446132 h 886408"/>
              <a:gd name="connsiteX4538" fmla="*/ 7964982 w 8586408"/>
              <a:gd name="connsiteY4538" fmla="*/ 433880 h 886408"/>
              <a:gd name="connsiteX4539" fmla="*/ 7964982 w 8586408"/>
              <a:gd name="connsiteY4539" fmla="*/ 428979 h 886408"/>
              <a:gd name="connsiteX4540" fmla="*/ 7963362 w 8586408"/>
              <a:gd name="connsiteY4540" fmla="*/ 427346 h 886408"/>
              <a:gd name="connsiteX4541" fmla="*/ 4073983 w 8586408"/>
              <a:gd name="connsiteY4541" fmla="*/ 425711 h 886408"/>
              <a:gd name="connsiteX4542" fmla="*/ 4065892 w 8586408"/>
              <a:gd name="connsiteY4542" fmla="*/ 428162 h 886408"/>
              <a:gd name="connsiteX4543" fmla="*/ 4061036 w 8586408"/>
              <a:gd name="connsiteY4543" fmla="*/ 433880 h 886408"/>
              <a:gd name="connsiteX4544" fmla="*/ 4067510 w 8586408"/>
              <a:gd name="connsiteY4544" fmla="*/ 442048 h 886408"/>
              <a:gd name="connsiteX4545" fmla="*/ 4074791 w 8586408"/>
              <a:gd name="connsiteY4545" fmla="*/ 437148 h 886408"/>
              <a:gd name="connsiteX4546" fmla="*/ 4078837 w 8586408"/>
              <a:gd name="connsiteY4546" fmla="*/ 428979 h 886408"/>
              <a:gd name="connsiteX4547" fmla="*/ 4073983 w 8586408"/>
              <a:gd name="connsiteY4547" fmla="*/ 425711 h 886408"/>
              <a:gd name="connsiteX4548" fmla="*/ 1296272 w 8586408"/>
              <a:gd name="connsiteY4548" fmla="*/ 425711 h 886408"/>
              <a:gd name="connsiteX4549" fmla="*/ 1286563 w 8586408"/>
              <a:gd name="connsiteY4549" fmla="*/ 432246 h 886408"/>
              <a:gd name="connsiteX4550" fmla="*/ 1280089 w 8586408"/>
              <a:gd name="connsiteY4550" fmla="*/ 440415 h 886408"/>
              <a:gd name="connsiteX4551" fmla="*/ 1288181 w 8586408"/>
              <a:gd name="connsiteY4551" fmla="*/ 445316 h 886408"/>
              <a:gd name="connsiteX4552" fmla="*/ 1301128 w 8586408"/>
              <a:gd name="connsiteY4552" fmla="*/ 428979 h 886408"/>
              <a:gd name="connsiteX4553" fmla="*/ 1301128 w 8586408"/>
              <a:gd name="connsiteY4553" fmla="*/ 427346 h 886408"/>
              <a:gd name="connsiteX4554" fmla="*/ 1296272 w 8586408"/>
              <a:gd name="connsiteY4554" fmla="*/ 425711 h 886408"/>
              <a:gd name="connsiteX4555" fmla="*/ 7247671 w 8586408"/>
              <a:gd name="connsiteY4555" fmla="*/ 424078 h 886408"/>
              <a:gd name="connsiteX4556" fmla="*/ 7232296 w 8586408"/>
              <a:gd name="connsiteY4556" fmla="*/ 428162 h 886408"/>
              <a:gd name="connsiteX4557" fmla="*/ 7223396 w 8586408"/>
              <a:gd name="connsiteY4557" fmla="*/ 440415 h 886408"/>
              <a:gd name="connsiteX4558" fmla="*/ 7237960 w 8586408"/>
              <a:gd name="connsiteY4558" fmla="*/ 437148 h 886408"/>
              <a:gd name="connsiteX4559" fmla="*/ 7252526 w 8586408"/>
              <a:gd name="connsiteY4559" fmla="*/ 428979 h 886408"/>
              <a:gd name="connsiteX4560" fmla="*/ 7252526 w 8586408"/>
              <a:gd name="connsiteY4560" fmla="*/ 427346 h 886408"/>
              <a:gd name="connsiteX4561" fmla="*/ 7252526 w 8586408"/>
              <a:gd name="connsiteY4561" fmla="*/ 424078 h 886408"/>
              <a:gd name="connsiteX4562" fmla="*/ 6092407 w 8586408"/>
              <a:gd name="connsiteY4562" fmla="*/ 424078 h 886408"/>
              <a:gd name="connsiteX4563" fmla="*/ 6087553 w 8586408"/>
              <a:gd name="connsiteY4563" fmla="*/ 430613 h 886408"/>
              <a:gd name="connsiteX4564" fmla="*/ 6089171 w 8586408"/>
              <a:gd name="connsiteY4564" fmla="*/ 433880 h 886408"/>
              <a:gd name="connsiteX4565" fmla="*/ 6095644 w 8586408"/>
              <a:gd name="connsiteY4565" fmla="*/ 427346 h 886408"/>
              <a:gd name="connsiteX4566" fmla="*/ 6092407 w 8586408"/>
              <a:gd name="connsiteY4566" fmla="*/ 424078 h 886408"/>
              <a:gd name="connsiteX4567" fmla="*/ 5959707 w 8586408"/>
              <a:gd name="connsiteY4567" fmla="*/ 424078 h 886408"/>
              <a:gd name="connsiteX4568" fmla="*/ 5956471 w 8586408"/>
              <a:gd name="connsiteY4568" fmla="*/ 428979 h 886408"/>
              <a:gd name="connsiteX4569" fmla="*/ 5959707 w 8586408"/>
              <a:gd name="connsiteY4569" fmla="*/ 433880 h 886408"/>
              <a:gd name="connsiteX4570" fmla="*/ 5964561 w 8586408"/>
              <a:gd name="connsiteY4570" fmla="*/ 428979 h 886408"/>
              <a:gd name="connsiteX4571" fmla="*/ 5959707 w 8586408"/>
              <a:gd name="connsiteY4571" fmla="*/ 424078 h 886408"/>
              <a:gd name="connsiteX4572" fmla="*/ 8285405 w 8586408"/>
              <a:gd name="connsiteY4572" fmla="*/ 422445 h 886408"/>
              <a:gd name="connsiteX4573" fmla="*/ 8277314 w 8586408"/>
              <a:gd name="connsiteY4573" fmla="*/ 430613 h 886408"/>
              <a:gd name="connsiteX4574" fmla="*/ 8278931 w 8586408"/>
              <a:gd name="connsiteY4574" fmla="*/ 430613 h 886408"/>
              <a:gd name="connsiteX4575" fmla="*/ 8288642 w 8586408"/>
              <a:gd name="connsiteY4575" fmla="*/ 425711 h 886408"/>
              <a:gd name="connsiteX4576" fmla="*/ 8288642 w 8586408"/>
              <a:gd name="connsiteY4576" fmla="*/ 424078 h 886408"/>
              <a:gd name="connsiteX4577" fmla="*/ 8285405 w 8586408"/>
              <a:gd name="connsiteY4577" fmla="*/ 422445 h 886408"/>
              <a:gd name="connsiteX4578" fmla="*/ 6768250 w 8586408"/>
              <a:gd name="connsiteY4578" fmla="*/ 422445 h 886408"/>
              <a:gd name="connsiteX4579" fmla="*/ 6760158 w 8586408"/>
              <a:gd name="connsiteY4579" fmla="*/ 430613 h 886408"/>
              <a:gd name="connsiteX4580" fmla="*/ 6761775 w 8586408"/>
              <a:gd name="connsiteY4580" fmla="*/ 430613 h 886408"/>
              <a:gd name="connsiteX4581" fmla="*/ 6771486 w 8586408"/>
              <a:gd name="connsiteY4581" fmla="*/ 425711 h 886408"/>
              <a:gd name="connsiteX4582" fmla="*/ 6771486 w 8586408"/>
              <a:gd name="connsiteY4582" fmla="*/ 424078 h 886408"/>
              <a:gd name="connsiteX4583" fmla="*/ 6768250 w 8586408"/>
              <a:gd name="connsiteY4583" fmla="*/ 422445 h 886408"/>
              <a:gd name="connsiteX4584" fmla="*/ 6063278 w 8586408"/>
              <a:gd name="connsiteY4584" fmla="*/ 422445 h 886408"/>
              <a:gd name="connsiteX4585" fmla="*/ 6058423 w 8586408"/>
              <a:gd name="connsiteY4585" fmla="*/ 428162 h 886408"/>
              <a:gd name="connsiteX4586" fmla="*/ 6056805 w 8586408"/>
              <a:gd name="connsiteY4586" fmla="*/ 437148 h 886408"/>
              <a:gd name="connsiteX4587" fmla="*/ 6060042 w 8586408"/>
              <a:gd name="connsiteY4587" fmla="*/ 445316 h 886408"/>
              <a:gd name="connsiteX4588" fmla="*/ 6066514 w 8586408"/>
              <a:gd name="connsiteY4588" fmla="*/ 450216 h 886408"/>
              <a:gd name="connsiteX4589" fmla="*/ 6071369 w 8586408"/>
              <a:gd name="connsiteY4589" fmla="*/ 446950 h 886408"/>
              <a:gd name="connsiteX4590" fmla="*/ 6068942 w 8586408"/>
              <a:gd name="connsiteY4590" fmla="*/ 433880 h 886408"/>
              <a:gd name="connsiteX4591" fmla="*/ 6063278 w 8586408"/>
              <a:gd name="connsiteY4591" fmla="*/ 422445 h 886408"/>
              <a:gd name="connsiteX4592" fmla="*/ 5916012 w 8586408"/>
              <a:gd name="connsiteY4592" fmla="*/ 422445 h 886408"/>
              <a:gd name="connsiteX4593" fmla="*/ 5907921 w 8586408"/>
              <a:gd name="connsiteY4593" fmla="*/ 435514 h 886408"/>
              <a:gd name="connsiteX4594" fmla="*/ 5912776 w 8586408"/>
              <a:gd name="connsiteY4594" fmla="*/ 440415 h 886408"/>
              <a:gd name="connsiteX4595" fmla="*/ 5920059 w 8586408"/>
              <a:gd name="connsiteY4595" fmla="*/ 437148 h 886408"/>
              <a:gd name="connsiteX4596" fmla="*/ 5924105 w 8586408"/>
              <a:gd name="connsiteY4596" fmla="*/ 430613 h 886408"/>
              <a:gd name="connsiteX4597" fmla="*/ 5916012 w 8586408"/>
              <a:gd name="connsiteY4597" fmla="*/ 422445 h 886408"/>
              <a:gd name="connsiteX4598" fmla="*/ 3795129 w 8586408"/>
              <a:gd name="connsiteY4598" fmla="*/ 422445 h 886408"/>
              <a:gd name="connsiteX4599" fmla="*/ 3770856 w 8586408"/>
              <a:gd name="connsiteY4599" fmla="*/ 428979 h 886408"/>
              <a:gd name="connsiteX4600" fmla="*/ 3769236 w 8586408"/>
              <a:gd name="connsiteY4600" fmla="*/ 432246 h 886408"/>
              <a:gd name="connsiteX4601" fmla="*/ 3767618 w 8586408"/>
              <a:gd name="connsiteY4601" fmla="*/ 435514 h 886408"/>
              <a:gd name="connsiteX4602" fmla="*/ 3756291 w 8586408"/>
              <a:gd name="connsiteY4602" fmla="*/ 437148 h 886408"/>
              <a:gd name="connsiteX4603" fmla="*/ 3748199 w 8586408"/>
              <a:gd name="connsiteY4603" fmla="*/ 451034 h 886408"/>
              <a:gd name="connsiteX4604" fmla="*/ 3735252 w 8586408"/>
              <a:gd name="connsiteY4604" fmla="*/ 456751 h 886408"/>
              <a:gd name="connsiteX4605" fmla="*/ 3732016 w 8586408"/>
              <a:gd name="connsiteY4605" fmla="*/ 458385 h 886408"/>
              <a:gd name="connsiteX4606" fmla="*/ 3725543 w 8586408"/>
              <a:gd name="connsiteY4606" fmla="*/ 461653 h 886408"/>
              <a:gd name="connsiteX4607" fmla="*/ 3719069 w 8586408"/>
              <a:gd name="connsiteY4607" fmla="*/ 464920 h 886408"/>
              <a:gd name="connsiteX4608" fmla="*/ 3706124 w 8586408"/>
              <a:gd name="connsiteY4608" fmla="*/ 479623 h 886408"/>
              <a:gd name="connsiteX4609" fmla="*/ 3694795 w 8586408"/>
              <a:gd name="connsiteY4609" fmla="*/ 494326 h 886408"/>
              <a:gd name="connsiteX4610" fmla="*/ 3689941 w 8586408"/>
              <a:gd name="connsiteY4610" fmla="*/ 500861 h 886408"/>
              <a:gd name="connsiteX4611" fmla="*/ 3685085 w 8586408"/>
              <a:gd name="connsiteY4611" fmla="*/ 505762 h 886408"/>
              <a:gd name="connsiteX4612" fmla="*/ 3676994 w 8586408"/>
              <a:gd name="connsiteY4612" fmla="*/ 508212 h 886408"/>
              <a:gd name="connsiteX4613" fmla="*/ 3672138 w 8586408"/>
              <a:gd name="connsiteY4613" fmla="*/ 513930 h 886408"/>
              <a:gd name="connsiteX4614" fmla="*/ 3678612 w 8586408"/>
              <a:gd name="connsiteY4614" fmla="*/ 518832 h 886408"/>
              <a:gd name="connsiteX4615" fmla="*/ 3681848 w 8586408"/>
              <a:gd name="connsiteY4615" fmla="*/ 518832 h 886408"/>
              <a:gd name="connsiteX4616" fmla="*/ 3695604 w 8586408"/>
              <a:gd name="connsiteY4616" fmla="*/ 505762 h 886408"/>
              <a:gd name="connsiteX4617" fmla="*/ 3707742 w 8586408"/>
              <a:gd name="connsiteY4617" fmla="*/ 492693 h 886408"/>
              <a:gd name="connsiteX4618" fmla="*/ 3722307 w 8586408"/>
              <a:gd name="connsiteY4618" fmla="*/ 482890 h 886408"/>
              <a:gd name="connsiteX4619" fmla="*/ 3736870 w 8586408"/>
              <a:gd name="connsiteY4619" fmla="*/ 474722 h 886408"/>
              <a:gd name="connsiteX4620" fmla="*/ 3742534 w 8586408"/>
              <a:gd name="connsiteY4620" fmla="*/ 468188 h 886408"/>
              <a:gd name="connsiteX4621" fmla="*/ 3744153 w 8586408"/>
              <a:gd name="connsiteY4621" fmla="*/ 463286 h 886408"/>
              <a:gd name="connsiteX4622" fmla="*/ 3748199 w 8586408"/>
              <a:gd name="connsiteY4622" fmla="*/ 460020 h 886408"/>
              <a:gd name="connsiteX4623" fmla="*/ 3761145 w 8586408"/>
              <a:gd name="connsiteY4623" fmla="*/ 458385 h 886408"/>
              <a:gd name="connsiteX4624" fmla="*/ 3767618 w 8586408"/>
              <a:gd name="connsiteY4624" fmla="*/ 449400 h 886408"/>
              <a:gd name="connsiteX4625" fmla="*/ 3775710 w 8586408"/>
              <a:gd name="connsiteY4625" fmla="*/ 438781 h 886408"/>
              <a:gd name="connsiteX4626" fmla="*/ 3787039 w 8586408"/>
              <a:gd name="connsiteY4626" fmla="*/ 433064 h 886408"/>
              <a:gd name="connsiteX4627" fmla="*/ 3795129 w 8586408"/>
              <a:gd name="connsiteY4627" fmla="*/ 422445 h 886408"/>
              <a:gd name="connsiteX4628" fmla="*/ 3332295 w 8586408"/>
              <a:gd name="connsiteY4628" fmla="*/ 419178 h 886408"/>
              <a:gd name="connsiteX4629" fmla="*/ 3320158 w 8586408"/>
              <a:gd name="connsiteY4629" fmla="*/ 419994 h 886408"/>
              <a:gd name="connsiteX4630" fmla="*/ 3312876 w 8586408"/>
              <a:gd name="connsiteY4630" fmla="*/ 428979 h 886408"/>
              <a:gd name="connsiteX4631" fmla="*/ 3316112 w 8586408"/>
              <a:gd name="connsiteY4631" fmla="*/ 432246 h 886408"/>
              <a:gd name="connsiteX4632" fmla="*/ 3326632 w 8586408"/>
              <a:gd name="connsiteY4632" fmla="*/ 428979 h 886408"/>
              <a:gd name="connsiteX4633" fmla="*/ 3332295 w 8586408"/>
              <a:gd name="connsiteY4633" fmla="*/ 419178 h 886408"/>
              <a:gd name="connsiteX4634" fmla="*/ 7309166 w 8586408"/>
              <a:gd name="connsiteY4634" fmla="*/ 417543 h 886408"/>
              <a:gd name="connsiteX4635" fmla="*/ 7302692 w 8586408"/>
              <a:gd name="connsiteY4635" fmla="*/ 420811 h 886408"/>
              <a:gd name="connsiteX4636" fmla="*/ 7305120 w 8586408"/>
              <a:gd name="connsiteY4636" fmla="*/ 427346 h 886408"/>
              <a:gd name="connsiteX4637" fmla="*/ 7310784 w 8586408"/>
              <a:gd name="connsiteY4637" fmla="*/ 430613 h 886408"/>
              <a:gd name="connsiteX4638" fmla="*/ 7317256 w 8586408"/>
              <a:gd name="connsiteY4638" fmla="*/ 422445 h 886408"/>
              <a:gd name="connsiteX4639" fmla="*/ 7309166 w 8586408"/>
              <a:gd name="connsiteY4639" fmla="*/ 417543 h 886408"/>
              <a:gd name="connsiteX4640" fmla="*/ 922469 w 8586408"/>
              <a:gd name="connsiteY4640" fmla="*/ 417401 h 886408"/>
              <a:gd name="connsiteX4641" fmla="*/ 925591 w 8586408"/>
              <a:gd name="connsiteY4641" fmla="*/ 424502 h 886408"/>
              <a:gd name="connsiteX4642" fmla="*/ 943346 w 8586408"/>
              <a:gd name="connsiteY4642" fmla="*/ 466530 h 886408"/>
              <a:gd name="connsiteX4643" fmla="*/ 930871 w 8586408"/>
              <a:gd name="connsiteY4643" fmla="*/ 525270 h 886408"/>
              <a:gd name="connsiteX4644" fmla="*/ 929163 w 8586408"/>
              <a:gd name="connsiteY4644" fmla="*/ 529662 h 886408"/>
              <a:gd name="connsiteX4645" fmla="*/ 929047 w 8586408"/>
              <a:gd name="connsiteY4645" fmla="*/ 529722 h 886408"/>
              <a:gd name="connsiteX4646" fmla="*/ 925879 w 8586408"/>
              <a:gd name="connsiteY4646" fmla="*/ 532372 h 886408"/>
              <a:gd name="connsiteX4647" fmla="*/ 925683 w 8586408"/>
              <a:gd name="connsiteY4647" fmla="*/ 531084 h 886408"/>
              <a:gd name="connsiteX4648" fmla="*/ 924063 w 8586408"/>
              <a:gd name="connsiteY4648" fmla="*/ 520465 h 886408"/>
              <a:gd name="connsiteX4649" fmla="*/ 927301 w 8586408"/>
              <a:gd name="connsiteY4649" fmla="*/ 507395 h 886408"/>
              <a:gd name="connsiteX4650" fmla="*/ 930537 w 8586408"/>
              <a:gd name="connsiteY4650" fmla="*/ 494326 h 886408"/>
              <a:gd name="connsiteX4651" fmla="*/ 926492 w 8586408"/>
              <a:gd name="connsiteY4651" fmla="*/ 477172 h 886408"/>
              <a:gd name="connsiteX4652" fmla="*/ 922445 w 8586408"/>
              <a:gd name="connsiteY4652" fmla="*/ 463286 h 886408"/>
              <a:gd name="connsiteX4653" fmla="*/ 924873 w 8586408"/>
              <a:gd name="connsiteY4653" fmla="*/ 458385 h 886408"/>
              <a:gd name="connsiteX4654" fmla="*/ 928919 w 8586408"/>
              <a:gd name="connsiteY4654" fmla="*/ 453485 h 886408"/>
              <a:gd name="connsiteX4655" fmla="*/ 922445 w 8586408"/>
              <a:gd name="connsiteY4655" fmla="*/ 445316 h 886408"/>
              <a:gd name="connsiteX4656" fmla="*/ 924063 w 8586408"/>
              <a:gd name="connsiteY4656" fmla="*/ 442048 h 886408"/>
              <a:gd name="connsiteX4657" fmla="*/ 928919 w 8586408"/>
              <a:gd name="connsiteY4657" fmla="*/ 435514 h 886408"/>
              <a:gd name="connsiteX4658" fmla="*/ 925683 w 8586408"/>
              <a:gd name="connsiteY4658" fmla="*/ 428162 h 886408"/>
              <a:gd name="connsiteX4659" fmla="*/ 922445 w 8586408"/>
              <a:gd name="connsiteY4659" fmla="*/ 417543 h 886408"/>
              <a:gd name="connsiteX4660" fmla="*/ 1380425 w 8586408"/>
              <a:gd name="connsiteY4660" fmla="*/ 415910 h 886408"/>
              <a:gd name="connsiteX4661" fmla="*/ 1385279 w 8586408"/>
              <a:gd name="connsiteY4661" fmla="*/ 425711 h 886408"/>
              <a:gd name="connsiteX4662" fmla="*/ 1394988 w 8586408"/>
              <a:gd name="connsiteY4662" fmla="*/ 432246 h 886408"/>
              <a:gd name="connsiteX4663" fmla="*/ 1398226 w 8586408"/>
              <a:gd name="connsiteY4663" fmla="*/ 432246 h 886408"/>
              <a:gd name="connsiteX4664" fmla="*/ 1401462 w 8586408"/>
              <a:gd name="connsiteY4664" fmla="*/ 430613 h 886408"/>
              <a:gd name="connsiteX4665" fmla="*/ 1393370 w 8586408"/>
              <a:gd name="connsiteY4665" fmla="*/ 419994 h 886408"/>
              <a:gd name="connsiteX4666" fmla="*/ 1380425 w 8586408"/>
              <a:gd name="connsiteY4666" fmla="*/ 415910 h 886408"/>
              <a:gd name="connsiteX4667" fmla="*/ 7879212 w 8586408"/>
              <a:gd name="connsiteY4667" fmla="*/ 414276 h 886408"/>
              <a:gd name="connsiteX4668" fmla="*/ 7873546 w 8586408"/>
              <a:gd name="connsiteY4668" fmla="*/ 419178 h 886408"/>
              <a:gd name="connsiteX4669" fmla="*/ 7871120 w 8586408"/>
              <a:gd name="connsiteY4669" fmla="*/ 427346 h 886408"/>
              <a:gd name="connsiteX4670" fmla="*/ 7877594 w 8586408"/>
              <a:gd name="connsiteY4670" fmla="*/ 424078 h 886408"/>
              <a:gd name="connsiteX4671" fmla="*/ 7880831 w 8586408"/>
              <a:gd name="connsiteY4671" fmla="*/ 417543 h 886408"/>
              <a:gd name="connsiteX4672" fmla="*/ 7879212 w 8586408"/>
              <a:gd name="connsiteY4672" fmla="*/ 414276 h 886408"/>
              <a:gd name="connsiteX4673" fmla="*/ 6362056 w 8586408"/>
              <a:gd name="connsiteY4673" fmla="*/ 414276 h 886408"/>
              <a:gd name="connsiteX4674" fmla="*/ 6356392 w 8586408"/>
              <a:gd name="connsiteY4674" fmla="*/ 419178 h 886408"/>
              <a:gd name="connsiteX4675" fmla="*/ 6353966 w 8586408"/>
              <a:gd name="connsiteY4675" fmla="*/ 427346 h 886408"/>
              <a:gd name="connsiteX4676" fmla="*/ 6360438 w 8586408"/>
              <a:gd name="connsiteY4676" fmla="*/ 424078 h 886408"/>
              <a:gd name="connsiteX4677" fmla="*/ 6363675 w 8586408"/>
              <a:gd name="connsiteY4677" fmla="*/ 417543 h 886408"/>
              <a:gd name="connsiteX4678" fmla="*/ 6362056 w 8586408"/>
              <a:gd name="connsiteY4678" fmla="*/ 414276 h 886408"/>
              <a:gd name="connsiteX4679" fmla="*/ 6726174 w 8586408"/>
              <a:gd name="connsiteY4679" fmla="*/ 412643 h 886408"/>
              <a:gd name="connsiteX4680" fmla="*/ 6716464 w 8586408"/>
              <a:gd name="connsiteY4680" fmla="*/ 416727 h 886408"/>
              <a:gd name="connsiteX4681" fmla="*/ 6709990 w 8586408"/>
              <a:gd name="connsiteY4681" fmla="*/ 422445 h 886408"/>
              <a:gd name="connsiteX4682" fmla="*/ 6693808 w 8586408"/>
              <a:gd name="connsiteY4682" fmla="*/ 432246 h 886408"/>
              <a:gd name="connsiteX4683" fmla="*/ 6688144 w 8586408"/>
              <a:gd name="connsiteY4683" fmla="*/ 437964 h 886408"/>
              <a:gd name="connsiteX4684" fmla="*/ 6682480 w 8586408"/>
              <a:gd name="connsiteY4684" fmla="*/ 445316 h 886408"/>
              <a:gd name="connsiteX4685" fmla="*/ 6682480 w 8586408"/>
              <a:gd name="connsiteY4685" fmla="*/ 448583 h 886408"/>
              <a:gd name="connsiteX4686" fmla="*/ 6709990 w 8586408"/>
              <a:gd name="connsiteY4686" fmla="*/ 437148 h 886408"/>
              <a:gd name="connsiteX4687" fmla="*/ 6727792 w 8586408"/>
              <a:gd name="connsiteY4687" fmla="*/ 414276 h 886408"/>
              <a:gd name="connsiteX4688" fmla="*/ 6726174 w 8586408"/>
              <a:gd name="connsiteY4688" fmla="*/ 412643 h 886408"/>
              <a:gd name="connsiteX4689" fmla="*/ 5856136 w 8586408"/>
              <a:gd name="connsiteY4689" fmla="*/ 411009 h 886408"/>
              <a:gd name="connsiteX4690" fmla="*/ 5851280 w 8586408"/>
              <a:gd name="connsiteY4690" fmla="*/ 414276 h 886408"/>
              <a:gd name="connsiteX4691" fmla="*/ 5852899 w 8586408"/>
              <a:gd name="connsiteY4691" fmla="*/ 417543 h 886408"/>
              <a:gd name="connsiteX4692" fmla="*/ 5856136 w 8586408"/>
              <a:gd name="connsiteY4692" fmla="*/ 411009 h 886408"/>
              <a:gd name="connsiteX4693" fmla="*/ 2826274 w 8586408"/>
              <a:gd name="connsiteY4693" fmla="*/ 411009 h 886408"/>
              <a:gd name="connsiteX4694" fmla="*/ 2818183 w 8586408"/>
              <a:gd name="connsiteY4694" fmla="*/ 415910 h 886408"/>
              <a:gd name="connsiteX4695" fmla="*/ 2821419 w 8586408"/>
              <a:gd name="connsiteY4695" fmla="*/ 419178 h 886408"/>
              <a:gd name="connsiteX4696" fmla="*/ 2826274 w 8586408"/>
              <a:gd name="connsiteY4696" fmla="*/ 411009 h 886408"/>
              <a:gd name="connsiteX4697" fmla="*/ 676970 w 8586408"/>
              <a:gd name="connsiteY4697" fmla="*/ 411009 h 886408"/>
              <a:gd name="connsiteX4698" fmla="*/ 668879 w 8586408"/>
              <a:gd name="connsiteY4698" fmla="*/ 415910 h 886408"/>
              <a:gd name="connsiteX4699" fmla="*/ 672115 w 8586408"/>
              <a:gd name="connsiteY4699" fmla="*/ 419178 h 886408"/>
              <a:gd name="connsiteX4700" fmla="*/ 676970 w 8586408"/>
              <a:gd name="connsiteY4700" fmla="*/ 411009 h 886408"/>
              <a:gd name="connsiteX4701" fmla="*/ 3340387 w 8586408"/>
              <a:gd name="connsiteY4701" fmla="*/ 409375 h 886408"/>
              <a:gd name="connsiteX4702" fmla="*/ 3338769 w 8586408"/>
              <a:gd name="connsiteY4702" fmla="*/ 412643 h 886408"/>
              <a:gd name="connsiteX4703" fmla="*/ 3340387 w 8586408"/>
              <a:gd name="connsiteY4703" fmla="*/ 412643 h 886408"/>
              <a:gd name="connsiteX4704" fmla="*/ 3910029 w 8586408"/>
              <a:gd name="connsiteY4704" fmla="*/ 402841 h 886408"/>
              <a:gd name="connsiteX4705" fmla="*/ 3908411 w 8586408"/>
              <a:gd name="connsiteY4705" fmla="*/ 404474 h 886408"/>
              <a:gd name="connsiteX4706" fmla="*/ 3906792 w 8586408"/>
              <a:gd name="connsiteY4706" fmla="*/ 406108 h 886408"/>
              <a:gd name="connsiteX4707" fmla="*/ 3906792 w 8586408"/>
              <a:gd name="connsiteY4707" fmla="*/ 415910 h 886408"/>
              <a:gd name="connsiteX4708" fmla="*/ 3913265 w 8586408"/>
              <a:gd name="connsiteY4708" fmla="*/ 419178 h 886408"/>
              <a:gd name="connsiteX4709" fmla="*/ 3917311 w 8586408"/>
              <a:gd name="connsiteY4709" fmla="*/ 415094 h 886408"/>
              <a:gd name="connsiteX4710" fmla="*/ 3918121 w 8586408"/>
              <a:gd name="connsiteY4710" fmla="*/ 407741 h 886408"/>
              <a:gd name="connsiteX4711" fmla="*/ 3910029 w 8586408"/>
              <a:gd name="connsiteY4711" fmla="*/ 402841 h 886408"/>
              <a:gd name="connsiteX4712" fmla="*/ 5835097 w 8586408"/>
              <a:gd name="connsiteY4712" fmla="*/ 401206 h 886408"/>
              <a:gd name="connsiteX4713" fmla="*/ 5830243 w 8586408"/>
              <a:gd name="connsiteY4713" fmla="*/ 404474 h 886408"/>
              <a:gd name="connsiteX4714" fmla="*/ 5834289 w 8586408"/>
              <a:gd name="connsiteY4714" fmla="*/ 415910 h 886408"/>
              <a:gd name="connsiteX4715" fmla="*/ 5841571 w 8586408"/>
              <a:gd name="connsiteY4715" fmla="*/ 422445 h 886408"/>
              <a:gd name="connsiteX4716" fmla="*/ 5844807 w 8586408"/>
              <a:gd name="connsiteY4716" fmla="*/ 420811 h 886408"/>
              <a:gd name="connsiteX4717" fmla="*/ 5844807 w 8586408"/>
              <a:gd name="connsiteY4717" fmla="*/ 414276 h 886408"/>
              <a:gd name="connsiteX4718" fmla="*/ 5835097 w 8586408"/>
              <a:gd name="connsiteY4718" fmla="*/ 401206 h 886408"/>
              <a:gd name="connsiteX4719" fmla="*/ 3762763 w 8586408"/>
              <a:gd name="connsiteY4719" fmla="*/ 401206 h 886408"/>
              <a:gd name="connsiteX4720" fmla="*/ 3753053 w 8586408"/>
              <a:gd name="connsiteY4720" fmla="*/ 406108 h 886408"/>
              <a:gd name="connsiteX4721" fmla="*/ 3746580 w 8586408"/>
              <a:gd name="connsiteY4721" fmla="*/ 414276 h 886408"/>
              <a:gd name="connsiteX4722" fmla="*/ 3736062 w 8586408"/>
              <a:gd name="connsiteY4722" fmla="*/ 419178 h 886408"/>
              <a:gd name="connsiteX4723" fmla="*/ 3727161 w 8586408"/>
              <a:gd name="connsiteY4723" fmla="*/ 425711 h 886408"/>
              <a:gd name="connsiteX4724" fmla="*/ 3717451 w 8586408"/>
              <a:gd name="connsiteY4724" fmla="*/ 425711 h 886408"/>
              <a:gd name="connsiteX4725" fmla="*/ 3715833 w 8586408"/>
              <a:gd name="connsiteY4725" fmla="*/ 428979 h 886408"/>
              <a:gd name="connsiteX4726" fmla="*/ 3706932 w 8586408"/>
              <a:gd name="connsiteY4726" fmla="*/ 435514 h 886408"/>
              <a:gd name="connsiteX4727" fmla="*/ 3698031 w 8586408"/>
              <a:gd name="connsiteY4727" fmla="*/ 442048 h 886408"/>
              <a:gd name="connsiteX4728" fmla="*/ 3697223 w 8586408"/>
              <a:gd name="connsiteY4728" fmla="*/ 448583 h 886408"/>
              <a:gd name="connsiteX4729" fmla="*/ 3694795 w 8586408"/>
              <a:gd name="connsiteY4729" fmla="*/ 455118 h 886408"/>
              <a:gd name="connsiteX4730" fmla="*/ 3688321 w 8586408"/>
              <a:gd name="connsiteY4730" fmla="*/ 458385 h 886408"/>
              <a:gd name="connsiteX4731" fmla="*/ 3681848 w 8586408"/>
              <a:gd name="connsiteY4731" fmla="*/ 461653 h 886408"/>
              <a:gd name="connsiteX4732" fmla="*/ 3664047 w 8586408"/>
              <a:gd name="connsiteY4732" fmla="*/ 473088 h 886408"/>
              <a:gd name="connsiteX4733" fmla="*/ 3649482 w 8586408"/>
              <a:gd name="connsiteY4733" fmla="*/ 482890 h 886408"/>
              <a:gd name="connsiteX4734" fmla="*/ 3647056 w 8586408"/>
              <a:gd name="connsiteY4734" fmla="*/ 491058 h 886408"/>
              <a:gd name="connsiteX4735" fmla="*/ 3643010 w 8586408"/>
              <a:gd name="connsiteY4735" fmla="*/ 499227 h 886408"/>
              <a:gd name="connsiteX4736" fmla="*/ 3641390 w 8586408"/>
              <a:gd name="connsiteY4736" fmla="*/ 500861 h 886408"/>
              <a:gd name="connsiteX4737" fmla="*/ 3651101 w 8586408"/>
              <a:gd name="connsiteY4737" fmla="*/ 498411 h 886408"/>
              <a:gd name="connsiteX4738" fmla="*/ 3664047 w 8586408"/>
              <a:gd name="connsiteY4738" fmla="*/ 495960 h 886408"/>
              <a:gd name="connsiteX4739" fmla="*/ 3667284 w 8586408"/>
              <a:gd name="connsiteY4739" fmla="*/ 488609 h 886408"/>
              <a:gd name="connsiteX4740" fmla="*/ 3668902 w 8586408"/>
              <a:gd name="connsiteY4740" fmla="*/ 482890 h 886408"/>
              <a:gd name="connsiteX4741" fmla="*/ 3680230 w 8586408"/>
              <a:gd name="connsiteY4741" fmla="*/ 482890 h 886408"/>
              <a:gd name="connsiteX4742" fmla="*/ 3681848 w 8586408"/>
              <a:gd name="connsiteY4742" fmla="*/ 481257 h 886408"/>
              <a:gd name="connsiteX4743" fmla="*/ 3688321 w 8586408"/>
              <a:gd name="connsiteY4743" fmla="*/ 476356 h 886408"/>
              <a:gd name="connsiteX4744" fmla="*/ 3694795 w 8586408"/>
              <a:gd name="connsiteY4744" fmla="*/ 473088 h 886408"/>
              <a:gd name="connsiteX4745" fmla="*/ 3696413 w 8586408"/>
              <a:gd name="connsiteY4745" fmla="*/ 462469 h 886408"/>
              <a:gd name="connsiteX4746" fmla="*/ 3710978 w 8586408"/>
              <a:gd name="connsiteY4746" fmla="*/ 458385 h 886408"/>
              <a:gd name="connsiteX4747" fmla="*/ 3718261 w 8586408"/>
              <a:gd name="connsiteY4747" fmla="*/ 449400 h 886408"/>
              <a:gd name="connsiteX4748" fmla="*/ 3723115 w 8586408"/>
              <a:gd name="connsiteY4748" fmla="*/ 446132 h 886408"/>
              <a:gd name="connsiteX4749" fmla="*/ 3727970 w 8586408"/>
              <a:gd name="connsiteY4749" fmla="*/ 444499 h 886408"/>
              <a:gd name="connsiteX4750" fmla="*/ 3733634 w 8586408"/>
              <a:gd name="connsiteY4750" fmla="*/ 440415 h 886408"/>
              <a:gd name="connsiteX4751" fmla="*/ 3735252 w 8586408"/>
              <a:gd name="connsiteY4751" fmla="*/ 436330 h 886408"/>
              <a:gd name="connsiteX4752" fmla="*/ 3736870 w 8586408"/>
              <a:gd name="connsiteY4752" fmla="*/ 432246 h 886408"/>
              <a:gd name="connsiteX4753" fmla="*/ 3753053 w 8586408"/>
              <a:gd name="connsiteY4753" fmla="*/ 418360 h 886408"/>
              <a:gd name="connsiteX4754" fmla="*/ 3766000 w 8586408"/>
              <a:gd name="connsiteY4754" fmla="*/ 401206 h 886408"/>
              <a:gd name="connsiteX4755" fmla="*/ 2277671 w 8586408"/>
              <a:gd name="connsiteY4755" fmla="*/ 393038 h 886408"/>
              <a:gd name="connsiteX4756" fmla="*/ 2264723 w 8586408"/>
              <a:gd name="connsiteY4756" fmla="*/ 399573 h 886408"/>
              <a:gd name="connsiteX4757" fmla="*/ 2257442 w 8586408"/>
              <a:gd name="connsiteY4757" fmla="*/ 412643 h 886408"/>
              <a:gd name="connsiteX4758" fmla="*/ 2242067 w 8586408"/>
              <a:gd name="connsiteY4758" fmla="*/ 414276 h 886408"/>
              <a:gd name="connsiteX4759" fmla="*/ 2222648 w 8586408"/>
              <a:gd name="connsiteY4759" fmla="*/ 436330 h 886408"/>
              <a:gd name="connsiteX4760" fmla="*/ 2201610 w 8586408"/>
              <a:gd name="connsiteY4760" fmla="*/ 448583 h 886408"/>
              <a:gd name="connsiteX4761" fmla="*/ 2183000 w 8586408"/>
              <a:gd name="connsiteY4761" fmla="*/ 463286 h 886408"/>
              <a:gd name="connsiteX4762" fmla="*/ 2166007 w 8586408"/>
              <a:gd name="connsiteY4762" fmla="*/ 479623 h 886408"/>
              <a:gd name="connsiteX4763" fmla="*/ 2161152 w 8586408"/>
              <a:gd name="connsiteY4763" fmla="*/ 482890 h 886408"/>
              <a:gd name="connsiteX4764" fmla="*/ 2154680 w 8586408"/>
              <a:gd name="connsiteY4764" fmla="*/ 484525 h 886408"/>
              <a:gd name="connsiteX4765" fmla="*/ 2149015 w 8586408"/>
              <a:gd name="connsiteY4765" fmla="*/ 493509 h 886408"/>
              <a:gd name="connsiteX4766" fmla="*/ 2143351 w 8586408"/>
              <a:gd name="connsiteY4766" fmla="*/ 504128 h 886408"/>
              <a:gd name="connsiteX4767" fmla="*/ 2143351 w 8586408"/>
              <a:gd name="connsiteY4767" fmla="*/ 505762 h 886408"/>
              <a:gd name="connsiteX4768" fmla="*/ 2144969 w 8586408"/>
              <a:gd name="connsiteY4768" fmla="*/ 505762 h 886408"/>
              <a:gd name="connsiteX4769" fmla="*/ 2159534 w 8586408"/>
              <a:gd name="connsiteY4769" fmla="*/ 505762 h 886408"/>
              <a:gd name="connsiteX4770" fmla="*/ 2162772 w 8586408"/>
              <a:gd name="connsiteY4770" fmla="*/ 504128 h 886408"/>
              <a:gd name="connsiteX4771" fmla="*/ 2177335 w 8586408"/>
              <a:gd name="connsiteY4771" fmla="*/ 490242 h 886408"/>
              <a:gd name="connsiteX4772" fmla="*/ 2190282 w 8586408"/>
              <a:gd name="connsiteY4772" fmla="*/ 481257 h 886408"/>
              <a:gd name="connsiteX4773" fmla="*/ 2201610 w 8586408"/>
              <a:gd name="connsiteY4773" fmla="*/ 465737 h 886408"/>
              <a:gd name="connsiteX4774" fmla="*/ 2214557 w 8586408"/>
              <a:gd name="connsiteY4774" fmla="*/ 453485 h 886408"/>
              <a:gd name="connsiteX4775" fmla="*/ 2220220 w 8586408"/>
              <a:gd name="connsiteY4775" fmla="*/ 446132 h 886408"/>
              <a:gd name="connsiteX4776" fmla="*/ 2225884 w 8586408"/>
              <a:gd name="connsiteY4776" fmla="*/ 438781 h 886408"/>
              <a:gd name="connsiteX4777" fmla="*/ 2233976 w 8586408"/>
              <a:gd name="connsiteY4777" fmla="*/ 436330 h 886408"/>
              <a:gd name="connsiteX4778" fmla="*/ 2242067 w 8586408"/>
              <a:gd name="connsiteY4778" fmla="*/ 433880 h 886408"/>
              <a:gd name="connsiteX4779" fmla="*/ 2250159 w 8586408"/>
              <a:gd name="connsiteY4779" fmla="*/ 427346 h 886408"/>
              <a:gd name="connsiteX4780" fmla="*/ 2263105 w 8586408"/>
              <a:gd name="connsiteY4780" fmla="*/ 417543 h 886408"/>
              <a:gd name="connsiteX4781" fmla="*/ 2275243 w 8586408"/>
              <a:gd name="connsiteY4781" fmla="*/ 408559 h 886408"/>
              <a:gd name="connsiteX4782" fmla="*/ 2280907 w 8586408"/>
              <a:gd name="connsiteY4782" fmla="*/ 401206 h 886408"/>
              <a:gd name="connsiteX4783" fmla="*/ 2277671 w 8586408"/>
              <a:gd name="connsiteY4783" fmla="*/ 393038 h 886408"/>
              <a:gd name="connsiteX4784" fmla="*/ 8382504 w 8586408"/>
              <a:gd name="connsiteY4784" fmla="*/ 391404 h 886408"/>
              <a:gd name="connsiteX4785" fmla="*/ 8379265 w 8586408"/>
              <a:gd name="connsiteY4785" fmla="*/ 393038 h 886408"/>
              <a:gd name="connsiteX4786" fmla="*/ 8385740 w 8586408"/>
              <a:gd name="connsiteY4786" fmla="*/ 396306 h 886408"/>
              <a:gd name="connsiteX4787" fmla="*/ 8382504 w 8586408"/>
              <a:gd name="connsiteY4787" fmla="*/ 391404 h 886408"/>
              <a:gd name="connsiteX4788" fmla="*/ 6865348 w 8586408"/>
              <a:gd name="connsiteY4788" fmla="*/ 391404 h 886408"/>
              <a:gd name="connsiteX4789" fmla="*/ 6862109 w 8586408"/>
              <a:gd name="connsiteY4789" fmla="*/ 393038 h 886408"/>
              <a:gd name="connsiteX4790" fmla="*/ 6868584 w 8586408"/>
              <a:gd name="connsiteY4790" fmla="*/ 396306 h 886408"/>
              <a:gd name="connsiteX4791" fmla="*/ 6865348 w 8586408"/>
              <a:gd name="connsiteY4791" fmla="*/ 391404 h 886408"/>
              <a:gd name="connsiteX4792" fmla="*/ 5979126 w 8586408"/>
              <a:gd name="connsiteY4792" fmla="*/ 388138 h 886408"/>
              <a:gd name="connsiteX4793" fmla="*/ 5979126 w 8586408"/>
              <a:gd name="connsiteY4793" fmla="*/ 389771 h 886408"/>
              <a:gd name="connsiteX4794" fmla="*/ 5980744 w 8586408"/>
              <a:gd name="connsiteY4794" fmla="*/ 389771 h 886408"/>
              <a:gd name="connsiteX4795" fmla="*/ 5980744 w 8586408"/>
              <a:gd name="connsiteY4795" fmla="*/ 388138 h 886408"/>
              <a:gd name="connsiteX4796" fmla="*/ 3787039 w 8586408"/>
              <a:gd name="connsiteY4796" fmla="*/ 386504 h 886408"/>
              <a:gd name="connsiteX4797" fmla="*/ 3774901 w 8586408"/>
              <a:gd name="connsiteY4797" fmla="*/ 389771 h 886408"/>
              <a:gd name="connsiteX4798" fmla="*/ 3767618 w 8586408"/>
              <a:gd name="connsiteY4798" fmla="*/ 399573 h 886408"/>
              <a:gd name="connsiteX4799" fmla="*/ 3778946 w 8586408"/>
              <a:gd name="connsiteY4799" fmla="*/ 395489 h 886408"/>
              <a:gd name="connsiteX4800" fmla="*/ 3787039 w 8586408"/>
              <a:gd name="connsiteY4800" fmla="*/ 386504 h 886408"/>
              <a:gd name="connsiteX4801" fmla="*/ 7971454 w 8586408"/>
              <a:gd name="connsiteY4801" fmla="*/ 383236 h 886408"/>
              <a:gd name="connsiteX4802" fmla="*/ 7956081 w 8586408"/>
              <a:gd name="connsiteY4802" fmla="*/ 392222 h 886408"/>
              <a:gd name="connsiteX4803" fmla="*/ 7942324 w 8586408"/>
              <a:gd name="connsiteY4803" fmla="*/ 404474 h 886408"/>
              <a:gd name="connsiteX4804" fmla="*/ 7935042 w 8586408"/>
              <a:gd name="connsiteY4804" fmla="*/ 409375 h 886408"/>
              <a:gd name="connsiteX4805" fmla="*/ 7929380 w 8586408"/>
              <a:gd name="connsiteY4805" fmla="*/ 414276 h 886408"/>
              <a:gd name="connsiteX4806" fmla="*/ 7922905 w 8586408"/>
              <a:gd name="connsiteY4806" fmla="*/ 414276 h 886408"/>
              <a:gd name="connsiteX4807" fmla="*/ 7911578 w 8586408"/>
              <a:gd name="connsiteY4807" fmla="*/ 425711 h 886408"/>
              <a:gd name="connsiteX4808" fmla="*/ 7909960 w 8586408"/>
              <a:gd name="connsiteY4808" fmla="*/ 433880 h 886408"/>
              <a:gd name="connsiteX4809" fmla="*/ 7909960 w 8586408"/>
              <a:gd name="connsiteY4809" fmla="*/ 440415 h 886408"/>
              <a:gd name="connsiteX4810" fmla="*/ 7914814 w 8586408"/>
              <a:gd name="connsiteY4810" fmla="*/ 440415 h 886408"/>
              <a:gd name="connsiteX4811" fmla="*/ 7926142 w 8586408"/>
              <a:gd name="connsiteY4811" fmla="*/ 426529 h 886408"/>
              <a:gd name="connsiteX4812" fmla="*/ 7939088 w 8586408"/>
              <a:gd name="connsiteY4812" fmla="*/ 414276 h 886408"/>
              <a:gd name="connsiteX4813" fmla="*/ 7959317 w 8586408"/>
              <a:gd name="connsiteY4813" fmla="*/ 402841 h 886408"/>
              <a:gd name="connsiteX4814" fmla="*/ 7974690 w 8586408"/>
              <a:gd name="connsiteY4814" fmla="*/ 386504 h 886408"/>
              <a:gd name="connsiteX4815" fmla="*/ 7971454 w 8586408"/>
              <a:gd name="connsiteY4815" fmla="*/ 383236 h 886408"/>
              <a:gd name="connsiteX4816" fmla="*/ 7231487 w 8586408"/>
              <a:gd name="connsiteY4816" fmla="*/ 383236 h 886408"/>
              <a:gd name="connsiteX4817" fmla="*/ 7229869 w 8586408"/>
              <a:gd name="connsiteY4817" fmla="*/ 386504 h 886408"/>
              <a:gd name="connsiteX4818" fmla="*/ 7216922 w 8586408"/>
              <a:gd name="connsiteY4818" fmla="*/ 402024 h 886408"/>
              <a:gd name="connsiteX4819" fmla="*/ 7208830 w 8586408"/>
              <a:gd name="connsiteY4819" fmla="*/ 415910 h 886408"/>
              <a:gd name="connsiteX4820" fmla="*/ 7212068 w 8586408"/>
              <a:gd name="connsiteY4820" fmla="*/ 419178 h 886408"/>
              <a:gd name="connsiteX4821" fmla="*/ 7218542 w 8586408"/>
              <a:gd name="connsiteY4821" fmla="*/ 415094 h 886408"/>
              <a:gd name="connsiteX4822" fmla="*/ 7229060 w 8586408"/>
              <a:gd name="connsiteY4822" fmla="*/ 405290 h 886408"/>
              <a:gd name="connsiteX4823" fmla="*/ 7238770 w 8586408"/>
              <a:gd name="connsiteY4823" fmla="*/ 393855 h 886408"/>
              <a:gd name="connsiteX4824" fmla="*/ 7242816 w 8586408"/>
              <a:gd name="connsiteY4824" fmla="*/ 386504 h 886408"/>
              <a:gd name="connsiteX4825" fmla="*/ 7241196 w 8586408"/>
              <a:gd name="connsiteY4825" fmla="*/ 384869 h 886408"/>
              <a:gd name="connsiteX4826" fmla="*/ 7239580 w 8586408"/>
              <a:gd name="connsiteY4826" fmla="*/ 383236 h 886408"/>
              <a:gd name="connsiteX4827" fmla="*/ 7205594 w 8586408"/>
              <a:gd name="connsiteY4827" fmla="*/ 373434 h 886408"/>
              <a:gd name="connsiteX4828" fmla="*/ 7203976 w 8586408"/>
              <a:gd name="connsiteY4828" fmla="*/ 376701 h 886408"/>
              <a:gd name="connsiteX4829" fmla="*/ 7203976 w 8586408"/>
              <a:gd name="connsiteY4829" fmla="*/ 378336 h 886408"/>
              <a:gd name="connsiteX4830" fmla="*/ 7207214 w 8586408"/>
              <a:gd name="connsiteY4830" fmla="*/ 373434 h 886408"/>
              <a:gd name="connsiteX4831" fmla="*/ 1443537 w 8586408"/>
              <a:gd name="connsiteY4831" fmla="*/ 373434 h 886408"/>
              <a:gd name="connsiteX4832" fmla="*/ 1435446 w 8586408"/>
              <a:gd name="connsiteY4832" fmla="*/ 376701 h 886408"/>
              <a:gd name="connsiteX4833" fmla="*/ 1428974 w 8586408"/>
              <a:gd name="connsiteY4833" fmla="*/ 379969 h 886408"/>
              <a:gd name="connsiteX4834" fmla="*/ 1423310 w 8586408"/>
              <a:gd name="connsiteY4834" fmla="*/ 378336 h 886408"/>
              <a:gd name="connsiteX4835" fmla="*/ 1417645 w 8586408"/>
              <a:gd name="connsiteY4835" fmla="*/ 376701 h 886408"/>
              <a:gd name="connsiteX4836" fmla="*/ 1414409 w 8586408"/>
              <a:gd name="connsiteY4836" fmla="*/ 379969 h 886408"/>
              <a:gd name="connsiteX4837" fmla="*/ 1417645 w 8586408"/>
              <a:gd name="connsiteY4837" fmla="*/ 388138 h 886408"/>
              <a:gd name="connsiteX4838" fmla="*/ 1419263 w 8586408"/>
              <a:gd name="connsiteY4838" fmla="*/ 394673 h 886408"/>
              <a:gd name="connsiteX4839" fmla="*/ 1420882 w 8586408"/>
              <a:gd name="connsiteY4839" fmla="*/ 396306 h 886408"/>
              <a:gd name="connsiteX4840" fmla="*/ 1424118 w 8586408"/>
              <a:gd name="connsiteY4840" fmla="*/ 397939 h 886408"/>
              <a:gd name="connsiteX4841" fmla="*/ 1429782 w 8586408"/>
              <a:gd name="connsiteY4841" fmla="*/ 397122 h 886408"/>
              <a:gd name="connsiteX4842" fmla="*/ 1435446 w 8586408"/>
              <a:gd name="connsiteY4842" fmla="*/ 394673 h 886408"/>
              <a:gd name="connsiteX4843" fmla="*/ 1443537 w 8586408"/>
              <a:gd name="connsiteY4843" fmla="*/ 387320 h 886408"/>
              <a:gd name="connsiteX4844" fmla="*/ 1448393 w 8586408"/>
              <a:gd name="connsiteY4844" fmla="*/ 379969 h 886408"/>
              <a:gd name="connsiteX4845" fmla="*/ 1443537 w 8586408"/>
              <a:gd name="connsiteY4845" fmla="*/ 373434 h 886408"/>
              <a:gd name="connsiteX4846" fmla="*/ 7869500 w 8586408"/>
              <a:gd name="connsiteY4846" fmla="*/ 370167 h 886408"/>
              <a:gd name="connsiteX4847" fmla="*/ 7866264 w 8586408"/>
              <a:gd name="connsiteY4847" fmla="*/ 373434 h 886408"/>
              <a:gd name="connsiteX4848" fmla="*/ 7867884 w 8586408"/>
              <a:gd name="connsiteY4848" fmla="*/ 375068 h 886408"/>
              <a:gd name="connsiteX4849" fmla="*/ 7869500 w 8586408"/>
              <a:gd name="connsiteY4849" fmla="*/ 375068 h 886408"/>
              <a:gd name="connsiteX4850" fmla="*/ 7871120 w 8586408"/>
              <a:gd name="connsiteY4850" fmla="*/ 373434 h 886408"/>
              <a:gd name="connsiteX4851" fmla="*/ 7869500 w 8586408"/>
              <a:gd name="connsiteY4851" fmla="*/ 370167 h 886408"/>
              <a:gd name="connsiteX4852" fmla="*/ 6352346 w 8586408"/>
              <a:gd name="connsiteY4852" fmla="*/ 370167 h 886408"/>
              <a:gd name="connsiteX4853" fmla="*/ 6349110 w 8586408"/>
              <a:gd name="connsiteY4853" fmla="*/ 373434 h 886408"/>
              <a:gd name="connsiteX4854" fmla="*/ 6350728 w 8586408"/>
              <a:gd name="connsiteY4854" fmla="*/ 375068 h 886408"/>
              <a:gd name="connsiteX4855" fmla="*/ 6352346 w 8586408"/>
              <a:gd name="connsiteY4855" fmla="*/ 375068 h 886408"/>
              <a:gd name="connsiteX4856" fmla="*/ 6353966 w 8586408"/>
              <a:gd name="connsiteY4856" fmla="*/ 373434 h 886408"/>
              <a:gd name="connsiteX4857" fmla="*/ 6352346 w 8586408"/>
              <a:gd name="connsiteY4857" fmla="*/ 370167 h 886408"/>
              <a:gd name="connsiteX4858" fmla="*/ 6128010 w 8586408"/>
              <a:gd name="connsiteY4858" fmla="*/ 370167 h 886408"/>
              <a:gd name="connsiteX4859" fmla="*/ 6126392 w 8586408"/>
              <a:gd name="connsiteY4859" fmla="*/ 371801 h 886408"/>
              <a:gd name="connsiteX4860" fmla="*/ 6124773 w 8586408"/>
              <a:gd name="connsiteY4860" fmla="*/ 373434 h 886408"/>
              <a:gd name="connsiteX4861" fmla="*/ 6129628 w 8586408"/>
              <a:gd name="connsiteY4861" fmla="*/ 379969 h 886408"/>
              <a:gd name="connsiteX4862" fmla="*/ 6131246 w 8586408"/>
              <a:gd name="connsiteY4862" fmla="*/ 376701 h 886408"/>
              <a:gd name="connsiteX4863" fmla="*/ 6128010 w 8586408"/>
              <a:gd name="connsiteY4863" fmla="*/ 370167 h 886408"/>
              <a:gd name="connsiteX4864" fmla="*/ 2931464 w 8586408"/>
              <a:gd name="connsiteY4864" fmla="*/ 370167 h 886408"/>
              <a:gd name="connsiteX4865" fmla="*/ 2919326 w 8586408"/>
              <a:gd name="connsiteY4865" fmla="*/ 375885 h 886408"/>
              <a:gd name="connsiteX4866" fmla="*/ 2901524 w 8586408"/>
              <a:gd name="connsiteY4866" fmla="*/ 388954 h 886408"/>
              <a:gd name="connsiteX4867" fmla="*/ 2884533 w 8586408"/>
              <a:gd name="connsiteY4867" fmla="*/ 402841 h 886408"/>
              <a:gd name="connsiteX4868" fmla="*/ 2874823 w 8586408"/>
              <a:gd name="connsiteY4868" fmla="*/ 412643 h 886408"/>
              <a:gd name="connsiteX4869" fmla="*/ 2865922 w 8586408"/>
              <a:gd name="connsiteY4869" fmla="*/ 414276 h 886408"/>
              <a:gd name="connsiteX4870" fmla="*/ 2860258 w 8586408"/>
              <a:gd name="connsiteY4870" fmla="*/ 422445 h 886408"/>
              <a:gd name="connsiteX4871" fmla="*/ 2839220 w 8586408"/>
              <a:gd name="connsiteY4871" fmla="*/ 431430 h 886408"/>
              <a:gd name="connsiteX4872" fmla="*/ 2826274 w 8586408"/>
              <a:gd name="connsiteY4872" fmla="*/ 446950 h 886408"/>
              <a:gd name="connsiteX4873" fmla="*/ 2831128 w 8586408"/>
              <a:gd name="connsiteY4873" fmla="*/ 453485 h 886408"/>
              <a:gd name="connsiteX4874" fmla="*/ 2848121 w 8586408"/>
              <a:gd name="connsiteY4874" fmla="*/ 446950 h 886408"/>
              <a:gd name="connsiteX4875" fmla="*/ 2864304 w 8586408"/>
              <a:gd name="connsiteY4875" fmla="*/ 432246 h 886408"/>
              <a:gd name="connsiteX4876" fmla="*/ 2878059 w 8586408"/>
              <a:gd name="connsiteY4876" fmla="*/ 415910 h 886408"/>
              <a:gd name="connsiteX4877" fmla="*/ 2889388 w 8586408"/>
              <a:gd name="connsiteY4877" fmla="*/ 404474 h 886408"/>
              <a:gd name="connsiteX4878" fmla="*/ 2898288 w 8586408"/>
              <a:gd name="connsiteY4878" fmla="*/ 400390 h 886408"/>
              <a:gd name="connsiteX4879" fmla="*/ 2908807 w 8586408"/>
              <a:gd name="connsiteY4879" fmla="*/ 396306 h 886408"/>
              <a:gd name="connsiteX4880" fmla="*/ 2910425 w 8586408"/>
              <a:gd name="connsiteY4880" fmla="*/ 391404 h 886408"/>
              <a:gd name="connsiteX4881" fmla="*/ 2913661 w 8586408"/>
              <a:gd name="connsiteY4881" fmla="*/ 388138 h 886408"/>
              <a:gd name="connsiteX4882" fmla="*/ 2925800 w 8586408"/>
              <a:gd name="connsiteY4882" fmla="*/ 381603 h 886408"/>
              <a:gd name="connsiteX4883" fmla="*/ 2931464 w 8586408"/>
              <a:gd name="connsiteY4883" fmla="*/ 370167 h 886408"/>
              <a:gd name="connsiteX4884" fmla="*/ 782160 w 8586408"/>
              <a:gd name="connsiteY4884" fmla="*/ 370167 h 886408"/>
              <a:gd name="connsiteX4885" fmla="*/ 770022 w 8586408"/>
              <a:gd name="connsiteY4885" fmla="*/ 375885 h 886408"/>
              <a:gd name="connsiteX4886" fmla="*/ 752221 w 8586408"/>
              <a:gd name="connsiteY4886" fmla="*/ 388954 h 886408"/>
              <a:gd name="connsiteX4887" fmla="*/ 735228 w 8586408"/>
              <a:gd name="connsiteY4887" fmla="*/ 402841 h 886408"/>
              <a:gd name="connsiteX4888" fmla="*/ 725519 w 8586408"/>
              <a:gd name="connsiteY4888" fmla="*/ 412643 h 886408"/>
              <a:gd name="connsiteX4889" fmla="*/ 716618 w 8586408"/>
              <a:gd name="connsiteY4889" fmla="*/ 414276 h 886408"/>
              <a:gd name="connsiteX4890" fmla="*/ 710954 w 8586408"/>
              <a:gd name="connsiteY4890" fmla="*/ 422445 h 886408"/>
              <a:gd name="connsiteX4891" fmla="*/ 689916 w 8586408"/>
              <a:gd name="connsiteY4891" fmla="*/ 431430 h 886408"/>
              <a:gd name="connsiteX4892" fmla="*/ 676970 w 8586408"/>
              <a:gd name="connsiteY4892" fmla="*/ 446950 h 886408"/>
              <a:gd name="connsiteX4893" fmla="*/ 681824 w 8586408"/>
              <a:gd name="connsiteY4893" fmla="*/ 453485 h 886408"/>
              <a:gd name="connsiteX4894" fmla="*/ 698817 w 8586408"/>
              <a:gd name="connsiteY4894" fmla="*/ 446950 h 886408"/>
              <a:gd name="connsiteX4895" fmla="*/ 715000 w 8586408"/>
              <a:gd name="connsiteY4895" fmla="*/ 432246 h 886408"/>
              <a:gd name="connsiteX4896" fmla="*/ 728755 w 8586408"/>
              <a:gd name="connsiteY4896" fmla="*/ 415910 h 886408"/>
              <a:gd name="connsiteX4897" fmla="*/ 740083 w 8586408"/>
              <a:gd name="connsiteY4897" fmla="*/ 404474 h 886408"/>
              <a:gd name="connsiteX4898" fmla="*/ 748984 w 8586408"/>
              <a:gd name="connsiteY4898" fmla="*/ 400390 h 886408"/>
              <a:gd name="connsiteX4899" fmla="*/ 759503 w 8586408"/>
              <a:gd name="connsiteY4899" fmla="*/ 396306 h 886408"/>
              <a:gd name="connsiteX4900" fmla="*/ 761121 w 8586408"/>
              <a:gd name="connsiteY4900" fmla="*/ 391404 h 886408"/>
              <a:gd name="connsiteX4901" fmla="*/ 764359 w 8586408"/>
              <a:gd name="connsiteY4901" fmla="*/ 388138 h 886408"/>
              <a:gd name="connsiteX4902" fmla="*/ 776496 w 8586408"/>
              <a:gd name="connsiteY4902" fmla="*/ 381603 h 886408"/>
              <a:gd name="connsiteX4903" fmla="*/ 782160 w 8586408"/>
              <a:gd name="connsiteY4903" fmla="*/ 370167 h 886408"/>
              <a:gd name="connsiteX4904" fmla="*/ 6726174 w 8586408"/>
              <a:gd name="connsiteY4904" fmla="*/ 368533 h 886408"/>
              <a:gd name="connsiteX4905" fmla="*/ 6722128 w 8586408"/>
              <a:gd name="connsiteY4905" fmla="*/ 370984 h 886408"/>
              <a:gd name="connsiteX4906" fmla="*/ 6718082 w 8586408"/>
              <a:gd name="connsiteY4906" fmla="*/ 375068 h 886408"/>
              <a:gd name="connsiteX4907" fmla="*/ 6708372 w 8586408"/>
              <a:gd name="connsiteY4907" fmla="*/ 375068 h 886408"/>
              <a:gd name="connsiteX4908" fmla="*/ 6694617 w 8586408"/>
              <a:gd name="connsiteY4908" fmla="*/ 392222 h 886408"/>
              <a:gd name="connsiteX4909" fmla="*/ 6680862 w 8586408"/>
              <a:gd name="connsiteY4909" fmla="*/ 409375 h 886408"/>
              <a:gd name="connsiteX4910" fmla="*/ 6680862 w 8586408"/>
              <a:gd name="connsiteY4910" fmla="*/ 414276 h 886408"/>
              <a:gd name="connsiteX4911" fmla="*/ 6688953 w 8586408"/>
              <a:gd name="connsiteY4911" fmla="*/ 409375 h 886408"/>
              <a:gd name="connsiteX4912" fmla="*/ 6703516 w 8586408"/>
              <a:gd name="connsiteY4912" fmla="*/ 398757 h 886408"/>
              <a:gd name="connsiteX4913" fmla="*/ 6718082 w 8586408"/>
              <a:gd name="connsiteY4913" fmla="*/ 388138 h 886408"/>
              <a:gd name="connsiteX4914" fmla="*/ 6724555 w 8586408"/>
              <a:gd name="connsiteY4914" fmla="*/ 380785 h 886408"/>
              <a:gd name="connsiteX4915" fmla="*/ 6727792 w 8586408"/>
              <a:gd name="connsiteY4915" fmla="*/ 371801 h 886408"/>
              <a:gd name="connsiteX4916" fmla="*/ 6726174 w 8586408"/>
              <a:gd name="connsiteY4916" fmla="*/ 368533 h 886408"/>
              <a:gd name="connsiteX4917" fmla="*/ 5839953 w 8586408"/>
              <a:gd name="connsiteY4917" fmla="*/ 368533 h 886408"/>
              <a:gd name="connsiteX4918" fmla="*/ 5835097 w 8586408"/>
              <a:gd name="connsiteY4918" fmla="*/ 371801 h 886408"/>
              <a:gd name="connsiteX4919" fmla="*/ 5838334 w 8586408"/>
              <a:gd name="connsiteY4919" fmla="*/ 377518 h 886408"/>
              <a:gd name="connsiteX4920" fmla="*/ 5844807 w 8586408"/>
              <a:gd name="connsiteY4920" fmla="*/ 379969 h 886408"/>
              <a:gd name="connsiteX4921" fmla="*/ 5848044 w 8586408"/>
              <a:gd name="connsiteY4921" fmla="*/ 376701 h 886408"/>
              <a:gd name="connsiteX4922" fmla="*/ 5839953 w 8586408"/>
              <a:gd name="connsiteY4922" fmla="*/ 368533 h 886408"/>
              <a:gd name="connsiteX4923" fmla="*/ 7940708 w 8586408"/>
              <a:gd name="connsiteY4923" fmla="*/ 361999 h 886408"/>
              <a:gd name="connsiteX4924" fmla="*/ 7937472 w 8586408"/>
              <a:gd name="connsiteY4924" fmla="*/ 363633 h 886408"/>
              <a:gd name="connsiteX4925" fmla="*/ 7926951 w 8586408"/>
              <a:gd name="connsiteY4925" fmla="*/ 377518 h 886408"/>
              <a:gd name="connsiteX4926" fmla="*/ 7919669 w 8586408"/>
              <a:gd name="connsiteY4926" fmla="*/ 383236 h 886408"/>
              <a:gd name="connsiteX4927" fmla="*/ 7922905 w 8586408"/>
              <a:gd name="connsiteY4927" fmla="*/ 386504 h 886408"/>
              <a:gd name="connsiteX4928" fmla="*/ 7938278 w 8586408"/>
              <a:gd name="connsiteY4928" fmla="*/ 379969 h 886408"/>
              <a:gd name="connsiteX4929" fmla="*/ 7945563 w 8586408"/>
              <a:gd name="connsiteY4929" fmla="*/ 365266 h 886408"/>
              <a:gd name="connsiteX4930" fmla="*/ 7940708 w 8586408"/>
              <a:gd name="connsiteY4930" fmla="*/ 361999 h 886408"/>
              <a:gd name="connsiteX4931" fmla="*/ 2889388 w 8586408"/>
              <a:gd name="connsiteY4931" fmla="*/ 360364 h 886408"/>
              <a:gd name="connsiteX4932" fmla="*/ 2884533 w 8586408"/>
              <a:gd name="connsiteY4932" fmla="*/ 361999 h 886408"/>
              <a:gd name="connsiteX4933" fmla="*/ 2874823 w 8586408"/>
              <a:gd name="connsiteY4933" fmla="*/ 366899 h 886408"/>
              <a:gd name="connsiteX4934" fmla="*/ 2865112 w 8586408"/>
              <a:gd name="connsiteY4934" fmla="*/ 370167 h 886408"/>
              <a:gd name="connsiteX4935" fmla="*/ 2846503 w 8586408"/>
              <a:gd name="connsiteY4935" fmla="*/ 387320 h 886408"/>
              <a:gd name="connsiteX4936" fmla="*/ 2834366 w 8586408"/>
              <a:gd name="connsiteY4936" fmla="*/ 407741 h 886408"/>
              <a:gd name="connsiteX4937" fmla="*/ 2852167 w 8586408"/>
              <a:gd name="connsiteY4937" fmla="*/ 404474 h 886408"/>
              <a:gd name="connsiteX4938" fmla="*/ 2865112 w 8586408"/>
              <a:gd name="connsiteY4938" fmla="*/ 393038 h 886408"/>
              <a:gd name="connsiteX4939" fmla="*/ 2874823 w 8586408"/>
              <a:gd name="connsiteY4939" fmla="*/ 382420 h 886408"/>
              <a:gd name="connsiteX4940" fmla="*/ 2884533 w 8586408"/>
              <a:gd name="connsiteY4940" fmla="*/ 371801 h 886408"/>
              <a:gd name="connsiteX4941" fmla="*/ 2890196 w 8586408"/>
              <a:gd name="connsiteY4941" fmla="*/ 366899 h 886408"/>
              <a:gd name="connsiteX4942" fmla="*/ 2894242 w 8586408"/>
              <a:gd name="connsiteY4942" fmla="*/ 361999 h 886408"/>
              <a:gd name="connsiteX4943" fmla="*/ 2889388 w 8586408"/>
              <a:gd name="connsiteY4943" fmla="*/ 360364 h 886408"/>
              <a:gd name="connsiteX4944" fmla="*/ 740083 w 8586408"/>
              <a:gd name="connsiteY4944" fmla="*/ 360364 h 886408"/>
              <a:gd name="connsiteX4945" fmla="*/ 735228 w 8586408"/>
              <a:gd name="connsiteY4945" fmla="*/ 361999 h 886408"/>
              <a:gd name="connsiteX4946" fmla="*/ 725519 w 8586408"/>
              <a:gd name="connsiteY4946" fmla="*/ 366899 h 886408"/>
              <a:gd name="connsiteX4947" fmla="*/ 715808 w 8586408"/>
              <a:gd name="connsiteY4947" fmla="*/ 370167 h 886408"/>
              <a:gd name="connsiteX4948" fmla="*/ 697199 w 8586408"/>
              <a:gd name="connsiteY4948" fmla="*/ 387320 h 886408"/>
              <a:gd name="connsiteX4949" fmla="*/ 685062 w 8586408"/>
              <a:gd name="connsiteY4949" fmla="*/ 407741 h 886408"/>
              <a:gd name="connsiteX4950" fmla="*/ 702862 w 8586408"/>
              <a:gd name="connsiteY4950" fmla="*/ 404474 h 886408"/>
              <a:gd name="connsiteX4951" fmla="*/ 715808 w 8586408"/>
              <a:gd name="connsiteY4951" fmla="*/ 393038 h 886408"/>
              <a:gd name="connsiteX4952" fmla="*/ 725519 w 8586408"/>
              <a:gd name="connsiteY4952" fmla="*/ 382420 h 886408"/>
              <a:gd name="connsiteX4953" fmla="*/ 735228 w 8586408"/>
              <a:gd name="connsiteY4953" fmla="*/ 371801 h 886408"/>
              <a:gd name="connsiteX4954" fmla="*/ 740892 w 8586408"/>
              <a:gd name="connsiteY4954" fmla="*/ 366899 h 886408"/>
              <a:gd name="connsiteX4955" fmla="*/ 744938 w 8586408"/>
              <a:gd name="connsiteY4955" fmla="*/ 361999 h 886408"/>
              <a:gd name="connsiteX4956" fmla="*/ 740083 w 8586408"/>
              <a:gd name="connsiteY4956" fmla="*/ 360364 h 886408"/>
              <a:gd name="connsiteX4957" fmla="*/ 8007056 w 8586408"/>
              <a:gd name="connsiteY4957" fmla="*/ 355464 h 886408"/>
              <a:gd name="connsiteX4958" fmla="*/ 8005440 w 8586408"/>
              <a:gd name="connsiteY4958" fmla="*/ 358731 h 886408"/>
              <a:gd name="connsiteX4959" fmla="*/ 8007056 w 8586408"/>
              <a:gd name="connsiteY4959" fmla="*/ 358731 h 886408"/>
              <a:gd name="connsiteX4960" fmla="*/ 4080457 w 8586408"/>
              <a:gd name="connsiteY4960" fmla="*/ 353831 h 886408"/>
              <a:gd name="connsiteX4961" fmla="*/ 4065082 w 8586408"/>
              <a:gd name="connsiteY4961" fmla="*/ 359548 h 886408"/>
              <a:gd name="connsiteX4962" fmla="*/ 4054564 w 8586408"/>
              <a:gd name="connsiteY4962" fmla="*/ 370167 h 886408"/>
              <a:gd name="connsiteX4963" fmla="*/ 4054564 w 8586408"/>
              <a:gd name="connsiteY4963" fmla="*/ 375068 h 886408"/>
              <a:gd name="connsiteX4964" fmla="*/ 4056182 w 8586408"/>
              <a:gd name="connsiteY4964" fmla="*/ 375068 h 886408"/>
              <a:gd name="connsiteX4965" fmla="*/ 4071555 w 8586408"/>
              <a:gd name="connsiteY4965" fmla="*/ 367717 h 886408"/>
              <a:gd name="connsiteX4966" fmla="*/ 4083693 w 8586408"/>
              <a:gd name="connsiteY4966" fmla="*/ 357098 h 886408"/>
              <a:gd name="connsiteX4967" fmla="*/ 4080457 w 8586408"/>
              <a:gd name="connsiteY4967" fmla="*/ 353831 h 886408"/>
              <a:gd name="connsiteX4968" fmla="*/ 1526072 w 8586408"/>
              <a:gd name="connsiteY4968" fmla="*/ 353831 h 886408"/>
              <a:gd name="connsiteX4969" fmla="*/ 1521216 w 8586408"/>
              <a:gd name="connsiteY4969" fmla="*/ 358731 h 886408"/>
              <a:gd name="connsiteX4970" fmla="*/ 1527690 w 8586408"/>
              <a:gd name="connsiteY4970" fmla="*/ 366899 h 886408"/>
              <a:gd name="connsiteX4971" fmla="*/ 1530926 w 8586408"/>
              <a:gd name="connsiteY4971" fmla="*/ 361999 h 886408"/>
              <a:gd name="connsiteX4972" fmla="*/ 1526072 w 8586408"/>
              <a:gd name="connsiteY4972" fmla="*/ 353831 h 886408"/>
              <a:gd name="connsiteX4973" fmla="*/ 3778946 w 8586408"/>
              <a:gd name="connsiteY4973" fmla="*/ 350563 h 886408"/>
              <a:gd name="connsiteX4974" fmla="*/ 3765191 w 8586408"/>
              <a:gd name="connsiteY4974" fmla="*/ 356280 h 886408"/>
              <a:gd name="connsiteX4975" fmla="*/ 3754673 w 8586408"/>
              <a:gd name="connsiteY4975" fmla="*/ 366899 h 886408"/>
              <a:gd name="connsiteX4976" fmla="*/ 3746580 w 8586408"/>
              <a:gd name="connsiteY4976" fmla="*/ 370167 h 886408"/>
              <a:gd name="connsiteX4977" fmla="*/ 3738490 w 8586408"/>
              <a:gd name="connsiteY4977" fmla="*/ 371801 h 886408"/>
              <a:gd name="connsiteX4978" fmla="*/ 3731207 w 8586408"/>
              <a:gd name="connsiteY4978" fmla="*/ 382420 h 886408"/>
              <a:gd name="connsiteX4979" fmla="*/ 3715833 w 8586408"/>
              <a:gd name="connsiteY4979" fmla="*/ 388138 h 886408"/>
              <a:gd name="connsiteX4980" fmla="*/ 3693177 w 8586408"/>
              <a:gd name="connsiteY4980" fmla="*/ 413459 h 886408"/>
              <a:gd name="connsiteX4981" fmla="*/ 3667284 w 8586408"/>
              <a:gd name="connsiteY4981" fmla="*/ 427346 h 886408"/>
              <a:gd name="connsiteX4982" fmla="*/ 3655955 w 8586408"/>
              <a:gd name="connsiteY4982" fmla="*/ 442865 h 886408"/>
              <a:gd name="connsiteX4983" fmla="*/ 3647864 w 8586408"/>
              <a:gd name="connsiteY4983" fmla="*/ 458385 h 886408"/>
              <a:gd name="connsiteX4984" fmla="*/ 3651101 w 8586408"/>
              <a:gd name="connsiteY4984" fmla="*/ 458385 h 886408"/>
              <a:gd name="connsiteX4985" fmla="*/ 3663239 w 8586408"/>
              <a:gd name="connsiteY4985" fmla="*/ 451034 h 886408"/>
              <a:gd name="connsiteX4986" fmla="*/ 3676994 w 8586408"/>
              <a:gd name="connsiteY4986" fmla="*/ 445316 h 886408"/>
              <a:gd name="connsiteX4987" fmla="*/ 3689131 w 8586408"/>
              <a:gd name="connsiteY4987" fmla="*/ 437964 h 886408"/>
              <a:gd name="connsiteX4988" fmla="*/ 3698031 w 8586408"/>
              <a:gd name="connsiteY4988" fmla="*/ 428979 h 886408"/>
              <a:gd name="connsiteX4989" fmla="*/ 3702078 w 8586408"/>
              <a:gd name="connsiteY4989" fmla="*/ 420811 h 886408"/>
              <a:gd name="connsiteX4990" fmla="*/ 3707742 w 8586408"/>
              <a:gd name="connsiteY4990" fmla="*/ 414276 h 886408"/>
              <a:gd name="connsiteX4991" fmla="*/ 3713406 w 8586408"/>
              <a:gd name="connsiteY4991" fmla="*/ 412643 h 886408"/>
              <a:gd name="connsiteX4992" fmla="*/ 3719069 w 8586408"/>
              <a:gd name="connsiteY4992" fmla="*/ 409375 h 886408"/>
              <a:gd name="connsiteX4993" fmla="*/ 3736870 w 8586408"/>
              <a:gd name="connsiteY4993" fmla="*/ 394673 h 886408"/>
              <a:gd name="connsiteX4994" fmla="*/ 3756291 w 8586408"/>
              <a:gd name="connsiteY4994" fmla="*/ 379969 h 886408"/>
              <a:gd name="connsiteX4995" fmla="*/ 3767618 w 8586408"/>
              <a:gd name="connsiteY4995" fmla="*/ 366899 h 886408"/>
              <a:gd name="connsiteX4996" fmla="*/ 3778946 w 8586408"/>
              <a:gd name="connsiteY4996" fmla="*/ 352196 h 886408"/>
              <a:gd name="connsiteX4997" fmla="*/ 4193737 w 8586408"/>
              <a:gd name="connsiteY4997" fmla="*/ 345662 h 886408"/>
              <a:gd name="connsiteX4998" fmla="*/ 4187264 w 8586408"/>
              <a:gd name="connsiteY4998" fmla="*/ 352196 h 886408"/>
              <a:gd name="connsiteX4999" fmla="*/ 4195356 w 8586408"/>
              <a:gd name="connsiteY4999" fmla="*/ 347296 h 886408"/>
              <a:gd name="connsiteX5000" fmla="*/ 4193737 w 8586408"/>
              <a:gd name="connsiteY5000" fmla="*/ 345662 h 886408"/>
              <a:gd name="connsiteX5001" fmla="*/ 3787039 w 8586408"/>
              <a:gd name="connsiteY5001" fmla="*/ 345662 h 886408"/>
              <a:gd name="connsiteX5002" fmla="*/ 3783801 w 8586408"/>
              <a:gd name="connsiteY5002" fmla="*/ 348929 h 886408"/>
              <a:gd name="connsiteX5003" fmla="*/ 3787039 w 8586408"/>
              <a:gd name="connsiteY5003" fmla="*/ 348929 h 886408"/>
              <a:gd name="connsiteX5004" fmla="*/ 4096639 w 8586408"/>
              <a:gd name="connsiteY5004" fmla="*/ 339127 h 886408"/>
              <a:gd name="connsiteX5005" fmla="*/ 4088548 w 8586408"/>
              <a:gd name="connsiteY5005" fmla="*/ 347296 h 886408"/>
              <a:gd name="connsiteX5006" fmla="*/ 4096639 w 8586408"/>
              <a:gd name="connsiteY5006" fmla="*/ 340761 h 886408"/>
              <a:gd name="connsiteX5007" fmla="*/ 3858243 w 8586408"/>
              <a:gd name="connsiteY5007" fmla="*/ 335859 h 886408"/>
              <a:gd name="connsiteX5008" fmla="*/ 3841251 w 8586408"/>
              <a:gd name="connsiteY5008" fmla="*/ 343212 h 886408"/>
              <a:gd name="connsiteX5009" fmla="*/ 3832350 w 8586408"/>
              <a:gd name="connsiteY5009" fmla="*/ 358731 h 886408"/>
              <a:gd name="connsiteX5010" fmla="*/ 3842060 w 8586408"/>
              <a:gd name="connsiteY5010" fmla="*/ 365266 h 886408"/>
              <a:gd name="connsiteX5011" fmla="*/ 3855007 w 8586408"/>
              <a:gd name="connsiteY5011" fmla="*/ 368533 h 886408"/>
              <a:gd name="connsiteX5012" fmla="*/ 3859861 w 8586408"/>
              <a:gd name="connsiteY5012" fmla="*/ 368533 h 886408"/>
              <a:gd name="connsiteX5013" fmla="*/ 3864716 w 8586408"/>
              <a:gd name="connsiteY5013" fmla="*/ 356280 h 886408"/>
              <a:gd name="connsiteX5014" fmla="*/ 3866334 w 8586408"/>
              <a:gd name="connsiteY5014" fmla="*/ 342394 h 886408"/>
              <a:gd name="connsiteX5015" fmla="*/ 3858243 w 8586408"/>
              <a:gd name="connsiteY5015" fmla="*/ 335859 h 886408"/>
              <a:gd name="connsiteX5016" fmla="*/ 7788587 w 8586408"/>
              <a:gd name="connsiteY5016" fmla="*/ 329326 h 886408"/>
              <a:gd name="connsiteX5017" fmla="*/ 7780496 w 8586408"/>
              <a:gd name="connsiteY5017" fmla="*/ 335859 h 886408"/>
              <a:gd name="connsiteX5018" fmla="*/ 7785351 w 8586408"/>
              <a:gd name="connsiteY5018" fmla="*/ 340761 h 886408"/>
              <a:gd name="connsiteX5019" fmla="*/ 7793441 w 8586408"/>
              <a:gd name="connsiteY5019" fmla="*/ 334226 h 886408"/>
              <a:gd name="connsiteX5020" fmla="*/ 7788587 w 8586408"/>
              <a:gd name="connsiteY5020" fmla="*/ 329326 h 886408"/>
              <a:gd name="connsiteX5021" fmla="*/ 6271431 w 8586408"/>
              <a:gd name="connsiteY5021" fmla="*/ 329326 h 886408"/>
              <a:gd name="connsiteX5022" fmla="*/ 6263340 w 8586408"/>
              <a:gd name="connsiteY5022" fmla="*/ 335859 h 886408"/>
              <a:gd name="connsiteX5023" fmla="*/ 6268195 w 8586408"/>
              <a:gd name="connsiteY5023" fmla="*/ 340761 h 886408"/>
              <a:gd name="connsiteX5024" fmla="*/ 6276287 w 8586408"/>
              <a:gd name="connsiteY5024" fmla="*/ 334226 h 886408"/>
              <a:gd name="connsiteX5025" fmla="*/ 6271431 w 8586408"/>
              <a:gd name="connsiteY5025" fmla="*/ 329326 h 886408"/>
              <a:gd name="connsiteX5026" fmla="*/ 6727792 w 8586408"/>
              <a:gd name="connsiteY5026" fmla="*/ 327691 h 886408"/>
              <a:gd name="connsiteX5027" fmla="*/ 6722128 w 8586408"/>
              <a:gd name="connsiteY5027" fmla="*/ 332592 h 886408"/>
              <a:gd name="connsiteX5028" fmla="*/ 6718082 w 8586408"/>
              <a:gd name="connsiteY5028" fmla="*/ 340761 h 886408"/>
              <a:gd name="connsiteX5029" fmla="*/ 6697044 w 8586408"/>
              <a:gd name="connsiteY5029" fmla="*/ 352196 h 886408"/>
              <a:gd name="connsiteX5030" fmla="*/ 6680862 w 8586408"/>
              <a:gd name="connsiteY5030" fmla="*/ 368533 h 886408"/>
              <a:gd name="connsiteX5031" fmla="*/ 6693808 w 8586408"/>
              <a:gd name="connsiteY5031" fmla="*/ 364449 h 886408"/>
              <a:gd name="connsiteX5032" fmla="*/ 6703516 w 8586408"/>
              <a:gd name="connsiteY5032" fmla="*/ 357098 h 886408"/>
              <a:gd name="connsiteX5033" fmla="*/ 6718082 w 8586408"/>
              <a:gd name="connsiteY5033" fmla="*/ 353013 h 886408"/>
              <a:gd name="connsiteX5034" fmla="*/ 6726174 w 8586408"/>
              <a:gd name="connsiteY5034" fmla="*/ 337494 h 886408"/>
              <a:gd name="connsiteX5035" fmla="*/ 6730219 w 8586408"/>
              <a:gd name="connsiteY5035" fmla="*/ 334226 h 886408"/>
              <a:gd name="connsiteX5036" fmla="*/ 6732646 w 8586408"/>
              <a:gd name="connsiteY5036" fmla="*/ 329326 h 886408"/>
              <a:gd name="connsiteX5037" fmla="*/ 6727792 w 8586408"/>
              <a:gd name="connsiteY5037" fmla="*/ 327691 h 886408"/>
              <a:gd name="connsiteX5038" fmla="*/ 2884533 w 8586408"/>
              <a:gd name="connsiteY5038" fmla="*/ 324424 h 886408"/>
              <a:gd name="connsiteX5039" fmla="*/ 2872395 w 8586408"/>
              <a:gd name="connsiteY5039" fmla="*/ 325241 h 886408"/>
              <a:gd name="connsiteX5040" fmla="*/ 2869158 w 8586408"/>
              <a:gd name="connsiteY5040" fmla="*/ 328508 h 886408"/>
              <a:gd name="connsiteX5041" fmla="*/ 2866732 w 8586408"/>
              <a:gd name="connsiteY5041" fmla="*/ 334226 h 886408"/>
              <a:gd name="connsiteX5042" fmla="*/ 2860258 w 8586408"/>
              <a:gd name="connsiteY5042" fmla="*/ 340761 h 886408"/>
              <a:gd name="connsiteX5043" fmla="*/ 2854594 w 8586408"/>
              <a:gd name="connsiteY5043" fmla="*/ 344028 h 886408"/>
              <a:gd name="connsiteX5044" fmla="*/ 2848929 w 8586408"/>
              <a:gd name="connsiteY5044" fmla="*/ 345662 h 886408"/>
              <a:gd name="connsiteX5045" fmla="*/ 2838411 w 8586408"/>
              <a:gd name="connsiteY5045" fmla="*/ 353831 h 886408"/>
              <a:gd name="connsiteX5046" fmla="*/ 2823846 w 8586408"/>
              <a:gd name="connsiteY5046" fmla="*/ 367717 h 886408"/>
              <a:gd name="connsiteX5047" fmla="*/ 2810900 w 8586408"/>
              <a:gd name="connsiteY5047" fmla="*/ 382420 h 886408"/>
              <a:gd name="connsiteX5048" fmla="*/ 2805236 w 8586408"/>
              <a:gd name="connsiteY5048" fmla="*/ 393038 h 886408"/>
              <a:gd name="connsiteX5049" fmla="*/ 2810091 w 8586408"/>
              <a:gd name="connsiteY5049" fmla="*/ 394673 h 886408"/>
              <a:gd name="connsiteX5050" fmla="*/ 2817373 w 8586408"/>
              <a:gd name="connsiteY5050" fmla="*/ 388138 h 886408"/>
              <a:gd name="connsiteX5051" fmla="*/ 2824656 w 8586408"/>
              <a:gd name="connsiteY5051" fmla="*/ 378336 h 886408"/>
              <a:gd name="connsiteX5052" fmla="*/ 2830320 w 8586408"/>
              <a:gd name="connsiteY5052" fmla="*/ 377518 h 886408"/>
              <a:gd name="connsiteX5053" fmla="*/ 2835984 w 8586408"/>
              <a:gd name="connsiteY5053" fmla="*/ 375068 h 886408"/>
              <a:gd name="connsiteX5054" fmla="*/ 2844075 w 8586408"/>
              <a:gd name="connsiteY5054" fmla="*/ 361999 h 886408"/>
              <a:gd name="connsiteX5055" fmla="*/ 2852167 w 8586408"/>
              <a:gd name="connsiteY5055" fmla="*/ 360364 h 886408"/>
              <a:gd name="connsiteX5056" fmla="*/ 2858640 w 8586408"/>
              <a:gd name="connsiteY5056" fmla="*/ 355464 h 886408"/>
              <a:gd name="connsiteX5057" fmla="*/ 2874823 w 8586408"/>
              <a:gd name="connsiteY5057" fmla="*/ 337494 h 886408"/>
              <a:gd name="connsiteX5058" fmla="*/ 2887769 w 8586408"/>
              <a:gd name="connsiteY5058" fmla="*/ 329326 h 886408"/>
              <a:gd name="connsiteX5059" fmla="*/ 2884533 w 8586408"/>
              <a:gd name="connsiteY5059" fmla="*/ 324424 h 886408"/>
              <a:gd name="connsiteX5060" fmla="*/ 1533296 w 8586408"/>
              <a:gd name="connsiteY5060" fmla="*/ 320534 h 886408"/>
              <a:gd name="connsiteX5061" fmla="*/ 1533354 w 8586408"/>
              <a:gd name="connsiteY5061" fmla="*/ 321157 h 886408"/>
              <a:gd name="connsiteX5062" fmla="*/ 1534163 w 8586408"/>
              <a:gd name="connsiteY5062" fmla="*/ 347296 h 886408"/>
              <a:gd name="connsiteX5063" fmla="*/ 1540637 w 8586408"/>
              <a:gd name="connsiteY5063" fmla="*/ 357098 h 886408"/>
              <a:gd name="connsiteX5064" fmla="*/ 1540637 w 8586408"/>
              <a:gd name="connsiteY5064" fmla="*/ 358731 h 886408"/>
              <a:gd name="connsiteX5065" fmla="*/ 1539827 w 8586408"/>
              <a:gd name="connsiteY5065" fmla="*/ 369350 h 886408"/>
              <a:gd name="connsiteX5066" fmla="*/ 1537399 w 8586408"/>
              <a:gd name="connsiteY5066" fmla="*/ 379969 h 886408"/>
              <a:gd name="connsiteX5067" fmla="*/ 1534163 w 8586408"/>
              <a:gd name="connsiteY5067" fmla="*/ 387320 h 886408"/>
              <a:gd name="connsiteX5068" fmla="*/ 1532545 w 8586408"/>
              <a:gd name="connsiteY5068" fmla="*/ 394673 h 886408"/>
              <a:gd name="connsiteX5069" fmla="*/ 1534971 w 8586408"/>
              <a:gd name="connsiteY5069" fmla="*/ 398757 h 886408"/>
              <a:gd name="connsiteX5070" fmla="*/ 1537399 w 8586408"/>
              <a:gd name="connsiteY5070" fmla="*/ 402841 h 886408"/>
              <a:gd name="connsiteX5071" fmla="*/ 1536589 w 8586408"/>
              <a:gd name="connsiteY5071" fmla="*/ 411825 h 886408"/>
              <a:gd name="connsiteX5072" fmla="*/ 1535781 w 8586408"/>
              <a:gd name="connsiteY5072" fmla="*/ 420811 h 886408"/>
              <a:gd name="connsiteX5073" fmla="*/ 1536589 w 8586408"/>
              <a:gd name="connsiteY5073" fmla="*/ 427346 h 886408"/>
              <a:gd name="connsiteX5074" fmla="*/ 1537399 w 8586408"/>
              <a:gd name="connsiteY5074" fmla="*/ 433880 h 886408"/>
              <a:gd name="connsiteX5075" fmla="*/ 1533354 w 8586408"/>
              <a:gd name="connsiteY5075" fmla="*/ 443683 h 886408"/>
              <a:gd name="connsiteX5076" fmla="*/ 1529308 w 8586408"/>
              <a:gd name="connsiteY5076" fmla="*/ 453485 h 886408"/>
              <a:gd name="connsiteX5077" fmla="*/ 1532545 w 8586408"/>
              <a:gd name="connsiteY5077" fmla="*/ 458385 h 886408"/>
              <a:gd name="connsiteX5078" fmla="*/ 1537399 w 8586408"/>
              <a:gd name="connsiteY5078" fmla="*/ 464920 h 886408"/>
              <a:gd name="connsiteX5079" fmla="*/ 1536589 w 8586408"/>
              <a:gd name="connsiteY5079" fmla="*/ 470637 h 886408"/>
              <a:gd name="connsiteX5080" fmla="*/ 1535781 w 8586408"/>
              <a:gd name="connsiteY5080" fmla="*/ 476356 h 886408"/>
              <a:gd name="connsiteX5081" fmla="*/ 1536589 w 8586408"/>
              <a:gd name="connsiteY5081" fmla="*/ 483707 h 886408"/>
              <a:gd name="connsiteX5082" fmla="*/ 1537399 w 8586408"/>
              <a:gd name="connsiteY5082" fmla="*/ 492693 h 886408"/>
              <a:gd name="connsiteX5083" fmla="*/ 1537399 w 8586408"/>
              <a:gd name="connsiteY5083" fmla="*/ 494326 h 886408"/>
              <a:gd name="connsiteX5084" fmla="*/ 1528498 w 8586408"/>
              <a:gd name="connsiteY5084" fmla="*/ 502495 h 886408"/>
              <a:gd name="connsiteX5085" fmla="*/ 1517980 w 8586408"/>
              <a:gd name="connsiteY5085" fmla="*/ 507395 h 886408"/>
              <a:gd name="connsiteX5086" fmla="*/ 1509079 w 8586408"/>
              <a:gd name="connsiteY5086" fmla="*/ 505762 h 886408"/>
              <a:gd name="connsiteX5087" fmla="*/ 1501797 w 8586408"/>
              <a:gd name="connsiteY5087" fmla="*/ 504128 h 886408"/>
              <a:gd name="connsiteX5088" fmla="*/ 1496132 w 8586408"/>
              <a:gd name="connsiteY5088" fmla="*/ 505762 h 886408"/>
              <a:gd name="connsiteX5089" fmla="*/ 1490468 w 8586408"/>
              <a:gd name="connsiteY5089" fmla="*/ 509030 h 886408"/>
              <a:gd name="connsiteX5090" fmla="*/ 1485614 w 8586408"/>
              <a:gd name="connsiteY5090" fmla="*/ 510663 h 886408"/>
              <a:gd name="connsiteX5091" fmla="*/ 1471049 w 8586408"/>
              <a:gd name="connsiteY5091" fmla="*/ 507395 h 886408"/>
              <a:gd name="connsiteX5092" fmla="*/ 1456484 w 8586408"/>
              <a:gd name="connsiteY5092" fmla="*/ 504128 h 886408"/>
              <a:gd name="connsiteX5093" fmla="*/ 1446775 w 8586408"/>
              <a:gd name="connsiteY5093" fmla="*/ 508212 h 886408"/>
              <a:gd name="connsiteX5094" fmla="*/ 1437065 w 8586408"/>
              <a:gd name="connsiteY5094" fmla="*/ 512297 h 886408"/>
              <a:gd name="connsiteX5095" fmla="*/ 1424928 w 8586408"/>
              <a:gd name="connsiteY5095" fmla="*/ 508212 h 886408"/>
              <a:gd name="connsiteX5096" fmla="*/ 1412791 w 8586408"/>
              <a:gd name="connsiteY5096" fmla="*/ 504128 h 886408"/>
              <a:gd name="connsiteX5097" fmla="*/ 1403890 w 8586408"/>
              <a:gd name="connsiteY5097" fmla="*/ 508212 h 886408"/>
              <a:gd name="connsiteX5098" fmla="*/ 1394988 w 8586408"/>
              <a:gd name="connsiteY5098" fmla="*/ 512297 h 886408"/>
              <a:gd name="connsiteX5099" fmla="*/ 1390134 w 8586408"/>
              <a:gd name="connsiteY5099" fmla="*/ 511479 h 886408"/>
              <a:gd name="connsiteX5100" fmla="*/ 1385279 w 8586408"/>
              <a:gd name="connsiteY5100" fmla="*/ 510663 h 886408"/>
              <a:gd name="connsiteX5101" fmla="*/ 1382852 w 8586408"/>
              <a:gd name="connsiteY5101" fmla="*/ 511479 h 886408"/>
              <a:gd name="connsiteX5102" fmla="*/ 1378805 w 8586408"/>
              <a:gd name="connsiteY5102" fmla="*/ 512297 h 886408"/>
              <a:gd name="connsiteX5103" fmla="*/ 1370715 w 8586408"/>
              <a:gd name="connsiteY5103" fmla="*/ 509030 h 886408"/>
              <a:gd name="connsiteX5104" fmla="*/ 1369096 w 8586408"/>
              <a:gd name="connsiteY5104" fmla="*/ 509030 h 886408"/>
              <a:gd name="connsiteX5105" fmla="*/ 1358577 w 8586408"/>
              <a:gd name="connsiteY5105" fmla="*/ 511479 h 886408"/>
              <a:gd name="connsiteX5106" fmla="*/ 1348059 w 8586408"/>
              <a:gd name="connsiteY5106" fmla="*/ 513930 h 886408"/>
              <a:gd name="connsiteX5107" fmla="*/ 1344821 w 8586408"/>
              <a:gd name="connsiteY5107" fmla="*/ 513930 h 886408"/>
              <a:gd name="connsiteX5108" fmla="*/ 1331876 w 8586408"/>
              <a:gd name="connsiteY5108" fmla="*/ 513114 h 886408"/>
              <a:gd name="connsiteX5109" fmla="*/ 1318929 w 8586408"/>
              <a:gd name="connsiteY5109" fmla="*/ 512297 h 886408"/>
              <a:gd name="connsiteX5110" fmla="*/ 1312455 w 8586408"/>
              <a:gd name="connsiteY5110" fmla="*/ 509030 h 886408"/>
              <a:gd name="connsiteX5111" fmla="*/ 1305983 w 8586408"/>
              <a:gd name="connsiteY5111" fmla="*/ 512297 h 886408"/>
              <a:gd name="connsiteX5112" fmla="*/ 1302746 w 8586408"/>
              <a:gd name="connsiteY5112" fmla="*/ 512297 h 886408"/>
              <a:gd name="connsiteX5113" fmla="*/ 1297082 w 8586408"/>
              <a:gd name="connsiteY5113" fmla="*/ 509846 h 886408"/>
              <a:gd name="connsiteX5114" fmla="*/ 1291418 w 8586408"/>
              <a:gd name="connsiteY5114" fmla="*/ 507395 h 886408"/>
              <a:gd name="connsiteX5115" fmla="*/ 1268762 w 8586408"/>
              <a:gd name="connsiteY5115" fmla="*/ 514747 h 886408"/>
              <a:gd name="connsiteX5116" fmla="*/ 1259052 w 8586408"/>
              <a:gd name="connsiteY5116" fmla="*/ 535168 h 886408"/>
              <a:gd name="connsiteX5117" fmla="*/ 1261480 w 8586408"/>
              <a:gd name="connsiteY5117" fmla="*/ 539252 h 886408"/>
              <a:gd name="connsiteX5118" fmla="*/ 1263906 w 8586408"/>
              <a:gd name="connsiteY5118" fmla="*/ 543337 h 886408"/>
              <a:gd name="connsiteX5119" fmla="*/ 1262288 w 8586408"/>
              <a:gd name="connsiteY5119" fmla="*/ 546603 h 886408"/>
              <a:gd name="connsiteX5120" fmla="*/ 1260670 w 8586408"/>
              <a:gd name="connsiteY5120" fmla="*/ 548237 h 886408"/>
              <a:gd name="connsiteX5121" fmla="*/ 1263098 w 8586408"/>
              <a:gd name="connsiteY5121" fmla="*/ 553138 h 886408"/>
              <a:gd name="connsiteX5122" fmla="*/ 1265524 w 8586408"/>
              <a:gd name="connsiteY5122" fmla="*/ 558040 h 886408"/>
              <a:gd name="connsiteX5123" fmla="*/ 1262288 w 8586408"/>
              <a:gd name="connsiteY5123" fmla="*/ 564574 h 886408"/>
              <a:gd name="connsiteX5124" fmla="*/ 1259052 w 8586408"/>
              <a:gd name="connsiteY5124" fmla="*/ 571109 h 886408"/>
              <a:gd name="connsiteX5125" fmla="*/ 1259861 w 8586408"/>
              <a:gd name="connsiteY5125" fmla="*/ 575193 h 886408"/>
              <a:gd name="connsiteX5126" fmla="*/ 1260670 w 8586408"/>
              <a:gd name="connsiteY5126" fmla="*/ 579277 h 886408"/>
              <a:gd name="connsiteX5127" fmla="*/ 1255815 w 8586408"/>
              <a:gd name="connsiteY5127" fmla="*/ 593163 h 886408"/>
              <a:gd name="connsiteX5128" fmla="*/ 1250961 w 8586408"/>
              <a:gd name="connsiteY5128" fmla="*/ 607050 h 886408"/>
              <a:gd name="connsiteX5129" fmla="*/ 1253388 w 8586408"/>
              <a:gd name="connsiteY5129" fmla="*/ 612768 h 886408"/>
              <a:gd name="connsiteX5130" fmla="*/ 1255815 w 8586408"/>
              <a:gd name="connsiteY5130" fmla="*/ 618485 h 886408"/>
              <a:gd name="connsiteX5131" fmla="*/ 1252579 w 8586408"/>
              <a:gd name="connsiteY5131" fmla="*/ 622570 h 886408"/>
              <a:gd name="connsiteX5132" fmla="*/ 1246105 w 8586408"/>
              <a:gd name="connsiteY5132" fmla="*/ 623387 h 886408"/>
              <a:gd name="connsiteX5133" fmla="*/ 1240442 w 8586408"/>
              <a:gd name="connsiteY5133" fmla="*/ 620936 h 886408"/>
              <a:gd name="connsiteX5134" fmla="*/ 1234778 w 8586408"/>
              <a:gd name="connsiteY5134" fmla="*/ 618485 h 886408"/>
              <a:gd name="connsiteX5135" fmla="*/ 1221023 w 8586408"/>
              <a:gd name="connsiteY5135" fmla="*/ 625836 h 886408"/>
              <a:gd name="connsiteX5136" fmla="*/ 1215357 w 8586408"/>
              <a:gd name="connsiteY5136" fmla="*/ 639724 h 886408"/>
              <a:gd name="connsiteX5137" fmla="*/ 1225877 w 8586408"/>
              <a:gd name="connsiteY5137" fmla="*/ 650341 h 886408"/>
              <a:gd name="connsiteX5138" fmla="*/ 1242869 w 8586408"/>
              <a:gd name="connsiteY5138" fmla="*/ 652792 h 886408"/>
              <a:gd name="connsiteX5139" fmla="*/ 1250151 w 8586408"/>
              <a:gd name="connsiteY5139" fmla="*/ 651159 h 886408"/>
              <a:gd name="connsiteX5140" fmla="*/ 1255815 w 8586408"/>
              <a:gd name="connsiteY5140" fmla="*/ 644624 h 886408"/>
              <a:gd name="connsiteX5141" fmla="*/ 1267144 w 8586408"/>
              <a:gd name="connsiteY5141" fmla="*/ 659327 h 886408"/>
              <a:gd name="connsiteX5142" fmla="*/ 1264716 w 8586408"/>
              <a:gd name="connsiteY5142" fmla="*/ 672397 h 886408"/>
              <a:gd name="connsiteX5143" fmla="*/ 1262288 w 8586408"/>
              <a:gd name="connsiteY5143" fmla="*/ 687099 h 886408"/>
              <a:gd name="connsiteX5144" fmla="*/ 1263906 w 8586408"/>
              <a:gd name="connsiteY5144" fmla="*/ 700169 h 886408"/>
              <a:gd name="connsiteX5145" fmla="*/ 1265524 w 8586408"/>
              <a:gd name="connsiteY5145" fmla="*/ 713239 h 886408"/>
              <a:gd name="connsiteX5146" fmla="*/ 1263906 w 8586408"/>
              <a:gd name="connsiteY5146" fmla="*/ 723041 h 886408"/>
              <a:gd name="connsiteX5147" fmla="*/ 1262288 w 8586408"/>
              <a:gd name="connsiteY5147" fmla="*/ 732843 h 886408"/>
              <a:gd name="connsiteX5148" fmla="*/ 1263906 w 8586408"/>
              <a:gd name="connsiteY5148" fmla="*/ 739377 h 886408"/>
              <a:gd name="connsiteX5149" fmla="*/ 1265524 w 8586408"/>
              <a:gd name="connsiteY5149" fmla="*/ 747546 h 886408"/>
              <a:gd name="connsiteX5150" fmla="*/ 1265524 w 8586408"/>
              <a:gd name="connsiteY5150" fmla="*/ 756530 h 886408"/>
              <a:gd name="connsiteX5151" fmla="*/ 1263906 w 8586408"/>
              <a:gd name="connsiteY5151" fmla="*/ 765516 h 886408"/>
              <a:gd name="connsiteX5152" fmla="*/ 1262288 w 8586408"/>
              <a:gd name="connsiteY5152" fmla="*/ 773684 h 886408"/>
              <a:gd name="connsiteX5153" fmla="*/ 1262288 w 8586408"/>
              <a:gd name="connsiteY5153" fmla="*/ 781853 h 886408"/>
              <a:gd name="connsiteX5154" fmla="*/ 1263906 w 8586408"/>
              <a:gd name="connsiteY5154" fmla="*/ 788388 h 886408"/>
              <a:gd name="connsiteX5155" fmla="*/ 1263906 w 8586408"/>
              <a:gd name="connsiteY5155" fmla="*/ 790021 h 886408"/>
              <a:gd name="connsiteX5156" fmla="*/ 1262288 w 8586408"/>
              <a:gd name="connsiteY5156" fmla="*/ 793288 h 886408"/>
              <a:gd name="connsiteX5157" fmla="*/ 1251769 w 8586408"/>
              <a:gd name="connsiteY5157" fmla="*/ 793288 h 886408"/>
              <a:gd name="connsiteX5158" fmla="*/ 1244487 w 8586408"/>
              <a:gd name="connsiteY5158" fmla="*/ 799823 h 886408"/>
              <a:gd name="connsiteX5159" fmla="*/ 1251769 w 8586408"/>
              <a:gd name="connsiteY5159" fmla="*/ 809625 h 886408"/>
              <a:gd name="connsiteX5160" fmla="*/ 1263906 w 8586408"/>
              <a:gd name="connsiteY5160" fmla="*/ 812893 h 886408"/>
              <a:gd name="connsiteX5161" fmla="*/ 1266334 w 8586408"/>
              <a:gd name="connsiteY5161" fmla="*/ 819428 h 886408"/>
              <a:gd name="connsiteX5162" fmla="*/ 1268762 w 8586408"/>
              <a:gd name="connsiteY5162" fmla="*/ 825961 h 886408"/>
              <a:gd name="connsiteX5163" fmla="*/ 1259052 w 8586408"/>
              <a:gd name="connsiteY5163" fmla="*/ 835764 h 886408"/>
              <a:gd name="connsiteX5164" fmla="*/ 1244487 w 8586408"/>
              <a:gd name="connsiteY5164" fmla="*/ 843933 h 886408"/>
              <a:gd name="connsiteX5165" fmla="*/ 1225067 w 8586408"/>
              <a:gd name="connsiteY5165" fmla="*/ 843933 h 886408"/>
              <a:gd name="connsiteX5166" fmla="*/ 1218595 w 8586408"/>
              <a:gd name="connsiteY5166" fmla="*/ 840665 h 886408"/>
              <a:gd name="connsiteX5167" fmla="*/ 1209694 w 8586408"/>
              <a:gd name="connsiteY5167" fmla="*/ 842298 h 886408"/>
              <a:gd name="connsiteX5168" fmla="*/ 1200792 w 8586408"/>
              <a:gd name="connsiteY5168" fmla="*/ 843933 h 886408"/>
              <a:gd name="connsiteX5169" fmla="*/ 1195129 w 8586408"/>
              <a:gd name="connsiteY5169" fmla="*/ 840665 h 886408"/>
              <a:gd name="connsiteX5170" fmla="*/ 1189465 w 8586408"/>
              <a:gd name="connsiteY5170" fmla="*/ 837398 h 886408"/>
              <a:gd name="connsiteX5171" fmla="*/ 1176519 w 8586408"/>
              <a:gd name="connsiteY5171" fmla="*/ 842298 h 886408"/>
              <a:gd name="connsiteX5172" fmla="*/ 1163572 w 8586408"/>
              <a:gd name="connsiteY5172" fmla="*/ 847200 h 886408"/>
              <a:gd name="connsiteX5173" fmla="*/ 1157099 w 8586408"/>
              <a:gd name="connsiteY5173" fmla="*/ 844749 h 886408"/>
              <a:gd name="connsiteX5174" fmla="*/ 1150625 w 8586408"/>
              <a:gd name="connsiteY5174" fmla="*/ 842298 h 886408"/>
              <a:gd name="connsiteX5175" fmla="*/ 1145771 w 8586408"/>
              <a:gd name="connsiteY5175" fmla="*/ 843115 h 886408"/>
              <a:gd name="connsiteX5176" fmla="*/ 1140916 w 8586408"/>
              <a:gd name="connsiteY5176" fmla="*/ 843933 h 886408"/>
              <a:gd name="connsiteX5177" fmla="*/ 1132015 w 8586408"/>
              <a:gd name="connsiteY5177" fmla="*/ 840665 h 886408"/>
              <a:gd name="connsiteX5178" fmla="*/ 1123115 w 8586408"/>
              <a:gd name="connsiteY5178" fmla="*/ 837398 h 886408"/>
              <a:gd name="connsiteX5179" fmla="*/ 1114214 w 8586408"/>
              <a:gd name="connsiteY5179" fmla="*/ 840665 h 886408"/>
              <a:gd name="connsiteX5180" fmla="*/ 1103696 w 8586408"/>
              <a:gd name="connsiteY5180" fmla="*/ 843933 h 886408"/>
              <a:gd name="connsiteX5181" fmla="*/ 1097222 w 8586408"/>
              <a:gd name="connsiteY5181" fmla="*/ 841482 h 886408"/>
              <a:gd name="connsiteX5182" fmla="*/ 1090749 w 8586408"/>
              <a:gd name="connsiteY5182" fmla="*/ 839031 h 886408"/>
              <a:gd name="connsiteX5183" fmla="*/ 1080230 w 8586408"/>
              <a:gd name="connsiteY5183" fmla="*/ 843115 h 886408"/>
              <a:gd name="connsiteX5184" fmla="*/ 1071330 w 8586408"/>
              <a:gd name="connsiteY5184" fmla="*/ 847200 h 886408"/>
              <a:gd name="connsiteX5185" fmla="*/ 1058383 w 8586408"/>
              <a:gd name="connsiteY5185" fmla="*/ 843115 h 886408"/>
              <a:gd name="connsiteX5186" fmla="*/ 1043818 w 8586408"/>
              <a:gd name="connsiteY5186" fmla="*/ 839031 h 886408"/>
              <a:gd name="connsiteX5187" fmla="*/ 1034918 w 8586408"/>
              <a:gd name="connsiteY5187" fmla="*/ 839849 h 886408"/>
              <a:gd name="connsiteX5188" fmla="*/ 1027635 w 8586408"/>
              <a:gd name="connsiteY5188" fmla="*/ 840665 h 886408"/>
              <a:gd name="connsiteX5189" fmla="*/ 1017925 w 8586408"/>
              <a:gd name="connsiteY5189" fmla="*/ 840665 h 886408"/>
              <a:gd name="connsiteX5190" fmla="*/ 1011452 w 8586408"/>
              <a:gd name="connsiteY5190" fmla="*/ 839031 h 886408"/>
              <a:gd name="connsiteX5191" fmla="*/ 1003360 w 8586408"/>
              <a:gd name="connsiteY5191" fmla="*/ 840665 h 886408"/>
              <a:gd name="connsiteX5192" fmla="*/ 996887 w 8586408"/>
              <a:gd name="connsiteY5192" fmla="*/ 842298 h 886408"/>
              <a:gd name="connsiteX5193" fmla="*/ 987987 w 8586408"/>
              <a:gd name="connsiteY5193" fmla="*/ 841482 h 886408"/>
              <a:gd name="connsiteX5194" fmla="*/ 980704 w 8586408"/>
              <a:gd name="connsiteY5194" fmla="*/ 840665 h 886408"/>
              <a:gd name="connsiteX5195" fmla="*/ 975040 w 8586408"/>
              <a:gd name="connsiteY5195" fmla="*/ 842298 h 886408"/>
              <a:gd name="connsiteX5196" fmla="*/ 969376 w 8586408"/>
              <a:gd name="connsiteY5196" fmla="*/ 843933 h 886408"/>
              <a:gd name="connsiteX5197" fmla="*/ 960475 w 8586408"/>
              <a:gd name="connsiteY5197" fmla="*/ 841482 h 886408"/>
              <a:gd name="connsiteX5198" fmla="*/ 953193 w 8586408"/>
              <a:gd name="connsiteY5198" fmla="*/ 839031 h 886408"/>
              <a:gd name="connsiteX5199" fmla="*/ 949148 w 8586408"/>
              <a:gd name="connsiteY5199" fmla="*/ 839849 h 886408"/>
              <a:gd name="connsiteX5200" fmla="*/ 945102 w 8586408"/>
              <a:gd name="connsiteY5200" fmla="*/ 840665 h 886408"/>
              <a:gd name="connsiteX5201" fmla="*/ 941056 w 8586408"/>
              <a:gd name="connsiteY5201" fmla="*/ 837398 h 886408"/>
              <a:gd name="connsiteX5202" fmla="*/ 937010 w 8586408"/>
              <a:gd name="connsiteY5202" fmla="*/ 832496 h 886408"/>
              <a:gd name="connsiteX5203" fmla="*/ 927301 w 8586408"/>
              <a:gd name="connsiteY5203" fmla="*/ 826779 h 886408"/>
              <a:gd name="connsiteX5204" fmla="*/ 924063 w 8586408"/>
              <a:gd name="connsiteY5204" fmla="*/ 812893 h 886408"/>
              <a:gd name="connsiteX5205" fmla="*/ 925683 w 8586408"/>
              <a:gd name="connsiteY5205" fmla="*/ 806358 h 886408"/>
              <a:gd name="connsiteX5206" fmla="*/ 927301 w 8586408"/>
              <a:gd name="connsiteY5206" fmla="*/ 799823 h 886408"/>
              <a:gd name="connsiteX5207" fmla="*/ 925683 w 8586408"/>
              <a:gd name="connsiteY5207" fmla="*/ 794923 h 886408"/>
              <a:gd name="connsiteX5208" fmla="*/ 924063 w 8586408"/>
              <a:gd name="connsiteY5208" fmla="*/ 790021 h 886408"/>
              <a:gd name="connsiteX5209" fmla="*/ 924873 w 8586408"/>
              <a:gd name="connsiteY5209" fmla="*/ 785120 h 886408"/>
              <a:gd name="connsiteX5210" fmla="*/ 925683 w 8586408"/>
              <a:gd name="connsiteY5210" fmla="*/ 780219 h 886408"/>
              <a:gd name="connsiteX5211" fmla="*/ 924873 w 8586408"/>
              <a:gd name="connsiteY5211" fmla="*/ 774502 h 886408"/>
              <a:gd name="connsiteX5212" fmla="*/ 924063 w 8586408"/>
              <a:gd name="connsiteY5212" fmla="*/ 768783 h 886408"/>
              <a:gd name="connsiteX5213" fmla="*/ 926492 w 8586408"/>
              <a:gd name="connsiteY5213" fmla="*/ 762249 h 886408"/>
              <a:gd name="connsiteX5214" fmla="*/ 928919 w 8586408"/>
              <a:gd name="connsiteY5214" fmla="*/ 755714 h 886408"/>
              <a:gd name="connsiteX5215" fmla="*/ 924063 w 8586408"/>
              <a:gd name="connsiteY5215" fmla="*/ 747546 h 886408"/>
              <a:gd name="connsiteX5216" fmla="*/ 930537 w 8586408"/>
              <a:gd name="connsiteY5216" fmla="*/ 741011 h 886408"/>
              <a:gd name="connsiteX5217" fmla="*/ 937010 w 8586408"/>
              <a:gd name="connsiteY5217" fmla="*/ 734476 h 886408"/>
              <a:gd name="connsiteX5218" fmla="*/ 937010 w 8586408"/>
              <a:gd name="connsiteY5218" fmla="*/ 716506 h 886408"/>
              <a:gd name="connsiteX5219" fmla="*/ 935392 w 8586408"/>
              <a:gd name="connsiteY5219" fmla="*/ 713239 h 886408"/>
              <a:gd name="connsiteX5220" fmla="*/ 932155 w 8586408"/>
              <a:gd name="connsiteY5220" fmla="*/ 708337 h 886408"/>
              <a:gd name="connsiteX5221" fmla="*/ 927301 w 8586408"/>
              <a:gd name="connsiteY5221" fmla="*/ 703436 h 886408"/>
              <a:gd name="connsiteX5222" fmla="*/ 922445 w 8586408"/>
              <a:gd name="connsiteY5222" fmla="*/ 687916 h 886408"/>
              <a:gd name="connsiteX5223" fmla="*/ 920827 w 8586408"/>
              <a:gd name="connsiteY5223" fmla="*/ 672397 h 886408"/>
              <a:gd name="connsiteX5224" fmla="*/ 924063 w 8586408"/>
              <a:gd name="connsiteY5224" fmla="*/ 656060 h 886408"/>
              <a:gd name="connsiteX5225" fmla="*/ 927301 w 8586408"/>
              <a:gd name="connsiteY5225" fmla="*/ 639724 h 886408"/>
              <a:gd name="connsiteX5226" fmla="*/ 923255 w 8586408"/>
              <a:gd name="connsiteY5226" fmla="*/ 633189 h 886408"/>
              <a:gd name="connsiteX5227" fmla="*/ 919209 w 8586408"/>
              <a:gd name="connsiteY5227" fmla="*/ 626654 h 886408"/>
              <a:gd name="connsiteX5228" fmla="*/ 924063 w 8586408"/>
              <a:gd name="connsiteY5228" fmla="*/ 619303 h 886408"/>
              <a:gd name="connsiteX5229" fmla="*/ 928919 w 8586408"/>
              <a:gd name="connsiteY5229" fmla="*/ 613584 h 886408"/>
              <a:gd name="connsiteX5230" fmla="*/ 924063 w 8586408"/>
              <a:gd name="connsiteY5230" fmla="*/ 598064 h 886408"/>
              <a:gd name="connsiteX5231" fmla="*/ 919209 w 8586408"/>
              <a:gd name="connsiteY5231" fmla="*/ 582545 h 886408"/>
              <a:gd name="connsiteX5232" fmla="*/ 922445 w 8586408"/>
              <a:gd name="connsiteY5232" fmla="*/ 572742 h 886408"/>
              <a:gd name="connsiteX5233" fmla="*/ 925683 w 8586408"/>
              <a:gd name="connsiteY5233" fmla="*/ 561307 h 886408"/>
              <a:gd name="connsiteX5234" fmla="*/ 924063 w 8586408"/>
              <a:gd name="connsiteY5234" fmla="*/ 557223 h 886408"/>
              <a:gd name="connsiteX5235" fmla="*/ 922445 w 8586408"/>
              <a:gd name="connsiteY5235" fmla="*/ 553138 h 886408"/>
              <a:gd name="connsiteX5236" fmla="*/ 924873 w 8586408"/>
              <a:gd name="connsiteY5236" fmla="*/ 547421 h 886408"/>
              <a:gd name="connsiteX5237" fmla="*/ 927301 w 8586408"/>
              <a:gd name="connsiteY5237" fmla="*/ 541703 h 886408"/>
              <a:gd name="connsiteX5238" fmla="*/ 926507 w 8586408"/>
              <a:gd name="connsiteY5238" fmla="*/ 536492 h 886408"/>
              <a:gd name="connsiteX5239" fmla="*/ 929163 w 8586408"/>
              <a:gd name="connsiteY5239" fmla="*/ 529662 h 886408"/>
              <a:gd name="connsiteX5240" fmla="*/ 941671 w 8586408"/>
              <a:gd name="connsiteY5240" fmla="*/ 523163 h 886408"/>
              <a:gd name="connsiteX5241" fmla="*/ 955434 w 8586408"/>
              <a:gd name="connsiteY5241" fmla="*/ 518533 h 886408"/>
              <a:gd name="connsiteX5242" fmla="*/ 964521 w 8586408"/>
              <a:gd name="connsiteY5242" fmla="*/ 527000 h 886408"/>
              <a:gd name="connsiteX5243" fmla="*/ 969376 w 8586408"/>
              <a:gd name="connsiteY5243" fmla="*/ 527000 h 886408"/>
              <a:gd name="connsiteX5244" fmla="*/ 972341 w 8586408"/>
              <a:gd name="connsiteY5244" fmla="*/ 512782 h 886408"/>
              <a:gd name="connsiteX5245" fmla="*/ 1017991 w 8586408"/>
              <a:gd name="connsiteY5245" fmla="*/ 494522 h 886408"/>
              <a:gd name="connsiteX5246" fmla="*/ 1088250 w 8586408"/>
              <a:gd name="connsiteY5246" fmla="*/ 481521 h 886408"/>
              <a:gd name="connsiteX5247" fmla="*/ 1111974 w 8586408"/>
              <a:gd name="connsiteY5247" fmla="*/ 476418 h 886408"/>
              <a:gd name="connsiteX5248" fmla="*/ 1116641 w 8586408"/>
              <a:gd name="connsiteY5248" fmla="*/ 492693 h 886408"/>
              <a:gd name="connsiteX5249" fmla="*/ 1118259 w 8586408"/>
              <a:gd name="connsiteY5249" fmla="*/ 495960 h 886408"/>
              <a:gd name="connsiteX5250" fmla="*/ 1126351 w 8586408"/>
              <a:gd name="connsiteY5250" fmla="*/ 499227 h 886408"/>
              <a:gd name="connsiteX5251" fmla="*/ 1141726 w 8586408"/>
              <a:gd name="connsiteY5251" fmla="*/ 490242 h 886408"/>
              <a:gd name="connsiteX5252" fmla="*/ 1149007 w 8586408"/>
              <a:gd name="connsiteY5252" fmla="*/ 473088 h 886408"/>
              <a:gd name="connsiteX5253" fmla="*/ 1145223 w 8586408"/>
              <a:gd name="connsiteY5253" fmla="*/ 469267 h 886408"/>
              <a:gd name="connsiteX5254" fmla="*/ 1157950 w 8586408"/>
              <a:gd name="connsiteY5254" fmla="*/ 466530 h 886408"/>
              <a:gd name="connsiteX5255" fmla="*/ 1227811 w 8586408"/>
              <a:gd name="connsiteY5255" fmla="*/ 444250 h 886408"/>
              <a:gd name="connsiteX5256" fmla="*/ 1236396 w 8586408"/>
              <a:gd name="connsiteY5256" fmla="*/ 448583 h 886408"/>
              <a:gd name="connsiteX5257" fmla="*/ 1242869 w 8586408"/>
              <a:gd name="connsiteY5257" fmla="*/ 446132 h 886408"/>
              <a:gd name="connsiteX5258" fmla="*/ 1246105 w 8586408"/>
              <a:gd name="connsiteY5258" fmla="*/ 440415 h 886408"/>
              <a:gd name="connsiteX5259" fmla="*/ 1244841 w 8586408"/>
              <a:gd name="connsiteY5259" fmla="*/ 438819 h 886408"/>
              <a:gd name="connsiteX5260" fmla="*/ 1314365 w 8586408"/>
              <a:gd name="connsiteY5260" fmla="*/ 416646 h 886408"/>
              <a:gd name="connsiteX5261" fmla="*/ 1465860 w 8586408"/>
              <a:gd name="connsiteY5261" fmla="*/ 354563 h 886408"/>
              <a:gd name="connsiteX5262" fmla="*/ 1524369 w 8586408"/>
              <a:gd name="connsiteY5262" fmla="*/ 325090 h 886408"/>
              <a:gd name="connsiteX5263" fmla="*/ 3877663 w 8586408"/>
              <a:gd name="connsiteY5263" fmla="*/ 317889 h 886408"/>
              <a:gd name="connsiteX5264" fmla="*/ 3874426 w 8586408"/>
              <a:gd name="connsiteY5264" fmla="*/ 321157 h 886408"/>
              <a:gd name="connsiteX5265" fmla="*/ 3877663 w 8586408"/>
              <a:gd name="connsiteY5265" fmla="*/ 324424 h 886408"/>
              <a:gd name="connsiteX5266" fmla="*/ 3882517 w 8586408"/>
              <a:gd name="connsiteY5266" fmla="*/ 322791 h 886408"/>
              <a:gd name="connsiteX5267" fmla="*/ 3877663 w 8586408"/>
              <a:gd name="connsiteY5267" fmla="*/ 317889 h 886408"/>
              <a:gd name="connsiteX5268" fmla="*/ 5898211 w 8586408"/>
              <a:gd name="connsiteY5268" fmla="*/ 316256 h 886408"/>
              <a:gd name="connsiteX5269" fmla="*/ 5894975 w 8586408"/>
              <a:gd name="connsiteY5269" fmla="*/ 322791 h 886408"/>
              <a:gd name="connsiteX5270" fmla="*/ 5901448 w 8586408"/>
              <a:gd name="connsiteY5270" fmla="*/ 330959 h 886408"/>
              <a:gd name="connsiteX5271" fmla="*/ 5907921 w 8586408"/>
              <a:gd name="connsiteY5271" fmla="*/ 321157 h 886408"/>
              <a:gd name="connsiteX5272" fmla="*/ 5906303 w 8586408"/>
              <a:gd name="connsiteY5272" fmla="*/ 316256 h 886408"/>
              <a:gd name="connsiteX5273" fmla="*/ 3767618 w 8586408"/>
              <a:gd name="connsiteY5273" fmla="*/ 314622 h 886408"/>
              <a:gd name="connsiteX5274" fmla="*/ 3755481 w 8586408"/>
              <a:gd name="connsiteY5274" fmla="*/ 325241 h 886408"/>
              <a:gd name="connsiteX5275" fmla="*/ 3743344 w 8586408"/>
              <a:gd name="connsiteY5275" fmla="*/ 335859 h 886408"/>
              <a:gd name="connsiteX5276" fmla="*/ 3738490 w 8586408"/>
              <a:gd name="connsiteY5276" fmla="*/ 335043 h 886408"/>
              <a:gd name="connsiteX5277" fmla="*/ 3733634 w 8586408"/>
              <a:gd name="connsiteY5277" fmla="*/ 334226 h 886408"/>
              <a:gd name="connsiteX5278" fmla="*/ 3732016 w 8586408"/>
              <a:gd name="connsiteY5278" fmla="*/ 335859 h 886408"/>
              <a:gd name="connsiteX5279" fmla="*/ 3727970 w 8586408"/>
              <a:gd name="connsiteY5279" fmla="*/ 346478 h 886408"/>
              <a:gd name="connsiteX5280" fmla="*/ 3726351 w 8586408"/>
              <a:gd name="connsiteY5280" fmla="*/ 348929 h 886408"/>
              <a:gd name="connsiteX5281" fmla="*/ 3723115 w 8586408"/>
              <a:gd name="connsiteY5281" fmla="*/ 348112 h 886408"/>
              <a:gd name="connsiteX5282" fmla="*/ 3715833 w 8586408"/>
              <a:gd name="connsiteY5282" fmla="*/ 348929 h 886408"/>
              <a:gd name="connsiteX5283" fmla="*/ 3705314 w 8586408"/>
              <a:gd name="connsiteY5283" fmla="*/ 357098 h 886408"/>
              <a:gd name="connsiteX5284" fmla="*/ 3698031 w 8586408"/>
              <a:gd name="connsiteY5284" fmla="*/ 365266 h 886408"/>
              <a:gd name="connsiteX5285" fmla="*/ 3688321 w 8586408"/>
              <a:gd name="connsiteY5285" fmla="*/ 374252 h 886408"/>
              <a:gd name="connsiteX5286" fmla="*/ 3670520 w 8586408"/>
              <a:gd name="connsiteY5286" fmla="*/ 387320 h 886408"/>
              <a:gd name="connsiteX5287" fmla="*/ 3653529 w 8586408"/>
              <a:gd name="connsiteY5287" fmla="*/ 401206 h 886408"/>
              <a:gd name="connsiteX5288" fmla="*/ 3646246 w 8586408"/>
              <a:gd name="connsiteY5288" fmla="*/ 409375 h 886408"/>
              <a:gd name="connsiteX5289" fmla="*/ 3647864 w 8586408"/>
              <a:gd name="connsiteY5289" fmla="*/ 411009 h 886408"/>
              <a:gd name="connsiteX5290" fmla="*/ 3651910 w 8586408"/>
              <a:gd name="connsiteY5290" fmla="*/ 409375 h 886408"/>
              <a:gd name="connsiteX5291" fmla="*/ 3655955 w 8586408"/>
              <a:gd name="connsiteY5291" fmla="*/ 407741 h 886408"/>
              <a:gd name="connsiteX5292" fmla="*/ 3661619 w 8586408"/>
              <a:gd name="connsiteY5292" fmla="*/ 409375 h 886408"/>
              <a:gd name="connsiteX5293" fmla="*/ 3667284 w 8586408"/>
              <a:gd name="connsiteY5293" fmla="*/ 411009 h 886408"/>
              <a:gd name="connsiteX5294" fmla="*/ 3681040 w 8586408"/>
              <a:gd name="connsiteY5294" fmla="*/ 399573 h 886408"/>
              <a:gd name="connsiteX5295" fmla="*/ 3693177 w 8586408"/>
              <a:gd name="connsiteY5295" fmla="*/ 383236 h 886408"/>
              <a:gd name="connsiteX5296" fmla="*/ 3702886 w 8586408"/>
              <a:gd name="connsiteY5296" fmla="*/ 383236 h 886408"/>
              <a:gd name="connsiteX5297" fmla="*/ 3706124 w 8586408"/>
              <a:gd name="connsiteY5297" fmla="*/ 379969 h 886408"/>
              <a:gd name="connsiteX5298" fmla="*/ 3716642 w 8586408"/>
              <a:gd name="connsiteY5298" fmla="*/ 364449 h 886408"/>
              <a:gd name="connsiteX5299" fmla="*/ 3732016 w 8586408"/>
              <a:gd name="connsiteY5299" fmla="*/ 360364 h 886408"/>
              <a:gd name="connsiteX5300" fmla="*/ 3733634 w 8586408"/>
              <a:gd name="connsiteY5300" fmla="*/ 358731 h 886408"/>
              <a:gd name="connsiteX5301" fmla="*/ 3735252 w 8586408"/>
              <a:gd name="connsiteY5301" fmla="*/ 357098 h 886408"/>
              <a:gd name="connsiteX5302" fmla="*/ 3746580 w 8586408"/>
              <a:gd name="connsiteY5302" fmla="*/ 343212 h 886408"/>
              <a:gd name="connsiteX5303" fmla="*/ 3756291 w 8586408"/>
              <a:gd name="connsiteY5303" fmla="*/ 337494 h 886408"/>
              <a:gd name="connsiteX5304" fmla="*/ 3760336 w 8586408"/>
              <a:gd name="connsiteY5304" fmla="*/ 326875 h 886408"/>
              <a:gd name="connsiteX5305" fmla="*/ 3767618 w 8586408"/>
              <a:gd name="connsiteY5305" fmla="*/ 316256 h 886408"/>
              <a:gd name="connsiteX5306" fmla="*/ 7958508 w 8586408"/>
              <a:gd name="connsiteY5306" fmla="*/ 311354 h 886408"/>
              <a:gd name="connsiteX5307" fmla="*/ 7952035 w 8586408"/>
              <a:gd name="connsiteY5307" fmla="*/ 313805 h 886408"/>
              <a:gd name="connsiteX5308" fmla="*/ 7947180 w 8586408"/>
              <a:gd name="connsiteY5308" fmla="*/ 319523 h 886408"/>
              <a:gd name="connsiteX5309" fmla="*/ 7935852 w 8586408"/>
              <a:gd name="connsiteY5309" fmla="*/ 323607 h 886408"/>
              <a:gd name="connsiteX5310" fmla="*/ 7930996 w 8586408"/>
              <a:gd name="connsiteY5310" fmla="*/ 325241 h 886408"/>
              <a:gd name="connsiteX5311" fmla="*/ 7927760 w 8586408"/>
              <a:gd name="connsiteY5311" fmla="*/ 330142 h 886408"/>
              <a:gd name="connsiteX5312" fmla="*/ 7919669 w 8586408"/>
              <a:gd name="connsiteY5312" fmla="*/ 342394 h 886408"/>
              <a:gd name="connsiteX5313" fmla="*/ 7918051 w 8586408"/>
              <a:gd name="connsiteY5313" fmla="*/ 345662 h 886408"/>
              <a:gd name="connsiteX5314" fmla="*/ 7919669 w 8586408"/>
              <a:gd name="connsiteY5314" fmla="*/ 345662 h 886408"/>
              <a:gd name="connsiteX5315" fmla="*/ 7921287 w 8586408"/>
              <a:gd name="connsiteY5315" fmla="*/ 345662 h 886408"/>
              <a:gd name="connsiteX5316" fmla="*/ 7935852 w 8586408"/>
              <a:gd name="connsiteY5316" fmla="*/ 335859 h 886408"/>
              <a:gd name="connsiteX5317" fmla="*/ 7943944 w 8586408"/>
              <a:gd name="connsiteY5317" fmla="*/ 335043 h 886408"/>
              <a:gd name="connsiteX5318" fmla="*/ 7947180 w 8586408"/>
              <a:gd name="connsiteY5318" fmla="*/ 327691 h 886408"/>
              <a:gd name="connsiteX5319" fmla="*/ 7954463 w 8586408"/>
              <a:gd name="connsiteY5319" fmla="*/ 319523 h 886408"/>
              <a:gd name="connsiteX5320" fmla="*/ 7960126 w 8586408"/>
              <a:gd name="connsiteY5320" fmla="*/ 312989 h 886408"/>
              <a:gd name="connsiteX5321" fmla="*/ 7960126 w 8586408"/>
              <a:gd name="connsiteY5321" fmla="*/ 311354 h 886408"/>
              <a:gd name="connsiteX5322" fmla="*/ 5943524 w 8586408"/>
              <a:gd name="connsiteY5322" fmla="*/ 306454 h 886408"/>
              <a:gd name="connsiteX5323" fmla="*/ 5937051 w 8586408"/>
              <a:gd name="connsiteY5323" fmla="*/ 309721 h 886408"/>
              <a:gd name="connsiteX5324" fmla="*/ 5933814 w 8586408"/>
              <a:gd name="connsiteY5324" fmla="*/ 316256 h 886408"/>
              <a:gd name="connsiteX5325" fmla="*/ 5933814 w 8586408"/>
              <a:gd name="connsiteY5325" fmla="*/ 319523 h 886408"/>
              <a:gd name="connsiteX5326" fmla="*/ 5940287 w 8586408"/>
              <a:gd name="connsiteY5326" fmla="*/ 321157 h 886408"/>
              <a:gd name="connsiteX5327" fmla="*/ 5946760 w 8586408"/>
              <a:gd name="connsiteY5327" fmla="*/ 312989 h 886408"/>
              <a:gd name="connsiteX5328" fmla="*/ 5946760 w 8586408"/>
              <a:gd name="connsiteY5328" fmla="*/ 308087 h 886408"/>
              <a:gd name="connsiteX5329" fmla="*/ 5943524 w 8586408"/>
              <a:gd name="connsiteY5329" fmla="*/ 306454 h 886408"/>
              <a:gd name="connsiteX5330" fmla="*/ 3897082 w 8586408"/>
              <a:gd name="connsiteY5330" fmla="*/ 303186 h 886408"/>
              <a:gd name="connsiteX5331" fmla="*/ 3895464 w 8586408"/>
              <a:gd name="connsiteY5331" fmla="*/ 306454 h 886408"/>
              <a:gd name="connsiteX5332" fmla="*/ 3898700 w 8586408"/>
              <a:gd name="connsiteY5332" fmla="*/ 304821 h 886408"/>
              <a:gd name="connsiteX5333" fmla="*/ 2712993 w 8586408"/>
              <a:gd name="connsiteY5333" fmla="*/ 298286 h 886408"/>
              <a:gd name="connsiteX5334" fmla="*/ 2713802 w 8586408"/>
              <a:gd name="connsiteY5334" fmla="*/ 299919 h 886408"/>
              <a:gd name="connsiteX5335" fmla="*/ 2714611 w 8586408"/>
              <a:gd name="connsiteY5335" fmla="*/ 298286 h 886408"/>
              <a:gd name="connsiteX5336" fmla="*/ 8346899 w 8586408"/>
              <a:gd name="connsiteY5336" fmla="*/ 293384 h 886408"/>
              <a:gd name="connsiteX5337" fmla="*/ 8331526 w 8586408"/>
              <a:gd name="connsiteY5337" fmla="*/ 299919 h 886408"/>
              <a:gd name="connsiteX5338" fmla="*/ 8319389 w 8586408"/>
              <a:gd name="connsiteY5338" fmla="*/ 314622 h 886408"/>
              <a:gd name="connsiteX5339" fmla="*/ 8319389 w 8586408"/>
              <a:gd name="connsiteY5339" fmla="*/ 316256 h 886408"/>
              <a:gd name="connsiteX5340" fmla="*/ 8321008 w 8586408"/>
              <a:gd name="connsiteY5340" fmla="*/ 316256 h 886408"/>
              <a:gd name="connsiteX5341" fmla="*/ 8336381 w 8586408"/>
              <a:gd name="connsiteY5341" fmla="*/ 305637 h 886408"/>
              <a:gd name="connsiteX5342" fmla="*/ 8346899 w 8586408"/>
              <a:gd name="connsiteY5342" fmla="*/ 293384 h 886408"/>
              <a:gd name="connsiteX5343" fmla="*/ 6829743 w 8586408"/>
              <a:gd name="connsiteY5343" fmla="*/ 293384 h 886408"/>
              <a:gd name="connsiteX5344" fmla="*/ 6814370 w 8586408"/>
              <a:gd name="connsiteY5344" fmla="*/ 299919 h 886408"/>
              <a:gd name="connsiteX5345" fmla="*/ 6802232 w 8586408"/>
              <a:gd name="connsiteY5345" fmla="*/ 314622 h 886408"/>
              <a:gd name="connsiteX5346" fmla="*/ 6802232 w 8586408"/>
              <a:gd name="connsiteY5346" fmla="*/ 316256 h 886408"/>
              <a:gd name="connsiteX5347" fmla="*/ 6803852 w 8586408"/>
              <a:gd name="connsiteY5347" fmla="*/ 316256 h 886408"/>
              <a:gd name="connsiteX5348" fmla="*/ 6819226 w 8586408"/>
              <a:gd name="connsiteY5348" fmla="*/ 305637 h 886408"/>
              <a:gd name="connsiteX5349" fmla="*/ 6829743 w 8586408"/>
              <a:gd name="connsiteY5349" fmla="*/ 293384 h 886408"/>
              <a:gd name="connsiteX5350" fmla="*/ 4095020 w 8586408"/>
              <a:gd name="connsiteY5350" fmla="*/ 291751 h 886408"/>
              <a:gd name="connsiteX5351" fmla="*/ 4086930 w 8586408"/>
              <a:gd name="connsiteY5351" fmla="*/ 296652 h 886408"/>
              <a:gd name="connsiteX5352" fmla="*/ 4090166 w 8586408"/>
              <a:gd name="connsiteY5352" fmla="*/ 298286 h 886408"/>
              <a:gd name="connsiteX5353" fmla="*/ 4095020 w 8586408"/>
              <a:gd name="connsiteY5353" fmla="*/ 291751 h 886408"/>
              <a:gd name="connsiteX5354" fmla="*/ 2882915 w 8586408"/>
              <a:gd name="connsiteY5354" fmla="*/ 285216 h 886408"/>
              <a:gd name="connsiteX5355" fmla="*/ 2873205 w 8586408"/>
              <a:gd name="connsiteY5355" fmla="*/ 289300 h 886408"/>
              <a:gd name="connsiteX5356" fmla="*/ 2855403 w 8586408"/>
              <a:gd name="connsiteY5356" fmla="*/ 298286 h 886408"/>
              <a:gd name="connsiteX5357" fmla="*/ 2837602 w 8586408"/>
              <a:gd name="connsiteY5357" fmla="*/ 307270 h 886408"/>
              <a:gd name="connsiteX5358" fmla="*/ 2829510 w 8586408"/>
              <a:gd name="connsiteY5358" fmla="*/ 312989 h 886408"/>
              <a:gd name="connsiteX5359" fmla="*/ 2824656 w 8586408"/>
              <a:gd name="connsiteY5359" fmla="*/ 327691 h 886408"/>
              <a:gd name="connsiteX5360" fmla="*/ 2823037 w 8586408"/>
              <a:gd name="connsiteY5360" fmla="*/ 327691 h 886408"/>
              <a:gd name="connsiteX5361" fmla="*/ 2819801 w 8586408"/>
              <a:gd name="connsiteY5361" fmla="*/ 330142 h 886408"/>
              <a:gd name="connsiteX5362" fmla="*/ 2816563 w 8586408"/>
              <a:gd name="connsiteY5362" fmla="*/ 332592 h 886408"/>
              <a:gd name="connsiteX5363" fmla="*/ 2801190 w 8586408"/>
              <a:gd name="connsiteY5363" fmla="*/ 342394 h 886408"/>
              <a:gd name="connsiteX5364" fmla="*/ 2780152 w 8586408"/>
              <a:gd name="connsiteY5364" fmla="*/ 356280 h 886408"/>
              <a:gd name="connsiteX5365" fmla="*/ 2762351 w 8586408"/>
              <a:gd name="connsiteY5365" fmla="*/ 371801 h 886408"/>
              <a:gd name="connsiteX5366" fmla="*/ 2755069 w 8586408"/>
              <a:gd name="connsiteY5366" fmla="*/ 386504 h 886408"/>
              <a:gd name="connsiteX5367" fmla="*/ 2759924 w 8586408"/>
              <a:gd name="connsiteY5367" fmla="*/ 388138 h 886408"/>
              <a:gd name="connsiteX5368" fmla="*/ 2764778 w 8586408"/>
              <a:gd name="connsiteY5368" fmla="*/ 384869 h 886408"/>
              <a:gd name="connsiteX5369" fmla="*/ 2776107 w 8586408"/>
              <a:gd name="connsiteY5369" fmla="*/ 376701 h 886408"/>
              <a:gd name="connsiteX5370" fmla="*/ 2789053 w 8586408"/>
              <a:gd name="connsiteY5370" fmla="*/ 371801 h 886408"/>
              <a:gd name="connsiteX5371" fmla="*/ 2792289 w 8586408"/>
              <a:gd name="connsiteY5371" fmla="*/ 367717 h 886408"/>
              <a:gd name="connsiteX5372" fmla="*/ 2795526 w 8586408"/>
              <a:gd name="connsiteY5372" fmla="*/ 365266 h 886408"/>
              <a:gd name="connsiteX5373" fmla="*/ 2799572 w 8586408"/>
              <a:gd name="connsiteY5373" fmla="*/ 364449 h 886408"/>
              <a:gd name="connsiteX5374" fmla="*/ 2805236 w 8586408"/>
              <a:gd name="connsiteY5374" fmla="*/ 361999 h 886408"/>
              <a:gd name="connsiteX5375" fmla="*/ 2816563 w 8586408"/>
              <a:gd name="connsiteY5375" fmla="*/ 350563 h 886408"/>
              <a:gd name="connsiteX5376" fmla="*/ 2821419 w 8586408"/>
              <a:gd name="connsiteY5376" fmla="*/ 348929 h 886408"/>
              <a:gd name="connsiteX5377" fmla="*/ 2823846 w 8586408"/>
              <a:gd name="connsiteY5377" fmla="*/ 344028 h 886408"/>
              <a:gd name="connsiteX5378" fmla="*/ 2826274 w 8586408"/>
              <a:gd name="connsiteY5378" fmla="*/ 337494 h 886408"/>
              <a:gd name="connsiteX5379" fmla="*/ 2842457 w 8586408"/>
              <a:gd name="connsiteY5379" fmla="*/ 327691 h 886408"/>
              <a:gd name="connsiteX5380" fmla="*/ 2858640 w 8586408"/>
              <a:gd name="connsiteY5380" fmla="*/ 319523 h 886408"/>
              <a:gd name="connsiteX5381" fmla="*/ 2861876 w 8586408"/>
              <a:gd name="connsiteY5381" fmla="*/ 313805 h 886408"/>
              <a:gd name="connsiteX5382" fmla="*/ 2865112 w 8586408"/>
              <a:gd name="connsiteY5382" fmla="*/ 309721 h 886408"/>
              <a:gd name="connsiteX5383" fmla="*/ 2887769 w 8586408"/>
              <a:gd name="connsiteY5383" fmla="*/ 285216 h 886408"/>
              <a:gd name="connsiteX5384" fmla="*/ 7838754 w 8586408"/>
              <a:gd name="connsiteY5384" fmla="*/ 283582 h 886408"/>
              <a:gd name="connsiteX5385" fmla="*/ 7835518 w 8586408"/>
              <a:gd name="connsiteY5385" fmla="*/ 286849 h 886408"/>
              <a:gd name="connsiteX5386" fmla="*/ 7840374 w 8586408"/>
              <a:gd name="connsiteY5386" fmla="*/ 283582 h 886408"/>
              <a:gd name="connsiteX5387" fmla="*/ 6321600 w 8586408"/>
              <a:gd name="connsiteY5387" fmla="*/ 283582 h 886408"/>
              <a:gd name="connsiteX5388" fmla="*/ 6318362 w 8586408"/>
              <a:gd name="connsiteY5388" fmla="*/ 286849 h 886408"/>
              <a:gd name="connsiteX5389" fmla="*/ 6323218 w 8586408"/>
              <a:gd name="connsiteY5389" fmla="*/ 283582 h 886408"/>
              <a:gd name="connsiteX5390" fmla="*/ 6063278 w 8586408"/>
              <a:gd name="connsiteY5390" fmla="*/ 278681 h 886408"/>
              <a:gd name="connsiteX5391" fmla="*/ 6061660 w 8586408"/>
              <a:gd name="connsiteY5391" fmla="*/ 280315 h 886408"/>
              <a:gd name="connsiteX5392" fmla="*/ 6064896 w 8586408"/>
              <a:gd name="connsiteY5392" fmla="*/ 285216 h 886408"/>
              <a:gd name="connsiteX5393" fmla="*/ 6066514 w 8586408"/>
              <a:gd name="connsiteY5393" fmla="*/ 281949 h 886408"/>
              <a:gd name="connsiteX5394" fmla="*/ 6063278 w 8586408"/>
              <a:gd name="connsiteY5394" fmla="*/ 278681 h 886408"/>
              <a:gd name="connsiteX5395" fmla="*/ 7952035 w 8586408"/>
              <a:gd name="connsiteY5395" fmla="*/ 277047 h 886408"/>
              <a:gd name="connsiteX5396" fmla="*/ 7930188 w 8586408"/>
              <a:gd name="connsiteY5396" fmla="*/ 286033 h 886408"/>
              <a:gd name="connsiteX5397" fmla="*/ 7911578 w 8586408"/>
              <a:gd name="connsiteY5397" fmla="*/ 304821 h 886408"/>
              <a:gd name="connsiteX5398" fmla="*/ 7905912 w 8586408"/>
              <a:gd name="connsiteY5398" fmla="*/ 308905 h 886408"/>
              <a:gd name="connsiteX5399" fmla="*/ 7903486 w 8586408"/>
              <a:gd name="connsiteY5399" fmla="*/ 314622 h 886408"/>
              <a:gd name="connsiteX5400" fmla="*/ 7909960 w 8586408"/>
              <a:gd name="connsiteY5400" fmla="*/ 319523 h 886408"/>
              <a:gd name="connsiteX5401" fmla="*/ 7911578 w 8586408"/>
              <a:gd name="connsiteY5401" fmla="*/ 319523 h 886408"/>
              <a:gd name="connsiteX5402" fmla="*/ 7934234 w 8586408"/>
              <a:gd name="connsiteY5402" fmla="*/ 298286 h 886408"/>
              <a:gd name="connsiteX5403" fmla="*/ 7952035 w 8586408"/>
              <a:gd name="connsiteY5403" fmla="*/ 280315 h 886408"/>
              <a:gd name="connsiteX5404" fmla="*/ 4018961 w 8586408"/>
              <a:gd name="connsiteY5404" fmla="*/ 277047 h 886408"/>
              <a:gd name="connsiteX5405" fmla="*/ 4014105 w 8586408"/>
              <a:gd name="connsiteY5405" fmla="*/ 277865 h 886408"/>
              <a:gd name="connsiteX5406" fmla="*/ 4010869 w 8586408"/>
              <a:gd name="connsiteY5406" fmla="*/ 281949 h 886408"/>
              <a:gd name="connsiteX5407" fmla="*/ 4010869 w 8586408"/>
              <a:gd name="connsiteY5407" fmla="*/ 283582 h 886408"/>
              <a:gd name="connsiteX5408" fmla="*/ 4010869 w 8586408"/>
              <a:gd name="connsiteY5408" fmla="*/ 285216 h 886408"/>
              <a:gd name="connsiteX5409" fmla="*/ 4012487 w 8586408"/>
              <a:gd name="connsiteY5409" fmla="*/ 285216 h 886408"/>
              <a:gd name="connsiteX5410" fmla="*/ 4018152 w 8586408"/>
              <a:gd name="connsiteY5410" fmla="*/ 283582 h 886408"/>
              <a:gd name="connsiteX5411" fmla="*/ 4022198 w 8586408"/>
              <a:gd name="connsiteY5411" fmla="*/ 278681 h 886408"/>
              <a:gd name="connsiteX5412" fmla="*/ 4018961 w 8586408"/>
              <a:gd name="connsiteY5412" fmla="*/ 277047 h 886408"/>
              <a:gd name="connsiteX5413" fmla="*/ 2895860 w 8586408"/>
              <a:gd name="connsiteY5413" fmla="*/ 277047 h 886408"/>
              <a:gd name="connsiteX5414" fmla="*/ 2894242 w 8586408"/>
              <a:gd name="connsiteY5414" fmla="*/ 278681 h 886408"/>
              <a:gd name="connsiteX5415" fmla="*/ 2895860 w 8586408"/>
              <a:gd name="connsiteY5415" fmla="*/ 278681 h 886408"/>
              <a:gd name="connsiteX5416" fmla="*/ 7851701 w 8586408"/>
              <a:gd name="connsiteY5416" fmla="*/ 273780 h 886408"/>
              <a:gd name="connsiteX5417" fmla="*/ 7848465 w 8586408"/>
              <a:gd name="connsiteY5417" fmla="*/ 277047 h 886408"/>
              <a:gd name="connsiteX5418" fmla="*/ 7848465 w 8586408"/>
              <a:gd name="connsiteY5418" fmla="*/ 278681 h 886408"/>
              <a:gd name="connsiteX5419" fmla="*/ 7851701 w 8586408"/>
              <a:gd name="connsiteY5419" fmla="*/ 275414 h 886408"/>
              <a:gd name="connsiteX5420" fmla="*/ 6334545 w 8586408"/>
              <a:gd name="connsiteY5420" fmla="*/ 273780 h 886408"/>
              <a:gd name="connsiteX5421" fmla="*/ 6331308 w 8586408"/>
              <a:gd name="connsiteY5421" fmla="*/ 277047 h 886408"/>
              <a:gd name="connsiteX5422" fmla="*/ 6331308 w 8586408"/>
              <a:gd name="connsiteY5422" fmla="*/ 278681 h 886408"/>
              <a:gd name="connsiteX5423" fmla="*/ 6334545 w 8586408"/>
              <a:gd name="connsiteY5423" fmla="*/ 275414 h 886408"/>
              <a:gd name="connsiteX5424" fmla="*/ 2952501 w 8586408"/>
              <a:gd name="connsiteY5424" fmla="*/ 273780 h 886408"/>
              <a:gd name="connsiteX5425" fmla="*/ 2946027 w 8586408"/>
              <a:gd name="connsiteY5425" fmla="*/ 275414 h 886408"/>
              <a:gd name="connsiteX5426" fmla="*/ 2947647 w 8586408"/>
              <a:gd name="connsiteY5426" fmla="*/ 277047 h 886408"/>
              <a:gd name="connsiteX5427" fmla="*/ 2952501 w 8586408"/>
              <a:gd name="connsiteY5427" fmla="*/ 273780 h 886408"/>
              <a:gd name="connsiteX5428" fmla="*/ 803197 w 8586408"/>
              <a:gd name="connsiteY5428" fmla="*/ 273780 h 886408"/>
              <a:gd name="connsiteX5429" fmla="*/ 796725 w 8586408"/>
              <a:gd name="connsiteY5429" fmla="*/ 275414 h 886408"/>
              <a:gd name="connsiteX5430" fmla="*/ 798343 w 8586408"/>
              <a:gd name="connsiteY5430" fmla="*/ 277047 h 886408"/>
              <a:gd name="connsiteX5431" fmla="*/ 803197 w 8586408"/>
              <a:gd name="connsiteY5431" fmla="*/ 273780 h 886408"/>
              <a:gd name="connsiteX5432" fmla="*/ 2798762 w 8586408"/>
              <a:gd name="connsiteY5432" fmla="*/ 272147 h 886408"/>
              <a:gd name="connsiteX5433" fmla="*/ 2778534 w 8586408"/>
              <a:gd name="connsiteY5433" fmla="*/ 282765 h 886408"/>
              <a:gd name="connsiteX5434" fmla="*/ 2763160 w 8586408"/>
              <a:gd name="connsiteY5434" fmla="*/ 296652 h 886408"/>
              <a:gd name="connsiteX5435" fmla="*/ 2752641 w 8586408"/>
              <a:gd name="connsiteY5435" fmla="*/ 304821 h 886408"/>
              <a:gd name="connsiteX5436" fmla="*/ 2736458 w 8586408"/>
              <a:gd name="connsiteY5436" fmla="*/ 315438 h 886408"/>
              <a:gd name="connsiteX5437" fmla="*/ 2721085 w 8586408"/>
              <a:gd name="connsiteY5437" fmla="*/ 326057 h 886408"/>
              <a:gd name="connsiteX5438" fmla="*/ 2714611 w 8586408"/>
              <a:gd name="connsiteY5438" fmla="*/ 332592 h 886408"/>
              <a:gd name="connsiteX5439" fmla="*/ 2717847 w 8586408"/>
              <a:gd name="connsiteY5439" fmla="*/ 335859 h 886408"/>
              <a:gd name="connsiteX5440" fmla="*/ 2727557 w 8586408"/>
              <a:gd name="connsiteY5440" fmla="*/ 332592 h 886408"/>
              <a:gd name="connsiteX5441" fmla="*/ 2740504 w 8586408"/>
              <a:gd name="connsiteY5441" fmla="*/ 321973 h 886408"/>
              <a:gd name="connsiteX5442" fmla="*/ 2755069 w 8586408"/>
              <a:gd name="connsiteY5442" fmla="*/ 317889 h 886408"/>
              <a:gd name="connsiteX5443" fmla="*/ 2766396 w 8586408"/>
              <a:gd name="connsiteY5443" fmla="*/ 308905 h 886408"/>
              <a:gd name="connsiteX5444" fmla="*/ 2782579 w 8586408"/>
              <a:gd name="connsiteY5444" fmla="*/ 295835 h 886408"/>
              <a:gd name="connsiteX5445" fmla="*/ 2797144 w 8586408"/>
              <a:gd name="connsiteY5445" fmla="*/ 282765 h 886408"/>
              <a:gd name="connsiteX5446" fmla="*/ 2803618 w 8586408"/>
              <a:gd name="connsiteY5446" fmla="*/ 273780 h 886408"/>
              <a:gd name="connsiteX5447" fmla="*/ 2800380 w 8586408"/>
              <a:gd name="connsiteY5447" fmla="*/ 272147 h 886408"/>
              <a:gd name="connsiteX5448" fmla="*/ 8078263 w 8586408"/>
              <a:gd name="connsiteY5448" fmla="*/ 267245 h 886408"/>
              <a:gd name="connsiteX5449" fmla="*/ 8075027 w 8586408"/>
              <a:gd name="connsiteY5449" fmla="*/ 272147 h 886408"/>
              <a:gd name="connsiteX5450" fmla="*/ 8078263 w 8586408"/>
              <a:gd name="connsiteY5450" fmla="*/ 275414 h 886408"/>
              <a:gd name="connsiteX5451" fmla="*/ 8083117 w 8586408"/>
              <a:gd name="connsiteY5451" fmla="*/ 272147 h 886408"/>
              <a:gd name="connsiteX5452" fmla="*/ 8078263 w 8586408"/>
              <a:gd name="connsiteY5452" fmla="*/ 267245 h 886408"/>
              <a:gd name="connsiteX5453" fmla="*/ 4193737 w 8586408"/>
              <a:gd name="connsiteY5453" fmla="*/ 262344 h 886408"/>
              <a:gd name="connsiteX5454" fmla="*/ 4187264 w 8586408"/>
              <a:gd name="connsiteY5454" fmla="*/ 264795 h 886408"/>
              <a:gd name="connsiteX5455" fmla="*/ 4180791 w 8586408"/>
              <a:gd name="connsiteY5455" fmla="*/ 270512 h 886408"/>
              <a:gd name="connsiteX5456" fmla="*/ 4158944 w 8586408"/>
              <a:gd name="connsiteY5456" fmla="*/ 280315 h 886408"/>
              <a:gd name="connsiteX5457" fmla="*/ 4148425 w 8586408"/>
              <a:gd name="connsiteY5457" fmla="*/ 299919 h 886408"/>
              <a:gd name="connsiteX5458" fmla="*/ 4153280 w 8586408"/>
              <a:gd name="connsiteY5458" fmla="*/ 301552 h 886408"/>
              <a:gd name="connsiteX5459" fmla="*/ 4163798 w 8586408"/>
              <a:gd name="connsiteY5459" fmla="*/ 296652 h 886408"/>
              <a:gd name="connsiteX5460" fmla="*/ 4179173 w 8586408"/>
              <a:gd name="connsiteY5460" fmla="*/ 286033 h 886408"/>
              <a:gd name="connsiteX5461" fmla="*/ 4192928 w 8586408"/>
              <a:gd name="connsiteY5461" fmla="*/ 274596 h 886408"/>
              <a:gd name="connsiteX5462" fmla="*/ 4198592 w 8586408"/>
              <a:gd name="connsiteY5462" fmla="*/ 267245 h 886408"/>
              <a:gd name="connsiteX5463" fmla="*/ 4193737 w 8586408"/>
              <a:gd name="connsiteY5463" fmla="*/ 262344 h 886408"/>
              <a:gd name="connsiteX5464" fmla="*/ 4148425 w 8586408"/>
              <a:gd name="connsiteY5464" fmla="*/ 259077 h 886408"/>
              <a:gd name="connsiteX5465" fmla="*/ 4139525 w 8586408"/>
              <a:gd name="connsiteY5465" fmla="*/ 263161 h 886408"/>
              <a:gd name="connsiteX5466" fmla="*/ 4133860 w 8586408"/>
              <a:gd name="connsiteY5466" fmla="*/ 272147 h 886408"/>
              <a:gd name="connsiteX5467" fmla="*/ 4135479 w 8586408"/>
              <a:gd name="connsiteY5467" fmla="*/ 273780 h 886408"/>
              <a:gd name="connsiteX5468" fmla="*/ 4141951 w 8586408"/>
              <a:gd name="connsiteY5468" fmla="*/ 268063 h 886408"/>
              <a:gd name="connsiteX5469" fmla="*/ 4148425 w 8586408"/>
              <a:gd name="connsiteY5469" fmla="*/ 259077 h 886408"/>
              <a:gd name="connsiteX5470" fmla="*/ 2933082 w 8586408"/>
              <a:gd name="connsiteY5470" fmla="*/ 250909 h 886408"/>
              <a:gd name="connsiteX5471" fmla="*/ 2916899 w 8586408"/>
              <a:gd name="connsiteY5471" fmla="*/ 255810 h 886408"/>
              <a:gd name="connsiteX5472" fmla="*/ 2905571 w 8586408"/>
              <a:gd name="connsiteY5472" fmla="*/ 268879 h 886408"/>
              <a:gd name="connsiteX5473" fmla="*/ 2905571 w 8586408"/>
              <a:gd name="connsiteY5473" fmla="*/ 272147 h 886408"/>
              <a:gd name="connsiteX5474" fmla="*/ 2920135 w 8586408"/>
              <a:gd name="connsiteY5474" fmla="*/ 262344 h 886408"/>
              <a:gd name="connsiteX5475" fmla="*/ 2933082 w 8586408"/>
              <a:gd name="connsiteY5475" fmla="*/ 250909 h 886408"/>
              <a:gd name="connsiteX5476" fmla="*/ 8092826 w 8586408"/>
              <a:gd name="connsiteY5476" fmla="*/ 249275 h 886408"/>
              <a:gd name="connsiteX5477" fmla="*/ 8086354 w 8586408"/>
              <a:gd name="connsiteY5477" fmla="*/ 259077 h 886408"/>
              <a:gd name="connsiteX5478" fmla="*/ 8087163 w 8586408"/>
              <a:gd name="connsiteY5478" fmla="*/ 268879 h 886408"/>
              <a:gd name="connsiteX5479" fmla="*/ 8087972 w 8586408"/>
              <a:gd name="connsiteY5479" fmla="*/ 280315 h 886408"/>
              <a:gd name="connsiteX5480" fmla="*/ 8092826 w 8586408"/>
              <a:gd name="connsiteY5480" fmla="*/ 298286 h 886408"/>
              <a:gd name="connsiteX5481" fmla="*/ 8087972 w 8586408"/>
              <a:gd name="connsiteY5481" fmla="*/ 313805 h 886408"/>
              <a:gd name="connsiteX5482" fmla="*/ 8083117 w 8586408"/>
              <a:gd name="connsiteY5482" fmla="*/ 321157 h 886408"/>
              <a:gd name="connsiteX5483" fmla="*/ 8084735 w 8586408"/>
              <a:gd name="connsiteY5483" fmla="*/ 327691 h 886408"/>
              <a:gd name="connsiteX5484" fmla="*/ 8086354 w 8586408"/>
              <a:gd name="connsiteY5484" fmla="*/ 334226 h 886408"/>
              <a:gd name="connsiteX5485" fmla="*/ 8083117 w 8586408"/>
              <a:gd name="connsiteY5485" fmla="*/ 339943 h 886408"/>
              <a:gd name="connsiteX5486" fmla="*/ 8079881 w 8586408"/>
              <a:gd name="connsiteY5486" fmla="*/ 347296 h 886408"/>
              <a:gd name="connsiteX5487" fmla="*/ 8079881 w 8586408"/>
              <a:gd name="connsiteY5487" fmla="*/ 355464 h 886408"/>
              <a:gd name="connsiteX5488" fmla="*/ 8072598 w 8586408"/>
              <a:gd name="connsiteY5488" fmla="*/ 365266 h 886408"/>
              <a:gd name="connsiteX5489" fmla="*/ 8065316 w 8586408"/>
              <a:gd name="connsiteY5489" fmla="*/ 378336 h 886408"/>
              <a:gd name="connsiteX5490" fmla="*/ 8072598 w 8586408"/>
              <a:gd name="connsiteY5490" fmla="*/ 382420 h 886408"/>
              <a:gd name="connsiteX5491" fmla="*/ 8079881 w 8586408"/>
              <a:gd name="connsiteY5491" fmla="*/ 388138 h 886408"/>
              <a:gd name="connsiteX5492" fmla="*/ 8078263 w 8586408"/>
              <a:gd name="connsiteY5492" fmla="*/ 389771 h 886408"/>
              <a:gd name="connsiteX5493" fmla="*/ 8067744 w 8586408"/>
              <a:gd name="connsiteY5493" fmla="*/ 400390 h 886408"/>
              <a:gd name="connsiteX5494" fmla="*/ 8060460 w 8586408"/>
              <a:gd name="connsiteY5494" fmla="*/ 406108 h 886408"/>
              <a:gd name="connsiteX5495" fmla="*/ 8063698 w 8586408"/>
              <a:gd name="connsiteY5495" fmla="*/ 411825 h 886408"/>
              <a:gd name="connsiteX5496" fmla="*/ 8066936 w 8586408"/>
              <a:gd name="connsiteY5496" fmla="*/ 417543 h 886408"/>
              <a:gd name="connsiteX5497" fmla="*/ 8058842 w 8586408"/>
              <a:gd name="connsiteY5497" fmla="*/ 449400 h 886408"/>
              <a:gd name="connsiteX5498" fmla="*/ 8050751 w 8586408"/>
              <a:gd name="connsiteY5498" fmla="*/ 474722 h 886408"/>
              <a:gd name="connsiteX5499" fmla="*/ 8052369 w 8586408"/>
              <a:gd name="connsiteY5499" fmla="*/ 483707 h 886408"/>
              <a:gd name="connsiteX5500" fmla="*/ 8053988 w 8586408"/>
              <a:gd name="connsiteY5500" fmla="*/ 494326 h 886408"/>
              <a:gd name="connsiteX5501" fmla="*/ 8055606 w 8586408"/>
              <a:gd name="connsiteY5501" fmla="*/ 495960 h 886408"/>
              <a:gd name="connsiteX5502" fmla="*/ 8058842 w 8586408"/>
              <a:gd name="connsiteY5502" fmla="*/ 495960 h 886408"/>
              <a:gd name="connsiteX5503" fmla="*/ 8065316 w 8586408"/>
              <a:gd name="connsiteY5503" fmla="*/ 495960 h 886408"/>
              <a:gd name="connsiteX5504" fmla="*/ 8070172 w 8586408"/>
              <a:gd name="connsiteY5504" fmla="*/ 494326 h 886408"/>
              <a:gd name="connsiteX5505" fmla="*/ 8079072 w 8586408"/>
              <a:gd name="connsiteY5505" fmla="*/ 497593 h 886408"/>
              <a:gd name="connsiteX5506" fmla="*/ 8086354 w 8586408"/>
              <a:gd name="connsiteY5506" fmla="*/ 500861 h 886408"/>
              <a:gd name="connsiteX5507" fmla="*/ 8101728 w 8586408"/>
              <a:gd name="connsiteY5507" fmla="*/ 499227 h 886408"/>
              <a:gd name="connsiteX5508" fmla="*/ 8117101 w 8586408"/>
              <a:gd name="connsiteY5508" fmla="*/ 497593 h 886408"/>
              <a:gd name="connsiteX5509" fmla="*/ 8121147 w 8586408"/>
              <a:gd name="connsiteY5509" fmla="*/ 499227 h 886408"/>
              <a:gd name="connsiteX5510" fmla="*/ 8125192 w 8586408"/>
              <a:gd name="connsiteY5510" fmla="*/ 500861 h 886408"/>
              <a:gd name="connsiteX5511" fmla="*/ 8132476 w 8586408"/>
              <a:gd name="connsiteY5511" fmla="*/ 498411 h 886408"/>
              <a:gd name="connsiteX5512" fmla="*/ 8139759 w 8586408"/>
              <a:gd name="connsiteY5512" fmla="*/ 495960 h 886408"/>
              <a:gd name="connsiteX5513" fmla="*/ 8143804 w 8586408"/>
              <a:gd name="connsiteY5513" fmla="*/ 496777 h 886408"/>
              <a:gd name="connsiteX5514" fmla="*/ 8147850 w 8586408"/>
              <a:gd name="connsiteY5514" fmla="*/ 497593 h 886408"/>
              <a:gd name="connsiteX5515" fmla="*/ 8155940 w 8586408"/>
              <a:gd name="connsiteY5515" fmla="*/ 495142 h 886408"/>
              <a:gd name="connsiteX5516" fmla="*/ 8160796 w 8586408"/>
              <a:gd name="connsiteY5516" fmla="*/ 487791 h 886408"/>
              <a:gd name="connsiteX5517" fmla="*/ 8159178 w 8586408"/>
              <a:gd name="connsiteY5517" fmla="*/ 469821 h 886408"/>
              <a:gd name="connsiteX5518" fmla="*/ 8157558 w 8586408"/>
              <a:gd name="connsiteY5518" fmla="*/ 450216 h 886408"/>
              <a:gd name="connsiteX5519" fmla="*/ 8149467 w 8586408"/>
              <a:gd name="connsiteY5519" fmla="*/ 437148 h 886408"/>
              <a:gd name="connsiteX5520" fmla="*/ 8149467 w 8586408"/>
              <a:gd name="connsiteY5520" fmla="*/ 435514 h 886408"/>
              <a:gd name="connsiteX5521" fmla="*/ 8150277 w 8586408"/>
              <a:gd name="connsiteY5521" fmla="*/ 433064 h 886408"/>
              <a:gd name="connsiteX5522" fmla="*/ 8151086 w 8586408"/>
              <a:gd name="connsiteY5522" fmla="*/ 430613 h 886408"/>
              <a:gd name="connsiteX5523" fmla="*/ 8148658 w 8586408"/>
              <a:gd name="connsiteY5523" fmla="*/ 407741 h 886408"/>
              <a:gd name="connsiteX5524" fmla="*/ 8142995 w 8586408"/>
              <a:gd name="connsiteY5524" fmla="*/ 384869 h 886408"/>
              <a:gd name="connsiteX5525" fmla="*/ 8132476 w 8586408"/>
              <a:gd name="connsiteY5525" fmla="*/ 373434 h 886408"/>
              <a:gd name="connsiteX5526" fmla="*/ 8125192 w 8586408"/>
              <a:gd name="connsiteY5526" fmla="*/ 358731 h 886408"/>
              <a:gd name="connsiteX5527" fmla="*/ 8128430 w 8586408"/>
              <a:gd name="connsiteY5527" fmla="*/ 352196 h 886408"/>
              <a:gd name="connsiteX5528" fmla="*/ 8131668 w 8586408"/>
              <a:gd name="connsiteY5528" fmla="*/ 345662 h 886408"/>
              <a:gd name="connsiteX5529" fmla="*/ 8127620 w 8586408"/>
              <a:gd name="connsiteY5529" fmla="*/ 335859 h 886408"/>
              <a:gd name="connsiteX5530" fmla="*/ 8123574 w 8586408"/>
              <a:gd name="connsiteY5530" fmla="*/ 327691 h 886408"/>
              <a:gd name="connsiteX5531" fmla="*/ 8129238 w 8586408"/>
              <a:gd name="connsiteY5531" fmla="*/ 317889 h 886408"/>
              <a:gd name="connsiteX5532" fmla="*/ 8139759 w 8586408"/>
              <a:gd name="connsiteY5532" fmla="*/ 314622 h 886408"/>
              <a:gd name="connsiteX5533" fmla="*/ 8142995 w 8586408"/>
              <a:gd name="connsiteY5533" fmla="*/ 317889 h 886408"/>
              <a:gd name="connsiteX5534" fmla="*/ 8146231 w 8586408"/>
              <a:gd name="connsiteY5534" fmla="*/ 321157 h 886408"/>
              <a:gd name="connsiteX5535" fmla="*/ 8151086 w 8586408"/>
              <a:gd name="connsiteY5535" fmla="*/ 316256 h 886408"/>
              <a:gd name="connsiteX5536" fmla="*/ 8146231 w 8586408"/>
              <a:gd name="connsiteY5536" fmla="*/ 307270 h 886408"/>
              <a:gd name="connsiteX5537" fmla="*/ 8138140 w 8586408"/>
              <a:gd name="connsiteY5537" fmla="*/ 301552 h 886408"/>
              <a:gd name="connsiteX5538" fmla="*/ 8132476 w 8586408"/>
              <a:gd name="connsiteY5538" fmla="*/ 305637 h 886408"/>
              <a:gd name="connsiteX5539" fmla="*/ 8128430 w 8586408"/>
              <a:gd name="connsiteY5539" fmla="*/ 311354 h 886408"/>
              <a:gd name="connsiteX5540" fmla="*/ 8125192 w 8586408"/>
              <a:gd name="connsiteY5540" fmla="*/ 309721 h 886408"/>
              <a:gd name="connsiteX5541" fmla="*/ 8125192 w 8586408"/>
              <a:gd name="connsiteY5541" fmla="*/ 298286 h 886408"/>
              <a:gd name="connsiteX5542" fmla="*/ 8118720 w 8586408"/>
              <a:gd name="connsiteY5542" fmla="*/ 295017 h 886408"/>
              <a:gd name="connsiteX5543" fmla="*/ 8112247 w 8586408"/>
              <a:gd name="connsiteY5543" fmla="*/ 285216 h 886408"/>
              <a:gd name="connsiteX5544" fmla="*/ 8114674 w 8586408"/>
              <a:gd name="connsiteY5544" fmla="*/ 275414 h 886408"/>
              <a:gd name="connsiteX5545" fmla="*/ 8117101 w 8586408"/>
              <a:gd name="connsiteY5545" fmla="*/ 265612 h 886408"/>
              <a:gd name="connsiteX5546" fmla="*/ 8107393 w 8586408"/>
              <a:gd name="connsiteY5546" fmla="*/ 254993 h 886408"/>
              <a:gd name="connsiteX5547" fmla="*/ 8092826 w 8586408"/>
              <a:gd name="connsiteY5547" fmla="*/ 249275 h 886408"/>
              <a:gd name="connsiteX5548" fmla="*/ 840868 w 8586408"/>
              <a:gd name="connsiteY5548" fmla="*/ 242929 h 886408"/>
              <a:gd name="connsiteX5549" fmla="*/ 850040 w 8586408"/>
              <a:gd name="connsiteY5549" fmla="*/ 270587 h 886408"/>
              <a:gd name="connsiteX5550" fmla="*/ 863065 w 8586408"/>
              <a:gd name="connsiteY5550" fmla="*/ 283612 h 886408"/>
              <a:gd name="connsiteX5551" fmla="*/ 861457 w 8586408"/>
              <a:gd name="connsiteY5551" fmla="*/ 288484 h 886408"/>
              <a:gd name="connsiteX5552" fmla="*/ 861457 w 8586408"/>
              <a:gd name="connsiteY5552" fmla="*/ 295017 h 886408"/>
              <a:gd name="connsiteX5553" fmla="*/ 860647 w 8586408"/>
              <a:gd name="connsiteY5553" fmla="*/ 302370 h 886408"/>
              <a:gd name="connsiteX5554" fmla="*/ 859837 w 8586408"/>
              <a:gd name="connsiteY5554" fmla="*/ 309721 h 886408"/>
              <a:gd name="connsiteX5555" fmla="*/ 866310 w 8586408"/>
              <a:gd name="connsiteY5555" fmla="*/ 321157 h 886408"/>
              <a:gd name="connsiteX5556" fmla="*/ 866310 w 8586408"/>
              <a:gd name="connsiteY5556" fmla="*/ 322791 h 886408"/>
              <a:gd name="connsiteX5557" fmla="*/ 865502 w 8586408"/>
              <a:gd name="connsiteY5557" fmla="*/ 326875 h 886408"/>
              <a:gd name="connsiteX5558" fmla="*/ 864692 w 8586408"/>
              <a:gd name="connsiteY5558" fmla="*/ 329326 h 886408"/>
              <a:gd name="connsiteX5559" fmla="*/ 864692 w 8586408"/>
              <a:gd name="connsiteY5559" fmla="*/ 332592 h 886408"/>
              <a:gd name="connsiteX5560" fmla="*/ 870356 w 8586408"/>
              <a:gd name="connsiteY5560" fmla="*/ 339127 h 886408"/>
              <a:gd name="connsiteX5561" fmla="*/ 874402 w 8586408"/>
              <a:gd name="connsiteY5561" fmla="*/ 347296 h 886408"/>
              <a:gd name="connsiteX5562" fmla="*/ 866310 w 8586408"/>
              <a:gd name="connsiteY5562" fmla="*/ 357098 h 886408"/>
              <a:gd name="connsiteX5563" fmla="*/ 864692 w 8586408"/>
              <a:gd name="connsiteY5563" fmla="*/ 358731 h 886408"/>
              <a:gd name="connsiteX5564" fmla="*/ 868738 w 8586408"/>
              <a:gd name="connsiteY5564" fmla="*/ 365266 h 886408"/>
              <a:gd name="connsiteX5565" fmla="*/ 872784 w 8586408"/>
              <a:gd name="connsiteY5565" fmla="*/ 371801 h 886408"/>
              <a:gd name="connsiteX5566" fmla="*/ 871166 w 8586408"/>
              <a:gd name="connsiteY5566" fmla="*/ 379969 h 886408"/>
              <a:gd name="connsiteX5567" fmla="*/ 870356 w 8586408"/>
              <a:gd name="connsiteY5567" fmla="*/ 384053 h 886408"/>
              <a:gd name="connsiteX5568" fmla="*/ 869548 w 8586408"/>
              <a:gd name="connsiteY5568" fmla="*/ 386504 h 886408"/>
              <a:gd name="connsiteX5569" fmla="*/ 869548 w 8586408"/>
              <a:gd name="connsiteY5569" fmla="*/ 389771 h 886408"/>
              <a:gd name="connsiteX5570" fmla="*/ 863883 w 8586408"/>
              <a:gd name="connsiteY5570" fmla="*/ 397939 h 886408"/>
              <a:gd name="connsiteX5571" fmla="*/ 859837 w 8586408"/>
              <a:gd name="connsiteY5571" fmla="*/ 407741 h 886408"/>
              <a:gd name="connsiteX5572" fmla="*/ 863075 w 8586408"/>
              <a:gd name="connsiteY5572" fmla="*/ 415910 h 886408"/>
              <a:gd name="connsiteX5573" fmla="*/ 866310 w 8586408"/>
              <a:gd name="connsiteY5573" fmla="*/ 422445 h 886408"/>
              <a:gd name="connsiteX5574" fmla="*/ 863883 w 8586408"/>
              <a:gd name="connsiteY5574" fmla="*/ 426529 h 886408"/>
              <a:gd name="connsiteX5575" fmla="*/ 861457 w 8586408"/>
              <a:gd name="connsiteY5575" fmla="*/ 430613 h 886408"/>
              <a:gd name="connsiteX5576" fmla="*/ 862265 w 8586408"/>
              <a:gd name="connsiteY5576" fmla="*/ 437964 h 886408"/>
              <a:gd name="connsiteX5577" fmla="*/ 863075 w 8586408"/>
              <a:gd name="connsiteY5577" fmla="*/ 445316 h 886408"/>
              <a:gd name="connsiteX5578" fmla="*/ 861457 w 8586408"/>
              <a:gd name="connsiteY5578" fmla="*/ 451034 h 886408"/>
              <a:gd name="connsiteX5579" fmla="*/ 859837 w 8586408"/>
              <a:gd name="connsiteY5579" fmla="*/ 456751 h 886408"/>
              <a:gd name="connsiteX5580" fmla="*/ 866310 w 8586408"/>
              <a:gd name="connsiteY5580" fmla="*/ 471455 h 886408"/>
              <a:gd name="connsiteX5581" fmla="*/ 866310 w 8586408"/>
              <a:gd name="connsiteY5581" fmla="*/ 473088 h 886408"/>
              <a:gd name="connsiteX5582" fmla="*/ 863075 w 8586408"/>
              <a:gd name="connsiteY5582" fmla="*/ 478806 h 886408"/>
              <a:gd name="connsiteX5583" fmla="*/ 859837 w 8586408"/>
              <a:gd name="connsiteY5583" fmla="*/ 484525 h 886408"/>
              <a:gd name="connsiteX5584" fmla="*/ 861457 w 8586408"/>
              <a:gd name="connsiteY5584" fmla="*/ 489425 h 886408"/>
              <a:gd name="connsiteX5585" fmla="*/ 863075 w 8586408"/>
              <a:gd name="connsiteY5585" fmla="*/ 494326 h 886408"/>
              <a:gd name="connsiteX5586" fmla="*/ 857410 w 8586408"/>
              <a:gd name="connsiteY5586" fmla="*/ 510663 h 886408"/>
              <a:gd name="connsiteX5587" fmla="*/ 848510 w 8586408"/>
              <a:gd name="connsiteY5587" fmla="*/ 527000 h 886408"/>
              <a:gd name="connsiteX5588" fmla="*/ 846082 w 8586408"/>
              <a:gd name="connsiteY5588" fmla="*/ 529451 h 886408"/>
              <a:gd name="connsiteX5589" fmla="*/ 842036 w 8586408"/>
              <a:gd name="connsiteY5589" fmla="*/ 533535 h 886408"/>
              <a:gd name="connsiteX5590" fmla="*/ 841227 w 8586408"/>
              <a:gd name="connsiteY5590" fmla="*/ 549872 h 886408"/>
              <a:gd name="connsiteX5591" fmla="*/ 837182 w 8586408"/>
              <a:gd name="connsiteY5591" fmla="*/ 566208 h 886408"/>
              <a:gd name="connsiteX5592" fmla="*/ 837182 w 8586408"/>
              <a:gd name="connsiteY5592" fmla="*/ 580910 h 886408"/>
              <a:gd name="connsiteX5593" fmla="*/ 833945 w 8586408"/>
              <a:gd name="connsiteY5593" fmla="*/ 585812 h 886408"/>
              <a:gd name="connsiteX5594" fmla="*/ 827471 w 8586408"/>
              <a:gd name="connsiteY5594" fmla="*/ 590713 h 886408"/>
              <a:gd name="connsiteX5595" fmla="*/ 825853 w 8586408"/>
              <a:gd name="connsiteY5595" fmla="*/ 596431 h 886408"/>
              <a:gd name="connsiteX5596" fmla="*/ 827471 w 8586408"/>
              <a:gd name="connsiteY5596" fmla="*/ 605415 h 886408"/>
              <a:gd name="connsiteX5597" fmla="*/ 819380 w 8586408"/>
              <a:gd name="connsiteY5597" fmla="*/ 616035 h 886408"/>
              <a:gd name="connsiteX5598" fmla="*/ 809670 w 8586408"/>
              <a:gd name="connsiteY5598" fmla="*/ 623387 h 886408"/>
              <a:gd name="connsiteX5599" fmla="*/ 802388 w 8586408"/>
              <a:gd name="connsiteY5599" fmla="*/ 647075 h 886408"/>
              <a:gd name="connsiteX5600" fmla="*/ 788633 w 8586408"/>
              <a:gd name="connsiteY5600" fmla="*/ 669129 h 886408"/>
              <a:gd name="connsiteX5601" fmla="*/ 775686 w 8586408"/>
              <a:gd name="connsiteY5601" fmla="*/ 688734 h 886408"/>
              <a:gd name="connsiteX5602" fmla="*/ 759503 w 8586408"/>
              <a:gd name="connsiteY5602" fmla="*/ 703436 h 886408"/>
              <a:gd name="connsiteX5603" fmla="*/ 754648 w 8586408"/>
              <a:gd name="connsiteY5603" fmla="*/ 713239 h 886408"/>
              <a:gd name="connsiteX5604" fmla="*/ 746556 w 8586408"/>
              <a:gd name="connsiteY5604" fmla="*/ 721407 h 886408"/>
              <a:gd name="connsiteX5605" fmla="*/ 735228 w 8586408"/>
              <a:gd name="connsiteY5605" fmla="*/ 732843 h 886408"/>
              <a:gd name="connsiteX5606" fmla="*/ 725519 w 8586408"/>
              <a:gd name="connsiteY5606" fmla="*/ 747546 h 886408"/>
              <a:gd name="connsiteX5607" fmla="*/ 704481 w 8586408"/>
              <a:gd name="connsiteY5607" fmla="*/ 762249 h 886408"/>
              <a:gd name="connsiteX5608" fmla="*/ 686680 w 8586408"/>
              <a:gd name="connsiteY5608" fmla="*/ 781853 h 886408"/>
              <a:gd name="connsiteX5609" fmla="*/ 674542 w 8586408"/>
              <a:gd name="connsiteY5609" fmla="*/ 786754 h 886408"/>
              <a:gd name="connsiteX5610" fmla="*/ 660787 w 8586408"/>
              <a:gd name="connsiteY5610" fmla="*/ 791654 h 886408"/>
              <a:gd name="connsiteX5611" fmla="*/ 651076 w 8586408"/>
              <a:gd name="connsiteY5611" fmla="*/ 800640 h 886408"/>
              <a:gd name="connsiteX5612" fmla="*/ 642986 w 8586408"/>
              <a:gd name="connsiteY5612" fmla="*/ 807991 h 886408"/>
              <a:gd name="connsiteX5613" fmla="*/ 634085 w 8586408"/>
              <a:gd name="connsiteY5613" fmla="*/ 811259 h 886408"/>
              <a:gd name="connsiteX5614" fmla="*/ 625184 w 8586408"/>
              <a:gd name="connsiteY5614" fmla="*/ 812893 h 886408"/>
              <a:gd name="connsiteX5615" fmla="*/ 621138 w 8586408"/>
              <a:gd name="connsiteY5615" fmla="*/ 818610 h 886408"/>
              <a:gd name="connsiteX5616" fmla="*/ 617092 w 8586408"/>
              <a:gd name="connsiteY5616" fmla="*/ 824328 h 886408"/>
              <a:gd name="connsiteX5617" fmla="*/ 605765 w 8586408"/>
              <a:gd name="connsiteY5617" fmla="*/ 828412 h 886408"/>
              <a:gd name="connsiteX5618" fmla="*/ 596055 w 8586408"/>
              <a:gd name="connsiteY5618" fmla="*/ 832496 h 886408"/>
              <a:gd name="connsiteX5619" fmla="*/ 591200 w 8586408"/>
              <a:gd name="connsiteY5619" fmla="*/ 837398 h 886408"/>
              <a:gd name="connsiteX5620" fmla="*/ 586344 w 8586408"/>
              <a:gd name="connsiteY5620" fmla="*/ 842298 h 886408"/>
              <a:gd name="connsiteX5621" fmla="*/ 558025 w 8586408"/>
              <a:gd name="connsiteY5621" fmla="*/ 845566 h 886408"/>
              <a:gd name="connsiteX5622" fmla="*/ 531323 w 8586408"/>
              <a:gd name="connsiteY5622" fmla="*/ 858635 h 886408"/>
              <a:gd name="connsiteX5623" fmla="*/ 529705 w 8586408"/>
              <a:gd name="connsiteY5623" fmla="*/ 858635 h 886408"/>
              <a:gd name="connsiteX5624" fmla="*/ 526468 w 8586408"/>
              <a:gd name="connsiteY5624" fmla="*/ 857819 h 886408"/>
              <a:gd name="connsiteX5625" fmla="*/ 521613 w 8586408"/>
              <a:gd name="connsiteY5625" fmla="*/ 857001 h 886408"/>
              <a:gd name="connsiteX5626" fmla="*/ 496529 w 8586408"/>
              <a:gd name="connsiteY5626" fmla="*/ 864354 h 886408"/>
              <a:gd name="connsiteX5627" fmla="*/ 476301 w 8586408"/>
              <a:gd name="connsiteY5627" fmla="*/ 871705 h 886408"/>
              <a:gd name="connsiteX5628" fmla="*/ 471445 w 8586408"/>
              <a:gd name="connsiteY5628" fmla="*/ 870887 h 886408"/>
              <a:gd name="connsiteX5629" fmla="*/ 466591 w 8586408"/>
              <a:gd name="connsiteY5629" fmla="*/ 870071 h 886408"/>
              <a:gd name="connsiteX5630" fmla="*/ 463354 w 8586408"/>
              <a:gd name="connsiteY5630" fmla="*/ 871705 h 886408"/>
              <a:gd name="connsiteX5631" fmla="*/ 460118 w 8586408"/>
              <a:gd name="connsiteY5631" fmla="*/ 873338 h 886408"/>
              <a:gd name="connsiteX5632" fmla="*/ 452835 w 8586408"/>
              <a:gd name="connsiteY5632" fmla="*/ 871705 h 886408"/>
              <a:gd name="connsiteX5633" fmla="*/ 445553 w 8586408"/>
              <a:gd name="connsiteY5633" fmla="*/ 870071 h 886408"/>
              <a:gd name="connsiteX5634" fmla="*/ 418850 w 8586408"/>
              <a:gd name="connsiteY5634" fmla="*/ 875789 h 886408"/>
              <a:gd name="connsiteX5635" fmla="*/ 392148 w 8586408"/>
              <a:gd name="connsiteY5635" fmla="*/ 881507 h 886408"/>
              <a:gd name="connsiteX5636" fmla="*/ 382439 w 8586408"/>
              <a:gd name="connsiteY5636" fmla="*/ 878240 h 886408"/>
              <a:gd name="connsiteX5637" fmla="*/ 371920 w 8586408"/>
              <a:gd name="connsiteY5637" fmla="*/ 879873 h 886408"/>
              <a:gd name="connsiteX5638" fmla="*/ 359784 w 8586408"/>
              <a:gd name="connsiteY5638" fmla="*/ 881507 h 886408"/>
              <a:gd name="connsiteX5639" fmla="*/ 354928 w 8586408"/>
              <a:gd name="connsiteY5639" fmla="*/ 880691 h 886408"/>
              <a:gd name="connsiteX5640" fmla="*/ 350073 w 8586408"/>
              <a:gd name="connsiteY5640" fmla="*/ 879873 h 886408"/>
              <a:gd name="connsiteX5641" fmla="*/ 346027 w 8586408"/>
              <a:gd name="connsiteY5641" fmla="*/ 881507 h 886408"/>
              <a:gd name="connsiteX5642" fmla="*/ 341981 w 8586408"/>
              <a:gd name="connsiteY5642" fmla="*/ 883140 h 886408"/>
              <a:gd name="connsiteX5643" fmla="*/ 320944 w 8586408"/>
              <a:gd name="connsiteY5643" fmla="*/ 883140 h 886408"/>
              <a:gd name="connsiteX5644" fmla="*/ 319325 w 8586408"/>
              <a:gd name="connsiteY5644" fmla="*/ 881507 h 886408"/>
              <a:gd name="connsiteX5645" fmla="*/ 312853 w 8586408"/>
              <a:gd name="connsiteY5645" fmla="*/ 874972 h 886408"/>
              <a:gd name="connsiteX5646" fmla="*/ 311235 w 8586408"/>
              <a:gd name="connsiteY5646" fmla="*/ 874972 h 886408"/>
              <a:gd name="connsiteX5647" fmla="*/ 306379 w 8586408"/>
              <a:gd name="connsiteY5647" fmla="*/ 880691 h 886408"/>
              <a:gd name="connsiteX5648" fmla="*/ 298288 w 8586408"/>
              <a:gd name="connsiteY5648" fmla="*/ 886408 h 886408"/>
              <a:gd name="connsiteX5649" fmla="*/ 289386 w 8586408"/>
              <a:gd name="connsiteY5649" fmla="*/ 883957 h 886408"/>
              <a:gd name="connsiteX5650" fmla="*/ 278867 w 8586408"/>
              <a:gd name="connsiteY5650" fmla="*/ 883140 h 886408"/>
              <a:gd name="connsiteX5651" fmla="*/ 274013 w 8586408"/>
              <a:gd name="connsiteY5651" fmla="*/ 871705 h 886408"/>
              <a:gd name="connsiteX5652" fmla="*/ 264304 w 8586408"/>
              <a:gd name="connsiteY5652" fmla="*/ 865170 h 886408"/>
              <a:gd name="connsiteX5653" fmla="*/ 256212 w 8586408"/>
              <a:gd name="connsiteY5653" fmla="*/ 871705 h 886408"/>
              <a:gd name="connsiteX5654" fmla="*/ 252975 w 8586408"/>
              <a:gd name="connsiteY5654" fmla="*/ 878240 h 886408"/>
              <a:gd name="connsiteX5655" fmla="*/ 240029 w 8586408"/>
              <a:gd name="connsiteY5655" fmla="*/ 875789 h 886408"/>
              <a:gd name="connsiteX5656" fmla="*/ 230320 w 8586408"/>
              <a:gd name="connsiteY5656" fmla="*/ 868438 h 886408"/>
              <a:gd name="connsiteX5657" fmla="*/ 230320 w 8586408"/>
              <a:gd name="connsiteY5657" fmla="*/ 866803 h 886408"/>
              <a:gd name="connsiteX5658" fmla="*/ 234364 w 8586408"/>
              <a:gd name="connsiteY5658" fmla="*/ 861903 h 886408"/>
              <a:gd name="connsiteX5659" fmla="*/ 238410 w 8586408"/>
              <a:gd name="connsiteY5659" fmla="*/ 855368 h 886408"/>
              <a:gd name="connsiteX5660" fmla="*/ 234364 w 8586408"/>
              <a:gd name="connsiteY5660" fmla="*/ 852101 h 886408"/>
              <a:gd name="connsiteX5661" fmla="*/ 227082 w 8586408"/>
              <a:gd name="connsiteY5661" fmla="*/ 852101 h 886408"/>
              <a:gd name="connsiteX5662" fmla="*/ 214137 w 8586408"/>
              <a:gd name="connsiteY5662" fmla="*/ 858635 h 886408"/>
              <a:gd name="connsiteX5663" fmla="*/ 204426 w 8586408"/>
              <a:gd name="connsiteY5663" fmla="*/ 865170 h 886408"/>
              <a:gd name="connsiteX5664" fmla="*/ 194716 w 8586408"/>
              <a:gd name="connsiteY5664" fmla="*/ 865170 h 886408"/>
              <a:gd name="connsiteX5665" fmla="*/ 157496 w 8586408"/>
              <a:gd name="connsiteY5665" fmla="*/ 857001 h 886408"/>
              <a:gd name="connsiteX5666" fmla="*/ 121893 w 8586408"/>
              <a:gd name="connsiteY5666" fmla="*/ 848833 h 886408"/>
              <a:gd name="connsiteX5667" fmla="*/ 118657 w 8586408"/>
              <a:gd name="connsiteY5667" fmla="*/ 842298 h 886408"/>
              <a:gd name="connsiteX5668" fmla="*/ 115419 w 8586408"/>
              <a:gd name="connsiteY5668" fmla="*/ 837398 h 886408"/>
              <a:gd name="connsiteX5669" fmla="*/ 102474 w 8586408"/>
              <a:gd name="connsiteY5669" fmla="*/ 837398 h 886408"/>
              <a:gd name="connsiteX5670" fmla="*/ 97618 w 8586408"/>
              <a:gd name="connsiteY5670" fmla="*/ 832496 h 886408"/>
              <a:gd name="connsiteX5671" fmla="*/ 105710 w 8586408"/>
              <a:gd name="connsiteY5671" fmla="*/ 829230 h 886408"/>
              <a:gd name="connsiteX5672" fmla="*/ 109755 w 8586408"/>
              <a:gd name="connsiteY5672" fmla="*/ 830046 h 886408"/>
              <a:gd name="connsiteX5673" fmla="*/ 113801 w 8586408"/>
              <a:gd name="connsiteY5673" fmla="*/ 830863 h 886408"/>
              <a:gd name="connsiteX5674" fmla="*/ 118657 w 8586408"/>
              <a:gd name="connsiteY5674" fmla="*/ 826779 h 886408"/>
              <a:gd name="connsiteX5675" fmla="*/ 120275 w 8586408"/>
              <a:gd name="connsiteY5675" fmla="*/ 819428 h 886408"/>
              <a:gd name="connsiteX5676" fmla="*/ 118657 w 8586408"/>
              <a:gd name="connsiteY5676" fmla="*/ 807991 h 886408"/>
              <a:gd name="connsiteX5677" fmla="*/ 112183 w 8586408"/>
              <a:gd name="connsiteY5677" fmla="*/ 801456 h 886408"/>
              <a:gd name="connsiteX5678" fmla="*/ 106519 w 8586408"/>
              <a:gd name="connsiteY5678" fmla="*/ 806358 h 886408"/>
              <a:gd name="connsiteX5679" fmla="*/ 102474 w 8586408"/>
              <a:gd name="connsiteY5679" fmla="*/ 811259 h 886408"/>
              <a:gd name="connsiteX5680" fmla="*/ 86291 w 8586408"/>
              <a:gd name="connsiteY5680" fmla="*/ 811259 h 886408"/>
              <a:gd name="connsiteX5681" fmla="*/ 84673 w 8586408"/>
              <a:gd name="connsiteY5681" fmla="*/ 812893 h 886408"/>
              <a:gd name="connsiteX5682" fmla="*/ 84673 w 8586408"/>
              <a:gd name="connsiteY5682" fmla="*/ 814526 h 886408"/>
              <a:gd name="connsiteX5683" fmla="*/ 87099 w 8586408"/>
              <a:gd name="connsiteY5683" fmla="*/ 818610 h 886408"/>
              <a:gd name="connsiteX5684" fmla="*/ 89527 w 8586408"/>
              <a:gd name="connsiteY5684" fmla="*/ 822695 h 886408"/>
              <a:gd name="connsiteX5685" fmla="*/ 81435 w 8586408"/>
              <a:gd name="connsiteY5685" fmla="*/ 827596 h 886408"/>
              <a:gd name="connsiteX5686" fmla="*/ 70108 w 8586408"/>
              <a:gd name="connsiteY5686" fmla="*/ 824328 h 886408"/>
              <a:gd name="connsiteX5687" fmla="*/ 58779 w 8586408"/>
              <a:gd name="connsiteY5687" fmla="*/ 819428 h 886408"/>
              <a:gd name="connsiteX5688" fmla="*/ 55543 w 8586408"/>
              <a:gd name="connsiteY5688" fmla="*/ 817793 h 886408"/>
              <a:gd name="connsiteX5689" fmla="*/ 39360 w 8586408"/>
              <a:gd name="connsiteY5689" fmla="*/ 803091 h 886408"/>
              <a:gd name="connsiteX5690" fmla="*/ 36932 w 8586408"/>
              <a:gd name="connsiteY5690" fmla="*/ 802274 h 886408"/>
              <a:gd name="connsiteX5691" fmla="*/ 32886 w 8586408"/>
              <a:gd name="connsiteY5691" fmla="*/ 801456 h 886408"/>
              <a:gd name="connsiteX5692" fmla="*/ 28032 w 8586408"/>
              <a:gd name="connsiteY5692" fmla="*/ 801456 h 886408"/>
              <a:gd name="connsiteX5693" fmla="*/ 13467 w 8586408"/>
              <a:gd name="connsiteY5693" fmla="*/ 784304 h 886408"/>
              <a:gd name="connsiteX5694" fmla="*/ 0 w 8586408"/>
              <a:gd name="connsiteY5694" fmla="*/ 769954 h 886408"/>
              <a:gd name="connsiteX5695" fmla="*/ 72946 w 8586408"/>
              <a:gd name="connsiteY5695" fmla="*/ 733617 h 886408"/>
              <a:gd name="connsiteX5696" fmla="*/ 71726 w 8586408"/>
              <a:gd name="connsiteY5696" fmla="*/ 741011 h 886408"/>
              <a:gd name="connsiteX5697" fmla="*/ 74962 w 8586408"/>
              <a:gd name="connsiteY5697" fmla="*/ 744278 h 886408"/>
              <a:gd name="connsiteX5698" fmla="*/ 81435 w 8586408"/>
              <a:gd name="connsiteY5698" fmla="*/ 739377 h 886408"/>
              <a:gd name="connsiteX5699" fmla="*/ 84673 w 8586408"/>
              <a:gd name="connsiteY5699" fmla="*/ 731209 h 886408"/>
              <a:gd name="connsiteX5700" fmla="*/ 81741 w 8586408"/>
              <a:gd name="connsiteY5700" fmla="*/ 729236 h 886408"/>
              <a:gd name="connsiteX5701" fmla="*/ 159575 w 8586408"/>
              <a:gd name="connsiteY5701" fmla="*/ 690465 h 886408"/>
              <a:gd name="connsiteX5702" fmla="*/ 299034 w 8586408"/>
              <a:gd name="connsiteY5702" fmla="*/ 592044 h 886408"/>
              <a:gd name="connsiteX5703" fmla="*/ 324929 w 8586408"/>
              <a:gd name="connsiteY5703" fmla="*/ 571562 h 886408"/>
              <a:gd name="connsiteX5704" fmla="*/ 332272 w 8586408"/>
              <a:gd name="connsiteY5704" fmla="*/ 576010 h 886408"/>
              <a:gd name="connsiteX5705" fmla="*/ 337127 w 8586408"/>
              <a:gd name="connsiteY5705" fmla="*/ 575193 h 886408"/>
              <a:gd name="connsiteX5706" fmla="*/ 341981 w 8586408"/>
              <a:gd name="connsiteY5706" fmla="*/ 574377 h 886408"/>
              <a:gd name="connsiteX5707" fmla="*/ 346027 w 8586408"/>
              <a:gd name="connsiteY5707" fmla="*/ 576826 h 886408"/>
              <a:gd name="connsiteX5708" fmla="*/ 350073 w 8586408"/>
              <a:gd name="connsiteY5708" fmla="*/ 579277 h 886408"/>
              <a:gd name="connsiteX5709" fmla="*/ 354118 w 8586408"/>
              <a:gd name="connsiteY5709" fmla="*/ 576826 h 886408"/>
              <a:gd name="connsiteX5710" fmla="*/ 358164 w 8586408"/>
              <a:gd name="connsiteY5710" fmla="*/ 574377 h 886408"/>
              <a:gd name="connsiteX5711" fmla="*/ 364638 w 8586408"/>
              <a:gd name="connsiteY5711" fmla="*/ 577644 h 886408"/>
              <a:gd name="connsiteX5712" fmla="*/ 371111 w 8586408"/>
              <a:gd name="connsiteY5712" fmla="*/ 579277 h 886408"/>
              <a:gd name="connsiteX5713" fmla="*/ 376775 w 8586408"/>
              <a:gd name="connsiteY5713" fmla="*/ 576010 h 886408"/>
              <a:gd name="connsiteX5714" fmla="*/ 382439 w 8586408"/>
              <a:gd name="connsiteY5714" fmla="*/ 572742 h 886408"/>
              <a:gd name="connsiteX5715" fmla="*/ 401050 w 8586408"/>
              <a:gd name="connsiteY5715" fmla="*/ 570293 h 886408"/>
              <a:gd name="connsiteX5716" fmla="*/ 418042 w 8586408"/>
              <a:gd name="connsiteY5716" fmla="*/ 561307 h 886408"/>
              <a:gd name="connsiteX5717" fmla="*/ 430988 w 8586408"/>
              <a:gd name="connsiteY5717" fmla="*/ 557223 h 886408"/>
              <a:gd name="connsiteX5718" fmla="*/ 435034 w 8586408"/>
              <a:gd name="connsiteY5718" fmla="*/ 553138 h 886408"/>
              <a:gd name="connsiteX5719" fmla="*/ 436652 w 8586408"/>
              <a:gd name="connsiteY5719" fmla="*/ 549872 h 886408"/>
              <a:gd name="connsiteX5720" fmla="*/ 442317 w 8586408"/>
              <a:gd name="connsiteY5720" fmla="*/ 546603 h 886408"/>
              <a:gd name="connsiteX5721" fmla="*/ 452026 w 8586408"/>
              <a:gd name="connsiteY5721" fmla="*/ 544153 h 886408"/>
              <a:gd name="connsiteX5722" fmla="*/ 461736 w 8586408"/>
              <a:gd name="connsiteY5722" fmla="*/ 540068 h 886408"/>
              <a:gd name="connsiteX5723" fmla="*/ 468209 w 8586408"/>
              <a:gd name="connsiteY5723" fmla="*/ 531900 h 886408"/>
              <a:gd name="connsiteX5724" fmla="*/ 475491 w 8586408"/>
              <a:gd name="connsiteY5724" fmla="*/ 523732 h 886408"/>
              <a:gd name="connsiteX5725" fmla="*/ 482774 w 8586408"/>
              <a:gd name="connsiteY5725" fmla="*/ 513930 h 886408"/>
              <a:gd name="connsiteX5726" fmla="*/ 502193 w 8586408"/>
              <a:gd name="connsiteY5726" fmla="*/ 487791 h 886408"/>
              <a:gd name="connsiteX5727" fmla="*/ 502193 w 8586408"/>
              <a:gd name="connsiteY5727" fmla="*/ 469821 h 886408"/>
              <a:gd name="connsiteX5728" fmla="*/ 500575 w 8586408"/>
              <a:gd name="connsiteY5728" fmla="*/ 468188 h 886408"/>
              <a:gd name="connsiteX5729" fmla="*/ 500575 w 8586408"/>
              <a:gd name="connsiteY5729" fmla="*/ 464920 h 886408"/>
              <a:gd name="connsiteX5730" fmla="*/ 498957 w 8586408"/>
              <a:gd name="connsiteY5730" fmla="*/ 461653 h 886408"/>
              <a:gd name="connsiteX5731" fmla="*/ 498957 w 8586408"/>
              <a:gd name="connsiteY5731" fmla="*/ 460020 h 886408"/>
              <a:gd name="connsiteX5732" fmla="*/ 499395 w 8586408"/>
              <a:gd name="connsiteY5732" fmla="*/ 459214 h 886408"/>
              <a:gd name="connsiteX5733" fmla="*/ 553937 w 8586408"/>
              <a:gd name="connsiteY5733" fmla="*/ 431455 h 886408"/>
              <a:gd name="connsiteX5734" fmla="*/ 626105 w 8586408"/>
              <a:gd name="connsiteY5734" fmla="*/ 391885 h 886408"/>
              <a:gd name="connsiteX5735" fmla="*/ 719336 w 8586408"/>
              <a:gd name="connsiteY5735" fmla="*/ 329732 h 886408"/>
              <a:gd name="connsiteX5736" fmla="*/ 717428 w 8586408"/>
              <a:gd name="connsiteY5736" fmla="*/ 334226 h 886408"/>
              <a:gd name="connsiteX5737" fmla="*/ 710954 w 8586408"/>
              <a:gd name="connsiteY5737" fmla="*/ 340761 h 886408"/>
              <a:gd name="connsiteX5738" fmla="*/ 705290 w 8586408"/>
              <a:gd name="connsiteY5738" fmla="*/ 344028 h 886408"/>
              <a:gd name="connsiteX5739" fmla="*/ 699627 w 8586408"/>
              <a:gd name="connsiteY5739" fmla="*/ 345662 h 886408"/>
              <a:gd name="connsiteX5740" fmla="*/ 689107 w 8586408"/>
              <a:gd name="connsiteY5740" fmla="*/ 353831 h 886408"/>
              <a:gd name="connsiteX5741" fmla="*/ 674542 w 8586408"/>
              <a:gd name="connsiteY5741" fmla="*/ 367717 h 886408"/>
              <a:gd name="connsiteX5742" fmla="*/ 661596 w 8586408"/>
              <a:gd name="connsiteY5742" fmla="*/ 382420 h 886408"/>
              <a:gd name="connsiteX5743" fmla="*/ 655932 w 8586408"/>
              <a:gd name="connsiteY5743" fmla="*/ 393038 h 886408"/>
              <a:gd name="connsiteX5744" fmla="*/ 660787 w 8586408"/>
              <a:gd name="connsiteY5744" fmla="*/ 394673 h 886408"/>
              <a:gd name="connsiteX5745" fmla="*/ 668069 w 8586408"/>
              <a:gd name="connsiteY5745" fmla="*/ 388138 h 886408"/>
              <a:gd name="connsiteX5746" fmla="*/ 675352 w 8586408"/>
              <a:gd name="connsiteY5746" fmla="*/ 378336 h 886408"/>
              <a:gd name="connsiteX5747" fmla="*/ 681016 w 8586408"/>
              <a:gd name="connsiteY5747" fmla="*/ 377518 h 886408"/>
              <a:gd name="connsiteX5748" fmla="*/ 686680 w 8586408"/>
              <a:gd name="connsiteY5748" fmla="*/ 375068 h 886408"/>
              <a:gd name="connsiteX5749" fmla="*/ 694771 w 8586408"/>
              <a:gd name="connsiteY5749" fmla="*/ 361999 h 886408"/>
              <a:gd name="connsiteX5750" fmla="*/ 702862 w 8586408"/>
              <a:gd name="connsiteY5750" fmla="*/ 360364 h 886408"/>
              <a:gd name="connsiteX5751" fmla="*/ 709336 w 8586408"/>
              <a:gd name="connsiteY5751" fmla="*/ 355464 h 886408"/>
              <a:gd name="connsiteX5752" fmla="*/ 725519 w 8586408"/>
              <a:gd name="connsiteY5752" fmla="*/ 337494 h 886408"/>
              <a:gd name="connsiteX5753" fmla="*/ 738465 w 8586408"/>
              <a:gd name="connsiteY5753" fmla="*/ 329326 h 886408"/>
              <a:gd name="connsiteX5754" fmla="*/ 735228 w 8586408"/>
              <a:gd name="connsiteY5754" fmla="*/ 324424 h 886408"/>
              <a:gd name="connsiteX5755" fmla="*/ 726406 w 8586408"/>
              <a:gd name="connsiteY5755" fmla="*/ 325018 h 886408"/>
              <a:gd name="connsiteX5756" fmla="*/ 738073 w 8586408"/>
              <a:gd name="connsiteY5756" fmla="*/ 317240 h 886408"/>
              <a:gd name="connsiteX5757" fmla="*/ 822048 w 8586408"/>
              <a:gd name="connsiteY5757" fmla="*/ 261257 h 886408"/>
              <a:gd name="connsiteX5758" fmla="*/ 840868 w 8586408"/>
              <a:gd name="connsiteY5758" fmla="*/ 242929 h 886408"/>
              <a:gd name="connsiteX5759" fmla="*/ 7945563 w 8586408"/>
              <a:gd name="connsiteY5759" fmla="*/ 241107 h 886408"/>
              <a:gd name="connsiteX5760" fmla="*/ 7926951 w 8586408"/>
              <a:gd name="connsiteY5760" fmla="*/ 248458 h 886408"/>
              <a:gd name="connsiteX5761" fmla="*/ 7909960 w 8586408"/>
              <a:gd name="connsiteY5761" fmla="*/ 259077 h 886408"/>
              <a:gd name="connsiteX5762" fmla="*/ 7908342 w 8586408"/>
              <a:gd name="connsiteY5762" fmla="*/ 265612 h 886408"/>
              <a:gd name="connsiteX5763" fmla="*/ 7903486 w 8586408"/>
              <a:gd name="connsiteY5763" fmla="*/ 272147 h 886408"/>
              <a:gd name="connsiteX5764" fmla="*/ 7891349 w 8586408"/>
              <a:gd name="connsiteY5764" fmla="*/ 280315 h 886408"/>
              <a:gd name="connsiteX5765" fmla="*/ 7872740 w 8586408"/>
              <a:gd name="connsiteY5765" fmla="*/ 295017 h 886408"/>
              <a:gd name="connsiteX5766" fmla="*/ 7854937 w 8586408"/>
              <a:gd name="connsiteY5766" fmla="*/ 311354 h 886408"/>
              <a:gd name="connsiteX5767" fmla="*/ 7846846 w 8586408"/>
              <a:gd name="connsiteY5767" fmla="*/ 321157 h 886408"/>
              <a:gd name="connsiteX5768" fmla="*/ 7846846 w 8586408"/>
              <a:gd name="connsiteY5768" fmla="*/ 322791 h 886408"/>
              <a:gd name="connsiteX5769" fmla="*/ 7851701 w 8586408"/>
              <a:gd name="connsiteY5769" fmla="*/ 322791 h 886408"/>
              <a:gd name="connsiteX5770" fmla="*/ 7871120 w 8586408"/>
              <a:gd name="connsiteY5770" fmla="*/ 309721 h 886408"/>
              <a:gd name="connsiteX5771" fmla="*/ 7885685 w 8586408"/>
              <a:gd name="connsiteY5771" fmla="*/ 293384 h 886408"/>
              <a:gd name="connsiteX5772" fmla="*/ 7890539 w 8586408"/>
              <a:gd name="connsiteY5772" fmla="*/ 293384 h 886408"/>
              <a:gd name="connsiteX5773" fmla="*/ 7894585 w 8586408"/>
              <a:gd name="connsiteY5773" fmla="*/ 292568 h 886408"/>
              <a:gd name="connsiteX5774" fmla="*/ 7897014 w 8586408"/>
              <a:gd name="connsiteY5774" fmla="*/ 291751 h 886408"/>
              <a:gd name="connsiteX5775" fmla="*/ 7917242 w 8586408"/>
              <a:gd name="connsiteY5775" fmla="*/ 277047 h 886408"/>
              <a:gd name="connsiteX5776" fmla="*/ 7939088 w 8586408"/>
              <a:gd name="connsiteY5776" fmla="*/ 260711 h 886408"/>
              <a:gd name="connsiteX5777" fmla="*/ 7947180 w 8586408"/>
              <a:gd name="connsiteY5777" fmla="*/ 246007 h 886408"/>
              <a:gd name="connsiteX5778" fmla="*/ 7947180 w 8586408"/>
              <a:gd name="connsiteY5778" fmla="*/ 241107 h 886408"/>
              <a:gd name="connsiteX5779" fmla="*/ 2942791 w 8586408"/>
              <a:gd name="connsiteY5779" fmla="*/ 241107 h 886408"/>
              <a:gd name="connsiteX5780" fmla="*/ 2937937 w 8586408"/>
              <a:gd name="connsiteY5780" fmla="*/ 247642 h 886408"/>
              <a:gd name="connsiteX5781" fmla="*/ 2939555 w 8586408"/>
              <a:gd name="connsiteY5781" fmla="*/ 246007 h 886408"/>
              <a:gd name="connsiteX5782" fmla="*/ 2942791 w 8586408"/>
              <a:gd name="connsiteY5782" fmla="*/ 241107 h 886408"/>
              <a:gd name="connsiteX5783" fmla="*/ 8087972 w 8586408"/>
              <a:gd name="connsiteY5783" fmla="*/ 228037 h 886408"/>
              <a:gd name="connsiteX5784" fmla="*/ 8086354 w 8586408"/>
              <a:gd name="connsiteY5784" fmla="*/ 229670 h 886408"/>
              <a:gd name="connsiteX5785" fmla="*/ 8087972 w 8586408"/>
              <a:gd name="connsiteY5785" fmla="*/ 231305 h 886408"/>
              <a:gd name="connsiteX5786" fmla="*/ 6128759 w 8586408"/>
              <a:gd name="connsiteY5786" fmla="*/ 224536 h 886408"/>
              <a:gd name="connsiteX5787" fmla="*/ 6131246 w 8586408"/>
              <a:gd name="connsiteY5787" fmla="*/ 242740 h 886408"/>
              <a:gd name="connsiteX5788" fmla="*/ 6133674 w 8586408"/>
              <a:gd name="connsiteY5788" fmla="*/ 250909 h 886408"/>
              <a:gd name="connsiteX5789" fmla="*/ 6136102 w 8586408"/>
              <a:gd name="connsiteY5789" fmla="*/ 259077 h 886408"/>
              <a:gd name="connsiteX5790" fmla="*/ 6129628 w 8586408"/>
              <a:gd name="connsiteY5790" fmla="*/ 263979 h 886408"/>
              <a:gd name="connsiteX5791" fmla="*/ 6123155 w 8586408"/>
              <a:gd name="connsiteY5791" fmla="*/ 270512 h 886408"/>
              <a:gd name="connsiteX5792" fmla="*/ 6133674 w 8586408"/>
              <a:gd name="connsiteY5792" fmla="*/ 286849 h 886408"/>
              <a:gd name="connsiteX5793" fmla="*/ 6144192 w 8586408"/>
              <a:gd name="connsiteY5793" fmla="*/ 304821 h 886408"/>
              <a:gd name="connsiteX5794" fmla="*/ 6144192 w 8586408"/>
              <a:gd name="connsiteY5794" fmla="*/ 306454 h 886408"/>
              <a:gd name="connsiteX5795" fmla="*/ 6138528 w 8586408"/>
              <a:gd name="connsiteY5795" fmla="*/ 311354 h 886408"/>
              <a:gd name="connsiteX5796" fmla="*/ 6134483 w 8586408"/>
              <a:gd name="connsiteY5796" fmla="*/ 317889 h 886408"/>
              <a:gd name="connsiteX5797" fmla="*/ 6135292 w 8586408"/>
              <a:gd name="connsiteY5797" fmla="*/ 321973 h 886408"/>
              <a:gd name="connsiteX5798" fmla="*/ 6136102 w 8586408"/>
              <a:gd name="connsiteY5798" fmla="*/ 326057 h 886408"/>
              <a:gd name="connsiteX5799" fmla="*/ 6135292 w 8586408"/>
              <a:gd name="connsiteY5799" fmla="*/ 330142 h 886408"/>
              <a:gd name="connsiteX5800" fmla="*/ 6134483 w 8586408"/>
              <a:gd name="connsiteY5800" fmla="*/ 332592 h 886408"/>
              <a:gd name="connsiteX5801" fmla="*/ 6137720 w 8586408"/>
              <a:gd name="connsiteY5801" fmla="*/ 337494 h 886408"/>
              <a:gd name="connsiteX5802" fmla="*/ 6142574 w 8586408"/>
              <a:gd name="connsiteY5802" fmla="*/ 348929 h 886408"/>
              <a:gd name="connsiteX5803" fmla="*/ 6145811 w 8586408"/>
              <a:gd name="connsiteY5803" fmla="*/ 354647 h 886408"/>
              <a:gd name="connsiteX5804" fmla="*/ 6149047 w 8586408"/>
              <a:gd name="connsiteY5804" fmla="*/ 360364 h 886408"/>
              <a:gd name="connsiteX5805" fmla="*/ 6147429 w 8586408"/>
              <a:gd name="connsiteY5805" fmla="*/ 366083 h 886408"/>
              <a:gd name="connsiteX5806" fmla="*/ 6145811 w 8586408"/>
              <a:gd name="connsiteY5806" fmla="*/ 371801 h 886408"/>
              <a:gd name="connsiteX5807" fmla="*/ 6145811 w 8586408"/>
              <a:gd name="connsiteY5807" fmla="*/ 373434 h 886408"/>
              <a:gd name="connsiteX5808" fmla="*/ 6147429 w 8586408"/>
              <a:gd name="connsiteY5808" fmla="*/ 378336 h 886408"/>
              <a:gd name="connsiteX5809" fmla="*/ 6147429 w 8586408"/>
              <a:gd name="connsiteY5809" fmla="*/ 383236 h 886408"/>
              <a:gd name="connsiteX5810" fmla="*/ 6147429 w 8586408"/>
              <a:gd name="connsiteY5810" fmla="*/ 394673 h 886408"/>
              <a:gd name="connsiteX5811" fmla="*/ 6136102 w 8586408"/>
              <a:gd name="connsiteY5811" fmla="*/ 391404 h 886408"/>
              <a:gd name="connsiteX5812" fmla="*/ 6128010 w 8586408"/>
              <a:gd name="connsiteY5812" fmla="*/ 388138 h 886408"/>
              <a:gd name="connsiteX5813" fmla="*/ 6135292 w 8586408"/>
              <a:gd name="connsiteY5813" fmla="*/ 405290 h 886408"/>
              <a:gd name="connsiteX5814" fmla="*/ 6142574 w 8586408"/>
              <a:gd name="connsiteY5814" fmla="*/ 422445 h 886408"/>
              <a:gd name="connsiteX5815" fmla="*/ 6142574 w 8586408"/>
              <a:gd name="connsiteY5815" fmla="*/ 428979 h 886408"/>
              <a:gd name="connsiteX5816" fmla="*/ 6136102 w 8586408"/>
              <a:gd name="connsiteY5816" fmla="*/ 450216 h 886408"/>
              <a:gd name="connsiteX5817" fmla="*/ 6136910 w 8586408"/>
              <a:gd name="connsiteY5817" fmla="*/ 455118 h 886408"/>
              <a:gd name="connsiteX5818" fmla="*/ 6137720 w 8586408"/>
              <a:gd name="connsiteY5818" fmla="*/ 460020 h 886408"/>
              <a:gd name="connsiteX5819" fmla="*/ 6128010 w 8586408"/>
              <a:gd name="connsiteY5819" fmla="*/ 474722 h 886408"/>
              <a:gd name="connsiteX5820" fmla="*/ 6128010 w 8586408"/>
              <a:gd name="connsiteY5820" fmla="*/ 484525 h 886408"/>
              <a:gd name="connsiteX5821" fmla="*/ 6126392 w 8586408"/>
              <a:gd name="connsiteY5821" fmla="*/ 491058 h 886408"/>
              <a:gd name="connsiteX5822" fmla="*/ 6128010 w 8586408"/>
              <a:gd name="connsiteY5822" fmla="*/ 500044 h 886408"/>
              <a:gd name="connsiteX5823" fmla="*/ 6129628 w 8586408"/>
              <a:gd name="connsiteY5823" fmla="*/ 509030 h 886408"/>
              <a:gd name="connsiteX5824" fmla="*/ 6125583 w 8586408"/>
              <a:gd name="connsiteY5824" fmla="*/ 519648 h 886408"/>
              <a:gd name="connsiteX5825" fmla="*/ 6121537 w 8586408"/>
              <a:gd name="connsiteY5825" fmla="*/ 531900 h 886408"/>
              <a:gd name="connsiteX5826" fmla="*/ 6110208 w 8586408"/>
              <a:gd name="connsiteY5826" fmla="*/ 543337 h 886408"/>
              <a:gd name="connsiteX5827" fmla="*/ 6106972 w 8586408"/>
              <a:gd name="connsiteY5827" fmla="*/ 553956 h 886408"/>
              <a:gd name="connsiteX5828" fmla="*/ 6097262 w 8586408"/>
              <a:gd name="connsiteY5828" fmla="*/ 561307 h 886408"/>
              <a:gd name="connsiteX5829" fmla="*/ 6094835 w 8586408"/>
              <a:gd name="connsiteY5829" fmla="*/ 553138 h 886408"/>
              <a:gd name="connsiteX5830" fmla="*/ 6085934 w 8586408"/>
              <a:gd name="connsiteY5830" fmla="*/ 544970 h 886408"/>
              <a:gd name="connsiteX5831" fmla="*/ 6082697 w 8586408"/>
              <a:gd name="connsiteY5831" fmla="*/ 544970 h 886408"/>
              <a:gd name="connsiteX5832" fmla="*/ 6077842 w 8586408"/>
              <a:gd name="connsiteY5832" fmla="*/ 552321 h 886408"/>
              <a:gd name="connsiteX5833" fmla="*/ 6074606 w 8586408"/>
              <a:gd name="connsiteY5833" fmla="*/ 559673 h 886408"/>
              <a:gd name="connsiteX5834" fmla="*/ 6074606 w 8586408"/>
              <a:gd name="connsiteY5834" fmla="*/ 561307 h 886408"/>
              <a:gd name="connsiteX5835" fmla="*/ 6080270 w 8586408"/>
              <a:gd name="connsiteY5835" fmla="*/ 567842 h 886408"/>
              <a:gd name="connsiteX5836" fmla="*/ 6085934 w 8586408"/>
              <a:gd name="connsiteY5836" fmla="*/ 571109 h 886408"/>
              <a:gd name="connsiteX5837" fmla="*/ 6095644 w 8586408"/>
              <a:gd name="connsiteY5837" fmla="*/ 564574 h 886408"/>
              <a:gd name="connsiteX5838" fmla="*/ 6100499 w 8586408"/>
              <a:gd name="connsiteY5838" fmla="*/ 572742 h 886408"/>
              <a:gd name="connsiteX5839" fmla="*/ 6095644 w 8586408"/>
              <a:gd name="connsiteY5839" fmla="*/ 578461 h 886408"/>
              <a:gd name="connsiteX5840" fmla="*/ 6087553 w 8586408"/>
              <a:gd name="connsiteY5840" fmla="*/ 590713 h 886408"/>
              <a:gd name="connsiteX5841" fmla="*/ 6085934 w 8586408"/>
              <a:gd name="connsiteY5841" fmla="*/ 602966 h 886408"/>
              <a:gd name="connsiteX5842" fmla="*/ 6077842 w 8586408"/>
              <a:gd name="connsiteY5842" fmla="*/ 611950 h 886408"/>
              <a:gd name="connsiteX5843" fmla="*/ 6074606 w 8586408"/>
              <a:gd name="connsiteY5843" fmla="*/ 611134 h 886408"/>
              <a:gd name="connsiteX5844" fmla="*/ 6071369 w 8586408"/>
              <a:gd name="connsiteY5844" fmla="*/ 610317 h 886408"/>
              <a:gd name="connsiteX5845" fmla="*/ 6064896 w 8586408"/>
              <a:gd name="connsiteY5845" fmla="*/ 611950 h 886408"/>
              <a:gd name="connsiteX5846" fmla="*/ 6061660 w 8586408"/>
              <a:gd name="connsiteY5846" fmla="*/ 616852 h 886408"/>
              <a:gd name="connsiteX5847" fmla="*/ 6066514 w 8586408"/>
              <a:gd name="connsiteY5847" fmla="*/ 624203 h 886408"/>
              <a:gd name="connsiteX5848" fmla="*/ 6071369 w 8586408"/>
              <a:gd name="connsiteY5848" fmla="*/ 633189 h 886408"/>
              <a:gd name="connsiteX5849" fmla="*/ 6066514 w 8586408"/>
              <a:gd name="connsiteY5849" fmla="*/ 640540 h 886408"/>
              <a:gd name="connsiteX5850" fmla="*/ 6058423 w 8586408"/>
              <a:gd name="connsiteY5850" fmla="*/ 646257 h 886408"/>
              <a:gd name="connsiteX5851" fmla="*/ 6055187 w 8586408"/>
              <a:gd name="connsiteY5851" fmla="*/ 653610 h 886408"/>
              <a:gd name="connsiteX5852" fmla="*/ 6053568 w 8586408"/>
              <a:gd name="connsiteY5852" fmla="*/ 660961 h 886408"/>
              <a:gd name="connsiteX5853" fmla="*/ 6039003 w 8586408"/>
              <a:gd name="connsiteY5853" fmla="*/ 678931 h 886408"/>
              <a:gd name="connsiteX5854" fmla="*/ 6026057 w 8586408"/>
              <a:gd name="connsiteY5854" fmla="*/ 696902 h 886408"/>
              <a:gd name="connsiteX5855" fmla="*/ 6017965 w 8586408"/>
              <a:gd name="connsiteY5855" fmla="*/ 700986 h 886408"/>
              <a:gd name="connsiteX5856" fmla="*/ 6009874 w 8586408"/>
              <a:gd name="connsiteY5856" fmla="*/ 701802 h 886408"/>
              <a:gd name="connsiteX5857" fmla="*/ 6008256 w 8586408"/>
              <a:gd name="connsiteY5857" fmla="*/ 705071 h 886408"/>
              <a:gd name="connsiteX5858" fmla="*/ 6005019 w 8586408"/>
              <a:gd name="connsiteY5858" fmla="*/ 713239 h 886408"/>
              <a:gd name="connsiteX5859" fmla="*/ 6001782 w 8586408"/>
              <a:gd name="connsiteY5859" fmla="*/ 716506 h 886408"/>
              <a:gd name="connsiteX5860" fmla="*/ 5998546 w 8586408"/>
              <a:gd name="connsiteY5860" fmla="*/ 720590 h 886408"/>
              <a:gd name="connsiteX5861" fmla="*/ 5996927 w 8586408"/>
              <a:gd name="connsiteY5861" fmla="*/ 731209 h 886408"/>
              <a:gd name="connsiteX5862" fmla="*/ 5992073 w 8586408"/>
              <a:gd name="connsiteY5862" fmla="*/ 734476 h 886408"/>
              <a:gd name="connsiteX5863" fmla="*/ 5985599 w 8586408"/>
              <a:gd name="connsiteY5863" fmla="*/ 734476 h 886408"/>
              <a:gd name="connsiteX5864" fmla="*/ 5982363 w 8586408"/>
              <a:gd name="connsiteY5864" fmla="*/ 734476 h 886408"/>
              <a:gd name="connsiteX5865" fmla="*/ 5947570 w 8586408"/>
              <a:gd name="connsiteY5865" fmla="*/ 758165 h 886408"/>
              <a:gd name="connsiteX5866" fmla="*/ 5909539 w 8586408"/>
              <a:gd name="connsiteY5866" fmla="*/ 778586 h 886408"/>
              <a:gd name="connsiteX5867" fmla="*/ 5903066 w 8586408"/>
              <a:gd name="connsiteY5867" fmla="*/ 781853 h 886408"/>
              <a:gd name="connsiteX5868" fmla="*/ 5898211 w 8586408"/>
              <a:gd name="connsiteY5868" fmla="*/ 788388 h 886408"/>
              <a:gd name="connsiteX5869" fmla="*/ 5890120 w 8586408"/>
              <a:gd name="connsiteY5869" fmla="*/ 790021 h 886408"/>
              <a:gd name="connsiteX5870" fmla="*/ 5882028 w 8586408"/>
              <a:gd name="connsiteY5870" fmla="*/ 791654 h 886408"/>
              <a:gd name="connsiteX5871" fmla="*/ 5860181 w 8586408"/>
              <a:gd name="connsiteY5871" fmla="*/ 805540 h 886408"/>
              <a:gd name="connsiteX5872" fmla="*/ 5839953 w 8586408"/>
              <a:gd name="connsiteY5872" fmla="*/ 816160 h 886408"/>
              <a:gd name="connsiteX5873" fmla="*/ 5822961 w 8586408"/>
              <a:gd name="connsiteY5873" fmla="*/ 814526 h 886408"/>
              <a:gd name="connsiteX5874" fmla="*/ 5813250 w 8586408"/>
              <a:gd name="connsiteY5874" fmla="*/ 810442 h 886408"/>
              <a:gd name="connsiteX5875" fmla="*/ 5805159 w 8586408"/>
              <a:gd name="connsiteY5875" fmla="*/ 805540 h 886408"/>
              <a:gd name="connsiteX5876" fmla="*/ 5791404 w 8586408"/>
              <a:gd name="connsiteY5876" fmla="*/ 803091 h 886408"/>
              <a:gd name="connsiteX5877" fmla="*/ 5788167 w 8586408"/>
              <a:gd name="connsiteY5877" fmla="*/ 795739 h 886408"/>
              <a:gd name="connsiteX5878" fmla="*/ 5784930 w 8586408"/>
              <a:gd name="connsiteY5878" fmla="*/ 791654 h 886408"/>
              <a:gd name="connsiteX5879" fmla="*/ 5780076 w 8586408"/>
              <a:gd name="connsiteY5879" fmla="*/ 798189 h 886408"/>
              <a:gd name="connsiteX5880" fmla="*/ 5789786 w 8586408"/>
              <a:gd name="connsiteY5880" fmla="*/ 807991 h 886408"/>
              <a:gd name="connsiteX5881" fmla="*/ 5799495 w 8586408"/>
              <a:gd name="connsiteY5881" fmla="*/ 817793 h 886408"/>
              <a:gd name="connsiteX5882" fmla="*/ 5789786 w 8586408"/>
              <a:gd name="connsiteY5882" fmla="*/ 827596 h 886408"/>
              <a:gd name="connsiteX5883" fmla="*/ 5784930 w 8586408"/>
              <a:gd name="connsiteY5883" fmla="*/ 825961 h 886408"/>
              <a:gd name="connsiteX5884" fmla="*/ 5780076 w 8586408"/>
              <a:gd name="connsiteY5884" fmla="*/ 824328 h 886408"/>
              <a:gd name="connsiteX5885" fmla="*/ 5776839 w 8586408"/>
              <a:gd name="connsiteY5885" fmla="*/ 824328 h 886408"/>
              <a:gd name="connsiteX5886" fmla="*/ 5765511 w 8586408"/>
              <a:gd name="connsiteY5886" fmla="*/ 825145 h 886408"/>
              <a:gd name="connsiteX5887" fmla="*/ 5754183 w 8586408"/>
              <a:gd name="connsiteY5887" fmla="*/ 825961 h 886408"/>
              <a:gd name="connsiteX5888" fmla="*/ 5749328 w 8586408"/>
              <a:gd name="connsiteY5888" fmla="*/ 830046 h 886408"/>
              <a:gd name="connsiteX5889" fmla="*/ 5744473 w 8586408"/>
              <a:gd name="connsiteY5889" fmla="*/ 832496 h 886408"/>
              <a:gd name="connsiteX5890" fmla="*/ 5728290 w 8586408"/>
              <a:gd name="connsiteY5890" fmla="*/ 832496 h 886408"/>
              <a:gd name="connsiteX5891" fmla="*/ 5725054 w 8586408"/>
              <a:gd name="connsiteY5891" fmla="*/ 827596 h 886408"/>
              <a:gd name="connsiteX5892" fmla="*/ 5728290 w 8586408"/>
              <a:gd name="connsiteY5892" fmla="*/ 821061 h 886408"/>
              <a:gd name="connsiteX5893" fmla="*/ 5731527 w 8586408"/>
              <a:gd name="connsiteY5893" fmla="*/ 812893 h 886408"/>
              <a:gd name="connsiteX5894" fmla="*/ 5729908 w 8586408"/>
              <a:gd name="connsiteY5894" fmla="*/ 804724 h 886408"/>
              <a:gd name="connsiteX5895" fmla="*/ 5723435 w 8586408"/>
              <a:gd name="connsiteY5895" fmla="*/ 799823 h 886408"/>
              <a:gd name="connsiteX5896" fmla="*/ 5719390 w 8586408"/>
              <a:gd name="connsiteY5896" fmla="*/ 803091 h 886408"/>
              <a:gd name="connsiteX5897" fmla="*/ 5716962 w 8586408"/>
              <a:gd name="connsiteY5897" fmla="*/ 809625 h 886408"/>
              <a:gd name="connsiteX5898" fmla="*/ 5715344 w 8586408"/>
              <a:gd name="connsiteY5898" fmla="*/ 809625 h 886408"/>
              <a:gd name="connsiteX5899" fmla="*/ 5707251 w 8586408"/>
              <a:gd name="connsiteY5899" fmla="*/ 803091 h 886408"/>
              <a:gd name="connsiteX5900" fmla="*/ 5702397 w 8586408"/>
              <a:gd name="connsiteY5900" fmla="*/ 803091 h 886408"/>
              <a:gd name="connsiteX5901" fmla="*/ 5695924 w 8586408"/>
              <a:gd name="connsiteY5901" fmla="*/ 808809 h 886408"/>
              <a:gd name="connsiteX5902" fmla="*/ 5692688 w 8586408"/>
              <a:gd name="connsiteY5902" fmla="*/ 817793 h 886408"/>
              <a:gd name="connsiteX5903" fmla="*/ 5692688 w 8586408"/>
              <a:gd name="connsiteY5903" fmla="*/ 821061 h 886408"/>
              <a:gd name="connsiteX5904" fmla="*/ 5697542 w 8586408"/>
              <a:gd name="connsiteY5904" fmla="*/ 821061 h 886408"/>
              <a:gd name="connsiteX5905" fmla="*/ 5703205 w 8586408"/>
              <a:gd name="connsiteY5905" fmla="*/ 820244 h 886408"/>
              <a:gd name="connsiteX5906" fmla="*/ 5708871 w 8586408"/>
              <a:gd name="connsiteY5906" fmla="*/ 819428 h 886408"/>
              <a:gd name="connsiteX5907" fmla="*/ 5713725 w 8586408"/>
              <a:gd name="connsiteY5907" fmla="*/ 821061 h 886408"/>
              <a:gd name="connsiteX5908" fmla="*/ 5699161 w 8586408"/>
              <a:gd name="connsiteY5908" fmla="*/ 830046 h 886408"/>
              <a:gd name="connsiteX5909" fmla="*/ 5681359 w 8586408"/>
              <a:gd name="connsiteY5909" fmla="*/ 834130 h 886408"/>
              <a:gd name="connsiteX5910" fmla="*/ 5666794 w 8586408"/>
              <a:gd name="connsiteY5910" fmla="*/ 832496 h 886408"/>
              <a:gd name="connsiteX5911" fmla="*/ 5652230 w 8586408"/>
              <a:gd name="connsiteY5911" fmla="*/ 830863 h 886408"/>
              <a:gd name="connsiteX5912" fmla="*/ 5639283 w 8586408"/>
              <a:gd name="connsiteY5912" fmla="*/ 834947 h 886408"/>
              <a:gd name="connsiteX5913" fmla="*/ 5631192 w 8586408"/>
              <a:gd name="connsiteY5913" fmla="*/ 839031 h 886408"/>
              <a:gd name="connsiteX5914" fmla="*/ 5629574 w 8586408"/>
              <a:gd name="connsiteY5914" fmla="*/ 835764 h 886408"/>
              <a:gd name="connsiteX5915" fmla="*/ 5632001 w 8586408"/>
              <a:gd name="connsiteY5915" fmla="*/ 832496 h 886408"/>
              <a:gd name="connsiteX5916" fmla="*/ 5634428 w 8586408"/>
              <a:gd name="connsiteY5916" fmla="*/ 829230 h 886408"/>
              <a:gd name="connsiteX5917" fmla="*/ 5632001 w 8586408"/>
              <a:gd name="connsiteY5917" fmla="*/ 825145 h 886408"/>
              <a:gd name="connsiteX5918" fmla="*/ 5629574 w 8586408"/>
              <a:gd name="connsiteY5918" fmla="*/ 821061 h 886408"/>
              <a:gd name="connsiteX5919" fmla="*/ 5627146 w 8586408"/>
              <a:gd name="connsiteY5919" fmla="*/ 807991 h 886408"/>
              <a:gd name="connsiteX5920" fmla="*/ 5616628 w 8586408"/>
              <a:gd name="connsiteY5920" fmla="*/ 803091 h 886408"/>
              <a:gd name="connsiteX5921" fmla="*/ 5611773 w 8586408"/>
              <a:gd name="connsiteY5921" fmla="*/ 803091 h 886408"/>
              <a:gd name="connsiteX5922" fmla="*/ 5611773 w 8586408"/>
              <a:gd name="connsiteY5922" fmla="*/ 806358 h 886408"/>
              <a:gd name="connsiteX5923" fmla="*/ 5611773 w 8586408"/>
              <a:gd name="connsiteY5923" fmla="*/ 807991 h 886408"/>
              <a:gd name="connsiteX5924" fmla="*/ 5611773 w 8586408"/>
              <a:gd name="connsiteY5924" fmla="*/ 812893 h 886408"/>
              <a:gd name="connsiteX5925" fmla="*/ 5611773 w 8586408"/>
              <a:gd name="connsiteY5925" fmla="*/ 814526 h 886408"/>
              <a:gd name="connsiteX5926" fmla="*/ 5607727 w 8586408"/>
              <a:gd name="connsiteY5926" fmla="*/ 818610 h 886408"/>
              <a:gd name="connsiteX5927" fmla="*/ 5603681 w 8586408"/>
              <a:gd name="connsiteY5927" fmla="*/ 822695 h 886408"/>
              <a:gd name="connsiteX5928" fmla="*/ 5604489 w 8586408"/>
              <a:gd name="connsiteY5928" fmla="*/ 825145 h 886408"/>
              <a:gd name="connsiteX5929" fmla="*/ 5605299 w 8586408"/>
              <a:gd name="connsiteY5929" fmla="*/ 827596 h 886408"/>
              <a:gd name="connsiteX5930" fmla="*/ 5605299 w 8586408"/>
              <a:gd name="connsiteY5930" fmla="*/ 829230 h 886408"/>
              <a:gd name="connsiteX5931" fmla="*/ 5603681 w 8586408"/>
              <a:gd name="connsiteY5931" fmla="*/ 830863 h 886408"/>
              <a:gd name="connsiteX5932" fmla="*/ 5582643 w 8586408"/>
              <a:gd name="connsiteY5932" fmla="*/ 830863 h 886408"/>
              <a:gd name="connsiteX5933" fmla="*/ 5577789 w 8586408"/>
              <a:gd name="connsiteY5933" fmla="*/ 838214 h 886408"/>
              <a:gd name="connsiteX5934" fmla="*/ 5572933 w 8586408"/>
              <a:gd name="connsiteY5934" fmla="*/ 845566 h 886408"/>
              <a:gd name="connsiteX5935" fmla="*/ 5569696 w 8586408"/>
              <a:gd name="connsiteY5935" fmla="*/ 840665 h 886408"/>
              <a:gd name="connsiteX5936" fmla="*/ 5571314 w 8586408"/>
              <a:gd name="connsiteY5936" fmla="*/ 834947 h 886408"/>
              <a:gd name="connsiteX5937" fmla="*/ 5572933 w 8586408"/>
              <a:gd name="connsiteY5937" fmla="*/ 829230 h 886408"/>
              <a:gd name="connsiteX5938" fmla="*/ 5559986 w 8586408"/>
              <a:gd name="connsiteY5938" fmla="*/ 816160 h 886408"/>
              <a:gd name="connsiteX5939" fmla="*/ 5556750 w 8586408"/>
              <a:gd name="connsiteY5939" fmla="*/ 817793 h 886408"/>
              <a:gd name="connsiteX5940" fmla="*/ 5556750 w 8586408"/>
              <a:gd name="connsiteY5940" fmla="*/ 835764 h 886408"/>
              <a:gd name="connsiteX5941" fmla="*/ 5551895 w 8586408"/>
              <a:gd name="connsiteY5941" fmla="*/ 839849 h 886408"/>
              <a:gd name="connsiteX5942" fmla="*/ 5545423 w 8586408"/>
              <a:gd name="connsiteY5942" fmla="*/ 842298 h 886408"/>
              <a:gd name="connsiteX5943" fmla="*/ 5538949 w 8586408"/>
              <a:gd name="connsiteY5943" fmla="*/ 834130 h 886408"/>
              <a:gd name="connsiteX5944" fmla="*/ 5532476 w 8586408"/>
              <a:gd name="connsiteY5944" fmla="*/ 825961 h 886408"/>
              <a:gd name="connsiteX5945" fmla="*/ 5519529 w 8586408"/>
              <a:gd name="connsiteY5945" fmla="*/ 834130 h 886408"/>
              <a:gd name="connsiteX5946" fmla="*/ 5511437 w 8586408"/>
              <a:gd name="connsiteY5946" fmla="*/ 842298 h 886408"/>
              <a:gd name="connsiteX5947" fmla="*/ 5501728 w 8586408"/>
              <a:gd name="connsiteY5947" fmla="*/ 840665 h 886408"/>
              <a:gd name="connsiteX5948" fmla="*/ 5492018 w 8586408"/>
              <a:gd name="connsiteY5948" fmla="*/ 839031 h 886408"/>
              <a:gd name="connsiteX5949" fmla="*/ 5483927 w 8586408"/>
              <a:gd name="connsiteY5949" fmla="*/ 841482 h 886408"/>
              <a:gd name="connsiteX5950" fmla="*/ 5477453 w 8586408"/>
              <a:gd name="connsiteY5950" fmla="*/ 843933 h 886408"/>
              <a:gd name="connsiteX5951" fmla="*/ 5474217 w 8586408"/>
              <a:gd name="connsiteY5951" fmla="*/ 843933 h 886408"/>
              <a:gd name="connsiteX5952" fmla="*/ 5466934 w 8586408"/>
              <a:gd name="connsiteY5952" fmla="*/ 834947 h 886408"/>
              <a:gd name="connsiteX5953" fmla="*/ 5466126 w 8586408"/>
              <a:gd name="connsiteY5953" fmla="*/ 822695 h 886408"/>
              <a:gd name="connsiteX5954" fmla="*/ 5464508 w 8586408"/>
              <a:gd name="connsiteY5954" fmla="*/ 821061 h 886408"/>
              <a:gd name="connsiteX5955" fmla="*/ 5462888 w 8586408"/>
              <a:gd name="connsiteY5955" fmla="*/ 821061 h 886408"/>
              <a:gd name="connsiteX5956" fmla="*/ 5458842 w 8586408"/>
              <a:gd name="connsiteY5956" fmla="*/ 822695 h 886408"/>
              <a:gd name="connsiteX5957" fmla="*/ 5454797 w 8586408"/>
              <a:gd name="connsiteY5957" fmla="*/ 824328 h 886408"/>
              <a:gd name="connsiteX5958" fmla="*/ 5451561 w 8586408"/>
              <a:gd name="connsiteY5958" fmla="*/ 823512 h 886408"/>
              <a:gd name="connsiteX5959" fmla="*/ 5448325 w 8586408"/>
              <a:gd name="connsiteY5959" fmla="*/ 822695 h 886408"/>
              <a:gd name="connsiteX5960" fmla="*/ 5449133 w 8586408"/>
              <a:gd name="connsiteY5960" fmla="*/ 827596 h 886408"/>
              <a:gd name="connsiteX5961" fmla="*/ 5449943 w 8586408"/>
              <a:gd name="connsiteY5961" fmla="*/ 832496 h 886408"/>
              <a:gd name="connsiteX5962" fmla="*/ 5445087 w 8586408"/>
              <a:gd name="connsiteY5962" fmla="*/ 837398 h 886408"/>
              <a:gd name="connsiteX5963" fmla="*/ 5440232 w 8586408"/>
              <a:gd name="connsiteY5963" fmla="*/ 833314 h 886408"/>
              <a:gd name="connsiteX5964" fmla="*/ 5435378 w 8586408"/>
              <a:gd name="connsiteY5964" fmla="*/ 829230 h 886408"/>
              <a:gd name="connsiteX5965" fmla="*/ 5433760 w 8586408"/>
              <a:gd name="connsiteY5965" fmla="*/ 829230 h 886408"/>
              <a:gd name="connsiteX5966" fmla="*/ 5421622 w 8586408"/>
              <a:gd name="connsiteY5966" fmla="*/ 834947 h 886408"/>
              <a:gd name="connsiteX5967" fmla="*/ 5411103 w 8586408"/>
              <a:gd name="connsiteY5967" fmla="*/ 839031 h 886408"/>
              <a:gd name="connsiteX5968" fmla="*/ 5409485 w 8586408"/>
              <a:gd name="connsiteY5968" fmla="*/ 839031 h 886408"/>
              <a:gd name="connsiteX5969" fmla="*/ 5403012 w 8586408"/>
              <a:gd name="connsiteY5969" fmla="*/ 836581 h 886408"/>
              <a:gd name="connsiteX5970" fmla="*/ 5396538 w 8586408"/>
              <a:gd name="connsiteY5970" fmla="*/ 834130 h 886408"/>
              <a:gd name="connsiteX5971" fmla="*/ 5392492 w 8586408"/>
              <a:gd name="connsiteY5971" fmla="*/ 839031 h 886408"/>
              <a:gd name="connsiteX5972" fmla="*/ 5386829 w 8586408"/>
              <a:gd name="connsiteY5972" fmla="*/ 843933 h 886408"/>
              <a:gd name="connsiteX5973" fmla="*/ 5375501 w 8586408"/>
              <a:gd name="connsiteY5973" fmla="*/ 839031 h 886408"/>
              <a:gd name="connsiteX5974" fmla="*/ 5367410 w 8586408"/>
              <a:gd name="connsiteY5974" fmla="*/ 829230 h 886408"/>
              <a:gd name="connsiteX5975" fmla="*/ 5367410 w 8586408"/>
              <a:gd name="connsiteY5975" fmla="*/ 827596 h 886408"/>
              <a:gd name="connsiteX5976" fmla="*/ 5369836 w 8586408"/>
              <a:gd name="connsiteY5976" fmla="*/ 818610 h 886408"/>
              <a:gd name="connsiteX5977" fmla="*/ 5375501 w 8586408"/>
              <a:gd name="connsiteY5977" fmla="*/ 812893 h 886408"/>
              <a:gd name="connsiteX5978" fmla="*/ 5388447 w 8586408"/>
              <a:gd name="connsiteY5978" fmla="*/ 817793 h 886408"/>
              <a:gd name="connsiteX5979" fmla="*/ 5401394 w 8586408"/>
              <a:gd name="connsiteY5979" fmla="*/ 822695 h 886408"/>
              <a:gd name="connsiteX5980" fmla="*/ 5406248 w 8586408"/>
              <a:gd name="connsiteY5980" fmla="*/ 821061 h 886408"/>
              <a:gd name="connsiteX5981" fmla="*/ 5406248 w 8586408"/>
              <a:gd name="connsiteY5981" fmla="*/ 812893 h 886408"/>
              <a:gd name="connsiteX5982" fmla="*/ 5401394 w 8586408"/>
              <a:gd name="connsiteY5982" fmla="*/ 809625 h 886408"/>
              <a:gd name="connsiteX5983" fmla="*/ 5394920 w 8586408"/>
              <a:gd name="connsiteY5983" fmla="*/ 799823 h 886408"/>
              <a:gd name="connsiteX5984" fmla="*/ 5394920 w 8586408"/>
              <a:gd name="connsiteY5984" fmla="*/ 786754 h 886408"/>
              <a:gd name="connsiteX5985" fmla="*/ 5411103 w 8586408"/>
              <a:gd name="connsiteY5985" fmla="*/ 797372 h 886408"/>
              <a:gd name="connsiteX5986" fmla="*/ 5422431 w 8586408"/>
              <a:gd name="connsiteY5986" fmla="*/ 807991 h 886408"/>
              <a:gd name="connsiteX5987" fmla="*/ 5448325 w 8586408"/>
              <a:gd name="connsiteY5987" fmla="*/ 807991 h 886408"/>
              <a:gd name="connsiteX5988" fmla="*/ 5449943 w 8586408"/>
              <a:gd name="connsiteY5988" fmla="*/ 806358 h 886408"/>
              <a:gd name="connsiteX5989" fmla="*/ 5449943 w 8586408"/>
              <a:gd name="connsiteY5989" fmla="*/ 804724 h 886408"/>
              <a:gd name="connsiteX5990" fmla="*/ 5444279 w 8586408"/>
              <a:gd name="connsiteY5990" fmla="*/ 785937 h 886408"/>
              <a:gd name="connsiteX5991" fmla="*/ 5438614 w 8586408"/>
              <a:gd name="connsiteY5991" fmla="*/ 773684 h 886408"/>
              <a:gd name="connsiteX5992" fmla="*/ 5445087 w 8586408"/>
              <a:gd name="connsiteY5992" fmla="*/ 768783 h 886408"/>
              <a:gd name="connsiteX5993" fmla="*/ 5451561 w 8586408"/>
              <a:gd name="connsiteY5993" fmla="*/ 762249 h 886408"/>
              <a:gd name="connsiteX5994" fmla="*/ 5449133 w 8586408"/>
              <a:gd name="connsiteY5994" fmla="*/ 753263 h 886408"/>
              <a:gd name="connsiteX5995" fmla="*/ 5445087 w 8586408"/>
              <a:gd name="connsiteY5995" fmla="*/ 747546 h 886408"/>
              <a:gd name="connsiteX5996" fmla="*/ 5436187 w 8586408"/>
              <a:gd name="connsiteY5996" fmla="*/ 760614 h 886408"/>
              <a:gd name="connsiteX5997" fmla="*/ 5432142 w 8586408"/>
              <a:gd name="connsiteY5997" fmla="*/ 773684 h 886408"/>
              <a:gd name="connsiteX5998" fmla="*/ 5428096 w 8586408"/>
              <a:gd name="connsiteY5998" fmla="*/ 771234 h 886408"/>
              <a:gd name="connsiteX5999" fmla="*/ 5424049 w 8586408"/>
              <a:gd name="connsiteY5999" fmla="*/ 768783 h 886408"/>
              <a:gd name="connsiteX6000" fmla="*/ 5415959 w 8586408"/>
              <a:gd name="connsiteY6000" fmla="*/ 773684 h 886408"/>
              <a:gd name="connsiteX6001" fmla="*/ 5407866 w 8586408"/>
              <a:gd name="connsiteY6001" fmla="*/ 778586 h 886408"/>
              <a:gd name="connsiteX6002" fmla="*/ 5406248 w 8586408"/>
              <a:gd name="connsiteY6002" fmla="*/ 778586 h 886408"/>
              <a:gd name="connsiteX6003" fmla="*/ 5403012 w 8586408"/>
              <a:gd name="connsiteY6003" fmla="*/ 775318 h 886408"/>
              <a:gd name="connsiteX6004" fmla="*/ 5401394 w 8586408"/>
              <a:gd name="connsiteY6004" fmla="*/ 772051 h 886408"/>
              <a:gd name="connsiteX6005" fmla="*/ 5398156 w 8586408"/>
              <a:gd name="connsiteY6005" fmla="*/ 770418 h 886408"/>
              <a:gd name="connsiteX6006" fmla="*/ 5393302 w 8586408"/>
              <a:gd name="connsiteY6006" fmla="*/ 777769 h 886408"/>
              <a:gd name="connsiteX6007" fmla="*/ 5391683 w 8586408"/>
              <a:gd name="connsiteY6007" fmla="*/ 786754 h 886408"/>
              <a:gd name="connsiteX6008" fmla="*/ 5383593 w 8586408"/>
              <a:gd name="connsiteY6008" fmla="*/ 803091 h 886408"/>
              <a:gd name="connsiteX6009" fmla="*/ 5378737 w 8586408"/>
              <a:gd name="connsiteY6009" fmla="*/ 804724 h 886408"/>
              <a:gd name="connsiteX6010" fmla="*/ 5373073 w 8586408"/>
              <a:gd name="connsiteY6010" fmla="*/ 802274 h 886408"/>
              <a:gd name="connsiteX6011" fmla="*/ 5367410 w 8586408"/>
              <a:gd name="connsiteY6011" fmla="*/ 799823 h 886408"/>
              <a:gd name="connsiteX6012" fmla="*/ 5356081 w 8586408"/>
              <a:gd name="connsiteY6012" fmla="*/ 814526 h 886408"/>
              <a:gd name="connsiteX6013" fmla="*/ 5339898 w 8586408"/>
              <a:gd name="connsiteY6013" fmla="*/ 830863 h 886408"/>
              <a:gd name="connsiteX6014" fmla="*/ 5325333 w 8586408"/>
              <a:gd name="connsiteY6014" fmla="*/ 839031 h 886408"/>
              <a:gd name="connsiteX6015" fmla="*/ 5307532 w 8586408"/>
              <a:gd name="connsiteY6015" fmla="*/ 839031 h 886408"/>
              <a:gd name="connsiteX6016" fmla="*/ 5271930 w 8586408"/>
              <a:gd name="connsiteY6016" fmla="*/ 839031 h 886408"/>
              <a:gd name="connsiteX6017" fmla="*/ 5268692 w 8586408"/>
              <a:gd name="connsiteY6017" fmla="*/ 835764 h 886408"/>
              <a:gd name="connsiteX6018" fmla="*/ 5267074 w 8586408"/>
              <a:gd name="connsiteY6018" fmla="*/ 829230 h 886408"/>
              <a:gd name="connsiteX6019" fmla="*/ 5267074 w 8586408"/>
              <a:gd name="connsiteY6019" fmla="*/ 806358 h 886408"/>
              <a:gd name="connsiteX6020" fmla="*/ 5265456 w 8586408"/>
              <a:gd name="connsiteY6020" fmla="*/ 803091 h 886408"/>
              <a:gd name="connsiteX6021" fmla="*/ 5265456 w 8586408"/>
              <a:gd name="connsiteY6021" fmla="*/ 799823 h 886408"/>
              <a:gd name="connsiteX6022" fmla="*/ 5265456 w 8586408"/>
              <a:gd name="connsiteY6022" fmla="*/ 796556 h 886408"/>
              <a:gd name="connsiteX6023" fmla="*/ 5277593 w 8586408"/>
              <a:gd name="connsiteY6023" fmla="*/ 794105 h 886408"/>
              <a:gd name="connsiteX6024" fmla="*/ 5284875 w 8586408"/>
              <a:gd name="connsiteY6024" fmla="*/ 786754 h 886408"/>
              <a:gd name="connsiteX6025" fmla="*/ 5286495 w 8586408"/>
              <a:gd name="connsiteY6025" fmla="*/ 786754 h 886408"/>
              <a:gd name="connsiteX6026" fmla="*/ 5289731 w 8586408"/>
              <a:gd name="connsiteY6026" fmla="*/ 788388 h 886408"/>
              <a:gd name="connsiteX6027" fmla="*/ 5294586 w 8586408"/>
              <a:gd name="connsiteY6027" fmla="*/ 791654 h 886408"/>
              <a:gd name="connsiteX6028" fmla="*/ 5297822 w 8586408"/>
              <a:gd name="connsiteY6028" fmla="*/ 789204 h 886408"/>
              <a:gd name="connsiteX6029" fmla="*/ 5301058 w 8586408"/>
              <a:gd name="connsiteY6029" fmla="*/ 786754 h 886408"/>
              <a:gd name="connsiteX6030" fmla="*/ 5308341 w 8586408"/>
              <a:gd name="connsiteY6030" fmla="*/ 789204 h 886408"/>
              <a:gd name="connsiteX6031" fmla="*/ 5317241 w 8586408"/>
              <a:gd name="connsiteY6031" fmla="*/ 791654 h 886408"/>
              <a:gd name="connsiteX6032" fmla="*/ 5320479 w 8586408"/>
              <a:gd name="connsiteY6032" fmla="*/ 791654 h 886408"/>
              <a:gd name="connsiteX6033" fmla="*/ 5323715 w 8586408"/>
              <a:gd name="connsiteY6033" fmla="*/ 791654 h 886408"/>
              <a:gd name="connsiteX6034" fmla="*/ 5325333 w 8586408"/>
              <a:gd name="connsiteY6034" fmla="*/ 793288 h 886408"/>
              <a:gd name="connsiteX6035" fmla="*/ 5322905 w 8586408"/>
              <a:gd name="connsiteY6035" fmla="*/ 798189 h 886408"/>
              <a:gd name="connsiteX6036" fmla="*/ 5320479 w 8586408"/>
              <a:gd name="connsiteY6036" fmla="*/ 803091 h 886408"/>
              <a:gd name="connsiteX6037" fmla="*/ 5326142 w 8586408"/>
              <a:gd name="connsiteY6037" fmla="*/ 814526 h 886408"/>
              <a:gd name="connsiteX6038" fmla="*/ 5335044 w 8586408"/>
              <a:gd name="connsiteY6038" fmla="*/ 822695 h 886408"/>
              <a:gd name="connsiteX6039" fmla="*/ 5343135 w 8586408"/>
              <a:gd name="connsiteY6039" fmla="*/ 814526 h 886408"/>
              <a:gd name="connsiteX6040" fmla="*/ 5342325 w 8586408"/>
              <a:gd name="connsiteY6040" fmla="*/ 812075 h 886408"/>
              <a:gd name="connsiteX6041" fmla="*/ 5341516 w 8586408"/>
              <a:gd name="connsiteY6041" fmla="*/ 807991 h 886408"/>
              <a:gd name="connsiteX6042" fmla="*/ 5351227 w 8586408"/>
              <a:gd name="connsiteY6042" fmla="*/ 801456 h 886408"/>
              <a:gd name="connsiteX6043" fmla="*/ 5364172 w 8586408"/>
              <a:gd name="connsiteY6043" fmla="*/ 794923 h 886408"/>
              <a:gd name="connsiteX6044" fmla="*/ 5366600 w 8586408"/>
              <a:gd name="connsiteY6044" fmla="*/ 788388 h 886408"/>
              <a:gd name="connsiteX6045" fmla="*/ 5370646 w 8586408"/>
              <a:gd name="connsiteY6045" fmla="*/ 781853 h 886408"/>
              <a:gd name="connsiteX6046" fmla="*/ 5370646 w 8586408"/>
              <a:gd name="connsiteY6046" fmla="*/ 780219 h 886408"/>
              <a:gd name="connsiteX6047" fmla="*/ 5369028 w 8586408"/>
              <a:gd name="connsiteY6047" fmla="*/ 774502 h 886408"/>
              <a:gd name="connsiteX6048" fmla="*/ 5367410 w 8586408"/>
              <a:gd name="connsiteY6048" fmla="*/ 768783 h 886408"/>
              <a:gd name="connsiteX6049" fmla="*/ 5380355 w 8586408"/>
              <a:gd name="connsiteY6049" fmla="*/ 759798 h 886408"/>
              <a:gd name="connsiteX6050" fmla="*/ 5393302 w 8586408"/>
              <a:gd name="connsiteY6050" fmla="*/ 750813 h 886408"/>
              <a:gd name="connsiteX6051" fmla="*/ 5391683 w 8586408"/>
              <a:gd name="connsiteY6051" fmla="*/ 741011 h 886408"/>
              <a:gd name="connsiteX6052" fmla="*/ 5385211 w 8586408"/>
              <a:gd name="connsiteY6052" fmla="*/ 736109 h 886408"/>
              <a:gd name="connsiteX6053" fmla="*/ 5378737 w 8586408"/>
              <a:gd name="connsiteY6053" fmla="*/ 738560 h 886408"/>
              <a:gd name="connsiteX6054" fmla="*/ 5372264 w 8586408"/>
              <a:gd name="connsiteY6054" fmla="*/ 742644 h 886408"/>
              <a:gd name="connsiteX6055" fmla="*/ 5369836 w 8586408"/>
              <a:gd name="connsiteY6055" fmla="*/ 737744 h 886408"/>
              <a:gd name="connsiteX6056" fmla="*/ 5367410 w 8586408"/>
              <a:gd name="connsiteY6056" fmla="*/ 734476 h 886408"/>
              <a:gd name="connsiteX6057" fmla="*/ 5365790 w 8586408"/>
              <a:gd name="connsiteY6057" fmla="*/ 734476 h 886408"/>
              <a:gd name="connsiteX6058" fmla="*/ 5359318 w 8586408"/>
              <a:gd name="connsiteY6058" fmla="*/ 739377 h 886408"/>
              <a:gd name="connsiteX6059" fmla="*/ 5356081 w 8586408"/>
              <a:gd name="connsiteY6059" fmla="*/ 734476 h 886408"/>
              <a:gd name="connsiteX6060" fmla="*/ 5361744 w 8586408"/>
              <a:gd name="connsiteY6060" fmla="*/ 727125 h 886408"/>
              <a:gd name="connsiteX6061" fmla="*/ 5367410 w 8586408"/>
              <a:gd name="connsiteY6061" fmla="*/ 718139 h 886408"/>
              <a:gd name="connsiteX6062" fmla="*/ 5364172 w 8586408"/>
              <a:gd name="connsiteY6062" fmla="*/ 713239 h 886408"/>
              <a:gd name="connsiteX6063" fmla="*/ 5352845 w 8586408"/>
              <a:gd name="connsiteY6063" fmla="*/ 721407 h 886408"/>
              <a:gd name="connsiteX6064" fmla="*/ 5343135 w 8586408"/>
              <a:gd name="connsiteY6064" fmla="*/ 721407 h 886408"/>
              <a:gd name="connsiteX6065" fmla="*/ 5341516 w 8586408"/>
              <a:gd name="connsiteY6065" fmla="*/ 719773 h 886408"/>
              <a:gd name="connsiteX6066" fmla="*/ 5342325 w 8586408"/>
              <a:gd name="connsiteY6066" fmla="*/ 715688 h 886408"/>
              <a:gd name="connsiteX6067" fmla="*/ 5343135 w 8586408"/>
              <a:gd name="connsiteY6067" fmla="*/ 713239 h 886408"/>
              <a:gd name="connsiteX6068" fmla="*/ 5333424 w 8586408"/>
              <a:gd name="connsiteY6068" fmla="*/ 706704 h 886408"/>
              <a:gd name="connsiteX6069" fmla="*/ 5323715 w 8586408"/>
              <a:gd name="connsiteY6069" fmla="*/ 700169 h 886408"/>
              <a:gd name="connsiteX6070" fmla="*/ 5322097 w 8586408"/>
              <a:gd name="connsiteY6070" fmla="*/ 700169 h 886408"/>
              <a:gd name="connsiteX6071" fmla="*/ 5320479 w 8586408"/>
              <a:gd name="connsiteY6071" fmla="*/ 701802 h 886408"/>
              <a:gd name="connsiteX6072" fmla="*/ 5320479 w 8586408"/>
              <a:gd name="connsiteY6072" fmla="*/ 706704 h 886408"/>
              <a:gd name="connsiteX6073" fmla="*/ 5326142 w 8586408"/>
              <a:gd name="connsiteY6073" fmla="*/ 723041 h 886408"/>
              <a:gd name="connsiteX6074" fmla="*/ 5339898 w 8586408"/>
              <a:gd name="connsiteY6074" fmla="*/ 731209 h 886408"/>
              <a:gd name="connsiteX6075" fmla="*/ 5341516 w 8586408"/>
              <a:gd name="connsiteY6075" fmla="*/ 734476 h 886408"/>
              <a:gd name="connsiteX6076" fmla="*/ 5335044 w 8586408"/>
              <a:gd name="connsiteY6076" fmla="*/ 742644 h 886408"/>
              <a:gd name="connsiteX6077" fmla="*/ 5318861 w 8586408"/>
              <a:gd name="connsiteY6077" fmla="*/ 738560 h 886408"/>
              <a:gd name="connsiteX6078" fmla="*/ 5305914 w 8586408"/>
              <a:gd name="connsiteY6078" fmla="*/ 729576 h 886408"/>
              <a:gd name="connsiteX6079" fmla="*/ 5304296 w 8586408"/>
              <a:gd name="connsiteY6079" fmla="*/ 729576 h 886408"/>
              <a:gd name="connsiteX6080" fmla="*/ 5299440 w 8586408"/>
              <a:gd name="connsiteY6080" fmla="*/ 731209 h 886408"/>
              <a:gd name="connsiteX6081" fmla="*/ 5292967 w 8586408"/>
              <a:gd name="connsiteY6081" fmla="*/ 717323 h 886408"/>
              <a:gd name="connsiteX6082" fmla="*/ 5283257 w 8586408"/>
              <a:gd name="connsiteY6082" fmla="*/ 706704 h 886408"/>
              <a:gd name="connsiteX6083" fmla="*/ 5280021 w 8586408"/>
              <a:gd name="connsiteY6083" fmla="*/ 712422 h 886408"/>
              <a:gd name="connsiteX6084" fmla="*/ 5273548 w 8586408"/>
              <a:gd name="connsiteY6084" fmla="*/ 718139 h 886408"/>
              <a:gd name="connsiteX6085" fmla="*/ 5263028 w 8586408"/>
              <a:gd name="connsiteY6085" fmla="*/ 707520 h 886408"/>
              <a:gd name="connsiteX6086" fmla="*/ 5255747 w 8586408"/>
              <a:gd name="connsiteY6086" fmla="*/ 693634 h 886408"/>
              <a:gd name="connsiteX6087" fmla="*/ 5271120 w 8586408"/>
              <a:gd name="connsiteY6087" fmla="*/ 685466 h 886408"/>
              <a:gd name="connsiteX6088" fmla="*/ 5286495 w 8586408"/>
              <a:gd name="connsiteY6088" fmla="*/ 674031 h 886408"/>
              <a:gd name="connsiteX6089" fmla="*/ 5273548 w 8586408"/>
              <a:gd name="connsiteY6089" fmla="*/ 664229 h 886408"/>
              <a:gd name="connsiteX6090" fmla="*/ 5270310 w 8586408"/>
              <a:gd name="connsiteY6090" fmla="*/ 664229 h 886408"/>
              <a:gd name="connsiteX6091" fmla="*/ 5262220 w 8586408"/>
              <a:gd name="connsiteY6091" fmla="*/ 670762 h 886408"/>
              <a:gd name="connsiteX6092" fmla="*/ 5260601 w 8586408"/>
              <a:gd name="connsiteY6092" fmla="*/ 670762 h 886408"/>
              <a:gd name="connsiteX6093" fmla="*/ 5257365 w 8586408"/>
              <a:gd name="connsiteY6093" fmla="*/ 665862 h 886408"/>
              <a:gd name="connsiteX6094" fmla="*/ 5263838 w 8586408"/>
              <a:gd name="connsiteY6094" fmla="*/ 651159 h 886408"/>
              <a:gd name="connsiteX6095" fmla="*/ 5270310 w 8586408"/>
              <a:gd name="connsiteY6095" fmla="*/ 638089 h 886408"/>
              <a:gd name="connsiteX6096" fmla="*/ 5269502 w 8586408"/>
              <a:gd name="connsiteY6096" fmla="*/ 633189 h 886408"/>
              <a:gd name="connsiteX6097" fmla="*/ 5268692 w 8586408"/>
              <a:gd name="connsiteY6097" fmla="*/ 629921 h 886408"/>
              <a:gd name="connsiteX6098" fmla="*/ 5274357 w 8586408"/>
              <a:gd name="connsiteY6098" fmla="*/ 617668 h 886408"/>
              <a:gd name="connsiteX6099" fmla="*/ 5280021 w 8586408"/>
              <a:gd name="connsiteY6099" fmla="*/ 605415 h 886408"/>
              <a:gd name="connsiteX6100" fmla="*/ 5279211 w 8586408"/>
              <a:gd name="connsiteY6100" fmla="*/ 601331 h 886408"/>
              <a:gd name="connsiteX6101" fmla="*/ 5278403 w 8586408"/>
              <a:gd name="connsiteY6101" fmla="*/ 597247 h 886408"/>
              <a:gd name="connsiteX6102" fmla="*/ 5276784 w 8586408"/>
              <a:gd name="connsiteY6102" fmla="*/ 595614 h 886408"/>
              <a:gd name="connsiteX6103" fmla="*/ 5276784 w 8586408"/>
              <a:gd name="connsiteY6103" fmla="*/ 593980 h 886408"/>
              <a:gd name="connsiteX6104" fmla="*/ 5265456 w 8586408"/>
              <a:gd name="connsiteY6104" fmla="*/ 593980 h 886408"/>
              <a:gd name="connsiteX6105" fmla="*/ 5263838 w 8586408"/>
              <a:gd name="connsiteY6105" fmla="*/ 589079 h 886408"/>
              <a:gd name="connsiteX6106" fmla="*/ 5264646 w 8586408"/>
              <a:gd name="connsiteY6106" fmla="*/ 583361 h 886408"/>
              <a:gd name="connsiteX6107" fmla="*/ 5265456 w 8586408"/>
              <a:gd name="connsiteY6107" fmla="*/ 577644 h 886408"/>
              <a:gd name="connsiteX6108" fmla="*/ 5264646 w 8586408"/>
              <a:gd name="connsiteY6108" fmla="*/ 572742 h 886408"/>
              <a:gd name="connsiteX6109" fmla="*/ 5263838 w 8586408"/>
              <a:gd name="connsiteY6109" fmla="*/ 567842 h 886408"/>
              <a:gd name="connsiteX6110" fmla="*/ 5265456 w 8586408"/>
              <a:gd name="connsiteY6110" fmla="*/ 566208 h 886408"/>
              <a:gd name="connsiteX6111" fmla="*/ 5272738 w 8586408"/>
              <a:gd name="connsiteY6111" fmla="*/ 557223 h 886408"/>
              <a:gd name="connsiteX6112" fmla="*/ 5278403 w 8586408"/>
              <a:gd name="connsiteY6112" fmla="*/ 546603 h 886408"/>
              <a:gd name="connsiteX6113" fmla="*/ 5271120 w 8586408"/>
              <a:gd name="connsiteY6113" fmla="*/ 542519 h 886408"/>
              <a:gd name="connsiteX6114" fmla="*/ 5263838 w 8586408"/>
              <a:gd name="connsiteY6114" fmla="*/ 538435 h 886408"/>
              <a:gd name="connsiteX6115" fmla="*/ 5267884 w 8586408"/>
              <a:gd name="connsiteY6115" fmla="*/ 535984 h 886408"/>
              <a:gd name="connsiteX6116" fmla="*/ 5271930 w 8586408"/>
              <a:gd name="connsiteY6116" fmla="*/ 531900 h 886408"/>
              <a:gd name="connsiteX6117" fmla="*/ 5272738 w 8586408"/>
              <a:gd name="connsiteY6117" fmla="*/ 524549 h 886408"/>
              <a:gd name="connsiteX6118" fmla="*/ 5273548 w 8586408"/>
              <a:gd name="connsiteY6118" fmla="*/ 518832 h 886408"/>
              <a:gd name="connsiteX6119" fmla="*/ 5277593 w 8586408"/>
              <a:gd name="connsiteY6119" fmla="*/ 513930 h 886408"/>
              <a:gd name="connsiteX6120" fmla="*/ 5280021 w 8586408"/>
              <a:gd name="connsiteY6120" fmla="*/ 509030 h 886408"/>
              <a:gd name="connsiteX6121" fmla="*/ 5271930 w 8586408"/>
              <a:gd name="connsiteY6121" fmla="*/ 503311 h 886408"/>
              <a:gd name="connsiteX6122" fmla="*/ 5263838 w 8586408"/>
              <a:gd name="connsiteY6122" fmla="*/ 487791 h 886408"/>
              <a:gd name="connsiteX6123" fmla="*/ 5265456 w 8586408"/>
              <a:gd name="connsiteY6123" fmla="*/ 481257 h 886408"/>
              <a:gd name="connsiteX6124" fmla="*/ 5267074 w 8586408"/>
              <a:gd name="connsiteY6124" fmla="*/ 474722 h 886408"/>
              <a:gd name="connsiteX6125" fmla="*/ 5266666 w 8586408"/>
              <a:gd name="connsiteY6125" fmla="*/ 473485 h 886408"/>
              <a:gd name="connsiteX6126" fmla="*/ 5371311 w 8586408"/>
              <a:gd name="connsiteY6126" fmla="*/ 453718 h 886408"/>
              <a:gd name="connsiteX6127" fmla="*/ 5588094 w 8586408"/>
              <a:gd name="connsiteY6127" fmla="*/ 399748 h 886408"/>
              <a:gd name="connsiteX6128" fmla="*/ 5594834 w 8586408"/>
              <a:gd name="connsiteY6128" fmla="*/ 397498 h 886408"/>
              <a:gd name="connsiteX6129" fmla="*/ 5595590 w 8586408"/>
              <a:gd name="connsiteY6129" fmla="*/ 402841 h 886408"/>
              <a:gd name="connsiteX6130" fmla="*/ 5597208 w 8586408"/>
              <a:gd name="connsiteY6130" fmla="*/ 412643 h 886408"/>
              <a:gd name="connsiteX6131" fmla="*/ 5593162 w 8586408"/>
              <a:gd name="connsiteY6131" fmla="*/ 430613 h 886408"/>
              <a:gd name="connsiteX6132" fmla="*/ 5589116 w 8586408"/>
              <a:gd name="connsiteY6132" fmla="*/ 448583 h 886408"/>
              <a:gd name="connsiteX6133" fmla="*/ 5589926 w 8586408"/>
              <a:gd name="connsiteY6133" fmla="*/ 452667 h 886408"/>
              <a:gd name="connsiteX6134" fmla="*/ 5590734 w 8586408"/>
              <a:gd name="connsiteY6134" fmla="*/ 456751 h 886408"/>
              <a:gd name="connsiteX6135" fmla="*/ 5589926 w 8586408"/>
              <a:gd name="connsiteY6135" fmla="*/ 460836 h 886408"/>
              <a:gd name="connsiteX6136" fmla="*/ 5589116 w 8586408"/>
              <a:gd name="connsiteY6136" fmla="*/ 464920 h 886408"/>
              <a:gd name="connsiteX6137" fmla="*/ 5597208 w 8586408"/>
              <a:gd name="connsiteY6137" fmla="*/ 494326 h 886408"/>
              <a:gd name="connsiteX6138" fmla="*/ 5597208 w 8586408"/>
              <a:gd name="connsiteY6138" fmla="*/ 495960 h 886408"/>
              <a:gd name="connsiteX6139" fmla="*/ 5592352 w 8586408"/>
              <a:gd name="connsiteY6139" fmla="*/ 504946 h 886408"/>
              <a:gd name="connsiteX6140" fmla="*/ 5587498 w 8586408"/>
              <a:gd name="connsiteY6140" fmla="*/ 513930 h 886408"/>
              <a:gd name="connsiteX6141" fmla="*/ 5590734 w 8586408"/>
              <a:gd name="connsiteY6141" fmla="*/ 519648 h 886408"/>
              <a:gd name="connsiteX6142" fmla="*/ 5593972 w 8586408"/>
              <a:gd name="connsiteY6142" fmla="*/ 525367 h 886408"/>
              <a:gd name="connsiteX6143" fmla="*/ 5592352 w 8586408"/>
              <a:gd name="connsiteY6143" fmla="*/ 531084 h 886408"/>
              <a:gd name="connsiteX6144" fmla="*/ 5590734 w 8586408"/>
              <a:gd name="connsiteY6144" fmla="*/ 536802 h 886408"/>
              <a:gd name="connsiteX6145" fmla="*/ 5598017 w 8586408"/>
              <a:gd name="connsiteY6145" fmla="*/ 553138 h 886408"/>
              <a:gd name="connsiteX6146" fmla="*/ 5613391 w 8586408"/>
              <a:gd name="connsiteY6146" fmla="*/ 561307 h 886408"/>
              <a:gd name="connsiteX6147" fmla="*/ 5637665 w 8586408"/>
              <a:gd name="connsiteY6147" fmla="*/ 553138 h 886408"/>
              <a:gd name="connsiteX6148" fmla="*/ 5640901 w 8586408"/>
              <a:gd name="connsiteY6148" fmla="*/ 553138 h 886408"/>
              <a:gd name="connsiteX6149" fmla="*/ 5642519 w 8586408"/>
              <a:gd name="connsiteY6149" fmla="*/ 556405 h 886408"/>
              <a:gd name="connsiteX6150" fmla="*/ 5642519 w 8586408"/>
              <a:gd name="connsiteY6150" fmla="*/ 564574 h 886408"/>
              <a:gd name="connsiteX6151" fmla="*/ 5647375 w 8586408"/>
              <a:gd name="connsiteY6151" fmla="*/ 571109 h 886408"/>
              <a:gd name="connsiteX6152" fmla="*/ 5655466 w 8586408"/>
              <a:gd name="connsiteY6152" fmla="*/ 574377 h 886408"/>
              <a:gd name="connsiteX6153" fmla="*/ 5661940 w 8586408"/>
              <a:gd name="connsiteY6153" fmla="*/ 566208 h 886408"/>
              <a:gd name="connsiteX6154" fmla="*/ 5660322 w 8586408"/>
              <a:gd name="connsiteY6154" fmla="*/ 564574 h 886408"/>
              <a:gd name="connsiteX6155" fmla="*/ 5660322 w 8586408"/>
              <a:gd name="connsiteY6155" fmla="*/ 561307 h 886408"/>
              <a:gd name="connsiteX6156" fmla="*/ 5660322 w 8586408"/>
              <a:gd name="connsiteY6156" fmla="*/ 556405 h 886408"/>
              <a:gd name="connsiteX6157" fmla="*/ 5660322 w 8586408"/>
              <a:gd name="connsiteY6157" fmla="*/ 554772 h 886408"/>
              <a:gd name="connsiteX6158" fmla="*/ 5667603 w 8586408"/>
              <a:gd name="connsiteY6158" fmla="*/ 547421 h 886408"/>
              <a:gd name="connsiteX6159" fmla="*/ 5678123 w 8586408"/>
              <a:gd name="connsiteY6159" fmla="*/ 543337 h 886408"/>
              <a:gd name="connsiteX6160" fmla="*/ 5689451 w 8586408"/>
              <a:gd name="connsiteY6160" fmla="*/ 546603 h 886408"/>
              <a:gd name="connsiteX6161" fmla="*/ 5699161 w 8586408"/>
              <a:gd name="connsiteY6161" fmla="*/ 548237 h 886408"/>
              <a:gd name="connsiteX6162" fmla="*/ 5716962 w 8586408"/>
              <a:gd name="connsiteY6162" fmla="*/ 537619 h 886408"/>
              <a:gd name="connsiteX6163" fmla="*/ 5737999 w 8586408"/>
              <a:gd name="connsiteY6163" fmla="*/ 525367 h 886408"/>
              <a:gd name="connsiteX6164" fmla="*/ 5741237 w 8586408"/>
              <a:gd name="connsiteY6164" fmla="*/ 523732 h 886408"/>
              <a:gd name="connsiteX6165" fmla="*/ 5752564 w 8586408"/>
              <a:gd name="connsiteY6165" fmla="*/ 508212 h 886408"/>
              <a:gd name="connsiteX6166" fmla="*/ 5767129 w 8586408"/>
              <a:gd name="connsiteY6166" fmla="*/ 495960 h 886408"/>
              <a:gd name="connsiteX6167" fmla="*/ 5781694 w 8586408"/>
              <a:gd name="connsiteY6167" fmla="*/ 495960 h 886408"/>
              <a:gd name="connsiteX6168" fmla="*/ 5793022 w 8586408"/>
              <a:gd name="connsiteY6168" fmla="*/ 487791 h 886408"/>
              <a:gd name="connsiteX6169" fmla="*/ 5787358 w 8586408"/>
              <a:gd name="connsiteY6169" fmla="*/ 482074 h 886408"/>
              <a:gd name="connsiteX6170" fmla="*/ 5781694 w 8586408"/>
              <a:gd name="connsiteY6170" fmla="*/ 476356 h 886408"/>
              <a:gd name="connsiteX6171" fmla="*/ 5783312 w 8586408"/>
              <a:gd name="connsiteY6171" fmla="*/ 474722 h 886408"/>
              <a:gd name="connsiteX6172" fmla="*/ 5793022 w 8586408"/>
              <a:gd name="connsiteY6172" fmla="*/ 473088 h 886408"/>
              <a:gd name="connsiteX6173" fmla="*/ 5799495 w 8586408"/>
              <a:gd name="connsiteY6173" fmla="*/ 464920 h 886408"/>
              <a:gd name="connsiteX6174" fmla="*/ 5796259 w 8586408"/>
              <a:gd name="connsiteY6174" fmla="*/ 456751 h 886408"/>
              <a:gd name="connsiteX6175" fmla="*/ 5793022 w 8586408"/>
              <a:gd name="connsiteY6175" fmla="*/ 448583 h 886408"/>
              <a:gd name="connsiteX6176" fmla="*/ 5797067 w 8586408"/>
              <a:gd name="connsiteY6176" fmla="*/ 433880 h 886408"/>
              <a:gd name="connsiteX6177" fmla="*/ 5804349 w 8586408"/>
              <a:gd name="connsiteY6177" fmla="*/ 422445 h 886408"/>
              <a:gd name="connsiteX6178" fmla="*/ 5804349 w 8586408"/>
              <a:gd name="connsiteY6178" fmla="*/ 407741 h 886408"/>
              <a:gd name="connsiteX6179" fmla="*/ 5814060 w 8586408"/>
              <a:gd name="connsiteY6179" fmla="*/ 397939 h 886408"/>
              <a:gd name="connsiteX6180" fmla="*/ 5813250 w 8586408"/>
              <a:gd name="connsiteY6180" fmla="*/ 393855 h 886408"/>
              <a:gd name="connsiteX6181" fmla="*/ 5812441 w 8586408"/>
              <a:gd name="connsiteY6181" fmla="*/ 389771 h 886408"/>
              <a:gd name="connsiteX6182" fmla="*/ 5813250 w 8586408"/>
              <a:gd name="connsiteY6182" fmla="*/ 385687 h 886408"/>
              <a:gd name="connsiteX6183" fmla="*/ 5814060 w 8586408"/>
              <a:gd name="connsiteY6183" fmla="*/ 381603 h 886408"/>
              <a:gd name="connsiteX6184" fmla="*/ 5809205 w 8586408"/>
              <a:gd name="connsiteY6184" fmla="*/ 366083 h 886408"/>
              <a:gd name="connsiteX6185" fmla="*/ 5804349 w 8586408"/>
              <a:gd name="connsiteY6185" fmla="*/ 350563 h 886408"/>
              <a:gd name="connsiteX6186" fmla="*/ 5805159 w 8586408"/>
              <a:gd name="connsiteY6186" fmla="*/ 344028 h 886408"/>
              <a:gd name="connsiteX6187" fmla="*/ 5805968 w 8586408"/>
              <a:gd name="connsiteY6187" fmla="*/ 337494 h 886408"/>
              <a:gd name="connsiteX6188" fmla="*/ 5805159 w 8586408"/>
              <a:gd name="connsiteY6188" fmla="*/ 331775 h 886408"/>
              <a:gd name="connsiteX6189" fmla="*/ 5804746 w 8586408"/>
              <a:gd name="connsiteY6189" fmla="*/ 328858 h 886408"/>
              <a:gd name="connsiteX6190" fmla="*/ 5881810 w 8586408"/>
              <a:gd name="connsiteY6190" fmla="*/ 304775 h 886408"/>
              <a:gd name="connsiteX6191" fmla="*/ 5886883 w 8586408"/>
              <a:gd name="connsiteY6191" fmla="*/ 310538 h 886408"/>
              <a:gd name="connsiteX6192" fmla="*/ 5896593 w 8586408"/>
              <a:gd name="connsiteY6192" fmla="*/ 314622 h 886408"/>
              <a:gd name="connsiteX6193" fmla="*/ 5899829 w 8586408"/>
              <a:gd name="connsiteY6193" fmla="*/ 311354 h 886408"/>
              <a:gd name="connsiteX6194" fmla="*/ 5896593 w 8586408"/>
              <a:gd name="connsiteY6194" fmla="*/ 303186 h 886408"/>
              <a:gd name="connsiteX6195" fmla="*/ 5893759 w 8586408"/>
              <a:gd name="connsiteY6195" fmla="*/ 301041 h 886408"/>
              <a:gd name="connsiteX6196" fmla="*/ 5932157 w 8586408"/>
              <a:gd name="connsiteY6196" fmla="*/ 289041 h 886408"/>
              <a:gd name="connsiteX6197" fmla="*/ 5926531 w 8586408"/>
              <a:gd name="connsiteY6197" fmla="*/ 290933 h 886408"/>
              <a:gd name="connsiteX6198" fmla="*/ 5924105 w 8586408"/>
              <a:gd name="connsiteY6198" fmla="*/ 296652 h 886408"/>
              <a:gd name="connsiteX6199" fmla="*/ 5927341 w 8586408"/>
              <a:gd name="connsiteY6199" fmla="*/ 298286 h 886408"/>
              <a:gd name="connsiteX6200" fmla="*/ 5933814 w 8586408"/>
              <a:gd name="connsiteY6200" fmla="*/ 296652 h 886408"/>
              <a:gd name="connsiteX6201" fmla="*/ 5937051 w 8586408"/>
              <a:gd name="connsiteY6201" fmla="*/ 291751 h 886408"/>
              <a:gd name="connsiteX6202" fmla="*/ 5933844 w 8586408"/>
              <a:gd name="connsiteY6202" fmla="*/ 288514 h 886408"/>
              <a:gd name="connsiteX6203" fmla="*/ 5984511 w 8586408"/>
              <a:gd name="connsiteY6203" fmla="*/ 272680 h 886408"/>
              <a:gd name="connsiteX6204" fmla="*/ 5988837 w 8586408"/>
              <a:gd name="connsiteY6204" fmla="*/ 277047 h 886408"/>
              <a:gd name="connsiteX6205" fmla="*/ 5990455 w 8586408"/>
              <a:gd name="connsiteY6205" fmla="*/ 272147 h 886408"/>
              <a:gd name="connsiteX6206" fmla="*/ 5989453 w 8586408"/>
              <a:gd name="connsiteY6206" fmla="*/ 271135 h 886408"/>
              <a:gd name="connsiteX6207" fmla="*/ 5991207 w 8586408"/>
              <a:gd name="connsiteY6207" fmla="*/ 270587 h 886408"/>
              <a:gd name="connsiteX6208" fmla="*/ 6041308 w 8586408"/>
              <a:gd name="connsiteY6208" fmla="*/ 255335 h 886408"/>
              <a:gd name="connsiteX6209" fmla="*/ 6040908 w 8586408"/>
              <a:gd name="connsiteY6209" fmla="*/ 255570 h 886408"/>
              <a:gd name="connsiteX6210" fmla="*/ 6068167 w 8586408"/>
              <a:gd name="connsiteY6210" fmla="*/ 247158 h 886408"/>
              <a:gd name="connsiteX6211" fmla="*/ 6041308 w 8586408"/>
              <a:gd name="connsiteY6211" fmla="*/ 255335 h 886408"/>
              <a:gd name="connsiteX6212" fmla="*/ 6049094 w 8586408"/>
              <a:gd name="connsiteY6212" fmla="*/ 250765 h 886408"/>
              <a:gd name="connsiteX6213" fmla="*/ 6093844 w 8586408"/>
              <a:gd name="connsiteY6213" fmla="*/ 233265 h 886408"/>
              <a:gd name="connsiteX6214" fmla="*/ 4211516 w 8586408"/>
              <a:gd name="connsiteY6214" fmla="*/ 213625 h 886408"/>
              <a:gd name="connsiteX6215" fmla="*/ 4227722 w 8586408"/>
              <a:gd name="connsiteY6215" fmla="*/ 214604 h 886408"/>
              <a:gd name="connsiteX6216" fmla="*/ 4218391 w 8586408"/>
              <a:gd name="connsiteY6216" fmla="*/ 251926 h 886408"/>
              <a:gd name="connsiteX6217" fmla="*/ 4217077 w 8586408"/>
              <a:gd name="connsiteY6217" fmla="*/ 282146 h 886408"/>
              <a:gd name="connsiteX6218" fmla="*/ 4188882 w 8586408"/>
              <a:gd name="connsiteY6218" fmla="*/ 301552 h 886408"/>
              <a:gd name="connsiteX6219" fmla="*/ 4153280 w 8586408"/>
              <a:gd name="connsiteY6219" fmla="*/ 327691 h 886408"/>
              <a:gd name="connsiteX6220" fmla="*/ 4150043 w 8586408"/>
              <a:gd name="connsiteY6220" fmla="*/ 340761 h 886408"/>
              <a:gd name="connsiteX6221" fmla="*/ 4159752 w 8586408"/>
              <a:gd name="connsiteY6221" fmla="*/ 336677 h 886408"/>
              <a:gd name="connsiteX6222" fmla="*/ 4169463 w 8586408"/>
              <a:gd name="connsiteY6222" fmla="*/ 332592 h 886408"/>
              <a:gd name="connsiteX6223" fmla="*/ 4173509 w 8586408"/>
              <a:gd name="connsiteY6223" fmla="*/ 325241 h 886408"/>
              <a:gd name="connsiteX6224" fmla="*/ 4177554 w 8586408"/>
              <a:gd name="connsiteY6224" fmla="*/ 319523 h 886408"/>
              <a:gd name="connsiteX6225" fmla="*/ 4194546 w 8586408"/>
              <a:gd name="connsiteY6225" fmla="*/ 312172 h 886408"/>
              <a:gd name="connsiteX6226" fmla="*/ 4209920 w 8586408"/>
              <a:gd name="connsiteY6226" fmla="*/ 304821 h 886408"/>
              <a:gd name="connsiteX6227" fmla="*/ 4216333 w 8586408"/>
              <a:gd name="connsiteY6227" fmla="*/ 299271 h 886408"/>
              <a:gd name="connsiteX6228" fmla="*/ 4215267 w 8586408"/>
              <a:gd name="connsiteY6228" fmla="*/ 323777 h 886408"/>
              <a:gd name="connsiteX6229" fmla="*/ 4211539 w 8586408"/>
              <a:gd name="connsiteY6229" fmla="*/ 325241 h 886408"/>
              <a:gd name="connsiteX6230" fmla="*/ 4200210 w 8586408"/>
              <a:gd name="connsiteY6230" fmla="*/ 337494 h 886408"/>
              <a:gd name="connsiteX6231" fmla="*/ 4214872 w 8586408"/>
              <a:gd name="connsiteY6231" fmla="*/ 332869 h 886408"/>
              <a:gd name="connsiteX6232" fmla="*/ 4209060 w 8586408"/>
              <a:gd name="connsiteY6232" fmla="*/ 466530 h 886408"/>
              <a:gd name="connsiteX6233" fmla="*/ 4190399 w 8586408"/>
              <a:gd name="connsiteY6233" fmla="*/ 522514 h 886408"/>
              <a:gd name="connsiteX6234" fmla="*/ 4218391 w 8586408"/>
              <a:gd name="connsiteY6234" fmla="*/ 513183 h 886408"/>
              <a:gd name="connsiteX6235" fmla="*/ 4283705 w 8586408"/>
              <a:gd name="connsiteY6235" fmla="*/ 485191 h 886408"/>
              <a:gd name="connsiteX6236" fmla="*/ 4470168 w 8586408"/>
              <a:gd name="connsiteY6236" fmla="*/ 430820 h 886408"/>
              <a:gd name="connsiteX6237" fmla="*/ 4481705 w 8586408"/>
              <a:gd name="connsiteY6237" fmla="*/ 427256 h 886408"/>
              <a:gd name="connsiteX6238" fmla="*/ 4481794 w 8586408"/>
              <a:gd name="connsiteY6238" fmla="*/ 427346 h 886408"/>
              <a:gd name="connsiteX6239" fmla="*/ 4488267 w 8586408"/>
              <a:gd name="connsiteY6239" fmla="*/ 432246 h 886408"/>
              <a:gd name="connsiteX6240" fmla="*/ 4492313 w 8586408"/>
              <a:gd name="connsiteY6240" fmla="*/ 430613 h 886408"/>
              <a:gd name="connsiteX6241" fmla="*/ 4496359 w 8586408"/>
              <a:gd name="connsiteY6241" fmla="*/ 428979 h 886408"/>
              <a:gd name="connsiteX6242" fmla="*/ 4502832 w 8586408"/>
              <a:gd name="connsiteY6242" fmla="*/ 432246 h 886408"/>
              <a:gd name="connsiteX6243" fmla="*/ 4509306 w 8586408"/>
              <a:gd name="connsiteY6243" fmla="*/ 438781 h 886408"/>
              <a:gd name="connsiteX6244" fmla="*/ 4512542 w 8586408"/>
              <a:gd name="connsiteY6244" fmla="*/ 438781 h 886408"/>
              <a:gd name="connsiteX6245" fmla="*/ 4517397 w 8586408"/>
              <a:gd name="connsiteY6245" fmla="*/ 437148 h 886408"/>
              <a:gd name="connsiteX6246" fmla="*/ 4520633 w 8586408"/>
              <a:gd name="connsiteY6246" fmla="*/ 432246 h 886408"/>
              <a:gd name="connsiteX6247" fmla="*/ 4520633 w 8586408"/>
              <a:gd name="connsiteY6247" fmla="*/ 425711 h 886408"/>
              <a:gd name="connsiteX6248" fmla="*/ 4523871 w 8586408"/>
              <a:gd name="connsiteY6248" fmla="*/ 419178 h 886408"/>
              <a:gd name="connsiteX6249" fmla="*/ 4539244 w 8586408"/>
              <a:gd name="connsiteY6249" fmla="*/ 421627 h 886408"/>
              <a:gd name="connsiteX6250" fmla="*/ 4554618 w 8586408"/>
              <a:gd name="connsiteY6250" fmla="*/ 424078 h 886408"/>
              <a:gd name="connsiteX6251" fmla="*/ 4559473 w 8586408"/>
              <a:gd name="connsiteY6251" fmla="*/ 420811 h 886408"/>
              <a:gd name="connsiteX6252" fmla="*/ 4558663 w 8586408"/>
              <a:gd name="connsiteY6252" fmla="*/ 416727 h 886408"/>
              <a:gd name="connsiteX6253" fmla="*/ 4557855 w 8586408"/>
              <a:gd name="connsiteY6253" fmla="*/ 414276 h 886408"/>
              <a:gd name="connsiteX6254" fmla="*/ 4558663 w 8586408"/>
              <a:gd name="connsiteY6254" fmla="*/ 409375 h 886408"/>
              <a:gd name="connsiteX6255" fmla="*/ 4559473 w 8586408"/>
              <a:gd name="connsiteY6255" fmla="*/ 404474 h 886408"/>
              <a:gd name="connsiteX6256" fmla="*/ 4558063 w 8586408"/>
              <a:gd name="connsiteY6256" fmla="*/ 400774 h 886408"/>
              <a:gd name="connsiteX6257" fmla="*/ 4558675 w 8586408"/>
              <a:gd name="connsiteY6257" fmla="*/ 400548 h 886408"/>
              <a:gd name="connsiteX6258" fmla="*/ 4703583 w 8586408"/>
              <a:gd name="connsiteY6258" fmla="*/ 335902 h 886408"/>
              <a:gd name="connsiteX6259" fmla="*/ 4809869 w 8586408"/>
              <a:gd name="connsiteY6259" fmla="*/ 282195 h 886408"/>
              <a:gd name="connsiteX6260" fmla="*/ 4812198 w 8586408"/>
              <a:gd name="connsiteY6260" fmla="*/ 281142 h 886408"/>
              <a:gd name="connsiteX6261" fmla="*/ 4812737 w 8586408"/>
              <a:gd name="connsiteY6261" fmla="*/ 286033 h 886408"/>
              <a:gd name="connsiteX6262" fmla="*/ 4813545 w 8586408"/>
              <a:gd name="connsiteY6262" fmla="*/ 293384 h 886408"/>
              <a:gd name="connsiteX6263" fmla="*/ 4811119 w 8586408"/>
              <a:gd name="connsiteY6263" fmla="*/ 302370 h 886408"/>
              <a:gd name="connsiteX6264" fmla="*/ 4807073 w 8586408"/>
              <a:gd name="connsiteY6264" fmla="*/ 311354 h 886408"/>
              <a:gd name="connsiteX6265" fmla="*/ 4801408 w 8586408"/>
              <a:gd name="connsiteY6265" fmla="*/ 313805 h 886408"/>
              <a:gd name="connsiteX6266" fmla="*/ 4795744 w 8586408"/>
              <a:gd name="connsiteY6266" fmla="*/ 316256 h 886408"/>
              <a:gd name="connsiteX6267" fmla="*/ 4783607 w 8586408"/>
              <a:gd name="connsiteY6267" fmla="*/ 348929 h 886408"/>
              <a:gd name="connsiteX6268" fmla="*/ 4764996 w 8586408"/>
              <a:gd name="connsiteY6268" fmla="*/ 381603 h 886408"/>
              <a:gd name="connsiteX6269" fmla="*/ 4758524 w 8586408"/>
              <a:gd name="connsiteY6269" fmla="*/ 385687 h 886408"/>
              <a:gd name="connsiteX6270" fmla="*/ 4752051 w 8586408"/>
              <a:gd name="connsiteY6270" fmla="*/ 388138 h 886408"/>
              <a:gd name="connsiteX6271" fmla="*/ 4734248 w 8586408"/>
              <a:gd name="connsiteY6271" fmla="*/ 398757 h 886408"/>
              <a:gd name="connsiteX6272" fmla="*/ 4716447 w 8586408"/>
              <a:gd name="connsiteY6272" fmla="*/ 411009 h 886408"/>
              <a:gd name="connsiteX6273" fmla="*/ 4711593 w 8586408"/>
              <a:gd name="connsiteY6273" fmla="*/ 418360 h 886408"/>
              <a:gd name="connsiteX6274" fmla="*/ 4706738 w 8586408"/>
              <a:gd name="connsiteY6274" fmla="*/ 424078 h 886408"/>
              <a:gd name="connsiteX6275" fmla="*/ 4701074 w 8586408"/>
              <a:gd name="connsiteY6275" fmla="*/ 426529 h 886408"/>
              <a:gd name="connsiteX6276" fmla="*/ 4693792 w 8586408"/>
              <a:gd name="connsiteY6276" fmla="*/ 427346 h 886408"/>
              <a:gd name="connsiteX6277" fmla="*/ 4683273 w 8586408"/>
              <a:gd name="connsiteY6277" fmla="*/ 433064 h 886408"/>
              <a:gd name="connsiteX6278" fmla="*/ 4672754 w 8586408"/>
              <a:gd name="connsiteY6278" fmla="*/ 437148 h 886408"/>
              <a:gd name="connsiteX6279" fmla="*/ 4671136 w 8586408"/>
              <a:gd name="connsiteY6279" fmla="*/ 437148 h 886408"/>
              <a:gd name="connsiteX6280" fmla="*/ 4669518 w 8586408"/>
              <a:gd name="connsiteY6280" fmla="*/ 437148 h 886408"/>
              <a:gd name="connsiteX6281" fmla="*/ 4666280 w 8586408"/>
              <a:gd name="connsiteY6281" fmla="*/ 435514 h 886408"/>
              <a:gd name="connsiteX6282" fmla="*/ 4653335 w 8586408"/>
              <a:gd name="connsiteY6282" fmla="*/ 442865 h 886408"/>
              <a:gd name="connsiteX6283" fmla="*/ 4643624 w 8586408"/>
              <a:gd name="connsiteY6283" fmla="*/ 453485 h 886408"/>
              <a:gd name="connsiteX6284" fmla="*/ 4645243 w 8586408"/>
              <a:gd name="connsiteY6284" fmla="*/ 459202 h 886408"/>
              <a:gd name="connsiteX6285" fmla="*/ 4648479 w 8586408"/>
              <a:gd name="connsiteY6285" fmla="*/ 464920 h 886408"/>
              <a:gd name="connsiteX6286" fmla="*/ 4651715 w 8586408"/>
              <a:gd name="connsiteY6286" fmla="*/ 479623 h 886408"/>
              <a:gd name="connsiteX6287" fmla="*/ 4658189 w 8586408"/>
              <a:gd name="connsiteY6287" fmla="*/ 492693 h 886408"/>
              <a:gd name="connsiteX6288" fmla="*/ 4670326 w 8586408"/>
              <a:gd name="connsiteY6288" fmla="*/ 504128 h 886408"/>
              <a:gd name="connsiteX6289" fmla="*/ 4677609 w 8586408"/>
              <a:gd name="connsiteY6289" fmla="*/ 520465 h 886408"/>
              <a:gd name="connsiteX6290" fmla="*/ 4677609 w 8586408"/>
              <a:gd name="connsiteY6290" fmla="*/ 527000 h 886408"/>
              <a:gd name="connsiteX6291" fmla="*/ 4671136 w 8586408"/>
              <a:gd name="connsiteY6291" fmla="*/ 533535 h 886408"/>
              <a:gd name="connsiteX6292" fmla="*/ 4680845 w 8586408"/>
              <a:gd name="connsiteY6292" fmla="*/ 542519 h 886408"/>
              <a:gd name="connsiteX6293" fmla="*/ 4692173 w 8586408"/>
              <a:gd name="connsiteY6293" fmla="*/ 548237 h 886408"/>
              <a:gd name="connsiteX6294" fmla="*/ 4697838 w 8586408"/>
              <a:gd name="connsiteY6294" fmla="*/ 562940 h 886408"/>
              <a:gd name="connsiteX6295" fmla="*/ 4708356 w 8586408"/>
              <a:gd name="connsiteY6295" fmla="*/ 572742 h 886408"/>
              <a:gd name="connsiteX6296" fmla="*/ 4709975 w 8586408"/>
              <a:gd name="connsiteY6296" fmla="*/ 584178 h 886408"/>
              <a:gd name="connsiteX6297" fmla="*/ 4714021 w 8586408"/>
              <a:gd name="connsiteY6297" fmla="*/ 588263 h 886408"/>
              <a:gd name="connsiteX6298" fmla="*/ 4719685 w 8586408"/>
              <a:gd name="connsiteY6298" fmla="*/ 589896 h 886408"/>
              <a:gd name="connsiteX6299" fmla="*/ 4726158 w 8586408"/>
              <a:gd name="connsiteY6299" fmla="*/ 595614 h 886408"/>
              <a:gd name="connsiteX6300" fmla="*/ 4730204 w 8586408"/>
              <a:gd name="connsiteY6300" fmla="*/ 604599 h 886408"/>
              <a:gd name="connsiteX6301" fmla="*/ 4737486 w 8586408"/>
              <a:gd name="connsiteY6301" fmla="*/ 608684 h 886408"/>
              <a:gd name="connsiteX6302" fmla="*/ 4739104 w 8586408"/>
              <a:gd name="connsiteY6302" fmla="*/ 610317 h 886408"/>
              <a:gd name="connsiteX6303" fmla="*/ 4739104 w 8586408"/>
              <a:gd name="connsiteY6303" fmla="*/ 622570 h 886408"/>
              <a:gd name="connsiteX6304" fmla="*/ 4743959 w 8586408"/>
              <a:gd name="connsiteY6304" fmla="*/ 633189 h 886408"/>
              <a:gd name="connsiteX6305" fmla="*/ 4760142 w 8586408"/>
              <a:gd name="connsiteY6305" fmla="*/ 647892 h 886408"/>
              <a:gd name="connsiteX6306" fmla="*/ 4771470 w 8586408"/>
              <a:gd name="connsiteY6306" fmla="*/ 668313 h 886408"/>
              <a:gd name="connsiteX6307" fmla="*/ 4777943 w 8586408"/>
              <a:gd name="connsiteY6307" fmla="*/ 688734 h 886408"/>
              <a:gd name="connsiteX6308" fmla="*/ 4791699 w 8586408"/>
              <a:gd name="connsiteY6308" fmla="*/ 709971 h 886408"/>
              <a:gd name="connsiteX6309" fmla="*/ 4810309 w 8586408"/>
              <a:gd name="connsiteY6309" fmla="*/ 729576 h 886408"/>
              <a:gd name="connsiteX6310" fmla="*/ 4810309 w 8586408"/>
              <a:gd name="connsiteY6310" fmla="*/ 739377 h 886408"/>
              <a:gd name="connsiteX6311" fmla="*/ 4815973 w 8586408"/>
              <a:gd name="connsiteY6311" fmla="*/ 743462 h 886408"/>
              <a:gd name="connsiteX6312" fmla="*/ 4823256 w 8586408"/>
              <a:gd name="connsiteY6312" fmla="*/ 747546 h 886408"/>
              <a:gd name="connsiteX6313" fmla="*/ 4826492 w 8586408"/>
              <a:gd name="connsiteY6313" fmla="*/ 758981 h 886408"/>
              <a:gd name="connsiteX6314" fmla="*/ 4833774 w 8586408"/>
              <a:gd name="connsiteY6314" fmla="*/ 775318 h 886408"/>
              <a:gd name="connsiteX6315" fmla="*/ 4841057 w 8586408"/>
              <a:gd name="connsiteY6315" fmla="*/ 790838 h 886408"/>
              <a:gd name="connsiteX6316" fmla="*/ 4844293 w 8586408"/>
              <a:gd name="connsiteY6316" fmla="*/ 798189 h 886408"/>
              <a:gd name="connsiteX6317" fmla="*/ 4855622 w 8586408"/>
              <a:gd name="connsiteY6317" fmla="*/ 798189 h 886408"/>
              <a:gd name="connsiteX6318" fmla="*/ 4860476 w 8586408"/>
              <a:gd name="connsiteY6318" fmla="*/ 805540 h 886408"/>
              <a:gd name="connsiteX6319" fmla="*/ 4863714 w 8586408"/>
              <a:gd name="connsiteY6319" fmla="*/ 814526 h 886408"/>
              <a:gd name="connsiteX6320" fmla="*/ 4849149 w 8586408"/>
              <a:gd name="connsiteY6320" fmla="*/ 835764 h 886408"/>
              <a:gd name="connsiteX6321" fmla="*/ 4839439 w 8586408"/>
              <a:gd name="connsiteY6321" fmla="*/ 833314 h 886408"/>
              <a:gd name="connsiteX6322" fmla="*/ 4829728 w 8586408"/>
              <a:gd name="connsiteY6322" fmla="*/ 830863 h 886408"/>
              <a:gd name="connsiteX6323" fmla="*/ 4821637 w 8586408"/>
              <a:gd name="connsiteY6323" fmla="*/ 834130 h 886408"/>
              <a:gd name="connsiteX6324" fmla="*/ 4813545 w 8586408"/>
              <a:gd name="connsiteY6324" fmla="*/ 837398 h 886408"/>
              <a:gd name="connsiteX6325" fmla="*/ 4807073 w 8586408"/>
              <a:gd name="connsiteY6325" fmla="*/ 834947 h 886408"/>
              <a:gd name="connsiteX6326" fmla="*/ 4800600 w 8586408"/>
              <a:gd name="connsiteY6326" fmla="*/ 832496 h 886408"/>
              <a:gd name="connsiteX6327" fmla="*/ 4786845 w 8586408"/>
              <a:gd name="connsiteY6327" fmla="*/ 834130 h 886408"/>
              <a:gd name="connsiteX6328" fmla="*/ 4773089 w 8586408"/>
              <a:gd name="connsiteY6328" fmla="*/ 835764 h 886408"/>
              <a:gd name="connsiteX6329" fmla="*/ 4764188 w 8586408"/>
              <a:gd name="connsiteY6329" fmla="*/ 834947 h 886408"/>
              <a:gd name="connsiteX6330" fmla="*/ 4755287 w 8586408"/>
              <a:gd name="connsiteY6330" fmla="*/ 834130 h 886408"/>
              <a:gd name="connsiteX6331" fmla="*/ 4721303 w 8586408"/>
              <a:gd name="connsiteY6331" fmla="*/ 843933 h 886408"/>
              <a:gd name="connsiteX6332" fmla="*/ 4719685 w 8586408"/>
              <a:gd name="connsiteY6332" fmla="*/ 843933 h 886408"/>
              <a:gd name="connsiteX6333" fmla="*/ 4714829 w 8586408"/>
              <a:gd name="connsiteY6333" fmla="*/ 839031 h 886408"/>
              <a:gd name="connsiteX6334" fmla="*/ 4708356 w 8586408"/>
              <a:gd name="connsiteY6334" fmla="*/ 834130 h 886408"/>
              <a:gd name="connsiteX6335" fmla="*/ 4698646 w 8586408"/>
              <a:gd name="connsiteY6335" fmla="*/ 835764 h 886408"/>
              <a:gd name="connsiteX6336" fmla="*/ 4687319 w 8586408"/>
              <a:gd name="connsiteY6336" fmla="*/ 835764 h 886408"/>
              <a:gd name="connsiteX6337" fmla="*/ 4671136 w 8586408"/>
              <a:gd name="connsiteY6337" fmla="*/ 843933 h 886408"/>
              <a:gd name="connsiteX6338" fmla="*/ 4663044 w 8586408"/>
              <a:gd name="connsiteY6338" fmla="*/ 839849 h 886408"/>
              <a:gd name="connsiteX6339" fmla="*/ 4654953 w 8586408"/>
              <a:gd name="connsiteY6339" fmla="*/ 835764 h 886408"/>
              <a:gd name="connsiteX6340" fmla="*/ 4647670 w 8586408"/>
              <a:gd name="connsiteY6340" fmla="*/ 838214 h 886408"/>
              <a:gd name="connsiteX6341" fmla="*/ 4642006 w 8586408"/>
              <a:gd name="connsiteY6341" fmla="*/ 840665 h 886408"/>
              <a:gd name="connsiteX6342" fmla="*/ 4637960 w 8586408"/>
              <a:gd name="connsiteY6342" fmla="*/ 839031 h 886408"/>
              <a:gd name="connsiteX6343" fmla="*/ 4633914 w 8586408"/>
              <a:gd name="connsiteY6343" fmla="*/ 837398 h 886408"/>
              <a:gd name="connsiteX6344" fmla="*/ 4627441 w 8586408"/>
              <a:gd name="connsiteY6344" fmla="*/ 839031 h 886408"/>
              <a:gd name="connsiteX6345" fmla="*/ 4620968 w 8586408"/>
              <a:gd name="connsiteY6345" fmla="*/ 842298 h 886408"/>
              <a:gd name="connsiteX6346" fmla="*/ 4616922 w 8586408"/>
              <a:gd name="connsiteY6346" fmla="*/ 837398 h 886408"/>
              <a:gd name="connsiteX6347" fmla="*/ 4612877 w 8586408"/>
              <a:gd name="connsiteY6347" fmla="*/ 834130 h 886408"/>
              <a:gd name="connsiteX6348" fmla="*/ 4608832 w 8586408"/>
              <a:gd name="connsiteY6348" fmla="*/ 836581 h 886408"/>
              <a:gd name="connsiteX6349" fmla="*/ 4604785 w 8586408"/>
              <a:gd name="connsiteY6349" fmla="*/ 839031 h 886408"/>
              <a:gd name="connsiteX6350" fmla="*/ 4599930 w 8586408"/>
              <a:gd name="connsiteY6350" fmla="*/ 838214 h 886408"/>
              <a:gd name="connsiteX6351" fmla="*/ 4596694 w 8586408"/>
              <a:gd name="connsiteY6351" fmla="*/ 837398 h 886408"/>
              <a:gd name="connsiteX6352" fmla="*/ 4582938 w 8586408"/>
              <a:gd name="connsiteY6352" fmla="*/ 838214 h 886408"/>
              <a:gd name="connsiteX6353" fmla="*/ 4570800 w 8586408"/>
              <a:gd name="connsiteY6353" fmla="*/ 839031 h 886408"/>
              <a:gd name="connsiteX6354" fmla="*/ 4563519 w 8586408"/>
              <a:gd name="connsiteY6354" fmla="*/ 838214 h 886408"/>
              <a:gd name="connsiteX6355" fmla="*/ 4556237 w 8586408"/>
              <a:gd name="connsiteY6355" fmla="*/ 837398 h 886408"/>
              <a:gd name="connsiteX6356" fmla="*/ 4544908 w 8586408"/>
              <a:gd name="connsiteY6356" fmla="*/ 839031 h 886408"/>
              <a:gd name="connsiteX6357" fmla="*/ 4533580 w 8586408"/>
              <a:gd name="connsiteY6357" fmla="*/ 840665 h 886408"/>
              <a:gd name="connsiteX6358" fmla="*/ 4527107 w 8586408"/>
              <a:gd name="connsiteY6358" fmla="*/ 839031 h 886408"/>
              <a:gd name="connsiteX6359" fmla="*/ 4519015 w 8586408"/>
              <a:gd name="connsiteY6359" fmla="*/ 837398 h 886408"/>
              <a:gd name="connsiteX6360" fmla="*/ 4515778 w 8586408"/>
              <a:gd name="connsiteY6360" fmla="*/ 838214 h 886408"/>
              <a:gd name="connsiteX6361" fmla="*/ 4512542 w 8586408"/>
              <a:gd name="connsiteY6361" fmla="*/ 839031 h 886408"/>
              <a:gd name="connsiteX6362" fmla="*/ 4499595 w 8586408"/>
              <a:gd name="connsiteY6362" fmla="*/ 827596 h 886408"/>
              <a:gd name="connsiteX6363" fmla="*/ 4483412 w 8586408"/>
              <a:gd name="connsiteY6363" fmla="*/ 811259 h 886408"/>
              <a:gd name="connsiteX6364" fmla="*/ 4480176 w 8586408"/>
              <a:gd name="connsiteY6364" fmla="*/ 803091 h 886408"/>
              <a:gd name="connsiteX6365" fmla="*/ 4476940 w 8586408"/>
              <a:gd name="connsiteY6365" fmla="*/ 794923 h 886408"/>
              <a:gd name="connsiteX6366" fmla="*/ 4461565 w 8586408"/>
              <a:gd name="connsiteY6366" fmla="*/ 765516 h 886408"/>
              <a:gd name="connsiteX6367" fmla="*/ 4442956 w 8586408"/>
              <a:gd name="connsiteY6367" fmla="*/ 739377 h 886408"/>
              <a:gd name="connsiteX6368" fmla="*/ 4441337 w 8586408"/>
              <a:gd name="connsiteY6368" fmla="*/ 731209 h 886408"/>
              <a:gd name="connsiteX6369" fmla="*/ 4439718 w 8586408"/>
              <a:gd name="connsiteY6369" fmla="*/ 723041 h 886408"/>
              <a:gd name="connsiteX6370" fmla="*/ 4434863 w 8586408"/>
              <a:gd name="connsiteY6370" fmla="*/ 718957 h 886408"/>
              <a:gd name="connsiteX6371" fmla="*/ 4430009 w 8586408"/>
              <a:gd name="connsiteY6371" fmla="*/ 714872 h 886408"/>
              <a:gd name="connsiteX6372" fmla="*/ 4426773 w 8586408"/>
              <a:gd name="connsiteY6372" fmla="*/ 703436 h 886408"/>
              <a:gd name="connsiteX6373" fmla="*/ 4413826 w 8586408"/>
              <a:gd name="connsiteY6373" fmla="*/ 687916 h 886408"/>
              <a:gd name="connsiteX6374" fmla="*/ 4408971 w 8586408"/>
              <a:gd name="connsiteY6374" fmla="*/ 667496 h 886408"/>
              <a:gd name="connsiteX6375" fmla="*/ 4408971 w 8586408"/>
              <a:gd name="connsiteY6375" fmla="*/ 665862 h 886408"/>
              <a:gd name="connsiteX6376" fmla="*/ 4410590 w 8586408"/>
              <a:gd name="connsiteY6376" fmla="*/ 664229 h 886408"/>
              <a:gd name="connsiteX6377" fmla="*/ 4411398 w 8586408"/>
              <a:gd name="connsiteY6377" fmla="*/ 662594 h 886408"/>
              <a:gd name="connsiteX6378" fmla="*/ 4412208 w 8586408"/>
              <a:gd name="connsiteY6378" fmla="*/ 660961 h 886408"/>
              <a:gd name="connsiteX6379" fmla="*/ 4412208 w 8586408"/>
              <a:gd name="connsiteY6379" fmla="*/ 659327 h 886408"/>
              <a:gd name="connsiteX6380" fmla="*/ 4408162 w 8586408"/>
              <a:gd name="connsiteY6380" fmla="*/ 661778 h 886408"/>
              <a:gd name="connsiteX6381" fmla="*/ 4404116 w 8586408"/>
              <a:gd name="connsiteY6381" fmla="*/ 664229 h 886408"/>
              <a:gd name="connsiteX6382" fmla="*/ 4397643 w 8586408"/>
              <a:gd name="connsiteY6382" fmla="*/ 662594 h 886408"/>
              <a:gd name="connsiteX6383" fmla="*/ 4393597 w 8586408"/>
              <a:gd name="connsiteY6383" fmla="*/ 656060 h 886408"/>
              <a:gd name="connsiteX6384" fmla="*/ 4392788 w 8586408"/>
              <a:gd name="connsiteY6384" fmla="*/ 647892 h 886408"/>
              <a:gd name="connsiteX6385" fmla="*/ 4388742 w 8586408"/>
              <a:gd name="connsiteY6385" fmla="*/ 643808 h 886408"/>
              <a:gd name="connsiteX6386" fmla="*/ 4383078 w 8586408"/>
              <a:gd name="connsiteY6386" fmla="*/ 639724 h 886408"/>
              <a:gd name="connsiteX6387" fmla="*/ 4374987 w 8586408"/>
              <a:gd name="connsiteY6387" fmla="*/ 617668 h 886408"/>
              <a:gd name="connsiteX6388" fmla="*/ 4365277 w 8586408"/>
              <a:gd name="connsiteY6388" fmla="*/ 593980 h 886408"/>
              <a:gd name="connsiteX6389" fmla="*/ 4357995 w 8586408"/>
              <a:gd name="connsiteY6389" fmla="*/ 588263 h 886408"/>
              <a:gd name="connsiteX6390" fmla="*/ 4353949 w 8586408"/>
              <a:gd name="connsiteY6390" fmla="*/ 579277 h 886408"/>
              <a:gd name="connsiteX6391" fmla="*/ 4353949 w 8586408"/>
              <a:gd name="connsiteY6391" fmla="*/ 577644 h 886408"/>
              <a:gd name="connsiteX6392" fmla="*/ 4354758 w 8586408"/>
              <a:gd name="connsiteY6392" fmla="*/ 572742 h 886408"/>
              <a:gd name="connsiteX6393" fmla="*/ 4357185 w 8586408"/>
              <a:gd name="connsiteY6393" fmla="*/ 569475 h 886408"/>
              <a:gd name="connsiteX6394" fmla="*/ 4361231 w 8586408"/>
              <a:gd name="connsiteY6394" fmla="*/ 571109 h 886408"/>
              <a:gd name="connsiteX6395" fmla="*/ 4363659 w 8586408"/>
              <a:gd name="connsiteY6395" fmla="*/ 572742 h 886408"/>
              <a:gd name="connsiteX6396" fmla="*/ 4370131 w 8586408"/>
              <a:gd name="connsiteY6396" fmla="*/ 561307 h 886408"/>
              <a:gd name="connsiteX6397" fmla="*/ 4358804 w 8586408"/>
              <a:gd name="connsiteY6397" fmla="*/ 551505 h 886408"/>
              <a:gd name="connsiteX6398" fmla="*/ 4353949 w 8586408"/>
              <a:gd name="connsiteY6398" fmla="*/ 551505 h 886408"/>
              <a:gd name="connsiteX6399" fmla="*/ 4352330 w 8586408"/>
              <a:gd name="connsiteY6399" fmla="*/ 553138 h 886408"/>
              <a:gd name="connsiteX6400" fmla="*/ 4352330 w 8586408"/>
              <a:gd name="connsiteY6400" fmla="*/ 554772 h 886408"/>
              <a:gd name="connsiteX6401" fmla="*/ 4353949 w 8586408"/>
              <a:gd name="connsiteY6401" fmla="*/ 561307 h 886408"/>
              <a:gd name="connsiteX6402" fmla="*/ 4355567 w 8586408"/>
              <a:gd name="connsiteY6402" fmla="*/ 567842 h 886408"/>
              <a:gd name="connsiteX6403" fmla="*/ 4347476 w 8586408"/>
              <a:gd name="connsiteY6403" fmla="*/ 562940 h 886408"/>
              <a:gd name="connsiteX6404" fmla="*/ 4344239 w 8586408"/>
              <a:gd name="connsiteY6404" fmla="*/ 552321 h 886408"/>
              <a:gd name="connsiteX6405" fmla="*/ 4339384 w 8586408"/>
              <a:gd name="connsiteY6405" fmla="*/ 542519 h 886408"/>
              <a:gd name="connsiteX6406" fmla="*/ 4328056 w 8586408"/>
              <a:gd name="connsiteY6406" fmla="*/ 538435 h 886408"/>
              <a:gd name="connsiteX6407" fmla="*/ 4321583 w 8586408"/>
              <a:gd name="connsiteY6407" fmla="*/ 539252 h 886408"/>
              <a:gd name="connsiteX6408" fmla="*/ 4315110 w 8586408"/>
              <a:gd name="connsiteY6408" fmla="*/ 540068 h 886408"/>
              <a:gd name="connsiteX6409" fmla="*/ 4316728 w 8586408"/>
              <a:gd name="connsiteY6409" fmla="*/ 531900 h 886408"/>
              <a:gd name="connsiteX6410" fmla="*/ 4318346 w 8586408"/>
              <a:gd name="connsiteY6410" fmla="*/ 523732 h 886408"/>
              <a:gd name="connsiteX6411" fmla="*/ 4296499 w 8586408"/>
              <a:gd name="connsiteY6411" fmla="*/ 531900 h 886408"/>
              <a:gd name="connsiteX6412" fmla="*/ 4277889 w 8586408"/>
              <a:gd name="connsiteY6412" fmla="*/ 540068 h 886408"/>
              <a:gd name="connsiteX6413" fmla="*/ 4273843 w 8586408"/>
              <a:gd name="connsiteY6413" fmla="*/ 539252 h 886408"/>
              <a:gd name="connsiteX6414" fmla="*/ 4269797 w 8586408"/>
              <a:gd name="connsiteY6414" fmla="*/ 538435 h 886408"/>
              <a:gd name="connsiteX6415" fmla="*/ 4263324 w 8586408"/>
              <a:gd name="connsiteY6415" fmla="*/ 543337 h 886408"/>
              <a:gd name="connsiteX6416" fmla="*/ 4260087 w 8586408"/>
              <a:gd name="connsiteY6416" fmla="*/ 551505 h 886408"/>
              <a:gd name="connsiteX6417" fmla="*/ 4264942 w 8586408"/>
              <a:gd name="connsiteY6417" fmla="*/ 574377 h 886408"/>
              <a:gd name="connsiteX6418" fmla="*/ 4279507 w 8586408"/>
              <a:gd name="connsiteY6418" fmla="*/ 589079 h 886408"/>
              <a:gd name="connsiteX6419" fmla="*/ 4285980 w 8586408"/>
              <a:gd name="connsiteY6419" fmla="*/ 585812 h 886408"/>
              <a:gd name="connsiteX6420" fmla="*/ 4278698 w 8586408"/>
              <a:gd name="connsiteY6420" fmla="*/ 576826 h 886408"/>
              <a:gd name="connsiteX6421" fmla="*/ 4271415 w 8586408"/>
              <a:gd name="connsiteY6421" fmla="*/ 571109 h 886408"/>
              <a:gd name="connsiteX6422" fmla="*/ 4275461 w 8586408"/>
              <a:gd name="connsiteY6422" fmla="*/ 557223 h 886408"/>
              <a:gd name="connsiteX6423" fmla="*/ 4285980 w 8586408"/>
              <a:gd name="connsiteY6423" fmla="*/ 546603 h 886408"/>
              <a:gd name="connsiteX6424" fmla="*/ 4293263 w 8586408"/>
              <a:gd name="connsiteY6424" fmla="*/ 547421 h 886408"/>
              <a:gd name="connsiteX6425" fmla="*/ 4302163 w 8586408"/>
              <a:gd name="connsiteY6425" fmla="*/ 548237 h 886408"/>
              <a:gd name="connsiteX6426" fmla="*/ 4311873 w 8586408"/>
              <a:gd name="connsiteY6426" fmla="*/ 548237 h 886408"/>
              <a:gd name="connsiteX6427" fmla="*/ 4323201 w 8586408"/>
              <a:gd name="connsiteY6427" fmla="*/ 558040 h 886408"/>
              <a:gd name="connsiteX6428" fmla="*/ 4324819 w 8586408"/>
              <a:gd name="connsiteY6428" fmla="*/ 576010 h 886408"/>
              <a:gd name="connsiteX6429" fmla="*/ 4323201 w 8586408"/>
              <a:gd name="connsiteY6429" fmla="*/ 579277 h 886408"/>
              <a:gd name="connsiteX6430" fmla="*/ 4315110 w 8586408"/>
              <a:gd name="connsiteY6430" fmla="*/ 587445 h 886408"/>
              <a:gd name="connsiteX6431" fmla="*/ 4315110 w 8586408"/>
              <a:gd name="connsiteY6431" fmla="*/ 598882 h 886408"/>
              <a:gd name="connsiteX6432" fmla="*/ 4298927 w 8586408"/>
              <a:gd name="connsiteY6432" fmla="*/ 598882 h 886408"/>
              <a:gd name="connsiteX6433" fmla="*/ 4297308 w 8586408"/>
              <a:gd name="connsiteY6433" fmla="*/ 600515 h 886408"/>
              <a:gd name="connsiteX6434" fmla="*/ 4297308 w 8586408"/>
              <a:gd name="connsiteY6434" fmla="*/ 602149 h 886408"/>
              <a:gd name="connsiteX6435" fmla="*/ 4302163 w 8586408"/>
              <a:gd name="connsiteY6435" fmla="*/ 611950 h 886408"/>
              <a:gd name="connsiteX6436" fmla="*/ 4303781 w 8586408"/>
              <a:gd name="connsiteY6436" fmla="*/ 611950 h 886408"/>
              <a:gd name="connsiteX6437" fmla="*/ 4311064 w 8586408"/>
              <a:gd name="connsiteY6437" fmla="*/ 609500 h 886408"/>
              <a:gd name="connsiteX6438" fmla="*/ 4318346 w 8586408"/>
              <a:gd name="connsiteY6438" fmla="*/ 603782 h 886408"/>
              <a:gd name="connsiteX6439" fmla="*/ 4323201 w 8586408"/>
              <a:gd name="connsiteY6439" fmla="*/ 615219 h 886408"/>
              <a:gd name="connsiteX6440" fmla="*/ 4318346 w 8586408"/>
              <a:gd name="connsiteY6440" fmla="*/ 634005 h 886408"/>
              <a:gd name="connsiteX6441" fmla="*/ 4303781 w 8586408"/>
              <a:gd name="connsiteY6441" fmla="*/ 644624 h 886408"/>
              <a:gd name="connsiteX6442" fmla="*/ 4297308 w 8586408"/>
              <a:gd name="connsiteY6442" fmla="*/ 641357 h 886408"/>
              <a:gd name="connsiteX6443" fmla="*/ 4299735 w 8586408"/>
              <a:gd name="connsiteY6443" fmla="*/ 637273 h 886408"/>
              <a:gd name="connsiteX6444" fmla="*/ 4302163 w 8586408"/>
              <a:gd name="connsiteY6444" fmla="*/ 633189 h 886408"/>
              <a:gd name="connsiteX6445" fmla="*/ 4295690 w 8586408"/>
              <a:gd name="connsiteY6445" fmla="*/ 626654 h 886408"/>
              <a:gd name="connsiteX6446" fmla="*/ 4288408 w 8586408"/>
              <a:gd name="connsiteY6446" fmla="*/ 631555 h 886408"/>
              <a:gd name="connsiteX6447" fmla="*/ 4285980 w 8586408"/>
              <a:gd name="connsiteY6447" fmla="*/ 639724 h 886408"/>
              <a:gd name="connsiteX6448" fmla="*/ 4290835 w 8586408"/>
              <a:gd name="connsiteY6448" fmla="*/ 647892 h 886408"/>
              <a:gd name="connsiteX6449" fmla="*/ 4298927 w 8586408"/>
              <a:gd name="connsiteY6449" fmla="*/ 652792 h 886408"/>
              <a:gd name="connsiteX6450" fmla="*/ 4307018 w 8586408"/>
              <a:gd name="connsiteY6450" fmla="*/ 647892 h 886408"/>
              <a:gd name="connsiteX6451" fmla="*/ 4319964 w 8586408"/>
              <a:gd name="connsiteY6451" fmla="*/ 647892 h 886408"/>
              <a:gd name="connsiteX6452" fmla="*/ 4319964 w 8586408"/>
              <a:gd name="connsiteY6452" fmla="*/ 649525 h 886408"/>
              <a:gd name="connsiteX6453" fmla="*/ 4321583 w 8586408"/>
              <a:gd name="connsiteY6453" fmla="*/ 652792 h 886408"/>
              <a:gd name="connsiteX6454" fmla="*/ 4321583 w 8586408"/>
              <a:gd name="connsiteY6454" fmla="*/ 664229 h 886408"/>
              <a:gd name="connsiteX6455" fmla="*/ 4319964 w 8586408"/>
              <a:gd name="connsiteY6455" fmla="*/ 677297 h 886408"/>
              <a:gd name="connsiteX6456" fmla="*/ 4318346 w 8586408"/>
              <a:gd name="connsiteY6456" fmla="*/ 690367 h 886408"/>
              <a:gd name="connsiteX6457" fmla="*/ 4318346 w 8586408"/>
              <a:gd name="connsiteY6457" fmla="*/ 692001 h 886408"/>
              <a:gd name="connsiteX6458" fmla="*/ 4319964 w 8586408"/>
              <a:gd name="connsiteY6458" fmla="*/ 696902 h 886408"/>
              <a:gd name="connsiteX6459" fmla="*/ 4319964 w 8586408"/>
              <a:gd name="connsiteY6459" fmla="*/ 700169 h 886408"/>
              <a:gd name="connsiteX6460" fmla="*/ 4321583 w 8586408"/>
              <a:gd name="connsiteY6460" fmla="*/ 701802 h 886408"/>
              <a:gd name="connsiteX6461" fmla="*/ 4319964 w 8586408"/>
              <a:gd name="connsiteY6461" fmla="*/ 706704 h 886408"/>
              <a:gd name="connsiteX6462" fmla="*/ 4319964 w 8586408"/>
              <a:gd name="connsiteY6462" fmla="*/ 708337 h 886408"/>
              <a:gd name="connsiteX6463" fmla="*/ 4320774 w 8586408"/>
              <a:gd name="connsiteY6463" fmla="*/ 712422 h 886408"/>
              <a:gd name="connsiteX6464" fmla="*/ 4321583 w 8586408"/>
              <a:gd name="connsiteY6464" fmla="*/ 716506 h 886408"/>
              <a:gd name="connsiteX6465" fmla="*/ 4320774 w 8586408"/>
              <a:gd name="connsiteY6465" fmla="*/ 722223 h 886408"/>
              <a:gd name="connsiteX6466" fmla="*/ 4319964 w 8586408"/>
              <a:gd name="connsiteY6466" fmla="*/ 727941 h 886408"/>
              <a:gd name="connsiteX6467" fmla="*/ 4322392 w 8586408"/>
              <a:gd name="connsiteY6467" fmla="*/ 737744 h 886408"/>
              <a:gd name="connsiteX6468" fmla="*/ 4324819 w 8586408"/>
              <a:gd name="connsiteY6468" fmla="*/ 747546 h 886408"/>
              <a:gd name="connsiteX6469" fmla="*/ 4324819 w 8586408"/>
              <a:gd name="connsiteY6469" fmla="*/ 750813 h 886408"/>
              <a:gd name="connsiteX6470" fmla="*/ 4324819 w 8586408"/>
              <a:gd name="connsiteY6470" fmla="*/ 765516 h 886408"/>
              <a:gd name="connsiteX6471" fmla="*/ 4323201 w 8586408"/>
              <a:gd name="connsiteY6471" fmla="*/ 780219 h 886408"/>
              <a:gd name="connsiteX6472" fmla="*/ 4319964 w 8586408"/>
              <a:gd name="connsiteY6472" fmla="*/ 788388 h 886408"/>
              <a:gd name="connsiteX6473" fmla="*/ 4321583 w 8586408"/>
              <a:gd name="connsiteY6473" fmla="*/ 793288 h 886408"/>
              <a:gd name="connsiteX6474" fmla="*/ 4323201 w 8586408"/>
              <a:gd name="connsiteY6474" fmla="*/ 796556 h 886408"/>
              <a:gd name="connsiteX6475" fmla="*/ 4323201 w 8586408"/>
              <a:gd name="connsiteY6475" fmla="*/ 798189 h 886408"/>
              <a:gd name="connsiteX6476" fmla="*/ 4322392 w 8586408"/>
              <a:gd name="connsiteY6476" fmla="*/ 808809 h 886408"/>
              <a:gd name="connsiteX6477" fmla="*/ 4321583 w 8586408"/>
              <a:gd name="connsiteY6477" fmla="*/ 819428 h 886408"/>
              <a:gd name="connsiteX6478" fmla="*/ 4313491 w 8586408"/>
              <a:gd name="connsiteY6478" fmla="*/ 825961 h 886408"/>
              <a:gd name="connsiteX6479" fmla="*/ 4311064 w 8586408"/>
              <a:gd name="connsiteY6479" fmla="*/ 825145 h 886408"/>
              <a:gd name="connsiteX6480" fmla="*/ 4307018 w 8586408"/>
              <a:gd name="connsiteY6480" fmla="*/ 824328 h 886408"/>
              <a:gd name="connsiteX6481" fmla="*/ 4295690 w 8586408"/>
              <a:gd name="connsiteY6481" fmla="*/ 831680 h 886408"/>
              <a:gd name="connsiteX6482" fmla="*/ 4269797 w 8586408"/>
              <a:gd name="connsiteY6482" fmla="*/ 839031 h 886408"/>
              <a:gd name="connsiteX6483" fmla="*/ 4263324 w 8586408"/>
              <a:gd name="connsiteY6483" fmla="*/ 836581 h 886408"/>
              <a:gd name="connsiteX6484" fmla="*/ 4256851 w 8586408"/>
              <a:gd name="connsiteY6484" fmla="*/ 834130 h 886408"/>
              <a:gd name="connsiteX6485" fmla="*/ 4250378 w 8586408"/>
              <a:gd name="connsiteY6485" fmla="*/ 835764 h 886408"/>
              <a:gd name="connsiteX6486" fmla="*/ 4243905 w 8586408"/>
              <a:gd name="connsiteY6486" fmla="*/ 837398 h 886408"/>
              <a:gd name="connsiteX6487" fmla="*/ 4235813 w 8586408"/>
              <a:gd name="connsiteY6487" fmla="*/ 835764 h 886408"/>
              <a:gd name="connsiteX6488" fmla="*/ 4229340 w 8586408"/>
              <a:gd name="connsiteY6488" fmla="*/ 834130 h 886408"/>
              <a:gd name="connsiteX6489" fmla="*/ 4222058 w 8586408"/>
              <a:gd name="connsiteY6489" fmla="*/ 835764 h 886408"/>
              <a:gd name="connsiteX6490" fmla="*/ 4216393 w 8586408"/>
              <a:gd name="connsiteY6490" fmla="*/ 837398 h 886408"/>
              <a:gd name="connsiteX6491" fmla="*/ 4212347 w 8586408"/>
              <a:gd name="connsiteY6491" fmla="*/ 835764 h 886408"/>
              <a:gd name="connsiteX6492" fmla="*/ 4208302 w 8586408"/>
              <a:gd name="connsiteY6492" fmla="*/ 834130 h 886408"/>
              <a:gd name="connsiteX6493" fmla="*/ 4193737 w 8586408"/>
              <a:gd name="connsiteY6493" fmla="*/ 836581 h 886408"/>
              <a:gd name="connsiteX6494" fmla="*/ 4179173 w 8586408"/>
              <a:gd name="connsiteY6494" fmla="*/ 839031 h 886408"/>
              <a:gd name="connsiteX6495" fmla="*/ 4174317 w 8586408"/>
              <a:gd name="connsiteY6495" fmla="*/ 838214 h 886408"/>
              <a:gd name="connsiteX6496" fmla="*/ 4169463 w 8586408"/>
              <a:gd name="connsiteY6496" fmla="*/ 837398 h 886408"/>
              <a:gd name="connsiteX6497" fmla="*/ 4158944 w 8586408"/>
              <a:gd name="connsiteY6497" fmla="*/ 839849 h 886408"/>
              <a:gd name="connsiteX6498" fmla="*/ 4148425 w 8586408"/>
              <a:gd name="connsiteY6498" fmla="*/ 842298 h 886408"/>
              <a:gd name="connsiteX6499" fmla="*/ 4144379 w 8586408"/>
              <a:gd name="connsiteY6499" fmla="*/ 839849 h 886408"/>
              <a:gd name="connsiteX6500" fmla="*/ 4140333 w 8586408"/>
              <a:gd name="connsiteY6500" fmla="*/ 837398 h 886408"/>
              <a:gd name="connsiteX6501" fmla="*/ 4128196 w 8586408"/>
              <a:gd name="connsiteY6501" fmla="*/ 839849 h 886408"/>
              <a:gd name="connsiteX6502" fmla="*/ 4116059 w 8586408"/>
              <a:gd name="connsiteY6502" fmla="*/ 842298 h 886408"/>
              <a:gd name="connsiteX6503" fmla="*/ 4108777 w 8586408"/>
              <a:gd name="connsiteY6503" fmla="*/ 839849 h 886408"/>
              <a:gd name="connsiteX6504" fmla="*/ 4103113 w 8586408"/>
              <a:gd name="connsiteY6504" fmla="*/ 837398 h 886408"/>
              <a:gd name="connsiteX6505" fmla="*/ 4098258 w 8586408"/>
              <a:gd name="connsiteY6505" fmla="*/ 839031 h 886408"/>
              <a:gd name="connsiteX6506" fmla="*/ 4067510 w 8586408"/>
              <a:gd name="connsiteY6506" fmla="*/ 839031 h 886408"/>
              <a:gd name="connsiteX6507" fmla="*/ 4062654 w 8586408"/>
              <a:gd name="connsiteY6507" fmla="*/ 839849 h 886408"/>
              <a:gd name="connsiteX6508" fmla="*/ 4057800 w 8586408"/>
              <a:gd name="connsiteY6508" fmla="*/ 839031 h 886408"/>
              <a:gd name="connsiteX6509" fmla="*/ 4046471 w 8586408"/>
              <a:gd name="connsiteY6509" fmla="*/ 839031 h 886408"/>
              <a:gd name="connsiteX6510" fmla="*/ 4039999 w 8586408"/>
              <a:gd name="connsiteY6510" fmla="*/ 840665 h 886408"/>
              <a:gd name="connsiteX6511" fmla="*/ 4038381 w 8586408"/>
              <a:gd name="connsiteY6511" fmla="*/ 840665 h 886408"/>
              <a:gd name="connsiteX6512" fmla="*/ 4036762 w 8586408"/>
              <a:gd name="connsiteY6512" fmla="*/ 840665 h 886408"/>
              <a:gd name="connsiteX6513" fmla="*/ 4028670 w 8586408"/>
              <a:gd name="connsiteY6513" fmla="*/ 834130 h 886408"/>
              <a:gd name="connsiteX6514" fmla="*/ 4018961 w 8586408"/>
              <a:gd name="connsiteY6514" fmla="*/ 835764 h 886408"/>
              <a:gd name="connsiteX6515" fmla="*/ 4010869 w 8586408"/>
              <a:gd name="connsiteY6515" fmla="*/ 837398 h 886408"/>
              <a:gd name="connsiteX6516" fmla="*/ 4006015 w 8586408"/>
              <a:gd name="connsiteY6516" fmla="*/ 832496 h 886408"/>
              <a:gd name="connsiteX6517" fmla="*/ 4008441 w 8586408"/>
              <a:gd name="connsiteY6517" fmla="*/ 824328 h 886408"/>
              <a:gd name="connsiteX6518" fmla="*/ 4010869 w 8586408"/>
              <a:gd name="connsiteY6518" fmla="*/ 816160 h 886408"/>
              <a:gd name="connsiteX6519" fmla="*/ 4004395 w 8586408"/>
              <a:gd name="connsiteY6519" fmla="*/ 806358 h 886408"/>
              <a:gd name="connsiteX6520" fmla="*/ 3997922 w 8586408"/>
              <a:gd name="connsiteY6520" fmla="*/ 801456 h 886408"/>
              <a:gd name="connsiteX6521" fmla="*/ 4001159 w 8586408"/>
              <a:gd name="connsiteY6521" fmla="*/ 791654 h 886408"/>
              <a:gd name="connsiteX6522" fmla="*/ 4004395 w 8586408"/>
              <a:gd name="connsiteY6522" fmla="*/ 781853 h 886408"/>
              <a:gd name="connsiteX6523" fmla="*/ 4001159 w 8586408"/>
              <a:gd name="connsiteY6523" fmla="*/ 768783 h 886408"/>
              <a:gd name="connsiteX6524" fmla="*/ 3997922 w 8586408"/>
              <a:gd name="connsiteY6524" fmla="*/ 755714 h 886408"/>
              <a:gd name="connsiteX6525" fmla="*/ 4004395 w 8586408"/>
              <a:gd name="connsiteY6525" fmla="*/ 745912 h 886408"/>
              <a:gd name="connsiteX6526" fmla="*/ 4004395 w 8586408"/>
              <a:gd name="connsiteY6526" fmla="*/ 742644 h 886408"/>
              <a:gd name="connsiteX6527" fmla="*/ 3999541 w 8586408"/>
              <a:gd name="connsiteY6527" fmla="*/ 731209 h 886408"/>
              <a:gd name="connsiteX6528" fmla="*/ 3997922 w 8586408"/>
              <a:gd name="connsiteY6528" fmla="*/ 719773 h 886408"/>
              <a:gd name="connsiteX6529" fmla="*/ 3997922 w 8586408"/>
              <a:gd name="connsiteY6529" fmla="*/ 708337 h 886408"/>
              <a:gd name="connsiteX6530" fmla="*/ 3995496 w 8586408"/>
              <a:gd name="connsiteY6530" fmla="*/ 694451 h 886408"/>
              <a:gd name="connsiteX6531" fmla="*/ 3993068 w 8586408"/>
              <a:gd name="connsiteY6531" fmla="*/ 682199 h 886408"/>
              <a:gd name="connsiteX6532" fmla="*/ 3995496 w 8586408"/>
              <a:gd name="connsiteY6532" fmla="*/ 673213 h 886408"/>
              <a:gd name="connsiteX6533" fmla="*/ 3997922 w 8586408"/>
              <a:gd name="connsiteY6533" fmla="*/ 664229 h 886408"/>
              <a:gd name="connsiteX6534" fmla="*/ 3995496 w 8586408"/>
              <a:gd name="connsiteY6534" fmla="*/ 655243 h 886408"/>
              <a:gd name="connsiteX6535" fmla="*/ 3993068 w 8586408"/>
              <a:gd name="connsiteY6535" fmla="*/ 646257 h 886408"/>
              <a:gd name="connsiteX6536" fmla="*/ 3994686 w 8586408"/>
              <a:gd name="connsiteY6536" fmla="*/ 641357 h 886408"/>
              <a:gd name="connsiteX6537" fmla="*/ 3996304 w 8586408"/>
              <a:gd name="connsiteY6537" fmla="*/ 636456 h 886408"/>
              <a:gd name="connsiteX6538" fmla="*/ 3994686 w 8586408"/>
              <a:gd name="connsiteY6538" fmla="*/ 630738 h 886408"/>
              <a:gd name="connsiteX6539" fmla="*/ 3993068 w 8586408"/>
              <a:gd name="connsiteY6539" fmla="*/ 625020 h 886408"/>
              <a:gd name="connsiteX6540" fmla="*/ 3995496 w 8586408"/>
              <a:gd name="connsiteY6540" fmla="*/ 620119 h 886408"/>
              <a:gd name="connsiteX6541" fmla="*/ 3997922 w 8586408"/>
              <a:gd name="connsiteY6541" fmla="*/ 615219 h 886408"/>
              <a:gd name="connsiteX6542" fmla="*/ 3996304 w 8586408"/>
              <a:gd name="connsiteY6542" fmla="*/ 609500 h 886408"/>
              <a:gd name="connsiteX6543" fmla="*/ 3994686 w 8586408"/>
              <a:gd name="connsiteY6543" fmla="*/ 603782 h 886408"/>
              <a:gd name="connsiteX6544" fmla="*/ 3996304 w 8586408"/>
              <a:gd name="connsiteY6544" fmla="*/ 598882 h 886408"/>
              <a:gd name="connsiteX6545" fmla="*/ 3997922 w 8586408"/>
              <a:gd name="connsiteY6545" fmla="*/ 593980 h 886408"/>
              <a:gd name="connsiteX6546" fmla="*/ 3997922 w 8586408"/>
              <a:gd name="connsiteY6546" fmla="*/ 592347 h 886408"/>
              <a:gd name="connsiteX6547" fmla="*/ 3996304 w 8586408"/>
              <a:gd name="connsiteY6547" fmla="*/ 589079 h 886408"/>
              <a:gd name="connsiteX6548" fmla="*/ 3994686 w 8586408"/>
              <a:gd name="connsiteY6548" fmla="*/ 585812 h 886408"/>
              <a:gd name="connsiteX6549" fmla="*/ 3998732 w 8586408"/>
              <a:gd name="connsiteY6549" fmla="*/ 571926 h 886408"/>
              <a:gd name="connsiteX6550" fmla="*/ 4002777 w 8586408"/>
              <a:gd name="connsiteY6550" fmla="*/ 558040 h 886408"/>
              <a:gd name="connsiteX6551" fmla="*/ 4000350 w 8586408"/>
              <a:gd name="connsiteY6551" fmla="*/ 551505 h 886408"/>
              <a:gd name="connsiteX6552" fmla="*/ 3997922 w 8586408"/>
              <a:gd name="connsiteY6552" fmla="*/ 543337 h 886408"/>
              <a:gd name="connsiteX6553" fmla="*/ 3998732 w 8586408"/>
              <a:gd name="connsiteY6553" fmla="*/ 539252 h 886408"/>
              <a:gd name="connsiteX6554" fmla="*/ 3999541 w 8586408"/>
              <a:gd name="connsiteY6554" fmla="*/ 535168 h 886408"/>
              <a:gd name="connsiteX6555" fmla="*/ 3997114 w 8586408"/>
              <a:gd name="connsiteY6555" fmla="*/ 525367 h 886408"/>
              <a:gd name="connsiteX6556" fmla="*/ 3994686 w 8586408"/>
              <a:gd name="connsiteY6556" fmla="*/ 515563 h 886408"/>
              <a:gd name="connsiteX6557" fmla="*/ 3996304 w 8586408"/>
              <a:gd name="connsiteY6557" fmla="*/ 508212 h 886408"/>
              <a:gd name="connsiteX6558" fmla="*/ 3997922 w 8586408"/>
              <a:gd name="connsiteY6558" fmla="*/ 500861 h 886408"/>
              <a:gd name="connsiteX6559" fmla="*/ 3994686 w 8586408"/>
              <a:gd name="connsiteY6559" fmla="*/ 492693 h 886408"/>
              <a:gd name="connsiteX6560" fmla="*/ 3991450 w 8586408"/>
              <a:gd name="connsiteY6560" fmla="*/ 482890 h 886408"/>
              <a:gd name="connsiteX6561" fmla="*/ 3994686 w 8586408"/>
              <a:gd name="connsiteY6561" fmla="*/ 472272 h 886408"/>
              <a:gd name="connsiteX6562" fmla="*/ 3997922 w 8586408"/>
              <a:gd name="connsiteY6562" fmla="*/ 461653 h 886408"/>
              <a:gd name="connsiteX6563" fmla="*/ 3994686 w 8586408"/>
              <a:gd name="connsiteY6563" fmla="*/ 455118 h 886408"/>
              <a:gd name="connsiteX6564" fmla="*/ 3991450 w 8586408"/>
              <a:gd name="connsiteY6564" fmla="*/ 450216 h 886408"/>
              <a:gd name="connsiteX6565" fmla="*/ 3994686 w 8586408"/>
              <a:gd name="connsiteY6565" fmla="*/ 430613 h 886408"/>
              <a:gd name="connsiteX6566" fmla="*/ 3997922 w 8586408"/>
              <a:gd name="connsiteY6566" fmla="*/ 412643 h 886408"/>
              <a:gd name="connsiteX6567" fmla="*/ 3995496 w 8586408"/>
              <a:gd name="connsiteY6567" fmla="*/ 406108 h 886408"/>
              <a:gd name="connsiteX6568" fmla="*/ 3993068 w 8586408"/>
              <a:gd name="connsiteY6568" fmla="*/ 397939 h 886408"/>
              <a:gd name="connsiteX6569" fmla="*/ 4000350 w 8586408"/>
              <a:gd name="connsiteY6569" fmla="*/ 388138 h 886408"/>
              <a:gd name="connsiteX6570" fmla="*/ 4007633 w 8586408"/>
              <a:gd name="connsiteY6570" fmla="*/ 378336 h 886408"/>
              <a:gd name="connsiteX6571" fmla="*/ 4007633 w 8586408"/>
              <a:gd name="connsiteY6571" fmla="*/ 375068 h 886408"/>
              <a:gd name="connsiteX6572" fmla="*/ 3997922 w 8586408"/>
              <a:gd name="connsiteY6572" fmla="*/ 365266 h 886408"/>
              <a:gd name="connsiteX6573" fmla="*/ 3997922 w 8586408"/>
              <a:gd name="connsiteY6573" fmla="*/ 360364 h 886408"/>
              <a:gd name="connsiteX6574" fmla="*/ 3997922 w 8586408"/>
              <a:gd name="connsiteY6574" fmla="*/ 358731 h 886408"/>
              <a:gd name="connsiteX6575" fmla="*/ 3997922 w 8586408"/>
              <a:gd name="connsiteY6575" fmla="*/ 353831 h 886408"/>
              <a:gd name="connsiteX6576" fmla="*/ 3998732 w 8586408"/>
              <a:gd name="connsiteY6576" fmla="*/ 351380 h 886408"/>
              <a:gd name="connsiteX6577" fmla="*/ 3999541 w 8586408"/>
              <a:gd name="connsiteY6577" fmla="*/ 348929 h 886408"/>
              <a:gd name="connsiteX6578" fmla="*/ 3996304 w 8586408"/>
              <a:gd name="connsiteY6578" fmla="*/ 340761 h 886408"/>
              <a:gd name="connsiteX6579" fmla="*/ 3993068 w 8586408"/>
              <a:gd name="connsiteY6579" fmla="*/ 332592 h 886408"/>
              <a:gd name="connsiteX6580" fmla="*/ 3995496 w 8586408"/>
              <a:gd name="connsiteY6580" fmla="*/ 325241 h 886408"/>
              <a:gd name="connsiteX6581" fmla="*/ 3997922 w 8586408"/>
              <a:gd name="connsiteY6581" fmla="*/ 319523 h 886408"/>
              <a:gd name="connsiteX6582" fmla="*/ 3995496 w 8586408"/>
              <a:gd name="connsiteY6582" fmla="*/ 313805 h 886408"/>
              <a:gd name="connsiteX6583" fmla="*/ 3993068 w 8586408"/>
              <a:gd name="connsiteY6583" fmla="*/ 308087 h 886408"/>
              <a:gd name="connsiteX6584" fmla="*/ 3993876 w 8586408"/>
              <a:gd name="connsiteY6584" fmla="*/ 297468 h 886408"/>
              <a:gd name="connsiteX6585" fmla="*/ 3994686 w 8586408"/>
              <a:gd name="connsiteY6585" fmla="*/ 285216 h 886408"/>
              <a:gd name="connsiteX6586" fmla="*/ 3993876 w 8586408"/>
              <a:gd name="connsiteY6586" fmla="*/ 278681 h 886408"/>
              <a:gd name="connsiteX6587" fmla="*/ 3993068 w 8586408"/>
              <a:gd name="connsiteY6587" fmla="*/ 270512 h 886408"/>
              <a:gd name="connsiteX6588" fmla="*/ 3993068 w 8586408"/>
              <a:gd name="connsiteY6588" fmla="*/ 267245 h 886408"/>
              <a:gd name="connsiteX6589" fmla="*/ 3993068 w 8586408"/>
              <a:gd name="connsiteY6589" fmla="*/ 263979 h 886408"/>
              <a:gd name="connsiteX6590" fmla="*/ 3994686 w 8586408"/>
              <a:gd name="connsiteY6590" fmla="*/ 262344 h 886408"/>
              <a:gd name="connsiteX6591" fmla="*/ 3993904 w 8586408"/>
              <a:gd name="connsiteY6591" fmla="*/ 258397 h 886408"/>
              <a:gd name="connsiteX6592" fmla="*/ 4031779 w 8586408"/>
              <a:gd name="connsiteY6592" fmla="*/ 251926 h 886408"/>
              <a:gd name="connsiteX6593" fmla="*/ 4126074 w 8586408"/>
              <a:gd name="connsiteY6593" fmla="*/ 238456 h 886408"/>
              <a:gd name="connsiteX6594" fmla="*/ 4127386 w 8586408"/>
              <a:gd name="connsiteY6594" fmla="*/ 241107 h 886408"/>
              <a:gd name="connsiteX6595" fmla="*/ 4133203 w 8586408"/>
              <a:gd name="connsiteY6595" fmla="*/ 237437 h 886408"/>
              <a:gd name="connsiteX6596" fmla="*/ 4162407 w 8586408"/>
              <a:gd name="connsiteY6596" fmla="*/ 233265 h 886408"/>
              <a:gd name="connsiteX6597" fmla="*/ 4211516 w 8586408"/>
              <a:gd name="connsiteY6597" fmla="*/ 213625 h 886408"/>
              <a:gd name="connsiteX6598" fmla="*/ 2835984 w 8586408"/>
              <a:gd name="connsiteY6598" fmla="*/ 200265 h 886408"/>
              <a:gd name="connsiteX6599" fmla="*/ 2832746 w 8586408"/>
              <a:gd name="connsiteY6599" fmla="*/ 203532 h 886408"/>
              <a:gd name="connsiteX6600" fmla="*/ 2837602 w 8586408"/>
              <a:gd name="connsiteY6600" fmla="*/ 200265 h 886408"/>
              <a:gd name="connsiteX6601" fmla="*/ 2892624 w 8586408"/>
              <a:gd name="connsiteY6601" fmla="*/ 196997 h 886408"/>
              <a:gd name="connsiteX6602" fmla="*/ 2875631 w 8586408"/>
              <a:gd name="connsiteY6602" fmla="*/ 201899 h 886408"/>
              <a:gd name="connsiteX6603" fmla="*/ 2854594 w 8586408"/>
              <a:gd name="connsiteY6603" fmla="*/ 214151 h 886408"/>
              <a:gd name="connsiteX6604" fmla="*/ 2836793 w 8586408"/>
              <a:gd name="connsiteY6604" fmla="*/ 230488 h 886408"/>
              <a:gd name="connsiteX6605" fmla="*/ 2829510 w 8586408"/>
              <a:gd name="connsiteY6605" fmla="*/ 246007 h 886408"/>
              <a:gd name="connsiteX6606" fmla="*/ 2829510 w 8586408"/>
              <a:gd name="connsiteY6606" fmla="*/ 247642 h 886408"/>
              <a:gd name="connsiteX6607" fmla="*/ 2836793 w 8586408"/>
              <a:gd name="connsiteY6607" fmla="*/ 246825 h 886408"/>
              <a:gd name="connsiteX6608" fmla="*/ 2844075 w 8586408"/>
              <a:gd name="connsiteY6608" fmla="*/ 244374 h 886408"/>
              <a:gd name="connsiteX6609" fmla="*/ 2853785 w 8586408"/>
              <a:gd name="connsiteY6609" fmla="*/ 236205 h 886408"/>
              <a:gd name="connsiteX6610" fmla="*/ 2871586 w 8586408"/>
              <a:gd name="connsiteY6610" fmla="*/ 222319 h 886408"/>
              <a:gd name="connsiteX6611" fmla="*/ 2888578 w 8586408"/>
              <a:gd name="connsiteY6611" fmla="*/ 208433 h 886408"/>
              <a:gd name="connsiteX6612" fmla="*/ 2895860 w 8586408"/>
              <a:gd name="connsiteY6612" fmla="*/ 201899 h 886408"/>
              <a:gd name="connsiteX6613" fmla="*/ 2892624 w 8586408"/>
              <a:gd name="connsiteY6613" fmla="*/ 196997 h 886408"/>
              <a:gd name="connsiteX6614" fmla="*/ 8167270 w 8586408"/>
              <a:gd name="connsiteY6614" fmla="*/ 192097 h 886408"/>
              <a:gd name="connsiteX6615" fmla="*/ 8159178 w 8586408"/>
              <a:gd name="connsiteY6615" fmla="*/ 196181 h 886408"/>
              <a:gd name="connsiteX6616" fmla="*/ 8147850 w 8586408"/>
              <a:gd name="connsiteY6616" fmla="*/ 198632 h 886408"/>
              <a:gd name="connsiteX6617" fmla="*/ 8146231 w 8586408"/>
              <a:gd name="connsiteY6617" fmla="*/ 205165 h 886408"/>
              <a:gd name="connsiteX6618" fmla="*/ 8159178 w 8586408"/>
              <a:gd name="connsiteY6618" fmla="*/ 203532 h 886408"/>
              <a:gd name="connsiteX6619" fmla="*/ 8168888 w 8586408"/>
              <a:gd name="connsiteY6619" fmla="*/ 193730 h 886408"/>
              <a:gd name="connsiteX6620" fmla="*/ 8167270 w 8586408"/>
              <a:gd name="connsiteY6620" fmla="*/ 192097 h 886408"/>
              <a:gd name="connsiteX6621" fmla="*/ 2777725 w 8586408"/>
              <a:gd name="connsiteY6621" fmla="*/ 190463 h 886408"/>
              <a:gd name="connsiteX6622" fmla="*/ 2763160 w 8586408"/>
              <a:gd name="connsiteY6622" fmla="*/ 192097 h 886408"/>
              <a:gd name="connsiteX6623" fmla="*/ 2755069 w 8586408"/>
              <a:gd name="connsiteY6623" fmla="*/ 201899 h 886408"/>
              <a:gd name="connsiteX6624" fmla="*/ 2759924 w 8586408"/>
              <a:gd name="connsiteY6624" fmla="*/ 211700 h 886408"/>
              <a:gd name="connsiteX6625" fmla="*/ 2768014 w 8586408"/>
              <a:gd name="connsiteY6625" fmla="*/ 218235 h 886408"/>
              <a:gd name="connsiteX6626" fmla="*/ 2780961 w 8586408"/>
              <a:gd name="connsiteY6626" fmla="*/ 214151 h 886408"/>
              <a:gd name="connsiteX6627" fmla="*/ 2789053 w 8586408"/>
              <a:gd name="connsiteY6627" fmla="*/ 205165 h 886408"/>
              <a:gd name="connsiteX6628" fmla="*/ 2787435 w 8586408"/>
              <a:gd name="connsiteY6628" fmla="*/ 196997 h 886408"/>
              <a:gd name="connsiteX6629" fmla="*/ 2782579 w 8586408"/>
              <a:gd name="connsiteY6629" fmla="*/ 190463 h 886408"/>
              <a:gd name="connsiteX6630" fmla="*/ 2695191 w 8586408"/>
              <a:gd name="connsiteY6630" fmla="*/ 185562 h 886408"/>
              <a:gd name="connsiteX6631" fmla="*/ 2693573 w 8586408"/>
              <a:gd name="connsiteY6631" fmla="*/ 187195 h 886408"/>
              <a:gd name="connsiteX6632" fmla="*/ 2696810 w 8586408"/>
              <a:gd name="connsiteY6632" fmla="*/ 190463 h 886408"/>
              <a:gd name="connsiteX6633" fmla="*/ 2700046 w 8586408"/>
              <a:gd name="connsiteY6633" fmla="*/ 188829 h 886408"/>
              <a:gd name="connsiteX6634" fmla="*/ 2701664 w 8586408"/>
              <a:gd name="connsiteY6634" fmla="*/ 187195 h 886408"/>
              <a:gd name="connsiteX6635" fmla="*/ 2695191 w 8586408"/>
              <a:gd name="connsiteY6635" fmla="*/ 185562 h 886408"/>
              <a:gd name="connsiteX6636" fmla="*/ 3073884 w 8586408"/>
              <a:gd name="connsiteY6636" fmla="*/ 184521 h 886408"/>
              <a:gd name="connsiteX6637" fmla="*/ 3074244 w 8586408"/>
              <a:gd name="connsiteY6637" fmla="*/ 187473 h 886408"/>
              <a:gd name="connsiteX6638" fmla="*/ 3079267 w 8586408"/>
              <a:gd name="connsiteY6638" fmla="*/ 234661 h 886408"/>
              <a:gd name="connsiteX6639" fmla="*/ 3079518 w 8586408"/>
              <a:gd name="connsiteY6639" fmla="*/ 238951 h 886408"/>
              <a:gd name="connsiteX6640" fmla="*/ 3079463 w 8586408"/>
              <a:gd name="connsiteY6640" fmla="*/ 239756 h 886408"/>
              <a:gd name="connsiteX6641" fmla="*/ 3079722 w 8586408"/>
              <a:gd name="connsiteY6641" fmla="*/ 242428 h 886408"/>
              <a:gd name="connsiteX6642" fmla="*/ 3079518 w 8586408"/>
              <a:gd name="connsiteY6642" fmla="*/ 238951 h 886408"/>
              <a:gd name="connsiteX6643" fmla="*/ 3079861 w 8586408"/>
              <a:gd name="connsiteY6643" fmla="*/ 233940 h 886408"/>
              <a:gd name="connsiteX6644" fmla="*/ 3098718 w 8586408"/>
              <a:gd name="connsiteY6644" fmla="*/ 270587 h 886408"/>
              <a:gd name="connsiteX6645" fmla="*/ 3115605 w 8586408"/>
              <a:gd name="connsiteY6645" fmla="*/ 328828 h 886408"/>
              <a:gd name="connsiteX6646" fmla="*/ 3123130 w 8586408"/>
              <a:gd name="connsiteY6646" fmla="*/ 339945 h 886408"/>
              <a:gd name="connsiteX6647" fmla="*/ 3120298 w 8586408"/>
              <a:gd name="connsiteY6647" fmla="*/ 345662 h 886408"/>
              <a:gd name="connsiteX6648" fmla="*/ 3125562 w 8586408"/>
              <a:gd name="connsiteY6648" fmla="*/ 343537 h 886408"/>
              <a:gd name="connsiteX6649" fmla="*/ 3126709 w 8586408"/>
              <a:gd name="connsiteY6649" fmla="*/ 345232 h 886408"/>
              <a:gd name="connsiteX6650" fmla="*/ 3131171 w 8586408"/>
              <a:gd name="connsiteY6650" fmla="*/ 368020 h 886408"/>
              <a:gd name="connsiteX6651" fmla="*/ 3136676 w 8586408"/>
              <a:gd name="connsiteY6651" fmla="*/ 394476 h 886408"/>
              <a:gd name="connsiteX6652" fmla="*/ 3136481 w 8586408"/>
              <a:gd name="connsiteY6652" fmla="*/ 394673 h 886408"/>
              <a:gd name="connsiteX6653" fmla="*/ 3136755 w 8586408"/>
              <a:gd name="connsiteY6653" fmla="*/ 394857 h 886408"/>
              <a:gd name="connsiteX6654" fmla="*/ 3139041 w 8586408"/>
              <a:gd name="connsiteY6654" fmla="*/ 405841 h 886408"/>
              <a:gd name="connsiteX6655" fmla="*/ 3154701 w 8586408"/>
              <a:gd name="connsiteY6655" fmla="*/ 457200 h 886408"/>
              <a:gd name="connsiteX6656" fmla="*/ 3341313 w 8586408"/>
              <a:gd name="connsiteY6656" fmla="*/ 401216 h 886408"/>
              <a:gd name="connsiteX6657" fmla="*/ 3359807 w 8586408"/>
              <a:gd name="connsiteY6657" fmla="*/ 396718 h 886408"/>
              <a:gd name="connsiteX6658" fmla="*/ 3359807 w 8586408"/>
              <a:gd name="connsiteY6658" fmla="*/ 397939 h 886408"/>
              <a:gd name="connsiteX6659" fmla="*/ 3367089 w 8586408"/>
              <a:gd name="connsiteY6659" fmla="*/ 395489 h 886408"/>
              <a:gd name="connsiteX6660" fmla="*/ 3367797 w 8586408"/>
              <a:gd name="connsiteY6660" fmla="*/ 394774 h 886408"/>
              <a:gd name="connsiteX6661" fmla="*/ 3412335 w 8586408"/>
              <a:gd name="connsiteY6661" fmla="*/ 383940 h 886408"/>
              <a:gd name="connsiteX6662" fmla="*/ 3414830 w 8586408"/>
              <a:gd name="connsiteY6662" fmla="*/ 388138 h 886408"/>
              <a:gd name="connsiteX6663" fmla="*/ 3414830 w 8586408"/>
              <a:gd name="connsiteY6663" fmla="*/ 393038 h 886408"/>
              <a:gd name="connsiteX6664" fmla="*/ 3411592 w 8586408"/>
              <a:gd name="connsiteY6664" fmla="*/ 406108 h 886408"/>
              <a:gd name="connsiteX6665" fmla="*/ 3411592 w 8586408"/>
              <a:gd name="connsiteY6665" fmla="*/ 433880 h 886408"/>
              <a:gd name="connsiteX6666" fmla="*/ 3414830 w 8586408"/>
              <a:gd name="connsiteY6666" fmla="*/ 443683 h 886408"/>
              <a:gd name="connsiteX6667" fmla="*/ 3414020 w 8586408"/>
              <a:gd name="connsiteY6667" fmla="*/ 455935 h 886408"/>
              <a:gd name="connsiteX6668" fmla="*/ 3413210 w 8586408"/>
              <a:gd name="connsiteY6668" fmla="*/ 468188 h 886408"/>
              <a:gd name="connsiteX6669" fmla="*/ 3414020 w 8586408"/>
              <a:gd name="connsiteY6669" fmla="*/ 473088 h 886408"/>
              <a:gd name="connsiteX6670" fmla="*/ 3414830 w 8586408"/>
              <a:gd name="connsiteY6670" fmla="*/ 477990 h 886408"/>
              <a:gd name="connsiteX6671" fmla="*/ 3413210 w 8586408"/>
              <a:gd name="connsiteY6671" fmla="*/ 482074 h 886408"/>
              <a:gd name="connsiteX6672" fmla="*/ 3411592 w 8586408"/>
              <a:gd name="connsiteY6672" fmla="*/ 486158 h 886408"/>
              <a:gd name="connsiteX6673" fmla="*/ 3415638 w 8586408"/>
              <a:gd name="connsiteY6673" fmla="*/ 492693 h 886408"/>
              <a:gd name="connsiteX6674" fmla="*/ 3422920 w 8586408"/>
              <a:gd name="connsiteY6674" fmla="*/ 497593 h 886408"/>
              <a:gd name="connsiteX6675" fmla="*/ 3424539 w 8586408"/>
              <a:gd name="connsiteY6675" fmla="*/ 507395 h 886408"/>
              <a:gd name="connsiteX6676" fmla="*/ 3431013 w 8586408"/>
              <a:gd name="connsiteY6676" fmla="*/ 515563 h 886408"/>
              <a:gd name="connsiteX6677" fmla="*/ 3443958 w 8586408"/>
              <a:gd name="connsiteY6677" fmla="*/ 538435 h 886408"/>
              <a:gd name="connsiteX6678" fmla="*/ 3468233 w 8586408"/>
              <a:gd name="connsiteY6678" fmla="*/ 551505 h 886408"/>
              <a:gd name="connsiteX6679" fmla="*/ 3471469 w 8586408"/>
              <a:gd name="connsiteY6679" fmla="*/ 553138 h 886408"/>
              <a:gd name="connsiteX6680" fmla="*/ 3474706 w 8586408"/>
              <a:gd name="connsiteY6680" fmla="*/ 554772 h 886408"/>
              <a:gd name="connsiteX6681" fmla="*/ 3476324 w 8586408"/>
              <a:gd name="connsiteY6681" fmla="*/ 554772 h 886408"/>
              <a:gd name="connsiteX6682" fmla="*/ 3483608 w 8586408"/>
              <a:gd name="connsiteY6682" fmla="*/ 553956 h 886408"/>
              <a:gd name="connsiteX6683" fmla="*/ 3490889 w 8586408"/>
              <a:gd name="connsiteY6683" fmla="*/ 553138 h 886408"/>
              <a:gd name="connsiteX6684" fmla="*/ 3514354 w 8586408"/>
              <a:gd name="connsiteY6684" fmla="*/ 559673 h 886408"/>
              <a:gd name="connsiteX6685" fmla="*/ 3528109 w 8586408"/>
              <a:gd name="connsiteY6685" fmla="*/ 566208 h 886408"/>
              <a:gd name="connsiteX6686" fmla="*/ 3537011 w 8586408"/>
              <a:gd name="connsiteY6686" fmla="*/ 562124 h 886408"/>
              <a:gd name="connsiteX6687" fmla="*/ 3545912 w 8586408"/>
              <a:gd name="connsiteY6687" fmla="*/ 556405 h 886408"/>
              <a:gd name="connsiteX6688" fmla="*/ 3570186 w 8586408"/>
              <a:gd name="connsiteY6688" fmla="*/ 542519 h 886408"/>
              <a:gd name="connsiteX6689" fmla="*/ 3587987 w 8586408"/>
              <a:gd name="connsiteY6689" fmla="*/ 518832 h 886408"/>
              <a:gd name="connsiteX6690" fmla="*/ 3587987 w 8586408"/>
              <a:gd name="connsiteY6690" fmla="*/ 515563 h 886408"/>
              <a:gd name="connsiteX6691" fmla="*/ 3589605 w 8586408"/>
              <a:gd name="connsiteY6691" fmla="*/ 513930 h 886408"/>
              <a:gd name="connsiteX6692" fmla="*/ 3593651 w 8586408"/>
              <a:gd name="connsiteY6692" fmla="*/ 501677 h 886408"/>
              <a:gd name="connsiteX6693" fmla="*/ 3599315 w 8586408"/>
              <a:gd name="connsiteY6693" fmla="*/ 492693 h 886408"/>
              <a:gd name="connsiteX6694" fmla="*/ 3600934 w 8586408"/>
              <a:gd name="connsiteY6694" fmla="*/ 478806 h 886408"/>
              <a:gd name="connsiteX6695" fmla="*/ 3600934 w 8586408"/>
              <a:gd name="connsiteY6695" fmla="*/ 463286 h 886408"/>
              <a:gd name="connsiteX6696" fmla="*/ 3597697 w 8586408"/>
              <a:gd name="connsiteY6696" fmla="*/ 449400 h 886408"/>
              <a:gd name="connsiteX6697" fmla="*/ 3594461 w 8586408"/>
              <a:gd name="connsiteY6697" fmla="*/ 435514 h 886408"/>
              <a:gd name="connsiteX6698" fmla="*/ 3600125 w 8586408"/>
              <a:gd name="connsiteY6698" fmla="*/ 421627 h 886408"/>
              <a:gd name="connsiteX6699" fmla="*/ 3605788 w 8586408"/>
              <a:gd name="connsiteY6699" fmla="*/ 406108 h 886408"/>
              <a:gd name="connsiteX6700" fmla="*/ 3604170 w 8586408"/>
              <a:gd name="connsiteY6700" fmla="*/ 402841 h 886408"/>
              <a:gd name="connsiteX6701" fmla="*/ 3604170 w 8586408"/>
              <a:gd name="connsiteY6701" fmla="*/ 399573 h 886408"/>
              <a:gd name="connsiteX6702" fmla="*/ 3596079 w 8586408"/>
              <a:gd name="connsiteY6702" fmla="*/ 393038 h 886408"/>
              <a:gd name="connsiteX6703" fmla="*/ 3596079 w 8586408"/>
              <a:gd name="connsiteY6703" fmla="*/ 388138 h 886408"/>
              <a:gd name="connsiteX6704" fmla="*/ 3596887 w 8586408"/>
              <a:gd name="connsiteY6704" fmla="*/ 384053 h 886408"/>
              <a:gd name="connsiteX6705" fmla="*/ 3597697 w 8586408"/>
              <a:gd name="connsiteY6705" fmla="*/ 379969 h 886408"/>
              <a:gd name="connsiteX6706" fmla="*/ 3595269 w 8586408"/>
              <a:gd name="connsiteY6706" fmla="*/ 374252 h 886408"/>
              <a:gd name="connsiteX6707" fmla="*/ 3592841 w 8586408"/>
              <a:gd name="connsiteY6707" fmla="*/ 366899 h 886408"/>
              <a:gd name="connsiteX6708" fmla="*/ 3596079 w 8586408"/>
              <a:gd name="connsiteY6708" fmla="*/ 353831 h 886408"/>
              <a:gd name="connsiteX6709" fmla="*/ 3599315 w 8586408"/>
              <a:gd name="connsiteY6709" fmla="*/ 340761 h 886408"/>
              <a:gd name="connsiteX6710" fmla="*/ 3598400 w 8586408"/>
              <a:gd name="connsiteY6710" fmla="*/ 338681 h 886408"/>
              <a:gd name="connsiteX6711" fmla="*/ 3652857 w 8586408"/>
              <a:gd name="connsiteY6711" fmla="*/ 325435 h 886408"/>
              <a:gd name="connsiteX6712" fmla="*/ 3651101 w 8586408"/>
              <a:gd name="connsiteY6712" fmla="*/ 327691 h 886408"/>
              <a:gd name="connsiteX6713" fmla="*/ 3644628 w 8586408"/>
              <a:gd name="connsiteY6713" fmla="*/ 330959 h 886408"/>
              <a:gd name="connsiteX6714" fmla="*/ 3639772 w 8586408"/>
              <a:gd name="connsiteY6714" fmla="*/ 335859 h 886408"/>
              <a:gd name="connsiteX6715" fmla="*/ 3644628 w 8586408"/>
              <a:gd name="connsiteY6715" fmla="*/ 340761 h 886408"/>
              <a:gd name="connsiteX6716" fmla="*/ 3652719 w 8586408"/>
              <a:gd name="connsiteY6716" fmla="*/ 334226 h 886408"/>
              <a:gd name="connsiteX6717" fmla="*/ 3660811 w 8586408"/>
              <a:gd name="connsiteY6717" fmla="*/ 327691 h 886408"/>
              <a:gd name="connsiteX6718" fmla="*/ 3665665 w 8586408"/>
              <a:gd name="connsiteY6718" fmla="*/ 327691 h 886408"/>
              <a:gd name="connsiteX6719" fmla="*/ 3668902 w 8586408"/>
              <a:gd name="connsiteY6719" fmla="*/ 327691 h 886408"/>
              <a:gd name="connsiteX6720" fmla="*/ 3679421 w 8586408"/>
              <a:gd name="connsiteY6720" fmla="*/ 319523 h 886408"/>
              <a:gd name="connsiteX6721" fmla="*/ 3679949 w 8586408"/>
              <a:gd name="connsiteY6721" fmla="*/ 318845 h 886408"/>
              <a:gd name="connsiteX6722" fmla="*/ 3686546 w 8586408"/>
              <a:gd name="connsiteY6722" fmla="*/ 317240 h 886408"/>
              <a:gd name="connsiteX6723" fmla="*/ 3716282 w 8586408"/>
              <a:gd name="connsiteY6723" fmla="*/ 311066 h 886408"/>
              <a:gd name="connsiteX6724" fmla="*/ 3698841 w 8586408"/>
              <a:gd name="connsiteY6724" fmla="*/ 329326 h 886408"/>
              <a:gd name="connsiteX6725" fmla="*/ 3668902 w 8586408"/>
              <a:gd name="connsiteY6725" fmla="*/ 344028 h 886408"/>
              <a:gd name="connsiteX6726" fmla="*/ 3666475 w 8586408"/>
              <a:gd name="connsiteY6726" fmla="*/ 349747 h 886408"/>
              <a:gd name="connsiteX6727" fmla="*/ 3664047 w 8586408"/>
              <a:gd name="connsiteY6727" fmla="*/ 357098 h 886408"/>
              <a:gd name="connsiteX6728" fmla="*/ 3659193 w 8586408"/>
              <a:gd name="connsiteY6728" fmla="*/ 362815 h 886408"/>
              <a:gd name="connsiteX6729" fmla="*/ 3654337 w 8586408"/>
              <a:gd name="connsiteY6729" fmla="*/ 370167 h 886408"/>
              <a:gd name="connsiteX6730" fmla="*/ 3655955 w 8586408"/>
              <a:gd name="connsiteY6730" fmla="*/ 371801 h 886408"/>
              <a:gd name="connsiteX6731" fmla="*/ 3668902 w 8586408"/>
              <a:gd name="connsiteY6731" fmla="*/ 366083 h 886408"/>
              <a:gd name="connsiteX6732" fmla="*/ 3681848 w 8586408"/>
              <a:gd name="connsiteY6732" fmla="*/ 361999 h 886408"/>
              <a:gd name="connsiteX6733" fmla="*/ 3690749 w 8586408"/>
              <a:gd name="connsiteY6733" fmla="*/ 353831 h 886408"/>
              <a:gd name="connsiteX6734" fmla="*/ 3699650 w 8586408"/>
              <a:gd name="connsiteY6734" fmla="*/ 347296 h 886408"/>
              <a:gd name="connsiteX6735" fmla="*/ 3702886 w 8586408"/>
              <a:gd name="connsiteY6735" fmla="*/ 337494 h 886408"/>
              <a:gd name="connsiteX6736" fmla="*/ 3707742 w 8586408"/>
              <a:gd name="connsiteY6736" fmla="*/ 330959 h 886408"/>
              <a:gd name="connsiteX6737" fmla="*/ 3716642 w 8586408"/>
              <a:gd name="connsiteY6737" fmla="*/ 326875 h 886408"/>
              <a:gd name="connsiteX6738" fmla="*/ 3727161 w 8586408"/>
              <a:gd name="connsiteY6738" fmla="*/ 322791 h 886408"/>
              <a:gd name="connsiteX6739" fmla="*/ 3735252 w 8586408"/>
              <a:gd name="connsiteY6739" fmla="*/ 316256 h 886408"/>
              <a:gd name="connsiteX6740" fmla="*/ 3748199 w 8586408"/>
              <a:gd name="connsiteY6740" fmla="*/ 304821 h 886408"/>
              <a:gd name="connsiteX6741" fmla="*/ 3748676 w 8586408"/>
              <a:gd name="connsiteY6741" fmla="*/ 304340 h 886408"/>
              <a:gd name="connsiteX6742" fmla="*/ 3858612 w 8586408"/>
              <a:gd name="connsiteY6742" fmla="*/ 281513 h 886408"/>
              <a:gd name="connsiteX6743" fmla="*/ 3936763 w 8586408"/>
              <a:gd name="connsiteY6743" fmla="*/ 268160 h 886408"/>
              <a:gd name="connsiteX6744" fmla="*/ 3937540 w 8586408"/>
              <a:gd name="connsiteY6744" fmla="*/ 270512 h 886408"/>
              <a:gd name="connsiteX6745" fmla="*/ 3937540 w 8586408"/>
              <a:gd name="connsiteY6745" fmla="*/ 272147 h 886408"/>
              <a:gd name="connsiteX6746" fmla="*/ 3936731 w 8586408"/>
              <a:gd name="connsiteY6746" fmla="*/ 274596 h 886408"/>
              <a:gd name="connsiteX6747" fmla="*/ 3935922 w 8586408"/>
              <a:gd name="connsiteY6747" fmla="*/ 278681 h 886408"/>
              <a:gd name="connsiteX6748" fmla="*/ 3937540 w 8586408"/>
              <a:gd name="connsiteY6748" fmla="*/ 286033 h 886408"/>
              <a:gd name="connsiteX6749" fmla="*/ 3939158 w 8586408"/>
              <a:gd name="connsiteY6749" fmla="*/ 293384 h 886408"/>
              <a:gd name="connsiteX6750" fmla="*/ 3938349 w 8586408"/>
              <a:gd name="connsiteY6750" fmla="*/ 297468 h 886408"/>
              <a:gd name="connsiteX6751" fmla="*/ 3937540 w 8586408"/>
              <a:gd name="connsiteY6751" fmla="*/ 301552 h 886408"/>
              <a:gd name="connsiteX6752" fmla="*/ 3939158 w 8586408"/>
              <a:gd name="connsiteY6752" fmla="*/ 301552 h 886408"/>
              <a:gd name="connsiteX6753" fmla="*/ 3939158 w 8586408"/>
              <a:gd name="connsiteY6753" fmla="*/ 304821 h 886408"/>
              <a:gd name="connsiteX6754" fmla="*/ 3940777 w 8586408"/>
              <a:gd name="connsiteY6754" fmla="*/ 306454 h 886408"/>
              <a:gd name="connsiteX6755" fmla="*/ 3940777 w 8586408"/>
              <a:gd name="connsiteY6755" fmla="*/ 308087 h 886408"/>
              <a:gd name="connsiteX6756" fmla="*/ 3939158 w 8586408"/>
              <a:gd name="connsiteY6756" fmla="*/ 314622 h 886408"/>
              <a:gd name="connsiteX6757" fmla="*/ 3938349 w 8586408"/>
              <a:gd name="connsiteY6757" fmla="*/ 318706 h 886408"/>
              <a:gd name="connsiteX6758" fmla="*/ 3939158 w 8586408"/>
              <a:gd name="connsiteY6758" fmla="*/ 322791 h 886408"/>
              <a:gd name="connsiteX6759" fmla="*/ 3938349 w 8586408"/>
              <a:gd name="connsiteY6759" fmla="*/ 327691 h 886408"/>
              <a:gd name="connsiteX6760" fmla="*/ 3937540 w 8586408"/>
              <a:gd name="connsiteY6760" fmla="*/ 332592 h 886408"/>
              <a:gd name="connsiteX6761" fmla="*/ 3939967 w 8586408"/>
              <a:gd name="connsiteY6761" fmla="*/ 339127 h 886408"/>
              <a:gd name="connsiteX6762" fmla="*/ 3942395 w 8586408"/>
              <a:gd name="connsiteY6762" fmla="*/ 345662 h 886408"/>
              <a:gd name="connsiteX6763" fmla="*/ 3940777 w 8586408"/>
              <a:gd name="connsiteY6763" fmla="*/ 348929 h 886408"/>
              <a:gd name="connsiteX6764" fmla="*/ 3939158 w 8586408"/>
              <a:gd name="connsiteY6764" fmla="*/ 353831 h 886408"/>
              <a:gd name="connsiteX6765" fmla="*/ 3939967 w 8586408"/>
              <a:gd name="connsiteY6765" fmla="*/ 356280 h 886408"/>
              <a:gd name="connsiteX6766" fmla="*/ 3940777 w 8586408"/>
              <a:gd name="connsiteY6766" fmla="*/ 360364 h 886408"/>
              <a:gd name="connsiteX6767" fmla="*/ 3937540 w 8586408"/>
              <a:gd name="connsiteY6767" fmla="*/ 365266 h 886408"/>
              <a:gd name="connsiteX6768" fmla="*/ 3936731 w 8586408"/>
              <a:gd name="connsiteY6768" fmla="*/ 373434 h 886408"/>
              <a:gd name="connsiteX6769" fmla="*/ 3935922 w 8586408"/>
              <a:gd name="connsiteY6769" fmla="*/ 379969 h 886408"/>
              <a:gd name="connsiteX6770" fmla="*/ 3937540 w 8586408"/>
              <a:gd name="connsiteY6770" fmla="*/ 384869 h 886408"/>
              <a:gd name="connsiteX6771" fmla="*/ 3939158 w 8586408"/>
              <a:gd name="connsiteY6771" fmla="*/ 389771 h 886408"/>
              <a:gd name="connsiteX6772" fmla="*/ 3937540 w 8586408"/>
              <a:gd name="connsiteY6772" fmla="*/ 399573 h 886408"/>
              <a:gd name="connsiteX6773" fmla="*/ 3935922 w 8586408"/>
              <a:gd name="connsiteY6773" fmla="*/ 407741 h 886408"/>
              <a:gd name="connsiteX6774" fmla="*/ 3937540 w 8586408"/>
              <a:gd name="connsiteY6774" fmla="*/ 417543 h 886408"/>
              <a:gd name="connsiteX6775" fmla="*/ 3939158 w 8586408"/>
              <a:gd name="connsiteY6775" fmla="*/ 427346 h 886408"/>
              <a:gd name="connsiteX6776" fmla="*/ 3936731 w 8586408"/>
              <a:gd name="connsiteY6776" fmla="*/ 453485 h 886408"/>
              <a:gd name="connsiteX6777" fmla="*/ 3934304 w 8586408"/>
              <a:gd name="connsiteY6777" fmla="*/ 479623 h 886408"/>
              <a:gd name="connsiteX6778" fmla="*/ 3934304 w 8586408"/>
              <a:gd name="connsiteY6778" fmla="*/ 491058 h 886408"/>
              <a:gd name="connsiteX6779" fmla="*/ 3939158 w 8586408"/>
              <a:gd name="connsiteY6779" fmla="*/ 509846 h 886408"/>
              <a:gd name="connsiteX6780" fmla="*/ 3942395 w 8586408"/>
              <a:gd name="connsiteY6780" fmla="*/ 530267 h 886408"/>
              <a:gd name="connsiteX6781" fmla="*/ 3942395 w 8586408"/>
              <a:gd name="connsiteY6781" fmla="*/ 540068 h 886408"/>
              <a:gd name="connsiteX6782" fmla="*/ 3939158 w 8586408"/>
              <a:gd name="connsiteY6782" fmla="*/ 544153 h 886408"/>
              <a:gd name="connsiteX6783" fmla="*/ 3937540 w 8586408"/>
              <a:gd name="connsiteY6783" fmla="*/ 548237 h 886408"/>
              <a:gd name="connsiteX6784" fmla="*/ 3931876 w 8586408"/>
              <a:gd name="connsiteY6784" fmla="*/ 564574 h 886408"/>
              <a:gd name="connsiteX6785" fmla="*/ 3919739 w 8586408"/>
              <a:gd name="connsiteY6785" fmla="*/ 577644 h 886408"/>
              <a:gd name="connsiteX6786" fmla="*/ 3919739 w 8586408"/>
              <a:gd name="connsiteY6786" fmla="*/ 579277 h 886408"/>
              <a:gd name="connsiteX6787" fmla="*/ 3922166 w 8586408"/>
              <a:gd name="connsiteY6787" fmla="*/ 587445 h 886408"/>
              <a:gd name="connsiteX6788" fmla="*/ 3924594 w 8586408"/>
              <a:gd name="connsiteY6788" fmla="*/ 593980 h 886408"/>
              <a:gd name="connsiteX6789" fmla="*/ 3920548 w 8586408"/>
              <a:gd name="connsiteY6789" fmla="*/ 606233 h 886408"/>
              <a:gd name="connsiteX6790" fmla="*/ 3919739 w 8586408"/>
              <a:gd name="connsiteY6790" fmla="*/ 618485 h 886408"/>
              <a:gd name="connsiteX6791" fmla="*/ 3909220 w 8586408"/>
              <a:gd name="connsiteY6791" fmla="*/ 638089 h 886408"/>
              <a:gd name="connsiteX6792" fmla="*/ 3897082 w 8586408"/>
              <a:gd name="connsiteY6792" fmla="*/ 660961 h 886408"/>
              <a:gd name="connsiteX6793" fmla="*/ 3895464 w 8586408"/>
              <a:gd name="connsiteY6793" fmla="*/ 664229 h 886408"/>
              <a:gd name="connsiteX6794" fmla="*/ 3895464 w 8586408"/>
              <a:gd name="connsiteY6794" fmla="*/ 670762 h 886408"/>
              <a:gd name="connsiteX6795" fmla="*/ 3895464 w 8586408"/>
              <a:gd name="connsiteY6795" fmla="*/ 672397 h 886408"/>
              <a:gd name="connsiteX6796" fmla="*/ 3882517 w 8586408"/>
              <a:gd name="connsiteY6796" fmla="*/ 687099 h 886408"/>
              <a:gd name="connsiteX6797" fmla="*/ 3869572 w 8586408"/>
              <a:gd name="connsiteY6797" fmla="*/ 701802 h 886408"/>
              <a:gd name="connsiteX6798" fmla="*/ 3867144 w 8586408"/>
              <a:gd name="connsiteY6798" fmla="*/ 707520 h 886408"/>
              <a:gd name="connsiteX6799" fmla="*/ 3866334 w 8586408"/>
              <a:gd name="connsiteY6799" fmla="*/ 713239 h 886408"/>
              <a:gd name="connsiteX6800" fmla="*/ 3848533 w 8586408"/>
              <a:gd name="connsiteY6800" fmla="*/ 733660 h 886408"/>
              <a:gd name="connsiteX6801" fmla="*/ 3827495 w 8586408"/>
              <a:gd name="connsiteY6801" fmla="*/ 749179 h 886408"/>
              <a:gd name="connsiteX6802" fmla="*/ 3821023 w 8586408"/>
              <a:gd name="connsiteY6802" fmla="*/ 758981 h 886408"/>
              <a:gd name="connsiteX6803" fmla="*/ 3815358 w 8586408"/>
              <a:gd name="connsiteY6803" fmla="*/ 766333 h 886408"/>
              <a:gd name="connsiteX6804" fmla="*/ 3812931 w 8586408"/>
              <a:gd name="connsiteY6804" fmla="*/ 772051 h 886408"/>
              <a:gd name="connsiteX6805" fmla="*/ 3808885 w 8586408"/>
              <a:gd name="connsiteY6805" fmla="*/ 776135 h 886408"/>
              <a:gd name="connsiteX6806" fmla="*/ 3804840 w 8586408"/>
              <a:gd name="connsiteY6806" fmla="*/ 778586 h 886408"/>
              <a:gd name="connsiteX6807" fmla="*/ 3803222 w 8586408"/>
              <a:gd name="connsiteY6807" fmla="*/ 778586 h 886408"/>
              <a:gd name="connsiteX6808" fmla="*/ 3798366 w 8586408"/>
              <a:gd name="connsiteY6808" fmla="*/ 778586 h 886408"/>
              <a:gd name="connsiteX6809" fmla="*/ 3784611 w 8586408"/>
              <a:gd name="connsiteY6809" fmla="*/ 787570 h 886408"/>
              <a:gd name="connsiteX6810" fmla="*/ 3770856 w 8586408"/>
              <a:gd name="connsiteY6810" fmla="*/ 799823 h 886408"/>
              <a:gd name="connsiteX6811" fmla="*/ 3754673 w 8586408"/>
              <a:gd name="connsiteY6811" fmla="*/ 808809 h 886408"/>
              <a:gd name="connsiteX6812" fmla="*/ 3736870 w 8586408"/>
              <a:gd name="connsiteY6812" fmla="*/ 817793 h 886408"/>
              <a:gd name="connsiteX6813" fmla="*/ 3729589 w 8586408"/>
              <a:gd name="connsiteY6813" fmla="*/ 818610 h 886408"/>
              <a:gd name="connsiteX6814" fmla="*/ 3722307 w 8586408"/>
              <a:gd name="connsiteY6814" fmla="*/ 821061 h 886408"/>
              <a:gd name="connsiteX6815" fmla="*/ 3719069 w 8586408"/>
              <a:gd name="connsiteY6815" fmla="*/ 824328 h 886408"/>
              <a:gd name="connsiteX6816" fmla="*/ 3717451 w 8586408"/>
              <a:gd name="connsiteY6816" fmla="*/ 825961 h 886408"/>
              <a:gd name="connsiteX6817" fmla="*/ 3710978 w 8586408"/>
              <a:gd name="connsiteY6817" fmla="*/ 824328 h 886408"/>
              <a:gd name="connsiteX6818" fmla="*/ 3709360 w 8586408"/>
              <a:gd name="connsiteY6818" fmla="*/ 824328 h 886408"/>
              <a:gd name="connsiteX6819" fmla="*/ 3706932 w 8586408"/>
              <a:gd name="connsiteY6819" fmla="*/ 825961 h 886408"/>
              <a:gd name="connsiteX6820" fmla="*/ 3702886 w 8586408"/>
              <a:gd name="connsiteY6820" fmla="*/ 827596 h 886408"/>
              <a:gd name="connsiteX6821" fmla="*/ 3694795 w 8586408"/>
              <a:gd name="connsiteY6821" fmla="*/ 825961 h 886408"/>
              <a:gd name="connsiteX6822" fmla="*/ 3688321 w 8586408"/>
              <a:gd name="connsiteY6822" fmla="*/ 824328 h 886408"/>
              <a:gd name="connsiteX6823" fmla="*/ 3675376 w 8586408"/>
              <a:gd name="connsiteY6823" fmla="*/ 837398 h 886408"/>
              <a:gd name="connsiteX6824" fmla="*/ 3652719 w 8586408"/>
              <a:gd name="connsiteY6824" fmla="*/ 850466 h 886408"/>
              <a:gd name="connsiteX6825" fmla="*/ 3643818 w 8586408"/>
              <a:gd name="connsiteY6825" fmla="*/ 846382 h 886408"/>
              <a:gd name="connsiteX6826" fmla="*/ 3634918 w 8586408"/>
              <a:gd name="connsiteY6826" fmla="*/ 842298 h 886408"/>
              <a:gd name="connsiteX6827" fmla="*/ 3631681 w 8586408"/>
              <a:gd name="connsiteY6827" fmla="*/ 844749 h 886408"/>
              <a:gd name="connsiteX6828" fmla="*/ 3628445 w 8586408"/>
              <a:gd name="connsiteY6828" fmla="*/ 847200 h 886408"/>
              <a:gd name="connsiteX6829" fmla="*/ 3624399 w 8586408"/>
              <a:gd name="connsiteY6829" fmla="*/ 846382 h 886408"/>
              <a:gd name="connsiteX6830" fmla="*/ 3621971 w 8586408"/>
              <a:gd name="connsiteY6830" fmla="*/ 845566 h 886408"/>
              <a:gd name="connsiteX6831" fmla="*/ 3615498 w 8586408"/>
              <a:gd name="connsiteY6831" fmla="*/ 848833 h 886408"/>
              <a:gd name="connsiteX6832" fmla="*/ 3610644 w 8586408"/>
              <a:gd name="connsiteY6832" fmla="*/ 855368 h 886408"/>
              <a:gd name="connsiteX6833" fmla="*/ 3596079 w 8586408"/>
              <a:gd name="connsiteY6833" fmla="*/ 857001 h 886408"/>
              <a:gd name="connsiteX6834" fmla="*/ 3581514 w 8586408"/>
              <a:gd name="connsiteY6834" fmla="*/ 860270 h 886408"/>
              <a:gd name="connsiteX6835" fmla="*/ 3577468 w 8586408"/>
              <a:gd name="connsiteY6835" fmla="*/ 858635 h 886408"/>
              <a:gd name="connsiteX6836" fmla="*/ 3573422 w 8586408"/>
              <a:gd name="connsiteY6836" fmla="*/ 857001 h 886408"/>
              <a:gd name="connsiteX6837" fmla="*/ 3568568 w 8586408"/>
              <a:gd name="connsiteY6837" fmla="*/ 860270 h 886408"/>
              <a:gd name="connsiteX6838" fmla="*/ 3565331 w 8586408"/>
              <a:gd name="connsiteY6838" fmla="*/ 858635 h 886408"/>
              <a:gd name="connsiteX6839" fmla="*/ 3560475 w 8586408"/>
              <a:gd name="connsiteY6839" fmla="*/ 858635 h 886408"/>
              <a:gd name="connsiteX6840" fmla="*/ 3547530 w 8586408"/>
              <a:gd name="connsiteY6840" fmla="*/ 860270 h 886408"/>
              <a:gd name="connsiteX6841" fmla="*/ 3534583 w 8586408"/>
              <a:gd name="connsiteY6841" fmla="*/ 860270 h 886408"/>
              <a:gd name="connsiteX6842" fmla="*/ 3529729 w 8586408"/>
              <a:gd name="connsiteY6842" fmla="*/ 864354 h 886408"/>
              <a:gd name="connsiteX6843" fmla="*/ 3524873 w 8586408"/>
              <a:gd name="connsiteY6843" fmla="*/ 866803 h 886408"/>
              <a:gd name="connsiteX6844" fmla="*/ 3508690 w 8586408"/>
              <a:gd name="connsiteY6844" fmla="*/ 861086 h 886408"/>
              <a:gd name="connsiteX6845" fmla="*/ 3492507 w 8586408"/>
              <a:gd name="connsiteY6845" fmla="*/ 855368 h 886408"/>
              <a:gd name="connsiteX6846" fmla="*/ 3462569 w 8586408"/>
              <a:gd name="connsiteY6846" fmla="*/ 859452 h 886408"/>
              <a:gd name="connsiteX6847" fmla="*/ 3432631 w 8586408"/>
              <a:gd name="connsiteY6847" fmla="*/ 863536 h 886408"/>
              <a:gd name="connsiteX6848" fmla="*/ 3414830 w 8586408"/>
              <a:gd name="connsiteY6848" fmla="*/ 860270 h 886408"/>
              <a:gd name="connsiteX6849" fmla="*/ 3408356 w 8586408"/>
              <a:gd name="connsiteY6849" fmla="*/ 857001 h 886408"/>
              <a:gd name="connsiteX6850" fmla="*/ 3401883 w 8586408"/>
              <a:gd name="connsiteY6850" fmla="*/ 853735 h 886408"/>
              <a:gd name="connsiteX6851" fmla="*/ 3400265 w 8586408"/>
              <a:gd name="connsiteY6851" fmla="*/ 853735 h 886408"/>
              <a:gd name="connsiteX6852" fmla="*/ 3395409 w 8586408"/>
              <a:gd name="connsiteY6852" fmla="*/ 855368 h 886408"/>
              <a:gd name="connsiteX6853" fmla="*/ 3388936 w 8586408"/>
              <a:gd name="connsiteY6853" fmla="*/ 853735 h 886408"/>
              <a:gd name="connsiteX6854" fmla="*/ 3385700 w 8586408"/>
              <a:gd name="connsiteY6854" fmla="*/ 848833 h 886408"/>
              <a:gd name="connsiteX6855" fmla="*/ 3388128 w 8586408"/>
              <a:gd name="connsiteY6855" fmla="*/ 842298 h 886408"/>
              <a:gd name="connsiteX6856" fmla="*/ 3390554 w 8586408"/>
              <a:gd name="connsiteY6856" fmla="*/ 834130 h 886408"/>
              <a:gd name="connsiteX6857" fmla="*/ 3374371 w 8586408"/>
              <a:gd name="connsiteY6857" fmla="*/ 819428 h 886408"/>
              <a:gd name="connsiteX6858" fmla="*/ 3367899 w 8586408"/>
              <a:gd name="connsiteY6858" fmla="*/ 820244 h 886408"/>
              <a:gd name="connsiteX6859" fmla="*/ 3364661 w 8586408"/>
              <a:gd name="connsiteY6859" fmla="*/ 824328 h 886408"/>
              <a:gd name="connsiteX6860" fmla="*/ 3371135 w 8586408"/>
              <a:gd name="connsiteY6860" fmla="*/ 835764 h 886408"/>
              <a:gd name="connsiteX6861" fmla="*/ 3377608 w 8586408"/>
              <a:gd name="connsiteY6861" fmla="*/ 842298 h 886408"/>
              <a:gd name="connsiteX6862" fmla="*/ 3372753 w 8586408"/>
              <a:gd name="connsiteY6862" fmla="*/ 843933 h 886408"/>
              <a:gd name="connsiteX6863" fmla="*/ 3368707 w 8586408"/>
              <a:gd name="connsiteY6863" fmla="*/ 843115 h 886408"/>
              <a:gd name="connsiteX6864" fmla="*/ 3364661 w 8586408"/>
              <a:gd name="connsiteY6864" fmla="*/ 842298 h 886408"/>
              <a:gd name="connsiteX6865" fmla="*/ 3358188 w 8586408"/>
              <a:gd name="connsiteY6865" fmla="*/ 843115 h 886408"/>
              <a:gd name="connsiteX6866" fmla="*/ 3351716 w 8586408"/>
              <a:gd name="connsiteY6866" fmla="*/ 843933 h 886408"/>
              <a:gd name="connsiteX6867" fmla="*/ 3316112 w 8586408"/>
              <a:gd name="connsiteY6867" fmla="*/ 836581 h 886408"/>
              <a:gd name="connsiteX6868" fmla="*/ 3282128 w 8586408"/>
              <a:gd name="connsiteY6868" fmla="*/ 821061 h 886408"/>
              <a:gd name="connsiteX6869" fmla="*/ 3280510 w 8586408"/>
              <a:gd name="connsiteY6869" fmla="*/ 816977 h 886408"/>
              <a:gd name="connsiteX6870" fmla="*/ 3278892 w 8586408"/>
              <a:gd name="connsiteY6870" fmla="*/ 816160 h 886408"/>
              <a:gd name="connsiteX6871" fmla="*/ 3241671 w 8586408"/>
              <a:gd name="connsiteY6871" fmla="*/ 794923 h 886408"/>
              <a:gd name="connsiteX6872" fmla="*/ 3227106 w 8586408"/>
              <a:gd name="connsiteY6872" fmla="*/ 785937 h 886408"/>
              <a:gd name="connsiteX6873" fmla="*/ 3209305 w 8586408"/>
              <a:gd name="connsiteY6873" fmla="*/ 780219 h 886408"/>
              <a:gd name="connsiteX6874" fmla="*/ 3207687 w 8586408"/>
              <a:gd name="connsiteY6874" fmla="*/ 776135 h 886408"/>
              <a:gd name="connsiteX6875" fmla="*/ 3204449 w 8586408"/>
              <a:gd name="connsiteY6875" fmla="*/ 768783 h 886408"/>
              <a:gd name="connsiteX6876" fmla="*/ 3178557 w 8586408"/>
              <a:gd name="connsiteY6876" fmla="*/ 747546 h 886408"/>
              <a:gd name="connsiteX6877" fmla="*/ 3155901 w 8586408"/>
              <a:gd name="connsiteY6877" fmla="*/ 721407 h 886408"/>
              <a:gd name="connsiteX6878" fmla="*/ 3153474 w 8586408"/>
              <a:gd name="connsiteY6878" fmla="*/ 714872 h 886408"/>
              <a:gd name="connsiteX6879" fmla="*/ 3151046 w 8586408"/>
              <a:gd name="connsiteY6879" fmla="*/ 708337 h 886408"/>
              <a:gd name="connsiteX6880" fmla="*/ 3139718 w 8586408"/>
              <a:gd name="connsiteY6880" fmla="*/ 697718 h 886408"/>
              <a:gd name="connsiteX6881" fmla="*/ 3131627 w 8586408"/>
              <a:gd name="connsiteY6881" fmla="*/ 683832 h 886408"/>
              <a:gd name="connsiteX6882" fmla="*/ 3125154 w 8586408"/>
              <a:gd name="connsiteY6882" fmla="*/ 672397 h 886408"/>
              <a:gd name="connsiteX6883" fmla="*/ 3121916 w 8586408"/>
              <a:gd name="connsiteY6883" fmla="*/ 660961 h 886408"/>
              <a:gd name="connsiteX6884" fmla="*/ 3116253 w 8586408"/>
              <a:gd name="connsiteY6884" fmla="*/ 659327 h 886408"/>
              <a:gd name="connsiteX6885" fmla="*/ 3112207 w 8586408"/>
              <a:gd name="connsiteY6885" fmla="*/ 656060 h 886408"/>
              <a:gd name="connsiteX6886" fmla="*/ 3108971 w 8586408"/>
              <a:gd name="connsiteY6886" fmla="*/ 642173 h 886408"/>
              <a:gd name="connsiteX6887" fmla="*/ 3107352 w 8586408"/>
              <a:gd name="connsiteY6887" fmla="*/ 626654 h 886408"/>
              <a:gd name="connsiteX6888" fmla="*/ 3105733 w 8586408"/>
              <a:gd name="connsiteY6888" fmla="*/ 625020 h 886408"/>
              <a:gd name="connsiteX6889" fmla="*/ 3102497 w 8586408"/>
              <a:gd name="connsiteY6889" fmla="*/ 624203 h 886408"/>
              <a:gd name="connsiteX6890" fmla="*/ 3099260 w 8586408"/>
              <a:gd name="connsiteY6890" fmla="*/ 623387 h 886408"/>
              <a:gd name="connsiteX6891" fmla="*/ 3097642 w 8586408"/>
              <a:gd name="connsiteY6891" fmla="*/ 611950 h 886408"/>
              <a:gd name="connsiteX6892" fmla="*/ 3092788 w 8586408"/>
              <a:gd name="connsiteY6892" fmla="*/ 600515 h 886408"/>
              <a:gd name="connsiteX6893" fmla="*/ 3095216 w 8586408"/>
              <a:gd name="connsiteY6893" fmla="*/ 593163 h 886408"/>
              <a:gd name="connsiteX6894" fmla="*/ 3097642 w 8586408"/>
              <a:gd name="connsiteY6894" fmla="*/ 585812 h 886408"/>
              <a:gd name="connsiteX6895" fmla="*/ 3093596 w 8586408"/>
              <a:gd name="connsiteY6895" fmla="*/ 578461 h 886408"/>
              <a:gd name="connsiteX6896" fmla="*/ 3087932 w 8586408"/>
              <a:gd name="connsiteY6896" fmla="*/ 569475 h 886408"/>
              <a:gd name="connsiteX6897" fmla="*/ 3087932 w 8586408"/>
              <a:gd name="connsiteY6897" fmla="*/ 558040 h 886408"/>
              <a:gd name="connsiteX6898" fmla="*/ 3084696 w 8586408"/>
              <a:gd name="connsiteY6898" fmla="*/ 551505 h 886408"/>
              <a:gd name="connsiteX6899" fmla="*/ 3084696 w 8586408"/>
              <a:gd name="connsiteY6899" fmla="*/ 549872 h 886408"/>
              <a:gd name="connsiteX6900" fmla="*/ 3087123 w 8586408"/>
              <a:gd name="connsiteY6900" fmla="*/ 545787 h 886408"/>
              <a:gd name="connsiteX6901" fmla="*/ 3089550 w 8586408"/>
              <a:gd name="connsiteY6901" fmla="*/ 541703 h 886408"/>
              <a:gd name="connsiteX6902" fmla="*/ 3087123 w 8586408"/>
              <a:gd name="connsiteY6902" fmla="*/ 536802 h 886408"/>
              <a:gd name="connsiteX6903" fmla="*/ 3083078 w 8586408"/>
              <a:gd name="connsiteY6903" fmla="*/ 531900 h 886408"/>
              <a:gd name="connsiteX6904" fmla="*/ 3081459 w 8586408"/>
              <a:gd name="connsiteY6904" fmla="*/ 518832 h 886408"/>
              <a:gd name="connsiteX6905" fmla="*/ 3081459 w 8586408"/>
              <a:gd name="connsiteY6905" fmla="*/ 505762 h 886408"/>
              <a:gd name="connsiteX6906" fmla="*/ 3081459 w 8586408"/>
              <a:gd name="connsiteY6906" fmla="*/ 499227 h 886408"/>
              <a:gd name="connsiteX6907" fmla="*/ 3086314 w 8586408"/>
              <a:gd name="connsiteY6907" fmla="*/ 491058 h 886408"/>
              <a:gd name="connsiteX6908" fmla="*/ 3081459 w 8586408"/>
              <a:gd name="connsiteY6908" fmla="*/ 484525 h 886408"/>
              <a:gd name="connsiteX6909" fmla="*/ 3073367 w 8586408"/>
              <a:gd name="connsiteY6909" fmla="*/ 481257 h 886408"/>
              <a:gd name="connsiteX6910" fmla="*/ 3070940 w 8586408"/>
              <a:gd name="connsiteY6910" fmla="*/ 472272 h 886408"/>
              <a:gd name="connsiteX6911" fmla="*/ 3068513 w 8586408"/>
              <a:gd name="connsiteY6911" fmla="*/ 464920 h 886408"/>
              <a:gd name="connsiteX6912" fmla="*/ 3070940 w 8586408"/>
              <a:gd name="connsiteY6912" fmla="*/ 454301 h 886408"/>
              <a:gd name="connsiteX6913" fmla="*/ 3071749 w 8586408"/>
              <a:gd name="connsiteY6913" fmla="*/ 440415 h 886408"/>
              <a:gd name="connsiteX6914" fmla="*/ 3076605 w 8586408"/>
              <a:gd name="connsiteY6914" fmla="*/ 422445 h 886408"/>
              <a:gd name="connsiteX6915" fmla="*/ 3076605 w 8586408"/>
              <a:gd name="connsiteY6915" fmla="*/ 417543 h 886408"/>
              <a:gd name="connsiteX6916" fmla="*/ 3073367 w 8586408"/>
              <a:gd name="connsiteY6916" fmla="*/ 412643 h 886408"/>
              <a:gd name="connsiteX6917" fmla="*/ 3070131 w 8586408"/>
              <a:gd name="connsiteY6917" fmla="*/ 407741 h 886408"/>
              <a:gd name="connsiteX6918" fmla="*/ 3070131 w 8586408"/>
              <a:gd name="connsiteY6918" fmla="*/ 399573 h 886408"/>
              <a:gd name="connsiteX6919" fmla="*/ 3072559 w 8586408"/>
              <a:gd name="connsiteY6919" fmla="*/ 381603 h 886408"/>
              <a:gd name="connsiteX6920" fmla="*/ 3074986 w 8586408"/>
              <a:gd name="connsiteY6920" fmla="*/ 365266 h 886408"/>
              <a:gd name="connsiteX6921" fmla="*/ 3074177 w 8586408"/>
              <a:gd name="connsiteY6921" fmla="*/ 360364 h 886408"/>
              <a:gd name="connsiteX6922" fmla="*/ 3073367 w 8586408"/>
              <a:gd name="connsiteY6922" fmla="*/ 355464 h 886408"/>
              <a:gd name="connsiteX6923" fmla="*/ 3074986 w 8586408"/>
              <a:gd name="connsiteY6923" fmla="*/ 348929 h 886408"/>
              <a:gd name="connsiteX6924" fmla="*/ 3076605 w 8586408"/>
              <a:gd name="connsiteY6924" fmla="*/ 342394 h 886408"/>
              <a:gd name="connsiteX6925" fmla="*/ 3073367 w 8586408"/>
              <a:gd name="connsiteY6925" fmla="*/ 311354 h 886408"/>
              <a:gd name="connsiteX6926" fmla="*/ 3071749 w 8586408"/>
              <a:gd name="connsiteY6926" fmla="*/ 306454 h 886408"/>
              <a:gd name="connsiteX6927" fmla="*/ 3070131 w 8586408"/>
              <a:gd name="connsiteY6927" fmla="*/ 303186 h 886408"/>
              <a:gd name="connsiteX6928" fmla="*/ 3068513 w 8586408"/>
              <a:gd name="connsiteY6928" fmla="*/ 301552 h 886408"/>
              <a:gd name="connsiteX6929" fmla="*/ 3068513 w 8586408"/>
              <a:gd name="connsiteY6929" fmla="*/ 299919 h 886408"/>
              <a:gd name="connsiteX6930" fmla="*/ 3072559 w 8586408"/>
              <a:gd name="connsiteY6930" fmla="*/ 287666 h 886408"/>
              <a:gd name="connsiteX6931" fmla="*/ 3076605 w 8586408"/>
              <a:gd name="connsiteY6931" fmla="*/ 275414 h 886408"/>
              <a:gd name="connsiteX6932" fmla="*/ 3073367 w 8586408"/>
              <a:gd name="connsiteY6932" fmla="*/ 269696 h 886408"/>
              <a:gd name="connsiteX6933" fmla="*/ 3070131 w 8586408"/>
              <a:gd name="connsiteY6933" fmla="*/ 263979 h 886408"/>
              <a:gd name="connsiteX6934" fmla="*/ 3072559 w 8586408"/>
              <a:gd name="connsiteY6934" fmla="*/ 257444 h 886408"/>
              <a:gd name="connsiteX6935" fmla="*/ 3074986 w 8586408"/>
              <a:gd name="connsiteY6935" fmla="*/ 250909 h 886408"/>
              <a:gd name="connsiteX6936" fmla="*/ 3072559 w 8586408"/>
              <a:gd name="connsiteY6936" fmla="*/ 238656 h 886408"/>
              <a:gd name="connsiteX6937" fmla="*/ 3070131 w 8586408"/>
              <a:gd name="connsiteY6937" fmla="*/ 224770 h 886408"/>
              <a:gd name="connsiteX6938" fmla="*/ 3072559 w 8586408"/>
              <a:gd name="connsiteY6938" fmla="*/ 219053 h 886408"/>
              <a:gd name="connsiteX6939" fmla="*/ 3074986 w 8586408"/>
              <a:gd name="connsiteY6939" fmla="*/ 213334 h 886408"/>
              <a:gd name="connsiteX6940" fmla="*/ 3074177 w 8586408"/>
              <a:gd name="connsiteY6940" fmla="*/ 208433 h 886408"/>
              <a:gd name="connsiteX6941" fmla="*/ 3073367 w 8586408"/>
              <a:gd name="connsiteY6941" fmla="*/ 203532 h 886408"/>
              <a:gd name="connsiteX6942" fmla="*/ 3074177 w 8586408"/>
              <a:gd name="connsiteY6942" fmla="*/ 199448 h 886408"/>
              <a:gd name="connsiteX6943" fmla="*/ 3074986 w 8586408"/>
              <a:gd name="connsiteY6943" fmla="*/ 195364 h 886408"/>
              <a:gd name="connsiteX6944" fmla="*/ 3073367 w 8586408"/>
              <a:gd name="connsiteY6944" fmla="*/ 192097 h 886408"/>
              <a:gd name="connsiteX6945" fmla="*/ 3072559 w 8586408"/>
              <a:gd name="connsiteY6945" fmla="*/ 190463 h 886408"/>
              <a:gd name="connsiteX6946" fmla="*/ 3071749 w 8586408"/>
              <a:gd name="connsiteY6946" fmla="*/ 188829 h 886408"/>
              <a:gd name="connsiteX6947" fmla="*/ 2908807 w 8586408"/>
              <a:gd name="connsiteY6947" fmla="*/ 183928 h 886408"/>
              <a:gd name="connsiteX6948" fmla="*/ 2899096 w 8586408"/>
              <a:gd name="connsiteY6948" fmla="*/ 188829 h 886408"/>
              <a:gd name="connsiteX6949" fmla="*/ 2908807 w 8586408"/>
              <a:gd name="connsiteY6949" fmla="*/ 188829 h 886408"/>
              <a:gd name="connsiteX6950" fmla="*/ 2912043 w 8586408"/>
              <a:gd name="connsiteY6950" fmla="*/ 185562 h 886408"/>
              <a:gd name="connsiteX6951" fmla="*/ 2908807 w 8586408"/>
              <a:gd name="connsiteY6951" fmla="*/ 183928 h 886408"/>
              <a:gd name="connsiteX6952" fmla="*/ 8024858 w 8586408"/>
              <a:gd name="connsiteY6952" fmla="*/ 174127 h 886408"/>
              <a:gd name="connsiteX6953" fmla="*/ 8016767 w 8586408"/>
              <a:gd name="connsiteY6953" fmla="*/ 182295 h 886408"/>
              <a:gd name="connsiteX6954" fmla="*/ 8023240 w 8586408"/>
              <a:gd name="connsiteY6954" fmla="*/ 192097 h 886408"/>
              <a:gd name="connsiteX6955" fmla="*/ 8031332 w 8586408"/>
              <a:gd name="connsiteY6955" fmla="*/ 187195 h 886408"/>
              <a:gd name="connsiteX6956" fmla="*/ 8036186 w 8586408"/>
              <a:gd name="connsiteY6956" fmla="*/ 179027 h 886408"/>
              <a:gd name="connsiteX6957" fmla="*/ 8032140 w 8586408"/>
              <a:gd name="connsiteY6957" fmla="*/ 174943 h 886408"/>
              <a:gd name="connsiteX6958" fmla="*/ 8024858 w 8586408"/>
              <a:gd name="connsiteY6958" fmla="*/ 174127 h 886408"/>
              <a:gd name="connsiteX6959" fmla="*/ 8133284 w 8586408"/>
              <a:gd name="connsiteY6959" fmla="*/ 170858 h 886408"/>
              <a:gd name="connsiteX6960" fmla="*/ 8126812 w 8586408"/>
              <a:gd name="connsiteY6960" fmla="*/ 172492 h 886408"/>
              <a:gd name="connsiteX6961" fmla="*/ 8121956 w 8586408"/>
              <a:gd name="connsiteY6961" fmla="*/ 177393 h 886408"/>
              <a:gd name="connsiteX6962" fmla="*/ 8123574 w 8586408"/>
              <a:gd name="connsiteY6962" fmla="*/ 180660 h 886408"/>
              <a:gd name="connsiteX6963" fmla="*/ 8136522 w 8586408"/>
              <a:gd name="connsiteY6963" fmla="*/ 180660 h 886408"/>
              <a:gd name="connsiteX6964" fmla="*/ 8138140 w 8586408"/>
              <a:gd name="connsiteY6964" fmla="*/ 179027 h 886408"/>
              <a:gd name="connsiteX6965" fmla="*/ 8138140 w 8586408"/>
              <a:gd name="connsiteY6965" fmla="*/ 175760 h 886408"/>
              <a:gd name="connsiteX6966" fmla="*/ 8133284 w 8586408"/>
              <a:gd name="connsiteY6966" fmla="*/ 170858 h 886408"/>
              <a:gd name="connsiteX6967" fmla="*/ 2831128 w 8586408"/>
              <a:gd name="connsiteY6967" fmla="*/ 162690 h 886408"/>
              <a:gd name="connsiteX6968" fmla="*/ 2823037 w 8586408"/>
              <a:gd name="connsiteY6968" fmla="*/ 169225 h 886408"/>
              <a:gd name="connsiteX6969" fmla="*/ 2826274 w 8586408"/>
              <a:gd name="connsiteY6969" fmla="*/ 172492 h 886408"/>
              <a:gd name="connsiteX6970" fmla="*/ 2831128 w 8586408"/>
              <a:gd name="connsiteY6970" fmla="*/ 164323 h 886408"/>
              <a:gd name="connsiteX6971" fmla="*/ 3071195 w 8586408"/>
              <a:gd name="connsiteY6971" fmla="*/ 162467 h 886408"/>
              <a:gd name="connsiteX6972" fmla="*/ 3072107 w 8586408"/>
              <a:gd name="connsiteY6972" fmla="*/ 169947 h 886408"/>
              <a:gd name="connsiteX6973" fmla="*/ 3070131 w 8586408"/>
              <a:gd name="connsiteY6973" fmla="*/ 165958 h 886408"/>
              <a:gd name="connsiteX6974" fmla="*/ 2889388 w 8586408"/>
              <a:gd name="connsiteY6974" fmla="*/ 159423 h 886408"/>
              <a:gd name="connsiteX6975" fmla="*/ 2879677 w 8586408"/>
              <a:gd name="connsiteY6975" fmla="*/ 162690 h 886408"/>
              <a:gd name="connsiteX6976" fmla="*/ 2865112 w 8586408"/>
              <a:gd name="connsiteY6976" fmla="*/ 170042 h 886408"/>
              <a:gd name="connsiteX6977" fmla="*/ 2851357 w 8586408"/>
              <a:gd name="connsiteY6977" fmla="*/ 177393 h 886408"/>
              <a:gd name="connsiteX6978" fmla="*/ 2845693 w 8586408"/>
              <a:gd name="connsiteY6978" fmla="*/ 182295 h 886408"/>
              <a:gd name="connsiteX6979" fmla="*/ 2846503 w 8586408"/>
              <a:gd name="connsiteY6979" fmla="*/ 188829 h 886408"/>
              <a:gd name="connsiteX6980" fmla="*/ 2847311 w 8586408"/>
              <a:gd name="connsiteY6980" fmla="*/ 198632 h 886408"/>
              <a:gd name="connsiteX6981" fmla="*/ 2848929 w 8586408"/>
              <a:gd name="connsiteY6981" fmla="*/ 198632 h 886408"/>
              <a:gd name="connsiteX6982" fmla="*/ 2852167 w 8586408"/>
              <a:gd name="connsiteY6982" fmla="*/ 198632 h 886408"/>
              <a:gd name="connsiteX6983" fmla="*/ 2875631 w 8586408"/>
              <a:gd name="connsiteY6983" fmla="*/ 183928 h 886408"/>
              <a:gd name="connsiteX6984" fmla="*/ 2891006 w 8586408"/>
              <a:gd name="connsiteY6984" fmla="*/ 161057 h 886408"/>
              <a:gd name="connsiteX6985" fmla="*/ 2889388 w 8586408"/>
              <a:gd name="connsiteY6985" fmla="*/ 159423 h 886408"/>
              <a:gd name="connsiteX6986" fmla="*/ 6348345 w 8586408"/>
              <a:gd name="connsiteY6986" fmla="*/ 148375 h 886408"/>
              <a:gd name="connsiteX6987" fmla="*/ 6355101 w 8586408"/>
              <a:gd name="connsiteY6987" fmla="*/ 149289 h 886408"/>
              <a:gd name="connsiteX6988" fmla="*/ 6368403 w 8586408"/>
              <a:gd name="connsiteY6988" fmla="*/ 174733 h 886408"/>
              <a:gd name="connsiteX6989" fmla="*/ 6372292 w 8586408"/>
              <a:gd name="connsiteY6989" fmla="*/ 196896 h 886408"/>
              <a:gd name="connsiteX6990" fmla="*/ 6366911 w 8586408"/>
              <a:gd name="connsiteY6990" fmla="*/ 202716 h 886408"/>
              <a:gd name="connsiteX6991" fmla="*/ 6360438 w 8586408"/>
              <a:gd name="connsiteY6991" fmla="*/ 210067 h 886408"/>
              <a:gd name="connsiteX6992" fmla="*/ 6351538 w 8586408"/>
              <a:gd name="connsiteY6992" fmla="*/ 218235 h 886408"/>
              <a:gd name="connsiteX6993" fmla="*/ 6344255 w 8586408"/>
              <a:gd name="connsiteY6993" fmla="*/ 223137 h 886408"/>
              <a:gd name="connsiteX6994" fmla="*/ 6347492 w 8586408"/>
              <a:gd name="connsiteY6994" fmla="*/ 224770 h 886408"/>
              <a:gd name="connsiteX6995" fmla="*/ 6362866 w 8586408"/>
              <a:gd name="connsiteY6995" fmla="*/ 220686 h 886408"/>
              <a:gd name="connsiteX6996" fmla="*/ 6373385 w 8586408"/>
              <a:gd name="connsiteY6996" fmla="*/ 208433 h 886408"/>
              <a:gd name="connsiteX6997" fmla="*/ 6374420 w 8586408"/>
              <a:gd name="connsiteY6997" fmla="*/ 207911 h 886408"/>
              <a:gd name="connsiteX6998" fmla="*/ 6379007 w 8586408"/>
              <a:gd name="connsiteY6998" fmla="*/ 226315 h 886408"/>
              <a:gd name="connsiteX6999" fmla="*/ 6380793 w 8586408"/>
              <a:gd name="connsiteY6999" fmla="*/ 233455 h 886408"/>
              <a:gd name="connsiteX7000" fmla="*/ 6378239 w 8586408"/>
              <a:gd name="connsiteY7000" fmla="*/ 235389 h 886408"/>
              <a:gd name="connsiteX7001" fmla="*/ 6366911 w 8586408"/>
              <a:gd name="connsiteY7001" fmla="*/ 241107 h 886408"/>
              <a:gd name="connsiteX7002" fmla="*/ 6360438 w 8586408"/>
              <a:gd name="connsiteY7002" fmla="*/ 250909 h 886408"/>
              <a:gd name="connsiteX7003" fmla="*/ 6353966 w 8586408"/>
              <a:gd name="connsiteY7003" fmla="*/ 254176 h 886408"/>
              <a:gd name="connsiteX7004" fmla="*/ 6347492 w 8586408"/>
              <a:gd name="connsiteY7004" fmla="*/ 260711 h 886408"/>
              <a:gd name="connsiteX7005" fmla="*/ 6350728 w 8586408"/>
              <a:gd name="connsiteY7005" fmla="*/ 262344 h 886408"/>
              <a:gd name="connsiteX7006" fmla="*/ 6371765 w 8586408"/>
              <a:gd name="connsiteY7006" fmla="*/ 253360 h 886408"/>
              <a:gd name="connsiteX7007" fmla="*/ 6383776 w 8586408"/>
              <a:gd name="connsiteY7007" fmla="*/ 244940 h 886408"/>
              <a:gd name="connsiteX7008" fmla="*/ 6386998 w 8586408"/>
              <a:gd name="connsiteY7008" fmla="*/ 256800 h 886408"/>
              <a:gd name="connsiteX7009" fmla="*/ 6389892 w 8586408"/>
              <a:gd name="connsiteY7009" fmla="*/ 266315 h 886408"/>
              <a:gd name="connsiteX7010" fmla="*/ 6390119 w 8586408"/>
              <a:gd name="connsiteY7010" fmla="*/ 267049 h 886408"/>
              <a:gd name="connsiteX7011" fmla="*/ 6386332 w 8586408"/>
              <a:gd name="connsiteY7011" fmla="*/ 272147 h 886408"/>
              <a:gd name="connsiteX7012" fmla="*/ 6374193 w 8586408"/>
              <a:gd name="connsiteY7012" fmla="*/ 280315 h 886408"/>
              <a:gd name="connsiteX7013" fmla="*/ 6355584 w 8586408"/>
              <a:gd name="connsiteY7013" fmla="*/ 295017 h 886408"/>
              <a:gd name="connsiteX7014" fmla="*/ 6337781 w 8586408"/>
              <a:gd name="connsiteY7014" fmla="*/ 311354 h 886408"/>
              <a:gd name="connsiteX7015" fmla="*/ 6329690 w 8586408"/>
              <a:gd name="connsiteY7015" fmla="*/ 321157 h 886408"/>
              <a:gd name="connsiteX7016" fmla="*/ 6329690 w 8586408"/>
              <a:gd name="connsiteY7016" fmla="*/ 322791 h 886408"/>
              <a:gd name="connsiteX7017" fmla="*/ 6334545 w 8586408"/>
              <a:gd name="connsiteY7017" fmla="*/ 322791 h 886408"/>
              <a:gd name="connsiteX7018" fmla="*/ 6353966 w 8586408"/>
              <a:gd name="connsiteY7018" fmla="*/ 309721 h 886408"/>
              <a:gd name="connsiteX7019" fmla="*/ 6368529 w 8586408"/>
              <a:gd name="connsiteY7019" fmla="*/ 293384 h 886408"/>
              <a:gd name="connsiteX7020" fmla="*/ 6373385 w 8586408"/>
              <a:gd name="connsiteY7020" fmla="*/ 293384 h 886408"/>
              <a:gd name="connsiteX7021" fmla="*/ 6377431 w 8586408"/>
              <a:gd name="connsiteY7021" fmla="*/ 292568 h 886408"/>
              <a:gd name="connsiteX7022" fmla="*/ 6379858 w 8586408"/>
              <a:gd name="connsiteY7022" fmla="*/ 291751 h 886408"/>
              <a:gd name="connsiteX7023" fmla="*/ 6394465 w 8586408"/>
              <a:gd name="connsiteY7023" fmla="*/ 281133 h 886408"/>
              <a:gd name="connsiteX7024" fmla="*/ 6399992 w 8586408"/>
              <a:gd name="connsiteY7024" fmla="*/ 299199 h 886408"/>
              <a:gd name="connsiteX7025" fmla="*/ 6394423 w 8586408"/>
              <a:gd name="connsiteY7025" fmla="*/ 304821 h 886408"/>
              <a:gd name="connsiteX7026" fmla="*/ 6388758 w 8586408"/>
              <a:gd name="connsiteY7026" fmla="*/ 308905 h 886408"/>
              <a:gd name="connsiteX7027" fmla="*/ 6386332 w 8586408"/>
              <a:gd name="connsiteY7027" fmla="*/ 314622 h 886408"/>
              <a:gd name="connsiteX7028" fmla="*/ 6392804 w 8586408"/>
              <a:gd name="connsiteY7028" fmla="*/ 319523 h 886408"/>
              <a:gd name="connsiteX7029" fmla="*/ 6394423 w 8586408"/>
              <a:gd name="connsiteY7029" fmla="*/ 319523 h 886408"/>
              <a:gd name="connsiteX7030" fmla="*/ 6403557 w 8586408"/>
              <a:gd name="connsiteY7030" fmla="*/ 310961 h 886408"/>
              <a:gd name="connsiteX7031" fmla="*/ 6409741 w 8586408"/>
              <a:gd name="connsiteY7031" fmla="*/ 331449 h 886408"/>
              <a:gd name="connsiteX7032" fmla="*/ 6402513 w 8586408"/>
              <a:gd name="connsiteY7032" fmla="*/ 342394 h 886408"/>
              <a:gd name="connsiteX7033" fmla="*/ 6400895 w 8586408"/>
              <a:gd name="connsiteY7033" fmla="*/ 345662 h 886408"/>
              <a:gd name="connsiteX7034" fmla="*/ 6402513 w 8586408"/>
              <a:gd name="connsiteY7034" fmla="*/ 345662 h 886408"/>
              <a:gd name="connsiteX7035" fmla="*/ 6404131 w 8586408"/>
              <a:gd name="connsiteY7035" fmla="*/ 345662 h 886408"/>
              <a:gd name="connsiteX7036" fmla="*/ 6411520 w 8586408"/>
              <a:gd name="connsiteY7036" fmla="*/ 340689 h 886408"/>
              <a:gd name="connsiteX7037" fmla="*/ 6414325 w 8586408"/>
              <a:gd name="connsiteY7037" fmla="*/ 371540 h 886408"/>
              <a:gd name="connsiteX7038" fmla="*/ 6409797 w 8586408"/>
              <a:gd name="connsiteY7038" fmla="*/ 377518 h 886408"/>
              <a:gd name="connsiteX7039" fmla="*/ 6402513 w 8586408"/>
              <a:gd name="connsiteY7039" fmla="*/ 383236 h 886408"/>
              <a:gd name="connsiteX7040" fmla="*/ 6405749 w 8586408"/>
              <a:gd name="connsiteY7040" fmla="*/ 386504 h 886408"/>
              <a:gd name="connsiteX7041" fmla="*/ 6415316 w 8586408"/>
              <a:gd name="connsiteY7041" fmla="*/ 382438 h 886408"/>
              <a:gd name="connsiteX7042" fmla="*/ 6417774 w 8586408"/>
              <a:gd name="connsiteY7042" fmla="*/ 409474 h 886408"/>
              <a:gd name="connsiteX7043" fmla="*/ 6412224 w 8586408"/>
              <a:gd name="connsiteY7043" fmla="*/ 414276 h 886408"/>
              <a:gd name="connsiteX7044" fmla="*/ 6405749 w 8586408"/>
              <a:gd name="connsiteY7044" fmla="*/ 414276 h 886408"/>
              <a:gd name="connsiteX7045" fmla="*/ 6394423 w 8586408"/>
              <a:gd name="connsiteY7045" fmla="*/ 425711 h 886408"/>
              <a:gd name="connsiteX7046" fmla="*/ 6392804 w 8586408"/>
              <a:gd name="connsiteY7046" fmla="*/ 433880 h 886408"/>
              <a:gd name="connsiteX7047" fmla="*/ 6392804 w 8586408"/>
              <a:gd name="connsiteY7047" fmla="*/ 440415 h 886408"/>
              <a:gd name="connsiteX7048" fmla="*/ 6397659 w 8586408"/>
              <a:gd name="connsiteY7048" fmla="*/ 440415 h 886408"/>
              <a:gd name="connsiteX7049" fmla="*/ 6408987 w 8586408"/>
              <a:gd name="connsiteY7049" fmla="*/ 426529 h 886408"/>
              <a:gd name="connsiteX7050" fmla="*/ 6418505 w 8586408"/>
              <a:gd name="connsiteY7050" fmla="*/ 417520 h 886408"/>
              <a:gd name="connsiteX7051" fmla="*/ 6420416 w 8586408"/>
              <a:gd name="connsiteY7051" fmla="*/ 438538 h 886408"/>
              <a:gd name="connsiteX7052" fmla="*/ 6420845 w 8586408"/>
              <a:gd name="connsiteY7052" fmla="*/ 440680 h 886408"/>
              <a:gd name="connsiteX7053" fmla="*/ 6407369 w 8586408"/>
              <a:gd name="connsiteY7053" fmla="*/ 453485 h 886408"/>
              <a:gd name="connsiteX7054" fmla="*/ 6406559 w 8586408"/>
              <a:gd name="connsiteY7054" fmla="*/ 456751 h 886408"/>
              <a:gd name="connsiteX7055" fmla="*/ 6404131 w 8586408"/>
              <a:gd name="connsiteY7055" fmla="*/ 461653 h 886408"/>
              <a:gd name="connsiteX7056" fmla="*/ 6397659 w 8586408"/>
              <a:gd name="connsiteY7056" fmla="*/ 463286 h 886408"/>
              <a:gd name="connsiteX7057" fmla="*/ 6391186 w 8586408"/>
              <a:gd name="connsiteY7057" fmla="*/ 464920 h 886408"/>
              <a:gd name="connsiteX7058" fmla="*/ 6375003 w 8586408"/>
              <a:gd name="connsiteY7058" fmla="*/ 479623 h 886408"/>
              <a:gd name="connsiteX7059" fmla="*/ 6362056 w 8586408"/>
              <a:gd name="connsiteY7059" fmla="*/ 494326 h 886408"/>
              <a:gd name="connsiteX7060" fmla="*/ 6365293 w 8586408"/>
              <a:gd name="connsiteY7060" fmla="*/ 494326 h 886408"/>
              <a:gd name="connsiteX7061" fmla="*/ 6394423 w 8586408"/>
              <a:gd name="connsiteY7061" fmla="*/ 487791 h 886408"/>
              <a:gd name="connsiteX7062" fmla="*/ 6399277 w 8586408"/>
              <a:gd name="connsiteY7062" fmla="*/ 481257 h 886408"/>
              <a:gd name="connsiteX7063" fmla="*/ 6404131 w 8586408"/>
              <a:gd name="connsiteY7063" fmla="*/ 474722 h 886408"/>
              <a:gd name="connsiteX7064" fmla="*/ 6418698 w 8586408"/>
              <a:gd name="connsiteY7064" fmla="*/ 460020 h 886408"/>
              <a:gd name="connsiteX7065" fmla="*/ 6423566 w 8586408"/>
              <a:gd name="connsiteY7065" fmla="*/ 454286 h 886408"/>
              <a:gd name="connsiteX7066" fmla="*/ 6429387 w 8586408"/>
              <a:gd name="connsiteY7066" fmla="*/ 483393 h 886408"/>
              <a:gd name="connsiteX7067" fmla="*/ 6417078 w 8586408"/>
              <a:gd name="connsiteY7067" fmla="*/ 497593 h 886408"/>
              <a:gd name="connsiteX7068" fmla="*/ 6418698 w 8586408"/>
              <a:gd name="connsiteY7068" fmla="*/ 497593 h 886408"/>
              <a:gd name="connsiteX7069" fmla="*/ 6426983 w 8586408"/>
              <a:gd name="connsiteY7069" fmla="*/ 492814 h 886408"/>
              <a:gd name="connsiteX7070" fmla="*/ 6419134 w 8586408"/>
              <a:gd name="connsiteY7070" fmla="*/ 514465 h 886408"/>
              <a:gd name="connsiteX7071" fmla="*/ 6420416 w 8586408"/>
              <a:gd name="connsiteY7071" fmla="*/ 531844 h 886408"/>
              <a:gd name="connsiteX7072" fmla="*/ 6504391 w 8586408"/>
              <a:gd name="connsiteY7072" fmla="*/ 485191 h 886408"/>
              <a:gd name="connsiteX7073" fmla="*/ 6537858 w 8586408"/>
              <a:gd name="connsiteY7073" fmla="*/ 461380 h 886408"/>
              <a:gd name="connsiteX7074" fmla="*/ 6533595 w 8586408"/>
              <a:gd name="connsiteY7074" fmla="*/ 474722 h 886408"/>
              <a:gd name="connsiteX7075" fmla="*/ 6535214 w 8586408"/>
              <a:gd name="connsiteY7075" fmla="*/ 483707 h 886408"/>
              <a:gd name="connsiteX7076" fmla="*/ 6536832 w 8586408"/>
              <a:gd name="connsiteY7076" fmla="*/ 494326 h 886408"/>
              <a:gd name="connsiteX7077" fmla="*/ 6538450 w 8586408"/>
              <a:gd name="connsiteY7077" fmla="*/ 495960 h 886408"/>
              <a:gd name="connsiteX7078" fmla="*/ 6541686 w 8586408"/>
              <a:gd name="connsiteY7078" fmla="*/ 495960 h 886408"/>
              <a:gd name="connsiteX7079" fmla="*/ 6548160 w 8586408"/>
              <a:gd name="connsiteY7079" fmla="*/ 495960 h 886408"/>
              <a:gd name="connsiteX7080" fmla="*/ 6553016 w 8586408"/>
              <a:gd name="connsiteY7080" fmla="*/ 494326 h 886408"/>
              <a:gd name="connsiteX7081" fmla="*/ 6561916 w 8586408"/>
              <a:gd name="connsiteY7081" fmla="*/ 497593 h 886408"/>
              <a:gd name="connsiteX7082" fmla="*/ 6569198 w 8586408"/>
              <a:gd name="connsiteY7082" fmla="*/ 500861 h 886408"/>
              <a:gd name="connsiteX7083" fmla="*/ 6584572 w 8586408"/>
              <a:gd name="connsiteY7083" fmla="*/ 499227 h 886408"/>
              <a:gd name="connsiteX7084" fmla="*/ 6599946 w 8586408"/>
              <a:gd name="connsiteY7084" fmla="*/ 497593 h 886408"/>
              <a:gd name="connsiteX7085" fmla="*/ 6603992 w 8586408"/>
              <a:gd name="connsiteY7085" fmla="*/ 499227 h 886408"/>
              <a:gd name="connsiteX7086" fmla="*/ 6608036 w 8586408"/>
              <a:gd name="connsiteY7086" fmla="*/ 500861 h 886408"/>
              <a:gd name="connsiteX7087" fmla="*/ 6615320 w 8586408"/>
              <a:gd name="connsiteY7087" fmla="*/ 498411 h 886408"/>
              <a:gd name="connsiteX7088" fmla="*/ 6622603 w 8586408"/>
              <a:gd name="connsiteY7088" fmla="*/ 495960 h 886408"/>
              <a:gd name="connsiteX7089" fmla="*/ 6626648 w 8586408"/>
              <a:gd name="connsiteY7089" fmla="*/ 496777 h 886408"/>
              <a:gd name="connsiteX7090" fmla="*/ 6630694 w 8586408"/>
              <a:gd name="connsiteY7090" fmla="*/ 497593 h 886408"/>
              <a:gd name="connsiteX7091" fmla="*/ 6638784 w 8586408"/>
              <a:gd name="connsiteY7091" fmla="*/ 495142 h 886408"/>
              <a:gd name="connsiteX7092" fmla="*/ 6643640 w 8586408"/>
              <a:gd name="connsiteY7092" fmla="*/ 487791 h 886408"/>
              <a:gd name="connsiteX7093" fmla="*/ 6642022 w 8586408"/>
              <a:gd name="connsiteY7093" fmla="*/ 469821 h 886408"/>
              <a:gd name="connsiteX7094" fmla="*/ 6640404 w 8586408"/>
              <a:gd name="connsiteY7094" fmla="*/ 450216 h 886408"/>
              <a:gd name="connsiteX7095" fmla="*/ 6632312 w 8586408"/>
              <a:gd name="connsiteY7095" fmla="*/ 437148 h 886408"/>
              <a:gd name="connsiteX7096" fmla="*/ 6632312 w 8586408"/>
              <a:gd name="connsiteY7096" fmla="*/ 435514 h 886408"/>
              <a:gd name="connsiteX7097" fmla="*/ 6633121 w 8586408"/>
              <a:gd name="connsiteY7097" fmla="*/ 433064 h 886408"/>
              <a:gd name="connsiteX7098" fmla="*/ 6633930 w 8586408"/>
              <a:gd name="connsiteY7098" fmla="*/ 430613 h 886408"/>
              <a:gd name="connsiteX7099" fmla="*/ 6631503 w 8586408"/>
              <a:gd name="connsiteY7099" fmla="*/ 407741 h 886408"/>
              <a:gd name="connsiteX7100" fmla="*/ 6628768 w 8586408"/>
              <a:gd name="connsiteY7100" fmla="*/ 396698 h 886408"/>
              <a:gd name="connsiteX7101" fmla="*/ 6688192 w 8586408"/>
              <a:gd name="connsiteY7101" fmla="*/ 354419 h 886408"/>
              <a:gd name="connsiteX7102" fmla="*/ 6752240 w 8586408"/>
              <a:gd name="connsiteY7102" fmla="*/ 310071 h 886408"/>
              <a:gd name="connsiteX7103" fmla="*/ 6753685 w 8586408"/>
              <a:gd name="connsiteY7103" fmla="*/ 312989 h 886408"/>
              <a:gd name="connsiteX7104" fmla="*/ 6766630 w 8586408"/>
              <a:gd name="connsiteY7104" fmla="*/ 306454 h 886408"/>
              <a:gd name="connsiteX7105" fmla="*/ 6771415 w 8586408"/>
              <a:gd name="connsiteY7105" fmla="*/ 296794 h 886408"/>
              <a:gd name="connsiteX7106" fmla="*/ 6780792 w 8586408"/>
              <a:gd name="connsiteY7106" fmla="*/ 290301 h 886408"/>
              <a:gd name="connsiteX7107" fmla="*/ 6781104 w 8586408"/>
              <a:gd name="connsiteY7107" fmla="*/ 290117 h 886408"/>
              <a:gd name="connsiteX7108" fmla="*/ 6786050 w 8586408"/>
              <a:gd name="connsiteY7108" fmla="*/ 290117 h 886408"/>
              <a:gd name="connsiteX7109" fmla="*/ 6803042 w 8586408"/>
              <a:gd name="connsiteY7109" fmla="*/ 286849 h 886408"/>
              <a:gd name="connsiteX7110" fmla="*/ 6811944 w 8586408"/>
              <a:gd name="connsiteY7110" fmla="*/ 273780 h 886408"/>
              <a:gd name="connsiteX7111" fmla="*/ 6810798 w 8586408"/>
              <a:gd name="connsiteY7111" fmla="*/ 272625 h 886408"/>
              <a:gd name="connsiteX7112" fmla="*/ 6877616 w 8586408"/>
              <a:gd name="connsiteY7112" fmla="*/ 233265 h 886408"/>
              <a:gd name="connsiteX7113" fmla="*/ 6887169 w 8586408"/>
              <a:gd name="connsiteY7113" fmla="*/ 228297 h 886408"/>
              <a:gd name="connsiteX7114" fmla="*/ 6884767 w 8586408"/>
              <a:gd name="connsiteY7114" fmla="*/ 233755 h 886408"/>
              <a:gd name="connsiteX7115" fmla="*/ 6881530 w 8586408"/>
              <a:gd name="connsiteY7115" fmla="*/ 239474 h 886408"/>
              <a:gd name="connsiteX7116" fmla="*/ 6887194 w 8586408"/>
              <a:gd name="connsiteY7116" fmla="*/ 247642 h 886408"/>
              <a:gd name="connsiteX7117" fmla="*/ 6892858 w 8586408"/>
              <a:gd name="connsiteY7117" fmla="*/ 254176 h 886408"/>
              <a:gd name="connsiteX7118" fmla="*/ 6892049 w 8586408"/>
              <a:gd name="connsiteY7118" fmla="*/ 259894 h 886408"/>
              <a:gd name="connsiteX7119" fmla="*/ 6891239 w 8586408"/>
              <a:gd name="connsiteY7119" fmla="*/ 265612 h 886408"/>
              <a:gd name="connsiteX7120" fmla="*/ 6895285 w 8586408"/>
              <a:gd name="connsiteY7120" fmla="*/ 276231 h 886408"/>
              <a:gd name="connsiteX7121" fmla="*/ 6900950 w 8586408"/>
              <a:gd name="connsiteY7121" fmla="*/ 286849 h 886408"/>
              <a:gd name="connsiteX7122" fmla="*/ 6901760 w 8586408"/>
              <a:gd name="connsiteY7122" fmla="*/ 291751 h 886408"/>
              <a:gd name="connsiteX7123" fmla="*/ 6900950 w 8586408"/>
              <a:gd name="connsiteY7123" fmla="*/ 296652 h 886408"/>
              <a:gd name="connsiteX7124" fmla="*/ 6911469 w 8586408"/>
              <a:gd name="connsiteY7124" fmla="*/ 312172 h 886408"/>
              <a:gd name="connsiteX7125" fmla="*/ 6918751 w 8586408"/>
              <a:gd name="connsiteY7125" fmla="*/ 329326 h 886408"/>
              <a:gd name="connsiteX7126" fmla="*/ 6916324 w 8586408"/>
              <a:gd name="connsiteY7126" fmla="*/ 338310 h 886408"/>
              <a:gd name="connsiteX7127" fmla="*/ 6913896 w 8586408"/>
              <a:gd name="connsiteY7127" fmla="*/ 347296 h 886408"/>
              <a:gd name="connsiteX7128" fmla="*/ 6928460 w 8586408"/>
              <a:gd name="connsiteY7128" fmla="*/ 375068 h 886408"/>
              <a:gd name="connsiteX7129" fmla="*/ 6943026 w 8586408"/>
              <a:gd name="connsiteY7129" fmla="*/ 397939 h 886408"/>
              <a:gd name="connsiteX7130" fmla="*/ 6941408 w 8586408"/>
              <a:gd name="connsiteY7130" fmla="*/ 403657 h 886408"/>
              <a:gd name="connsiteX7131" fmla="*/ 6939788 w 8586408"/>
              <a:gd name="connsiteY7131" fmla="*/ 409375 h 886408"/>
              <a:gd name="connsiteX7132" fmla="*/ 6946262 w 8586408"/>
              <a:gd name="connsiteY7132" fmla="*/ 419178 h 886408"/>
              <a:gd name="connsiteX7133" fmla="*/ 6952735 w 8586408"/>
              <a:gd name="connsiteY7133" fmla="*/ 422445 h 886408"/>
              <a:gd name="connsiteX7134" fmla="*/ 6949499 w 8586408"/>
              <a:gd name="connsiteY7134" fmla="*/ 435514 h 886408"/>
              <a:gd name="connsiteX7135" fmla="*/ 6949499 w 8586408"/>
              <a:gd name="connsiteY7135" fmla="*/ 456751 h 886408"/>
              <a:gd name="connsiteX7136" fmla="*/ 6951926 w 8586408"/>
              <a:gd name="connsiteY7136" fmla="*/ 461653 h 886408"/>
              <a:gd name="connsiteX7137" fmla="*/ 6957590 w 8586408"/>
              <a:gd name="connsiteY7137" fmla="*/ 461653 h 886408"/>
              <a:gd name="connsiteX7138" fmla="*/ 6957590 w 8586408"/>
              <a:gd name="connsiteY7138" fmla="*/ 463286 h 886408"/>
              <a:gd name="connsiteX7139" fmla="*/ 6956781 w 8586408"/>
              <a:gd name="connsiteY7139" fmla="*/ 468188 h 886408"/>
              <a:gd name="connsiteX7140" fmla="*/ 6955971 w 8586408"/>
              <a:gd name="connsiteY7140" fmla="*/ 473088 h 886408"/>
              <a:gd name="connsiteX7141" fmla="*/ 6963253 w 8586408"/>
              <a:gd name="connsiteY7141" fmla="*/ 488609 h 886408"/>
              <a:gd name="connsiteX7142" fmla="*/ 6967300 w 8586408"/>
              <a:gd name="connsiteY7142" fmla="*/ 505762 h 886408"/>
              <a:gd name="connsiteX7143" fmla="*/ 6975392 w 8586408"/>
              <a:gd name="connsiteY7143" fmla="*/ 514747 h 886408"/>
              <a:gd name="connsiteX7144" fmla="*/ 6980247 w 8586408"/>
              <a:gd name="connsiteY7144" fmla="*/ 527000 h 886408"/>
              <a:gd name="connsiteX7145" fmla="*/ 6979437 w 8586408"/>
              <a:gd name="connsiteY7145" fmla="*/ 531084 h 886408"/>
              <a:gd name="connsiteX7146" fmla="*/ 6978628 w 8586408"/>
              <a:gd name="connsiteY7146" fmla="*/ 535168 h 886408"/>
              <a:gd name="connsiteX7147" fmla="*/ 6983483 w 8586408"/>
              <a:gd name="connsiteY7147" fmla="*/ 554772 h 886408"/>
              <a:gd name="connsiteX7148" fmla="*/ 6989956 w 8586408"/>
              <a:gd name="connsiteY7148" fmla="*/ 574377 h 886408"/>
              <a:gd name="connsiteX7149" fmla="*/ 7000474 w 8586408"/>
              <a:gd name="connsiteY7149" fmla="*/ 585812 h 886408"/>
              <a:gd name="connsiteX7150" fmla="*/ 7007758 w 8586408"/>
              <a:gd name="connsiteY7150" fmla="*/ 600515 h 886408"/>
              <a:gd name="connsiteX7151" fmla="*/ 7005330 w 8586408"/>
              <a:gd name="connsiteY7151" fmla="*/ 607050 h 886408"/>
              <a:gd name="connsiteX7152" fmla="*/ 7002904 w 8586408"/>
              <a:gd name="connsiteY7152" fmla="*/ 615219 h 886408"/>
              <a:gd name="connsiteX7153" fmla="*/ 7006140 w 8586408"/>
              <a:gd name="connsiteY7153" fmla="*/ 623387 h 886408"/>
              <a:gd name="connsiteX7154" fmla="*/ 7010994 w 8586408"/>
              <a:gd name="connsiteY7154" fmla="*/ 631555 h 886408"/>
              <a:gd name="connsiteX7155" fmla="*/ 7011803 w 8586408"/>
              <a:gd name="connsiteY7155" fmla="*/ 638089 h 886408"/>
              <a:gd name="connsiteX7156" fmla="*/ 7012613 w 8586408"/>
              <a:gd name="connsiteY7156" fmla="*/ 644624 h 886408"/>
              <a:gd name="connsiteX7157" fmla="*/ 7018276 w 8586408"/>
              <a:gd name="connsiteY7157" fmla="*/ 660145 h 886408"/>
              <a:gd name="connsiteX7158" fmla="*/ 7023940 w 8586408"/>
              <a:gd name="connsiteY7158" fmla="*/ 675664 h 886408"/>
              <a:gd name="connsiteX7159" fmla="*/ 7028794 w 8586408"/>
              <a:gd name="connsiteY7159" fmla="*/ 685466 h 886408"/>
              <a:gd name="connsiteX7160" fmla="*/ 7032030 w 8586408"/>
              <a:gd name="connsiteY7160" fmla="*/ 693634 h 886408"/>
              <a:gd name="connsiteX7161" fmla="*/ 7033650 w 8586408"/>
              <a:gd name="connsiteY7161" fmla="*/ 719773 h 886408"/>
              <a:gd name="connsiteX7162" fmla="*/ 7043360 w 8586408"/>
              <a:gd name="connsiteY7162" fmla="*/ 724674 h 886408"/>
              <a:gd name="connsiteX7163" fmla="*/ 7051451 w 8586408"/>
              <a:gd name="connsiteY7163" fmla="*/ 736109 h 886408"/>
              <a:gd name="connsiteX7164" fmla="*/ 7049024 w 8586408"/>
              <a:gd name="connsiteY7164" fmla="*/ 748362 h 886408"/>
              <a:gd name="connsiteX7165" fmla="*/ 7046597 w 8586408"/>
              <a:gd name="connsiteY7165" fmla="*/ 758981 h 886408"/>
              <a:gd name="connsiteX7166" fmla="*/ 7051451 w 8586408"/>
              <a:gd name="connsiteY7166" fmla="*/ 769600 h 886408"/>
              <a:gd name="connsiteX7167" fmla="*/ 7059544 w 8586408"/>
              <a:gd name="connsiteY7167" fmla="*/ 778586 h 886408"/>
              <a:gd name="connsiteX7168" fmla="*/ 7064396 w 8586408"/>
              <a:gd name="connsiteY7168" fmla="*/ 798189 h 886408"/>
              <a:gd name="connsiteX7169" fmla="*/ 7069252 w 8586408"/>
              <a:gd name="connsiteY7169" fmla="*/ 816160 h 886408"/>
              <a:gd name="connsiteX7170" fmla="*/ 7068444 w 8586408"/>
              <a:gd name="connsiteY7170" fmla="*/ 819428 h 886408"/>
              <a:gd name="connsiteX7171" fmla="*/ 7067636 w 8586408"/>
              <a:gd name="connsiteY7171" fmla="*/ 822695 h 886408"/>
              <a:gd name="connsiteX7172" fmla="*/ 7067636 w 8586408"/>
              <a:gd name="connsiteY7172" fmla="*/ 827596 h 886408"/>
              <a:gd name="connsiteX7173" fmla="*/ 7066016 w 8586408"/>
              <a:gd name="connsiteY7173" fmla="*/ 829230 h 886408"/>
              <a:gd name="connsiteX7174" fmla="*/ 7043360 w 8586408"/>
              <a:gd name="connsiteY7174" fmla="*/ 832496 h 886408"/>
              <a:gd name="connsiteX7175" fmla="*/ 7022322 w 8586408"/>
              <a:gd name="connsiteY7175" fmla="*/ 835764 h 886408"/>
              <a:gd name="connsiteX7176" fmla="*/ 7015040 w 8586408"/>
              <a:gd name="connsiteY7176" fmla="*/ 832496 h 886408"/>
              <a:gd name="connsiteX7177" fmla="*/ 7007758 w 8586408"/>
              <a:gd name="connsiteY7177" fmla="*/ 829230 h 886408"/>
              <a:gd name="connsiteX7178" fmla="*/ 7001284 w 8586408"/>
              <a:gd name="connsiteY7178" fmla="*/ 834130 h 886408"/>
              <a:gd name="connsiteX7179" fmla="*/ 6993192 w 8586408"/>
              <a:gd name="connsiteY7179" fmla="*/ 839031 h 886408"/>
              <a:gd name="connsiteX7180" fmla="*/ 6985101 w 8586408"/>
              <a:gd name="connsiteY7180" fmla="*/ 839031 h 886408"/>
              <a:gd name="connsiteX7181" fmla="*/ 6975392 w 8586408"/>
              <a:gd name="connsiteY7181" fmla="*/ 839031 h 886408"/>
              <a:gd name="connsiteX7182" fmla="*/ 6965682 w 8586408"/>
              <a:gd name="connsiteY7182" fmla="*/ 835764 h 886408"/>
              <a:gd name="connsiteX7183" fmla="*/ 6955971 w 8586408"/>
              <a:gd name="connsiteY7183" fmla="*/ 832496 h 886408"/>
              <a:gd name="connsiteX7184" fmla="*/ 6943026 w 8586408"/>
              <a:gd name="connsiteY7184" fmla="*/ 834947 h 886408"/>
              <a:gd name="connsiteX7185" fmla="*/ 6931696 w 8586408"/>
              <a:gd name="connsiteY7185" fmla="*/ 837398 h 886408"/>
              <a:gd name="connsiteX7186" fmla="*/ 6909042 w 8586408"/>
              <a:gd name="connsiteY7186" fmla="*/ 834130 h 886408"/>
              <a:gd name="connsiteX7187" fmla="*/ 6884767 w 8586408"/>
              <a:gd name="connsiteY7187" fmla="*/ 830863 h 886408"/>
              <a:gd name="connsiteX7188" fmla="*/ 6883148 w 8586408"/>
              <a:gd name="connsiteY7188" fmla="*/ 830863 h 886408"/>
              <a:gd name="connsiteX7189" fmla="*/ 6878294 w 8586408"/>
              <a:gd name="connsiteY7189" fmla="*/ 834130 h 886408"/>
              <a:gd name="connsiteX7190" fmla="*/ 6872630 w 8586408"/>
              <a:gd name="connsiteY7190" fmla="*/ 833314 h 886408"/>
              <a:gd name="connsiteX7191" fmla="*/ 6866964 w 8586408"/>
              <a:gd name="connsiteY7191" fmla="*/ 832496 h 886408"/>
              <a:gd name="connsiteX7192" fmla="*/ 6862919 w 8586408"/>
              <a:gd name="connsiteY7192" fmla="*/ 833314 h 886408"/>
              <a:gd name="connsiteX7193" fmla="*/ 6858873 w 8586408"/>
              <a:gd name="connsiteY7193" fmla="*/ 834130 h 886408"/>
              <a:gd name="connsiteX7194" fmla="*/ 6854019 w 8586408"/>
              <a:gd name="connsiteY7194" fmla="*/ 833314 h 886408"/>
              <a:gd name="connsiteX7195" fmla="*/ 6849164 w 8586408"/>
              <a:gd name="connsiteY7195" fmla="*/ 832496 h 886408"/>
              <a:gd name="connsiteX7196" fmla="*/ 6836218 w 8586408"/>
              <a:gd name="connsiteY7196" fmla="*/ 835764 h 886408"/>
              <a:gd name="connsiteX7197" fmla="*/ 6824890 w 8586408"/>
              <a:gd name="connsiteY7197" fmla="*/ 839031 h 886408"/>
              <a:gd name="connsiteX7198" fmla="*/ 6820035 w 8586408"/>
              <a:gd name="connsiteY7198" fmla="*/ 839031 h 886408"/>
              <a:gd name="connsiteX7199" fmla="*/ 6815180 w 8586408"/>
              <a:gd name="connsiteY7199" fmla="*/ 831680 h 886408"/>
              <a:gd name="connsiteX7200" fmla="*/ 6807088 w 8586408"/>
              <a:gd name="connsiteY7200" fmla="*/ 827596 h 886408"/>
              <a:gd name="connsiteX7201" fmla="*/ 6797378 w 8586408"/>
              <a:gd name="connsiteY7201" fmla="*/ 834130 h 886408"/>
              <a:gd name="connsiteX7202" fmla="*/ 6787669 w 8586408"/>
              <a:gd name="connsiteY7202" fmla="*/ 840665 h 886408"/>
              <a:gd name="connsiteX7203" fmla="*/ 6772294 w 8586408"/>
              <a:gd name="connsiteY7203" fmla="*/ 836581 h 886408"/>
              <a:gd name="connsiteX7204" fmla="*/ 6756921 w 8586408"/>
              <a:gd name="connsiteY7204" fmla="*/ 832496 h 886408"/>
              <a:gd name="connsiteX7205" fmla="*/ 6751258 w 8586408"/>
              <a:gd name="connsiteY7205" fmla="*/ 834130 h 886408"/>
              <a:gd name="connsiteX7206" fmla="*/ 6745594 w 8586408"/>
              <a:gd name="connsiteY7206" fmla="*/ 835764 h 886408"/>
              <a:gd name="connsiteX7207" fmla="*/ 6734264 w 8586408"/>
              <a:gd name="connsiteY7207" fmla="*/ 830046 h 886408"/>
              <a:gd name="connsiteX7208" fmla="*/ 6727792 w 8586408"/>
              <a:gd name="connsiteY7208" fmla="*/ 817793 h 886408"/>
              <a:gd name="connsiteX7209" fmla="*/ 6731028 w 8586408"/>
              <a:gd name="connsiteY7209" fmla="*/ 812893 h 886408"/>
              <a:gd name="connsiteX7210" fmla="*/ 6734264 w 8586408"/>
              <a:gd name="connsiteY7210" fmla="*/ 807991 h 886408"/>
              <a:gd name="connsiteX7211" fmla="*/ 6727792 w 8586408"/>
              <a:gd name="connsiteY7211" fmla="*/ 801456 h 886408"/>
              <a:gd name="connsiteX7212" fmla="*/ 6721319 w 8586408"/>
              <a:gd name="connsiteY7212" fmla="*/ 794923 h 886408"/>
              <a:gd name="connsiteX7213" fmla="*/ 6726174 w 8586408"/>
              <a:gd name="connsiteY7213" fmla="*/ 784304 h 886408"/>
              <a:gd name="connsiteX7214" fmla="*/ 6737502 w 8586408"/>
              <a:gd name="connsiteY7214" fmla="*/ 778586 h 886408"/>
              <a:gd name="connsiteX7215" fmla="*/ 6742356 w 8586408"/>
              <a:gd name="connsiteY7215" fmla="*/ 772867 h 886408"/>
              <a:gd name="connsiteX7216" fmla="*/ 6743166 w 8586408"/>
              <a:gd name="connsiteY7216" fmla="*/ 767967 h 886408"/>
              <a:gd name="connsiteX7217" fmla="*/ 6748020 w 8586408"/>
              <a:gd name="connsiteY7217" fmla="*/ 763883 h 886408"/>
              <a:gd name="connsiteX7218" fmla="*/ 6763394 w 8586408"/>
              <a:gd name="connsiteY7218" fmla="*/ 762249 h 886408"/>
              <a:gd name="connsiteX7219" fmla="*/ 6766630 w 8586408"/>
              <a:gd name="connsiteY7219" fmla="*/ 755714 h 886408"/>
              <a:gd name="connsiteX7220" fmla="*/ 6760967 w 8586408"/>
              <a:gd name="connsiteY7220" fmla="*/ 748362 h 886408"/>
              <a:gd name="connsiteX7221" fmla="*/ 6752067 w 8586408"/>
              <a:gd name="connsiteY7221" fmla="*/ 744278 h 886408"/>
              <a:gd name="connsiteX7222" fmla="*/ 6750448 w 8586408"/>
              <a:gd name="connsiteY7222" fmla="*/ 744278 h 886408"/>
              <a:gd name="connsiteX7223" fmla="*/ 6737502 w 8586408"/>
              <a:gd name="connsiteY7223" fmla="*/ 758165 h 886408"/>
              <a:gd name="connsiteX7224" fmla="*/ 6722937 w 8586408"/>
              <a:gd name="connsiteY7224" fmla="*/ 770418 h 886408"/>
              <a:gd name="connsiteX7225" fmla="*/ 6714846 w 8586408"/>
              <a:gd name="connsiteY7225" fmla="*/ 766333 h 886408"/>
              <a:gd name="connsiteX7226" fmla="*/ 6710800 w 8586408"/>
              <a:gd name="connsiteY7226" fmla="*/ 752446 h 886408"/>
              <a:gd name="connsiteX7227" fmla="*/ 6709180 w 8586408"/>
              <a:gd name="connsiteY7227" fmla="*/ 736927 h 886408"/>
              <a:gd name="connsiteX7228" fmla="*/ 6708372 w 8586408"/>
              <a:gd name="connsiteY7228" fmla="*/ 726308 h 886408"/>
              <a:gd name="connsiteX7229" fmla="*/ 6702708 w 8586408"/>
              <a:gd name="connsiteY7229" fmla="*/ 721407 h 886408"/>
              <a:gd name="connsiteX7230" fmla="*/ 6690571 w 8586408"/>
              <a:gd name="connsiteY7230" fmla="*/ 714055 h 886408"/>
              <a:gd name="connsiteX7231" fmla="*/ 6677624 w 8586408"/>
              <a:gd name="connsiteY7231" fmla="*/ 707520 h 886408"/>
              <a:gd name="connsiteX7232" fmla="*/ 6669532 w 8586408"/>
              <a:gd name="connsiteY7232" fmla="*/ 705071 h 886408"/>
              <a:gd name="connsiteX7233" fmla="*/ 6665487 w 8586408"/>
              <a:gd name="connsiteY7233" fmla="*/ 708337 h 886408"/>
              <a:gd name="connsiteX7234" fmla="*/ 6659823 w 8586408"/>
              <a:gd name="connsiteY7234" fmla="*/ 711604 h 886408"/>
              <a:gd name="connsiteX7235" fmla="*/ 6646876 w 8586408"/>
              <a:gd name="connsiteY7235" fmla="*/ 708337 h 886408"/>
              <a:gd name="connsiteX7236" fmla="*/ 6637166 w 8586408"/>
              <a:gd name="connsiteY7236" fmla="*/ 705071 h 886408"/>
              <a:gd name="connsiteX7237" fmla="*/ 6635548 w 8586408"/>
              <a:gd name="connsiteY7237" fmla="*/ 703436 h 886408"/>
              <a:gd name="connsiteX7238" fmla="*/ 6624221 w 8586408"/>
              <a:gd name="connsiteY7238" fmla="*/ 709971 h 886408"/>
              <a:gd name="connsiteX7239" fmla="*/ 6612892 w 8586408"/>
              <a:gd name="connsiteY7239" fmla="*/ 716506 h 886408"/>
              <a:gd name="connsiteX7240" fmla="*/ 6611274 w 8586408"/>
              <a:gd name="connsiteY7240" fmla="*/ 716506 h 886408"/>
              <a:gd name="connsiteX7241" fmla="*/ 6604800 w 8586408"/>
              <a:gd name="connsiteY7241" fmla="*/ 709971 h 886408"/>
              <a:gd name="connsiteX7242" fmla="*/ 6591855 w 8586408"/>
              <a:gd name="connsiteY7242" fmla="*/ 716506 h 886408"/>
              <a:gd name="connsiteX7243" fmla="*/ 6590237 w 8586408"/>
              <a:gd name="connsiteY7243" fmla="*/ 716506 h 886408"/>
              <a:gd name="connsiteX7244" fmla="*/ 6576480 w 8586408"/>
              <a:gd name="connsiteY7244" fmla="*/ 713239 h 886408"/>
              <a:gd name="connsiteX7245" fmla="*/ 6562725 w 8586408"/>
              <a:gd name="connsiteY7245" fmla="*/ 709971 h 886408"/>
              <a:gd name="connsiteX7246" fmla="*/ 6557062 w 8586408"/>
              <a:gd name="connsiteY7246" fmla="*/ 711604 h 886408"/>
              <a:gd name="connsiteX7247" fmla="*/ 6551398 w 8586408"/>
              <a:gd name="connsiteY7247" fmla="*/ 713239 h 886408"/>
              <a:gd name="connsiteX7248" fmla="*/ 6546542 w 8586408"/>
              <a:gd name="connsiteY7248" fmla="*/ 711604 h 886408"/>
              <a:gd name="connsiteX7249" fmla="*/ 6541686 w 8586408"/>
              <a:gd name="connsiteY7249" fmla="*/ 709971 h 886408"/>
              <a:gd name="connsiteX7250" fmla="*/ 6537641 w 8586408"/>
              <a:gd name="connsiteY7250" fmla="*/ 712422 h 886408"/>
              <a:gd name="connsiteX7251" fmla="*/ 6533595 w 8586408"/>
              <a:gd name="connsiteY7251" fmla="*/ 714872 h 886408"/>
              <a:gd name="connsiteX7252" fmla="*/ 6529550 w 8586408"/>
              <a:gd name="connsiteY7252" fmla="*/ 713239 h 886408"/>
              <a:gd name="connsiteX7253" fmla="*/ 6525505 w 8586408"/>
              <a:gd name="connsiteY7253" fmla="*/ 711604 h 886408"/>
              <a:gd name="connsiteX7254" fmla="*/ 6515794 w 8586408"/>
              <a:gd name="connsiteY7254" fmla="*/ 714872 h 886408"/>
              <a:gd name="connsiteX7255" fmla="*/ 6507702 w 8586408"/>
              <a:gd name="connsiteY7255" fmla="*/ 718139 h 886408"/>
              <a:gd name="connsiteX7256" fmla="*/ 6506084 w 8586408"/>
              <a:gd name="connsiteY7256" fmla="*/ 718139 h 886408"/>
              <a:gd name="connsiteX7257" fmla="*/ 6501229 w 8586408"/>
              <a:gd name="connsiteY7257" fmla="*/ 716506 h 886408"/>
              <a:gd name="connsiteX7258" fmla="*/ 6488284 w 8586408"/>
              <a:gd name="connsiteY7258" fmla="*/ 716506 h 886408"/>
              <a:gd name="connsiteX7259" fmla="*/ 6483428 w 8586408"/>
              <a:gd name="connsiteY7259" fmla="*/ 714872 h 886408"/>
              <a:gd name="connsiteX7260" fmla="*/ 6481810 w 8586408"/>
              <a:gd name="connsiteY7260" fmla="*/ 714872 h 886408"/>
              <a:gd name="connsiteX7261" fmla="*/ 6466437 w 8586408"/>
              <a:gd name="connsiteY7261" fmla="*/ 724674 h 886408"/>
              <a:gd name="connsiteX7262" fmla="*/ 6454300 w 8586408"/>
              <a:gd name="connsiteY7262" fmla="*/ 739377 h 886408"/>
              <a:gd name="connsiteX7263" fmla="*/ 6454300 w 8586408"/>
              <a:gd name="connsiteY7263" fmla="*/ 745912 h 886408"/>
              <a:gd name="connsiteX7264" fmla="*/ 6455109 w 8586408"/>
              <a:gd name="connsiteY7264" fmla="*/ 752446 h 886408"/>
              <a:gd name="connsiteX7265" fmla="*/ 6455918 w 8586408"/>
              <a:gd name="connsiteY7265" fmla="*/ 758981 h 886408"/>
              <a:gd name="connsiteX7266" fmla="*/ 6451872 w 8586408"/>
              <a:gd name="connsiteY7266" fmla="*/ 767149 h 886408"/>
              <a:gd name="connsiteX7267" fmla="*/ 6446208 w 8586408"/>
              <a:gd name="connsiteY7267" fmla="*/ 773684 h 886408"/>
              <a:gd name="connsiteX7268" fmla="*/ 6443781 w 8586408"/>
              <a:gd name="connsiteY7268" fmla="*/ 783486 h 886408"/>
              <a:gd name="connsiteX7269" fmla="*/ 6442971 w 8586408"/>
              <a:gd name="connsiteY7269" fmla="*/ 794923 h 886408"/>
              <a:gd name="connsiteX7270" fmla="*/ 6434071 w 8586408"/>
              <a:gd name="connsiteY7270" fmla="*/ 812075 h 886408"/>
              <a:gd name="connsiteX7271" fmla="*/ 6433261 w 8586408"/>
              <a:gd name="connsiteY7271" fmla="*/ 829230 h 886408"/>
              <a:gd name="connsiteX7272" fmla="*/ 6425170 w 8586408"/>
              <a:gd name="connsiteY7272" fmla="*/ 834130 h 886408"/>
              <a:gd name="connsiteX7273" fmla="*/ 6418698 w 8586408"/>
              <a:gd name="connsiteY7273" fmla="*/ 834130 h 886408"/>
              <a:gd name="connsiteX7274" fmla="*/ 6410605 w 8586408"/>
              <a:gd name="connsiteY7274" fmla="*/ 836581 h 886408"/>
              <a:gd name="connsiteX7275" fmla="*/ 6404131 w 8586408"/>
              <a:gd name="connsiteY7275" fmla="*/ 839031 h 886408"/>
              <a:gd name="connsiteX7276" fmla="*/ 6395232 w 8586408"/>
              <a:gd name="connsiteY7276" fmla="*/ 837398 h 886408"/>
              <a:gd name="connsiteX7277" fmla="*/ 6386332 w 8586408"/>
              <a:gd name="connsiteY7277" fmla="*/ 835764 h 886408"/>
              <a:gd name="connsiteX7278" fmla="*/ 6381476 w 8586408"/>
              <a:gd name="connsiteY7278" fmla="*/ 834130 h 886408"/>
              <a:gd name="connsiteX7279" fmla="*/ 6363675 w 8586408"/>
              <a:gd name="connsiteY7279" fmla="*/ 834130 h 886408"/>
              <a:gd name="connsiteX7280" fmla="*/ 6355584 w 8586408"/>
              <a:gd name="connsiteY7280" fmla="*/ 834130 h 886408"/>
              <a:gd name="connsiteX7281" fmla="*/ 6349110 w 8586408"/>
              <a:gd name="connsiteY7281" fmla="*/ 832496 h 886408"/>
              <a:gd name="connsiteX7282" fmla="*/ 6343445 w 8586408"/>
              <a:gd name="connsiteY7282" fmla="*/ 833314 h 886408"/>
              <a:gd name="connsiteX7283" fmla="*/ 6337781 w 8586408"/>
              <a:gd name="connsiteY7283" fmla="*/ 834130 h 886408"/>
              <a:gd name="connsiteX7284" fmla="*/ 6319980 w 8586408"/>
              <a:gd name="connsiteY7284" fmla="*/ 834130 h 886408"/>
              <a:gd name="connsiteX7285" fmla="*/ 6305415 w 8586408"/>
              <a:gd name="connsiteY7285" fmla="*/ 834947 h 886408"/>
              <a:gd name="connsiteX7286" fmla="*/ 6290852 w 8586408"/>
              <a:gd name="connsiteY7286" fmla="*/ 835764 h 886408"/>
              <a:gd name="connsiteX7287" fmla="*/ 6285996 w 8586408"/>
              <a:gd name="connsiteY7287" fmla="*/ 834947 h 886408"/>
              <a:gd name="connsiteX7288" fmla="*/ 6281141 w 8586408"/>
              <a:gd name="connsiteY7288" fmla="*/ 834130 h 886408"/>
              <a:gd name="connsiteX7289" fmla="*/ 6274667 w 8586408"/>
              <a:gd name="connsiteY7289" fmla="*/ 836581 h 886408"/>
              <a:gd name="connsiteX7290" fmla="*/ 6268195 w 8586408"/>
              <a:gd name="connsiteY7290" fmla="*/ 839031 h 886408"/>
              <a:gd name="connsiteX7291" fmla="*/ 6260912 w 8586408"/>
              <a:gd name="connsiteY7291" fmla="*/ 837398 h 886408"/>
              <a:gd name="connsiteX7292" fmla="*/ 6252012 w 8586408"/>
              <a:gd name="connsiteY7292" fmla="*/ 835764 h 886408"/>
              <a:gd name="connsiteX7293" fmla="*/ 6236638 w 8586408"/>
              <a:gd name="connsiteY7293" fmla="*/ 837398 h 886408"/>
              <a:gd name="connsiteX7294" fmla="*/ 6222882 w 8586408"/>
              <a:gd name="connsiteY7294" fmla="*/ 840665 h 886408"/>
              <a:gd name="connsiteX7295" fmla="*/ 6214791 w 8586408"/>
              <a:gd name="connsiteY7295" fmla="*/ 840665 h 886408"/>
              <a:gd name="connsiteX7296" fmla="*/ 6198608 w 8586408"/>
              <a:gd name="connsiteY7296" fmla="*/ 839031 h 886408"/>
              <a:gd name="connsiteX7297" fmla="*/ 6177571 w 8586408"/>
              <a:gd name="connsiteY7297" fmla="*/ 839031 h 886408"/>
              <a:gd name="connsiteX7298" fmla="*/ 6172715 w 8586408"/>
              <a:gd name="connsiteY7298" fmla="*/ 839031 h 886408"/>
              <a:gd name="connsiteX7299" fmla="*/ 6152487 w 8586408"/>
              <a:gd name="connsiteY7299" fmla="*/ 835764 h 886408"/>
              <a:gd name="connsiteX7300" fmla="*/ 6133876 w 8586408"/>
              <a:gd name="connsiteY7300" fmla="*/ 832496 h 886408"/>
              <a:gd name="connsiteX7301" fmla="*/ 6124166 w 8586408"/>
              <a:gd name="connsiteY7301" fmla="*/ 835764 h 886408"/>
              <a:gd name="connsiteX7302" fmla="*/ 6118503 w 8586408"/>
              <a:gd name="connsiteY7302" fmla="*/ 832496 h 886408"/>
              <a:gd name="connsiteX7303" fmla="*/ 6111219 w 8586408"/>
              <a:gd name="connsiteY7303" fmla="*/ 830863 h 886408"/>
              <a:gd name="connsiteX7304" fmla="*/ 6105556 w 8586408"/>
              <a:gd name="connsiteY7304" fmla="*/ 834130 h 886408"/>
              <a:gd name="connsiteX7305" fmla="*/ 6099892 w 8586408"/>
              <a:gd name="connsiteY7305" fmla="*/ 837398 h 886408"/>
              <a:gd name="connsiteX7306" fmla="*/ 6090182 w 8586408"/>
              <a:gd name="connsiteY7306" fmla="*/ 829230 h 886408"/>
              <a:gd name="connsiteX7307" fmla="*/ 6091800 w 8586408"/>
              <a:gd name="connsiteY7307" fmla="*/ 816977 h 886408"/>
              <a:gd name="connsiteX7308" fmla="*/ 6095846 w 8586408"/>
              <a:gd name="connsiteY7308" fmla="*/ 799007 h 886408"/>
              <a:gd name="connsiteX7309" fmla="*/ 6101510 w 8586408"/>
              <a:gd name="connsiteY7309" fmla="*/ 782670 h 886408"/>
              <a:gd name="connsiteX7310" fmla="*/ 6107983 w 8586408"/>
              <a:gd name="connsiteY7310" fmla="*/ 775318 h 886408"/>
              <a:gd name="connsiteX7311" fmla="*/ 6112029 w 8586408"/>
              <a:gd name="connsiteY7311" fmla="*/ 778586 h 886408"/>
              <a:gd name="connsiteX7312" fmla="*/ 6116075 w 8586408"/>
              <a:gd name="connsiteY7312" fmla="*/ 781853 h 886408"/>
              <a:gd name="connsiteX7313" fmla="*/ 6122548 w 8586408"/>
              <a:gd name="connsiteY7313" fmla="*/ 775318 h 886408"/>
              <a:gd name="connsiteX7314" fmla="*/ 6125784 w 8586408"/>
              <a:gd name="connsiteY7314" fmla="*/ 768783 h 886408"/>
              <a:gd name="connsiteX7315" fmla="*/ 6120930 w 8586408"/>
              <a:gd name="connsiteY7315" fmla="*/ 763883 h 886408"/>
              <a:gd name="connsiteX7316" fmla="*/ 6116885 w 8586408"/>
              <a:gd name="connsiteY7316" fmla="*/ 766333 h 886408"/>
              <a:gd name="connsiteX7317" fmla="*/ 6112839 w 8586408"/>
              <a:gd name="connsiteY7317" fmla="*/ 768783 h 886408"/>
              <a:gd name="connsiteX7318" fmla="*/ 6111219 w 8586408"/>
              <a:gd name="connsiteY7318" fmla="*/ 762249 h 886408"/>
              <a:gd name="connsiteX7319" fmla="*/ 6111219 w 8586408"/>
              <a:gd name="connsiteY7319" fmla="*/ 758981 h 886408"/>
              <a:gd name="connsiteX7320" fmla="*/ 6125784 w 8586408"/>
              <a:gd name="connsiteY7320" fmla="*/ 718139 h 886408"/>
              <a:gd name="connsiteX7321" fmla="*/ 6124976 w 8586408"/>
              <a:gd name="connsiteY7321" fmla="*/ 713239 h 886408"/>
              <a:gd name="connsiteX7322" fmla="*/ 6124166 w 8586408"/>
              <a:gd name="connsiteY7322" fmla="*/ 709971 h 886408"/>
              <a:gd name="connsiteX7323" fmla="*/ 6132258 w 8586408"/>
              <a:gd name="connsiteY7323" fmla="*/ 690367 h 886408"/>
              <a:gd name="connsiteX7324" fmla="*/ 6140349 w 8586408"/>
              <a:gd name="connsiteY7324" fmla="*/ 674031 h 886408"/>
              <a:gd name="connsiteX7325" fmla="*/ 6140349 w 8586408"/>
              <a:gd name="connsiteY7325" fmla="*/ 660961 h 886408"/>
              <a:gd name="connsiteX7326" fmla="*/ 6146823 w 8586408"/>
              <a:gd name="connsiteY7326" fmla="*/ 653610 h 886408"/>
              <a:gd name="connsiteX7327" fmla="*/ 6154914 w 8586408"/>
              <a:gd name="connsiteY7327" fmla="*/ 649525 h 886408"/>
              <a:gd name="connsiteX7328" fmla="*/ 6158960 w 8586408"/>
              <a:gd name="connsiteY7328" fmla="*/ 650341 h 886408"/>
              <a:gd name="connsiteX7329" fmla="*/ 6161388 w 8586408"/>
              <a:gd name="connsiteY7329" fmla="*/ 651159 h 886408"/>
              <a:gd name="connsiteX7330" fmla="*/ 6164624 w 8586408"/>
              <a:gd name="connsiteY7330" fmla="*/ 646257 h 886408"/>
              <a:gd name="connsiteX7331" fmla="*/ 6158150 w 8586408"/>
              <a:gd name="connsiteY7331" fmla="*/ 638906 h 886408"/>
              <a:gd name="connsiteX7332" fmla="*/ 6151678 w 8586408"/>
              <a:gd name="connsiteY7332" fmla="*/ 636456 h 886408"/>
              <a:gd name="connsiteX7333" fmla="*/ 6159770 w 8586408"/>
              <a:gd name="connsiteY7333" fmla="*/ 619303 h 886408"/>
              <a:gd name="connsiteX7334" fmla="*/ 6167860 w 8586408"/>
              <a:gd name="connsiteY7334" fmla="*/ 600515 h 886408"/>
              <a:gd name="connsiteX7335" fmla="*/ 6166242 w 8586408"/>
              <a:gd name="connsiteY7335" fmla="*/ 597247 h 886408"/>
              <a:gd name="connsiteX7336" fmla="*/ 6166242 w 8586408"/>
              <a:gd name="connsiteY7336" fmla="*/ 595614 h 886408"/>
              <a:gd name="connsiteX7337" fmla="*/ 6179189 w 8586408"/>
              <a:gd name="connsiteY7337" fmla="*/ 579277 h 886408"/>
              <a:gd name="connsiteX7338" fmla="*/ 6192134 w 8586408"/>
              <a:gd name="connsiteY7338" fmla="*/ 562940 h 886408"/>
              <a:gd name="connsiteX7339" fmla="*/ 6186471 w 8586408"/>
              <a:gd name="connsiteY7339" fmla="*/ 557223 h 886408"/>
              <a:gd name="connsiteX7340" fmla="*/ 6180807 w 8586408"/>
              <a:gd name="connsiteY7340" fmla="*/ 551505 h 886408"/>
              <a:gd name="connsiteX7341" fmla="*/ 6185662 w 8586408"/>
              <a:gd name="connsiteY7341" fmla="*/ 540886 h 886408"/>
              <a:gd name="connsiteX7342" fmla="*/ 6192134 w 8586408"/>
              <a:gd name="connsiteY7342" fmla="*/ 533535 h 886408"/>
              <a:gd name="connsiteX7343" fmla="*/ 6194562 w 8586408"/>
              <a:gd name="connsiteY7343" fmla="*/ 517198 h 886408"/>
              <a:gd name="connsiteX7344" fmla="*/ 6201844 w 8586408"/>
              <a:gd name="connsiteY7344" fmla="*/ 502495 h 886408"/>
              <a:gd name="connsiteX7345" fmla="*/ 6203462 w 8586408"/>
              <a:gd name="connsiteY7345" fmla="*/ 500861 h 886408"/>
              <a:gd name="connsiteX7346" fmla="*/ 6205081 w 8586408"/>
              <a:gd name="connsiteY7346" fmla="*/ 499227 h 886408"/>
              <a:gd name="connsiteX7347" fmla="*/ 6205081 w 8586408"/>
              <a:gd name="connsiteY7347" fmla="*/ 487791 h 886408"/>
              <a:gd name="connsiteX7348" fmla="*/ 6210745 w 8586408"/>
              <a:gd name="connsiteY7348" fmla="*/ 478806 h 886408"/>
              <a:gd name="connsiteX7349" fmla="*/ 6211555 w 8586408"/>
              <a:gd name="connsiteY7349" fmla="*/ 466553 h 886408"/>
              <a:gd name="connsiteX7350" fmla="*/ 6219646 w 8586408"/>
              <a:gd name="connsiteY7350" fmla="*/ 448583 h 886408"/>
              <a:gd name="connsiteX7351" fmla="*/ 6219646 w 8586408"/>
              <a:gd name="connsiteY7351" fmla="*/ 442048 h 886408"/>
              <a:gd name="connsiteX7352" fmla="*/ 6227738 w 8586408"/>
              <a:gd name="connsiteY7352" fmla="*/ 421627 h 886408"/>
              <a:gd name="connsiteX7353" fmla="*/ 6235829 w 8586408"/>
              <a:gd name="connsiteY7353" fmla="*/ 399573 h 886408"/>
              <a:gd name="connsiteX7354" fmla="*/ 6235829 w 8586408"/>
              <a:gd name="connsiteY7354" fmla="*/ 397939 h 886408"/>
              <a:gd name="connsiteX7355" fmla="*/ 6234210 w 8586408"/>
              <a:gd name="connsiteY7355" fmla="*/ 396306 h 886408"/>
              <a:gd name="connsiteX7356" fmla="*/ 6234210 w 8586408"/>
              <a:gd name="connsiteY7356" fmla="*/ 393038 h 886408"/>
              <a:gd name="connsiteX7357" fmla="*/ 6242301 w 8586408"/>
              <a:gd name="connsiteY7357" fmla="*/ 378336 h 886408"/>
              <a:gd name="connsiteX7358" fmla="*/ 6250394 w 8586408"/>
              <a:gd name="connsiteY7358" fmla="*/ 363633 h 886408"/>
              <a:gd name="connsiteX7359" fmla="*/ 6248776 w 8586408"/>
              <a:gd name="connsiteY7359" fmla="*/ 358731 h 886408"/>
              <a:gd name="connsiteX7360" fmla="*/ 6247157 w 8586408"/>
              <a:gd name="connsiteY7360" fmla="*/ 353831 h 886408"/>
              <a:gd name="connsiteX7361" fmla="*/ 6247157 w 8586408"/>
              <a:gd name="connsiteY7361" fmla="*/ 352196 h 886408"/>
              <a:gd name="connsiteX7362" fmla="*/ 6260912 w 8586408"/>
              <a:gd name="connsiteY7362" fmla="*/ 334226 h 886408"/>
              <a:gd name="connsiteX7363" fmla="*/ 6266577 w 8586408"/>
              <a:gd name="connsiteY7363" fmla="*/ 312989 h 886408"/>
              <a:gd name="connsiteX7364" fmla="*/ 6265768 w 8586408"/>
              <a:gd name="connsiteY7364" fmla="*/ 307270 h 886408"/>
              <a:gd name="connsiteX7365" fmla="*/ 6264958 w 8586408"/>
              <a:gd name="connsiteY7365" fmla="*/ 301552 h 886408"/>
              <a:gd name="connsiteX7366" fmla="*/ 6268195 w 8586408"/>
              <a:gd name="connsiteY7366" fmla="*/ 295835 h 886408"/>
              <a:gd name="connsiteX7367" fmla="*/ 6273049 w 8586408"/>
              <a:gd name="connsiteY7367" fmla="*/ 291751 h 886408"/>
              <a:gd name="connsiteX7368" fmla="*/ 6279523 w 8586408"/>
              <a:gd name="connsiteY7368" fmla="*/ 255810 h 886408"/>
              <a:gd name="connsiteX7369" fmla="*/ 6285996 w 8586408"/>
              <a:gd name="connsiteY7369" fmla="*/ 245191 h 886408"/>
              <a:gd name="connsiteX7370" fmla="*/ 6290852 w 8586408"/>
              <a:gd name="connsiteY7370" fmla="*/ 232939 h 886408"/>
              <a:gd name="connsiteX7371" fmla="*/ 6289234 w 8586408"/>
              <a:gd name="connsiteY7371" fmla="*/ 225586 h 886408"/>
              <a:gd name="connsiteX7372" fmla="*/ 6287616 w 8586408"/>
              <a:gd name="connsiteY7372" fmla="*/ 218235 h 886408"/>
              <a:gd name="connsiteX7373" fmla="*/ 6287616 w 8586408"/>
              <a:gd name="connsiteY7373" fmla="*/ 216602 h 886408"/>
              <a:gd name="connsiteX7374" fmla="*/ 6294898 w 8586408"/>
              <a:gd name="connsiteY7374" fmla="*/ 205983 h 886408"/>
              <a:gd name="connsiteX7375" fmla="*/ 6302179 w 8586408"/>
              <a:gd name="connsiteY7375" fmla="*/ 196997 h 886408"/>
              <a:gd name="connsiteX7376" fmla="*/ 6302179 w 8586408"/>
              <a:gd name="connsiteY7376" fmla="*/ 179027 h 886408"/>
              <a:gd name="connsiteX7377" fmla="*/ 6303797 w 8586408"/>
              <a:gd name="connsiteY7377" fmla="*/ 175760 h 886408"/>
              <a:gd name="connsiteX7378" fmla="*/ 6305002 w 8586408"/>
              <a:gd name="connsiteY7378" fmla="*/ 173218 h 886408"/>
              <a:gd name="connsiteX7379" fmla="*/ 6327109 w 8586408"/>
              <a:gd name="connsiteY7379" fmla="*/ 167951 h 886408"/>
              <a:gd name="connsiteX7380" fmla="*/ 6348345 w 8586408"/>
              <a:gd name="connsiteY7380" fmla="*/ 148375 h 886408"/>
              <a:gd name="connsiteX7381" fmla="*/ 2806854 w 8586408"/>
              <a:gd name="connsiteY7381" fmla="*/ 141453 h 886408"/>
              <a:gd name="connsiteX7382" fmla="*/ 2795526 w 8586408"/>
              <a:gd name="connsiteY7382" fmla="*/ 149621 h 886408"/>
              <a:gd name="connsiteX7383" fmla="*/ 2798762 w 8586408"/>
              <a:gd name="connsiteY7383" fmla="*/ 154522 h 886408"/>
              <a:gd name="connsiteX7384" fmla="*/ 2804427 w 8586408"/>
              <a:gd name="connsiteY7384" fmla="*/ 149621 h 886408"/>
              <a:gd name="connsiteX7385" fmla="*/ 2806854 w 8586408"/>
              <a:gd name="connsiteY7385" fmla="*/ 141453 h 886408"/>
              <a:gd name="connsiteX7386" fmla="*/ 2865112 w 8586408"/>
              <a:gd name="connsiteY7386" fmla="*/ 128383 h 886408"/>
              <a:gd name="connsiteX7387" fmla="*/ 2857022 w 8586408"/>
              <a:gd name="connsiteY7387" fmla="*/ 134101 h 886408"/>
              <a:gd name="connsiteX7388" fmla="*/ 2853785 w 8586408"/>
              <a:gd name="connsiteY7388" fmla="*/ 141453 h 886408"/>
              <a:gd name="connsiteX7389" fmla="*/ 2843266 w 8586408"/>
              <a:gd name="connsiteY7389" fmla="*/ 148804 h 886408"/>
              <a:gd name="connsiteX7390" fmla="*/ 2835984 w 8586408"/>
              <a:gd name="connsiteY7390" fmla="*/ 159423 h 886408"/>
              <a:gd name="connsiteX7391" fmla="*/ 2854594 w 8586408"/>
              <a:gd name="connsiteY7391" fmla="*/ 157790 h 886408"/>
              <a:gd name="connsiteX7392" fmla="*/ 2869968 w 8586408"/>
              <a:gd name="connsiteY7392" fmla="*/ 147987 h 886408"/>
              <a:gd name="connsiteX7393" fmla="*/ 2870777 w 8586408"/>
              <a:gd name="connsiteY7393" fmla="*/ 143087 h 886408"/>
              <a:gd name="connsiteX7394" fmla="*/ 2873205 w 8586408"/>
              <a:gd name="connsiteY7394" fmla="*/ 139818 h 886408"/>
              <a:gd name="connsiteX7395" fmla="*/ 2878869 w 8586408"/>
              <a:gd name="connsiteY7395" fmla="*/ 134918 h 886408"/>
              <a:gd name="connsiteX7396" fmla="*/ 2881295 w 8586408"/>
              <a:gd name="connsiteY7396" fmla="*/ 128383 h 886408"/>
              <a:gd name="connsiteX7397" fmla="*/ 8141376 w 8586408"/>
              <a:gd name="connsiteY7397" fmla="*/ 113680 h 886408"/>
              <a:gd name="connsiteX7398" fmla="*/ 8130048 w 8586408"/>
              <a:gd name="connsiteY7398" fmla="*/ 125116 h 886408"/>
              <a:gd name="connsiteX7399" fmla="*/ 8136522 w 8586408"/>
              <a:gd name="connsiteY7399" fmla="*/ 131650 h 886408"/>
              <a:gd name="connsiteX7400" fmla="*/ 8147850 w 8586408"/>
              <a:gd name="connsiteY7400" fmla="*/ 121848 h 886408"/>
              <a:gd name="connsiteX7401" fmla="*/ 8141376 w 8586408"/>
              <a:gd name="connsiteY7401" fmla="*/ 113680 h 886408"/>
              <a:gd name="connsiteX7402" fmla="*/ 2848929 w 8586408"/>
              <a:gd name="connsiteY7402" fmla="*/ 110413 h 886408"/>
              <a:gd name="connsiteX7403" fmla="*/ 2829510 w 8586408"/>
              <a:gd name="connsiteY7403" fmla="*/ 120215 h 886408"/>
              <a:gd name="connsiteX7404" fmla="*/ 2816563 w 8586408"/>
              <a:gd name="connsiteY7404" fmla="*/ 136552 h 886408"/>
              <a:gd name="connsiteX7405" fmla="*/ 2840029 w 8586408"/>
              <a:gd name="connsiteY7405" fmla="*/ 130017 h 886408"/>
              <a:gd name="connsiteX7406" fmla="*/ 2853785 w 8586408"/>
              <a:gd name="connsiteY7406" fmla="*/ 112046 h 886408"/>
              <a:gd name="connsiteX7407" fmla="*/ 2853785 w 8586408"/>
              <a:gd name="connsiteY7407" fmla="*/ 110413 h 886408"/>
              <a:gd name="connsiteX7408" fmla="*/ 8109256 w 8586408"/>
              <a:gd name="connsiteY7408" fmla="*/ 102636 h 886408"/>
              <a:gd name="connsiteX7409" fmla="*/ 8174571 w 8586408"/>
              <a:gd name="connsiteY7409" fmla="*/ 111967 h 886408"/>
              <a:gd name="connsiteX7410" fmla="*/ 8193232 w 8586408"/>
              <a:gd name="connsiteY7410" fmla="*/ 139959 h 886408"/>
              <a:gd name="connsiteX7411" fmla="*/ 8211893 w 8586408"/>
              <a:gd name="connsiteY7411" fmla="*/ 205273 h 886408"/>
              <a:gd name="connsiteX7412" fmla="*/ 8216676 w 8586408"/>
              <a:gd name="connsiteY7412" fmla="*/ 264460 h 886408"/>
              <a:gd name="connsiteX7413" fmla="*/ 8216920 w 8586408"/>
              <a:gd name="connsiteY7413" fmla="*/ 267337 h 886408"/>
              <a:gd name="connsiteX7414" fmla="*/ 8210963 w 8586408"/>
              <a:gd name="connsiteY7414" fmla="*/ 273780 h 886408"/>
              <a:gd name="connsiteX7415" fmla="*/ 8210963 w 8586408"/>
              <a:gd name="connsiteY7415" fmla="*/ 275414 h 886408"/>
              <a:gd name="connsiteX7416" fmla="*/ 8217722 w 8586408"/>
              <a:gd name="connsiteY7416" fmla="*/ 276778 h 886408"/>
              <a:gd name="connsiteX7417" fmla="*/ 8219509 w 8586408"/>
              <a:gd name="connsiteY7417" fmla="*/ 297817 h 886408"/>
              <a:gd name="connsiteX7418" fmla="*/ 8220385 w 8586408"/>
              <a:gd name="connsiteY7418" fmla="*/ 307204 h 886408"/>
              <a:gd name="connsiteX7419" fmla="*/ 8219055 w 8586408"/>
              <a:gd name="connsiteY7419" fmla="*/ 309721 h 886408"/>
              <a:gd name="connsiteX7420" fmla="*/ 8220673 w 8586408"/>
              <a:gd name="connsiteY7420" fmla="*/ 311354 h 886408"/>
              <a:gd name="connsiteX7421" fmla="*/ 8220766 w 8586408"/>
              <a:gd name="connsiteY7421" fmla="*/ 311294 h 886408"/>
              <a:gd name="connsiteX7422" fmla="*/ 8224078 w 8586408"/>
              <a:gd name="connsiteY7422" fmla="*/ 346826 h 886408"/>
              <a:gd name="connsiteX7423" fmla="*/ 8214199 w 8586408"/>
              <a:gd name="connsiteY7423" fmla="*/ 352196 h 886408"/>
              <a:gd name="connsiteX7424" fmla="*/ 8198016 w 8586408"/>
              <a:gd name="connsiteY7424" fmla="*/ 368533 h 886408"/>
              <a:gd name="connsiteX7425" fmla="*/ 8210963 w 8586408"/>
              <a:gd name="connsiteY7425" fmla="*/ 364449 h 886408"/>
              <a:gd name="connsiteX7426" fmla="*/ 8220673 w 8586408"/>
              <a:gd name="connsiteY7426" fmla="*/ 357098 h 886408"/>
              <a:gd name="connsiteX7427" fmla="*/ 8224925 w 8586408"/>
              <a:gd name="connsiteY7427" fmla="*/ 355905 h 886408"/>
              <a:gd name="connsiteX7428" fmla="*/ 8225576 w 8586408"/>
              <a:gd name="connsiteY7428" fmla="*/ 362886 h 886408"/>
              <a:gd name="connsiteX7429" fmla="*/ 8226950 w 8586408"/>
              <a:gd name="connsiteY7429" fmla="*/ 375068 h 886408"/>
              <a:gd name="connsiteX7430" fmla="*/ 8225528 w 8586408"/>
              <a:gd name="connsiteY7430" fmla="*/ 375068 h 886408"/>
              <a:gd name="connsiteX7431" fmla="*/ 8211773 w 8586408"/>
              <a:gd name="connsiteY7431" fmla="*/ 392222 h 886408"/>
              <a:gd name="connsiteX7432" fmla="*/ 8198016 w 8586408"/>
              <a:gd name="connsiteY7432" fmla="*/ 409375 h 886408"/>
              <a:gd name="connsiteX7433" fmla="*/ 8198016 w 8586408"/>
              <a:gd name="connsiteY7433" fmla="*/ 414276 h 886408"/>
              <a:gd name="connsiteX7434" fmla="*/ 8206108 w 8586408"/>
              <a:gd name="connsiteY7434" fmla="*/ 409375 h 886408"/>
              <a:gd name="connsiteX7435" fmla="*/ 8220673 w 8586408"/>
              <a:gd name="connsiteY7435" fmla="*/ 398757 h 886408"/>
              <a:gd name="connsiteX7436" fmla="*/ 8229172 w 8586408"/>
              <a:gd name="connsiteY7436" fmla="*/ 392560 h 886408"/>
              <a:gd name="connsiteX7437" fmla="*/ 8230554 w 8586408"/>
              <a:gd name="connsiteY7437" fmla="*/ 401216 h 886408"/>
              <a:gd name="connsiteX7438" fmla="*/ 8239301 w 8586408"/>
              <a:gd name="connsiteY7438" fmla="*/ 414337 h 886408"/>
              <a:gd name="connsiteX7439" fmla="*/ 8233619 w 8586408"/>
              <a:gd name="connsiteY7439" fmla="*/ 416727 h 886408"/>
              <a:gd name="connsiteX7440" fmla="*/ 8227146 w 8586408"/>
              <a:gd name="connsiteY7440" fmla="*/ 422445 h 886408"/>
              <a:gd name="connsiteX7441" fmla="*/ 8210963 w 8586408"/>
              <a:gd name="connsiteY7441" fmla="*/ 432246 h 886408"/>
              <a:gd name="connsiteX7442" fmla="*/ 8205298 w 8586408"/>
              <a:gd name="connsiteY7442" fmla="*/ 437964 h 886408"/>
              <a:gd name="connsiteX7443" fmla="*/ 8199636 w 8586408"/>
              <a:gd name="connsiteY7443" fmla="*/ 445316 h 886408"/>
              <a:gd name="connsiteX7444" fmla="*/ 8199636 w 8586408"/>
              <a:gd name="connsiteY7444" fmla="*/ 448583 h 886408"/>
              <a:gd name="connsiteX7445" fmla="*/ 8227146 w 8586408"/>
              <a:gd name="connsiteY7445" fmla="*/ 437148 h 886408"/>
              <a:gd name="connsiteX7446" fmla="*/ 8241885 w 8586408"/>
              <a:gd name="connsiteY7446" fmla="*/ 418212 h 886408"/>
              <a:gd name="connsiteX7447" fmla="*/ 8249216 w 8586408"/>
              <a:gd name="connsiteY7447" fmla="*/ 429208 h 886408"/>
              <a:gd name="connsiteX7448" fmla="*/ 8277207 w 8586408"/>
              <a:gd name="connsiteY7448" fmla="*/ 317240 h 886408"/>
              <a:gd name="connsiteX7449" fmla="*/ 8318428 w 8586408"/>
              <a:gd name="connsiteY7449" fmla="*/ 287190 h 886408"/>
              <a:gd name="connsiteX7450" fmla="*/ 8320198 w 8586408"/>
              <a:gd name="connsiteY7450" fmla="*/ 286849 h 886408"/>
              <a:gd name="connsiteX7451" fmla="*/ 8321483 w 8586408"/>
              <a:gd name="connsiteY7451" fmla="*/ 284962 h 886408"/>
              <a:gd name="connsiteX7452" fmla="*/ 8321777 w 8586408"/>
              <a:gd name="connsiteY7452" fmla="*/ 284748 h 886408"/>
              <a:gd name="connsiteX7453" fmla="*/ 8379683 w 8586408"/>
              <a:gd name="connsiteY7453" fmla="*/ 250926 h 886408"/>
              <a:gd name="connsiteX7454" fmla="*/ 8399342 w 8586408"/>
              <a:gd name="connsiteY7454" fmla="*/ 240419 h 886408"/>
              <a:gd name="connsiteX7455" fmla="*/ 8404349 w 8586408"/>
              <a:gd name="connsiteY7455" fmla="*/ 247642 h 886408"/>
              <a:gd name="connsiteX7456" fmla="*/ 8410014 w 8586408"/>
              <a:gd name="connsiteY7456" fmla="*/ 254176 h 886408"/>
              <a:gd name="connsiteX7457" fmla="*/ 8409205 w 8586408"/>
              <a:gd name="connsiteY7457" fmla="*/ 259894 h 886408"/>
              <a:gd name="connsiteX7458" fmla="*/ 8408395 w 8586408"/>
              <a:gd name="connsiteY7458" fmla="*/ 265612 h 886408"/>
              <a:gd name="connsiteX7459" fmla="*/ 8412441 w 8586408"/>
              <a:gd name="connsiteY7459" fmla="*/ 276231 h 886408"/>
              <a:gd name="connsiteX7460" fmla="*/ 8418106 w 8586408"/>
              <a:gd name="connsiteY7460" fmla="*/ 286849 h 886408"/>
              <a:gd name="connsiteX7461" fmla="*/ 8418916 w 8586408"/>
              <a:gd name="connsiteY7461" fmla="*/ 291751 h 886408"/>
              <a:gd name="connsiteX7462" fmla="*/ 8418106 w 8586408"/>
              <a:gd name="connsiteY7462" fmla="*/ 296652 h 886408"/>
              <a:gd name="connsiteX7463" fmla="*/ 8428624 w 8586408"/>
              <a:gd name="connsiteY7463" fmla="*/ 312172 h 886408"/>
              <a:gd name="connsiteX7464" fmla="*/ 8435907 w 8586408"/>
              <a:gd name="connsiteY7464" fmla="*/ 329326 h 886408"/>
              <a:gd name="connsiteX7465" fmla="*/ 8433479 w 8586408"/>
              <a:gd name="connsiteY7465" fmla="*/ 338310 h 886408"/>
              <a:gd name="connsiteX7466" fmla="*/ 8431051 w 8586408"/>
              <a:gd name="connsiteY7466" fmla="*/ 347296 h 886408"/>
              <a:gd name="connsiteX7467" fmla="*/ 8445616 w 8586408"/>
              <a:gd name="connsiteY7467" fmla="*/ 375068 h 886408"/>
              <a:gd name="connsiteX7468" fmla="*/ 8460181 w 8586408"/>
              <a:gd name="connsiteY7468" fmla="*/ 397939 h 886408"/>
              <a:gd name="connsiteX7469" fmla="*/ 8458563 w 8586408"/>
              <a:gd name="connsiteY7469" fmla="*/ 403657 h 886408"/>
              <a:gd name="connsiteX7470" fmla="*/ 8456944 w 8586408"/>
              <a:gd name="connsiteY7470" fmla="*/ 409375 h 886408"/>
              <a:gd name="connsiteX7471" fmla="*/ 8463417 w 8586408"/>
              <a:gd name="connsiteY7471" fmla="*/ 419178 h 886408"/>
              <a:gd name="connsiteX7472" fmla="*/ 8469891 w 8586408"/>
              <a:gd name="connsiteY7472" fmla="*/ 422445 h 886408"/>
              <a:gd name="connsiteX7473" fmla="*/ 8466655 w 8586408"/>
              <a:gd name="connsiteY7473" fmla="*/ 435514 h 886408"/>
              <a:gd name="connsiteX7474" fmla="*/ 8466655 w 8586408"/>
              <a:gd name="connsiteY7474" fmla="*/ 456751 h 886408"/>
              <a:gd name="connsiteX7475" fmla="*/ 8469081 w 8586408"/>
              <a:gd name="connsiteY7475" fmla="*/ 461653 h 886408"/>
              <a:gd name="connsiteX7476" fmla="*/ 8474746 w 8586408"/>
              <a:gd name="connsiteY7476" fmla="*/ 461653 h 886408"/>
              <a:gd name="connsiteX7477" fmla="*/ 8474746 w 8586408"/>
              <a:gd name="connsiteY7477" fmla="*/ 463286 h 886408"/>
              <a:gd name="connsiteX7478" fmla="*/ 8473937 w 8586408"/>
              <a:gd name="connsiteY7478" fmla="*/ 468188 h 886408"/>
              <a:gd name="connsiteX7479" fmla="*/ 8473127 w 8586408"/>
              <a:gd name="connsiteY7479" fmla="*/ 473088 h 886408"/>
              <a:gd name="connsiteX7480" fmla="*/ 8480409 w 8586408"/>
              <a:gd name="connsiteY7480" fmla="*/ 488609 h 886408"/>
              <a:gd name="connsiteX7481" fmla="*/ 8484456 w 8586408"/>
              <a:gd name="connsiteY7481" fmla="*/ 505762 h 886408"/>
              <a:gd name="connsiteX7482" fmla="*/ 8492547 w 8586408"/>
              <a:gd name="connsiteY7482" fmla="*/ 514747 h 886408"/>
              <a:gd name="connsiteX7483" fmla="*/ 8497402 w 8586408"/>
              <a:gd name="connsiteY7483" fmla="*/ 527000 h 886408"/>
              <a:gd name="connsiteX7484" fmla="*/ 8496593 w 8586408"/>
              <a:gd name="connsiteY7484" fmla="*/ 531084 h 886408"/>
              <a:gd name="connsiteX7485" fmla="*/ 8495783 w 8586408"/>
              <a:gd name="connsiteY7485" fmla="*/ 535168 h 886408"/>
              <a:gd name="connsiteX7486" fmla="*/ 8500639 w 8586408"/>
              <a:gd name="connsiteY7486" fmla="*/ 554772 h 886408"/>
              <a:gd name="connsiteX7487" fmla="*/ 8507112 w 8586408"/>
              <a:gd name="connsiteY7487" fmla="*/ 574377 h 886408"/>
              <a:gd name="connsiteX7488" fmla="*/ 8517630 w 8586408"/>
              <a:gd name="connsiteY7488" fmla="*/ 585812 h 886408"/>
              <a:gd name="connsiteX7489" fmla="*/ 8524913 w 8586408"/>
              <a:gd name="connsiteY7489" fmla="*/ 600515 h 886408"/>
              <a:gd name="connsiteX7490" fmla="*/ 8522486 w 8586408"/>
              <a:gd name="connsiteY7490" fmla="*/ 607050 h 886408"/>
              <a:gd name="connsiteX7491" fmla="*/ 8520059 w 8586408"/>
              <a:gd name="connsiteY7491" fmla="*/ 615219 h 886408"/>
              <a:gd name="connsiteX7492" fmla="*/ 8523295 w 8586408"/>
              <a:gd name="connsiteY7492" fmla="*/ 623387 h 886408"/>
              <a:gd name="connsiteX7493" fmla="*/ 8528149 w 8586408"/>
              <a:gd name="connsiteY7493" fmla="*/ 631555 h 886408"/>
              <a:gd name="connsiteX7494" fmla="*/ 8528959 w 8586408"/>
              <a:gd name="connsiteY7494" fmla="*/ 638089 h 886408"/>
              <a:gd name="connsiteX7495" fmla="*/ 8529768 w 8586408"/>
              <a:gd name="connsiteY7495" fmla="*/ 644624 h 886408"/>
              <a:gd name="connsiteX7496" fmla="*/ 8535433 w 8586408"/>
              <a:gd name="connsiteY7496" fmla="*/ 660145 h 886408"/>
              <a:gd name="connsiteX7497" fmla="*/ 8541096 w 8586408"/>
              <a:gd name="connsiteY7497" fmla="*/ 675664 h 886408"/>
              <a:gd name="connsiteX7498" fmla="*/ 8545951 w 8586408"/>
              <a:gd name="connsiteY7498" fmla="*/ 685466 h 886408"/>
              <a:gd name="connsiteX7499" fmla="*/ 8549187 w 8586408"/>
              <a:gd name="connsiteY7499" fmla="*/ 693634 h 886408"/>
              <a:gd name="connsiteX7500" fmla="*/ 8550806 w 8586408"/>
              <a:gd name="connsiteY7500" fmla="*/ 719773 h 886408"/>
              <a:gd name="connsiteX7501" fmla="*/ 8560515 w 8586408"/>
              <a:gd name="connsiteY7501" fmla="*/ 724674 h 886408"/>
              <a:gd name="connsiteX7502" fmla="*/ 8568607 w 8586408"/>
              <a:gd name="connsiteY7502" fmla="*/ 736109 h 886408"/>
              <a:gd name="connsiteX7503" fmla="*/ 8566179 w 8586408"/>
              <a:gd name="connsiteY7503" fmla="*/ 748362 h 886408"/>
              <a:gd name="connsiteX7504" fmla="*/ 8563753 w 8586408"/>
              <a:gd name="connsiteY7504" fmla="*/ 758981 h 886408"/>
              <a:gd name="connsiteX7505" fmla="*/ 8568607 w 8586408"/>
              <a:gd name="connsiteY7505" fmla="*/ 769600 h 886408"/>
              <a:gd name="connsiteX7506" fmla="*/ 8576700 w 8586408"/>
              <a:gd name="connsiteY7506" fmla="*/ 778586 h 886408"/>
              <a:gd name="connsiteX7507" fmla="*/ 8581553 w 8586408"/>
              <a:gd name="connsiteY7507" fmla="*/ 798189 h 886408"/>
              <a:gd name="connsiteX7508" fmla="*/ 8586408 w 8586408"/>
              <a:gd name="connsiteY7508" fmla="*/ 816160 h 886408"/>
              <a:gd name="connsiteX7509" fmla="*/ 8585600 w 8586408"/>
              <a:gd name="connsiteY7509" fmla="*/ 819428 h 886408"/>
              <a:gd name="connsiteX7510" fmla="*/ 8584791 w 8586408"/>
              <a:gd name="connsiteY7510" fmla="*/ 822695 h 886408"/>
              <a:gd name="connsiteX7511" fmla="*/ 8584791 w 8586408"/>
              <a:gd name="connsiteY7511" fmla="*/ 827596 h 886408"/>
              <a:gd name="connsiteX7512" fmla="*/ 8583172 w 8586408"/>
              <a:gd name="connsiteY7512" fmla="*/ 829230 h 886408"/>
              <a:gd name="connsiteX7513" fmla="*/ 8560515 w 8586408"/>
              <a:gd name="connsiteY7513" fmla="*/ 832496 h 886408"/>
              <a:gd name="connsiteX7514" fmla="*/ 8539478 w 8586408"/>
              <a:gd name="connsiteY7514" fmla="*/ 835764 h 886408"/>
              <a:gd name="connsiteX7515" fmla="*/ 8532195 w 8586408"/>
              <a:gd name="connsiteY7515" fmla="*/ 832496 h 886408"/>
              <a:gd name="connsiteX7516" fmla="*/ 8524913 w 8586408"/>
              <a:gd name="connsiteY7516" fmla="*/ 829230 h 886408"/>
              <a:gd name="connsiteX7517" fmla="*/ 8518440 w 8586408"/>
              <a:gd name="connsiteY7517" fmla="*/ 834130 h 886408"/>
              <a:gd name="connsiteX7518" fmla="*/ 8510348 w 8586408"/>
              <a:gd name="connsiteY7518" fmla="*/ 839031 h 886408"/>
              <a:gd name="connsiteX7519" fmla="*/ 8502257 w 8586408"/>
              <a:gd name="connsiteY7519" fmla="*/ 839031 h 886408"/>
              <a:gd name="connsiteX7520" fmla="*/ 8492547 w 8586408"/>
              <a:gd name="connsiteY7520" fmla="*/ 839031 h 886408"/>
              <a:gd name="connsiteX7521" fmla="*/ 8482838 w 8586408"/>
              <a:gd name="connsiteY7521" fmla="*/ 835764 h 886408"/>
              <a:gd name="connsiteX7522" fmla="*/ 8473127 w 8586408"/>
              <a:gd name="connsiteY7522" fmla="*/ 832496 h 886408"/>
              <a:gd name="connsiteX7523" fmla="*/ 8460181 w 8586408"/>
              <a:gd name="connsiteY7523" fmla="*/ 834947 h 886408"/>
              <a:gd name="connsiteX7524" fmla="*/ 8448853 w 8586408"/>
              <a:gd name="connsiteY7524" fmla="*/ 837398 h 886408"/>
              <a:gd name="connsiteX7525" fmla="*/ 8426197 w 8586408"/>
              <a:gd name="connsiteY7525" fmla="*/ 834130 h 886408"/>
              <a:gd name="connsiteX7526" fmla="*/ 8401923 w 8586408"/>
              <a:gd name="connsiteY7526" fmla="*/ 830863 h 886408"/>
              <a:gd name="connsiteX7527" fmla="*/ 8400304 w 8586408"/>
              <a:gd name="connsiteY7527" fmla="*/ 830863 h 886408"/>
              <a:gd name="connsiteX7528" fmla="*/ 8395449 w 8586408"/>
              <a:gd name="connsiteY7528" fmla="*/ 834130 h 886408"/>
              <a:gd name="connsiteX7529" fmla="*/ 8389786 w 8586408"/>
              <a:gd name="connsiteY7529" fmla="*/ 833314 h 886408"/>
              <a:gd name="connsiteX7530" fmla="*/ 8384121 w 8586408"/>
              <a:gd name="connsiteY7530" fmla="*/ 832496 h 886408"/>
              <a:gd name="connsiteX7531" fmla="*/ 8380075 w 8586408"/>
              <a:gd name="connsiteY7531" fmla="*/ 833314 h 886408"/>
              <a:gd name="connsiteX7532" fmla="*/ 8376029 w 8586408"/>
              <a:gd name="connsiteY7532" fmla="*/ 834130 h 886408"/>
              <a:gd name="connsiteX7533" fmla="*/ 8371175 w 8586408"/>
              <a:gd name="connsiteY7533" fmla="*/ 833314 h 886408"/>
              <a:gd name="connsiteX7534" fmla="*/ 8366320 w 8586408"/>
              <a:gd name="connsiteY7534" fmla="*/ 832496 h 886408"/>
              <a:gd name="connsiteX7535" fmla="*/ 8353374 w 8586408"/>
              <a:gd name="connsiteY7535" fmla="*/ 835764 h 886408"/>
              <a:gd name="connsiteX7536" fmla="*/ 8342046 w 8586408"/>
              <a:gd name="connsiteY7536" fmla="*/ 839031 h 886408"/>
              <a:gd name="connsiteX7537" fmla="*/ 8337191 w 8586408"/>
              <a:gd name="connsiteY7537" fmla="*/ 839031 h 886408"/>
              <a:gd name="connsiteX7538" fmla="*/ 8332335 w 8586408"/>
              <a:gd name="connsiteY7538" fmla="*/ 831680 h 886408"/>
              <a:gd name="connsiteX7539" fmla="*/ 8324244 w 8586408"/>
              <a:gd name="connsiteY7539" fmla="*/ 827596 h 886408"/>
              <a:gd name="connsiteX7540" fmla="*/ 8314534 w 8586408"/>
              <a:gd name="connsiteY7540" fmla="*/ 834130 h 886408"/>
              <a:gd name="connsiteX7541" fmla="*/ 8304825 w 8586408"/>
              <a:gd name="connsiteY7541" fmla="*/ 840665 h 886408"/>
              <a:gd name="connsiteX7542" fmla="*/ 8289450 w 8586408"/>
              <a:gd name="connsiteY7542" fmla="*/ 836581 h 886408"/>
              <a:gd name="connsiteX7543" fmla="*/ 8274076 w 8586408"/>
              <a:gd name="connsiteY7543" fmla="*/ 832496 h 886408"/>
              <a:gd name="connsiteX7544" fmla="*/ 8268413 w 8586408"/>
              <a:gd name="connsiteY7544" fmla="*/ 834130 h 886408"/>
              <a:gd name="connsiteX7545" fmla="*/ 8262748 w 8586408"/>
              <a:gd name="connsiteY7545" fmla="*/ 835764 h 886408"/>
              <a:gd name="connsiteX7546" fmla="*/ 8251421 w 8586408"/>
              <a:gd name="connsiteY7546" fmla="*/ 830046 h 886408"/>
              <a:gd name="connsiteX7547" fmla="*/ 8244948 w 8586408"/>
              <a:gd name="connsiteY7547" fmla="*/ 817793 h 886408"/>
              <a:gd name="connsiteX7548" fmla="*/ 8248184 w 8586408"/>
              <a:gd name="connsiteY7548" fmla="*/ 812893 h 886408"/>
              <a:gd name="connsiteX7549" fmla="*/ 8251421 w 8586408"/>
              <a:gd name="connsiteY7549" fmla="*/ 807991 h 886408"/>
              <a:gd name="connsiteX7550" fmla="*/ 8244948 w 8586408"/>
              <a:gd name="connsiteY7550" fmla="*/ 801456 h 886408"/>
              <a:gd name="connsiteX7551" fmla="*/ 8238474 w 8586408"/>
              <a:gd name="connsiteY7551" fmla="*/ 794923 h 886408"/>
              <a:gd name="connsiteX7552" fmla="*/ 8243329 w 8586408"/>
              <a:gd name="connsiteY7552" fmla="*/ 784304 h 886408"/>
              <a:gd name="connsiteX7553" fmla="*/ 8254657 w 8586408"/>
              <a:gd name="connsiteY7553" fmla="*/ 778586 h 886408"/>
              <a:gd name="connsiteX7554" fmla="*/ 8259512 w 8586408"/>
              <a:gd name="connsiteY7554" fmla="*/ 772867 h 886408"/>
              <a:gd name="connsiteX7555" fmla="*/ 8260322 w 8586408"/>
              <a:gd name="connsiteY7555" fmla="*/ 767967 h 886408"/>
              <a:gd name="connsiteX7556" fmla="*/ 8265176 w 8586408"/>
              <a:gd name="connsiteY7556" fmla="*/ 763883 h 886408"/>
              <a:gd name="connsiteX7557" fmla="*/ 8280550 w 8586408"/>
              <a:gd name="connsiteY7557" fmla="*/ 762249 h 886408"/>
              <a:gd name="connsiteX7558" fmla="*/ 8283786 w 8586408"/>
              <a:gd name="connsiteY7558" fmla="*/ 755714 h 886408"/>
              <a:gd name="connsiteX7559" fmla="*/ 8278121 w 8586408"/>
              <a:gd name="connsiteY7559" fmla="*/ 748362 h 886408"/>
              <a:gd name="connsiteX7560" fmla="*/ 8269223 w 8586408"/>
              <a:gd name="connsiteY7560" fmla="*/ 744278 h 886408"/>
              <a:gd name="connsiteX7561" fmla="*/ 8267604 w 8586408"/>
              <a:gd name="connsiteY7561" fmla="*/ 744278 h 886408"/>
              <a:gd name="connsiteX7562" fmla="*/ 8254657 w 8586408"/>
              <a:gd name="connsiteY7562" fmla="*/ 758165 h 886408"/>
              <a:gd name="connsiteX7563" fmla="*/ 8240093 w 8586408"/>
              <a:gd name="connsiteY7563" fmla="*/ 770418 h 886408"/>
              <a:gd name="connsiteX7564" fmla="*/ 8232001 w 8586408"/>
              <a:gd name="connsiteY7564" fmla="*/ 766333 h 886408"/>
              <a:gd name="connsiteX7565" fmla="*/ 8227956 w 8586408"/>
              <a:gd name="connsiteY7565" fmla="*/ 752446 h 886408"/>
              <a:gd name="connsiteX7566" fmla="*/ 8226336 w 8586408"/>
              <a:gd name="connsiteY7566" fmla="*/ 736927 h 886408"/>
              <a:gd name="connsiteX7567" fmla="*/ 8225528 w 8586408"/>
              <a:gd name="connsiteY7567" fmla="*/ 726308 h 886408"/>
              <a:gd name="connsiteX7568" fmla="*/ 8219864 w 8586408"/>
              <a:gd name="connsiteY7568" fmla="*/ 721407 h 886408"/>
              <a:gd name="connsiteX7569" fmla="*/ 8207727 w 8586408"/>
              <a:gd name="connsiteY7569" fmla="*/ 714055 h 886408"/>
              <a:gd name="connsiteX7570" fmla="*/ 8194780 w 8586408"/>
              <a:gd name="connsiteY7570" fmla="*/ 707520 h 886408"/>
              <a:gd name="connsiteX7571" fmla="*/ 8186688 w 8586408"/>
              <a:gd name="connsiteY7571" fmla="*/ 705071 h 886408"/>
              <a:gd name="connsiteX7572" fmla="*/ 8182643 w 8586408"/>
              <a:gd name="connsiteY7572" fmla="*/ 708337 h 886408"/>
              <a:gd name="connsiteX7573" fmla="*/ 8176978 w 8586408"/>
              <a:gd name="connsiteY7573" fmla="*/ 711604 h 886408"/>
              <a:gd name="connsiteX7574" fmla="*/ 8164032 w 8586408"/>
              <a:gd name="connsiteY7574" fmla="*/ 708337 h 886408"/>
              <a:gd name="connsiteX7575" fmla="*/ 8154322 w 8586408"/>
              <a:gd name="connsiteY7575" fmla="*/ 705071 h 886408"/>
              <a:gd name="connsiteX7576" fmla="*/ 8152704 w 8586408"/>
              <a:gd name="connsiteY7576" fmla="*/ 703436 h 886408"/>
              <a:gd name="connsiteX7577" fmla="*/ 8141376 w 8586408"/>
              <a:gd name="connsiteY7577" fmla="*/ 709971 h 886408"/>
              <a:gd name="connsiteX7578" fmla="*/ 8130048 w 8586408"/>
              <a:gd name="connsiteY7578" fmla="*/ 716506 h 886408"/>
              <a:gd name="connsiteX7579" fmla="*/ 8128430 w 8586408"/>
              <a:gd name="connsiteY7579" fmla="*/ 716506 h 886408"/>
              <a:gd name="connsiteX7580" fmla="*/ 8121956 w 8586408"/>
              <a:gd name="connsiteY7580" fmla="*/ 709971 h 886408"/>
              <a:gd name="connsiteX7581" fmla="*/ 8109010 w 8586408"/>
              <a:gd name="connsiteY7581" fmla="*/ 716506 h 886408"/>
              <a:gd name="connsiteX7582" fmla="*/ 8107393 w 8586408"/>
              <a:gd name="connsiteY7582" fmla="*/ 716506 h 886408"/>
              <a:gd name="connsiteX7583" fmla="*/ 8093636 w 8586408"/>
              <a:gd name="connsiteY7583" fmla="*/ 713239 h 886408"/>
              <a:gd name="connsiteX7584" fmla="*/ 8079881 w 8586408"/>
              <a:gd name="connsiteY7584" fmla="*/ 709971 h 886408"/>
              <a:gd name="connsiteX7585" fmla="*/ 8074217 w 8586408"/>
              <a:gd name="connsiteY7585" fmla="*/ 711604 h 886408"/>
              <a:gd name="connsiteX7586" fmla="*/ 8068552 w 8586408"/>
              <a:gd name="connsiteY7586" fmla="*/ 713239 h 886408"/>
              <a:gd name="connsiteX7587" fmla="*/ 8063698 w 8586408"/>
              <a:gd name="connsiteY7587" fmla="*/ 711604 h 886408"/>
              <a:gd name="connsiteX7588" fmla="*/ 8058842 w 8586408"/>
              <a:gd name="connsiteY7588" fmla="*/ 709971 h 886408"/>
              <a:gd name="connsiteX7589" fmla="*/ 8054797 w 8586408"/>
              <a:gd name="connsiteY7589" fmla="*/ 712422 h 886408"/>
              <a:gd name="connsiteX7590" fmla="*/ 8050751 w 8586408"/>
              <a:gd name="connsiteY7590" fmla="*/ 714872 h 886408"/>
              <a:gd name="connsiteX7591" fmla="*/ 8046706 w 8586408"/>
              <a:gd name="connsiteY7591" fmla="*/ 713239 h 886408"/>
              <a:gd name="connsiteX7592" fmla="*/ 8042661 w 8586408"/>
              <a:gd name="connsiteY7592" fmla="*/ 711604 h 886408"/>
              <a:gd name="connsiteX7593" fmla="*/ 8032950 w 8586408"/>
              <a:gd name="connsiteY7593" fmla="*/ 714872 h 886408"/>
              <a:gd name="connsiteX7594" fmla="*/ 8024858 w 8586408"/>
              <a:gd name="connsiteY7594" fmla="*/ 718139 h 886408"/>
              <a:gd name="connsiteX7595" fmla="*/ 8023240 w 8586408"/>
              <a:gd name="connsiteY7595" fmla="*/ 718139 h 886408"/>
              <a:gd name="connsiteX7596" fmla="*/ 8018385 w 8586408"/>
              <a:gd name="connsiteY7596" fmla="*/ 716506 h 886408"/>
              <a:gd name="connsiteX7597" fmla="*/ 8005440 w 8586408"/>
              <a:gd name="connsiteY7597" fmla="*/ 716506 h 886408"/>
              <a:gd name="connsiteX7598" fmla="*/ 8000584 w 8586408"/>
              <a:gd name="connsiteY7598" fmla="*/ 714872 h 886408"/>
              <a:gd name="connsiteX7599" fmla="*/ 7998966 w 8586408"/>
              <a:gd name="connsiteY7599" fmla="*/ 714872 h 886408"/>
              <a:gd name="connsiteX7600" fmla="*/ 7983592 w 8586408"/>
              <a:gd name="connsiteY7600" fmla="*/ 724674 h 886408"/>
              <a:gd name="connsiteX7601" fmla="*/ 7971454 w 8586408"/>
              <a:gd name="connsiteY7601" fmla="*/ 739377 h 886408"/>
              <a:gd name="connsiteX7602" fmla="*/ 7971454 w 8586408"/>
              <a:gd name="connsiteY7602" fmla="*/ 745912 h 886408"/>
              <a:gd name="connsiteX7603" fmla="*/ 7972264 w 8586408"/>
              <a:gd name="connsiteY7603" fmla="*/ 752446 h 886408"/>
              <a:gd name="connsiteX7604" fmla="*/ 7973074 w 8586408"/>
              <a:gd name="connsiteY7604" fmla="*/ 758981 h 886408"/>
              <a:gd name="connsiteX7605" fmla="*/ 7969028 w 8586408"/>
              <a:gd name="connsiteY7605" fmla="*/ 767149 h 886408"/>
              <a:gd name="connsiteX7606" fmla="*/ 7963362 w 8586408"/>
              <a:gd name="connsiteY7606" fmla="*/ 773684 h 886408"/>
              <a:gd name="connsiteX7607" fmla="*/ 7960936 w 8586408"/>
              <a:gd name="connsiteY7607" fmla="*/ 783486 h 886408"/>
              <a:gd name="connsiteX7608" fmla="*/ 7960126 w 8586408"/>
              <a:gd name="connsiteY7608" fmla="*/ 794923 h 886408"/>
              <a:gd name="connsiteX7609" fmla="*/ 7951226 w 8586408"/>
              <a:gd name="connsiteY7609" fmla="*/ 812075 h 886408"/>
              <a:gd name="connsiteX7610" fmla="*/ 7950417 w 8586408"/>
              <a:gd name="connsiteY7610" fmla="*/ 829230 h 886408"/>
              <a:gd name="connsiteX7611" fmla="*/ 7942324 w 8586408"/>
              <a:gd name="connsiteY7611" fmla="*/ 834130 h 886408"/>
              <a:gd name="connsiteX7612" fmla="*/ 7935852 w 8586408"/>
              <a:gd name="connsiteY7612" fmla="*/ 834130 h 886408"/>
              <a:gd name="connsiteX7613" fmla="*/ 7927760 w 8586408"/>
              <a:gd name="connsiteY7613" fmla="*/ 836581 h 886408"/>
              <a:gd name="connsiteX7614" fmla="*/ 7921287 w 8586408"/>
              <a:gd name="connsiteY7614" fmla="*/ 839031 h 886408"/>
              <a:gd name="connsiteX7615" fmla="*/ 7912388 w 8586408"/>
              <a:gd name="connsiteY7615" fmla="*/ 837398 h 886408"/>
              <a:gd name="connsiteX7616" fmla="*/ 7903486 w 8586408"/>
              <a:gd name="connsiteY7616" fmla="*/ 835764 h 886408"/>
              <a:gd name="connsiteX7617" fmla="*/ 7898630 w 8586408"/>
              <a:gd name="connsiteY7617" fmla="*/ 834130 h 886408"/>
              <a:gd name="connsiteX7618" fmla="*/ 7880831 w 8586408"/>
              <a:gd name="connsiteY7618" fmla="*/ 834130 h 886408"/>
              <a:gd name="connsiteX7619" fmla="*/ 7872740 w 8586408"/>
              <a:gd name="connsiteY7619" fmla="*/ 834130 h 886408"/>
              <a:gd name="connsiteX7620" fmla="*/ 7866264 w 8586408"/>
              <a:gd name="connsiteY7620" fmla="*/ 832496 h 886408"/>
              <a:gd name="connsiteX7621" fmla="*/ 7860601 w 8586408"/>
              <a:gd name="connsiteY7621" fmla="*/ 833314 h 886408"/>
              <a:gd name="connsiteX7622" fmla="*/ 7854937 w 8586408"/>
              <a:gd name="connsiteY7622" fmla="*/ 834130 h 886408"/>
              <a:gd name="connsiteX7623" fmla="*/ 7837134 w 8586408"/>
              <a:gd name="connsiteY7623" fmla="*/ 834130 h 886408"/>
              <a:gd name="connsiteX7624" fmla="*/ 7822571 w 8586408"/>
              <a:gd name="connsiteY7624" fmla="*/ 834947 h 886408"/>
              <a:gd name="connsiteX7625" fmla="*/ 7808008 w 8586408"/>
              <a:gd name="connsiteY7625" fmla="*/ 835764 h 886408"/>
              <a:gd name="connsiteX7626" fmla="*/ 7803152 w 8586408"/>
              <a:gd name="connsiteY7626" fmla="*/ 834947 h 886408"/>
              <a:gd name="connsiteX7627" fmla="*/ 7798296 w 8586408"/>
              <a:gd name="connsiteY7627" fmla="*/ 834130 h 886408"/>
              <a:gd name="connsiteX7628" fmla="*/ 7791823 w 8586408"/>
              <a:gd name="connsiteY7628" fmla="*/ 836581 h 886408"/>
              <a:gd name="connsiteX7629" fmla="*/ 7785351 w 8586408"/>
              <a:gd name="connsiteY7629" fmla="*/ 839031 h 886408"/>
              <a:gd name="connsiteX7630" fmla="*/ 7778068 w 8586408"/>
              <a:gd name="connsiteY7630" fmla="*/ 837398 h 886408"/>
              <a:gd name="connsiteX7631" fmla="*/ 7769166 w 8586408"/>
              <a:gd name="connsiteY7631" fmla="*/ 835764 h 886408"/>
              <a:gd name="connsiteX7632" fmla="*/ 7753794 w 8586408"/>
              <a:gd name="connsiteY7632" fmla="*/ 837398 h 886408"/>
              <a:gd name="connsiteX7633" fmla="*/ 7740037 w 8586408"/>
              <a:gd name="connsiteY7633" fmla="*/ 840665 h 886408"/>
              <a:gd name="connsiteX7634" fmla="*/ 7731946 w 8586408"/>
              <a:gd name="connsiteY7634" fmla="*/ 840665 h 886408"/>
              <a:gd name="connsiteX7635" fmla="*/ 7715764 w 8586408"/>
              <a:gd name="connsiteY7635" fmla="*/ 839031 h 886408"/>
              <a:gd name="connsiteX7636" fmla="*/ 7694726 w 8586408"/>
              <a:gd name="connsiteY7636" fmla="*/ 839031 h 886408"/>
              <a:gd name="connsiteX7637" fmla="*/ 7689871 w 8586408"/>
              <a:gd name="connsiteY7637" fmla="*/ 839031 h 886408"/>
              <a:gd name="connsiteX7638" fmla="*/ 7669642 w 8586408"/>
              <a:gd name="connsiteY7638" fmla="*/ 835764 h 886408"/>
              <a:gd name="connsiteX7639" fmla="*/ 7651032 w 8586408"/>
              <a:gd name="connsiteY7639" fmla="*/ 832496 h 886408"/>
              <a:gd name="connsiteX7640" fmla="*/ 7641322 w 8586408"/>
              <a:gd name="connsiteY7640" fmla="*/ 835764 h 886408"/>
              <a:gd name="connsiteX7641" fmla="*/ 7635657 w 8586408"/>
              <a:gd name="connsiteY7641" fmla="*/ 832496 h 886408"/>
              <a:gd name="connsiteX7642" fmla="*/ 7628375 w 8586408"/>
              <a:gd name="connsiteY7642" fmla="*/ 830863 h 886408"/>
              <a:gd name="connsiteX7643" fmla="*/ 7622712 w 8586408"/>
              <a:gd name="connsiteY7643" fmla="*/ 834130 h 886408"/>
              <a:gd name="connsiteX7644" fmla="*/ 7617048 w 8586408"/>
              <a:gd name="connsiteY7644" fmla="*/ 837398 h 886408"/>
              <a:gd name="connsiteX7645" fmla="*/ 7607336 w 8586408"/>
              <a:gd name="connsiteY7645" fmla="*/ 829230 h 886408"/>
              <a:gd name="connsiteX7646" fmla="*/ 7608956 w 8586408"/>
              <a:gd name="connsiteY7646" fmla="*/ 816977 h 886408"/>
              <a:gd name="connsiteX7647" fmla="*/ 7613002 w 8586408"/>
              <a:gd name="connsiteY7647" fmla="*/ 799007 h 886408"/>
              <a:gd name="connsiteX7648" fmla="*/ 7618666 w 8586408"/>
              <a:gd name="connsiteY7648" fmla="*/ 782670 h 886408"/>
              <a:gd name="connsiteX7649" fmla="*/ 7625139 w 8586408"/>
              <a:gd name="connsiteY7649" fmla="*/ 775318 h 886408"/>
              <a:gd name="connsiteX7650" fmla="*/ 7629185 w 8586408"/>
              <a:gd name="connsiteY7650" fmla="*/ 778586 h 886408"/>
              <a:gd name="connsiteX7651" fmla="*/ 7633230 w 8586408"/>
              <a:gd name="connsiteY7651" fmla="*/ 781853 h 886408"/>
              <a:gd name="connsiteX7652" fmla="*/ 7639702 w 8586408"/>
              <a:gd name="connsiteY7652" fmla="*/ 775318 h 886408"/>
              <a:gd name="connsiteX7653" fmla="*/ 7642940 w 8586408"/>
              <a:gd name="connsiteY7653" fmla="*/ 768783 h 886408"/>
              <a:gd name="connsiteX7654" fmla="*/ 7638086 w 8586408"/>
              <a:gd name="connsiteY7654" fmla="*/ 763883 h 886408"/>
              <a:gd name="connsiteX7655" fmla="*/ 7634040 w 8586408"/>
              <a:gd name="connsiteY7655" fmla="*/ 766333 h 886408"/>
              <a:gd name="connsiteX7656" fmla="*/ 7629994 w 8586408"/>
              <a:gd name="connsiteY7656" fmla="*/ 768783 h 886408"/>
              <a:gd name="connsiteX7657" fmla="*/ 7628375 w 8586408"/>
              <a:gd name="connsiteY7657" fmla="*/ 762249 h 886408"/>
              <a:gd name="connsiteX7658" fmla="*/ 7628375 w 8586408"/>
              <a:gd name="connsiteY7658" fmla="*/ 758981 h 886408"/>
              <a:gd name="connsiteX7659" fmla="*/ 7642940 w 8586408"/>
              <a:gd name="connsiteY7659" fmla="*/ 718139 h 886408"/>
              <a:gd name="connsiteX7660" fmla="*/ 7642132 w 8586408"/>
              <a:gd name="connsiteY7660" fmla="*/ 713239 h 886408"/>
              <a:gd name="connsiteX7661" fmla="*/ 7641322 w 8586408"/>
              <a:gd name="connsiteY7661" fmla="*/ 709971 h 886408"/>
              <a:gd name="connsiteX7662" fmla="*/ 7649414 w 8586408"/>
              <a:gd name="connsiteY7662" fmla="*/ 690367 h 886408"/>
              <a:gd name="connsiteX7663" fmla="*/ 7657505 w 8586408"/>
              <a:gd name="connsiteY7663" fmla="*/ 674031 h 886408"/>
              <a:gd name="connsiteX7664" fmla="*/ 7657505 w 8586408"/>
              <a:gd name="connsiteY7664" fmla="*/ 660961 h 886408"/>
              <a:gd name="connsiteX7665" fmla="*/ 7663977 w 8586408"/>
              <a:gd name="connsiteY7665" fmla="*/ 653610 h 886408"/>
              <a:gd name="connsiteX7666" fmla="*/ 7672068 w 8586408"/>
              <a:gd name="connsiteY7666" fmla="*/ 649525 h 886408"/>
              <a:gd name="connsiteX7667" fmla="*/ 7676114 w 8586408"/>
              <a:gd name="connsiteY7667" fmla="*/ 650341 h 886408"/>
              <a:gd name="connsiteX7668" fmla="*/ 7678544 w 8586408"/>
              <a:gd name="connsiteY7668" fmla="*/ 651159 h 886408"/>
              <a:gd name="connsiteX7669" fmla="*/ 7681780 w 8586408"/>
              <a:gd name="connsiteY7669" fmla="*/ 646257 h 886408"/>
              <a:gd name="connsiteX7670" fmla="*/ 7675306 w 8586408"/>
              <a:gd name="connsiteY7670" fmla="*/ 638906 h 886408"/>
              <a:gd name="connsiteX7671" fmla="*/ 7668832 w 8586408"/>
              <a:gd name="connsiteY7671" fmla="*/ 636456 h 886408"/>
              <a:gd name="connsiteX7672" fmla="*/ 7676924 w 8586408"/>
              <a:gd name="connsiteY7672" fmla="*/ 619303 h 886408"/>
              <a:gd name="connsiteX7673" fmla="*/ 7685016 w 8586408"/>
              <a:gd name="connsiteY7673" fmla="*/ 600515 h 886408"/>
              <a:gd name="connsiteX7674" fmla="*/ 7683398 w 8586408"/>
              <a:gd name="connsiteY7674" fmla="*/ 597247 h 886408"/>
              <a:gd name="connsiteX7675" fmla="*/ 7683398 w 8586408"/>
              <a:gd name="connsiteY7675" fmla="*/ 595614 h 886408"/>
              <a:gd name="connsiteX7676" fmla="*/ 7696343 w 8586408"/>
              <a:gd name="connsiteY7676" fmla="*/ 579277 h 886408"/>
              <a:gd name="connsiteX7677" fmla="*/ 7709290 w 8586408"/>
              <a:gd name="connsiteY7677" fmla="*/ 562940 h 886408"/>
              <a:gd name="connsiteX7678" fmla="*/ 7703625 w 8586408"/>
              <a:gd name="connsiteY7678" fmla="*/ 557223 h 886408"/>
              <a:gd name="connsiteX7679" fmla="*/ 7697962 w 8586408"/>
              <a:gd name="connsiteY7679" fmla="*/ 551505 h 886408"/>
              <a:gd name="connsiteX7680" fmla="*/ 7702818 w 8586408"/>
              <a:gd name="connsiteY7680" fmla="*/ 540886 h 886408"/>
              <a:gd name="connsiteX7681" fmla="*/ 7709290 w 8586408"/>
              <a:gd name="connsiteY7681" fmla="*/ 533535 h 886408"/>
              <a:gd name="connsiteX7682" fmla="*/ 7711718 w 8586408"/>
              <a:gd name="connsiteY7682" fmla="*/ 517198 h 886408"/>
              <a:gd name="connsiteX7683" fmla="*/ 7719000 w 8586408"/>
              <a:gd name="connsiteY7683" fmla="*/ 502495 h 886408"/>
              <a:gd name="connsiteX7684" fmla="*/ 7720618 w 8586408"/>
              <a:gd name="connsiteY7684" fmla="*/ 500861 h 886408"/>
              <a:gd name="connsiteX7685" fmla="*/ 7722237 w 8586408"/>
              <a:gd name="connsiteY7685" fmla="*/ 499227 h 886408"/>
              <a:gd name="connsiteX7686" fmla="*/ 7722237 w 8586408"/>
              <a:gd name="connsiteY7686" fmla="*/ 487791 h 886408"/>
              <a:gd name="connsiteX7687" fmla="*/ 7727901 w 8586408"/>
              <a:gd name="connsiteY7687" fmla="*/ 478806 h 886408"/>
              <a:gd name="connsiteX7688" fmla="*/ 7728709 w 8586408"/>
              <a:gd name="connsiteY7688" fmla="*/ 466553 h 886408"/>
              <a:gd name="connsiteX7689" fmla="*/ 7736800 w 8586408"/>
              <a:gd name="connsiteY7689" fmla="*/ 448583 h 886408"/>
              <a:gd name="connsiteX7690" fmla="*/ 7736800 w 8586408"/>
              <a:gd name="connsiteY7690" fmla="*/ 442048 h 886408"/>
              <a:gd name="connsiteX7691" fmla="*/ 7744892 w 8586408"/>
              <a:gd name="connsiteY7691" fmla="*/ 421627 h 886408"/>
              <a:gd name="connsiteX7692" fmla="*/ 7752985 w 8586408"/>
              <a:gd name="connsiteY7692" fmla="*/ 399573 h 886408"/>
              <a:gd name="connsiteX7693" fmla="*/ 7752985 w 8586408"/>
              <a:gd name="connsiteY7693" fmla="*/ 397939 h 886408"/>
              <a:gd name="connsiteX7694" fmla="*/ 7751366 w 8586408"/>
              <a:gd name="connsiteY7694" fmla="*/ 396306 h 886408"/>
              <a:gd name="connsiteX7695" fmla="*/ 7751366 w 8586408"/>
              <a:gd name="connsiteY7695" fmla="*/ 393038 h 886408"/>
              <a:gd name="connsiteX7696" fmla="*/ 7759457 w 8586408"/>
              <a:gd name="connsiteY7696" fmla="*/ 378336 h 886408"/>
              <a:gd name="connsiteX7697" fmla="*/ 7767550 w 8586408"/>
              <a:gd name="connsiteY7697" fmla="*/ 363633 h 886408"/>
              <a:gd name="connsiteX7698" fmla="*/ 7765930 w 8586408"/>
              <a:gd name="connsiteY7698" fmla="*/ 358731 h 886408"/>
              <a:gd name="connsiteX7699" fmla="*/ 7764312 w 8586408"/>
              <a:gd name="connsiteY7699" fmla="*/ 353831 h 886408"/>
              <a:gd name="connsiteX7700" fmla="*/ 7764312 w 8586408"/>
              <a:gd name="connsiteY7700" fmla="*/ 352196 h 886408"/>
              <a:gd name="connsiteX7701" fmla="*/ 7778068 w 8586408"/>
              <a:gd name="connsiteY7701" fmla="*/ 334226 h 886408"/>
              <a:gd name="connsiteX7702" fmla="*/ 7783732 w 8586408"/>
              <a:gd name="connsiteY7702" fmla="*/ 312989 h 886408"/>
              <a:gd name="connsiteX7703" fmla="*/ 7782924 w 8586408"/>
              <a:gd name="connsiteY7703" fmla="*/ 307270 h 886408"/>
              <a:gd name="connsiteX7704" fmla="*/ 7782114 w 8586408"/>
              <a:gd name="connsiteY7704" fmla="*/ 301552 h 886408"/>
              <a:gd name="connsiteX7705" fmla="*/ 7785351 w 8586408"/>
              <a:gd name="connsiteY7705" fmla="*/ 295835 h 886408"/>
              <a:gd name="connsiteX7706" fmla="*/ 7790205 w 8586408"/>
              <a:gd name="connsiteY7706" fmla="*/ 291751 h 886408"/>
              <a:gd name="connsiteX7707" fmla="*/ 7790679 w 8586408"/>
              <a:gd name="connsiteY7707" fmla="*/ 289119 h 886408"/>
              <a:gd name="connsiteX7708" fmla="*/ 7838669 w 8586408"/>
              <a:gd name="connsiteY7708" fmla="*/ 261257 h 886408"/>
              <a:gd name="connsiteX7709" fmla="*/ 7895230 w 8586408"/>
              <a:gd name="connsiteY7709" fmla="*/ 234318 h 886408"/>
              <a:gd name="connsiteX7710" fmla="*/ 7900363 w 8586408"/>
              <a:gd name="connsiteY7710" fmla="*/ 231627 h 886408"/>
              <a:gd name="connsiteX7711" fmla="*/ 7895394 w 8586408"/>
              <a:gd name="connsiteY7711" fmla="*/ 235389 h 886408"/>
              <a:gd name="connsiteX7712" fmla="*/ 7884067 w 8586408"/>
              <a:gd name="connsiteY7712" fmla="*/ 241107 h 886408"/>
              <a:gd name="connsiteX7713" fmla="*/ 7877594 w 8586408"/>
              <a:gd name="connsiteY7713" fmla="*/ 250909 h 886408"/>
              <a:gd name="connsiteX7714" fmla="*/ 7871120 w 8586408"/>
              <a:gd name="connsiteY7714" fmla="*/ 254176 h 886408"/>
              <a:gd name="connsiteX7715" fmla="*/ 7864648 w 8586408"/>
              <a:gd name="connsiteY7715" fmla="*/ 260711 h 886408"/>
              <a:gd name="connsiteX7716" fmla="*/ 7867884 w 8586408"/>
              <a:gd name="connsiteY7716" fmla="*/ 262344 h 886408"/>
              <a:gd name="connsiteX7717" fmla="*/ 7888921 w 8586408"/>
              <a:gd name="connsiteY7717" fmla="*/ 253360 h 886408"/>
              <a:gd name="connsiteX7718" fmla="*/ 7918051 w 8586408"/>
              <a:gd name="connsiteY7718" fmla="*/ 232939 h 886408"/>
              <a:gd name="connsiteX7719" fmla="*/ 7943944 w 8586408"/>
              <a:gd name="connsiteY7719" fmla="*/ 210884 h 886408"/>
              <a:gd name="connsiteX7720" fmla="*/ 7946430 w 8586408"/>
              <a:gd name="connsiteY7720" fmla="*/ 207478 h 886408"/>
              <a:gd name="connsiteX7721" fmla="*/ 7950636 w 8586408"/>
              <a:gd name="connsiteY7721" fmla="*/ 205273 h 886408"/>
              <a:gd name="connsiteX7722" fmla="*/ 8025281 w 8586408"/>
              <a:gd name="connsiteY7722" fmla="*/ 149289 h 886408"/>
              <a:gd name="connsiteX7723" fmla="*/ 8028988 w 8586408"/>
              <a:gd name="connsiteY7723" fmla="*/ 147030 h 886408"/>
              <a:gd name="connsiteX7724" fmla="*/ 8034570 w 8586408"/>
              <a:gd name="connsiteY7724" fmla="*/ 151255 h 886408"/>
              <a:gd name="connsiteX7725" fmla="*/ 8045897 w 8586408"/>
              <a:gd name="connsiteY7725" fmla="*/ 151255 h 886408"/>
              <a:gd name="connsiteX7726" fmla="*/ 8053988 w 8586408"/>
              <a:gd name="connsiteY7726" fmla="*/ 144720 h 886408"/>
              <a:gd name="connsiteX7727" fmla="*/ 8049133 w 8586408"/>
              <a:gd name="connsiteY7727" fmla="*/ 138185 h 886408"/>
              <a:gd name="connsiteX7728" fmla="*/ 8039525 w 8586408"/>
              <a:gd name="connsiteY7728" fmla="*/ 140610 h 886408"/>
              <a:gd name="connsiteX7729" fmla="*/ 8066700 w 8586408"/>
              <a:gd name="connsiteY7729" fmla="*/ 124051 h 886408"/>
              <a:gd name="connsiteX7730" fmla="*/ 8109256 w 8586408"/>
              <a:gd name="connsiteY7730" fmla="*/ 102636 h 886408"/>
              <a:gd name="connsiteX7731" fmla="*/ 7241196 w 8586408"/>
              <a:gd name="connsiteY7731" fmla="*/ 97343 h 886408"/>
              <a:gd name="connsiteX7732" fmla="*/ 7233914 w 8586408"/>
              <a:gd name="connsiteY7732" fmla="*/ 103878 h 886408"/>
              <a:gd name="connsiteX7733" fmla="*/ 7226633 w 8586408"/>
              <a:gd name="connsiteY7733" fmla="*/ 113680 h 886408"/>
              <a:gd name="connsiteX7734" fmla="*/ 7217732 w 8586408"/>
              <a:gd name="connsiteY7734" fmla="*/ 117764 h 886408"/>
              <a:gd name="connsiteX7735" fmla="*/ 7210450 w 8586408"/>
              <a:gd name="connsiteY7735" fmla="*/ 121848 h 886408"/>
              <a:gd name="connsiteX7736" fmla="*/ 7198312 w 8586408"/>
              <a:gd name="connsiteY7736" fmla="*/ 133285 h 886408"/>
              <a:gd name="connsiteX7737" fmla="*/ 7186176 w 8586408"/>
              <a:gd name="connsiteY7737" fmla="*/ 144720 h 886408"/>
              <a:gd name="connsiteX7738" fmla="*/ 7191030 w 8586408"/>
              <a:gd name="connsiteY7738" fmla="*/ 147987 h 886408"/>
              <a:gd name="connsiteX7739" fmla="*/ 7199121 w 8586408"/>
              <a:gd name="connsiteY7739" fmla="*/ 143903 h 886408"/>
              <a:gd name="connsiteX7740" fmla="*/ 7212068 w 8586408"/>
              <a:gd name="connsiteY7740" fmla="*/ 134101 h 886408"/>
              <a:gd name="connsiteX7741" fmla="*/ 7224205 w 8586408"/>
              <a:gd name="connsiteY7741" fmla="*/ 123482 h 886408"/>
              <a:gd name="connsiteX7742" fmla="*/ 7231487 w 8586408"/>
              <a:gd name="connsiteY7742" fmla="*/ 116948 h 886408"/>
              <a:gd name="connsiteX7743" fmla="*/ 7233106 w 8586408"/>
              <a:gd name="connsiteY7743" fmla="*/ 112046 h 886408"/>
              <a:gd name="connsiteX7744" fmla="*/ 7236342 w 8586408"/>
              <a:gd name="connsiteY7744" fmla="*/ 107145 h 886408"/>
              <a:gd name="connsiteX7745" fmla="*/ 7243626 w 8586408"/>
              <a:gd name="connsiteY7745" fmla="*/ 105511 h 886408"/>
              <a:gd name="connsiteX7746" fmla="*/ 7247671 w 8586408"/>
              <a:gd name="connsiteY7746" fmla="*/ 100611 h 886408"/>
              <a:gd name="connsiteX7747" fmla="*/ 7241196 w 8586408"/>
              <a:gd name="connsiteY7747" fmla="*/ 97343 h 886408"/>
              <a:gd name="connsiteX7748" fmla="*/ 2931530 w 8586408"/>
              <a:gd name="connsiteY7748" fmla="*/ 89241 h 886408"/>
              <a:gd name="connsiteX7749" fmla="*/ 2936318 w 8586408"/>
              <a:gd name="connsiteY7749" fmla="*/ 94076 h 886408"/>
              <a:gd name="connsiteX7750" fmla="*/ 2934700 w 8586408"/>
              <a:gd name="connsiteY7750" fmla="*/ 98160 h 886408"/>
              <a:gd name="connsiteX7751" fmla="*/ 2933082 w 8586408"/>
              <a:gd name="connsiteY7751" fmla="*/ 102245 h 886408"/>
              <a:gd name="connsiteX7752" fmla="*/ 2941173 w 8586408"/>
              <a:gd name="connsiteY7752" fmla="*/ 108780 h 886408"/>
              <a:gd name="connsiteX7753" fmla="*/ 2942791 w 8586408"/>
              <a:gd name="connsiteY7753" fmla="*/ 121848 h 886408"/>
              <a:gd name="connsiteX7754" fmla="*/ 2967875 w 8586408"/>
              <a:gd name="connsiteY7754" fmla="*/ 154522 h 886408"/>
              <a:gd name="connsiteX7755" fmla="*/ 2984867 w 8586408"/>
              <a:gd name="connsiteY7755" fmla="*/ 190463 h 886408"/>
              <a:gd name="connsiteX7756" fmla="*/ 2989722 w 8586408"/>
              <a:gd name="connsiteY7756" fmla="*/ 195364 h 886408"/>
              <a:gd name="connsiteX7757" fmla="*/ 2991340 w 8586408"/>
              <a:gd name="connsiteY7757" fmla="*/ 198632 h 886408"/>
              <a:gd name="connsiteX7758" fmla="*/ 2988104 w 8586408"/>
              <a:gd name="connsiteY7758" fmla="*/ 206800 h 886408"/>
              <a:gd name="connsiteX7759" fmla="*/ 2988104 w 8586408"/>
              <a:gd name="connsiteY7759" fmla="*/ 231305 h 886408"/>
              <a:gd name="connsiteX7760" fmla="*/ 3004287 w 8586408"/>
              <a:gd name="connsiteY7760" fmla="*/ 252542 h 886408"/>
              <a:gd name="connsiteX7761" fmla="*/ 3013997 w 8586408"/>
              <a:gd name="connsiteY7761" fmla="*/ 278681 h 886408"/>
              <a:gd name="connsiteX7762" fmla="*/ 3012379 w 8586408"/>
              <a:gd name="connsiteY7762" fmla="*/ 283582 h 886408"/>
              <a:gd name="connsiteX7763" fmla="*/ 3010761 w 8586408"/>
              <a:gd name="connsiteY7763" fmla="*/ 288484 h 886408"/>
              <a:gd name="connsiteX7764" fmla="*/ 3010761 w 8586408"/>
              <a:gd name="connsiteY7764" fmla="*/ 295017 h 886408"/>
              <a:gd name="connsiteX7765" fmla="*/ 3009951 w 8586408"/>
              <a:gd name="connsiteY7765" fmla="*/ 302370 h 886408"/>
              <a:gd name="connsiteX7766" fmla="*/ 3009141 w 8586408"/>
              <a:gd name="connsiteY7766" fmla="*/ 309721 h 886408"/>
              <a:gd name="connsiteX7767" fmla="*/ 3015615 w 8586408"/>
              <a:gd name="connsiteY7767" fmla="*/ 321157 h 886408"/>
              <a:gd name="connsiteX7768" fmla="*/ 3015615 w 8586408"/>
              <a:gd name="connsiteY7768" fmla="*/ 322791 h 886408"/>
              <a:gd name="connsiteX7769" fmla="*/ 3014805 w 8586408"/>
              <a:gd name="connsiteY7769" fmla="*/ 326875 h 886408"/>
              <a:gd name="connsiteX7770" fmla="*/ 3013997 w 8586408"/>
              <a:gd name="connsiteY7770" fmla="*/ 329326 h 886408"/>
              <a:gd name="connsiteX7771" fmla="*/ 3013997 w 8586408"/>
              <a:gd name="connsiteY7771" fmla="*/ 332592 h 886408"/>
              <a:gd name="connsiteX7772" fmla="*/ 3019660 w 8586408"/>
              <a:gd name="connsiteY7772" fmla="*/ 339127 h 886408"/>
              <a:gd name="connsiteX7773" fmla="*/ 3023706 w 8586408"/>
              <a:gd name="connsiteY7773" fmla="*/ 347296 h 886408"/>
              <a:gd name="connsiteX7774" fmla="*/ 3015615 w 8586408"/>
              <a:gd name="connsiteY7774" fmla="*/ 357098 h 886408"/>
              <a:gd name="connsiteX7775" fmla="*/ 3013997 w 8586408"/>
              <a:gd name="connsiteY7775" fmla="*/ 358731 h 886408"/>
              <a:gd name="connsiteX7776" fmla="*/ 3018042 w 8586408"/>
              <a:gd name="connsiteY7776" fmla="*/ 365266 h 886408"/>
              <a:gd name="connsiteX7777" fmla="*/ 3022088 w 8586408"/>
              <a:gd name="connsiteY7777" fmla="*/ 371801 h 886408"/>
              <a:gd name="connsiteX7778" fmla="*/ 3020470 w 8586408"/>
              <a:gd name="connsiteY7778" fmla="*/ 379969 h 886408"/>
              <a:gd name="connsiteX7779" fmla="*/ 3019660 w 8586408"/>
              <a:gd name="connsiteY7779" fmla="*/ 384053 h 886408"/>
              <a:gd name="connsiteX7780" fmla="*/ 3018851 w 8586408"/>
              <a:gd name="connsiteY7780" fmla="*/ 386504 h 886408"/>
              <a:gd name="connsiteX7781" fmla="*/ 3018851 w 8586408"/>
              <a:gd name="connsiteY7781" fmla="*/ 389771 h 886408"/>
              <a:gd name="connsiteX7782" fmla="*/ 3013187 w 8586408"/>
              <a:gd name="connsiteY7782" fmla="*/ 397939 h 886408"/>
              <a:gd name="connsiteX7783" fmla="*/ 3009141 w 8586408"/>
              <a:gd name="connsiteY7783" fmla="*/ 407741 h 886408"/>
              <a:gd name="connsiteX7784" fmla="*/ 3012379 w 8586408"/>
              <a:gd name="connsiteY7784" fmla="*/ 415910 h 886408"/>
              <a:gd name="connsiteX7785" fmla="*/ 3015615 w 8586408"/>
              <a:gd name="connsiteY7785" fmla="*/ 422445 h 886408"/>
              <a:gd name="connsiteX7786" fmla="*/ 3013187 w 8586408"/>
              <a:gd name="connsiteY7786" fmla="*/ 426529 h 886408"/>
              <a:gd name="connsiteX7787" fmla="*/ 3010761 w 8586408"/>
              <a:gd name="connsiteY7787" fmla="*/ 430613 h 886408"/>
              <a:gd name="connsiteX7788" fmla="*/ 3011569 w 8586408"/>
              <a:gd name="connsiteY7788" fmla="*/ 437964 h 886408"/>
              <a:gd name="connsiteX7789" fmla="*/ 3012379 w 8586408"/>
              <a:gd name="connsiteY7789" fmla="*/ 445316 h 886408"/>
              <a:gd name="connsiteX7790" fmla="*/ 3010761 w 8586408"/>
              <a:gd name="connsiteY7790" fmla="*/ 451034 h 886408"/>
              <a:gd name="connsiteX7791" fmla="*/ 3009141 w 8586408"/>
              <a:gd name="connsiteY7791" fmla="*/ 456751 h 886408"/>
              <a:gd name="connsiteX7792" fmla="*/ 3015615 w 8586408"/>
              <a:gd name="connsiteY7792" fmla="*/ 471455 h 886408"/>
              <a:gd name="connsiteX7793" fmla="*/ 3015615 w 8586408"/>
              <a:gd name="connsiteY7793" fmla="*/ 473088 h 886408"/>
              <a:gd name="connsiteX7794" fmla="*/ 3012379 w 8586408"/>
              <a:gd name="connsiteY7794" fmla="*/ 478806 h 886408"/>
              <a:gd name="connsiteX7795" fmla="*/ 3009141 w 8586408"/>
              <a:gd name="connsiteY7795" fmla="*/ 484525 h 886408"/>
              <a:gd name="connsiteX7796" fmla="*/ 3010761 w 8586408"/>
              <a:gd name="connsiteY7796" fmla="*/ 489425 h 886408"/>
              <a:gd name="connsiteX7797" fmla="*/ 3012379 w 8586408"/>
              <a:gd name="connsiteY7797" fmla="*/ 494326 h 886408"/>
              <a:gd name="connsiteX7798" fmla="*/ 3006715 w 8586408"/>
              <a:gd name="connsiteY7798" fmla="*/ 510663 h 886408"/>
              <a:gd name="connsiteX7799" fmla="*/ 2997814 w 8586408"/>
              <a:gd name="connsiteY7799" fmla="*/ 527000 h 886408"/>
              <a:gd name="connsiteX7800" fmla="*/ 2995386 w 8586408"/>
              <a:gd name="connsiteY7800" fmla="*/ 529451 h 886408"/>
              <a:gd name="connsiteX7801" fmla="*/ 2991340 w 8586408"/>
              <a:gd name="connsiteY7801" fmla="*/ 533535 h 886408"/>
              <a:gd name="connsiteX7802" fmla="*/ 2990532 w 8586408"/>
              <a:gd name="connsiteY7802" fmla="*/ 549872 h 886408"/>
              <a:gd name="connsiteX7803" fmla="*/ 2986485 w 8586408"/>
              <a:gd name="connsiteY7803" fmla="*/ 566208 h 886408"/>
              <a:gd name="connsiteX7804" fmla="*/ 2986485 w 8586408"/>
              <a:gd name="connsiteY7804" fmla="*/ 580910 h 886408"/>
              <a:gd name="connsiteX7805" fmla="*/ 2983249 w 8586408"/>
              <a:gd name="connsiteY7805" fmla="*/ 585812 h 886408"/>
              <a:gd name="connsiteX7806" fmla="*/ 2976775 w 8586408"/>
              <a:gd name="connsiteY7806" fmla="*/ 590713 h 886408"/>
              <a:gd name="connsiteX7807" fmla="*/ 2975157 w 8586408"/>
              <a:gd name="connsiteY7807" fmla="*/ 596431 h 886408"/>
              <a:gd name="connsiteX7808" fmla="*/ 2976775 w 8586408"/>
              <a:gd name="connsiteY7808" fmla="*/ 605415 h 886408"/>
              <a:gd name="connsiteX7809" fmla="*/ 2968684 w 8586408"/>
              <a:gd name="connsiteY7809" fmla="*/ 616035 h 886408"/>
              <a:gd name="connsiteX7810" fmla="*/ 2958974 w 8586408"/>
              <a:gd name="connsiteY7810" fmla="*/ 623387 h 886408"/>
              <a:gd name="connsiteX7811" fmla="*/ 2951692 w 8586408"/>
              <a:gd name="connsiteY7811" fmla="*/ 647075 h 886408"/>
              <a:gd name="connsiteX7812" fmla="*/ 2937937 w 8586408"/>
              <a:gd name="connsiteY7812" fmla="*/ 669129 h 886408"/>
              <a:gd name="connsiteX7813" fmla="*/ 2924990 w 8586408"/>
              <a:gd name="connsiteY7813" fmla="*/ 688734 h 886408"/>
              <a:gd name="connsiteX7814" fmla="*/ 2908807 w 8586408"/>
              <a:gd name="connsiteY7814" fmla="*/ 703436 h 886408"/>
              <a:gd name="connsiteX7815" fmla="*/ 2903952 w 8586408"/>
              <a:gd name="connsiteY7815" fmla="*/ 713239 h 886408"/>
              <a:gd name="connsiteX7816" fmla="*/ 2895860 w 8586408"/>
              <a:gd name="connsiteY7816" fmla="*/ 721407 h 886408"/>
              <a:gd name="connsiteX7817" fmla="*/ 2884533 w 8586408"/>
              <a:gd name="connsiteY7817" fmla="*/ 732843 h 886408"/>
              <a:gd name="connsiteX7818" fmla="*/ 2874823 w 8586408"/>
              <a:gd name="connsiteY7818" fmla="*/ 747546 h 886408"/>
              <a:gd name="connsiteX7819" fmla="*/ 2853785 w 8586408"/>
              <a:gd name="connsiteY7819" fmla="*/ 762249 h 886408"/>
              <a:gd name="connsiteX7820" fmla="*/ 2835984 w 8586408"/>
              <a:gd name="connsiteY7820" fmla="*/ 781853 h 886408"/>
              <a:gd name="connsiteX7821" fmla="*/ 2823846 w 8586408"/>
              <a:gd name="connsiteY7821" fmla="*/ 786754 h 886408"/>
              <a:gd name="connsiteX7822" fmla="*/ 2810091 w 8586408"/>
              <a:gd name="connsiteY7822" fmla="*/ 791654 h 886408"/>
              <a:gd name="connsiteX7823" fmla="*/ 2800380 w 8586408"/>
              <a:gd name="connsiteY7823" fmla="*/ 800640 h 886408"/>
              <a:gd name="connsiteX7824" fmla="*/ 2792289 w 8586408"/>
              <a:gd name="connsiteY7824" fmla="*/ 807991 h 886408"/>
              <a:gd name="connsiteX7825" fmla="*/ 2783389 w 8586408"/>
              <a:gd name="connsiteY7825" fmla="*/ 811259 h 886408"/>
              <a:gd name="connsiteX7826" fmla="*/ 2774488 w 8586408"/>
              <a:gd name="connsiteY7826" fmla="*/ 812893 h 886408"/>
              <a:gd name="connsiteX7827" fmla="*/ 2770442 w 8586408"/>
              <a:gd name="connsiteY7827" fmla="*/ 818610 h 886408"/>
              <a:gd name="connsiteX7828" fmla="*/ 2766396 w 8586408"/>
              <a:gd name="connsiteY7828" fmla="*/ 824328 h 886408"/>
              <a:gd name="connsiteX7829" fmla="*/ 2755069 w 8586408"/>
              <a:gd name="connsiteY7829" fmla="*/ 828412 h 886408"/>
              <a:gd name="connsiteX7830" fmla="*/ 2745359 w 8586408"/>
              <a:gd name="connsiteY7830" fmla="*/ 832496 h 886408"/>
              <a:gd name="connsiteX7831" fmla="*/ 2740504 w 8586408"/>
              <a:gd name="connsiteY7831" fmla="*/ 837398 h 886408"/>
              <a:gd name="connsiteX7832" fmla="*/ 2735650 w 8586408"/>
              <a:gd name="connsiteY7832" fmla="*/ 842298 h 886408"/>
              <a:gd name="connsiteX7833" fmla="*/ 2707329 w 8586408"/>
              <a:gd name="connsiteY7833" fmla="*/ 845566 h 886408"/>
              <a:gd name="connsiteX7834" fmla="*/ 2680627 w 8586408"/>
              <a:gd name="connsiteY7834" fmla="*/ 858635 h 886408"/>
              <a:gd name="connsiteX7835" fmla="*/ 2679008 w 8586408"/>
              <a:gd name="connsiteY7835" fmla="*/ 858635 h 886408"/>
              <a:gd name="connsiteX7836" fmla="*/ 2675772 w 8586408"/>
              <a:gd name="connsiteY7836" fmla="*/ 857819 h 886408"/>
              <a:gd name="connsiteX7837" fmla="*/ 2670918 w 8586408"/>
              <a:gd name="connsiteY7837" fmla="*/ 857001 h 886408"/>
              <a:gd name="connsiteX7838" fmla="*/ 2645833 w 8586408"/>
              <a:gd name="connsiteY7838" fmla="*/ 864354 h 886408"/>
              <a:gd name="connsiteX7839" fmla="*/ 2625605 w 8586408"/>
              <a:gd name="connsiteY7839" fmla="*/ 871705 h 886408"/>
              <a:gd name="connsiteX7840" fmla="*/ 2620749 w 8586408"/>
              <a:gd name="connsiteY7840" fmla="*/ 870887 h 886408"/>
              <a:gd name="connsiteX7841" fmla="*/ 2615895 w 8586408"/>
              <a:gd name="connsiteY7841" fmla="*/ 870071 h 886408"/>
              <a:gd name="connsiteX7842" fmla="*/ 2612658 w 8586408"/>
              <a:gd name="connsiteY7842" fmla="*/ 871705 h 886408"/>
              <a:gd name="connsiteX7843" fmla="*/ 2609422 w 8586408"/>
              <a:gd name="connsiteY7843" fmla="*/ 873338 h 886408"/>
              <a:gd name="connsiteX7844" fmla="*/ 2602140 w 8586408"/>
              <a:gd name="connsiteY7844" fmla="*/ 871705 h 886408"/>
              <a:gd name="connsiteX7845" fmla="*/ 2594857 w 8586408"/>
              <a:gd name="connsiteY7845" fmla="*/ 870071 h 886408"/>
              <a:gd name="connsiteX7846" fmla="*/ 2568155 w 8586408"/>
              <a:gd name="connsiteY7846" fmla="*/ 875789 h 886408"/>
              <a:gd name="connsiteX7847" fmla="*/ 2541452 w 8586408"/>
              <a:gd name="connsiteY7847" fmla="*/ 881507 h 886408"/>
              <a:gd name="connsiteX7848" fmla="*/ 2531743 w 8586408"/>
              <a:gd name="connsiteY7848" fmla="*/ 878240 h 886408"/>
              <a:gd name="connsiteX7849" fmla="*/ 2521225 w 8586408"/>
              <a:gd name="connsiteY7849" fmla="*/ 879873 h 886408"/>
              <a:gd name="connsiteX7850" fmla="*/ 2509086 w 8586408"/>
              <a:gd name="connsiteY7850" fmla="*/ 881507 h 886408"/>
              <a:gd name="connsiteX7851" fmla="*/ 2504232 w 8586408"/>
              <a:gd name="connsiteY7851" fmla="*/ 880691 h 886408"/>
              <a:gd name="connsiteX7852" fmla="*/ 2499377 w 8586408"/>
              <a:gd name="connsiteY7852" fmla="*/ 879873 h 886408"/>
              <a:gd name="connsiteX7853" fmla="*/ 2495331 w 8586408"/>
              <a:gd name="connsiteY7853" fmla="*/ 881507 h 886408"/>
              <a:gd name="connsiteX7854" fmla="*/ 2491285 w 8586408"/>
              <a:gd name="connsiteY7854" fmla="*/ 883140 h 886408"/>
              <a:gd name="connsiteX7855" fmla="*/ 2470248 w 8586408"/>
              <a:gd name="connsiteY7855" fmla="*/ 883140 h 886408"/>
              <a:gd name="connsiteX7856" fmla="*/ 2468630 w 8586408"/>
              <a:gd name="connsiteY7856" fmla="*/ 881507 h 886408"/>
              <a:gd name="connsiteX7857" fmla="*/ 2462157 w 8586408"/>
              <a:gd name="connsiteY7857" fmla="*/ 874972 h 886408"/>
              <a:gd name="connsiteX7858" fmla="*/ 2460537 w 8586408"/>
              <a:gd name="connsiteY7858" fmla="*/ 874972 h 886408"/>
              <a:gd name="connsiteX7859" fmla="*/ 2455683 w 8586408"/>
              <a:gd name="connsiteY7859" fmla="*/ 880691 h 886408"/>
              <a:gd name="connsiteX7860" fmla="*/ 2447592 w 8586408"/>
              <a:gd name="connsiteY7860" fmla="*/ 886408 h 886408"/>
              <a:gd name="connsiteX7861" fmla="*/ 2438691 w 8586408"/>
              <a:gd name="connsiteY7861" fmla="*/ 883957 h 886408"/>
              <a:gd name="connsiteX7862" fmla="*/ 2428171 w 8586408"/>
              <a:gd name="connsiteY7862" fmla="*/ 883140 h 886408"/>
              <a:gd name="connsiteX7863" fmla="*/ 2423317 w 8586408"/>
              <a:gd name="connsiteY7863" fmla="*/ 871705 h 886408"/>
              <a:gd name="connsiteX7864" fmla="*/ 2413608 w 8586408"/>
              <a:gd name="connsiteY7864" fmla="*/ 865170 h 886408"/>
              <a:gd name="connsiteX7865" fmla="*/ 2405516 w 8586408"/>
              <a:gd name="connsiteY7865" fmla="*/ 871705 h 886408"/>
              <a:gd name="connsiteX7866" fmla="*/ 2402279 w 8586408"/>
              <a:gd name="connsiteY7866" fmla="*/ 878240 h 886408"/>
              <a:gd name="connsiteX7867" fmla="*/ 2389333 w 8586408"/>
              <a:gd name="connsiteY7867" fmla="*/ 875789 h 886408"/>
              <a:gd name="connsiteX7868" fmla="*/ 2379622 w 8586408"/>
              <a:gd name="connsiteY7868" fmla="*/ 868438 h 886408"/>
              <a:gd name="connsiteX7869" fmla="*/ 2379622 w 8586408"/>
              <a:gd name="connsiteY7869" fmla="*/ 866803 h 886408"/>
              <a:gd name="connsiteX7870" fmla="*/ 2383669 w 8586408"/>
              <a:gd name="connsiteY7870" fmla="*/ 861903 h 886408"/>
              <a:gd name="connsiteX7871" fmla="*/ 2387714 w 8586408"/>
              <a:gd name="connsiteY7871" fmla="*/ 855368 h 886408"/>
              <a:gd name="connsiteX7872" fmla="*/ 2383669 w 8586408"/>
              <a:gd name="connsiteY7872" fmla="*/ 852101 h 886408"/>
              <a:gd name="connsiteX7873" fmla="*/ 2376386 w 8586408"/>
              <a:gd name="connsiteY7873" fmla="*/ 852101 h 886408"/>
              <a:gd name="connsiteX7874" fmla="*/ 2363439 w 8586408"/>
              <a:gd name="connsiteY7874" fmla="*/ 858635 h 886408"/>
              <a:gd name="connsiteX7875" fmla="*/ 2353730 w 8586408"/>
              <a:gd name="connsiteY7875" fmla="*/ 865170 h 886408"/>
              <a:gd name="connsiteX7876" fmla="*/ 2344020 w 8586408"/>
              <a:gd name="connsiteY7876" fmla="*/ 865170 h 886408"/>
              <a:gd name="connsiteX7877" fmla="*/ 2306800 w 8586408"/>
              <a:gd name="connsiteY7877" fmla="*/ 857001 h 886408"/>
              <a:gd name="connsiteX7878" fmla="*/ 2271197 w 8586408"/>
              <a:gd name="connsiteY7878" fmla="*/ 848833 h 886408"/>
              <a:gd name="connsiteX7879" fmla="*/ 2267961 w 8586408"/>
              <a:gd name="connsiteY7879" fmla="*/ 842298 h 886408"/>
              <a:gd name="connsiteX7880" fmla="*/ 2264723 w 8586408"/>
              <a:gd name="connsiteY7880" fmla="*/ 837398 h 886408"/>
              <a:gd name="connsiteX7881" fmla="*/ 2251778 w 8586408"/>
              <a:gd name="connsiteY7881" fmla="*/ 837398 h 886408"/>
              <a:gd name="connsiteX7882" fmla="*/ 2246923 w 8586408"/>
              <a:gd name="connsiteY7882" fmla="*/ 832496 h 886408"/>
              <a:gd name="connsiteX7883" fmla="*/ 2255014 w 8586408"/>
              <a:gd name="connsiteY7883" fmla="*/ 829230 h 886408"/>
              <a:gd name="connsiteX7884" fmla="*/ 2259060 w 8586408"/>
              <a:gd name="connsiteY7884" fmla="*/ 830046 h 886408"/>
              <a:gd name="connsiteX7885" fmla="*/ 2263105 w 8586408"/>
              <a:gd name="connsiteY7885" fmla="*/ 830863 h 886408"/>
              <a:gd name="connsiteX7886" fmla="*/ 2267961 w 8586408"/>
              <a:gd name="connsiteY7886" fmla="*/ 826779 h 886408"/>
              <a:gd name="connsiteX7887" fmla="*/ 2269579 w 8586408"/>
              <a:gd name="connsiteY7887" fmla="*/ 819428 h 886408"/>
              <a:gd name="connsiteX7888" fmla="*/ 2267961 w 8586408"/>
              <a:gd name="connsiteY7888" fmla="*/ 807991 h 886408"/>
              <a:gd name="connsiteX7889" fmla="*/ 2261488 w 8586408"/>
              <a:gd name="connsiteY7889" fmla="*/ 801456 h 886408"/>
              <a:gd name="connsiteX7890" fmla="*/ 2255824 w 8586408"/>
              <a:gd name="connsiteY7890" fmla="*/ 806358 h 886408"/>
              <a:gd name="connsiteX7891" fmla="*/ 2251778 w 8586408"/>
              <a:gd name="connsiteY7891" fmla="*/ 811259 h 886408"/>
              <a:gd name="connsiteX7892" fmla="*/ 2235595 w 8586408"/>
              <a:gd name="connsiteY7892" fmla="*/ 811259 h 886408"/>
              <a:gd name="connsiteX7893" fmla="*/ 2233976 w 8586408"/>
              <a:gd name="connsiteY7893" fmla="*/ 812893 h 886408"/>
              <a:gd name="connsiteX7894" fmla="*/ 2233976 w 8586408"/>
              <a:gd name="connsiteY7894" fmla="*/ 814526 h 886408"/>
              <a:gd name="connsiteX7895" fmla="*/ 2236403 w 8586408"/>
              <a:gd name="connsiteY7895" fmla="*/ 818610 h 886408"/>
              <a:gd name="connsiteX7896" fmla="*/ 2238831 w 8586408"/>
              <a:gd name="connsiteY7896" fmla="*/ 822695 h 886408"/>
              <a:gd name="connsiteX7897" fmla="*/ 2230739 w 8586408"/>
              <a:gd name="connsiteY7897" fmla="*/ 827596 h 886408"/>
              <a:gd name="connsiteX7898" fmla="*/ 2219412 w 8586408"/>
              <a:gd name="connsiteY7898" fmla="*/ 824328 h 886408"/>
              <a:gd name="connsiteX7899" fmla="*/ 2208083 w 8586408"/>
              <a:gd name="connsiteY7899" fmla="*/ 819428 h 886408"/>
              <a:gd name="connsiteX7900" fmla="*/ 2204847 w 8586408"/>
              <a:gd name="connsiteY7900" fmla="*/ 817793 h 886408"/>
              <a:gd name="connsiteX7901" fmla="*/ 2188664 w 8586408"/>
              <a:gd name="connsiteY7901" fmla="*/ 803091 h 886408"/>
              <a:gd name="connsiteX7902" fmla="*/ 2186236 w 8586408"/>
              <a:gd name="connsiteY7902" fmla="*/ 802274 h 886408"/>
              <a:gd name="connsiteX7903" fmla="*/ 2182191 w 8586408"/>
              <a:gd name="connsiteY7903" fmla="*/ 801456 h 886408"/>
              <a:gd name="connsiteX7904" fmla="*/ 2177335 w 8586408"/>
              <a:gd name="connsiteY7904" fmla="*/ 801456 h 886408"/>
              <a:gd name="connsiteX7905" fmla="*/ 2162772 w 8586408"/>
              <a:gd name="connsiteY7905" fmla="*/ 784304 h 886408"/>
              <a:gd name="connsiteX7906" fmla="*/ 2148207 w 8586408"/>
              <a:gd name="connsiteY7906" fmla="*/ 768783 h 886408"/>
              <a:gd name="connsiteX7907" fmla="*/ 2131214 w 8586408"/>
              <a:gd name="connsiteY7907" fmla="*/ 759798 h 886408"/>
              <a:gd name="connsiteX7908" fmla="*/ 2115841 w 8586408"/>
              <a:gd name="connsiteY7908" fmla="*/ 747546 h 886408"/>
              <a:gd name="connsiteX7909" fmla="*/ 2108557 w 8586408"/>
              <a:gd name="connsiteY7909" fmla="*/ 734476 h 886408"/>
              <a:gd name="connsiteX7910" fmla="*/ 2099658 w 8586408"/>
              <a:gd name="connsiteY7910" fmla="*/ 723041 h 886408"/>
              <a:gd name="connsiteX7911" fmla="*/ 2093184 w 8586408"/>
              <a:gd name="connsiteY7911" fmla="*/ 720590 h 886408"/>
              <a:gd name="connsiteX7912" fmla="*/ 2088330 w 8586408"/>
              <a:gd name="connsiteY7912" fmla="*/ 716506 h 886408"/>
              <a:gd name="connsiteX7913" fmla="*/ 2086711 w 8586408"/>
              <a:gd name="connsiteY7913" fmla="*/ 709155 h 886408"/>
              <a:gd name="connsiteX7914" fmla="*/ 2085093 w 8586408"/>
              <a:gd name="connsiteY7914" fmla="*/ 705071 h 886408"/>
              <a:gd name="connsiteX7915" fmla="*/ 2077811 w 8586408"/>
              <a:gd name="connsiteY7915" fmla="*/ 699352 h 886408"/>
              <a:gd name="connsiteX7916" fmla="*/ 2068909 w 8586408"/>
              <a:gd name="connsiteY7916" fmla="*/ 695267 h 886408"/>
              <a:gd name="connsiteX7917" fmla="*/ 2063246 w 8586408"/>
              <a:gd name="connsiteY7917" fmla="*/ 687099 h 886408"/>
              <a:gd name="connsiteX7918" fmla="*/ 2055154 w 8586408"/>
              <a:gd name="connsiteY7918" fmla="*/ 673213 h 886408"/>
              <a:gd name="connsiteX7919" fmla="*/ 2047871 w 8586408"/>
              <a:gd name="connsiteY7919" fmla="*/ 659327 h 886408"/>
              <a:gd name="connsiteX7920" fmla="*/ 2044635 w 8586408"/>
              <a:gd name="connsiteY7920" fmla="*/ 652792 h 886408"/>
              <a:gd name="connsiteX7921" fmla="*/ 2053536 w 8586408"/>
              <a:gd name="connsiteY7921" fmla="*/ 633189 h 886408"/>
              <a:gd name="connsiteX7922" fmla="*/ 2059200 w 8586408"/>
              <a:gd name="connsiteY7922" fmla="*/ 615219 h 886408"/>
              <a:gd name="connsiteX7923" fmla="*/ 2056772 w 8586408"/>
              <a:gd name="connsiteY7923" fmla="*/ 605415 h 886408"/>
              <a:gd name="connsiteX7924" fmla="*/ 2052727 w 8586408"/>
              <a:gd name="connsiteY7924" fmla="*/ 595614 h 886408"/>
              <a:gd name="connsiteX7925" fmla="*/ 2043017 w 8586408"/>
              <a:gd name="connsiteY7925" fmla="*/ 585812 h 886408"/>
              <a:gd name="connsiteX7926" fmla="*/ 2033308 w 8586408"/>
              <a:gd name="connsiteY7926" fmla="*/ 577644 h 886408"/>
              <a:gd name="connsiteX7927" fmla="*/ 2028452 w 8586408"/>
              <a:gd name="connsiteY7927" fmla="*/ 576010 h 886408"/>
              <a:gd name="connsiteX7928" fmla="*/ 2026834 w 8586408"/>
              <a:gd name="connsiteY7928" fmla="*/ 580910 h 886408"/>
              <a:gd name="connsiteX7929" fmla="*/ 2028452 w 8586408"/>
              <a:gd name="connsiteY7929" fmla="*/ 586629 h 886408"/>
              <a:gd name="connsiteX7930" fmla="*/ 2030070 w 8586408"/>
              <a:gd name="connsiteY7930" fmla="*/ 592347 h 886408"/>
              <a:gd name="connsiteX7931" fmla="*/ 2023597 w 8586408"/>
              <a:gd name="connsiteY7931" fmla="*/ 598064 h 886408"/>
              <a:gd name="connsiteX7932" fmla="*/ 2013887 w 8586408"/>
              <a:gd name="connsiteY7932" fmla="*/ 598882 h 886408"/>
              <a:gd name="connsiteX7933" fmla="*/ 2009033 w 8586408"/>
              <a:gd name="connsiteY7933" fmla="*/ 598064 h 886408"/>
              <a:gd name="connsiteX7934" fmla="*/ 2005795 w 8586408"/>
              <a:gd name="connsiteY7934" fmla="*/ 593980 h 886408"/>
              <a:gd name="connsiteX7935" fmla="*/ 2005795 w 8586408"/>
              <a:gd name="connsiteY7935" fmla="*/ 560523 h 886408"/>
              <a:gd name="connsiteX7936" fmla="*/ 2092557 w 8586408"/>
              <a:gd name="connsiteY7936" fmla="*/ 506645 h 886408"/>
              <a:gd name="connsiteX7937" fmla="*/ 2110245 w 8586408"/>
              <a:gd name="connsiteY7937" fmla="*/ 494326 h 886408"/>
              <a:gd name="connsiteX7938" fmla="*/ 2110985 w 8586408"/>
              <a:gd name="connsiteY7938" fmla="*/ 494326 h 886408"/>
              <a:gd name="connsiteX7939" fmla="*/ 2110985 w 8586408"/>
              <a:gd name="connsiteY7939" fmla="*/ 493811 h 886408"/>
              <a:gd name="connsiteX7940" fmla="*/ 2140166 w 8586408"/>
              <a:gd name="connsiteY7940" fmla="*/ 473487 h 886408"/>
              <a:gd name="connsiteX7941" fmla="*/ 2146588 w 8586408"/>
              <a:gd name="connsiteY7941" fmla="*/ 472272 h 886408"/>
              <a:gd name="connsiteX7942" fmla="*/ 2147849 w 8586408"/>
              <a:gd name="connsiteY7942" fmla="*/ 468136 h 886408"/>
              <a:gd name="connsiteX7943" fmla="*/ 2229303 w 8586408"/>
              <a:gd name="connsiteY7943" fmla="*/ 411406 h 886408"/>
              <a:gd name="connsiteX7944" fmla="*/ 2324882 w 8586408"/>
              <a:gd name="connsiteY7944" fmla="*/ 354154 h 886408"/>
              <a:gd name="connsiteX7945" fmla="*/ 2324601 w 8586408"/>
              <a:gd name="connsiteY7945" fmla="*/ 356280 h 886408"/>
              <a:gd name="connsiteX7946" fmla="*/ 2324601 w 8586408"/>
              <a:gd name="connsiteY7946" fmla="*/ 368533 h 886408"/>
              <a:gd name="connsiteX7947" fmla="*/ 2326219 w 8586408"/>
              <a:gd name="connsiteY7947" fmla="*/ 375068 h 886408"/>
              <a:gd name="connsiteX7948" fmla="*/ 2327837 w 8586408"/>
              <a:gd name="connsiteY7948" fmla="*/ 381603 h 886408"/>
              <a:gd name="connsiteX7949" fmla="*/ 2327837 w 8586408"/>
              <a:gd name="connsiteY7949" fmla="*/ 395489 h 886408"/>
              <a:gd name="connsiteX7950" fmla="*/ 2326219 w 8586408"/>
              <a:gd name="connsiteY7950" fmla="*/ 411009 h 886408"/>
              <a:gd name="connsiteX7951" fmla="*/ 2324601 w 8586408"/>
              <a:gd name="connsiteY7951" fmla="*/ 415094 h 886408"/>
              <a:gd name="connsiteX7952" fmla="*/ 2322982 w 8586408"/>
              <a:gd name="connsiteY7952" fmla="*/ 419178 h 886408"/>
              <a:gd name="connsiteX7953" fmla="*/ 2331075 w 8586408"/>
              <a:gd name="connsiteY7953" fmla="*/ 435514 h 886408"/>
              <a:gd name="connsiteX7954" fmla="*/ 2339165 w 8586408"/>
              <a:gd name="connsiteY7954" fmla="*/ 451851 h 886408"/>
              <a:gd name="connsiteX7955" fmla="*/ 2338357 w 8586408"/>
              <a:gd name="connsiteY7955" fmla="*/ 457569 h 886408"/>
              <a:gd name="connsiteX7956" fmla="*/ 2337547 w 8586408"/>
              <a:gd name="connsiteY7956" fmla="*/ 463286 h 886408"/>
              <a:gd name="connsiteX7957" fmla="*/ 2339975 w 8586408"/>
              <a:gd name="connsiteY7957" fmla="*/ 471455 h 886408"/>
              <a:gd name="connsiteX7958" fmla="*/ 2345638 w 8586408"/>
              <a:gd name="connsiteY7958" fmla="*/ 488609 h 886408"/>
              <a:gd name="connsiteX7959" fmla="*/ 2352112 w 8586408"/>
              <a:gd name="connsiteY7959" fmla="*/ 504946 h 886408"/>
              <a:gd name="connsiteX7960" fmla="*/ 2355348 w 8586408"/>
              <a:gd name="connsiteY7960" fmla="*/ 512297 h 886408"/>
              <a:gd name="connsiteX7961" fmla="*/ 2387714 w 8586408"/>
              <a:gd name="connsiteY7961" fmla="*/ 541703 h 886408"/>
              <a:gd name="connsiteX7962" fmla="*/ 2428171 w 8586408"/>
              <a:gd name="connsiteY7962" fmla="*/ 561307 h 886408"/>
              <a:gd name="connsiteX7963" fmla="*/ 2440309 w 8586408"/>
              <a:gd name="connsiteY7963" fmla="*/ 567842 h 886408"/>
              <a:gd name="connsiteX7964" fmla="*/ 2452447 w 8586408"/>
              <a:gd name="connsiteY7964" fmla="*/ 572742 h 886408"/>
              <a:gd name="connsiteX7965" fmla="*/ 2459729 w 8586408"/>
              <a:gd name="connsiteY7965" fmla="*/ 571926 h 886408"/>
              <a:gd name="connsiteX7966" fmla="*/ 2467011 w 8586408"/>
              <a:gd name="connsiteY7966" fmla="*/ 571109 h 886408"/>
              <a:gd name="connsiteX7967" fmla="*/ 2473484 w 8586408"/>
              <a:gd name="connsiteY7967" fmla="*/ 571109 h 886408"/>
              <a:gd name="connsiteX7968" fmla="*/ 2481576 w 8586408"/>
              <a:gd name="connsiteY7968" fmla="*/ 576010 h 886408"/>
              <a:gd name="connsiteX7969" fmla="*/ 2486431 w 8586408"/>
              <a:gd name="connsiteY7969" fmla="*/ 575193 h 886408"/>
              <a:gd name="connsiteX7970" fmla="*/ 2491285 w 8586408"/>
              <a:gd name="connsiteY7970" fmla="*/ 574377 h 886408"/>
              <a:gd name="connsiteX7971" fmla="*/ 2495331 w 8586408"/>
              <a:gd name="connsiteY7971" fmla="*/ 576826 h 886408"/>
              <a:gd name="connsiteX7972" fmla="*/ 2499377 w 8586408"/>
              <a:gd name="connsiteY7972" fmla="*/ 579277 h 886408"/>
              <a:gd name="connsiteX7973" fmla="*/ 2503423 w 8586408"/>
              <a:gd name="connsiteY7973" fmla="*/ 576826 h 886408"/>
              <a:gd name="connsiteX7974" fmla="*/ 2507468 w 8586408"/>
              <a:gd name="connsiteY7974" fmla="*/ 574377 h 886408"/>
              <a:gd name="connsiteX7975" fmla="*/ 2513942 w 8586408"/>
              <a:gd name="connsiteY7975" fmla="*/ 577644 h 886408"/>
              <a:gd name="connsiteX7976" fmla="*/ 2520415 w 8586408"/>
              <a:gd name="connsiteY7976" fmla="*/ 579277 h 886408"/>
              <a:gd name="connsiteX7977" fmla="*/ 2526079 w 8586408"/>
              <a:gd name="connsiteY7977" fmla="*/ 576010 h 886408"/>
              <a:gd name="connsiteX7978" fmla="*/ 2531743 w 8586408"/>
              <a:gd name="connsiteY7978" fmla="*/ 572742 h 886408"/>
              <a:gd name="connsiteX7979" fmla="*/ 2550354 w 8586408"/>
              <a:gd name="connsiteY7979" fmla="*/ 570293 h 886408"/>
              <a:gd name="connsiteX7980" fmla="*/ 2567346 w 8586408"/>
              <a:gd name="connsiteY7980" fmla="*/ 561307 h 886408"/>
              <a:gd name="connsiteX7981" fmla="*/ 2580292 w 8586408"/>
              <a:gd name="connsiteY7981" fmla="*/ 557223 h 886408"/>
              <a:gd name="connsiteX7982" fmla="*/ 2584338 w 8586408"/>
              <a:gd name="connsiteY7982" fmla="*/ 553138 h 886408"/>
              <a:gd name="connsiteX7983" fmla="*/ 2585957 w 8586408"/>
              <a:gd name="connsiteY7983" fmla="*/ 549872 h 886408"/>
              <a:gd name="connsiteX7984" fmla="*/ 2591621 w 8586408"/>
              <a:gd name="connsiteY7984" fmla="*/ 546603 h 886408"/>
              <a:gd name="connsiteX7985" fmla="*/ 2601330 w 8586408"/>
              <a:gd name="connsiteY7985" fmla="*/ 544153 h 886408"/>
              <a:gd name="connsiteX7986" fmla="*/ 2611040 w 8586408"/>
              <a:gd name="connsiteY7986" fmla="*/ 540068 h 886408"/>
              <a:gd name="connsiteX7987" fmla="*/ 2617513 w 8586408"/>
              <a:gd name="connsiteY7987" fmla="*/ 531900 h 886408"/>
              <a:gd name="connsiteX7988" fmla="*/ 2624795 w 8586408"/>
              <a:gd name="connsiteY7988" fmla="*/ 523732 h 886408"/>
              <a:gd name="connsiteX7989" fmla="*/ 2632078 w 8586408"/>
              <a:gd name="connsiteY7989" fmla="*/ 513930 h 886408"/>
              <a:gd name="connsiteX7990" fmla="*/ 2651497 w 8586408"/>
              <a:gd name="connsiteY7990" fmla="*/ 487791 h 886408"/>
              <a:gd name="connsiteX7991" fmla="*/ 2651497 w 8586408"/>
              <a:gd name="connsiteY7991" fmla="*/ 469821 h 886408"/>
              <a:gd name="connsiteX7992" fmla="*/ 2649879 w 8586408"/>
              <a:gd name="connsiteY7992" fmla="*/ 468188 h 886408"/>
              <a:gd name="connsiteX7993" fmla="*/ 2649879 w 8586408"/>
              <a:gd name="connsiteY7993" fmla="*/ 464920 h 886408"/>
              <a:gd name="connsiteX7994" fmla="*/ 2648261 w 8586408"/>
              <a:gd name="connsiteY7994" fmla="*/ 461653 h 886408"/>
              <a:gd name="connsiteX7995" fmla="*/ 2648261 w 8586408"/>
              <a:gd name="connsiteY7995" fmla="*/ 460020 h 886408"/>
              <a:gd name="connsiteX7996" fmla="*/ 2662016 w 8586408"/>
              <a:gd name="connsiteY7996" fmla="*/ 434697 h 886408"/>
              <a:gd name="connsiteX7997" fmla="*/ 2667680 w 8586408"/>
              <a:gd name="connsiteY7997" fmla="*/ 404474 h 886408"/>
              <a:gd name="connsiteX7998" fmla="*/ 2669298 w 8586408"/>
              <a:gd name="connsiteY7998" fmla="*/ 401206 h 886408"/>
              <a:gd name="connsiteX7999" fmla="*/ 2667680 w 8586408"/>
              <a:gd name="connsiteY7999" fmla="*/ 395489 h 886408"/>
              <a:gd name="connsiteX8000" fmla="*/ 2666062 w 8586408"/>
              <a:gd name="connsiteY8000" fmla="*/ 389771 h 886408"/>
              <a:gd name="connsiteX8001" fmla="*/ 2667680 w 8586408"/>
              <a:gd name="connsiteY8001" fmla="*/ 383236 h 886408"/>
              <a:gd name="connsiteX8002" fmla="*/ 2669298 w 8586408"/>
              <a:gd name="connsiteY8002" fmla="*/ 376701 h 886408"/>
              <a:gd name="connsiteX8003" fmla="*/ 2666871 w 8586408"/>
              <a:gd name="connsiteY8003" fmla="*/ 368533 h 886408"/>
              <a:gd name="connsiteX8004" fmla="*/ 2664444 w 8586408"/>
              <a:gd name="connsiteY8004" fmla="*/ 361999 h 886408"/>
              <a:gd name="connsiteX8005" fmla="*/ 2666871 w 8586408"/>
              <a:gd name="connsiteY8005" fmla="*/ 357915 h 886408"/>
              <a:gd name="connsiteX8006" fmla="*/ 2669298 w 8586408"/>
              <a:gd name="connsiteY8006" fmla="*/ 353831 h 886408"/>
              <a:gd name="connsiteX8007" fmla="*/ 2663635 w 8586408"/>
              <a:gd name="connsiteY8007" fmla="*/ 345662 h 886408"/>
              <a:gd name="connsiteX8008" fmla="*/ 2657971 w 8586408"/>
              <a:gd name="connsiteY8008" fmla="*/ 337494 h 886408"/>
              <a:gd name="connsiteX8009" fmla="*/ 2658779 w 8586408"/>
              <a:gd name="connsiteY8009" fmla="*/ 330959 h 886408"/>
              <a:gd name="connsiteX8010" fmla="*/ 2659589 w 8586408"/>
              <a:gd name="connsiteY8010" fmla="*/ 324424 h 886408"/>
              <a:gd name="connsiteX8011" fmla="*/ 2654735 w 8586408"/>
              <a:gd name="connsiteY8011" fmla="*/ 308087 h 886408"/>
              <a:gd name="connsiteX8012" fmla="*/ 2651497 w 8586408"/>
              <a:gd name="connsiteY8012" fmla="*/ 290117 h 886408"/>
              <a:gd name="connsiteX8013" fmla="*/ 2644215 w 8586408"/>
              <a:gd name="connsiteY8013" fmla="*/ 280315 h 886408"/>
              <a:gd name="connsiteX8014" fmla="*/ 2640170 w 8586408"/>
              <a:gd name="connsiteY8014" fmla="*/ 267245 h 886408"/>
              <a:gd name="connsiteX8015" fmla="*/ 2614276 w 8586408"/>
              <a:gd name="connsiteY8015" fmla="*/ 244374 h 886408"/>
              <a:gd name="connsiteX8016" fmla="*/ 2583529 w 8586408"/>
              <a:gd name="connsiteY8016" fmla="*/ 224770 h 886408"/>
              <a:gd name="connsiteX8017" fmla="*/ 2580762 w 8586408"/>
              <a:gd name="connsiteY8017" fmla="*/ 222357 h 886408"/>
              <a:gd name="connsiteX8018" fmla="*/ 2632187 w 8586408"/>
              <a:gd name="connsiteY8018" fmla="*/ 195942 h 886408"/>
              <a:gd name="connsiteX8019" fmla="*/ 2638515 w 8586408"/>
              <a:gd name="connsiteY8019" fmla="*/ 192133 h 886408"/>
              <a:gd name="connsiteX8020" fmla="*/ 2636932 w 8586408"/>
              <a:gd name="connsiteY8020" fmla="*/ 193730 h 886408"/>
              <a:gd name="connsiteX8021" fmla="*/ 2640170 w 8586408"/>
              <a:gd name="connsiteY8021" fmla="*/ 195364 h 886408"/>
              <a:gd name="connsiteX8022" fmla="*/ 2645024 w 8586408"/>
              <a:gd name="connsiteY8022" fmla="*/ 190463 h 886408"/>
              <a:gd name="connsiteX8023" fmla="*/ 2641289 w 8586408"/>
              <a:gd name="connsiteY8023" fmla="*/ 190463 h 886408"/>
              <a:gd name="connsiteX8024" fmla="*/ 2655044 w 8586408"/>
              <a:gd name="connsiteY8024" fmla="*/ 182183 h 886408"/>
              <a:gd name="connsiteX8025" fmla="*/ 2651497 w 8586408"/>
              <a:gd name="connsiteY8025" fmla="*/ 187195 h 886408"/>
              <a:gd name="connsiteX8026" fmla="*/ 2656495 w 8586408"/>
              <a:gd name="connsiteY8026" fmla="*/ 181310 h 886408"/>
              <a:gd name="connsiteX8027" fmla="*/ 2673464 w 8586408"/>
              <a:gd name="connsiteY8027" fmla="*/ 171095 h 886408"/>
              <a:gd name="connsiteX8028" fmla="*/ 2716162 w 8586408"/>
              <a:gd name="connsiteY8028" fmla="*/ 149289 h 886408"/>
              <a:gd name="connsiteX8029" fmla="*/ 2921436 w 8586408"/>
              <a:gd name="connsiteY8029" fmla="*/ 93306 h 886408"/>
              <a:gd name="connsiteX8030" fmla="*/ 7312403 w 8586408"/>
              <a:gd name="connsiteY8030" fmla="*/ 87541 h 886408"/>
              <a:gd name="connsiteX8031" fmla="*/ 7302692 w 8586408"/>
              <a:gd name="connsiteY8031" fmla="*/ 93259 h 886408"/>
              <a:gd name="connsiteX8032" fmla="*/ 7284083 w 8586408"/>
              <a:gd name="connsiteY8032" fmla="*/ 105511 h 886408"/>
              <a:gd name="connsiteX8033" fmla="*/ 7263853 w 8586408"/>
              <a:gd name="connsiteY8033" fmla="*/ 119397 h 886408"/>
              <a:gd name="connsiteX8034" fmla="*/ 7252526 w 8586408"/>
              <a:gd name="connsiteY8034" fmla="*/ 128383 h 886408"/>
              <a:gd name="connsiteX8035" fmla="*/ 7247671 w 8586408"/>
              <a:gd name="connsiteY8035" fmla="*/ 134101 h 886408"/>
              <a:gd name="connsiteX8036" fmla="*/ 7242816 w 8586408"/>
              <a:gd name="connsiteY8036" fmla="*/ 139818 h 886408"/>
              <a:gd name="connsiteX8037" fmla="*/ 7219351 w 8586408"/>
              <a:gd name="connsiteY8037" fmla="*/ 147987 h 886408"/>
              <a:gd name="connsiteX8038" fmla="*/ 7203976 w 8586408"/>
              <a:gd name="connsiteY8038" fmla="*/ 161057 h 886408"/>
              <a:gd name="connsiteX8039" fmla="*/ 7203976 w 8586408"/>
              <a:gd name="connsiteY8039" fmla="*/ 164323 h 886408"/>
              <a:gd name="connsiteX8040" fmla="*/ 7205594 w 8586408"/>
              <a:gd name="connsiteY8040" fmla="*/ 169225 h 886408"/>
              <a:gd name="connsiteX8041" fmla="*/ 7200739 w 8586408"/>
              <a:gd name="connsiteY8041" fmla="*/ 174943 h 886408"/>
              <a:gd name="connsiteX8042" fmla="*/ 7192648 w 8586408"/>
              <a:gd name="connsiteY8042" fmla="*/ 175760 h 886408"/>
              <a:gd name="connsiteX8043" fmla="*/ 7187794 w 8586408"/>
              <a:gd name="connsiteY8043" fmla="*/ 187195 h 886408"/>
              <a:gd name="connsiteX8044" fmla="*/ 7197503 w 8586408"/>
              <a:gd name="connsiteY8044" fmla="*/ 183111 h 886408"/>
              <a:gd name="connsiteX8045" fmla="*/ 7203976 w 8586408"/>
              <a:gd name="connsiteY8045" fmla="*/ 179027 h 886408"/>
              <a:gd name="connsiteX8046" fmla="*/ 7208022 w 8586408"/>
              <a:gd name="connsiteY8046" fmla="*/ 179844 h 886408"/>
              <a:gd name="connsiteX8047" fmla="*/ 7212068 w 8586408"/>
              <a:gd name="connsiteY8047" fmla="*/ 180660 h 886408"/>
              <a:gd name="connsiteX8048" fmla="*/ 7225823 w 8586408"/>
              <a:gd name="connsiteY8048" fmla="*/ 165958 h 886408"/>
              <a:gd name="connsiteX8049" fmla="*/ 7242816 w 8586408"/>
              <a:gd name="connsiteY8049" fmla="*/ 147987 h 886408"/>
              <a:gd name="connsiteX8050" fmla="*/ 7253334 w 8586408"/>
              <a:gd name="connsiteY8050" fmla="*/ 145537 h 886408"/>
              <a:gd name="connsiteX8051" fmla="*/ 7262235 w 8586408"/>
              <a:gd name="connsiteY8051" fmla="*/ 141453 h 886408"/>
              <a:gd name="connsiteX8052" fmla="*/ 7267898 w 8586408"/>
              <a:gd name="connsiteY8052" fmla="*/ 135734 h 886408"/>
              <a:gd name="connsiteX8053" fmla="*/ 7273562 w 8586408"/>
              <a:gd name="connsiteY8053" fmla="*/ 128383 h 886408"/>
              <a:gd name="connsiteX8054" fmla="*/ 7293791 w 8586408"/>
              <a:gd name="connsiteY8054" fmla="*/ 110413 h 886408"/>
              <a:gd name="connsiteX8055" fmla="*/ 7312403 w 8586408"/>
              <a:gd name="connsiteY8055" fmla="*/ 89175 h 886408"/>
              <a:gd name="connsiteX8056" fmla="*/ 3068513 w 8586408"/>
              <a:gd name="connsiteY8056" fmla="*/ 57892 h 886408"/>
              <a:gd name="connsiteX8057" fmla="*/ 3081449 w 8586408"/>
              <a:gd name="connsiteY8057" fmla="*/ 66731 h 886408"/>
              <a:gd name="connsiteX8058" fmla="*/ 3089387 w 8586408"/>
              <a:gd name="connsiteY8058" fmla="*/ 102636 h 886408"/>
              <a:gd name="connsiteX8059" fmla="*/ 3079323 w 8586408"/>
              <a:gd name="connsiteY8059" fmla="*/ 137968 h 886408"/>
              <a:gd name="connsiteX8060" fmla="*/ 3076596 w 8586408"/>
              <a:gd name="connsiteY8060" fmla="*/ 144678 h 886408"/>
              <a:gd name="connsiteX8061" fmla="*/ 3074177 w 8586408"/>
              <a:gd name="connsiteY8061" fmla="*/ 133285 h 886408"/>
              <a:gd name="connsiteX8062" fmla="*/ 3071749 w 8586408"/>
              <a:gd name="connsiteY8062" fmla="*/ 121848 h 886408"/>
              <a:gd name="connsiteX8063" fmla="*/ 3074177 w 8586408"/>
              <a:gd name="connsiteY8063" fmla="*/ 104695 h 886408"/>
              <a:gd name="connsiteX8064" fmla="*/ 3076605 w 8586408"/>
              <a:gd name="connsiteY8064" fmla="*/ 87541 h 886408"/>
              <a:gd name="connsiteX8065" fmla="*/ 3068513 w 8586408"/>
              <a:gd name="connsiteY8065" fmla="*/ 66303 h 886408"/>
              <a:gd name="connsiteX8066" fmla="*/ 7306824 w 8586408"/>
              <a:gd name="connsiteY8066" fmla="*/ 0 h 886408"/>
              <a:gd name="connsiteX8067" fmla="*/ 7323095 w 8586408"/>
              <a:gd name="connsiteY8067" fmla="*/ 32438 h 886408"/>
              <a:gd name="connsiteX8068" fmla="*/ 7324845 w 8586408"/>
              <a:gd name="connsiteY8068" fmla="*/ 36280 h 886408"/>
              <a:gd name="connsiteX8069" fmla="*/ 7322112 w 8586408"/>
              <a:gd name="connsiteY8069" fmla="*/ 41798 h 886408"/>
              <a:gd name="connsiteX8070" fmla="*/ 7323731 w 8586408"/>
              <a:gd name="connsiteY8070" fmla="*/ 43433 h 886408"/>
              <a:gd name="connsiteX8071" fmla="*/ 7326800 w 8586408"/>
              <a:gd name="connsiteY8071" fmla="*/ 40573 h 886408"/>
              <a:gd name="connsiteX8072" fmla="*/ 7331571 w 8586408"/>
              <a:gd name="connsiteY8072" fmla="*/ 51050 h 886408"/>
              <a:gd name="connsiteX8073" fmla="*/ 7334324 w 8586408"/>
              <a:gd name="connsiteY8073" fmla="*/ 62947 h 886408"/>
              <a:gd name="connsiteX8074" fmla="*/ 7333970 w 8586408"/>
              <a:gd name="connsiteY8074" fmla="*/ 67811 h 886408"/>
              <a:gd name="connsiteX8075" fmla="*/ 7329394 w 8586408"/>
              <a:gd name="connsiteY8075" fmla="*/ 69571 h 886408"/>
              <a:gd name="connsiteX8076" fmla="*/ 7318876 w 8586408"/>
              <a:gd name="connsiteY8076" fmla="*/ 84275 h 886408"/>
              <a:gd name="connsiteX8077" fmla="*/ 7323731 w 8586408"/>
              <a:gd name="connsiteY8077" fmla="*/ 85908 h 886408"/>
              <a:gd name="connsiteX8078" fmla="*/ 7332540 w 8586408"/>
              <a:gd name="connsiteY8078" fmla="*/ 82350 h 886408"/>
              <a:gd name="connsiteX8079" fmla="*/ 7330956 w 8586408"/>
              <a:gd name="connsiteY8079" fmla="*/ 95039 h 886408"/>
              <a:gd name="connsiteX8080" fmla="*/ 7330436 w 8586408"/>
              <a:gd name="connsiteY8080" fmla="*/ 104111 h 886408"/>
              <a:gd name="connsiteX8081" fmla="*/ 7318876 w 8586408"/>
              <a:gd name="connsiteY8081" fmla="*/ 112864 h 886408"/>
              <a:gd name="connsiteX8082" fmla="*/ 7288128 w 8586408"/>
              <a:gd name="connsiteY8082" fmla="*/ 136552 h 886408"/>
              <a:gd name="connsiteX8083" fmla="*/ 7263853 w 8586408"/>
              <a:gd name="connsiteY8083" fmla="*/ 159423 h 886408"/>
              <a:gd name="connsiteX8084" fmla="*/ 7254144 w 8586408"/>
              <a:gd name="connsiteY8084" fmla="*/ 167592 h 886408"/>
              <a:gd name="connsiteX8085" fmla="*/ 7234724 w 8586408"/>
              <a:gd name="connsiteY8085" fmla="*/ 182295 h 886408"/>
              <a:gd name="connsiteX8086" fmla="*/ 7205594 w 8586408"/>
              <a:gd name="connsiteY8086" fmla="*/ 203532 h 886408"/>
              <a:gd name="connsiteX8087" fmla="*/ 7203976 w 8586408"/>
              <a:gd name="connsiteY8087" fmla="*/ 210067 h 886408"/>
              <a:gd name="connsiteX8088" fmla="*/ 7199930 w 8586408"/>
              <a:gd name="connsiteY8088" fmla="*/ 215784 h 886408"/>
              <a:gd name="connsiteX8089" fmla="*/ 7195885 w 8586408"/>
              <a:gd name="connsiteY8089" fmla="*/ 219869 h 886408"/>
              <a:gd name="connsiteX8090" fmla="*/ 7199121 w 8586408"/>
              <a:gd name="connsiteY8090" fmla="*/ 223137 h 886408"/>
              <a:gd name="connsiteX8091" fmla="*/ 7206404 w 8586408"/>
              <a:gd name="connsiteY8091" fmla="*/ 220686 h 886408"/>
              <a:gd name="connsiteX8092" fmla="*/ 7218542 w 8586408"/>
              <a:gd name="connsiteY8092" fmla="*/ 214151 h 886408"/>
              <a:gd name="connsiteX8093" fmla="*/ 7230678 w 8586408"/>
              <a:gd name="connsiteY8093" fmla="*/ 206800 h 886408"/>
              <a:gd name="connsiteX8094" fmla="*/ 7237960 w 8586408"/>
              <a:gd name="connsiteY8094" fmla="*/ 201899 h 886408"/>
              <a:gd name="connsiteX8095" fmla="*/ 7238770 w 8586408"/>
              <a:gd name="connsiteY8095" fmla="*/ 191279 h 886408"/>
              <a:gd name="connsiteX8096" fmla="*/ 7246052 w 8586408"/>
              <a:gd name="connsiteY8096" fmla="*/ 183928 h 886408"/>
              <a:gd name="connsiteX8097" fmla="*/ 7250098 w 8586408"/>
              <a:gd name="connsiteY8097" fmla="*/ 184744 h 886408"/>
              <a:gd name="connsiteX8098" fmla="*/ 7254144 w 8586408"/>
              <a:gd name="connsiteY8098" fmla="*/ 185562 h 886408"/>
              <a:gd name="connsiteX8099" fmla="*/ 7255762 w 8586408"/>
              <a:gd name="connsiteY8099" fmla="*/ 185562 h 886408"/>
              <a:gd name="connsiteX8100" fmla="*/ 7260617 w 8586408"/>
              <a:gd name="connsiteY8100" fmla="*/ 180660 h 886408"/>
              <a:gd name="connsiteX8101" fmla="*/ 7268708 w 8586408"/>
              <a:gd name="connsiteY8101" fmla="*/ 173309 h 886408"/>
              <a:gd name="connsiteX8102" fmla="*/ 7275182 w 8586408"/>
              <a:gd name="connsiteY8102" fmla="*/ 165958 h 886408"/>
              <a:gd name="connsiteX8103" fmla="*/ 7284890 w 8586408"/>
              <a:gd name="connsiteY8103" fmla="*/ 161057 h 886408"/>
              <a:gd name="connsiteX8104" fmla="*/ 7294601 w 8586408"/>
              <a:gd name="connsiteY8104" fmla="*/ 156155 h 886408"/>
              <a:gd name="connsiteX8105" fmla="*/ 7297028 w 8586408"/>
              <a:gd name="connsiteY8105" fmla="*/ 151255 h 886408"/>
              <a:gd name="connsiteX8106" fmla="*/ 7299456 w 8586408"/>
              <a:gd name="connsiteY8106" fmla="*/ 146353 h 886408"/>
              <a:gd name="connsiteX8107" fmla="*/ 7304310 w 8586408"/>
              <a:gd name="connsiteY8107" fmla="*/ 143903 h 886408"/>
              <a:gd name="connsiteX8108" fmla="*/ 7309166 w 8586408"/>
              <a:gd name="connsiteY8108" fmla="*/ 143087 h 886408"/>
              <a:gd name="connsiteX8109" fmla="*/ 7319685 w 8586408"/>
              <a:gd name="connsiteY8109" fmla="*/ 134101 h 886408"/>
              <a:gd name="connsiteX8110" fmla="*/ 7329040 w 8586408"/>
              <a:gd name="connsiteY8110" fmla="*/ 128435 h 886408"/>
              <a:gd name="connsiteX8111" fmla="*/ 7328981 w 8586408"/>
              <a:gd name="connsiteY8111" fmla="*/ 129456 h 886408"/>
              <a:gd name="connsiteX8112" fmla="*/ 7329121 w 8586408"/>
              <a:gd name="connsiteY8112" fmla="*/ 142672 h 886408"/>
              <a:gd name="connsiteX8113" fmla="*/ 7309166 w 8586408"/>
              <a:gd name="connsiteY8113" fmla="*/ 165141 h 886408"/>
              <a:gd name="connsiteX8114" fmla="*/ 7283274 w 8586408"/>
              <a:gd name="connsiteY8114" fmla="*/ 183928 h 886408"/>
              <a:gd name="connsiteX8115" fmla="*/ 7275992 w 8586408"/>
              <a:gd name="connsiteY8115" fmla="*/ 183928 h 886408"/>
              <a:gd name="connsiteX8116" fmla="*/ 7268708 w 8586408"/>
              <a:gd name="connsiteY8116" fmla="*/ 187195 h 886408"/>
              <a:gd name="connsiteX8117" fmla="*/ 7264662 w 8586408"/>
              <a:gd name="connsiteY8117" fmla="*/ 194548 h 886408"/>
              <a:gd name="connsiteX8118" fmla="*/ 7260617 w 8586408"/>
              <a:gd name="connsiteY8118" fmla="*/ 201899 h 886408"/>
              <a:gd name="connsiteX8119" fmla="*/ 7254953 w 8586408"/>
              <a:gd name="connsiteY8119" fmla="*/ 202716 h 886408"/>
              <a:gd name="connsiteX8120" fmla="*/ 7250908 w 8586408"/>
              <a:gd name="connsiteY8120" fmla="*/ 205165 h 886408"/>
              <a:gd name="connsiteX8121" fmla="*/ 7250908 w 8586408"/>
              <a:gd name="connsiteY8121" fmla="*/ 214968 h 886408"/>
              <a:gd name="connsiteX8122" fmla="*/ 7249288 w 8586408"/>
              <a:gd name="connsiteY8122" fmla="*/ 214968 h 886408"/>
              <a:gd name="connsiteX8123" fmla="*/ 7237150 w 8586408"/>
              <a:gd name="connsiteY8123" fmla="*/ 219869 h 886408"/>
              <a:gd name="connsiteX8124" fmla="*/ 7226633 w 8586408"/>
              <a:gd name="connsiteY8124" fmla="*/ 226404 h 886408"/>
              <a:gd name="connsiteX8125" fmla="*/ 7216922 w 8586408"/>
              <a:gd name="connsiteY8125" fmla="*/ 234572 h 886408"/>
              <a:gd name="connsiteX8126" fmla="*/ 7210450 w 8586408"/>
              <a:gd name="connsiteY8126" fmla="*/ 236205 h 886408"/>
              <a:gd name="connsiteX8127" fmla="*/ 7203976 w 8586408"/>
              <a:gd name="connsiteY8127" fmla="*/ 254176 h 886408"/>
              <a:gd name="connsiteX8128" fmla="*/ 7189412 w 8586408"/>
              <a:gd name="connsiteY8128" fmla="*/ 267245 h 886408"/>
              <a:gd name="connsiteX8129" fmla="*/ 7192648 w 8586408"/>
              <a:gd name="connsiteY8129" fmla="*/ 267245 h 886408"/>
              <a:gd name="connsiteX8130" fmla="*/ 7200739 w 8586408"/>
              <a:gd name="connsiteY8130" fmla="*/ 263161 h 886408"/>
              <a:gd name="connsiteX8131" fmla="*/ 7218542 w 8586408"/>
              <a:gd name="connsiteY8131" fmla="*/ 253360 h 886408"/>
              <a:gd name="connsiteX8132" fmla="*/ 7236342 w 8586408"/>
              <a:gd name="connsiteY8132" fmla="*/ 241923 h 886408"/>
              <a:gd name="connsiteX8133" fmla="*/ 7246052 w 8586408"/>
              <a:gd name="connsiteY8133" fmla="*/ 234572 h 886408"/>
              <a:gd name="connsiteX8134" fmla="*/ 7271136 w 8586408"/>
              <a:gd name="connsiteY8134" fmla="*/ 209250 h 886408"/>
              <a:gd name="connsiteX8135" fmla="*/ 7299456 w 8586408"/>
              <a:gd name="connsiteY8135" fmla="*/ 188829 h 886408"/>
              <a:gd name="connsiteX8136" fmla="*/ 7306738 w 8586408"/>
              <a:gd name="connsiteY8136" fmla="*/ 180660 h 886408"/>
              <a:gd name="connsiteX8137" fmla="*/ 7315640 w 8586408"/>
              <a:gd name="connsiteY8137" fmla="*/ 172492 h 886408"/>
              <a:gd name="connsiteX8138" fmla="*/ 7325349 w 8586408"/>
              <a:gd name="connsiteY8138" fmla="*/ 166774 h 886408"/>
              <a:gd name="connsiteX8139" fmla="*/ 7329364 w 8586408"/>
              <a:gd name="connsiteY8139" fmla="*/ 165558 h 886408"/>
              <a:gd name="connsiteX8140" fmla="*/ 7329577 w 8586408"/>
              <a:gd name="connsiteY8140" fmla="*/ 185602 h 886408"/>
              <a:gd name="connsiteX8141" fmla="*/ 7329700 w 8586408"/>
              <a:gd name="connsiteY8141" fmla="*/ 188079 h 886408"/>
              <a:gd name="connsiteX8142" fmla="*/ 7326157 w 8586408"/>
              <a:gd name="connsiteY8142" fmla="*/ 190463 h 886408"/>
              <a:gd name="connsiteX8143" fmla="*/ 7301074 w 8586408"/>
              <a:gd name="connsiteY8143" fmla="*/ 208433 h 886408"/>
              <a:gd name="connsiteX8144" fmla="*/ 7277608 w 8586408"/>
              <a:gd name="connsiteY8144" fmla="*/ 227221 h 886408"/>
              <a:gd name="connsiteX8145" fmla="*/ 7267090 w 8586408"/>
              <a:gd name="connsiteY8145" fmla="*/ 242740 h 886408"/>
              <a:gd name="connsiteX8146" fmla="*/ 7273562 w 8586408"/>
              <a:gd name="connsiteY8146" fmla="*/ 247642 h 886408"/>
              <a:gd name="connsiteX8147" fmla="*/ 7287319 w 8586408"/>
              <a:gd name="connsiteY8147" fmla="*/ 241923 h 886408"/>
              <a:gd name="connsiteX8148" fmla="*/ 7305928 w 8586408"/>
              <a:gd name="connsiteY8148" fmla="*/ 228037 h 886408"/>
              <a:gd name="connsiteX8149" fmla="*/ 7324540 w 8586408"/>
              <a:gd name="connsiteY8149" fmla="*/ 212518 h 886408"/>
              <a:gd name="connsiteX8150" fmla="*/ 7330678 w 8586408"/>
              <a:gd name="connsiteY8150" fmla="*/ 207778 h 886408"/>
              <a:gd name="connsiteX8151" fmla="*/ 7331486 w 8586408"/>
              <a:gd name="connsiteY8151" fmla="*/ 224045 h 886408"/>
              <a:gd name="connsiteX8152" fmla="*/ 7331807 w 8586408"/>
              <a:gd name="connsiteY8152" fmla="*/ 228532 h 886408"/>
              <a:gd name="connsiteX8153" fmla="*/ 7325349 w 8586408"/>
              <a:gd name="connsiteY8153" fmla="*/ 230488 h 886408"/>
              <a:gd name="connsiteX8154" fmla="*/ 7320494 w 8586408"/>
              <a:gd name="connsiteY8154" fmla="*/ 232939 h 886408"/>
              <a:gd name="connsiteX8155" fmla="*/ 7320494 w 8586408"/>
              <a:gd name="connsiteY8155" fmla="*/ 242740 h 886408"/>
              <a:gd name="connsiteX8156" fmla="*/ 7314830 w 8586408"/>
              <a:gd name="connsiteY8156" fmla="*/ 246007 h 886408"/>
              <a:gd name="connsiteX8157" fmla="*/ 7301882 w 8586408"/>
              <a:gd name="connsiteY8157" fmla="*/ 252542 h 886408"/>
              <a:gd name="connsiteX8158" fmla="*/ 7288937 w 8586408"/>
              <a:gd name="connsiteY8158" fmla="*/ 259077 h 886408"/>
              <a:gd name="connsiteX8159" fmla="*/ 7281654 w 8586408"/>
              <a:gd name="connsiteY8159" fmla="*/ 262344 h 886408"/>
              <a:gd name="connsiteX8160" fmla="*/ 7275182 w 8586408"/>
              <a:gd name="connsiteY8160" fmla="*/ 271330 h 886408"/>
              <a:gd name="connsiteX8161" fmla="*/ 7268708 w 8586408"/>
              <a:gd name="connsiteY8161" fmla="*/ 280315 h 886408"/>
              <a:gd name="connsiteX8162" fmla="*/ 7254953 w 8586408"/>
              <a:gd name="connsiteY8162" fmla="*/ 289300 h 886408"/>
              <a:gd name="connsiteX8163" fmla="*/ 7237150 w 8586408"/>
              <a:gd name="connsiteY8163" fmla="*/ 301552 h 886408"/>
              <a:gd name="connsiteX8164" fmla="*/ 7221778 w 8586408"/>
              <a:gd name="connsiteY8164" fmla="*/ 315438 h 886408"/>
              <a:gd name="connsiteX8165" fmla="*/ 7215305 w 8586408"/>
              <a:gd name="connsiteY8165" fmla="*/ 329326 h 886408"/>
              <a:gd name="connsiteX8166" fmla="*/ 7229869 w 8586408"/>
              <a:gd name="connsiteY8166" fmla="*/ 326057 h 886408"/>
              <a:gd name="connsiteX8167" fmla="*/ 7232296 w 8586408"/>
              <a:gd name="connsiteY8167" fmla="*/ 320340 h 886408"/>
              <a:gd name="connsiteX8168" fmla="*/ 7234724 w 8586408"/>
              <a:gd name="connsiteY8168" fmla="*/ 314622 h 886408"/>
              <a:gd name="connsiteX8169" fmla="*/ 7288128 w 8586408"/>
              <a:gd name="connsiteY8169" fmla="*/ 280315 h 886408"/>
              <a:gd name="connsiteX8170" fmla="*/ 7293791 w 8586408"/>
              <a:gd name="connsiteY8170" fmla="*/ 272963 h 886408"/>
              <a:gd name="connsiteX8171" fmla="*/ 7299456 w 8586408"/>
              <a:gd name="connsiteY8171" fmla="*/ 267245 h 886408"/>
              <a:gd name="connsiteX8172" fmla="*/ 7312403 w 8586408"/>
              <a:gd name="connsiteY8172" fmla="*/ 261528 h 886408"/>
              <a:gd name="connsiteX8173" fmla="*/ 7325349 w 8586408"/>
              <a:gd name="connsiteY8173" fmla="*/ 249275 h 886408"/>
              <a:gd name="connsiteX8174" fmla="*/ 7333178 w 8586408"/>
              <a:gd name="connsiteY8174" fmla="*/ 247695 h 886408"/>
              <a:gd name="connsiteX8175" fmla="*/ 7334694 w 8586408"/>
              <a:gd name="connsiteY8175" fmla="*/ 268879 h 886408"/>
              <a:gd name="connsiteX8176" fmla="*/ 7330204 w 8586408"/>
              <a:gd name="connsiteY8176" fmla="*/ 268879 h 886408"/>
              <a:gd name="connsiteX8177" fmla="*/ 7306738 w 8586408"/>
              <a:gd name="connsiteY8177" fmla="*/ 286849 h 886408"/>
              <a:gd name="connsiteX8178" fmla="*/ 7280037 w 8586408"/>
              <a:gd name="connsiteY8178" fmla="*/ 303186 h 886408"/>
              <a:gd name="connsiteX8179" fmla="*/ 7274372 w 8586408"/>
              <a:gd name="connsiteY8179" fmla="*/ 312989 h 886408"/>
              <a:gd name="connsiteX8180" fmla="*/ 7270326 w 8586408"/>
              <a:gd name="connsiteY8180" fmla="*/ 322791 h 886408"/>
              <a:gd name="connsiteX8181" fmla="*/ 7258999 w 8586408"/>
              <a:gd name="connsiteY8181" fmla="*/ 322791 h 886408"/>
              <a:gd name="connsiteX8182" fmla="*/ 7257380 w 8586408"/>
              <a:gd name="connsiteY8182" fmla="*/ 324424 h 886408"/>
              <a:gd name="connsiteX8183" fmla="*/ 7250098 w 8586408"/>
              <a:gd name="connsiteY8183" fmla="*/ 338310 h 886408"/>
              <a:gd name="connsiteX8184" fmla="*/ 7239580 w 8586408"/>
              <a:gd name="connsiteY8184" fmla="*/ 348929 h 886408"/>
              <a:gd name="connsiteX8185" fmla="*/ 7221778 w 8586408"/>
              <a:gd name="connsiteY8185" fmla="*/ 356280 h 886408"/>
              <a:gd name="connsiteX8186" fmla="*/ 7210450 w 8586408"/>
              <a:gd name="connsiteY8186" fmla="*/ 368533 h 886408"/>
              <a:gd name="connsiteX8187" fmla="*/ 7214496 w 8586408"/>
              <a:gd name="connsiteY8187" fmla="*/ 372617 h 886408"/>
              <a:gd name="connsiteX8188" fmla="*/ 7220160 w 8586408"/>
              <a:gd name="connsiteY8188" fmla="*/ 373434 h 886408"/>
              <a:gd name="connsiteX8189" fmla="*/ 7237960 w 8586408"/>
              <a:gd name="connsiteY8189" fmla="*/ 363633 h 886408"/>
              <a:gd name="connsiteX8190" fmla="*/ 7252526 w 8586408"/>
              <a:gd name="connsiteY8190" fmla="*/ 345662 h 886408"/>
              <a:gd name="connsiteX8191" fmla="*/ 7285700 w 8586408"/>
              <a:gd name="connsiteY8191" fmla="*/ 321973 h 886408"/>
              <a:gd name="connsiteX8192" fmla="*/ 7320494 w 8586408"/>
              <a:gd name="connsiteY8192" fmla="*/ 299919 h 886408"/>
              <a:gd name="connsiteX8193" fmla="*/ 7324540 w 8586408"/>
              <a:gd name="connsiteY8193" fmla="*/ 292568 h 886408"/>
              <a:gd name="connsiteX8194" fmla="*/ 7328585 w 8586408"/>
              <a:gd name="connsiteY8194" fmla="*/ 285216 h 886408"/>
              <a:gd name="connsiteX8195" fmla="*/ 7335058 w 8586408"/>
              <a:gd name="connsiteY8195" fmla="*/ 282765 h 886408"/>
              <a:gd name="connsiteX8196" fmla="*/ 7336290 w 8586408"/>
              <a:gd name="connsiteY8196" fmla="*/ 282298 h 886408"/>
              <a:gd name="connsiteX8197" fmla="*/ 7338143 w 8586408"/>
              <a:gd name="connsiteY8197" fmla="*/ 297016 h 886408"/>
              <a:gd name="connsiteX8198" fmla="*/ 7336676 w 8586408"/>
              <a:gd name="connsiteY8198" fmla="*/ 298286 h 886408"/>
              <a:gd name="connsiteX8199" fmla="*/ 7325349 w 8586408"/>
              <a:gd name="connsiteY8199" fmla="*/ 309721 h 886408"/>
              <a:gd name="connsiteX8200" fmla="*/ 7322921 w 8586408"/>
              <a:gd name="connsiteY8200" fmla="*/ 316256 h 886408"/>
              <a:gd name="connsiteX8201" fmla="*/ 7320494 w 8586408"/>
              <a:gd name="connsiteY8201" fmla="*/ 322791 h 886408"/>
              <a:gd name="connsiteX8202" fmla="*/ 7307548 w 8586408"/>
              <a:gd name="connsiteY8202" fmla="*/ 326875 h 886408"/>
              <a:gd name="connsiteX8203" fmla="*/ 7292174 w 8586408"/>
              <a:gd name="connsiteY8203" fmla="*/ 336677 h 886408"/>
              <a:gd name="connsiteX8204" fmla="*/ 7280037 w 8586408"/>
              <a:gd name="connsiteY8204" fmla="*/ 349747 h 886408"/>
              <a:gd name="connsiteX8205" fmla="*/ 7275182 w 8586408"/>
              <a:gd name="connsiteY8205" fmla="*/ 361999 h 886408"/>
              <a:gd name="connsiteX8206" fmla="*/ 7280037 w 8586408"/>
              <a:gd name="connsiteY8206" fmla="*/ 365266 h 886408"/>
              <a:gd name="connsiteX8207" fmla="*/ 7292983 w 8586408"/>
              <a:gd name="connsiteY8207" fmla="*/ 359548 h 886408"/>
              <a:gd name="connsiteX8208" fmla="*/ 7301882 w 8586408"/>
              <a:gd name="connsiteY8208" fmla="*/ 348112 h 886408"/>
              <a:gd name="connsiteX8209" fmla="*/ 7309166 w 8586408"/>
              <a:gd name="connsiteY8209" fmla="*/ 336677 h 886408"/>
              <a:gd name="connsiteX8210" fmla="*/ 7317256 w 8586408"/>
              <a:gd name="connsiteY8210" fmla="*/ 330959 h 886408"/>
              <a:gd name="connsiteX8211" fmla="*/ 7322921 w 8586408"/>
              <a:gd name="connsiteY8211" fmla="*/ 332592 h 886408"/>
              <a:gd name="connsiteX8212" fmla="*/ 7328585 w 8586408"/>
              <a:gd name="connsiteY8212" fmla="*/ 334226 h 886408"/>
              <a:gd name="connsiteX8213" fmla="*/ 7335058 w 8586408"/>
              <a:gd name="connsiteY8213" fmla="*/ 328508 h 886408"/>
              <a:gd name="connsiteX8214" fmla="*/ 7341532 w 8586408"/>
              <a:gd name="connsiteY8214" fmla="*/ 319523 h 886408"/>
              <a:gd name="connsiteX8215" fmla="*/ 7341658 w 8586408"/>
              <a:gd name="connsiteY8215" fmla="*/ 319429 h 886408"/>
              <a:gd name="connsiteX8216" fmla="*/ 7345135 w 8586408"/>
              <a:gd name="connsiteY8216" fmla="*/ 339789 h 886408"/>
              <a:gd name="connsiteX8217" fmla="*/ 7344769 w 8586408"/>
              <a:gd name="connsiteY8217" fmla="*/ 339943 h 886408"/>
              <a:gd name="connsiteX8218" fmla="*/ 7336676 w 8586408"/>
              <a:gd name="connsiteY8218" fmla="*/ 348929 h 886408"/>
              <a:gd name="connsiteX8219" fmla="*/ 7328585 w 8586408"/>
              <a:gd name="connsiteY8219" fmla="*/ 349747 h 886408"/>
              <a:gd name="connsiteX8220" fmla="*/ 7323731 w 8586408"/>
              <a:gd name="connsiteY8220" fmla="*/ 355464 h 886408"/>
              <a:gd name="connsiteX8221" fmla="*/ 7325349 w 8586408"/>
              <a:gd name="connsiteY8221" fmla="*/ 361999 h 886408"/>
              <a:gd name="connsiteX8222" fmla="*/ 7330204 w 8586408"/>
              <a:gd name="connsiteY8222" fmla="*/ 365266 h 886408"/>
              <a:gd name="connsiteX8223" fmla="*/ 7335058 w 8586408"/>
              <a:gd name="connsiteY8223" fmla="*/ 358731 h 886408"/>
              <a:gd name="connsiteX8224" fmla="*/ 7341532 w 8586408"/>
              <a:gd name="connsiteY8224" fmla="*/ 352196 h 886408"/>
              <a:gd name="connsiteX8225" fmla="*/ 7346386 w 8586408"/>
              <a:gd name="connsiteY8225" fmla="*/ 353013 h 886408"/>
              <a:gd name="connsiteX8226" fmla="*/ 7347699 w 8586408"/>
              <a:gd name="connsiteY8226" fmla="*/ 353234 h 886408"/>
              <a:gd name="connsiteX8227" fmla="*/ 7350991 w 8586408"/>
              <a:gd name="connsiteY8227" fmla="*/ 370364 h 886408"/>
              <a:gd name="connsiteX8228" fmla="*/ 7353477 w 8586408"/>
              <a:gd name="connsiteY8228" fmla="*/ 382555 h 886408"/>
              <a:gd name="connsiteX8229" fmla="*/ 7344146 w 8586408"/>
              <a:gd name="connsiteY8229" fmla="*/ 531844 h 886408"/>
              <a:gd name="connsiteX8230" fmla="*/ 7419336 w 8586408"/>
              <a:gd name="connsiteY8230" fmla="*/ 519120 h 886408"/>
              <a:gd name="connsiteX8231" fmla="*/ 7486872 w 8586408"/>
              <a:gd name="connsiteY8231" fmla="*/ 485024 h 886408"/>
              <a:gd name="connsiteX8232" fmla="*/ 7487178 w 8586408"/>
              <a:gd name="connsiteY8232" fmla="*/ 486158 h 886408"/>
              <a:gd name="connsiteX8233" fmla="*/ 7483942 w 8586408"/>
              <a:gd name="connsiteY8233" fmla="*/ 494326 h 886408"/>
              <a:gd name="connsiteX8234" fmla="*/ 7480706 w 8586408"/>
              <a:gd name="connsiteY8234" fmla="*/ 500861 h 886408"/>
              <a:gd name="connsiteX8235" fmla="*/ 7482324 w 8586408"/>
              <a:gd name="connsiteY8235" fmla="*/ 506579 h 886408"/>
              <a:gd name="connsiteX8236" fmla="*/ 7483942 w 8586408"/>
              <a:gd name="connsiteY8236" fmla="*/ 512297 h 886408"/>
              <a:gd name="connsiteX8237" fmla="*/ 7481515 w 8586408"/>
              <a:gd name="connsiteY8237" fmla="*/ 529451 h 886408"/>
              <a:gd name="connsiteX8238" fmla="*/ 7479088 w 8586408"/>
              <a:gd name="connsiteY8238" fmla="*/ 546603 h 886408"/>
              <a:gd name="connsiteX8239" fmla="*/ 7481515 w 8586408"/>
              <a:gd name="connsiteY8239" fmla="*/ 553138 h 886408"/>
              <a:gd name="connsiteX8240" fmla="*/ 7483942 w 8586408"/>
              <a:gd name="connsiteY8240" fmla="*/ 561307 h 886408"/>
              <a:gd name="connsiteX8241" fmla="*/ 7480706 w 8586408"/>
              <a:gd name="connsiteY8241" fmla="*/ 569475 h 886408"/>
              <a:gd name="connsiteX8242" fmla="*/ 7477469 w 8586408"/>
              <a:gd name="connsiteY8242" fmla="*/ 579277 h 886408"/>
              <a:gd name="connsiteX8243" fmla="*/ 7479896 w 8586408"/>
              <a:gd name="connsiteY8243" fmla="*/ 587445 h 886408"/>
              <a:gd name="connsiteX8244" fmla="*/ 7482324 w 8586408"/>
              <a:gd name="connsiteY8244" fmla="*/ 593980 h 886408"/>
              <a:gd name="connsiteX8245" fmla="*/ 7479896 w 8586408"/>
              <a:gd name="connsiteY8245" fmla="*/ 602149 h 886408"/>
              <a:gd name="connsiteX8246" fmla="*/ 7477469 w 8586408"/>
              <a:gd name="connsiteY8246" fmla="*/ 608684 h 886408"/>
              <a:gd name="connsiteX8247" fmla="*/ 7480706 w 8586408"/>
              <a:gd name="connsiteY8247" fmla="*/ 621752 h 886408"/>
              <a:gd name="connsiteX8248" fmla="*/ 7483942 w 8586408"/>
              <a:gd name="connsiteY8248" fmla="*/ 634822 h 886408"/>
              <a:gd name="connsiteX8249" fmla="*/ 7483132 w 8586408"/>
              <a:gd name="connsiteY8249" fmla="*/ 640540 h 886408"/>
              <a:gd name="connsiteX8250" fmla="*/ 7482324 w 8586408"/>
              <a:gd name="connsiteY8250" fmla="*/ 646257 h 886408"/>
              <a:gd name="connsiteX8251" fmla="*/ 7483132 w 8586408"/>
              <a:gd name="connsiteY8251" fmla="*/ 649525 h 886408"/>
              <a:gd name="connsiteX8252" fmla="*/ 7483942 w 8586408"/>
              <a:gd name="connsiteY8252" fmla="*/ 654426 h 886408"/>
              <a:gd name="connsiteX8253" fmla="*/ 7483942 w 8586408"/>
              <a:gd name="connsiteY8253" fmla="*/ 656060 h 886408"/>
              <a:gd name="connsiteX8254" fmla="*/ 7482324 w 8586408"/>
              <a:gd name="connsiteY8254" fmla="*/ 667496 h 886408"/>
              <a:gd name="connsiteX8255" fmla="*/ 7482324 w 8586408"/>
              <a:gd name="connsiteY8255" fmla="*/ 674031 h 886408"/>
              <a:gd name="connsiteX8256" fmla="*/ 7479088 w 8586408"/>
              <a:gd name="connsiteY8256" fmla="*/ 682199 h 886408"/>
              <a:gd name="connsiteX8257" fmla="*/ 7479088 w 8586408"/>
              <a:gd name="connsiteY8257" fmla="*/ 683832 h 886408"/>
              <a:gd name="connsiteX8258" fmla="*/ 7483942 w 8586408"/>
              <a:gd name="connsiteY8258" fmla="*/ 700169 h 886408"/>
              <a:gd name="connsiteX8259" fmla="*/ 7479896 w 8586408"/>
              <a:gd name="connsiteY8259" fmla="*/ 712422 h 886408"/>
              <a:gd name="connsiteX8260" fmla="*/ 7472614 w 8586408"/>
              <a:gd name="connsiteY8260" fmla="*/ 723041 h 886408"/>
              <a:gd name="connsiteX8261" fmla="*/ 7472614 w 8586408"/>
              <a:gd name="connsiteY8261" fmla="*/ 724674 h 886408"/>
              <a:gd name="connsiteX8262" fmla="*/ 7477469 w 8586408"/>
              <a:gd name="connsiteY8262" fmla="*/ 734476 h 886408"/>
              <a:gd name="connsiteX8263" fmla="*/ 7482324 w 8586408"/>
              <a:gd name="connsiteY8263" fmla="*/ 745912 h 886408"/>
              <a:gd name="connsiteX8264" fmla="*/ 7479896 w 8586408"/>
              <a:gd name="connsiteY8264" fmla="*/ 752446 h 886408"/>
              <a:gd name="connsiteX8265" fmla="*/ 7477469 w 8586408"/>
              <a:gd name="connsiteY8265" fmla="*/ 758981 h 886408"/>
              <a:gd name="connsiteX8266" fmla="*/ 7479088 w 8586408"/>
              <a:gd name="connsiteY8266" fmla="*/ 767149 h 886408"/>
              <a:gd name="connsiteX8267" fmla="*/ 7480706 w 8586408"/>
              <a:gd name="connsiteY8267" fmla="*/ 773684 h 886408"/>
              <a:gd name="connsiteX8268" fmla="*/ 7473424 w 8586408"/>
              <a:gd name="connsiteY8268" fmla="*/ 792472 h 886408"/>
              <a:gd name="connsiteX8269" fmla="*/ 7466140 w 8586408"/>
              <a:gd name="connsiteY8269" fmla="*/ 803091 h 886408"/>
              <a:gd name="connsiteX8270" fmla="*/ 7470186 w 8586408"/>
              <a:gd name="connsiteY8270" fmla="*/ 810442 h 886408"/>
              <a:gd name="connsiteX8271" fmla="*/ 7474233 w 8586408"/>
              <a:gd name="connsiteY8271" fmla="*/ 817793 h 886408"/>
              <a:gd name="connsiteX8272" fmla="*/ 7474233 w 8586408"/>
              <a:gd name="connsiteY8272" fmla="*/ 821061 h 886408"/>
              <a:gd name="connsiteX8273" fmla="*/ 7451576 w 8586408"/>
              <a:gd name="connsiteY8273" fmla="*/ 842298 h 886408"/>
              <a:gd name="connsiteX8274" fmla="*/ 7449958 w 8586408"/>
              <a:gd name="connsiteY8274" fmla="*/ 842298 h 886408"/>
              <a:gd name="connsiteX8275" fmla="*/ 7445103 w 8586408"/>
              <a:gd name="connsiteY8275" fmla="*/ 842298 h 886408"/>
              <a:gd name="connsiteX8276" fmla="*/ 7443484 w 8586408"/>
              <a:gd name="connsiteY8276" fmla="*/ 842298 h 886408"/>
              <a:gd name="connsiteX8277" fmla="*/ 7433774 w 8586408"/>
              <a:gd name="connsiteY8277" fmla="*/ 843115 h 886408"/>
              <a:gd name="connsiteX8278" fmla="*/ 7425684 w 8586408"/>
              <a:gd name="connsiteY8278" fmla="*/ 843933 h 886408"/>
              <a:gd name="connsiteX8279" fmla="*/ 7415164 w 8586408"/>
              <a:gd name="connsiteY8279" fmla="*/ 843115 h 886408"/>
              <a:gd name="connsiteX8280" fmla="*/ 7406264 w 8586408"/>
              <a:gd name="connsiteY8280" fmla="*/ 842298 h 886408"/>
              <a:gd name="connsiteX8281" fmla="*/ 7404646 w 8586408"/>
              <a:gd name="connsiteY8281" fmla="*/ 840665 h 886408"/>
              <a:gd name="connsiteX8282" fmla="*/ 7407882 w 8586408"/>
              <a:gd name="connsiteY8282" fmla="*/ 830046 h 886408"/>
              <a:gd name="connsiteX8283" fmla="*/ 7407882 w 8586408"/>
              <a:gd name="connsiteY8283" fmla="*/ 819428 h 886408"/>
              <a:gd name="connsiteX8284" fmla="*/ 7404646 w 8586408"/>
              <a:gd name="connsiteY8284" fmla="*/ 815344 h 886408"/>
              <a:gd name="connsiteX8285" fmla="*/ 7401408 w 8586408"/>
              <a:gd name="connsiteY8285" fmla="*/ 811259 h 886408"/>
              <a:gd name="connsiteX8286" fmla="*/ 7406264 w 8586408"/>
              <a:gd name="connsiteY8286" fmla="*/ 803907 h 886408"/>
              <a:gd name="connsiteX8287" fmla="*/ 7412737 w 8586408"/>
              <a:gd name="connsiteY8287" fmla="*/ 798189 h 886408"/>
              <a:gd name="connsiteX8288" fmla="*/ 7414356 w 8586408"/>
              <a:gd name="connsiteY8288" fmla="*/ 790838 h 886408"/>
              <a:gd name="connsiteX8289" fmla="*/ 7417592 w 8586408"/>
              <a:gd name="connsiteY8289" fmla="*/ 783486 h 886408"/>
              <a:gd name="connsiteX8290" fmla="*/ 7426492 w 8586408"/>
              <a:gd name="connsiteY8290" fmla="*/ 777769 h 886408"/>
              <a:gd name="connsiteX8291" fmla="*/ 7432156 w 8586408"/>
              <a:gd name="connsiteY8291" fmla="*/ 768783 h 886408"/>
              <a:gd name="connsiteX8292" fmla="*/ 7428920 w 8586408"/>
              <a:gd name="connsiteY8292" fmla="*/ 765516 h 886408"/>
              <a:gd name="connsiteX8293" fmla="*/ 7411118 w 8586408"/>
              <a:gd name="connsiteY8293" fmla="*/ 771234 h 886408"/>
              <a:gd name="connsiteX8294" fmla="*/ 7398172 w 8586408"/>
              <a:gd name="connsiteY8294" fmla="*/ 781853 h 886408"/>
              <a:gd name="connsiteX8295" fmla="*/ 7394935 w 8586408"/>
              <a:gd name="connsiteY8295" fmla="*/ 790838 h 886408"/>
              <a:gd name="connsiteX8296" fmla="*/ 7386844 w 8586408"/>
              <a:gd name="connsiteY8296" fmla="*/ 794923 h 886408"/>
              <a:gd name="connsiteX8297" fmla="*/ 7385226 w 8586408"/>
              <a:gd name="connsiteY8297" fmla="*/ 793288 h 886408"/>
              <a:gd name="connsiteX8298" fmla="*/ 7386034 w 8586408"/>
              <a:gd name="connsiteY8298" fmla="*/ 786754 h 886408"/>
              <a:gd name="connsiteX8299" fmla="*/ 7386844 w 8586408"/>
              <a:gd name="connsiteY8299" fmla="*/ 780219 h 886408"/>
              <a:gd name="connsiteX8300" fmla="*/ 7377135 w 8586408"/>
              <a:gd name="connsiteY8300" fmla="*/ 784304 h 886408"/>
              <a:gd name="connsiteX8301" fmla="*/ 7370660 w 8586408"/>
              <a:gd name="connsiteY8301" fmla="*/ 793288 h 886408"/>
              <a:gd name="connsiteX8302" fmla="*/ 7376326 w 8586408"/>
              <a:gd name="connsiteY8302" fmla="*/ 799007 h 886408"/>
              <a:gd name="connsiteX8303" fmla="*/ 7385226 w 8586408"/>
              <a:gd name="connsiteY8303" fmla="*/ 801456 h 886408"/>
              <a:gd name="connsiteX8304" fmla="*/ 7388462 w 8586408"/>
              <a:gd name="connsiteY8304" fmla="*/ 810442 h 886408"/>
              <a:gd name="connsiteX8305" fmla="*/ 7393318 w 8586408"/>
              <a:gd name="connsiteY8305" fmla="*/ 817793 h 886408"/>
              <a:gd name="connsiteX8306" fmla="*/ 7396554 w 8586408"/>
              <a:gd name="connsiteY8306" fmla="*/ 822695 h 886408"/>
              <a:gd name="connsiteX8307" fmla="*/ 7393318 w 8586408"/>
              <a:gd name="connsiteY8307" fmla="*/ 836581 h 886408"/>
              <a:gd name="connsiteX8308" fmla="*/ 7385226 w 8586408"/>
              <a:gd name="connsiteY8308" fmla="*/ 845566 h 886408"/>
              <a:gd name="connsiteX8309" fmla="*/ 7379562 w 8586408"/>
              <a:gd name="connsiteY8309" fmla="*/ 839849 h 886408"/>
              <a:gd name="connsiteX8310" fmla="*/ 7380372 w 8586408"/>
              <a:gd name="connsiteY8310" fmla="*/ 830863 h 886408"/>
              <a:gd name="connsiteX8311" fmla="*/ 7370660 w 8586408"/>
              <a:gd name="connsiteY8311" fmla="*/ 837398 h 886408"/>
              <a:gd name="connsiteX8312" fmla="*/ 7362569 w 8586408"/>
              <a:gd name="connsiteY8312" fmla="*/ 843933 h 886408"/>
              <a:gd name="connsiteX8313" fmla="*/ 7358523 w 8586408"/>
              <a:gd name="connsiteY8313" fmla="*/ 841482 h 886408"/>
              <a:gd name="connsiteX8314" fmla="*/ 7354478 w 8586408"/>
              <a:gd name="connsiteY8314" fmla="*/ 839031 h 886408"/>
              <a:gd name="connsiteX8315" fmla="*/ 7346386 w 8586408"/>
              <a:gd name="connsiteY8315" fmla="*/ 842298 h 886408"/>
              <a:gd name="connsiteX8316" fmla="*/ 7339914 w 8586408"/>
              <a:gd name="connsiteY8316" fmla="*/ 843933 h 886408"/>
              <a:gd name="connsiteX8317" fmla="*/ 7331012 w 8586408"/>
              <a:gd name="connsiteY8317" fmla="*/ 842298 h 886408"/>
              <a:gd name="connsiteX8318" fmla="*/ 7323731 w 8586408"/>
              <a:gd name="connsiteY8318" fmla="*/ 840665 h 886408"/>
              <a:gd name="connsiteX8319" fmla="*/ 7316449 w 8586408"/>
              <a:gd name="connsiteY8319" fmla="*/ 843115 h 886408"/>
              <a:gd name="connsiteX8320" fmla="*/ 7307548 w 8586408"/>
              <a:gd name="connsiteY8320" fmla="*/ 845566 h 886408"/>
              <a:gd name="connsiteX8321" fmla="*/ 7299456 w 8586408"/>
              <a:gd name="connsiteY8321" fmla="*/ 840665 h 886408"/>
              <a:gd name="connsiteX8322" fmla="*/ 7280037 w 8586408"/>
              <a:gd name="connsiteY8322" fmla="*/ 840665 h 886408"/>
              <a:gd name="connsiteX8323" fmla="*/ 7276800 w 8586408"/>
              <a:gd name="connsiteY8323" fmla="*/ 825961 h 886408"/>
              <a:gd name="connsiteX8324" fmla="*/ 7273562 w 8586408"/>
              <a:gd name="connsiteY8324" fmla="*/ 824328 h 886408"/>
              <a:gd name="connsiteX8325" fmla="*/ 7265472 w 8586408"/>
              <a:gd name="connsiteY8325" fmla="*/ 827596 h 886408"/>
              <a:gd name="connsiteX8326" fmla="*/ 7263044 w 8586408"/>
              <a:gd name="connsiteY8326" fmla="*/ 834130 h 886408"/>
              <a:gd name="connsiteX8327" fmla="*/ 7258999 w 8586408"/>
              <a:gd name="connsiteY8327" fmla="*/ 840665 h 886408"/>
              <a:gd name="connsiteX8328" fmla="*/ 7244434 w 8586408"/>
              <a:gd name="connsiteY8328" fmla="*/ 843933 h 886408"/>
              <a:gd name="connsiteX8329" fmla="*/ 7242816 w 8586408"/>
              <a:gd name="connsiteY8329" fmla="*/ 842298 h 886408"/>
              <a:gd name="connsiteX8330" fmla="*/ 7242816 w 8586408"/>
              <a:gd name="connsiteY8330" fmla="*/ 840665 h 886408"/>
              <a:gd name="connsiteX8331" fmla="*/ 7245242 w 8586408"/>
              <a:gd name="connsiteY8331" fmla="*/ 834947 h 886408"/>
              <a:gd name="connsiteX8332" fmla="*/ 7247671 w 8586408"/>
              <a:gd name="connsiteY8332" fmla="*/ 829230 h 886408"/>
              <a:gd name="connsiteX8333" fmla="*/ 7241196 w 8586408"/>
              <a:gd name="connsiteY8333" fmla="*/ 821061 h 886408"/>
              <a:gd name="connsiteX8334" fmla="*/ 7239580 w 8586408"/>
              <a:gd name="connsiteY8334" fmla="*/ 821061 h 886408"/>
              <a:gd name="connsiteX8335" fmla="*/ 7229869 w 8586408"/>
              <a:gd name="connsiteY8335" fmla="*/ 835764 h 886408"/>
              <a:gd name="connsiteX8336" fmla="*/ 7216922 w 8586408"/>
              <a:gd name="connsiteY8336" fmla="*/ 843933 h 886408"/>
              <a:gd name="connsiteX8337" fmla="*/ 7208022 w 8586408"/>
              <a:gd name="connsiteY8337" fmla="*/ 840665 h 886408"/>
              <a:gd name="connsiteX8338" fmla="*/ 7199121 w 8586408"/>
              <a:gd name="connsiteY8338" fmla="*/ 837398 h 886408"/>
              <a:gd name="connsiteX8339" fmla="*/ 7182130 w 8586408"/>
              <a:gd name="connsiteY8339" fmla="*/ 840665 h 886408"/>
              <a:gd name="connsiteX8340" fmla="*/ 7165137 w 8586408"/>
              <a:gd name="connsiteY8340" fmla="*/ 843933 h 886408"/>
              <a:gd name="connsiteX8341" fmla="*/ 7158664 w 8586408"/>
              <a:gd name="connsiteY8341" fmla="*/ 840665 h 886408"/>
              <a:gd name="connsiteX8342" fmla="*/ 7152190 w 8586408"/>
              <a:gd name="connsiteY8342" fmla="*/ 834130 h 886408"/>
              <a:gd name="connsiteX8343" fmla="*/ 7152190 w 8586408"/>
              <a:gd name="connsiteY8343" fmla="*/ 832496 h 886408"/>
              <a:gd name="connsiteX8344" fmla="*/ 7153000 w 8586408"/>
              <a:gd name="connsiteY8344" fmla="*/ 830046 h 886408"/>
              <a:gd name="connsiteX8345" fmla="*/ 7153810 w 8586408"/>
              <a:gd name="connsiteY8345" fmla="*/ 825961 h 886408"/>
              <a:gd name="connsiteX8346" fmla="*/ 7152190 w 8586408"/>
              <a:gd name="connsiteY8346" fmla="*/ 821061 h 886408"/>
              <a:gd name="connsiteX8347" fmla="*/ 7150573 w 8586408"/>
              <a:gd name="connsiteY8347" fmla="*/ 816160 h 886408"/>
              <a:gd name="connsiteX8348" fmla="*/ 7152190 w 8586408"/>
              <a:gd name="connsiteY8348" fmla="*/ 796556 h 886408"/>
              <a:gd name="connsiteX8349" fmla="*/ 7153810 w 8586408"/>
              <a:gd name="connsiteY8349" fmla="*/ 776951 h 886408"/>
              <a:gd name="connsiteX8350" fmla="*/ 7151382 w 8586408"/>
              <a:gd name="connsiteY8350" fmla="*/ 765516 h 886408"/>
              <a:gd name="connsiteX8351" fmla="*/ 7148954 w 8586408"/>
              <a:gd name="connsiteY8351" fmla="*/ 754081 h 886408"/>
              <a:gd name="connsiteX8352" fmla="*/ 7150573 w 8586408"/>
              <a:gd name="connsiteY8352" fmla="*/ 745912 h 886408"/>
              <a:gd name="connsiteX8353" fmla="*/ 7156236 w 8586408"/>
              <a:gd name="connsiteY8353" fmla="*/ 745912 h 886408"/>
              <a:gd name="connsiteX8354" fmla="*/ 7160282 w 8586408"/>
              <a:gd name="connsiteY8354" fmla="*/ 742644 h 886408"/>
              <a:gd name="connsiteX8355" fmla="*/ 7160282 w 8586408"/>
              <a:gd name="connsiteY8355" fmla="*/ 741011 h 886408"/>
              <a:gd name="connsiteX8356" fmla="*/ 7147334 w 8586408"/>
              <a:gd name="connsiteY8356" fmla="*/ 723041 h 886408"/>
              <a:gd name="connsiteX8357" fmla="*/ 7148144 w 8586408"/>
              <a:gd name="connsiteY8357" fmla="*/ 717323 h 886408"/>
              <a:gd name="connsiteX8358" fmla="*/ 7148954 w 8586408"/>
              <a:gd name="connsiteY8358" fmla="*/ 711604 h 886408"/>
              <a:gd name="connsiteX8359" fmla="*/ 7148954 w 8586408"/>
              <a:gd name="connsiteY8359" fmla="*/ 688734 h 886408"/>
              <a:gd name="connsiteX8360" fmla="*/ 7151382 w 8586408"/>
              <a:gd name="connsiteY8360" fmla="*/ 683832 h 886408"/>
              <a:gd name="connsiteX8361" fmla="*/ 7153810 w 8586408"/>
              <a:gd name="connsiteY8361" fmla="*/ 678931 h 886408"/>
              <a:gd name="connsiteX8362" fmla="*/ 7151382 w 8586408"/>
              <a:gd name="connsiteY8362" fmla="*/ 674031 h 886408"/>
              <a:gd name="connsiteX8363" fmla="*/ 7148954 w 8586408"/>
              <a:gd name="connsiteY8363" fmla="*/ 669129 h 886408"/>
              <a:gd name="connsiteX8364" fmla="*/ 7150573 w 8586408"/>
              <a:gd name="connsiteY8364" fmla="*/ 666678 h 886408"/>
              <a:gd name="connsiteX8365" fmla="*/ 7152190 w 8586408"/>
              <a:gd name="connsiteY8365" fmla="*/ 662594 h 886408"/>
              <a:gd name="connsiteX8366" fmla="*/ 7150573 w 8586408"/>
              <a:gd name="connsiteY8366" fmla="*/ 657694 h 886408"/>
              <a:gd name="connsiteX8367" fmla="*/ 7148954 w 8586408"/>
              <a:gd name="connsiteY8367" fmla="*/ 652792 h 886408"/>
              <a:gd name="connsiteX8368" fmla="*/ 7148954 w 8586408"/>
              <a:gd name="connsiteY8368" fmla="*/ 647892 h 886408"/>
              <a:gd name="connsiteX8369" fmla="*/ 7152190 w 8586408"/>
              <a:gd name="connsiteY8369" fmla="*/ 641357 h 886408"/>
              <a:gd name="connsiteX8370" fmla="*/ 7150573 w 8586408"/>
              <a:gd name="connsiteY8370" fmla="*/ 638089 h 886408"/>
              <a:gd name="connsiteX8371" fmla="*/ 7149764 w 8586408"/>
              <a:gd name="connsiteY8371" fmla="*/ 634822 h 886408"/>
              <a:gd name="connsiteX8372" fmla="*/ 7148954 w 8586408"/>
              <a:gd name="connsiteY8372" fmla="*/ 631555 h 886408"/>
              <a:gd name="connsiteX8373" fmla="*/ 7148954 w 8586408"/>
              <a:gd name="connsiteY8373" fmla="*/ 629921 h 886408"/>
              <a:gd name="connsiteX8374" fmla="*/ 7151382 w 8586408"/>
              <a:gd name="connsiteY8374" fmla="*/ 625020 h 886408"/>
              <a:gd name="connsiteX8375" fmla="*/ 7153810 w 8586408"/>
              <a:gd name="connsiteY8375" fmla="*/ 620119 h 886408"/>
              <a:gd name="connsiteX8376" fmla="*/ 7149764 w 8586408"/>
              <a:gd name="connsiteY8376" fmla="*/ 602966 h 886408"/>
              <a:gd name="connsiteX8377" fmla="*/ 7148954 w 8586408"/>
              <a:gd name="connsiteY8377" fmla="*/ 585812 h 886408"/>
              <a:gd name="connsiteX8378" fmla="*/ 7152190 w 8586408"/>
              <a:gd name="connsiteY8378" fmla="*/ 580910 h 886408"/>
              <a:gd name="connsiteX8379" fmla="*/ 7158664 w 8586408"/>
              <a:gd name="connsiteY8379" fmla="*/ 579277 h 886408"/>
              <a:gd name="connsiteX8380" fmla="*/ 7161901 w 8586408"/>
              <a:gd name="connsiteY8380" fmla="*/ 574377 h 886408"/>
              <a:gd name="connsiteX8381" fmla="*/ 7166755 w 8586408"/>
              <a:gd name="connsiteY8381" fmla="*/ 566208 h 886408"/>
              <a:gd name="connsiteX8382" fmla="*/ 7166755 w 8586408"/>
              <a:gd name="connsiteY8382" fmla="*/ 554772 h 886408"/>
              <a:gd name="connsiteX8383" fmla="*/ 7160282 w 8586408"/>
              <a:gd name="connsiteY8383" fmla="*/ 550688 h 886408"/>
              <a:gd name="connsiteX8384" fmla="*/ 7153810 w 8586408"/>
              <a:gd name="connsiteY8384" fmla="*/ 544970 h 886408"/>
              <a:gd name="connsiteX8385" fmla="*/ 7154619 w 8586408"/>
              <a:gd name="connsiteY8385" fmla="*/ 538435 h 886408"/>
              <a:gd name="connsiteX8386" fmla="*/ 7155428 w 8586408"/>
              <a:gd name="connsiteY8386" fmla="*/ 531900 h 886408"/>
              <a:gd name="connsiteX8387" fmla="*/ 7153000 w 8586408"/>
              <a:gd name="connsiteY8387" fmla="*/ 521282 h 886408"/>
              <a:gd name="connsiteX8388" fmla="*/ 7150573 w 8586408"/>
              <a:gd name="connsiteY8388" fmla="*/ 512297 h 886408"/>
              <a:gd name="connsiteX8389" fmla="*/ 7153810 w 8586408"/>
              <a:gd name="connsiteY8389" fmla="*/ 506579 h 886408"/>
              <a:gd name="connsiteX8390" fmla="*/ 7157046 w 8586408"/>
              <a:gd name="connsiteY8390" fmla="*/ 499227 h 886408"/>
              <a:gd name="connsiteX8391" fmla="*/ 7153000 w 8586408"/>
              <a:gd name="connsiteY8391" fmla="*/ 482074 h 886408"/>
              <a:gd name="connsiteX8392" fmla="*/ 7148954 w 8586408"/>
              <a:gd name="connsiteY8392" fmla="*/ 463286 h 886408"/>
              <a:gd name="connsiteX8393" fmla="*/ 7151382 w 8586408"/>
              <a:gd name="connsiteY8393" fmla="*/ 456751 h 886408"/>
              <a:gd name="connsiteX8394" fmla="*/ 7153810 w 8586408"/>
              <a:gd name="connsiteY8394" fmla="*/ 450216 h 886408"/>
              <a:gd name="connsiteX8395" fmla="*/ 7153000 w 8586408"/>
              <a:gd name="connsiteY8395" fmla="*/ 444499 h 886408"/>
              <a:gd name="connsiteX8396" fmla="*/ 7152190 w 8586408"/>
              <a:gd name="connsiteY8396" fmla="*/ 438781 h 886408"/>
              <a:gd name="connsiteX8397" fmla="*/ 7154619 w 8586408"/>
              <a:gd name="connsiteY8397" fmla="*/ 424078 h 886408"/>
              <a:gd name="connsiteX8398" fmla="*/ 7157046 w 8586408"/>
              <a:gd name="connsiteY8398" fmla="*/ 409375 h 886408"/>
              <a:gd name="connsiteX8399" fmla="*/ 7154619 w 8586408"/>
              <a:gd name="connsiteY8399" fmla="*/ 402841 h 886408"/>
              <a:gd name="connsiteX8400" fmla="*/ 7152190 w 8586408"/>
              <a:gd name="connsiteY8400" fmla="*/ 396306 h 886408"/>
              <a:gd name="connsiteX8401" fmla="*/ 7153000 w 8586408"/>
              <a:gd name="connsiteY8401" fmla="*/ 389771 h 886408"/>
              <a:gd name="connsiteX8402" fmla="*/ 7153810 w 8586408"/>
              <a:gd name="connsiteY8402" fmla="*/ 383236 h 886408"/>
              <a:gd name="connsiteX8403" fmla="*/ 7151382 w 8586408"/>
              <a:gd name="connsiteY8403" fmla="*/ 369350 h 886408"/>
              <a:gd name="connsiteX8404" fmla="*/ 7148954 w 8586408"/>
              <a:gd name="connsiteY8404" fmla="*/ 357098 h 886408"/>
              <a:gd name="connsiteX8405" fmla="*/ 7152190 w 8586408"/>
              <a:gd name="connsiteY8405" fmla="*/ 348112 h 886408"/>
              <a:gd name="connsiteX8406" fmla="*/ 7157046 w 8586408"/>
              <a:gd name="connsiteY8406" fmla="*/ 339127 h 886408"/>
              <a:gd name="connsiteX8407" fmla="*/ 7169992 w 8586408"/>
              <a:gd name="connsiteY8407" fmla="*/ 331775 h 886408"/>
              <a:gd name="connsiteX8408" fmla="*/ 7186985 w 8586408"/>
              <a:gd name="connsiteY8408" fmla="*/ 320340 h 886408"/>
              <a:gd name="connsiteX8409" fmla="*/ 7203166 w 8586408"/>
              <a:gd name="connsiteY8409" fmla="*/ 308087 h 886408"/>
              <a:gd name="connsiteX8410" fmla="*/ 7213686 w 8586408"/>
              <a:gd name="connsiteY8410" fmla="*/ 298286 h 886408"/>
              <a:gd name="connsiteX8411" fmla="*/ 7220160 w 8586408"/>
              <a:gd name="connsiteY8411" fmla="*/ 296652 h 886408"/>
              <a:gd name="connsiteX8412" fmla="*/ 7232296 w 8586408"/>
              <a:gd name="connsiteY8412" fmla="*/ 281131 h 886408"/>
              <a:gd name="connsiteX8413" fmla="*/ 7247671 w 8586408"/>
              <a:gd name="connsiteY8413" fmla="*/ 275414 h 886408"/>
              <a:gd name="connsiteX8414" fmla="*/ 7257380 w 8586408"/>
              <a:gd name="connsiteY8414" fmla="*/ 268879 h 886408"/>
              <a:gd name="connsiteX8415" fmla="*/ 7265472 w 8586408"/>
              <a:gd name="connsiteY8415" fmla="*/ 260711 h 886408"/>
              <a:gd name="connsiteX8416" fmla="*/ 7257380 w 8586408"/>
              <a:gd name="connsiteY8416" fmla="*/ 254176 h 886408"/>
              <a:gd name="connsiteX8417" fmla="*/ 7252526 w 8586408"/>
              <a:gd name="connsiteY8417" fmla="*/ 257444 h 886408"/>
              <a:gd name="connsiteX8418" fmla="*/ 7247671 w 8586408"/>
              <a:gd name="connsiteY8418" fmla="*/ 260711 h 886408"/>
              <a:gd name="connsiteX8419" fmla="*/ 7244434 w 8586408"/>
              <a:gd name="connsiteY8419" fmla="*/ 259077 h 886408"/>
              <a:gd name="connsiteX8420" fmla="*/ 7244434 w 8586408"/>
              <a:gd name="connsiteY8420" fmla="*/ 257444 h 886408"/>
              <a:gd name="connsiteX8421" fmla="*/ 7229869 w 8586408"/>
              <a:gd name="connsiteY8421" fmla="*/ 262344 h 886408"/>
              <a:gd name="connsiteX8422" fmla="*/ 7213686 w 8586408"/>
              <a:gd name="connsiteY8422" fmla="*/ 278681 h 886408"/>
              <a:gd name="connsiteX8423" fmla="*/ 7198312 w 8586408"/>
              <a:gd name="connsiteY8423" fmla="*/ 288484 h 886408"/>
              <a:gd name="connsiteX8424" fmla="*/ 7182939 w 8586408"/>
              <a:gd name="connsiteY8424" fmla="*/ 298286 h 886408"/>
              <a:gd name="connsiteX8425" fmla="*/ 7178894 w 8586408"/>
              <a:gd name="connsiteY8425" fmla="*/ 304821 h 886408"/>
              <a:gd name="connsiteX8426" fmla="*/ 7174848 w 8586408"/>
              <a:gd name="connsiteY8426" fmla="*/ 309721 h 886408"/>
              <a:gd name="connsiteX8427" fmla="*/ 7167564 w 8586408"/>
              <a:gd name="connsiteY8427" fmla="*/ 314622 h 886408"/>
              <a:gd name="connsiteX8428" fmla="*/ 7163519 w 8586408"/>
              <a:gd name="connsiteY8428" fmla="*/ 315438 h 886408"/>
              <a:gd name="connsiteX8429" fmla="*/ 7160282 w 8586408"/>
              <a:gd name="connsiteY8429" fmla="*/ 318706 h 886408"/>
              <a:gd name="connsiteX8430" fmla="*/ 7153810 w 8586408"/>
              <a:gd name="connsiteY8430" fmla="*/ 329326 h 886408"/>
              <a:gd name="connsiteX8431" fmla="*/ 7153810 w 8586408"/>
              <a:gd name="connsiteY8431" fmla="*/ 330959 h 886408"/>
              <a:gd name="connsiteX8432" fmla="*/ 7148954 w 8586408"/>
              <a:gd name="connsiteY8432" fmla="*/ 326057 h 886408"/>
              <a:gd name="connsiteX8433" fmla="*/ 7151382 w 8586408"/>
              <a:gd name="connsiteY8433" fmla="*/ 320340 h 886408"/>
              <a:gd name="connsiteX8434" fmla="*/ 7153810 w 8586408"/>
              <a:gd name="connsiteY8434" fmla="*/ 314622 h 886408"/>
              <a:gd name="connsiteX8435" fmla="*/ 7151382 w 8586408"/>
              <a:gd name="connsiteY8435" fmla="*/ 304003 h 886408"/>
              <a:gd name="connsiteX8436" fmla="*/ 7148954 w 8586408"/>
              <a:gd name="connsiteY8436" fmla="*/ 293384 h 886408"/>
              <a:gd name="connsiteX8437" fmla="*/ 7151382 w 8586408"/>
              <a:gd name="connsiteY8437" fmla="*/ 286849 h 886408"/>
              <a:gd name="connsiteX8438" fmla="*/ 7153810 w 8586408"/>
              <a:gd name="connsiteY8438" fmla="*/ 280315 h 886408"/>
              <a:gd name="connsiteX8439" fmla="*/ 7151382 w 8586408"/>
              <a:gd name="connsiteY8439" fmla="*/ 276231 h 886408"/>
              <a:gd name="connsiteX8440" fmla="*/ 7148954 w 8586408"/>
              <a:gd name="connsiteY8440" fmla="*/ 272147 h 886408"/>
              <a:gd name="connsiteX8441" fmla="*/ 7148954 w 8586408"/>
              <a:gd name="connsiteY8441" fmla="*/ 255810 h 886408"/>
              <a:gd name="connsiteX8442" fmla="*/ 7151382 w 8586408"/>
              <a:gd name="connsiteY8442" fmla="*/ 251726 h 886408"/>
              <a:gd name="connsiteX8443" fmla="*/ 7153810 w 8586408"/>
              <a:gd name="connsiteY8443" fmla="*/ 247642 h 886408"/>
              <a:gd name="connsiteX8444" fmla="*/ 7151382 w 8586408"/>
              <a:gd name="connsiteY8444" fmla="*/ 241107 h 886408"/>
              <a:gd name="connsiteX8445" fmla="*/ 7148954 w 8586408"/>
              <a:gd name="connsiteY8445" fmla="*/ 234572 h 886408"/>
              <a:gd name="connsiteX8446" fmla="*/ 7152190 w 8586408"/>
              <a:gd name="connsiteY8446" fmla="*/ 219869 h 886408"/>
              <a:gd name="connsiteX8447" fmla="*/ 7155428 w 8586408"/>
              <a:gd name="connsiteY8447" fmla="*/ 205165 h 886408"/>
              <a:gd name="connsiteX8448" fmla="*/ 7152190 w 8586408"/>
              <a:gd name="connsiteY8448" fmla="*/ 186379 h 886408"/>
              <a:gd name="connsiteX8449" fmla="*/ 7140862 w 8586408"/>
              <a:gd name="connsiteY8449" fmla="*/ 174127 h 886408"/>
              <a:gd name="connsiteX8450" fmla="*/ 7135198 w 8586408"/>
              <a:gd name="connsiteY8450" fmla="*/ 178211 h 886408"/>
              <a:gd name="connsiteX8451" fmla="*/ 7129535 w 8586408"/>
              <a:gd name="connsiteY8451" fmla="*/ 182295 h 886408"/>
              <a:gd name="connsiteX8452" fmla="*/ 7122253 w 8586408"/>
              <a:gd name="connsiteY8452" fmla="*/ 179027 h 886408"/>
              <a:gd name="connsiteX8453" fmla="*/ 7111732 w 8586408"/>
              <a:gd name="connsiteY8453" fmla="*/ 175760 h 886408"/>
              <a:gd name="connsiteX8454" fmla="*/ 7108496 w 8586408"/>
              <a:gd name="connsiteY8454" fmla="*/ 175760 h 886408"/>
              <a:gd name="connsiteX8455" fmla="*/ 7104450 w 8586408"/>
              <a:gd name="connsiteY8455" fmla="*/ 179844 h 886408"/>
              <a:gd name="connsiteX8456" fmla="*/ 7100405 w 8586408"/>
              <a:gd name="connsiteY8456" fmla="*/ 182295 h 886408"/>
              <a:gd name="connsiteX8457" fmla="*/ 7094741 w 8586408"/>
              <a:gd name="connsiteY8457" fmla="*/ 180660 h 886408"/>
              <a:gd name="connsiteX8458" fmla="*/ 7089078 w 8586408"/>
              <a:gd name="connsiteY8458" fmla="*/ 179027 h 886408"/>
              <a:gd name="connsiteX8459" fmla="*/ 7085032 w 8586408"/>
              <a:gd name="connsiteY8459" fmla="*/ 179844 h 886408"/>
              <a:gd name="connsiteX8460" fmla="*/ 7080986 w 8586408"/>
              <a:gd name="connsiteY8460" fmla="*/ 180660 h 886408"/>
              <a:gd name="connsiteX8461" fmla="*/ 7076940 w 8586408"/>
              <a:gd name="connsiteY8461" fmla="*/ 179844 h 886408"/>
              <a:gd name="connsiteX8462" fmla="*/ 7072894 w 8586408"/>
              <a:gd name="connsiteY8462" fmla="*/ 179027 h 886408"/>
              <a:gd name="connsiteX8463" fmla="*/ 7066421 w 8586408"/>
              <a:gd name="connsiteY8463" fmla="*/ 179844 h 886408"/>
              <a:gd name="connsiteX8464" fmla="*/ 7059948 w 8586408"/>
              <a:gd name="connsiteY8464" fmla="*/ 180660 h 886408"/>
              <a:gd name="connsiteX8465" fmla="*/ 7050238 w 8586408"/>
              <a:gd name="connsiteY8465" fmla="*/ 178211 h 886408"/>
              <a:gd name="connsiteX8466" fmla="*/ 7040528 w 8586408"/>
              <a:gd name="connsiteY8466" fmla="*/ 175760 h 886408"/>
              <a:gd name="connsiteX8467" fmla="*/ 7036482 w 8586408"/>
              <a:gd name="connsiteY8467" fmla="*/ 178211 h 886408"/>
              <a:gd name="connsiteX8468" fmla="*/ 7032437 w 8586408"/>
              <a:gd name="connsiteY8468" fmla="*/ 180660 h 886408"/>
              <a:gd name="connsiteX8469" fmla="*/ 7023536 w 8586408"/>
              <a:gd name="connsiteY8469" fmla="*/ 179027 h 886408"/>
              <a:gd name="connsiteX8470" fmla="*/ 7014634 w 8586408"/>
              <a:gd name="connsiteY8470" fmla="*/ 177393 h 886408"/>
              <a:gd name="connsiteX8471" fmla="*/ 7008162 w 8586408"/>
              <a:gd name="connsiteY8471" fmla="*/ 179027 h 886408"/>
              <a:gd name="connsiteX8472" fmla="*/ 7001689 w 8586408"/>
              <a:gd name="connsiteY8472" fmla="*/ 180660 h 886408"/>
              <a:gd name="connsiteX8473" fmla="*/ 6991980 w 8586408"/>
              <a:gd name="connsiteY8473" fmla="*/ 179844 h 886408"/>
              <a:gd name="connsiteX8474" fmla="*/ 6980652 w 8586408"/>
              <a:gd name="connsiteY8474" fmla="*/ 180660 h 886408"/>
              <a:gd name="connsiteX8475" fmla="*/ 6979965 w 8586408"/>
              <a:gd name="connsiteY8475" fmla="*/ 180044 h 886408"/>
              <a:gd name="connsiteX8476" fmla="*/ 7107631 w 8586408"/>
              <a:gd name="connsiteY8476" fmla="*/ 113657 h 886408"/>
              <a:gd name="connsiteX8477" fmla="*/ 7111732 w 8586408"/>
              <a:gd name="connsiteY8477" fmla="*/ 115313 h 886408"/>
              <a:gd name="connsiteX8478" fmla="*/ 7120634 w 8586408"/>
              <a:gd name="connsiteY8478" fmla="*/ 110413 h 886408"/>
              <a:gd name="connsiteX8479" fmla="*/ 7125191 w 8586408"/>
              <a:gd name="connsiteY8479" fmla="*/ 105302 h 886408"/>
              <a:gd name="connsiteX8480" fmla="*/ 7154037 w 8586408"/>
              <a:gd name="connsiteY8480" fmla="*/ 91866 h 886408"/>
              <a:gd name="connsiteX8481" fmla="*/ 7260171 w 8586408"/>
              <a:gd name="connsiteY8481" fmla="*/ 37322 h 886408"/>
              <a:gd name="connsiteX8482" fmla="*/ 7306824 w 8586408"/>
              <a:gd name="connsiteY8482" fmla="*/ 0 h 8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Lst>
            <a:rect l="l" t="t" r="r" b="b"/>
            <a:pathLst>
              <a:path w="8586408" h="886408">
                <a:moveTo>
                  <a:pt x="2360203" y="868438"/>
                </a:moveTo>
                <a:lnTo>
                  <a:pt x="2361821" y="868438"/>
                </a:lnTo>
                <a:cubicBezTo>
                  <a:pt x="2365059" y="868438"/>
                  <a:pt x="2366677" y="869526"/>
                  <a:pt x="2366677" y="871705"/>
                </a:cubicBezTo>
                <a:cubicBezTo>
                  <a:pt x="2366677" y="871705"/>
                  <a:pt x="2365598" y="872249"/>
                  <a:pt x="2363439" y="873338"/>
                </a:cubicBezTo>
                <a:cubicBezTo>
                  <a:pt x="2361282" y="873338"/>
                  <a:pt x="2360203" y="872249"/>
                  <a:pt x="2360203" y="870071"/>
                </a:cubicBezTo>
                <a:close/>
                <a:moveTo>
                  <a:pt x="210901" y="868438"/>
                </a:moveTo>
                <a:lnTo>
                  <a:pt x="212517" y="868438"/>
                </a:lnTo>
                <a:cubicBezTo>
                  <a:pt x="215755" y="868438"/>
                  <a:pt x="217373" y="869526"/>
                  <a:pt x="217373" y="871705"/>
                </a:cubicBezTo>
                <a:cubicBezTo>
                  <a:pt x="217373" y="871705"/>
                  <a:pt x="216294" y="872249"/>
                  <a:pt x="214137" y="873338"/>
                </a:cubicBezTo>
                <a:cubicBezTo>
                  <a:pt x="211978" y="873338"/>
                  <a:pt x="210901" y="872249"/>
                  <a:pt x="210901" y="870071"/>
                </a:cubicBezTo>
                <a:close/>
                <a:moveTo>
                  <a:pt x="3431013" y="845566"/>
                </a:moveTo>
                <a:cubicBezTo>
                  <a:pt x="3428855" y="845566"/>
                  <a:pt x="3427775" y="846656"/>
                  <a:pt x="3427775" y="848833"/>
                </a:cubicBezTo>
                <a:cubicBezTo>
                  <a:pt x="3427775" y="852101"/>
                  <a:pt x="3428855" y="853735"/>
                  <a:pt x="3431013" y="853735"/>
                </a:cubicBezTo>
                <a:cubicBezTo>
                  <a:pt x="3433170" y="853735"/>
                  <a:pt x="3434249" y="852645"/>
                  <a:pt x="3434249" y="850466"/>
                </a:cubicBezTo>
                <a:cubicBezTo>
                  <a:pt x="3434249" y="847200"/>
                  <a:pt x="3433170" y="845566"/>
                  <a:pt x="3431013" y="845566"/>
                </a:cubicBezTo>
                <a:close/>
                <a:moveTo>
                  <a:pt x="2494523" y="842298"/>
                </a:moveTo>
                <a:cubicBezTo>
                  <a:pt x="2492364" y="842298"/>
                  <a:pt x="2489667" y="843115"/>
                  <a:pt x="2486431" y="844749"/>
                </a:cubicBezTo>
                <a:cubicBezTo>
                  <a:pt x="2483194" y="846382"/>
                  <a:pt x="2481576" y="848289"/>
                  <a:pt x="2481576" y="850466"/>
                </a:cubicBezTo>
                <a:cubicBezTo>
                  <a:pt x="2481576" y="853735"/>
                  <a:pt x="2482655" y="855368"/>
                  <a:pt x="2484813" y="855368"/>
                </a:cubicBezTo>
                <a:cubicBezTo>
                  <a:pt x="2492364" y="855368"/>
                  <a:pt x="2496141" y="852101"/>
                  <a:pt x="2496141" y="845566"/>
                </a:cubicBezTo>
                <a:cubicBezTo>
                  <a:pt x="2496141" y="843388"/>
                  <a:pt x="2495602" y="842298"/>
                  <a:pt x="2494523" y="842298"/>
                </a:cubicBezTo>
                <a:close/>
                <a:moveTo>
                  <a:pt x="345219" y="842298"/>
                </a:moveTo>
                <a:cubicBezTo>
                  <a:pt x="343060" y="842298"/>
                  <a:pt x="340363" y="843115"/>
                  <a:pt x="337127" y="844749"/>
                </a:cubicBezTo>
                <a:cubicBezTo>
                  <a:pt x="333890" y="846382"/>
                  <a:pt x="332272" y="848289"/>
                  <a:pt x="332272" y="850466"/>
                </a:cubicBezTo>
                <a:cubicBezTo>
                  <a:pt x="332272" y="853735"/>
                  <a:pt x="333351" y="855368"/>
                  <a:pt x="335508" y="855368"/>
                </a:cubicBezTo>
                <a:cubicBezTo>
                  <a:pt x="343060" y="855368"/>
                  <a:pt x="346837" y="852101"/>
                  <a:pt x="346837" y="845566"/>
                </a:cubicBezTo>
                <a:cubicBezTo>
                  <a:pt x="346837" y="843388"/>
                  <a:pt x="346296" y="842298"/>
                  <a:pt x="345219" y="842298"/>
                </a:cubicBezTo>
                <a:close/>
                <a:moveTo>
                  <a:pt x="5485545" y="816160"/>
                </a:moveTo>
                <a:cubicBezTo>
                  <a:pt x="5483388" y="816160"/>
                  <a:pt x="5482309" y="817793"/>
                  <a:pt x="5482309" y="821061"/>
                </a:cubicBezTo>
                <a:cubicBezTo>
                  <a:pt x="5482309" y="824328"/>
                  <a:pt x="5483388" y="825961"/>
                  <a:pt x="5485545" y="825961"/>
                </a:cubicBezTo>
                <a:cubicBezTo>
                  <a:pt x="5488781" y="825961"/>
                  <a:pt x="5490400" y="824328"/>
                  <a:pt x="5490400" y="821061"/>
                </a:cubicBezTo>
                <a:cubicBezTo>
                  <a:pt x="5490400" y="817793"/>
                  <a:pt x="5488781" y="816160"/>
                  <a:pt x="5485545" y="816160"/>
                </a:cubicBezTo>
                <a:close/>
                <a:moveTo>
                  <a:pt x="2512324" y="816160"/>
                </a:moveTo>
                <a:cubicBezTo>
                  <a:pt x="2510165" y="816160"/>
                  <a:pt x="2506391" y="816977"/>
                  <a:pt x="2500996" y="818610"/>
                </a:cubicBezTo>
                <a:cubicBezTo>
                  <a:pt x="2495602" y="820244"/>
                  <a:pt x="2492903" y="822695"/>
                  <a:pt x="2492903" y="825961"/>
                </a:cubicBezTo>
                <a:cubicBezTo>
                  <a:pt x="2492903" y="833586"/>
                  <a:pt x="2496680" y="837398"/>
                  <a:pt x="2504232" y="837398"/>
                </a:cubicBezTo>
                <a:cubicBezTo>
                  <a:pt x="2506391" y="837398"/>
                  <a:pt x="2509896" y="836853"/>
                  <a:pt x="2514751" y="835764"/>
                </a:cubicBezTo>
                <a:cubicBezTo>
                  <a:pt x="2519606" y="834675"/>
                  <a:pt x="2522033" y="831952"/>
                  <a:pt x="2522033" y="827596"/>
                </a:cubicBezTo>
                <a:cubicBezTo>
                  <a:pt x="2522033" y="819972"/>
                  <a:pt x="2518797" y="816160"/>
                  <a:pt x="2512324" y="816160"/>
                </a:cubicBezTo>
                <a:close/>
                <a:moveTo>
                  <a:pt x="363020" y="816160"/>
                </a:moveTo>
                <a:cubicBezTo>
                  <a:pt x="360861" y="816160"/>
                  <a:pt x="357085" y="816977"/>
                  <a:pt x="351691" y="818610"/>
                </a:cubicBezTo>
                <a:cubicBezTo>
                  <a:pt x="346296" y="820244"/>
                  <a:pt x="343599" y="822695"/>
                  <a:pt x="343599" y="825961"/>
                </a:cubicBezTo>
                <a:cubicBezTo>
                  <a:pt x="343599" y="833586"/>
                  <a:pt x="347375" y="837398"/>
                  <a:pt x="354928" y="837398"/>
                </a:cubicBezTo>
                <a:cubicBezTo>
                  <a:pt x="357085" y="837398"/>
                  <a:pt x="360592" y="836853"/>
                  <a:pt x="365447" y="835764"/>
                </a:cubicBezTo>
                <a:cubicBezTo>
                  <a:pt x="370302" y="834675"/>
                  <a:pt x="372729" y="831952"/>
                  <a:pt x="372729" y="827596"/>
                </a:cubicBezTo>
                <a:cubicBezTo>
                  <a:pt x="372729" y="819972"/>
                  <a:pt x="369493" y="816160"/>
                  <a:pt x="363020" y="816160"/>
                </a:cubicBezTo>
                <a:close/>
                <a:moveTo>
                  <a:pt x="5663558" y="814526"/>
                </a:moveTo>
                <a:cubicBezTo>
                  <a:pt x="5659242" y="814526"/>
                  <a:pt x="5657085" y="816160"/>
                  <a:pt x="5657085" y="819428"/>
                </a:cubicBezTo>
                <a:cubicBezTo>
                  <a:pt x="5657085" y="822695"/>
                  <a:pt x="5658703" y="824328"/>
                  <a:pt x="5661940" y="824328"/>
                </a:cubicBezTo>
                <a:cubicBezTo>
                  <a:pt x="5666255" y="824328"/>
                  <a:pt x="5668413" y="822695"/>
                  <a:pt x="5668413" y="819428"/>
                </a:cubicBezTo>
                <a:cubicBezTo>
                  <a:pt x="5668413" y="816160"/>
                  <a:pt x="5666794" y="814526"/>
                  <a:pt x="5663558" y="814526"/>
                </a:cubicBezTo>
                <a:close/>
                <a:moveTo>
                  <a:pt x="4660617" y="812893"/>
                </a:moveTo>
                <a:cubicBezTo>
                  <a:pt x="4657919" y="812893"/>
                  <a:pt x="4656571" y="813982"/>
                  <a:pt x="4656571" y="816160"/>
                </a:cubicBezTo>
                <a:cubicBezTo>
                  <a:pt x="4656571" y="823784"/>
                  <a:pt x="4659807" y="827596"/>
                  <a:pt x="4666280" y="827596"/>
                </a:cubicBezTo>
                <a:cubicBezTo>
                  <a:pt x="4672754" y="827596"/>
                  <a:pt x="4675990" y="823784"/>
                  <a:pt x="4675990" y="816160"/>
                </a:cubicBezTo>
                <a:cubicBezTo>
                  <a:pt x="4675990" y="813982"/>
                  <a:pt x="4675451" y="812893"/>
                  <a:pt x="4674372" y="812893"/>
                </a:cubicBezTo>
                <a:lnTo>
                  <a:pt x="4667898" y="812893"/>
                </a:lnTo>
                <a:cubicBezTo>
                  <a:pt x="4665742" y="812893"/>
                  <a:pt x="4663314" y="812893"/>
                  <a:pt x="4660617" y="812893"/>
                </a:cubicBezTo>
                <a:close/>
                <a:moveTo>
                  <a:pt x="8327480" y="807991"/>
                </a:moveTo>
                <a:lnTo>
                  <a:pt x="8325862" y="809625"/>
                </a:lnTo>
                <a:lnTo>
                  <a:pt x="8325862" y="812893"/>
                </a:lnTo>
                <a:cubicBezTo>
                  <a:pt x="8325862" y="817249"/>
                  <a:pt x="8327751" y="821877"/>
                  <a:pt x="8331526" y="826779"/>
                </a:cubicBezTo>
                <a:cubicBezTo>
                  <a:pt x="8335303" y="831680"/>
                  <a:pt x="8339349" y="834130"/>
                  <a:pt x="8343663" y="834130"/>
                </a:cubicBezTo>
                <a:cubicBezTo>
                  <a:pt x="8345821" y="834130"/>
                  <a:pt x="8347439" y="831952"/>
                  <a:pt x="8348518" y="827596"/>
                </a:cubicBezTo>
                <a:cubicBezTo>
                  <a:pt x="8349598" y="823239"/>
                  <a:pt x="8350138" y="819972"/>
                  <a:pt x="8350138" y="817793"/>
                </a:cubicBezTo>
                <a:cubicBezTo>
                  <a:pt x="8350138" y="812347"/>
                  <a:pt x="8348249" y="809353"/>
                  <a:pt x="8344473" y="808809"/>
                </a:cubicBezTo>
                <a:cubicBezTo>
                  <a:pt x="8340696" y="808263"/>
                  <a:pt x="8337191" y="807991"/>
                  <a:pt x="8333955" y="807991"/>
                </a:cubicBezTo>
                <a:close/>
                <a:moveTo>
                  <a:pt x="6810324" y="807991"/>
                </a:moveTo>
                <a:lnTo>
                  <a:pt x="6808706" y="809625"/>
                </a:lnTo>
                <a:lnTo>
                  <a:pt x="6808706" y="812893"/>
                </a:lnTo>
                <a:cubicBezTo>
                  <a:pt x="6808706" y="817249"/>
                  <a:pt x="6810595" y="821877"/>
                  <a:pt x="6814370" y="826779"/>
                </a:cubicBezTo>
                <a:cubicBezTo>
                  <a:pt x="6818148" y="831680"/>
                  <a:pt x="6822194" y="834130"/>
                  <a:pt x="6826507" y="834130"/>
                </a:cubicBezTo>
                <a:cubicBezTo>
                  <a:pt x="6828666" y="834130"/>
                  <a:pt x="6830284" y="831952"/>
                  <a:pt x="6831362" y="827596"/>
                </a:cubicBezTo>
                <a:cubicBezTo>
                  <a:pt x="6832442" y="823239"/>
                  <a:pt x="6832982" y="819972"/>
                  <a:pt x="6832982" y="817793"/>
                </a:cubicBezTo>
                <a:cubicBezTo>
                  <a:pt x="6832982" y="812347"/>
                  <a:pt x="6831093" y="809353"/>
                  <a:pt x="6827317" y="808809"/>
                </a:cubicBezTo>
                <a:cubicBezTo>
                  <a:pt x="6823540" y="808263"/>
                  <a:pt x="6820035" y="807991"/>
                  <a:pt x="6816799" y="807991"/>
                </a:cubicBezTo>
                <a:close/>
                <a:moveTo>
                  <a:pt x="3557239" y="807991"/>
                </a:moveTo>
                <a:cubicBezTo>
                  <a:pt x="3554003" y="807991"/>
                  <a:pt x="3552385" y="809081"/>
                  <a:pt x="3552385" y="811259"/>
                </a:cubicBezTo>
                <a:cubicBezTo>
                  <a:pt x="3552385" y="812347"/>
                  <a:pt x="3552924" y="812893"/>
                  <a:pt x="3554003" y="812893"/>
                </a:cubicBezTo>
                <a:cubicBezTo>
                  <a:pt x="3556160" y="812893"/>
                  <a:pt x="3557239" y="811259"/>
                  <a:pt x="3557239" y="807991"/>
                </a:cubicBezTo>
                <a:close/>
                <a:moveTo>
                  <a:pt x="3304785" y="807991"/>
                </a:moveTo>
                <a:cubicBezTo>
                  <a:pt x="3301549" y="807991"/>
                  <a:pt x="3299929" y="809625"/>
                  <a:pt x="3299929" y="812893"/>
                </a:cubicBezTo>
                <a:cubicBezTo>
                  <a:pt x="3299929" y="816160"/>
                  <a:pt x="3302088" y="817793"/>
                  <a:pt x="3306403" y="817793"/>
                </a:cubicBezTo>
                <a:cubicBezTo>
                  <a:pt x="3309639" y="817793"/>
                  <a:pt x="3311258" y="816160"/>
                  <a:pt x="3311258" y="812893"/>
                </a:cubicBezTo>
                <a:cubicBezTo>
                  <a:pt x="3311258" y="809625"/>
                  <a:pt x="3309100" y="807991"/>
                  <a:pt x="3304785" y="807991"/>
                </a:cubicBezTo>
                <a:close/>
                <a:moveTo>
                  <a:pt x="2688719" y="804724"/>
                </a:moveTo>
                <a:cubicBezTo>
                  <a:pt x="2687640" y="803635"/>
                  <a:pt x="2687101" y="805268"/>
                  <a:pt x="2687101" y="809625"/>
                </a:cubicBezTo>
                <a:cubicBezTo>
                  <a:pt x="2689258" y="809625"/>
                  <a:pt x="2690337" y="808537"/>
                  <a:pt x="2690337" y="806358"/>
                </a:cubicBezTo>
                <a:cubicBezTo>
                  <a:pt x="2690337" y="805268"/>
                  <a:pt x="2689796" y="804724"/>
                  <a:pt x="2688719" y="804724"/>
                </a:cubicBezTo>
                <a:close/>
                <a:moveTo>
                  <a:pt x="2585147" y="804724"/>
                </a:moveTo>
                <a:cubicBezTo>
                  <a:pt x="2581910" y="804724"/>
                  <a:pt x="2578674" y="806358"/>
                  <a:pt x="2575438" y="809625"/>
                </a:cubicBezTo>
                <a:cubicBezTo>
                  <a:pt x="2572200" y="812893"/>
                  <a:pt x="2570582" y="815616"/>
                  <a:pt x="2570582" y="817793"/>
                </a:cubicBezTo>
                <a:cubicBezTo>
                  <a:pt x="2574897" y="817793"/>
                  <a:pt x="2580292" y="814526"/>
                  <a:pt x="2586765" y="807991"/>
                </a:cubicBezTo>
                <a:cubicBezTo>
                  <a:pt x="2586765" y="806902"/>
                  <a:pt x="2586226" y="805814"/>
                  <a:pt x="2585147" y="804724"/>
                </a:cubicBezTo>
                <a:close/>
                <a:moveTo>
                  <a:pt x="2329455" y="804724"/>
                </a:moveTo>
                <a:cubicBezTo>
                  <a:pt x="2325140" y="806902"/>
                  <a:pt x="2322982" y="809625"/>
                  <a:pt x="2322982" y="812893"/>
                </a:cubicBezTo>
                <a:cubicBezTo>
                  <a:pt x="2327298" y="812893"/>
                  <a:pt x="2329455" y="810714"/>
                  <a:pt x="2329455" y="806358"/>
                </a:cubicBezTo>
                <a:close/>
                <a:moveTo>
                  <a:pt x="539415" y="804724"/>
                </a:moveTo>
                <a:cubicBezTo>
                  <a:pt x="538336" y="803635"/>
                  <a:pt x="537795" y="805268"/>
                  <a:pt x="537795" y="809625"/>
                </a:cubicBezTo>
                <a:cubicBezTo>
                  <a:pt x="539953" y="809625"/>
                  <a:pt x="541033" y="808537"/>
                  <a:pt x="541033" y="806358"/>
                </a:cubicBezTo>
                <a:cubicBezTo>
                  <a:pt x="541033" y="805268"/>
                  <a:pt x="540492" y="804724"/>
                  <a:pt x="539415" y="804724"/>
                </a:cubicBezTo>
                <a:close/>
                <a:moveTo>
                  <a:pt x="435843" y="804724"/>
                </a:moveTo>
                <a:cubicBezTo>
                  <a:pt x="432607" y="804724"/>
                  <a:pt x="429370" y="806358"/>
                  <a:pt x="426134" y="809625"/>
                </a:cubicBezTo>
                <a:cubicBezTo>
                  <a:pt x="422896" y="812893"/>
                  <a:pt x="421278" y="815616"/>
                  <a:pt x="421278" y="817793"/>
                </a:cubicBezTo>
                <a:cubicBezTo>
                  <a:pt x="425593" y="817793"/>
                  <a:pt x="430988" y="814526"/>
                  <a:pt x="437461" y="807991"/>
                </a:cubicBezTo>
                <a:cubicBezTo>
                  <a:pt x="437461" y="806902"/>
                  <a:pt x="436922" y="805814"/>
                  <a:pt x="435843" y="804724"/>
                </a:cubicBezTo>
                <a:close/>
                <a:moveTo>
                  <a:pt x="180151" y="804724"/>
                </a:moveTo>
                <a:cubicBezTo>
                  <a:pt x="175836" y="806902"/>
                  <a:pt x="173678" y="809625"/>
                  <a:pt x="173678" y="812893"/>
                </a:cubicBezTo>
                <a:cubicBezTo>
                  <a:pt x="177994" y="812893"/>
                  <a:pt x="180151" y="810714"/>
                  <a:pt x="180151" y="806358"/>
                </a:cubicBezTo>
                <a:close/>
                <a:moveTo>
                  <a:pt x="7446722" y="799823"/>
                </a:moveTo>
                <a:cubicBezTo>
                  <a:pt x="7442406" y="799823"/>
                  <a:pt x="7440248" y="802546"/>
                  <a:pt x="7440248" y="807991"/>
                </a:cubicBezTo>
                <a:cubicBezTo>
                  <a:pt x="7440248" y="811259"/>
                  <a:pt x="7442676" y="813709"/>
                  <a:pt x="7447530" y="815344"/>
                </a:cubicBezTo>
                <a:cubicBezTo>
                  <a:pt x="7452385" y="816977"/>
                  <a:pt x="7455892" y="817793"/>
                  <a:pt x="7458050" y="817793"/>
                </a:cubicBezTo>
                <a:cubicBezTo>
                  <a:pt x="7460207" y="817793"/>
                  <a:pt x="7461286" y="816160"/>
                  <a:pt x="7461286" y="812893"/>
                </a:cubicBezTo>
                <a:cubicBezTo>
                  <a:pt x="7461286" y="804179"/>
                  <a:pt x="7456431" y="799823"/>
                  <a:pt x="7446722" y="799823"/>
                </a:cubicBezTo>
                <a:close/>
                <a:moveTo>
                  <a:pt x="7422447" y="799823"/>
                </a:moveTo>
                <a:cubicBezTo>
                  <a:pt x="7418132" y="799823"/>
                  <a:pt x="7415434" y="802274"/>
                  <a:pt x="7414356" y="807175"/>
                </a:cubicBezTo>
                <a:cubicBezTo>
                  <a:pt x="7413276" y="812075"/>
                  <a:pt x="7412737" y="815616"/>
                  <a:pt x="7412737" y="817793"/>
                </a:cubicBezTo>
                <a:cubicBezTo>
                  <a:pt x="7412737" y="821061"/>
                  <a:pt x="7413815" y="822695"/>
                  <a:pt x="7415974" y="822695"/>
                </a:cubicBezTo>
                <a:cubicBezTo>
                  <a:pt x="7419210" y="822695"/>
                  <a:pt x="7421368" y="819972"/>
                  <a:pt x="7422447" y="814526"/>
                </a:cubicBezTo>
                <a:cubicBezTo>
                  <a:pt x="7423526" y="809081"/>
                  <a:pt x="7425142" y="805268"/>
                  <a:pt x="7427301" y="803091"/>
                </a:cubicBezTo>
                <a:cubicBezTo>
                  <a:pt x="7425142" y="800912"/>
                  <a:pt x="7423526" y="799823"/>
                  <a:pt x="7422447" y="799823"/>
                </a:cubicBezTo>
                <a:close/>
                <a:moveTo>
                  <a:pt x="5590734" y="799823"/>
                </a:moveTo>
                <a:lnTo>
                  <a:pt x="5590734" y="803091"/>
                </a:lnTo>
                <a:cubicBezTo>
                  <a:pt x="5591813" y="803091"/>
                  <a:pt x="5592352" y="802546"/>
                  <a:pt x="5592352" y="801456"/>
                </a:cubicBezTo>
                <a:cubicBezTo>
                  <a:pt x="5592352" y="800368"/>
                  <a:pt x="5591813" y="799823"/>
                  <a:pt x="5590734" y="799823"/>
                </a:cubicBezTo>
                <a:close/>
                <a:moveTo>
                  <a:pt x="3468233" y="799823"/>
                </a:moveTo>
                <a:cubicBezTo>
                  <a:pt x="3464997" y="799823"/>
                  <a:pt x="3460411" y="801456"/>
                  <a:pt x="3454478" y="804724"/>
                </a:cubicBezTo>
                <a:cubicBezTo>
                  <a:pt x="3448543" y="807991"/>
                  <a:pt x="3445576" y="811259"/>
                  <a:pt x="3445576" y="814526"/>
                </a:cubicBezTo>
                <a:cubicBezTo>
                  <a:pt x="3445576" y="816705"/>
                  <a:pt x="3446656" y="819428"/>
                  <a:pt x="3448814" y="822695"/>
                </a:cubicBezTo>
                <a:cubicBezTo>
                  <a:pt x="3450971" y="825961"/>
                  <a:pt x="3453129" y="827596"/>
                  <a:pt x="3455286" y="827596"/>
                </a:cubicBezTo>
                <a:cubicBezTo>
                  <a:pt x="3457444" y="827596"/>
                  <a:pt x="3460411" y="827051"/>
                  <a:pt x="3464187" y="825961"/>
                </a:cubicBezTo>
                <a:cubicBezTo>
                  <a:pt x="3467963" y="824873"/>
                  <a:pt x="3470391" y="823239"/>
                  <a:pt x="3471469" y="821061"/>
                </a:cubicBezTo>
                <a:cubicBezTo>
                  <a:pt x="3471469" y="817793"/>
                  <a:pt x="3472009" y="814798"/>
                  <a:pt x="3473088" y="812075"/>
                </a:cubicBezTo>
                <a:cubicBezTo>
                  <a:pt x="3474166" y="809353"/>
                  <a:pt x="3474706" y="806358"/>
                  <a:pt x="3474706" y="803091"/>
                </a:cubicBezTo>
                <a:cubicBezTo>
                  <a:pt x="3474706" y="800912"/>
                  <a:pt x="3472548" y="799823"/>
                  <a:pt x="3468233" y="799823"/>
                </a:cubicBezTo>
                <a:close/>
                <a:moveTo>
                  <a:pt x="1092367" y="798189"/>
                </a:moveTo>
                <a:cubicBezTo>
                  <a:pt x="1083736" y="798189"/>
                  <a:pt x="1079421" y="802002"/>
                  <a:pt x="1079421" y="809625"/>
                </a:cubicBezTo>
                <a:cubicBezTo>
                  <a:pt x="1079421" y="812893"/>
                  <a:pt x="1082118" y="816160"/>
                  <a:pt x="1087513" y="819428"/>
                </a:cubicBezTo>
                <a:cubicBezTo>
                  <a:pt x="1092907" y="822695"/>
                  <a:pt x="1096682" y="824328"/>
                  <a:pt x="1098840" y="824328"/>
                </a:cubicBezTo>
                <a:cubicBezTo>
                  <a:pt x="1103156" y="824328"/>
                  <a:pt x="1106393" y="822423"/>
                  <a:pt x="1108550" y="818610"/>
                </a:cubicBezTo>
                <a:cubicBezTo>
                  <a:pt x="1110708" y="814798"/>
                  <a:pt x="1111787" y="811259"/>
                  <a:pt x="1111787" y="807991"/>
                </a:cubicBezTo>
                <a:cubicBezTo>
                  <a:pt x="1111787" y="804724"/>
                  <a:pt x="1110168" y="803091"/>
                  <a:pt x="1106932" y="803091"/>
                </a:cubicBezTo>
                <a:cubicBezTo>
                  <a:pt x="1104774" y="803091"/>
                  <a:pt x="1103425" y="803363"/>
                  <a:pt x="1102886" y="803907"/>
                </a:cubicBezTo>
                <a:cubicBezTo>
                  <a:pt x="1102347" y="804452"/>
                  <a:pt x="1100997" y="804724"/>
                  <a:pt x="1098840" y="804724"/>
                </a:cubicBezTo>
                <a:lnTo>
                  <a:pt x="1098840" y="803091"/>
                </a:lnTo>
                <a:close/>
                <a:moveTo>
                  <a:pt x="1008216" y="798189"/>
                </a:moveTo>
                <a:cubicBezTo>
                  <a:pt x="1004978" y="798189"/>
                  <a:pt x="1000124" y="800640"/>
                  <a:pt x="993651" y="805540"/>
                </a:cubicBezTo>
                <a:cubicBezTo>
                  <a:pt x="987177" y="810442"/>
                  <a:pt x="983941" y="815616"/>
                  <a:pt x="983941" y="821061"/>
                </a:cubicBezTo>
                <a:cubicBezTo>
                  <a:pt x="983941" y="823239"/>
                  <a:pt x="985019" y="825961"/>
                  <a:pt x="987177" y="829230"/>
                </a:cubicBezTo>
                <a:cubicBezTo>
                  <a:pt x="989336" y="832496"/>
                  <a:pt x="991492" y="834130"/>
                  <a:pt x="993651" y="834130"/>
                </a:cubicBezTo>
                <a:cubicBezTo>
                  <a:pt x="995808" y="834130"/>
                  <a:pt x="999854" y="830046"/>
                  <a:pt x="1005788" y="821877"/>
                </a:cubicBezTo>
                <a:cubicBezTo>
                  <a:pt x="1011721" y="813709"/>
                  <a:pt x="1014688" y="808537"/>
                  <a:pt x="1014688" y="806358"/>
                </a:cubicBezTo>
                <a:cubicBezTo>
                  <a:pt x="1014688" y="800912"/>
                  <a:pt x="1012531" y="798189"/>
                  <a:pt x="1008216" y="798189"/>
                </a:cubicBezTo>
                <a:close/>
                <a:moveTo>
                  <a:pt x="5310769" y="796556"/>
                </a:moveTo>
                <a:cubicBezTo>
                  <a:pt x="5308611" y="796556"/>
                  <a:pt x="5305375" y="797645"/>
                  <a:pt x="5301058" y="799823"/>
                </a:cubicBezTo>
                <a:cubicBezTo>
                  <a:pt x="5296743" y="802002"/>
                  <a:pt x="5294586" y="804179"/>
                  <a:pt x="5294586" y="806358"/>
                </a:cubicBezTo>
                <a:cubicBezTo>
                  <a:pt x="5294586" y="808537"/>
                  <a:pt x="5296474" y="809625"/>
                  <a:pt x="5300250" y="809625"/>
                </a:cubicBezTo>
                <a:cubicBezTo>
                  <a:pt x="5304026" y="809625"/>
                  <a:pt x="5306993" y="809625"/>
                  <a:pt x="5309150" y="809625"/>
                </a:cubicBezTo>
                <a:cubicBezTo>
                  <a:pt x="5312387" y="809625"/>
                  <a:pt x="5314005" y="806902"/>
                  <a:pt x="5314005" y="801456"/>
                </a:cubicBezTo>
                <a:cubicBezTo>
                  <a:pt x="5314005" y="798189"/>
                  <a:pt x="5312926" y="796556"/>
                  <a:pt x="5310769" y="796556"/>
                </a:cubicBezTo>
                <a:close/>
                <a:moveTo>
                  <a:pt x="2450828" y="796556"/>
                </a:moveTo>
                <a:cubicBezTo>
                  <a:pt x="2449749" y="796556"/>
                  <a:pt x="2449210" y="797645"/>
                  <a:pt x="2449210" y="799823"/>
                </a:cubicBezTo>
                <a:cubicBezTo>
                  <a:pt x="2449210" y="802002"/>
                  <a:pt x="2451368" y="803091"/>
                  <a:pt x="2455683" y="803091"/>
                </a:cubicBezTo>
                <a:cubicBezTo>
                  <a:pt x="2455683" y="798733"/>
                  <a:pt x="2454065" y="796556"/>
                  <a:pt x="2450828" y="796556"/>
                </a:cubicBezTo>
                <a:close/>
                <a:moveTo>
                  <a:pt x="301524" y="796556"/>
                </a:moveTo>
                <a:cubicBezTo>
                  <a:pt x="300446" y="796556"/>
                  <a:pt x="299906" y="797645"/>
                  <a:pt x="299906" y="799823"/>
                </a:cubicBezTo>
                <a:cubicBezTo>
                  <a:pt x="299906" y="802002"/>
                  <a:pt x="302064" y="803091"/>
                  <a:pt x="306379" y="803091"/>
                </a:cubicBezTo>
                <a:cubicBezTo>
                  <a:pt x="306379" y="798733"/>
                  <a:pt x="304761" y="796556"/>
                  <a:pt x="301524" y="796556"/>
                </a:cubicBezTo>
                <a:close/>
                <a:moveTo>
                  <a:pt x="964521" y="794923"/>
                </a:moveTo>
                <a:cubicBezTo>
                  <a:pt x="960206" y="794923"/>
                  <a:pt x="958049" y="797645"/>
                  <a:pt x="958049" y="803091"/>
                </a:cubicBezTo>
                <a:cubicBezTo>
                  <a:pt x="958049" y="804179"/>
                  <a:pt x="958318" y="804724"/>
                  <a:pt x="958857" y="804724"/>
                </a:cubicBezTo>
                <a:cubicBezTo>
                  <a:pt x="959396" y="804724"/>
                  <a:pt x="959667" y="805268"/>
                  <a:pt x="959667" y="806358"/>
                </a:cubicBezTo>
                <a:lnTo>
                  <a:pt x="962903" y="806358"/>
                </a:lnTo>
                <a:cubicBezTo>
                  <a:pt x="965061" y="806358"/>
                  <a:pt x="967219" y="806086"/>
                  <a:pt x="969376" y="805540"/>
                </a:cubicBezTo>
                <a:cubicBezTo>
                  <a:pt x="971533" y="804996"/>
                  <a:pt x="972612" y="803635"/>
                  <a:pt x="972612" y="801456"/>
                </a:cubicBezTo>
                <a:cubicBezTo>
                  <a:pt x="972612" y="797100"/>
                  <a:pt x="969915" y="794923"/>
                  <a:pt x="964521" y="794923"/>
                </a:cubicBezTo>
                <a:close/>
                <a:moveTo>
                  <a:pt x="2701664" y="793288"/>
                </a:moveTo>
                <a:lnTo>
                  <a:pt x="2701664" y="794923"/>
                </a:lnTo>
                <a:lnTo>
                  <a:pt x="2703284" y="794923"/>
                </a:lnTo>
                <a:lnTo>
                  <a:pt x="2704902" y="794923"/>
                </a:lnTo>
                <a:lnTo>
                  <a:pt x="2703284" y="793288"/>
                </a:lnTo>
                <a:close/>
                <a:moveTo>
                  <a:pt x="1021161" y="793288"/>
                </a:moveTo>
                <a:cubicBezTo>
                  <a:pt x="1019004" y="793288"/>
                  <a:pt x="1017925" y="794377"/>
                  <a:pt x="1017925" y="796556"/>
                </a:cubicBezTo>
                <a:cubicBezTo>
                  <a:pt x="1017925" y="797645"/>
                  <a:pt x="1019004" y="798189"/>
                  <a:pt x="1021161" y="798189"/>
                </a:cubicBezTo>
                <a:close/>
                <a:moveTo>
                  <a:pt x="552360" y="793288"/>
                </a:moveTo>
                <a:lnTo>
                  <a:pt x="552360" y="794923"/>
                </a:lnTo>
                <a:lnTo>
                  <a:pt x="553979" y="794923"/>
                </a:lnTo>
                <a:lnTo>
                  <a:pt x="555598" y="794923"/>
                </a:lnTo>
                <a:lnTo>
                  <a:pt x="553979" y="793288"/>
                </a:lnTo>
                <a:close/>
                <a:moveTo>
                  <a:pt x="7634848" y="791654"/>
                </a:moveTo>
                <a:cubicBezTo>
                  <a:pt x="7630534" y="791654"/>
                  <a:pt x="7628375" y="794377"/>
                  <a:pt x="7628375" y="799823"/>
                </a:cubicBezTo>
                <a:cubicBezTo>
                  <a:pt x="7628375" y="804179"/>
                  <a:pt x="7629994" y="806358"/>
                  <a:pt x="7633230" y="806358"/>
                </a:cubicBezTo>
                <a:cubicBezTo>
                  <a:pt x="7635388" y="806358"/>
                  <a:pt x="7636738" y="805268"/>
                  <a:pt x="7637276" y="803091"/>
                </a:cubicBezTo>
                <a:cubicBezTo>
                  <a:pt x="7637815" y="800912"/>
                  <a:pt x="7638086" y="798733"/>
                  <a:pt x="7638086" y="796556"/>
                </a:cubicBezTo>
                <a:cubicBezTo>
                  <a:pt x="7638086" y="793288"/>
                  <a:pt x="7637006" y="791654"/>
                  <a:pt x="7634848" y="791654"/>
                </a:cubicBezTo>
                <a:close/>
                <a:moveTo>
                  <a:pt x="6117693" y="791654"/>
                </a:moveTo>
                <a:cubicBezTo>
                  <a:pt x="6113378" y="791654"/>
                  <a:pt x="6111219" y="794377"/>
                  <a:pt x="6111219" y="799823"/>
                </a:cubicBezTo>
                <a:cubicBezTo>
                  <a:pt x="6111219" y="804179"/>
                  <a:pt x="6112839" y="806358"/>
                  <a:pt x="6116075" y="806358"/>
                </a:cubicBezTo>
                <a:cubicBezTo>
                  <a:pt x="6118232" y="806358"/>
                  <a:pt x="6119582" y="805268"/>
                  <a:pt x="6120121" y="803091"/>
                </a:cubicBezTo>
                <a:cubicBezTo>
                  <a:pt x="6120660" y="800912"/>
                  <a:pt x="6120930" y="798733"/>
                  <a:pt x="6120930" y="796556"/>
                </a:cubicBezTo>
                <a:cubicBezTo>
                  <a:pt x="6120930" y="793288"/>
                  <a:pt x="6119851" y="791654"/>
                  <a:pt x="6117693" y="791654"/>
                </a:cubicBezTo>
                <a:close/>
                <a:moveTo>
                  <a:pt x="5670031" y="791654"/>
                </a:moveTo>
                <a:cubicBezTo>
                  <a:pt x="5665716" y="791654"/>
                  <a:pt x="5663558" y="794377"/>
                  <a:pt x="5663558" y="799823"/>
                </a:cubicBezTo>
                <a:cubicBezTo>
                  <a:pt x="5663558" y="800912"/>
                  <a:pt x="5664637" y="801456"/>
                  <a:pt x="5666794" y="801456"/>
                </a:cubicBezTo>
                <a:cubicBezTo>
                  <a:pt x="5671110" y="801456"/>
                  <a:pt x="5673267" y="799279"/>
                  <a:pt x="5673267" y="794923"/>
                </a:cubicBezTo>
                <a:cubicBezTo>
                  <a:pt x="5673267" y="792744"/>
                  <a:pt x="5672189" y="791654"/>
                  <a:pt x="5670031" y="791654"/>
                </a:cubicBezTo>
                <a:close/>
                <a:moveTo>
                  <a:pt x="7195075" y="790021"/>
                </a:moveTo>
                <a:cubicBezTo>
                  <a:pt x="7194535" y="790021"/>
                  <a:pt x="7194267" y="790565"/>
                  <a:pt x="7194267" y="791654"/>
                </a:cubicBezTo>
                <a:lnTo>
                  <a:pt x="7195885" y="791654"/>
                </a:lnTo>
                <a:cubicBezTo>
                  <a:pt x="7195885" y="790565"/>
                  <a:pt x="7195616" y="790021"/>
                  <a:pt x="7195075" y="790021"/>
                </a:cubicBezTo>
                <a:close/>
                <a:moveTo>
                  <a:pt x="2476720" y="786754"/>
                </a:moveTo>
                <a:cubicBezTo>
                  <a:pt x="2473484" y="786754"/>
                  <a:pt x="2471866" y="787842"/>
                  <a:pt x="2471866" y="790021"/>
                </a:cubicBezTo>
                <a:cubicBezTo>
                  <a:pt x="2471866" y="792200"/>
                  <a:pt x="2473484" y="793288"/>
                  <a:pt x="2476720" y="793288"/>
                </a:cubicBezTo>
                <a:close/>
                <a:moveTo>
                  <a:pt x="327417" y="786754"/>
                </a:moveTo>
                <a:cubicBezTo>
                  <a:pt x="324180" y="786754"/>
                  <a:pt x="322562" y="787842"/>
                  <a:pt x="322562" y="790021"/>
                </a:cubicBezTo>
                <a:cubicBezTo>
                  <a:pt x="322562" y="792200"/>
                  <a:pt x="324180" y="793288"/>
                  <a:pt x="327417" y="793288"/>
                </a:cubicBezTo>
                <a:close/>
                <a:moveTo>
                  <a:pt x="8495783" y="783486"/>
                </a:moveTo>
                <a:lnTo>
                  <a:pt x="8489310" y="786754"/>
                </a:lnTo>
                <a:cubicBezTo>
                  <a:pt x="8484995" y="788932"/>
                  <a:pt x="8482838" y="791110"/>
                  <a:pt x="8482838" y="793288"/>
                </a:cubicBezTo>
                <a:cubicBezTo>
                  <a:pt x="8484995" y="793288"/>
                  <a:pt x="8487693" y="792472"/>
                  <a:pt x="8490929" y="790838"/>
                </a:cubicBezTo>
                <a:cubicBezTo>
                  <a:pt x="8494165" y="789204"/>
                  <a:pt x="8495783" y="787298"/>
                  <a:pt x="8495783" y="785120"/>
                </a:cubicBezTo>
                <a:close/>
                <a:moveTo>
                  <a:pt x="6978628" y="783486"/>
                </a:moveTo>
                <a:lnTo>
                  <a:pt x="6972154" y="786754"/>
                </a:lnTo>
                <a:cubicBezTo>
                  <a:pt x="6967839" y="788932"/>
                  <a:pt x="6965682" y="791110"/>
                  <a:pt x="6965682" y="793288"/>
                </a:cubicBezTo>
                <a:cubicBezTo>
                  <a:pt x="6967839" y="793288"/>
                  <a:pt x="6970538" y="792472"/>
                  <a:pt x="6973774" y="790838"/>
                </a:cubicBezTo>
                <a:cubicBezTo>
                  <a:pt x="6977010" y="789204"/>
                  <a:pt x="6978628" y="787298"/>
                  <a:pt x="6978628" y="785120"/>
                </a:cubicBezTo>
                <a:close/>
                <a:moveTo>
                  <a:pt x="4201829" y="783486"/>
                </a:moveTo>
                <a:cubicBezTo>
                  <a:pt x="4199671" y="784576"/>
                  <a:pt x="4198592" y="786754"/>
                  <a:pt x="4198592" y="790021"/>
                </a:cubicBezTo>
                <a:cubicBezTo>
                  <a:pt x="4201829" y="790021"/>
                  <a:pt x="4203447" y="788932"/>
                  <a:pt x="4203447" y="786754"/>
                </a:cubicBezTo>
                <a:cubicBezTo>
                  <a:pt x="4203447" y="784576"/>
                  <a:pt x="4202907" y="783486"/>
                  <a:pt x="4201829" y="783486"/>
                </a:cubicBezTo>
                <a:close/>
                <a:moveTo>
                  <a:pt x="4565946" y="781853"/>
                </a:moveTo>
                <a:cubicBezTo>
                  <a:pt x="4563788" y="781853"/>
                  <a:pt x="4562709" y="784031"/>
                  <a:pt x="4562709" y="788388"/>
                </a:cubicBezTo>
                <a:cubicBezTo>
                  <a:pt x="4565946" y="788388"/>
                  <a:pt x="4567564" y="787298"/>
                  <a:pt x="4567564" y="785120"/>
                </a:cubicBezTo>
                <a:cubicBezTo>
                  <a:pt x="4567564" y="782942"/>
                  <a:pt x="4567024" y="781853"/>
                  <a:pt x="4565946" y="781853"/>
                </a:cubicBezTo>
                <a:close/>
                <a:moveTo>
                  <a:pt x="4098258" y="781853"/>
                </a:moveTo>
                <a:cubicBezTo>
                  <a:pt x="4097178" y="781853"/>
                  <a:pt x="4096639" y="782397"/>
                  <a:pt x="4096639" y="783486"/>
                </a:cubicBezTo>
                <a:cubicBezTo>
                  <a:pt x="4096639" y="785665"/>
                  <a:pt x="4097178" y="786754"/>
                  <a:pt x="4098258" y="786754"/>
                </a:cubicBezTo>
                <a:cubicBezTo>
                  <a:pt x="4100414" y="786754"/>
                  <a:pt x="4101494" y="785665"/>
                  <a:pt x="4101494" y="783486"/>
                </a:cubicBezTo>
                <a:cubicBezTo>
                  <a:pt x="4101494" y="782397"/>
                  <a:pt x="4100414" y="781853"/>
                  <a:pt x="4098258" y="781853"/>
                </a:cubicBezTo>
                <a:close/>
                <a:moveTo>
                  <a:pt x="2358585" y="781853"/>
                </a:moveTo>
                <a:cubicBezTo>
                  <a:pt x="2358585" y="782942"/>
                  <a:pt x="2359124" y="784031"/>
                  <a:pt x="2360203" y="785120"/>
                </a:cubicBezTo>
                <a:lnTo>
                  <a:pt x="2361821" y="783486"/>
                </a:lnTo>
                <a:cubicBezTo>
                  <a:pt x="2361821" y="783486"/>
                  <a:pt x="2360742" y="782942"/>
                  <a:pt x="2358585" y="781853"/>
                </a:cubicBezTo>
                <a:close/>
                <a:moveTo>
                  <a:pt x="1139298" y="781853"/>
                </a:moveTo>
                <a:cubicBezTo>
                  <a:pt x="1137140" y="781853"/>
                  <a:pt x="1136062" y="782942"/>
                  <a:pt x="1136062" y="785120"/>
                </a:cubicBezTo>
                <a:cubicBezTo>
                  <a:pt x="1136062" y="787298"/>
                  <a:pt x="1137680" y="788388"/>
                  <a:pt x="1140916" y="788388"/>
                </a:cubicBezTo>
                <a:cubicBezTo>
                  <a:pt x="1140916" y="784031"/>
                  <a:pt x="1140377" y="781853"/>
                  <a:pt x="1139298" y="781853"/>
                </a:cubicBezTo>
                <a:close/>
                <a:moveTo>
                  <a:pt x="209281" y="781853"/>
                </a:moveTo>
                <a:cubicBezTo>
                  <a:pt x="209281" y="782942"/>
                  <a:pt x="209820" y="784031"/>
                  <a:pt x="210901" y="785120"/>
                </a:cubicBezTo>
                <a:lnTo>
                  <a:pt x="212517" y="783486"/>
                </a:lnTo>
                <a:cubicBezTo>
                  <a:pt x="212517" y="783486"/>
                  <a:pt x="211440" y="782942"/>
                  <a:pt x="209281" y="781853"/>
                </a:cubicBezTo>
                <a:close/>
                <a:moveTo>
                  <a:pt x="5820533" y="780219"/>
                </a:moveTo>
                <a:cubicBezTo>
                  <a:pt x="5817296" y="780219"/>
                  <a:pt x="5814868" y="782125"/>
                  <a:pt x="5813250" y="785937"/>
                </a:cubicBezTo>
                <a:cubicBezTo>
                  <a:pt x="5811632" y="789749"/>
                  <a:pt x="5810823" y="792744"/>
                  <a:pt x="5810823" y="794923"/>
                </a:cubicBezTo>
                <a:cubicBezTo>
                  <a:pt x="5810823" y="798189"/>
                  <a:pt x="5812441" y="799823"/>
                  <a:pt x="5815678" y="799823"/>
                </a:cubicBezTo>
                <a:cubicBezTo>
                  <a:pt x="5817836" y="799823"/>
                  <a:pt x="5820533" y="798461"/>
                  <a:pt x="5823770" y="795739"/>
                </a:cubicBezTo>
                <a:cubicBezTo>
                  <a:pt x="5827007" y="793016"/>
                  <a:pt x="5828625" y="790565"/>
                  <a:pt x="5828625" y="788388"/>
                </a:cubicBezTo>
                <a:cubicBezTo>
                  <a:pt x="5828625" y="782942"/>
                  <a:pt x="5825926" y="780219"/>
                  <a:pt x="5820533" y="780219"/>
                </a:cubicBezTo>
                <a:close/>
                <a:moveTo>
                  <a:pt x="2445974" y="780219"/>
                </a:moveTo>
                <a:cubicBezTo>
                  <a:pt x="2442736" y="780219"/>
                  <a:pt x="2441118" y="781853"/>
                  <a:pt x="2441118" y="785120"/>
                </a:cubicBezTo>
                <a:cubicBezTo>
                  <a:pt x="2441118" y="787298"/>
                  <a:pt x="2442197" y="788388"/>
                  <a:pt x="2444354" y="788388"/>
                </a:cubicBezTo>
                <a:cubicBezTo>
                  <a:pt x="2447592" y="788388"/>
                  <a:pt x="2449210" y="787298"/>
                  <a:pt x="2449210" y="785120"/>
                </a:cubicBezTo>
                <a:cubicBezTo>
                  <a:pt x="2449210" y="781853"/>
                  <a:pt x="2448131" y="780219"/>
                  <a:pt x="2445974" y="780219"/>
                </a:cubicBezTo>
                <a:close/>
                <a:moveTo>
                  <a:pt x="296670" y="780219"/>
                </a:moveTo>
                <a:cubicBezTo>
                  <a:pt x="293432" y="780219"/>
                  <a:pt x="291814" y="781853"/>
                  <a:pt x="291814" y="785120"/>
                </a:cubicBezTo>
                <a:cubicBezTo>
                  <a:pt x="291814" y="787298"/>
                  <a:pt x="292893" y="788388"/>
                  <a:pt x="295052" y="788388"/>
                </a:cubicBezTo>
                <a:cubicBezTo>
                  <a:pt x="298288" y="788388"/>
                  <a:pt x="299906" y="787298"/>
                  <a:pt x="299906" y="785120"/>
                </a:cubicBezTo>
                <a:cubicBezTo>
                  <a:pt x="299906" y="781853"/>
                  <a:pt x="298827" y="780219"/>
                  <a:pt x="296670" y="780219"/>
                </a:cubicBezTo>
                <a:close/>
                <a:moveTo>
                  <a:pt x="8340427" y="778586"/>
                </a:moveTo>
                <a:cubicBezTo>
                  <a:pt x="8336110" y="778586"/>
                  <a:pt x="8333955" y="780219"/>
                  <a:pt x="8333955" y="783486"/>
                </a:cubicBezTo>
                <a:cubicBezTo>
                  <a:pt x="8333955" y="785665"/>
                  <a:pt x="8335572" y="786754"/>
                  <a:pt x="8338809" y="786754"/>
                </a:cubicBezTo>
                <a:cubicBezTo>
                  <a:pt x="8342046" y="786754"/>
                  <a:pt x="8343663" y="785120"/>
                  <a:pt x="8343663" y="781853"/>
                </a:cubicBezTo>
                <a:cubicBezTo>
                  <a:pt x="8343663" y="779674"/>
                  <a:pt x="8342585" y="778586"/>
                  <a:pt x="8340427" y="778586"/>
                </a:cubicBezTo>
                <a:close/>
                <a:moveTo>
                  <a:pt x="6823271" y="778586"/>
                </a:moveTo>
                <a:cubicBezTo>
                  <a:pt x="6818954" y="778586"/>
                  <a:pt x="6816799" y="780219"/>
                  <a:pt x="6816799" y="783486"/>
                </a:cubicBezTo>
                <a:cubicBezTo>
                  <a:pt x="6816799" y="785665"/>
                  <a:pt x="6818416" y="786754"/>
                  <a:pt x="6821653" y="786754"/>
                </a:cubicBezTo>
                <a:cubicBezTo>
                  <a:pt x="6824890" y="786754"/>
                  <a:pt x="6826507" y="785120"/>
                  <a:pt x="6826507" y="781853"/>
                </a:cubicBezTo>
                <a:cubicBezTo>
                  <a:pt x="6826507" y="779674"/>
                  <a:pt x="6825430" y="778586"/>
                  <a:pt x="6823271" y="778586"/>
                </a:cubicBezTo>
                <a:close/>
                <a:moveTo>
                  <a:pt x="5563224" y="778586"/>
                </a:moveTo>
                <a:cubicBezTo>
                  <a:pt x="5559986" y="778586"/>
                  <a:pt x="5558368" y="780219"/>
                  <a:pt x="5558368" y="783486"/>
                </a:cubicBezTo>
                <a:cubicBezTo>
                  <a:pt x="5558368" y="786754"/>
                  <a:pt x="5561065" y="788388"/>
                  <a:pt x="5566460" y="788388"/>
                </a:cubicBezTo>
                <a:lnTo>
                  <a:pt x="5569696" y="788388"/>
                </a:lnTo>
                <a:cubicBezTo>
                  <a:pt x="5570775" y="788388"/>
                  <a:pt x="5571314" y="787842"/>
                  <a:pt x="5571314" y="786754"/>
                </a:cubicBezTo>
                <a:cubicBezTo>
                  <a:pt x="5571314" y="781309"/>
                  <a:pt x="5568618" y="778586"/>
                  <a:pt x="5563224" y="778586"/>
                </a:cubicBezTo>
                <a:close/>
                <a:moveTo>
                  <a:pt x="8277314" y="776951"/>
                </a:moveTo>
                <a:cubicBezTo>
                  <a:pt x="8274076" y="776951"/>
                  <a:pt x="8272459" y="779130"/>
                  <a:pt x="8272459" y="783486"/>
                </a:cubicBezTo>
                <a:cubicBezTo>
                  <a:pt x="8272459" y="788932"/>
                  <a:pt x="8274617" y="791654"/>
                  <a:pt x="8278931" y="791654"/>
                </a:cubicBezTo>
                <a:cubicBezTo>
                  <a:pt x="8281089" y="791654"/>
                  <a:pt x="8282168" y="790021"/>
                  <a:pt x="8282168" y="786754"/>
                </a:cubicBezTo>
                <a:cubicBezTo>
                  <a:pt x="8282168" y="780219"/>
                  <a:pt x="8280550" y="776951"/>
                  <a:pt x="8277314" y="776951"/>
                </a:cubicBezTo>
                <a:close/>
                <a:moveTo>
                  <a:pt x="7786969" y="776951"/>
                </a:moveTo>
                <a:cubicBezTo>
                  <a:pt x="7782652" y="776951"/>
                  <a:pt x="7780496" y="778586"/>
                  <a:pt x="7780496" y="781853"/>
                </a:cubicBezTo>
                <a:cubicBezTo>
                  <a:pt x="7780496" y="789477"/>
                  <a:pt x="7783732" y="793288"/>
                  <a:pt x="7790205" y="793288"/>
                </a:cubicBezTo>
                <a:cubicBezTo>
                  <a:pt x="7793441" y="793288"/>
                  <a:pt x="7795060" y="791110"/>
                  <a:pt x="7795060" y="786754"/>
                </a:cubicBezTo>
                <a:cubicBezTo>
                  <a:pt x="7795060" y="784576"/>
                  <a:pt x="7794520" y="782397"/>
                  <a:pt x="7793441" y="780219"/>
                </a:cubicBezTo>
                <a:cubicBezTo>
                  <a:pt x="7792364" y="778041"/>
                  <a:pt x="7790205" y="776951"/>
                  <a:pt x="7786969" y="776951"/>
                </a:cubicBezTo>
                <a:close/>
                <a:moveTo>
                  <a:pt x="6760158" y="776951"/>
                </a:moveTo>
                <a:cubicBezTo>
                  <a:pt x="6756921" y="776951"/>
                  <a:pt x="6755303" y="779130"/>
                  <a:pt x="6755303" y="783486"/>
                </a:cubicBezTo>
                <a:cubicBezTo>
                  <a:pt x="6755303" y="788932"/>
                  <a:pt x="6757460" y="791654"/>
                  <a:pt x="6761775" y="791654"/>
                </a:cubicBezTo>
                <a:cubicBezTo>
                  <a:pt x="6763934" y="791654"/>
                  <a:pt x="6765012" y="790021"/>
                  <a:pt x="6765012" y="786754"/>
                </a:cubicBezTo>
                <a:cubicBezTo>
                  <a:pt x="6765012" y="780219"/>
                  <a:pt x="6763394" y="776951"/>
                  <a:pt x="6760158" y="776951"/>
                </a:cubicBezTo>
                <a:close/>
                <a:moveTo>
                  <a:pt x="6269813" y="776951"/>
                </a:moveTo>
                <a:cubicBezTo>
                  <a:pt x="6265498" y="776951"/>
                  <a:pt x="6263340" y="778586"/>
                  <a:pt x="6263340" y="781853"/>
                </a:cubicBezTo>
                <a:cubicBezTo>
                  <a:pt x="6263340" y="789477"/>
                  <a:pt x="6266577" y="793288"/>
                  <a:pt x="6273049" y="793288"/>
                </a:cubicBezTo>
                <a:cubicBezTo>
                  <a:pt x="6276287" y="793288"/>
                  <a:pt x="6277905" y="791110"/>
                  <a:pt x="6277905" y="786754"/>
                </a:cubicBezTo>
                <a:cubicBezTo>
                  <a:pt x="6277905" y="784576"/>
                  <a:pt x="6277365" y="782397"/>
                  <a:pt x="6276287" y="780219"/>
                </a:cubicBezTo>
                <a:cubicBezTo>
                  <a:pt x="6275208" y="778041"/>
                  <a:pt x="6273049" y="776951"/>
                  <a:pt x="6269813" y="776951"/>
                </a:cubicBezTo>
                <a:close/>
                <a:moveTo>
                  <a:pt x="5763893" y="776951"/>
                </a:moveTo>
                <a:cubicBezTo>
                  <a:pt x="5758499" y="776951"/>
                  <a:pt x="5755801" y="779674"/>
                  <a:pt x="5755801" y="785120"/>
                </a:cubicBezTo>
                <a:cubicBezTo>
                  <a:pt x="5755801" y="788388"/>
                  <a:pt x="5757420" y="790021"/>
                  <a:pt x="5760656" y="790021"/>
                </a:cubicBezTo>
                <a:cubicBezTo>
                  <a:pt x="5766050" y="790021"/>
                  <a:pt x="5768747" y="787842"/>
                  <a:pt x="5768747" y="783486"/>
                </a:cubicBezTo>
                <a:cubicBezTo>
                  <a:pt x="5768747" y="779130"/>
                  <a:pt x="5767129" y="776951"/>
                  <a:pt x="5763893" y="776951"/>
                </a:cubicBezTo>
                <a:close/>
                <a:moveTo>
                  <a:pt x="4295690" y="776951"/>
                </a:moveTo>
                <a:cubicBezTo>
                  <a:pt x="4291374" y="776951"/>
                  <a:pt x="4288947" y="779674"/>
                  <a:pt x="4288408" y="785120"/>
                </a:cubicBezTo>
                <a:cubicBezTo>
                  <a:pt x="4287868" y="790565"/>
                  <a:pt x="4285980" y="793833"/>
                  <a:pt x="4282744" y="794923"/>
                </a:cubicBezTo>
                <a:cubicBezTo>
                  <a:pt x="4279507" y="796011"/>
                  <a:pt x="4277350" y="796011"/>
                  <a:pt x="4276270" y="794923"/>
                </a:cubicBezTo>
                <a:cubicBezTo>
                  <a:pt x="4275191" y="793833"/>
                  <a:pt x="4274652" y="795467"/>
                  <a:pt x="4274652" y="799823"/>
                </a:cubicBezTo>
                <a:cubicBezTo>
                  <a:pt x="4274652" y="802002"/>
                  <a:pt x="4276001" y="805814"/>
                  <a:pt x="4278698" y="811259"/>
                </a:cubicBezTo>
                <a:cubicBezTo>
                  <a:pt x="4281395" y="816705"/>
                  <a:pt x="4284362" y="819428"/>
                  <a:pt x="4287598" y="819428"/>
                </a:cubicBezTo>
                <a:cubicBezTo>
                  <a:pt x="4289756" y="819428"/>
                  <a:pt x="4292723" y="816977"/>
                  <a:pt x="4296499" y="812075"/>
                </a:cubicBezTo>
                <a:cubicBezTo>
                  <a:pt x="4300276" y="807175"/>
                  <a:pt x="4302163" y="803635"/>
                  <a:pt x="4302163" y="801456"/>
                </a:cubicBezTo>
                <a:cubicBezTo>
                  <a:pt x="4302163" y="799279"/>
                  <a:pt x="4301894" y="797645"/>
                  <a:pt x="4301353" y="796556"/>
                </a:cubicBezTo>
                <a:cubicBezTo>
                  <a:pt x="4300814" y="795467"/>
                  <a:pt x="4300545" y="794377"/>
                  <a:pt x="4300545" y="793288"/>
                </a:cubicBezTo>
                <a:cubicBezTo>
                  <a:pt x="4300545" y="791110"/>
                  <a:pt x="4300814" y="789477"/>
                  <a:pt x="4301353" y="788388"/>
                </a:cubicBezTo>
                <a:cubicBezTo>
                  <a:pt x="4301894" y="787298"/>
                  <a:pt x="4302163" y="786209"/>
                  <a:pt x="4302163" y="785120"/>
                </a:cubicBezTo>
                <a:cubicBezTo>
                  <a:pt x="4302163" y="779674"/>
                  <a:pt x="4300006" y="776951"/>
                  <a:pt x="4295690" y="776951"/>
                </a:cubicBezTo>
                <a:close/>
                <a:moveTo>
                  <a:pt x="2421699" y="776951"/>
                </a:moveTo>
                <a:cubicBezTo>
                  <a:pt x="2418462" y="776951"/>
                  <a:pt x="2416844" y="778041"/>
                  <a:pt x="2416844" y="780219"/>
                </a:cubicBezTo>
                <a:cubicBezTo>
                  <a:pt x="2416844" y="783486"/>
                  <a:pt x="2418462" y="785120"/>
                  <a:pt x="2421699" y="785120"/>
                </a:cubicBezTo>
                <a:cubicBezTo>
                  <a:pt x="2423856" y="785120"/>
                  <a:pt x="2424935" y="784031"/>
                  <a:pt x="2424935" y="781853"/>
                </a:cubicBezTo>
                <a:cubicBezTo>
                  <a:pt x="2424935" y="778586"/>
                  <a:pt x="2423856" y="776951"/>
                  <a:pt x="2421699" y="776951"/>
                </a:cubicBezTo>
                <a:close/>
                <a:moveTo>
                  <a:pt x="272395" y="776951"/>
                </a:moveTo>
                <a:cubicBezTo>
                  <a:pt x="269158" y="776951"/>
                  <a:pt x="267540" y="778041"/>
                  <a:pt x="267540" y="780219"/>
                </a:cubicBezTo>
                <a:cubicBezTo>
                  <a:pt x="267540" y="783486"/>
                  <a:pt x="269158" y="785120"/>
                  <a:pt x="272395" y="785120"/>
                </a:cubicBezTo>
                <a:cubicBezTo>
                  <a:pt x="274552" y="785120"/>
                  <a:pt x="275631" y="784031"/>
                  <a:pt x="275631" y="781853"/>
                </a:cubicBezTo>
                <a:cubicBezTo>
                  <a:pt x="275631" y="778586"/>
                  <a:pt x="274552" y="776951"/>
                  <a:pt x="272395" y="776951"/>
                </a:cubicBezTo>
                <a:close/>
                <a:moveTo>
                  <a:pt x="4263324" y="775318"/>
                </a:moveTo>
                <a:cubicBezTo>
                  <a:pt x="4260087" y="778586"/>
                  <a:pt x="4258469" y="780763"/>
                  <a:pt x="4258469" y="781853"/>
                </a:cubicBezTo>
                <a:lnTo>
                  <a:pt x="4260087" y="781853"/>
                </a:lnTo>
                <a:cubicBezTo>
                  <a:pt x="4260087" y="781853"/>
                  <a:pt x="4260626" y="780763"/>
                  <a:pt x="4261706" y="778586"/>
                </a:cubicBezTo>
                <a:cubicBezTo>
                  <a:pt x="4261706" y="777497"/>
                  <a:pt x="4262246" y="776951"/>
                  <a:pt x="4263324" y="776951"/>
                </a:cubicBezTo>
                <a:close/>
                <a:moveTo>
                  <a:pt x="3544292" y="775318"/>
                </a:moveTo>
                <a:cubicBezTo>
                  <a:pt x="3537820" y="775318"/>
                  <a:pt x="3534583" y="779130"/>
                  <a:pt x="3534583" y="786754"/>
                </a:cubicBezTo>
                <a:cubicBezTo>
                  <a:pt x="3534583" y="793288"/>
                  <a:pt x="3537820" y="796556"/>
                  <a:pt x="3544292" y="796556"/>
                </a:cubicBezTo>
                <a:cubicBezTo>
                  <a:pt x="3550766" y="796556"/>
                  <a:pt x="3554003" y="794377"/>
                  <a:pt x="3554003" y="790021"/>
                </a:cubicBezTo>
                <a:cubicBezTo>
                  <a:pt x="3554003" y="787842"/>
                  <a:pt x="3553194" y="784848"/>
                  <a:pt x="3551576" y="781035"/>
                </a:cubicBezTo>
                <a:cubicBezTo>
                  <a:pt x="3549958" y="777225"/>
                  <a:pt x="3547530" y="775318"/>
                  <a:pt x="3544292" y="775318"/>
                </a:cubicBezTo>
                <a:close/>
                <a:moveTo>
                  <a:pt x="2721085" y="775318"/>
                </a:moveTo>
                <a:cubicBezTo>
                  <a:pt x="2718926" y="775318"/>
                  <a:pt x="2717578" y="776951"/>
                  <a:pt x="2717039" y="780219"/>
                </a:cubicBezTo>
                <a:cubicBezTo>
                  <a:pt x="2716499" y="783486"/>
                  <a:pt x="2715690" y="785665"/>
                  <a:pt x="2714611" y="786754"/>
                </a:cubicBezTo>
                <a:lnTo>
                  <a:pt x="2716229" y="788388"/>
                </a:lnTo>
                <a:lnTo>
                  <a:pt x="2717847" y="788388"/>
                </a:lnTo>
                <a:cubicBezTo>
                  <a:pt x="2722162" y="788388"/>
                  <a:pt x="2724321" y="785665"/>
                  <a:pt x="2724321" y="780219"/>
                </a:cubicBezTo>
                <a:cubicBezTo>
                  <a:pt x="2724321" y="776951"/>
                  <a:pt x="2723242" y="775318"/>
                  <a:pt x="2721085" y="775318"/>
                </a:cubicBezTo>
                <a:close/>
                <a:moveTo>
                  <a:pt x="571781" y="775318"/>
                </a:moveTo>
                <a:cubicBezTo>
                  <a:pt x="569622" y="775318"/>
                  <a:pt x="568274" y="776951"/>
                  <a:pt x="567735" y="780219"/>
                </a:cubicBezTo>
                <a:cubicBezTo>
                  <a:pt x="567195" y="783486"/>
                  <a:pt x="566386" y="785665"/>
                  <a:pt x="565307" y="786754"/>
                </a:cubicBezTo>
                <a:lnTo>
                  <a:pt x="566925" y="788388"/>
                </a:lnTo>
                <a:lnTo>
                  <a:pt x="568543" y="788388"/>
                </a:lnTo>
                <a:cubicBezTo>
                  <a:pt x="572860" y="788388"/>
                  <a:pt x="575017" y="785665"/>
                  <a:pt x="575017" y="780219"/>
                </a:cubicBezTo>
                <a:cubicBezTo>
                  <a:pt x="575017" y="776951"/>
                  <a:pt x="573937" y="775318"/>
                  <a:pt x="571781" y="775318"/>
                </a:cubicBezTo>
                <a:close/>
                <a:moveTo>
                  <a:pt x="1029253" y="773684"/>
                </a:moveTo>
                <a:cubicBezTo>
                  <a:pt x="1028175" y="773684"/>
                  <a:pt x="1027635" y="774774"/>
                  <a:pt x="1027635" y="776951"/>
                </a:cubicBezTo>
                <a:cubicBezTo>
                  <a:pt x="1027635" y="779130"/>
                  <a:pt x="1028175" y="780219"/>
                  <a:pt x="1029253" y="780219"/>
                </a:cubicBezTo>
                <a:cubicBezTo>
                  <a:pt x="1031411" y="780219"/>
                  <a:pt x="1032490" y="778586"/>
                  <a:pt x="1032490" y="775318"/>
                </a:cubicBezTo>
                <a:cubicBezTo>
                  <a:pt x="1032490" y="774228"/>
                  <a:pt x="1031411" y="773684"/>
                  <a:pt x="1029253" y="773684"/>
                </a:cubicBezTo>
                <a:close/>
                <a:moveTo>
                  <a:pt x="972612" y="773684"/>
                </a:moveTo>
                <a:cubicBezTo>
                  <a:pt x="966140" y="773684"/>
                  <a:pt x="962903" y="777497"/>
                  <a:pt x="962903" y="785120"/>
                </a:cubicBezTo>
                <a:cubicBezTo>
                  <a:pt x="962903" y="788388"/>
                  <a:pt x="964521" y="790021"/>
                  <a:pt x="967758" y="790021"/>
                </a:cubicBezTo>
                <a:cubicBezTo>
                  <a:pt x="969915" y="790021"/>
                  <a:pt x="972073" y="789477"/>
                  <a:pt x="974232" y="788388"/>
                </a:cubicBezTo>
                <a:cubicBezTo>
                  <a:pt x="976389" y="787298"/>
                  <a:pt x="977468" y="785665"/>
                  <a:pt x="977468" y="783486"/>
                </a:cubicBezTo>
                <a:cubicBezTo>
                  <a:pt x="977468" y="781309"/>
                  <a:pt x="977198" y="779130"/>
                  <a:pt x="976658" y="776951"/>
                </a:cubicBezTo>
                <a:cubicBezTo>
                  <a:pt x="976119" y="774774"/>
                  <a:pt x="974771" y="773684"/>
                  <a:pt x="972612" y="773684"/>
                </a:cubicBezTo>
                <a:close/>
                <a:moveTo>
                  <a:pt x="7216922" y="770418"/>
                </a:moveTo>
                <a:cubicBezTo>
                  <a:pt x="7213686" y="772595"/>
                  <a:pt x="7212068" y="775318"/>
                  <a:pt x="7212068" y="778586"/>
                </a:cubicBezTo>
                <a:cubicBezTo>
                  <a:pt x="7215305" y="778586"/>
                  <a:pt x="7216922" y="776407"/>
                  <a:pt x="7216922" y="772051"/>
                </a:cubicBezTo>
                <a:close/>
                <a:moveTo>
                  <a:pt x="5543803" y="763883"/>
                </a:moveTo>
                <a:cubicBezTo>
                  <a:pt x="5542725" y="763883"/>
                  <a:pt x="5542185" y="764427"/>
                  <a:pt x="5542185" y="765516"/>
                </a:cubicBezTo>
                <a:cubicBezTo>
                  <a:pt x="5542185" y="768783"/>
                  <a:pt x="5543264" y="770418"/>
                  <a:pt x="5545423" y="770418"/>
                </a:cubicBezTo>
                <a:cubicBezTo>
                  <a:pt x="5547579" y="770418"/>
                  <a:pt x="5548659" y="769328"/>
                  <a:pt x="5548659" y="767149"/>
                </a:cubicBezTo>
                <a:cubicBezTo>
                  <a:pt x="5548659" y="764972"/>
                  <a:pt x="5547041" y="763883"/>
                  <a:pt x="5543803" y="763883"/>
                </a:cubicBezTo>
                <a:close/>
                <a:moveTo>
                  <a:pt x="5328570" y="763883"/>
                </a:moveTo>
                <a:cubicBezTo>
                  <a:pt x="5329649" y="763883"/>
                  <a:pt x="5331267" y="764699"/>
                  <a:pt x="5333424" y="766333"/>
                </a:cubicBezTo>
                <a:cubicBezTo>
                  <a:pt x="5335582" y="767967"/>
                  <a:pt x="5336662" y="769872"/>
                  <a:pt x="5336662" y="772051"/>
                </a:cubicBezTo>
                <a:cubicBezTo>
                  <a:pt x="5336662" y="774228"/>
                  <a:pt x="5335313" y="776679"/>
                  <a:pt x="5332616" y="779402"/>
                </a:cubicBezTo>
                <a:cubicBezTo>
                  <a:pt x="5329919" y="782125"/>
                  <a:pt x="5328030" y="783486"/>
                  <a:pt x="5326952" y="783486"/>
                </a:cubicBezTo>
                <a:lnTo>
                  <a:pt x="5323715" y="783486"/>
                </a:lnTo>
                <a:cubicBezTo>
                  <a:pt x="5323715" y="782397"/>
                  <a:pt x="5324255" y="778858"/>
                  <a:pt x="5325333" y="772867"/>
                </a:cubicBezTo>
                <a:cubicBezTo>
                  <a:pt x="5326412" y="766877"/>
                  <a:pt x="5327491" y="763883"/>
                  <a:pt x="5328570" y="763883"/>
                </a:cubicBezTo>
                <a:close/>
                <a:moveTo>
                  <a:pt x="5354463" y="762249"/>
                </a:moveTo>
                <a:cubicBezTo>
                  <a:pt x="5354463" y="764427"/>
                  <a:pt x="5354193" y="768239"/>
                  <a:pt x="5353653" y="773684"/>
                </a:cubicBezTo>
                <a:cubicBezTo>
                  <a:pt x="5353114" y="779130"/>
                  <a:pt x="5350686" y="781853"/>
                  <a:pt x="5346371" y="781853"/>
                </a:cubicBezTo>
                <a:cubicBezTo>
                  <a:pt x="5346371" y="779674"/>
                  <a:pt x="5347181" y="775863"/>
                  <a:pt x="5348799" y="770418"/>
                </a:cubicBezTo>
                <a:cubicBezTo>
                  <a:pt x="5350417" y="764972"/>
                  <a:pt x="5352304" y="762249"/>
                  <a:pt x="5354463" y="762249"/>
                </a:cubicBezTo>
                <a:close/>
                <a:moveTo>
                  <a:pt x="2378004" y="762249"/>
                </a:moveTo>
                <a:cubicBezTo>
                  <a:pt x="2375847" y="762249"/>
                  <a:pt x="2374768" y="763337"/>
                  <a:pt x="2374768" y="765516"/>
                </a:cubicBezTo>
                <a:cubicBezTo>
                  <a:pt x="2374768" y="767695"/>
                  <a:pt x="2375307" y="768783"/>
                  <a:pt x="2376386" y="768783"/>
                </a:cubicBezTo>
                <a:cubicBezTo>
                  <a:pt x="2380702" y="768783"/>
                  <a:pt x="2382860" y="766605"/>
                  <a:pt x="2382860" y="762249"/>
                </a:cubicBezTo>
                <a:cubicBezTo>
                  <a:pt x="2381781" y="762249"/>
                  <a:pt x="2380163" y="762249"/>
                  <a:pt x="2378004" y="762249"/>
                </a:cubicBezTo>
                <a:close/>
                <a:moveTo>
                  <a:pt x="2243686" y="762249"/>
                </a:moveTo>
                <a:cubicBezTo>
                  <a:pt x="2242607" y="762249"/>
                  <a:pt x="2242067" y="762793"/>
                  <a:pt x="2242067" y="763883"/>
                </a:cubicBezTo>
                <a:lnTo>
                  <a:pt x="2242067" y="778586"/>
                </a:lnTo>
                <a:cubicBezTo>
                  <a:pt x="2242067" y="778586"/>
                  <a:pt x="2242607" y="779674"/>
                  <a:pt x="2243686" y="781853"/>
                </a:cubicBezTo>
                <a:lnTo>
                  <a:pt x="2245305" y="781853"/>
                </a:lnTo>
                <a:cubicBezTo>
                  <a:pt x="2247462" y="781853"/>
                  <a:pt x="2249081" y="780491"/>
                  <a:pt x="2250159" y="777769"/>
                </a:cubicBezTo>
                <a:cubicBezTo>
                  <a:pt x="2251238" y="775046"/>
                  <a:pt x="2251778" y="772595"/>
                  <a:pt x="2251778" y="770418"/>
                </a:cubicBezTo>
                <a:cubicBezTo>
                  <a:pt x="2251778" y="764972"/>
                  <a:pt x="2249620" y="762249"/>
                  <a:pt x="2245305" y="762249"/>
                </a:cubicBezTo>
                <a:close/>
                <a:moveTo>
                  <a:pt x="228700" y="762249"/>
                </a:moveTo>
                <a:cubicBezTo>
                  <a:pt x="226543" y="762249"/>
                  <a:pt x="225464" y="763337"/>
                  <a:pt x="225464" y="765516"/>
                </a:cubicBezTo>
                <a:cubicBezTo>
                  <a:pt x="225464" y="767695"/>
                  <a:pt x="226003" y="768783"/>
                  <a:pt x="227082" y="768783"/>
                </a:cubicBezTo>
                <a:cubicBezTo>
                  <a:pt x="231397" y="768783"/>
                  <a:pt x="233556" y="766605"/>
                  <a:pt x="233556" y="762249"/>
                </a:cubicBezTo>
                <a:cubicBezTo>
                  <a:pt x="232477" y="762249"/>
                  <a:pt x="230858" y="762249"/>
                  <a:pt x="228700" y="762249"/>
                </a:cubicBezTo>
                <a:close/>
                <a:moveTo>
                  <a:pt x="94382" y="762249"/>
                </a:moveTo>
                <a:cubicBezTo>
                  <a:pt x="93303" y="762249"/>
                  <a:pt x="92764" y="762793"/>
                  <a:pt x="92764" y="763883"/>
                </a:cubicBezTo>
                <a:lnTo>
                  <a:pt x="92764" y="778586"/>
                </a:lnTo>
                <a:cubicBezTo>
                  <a:pt x="92764" y="778586"/>
                  <a:pt x="93303" y="779674"/>
                  <a:pt x="94382" y="781853"/>
                </a:cubicBezTo>
                <a:lnTo>
                  <a:pt x="96000" y="781853"/>
                </a:lnTo>
                <a:cubicBezTo>
                  <a:pt x="98158" y="781853"/>
                  <a:pt x="99776" y="780491"/>
                  <a:pt x="100856" y="777769"/>
                </a:cubicBezTo>
                <a:cubicBezTo>
                  <a:pt x="101933" y="775046"/>
                  <a:pt x="102474" y="772595"/>
                  <a:pt x="102474" y="770418"/>
                </a:cubicBezTo>
                <a:cubicBezTo>
                  <a:pt x="102474" y="764972"/>
                  <a:pt x="100315" y="762249"/>
                  <a:pt x="96000" y="762249"/>
                </a:cubicBezTo>
                <a:close/>
                <a:moveTo>
                  <a:pt x="5509819" y="758981"/>
                </a:moveTo>
                <a:cubicBezTo>
                  <a:pt x="5505504" y="758981"/>
                  <a:pt x="5501458" y="760888"/>
                  <a:pt x="5497682" y="764699"/>
                </a:cubicBezTo>
                <a:cubicBezTo>
                  <a:pt x="5493907" y="768511"/>
                  <a:pt x="5492018" y="772595"/>
                  <a:pt x="5492018" y="776951"/>
                </a:cubicBezTo>
                <a:cubicBezTo>
                  <a:pt x="5492018" y="787842"/>
                  <a:pt x="5497412" y="791110"/>
                  <a:pt x="5508201" y="786754"/>
                </a:cubicBezTo>
                <a:cubicBezTo>
                  <a:pt x="5509280" y="787842"/>
                  <a:pt x="5509819" y="788932"/>
                  <a:pt x="5509819" y="790021"/>
                </a:cubicBezTo>
                <a:cubicBezTo>
                  <a:pt x="5509819" y="792200"/>
                  <a:pt x="5508471" y="794105"/>
                  <a:pt x="5505773" y="795739"/>
                </a:cubicBezTo>
                <a:cubicBezTo>
                  <a:pt x="5503076" y="797372"/>
                  <a:pt x="5501728" y="799823"/>
                  <a:pt x="5501728" y="803091"/>
                </a:cubicBezTo>
                <a:cubicBezTo>
                  <a:pt x="5501728" y="805268"/>
                  <a:pt x="5502268" y="807991"/>
                  <a:pt x="5503346" y="811259"/>
                </a:cubicBezTo>
                <a:cubicBezTo>
                  <a:pt x="5504425" y="814526"/>
                  <a:pt x="5506043" y="816160"/>
                  <a:pt x="5508201" y="816160"/>
                </a:cubicBezTo>
                <a:cubicBezTo>
                  <a:pt x="5508201" y="816160"/>
                  <a:pt x="5508740" y="815616"/>
                  <a:pt x="5509819" y="814526"/>
                </a:cubicBezTo>
                <a:lnTo>
                  <a:pt x="5509819" y="809625"/>
                </a:lnTo>
                <a:cubicBezTo>
                  <a:pt x="5509819" y="806358"/>
                  <a:pt x="5510359" y="804179"/>
                  <a:pt x="5511437" y="803091"/>
                </a:cubicBezTo>
                <a:cubicBezTo>
                  <a:pt x="5514675" y="802002"/>
                  <a:pt x="5518451" y="800640"/>
                  <a:pt x="5522766" y="799007"/>
                </a:cubicBezTo>
                <a:cubicBezTo>
                  <a:pt x="5527081" y="797372"/>
                  <a:pt x="5529240" y="794377"/>
                  <a:pt x="5529240" y="790021"/>
                </a:cubicBezTo>
                <a:cubicBezTo>
                  <a:pt x="5529240" y="787842"/>
                  <a:pt x="5528160" y="786481"/>
                  <a:pt x="5526002" y="785937"/>
                </a:cubicBezTo>
                <a:cubicBezTo>
                  <a:pt x="5523845" y="785393"/>
                  <a:pt x="5522226" y="784031"/>
                  <a:pt x="5521148" y="781853"/>
                </a:cubicBezTo>
                <a:cubicBezTo>
                  <a:pt x="5523305" y="780763"/>
                  <a:pt x="5524384" y="778586"/>
                  <a:pt x="5524384" y="775318"/>
                </a:cubicBezTo>
                <a:cubicBezTo>
                  <a:pt x="5524384" y="770962"/>
                  <a:pt x="5522766" y="767695"/>
                  <a:pt x="5519529" y="765516"/>
                </a:cubicBezTo>
                <a:cubicBezTo>
                  <a:pt x="5516293" y="763337"/>
                  <a:pt x="5513595" y="761160"/>
                  <a:pt x="5511437" y="758981"/>
                </a:cubicBezTo>
                <a:close/>
                <a:moveTo>
                  <a:pt x="3366281" y="758981"/>
                </a:moveTo>
                <a:cubicBezTo>
                  <a:pt x="3364123" y="758981"/>
                  <a:pt x="3361695" y="759798"/>
                  <a:pt x="3358998" y="761432"/>
                </a:cubicBezTo>
                <a:cubicBezTo>
                  <a:pt x="3356300" y="763065"/>
                  <a:pt x="3354952" y="764972"/>
                  <a:pt x="3354952" y="767149"/>
                </a:cubicBezTo>
                <a:lnTo>
                  <a:pt x="3354952" y="768783"/>
                </a:lnTo>
                <a:cubicBezTo>
                  <a:pt x="3359267" y="768783"/>
                  <a:pt x="3362234" y="768511"/>
                  <a:pt x="3363853" y="767967"/>
                </a:cubicBezTo>
                <a:cubicBezTo>
                  <a:pt x="3365471" y="767421"/>
                  <a:pt x="3366281" y="764427"/>
                  <a:pt x="3366281" y="758981"/>
                </a:cubicBezTo>
                <a:close/>
                <a:moveTo>
                  <a:pt x="1119879" y="758981"/>
                </a:moveTo>
                <a:cubicBezTo>
                  <a:pt x="1116641" y="758981"/>
                  <a:pt x="1115023" y="760614"/>
                  <a:pt x="1115023" y="763883"/>
                </a:cubicBezTo>
                <a:cubicBezTo>
                  <a:pt x="1115023" y="771506"/>
                  <a:pt x="1117721" y="775318"/>
                  <a:pt x="1123115" y="775318"/>
                </a:cubicBezTo>
                <a:cubicBezTo>
                  <a:pt x="1125273" y="775318"/>
                  <a:pt x="1127430" y="774228"/>
                  <a:pt x="1129588" y="772051"/>
                </a:cubicBezTo>
                <a:cubicBezTo>
                  <a:pt x="1131745" y="769872"/>
                  <a:pt x="1132824" y="767695"/>
                  <a:pt x="1132824" y="765516"/>
                </a:cubicBezTo>
                <a:cubicBezTo>
                  <a:pt x="1132824" y="762249"/>
                  <a:pt x="1131206" y="760342"/>
                  <a:pt x="1127970" y="759798"/>
                </a:cubicBezTo>
                <a:cubicBezTo>
                  <a:pt x="1124733" y="759253"/>
                  <a:pt x="1122036" y="758981"/>
                  <a:pt x="1119879" y="758981"/>
                </a:cubicBezTo>
                <a:close/>
                <a:moveTo>
                  <a:pt x="4287598" y="757348"/>
                </a:moveTo>
                <a:cubicBezTo>
                  <a:pt x="4285441" y="757348"/>
                  <a:pt x="4283283" y="757892"/>
                  <a:pt x="4281125" y="758981"/>
                </a:cubicBezTo>
                <a:cubicBezTo>
                  <a:pt x="4278968" y="760070"/>
                  <a:pt x="4277889" y="761704"/>
                  <a:pt x="4277889" y="763883"/>
                </a:cubicBezTo>
                <a:cubicBezTo>
                  <a:pt x="4280047" y="763883"/>
                  <a:pt x="4282204" y="763337"/>
                  <a:pt x="4284362" y="762249"/>
                </a:cubicBezTo>
                <a:cubicBezTo>
                  <a:pt x="4286519" y="761160"/>
                  <a:pt x="4287598" y="759526"/>
                  <a:pt x="4287598" y="757348"/>
                </a:cubicBezTo>
                <a:close/>
                <a:moveTo>
                  <a:pt x="7879212" y="755714"/>
                </a:moveTo>
                <a:cubicBezTo>
                  <a:pt x="7872740" y="755714"/>
                  <a:pt x="7869500" y="759526"/>
                  <a:pt x="7869500" y="767149"/>
                </a:cubicBezTo>
                <a:cubicBezTo>
                  <a:pt x="7869500" y="771506"/>
                  <a:pt x="7873008" y="774502"/>
                  <a:pt x="7880022" y="776135"/>
                </a:cubicBezTo>
                <a:cubicBezTo>
                  <a:pt x="7887034" y="777769"/>
                  <a:pt x="7891620" y="778586"/>
                  <a:pt x="7893776" y="778586"/>
                </a:cubicBezTo>
                <a:cubicBezTo>
                  <a:pt x="7897014" y="778586"/>
                  <a:pt x="7898630" y="776407"/>
                  <a:pt x="7898630" y="772051"/>
                </a:cubicBezTo>
                <a:cubicBezTo>
                  <a:pt x="7898630" y="766605"/>
                  <a:pt x="7896743" y="762521"/>
                  <a:pt x="7892967" y="759798"/>
                </a:cubicBezTo>
                <a:cubicBezTo>
                  <a:pt x="7889190" y="757076"/>
                  <a:pt x="7884606" y="755714"/>
                  <a:pt x="7879212" y="755714"/>
                </a:cubicBezTo>
                <a:close/>
                <a:moveTo>
                  <a:pt x="6362056" y="755714"/>
                </a:moveTo>
                <a:cubicBezTo>
                  <a:pt x="6355584" y="755714"/>
                  <a:pt x="6352346" y="759526"/>
                  <a:pt x="6352346" y="767149"/>
                </a:cubicBezTo>
                <a:cubicBezTo>
                  <a:pt x="6352346" y="771506"/>
                  <a:pt x="6355853" y="774502"/>
                  <a:pt x="6362866" y="776135"/>
                </a:cubicBezTo>
                <a:cubicBezTo>
                  <a:pt x="6369878" y="777769"/>
                  <a:pt x="6374464" y="778586"/>
                  <a:pt x="6376621" y="778586"/>
                </a:cubicBezTo>
                <a:cubicBezTo>
                  <a:pt x="6379858" y="778586"/>
                  <a:pt x="6381476" y="776407"/>
                  <a:pt x="6381476" y="772051"/>
                </a:cubicBezTo>
                <a:cubicBezTo>
                  <a:pt x="6381476" y="766605"/>
                  <a:pt x="6379587" y="762521"/>
                  <a:pt x="6375811" y="759798"/>
                </a:cubicBezTo>
                <a:cubicBezTo>
                  <a:pt x="6372036" y="757076"/>
                  <a:pt x="6367450" y="755714"/>
                  <a:pt x="6362056" y="755714"/>
                </a:cubicBezTo>
                <a:close/>
                <a:moveTo>
                  <a:pt x="3732016" y="755714"/>
                </a:moveTo>
                <a:cubicBezTo>
                  <a:pt x="3729858" y="756804"/>
                  <a:pt x="3728779" y="758437"/>
                  <a:pt x="3728779" y="760614"/>
                </a:cubicBezTo>
                <a:cubicBezTo>
                  <a:pt x="3730937" y="760614"/>
                  <a:pt x="3732016" y="759526"/>
                  <a:pt x="3732016" y="757348"/>
                </a:cubicBezTo>
                <a:close/>
                <a:moveTo>
                  <a:pt x="3316112" y="755714"/>
                </a:moveTo>
                <a:cubicBezTo>
                  <a:pt x="3312876" y="758981"/>
                  <a:pt x="3311258" y="762249"/>
                  <a:pt x="3311258" y="765516"/>
                </a:cubicBezTo>
                <a:cubicBezTo>
                  <a:pt x="3315574" y="765516"/>
                  <a:pt x="3317732" y="762793"/>
                  <a:pt x="3317732" y="757348"/>
                </a:cubicBezTo>
                <a:cubicBezTo>
                  <a:pt x="3317732" y="757348"/>
                  <a:pt x="3317192" y="756804"/>
                  <a:pt x="3316112" y="755714"/>
                </a:cubicBezTo>
                <a:close/>
                <a:moveTo>
                  <a:pt x="1000124" y="755714"/>
                </a:moveTo>
                <a:cubicBezTo>
                  <a:pt x="994730" y="755714"/>
                  <a:pt x="990415" y="759526"/>
                  <a:pt x="987177" y="767149"/>
                </a:cubicBezTo>
                <a:cubicBezTo>
                  <a:pt x="983941" y="774774"/>
                  <a:pt x="982323" y="780219"/>
                  <a:pt x="982323" y="783486"/>
                </a:cubicBezTo>
                <a:cubicBezTo>
                  <a:pt x="982323" y="788932"/>
                  <a:pt x="985019" y="791654"/>
                  <a:pt x="990415" y="791654"/>
                </a:cubicBezTo>
                <a:cubicBezTo>
                  <a:pt x="992572" y="791654"/>
                  <a:pt x="993651" y="791110"/>
                  <a:pt x="993651" y="790021"/>
                </a:cubicBezTo>
                <a:cubicBezTo>
                  <a:pt x="991492" y="784576"/>
                  <a:pt x="993112" y="779947"/>
                  <a:pt x="998505" y="776135"/>
                </a:cubicBezTo>
                <a:cubicBezTo>
                  <a:pt x="1003899" y="772323"/>
                  <a:pt x="1006596" y="767695"/>
                  <a:pt x="1006596" y="762249"/>
                </a:cubicBezTo>
                <a:cubicBezTo>
                  <a:pt x="1006596" y="757892"/>
                  <a:pt x="1004439" y="755714"/>
                  <a:pt x="1000124" y="755714"/>
                </a:cubicBezTo>
                <a:close/>
                <a:moveTo>
                  <a:pt x="2431409" y="754081"/>
                </a:moveTo>
                <a:cubicBezTo>
                  <a:pt x="2424935" y="754081"/>
                  <a:pt x="2421699" y="757348"/>
                  <a:pt x="2421699" y="763883"/>
                </a:cubicBezTo>
                <a:cubicBezTo>
                  <a:pt x="2421699" y="767149"/>
                  <a:pt x="2424126" y="769056"/>
                  <a:pt x="2428981" y="769600"/>
                </a:cubicBezTo>
                <a:cubicBezTo>
                  <a:pt x="2433836" y="770144"/>
                  <a:pt x="2437342" y="770418"/>
                  <a:pt x="2439500" y="770418"/>
                </a:cubicBezTo>
                <a:cubicBezTo>
                  <a:pt x="2441659" y="770418"/>
                  <a:pt x="2443815" y="769872"/>
                  <a:pt x="2445974" y="768783"/>
                </a:cubicBezTo>
                <a:cubicBezTo>
                  <a:pt x="2448131" y="767695"/>
                  <a:pt x="2449210" y="766060"/>
                  <a:pt x="2449210" y="763883"/>
                </a:cubicBezTo>
                <a:cubicBezTo>
                  <a:pt x="2449210" y="760614"/>
                  <a:pt x="2446782" y="758165"/>
                  <a:pt x="2441928" y="756530"/>
                </a:cubicBezTo>
                <a:cubicBezTo>
                  <a:pt x="2437073" y="754897"/>
                  <a:pt x="2433566" y="754081"/>
                  <a:pt x="2431409" y="754081"/>
                </a:cubicBezTo>
                <a:close/>
                <a:moveTo>
                  <a:pt x="282105" y="754081"/>
                </a:moveTo>
                <a:cubicBezTo>
                  <a:pt x="275631" y="754081"/>
                  <a:pt x="272395" y="757348"/>
                  <a:pt x="272395" y="763883"/>
                </a:cubicBezTo>
                <a:cubicBezTo>
                  <a:pt x="272395" y="767149"/>
                  <a:pt x="274823" y="769056"/>
                  <a:pt x="279677" y="769600"/>
                </a:cubicBezTo>
                <a:cubicBezTo>
                  <a:pt x="284533" y="770144"/>
                  <a:pt x="288038" y="770418"/>
                  <a:pt x="290196" y="770418"/>
                </a:cubicBezTo>
                <a:cubicBezTo>
                  <a:pt x="292353" y="770418"/>
                  <a:pt x="294511" y="769872"/>
                  <a:pt x="296670" y="768783"/>
                </a:cubicBezTo>
                <a:cubicBezTo>
                  <a:pt x="298827" y="767695"/>
                  <a:pt x="299906" y="766060"/>
                  <a:pt x="299906" y="763883"/>
                </a:cubicBezTo>
                <a:cubicBezTo>
                  <a:pt x="299906" y="760614"/>
                  <a:pt x="297478" y="758165"/>
                  <a:pt x="292624" y="756530"/>
                </a:cubicBezTo>
                <a:cubicBezTo>
                  <a:pt x="287768" y="754897"/>
                  <a:pt x="284263" y="754081"/>
                  <a:pt x="282105" y="754081"/>
                </a:cubicBezTo>
                <a:close/>
                <a:moveTo>
                  <a:pt x="5734763" y="752446"/>
                </a:moveTo>
                <a:cubicBezTo>
                  <a:pt x="5730448" y="752446"/>
                  <a:pt x="5728290" y="755169"/>
                  <a:pt x="5728290" y="760614"/>
                </a:cubicBezTo>
                <a:cubicBezTo>
                  <a:pt x="5728290" y="763883"/>
                  <a:pt x="5730178" y="766605"/>
                  <a:pt x="5733953" y="768783"/>
                </a:cubicBezTo>
                <a:cubicBezTo>
                  <a:pt x="5737730" y="770962"/>
                  <a:pt x="5741237" y="772051"/>
                  <a:pt x="5744473" y="772051"/>
                </a:cubicBezTo>
                <a:cubicBezTo>
                  <a:pt x="5746631" y="772051"/>
                  <a:pt x="5747710" y="770962"/>
                  <a:pt x="5747710" y="768783"/>
                </a:cubicBezTo>
                <a:cubicBezTo>
                  <a:pt x="5747710" y="766605"/>
                  <a:pt x="5746360" y="763337"/>
                  <a:pt x="5743663" y="758981"/>
                </a:cubicBezTo>
                <a:cubicBezTo>
                  <a:pt x="5740967" y="754625"/>
                  <a:pt x="5737999" y="752446"/>
                  <a:pt x="5734763" y="752446"/>
                </a:cubicBezTo>
                <a:close/>
                <a:moveTo>
                  <a:pt x="4190500" y="752446"/>
                </a:moveTo>
                <a:cubicBezTo>
                  <a:pt x="4186185" y="752446"/>
                  <a:pt x="4180791" y="754081"/>
                  <a:pt x="4174317" y="757348"/>
                </a:cubicBezTo>
                <a:cubicBezTo>
                  <a:pt x="4167844" y="760614"/>
                  <a:pt x="4163528" y="763883"/>
                  <a:pt x="4161371" y="767149"/>
                </a:cubicBezTo>
                <a:cubicBezTo>
                  <a:pt x="4159213" y="769328"/>
                  <a:pt x="4157865" y="771234"/>
                  <a:pt x="4157326" y="772867"/>
                </a:cubicBezTo>
                <a:cubicBezTo>
                  <a:pt x="4156786" y="774502"/>
                  <a:pt x="4155437" y="776407"/>
                  <a:pt x="4153280" y="778586"/>
                </a:cubicBezTo>
                <a:cubicBezTo>
                  <a:pt x="4148965" y="780763"/>
                  <a:pt x="4145997" y="782125"/>
                  <a:pt x="4144379" y="782670"/>
                </a:cubicBezTo>
                <a:cubicBezTo>
                  <a:pt x="4142761" y="783214"/>
                  <a:pt x="4141951" y="786209"/>
                  <a:pt x="4141951" y="791654"/>
                </a:cubicBezTo>
                <a:cubicBezTo>
                  <a:pt x="4146268" y="791654"/>
                  <a:pt x="4149773" y="791110"/>
                  <a:pt x="4152470" y="790021"/>
                </a:cubicBezTo>
                <a:cubicBezTo>
                  <a:pt x="4155167" y="788932"/>
                  <a:pt x="4158674" y="787298"/>
                  <a:pt x="4162990" y="785120"/>
                </a:cubicBezTo>
                <a:lnTo>
                  <a:pt x="4184027" y="763883"/>
                </a:lnTo>
                <a:cubicBezTo>
                  <a:pt x="4186185" y="761704"/>
                  <a:pt x="4188343" y="760070"/>
                  <a:pt x="4190500" y="758981"/>
                </a:cubicBezTo>
                <a:cubicBezTo>
                  <a:pt x="4192658" y="757892"/>
                  <a:pt x="4193737" y="756258"/>
                  <a:pt x="4193737" y="754081"/>
                </a:cubicBezTo>
                <a:cubicBezTo>
                  <a:pt x="4193737" y="752991"/>
                  <a:pt x="4192658" y="752446"/>
                  <a:pt x="4190500" y="752446"/>
                </a:cubicBezTo>
                <a:close/>
                <a:moveTo>
                  <a:pt x="3214160" y="752446"/>
                </a:moveTo>
                <a:cubicBezTo>
                  <a:pt x="3212002" y="752446"/>
                  <a:pt x="3209844" y="753263"/>
                  <a:pt x="3207687" y="754897"/>
                </a:cubicBezTo>
                <a:cubicBezTo>
                  <a:pt x="3205529" y="756530"/>
                  <a:pt x="3204449" y="758437"/>
                  <a:pt x="3204449" y="760614"/>
                </a:cubicBezTo>
                <a:cubicBezTo>
                  <a:pt x="3204449" y="763883"/>
                  <a:pt x="3206069" y="765516"/>
                  <a:pt x="3209305" y="765516"/>
                </a:cubicBezTo>
                <a:cubicBezTo>
                  <a:pt x="3211462" y="765516"/>
                  <a:pt x="3212812" y="763883"/>
                  <a:pt x="3213351" y="760614"/>
                </a:cubicBezTo>
                <a:cubicBezTo>
                  <a:pt x="3213890" y="757348"/>
                  <a:pt x="3214160" y="754625"/>
                  <a:pt x="3214160" y="752446"/>
                </a:cubicBezTo>
                <a:close/>
                <a:moveTo>
                  <a:pt x="2750213" y="750813"/>
                </a:moveTo>
                <a:lnTo>
                  <a:pt x="2743740" y="762249"/>
                </a:lnTo>
                <a:lnTo>
                  <a:pt x="2743740" y="763883"/>
                </a:lnTo>
                <a:cubicBezTo>
                  <a:pt x="2745898" y="763883"/>
                  <a:pt x="2748865" y="763065"/>
                  <a:pt x="2752641" y="761432"/>
                </a:cubicBezTo>
                <a:cubicBezTo>
                  <a:pt x="2756417" y="759798"/>
                  <a:pt x="2758305" y="757348"/>
                  <a:pt x="2758305" y="754081"/>
                </a:cubicBezTo>
                <a:cubicBezTo>
                  <a:pt x="2758305" y="751902"/>
                  <a:pt x="2756148" y="750813"/>
                  <a:pt x="2751831" y="750813"/>
                </a:cubicBezTo>
                <a:close/>
                <a:moveTo>
                  <a:pt x="1170046" y="750813"/>
                </a:moveTo>
                <a:cubicBezTo>
                  <a:pt x="1166808" y="750813"/>
                  <a:pt x="1165190" y="752991"/>
                  <a:pt x="1165190" y="757348"/>
                </a:cubicBezTo>
                <a:cubicBezTo>
                  <a:pt x="1165190" y="759526"/>
                  <a:pt x="1165730" y="762249"/>
                  <a:pt x="1166808" y="765516"/>
                </a:cubicBezTo>
                <a:cubicBezTo>
                  <a:pt x="1167888" y="768783"/>
                  <a:pt x="1169506" y="770418"/>
                  <a:pt x="1171664" y="770418"/>
                </a:cubicBezTo>
                <a:cubicBezTo>
                  <a:pt x="1177058" y="770418"/>
                  <a:pt x="1179755" y="766605"/>
                  <a:pt x="1179755" y="758981"/>
                </a:cubicBezTo>
                <a:cubicBezTo>
                  <a:pt x="1179755" y="756804"/>
                  <a:pt x="1178676" y="754897"/>
                  <a:pt x="1176519" y="753263"/>
                </a:cubicBezTo>
                <a:cubicBezTo>
                  <a:pt x="1174361" y="751630"/>
                  <a:pt x="1172203" y="750813"/>
                  <a:pt x="1170046" y="750813"/>
                </a:cubicBezTo>
                <a:close/>
                <a:moveTo>
                  <a:pt x="600909" y="750813"/>
                </a:moveTo>
                <a:lnTo>
                  <a:pt x="594436" y="762249"/>
                </a:lnTo>
                <a:lnTo>
                  <a:pt x="594436" y="763883"/>
                </a:lnTo>
                <a:cubicBezTo>
                  <a:pt x="596594" y="763883"/>
                  <a:pt x="599561" y="763065"/>
                  <a:pt x="603337" y="761432"/>
                </a:cubicBezTo>
                <a:cubicBezTo>
                  <a:pt x="607113" y="759798"/>
                  <a:pt x="609001" y="757348"/>
                  <a:pt x="609001" y="754081"/>
                </a:cubicBezTo>
                <a:cubicBezTo>
                  <a:pt x="609001" y="751902"/>
                  <a:pt x="606844" y="750813"/>
                  <a:pt x="602527" y="750813"/>
                </a:cubicBezTo>
                <a:close/>
                <a:moveTo>
                  <a:pt x="7466140" y="747546"/>
                </a:moveTo>
                <a:cubicBezTo>
                  <a:pt x="7462904" y="747546"/>
                  <a:pt x="7461554" y="749179"/>
                  <a:pt x="7462096" y="752446"/>
                </a:cubicBezTo>
                <a:cubicBezTo>
                  <a:pt x="7462635" y="755714"/>
                  <a:pt x="7462364" y="758437"/>
                  <a:pt x="7461286" y="760614"/>
                </a:cubicBezTo>
                <a:cubicBezTo>
                  <a:pt x="7461286" y="762793"/>
                  <a:pt x="7460476" y="764427"/>
                  <a:pt x="7458858" y="765516"/>
                </a:cubicBezTo>
                <a:cubicBezTo>
                  <a:pt x="7457240" y="766605"/>
                  <a:pt x="7456431" y="768239"/>
                  <a:pt x="7456431" y="770418"/>
                </a:cubicBezTo>
                <a:cubicBezTo>
                  <a:pt x="7456431" y="772595"/>
                  <a:pt x="7456971" y="773684"/>
                  <a:pt x="7458050" y="773684"/>
                </a:cubicBezTo>
                <a:lnTo>
                  <a:pt x="7462904" y="773684"/>
                </a:lnTo>
                <a:cubicBezTo>
                  <a:pt x="7465061" y="773684"/>
                  <a:pt x="7467490" y="773412"/>
                  <a:pt x="7470186" y="772867"/>
                </a:cubicBezTo>
                <a:cubicBezTo>
                  <a:pt x="7472884" y="772323"/>
                  <a:pt x="7474233" y="770962"/>
                  <a:pt x="7474233" y="768783"/>
                </a:cubicBezTo>
                <a:cubicBezTo>
                  <a:pt x="7474233" y="766605"/>
                  <a:pt x="7473424" y="762521"/>
                  <a:pt x="7471804" y="756530"/>
                </a:cubicBezTo>
                <a:cubicBezTo>
                  <a:pt x="7470186" y="750541"/>
                  <a:pt x="7468298" y="747546"/>
                  <a:pt x="7466140" y="747546"/>
                </a:cubicBezTo>
                <a:close/>
                <a:moveTo>
                  <a:pt x="7192648" y="747546"/>
                </a:moveTo>
                <a:lnTo>
                  <a:pt x="7192648" y="752446"/>
                </a:lnTo>
                <a:cubicBezTo>
                  <a:pt x="7196964" y="752446"/>
                  <a:pt x="7199121" y="751358"/>
                  <a:pt x="7199121" y="749179"/>
                </a:cubicBezTo>
                <a:lnTo>
                  <a:pt x="7197503" y="747546"/>
                </a:lnTo>
                <a:lnTo>
                  <a:pt x="7195885" y="747546"/>
                </a:lnTo>
                <a:close/>
                <a:moveTo>
                  <a:pt x="5352845" y="747546"/>
                </a:moveTo>
                <a:cubicBezTo>
                  <a:pt x="5355002" y="747546"/>
                  <a:pt x="5356081" y="748635"/>
                  <a:pt x="5356081" y="750813"/>
                </a:cubicBezTo>
                <a:lnTo>
                  <a:pt x="5352845" y="750813"/>
                </a:lnTo>
                <a:close/>
                <a:moveTo>
                  <a:pt x="3481180" y="747546"/>
                </a:moveTo>
                <a:cubicBezTo>
                  <a:pt x="3475785" y="747546"/>
                  <a:pt x="3473088" y="750269"/>
                  <a:pt x="3473088" y="755714"/>
                </a:cubicBezTo>
                <a:cubicBezTo>
                  <a:pt x="3474166" y="755714"/>
                  <a:pt x="3476055" y="755169"/>
                  <a:pt x="3478752" y="754081"/>
                </a:cubicBezTo>
                <a:cubicBezTo>
                  <a:pt x="3481449" y="752991"/>
                  <a:pt x="3482798" y="751358"/>
                  <a:pt x="3482798" y="749179"/>
                </a:cubicBezTo>
                <a:lnTo>
                  <a:pt x="3482798" y="747546"/>
                </a:lnTo>
                <a:close/>
                <a:moveTo>
                  <a:pt x="1213739" y="745912"/>
                </a:moveTo>
                <a:cubicBezTo>
                  <a:pt x="1209424" y="745912"/>
                  <a:pt x="1207266" y="748635"/>
                  <a:pt x="1207266" y="754081"/>
                </a:cubicBezTo>
                <a:cubicBezTo>
                  <a:pt x="1207266" y="757348"/>
                  <a:pt x="1208884" y="758981"/>
                  <a:pt x="1212121" y="758981"/>
                </a:cubicBezTo>
                <a:cubicBezTo>
                  <a:pt x="1216437" y="758981"/>
                  <a:pt x="1218595" y="756804"/>
                  <a:pt x="1218595" y="752446"/>
                </a:cubicBezTo>
                <a:cubicBezTo>
                  <a:pt x="1218595" y="748090"/>
                  <a:pt x="1216975" y="745912"/>
                  <a:pt x="1213739" y="745912"/>
                </a:cubicBezTo>
                <a:close/>
                <a:moveTo>
                  <a:pt x="7369042" y="744278"/>
                </a:moveTo>
                <a:cubicBezTo>
                  <a:pt x="7371202" y="744278"/>
                  <a:pt x="7372280" y="745367"/>
                  <a:pt x="7372280" y="747546"/>
                </a:cubicBezTo>
                <a:cubicBezTo>
                  <a:pt x="7372280" y="751902"/>
                  <a:pt x="7371202" y="754081"/>
                  <a:pt x="7369042" y="754081"/>
                </a:cubicBezTo>
                <a:cubicBezTo>
                  <a:pt x="7369042" y="754081"/>
                  <a:pt x="7368504" y="753535"/>
                  <a:pt x="7367424" y="752446"/>
                </a:cubicBezTo>
                <a:cubicBezTo>
                  <a:pt x="7366346" y="752446"/>
                  <a:pt x="7365537" y="751902"/>
                  <a:pt x="7364996" y="750813"/>
                </a:cubicBezTo>
                <a:cubicBezTo>
                  <a:pt x="7364458" y="749723"/>
                  <a:pt x="7363650" y="749179"/>
                  <a:pt x="7362569" y="749179"/>
                </a:cubicBezTo>
                <a:cubicBezTo>
                  <a:pt x="7362569" y="745912"/>
                  <a:pt x="7364727" y="744278"/>
                  <a:pt x="7369042" y="744278"/>
                </a:cubicBezTo>
                <a:close/>
                <a:moveTo>
                  <a:pt x="4561091" y="742644"/>
                </a:moveTo>
                <a:cubicBezTo>
                  <a:pt x="4558933" y="742644"/>
                  <a:pt x="4556776" y="744823"/>
                  <a:pt x="4554618" y="749179"/>
                </a:cubicBezTo>
                <a:lnTo>
                  <a:pt x="4549763" y="754081"/>
                </a:lnTo>
                <a:cubicBezTo>
                  <a:pt x="4549763" y="755169"/>
                  <a:pt x="4550843" y="755714"/>
                  <a:pt x="4552999" y="755714"/>
                </a:cubicBezTo>
                <a:cubicBezTo>
                  <a:pt x="4559473" y="755714"/>
                  <a:pt x="4562709" y="751902"/>
                  <a:pt x="4562709" y="744278"/>
                </a:cubicBezTo>
                <a:cubicBezTo>
                  <a:pt x="4562709" y="744278"/>
                  <a:pt x="4562170" y="743734"/>
                  <a:pt x="4561091" y="742644"/>
                </a:cubicBezTo>
                <a:close/>
                <a:moveTo>
                  <a:pt x="2356967" y="742644"/>
                </a:moveTo>
                <a:cubicBezTo>
                  <a:pt x="2354809" y="742644"/>
                  <a:pt x="2352112" y="743734"/>
                  <a:pt x="2348876" y="745912"/>
                </a:cubicBezTo>
                <a:cubicBezTo>
                  <a:pt x="2345638" y="748090"/>
                  <a:pt x="2344020" y="750269"/>
                  <a:pt x="2344020" y="752446"/>
                </a:cubicBezTo>
                <a:cubicBezTo>
                  <a:pt x="2344020" y="755714"/>
                  <a:pt x="2345099" y="757348"/>
                  <a:pt x="2347256" y="757348"/>
                </a:cubicBezTo>
                <a:cubicBezTo>
                  <a:pt x="2349415" y="757348"/>
                  <a:pt x="2352112" y="755986"/>
                  <a:pt x="2355348" y="753263"/>
                </a:cubicBezTo>
                <a:cubicBezTo>
                  <a:pt x="2358585" y="750541"/>
                  <a:pt x="2360203" y="748090"/>
                  <a:pt x="2360203" y="745912"/>
                </a:cubicBezTo>
                <a:cubicBezTo>
                  <a:pt x="2360203" y="743734"/>
                  <a:pt x="2359124" y="742644"/>
                  <a:pt x="2356967" y="742644"/>
                </a:cubicBezTo>
                <a:close/>
                <a:moveTo>
                  <a:pt x="207663" y="742644"/>
                </a:moveTo>
                <a:cubicBezTo>
                  <a:pt x="205505" y="742644"/>
                  <a:pt x="202808" y="743734"/>
                  <a:pt x="199572" y="745912"/>
                </a:cubicBezTo>
                <a:cubicBezTo>
                  <a:pt x="196334" y="748090"/>
                  <a:pt x="194716" y="750269"/>
                  <a:pt x="194716" y="752446"/>
                </a:cubicBezTo>
                <a:cubicBezTo>
                  <a:pt x="194716" y="755714"/>
                  <a:pt x="195795" y="757348"/>
                  <a:pt x="197952" y="757348"/>
                </a:cubicBezTo>
                <a:cubicBezTo>
                  <a:pt x="200111" y="757348"/>
                  <a:pt x="202808" y="755986"/>
                  <a:pt x="206045" y="753263"/>
                </a:cubicBezTo>
                <a:cubicBezTo>
                  <a:pt x="209281" y="750541"/>
                  <a:pt x="210901" y="748090"/>
                  <a:pt x="210901" y="745912"/>
                </a:cubicBezTo>
                <a:cubicBezTo>
                  <a:pt x="210901" y="743734"/>
                  <a:pt x="209820" y="742644"/>
                  <a:pt x="207663" y="742644"/>
                </a:cubicBezTo>
                <a:close/>
                <a:moveTo>
                  <a:pt x="7762694" y="737744"/>
                </a:moveTo>
                <a:cubicBezTo>
                  <a:pt x="7759457" y="737744"/>
                  <a:pt x="7757839" y="739921"/>
                  <a:pt x="7757839" y="744278"/>
                </a:cubicBezTo>
                <a:cubicBezTo>
                  <a:pt x="7757839" y="747546"/>
                  <a:pt x="7759726" y="749723"/>
                  <a:pt x="7763504" y="750813"/>
                </a:cubicBezTo>
                <a:cubicBezTo>
                  <a:pt x="7767279" y="751902"/>
                  <a:pt x="7770246" y="752446"/>
                  <a:pt x="7772402" y="752446"/>
                </a:cubicBezTo>
                <a:cubicBezTo>
                  <a:pt x="7772402" y="750269"/>
                  <a:pt x="7771325" y="747274"/>
                  <a:pt x="7769166" y="743462"/>
                </a:cubicBezTo>
                <a:cubicBezTo>
                  <a:pt x="7767010" y="739649"/>
                  <a:pt x="7764853" y="737744"/>
                  <a:pt x="7762694" y="737744"/>
                </a:cubicBezTo>
                <a:close/>
                <a:moveTo>
                  <a:pt x="6245539" y="737744"/>
                </a:moveTo>
                <a:cubicBezTo>
                  <a:pt x="6242301" y="737744"/>
                  <a:pt x="6240683" y="739921"/>
                  <a:pt x="6240683" y="744278"/>
                </a:cubicBezTo>
                <a:cubicBezTo>
                  <a:pt x="6240683" y="747546"/>
                  <a:pt x="6242572" y="749723"/>
                  <a:pt x="6246349" y="750813"/>
                </a:cubicBezTo>
                <a:cubicBezTo>
                  <a:pt x="6250124" y="751902"/>
                  <a:pt x="6253090" y="752446"/>
                  <a:pt x="6255248" y="752446"/>
                </a:cubicBezTo>
                <a:cubicBezTo>
                  <a:pt x="6255248" y="750269"/>
                  <a:pt x="6254169" y="747274"/>
                  <a:pt x="6252012" y="743462"/>
                </a:cubicBezTo>
                <a:cubicBezTo>
                  <a:pt x="6249854" y="739649"/>
                  <a:pt x="6247697" y="737744"/>
                  <a:pt x="6245539" y="737744"/>
                </a:cubicBezTo>
                <a:close/>
                <a:moveTo>
                  <a:pt x="2411988" y="737744"/>
                </a:moveTo>
                <a:cubicBezTo>
                  <a:pt x="2410911" y="737744"/>
                  <a:pt x="2410370" y="738832"/>
                  <a:pt x="2410370" y="741011"/>
                </a:cubicBezTo>
                <a:lnTo>
                  <a:pt x="2411988" y="741011"/>
                </a:lnTo>
                <a:cubicBezTo>
                  <a:pt x="2414147" y="741011"/>
                  <a:pt x="2415226" y="740467"/>
                  <a:pt x="2415226" y="739377"/>
                </a:cubicBezTo>
                <a:cubicBezTo>
                  <a:pt x="2415226" y="738288"/>
                  <a:pt x="2414147" y="737744"/>
                  <a:pt x="2411988" y="737744"/>
                </a:cubicBezTo>
                <a:close/>
                <a:moveTo>
                  <a:pt x="262684" y="737744"/>
                </a:moveTo>
                <a:cubicBezTo>
                  <a:pt x="261606" y="737744"/>
                  <a:pt x="261066" y="738832"/>
                  <a:pt x="261066" y="741011"/>
                </a:cubicBezTo>
                <a:lnTo>
                  <a:pt x="262684" y="741011"/>
                </a:lnTo>
                <a:cubicBezTo>
                  <a:pt x="264843" y="741011"/>
                  <a:pt x="265922" y="740467"/>
                  <a:pt x="265922" y="739377"/>
                </a:cubicBezTo>
                <a:cubicBezTo>
                  <a:pt x="265922" y="738288"/>
                  <a:pt x="264843" y="737744"/>
                  <a:pt x="262684" y="737744"/>
                </a:cubicBezTo>
                <a:close/>
                <a:moveTo>
                  <a:pt x="1254197" y="736109"/>
                </a:moveTo>
                <a:cubicBezTo>
                  <a:pt x="1252040" y="736109"/>
                  <a:pt x="1249341" y="737471"/>
                  <a:pt x="1246105" y="740193"/>
                </a:cubicBezTo>
                <a:cubicBezTo>
                  <a:pt x="1242869" y="742916"/>
                  <a:pt x="1241250" y="745367"/>
                  <a:pt x="1241250" y="747546"/>
                </a:cubicBezTo>
                <a:cubicBezTo>
                  <a:pt x="1241250" y="750813"/>
                  <a:pt x="1242869" y="752446"/>
                  <a:pt x="1246105" y="752446"/>
                </a:cubicBezTo>
                <a:lnTo>
                  <a:pt x="1249341" y="752446"/>
                </a:lnTo>
                <a:cubicBezTo>
                  <a:pt x="1251500" y="750269"/>
                  <a:pt x="1253388" y="748362"/>
                  <a:pt x="1255006" y="746728"/>
                </a:cubicBezTo>
                <a:cubicBezTo>
                  <a:pt x="1256624" y="745095"/>
                  <a:pt x="1257433" y="742644"/>
                  <a:pt x="1257433" y="739377"/>
                </a:cubicBezTo>
                <a:cubicBezTo>
                  <a:pt x="1257433" y="737199"/>
                  <a:pt x="1256355" y="736109"/>
                  <a:pt x="1254197" y="736109"/>
                </a:cubicBezTo>
                <a:close/>
                <a:moveTo>
                  <a:pt x="7166755" y="734476"/>
                </a:moveTo>
                <a:cubicBezTo>
                  <a:pt x="7165676" y="734476"/>
                  <a:pt x="7165137" y="735565"/>
                  <a:pt x="7165137" y="737744"/>
                </a:cubicBezTo>
                <a:cubicBezTo>
                  <a:pt x="7165137" y="737744"/>
                  <a:pt x="7165676" y="737199"/>
                  <a:pt x="7166755" y="736109"/>
                </a:cubicBezTo>
                <a:close/>
                <a:moveTo>
                  <a:pt x="1087513" y="734476"/>
                </a:moveTo>
                <a:cubicBezTo>
                  <a:pt x="1083196" y="734476"/>
                  <a:pt x="1079151" y="734748"/>
                  <a:pt x="1075376" y="735293"/>
                </a:cubicBezTo>
                <a:cubicBezTo>
                  <a:pt x="1071599" y="735837"/>
                  <a:pt x="1069710" y="738832"/>
                  <a:pt x="1069710" y="744278"/>
                </a:cubicBezTo>
                <a:cubicBezTo>
                  <a:pt x="1069710" y="749723"/>
                  <a:pt x="1072408" y="752446"/>
                  <a:pt x="1077802" y="752446"/>
                </a:cubicBezTo>
                <a:cubicBezTo>
                  <a:pt x="1081039" y="752446"/>
                  <a:pt x="1083467" y="749997"/>
                  <a:pt x="1085085" y="745095"/>
                </a:cubicBezTo>
                <a:cubicBezTo>
                  <a:pt x="1086703" y="740193"/>
                  <a:pt x="1087513" y="736655"/>
                  <a:pt x="1087513" y="734476"/>
                </a:cubicBezTo>
                <a:close/>
                <a:moveTo>
                  <a:pt x="3762763" y="732843"/>
                </a:moveTo>
                <a:cubicBezTo>
                  <a:pt x="3760606" y="733932"/>
                  <a:pt x="3758448" y="735021"/>
                  <a:pt x="3756291" y="736109"/>
                </a:cubicBezTo>
                <a:cubicBezTo>
                  <a:pt x="3754132" y="737199"/>
                  <a:pt x="3753053" y="738832"/>
                  <a:pt x="3753053" y="741011"/>
                </a:cubicBezTo>
                <a:cubicBezTo>
                  <a:pt x="3759527" y="741011"/>
                  <a:pt x="3762763" y="738832"/>
                  <a:pt x="3762763" y="734476"/>
                </a:cubicBezTo>
                <a:close/>
                <a:moveTo>
                  <a:pt x="3351716" y="731209"/>
                </a:moveTo>
                <a:cubicBezTo>
                  <a:pt x="3348478" y="731209"/>
                  <a:pt x="3344163" y="731753"/>
                  <a:pt x="3338769" y="732843"/>
                </a:cubicBezTo>
                <a:cubicBezTo>
                  <a:pt x="3333375" y="733932"/>
                  <a:pt x="3330677" y="737199"/>
                  <a:pt x="3330677" y="742644"/>
                </a:cubicBezTo>
                <a:cubicBezTo>
                  <a:pt x="3330677" y="743734"/>
                  <a:pt x="3331757" y="744278"/>
                  <a:pt x="3333915" y="744278"/>
                </a:cubicBezTo>
                <a:cubicBezTo>
                  <a:pt x="3338230" y="744278"/>
                  <a:pt x="3342276" y="743462"/>
                  <a:pt x="3346051" y="741828"/>
                </a:cubicBezTo>
                <a:cubicBezTo>
                  <a:pt x="3349827" y="740193"/>
                  <a:pt x="3351716" y="736655"/>
                  <a:pt x="3351716" y="731209"/>
                </a:cubicBezTo>
                <a:close/>
                <a:moveTo>
                  <a:pt x="5268692" y="729576"/>
                </a:moveTo>
                <a:cubicBezTo>
                  <a:pt x="5268692" y="732843"/>
                  <a:pt x="5267614" y="735293"/>
                  <a:pt x="5265456" y="736927"/>
                </a:cubicBezTo>
                <a:cubicBezTo>
                  <a:pt x="5263298" y="738560"/>
                  <a:pt x="5262220" y="740467"/>
                  <a:pt x="5262220" y="742644"/>
                </a:cubicBezTo>
                <a:cubicBezTo>
                  <a:pt x="5262220" y="747000"/>
                  <a:pt x="5264377" y="749179"/>
                  <a:pt x="5268692" y="749179"/>
                </a:cubicBezTo>
                <a:cubicBezTo>
                  <a:pt x="5270850" y="749179"/>
                  <a:pt x="5272469" y="748907"/>
                  <a:pt x="5273548" y="748362"/>
                </a:cubicBezTo>
                <a:cubicBezTo>
                  <a:pt x="5274627" y="747818"/>
                  <a:pt x="5276245" y="747546"/>
                  <a:pt x="5278403" y="747546"/>
                </a:cubicBezTo>
                <a:cubicBezTo>
                  <a:pt x="5279481" y="747546"/>
                  <a:pt x="5281639" y="749179"/>
                  <a:pt x="5284875" y="752446"/>
                </a:cubicBezTo>
                <a:lnTo>
                  <a:pt x="5288113" y="755714"/>
                </a:lnTo>
                <a:cubicBezTo>
                  <a:pt x="5288113" y="757892"/>
                  <a:pt x="5287572" y="759253"/>
                  <a:pt x="5286495" y="759798"/>
                </a:cubicBezTo>
                <a:cubicBezTo>
                  <a:pt x="5285415" y="760342"/>
                  <a:pt x="5284875" y="761704"/>
                  <a:pt x="5284875" y="763883"/>
                </a:cubicBezTo>
                <a:cubicBezTo>
                  <a:pt x="5284875" y="764972"/>
                  <a:pt x="5285954" y="765516"/>
                  <a:pt x="5288113" y="765516"/>
                </a:cubicBezTo>
                <a:lnTo>
                  <a:pt x="5289731" y="765516"/>
                </a:lnTo>
                <a:lnTo>
                  <a:pt x="5299440" y="765516"/>
                </a:lnTo>
                <a:cubicBezTo>
                  <a:pt x="5301598" y="763337"/>
                  <a:pt x="5302947" y="760342"/>
                  <a:pt x="5303486" y="756530"/>
                </a:cubicBezTo>
                <a:cubicBezTo>
                  <a:pt x="5304026" y="752719"/>
                  <a:pt x="5306453" y="750813"/>
                  <a:pt x="5310769" y="750813"/>
                </a:cubicBezTo>
                <a:cubicBezTo>
                  <a:pt x="5316163" y="750813"/>
                  <a:pt x="5318861" y="753535"/>
                  <a:pt x="5318861" y="758981"/>
                </a:cubicBezTo>
                <a:cubicBezTo>
                  <a:pt x="5318861" y="761160"/>
                  <a:pt x="5316972" y="765516"/>
                  <a:pt x="5313197" y="772051"/>
                </a:cubicBezTo>
                <a:cubicBezTo>
                  <a:pt x="5309420" y="778586"/>
                  <a:pt x="5306453" y="781853"/>
                  <a:pt x="5304296" y="781853"/>
                </a:cubicBezTo>
                <a:cubicBezTo>
                  <a:pt x="5303216" y="781853"/>
                  <a:pt x="5302678" y="781035"/>
                  <a:pt x="5302678" y="779402"/>
                </a:cubicBezTo>
                <a:cubicBezTo>
                  <a:pt x="5302678" y="777769"/>
                  <a:pt x="5302137" y="776407"/>
                  <a:pt x="5301058" y="775318"/>
                </a:cubicBezTo>
                <a:lnTo>
                  <a:pt x="5299440" y="773684"/>
                </a:lnTo>
                <a:lnTo>
                  <a:pt x="5294586" y="773684"/>
                </a:lnTo>
                <a:cubicBezTo>
                  <a:pt x="5289192" y="773684"/>
                  <a:pt x="5283797" y="773684"/>
                  <a:pt x="5278403" y="773684"/>
                </a:cubicBezTo>
                <a:cubicBezTo>
                  <a:pt x="5273009" y="773684"/>
                  <a:pt x="5269232" y="775863"/>
                  <a:pt x="5267074" y="780219"/>
                </a:cubicBezTo>
                <a:cubicBezTo>
                  <a:pt x="5265995" y="781309"/>
                  <a:pt x="5265456" y="782397"/>
                  <a:pt x="5265456" y="783486"/>
                </a:cubicBezTo>
                <a:cubicBezTo>
                  <a:pt x="5263298" y="785665"/>
                  <a:pt x="5262220" y="786754"/>
                  <a:pt x="5262220" y="786754"/>
                </a:cubicBezTo>
                <a:cubicBezTo>
                  <a:pt x="5261141" y="786754"/>
                  <a:pt x="5260601" y="784576"/>
                  <a:pt x="5260601" y="780219"/>
                </a:cubicBezTo>
                <a:cubicBezTo>
                  <a:pt x="5260601" y="776951"/>
                  <a:pt x="5261141" y="773956"/>
                  <a:pt x="5262220" y="771234"/>
                </a:cubicBezTo>
                <a:cubicBezTo>
                  <a:pt x="5263298" y="768511"/>
                  <a:pt x="5263838" y="765516"/>
                  <a:pt x="5263838" y="762249"/>
                </a:cubicBezTo>
                <a:cubicBezTo>
                  <a:pt x="5263838" y="756804"/>
                  <a:pt x="5262490" y="752991"/>
                  <a:pt x="5259792" y="750813"/>
                </a:cubicBezTo>
                <a:cubicBezTo>
                  <a:pt x="5257095" y="748635"/>
                  <a:pt x="5255747" y="744823"/>
                  <a:pt x="5255747" y="739377"/>
                </a:cubicBezTo>
                <a:lnTo>
                  <a:pt x="5255747" y="734476"/>
                </a:lnTo>
                <a:cubicBezTo>
                  <a:pt x="5256826" y="732298"/>
                  <a:pt x="5258713" y="730937"/>
                  <a:pt x="5261410" y="730392"/>
                </a:cubicBezTo>
                <a:cubicBezTo>
                  <a:pt x="5264108" y="729848"/>
                  <a:pt x="5266535" y="729576"/>
                  <a:pt x="5268692" y="729576"/>
                </a:cubicBezTo>
                <a:close/>
                <a:moveTo>
                  <a:pt x="4669518" y="729576"/>
                </a:moveTo>
                <a:cubicBezTo>
                  <a:pt x="4667360" y="729576"/>
                  <a:pt x="4662775" y="730937"/>
                  <a:pt x="4655763" y="733660"/>
                </a:cubicBezTo>
                <a:cubicBezTo>
                  <a:pt x="4648749" y="736383"/>
                  <a:pt x="4645243" y="738832"/>
                  <a:pt x="4645243" y="741011"/>
                </a:cubicBezTo>
                <a:cubicBezTo>
                  <a:pt x="4645243" y="743190"/>
                  <a:pt x="4646052" y="745639"/>
                  <a:pt x="4647670" y="748362"/>
                </a:cubicBezTo>
                <a:cubicBezTo>
                  <a:pt x="4649288" y="751085"/>
                  <a:pt x="4650097" y="753535"/>
                  <a:pt x="4650097" y="755714"/>
                </a:cubicBezTo>
                <a:cubicBezTo>
                  <a:pt x="4650097" y="756804"/>
                  <a:pt x="4649828" y="757892"/>
                  <a:pt x="4649288" y="758981"/>
                </a:cubicBezTo>
                <a:cubicBezTo>
                  <a:pt x="4648749" y="760070"/>
                  <a:pt x="4648479" y="761160"/>
                  <a:pt x="4648479" y="762249"/>
                </a:cubicBezTo>
                <a:cubicBezTo>
                  <a:pt x="4648479" y="766605"/>
                  <a:pt x="4650638" y="768783"/>
                  <a:pt x="4654953" y="768783"/>
                </a:cubicBezTo>
                <a:cubicBezTo>
                  <a:pt x="4657110" y="768783"/>
                  <a:pt x="4660076" y="768511"/>
                  <a:pt x="4663853" y="767967"/>
                </a:cubicBezTo>
                <a:cubicBezTo>
                  <a:pt x="4667629" y="767421"/>
                  <a:pt x="4669518" y="766605"/>
                  <a:pt x="4669518" y="765516"/>
                </a:cubicBezTo>
                <a:lnTo>
                  <a:pt x="4669518" y="745912"/>
                </a:lnTo>
                <a:lnTo>
                  <a:pt x="4669518" y="744278"/>
                </a:lnTo>
                <a:cubicBezTo>
                  <a:pt x="4669518" y="743190"/>
                  <a:pt x="4669787" y="742644"/>
                  <a:pt x="4670326" y="742644"/>
                </a:cubicBezTo>
                <a:cubicBezTo>
                  <a:pt x="4670866" y="742644"/>
                  <a:pt x="4671136" y="742100"/>
                  <a:pt x="4671136" y="741011"/>
                </a:cubicBezTo>
                <a:cubicBezTo>
                  <a:pt x="4673293" y="738832"/>
                  <a:pt x="4674372" y="736655"/>
                  <a:pt x="4674372" y="734476"/>
                </a:cubicBezTo>
                <a:cubicBezTo>
                  <a:pt x="4674372" y="731209"/>
                  <a:pt x="4672754" y="729576"/>
                  <a:pt x="4669518" y="729576"/>
                </a:cubicBezTo>
                <a:close/>
                <a:moveTo>
                  <a:pt x="2229122" y="727941"/>
                </a:moveTo>
                <a:cubicBezTo>
                  <a:pt x="2225884" y="727941"/>
                  <a:pt x="2223727" y="729030"/>
                  <a:pt x="2222648" y="731209"/>
                </a:cubicBezTo>
                <a:lnTo>
                  <a:pt x="2221030" y="741011"/>
                </a:lnTo>
                <a:cubicBezTo>
                  <a:pt x="2219951" y="743190"/>
                  <a:pt x="2221030" y="744278"/>
                  <a:pt x="2224266" y="744278"/>
                </a:cubicBezTo>
                <a:cubicBezTo>
                  <a:pt x="2226424" y="744278"/>
                  <a:pt x="2228581" y="742644"/>
                  <a:pt x="2230739" y="739377"/>
                </a:cubicBezTo>
                <a:cubicBezTo>
                  <a:pt x="2232898" y="736109"/>
                  <a:pt x="2233976" y="733387"/>
                  <a:pt x="2233976" y="731209"/>
                </a:cubicBezTo>
                <a:cubicBezTo>
                  <a:pt x="2233976" y="729030"/>
                  <a:pt x="2232357" y="727941"/>
                  <a:pt x="2229122" y="727941"/>
                </a:cubicBezTo>
                <a:close/>
                <a:moveTo>
                  <a:pt x="5534094" y="726308"/>
                </a:moveTo>
                <a:cubicBezTo>
                  <a:pt x="5526542" y="726308"/>
                  <a:pt x="5522766" y="729030"/>
                  <a:pt x="5522766" y="734476"/>
                </a:cubicBezTo>
                <a:cubicBezTo>
                  <a:pt x="5522766" y="737744"/>
                  <a:pt x="5524384" y="739377"/>
                  <a:pt x="5527620" y="739377"/>
                </a:cubicBezTo>
                <a:cubicBezTo>
                  <a:pt x="5534094" y="739377"/>
                  <a:pt x="5537331" y="736109"/>
                  <a:pt x="5537331" y="729576"/>
                </a:cubicBezTo>
                <a:cubicBezTo>
                  <a:pt x="5537331" y="727397"/>
                  <a:pt x="5536252" y="726308"/>
                  <a:pt x="5534094" y="726308"/>
                </a:cubicBezTo>
                <a:close/>
                <a:moveTo>
                  <a:pt x="5378737" y="724674"/>
                </a:moveTo>
                <a:cubicBezTo>
                  <a:pt x="5376579" y="724674"/>
                  <a:pt x="5375501" y="725218"/>
                  <a:pt x="5375501" y="726308"/>
                </a:cubicBezTo>
                <a:cubicBezTo>
                  <a:pt x="5375501" y="729576"/>
                  <a:pt x="5377119" y="731209"/>
                  <a:pt x="5380355" y="731209"/>
                </a:cubicBezTo>
                <a:cubicBezTo>
                  <a:pt x="5382513" y="731209"/>
                  <a:pt x="5383593" y="730120"/>
                  <a:pt x="5383593" y="727941"/>
                </a:cubicBezTo>
                <a:cubicBezTo>
                  <a:pt x="5383593" y="725764"/>
                  <a:pt x="5381973" y="724674"/>
                  <a:pt x="5378737" y="724674"/>
                </a:cubicBezTo>
                <a:close/>
                <a:moveTo>
                  <a:pt x="8338809" y="721407"/>
                </a:moveTo>
                <a:cubicBezTo>
                  <a:pt x="8337730" y="721407"/>
                  <a:pt x="8337191" y="721679"/>
                  <a:pt x="8337191" y="722223"/>
                </a:cubicBezTo>
                <a:cubicBezTo>
                  <a:pt x="8337191" y="722769"/>
                  <a:pt x="8337730" y="723041"/>
                  <a:pt x="8338809" y="723041"/>
                </a:cubicBezTo>
                <a:cubicBezTo>
                  <a:pt x="8339888" y="723041"/>
                  <a:pt x="8340427" y="722769"/>
                  <a:pt x="8340427" y="722223"/>
                </a:cubicBezTo>
                <a:cubicBezTo>
                  <a:pt x="8340427" y="721679"/>
                  <a:pt x="8339888" y="721407"/>
                  <a:pt x="8338809" y="721407"/>
                </a:cubicBezTo>
                <a:close/>
                <a:moveTo>
                  <a:pt x="6821653" y="721407"/>
                </a:moveTo>
                <a:cubicBezTo>
                  <a:pt x="6820574" y="721407"/>
                  <a:pt x="6820035" y="721679"/>
                  <a:pt x="6820035" y="722223"/>
                </a:cubicBezTo>
                <a:cubicBezTo>
                  <a:pt x="6820035" y="722769"/>
                  <a:pt x="6820574" y="723041"/>
                  <a:pt x="6821653" y="723041"/>
                </a:cubicBezTo>
                <a:cubicBezTo>
                  <a:pt x="6822732" y="723041"/>
                  <a:pt x="6823271" y="722769"/>
                  <a:pt x="6823271" y="722223"/>
                </a:cubicBezTo>
                <a:cubicBezTo>
                  <a:pt x="6823271" y="721679"/>
                  <a:pt x="6822732" y="721407"/>
                  <a:pt x="6821653" y="721407"/>
                </a:cubicBezTo>
                <a:close/>
                <a:moveTo>
                  <a:pt x="5451561" y="721407"/>
                </a:moveTo>
                <a:cubicBezTo>
                  <a:pt x="5448325" y="721407"/>
                  <a:pt x="5445087" y="721951"/>
                  <a:pt x="5441851" y="723041"/>
                </a:cubicBezTo>
                <a:cubicBezTo>
                  <a:pt x="5438614" y="724130"/>
                  <a:pt x="5436996" y="727397"/>
                  <a:pt x="5436996" y="732843"/>
                </a:cubicBezTo>
                <a:cubicBezTo>
                  <a:pt x="5436996" y="733932"/>
                  <a:pt x="5438075" y="734476"/>
                  <a:pt x="5440232" y="734476"/>
                </a:cubicBezTo>
                <a:cubicBezTo>
                  <a:pt x="5446705" y="734476"/>
                  <a:pt x="5452640" y="732843"/>
                  <a:pt x="5458034" y="729576"/>
                </a:cubicBezTo>
                <a:cubicBezTo>
                  <a:pt x="5460191" y="729576"/>
                  <a:pt x="5461270" y="727941"/>
                  <a:pt x="5461270" y="724674"/>
                </a:cubicBezTo>
                <a:cubicBezTo>
                  <a:pt x="5461270" y="722495"/>
                  <a:pt x="5460191" y="721407"/>
                  <a:pt x="5458034" y="721407"/>
                </a:cubicBezTo>
                <a:cubicBezTo>
                  <a:pt x="5455876" y="721407"/>
                  <a:pt x="5453719" y="721407"/>
                  <a:pt x="5451561" y="721407"/>
                </a:cubicBezTo>
                <a:close/>
                <a:moveTo>
                  <a:pt x="3770856" y="719773"/>
                </a:moveTo>
                <a:cubicBezTo>
                  <a:pt x="3767618" y="719773"/>
                  <a:pt x="3766000" y="721951"/>
                  <a:pt x="3766000" y="726308"/>
                </a:cubicBezTo>
                <a:lnTo>
                  <a:pt x="3767618" y="727941"/>
                </a:lnTo>
                <a:cubicBezTo>
                  <a:pt x="3768697" y="726853"/>
                  <a:pt x="3769777" y="726036"/>
                  <a:pt x="3770856" y="725492"/>
                </a:cubicBezTo>
                <a:cubicBezTo>
                  <a:pt x="3771933" y="724946"/>
                  <a:pt x="3773552" y="723585"/>
                  <a:pt x="3775710" y="721407"/>
                </a:cubicBezTo>
                <a:cubicBezTo>
                  <a:pt x="3774631" y="720318"/>
                  <a:pt x="3773013" y="719773"/>
                  <a:pt x="3770856" y="719773"/>
                </a:cubicBezTo>
                <a:close/>
                <a:moveTo>
                  <a:pt x="2439500" y="716506"/>
                </a:moveTo>
                <a:cubicBezTo>
                  <a:pt x="2436264" y="716506"/>
                  <a:pt x="2434645" y="719229"/>
                  <a:pt x="2434645" y="724674"/>
                </a:cubicBezTo>
                <a:cubicBezTo>
                  <a:pt x="2438960" y="724674"/>
                  <a:pt x="2441118" y="722495"/>
                  <a:pt x="2441118" y="718139"/>
                </a:cubicBezTo>
                <a:cubicBezTo>
                  <a:pt x="2441118" y="717050"/>
                  <a:pt x="2440579" y="716506"/>
                  <a:pt x="2439500" y="716506"/>
                </a:cubicBezTo>
                <a:close/>
                <a:moveTo>
                  <a:pt x="290196" y="716506"/>
                </a:moveTo>
                <a:cubicBezTo>
                  <a:pt x="286959" y="716506"/>
                  <a:pt x="285341" y="719229"/>
                  <a:pt x="285341" y="724674"/>
                </a:cubicBezTo>
                <a:cubicBezTo>
                  <a:pt x="289656" y="724674"/>
                  <a:pt x="291814" y="722495"/>
                  <a:pt x="291814" y="718139"/>
                </a:cubicBezTo>
                <a:cubicBezTo>
                  <a:pt x="291814" y="717050"/>
                  <a:pt x="291275" y="716506"/>
                  <a:pt x="290196" y="716506"/>
                </a:cubicBezTo>
                <a:close/>
                <a:moveTo>
                  <a:pt x="4184027" y="714872"/>
                </a:moveTo>
                <a:cubicBezTo>
                  <a:pt x="4179711" y="720318"/>
                  <a:pt x="4174587" y="723857"/>
                  <a:pt x="4168653" y="725492"/>
                </a:cubicBezTo>
                <a:cubicBezTo>
                  <a:pt x="4162720" y="727125"/>
                  <a:pt x="4157055" y="730120"/>
                  <a:pt x="4151662" y="734476"/>
                </a:cubicBezTo>
                <a:cubicBezTo>
                  <a:pt x="4149504" y="736655"/>
                  <a:pt x="4148425" y="738832"/>
                  <a:pt x="4148425" y="741011"/>
                </a:cubicBezTo>
                <a:cubicBezTo>
                  <a:pt x="4148425" y="743190"/>
                  <a:pt x="4147345" y="745367"/>
                  <a:pt x="4145188" y="747546"/>
                </a:cubicBezTo>
                <a:cubicBezTo>
                  <a:pt x="4143030" y="749723"/>
                  <a:pt x="4141412" y="750541"/>
                  <a:pt x="4140333" y="749997"/>
                </a:cubicBezTo>
                <a:cubicBezTo>
                  <a:pt x="4139254" y="749451"/>
                  <a:pt x="4137636" y="750269"/>
                  <a:pt x="4135479" y="752446"/>
                </a:cubicBezTo>
                <a:cubicBezTo>
                  <a:pt x="4133321" y="753535"/>
                  <a:pt x="4128196" y="757348"/>
                  <a:pt x="4120104" y="763883"/>
                </a:cubicBezTo>
                <a:cubicBezTo>
                  <a:pt x="4112013" y="770418"/>
                  <a:pt x="4107967" y="774774"/>
                  <a:pt x="4107967" y="776951"/>
                </a:cubicBezTo>
                <a:cubicBezTo>
                  <a:pt x="4107967" y="780219"/>
                  <a:pt x="4110664" y="781853"/>
                  <a:pt x="4116059" y="781853"/>
                </a:cubicBezTo>
                <a:cubicBezTo>
                  <a:pt x="4124690" y="781853"/>
                  <a:pt x="4129275" y="778586"/>
                  <a:pt x="4129814" y="772051"/>
                </a:cubicBezTo>
                <a:cubicBezTo>
                  <a:pt x="4130354" y="765516"/>
                  <a:pt x="4133321" y="760614"/>
                  <a:pt x="4138715" y="757348"/>
                </a:cubicBezTo>
                <a:cubicBezTo>
                  <a:pt x="4140873" y="756258"/>
                  <a:pt x="4142761" y="755986"/>
                  <a:pt x="4144379" y="756530"/>
                </a:cubicBezTo>
                <a:cubicBezTo>
                  <a:pt x="4145997" y="757076"/>
                  <a:pt x="4147345" y="756258"/>
                  <a:pt x="4148425" y="754081"/>
                </a:cubicBezTo>
                <a:cubicBezTo>
                  <a:pt x="4153819" y="748635"/>
                  <a:pt x="4160831" y="742372"/>
                  <a:pt x="4169463" y="735293"/>
                </a:cubicBezTo>
                <a:cubicBezTo>
                  <a:pt x="4178093" y="728214"/>
                  <a:pt x="4183488" y="721407"/>
                  <a:pt x="4185646" y="714872"/>
                </a:cubicBezTo>
                <a:close/>
                <a:moveTo>
                  <a:pt x="3471469" y="714872"/>
                </a:moveTo>
                <a:cubicBezTo>
                  <a:pt x="3469312" y="715962"/>
                  <a:pt x="3466884" y="717323"/>
                  <a:pt x="3464187" y="718957"/>
                </a:cubicBezTo>
                <a:cubicBezTo>
                  <a:pt x="3461490" y="720590"/>
                  <a:pt x="3460141" y="722495"/>
                  <a:pt x="3460141" y="724674"/>
                </a:cubicBezTo>
                <a:cubicBezTo>
                  <a:pt x="3462300" y="724674"/>
                  <a:pt x="3464726" y="723857"/>
                  <a:pt x="3467425" y="722223"/>
                </a:cubicBezTo>
                <a:cubicBezTo>
                  <a:pt x="3470120" y="720590"/>
                  <a:pt x="3471469" y="718685"/>
                  <a:pt x="3471469" y="716506"/>
                </a:cubicBezTo>
                <a:close/>
                <a:moveTo>
                  <a:pt x="2800380" y="714872"/>
                </a:moveTo>
                <a:cubicBezTo>
                  <a:pt x="2794986" y="714872"/>
                  <a:pt x="2789862" y="717595"/>
                  <a:pt x="2785007" y="723041"/>
                </a:cubicBezTo>
                <a:cubicBezTo>
                  <a:pt x="2780152" y="728486"/>
                  <a:pt x="2777725" y="733932"/>
                  <a:pt x="2777725" y="739377"/>
                </a:cubicBezTo>
                <a:lnTo>
                  <a:pt x="2779343" y="739377"/>
                </a:lnTo>
                <a:cubicBezTo>
                  <a:pt x="2781501" y="737199"/>
                  <a:pt x="2785546" y="733660"/>
                  <a:pt x="2791480" y="728758"/>
                </a:cubicBezTo>
                <a:cubicBezTo>
                  <a:pt x="2797414" y="723857"/>
                  <a:pt x="2800380" y="719229"/>
                  <a:pt x="2800380" y="714872"/>
                </a:cubicBezTo>
                <a:close/>
                <a:moveTo>
                  <a:pt x="1115023" y="714872"/>
                </a:moveTo>
                <a:cubicBezTo>
                  <a:pt x="1113944" y="715962"/>
                  <a:pt x="1113405" y="717050"/>
                  <a:pt x="1113405" y="718139"/>
                </a:cubicBezTo>
                <a:cubicBezTo>
                  <a:pt x="1113405" y="720318"/>
                  <a:pt x="1114754" y="722223"/>
                  <a:pt x="1117451" y="723857"/>
                </a:cubicBezTo>
                <a:cubicBezTo>
                  <a:pt x="1120148" y="725492"/>
                  <a:pt x="1122576" y="726308"/>
                  <a:pt x="1124733" y="726308"/>
                </a:cubicBezTo>
                <a:cubicBezTo>
                  <a:pt x="1127970" y="726308"/>
                  <a:pt x="1129588" y="724674"/>
                  <a:pt x="1129588" y="721407"/>
                </a:cubicBezTo>
                <a:cubicBezTo>
                  <a:pt x="1129588" y="719229"/>
                  <a:pt x="1128509" y="717595"/>
                  <a:pt x="1126351" y="716506"/>
                </a:cubicBezTo>
                <a:cubicBezTo>
                  <a:pt x="1124194" y="715416"/>
                  <a:pt x="1122036" y="714872"/>
                  <a:pt x="1119879" y="714872"/>
                </a:cubicBezTo>
                <a:close/>
                <a:moveTo>
                  <a:pt x="651076" y="714872"/>
                </a:moveTo>
                <a:cubicBezTo>
                  <a:pt x="645683" y="714872"/>
                  <a:pt x="640558" y="717595"/>
                  <a:pt x="635703" y="723041"/>
                </a:cubicBezTo>
                <a:cubicBezTo>
                  <a:pt x="630848" y="728486"/>
                  <a:pt x="628421" y="733932"/>
                  <a:pt x="628421" y="739377"/>
                </a:cubicBezTo>
                <a:lnTo>
                  <a:pt x="630039" y="739377"/>
                </a:lnTo>
                <a:cubicBezTo>
                  <a:pt x="632196" y="737199"/>
                  <a:pt x="636242" y="733660"/>
                  <a:pt x="642176" y="728758"/>
                </a:cubicBezTo>
                <a:cubicBezTo>
                  <a:pt x="648110" y="723857"/>
                  <a:pt x="651076" y="719229"/>
                  <a:pt x="651076" y="714872"/>
                </a:cubicBezTo>
                <a:close/>
                <a:moveTo>
                  <a:pt x="3367899" y="711604"/>
                </a:moveTo>
                <a:cubicBezTo>
                  <a:pt x="3364661" y="711604"/>
                  <a:pt x="3363043" y="713239"/>
                  <a:pt x="3363043" y="716506"/>
                </a:cubicBezTo>
                <a:cubicBezTo>
                  <a:pt x="3363043" y="717595"/>
                  <a:pt x="3363582" y="718139"/>
                  <a:pt x="3364661" y="718139"/>
                </a:cubicBezTo>
                <a:lnTo>
                  <a:pt x="3366281" y="718139"/>
                </a:lnTo>
                <a:cubicBezTo>
                  <a:pt x="3369517" y="718139"/>
                  <a:pt x="3371135" y="717050"/>
                  <a:pt x="3371135" y="714872"/>
                </a:cubicBezTo>
                <a:cubicBezTo>
                  <a:pt x="3371135" y="712694"/>
                  <a:pt x="3370056" y="711604"/>
                  <a:pt x="3367899" y="711604"/>
                </a:cubicBezTo>
                <a:close/>
                <a:moveTo>
                  <a:pt x="1225067" y="711604"/>
                </a:moveTo>
                <a:cubicBezTo>
                  <a:pt x="1216437" y="711604"/>
                  <a:pt x="1212121" y="714872"/>
                  <a:pt x="1212121" y="721407"/>
                </a:cubicBezTo>
                <a:cubicBezTo>
                  <a:pt x="1212121" y="725764"/>
                  <a:pt x="1214278" y="729576"/>
                  <a:pt x="1218595" y="732843"/>
                </a:cubicBezTo>
                <a:cubicBezTo>
                  <a:pt x="1222910" y="736109"/>
                  <a:pt x="1227225" y="737744"/>
                  <a:pt x="1231540" y="737744"/>
                </a:cubicBezTo>
                <a:cubicBezTo>
                  <a:pt x="1233699" y="736655"/>
                  <a:pt x="1235857" y="735293"/>
                  <a:pt x="1238014" y="733660"/>
                </a:cubicBezTo>
                <a:cubicBezTo>
                  <a:pt x="1240172" y="732025"/>
                  <a:pt x="1241250" y="730120"/>
                  <a:pt x="1241250" y="727941"/>
                </a:cubicBezTo>
                <a:cubicBezTo>
                  <a:pt x="1241250" y="717050"/>
                  <a:pt x="1235857" y="711604"/>
                  <a:pt x="1225067" y="711604"/>
                </a:cubicBezTo>
                <a:close/>
                <a:moveTo>
                  <a:pt x="7310784" y="709971"/>
                </a:moveTo>
                <a:cubicBezTo>
                  <a:pt x="7308627" y="709971"/>
                  <a:pt x="7307277" y="711332"/>
                  <a:pt x="7306738" y="714055"/>
                </a:cubicBezTo>
                <a:cubicBezTo>
                  <a:pt x="7306199" y="716778"/>
                  <a:pt x="7305928" y="718685"/>
                  <a:pt x="7305928" y="719773"/>
                </a:cubicBezTo>
                <a:cubicBezTo>
                  <a:pt x="7310245" y="719773"/>
                  <a:pt x="7312403" y="718139"/>
                  <a:pt x="7312403" y="714872"/>
                </a:cubicBezTo>
                <a:lnTo>
                  <a:pt x="7312403" y="711604"/>
                </a:lnTo>
                <a:close/>
                <a:moveTo>
                  <a:pt x="7195885" y="709971"/>
                </a:moveTo>
                <a:cubicBezTo>
                  <a:pt x="7193728" y="709971"/>
                  <a:pt x="7191030" y="710516"/>
                  <a:pt x="7187794" y="711604"/>
                </a:cubicBezTo>
                <a:cubicBezTo>
                  <a:pt x="7184556" y="712694"/>
                  <a:pt x="7182939" y="714327"/>
                  <a:pt x="7182939" y="716506"/>
                </a:cubicBezTo>
                <a:cubicBezTo>
                  <a:pt x="7182939" y="717595"/>
                  <a:pt x="7183478" y="718685"/>
                  <a:pt x="7184556" y="719773"/>
                </a:cubicBezTo>
                <a:cubicBezTo>
                  <a:pt x="7192108" y="718685"/>
                  <a:pt x="7195885" y="715416"/>
                  <a:pt x="7195885" y="709971"/>
                </a:cubicBezTo>
                <a:close/>
                <a:moveTo>
                  <a:pt x="5600444" y="709971"/>
                </a:moveTo>
                <a:cubicBezTo>
                  <a:pt x="5595051" y="709971"/>
                  <a:pt x="5591273" y="712694"/>
                  <a:pt x="5589116" y="718139"/>
                </a:cubicBezTo>
                <a:cubicBezTo>
                  <a:pt x="5586958" y="723585"/>
                  <a:pt x="5583722" y="727397"/>
                  <a:pt x="5579407" y="729576"/>
                </a:cubicBezTo>
                <a:cubicBezTo>
                  <a:pt x="5578327" y="732843"/>
                  <a:pt x="5577789" y="737744"/>
                  <a:pt x="5577789" y="744278"/>
                </a:cubicBezTo>
                <a:cubicBezTo>
                  <a:pt x="5583183" y="744278"/>
                  <a:pt x="5589655" y="741011"/>
                  <a:pt x="5597208" y="734476"/>
                </a:cubicBezTo>
                <a:cubicBezTo>
                  <a:pt x="5604760" y="727941"/>
                  <a:pt x="5608535" y="721951"/>
                  <a:pt x="5608535" y="716506"/>
                </a:cubicBezTo>
                <a:cubicBezTo>
                  <a:pt x="5608535" y="712150"/>
                  <a:pt x="5605839" y="709971"/>
                  <a:pt x="5600444" y="709971"/>
                </a:cubicBezTo>
                <a:close/>
                <a:moveTo>
                  <a:pt x="2293854" y="709971"/>
                </a:moveTo>
                <a:cubicBezTo>
                  <a:pt x="2292774" y="709971"/>
                  <a:pt x="2292236" y="710516"/>
                  <a:pt x="2292236" y="711604"/>
                </a:cubicBezTo>
                <a:cubicBezTo>
                  <a:pt x="2292236" y="712694"/>
                  <a:pt x="2292774" y="713239"/>
                  <a:pt x="2293854" y="713239"/>
                </a:cubicBezTo>
                <a:cubicBezTo>
                  <a:pt x="2294932" y="713239"/>
                  <a:pt x="2295471" y="712694"/>
                  <a:pt x="2295471" y="711604"/>
                </a:cubicBezTo>
                <a:cubicBezTo>
                  <a:pt x="2295471" y="710516"/>
                  <a:pt x="2294932" y="709971"/>
                  <a:pt x="2293854" y="709971"/>
                </a:cubicBezTo>
                <a:close/>
                <a:moveTo>
                  <a:pt x="144549" y="709971"/>
                </a:moveTo>
                <a:cubicBezTo>
                  <a:pt x="143470" y="709971"/>
                  <a:pt x="142931" y="710516"/>
                  <a:pt x="142931" y="711604"/>
                </a:cubicBezTo>
                <a:cubicBezTo>
                  <a:pt x="142931" y="712694"/>
                  <a:pt x="143470" y="713239"/>
                  <a:pt x="144549" y="713239"/>
                </a:cubicBezTo>
                <a:cubicBezTo>
                  <a:pt x="145628" y="713239"/>
                  <a:pt x="146167" y="712694"/>
                  <a:pt x="146167" y="711604"/>
                </a:cubicBezTo>
                <a:cubicBezTo>
                  <a:pt x="146167" y="710516"/>
                  <a:pt x="145628" y="709971"/>
                  <a:pt x="144549" y="709971"/>
                </a:cubicBezTo>
                <a:close/>
                <a:moveTo>
                  <a:pt x="4726158" y="708337"/>
                </a:moveTo>
                <a:cubicBezTo>
                  <a:pt x="4725079" y="708337"/>
                  <a:pt x="4724540" y="709971"/>
                  <a:pt x="4724540" y="713239"/>
                </a:cubicBezTo>
                <a:cubicBezTo>
                  <a:pt x="4724540" y="717595"/>
                  <a:pt x="4726158" y="719773"/>
                  <a:pt x="4729394" y="719773"/>
                </a:cubicBezTo>
                <a:cubicBezTo>
                  <a:pt x="4733710" y="719773"/>
                  <a:pt x="4735868" y="718139"/>
                  <a:pt x="4735868" y="714872"/>
                </a:cubicBezTo>
                <a:cubicBezTo>
                  <a:pt x="4735868" y="712694"/>
                  <a:pt x="4734789" y="711060"/>
                  <a:pt x="4732630" y="709971"/>
                </a:cubicBezTo>
                <a:cubicBezTo>
                  <a:pt x="4730474" y="708881"/>
                  <a:pt x="4728315" y="708337"/>
                  <a:pt x="4726158" y="708337"/>
                </a:cubicBezTo>
                <a:close/>
                <a:moveTo>
                  <a:pt x="2502614" y="708337"/>
                </a:moveTo>
                <a:cubicBezTo>
                  <a:pt x="2499377" y="708337"/>
                  <a:pt x="2497220" y="710516"/>
                  <a:pt x="2496141" y="714872"/>
                </a:cubicBezTo>
                <a:cubicBezTo>
                  <a:pt x="2495062" y="719229"/>
                  <a:pt x="2491285" y="721407"/>
                  <a:pt x="2484813" y="721407"/>
                </a:cubicBezTo>
                <a:cubicBezTo>
                  <a:pt x="2481576" y="721407"/>
                  <a:pt x="2478609" y="720590"/>
                  <a:pt x="2475912" y="718957"/>
                </a:cubicBezTo>
                <a:cubicBezTo>
                  <a:pt x="2473215" y="717323"/>
                  <a:pt x="2470248" y="716506"/>
                  <a:pt x="2467011" y="716506"/>
                </a:cubicBezTo>
                <a:cubicBezTo>
                  <a:pt x="2464854" y="716506"/>
                  <a:pt x="2463775" y="718685"/>
                  <a:pt x="2463775" y="723041"/>
                </a:cubicBezTo>
                <a:cubicBezTo>
                  <a:pt x="2463775" y="726308"/>
                  <a:pt x="2468900" y="729576"/>
                  <a:pt x="2479148" y="732843"/>
                </a:cubicBezTo>
                <a:cubicBezTo>
                  <a:pt x="2489398" y="736109"/>
                  <a:pt x="2496680" y="737744"/>
                  <a:pt x="2500996" y="737744"/>
                </a:cubicBezTo>
                <a:lnTo>
                  <a:pt x="2509086" y="737744"/>
                </a:lnTo>
                <a:cubicBezTo>
                  <a:pt x="2513403" y="735565"/>
                  <a:pt x="2515560" y="732298"/>
                  <a:pt x="2515560" y="727941"/>
                </a:cubicBezTo>
                <a:cubicBezTo>
                  <a:pt x="2515560" y="724674"/>
                  <a:pt x="2514481" y="723041"/>
                  <a:pt x="2512324" y="723041"/>
                </a:cubicBezTo>
                <a:cubicBezTo>
                  <a:pt x="2510165" y="723041"/>
                  <a:pt x="2508817" y="723585"/>
                  <a:pt x="2508278" y="724674"/>
                </a:cubicBezTo>
                <a:cubicBezTo>
                  <a:pt x="2507738" y="725764"/>
                  <a:pt x="2506391" y="726308"/>
                  <a:pt x="2504232" y="726308"/>
                </a:cubicBezTo>
                <a:cubicBezTo>
                  <a:pt x="2502074" y="726308"/>
                  <a:pt x="2500996" y="725218"/>
                  <a:pt x="2500996" y="723041"/>
                </a:cubicBezTo>
                <a:cubicBezTo>
                  <a:pt x="2500996" y="720862"/>
                  <a:pt x="2501805" y="719501"/>
                  <a:pt x="2503423" y="718957"/>
                </a:cubicBezTo>
                <a:cubicBezTo>
                  <a:pt x="2505042" y="718411"/>
                  <a:pt x="2505850" y="717050"/>
                  <a:pt x="2505850" y="714872"/>
                </a:cubicBezTo>
                <a:cubicBezTo>
                  <a:pt x="2505850" y="710516"/>
                  <a:pt x="2504771" y="708337"/>
                  <a:pt x="2502614" y="708337"/>
                </a:cubicBezTo>
                <a:close/>
                <a:moveTo>
                  <a:pt x="353310" y="708337"/>
                </a:moveTo>
                <a:cubicBezTo>
                  <a:pt x="350073" y="708337"/>
                  <a:pt x="347916" y="710516"/>
                  <a:pt x="346837" y="714872"/>
                </a:cubicBezTo>
                <a:cubicBezTo>
                  <a:pt x="345758" y="719229"/>
                  <a:pt x="341981" y="721407"/>
                  <a:pt x="335508" y="721407"/>
                </a:cubicBezTo>
                <a:cubicBezTo>
                  <a:pt x="332272" y="721407"/>
                  <a:pt x="329305" y="720590"/>
                  <a:pt x="326608" y="718957"/>
                </a:cubicBezTo>
                <a:cubicBezTo>
                  <a:pt x="323911" y="717323"/>
                  <a:pt x="320944" y="716506"/>
                  <a:pt x="317707" y="716506"/>
                </a:cubicBezTo>
                <a:cubicBezTo>
                  <a:pt x="315550" y="716506"/>
                  <a:pt x="314471" y="718685"/>
                  <a:pt x="314471" y="723041"/>
                </a:cubicBezTo>
                <a:cubicBezTo>
                  <a:pt x="314471" y="726308"/>
                  <a:pt x="319595" y="729576"/>
                  <a:pt x="329844" y="732843"/>
                </a:cubicBezTo>
                <a:cubicBezTo>
                  <a:pt x="340094" y="736109"/>
                  <a:pt x="347375" y="737744"/>
                  <a:pt x="351691" y="737744"/>
                </a:cubicBezTo>
                <a:lnTo>
                  <a:pt x="359784" y="737744"/>
                </a:lnTo>
                <a:cubicBezTo>
                  <a:pt x="364099" y="735565"/>
                  <a:pt x="366256" y="732298"/>
                  <a:pt x="366256" y="727941"/>
                </a:cubicBezTo>
                <a:cubicBezTo>
                  <a:pt x="366256" y="724674"/>
                  <a:pt x="365177" y="723041"/>
                  <a:pt x="363020" y="723041"/>
                </a:cubicBezTo>
                <a:cubicBezTo>
                  <a:pt x="360861" y="723041"/>
                  <a:pt x="359513" y="723585"/>
                  <a:pt x="358974" y="724674"/>
                </a:cubicBezTo>
                <a:cubicBezTo>
                  <a:pt x="358435" y="725764"/>
                  <a:pt x="357085" y="726308"/>
                  <a:pt x="354928" y="726308"/>
                </a:cubicBezTo>
                <a:cubicBezTo>
                  <a:pt x="352770" y="726308"/>
                  <a:pt x="351691" y="725218"/>
                  <a:pt x="351691" y="723041"/>
                </a:cubicBezTo>
                <a:cubicBezTo>
                  <a:pt x="351691" y="720862"/>
                  <a:pt x="352500" y="719501"/>
                  <a:pt x="354118" y="718957"/>
                </a:cubicBezTo>
                <a:cubicBezTo>
                  <a:pt x="355737" y="718411"/>
                  <a:pt x="356546" y="717050"/>
                  <a:pt x="356546" y="714872"/>
                </a:cubicBezTo>
                <a:cubicBezTo>
                  <a:pt x="356546" y="710516"/>
                  <a:pt x="355467" y="708337"/>
                  <a:pt x="353310" y="708337"/>
                </a:cubicBezTo>
                <a:close/>
                <a:moveTo>
                  <a:pt x="8324244" y="706704"/>
                </a:moveTo>
                <a:cubicBezTo>
                  <a:pt x="8319929" y="706704"/>
                  <a:pt x="8315614" y="708881"/>
                  <a:pt x="8311297" y="713239"/>
                </a:cubicBezTo>
                <a:lnTo>
                  <a:pt x="8309680" y="714872"/>
                </a:lnTo>
                <a:cubicBezTo>
                  <a:pt x="8309680" y="717050"/>
                  <a:pt x="8310758" y="719773"/>
                  <a:pt x="8312916" y="723041"/>
                </a:cubicBezTo>
                <a:cubicBezTo>
                  <a:pt x="8315073" y="726308"/>
                  <a:pt x="8317230" y="727941"/>
                  <a:pt x="8319389" y="727941"/>
                </a:cubicBezTo>
                <a:lnTo>
                  <a:pt x="8321008" y="727941"/>
                </a:lnTo>
                <a:cubicBezTo>
                  <a:pt x="8323166" y="725764"/>
                  <a:pt x="8325323" y="723041"/>
                  <a:pt x="8327480" y="719773"/>
                </a:cubicBezTo>
                <a:cubicBezTo>
                  <a:pt x="8329638" y="716506"/>
                  <a:pt x="8330717" y="713783"/>
                  <a:pt x="8330717" y="711604"/>
                </a:cubicBezTo>
                <a:cubicBezTo>
                  <a:pt x="8330717" y="708337"/>
                  <a:pt x="8328561" y="706704"/>
                  <a:pt x="8324244" y="706704"/>
                </a:cubicBezTo>
                <a:close/>
                <a:moveTo>
                  <a:pt x="6807088" y="706704"/>
                </a:moveTo>
                <a:cubicBezTo>
                  <a:pt x="6802773" y="706704"/>
                  <a:pt x="6798458" y="708881"/>
                  <a:pt x="6794141" y="713239"/>
                </a:cubicBezTo>
                <a:lnTo>
                  <a:pt x="6792524" y="714872"/>
                </a:lnTo>
                <a:cubicBezTo>
                  <a:pt x="6792524" y="717050"/>
                  <a:pt x="6793602" y="719773"/>
                  <a:pt x="6795760" y="723041"/>
                </a:cubicBezTo>
                <a:cubicBezTo>
                  <a:pt x="6797918" y="726308"/>
                  <a:pt x="6800076" y="727941"/>
                  <a:pt x="6802232" y="727941"/>
                </a:cubicBezTo>
                <a:lnTo>
                  <a:pt x="6803852" y="727941"/>
                </a:lnTo>
                <a:cubicBezTo>
                  <a:pt x="6806010" y="725764"/>
                  <a:pt x="6808167" y="723041"/>
                  <a:pt x="6810324" y="719773"/>
                </a:cubicBezTo>
                <a:cubicBezTo>
                  <a:pt x="6812482" y="716506"/>
                  <a:pt x="6813562" y="713783"/>
                  <a:pt x="6813562" y="711604"/>
                </a:cubicBezTo>
                <a:cubicBezTo>
                  <a:pt x="6813562" y="708337"/>
                  <a:pt x="6811404" y="706704"/>
                  <a:pt x="6807088" y="706704"/>
                </a:cubicBezTo>
                <a:close/>
                <a:moveTo>
                  <a:pt x="5877173" y="706704"/>
                </a:moveTo>
                <a:cubicBezTo>
                  <a:pt x="5871780" y="706704"/>
                  <a:pt x="5866924" y="709427"/>
                  <a:pt x="5862609" y="714872"/>
                </a:cubicBezTo>
                <a:cubicBezTo>
                  <a:pt x="5858292" y="720318"/>
                  <a:pt x="5855056" y="724674"/>
                  <a:pt x="5852899" y="727941"/>
                </a:cubicBezTo>
                <a:lnTo>
                  <a:pt x="5865845" y="714872"/>
                </a:lnTo>
                <a:cubicBezTo>
                  <a:pt x="5868003" y="713783"/>
                  <a:pt x="5870162" y="713239"/>
                  <a:pt x="5872319" y="713239"/>
                </a:cubicBezTo>
                <a:cubicBezTo>
                  <a:pt x="5874477" y="713239"/>
                  <a:pt x="5876095" y="713239"/>
                  <a:pt x="5877173" y="713239"/>
                </a:cubicBezTo>
                <a:cubicBezTo>
                  <a:pt x="5878252" y="713239"/>
                  <a:pt x="5878792" y="712150"/>
                  <a:pt x="5878792" y="709971"/>
                </a:cubicBezTo>
                <a:cubicBezTo>
                  <a:pt x="5878792" y="707793"/>
                  <a:pt x="5878252" y="706704"/>
                  <a:pt x="5877173" y="706704"/>
                </a:cubicBezTo>
                <a:close/>
                <a:moveTo>
                  <a:pt x="2604566" y="706704"/>
                </a:moveTo>
                <a:cubicBezTo>
                  <a:pt x="2601330" y="706704"/>
                  <a:pt x="2599712" y="707793"/>
                  <a:pt x="2599712" y="709971"/>
                </a:cubicBezTo>
                <a:cubicBezTo>
                  <a:pt x="2599712" y="711060"/>
                  <a:pt x="2600790" y="711604"/>
                  <a:pt x="2602948" y="711604"/>
                </a:cubicBezTo>
                <a:cubicBezTo>
                  <a:pt x="2606186" y="711604"/>
                  <a:pt x="2607804" y="710516"/>
                  <a:pt x="2607804" y="708337"/>
                </a:cubicBezTo>
                <a:cubicBezTo>
                  <a:pt x="2607804" y="707248"/>
                  <a:pt x="2606725" y="706704"/>
                  <a:pt x="2604566" y="706704"/>
                </a:cubicBezTo>
                <a:close/>
                <a:moveTo>
                  <a:pt x="455262" y="706704"/>
                </a:moveTo>
                <a:cubicBezTo>
                  <a:pt x="452026" y="706704"/>
                  <a:pt x="450408" y="707793"/>
                  <a:pt x="450408" y="709971"/>
                </a:cubicBezTo>
                <a:cubicBezTo>
                  <a:pt x="450408" y="711060"/>
                  <a:pt x="451487" y="711604"/>
                  <a:pt x="453644" y="711604"/>
                </a:cubicBezTo>
                <a:cubicBezTo>
                  <a:pt x="456881" y="711604"/>
                  <a:pt x="458500" y="710516"/>
                  <a:pt x="458500" y="708337"/>
                </a:cubicBezTo>
                <a:cubicBezTo>
                  <a:pt x="458500" y="707248"/>
                  <a:pt x="457420" y="706704"/>
                  <a:pt x="455262" y="706704"/>
                </a:cubicBezTo>
                <a:close/>
                <a:moveTo>
                  <a:pt x="8285405" y="705071"/>
                </a:moveTo>
                <a:cubicBezTo>
                  <a:pt x="8284325" y="705071"/>
                  <a:pt x="8283786" y="706159"/>
                  <a:pt x="8283786" y="708337"/>
                </a:cubicBezTo>
                <a:cubicBezTo>
                  <a:pt x="8283786" y="710516"/>
                  <a:pt x="8284864" y="711604"/>
                  <a:pt x="8287023" y="711604"/>
                </a:cubicBezTo>
                <a:lnTo>
                  <a:pt x="8288642" y="711604"/>
                </a:lnTo>
                <a:cubicBezTo>
                  <a:pt x="8288642" y="711604"/>
                  <a:pt x="8289181" y="711060"/>
                  <a:pt x="8290260" y="709971"/>
                </a:cubicBezTo>
                <a:cubicBezTo>
                  <a:pt x="8290260" y="706704"/>
                  <a:pt x="8288642" y="705071"/>
                  <a:pt x="8285405" y="705071"/>
                </a:cubicBezTo>
                <a:close/>
                <a:moveTo>
                  <a:pt x="6768250" y="705071"/>
                </a:moveTo>
                <a:cubicBezTo>
                  <a:pt x="6767170" y="705071"/>
                  <a:pt x="6766630" y="706159"/>
                  <a:pt x="6766630" y="708337"/>
                </a:cubicBezTo>
                <a:cubicBezTo>
                  <a:pt x="6766630" y="710516"/>
                  <a:pt x="6767710" y="711604"/>
                  <a:pt x="6769866" y="711604"/>
                </a:cubicBezTo>
                <a:lnTo>
                  <a:pt x="6771486" y="711604"/>
                </a:lnTo>
                <a:cubicBezTo>
                  <a:pt x="6771486" y="711604"/>
                  <a:pt x="6772025" y="711060"/>
                  <a:pt x="6773104" y="709971"/>
                </a:cubicBezTo>
                <a:cubicBezTo>
                  <a:pt x="6773104" y="706704"/>
                  <a:pt x="6771486" y="705071"/>
                  <a:pt x="6768250" y="705071"/>
                </a:cubicBezTo>
                <a:close/>
                <a:moveTo>
                  <a:pt x="3589605" y="705071"/>
                </a:moveTo>
                <a:cubicBezTo>
                  <a:pt x="3585290" y="705071"/>
                  <a:pt x="3582593" y="706159"/>
                  <a:pt x="3581514" y="708337"/>
                </a:cubicBezTo>
                <a:cubicBezTo>
                  <a:pt x="3580435" y="710516"/>
                  <a:pt x="3577199" y="711060"/>
                  <a:pt x="3571804" y="709971"/>
                </a:cubicBezTo>
                <a:lnTo>
                  <a:pt x="3570186" y="711604"/>
                </a:lnTo>
                <a:cubicBezTo>
                  <a:pt x="3568028" y="717050"/>
                  <a:pt x="3565061" y="720318"/>
                  <a:pt x="3561285" y="721407"/>
                </a:cubicBezTo>
                <a:cubicBezTo>
                  <a:pt x="3557509" y="722495"/>
                  <a:pt x="3553463" y="725764"/>
                  <a:pt x="3549148" y="731209"/>
                </a:cubicBezTo>
                <a:lnTo>
                  <a:pt x="3549148" y="732843"/>
                </a:lnTo>
                <a:cubicBezTo>
                  <a:pt x="3549148" y="733932"/>
                  <a:pt x="3550227" y="734476"/>
                  <a:pt x="3552385" y="734476"/>
                </a:cubicBezTo>
                <a:cubicBezTo>
                  <a:pt x="3556700" y="734476"/>
                  <a:pt x="3559667" y="733387"/>
                  <a:pt x="3561285" y="731209"/>
                </a:cubicBezTo>
                <a:cubicBezTo>
                  <a:pt x="3562903" y="729030"/>
                  <a:pt x="3565870" y="726308"/>
                  <a:pt x="3570186" y="723041"/>
                </a:cubicBezTo>
                <a:cubicBezTo>
                  <a:pt x="3573422" y="720862"/>
                  <a:pt x="3577738" y="719229"/>
                  <a:pt x="3583132" y="718139"/>
                </a:cubicBezTo>
                <a:cubicBezTo>
                  <a:pt x="3588526" y="717050"/>
                  <a:pt x="3591223" y="713239"/>
                  <a:pt x="3591223" y="706704"/>
                </a:cubicBezTo>
                <a:close/>
                <a:moveTo>
                  <a:pt x="7930996" y="703436"/>
                </a:moveTo>
                <a:cubicBezTo>
                  <a:pt x="7927760" y="703436"/>
                  <a:pt x="7925333" y="704253"/>
                  <a:pt x="7923715" y="705887"/>
                </a:cubicBezTo>
                <a:cubicBezTo>
                  <a:pt x="7922097" y="707520"/>
                  <a:pt x="7920208" y="709427"/>
                  <a:pt x="7918051" y="711604"/>
                </a:cubicBezTo>
                <a:lnTo>
                  <a:pt x="7919669" y="711604"/>
                </a:lnTo>
                <a:cubicBezTo>
                  <a:pt x="7921828" y="711604"/>
                  <a:pt x="7924254" y="710788"/>
                  <a:pt x="7926951" y="709155"/>
                </a:cubicBezTo>
                <a:cubicBezTo>
                  <a:pt x="7929648" y="707520"/>
                  <a:pt x="7930996" y="705615"/>
                  <a:pt x="7930996" y="703436"/>
                </a:cubicBezTo>
                <a:close/>
                <a:moveTo>
                  <a:pt x="6413842" y="703436"/>
                </a:moveTo>
                <a:cubicBezTo>
                  <a:pt x="6410605" y="703436"/>
                  <a:pt x="6408177" y="704253"/>
                  <a:pt x="6406559" y="705887"/>
                </a:cubicBezTo>
                <a:cubicBezTo>
                  <a:pt x="6404941" y="707520"/>
                  <a:pt x="6403054" y="709427"/>
                  <a:pt x="6400895" y="711604"/>
                </a:cubicBezTo>
                <a:lnTo>
                  <a:pt x="6402513" y="711604"/>
                </a:lnTo>
                <a:cubicBezTo>
                  <a:pt x="6404672" y="711604"/>
                  <a:pt x="6407099" y="710788"/>
                  <a:pt x="6409797" y="709155"/>
                </a:cubicBezTo>
                <a:cubicBezTo>
                  <a:pt x="6412494" y="707520"/>
                  <a:pt x="6413842" y="705615"/>
                  <a:pt x="6413842" y="703436"/>
                </a:cubicBezTo>
                <a:close/>
                <a:moveTo>
                  <a:pt x="7741656" y="701802"/>
                </a:moveTo>
                <a:cubicBezTo>
                  <a:pt x="7738420" y="701802"/>
                  <a:pt x="7736531" y="703164"/>
                  <a:pt x="7735991" y="705887"/>
                </a:cubicBezTo>
                <a:cubicBezTo>
                  <a:pt x="7735452" y="708609"/>
                  <a:pt x="7735184" y="711060"/>
                  <a:pt x="7735184" y="713239"/>
                </a:cubicBezTo>
                <a:cubicBezTo>
                  <a:pt x="7735184" y="717595"/>
                  <a:pt x="7736800" y="719773"/>
                  <a:pt x="7740037" y="719773"/>
                </a:cubicBezTo>
                <a:cubicBezTo>
                  <a:pt x="7742196" y="719773"/>
                  <a:pt x="7744354" y="718685"/>
                  <a:pt x="7746512" y="716506"/>
                </a:cubicBezTo>
                <a:cubicBezTo>
                  <a:pt x="7748668" y="714327"/>
                  <a:pt x="7749748" y="712150"/>
                  <a:pt x="7749748" y="709971"/>
                </a:cubicBezTo>
                <a:cubicBezTo>
                  <a:pt x="7749748" y="704525"/>
                  <a:pt x="7747050" y="701802"/>
                  <a:pt x="7741656" y="701802"/>
                </a:cubicBezTo>
                <a:close/>
                <a:moveTo>
                  <a:pt x="7352860" y="701802"/>
                </a:moveTo>
                <a:cubicBezTo>
                  <a:pt x="7350702" y="701802"/>
                  <a:pt x="7349622" y="703436"/>
                  <a:pt x="7349622" y="706704"/>
                </a:cubicBezTo>
                <a:cubicBezTo>
                  <a:pt x="7349622" y="707793"/>
                  <a:pt x="7349892" y="708881"/>
                  <a:pt x="7350432" y="709971"/>
                </a:cubicBezTo>
                <a:cubicBezTo>
                  <a:pt x="7350972" y="711060"/>
                  <a:pt x="7351242" y="712694"/>
                  <a:pt x="7351242" y="714872"/>
                </a:cubicBezTo>
                <a:cubicBezTo>
                  <a:pt x="7351242" y="717050"/>
                  <a:pt x="7350164" y="718411"/>
                  <a:pt x="7348006" y="718957"/>
                </a:cubicBezTo>
                <a:cubicBezTo>
                  <a:pt x="7345847" y="719501"/>
                  <a:pt x="7343688" y="719773"/>
                  <a:pt x="7341532" y="719773"/>
                </a:cubicBezTo>
                <a:lnTo>
                  <a:pt x="7338294" y="719773"/>
                </a:lnTo>
                <a:cubicBezTo>
                  <a:pt x="7338294" y="715416"/>
                  <a:pt x="7336676" y="713239"/>
                  <a:pt x="7333440" y="713239"/>
                </a:cubicBezTo>
                <a:cubicBezTo>
                  <a:pt x="7329125" y="713239"/>
                  <a:pt x="7325888" y="715416"/>
                  <a:pt x="7323731" y="719773"/>
                </a:cubicBezTo>
                <a:cubicBezTo>
                  <a:pt x="7321572" y="724130"/>
                  <a:pt x="7320494" y="727941"/>
                  <a:pt x="7320494" y="731209"/>
                </a:cubicBezTo>
                <a:cubicBezTo>
                  <a:pt x="7320494" y="735565"/>
                  <a:pt x="7322652" y="737744"/>
                  <a:pt x="7326967" y="737744"/>
                </a:cubicBezTo>
                <a:cubicBezTo>
                  <a:pt x="7329125" y="737744"/>
                  <a:pt x="7330743" y="736655"/>
                  <a:pt x="7331822" y="734476"/>
                </a:cubicBezTo>
                <a:cubicBezTo>
                  <a:pt x="7332900" y="732298"/>
                  <a:pt x="7334520" y="731209"/>
                  <a:pt x="7336676" y="731209"/>
                </a:cubicBezTo>
                <a:cubicBezTo>
                  <a:pt x="7339914" y="731209"/>
                  <a:pt x="7341532" y="732298"/>
                  <a:pt x="7341532" y="734476"/>
                </a:cubicBezTo>
                <a:lnTo>
                  <a:pt x="7341532" y="741011"/>
                </a:lnTo>
                <a:cubicBezTo>
                  <a:pt x="7341532" y="744278"/>
                  <a:pt x="7343688" y="746456"/>
                  <a:pt x="7348006" y="747546"/>
                </a:cubicBezTo>
                <a:lnTo>
                  <a:pt x="7348006" y="749179"/>
                </a:lnTo>
                <a:cubicBezTo>
                  <a:pt x="7348006" y="751358"/>
                  <a:pt x="7346386" y="753535"/>
                  <a:pt x="7343150" y="755714"/>
                </a:cubicBezTo>
                <a:cubicBezTo>
                  <a:pt x="7339914" y="757892"/>
                  <a:pt x="7338294" y="760614"/>
                  <a:pt x="7338294" y="763883"/>
                </a:cubicBezTo>
                <a:lnTo>
                  <a:pt x="7338294" y="765516"/>
                </a:lnTo>
                <a:lnTo>
                  <a:pt x="7341532" y="768783"/>
                </a:lnTo>
                <a:lnTo>
                  <a:pt x="7341532" y="770418"/>
                </a:lnTo>
                <a:lnTo>
                  <a:pt x="7339914" y="772051"/>
                </a:lnTo>
                <a:cubicBezTo>
                  <a:pt x="7336676" y="772051"/>
                  <a:pt x="7332900" y="773140"/>
                  <a:pt x="7328585" y="775318"/>
                </a:cubicBezTo>
                <a:cubicBezTo>
                  <a:pt x="7324270" y="777497"/>
                  <a:pt x="7321034" y="778586"/>
                  <a:pt x="7318876" y="778586"/>
                </a:cubicBezTo>
                <a:lnTo>
                  <a:pt x="7317256" y="778586"/>
                </a:lnTo>
                <a:lnTo>
                  <a:pt x="7314020" y="775318"/>
                </a:lnTo>
                <a:lnTo>
                  <a:pt x="7310784" y="772051"/>
                </a:lnTo>
                <a:lnTo>
                  <a:pt x="7309166" y="770418"/>
                </a:lnTo>
                <a:cubicBezTo>
                  <a:pt x="7308086" y="770418"/>
                  <a:pt x="7307548" y="769872"/>
                  <a:pt x="7307548" y="768783"/>
                </a:cubicBezTo>
                <a:lnTo>
                  <a:pt x="7305928" y="768783"/>
                </a:lnTo>
                <a:cubicBezTo>
                  <a:pt x="7305928" y="765516"/>
                  <a:pt x="7307817" y="763611"/>
                  <a:pt x="7311594" y="763065"/>
                </a:cubicBezTo>
                <a:cubicBezTo>
                  <a:pt x="7315368" y="762521"/>
                  <a:pt x="7317256" y="760614"/>
                  <a:pt x="7317256" y="757348"/>
                </a:cubicBezTo>
                <a:cubicBezTo>
                  <a:pt x="7317256" y="755169"/>
                  <a:pt x="7316449" y="752174"/>
                  <a:pt x="7314830" y="748362"/>
                </a:cubicBezTo>
                <a:cubicBezTo>
                  <a:pt x="7313212" y="744551"/>
                  <a:pt x="7311322" y="742644"/>
                  <a:pt x="7309166" y="742644"/>
                </a:cubicBezTo>
                <a:cubicBezTo>
                  <a:pt x="7304850" y="742644"/>
                  <a:pt x="7300534" y="746728"/>
                  <a:pt x="7296219" y="754897"/>
                </a:cubicBezTo>
                <a:cubicBezTo>
                  <a:pt x="7291904" y="763065"/>
                  <a:pt x="7289746" y="769328"/>
                  <a:pt x="7289746" y="773684"/>
                </a:cubicBezTo>
                <a:cubicBezTo>
                  <a:pt x="7289746" y="775863"/>
                  <a:pt x="7290826" y="779402"/>
                  <a:pt x="7292983" y="784304"/>
                </a:cubicBezTo>
                <a:cubicBezTo>
                  <a:pt x="7295140" y="789204"/>
                  <a:pt x="7297838" y="794105"/>
                  <a:pt x="7301074" y="799007"/>
                </a:cubicBezTo>
                <a:cubicBezTo>
                  <a:pt x="7304310" y="803907"/>
                  <a:pt x="7307548" y="808263"/>
                  <a:pt x="7310784" y="812075"/>
                </a:cubicBezTo>
                <a:cubicBezTo>
                  <a:pt x="7314020" y="815888"/>
                  <a:pt x="7317256" y="817793"/>
                  <a:pt x="7320494" y="817793"/>
                </a:cubicBezTo>
                <a:cubicBezTo>
                  <a:pt x="7321572" y="817793"/>
                  <a:pt x="7322112" y="817249"/>
                  <a:pt x="7322112" y="816160"/>
                </a:cubicBezTo>
                <a:lnTo>
                  <a:pt x="7325349" y="816160"/>
                </a:lnTo>
                <a:cubicBezTo>
                  <a:pt x="7326428" y="816160"/>
                  <a:pt x="7326967" y="815888"/>
                  <a:pt x="7326967" y="815344"/>
                </a:cubicBezTo>
                <a:cubicBezTo>
                  <a:pt x="7326967" y="814798"/>
                  <a:pt x="7327506" y="814526"/>
                  <a:pt x="7328585" y="814526"/>
                </a:cubicBezTo>
                <a:cubicBezTo>
                  <a:pt x="7329664" y="814526"/>
                  <a:pt x="7330743" y="815344"/>
                  <a:pt x="7331822" y="816977"/>
                </a:cubicBezTo>
                <a:cubicBezTo>
                  <a:pt x="7332900" y="818610"/>
                  <a:pt x="7333980" y="819428"/>
                  <a:pt x="7335058" y="819428"/>
                </a:cubicBezTo>
                <a:lnTo>
                  <a:pt x="7346386" y="817793"/>
                </a:lnTo>
                <a:cubicBezTo>
                  <a:pt x="7346386" y="816705"/>
                  <a:pt x="7346926" y="816160"/>
                  <a:pt x="7348006" y="816160"/>
                </a:cubicBezTo>
                <a:cubicBezTo>
                  <a:pt x="7348006" y="816160"/>
                  <a:pt x="7348544" y="815616"/>
                  <a:pt x="7349622" y="814526"/>
                </a:cubicBezTo>
                <a:cubicBezTo>
                  <a:pt x="7350702" y="813437"/>
                  <a:pt x="7352320" y="811531"/>
                  <a:pt x="7354478" y="808809"/>
                </a:cubicBezTo>
                <a:cubicBezTo>
                  <a:pt x="7356636" y="806086"/>
                  <a:pt x="7358254" y="804179"/>
                  <a:pt x="7359333" y="803091"/>
                </a:cubicBezTo>
                <a:lnTo>
                  <a:pt x="7359333" y="794923"/>
                </a:lnTo>
                <a:cubicBezTo>
                  <a:pt x="7359333" y="790565"/>
                  <a:pt x="7358794" y="786481"/>
                  <a:pt x="7357715" y="782670"/>
                </a:cubicBezTo>
                <a:cubicBezTo>
                  <a:pt x="7356636" y="778858"/>
                  <a:pt x="7356097" y="774228"/>
                  <a:pt x="7356097" y="768783"/>
                </a:cubicBezTo>
                <a:cubicBezTo>
                  <a:pt x="7356097" y="766605"/>
                  <a:pt x="7357446" y="765244"/>
                  <a:pt x="7360142" y="764699"/>
                </a:cubicBezTo>
                <a:cubicBezTo>
                  <a:pt x="7362840" y="764155"/>
                  <a:pt x="7365266" y="763883"/>
                  <a:pt x="7367424" y="763883"/>
                </a:cubicBezTo>
                <a:cubicBezTo>
                  <a:pt x="7370660" y="763883"/>
                  <a:pt x="7372280" y="764972"/>
                  <a:pt x="7372280" y="767149"/>
                </a:cubicBezTo>
                <a:cubicBezTo>
                  <a:pt x="7372280" y="769328"/>
                  <a:pt x="7371740" y="770690"/>
                  <a:pt x="7370660" y="771234"/>
                </a:cubicBezTo>
                <a:cubicBezTo>
                  <a:pt x="7369582" y="771779"/>
                  <a:pt x="7369042" y="773140"/>
                  <a:pt x="7369042" y="775318"/>
                </a:cubicBezTo>
                <a:cubicBezTo>
                  <a:pt x="7371202" y="775318"/>
                  <a:pt x="7373090" y="774774"/>
                  <a:pt x="7374706" y="773684"/>
                </a:cubicBezTo>
                <a:cubicBezTo>
                  <a:pt x="7376326" y="772595"/>
                  <a:pt x="7378213" y="772051"/>
                  <a:pt x="7380372" y="772051"/>
                </a:cubicBezTo>
                <a:cubicBezTo>
                  <a:pt x="7382530" y="772051"/>
                  <a:pt x="7383878" y="772323"/>
                  <a:pt x="7384417" y="772867"/>
                </a:cubicBezTo>
                <a:cubicBezTo>
                  <a:pt x="7384956" y="773412"/>
                  <a:pt x="7386304" y="773684"/>
                  <a:pt x="7388462" y="773684"/>
                </a:cubicBezTo>
                <a:cubicBezTo>
                  <a:pt x="7392776" y="773684"/>
                  <a:pt x="7394935" y="771506"/>
                  <a:pt x="7394935" y="767149"/>
                </a:cubicBezTo>
                <a:cubicBezTo>
                  <a:pt x="7394935" y="762793"/>
                  <a:pt x="7393048" y="758165"/>
                  <a:pt x="7389272" y="753263"/>
                </a:cubicBezTo>
                <a:cubicBezTo>
                  <a:pt x="7385495" y="748362"/>
                  <a:pt x="7383608" y="744278"/>
                  <a:pt x="7383608" y="741011"/>
                </a:cubicBezTo>
                <a:cubicBezTo>
                  <a:pt x="7383608" y="738832"/>
                  <a:pt x="7385226" y="737471"/>
                  <a:pt x="7388462" y="736927"/>
                </a:cubicBezTo>
                <a:cubicBezTo>
                  <a:pt x="7391699" y="736383"/>
                  <a:pt x="7393318" y="734476"/>
                  <a:pt x="7393318" y="731209"/>
                </a:cubicBezTo>
                <a:cubicBezTo>
                  <a:pt x="7393318" y="731209"/>
                  <a:pt x="7391699" y="729576"/>
                  <a:pt x="7388462" y="726308"/>
                </a:cubicBezTo>
                <a:lnTo>
                  <a:pt x="7372280" y="726308"/>
                </a:lnTo>
                <a:cubicBezTo>
                  <a:pt x="7371202" y="725218"/>
                  <a:pt x="7369582" y="724946"/>
                  <a:pt x="7367424" y="725492"/>
                </a:cubicBezTo>
                <a:cubicBezTo>
                  <a:pt x="7365266" y="726036"/>
                  <a:pt x="7364188" y="725218"/>
                  <a:pt x="7364188" y="723041"/>
                </a:cubicBezTo>
                <a:cubicBezTo>
                  <a:pt x="7364188" y="720862"/>
                  <a:pt x="7364996" y="719229"/>
                  <a:pt x="7366616" y="718139"/>
                </a:cubicBezTo>
                <a:cubicBezTo>
                  <a:pt x="7368234" y="717050"/>
                  <a:pt x="7369042" y="715416"/>
                  <a:pt x="7369042" y="713239"/>
                </a:cubicBezTo>
                <a:cubicBezTo>
                  <a:pt x="7369042" y="708881"/>
                  <a:pt x="7367155" y="705887"/>
                  <a:pt x="7363378" y="704253"/>
                </a:cubicBezTo>
                <a:cubicBezTo>
                  <a:pt x="7359604" y="702620"/>
                  <a:pt x="7356097" y="701802"/>
                  <a:pt x="7352860" y="701802"/>
                </a:cubicBezTo>
                <a:close/>
                <a:moveTo>
                  <a:pt x="6224500" y="701802"/>
                </a:moveTo>
                <a:cubicBezTo>
                  <a:pt x="6221264" y="701802"/>
                  <a:pt x="6219376" y="703164"/>
                  <a:pt x="6218837" y="705887"/>
                </a:cubicBezTo>
                <a:cubicBezTo>
                  <a:pt x="6218298" y="708609"/>
                  <a:pt x="6218028" y="711060"/>
                  <a:pt x="6218028" y="713239"/>
                </a:cubicBezTo>
                <a:cubicBezTo>
                  <a:pt x="6218028" y="717595"/>
                  <a:pt x="6219646" y="719773"/>
                  <a:pt x="6222882" y="719773"/>
                </a:cubicBezTo>
                <a:cubicBezTo>
                  <a:pt x="6225039" y="719773"/>
                  <a:pt x="6227199" y="718685"/>
                  <a:pt x="6229356" y="716506"/>
                </a:cubicBezTo>
                <a:cubicBezTo>
                  <a:pt x="6231513" y="714327"/>
                  <a:pt x="6232592" y="712150"/>
                  <a:pt x="6232592" y="709971"/>
                </a:cubicBezTo>
                <a:cubicBezTo>
                  <a:pt x="6232592" y="704525"/>
                  <a:pt x="6229895" y="701802"/>
                  <a:pt x="6224500" y="701802"/>
                </a:cubicBezTo>
                <a:close/>
                <a:moveTo>
                  <a:pt x="2405516" y="701802"/>
                </a:moveTo>
                <a:cubicBezTo>
                  <a:pt x="2401200" y="701802"/>
                  <a:pt x="2399043" y="704525"/>
                  <a:pt x="2399043" y="709971"/>
                </a:cubicBezTo>
                <a:cubicBezTo>
                  <a:pt x="2399043" y="712150"/>
                  <a:pt x="2400122" y="713239"/>
                  <a:pt x="2402279" y="713239"/>
                </a:cubicBezTo>
                <a:lnTo>
                  <a:pt x="2405516" y="709971"/>
                </a:lnTo>
                <a:close/>
                <a:moveTo>
                  <a:pt x="256212" y="701802"/>
                </a:moveTo>
                <a:cubicBezTo>
                  <a:pt x="251896" y="701802"/>
                  <a:pt x="249739" y="704525"/>
                  <a:pt x="249739" y="709971"/>
                </a:cubicBezTo>
                <a:cubicBezTo>
                  <a:pt x="249739" y="712150"/>
                  <a:pt x="250818" y="713239"/>
                  <a:pt x="252975" y="713239"/>
                </a:cubicBezTo>
                <a:lnTo>
                  <a:pt x="256212" y="709971"/>
                </a:lnTo>
                <a:close/>
                <a:moveTo>
                  <a:pt x="5668413" y="696902"/>
                </a:moveTo>
                <a:cubicBezTo>
                  <a:pt x="5666255" y="696902"/>
                  <a:pt x="5662209" y="698536"/>
                  <a:pt x="5656276" y="701802"/>
                </a:cubicBezTo>
                <a:cubicBezTo>
                  <a:pt x="5650341" y="705071"/>
                  <a:pt x="5644139" y="708881"/>
                  <a:pt x="5637665" y="713239"/>
                </a:cubicBezTo>
                <a:cubicBezTo>
                  <a:pt x="5631192" y="717595"/>
                  <a:pt x="5625528" y="721951"/>
                  <a:pt x="5620674" y="726308"/>
                </a:cubicBezTo>
                <a:cubicBezTo>
                  <a:pt x="5615818" y="730664"/>
                  <a:pt x="5613391" y="733932"/>
                  <a:pt x="5613391" y="736109"/>
                </a:cubicBezTo>
                <a:lnTo>
                  <a:pt x="5613391" y="737744"/>
                </a:lnTo>
                <a:cubicBezTo>
                  <a:pt x="5614470" y="739921"/>
                  <a:pt x="5617436" y="743734"/>
                  <a:pt x="5622292" y="749179"/>
                </a:cubicBezTo>
                <a:cubicBezTo>
                  <a:pt x="5627146" y="754625"/>
                  <a:pt x="5630653" y="758437"/>
                  <a:pt x="5632810" y="760614"/>
                </a:cubicBezTo>
                <a:lnTo>
                  <a:pt x="5632810" y="773684"/>
                </a:lnTo>
                <a:cubicBezTo>
                  <a:pt x="5632810" y="774774"/>
                  <a:pt x="5633350" y="775318"/>
                  <a:pt x="5634428" y="775318"/>
                </a:cubicBezTo>
                <a:cubicBezTo>
                  <a:pt x="5635508" y="775318"/>
                  <a:pt x="5636047" y="775590"/>
                  <a:pt x="5636047" y="776135"/>
                </a:cubicBezTo>
                <a:cubicBezTo>
                  <a:pt x="5636047" y="776679"/>
                  <a:pt x="5636586" y="776951"/>
                  <a:pt x="5637665" y="776951"/>
                </a:cubicBezTo>
                <a:lnTo>
                  <a:pt x="5647375" y="770418"/>
                </a:lnTo>
                <a:lnTo>
                  <a:pt x="5648993" y="770418"/>
                </a:lnTo>
                <a:cubicBezTo>
                  <a:pt x="5651151" y="770418"/>
                  <a:pt x="5652230" y="772323"/>
                  <a:pt x="5652230" y="776135"/>
                </a:cubicBezTo>
                <a:cubicBezTo>
                  <a:pt x="5652230" y="779947"/>
                  <a:pt x="5653848" y="781853"/>
                  <a:pt x="5657085" y="781853"/>
                </a:cubicBezTo>
                <a:cubicBezTo>
                  <a:pt x="5662478" y="781853"/>
                  <a:pt x="5666524" y="778313"/>
                  <a:pt x="5669221" y="771234"/>
                </a:cubicBezTo>
                <a:cubicBezTo>
                  <a:pt x="5671919" y="764155"/>
                  <a:pt x="5673267" y="758437"/>
                  <a:pt x="5673267" y="754081"/>
                </a:cubicBezTo>
                <a:cubicBezTo>
                  <a:pt x="5673267" y="751902"/>
                  <a:pt x="5672998" y="750541"/>
                  <a:pt x="5672459" y="749997"/>
                </a:cubicBezTo>
                <a:cubicBezTo>
                  <a:pt x="5671919" y="749451"/>
                  <a:pt x="5671649" y="748090"/>
                  <a:pt x="5671649" y="745912"/>
                </a:cubicBezTo>
                <a:cubicBezTo>
                  <a:pt x="5671649" y="742644"/>
                  <a:pt x="5672728" y="740739"/>
                  <a:pt x="5674885" y="740193"/>
                </a:cubicBezTo>
                <a:cubicBezTo>
                  <a:pt x="5677043" y="739649"/>
                  <a:pt x="5678123" y="738288"/>
                  <a:pt x="5678123" y="736109"/>
                </a:cubicBezTo>
                <a:cubicBezTo>
                  <a:pt x="5678123" y="733932"/>
                  <a:pt x="5677853" y="732570"/>
                  <a:pt x="5677313" y="732025"/>
                </a:cubicBezTo>
                <a:cubicBezTo>
                  <a:pt x="5676774" y="731481"/>
                  <a:pt x="5676505" y="730120"/>
                  <a:pt x="5676505" y="727941"/>
                </a:cubicBezTo>
                <a:cubicBezTo>
                  <a:pt x="5676505" y="725764"/>
                  <a:pt x="5677043" y="723857"/>
                  <a:pt x="5678123" y="722223"/>
                </a:cubicBezTo>
                <a:cubicBezTo>
                  <a:pt x="5679202" y="720590"/>
                  <a:pt x="5680281" y="718685"/>
                  <a:pt x="5681359" y="716506"/>
                </a:cubicBezTo>
                <a:cubicBezTo>
                  <a:pt x="5679202" y="714327"/>
                  <a:pt x="5677313" y="710516"/>
                  <a:pt x="5675695" y="705071"/>
                </a:cubicBezTo>
                <a:cubicBezTo>
                  <a:pt x="5674077" y="699625"/>
                  <a:pt x="5671649" y="696902"/>
                  <a:pt x="5668413" y="696902"/>
                </a:cubicBezTo>
                <a:close/>
                <a:moveTo>
                  <a:pt x="5543803" y="695267"/>
                </a:moveTo>
                <a:lnTo>
                  <a:pt x="5542185" y="696902"/>
                </a:lnTo>
                <a:lnTo>
                  <a:pt x="5542185" y="708337"/>
                </a:lnTo>
                <a:cubicBezTo>
                  <a:pt x="5542185" y="709427"/>
                  <a:pt x="5543264" y="709971"/>
                  <a:pt x="5545423" y="709971"/>
                </a:cubicBezTo>
                <a:cubicBezTo>
                  <a:pt x="5547579" y="709971"/>
                  <a:pt x="5549738" y="709699"/>
                  <a:pt x="5551895" y="709155"/>
                </a:cubicBezTo>
                <a:cubicBezTo>
                  <a:pt x="5554053" y="708609"/>
                  <a:pt x="5555132" y="707248"/>
                  <a:pt x="5555132" y="705071"/>
                </a:cubicBezTo>
                <a:cubicBezTo>
                  <a:pt x="5555132" y="702892"/>
                  <a:pt x="5554053" y="700713"/>
                  <a:pt x="5551895" y="698536"/>
                </a:cubicBezTo>
                <a:cubicBezTo>
                  <a:pt x="5549738" y="696357"/>
                  <a:pt x="5547579" y="695267"/>
                  <a:pt x="5545423" y="695267"/>
                </a:cubicBezTo>
                <a:close/>
                <a:moveTo>
                  <a:pt x="3235197" y="693634"/>
                </a:moveTo>
                <a:cubicBezTo>
                  <a:pt x="3234118" y="693634"/>
                  <a:pt x="3233041" y="694179"/>
                  <a:pt x="3231961" y="695267"/>
                </a:cubicBezTo>
                <a:lnTo>
                  <a:pt x="3231961" y="703436"/>
                </a:lnTo>
                <a:cubicBezTo>
                  <a:pt x="3231961" y="703436"/>
                  <a:pt x="3232500" y="703981"/>
                  <a:pt x="3233579" y="705071"/>
                </a:cubicBezTo>
                <a:cubicBezTo>
                  <a:pt x="3235738" y="705071"/>
                  <a:pt x="3238164" y="703981"/>
                  <a:pt x="3240861" y="701802"/>
                </a:cubicBezTo>
                <a:cubicBezTo>
                  <a:pt x="3243560" y="699625"/>
                  <a:pt x="3244907" y="697446"/>
                  <a:pt x="3244907" y="695267"/>
                </a:cubicBezTo>
                <a:lnTo>
                  <a:pt x="3243289" y="693634"/>
                </a:lnTo>
                <a:lnTo>
                  <a:pt x="3238435" y="693634"/>
                </a:lnTo>
                <a:close/>
                <a:moveTo>
                  <a:pt x="2831128" y="693634"/>
                </a:moveTo>
                <a:cubicBezTo>
                  <a:pt x="2828971" y="693634"/>
                  <a:pt x="2826813" y="694451"/>
                  <a:pt x="2824656" y="696085"/>
                </a:cubicBezTo>
                <a:cubicBezTo>
                  <a:pt x="2822498" y="697718"/>
                  <a:pt x="2821419" y="699625"/>
                  <a:pt x="2821419" y="701802"/>
                </a:cubicBezTo>
                <a:cubicBezTo>
                  <a:pt x="2821419" y="703981"/>
                  <a:pt x="2822498" y="705071"/>
                  <a:pt x="2824656" y="705071"/>
                </a:cubicBezTo>
                <a:cubicBezTo>
                  <a:pt x="2826813" y="705071"/>
                  <a:pt x="2828431" y="703709"/>
                  <a:pt x="2829510" y="700986"/>
                </a:cubicBezTo>
                <a:cubicBezTo>
                  <a:pt x="2830589" y="698264"/>
                  <a:pt x="2831128" y="695813"/>
                  <a:pt x="2831128" y="693634"/>
                </a:cubicBezTo>
                <a:close/>
                <a:moveTo>
                  <a:pt x="681824" y="693634"/>
                </a:moveTo>
                <a:cubicBezTo>
                  <a:pt x="679667" y="693634"/>
                  <a:pt x="677509" y="694451"/>
                  <a:pt x="675352" y="696085"/>
                </a:cubicBezTo>
                <a:cubicBezTo>
                  <a:pt x="673194" y="697718"/>
                  <a:pt x="672115" y="699625"/>
                  <a:pt x="672115" y="701802"/>
                </a:cubicBezTo>
                <a:cubicBezTo>
                  <a:pt x="672115" y="703981"/>
                  <a:pt x="673194" y="705071"/>
                  <a:pt x="675352" y="705071"/>
                </a:cubicBezTo>
                <a:cubicBezTo>
                  <a:pt x="677509" y="705071"/>
                  <a:pt x="679127" y="703709"/>
                  <a:pt x="680206" y="700986"/>
                </a:cubicBezTo>
                <a:cubicBezTo>
                  <a:pt x="681285" y="698264"/>
                  <a:pt x="681824" y="695813"/>
                  <a:pt x="681824" y="693634"/>
                </a:cubicBezTo>
                <a:close/>
                <a:moveTo>
                  <a:pt x="2470248" y="692001"/>
                </a:moveTo>
                <a:cubicBezTo>
                  <a:pt x="2468090" y="692001"/>
                  <a:pt x="2467011" y="693634"/>
                  <a:pt x="2467011" y="696902"/>
                </a:cubicBezTo>
                <a:cubicBezTo>
                  <a:pt x="2471326" y="696902"/>
                  <a:pt x="2473484" y="695813"/>
                  <a:pt x="2473484" y="693634"/>
                </a:cubicBezTo>
                <a:cubicBezTo>
                  <a:pt x="2473484" y="692545"/>
                  <a:pt x="2472405" y="692001"/>
                  <a:pt x="2470248" y="692001"/>
                </a:cubicBezTo>
                <a:close/>
                <a:moveTo>
                  <a:pt x="320944" y="692001"/>
                </a:moveTo>
                <a:cubicBezTo>
                  <a:pt x="318786" y="692001"/>
                  <a:pt x="317707" y="693634"/>
                  <a:pt x="317707" y="696902"/>
                </a:cubicBezTo>
                <a:cubicBezTo>
                  <a:pt x="322023" y="696902"/>
                  <a:pt x="324180" y="695813"/>
                  <a:pt x="324180" y="693634"/>
                </a:cubicBezTo>
                <a:cubicBezTo>
                  <a:pt x="324180" y="692545"/>
                  <a:pt x="323101" y="692001"/>
                  <a:pt x="320944" y="692001"/>
                </a:cubicBezTo>
                <a:close/>
                <a:moveTo>
                  <a:pt x="5924105" y="690367"/>
                </a:moveTo>
                <a:cubicBezTo>
                  <a:pt x="5921947" y="690367"/>
                  <a:pt x="5920868" y="691457"/>
                  <a:pt x="5920868" y="693634"/>
                </a:cubicBezTo>
                <a:cubicBezTo>
                  <a:pt x="5920868" y="695813"/>
                  <a:pt x="5920868" y="697990"/>
                  <a:pt x="5920868" y="700169"/>
                </a:cubicBezTo>
                <a:lnTo>
                  <a:pt x="5920868" y="703436"/>
                </a:lnTo>
                <a:lnTo>
                  <a:pt x="5920868" y="705071"/>
                </a:lnTo>
                <a:cubicBezTo>
                  <a:pt x="5923026" y="705071"/>
                  <a:pt x="5924644" y="703981"/>
                  <a:pt x="5925723" y="701802"/>
                </a:cubicBezTo>
                <a:cubicBezTo>
                  <a:pt x="5926801" y="699625"/>
                  <a:pt x="5927341" y="697446"/>
                  <a:pt x="5927341" y="695267"/>
                </a:cubicBezTo>
                <a:cubicBezTo>
                  <a:pt x="5927341" y="692001"/>
                  <a:pt x="5926262" y="690367"/>
                  <a:pt x="5924105" y="690367"/>
                </a:cubicBezTo>
                <a:close/>
                <a:moveTo>
                  <a:pt x="5302678" y="690367"/>
                </a:moveTo>
                <a:cubicBezTo>
                  <a:pt x="5299440" y="690367"/>
                  <a:pt x="5297822" y="692545"/>
                  <a:pt x="5297822" y="696902"/>
                </a:cubicBezTo>
                <a:cubicBezTo>
                  <a:pt x="5297822" y="700169"/>
                  <a:pt x="5298901" y="701802"/>
                  <a:pt x="5301058" y="701802"/>
                </a:cubicBezTo>
                <a:cubicBezTo>
                  <a:pt x="5306453" y="701802"/>
                  <a:pt x="5309150" y="699625"/>
                  <a:pt x="5309150" y="695267"/>
                </a:cubicBezTo>
                <a:cubicBezTo>
                  <a:pt x="5309150" y="692001"/>
                  <a:pt x="5306993" y="690367"/>
                  <a:pt x="5302678" y="690367"/>
                </a:cubicBezTo>
                <a:close/>
                <a:moveTo>
                  <a:pt x="4680845" y="690367"/>
                </a:moveTo>
                <a:cubicBezTo>
                  <a:pt x="4676530" y="690367"/>
                  <a:pt x="4674372" y="691457"/>
                  <a:pt x="4674372" y="693634"/>
                </a:cubicBezTo>
                <a:lnTo>
                  <a:pt x="4674372" y="696902"/>
                </a:lnTo>
                <a:cubicBezTo>
                  <a:pt x="4674372" y="697990"/>
                  <a:pt x="4674912" y="698536"/>
                  <a:pt x="4675990" y="698536"/>
                </a:cubicBezTo>
                <a:cubicBezTo>
                  <a:pt x="4678148" y="698536"/>
                  <a:pt x="4679497" y="697446"/>
                  <a:pt x="4680036" y="695267"/>
                </a:cubicBezTo>
                <a:cubicBezTo>
                  <a:pt x="4680576" y="693090"/>
                  <a:pt x="4680845" y="691457"/>
                  <a:pt x="4680845" y="690367"/>
                </a:cubicBezTo>
                <a:close/>
                <a:moveTo>
                  <a:pt x="2378004" y="690367"/>
                </a:moveTo>
                <a:cubicBezTo>
                  <a:pt x="2361821" y="690367"/>
                  <a:pt x="2348876" y="696357"/>
                  <a:pt x="2339165" y="708337"/>
                </a:cubicBezTo>
                <a:cubicBezTo>
                  <a:pt x="2337008" y="710516"/>
                  <a:pt x="2334041" y="712966"/>
                  <a:pt x="2330265" y="715688"/>
                </a:cubicBezTo>
                <a:cubicBezTo>
                  <a:pt x="2326489" y="718411"/>
                  <a:pt x="2324601" y="720862"/>
                  <a:pt x="2324601" y="723041"/>
                </a:cubicBezTo>
                <a:cubicBezTo>
                  <a:pt x="2324601" y="724130"/>
                  <a:pt x="2325680" y="724674"/>
                  <a:pt x="2327837" y="724674"/>
                </a:cubicBezTo>
                <a:lnTo>
                  <a:pt x="2329455" y="724674"/>
                </a:lnTo>
                <a:cubicBezTo>
                  <a:pt x="2330534" y="724674"/>
                  <a:pt x="2331883" y="723857"/>
                  <a:pt x="2333501" y="722223"/>
                </a:cubicBezTo>
                <a:cubicBezTo>
                  <a:pt x="2335120" y="720590"/>
                  <a:pt x="2336468" y="719773"/>
                  <a:pt x="2337547" y="719773"/>
                </a:cubicBezTo>
                <a:cubicBezTo>
                  <a:pt x="2342941" y="717595"/>
                  <a:pt x="2351033" y="714327"/>
                  <a:pt x="2361821" y="709971"/>
                </a:cubicBezTo>
                <a:cubicBezTo>
                  <a:pt x="2372610" y="705615"/>
                  <a:pt x="2378004" y="699080"/>
                  <a:pt x="2378004" y="690367"/>
                </a:cubicBezTo>
                <a:close/>
                <a:moveTo>
                  <a:pt x="228700" y="690367"/>
                </a:moveTo>
                <a:cubicBezTo>
                  <a:pt x="212517" y="690367"/>
                  <a:pt x="199572" y="696357"/>
                  <a:pt x="189861" y="708337"/>
                </a:cubicBezTo>
                <a:cubicBezTo>
                  <a:pt x="187704" y="710516"/>
                  <a:pt x="184737" y="712966"/>
                  <a:pt x="180961" y="715688"/>
                </a:cubicBezTo>
                <a:cubicBezTo>
                  <a:pt x="177185" y="718411"/>
                  <a:pt x="175297" y="720862"/>
                  <a:pt x="175297" y="723041"/>
                </a:cubicBezTo>
                <a:cubicBezTo>
                  <a:pt x="175297" y="724130"/>
                  <a:pt x="176376" y="724674"/>
                  <a:pt x="178533" y="724674"/>
                </a:cubicBezTo>
                <a:lnTo>
                  <a:pt x="180151" y="724674"/>
                </a:lnTo>
                <a:cubicBezTo>
                  <a:pt x="181230" y="724674"/>
                  <a:pt x="182579" y="723857"/>
                  <a:pt x="184197" y="722223"/>
                </a:cubicBezTo>
                <a:cubicBezTo>
                  <a:pt x="185815" y="720590"/>
                  <a:pt x="187164" y="719773"/>
                  <a:pt x="188243" y="719773"/>
                </a:cubicBezTo>
                <a:cubicBezTo>
                  <a:pt x="193637" y="717595"/>
                  <a:pt x="201729" y="714327"/>
                  <a:pt x="212517" y="709971"/>
                </a:cubicBezTo>
                <a:cubicBezTo>
                  <a:pt x="223306" y="705615"/>
                  <a:pt x="228700" y="699080"/>
                  <a:pt x="228700" y="690367"/>
                </a:cubicBezTo>
                <a:close/>
                <a:moveTo>
                  <a:pt x="4222866" y="688734"/>
                </a:moveTo>
                <a:cubicBezTo>
                  <a:pt x="4221787" y="689822"/>
                  <a:pt x="4220709" y="690639"/>
                  <a:pt x="4219630" y="691183"/>
                </a:cubicBezTo>
                <a:cubicBezTo>
                  <a:pt x="4218551" y="691729"/>
                  <a:pt x="4217472" y="692545"/>
                  <a:pt x="4216393" y="693634"/>
                </a:cubicBezTo>
                <a:lnTo>
                  <a:pt x="4213157" y="696902"/>
                </a:lnTo>
                <a:lnTo>
                  <a:pt x="4214775" y="698536"/>
                </a:lnTo>
                <a:lnTo>
                  <a:pt x="4222866" y="692001"/>
                </a:lnTo>
                <a:close/>
                <a:moveTo>
                  <a:pt x="7793441" y="687099"/>
                </a:moveTo>
                <a:cubicBezTo>
                  <a:pt x="7789128" y="687099"/>
                  <a:pt x="7785890" y="689822"/>
                  <a:pt x="7783732" y="695267"/>
                </a:cubicBezTo>
                <a:cubicBezTo>
                  <a:pt x="7783732" y="696357"/>
                  <a:pt x="7784811" y="696902"/>
                  <a:pt x="7786969" y="696902"/>
                </a:cubicBezTo>
                <a:cubicBezTo>
                  <a:pt x="7789128" y="696902"/>
                  <a:pt x="7790744" y="695813"/>
                  <a:pt x="7791823" y="693634"/>
                </a:cubicBezTo>
                <a:cubicBezTo>
                  <a:pt x="7792902" y="691457"/>
                  <a:pt x="7793441" y="689278"/>
                  <a:pt x="7793441" y="687099"/>
                </a:cubicBezTo>
                <a:close/>
                <a:moveTo>
                  <a:pt x="6276287" y="687099"/>
                </a:moveTo>
                <a:cubicBezTo>
                  <a:pt x="6271972" y="687099"/>
                  <a:pt x="6268734" y="689822"/>
                  <a:pt x="6266577" y="695267"/>
                </a:cubicBezTo>
                <a:cubicBezTo>
                  <a:pt x="6266577" y="696357"/>
                  <a:pt x="6267656" y="696902"/>
                  <a:pt x="6269813" y="696902"/>
                </a:cubicBezTo>
                <a:cubicBezTo>
                  <a:pt x="6271972" y="696902"/>
                  <a:pt x="6273590" y="695813"/>
                  <a:pt x="6274667" y="693634"/>
                </a:cubicBezTo>
                <a:cubicBezTo>
                  <a:pt x="6275747" y="691457"/>
                  <a:pt x="6276287" y="689278"/>
                  <a:pt x="6276287" y="687099"/>
                </a:cubicBezTo>
                <a:close/>
                <a:moveTo>
                  <a:pt x="4169463" y="687099"/>
                </a:moveTo>
                <a:lnTo>
                  <a:pt x="4169463" y="690367"/>
                </a:lnTo>
                <a:cubicBezTo>
                  <a:pt x="4172699" y="690367"/>
                  <a:pt x="4174317" y="689278"/>
                  <a:pt x="4174317" y="687099"/>
                </a:cubicBezTo>
                <a:close/>
                <a:moveTo>
                  <a:pt x="4528725" y="685466"/>
                </a:moveTo>
                <a:cubicBezTo>
                  <a:pt x="4524410" y="685466"/>
                  <a:pt x="4522252" y="687644"/>
                  <a:pt x="4522252" y="692001"/>
                </a:cubicBezTo>
                <a:cubicBezTo>
                  <a:pt x="4527646" y="692001"/>
                  <a:pt x="4530343" y="690367"/>
                  <a:pt x="4530343" y="687099"/>
                </a:cubicBezTo>
                <a:cubicBezTo>
                  <a:pt x="4530343" y="687099"/>
                  <a:pt x="4529804" y="686555"/>
                  <a:pt x="4528725" y="685466"/>
                </a:cubicBezTo>
                <a:close/>
                <a:moveTo>
                  <a:pt x="1174900" y="683832"/>
                </a:moveTo>
                <a:cubicBezTo>
                  <a:pt x="1172743" y="683832"/>
                  <a:pt x="1170315" y="685466"/>
                  <a:pt x="1167618" y="688734"/>
                </a:cubicBezTo>
                <a:cubicBezTo>
                  <a:pt x="1164921" y="692001"/>
                  <a:pt x="1163572" y="695267"/>
                  <a:pt x="1163572" y="698536"/>
                </a:cubicBezTo>
                <a:cubicBezTo>
                  <a:pt x="1163572" y="700713"/>
                  <a:pt x="1163842" y="702892"/>
                  <a:pt x="1164381" y="705071"/>
                </a:cubicBezTo>
                <a:cubicBezTo>
                  <a:pt x="1164921" y="707248"/>
                  <a:pt x="1166269" y="708337"/>
                  <a:pt x="1168428" y="708337"/>
                </a:cubicBezTo>
                <a:cubicBezTo>
                  <a:pt x="1172743" y="708337"/>
                  <a:pt x="1177597" y="707793"/>
                  <a:pt x="1182991" y="706704"/>
                </a:cubicBezTo>
                <a:cubicBezTo>
                  <a:pt x="1188386" y="705615"/>
                  <a:pt x="1191083" y="702348"/>
                  <a:pt x="1191083" y="696902"/>
                </a:cubicBezTo>
                <a:cubicBezTo>
                  <a:pt x="1191083" y="694723"/>
                  <a:pt x="1188926" y="692001"/>
                  <a:pt x="1184611" y="688734"/>
                </a:cubicBezTo>
                <a:cubicBezTo>
                  <a:pt x="1180294" y="685466"/>
                  <a:pt x="1177058" y="683832"/>
                  <a:pt x="1174900" y="683832"/>
                </a:cubicBezTo>
                <a:close/>
                <a:moveTo>
                  <a:pt x="8301589" y="682199"/>
                </a:moveTo>
                <a:cubicBezTo>
                  <a:pt x="8296193" y="682199"/>
                  <a:pt x="8293496" y="683832"/>
                  <a:pt x="8293496" y="687099"/>
                </a:cubicBezTo>
                <a:cubicBezTo>
                  <a:pt x="8293496" y="690367"/>
                  <a:pt x="8295653" y="692001"/>
                  <a:pt x="8299969" y="692001"/>
                </a:cubicBezTo>
                <a:cubicBezTo>
                  <a:pt x="8304285" y="692001"/>
                  <a:pt x="8306442" y="690367"/>
                  <a:pt x="8306442" y="687099"/>
                </a:cubicBezTo>
                <a:cubicBezTo>
                  <a:pt x="8306442" y="683832"/>
                  <a:pt x="8304825" y="682199"/>
                  <a:pt x="8301589" y="682199"/>
                </a:cubicBezTo>
                <a:close/>
                <a:moveTo>
                  <a:pt x="6784433" y="682199"/>
                </a:moveTo>
                <a:cubicBezTo>
                  <a:pt x="6779038" y="682199"/>
                  <a:pt x="6776340" y="683832"/>
                  <a:pt x="6776340" y="687099"/>
                </a:cubicBezTo>
                <a:cubicBezTo>
                  <a:pt x="6776340" y="690367"/>
                  <a:pt x="6778497" y="692001"/>
                  <a:pt x="6782814" y="692001"/>
                </a:cubicBezTo>
                <a:cubicBezTo>
                  <a:pt x="6787129" y="692001"/>
                  <a:pt x="6789287" y="690367"/>
                  <a:pt x="6789287" y="687099"/>
                </a:cubicBezTo>
                <a:cubicBezTo>
                  <a:pt x="6789287" y="683832"/>
                  <a:pt x="6787669" y="682199"/>
                  <a:pt x="6784433" y="682199"/>
                </a:cubicBezTo>
                <a:close/>
                <a:moveTo>
                  <a:pt x="5749328" y="682199"/>
                </a:moveTo>
                <a:lnTo>
                  <a:pt x="5736381" y="695267"/>
                </a:lnTo>
                <a:lnTo>
                  <a:pt x="5737999" y="696902"/>
                </a:lnTo>
                <a:cubicBezTo>
                  <a:pt x="5741237" y="696902"/>
                  <a:pt x="5744473" y="695267"/>
                  <a:pt x="5747710" y="692001"/>
                </a:cubicBezTo>
                <a:cubicBezTo>
                  <a:pt x="5750946" y="688734"/>
                  <a:pt x="5753643" y="686011"/>
                  <a:pt x="5755801" y="683832"/>
                </a:cubicBezTo>
                <a:lnTo>
                  <a:pt x="5754183" y="682199"/>
                </a:lnTo>
                <a:lnTo>
                  <a:pt x="5752564" y="682199"/>
                </a:lnTo>
                <a:close/>
                <a:moveTo>
                  <a:pt x="5406248" y="682199"/>
                </a:moveTo>
                <a:cubicBezTo>
                  <a:pt x="5403012" y="682199"/>
                  <a:pt x="5398426" y="685466"/>
                  <a:pt x="5392492" y="692001"/>
                </a:cubicBezTo>
                <a:cubicBezTo>
                  <a:pt x="5386559" y="698536"/>
                  <a:pt x="5383593" y="702892"/>
                  <a:pt x="5383593" y="705071"/>
                </a:cubicBezTo>
                <a:cubicBezTo>
                  <a:pt x="5383593" y="709427"/>
                  <a:pt x="5385749" y="711604"/>
                  <a:pt x="5390065" y="711604"/>
                </a:cubicBezTo>
                <a:cubicBezTo>
                  <a:pt x="5393302" y="711604"/>
                  <a:pt x="5395190" y="709971"/>
                  <a:pt x="5395730" y="706704"/>
                </a:cubicBezTo>
                <a:cubicBezTo>
                  <a:pt x="5396269" y="703436"/>
                  <a:pt x="5397617" y="701802"/>
                  <a:pt x="5399776" y="701802"/>
                </a:cubicBezTo>
                <a:lnTo>
                  <a:pt x="5401394" y="703436"/>
                </a:lnTo>
                <a:cubicBezTo>
                  <a:pt x="5400314" y="704525"/>
                  <a:pt x="5399776" y="705615"/>
                  <a:pt x="5399776" y="706704"/>
                </a:cubicBezTo>
                <a:cubicBezTo>
                  <a:pt x="5398696" y="707793"/>
                  <a:pt x="5398156" y="708881"/>
                  <a:pt x="5398156" y="709971"/>
                </a:cubicBezTo>
                <a:lnTo>
                  <a:pt x="5399776" y="713239"/>
                </a:lnTo>
                <a:cubicBezTo>
                  <a:pt x="5399776" y="714327"/>
                  <a:pt x="5400314" y="715688"/>
                  <a:pt x="5401394" y="717323"/>
                </a:cubicBezTo>
                <a:cubicBezTo>
                  <a:pt x="5402471" y="718957"/>
                  <a:pt x="5403012" y="720318"/>
                  <a:pt x="5403012" y="721407"/>
                </a:cubicBezTo>
                <a:cubicBezTo>
                  <a:pt x="5406248" y="730120"/>
                  <a:pt x="5407596" y="736927"/>
                  <a:pt x="5407057" y="741828"/>
                </a:cubicBezTo>
                <a:cubicBezTo>
                  <a:pt x="5406518" y="746728"/>
                  <a:pt x="5412182" y="749179"/>
                  <a:pt x="5424049" y="749179"/>
                </a:cubicBezTo>
                <a:cubicBezTo>
                  <a:pt x="5430524" y="749179"/>
                  <a:pt x="5433760" y="746456"/>
                  <a:pt x="5433760" y="741011"/>
                </a:cubicBezTo>
                <a:cubicBezTo>
                  <a:pt x="5433760" y="738832"/>
                  <a:pt x="5432680" y="736655"/>
                  <a:pt x="5430524" y="734476"/>
                </a:cubicBezTo>
                <a:cubicBezTo>
                  <a:pt x="5428365" y="732298"/>
                  <a:pt x="5426747" y="730120"/>
                  <a:pt x="5425668" y="727941"/>
                </a:cubicBezTo>
                <a:cubicBezTo>
                  <a:pt x="5424589" y="723585"/>
                  <a:pt x="5423779" y="718411"/>
                  <a:pt x="5423240" y="712422"/>
                </a:cubicBezTo>
                <a:cubicBezTo>
                  <a:pt x="5422701" y="706432"/>
                  <a:pt x="5420813" y="701258"/>
                  <a:pt x="5417577" y="696902"/>
                </a:cubicBezTo>
                <a:lnTo>
                  <a:pt x="5412721" y="693634"/>
                </a:lnTo>
                <a:cubicBezTo>
                  <a:pt x="5411642" y="691457"/>
                  <a:pt x="5411373" y="689006"/>
                  <a:pt x="5411913" y="686283"/>
                </a:cubicBezTo>
                <a:cubicBezTo>
                  <a:pt x="5412452" y="683560"/>
                  <a:pt x="5410564" y="682199"/>
                  <a:pt x="5406248" y="682199"/>
                </a:cubicBezTo>
                <a:close/>
                <a:moveTo>
                  <a:pt x="3152664" y="682199"/>
                </a:moveTo>
                <a:cubicBezTo>
                  <a:pt x="3150506" y="682199"/>
                  <a:pt x="3149428" y="683832"/>
                  <a:pt x="3149428" y="687099"/>
                </a:cubicBezTo>
                <a:cubicBezTo>
                  <a:pt x="3152664" y="687099"/>
                  <a:pt x="3154282" y="686011"/>
                  <a:pt x="3154282" y="683832"/>
                </a:cubicBezTo>
                <a:cubicBezTo>
                  <a:pt x="3154282" y="683832"/>
                  <a:pt x="3153744" y="683288"/>
                  <a:pt x="3152664" y="682199"/>
                </a:cubicBezTo>
                <a:close/>
                <a:moveTo>
                  <a:pt x="1139298" y="682199"/>
                </a:moveTo>
                <a:cubicBezTo>
                  <a:pt x="1137140" y="682199"/>
                  <a:pt x="1134442" y="682743"/>
                  <a:pt x="1131206" y="683832"/>
                </a:cubicBezTo>
                <a:cubicBezTo>
                  <a:pt x="1127970" y="684922"/>
                  <a:pt x="1126351" y="686555"/>
                  <a:pt x="1126351" y="688734"/>
                </a:cubicBezTo>
                <a:cubicBezTo>
                  <a:pt x="1126351" y="694179"/>
                  <a:pt x="1127699" y="698808"/>
                  <a:pt x="1130397" y="702620"/>
                </a:cubicBezTo>
                <a:cubicBezTo>
                  <a:pt x="1133094" y="706432"/>
                  <a:pt x="1137140" y="708337"/>
                  <a:pt x="1142534" y="708337"/>
                </a:cubicBezTo>
                <a:cubicBezTo>
                  <a:pt x="1145771" y="708337"/>
                  <a:pt x="1147389" y="704525"/>
                  <a:pt x="1147389" y="696902"/>
                </a:cubicBezTo>
                <a:cubicBezTo>
                  <a:pt x="1147389" y="694723"/>
                  <a:pt x="1147120" y="691729"/>
                  <a:pt x="1146580" y="687916"/>
                </a:cubicBezTo>
                <a:cubicBezTo>
                  <a:pt x="1146041" y="684104"/>
                  <a:pt x="1143613" y="682199"/>
                  <a:pt x="1139298" y="682199"/>
                </a:cubicBezTo>
                <a:close/>
                <a:moveTo>
                  <a:pt x="3821023" y="678931"/>
                </a:moveTo>
                <a:cubicBezTo>
                  <a:pt x="3816708" y="678931"/>
                  <a:pt x="3814549" y="681654"/>
                  <a:pt x="3814549" y="687099"/>
                </a:cubicBezTo>
                <a:lnTo>
                  <a:pt x="3821023" y="682199"/>
                </a:lnTo>
                <a:close/>
                <a:moveTo>
                  <a:pt x="3722307" y="678931"/>
                </a:moveTo>
                <a:cubicBezTo>
                  <a:pt x="3720148" y="680020"/>
                  <a:pt x="3716642" y="681927"/>
                  <a:pt x="3711787" y="684650"/>
                </a:cubicBezTo>
                <a:cubicBezTo>
                  <a:pt x="3706932" y="687372"/>
                  <a:pt x="3703425" y="689278"/>
                  <a:pt x="3701268" y="690367"/>
                </a:cubicBezTo>
                <a:cubicBezTo>
                  <a:pt x="3698031" y="692545"/>
                  <a:pt x="3694256" y="694995"/>
                  <a:pt x="3689941" y="697718"/>
                </a:cubicBezTo>
                <a:cubicBezTo>
                  <a:pt x="3685624" y="700441"/>
                  <a:pt x="3683467" y="703981"/>
                  <a:pt x="3683467" y="708337"/>
                </a:cubicBezTo>
                <a:cubicBezTo>
                  <a:pt x="3683467" y="710516"/>
                  <a:pt x="3685624" y="711604"/>
                  <a:pt x="3689941" y="711604"/>
                </a:cubicBezTo>
                <a:cubicBezTo>
                  <a:pt x="3693177" y="711604"/>
                  <a:pt x="3696413" y="710788"/>
                  <a:pt x="3699650" y="709155"/>
                </a:cubicBezTo>
                <a:cubicBezTo>
                  <a:pt x="3702886" y="707520"/>
                  <a:pt x="3705045" y="704525"/>
                  <a:pt x="3706124" y="700169"/>
                </a:cubicBezTo>
                <a:lnTo>
                  <a:pt x="3720687" y="687099"/>
                </a:lnTo>
                <a:cubicBezTo>
                  <a:pt x="3720687" y="683832"/>
                  <a:pt x="3721766" y="682199"/>
                  <a:pt x="3723925" y="682199"/>
                </a:cubicBezTo>
                <a:lnTo>
                  <a:pt x="3723925" y="680565"/>
                </a:lnTo>
                <a:close/>
                <a:moveTo>
                  <a:pt x="2334311" y="678931"/>
                </a:moveTo>
                <a:cubicBezTo>
                  <a:pt x="2328916" y="678931"/>
                  <a:pt x="2322174" y="681927"/>
                  <a:pt x="2314082" y="687916"/>
                </a:cubicBezTo>
                <a:cubicBezTo>
                  <a:pt x="2305991" y="693906"/>
                  <a:pt x="2300866" y="699080"/>
                  <a:pt x="2298709" y="703436"/>
                </a:cubicBezTo>
                <a:lnTo>
                  <a:pt x="2298709" y="705071"/>
                </a:lnTo>
                <a:cubicBezTo>
                  <a:pt x="2298709" y="708337"/>
                  <a:pt x="2301406" y="709971"/>
                  <a:pt x="2306800" y="709971"/>
                </a:cubicBezTo>
                <a:cubicBezTo>
                  <a:pt x="2308957" y="709971"/>
                  <a:pt x="2310306" y="708881"/>
                  <a:pt x="2310845" y="706704"/>
                </a:cubicBezTo>
                <a:cubicBezTo>
                  <a:pt x="2311385" y="704525"/>
                  <a:pt x="2312193" y="702348"/>
                  <a:pt x="2313272" y="700169"/>
                </a:cubicBezTo>
                <a:cubicBezTo>
                  <a:pt x="2315431" y="697990"/>
                  <a:pt x="2320015" y="694179"/>
                  <a:pt x="2327028" y="688734"/>
                </a:cubicBezTo>
                <a:cubicBezTo>
                  <a:pt x="2334041" y="683288"/>
                  <a:pt x="2337547" y="680020"/>
                  <a:pt x="2337547" y="678931"/>
                </a:cubicBezTo>
                <a:lnTo>
                  <a:pt x="2335929" y="678931"/>
                </a:lnTo>
                <a:close/>
                <a:moveTo>
                  <a:pt x="185007" y="678931"/>
                </a:moveTo>
                <a:cubicBezTo>
                  <a:pt x="179612" y="678931"/>
                  <a:pt x="172870" y="681927"/>
                  <a:pt x="164778" y="687916"/>
                </a:cubicBezTo>
                <a:cubicBezTo>
                  <a:pt x="156686" y="693906"/>
                  <a:pt x="151562" y="699080"/>
                  <a:pt x="149403" y="703436"/>
                </a:cubicBezTo>
                <a:lnTo>
                  <a:pt x="149403" y="705071"/>
                </a:lnTo>
                <a:cubicBezTo>
                  <a:pt x="149403" y="708337"/>
                  <a:pt x="152102" y="709971"/>
                  <a:pt x="157496" y="709971"/>
                </a:cubicBezTo>
                <a:cubicBezTo>
                  <a:pt x="159653" y="709971"/>
                  <a:pt x="161002" y="708881"/>
                  <a:pt x="161541" y="706704"/>
                </a:cubicBezTo>
                <a:cubicBezTo>
                  <a:pt x="162081" y="704525"/>
                  <a:pt x="162889" y="702348"/>
                  <a:pt x="163968" y="700169"/>
                </a:cubicBezTo>
                <a:cubicBezTo>
                  <a:pt x="166126" y="697990"/>
                  <a:pt x="170712" y="694179"/>
                  <a:pt x="177725" y="688734"/>
                </a:cubicBezTo>
                <a:cubicBezTo>
                  <a:pt x="184737" y="683288"/>
                  <a:pt x="188243" y="680020"/>
                  <a:pt x="188243" y="678931"/>
                </a:cubicBezTo>
                <a:lnTo>
                  <a:pt x="186625" y="678931"/>
                </a:lnTo>
                <a:close/>
                <a:moveTo>
                  <a:pt x="8476363" y="677297"/>
                </a:moveTo>
                <a:cubicBezTo>
                  <a:pt x="8474206" y="677297"/>
                  <a:pt x="8470970" y="677843"/>
                  <a:pt x="8466655" y="678931"/>
                </a:cubicBezTo>
                <a:cubicBezTo>
                  <a:pt x="8462338" y="680020"/>
                  <a:pt x="8460181" y="681654"/>
                  <a:pt x="8460181" y="683832"/>
                </a:cubicBezTo>
                <a:cubicBezTo>
                  <a:pt x="8460181" y="687099"/>
                  <a:pt x="8461799" y="688734"/>
                  <a:pt x="8465036" y="688734"/>
                </a:cubicBezTo>
                <a:cubicBezTo>
                  <a:pt x="8472588" y="688734"/>
                  <a:pt x="8476363" y="684922"/>
                  <a:pt x="8476363" y="677297"/>
                </a:cubicBezTo>
                <a:close/>
                <a:moveTo>
                  <a:pt x="6959208" y="677297"/>
                </a:moveTo>
                <a:cubicBezTo>
                  <a:pt x="6957050" y="677297"/>
                  <a:pt x="6953814" y="677843"/>
                  <a:pt x="6949499" y="678931"/>
                </a:cubicBezTo>
                <a:cubicBezTo>
                  <a:pt x="6945182" y="680020"/>
                  <a:pt x="6943026" y="681654"/>
                  <a:pt x="6943026" y="683832"/>
                </a:cubicBezTo>
                <a:cubicBezTo>
                  <a:pt x="6943026" y="687099"/>
                  <a:pt x="6944644" y="688734"/>
                  <a:pt x="6947880" y="688734"/>
                </a:cubicBezTo>
                <a:cubicBezTo>
                  <a:pt x="6955432" y="688734"/>
                  <a:pt x="6959208" y="684922"/>
                  <a:pt x="6959208" y="677297"/>
                </a:cubicBezTo>
                <a:close/>
                <a:moveTo>
                  <a:pt x="4489886" y="677297"/>
                </a:moveTo>
                <a:cubicBezTo>
                  <a:pt x="4486649" y="677297"/>
                  <a:pt x="4485031" y="678931"/>
                  <a:pt x="4485031" y="682199"/>
                </a:cubicBezTo>
                <a:cubicBezTo>
                  <a:pt x="4485031" y="683288"/>
                  <a:pt x="4485570" y="683832"/>
                  <a:pt x="4486649" y="683832"/>
                </a:cubicBezTo>
                <a:cubicBezTo>
                  <a:pt x="4489886" y="683832"/>
                  <a:pt x="4491505" y="682199"/>
                  <a:pt x="4491505" y="678931"/>
                </a:cubicBezTo>
                <a:cubicBezTo>
                  <a:pt x="4491505" y="677843"/>
                  <a:pt x="4490965" y="677297"/>
                  <a:pt x="4489886" y="677297"/>
                </a:cubicBezTo>
                <a:close/>
                <a:moveTo>
                  <a:pt x="2227504" y="677297"/>
                </a:moveTo>
                <a:cubicBezTo>
                  <a:pt x="2225345" y="677297"/>
                  <a:pt x="2224266" y="678387"/>
                  <a:pt x="2224266" y="680565"/>
                </a:cubicBezTo>
                <a:cubicBezTo>
                  <a:pt x="2224266" y="682743"/>
                  <a:pt x="2225345" y="683832"/>
                  <a:pt x="2227504" y="683832"/>
                </a:cubicBezTo>
                <a:cubicBezTo>
                  <a:pt x="2230739" y="683832"/>
                  <a:pt x="2232357" y="681654"/>
                  <a:pt x="2232357" y="677297"/>
                </a:cubicBezTo>
                <a:cubicBezTo>
                  <a:pt x="2231278" y="677297"/>
                  <a:pt x="2229660" y="677297"/>
                  <a:pt x="2227504" y="677297"/>
                </a:cubicBezTo>
                <a:close/>
                <a:moveTo>
                  <a:pt x="2182191" y="675664"/>
                </a:moveTo>
                <a:cubicBezTo>
                  <a:pt x="2180032" y="675664"/>
                  <a:pt x="2174638" y="680020"/>
                  <a:pt x="2166007" y="688734"/>
                </a:cubicBezTo>
                <a:cubicBezTo>
                  <a:pt x="2161692" y="693090"/>
                  <a:pt x="2156837" y="696902"/>
                  <a:pt x="2151443" y="700169"/>
                </a:cubicBezTo>
                <a:cubicBezTo>
                  <a:pt x="2151443" y="702348"/>
                  <a:pt x="2152522" y="703436"/>
                  <a:pt x="2154680" y="703436"/>
                </a:cubicBezTo>
                <a:cubicBezTo>
                  <a:pt x="2157916" y="703436"/>
                  <a:pt x="2159803" y="702074"/>
                  <a:pt x="2160344" y="699352"/>
                </a:cubicBezTo>
                <a:cubicBezTo>
                  <a:pt x="2160882" y="696629"/>
                  <a:pt x="2162772" y="695267"/>
                  <a:pt x="2166007" y="695267"/>
                </a:cubicBezTo>
                <a:lnTo>
                  <a:pt x="2167625" y="695267"/>
                </a:lnTo>
                <a:lnTo>
                  <a:pt x="2172481" y="695267"/>
                </a:lnTo>
                <a:cubicBezTo>
                  <a:pt x="2174638" y="695267"/>
                  <a:pt x="2176796" y="692545"/>
                  <a:pt x="2178954" y="687099"/>
                </a:cubicBezTo>
                <a:cubicBezTo>
                  <a:pt x="2181111" y="681654"/>
                  <a:pt x="2182191" y="677843"/>
                  <a:pt x="2182191" y="675664"/>
                </a:cubicBezTo>
                <a:close/>
                <a:moveTo>
                  <a:pt x="1090749" y="675664"/>
                </a:moveTo>
                <a:cubicBezTo>
                  <a:pt x="1088590" y="675664"/>
                  <a:pt x="1087513" y="677297"/>
                  <a:pt x="1087513" y="680565"/>
                </a:cubicBezTo>
                <a:cubicBezTo>
                  <a:pt x="1087513" y="688188"/>
                  <a:pt x="1091828" y="692001"/>
                  <a:pt x="1100458" y="692001"/>
                </a:cubicBezTo>
                <a:lnTo>
                  <a:pt x="1105314" y="692001"/>
                </a:lnTo>
                <a:cubicBezTo>
                  <a:pt x="1105314" y="690911"/>
                  <a:pt x="1105853" y="689822"/>
                  <a:pt x="1106932" y="688734"/>
                </a:cubicBezTo>
                <a:cubicBezTo>
                  <a:pt x="1106932" y="685466"/>
                  <a:pt x="1105043" y="682471"/>
                  <a:pt x="1101268" y="679748"/>
                </a:cubicBezTo>
                <a:cubicBezTo>
                  <a:pt x="1097492" y="677025"/>
                  <a:pt x="1093985" y="675664"/>
                  <a:pt x="1090749" y="675664"/>
                </a:cubicBezTo>
                <a:close/>
                <a:moveTo>
                  <a:pt x="4107967" y="674031"/>
                </a:moveTo>
                <a:cubicBezTo>
                  <a:pt x="4106888" y="675120"/>
                  <a:pt x="4106349" y="676753"/>
                  <a:pt x="4106349" y="678931"/>
                </a:cubicBezTo>
                <a:cubicBezTo>
                  <a:pt x="4106349" y="682199"/>
                  <a:pt x="4107967" y="684104"/>
                  <a:pt x="4111203" y="684650"/>
                </a:cubicBezTo>
                <a:cubicBezTo>
                  <a:pt x="4114441" y="685194"/>
                  <a:pt x="4117138" y="685466"/>
                  <a:pt x="4119296" y="685466"/>
                </a:cubicBezTo>
                <a:lnTo>
                  <a:pt x="4125768" y="685466"/>
                </a:lnTo>
                <a:cubicBezTo>
                  <a:pt x="4129005" y="684376"/>
                  <a:pt x="4130624" y="682743"/>
                  <a:pt x="4130624" y="680565"/>
                </a:cubicBezTo>
                <a:cubicBezTo>
                  <a:pt x="4130624" y="677297"/>
                  <a:pt x="4128736" y="675392"/>
                  <a:pt x="4124960" y="674847"/>
                </a:cubicBezTo>
                <a:cubicBezTo>
                  <a:pt x="4121183" y="674303"/>
                  <a:pt x="4118217" y="674031"/>
                  <a:pt x="4116059" y="674031"/>
                </a:cubicBezTo>
                <a:close/>
                <a:moveTo>
                  <a:pt x="3620353" y="674031"/>
                </a:moveTo>
                <a:lnTo>
                  <a:pt x="3620353" y="675664"/>
                </a:lnTo>
                <a:lnTo>
                  <a:pt x="3620353" y="678931"/>
                </a:lnTo>
                <a:lnTo>
                  <a:pt x="3621971" y="678931"/>
                </a:lnTo>
                <a:cubicBezTo>
                  <a:pt x="3623050" y="678931"/>
                  <a:pt x="3623589" y="677843"/>
                  <a:pt x="3623589" y="675664"/>
                </a:cubicBezTo>
                <a:cubicBezTo>
                  <a:pt x="3623589" y="674575"/>
                  <a:pt x="3623050" y="674031"/>
                  <a:pt x="3621971" y="674031"/>
                </a:cubicBezTo>
                <a:close/>
                <a:moveTo>
                  <a:pt x="3424539" y="674031"/>
                </a:moveTo>
                <a:cubicBezTo>
                  <a:pt x="3422381" y="674031"/>
                  <a:pt x="3420763" y="675120"/>
                  <a:pt x="3419684" y="677297"/>
                </a:cubicBezTo>
                <a:cubicBezTo>
                  <a:pt x="3418605" y="679476"/>
                  <a:pt x="3418066" y="681654"/>
                  <a:pt x="3418066" y="683832"/>
                </a:cubicBezTo>
                <a:cubicBezTo>
                  <a:pt x="3419145" y="686011"/>
                  <a:pt x="3420763" y="687099"/>
                  <a:pt x="3422920" y="687099"/>
                </a:cubicBezTo>
                <a:cubicBezTo>
                  <a:pt x="3426157" y="687099"/>
                  <a:pt x="3427775" y="684922"/>
                  <a:pt x="3427775" y="680565"/>
                </a:cubicBezTo>
                <a:cubicBezTo>
                  <a:pt x="3427775" y="676208"/>
                  <a:pt x="3426696" y="674031"/>
                  <a:pt x="3424539" y="674031"/>
                </a:cubicBezTo>
                <a:close/>
                <a:moveTo>
                  <a:pt x="2858640" y="672397"/>
                </a:moveTo>
                <a:cubicBezTo>
                  <a:pt x="2856482" y="672397"/>
                  <a:pt x="2854054" y="673485"/>
                  <a:pt x="2851357" y="675664"/>
                </a:cubicBezTo>
                <a:cubicBezTo>
                  <a:pt x="2848660" y="677843"/>
                  <a:pt x="2846233" y="680020"/>
                  <a:pt x="2844075" y="682199"/>
                </a:cubicBezTo>
                <a:cubicBezTo>
                  <a:pt x="2845154" y="684376"/>
                  <a:pt x="2846772" y="685466"/>
                  <a:pt x="2848929" y="685466"/>
                </a:cubicBezTo>
                <a:cubicBezTo>
                  <a:pt x="2850008" y="685466"/>
                  <a:pt x="2851897" y="683560"/>
                  <a:pt x="2854594" y="679748"/>
                </a:cubicBezTo>
                <a:cubicBezTo>
                  <a:pt x="2857292" y="675936"/>
                  <a:pt x="2859179" y="673485"/>
                  <a:pt x="2860258" y="672397"/>
                </a:cubicBezTo>
                <a:close/>
                <a:moveTo>
                  <a:pt x="709336" y="672397"/>
                </a:moveTo>
                <a:cubicBezTo>
                  <a:pt x="707178" y="672397"/>
                  <a:pt x="704750" y="673485"/>
                  <a:pt x="702053" y="675664"/>
                </a:cubicBezTo>
                <a:cubicBezTo>
                  <a:pt x="699356" y="677843"/>
                  <a:pt x="696928" y="680020"/>
                  <a:pt x="694771" y="682199"/>
                </a:cubicBezTo>
                <a:cubicBezTo>
                  <a:pt x="695850" y="684376"/>
                  <a:pt x="697468" y="685466"/>
                  <a:pt x="699627" y="685466"/>
                </a:cubicBezTo>
                <a:cubicBezTo>
                  <a:pt x="700704" y="685466"/>
                  <a:pt x="702593" y="683560"/>
                  <a:pt x="705290" y="679748"/>
                </a:cubicBezTo>
                <a:cubicBezTo>
                  <a:pt x="707987" y="675936"/>
                  <a:pt x="709875" y="673485"/>
                  <a:pt x="710954" y="672397"/>
                </a:cubicBezTo>
                <a:close/>
                <a:moveTo>
                  <a:pt x="8023240" y="670762"/>
                </a:moveTo>
                <a:cubicBezTo>
                  <a:pt x="8023240" y="671852"/>
                  <a:pt x="8023780" y="672397"/>
                  <a:pt x="8024858" y="672397"/>
                </a:cubicBezTo>
                <a:lnTo>
                  <a:pt x="8024858" y="670762"/>
                </a:lnTo>
                <a:close/>
                <a:moveTo>
                  <a:pt x="6506084" y="670762"/>
                </a:moveTo>
                <a:cubicBezTo>
                  <a:pt x="6506084" y="671852"/>
                  <a:pt x="6506625" y="672397"/>
                  <a:pt x="6507702" y="672397"/>
                </a:cubicBezTo>
                <a:lnTo>
                  <a:pt x="6507702" y="670762"/>
                </a:lnTo>
                <a:close/>
                <a:moveTo>
                  <a:pt x="7191030" y="669129"/>
                </a:moveTo>
                <a:lnTo>
                  <a:pt x="7191030" y="670762"/>
                </a:lnTo>
                <a:lnTo>
                  <a:pt x="7192648" y="669129"/>
                </a:lnTo>
                <a:close/>
                <a:moveTo>
                  <a:pt x="4654953" y="669129"/>
                </a:moveTo>
                <a:cubicBezTo>
                  <a:pt x="4652795" y="669129"/>
                  <a:pt x="4651715" y="671308"/>
                  <a:pt x="4651715" y="675664"/>
                </a:cubicBezTo>
                <a:cubicBezTo>
                  <a:pt x="4654953" y="675664"/>
                  <a:pt x="4656571" y="674575"/>
                  <a:pt x="4656571" y="672397"/>
                </a:cubicBezTo>
                <a:cubicBezTo>
                  <a:pt x="4656571" y="670218"/>
                  <a:pt x="4656031" y="669129"/>
                  <a:pt x="4654953" y="669129"/>
                </a:cubicBezTo>
                <a:close/>
                <a:moveTo>
                  <a:pt x="996887" y="669129"/>
                </a:moveTo>
                <a:cubicBezTo>
                  <a:pt x="994730" y="669129"/>
                  <a:pt x="991763" y="670762"/>
                  <a:pt x="987987" y="674031"/>
                </a:cubicBezTo>
                <a:cubicBezTo>
                  <a:pt x="984211" y="677297"/>
                  <a:pt x="982323" y="680020"/>
                  <a:pt x="982323" y="682199"/>
                </a:cubicBezTo>
                <a:lnTo>
                  <a:pt x="982323" y="683832"/>
                </a:lnTo>
                <a:lnTo>
                  <a:pt x="990415" y="692001"/>
                </a:lnTo>
                <a:lnTo>
                  <a:pt x="993651" y="692001"/>
                </a:lnTo>
                <a:cubicBezTo>
                  <a:pt x="996887" y="692001"/>
                  <a:pt x="1000394" y="691457"/>
                  <a:pt x="1004170" y="690367"/>
                </a:cubicBezTo>
                <a:cubicBezTo>
                  <a:pt x="1007946" y="689278"/>
                  <a:pt x="1009834" y="686555"/>
                  <a:pt x="1009834" y="682199"/>
                </a:cubicBezTo>
                <a:cubicBezTo>
                  <a:pt x="1009834" y="680020"/>
                  <a:pt x="1008216" y="677297"/>
                  <a:pt x="1004978" y="674031"/>
                </a:cubicBezTo>
                <a:cubicBezTo>
                  <a:pt x="1001742" y="670762"/>
                  <a:pt x="999045" y="669129"/>
                  <a:pt x="996887" y="669129"/>
                </a:cubicBezTo>
                <a:close/>
                <a:moveTo>
                  <a:pt x="3225488" y="667496"/>
                </a:moveTo>
                <a:cubicBezTo>
                  <a:pt x="3223331" y="667496"/>
                  <a:pt x="3221173" y="668585"/>
                  <a:pt x="3219014" y="670762"/>
                </a:cubicBezTo>
                <a:cubicBezTo>
                  <a:pt x="3216858" y="672941"/>
                  <a:pt x="3215778" y="674575"/>
                  <a:pt x="3215778" y="675664"/>
                </a:cubicBezTo>
                <a:cubicBezTo>
                  <a:pt x="3220094" y="675664"/>
                  <a:pt x="3223870" y="672941"/>
                  <a:pt x="3227106" y="667496"/>
                </a:cubicBezTo>
                <a:close/>
                <a:moveTo>
                  <a:pt x="7977929" y="665862"/>
                </a:moveTo>
                <a:cubicBezTo>
                  <a:pt x="7976850" y="665862"/>
                  <a:pt x="7976040" y="666134"/>
                  <a:pt x="7975500" y="666678"/>
                </a:cubicBezTo>
                <a:cubicBezTo>
                  <a:pt x="7974961" y="667224"/>
                  <a:pt x="7974152" y="667496"/>
                  <a:pt x="7973074" y="667496"/>
                </a:cubicBezTo>
                <a:cubicBezTo>
                  <a:pt x="7971994" y="668585"/>
                  <a:pt x="7970915" y="669129"/>
                  <a:pt x="7969838" y="669129"/>
                </a:cubicBezTo>
                <a:lnTo>
                  <a:pt x="7969838" y="672397"/>
                </a:lnTo>
                <a:cubicBezTo>
                  <a:pt x="7974152" y="672397"/>
                  <a:pt x="7977388" y="670218"/>
                  <a:pt x="7979546" y="665862"/>
                </a:cubicBezTo>
                <a:close/>
                <a:moveTo>
                  <a:pt x="6460773" y="665862"/>
                </a:moveTo>
                <a:cubicBezTo>
                  <a:pt x="6459694" y="665862"/>
                  <a:pt x="6458884" y="666134"/>
                  <a:pt x="6458346" y="666678"/>
                </a:cubicBezTo>
                <a:cubicBezTo>
                  <a:pt x="6457805" y="667224"/>
                  <a:pt x="6456997" y="667496"/>
                  <a:pt x="6455918" y="667496"/>
                </a:cubicBezTo>
                <a:cubicBezTo>
                  <a:pt x="6454839" y="668585"/>
                  <a:pt x="6453760" y="669129"/>
                  <a:pt x="6452682" y="669129"/>
                </a:cubicBezTo>
                <a:lnTo>
                  <a:pt x="6452682" y="672397"/>
                </a:lnTo>
                <a:cubicBezTo>
                  <a:pt x="6456997" y="672397"/>
                  <a:pt x="6460233" y="670218"/>
                  <a:pt x="6462391" y="665862"/>
                </a:cubicBezTo>
                <a:close/>
                <a:moveTo>
                  <a:pt x="2196756" y="665862"/>
                </a:moveTo>
                <a:cubicBezTo>
                  <a:pt x="2193518" y="668040"/>
                  <a:pt x="2191900" y="669674"/>
                  <a:pt x="2191900" y="670762"/>
                </a:cubicBezTo>
                <a:cubicBezTo>
                  <a:pt x="2195138" y="670762"/>
                  <a:pt x="2196756" y="669674"/>
                  <a:pt x="2196756" y="667496"/>
                </a:cubicBezTo>
                <a:close/>
                <a:moveTo>
                  <a:pt x="7254144" y="664229"/>
                </a:moveTo>
                <a:cubicBezTo>
                  <a:pt x="7251985" y="664229"/>
                  <a:pt x="7249828" y="665317"/>
                  <a:pt x="7247671" y="667496"/>
                </a:cubicBezTo>
                <a:lnTo>
                  <a:pt x="7249288" y="667496"/>
                </a:lnTo>
                <a:cubicBezTo>
                  <a:pt x="7252526" y="667496"/>
                  <a:pt x="7254144" y="666406"/>
                  <a:pt x="7254144" y="664229"/>
                </a:cubicBezTo>
                <a:close/>
                <a:moveTo>
                  <a:pt x="3377608" y="664229"/>
                </a:moveTo>
                <a:cubicBezTo>
                  <a:pt x="3372214" y="664229"/>
                  <a:pt x="3366281" y="667768"/>
                  <a:pt x="3359807" y="674847"/>
                </a:cubicBezTo>
                <a:cubicBezTo>
                  <a:pt x="3353334" y="681927"/>
                  <a:pt x="3348478" y="687644"/>
                  <a:pt x="3345242" y="692001"/>
                </a:cubicBezTo>
                <a:cubicBezTo>
                  <a:pt x="3342005" y="690911"/>
                  <a:pt x="3337961" y="691729"/>
                  <a:pt x="3333105" y="694451"/>
                </a:cubicBezTo>
                <a:cubicBezTo>
                  <a:pt x="3328250" y="697174"/>
                  <a:pt x="3323125" y="700986"/>
                  <a:pt x="3317732" y="705887"/>
                </a:cubicBezTo>
                <a:cubicBezTo>
                  <a:pt x="3312337" y="710788"/>
                  <a:pt x="3307751" y="715688"/>
                  <a:pt x="3303975" y="720590"/>
                </a:cubicBezTo>
                <a:cubicBezTo>
                  <a:pt x="3300199" y="725492"/>
                  <a:pt x="3298311" y="729030"/>
                  <a:pt x="3298311" y="731209"/>
                </a:cubicBezTo>
                <a:cubicBezTo>
                  <a:pt x="3309100" y="731209"/>
                  <a:pt x="3320158" y="724946"/>
                  <a:pt x="3331487" y="712422"/>
                </a:cubicBezTo>
                <a:cubicBezTo>
                  <a:pt x="3342815" y="699897"/>
                  <a:pt x="3352255" y="690367"/>
                  <a:pt x="3359807" y="683832"/>
                </a:cubicBezTo>
                <a:cubicBezTo>
                  <a:pt x="3361964" y="681654"/>
                  <a:pt x="3364123" y="680565"/>
                  <a:pt x="3366281" y="680565"/>
                </a:cubicBezTo>
                <a:cubicBezTo>
                  <a:pt x="3368438" y="680565"/>
                  <a:pt x="3370596" y="679476"/>
                  <a:pt x="3372753" y="677297"/>
                </a:cubicBezTo>
                <a:lnTo>
                  <a:pt x="3380844" y="669129"/>
                </a:lnTo>
                <a:lnTo>
                  <a:pt x="3380844" y="667496"/>
                </a:lnTo>
                <a:cubicBezTo>
                  <a:pt x="3380844" y="665317"/>
                  <a:pt x="3379765" y="664229"/>
                  <a:pt x="3377608" y="664229"/>
                </a:cubicBezTo>
                <a:close/>
                <a:moveTo>
                  <a:pt x="2099658" y="664229"/>
                </a:moveTo>
                <a:cubicBezTo>
                  <a:pt x="2095342" y="664229"/>
                  <a:pt x="2093184" y="665862"/>
                  <a:pt x="2093184" y="669129"/>
                </a:cubicBezTo>
                <a:cubicBezTo>
                  <a:pt x="2093184" y="672397"/>
                  <a:pt x="2095342" y="674303"/>
                  <a:pt x="2099658" y="674847"/>
                </a:cubicBezTo>
                <a:cubicBezTo>
                  <a:pt x="2103973" y="675392"/>
                  <a:pt x="2107210" y="675664"/>
                  <a:pt x="2109367" y="675664"/>
                </a:cubicBezTo>
                <a:cubicBezTo>
                  <a:pt x="2109367" y="668040"/>
                  <a:pt x="2106131" y="664229"/>
                  <a:pt x="2099658" y="664229"/>
                </a:cubicBezTo>
                <a:close/>
                <a:moveTo>
                  <a:pt x="5593972" y="662594"/>
                </a:moveTo>
                <a:cubicBezTo>
                  <a:pt x="5588577" y="662594"/>
                  <a:pt x="5585880" y="666406"/>
                  <a:pt x="5585880" y="674031"/>
                </a:cubicBezTo>
                <a:cubicBezTo>
                  <a:pt x="5585880" y="677297"/>
                  <a:pt x="5587498" y="678931"/>
                  <a:pt x="5590734" y="678931"/>
                </a:cubicBezTo>
                <a:cubicBezTo>
                  <a:pt x="5596128" y="678931"/>
                  <a:pt x="5598826" y="675120"/>
                  <a:pt x="5598826" y="667496"/>
                </a:cubicBezTo>
                <a:cubicBezTo>
                  <a:pt x="5598826" y="664229"/>
                  <a:pt x="5597208" y="662594"/>
                  <a:pt x="5593972" y="662594"/>
                </a:cubicBezTo>
                <a:close/>
                <a:moveTo>
                  <a:pt x="5621482" y="660961"/>
                </a:moveTo>
                <a:cubicBezTo>
                  <a:pt x="5617167" y="660961"/>
                  <a:pt x="5615009" y="663139"/>
                  <a:pt x="5615009" y="667496"/>
                </a:cubicBezTo>
                <a:cubicBezTo>
                  <a:pt x="5615009" y="671852"/>
                  <a:pt x="5618246" y="674031"/>
                  <a:pt x="5624719" y="674031"/>
                </a:cubicBezTo>
                <a:lnTo>
                  <a:pt x="5629574" y="674031"/>
                </a:lnTo>
                <a:cubicBezTo>
                  <a:pt x="5629574" y="672941"/>
                  <a:pt x="5629843" y="672124"/>
                  <a:pt x="5630383" y="671580"/>
                </a:cubicBezTo>
                <a:cubicBezTo>
                  <a:pt x="5630922" y="671036"/>
                  <a:pt x="5631192" y="670218"/>
                  <a:pt x="5631192" y="669129"/>
                </a:cubicBezTo>
                <a:cubicBezTo>
                  <a:pt x="5631192" y="666952"/>
                  <a:pt x="5630112" y="665045"/>
                  <a:pt x="5627956" y="663411"/>
                </a:cubicBezTo>
                <a:cubicBezTo>
                  <a:pt x="5625797" y="661778"/>
                  <a:pt x="5623639" y="660961"/>
                  <a:pt x="5621482" y="660961"/>
                </a:cubicBezTo>
                <a:close/>
                <a:moveTo>
                  <a:pt x="5336662" y="660961"/>
                </a:moveTo>
                <a:cubicBezTo>
                  <a:pt x="5334503" y="660961"/>
                  <a:pt x="5333424" y="662594"/>
                  <a:pt x="5333424" y="665862"/>
                </a:cubicBezTo>
                <a:cubicBezTo>
                  <a:pt x="5333424" y="668040"/>
                  <a:pt x="5334234" y="669129"/>
                  <a:pt x="5335852" y="669129"/>
                </a:cubicBezTo>
                <a:cubicBezTo>
                  <a:pt x="5337470" y="669129"/>
                  <a:pt x="5338280" y="670218"/>
                  <a:pt x="5338280" y="672397"/>
                </a:cubicBezTo>
                <a:cubicBezTo>
                  <a:pt x="5338280" y="674575"/>
                  <a:pt x="5337470" y="677025"/>
                  <a:pt x="5335852" y="679748"/>
                </a:cubicBezTo>
                <a:cubicBezTo>
                  <a:pt x="5334234" y="682471"/>
                  <a:pt x="5333424" y="684922"/>
                  <a:pt x="5333424" y="687099"/>
                </a:cubicBezTo>
                <a:cubicBezTo>
                  <a:pt x="5333424" y="690367"/>
                  <a:pt x="5335582" y="693634"/>
                  <a:pt x="5339898" y="696902"/>
                </a:cubicBezTo>
                <a:cubicBezTo>
                  <a:pt x="5344213" y="700169"/>
                  <a:pt x="5347989" y="701802"/>
                  <a:pt x="5351227" y="701802"/>
                </a:cubicBezTo>
                <a:cubicBezTo>
                  <a:pt x="5353384" y="701802"/>
                  <a:pt x="5355002" y="701258"/>
                  <a:pt x="5356081" y="700169"/>
                </a:cubicBezTo>
                <a:cubicBezTo>
                  <a:pt x="5357160" y="699080"/>
                  <a:pt x="5358778" y="698536"/>
                  <a:pt x="5360936" y="698536"/>
                </a:cubicBezTo>
                <a:cubicBezTo>
                  <a:pt x="5363093" y="698536"/>
                  <a:pt x="5364712" y="698808"/>
                  <a:pt x="5365790" y="699352"/>
                </a:cubicBezTo>
                <a:cubicBezTo>
                  <a:pt x="5366869" y="699897"/>
                  <a:pt x="5368487" y="700169"/>
                  <a:pt x="5370646" y="700169"/>
                </a:cubicBezTo>
                <a:lnTo>
                  <a:pt x="5372264" y="700169"/>
                </a:lnTo>
                <a:cubicBezTo>
                  <a:pt x="5372264" y="699080"/>
                  <a:pt x="5372804" y="697990"/>
                  <a:pt x="5373882" y="696902"/>
                </a:cubicBezTo>
                <a:cubicBezTo>
                  <a:pt x="5373882" y="691457"/>
                  <a:pt x="5371725" y="687099"/>
                  <a:pt x="5367410" y="683832"/>
                </a:cubicBezTo>
                <a:cubicBezTo>
                  <a:pt x="5365251" y="683832"/>
                  <a:pt x="5363633" y="684376"/>
                  <a:pt x="5362554" y="685466"/>
                </a:cubicBezTo>
                <a:cubicBezTo>
                  <a:pt x="5361475" y="686555"/>
                  <a:pt x="5359857" y="687099"/>
                  <a:pt x="5357699" y="687099"/>
                </a:cubicBezTo>
                <a:cubicBezTo>
                  <a:pt x="5353384" y="687099"/>
                  <a:pt x="5350686" y="685466"/>
                  <a:pt x="5349607" y="682199"/>
                </a:cubicBezTo>
                <a:cubicBezTo>
                  <a:pt x="5348529" y="678931"/>
                  <a:pt x="5347450" y="675664"/>
                  <a:pt x="5346371" y="672397"/>
                </a:cubicBezTo>
                <a:cubicBezTo>
                  <a:pt x="5342056" y="672397"/>
                  <a:pt x="5340438" y="670490"/>
                  <a:pt x="5341516" y="666678"/>
                </a:cubicBezTo>
                <a:cubicBezTo>
                  <a:pt x="5342595" y="662867"/>
                  <a:pt x="5340977" y="660961"/>
                  <a:pt x="5336662" y="660961"/>
                </a:cubicBezTo>
                <a:close/>
                <a:moveTo>
                  <a:pt x="4200210" y="660961"/>
                </a:moveTo>
                <a:cubicBezTo>
                  <a:pt x="4194815" y="660961"/>
                  <a:pt x="4192119" y="663683"/>
                  <a:pt x="4192119" y="669129"/>
                </a:cubicBezTo>
                <a:cubicBezTo>
                  <a:pt x="4192119" y="671308"/>
                  <a:pt x="4192658" y="672397"/>
                  <a:pt x="4193737" y="672397"/>
                </a:cubicBezTo>
                <a:cubicBezTo>
                  <a:pt x="4195894" y="671308"/>
                  <a:pt x="4198053" y="670218"/>
                  <a:pt x="4200210" y="669129"/>
                </a:cubicBezTo>
                <a:cubicBezTo>
                  <a:pt x="4202368" y="668040"/>
                  <a:pt x="4203447" y="666406"/>
                  <a:pt x="4203447" y="664229"/>
                </a:cubicBezTo>
                <a:cubicBezTo>
                  <a:pt x="4203447" y="662050"/>
                  <a:pt x="4202368" y="660961"/>
                  <a:pt x="4200210" y="660961"/>
                </a:cubicBezTo>
                <a:close/>
                <a:moveTo>
                  <a:pt x="1038964" y="660961"/>
                </a:moveTo>
                <a:cubicBezTo>
                  <a:pt x="1036805" y="660961"/>
                  <a:pt x="1035726" y="662594"/>
                  <a:pt x="1035726" y="665862"/>
                </a:cubicBezTo>
                <a:cubicBezTo>
                  <a:pt x="1035726" y="668040"/>
                  <a:pt x="1036805" y="669129"/>
                  <a:pt x="1038964" y="669129"/>
                </a:cubicBezTo>
                <a:cubicBezTo>
                  <a:pt x="1042200" y="669129"/>
                  <a:pt x="1043818" y="668040"/>
                  <a:pt x="1043818" y="665862"/>
                </a:cubicBezTo>
                <a:cubicBezTo>
                  <a:pt x="1043818" y="662594"/>
                  <a:pt x="1042200" y="660961"/>
                  <a:pt x="1038964" y="660961"/>
                </a:cubicBezTo>
                <a:close/>
                <a:moveTo>
                  <a:pt x="7417592" y="657694"/>
                </a:moveTo>
                <a:cubicBezTo>
                  <a:pt x="7415434" y="657694"/>
                  <a:pt x="7412737" y="657966"/>
                  <a:pt x="7409501" y="658510"/>
                </a:cubicBezTo>
                <a:cubicBezTo>
                  <a:pt x="7406264" y="659055"/>
                  <a:pt x="7404646" y="660417"/>
                  <a:pt x="7404646" y="662594"/>
                </a:cubicBezTo>
                <a:cubicBezTo>
                  <a:pt x="7404646" y="664773"/>
                  <a:pt x="7405724" y="665862"/>
                  <a:pt x="7407882" y="665862"/>
                </a:cubicBezTo>
                <a:cubicBezTo>
                  <a:pt x="7415434" y="665862"/>
                  <a:pt x="7419210" y="663683"/>
                  <a:pt x="7419210" y="659327"/>
                </a:cubicBezTo>
                <a:cubicBezTo>
                  <a:pt x="7419210" y="658238"/>
                  <a:pt x="7418670" y="657694"/>
                  <a:pt x="7417592" y="657694"/>
                </a:cubicBezTo>
                <a:close/>
                <a:moveTo>
                  <a:pt x="1202412" y="657694"/>
                </a:moveTo>
                <a:cubicBezTo>
                  <a:pt x="1197017" y="657694"/>
                  <a:pt x="1194320" y="660417"/>
                  <a:pt x="1194320" y="665862"/>
                </a:cubicBezTo>
                <a:cubicBezTo>
                  <a:pt x="1194320" y="668040"/>
                  <a:pt x="1194859" y="670762"/>
                  <a:pt x="1195938" y="674031"/>
                </a:cubicBezTo>
                <a:cubicBezTo>
                  <a:pt x="1197017" y="677297"/>
                  <a:pt x="1199174" y="678931"/>
                  <a:pt x="1202412" y="678931"/>
                </a:cubicBezTo>
                <a:lnTo>
                  <a:pt x="1204030" y="678931"/>
                </a:lnTo>
                <a:lnTo>
                  <a:pt x="1210503" y="670762"/>
                </a:lnTo>
                <a:lnTo>
                  <a:pt x="1210503" y="669129"/>
                </a:lnTo>
                <a:cubicBezTo>
                  <a:pt x="1210503" y="661506"/>
                  <a:pt x="1207806" y="657694"/>
                  <a:pt x="1202412" y="657694"/>
                </a:cubicBezTo>
                <a:close/>
                <a:moveTo>
                  <a:pt x="7281654" y="656060"/>
                </a:moveTo>
                <a:cubicBezTo>
                  <a:pt x="7279497" y="656060"/>
                  <a:pt x="7278418" y="657694"/>
                  <a:pt x="7278418" y="660961"/>
                </a:cubicBezTo>
                <a:cubicBezTo>
                  <a:pt x="7278418" y="666406"/>
                  <a:pt x="7280306" y="671852"/>
                  <a:pt x="7284083" y="677297"/>
                </a:cubicBezTo>
                <a:cubicBezTo>
                  <a:pt x="7287858" y="682743"/>
                  <a:pt x="7289746" y="688734"/>
                  <a:pt x="7289746" y="695267"/>
                </a:cubicBezTo>
                <a:cubicBezTo>
                  <a:pt x="7289746" y="699625"/>
                  <a:pt x="7288668" y="703436"/>
                  <a:pt x="7286510" y="706704"/>
                </a:cubicBezTo>
                <a:cubicBezTo>
                  <a:pt x="7284351" y="709971"/>
                  <a:pt x="7283274" y="713783"/>
                  <a:pt x="7283274" y="718139"/>
                </a:cubicBezTo>
                <a:cubicBezTo>
                  <a:pt x="7283274" y="721407"/>
                  <a:pt x="7284351" y="723585"/>
                  <a:pt x="7286510" y="724674"/>
                </a:cubicBezTo>
                <a:lnTo>
                  <a:pt x="7291365" y="724674"/>
                </a:lnTo>
                <a:cubicBezTo>
                  <a:pt x="7296759" y="724674"/>
                  <a:pt x="7300805" y="721679"/>
                  <a:pt x="7303502" y="715688"/>
                </a:cubicBezTo>
                <a:cubicBezTo>
                  <a:pt x="7306199" y="709699"/>
                  <a:pt x="7307548" y="704525"/>
                  <a:pt x="7307548" y="700169"/>
                </a:cubicBezTo>
                <a:cubicBezTo>
                  <a:pt x="7307548" y="696902"/>
                  <a:pt x="7307008" y="694723"/>
                  <a:pt x="7305928" y="693634"/>
                </a:cubicBezTo>
                <a:lnTo>
                  <a:pt x="7305928" y="682199"/>
                </a:lnTo>
                <a:cubicBezTo>
                  <a:pt x="7308086" y="680020"/>
                  <a:pt x="7309974" y="677297"/>
                  <a:pt x="7311594" y="674031"/>
                </a:cubicBezTo>
                <a:cubicBezTo>
                  <a:pt x="7313212" y="670762"/>
                  <a:pt x="7314020" y="667496"/>
                  <a:pt x="7314020" y="664229"/>
                </a:cubicBezTo>
                <a:cubicBezTo>
                  <a:pt x="7314020" y="658783"/>
                  <a:pt x="7311863" y="656060"/>
                  <a:pt x="7307548" y="656060"/>
                </a:cubicBezTo>
                <a:cubicBezTo>
                  <a:pt x="7304310" y="656060"/>
                  <a:pt x="7301614" y="658510"/>
                  <a:pt x="7299456" y="663411"/>
                </a:cubicBezTo>
                <a:cubicBezTo>
                  <a:pt x="7297298" y="668313"/>
                  <a:pt x="7295140" y="670762"/>
                  <a:pt x="7292983" y="670762"/>
                </a:cubicBezTo>
                <a:lnTo>
                  <a:pt x="7291365" y="669129"/>
                </a:lnTo>
                <a:lnTo>
                  <a:pt x="7288128" y="662594"/>
                </a:lnTo>
                <a:cubicBezTo>
                  <a:pt x="7285970" y="658238"/>
                  <a:pt x="7283812" y="656060"/>
                  <a:pt x="7281654" y="656060"/>
                </a:cubicBezTo>
                <a:close/>
                <a:moveTo>
                  <a:pt x="4595075" y="656060"/>
                </a:moveTo>
                <a:cubicBezTo>
                  <a:pt x="4590760" y="656060"/>
                  <a:pt x="4588602" y="658783"/>
                  <a:pt x="4588602" y="664229"/>
                </a:cubicBezTo>
                <a:cubicBezTo>
                  <a:pt x="4588602" y="666406"/>
                  <a:pt x="4590221" y="667496"/>
                  <a:pt x="4593457" y="667496"/>
                </a:cubicBezTo>
                <a:cubicBezTo>
                  <a:pt x="4597772" y="667496"/>
                  <a:pt x="4599930" y="664773"/>
                  <a:pt x="4599930" y="659327"/>
                </a:cubicBezTo>
                <a:cubicBezTo>
                  <a:pt x="4599930" y="657148"/>
                  <a:pt x="4598312" y="656060"/>
                  <a:pt x="4595075" y="656060"/>
                </a:cubicBezTo>
                <a:close/>
                <a:moveTo>
                  <a:pt x="3342005" y="656060"/>
                </a:moveTo>
                <a:cubicBezTo>
                  <a:pt x="3336611" y="656060"/>
                  <a:pt x="3331487" y="657966"/>
                  <a:pt x="3326632" y="661778"/>
                </a:cubicBezTo>
                <a:cubicBezTo>
                  <a:pt x="3321778" y="665590"/>
                  <a:pt x="3317192" y="668585"/>
                  <a:pt x="3312876" y="670762"/>
                </a:cubicBezTo>
                <a:cubicBezTo>
                  <a:pt x="3310718" y="671852"/>
                  <a:pt x="3309639" y="673213"/>
                  <a:pt x="3309639" y="674847"/>
                </a:cubicBezTo>
                <a:cubicBezTo>
                  <a:pt x="3309639" y="676481"/>
                  <a:pt x="3308561" y="677843"/>
                  <a:pt x="3306403" y="678931"/>
                </a:cubicBezTo>
                <a:cubicBezTo>
                  <a:pt x="3302088" y="681109"/>
                  <a:pt x="3299929" y="681654"/>
                  <a:pt x="3299929" y="680565"/>
                </a:cubicBezTo>
                <a:cubicBezTo>
                  <a:pt x="3299929" y="679476"/>
                  <a:pt x="3298311" y="680020"/>
                  <a:pt x="3295075" y="682199"/>
                </a:cubicBezTo>
                <a:cubicBezTo>
                  <a:pt x="3290759" y="684376"/>
                  <a:pt x="3287253" y="688188"/>
                  <a:pt x="3284556" y="693634"/>
                </a:cubicBezTo>
                <a:cubicBezTo>
                  <a:pt x="3281859" y="699080"/>
                  <a:pt x="3278352" y="702892"/>
                  <a:pt x="3274037" y="705071"/>
                </a:cubicBezTo>
                <a:cubicBezTo>
                  <a:pt x="3271879" y="706159"/>
                  <a:pt x="3269722" y="706432"/>
                  <a:pt x="3267563" y="705887"/>
                </a:cubicBezTo>
                <a:cubicBezTo>
                  <a:pt x="3265407" y="705343"/>
                  <a:pt x="3263248" y="705071"/>
                  <a:pt x="3261090" y="705071"/>
                </a:cubicBezTo>
                <a:cubicBezTo>
                  <a:pt x="3256775" y="708337"/>
                  <a:pt x="3254348" y="712694"/>
                  <a:pt x="3253808" y="718139"/>
                </a:cubicBezTo>
                <a:cubicBezTo>
                  <a:pt x="3253269" y="723585"/>
                  <a:pt x="3252998" y="729030"/>
                  <a:pt x="3252998" y="734476"/>
                </a:cubicBezTo>
                <a:cubicBezTo>
                  <a:pt x="3254078" y="734476"/>
                  <a:pt x="3259472" y="730937"/>
                  <a:pt x="3269183" y="723857"/>
                </a:cubicBezTo>
                <a:cubicBezTo>
                  <a:pt x="3278892" y="716778"/>
                  <a:pt x="3284287" y="712694"/>
                  <a:pt x="3285366" y="711604"/>
                </a:cubicBezTo>
                <a:cubicBezTo>
                  <a:pt x="3289681" y="703981"/>
                  <a:pt x="3293727" y="700169"/>
                  <a:pt x="3297503" y="700169"/>
                </a:cubicBezTo>
                <a:cubicBezTo>
                  <a:pt x="3301278" y="700169"/>
                  <a:pt x="3304245" y="698536"/>
                  <a:pt x="3306403" y="695267"/>
                </a:cubicBezTo>
                <a:cubicBezTo>
                  <a:pt x="3312876" y="684376"/>
                  <a:pt x="3319350" y="677025"/>
                  <a:pt x="3325822" y="673213"/>
                </a:cubicBezTo>
                <a:cubicBezTo>
                  <a:pt x="3332295" y="669401"/>
                  <a:pt x="3338230" y="663683"/>
                  <a:pt x="3343624" y="656060"/>
                </a:cubicBezTo>
                <a:close/>
                <a:moveTo>
                  <a:pt x="7730328" y="654426"/>
                </a:moveTo>
                <a:cubicBezTo>
                  <a:pt x="7726012" y="654426"/>
                  <a:pt x="7723855" y="656060"/>
                  <a:pt x="7723855" y="659327"/>
                </a:cubicBezTo>
                <a:lnTo>
                  <a:pt x="7725473" y="660961"/>
                </a:lnTo>
                <a:cubicBezTo>
                  <a:pt x="7727632" y="659871"/>
                  <a:pt x="7729788" y="658238"/>
                  <a:pt x="7731946" y="656060"/>
                </a:cubicBezTo>
                <a:cubicBezTo>
                  <a:pt x="7731946" y="654971"/>
                  <a:pt x="7731406" y="654426"/>
                  <a:pt x="7730328" y="654426"/>
                </a:cubicBezTo>
                <a:close/>
                <a:moveTo>
                  <a:pt x="6213173" y="654426"/>
                </a:moveTo>
                <a:cubicBezTo>
                  <a:pt x="6208858" y="654426"/>
                  <a:pt x="6206699" y="656060"/>
                  <a:pt x="6206699" y="659327"/>
                </a:cubicBezTo>
                <a:lnTo>
                  <a:pt x="6208317" y="660961"/>
                </a:lnTo>
                <a:cubicBezTo>
                  <a:pt x="6210476" y="659871"/>
                  <a:pt x="6212633" y="658238"/>
                  <a:pt x="6214791" y="656060"/>
                </a:cubicBezTo>
                <a:cubicBezTo>
                  <a:pt x="6214791" y="654971"/>
                  <a:pt x="6214252" y="654426"/>
                  <a:pt x="6213173" y="654426"/>
                </a:cubicBezTo>
                <a:close/>
                <a:moveTo>
                  <a:pt x="4111203" y="652792"/>
                </a:moveTo>
                <a:cubicBezTo>
                  <a:pt x="4103652" y="652792"/>
                  <a:pt x="4099876" y="654426"/>
                  <a:pt x="4099876" y="657694"/>
                </a:cubicBezTo>
                <a:cubicBezTo>
                  <a:pt x="4099876" y="664229"/>
                  <a:pt x="4103652" y="667496"/>
                  <a:pt x="4111203" y="667496"/>
                </a:cubicBezTo>
                <a:cubicBezTo>
                  <a:pt x="4114441" y="667496"/>
                  <a:pt x="4116059" y="663683"/>
                  <a:pt x="4116059" y="656060"/>
                </a:cubicBezTo>
                <a:cubicBezTo>
                  <a:pt x="4116059" y="653882"/>
                  <a:pt x="4115520" y="652792"/>
                  <a:pt x="4114441" y="652792"/>
                </a:cubicBezTo>
                <a:close/>
                <a:moveTo>
                  <a:pt x="4051327" y="651159"/>
                </a:moveTo>
                <a:cubicBezTo>
                  <a:pt x="4049168" y="651159"/>
                  <a:pt x="4048091" y="652248"/>
                  <a:pt x="4048091" y="654426"/>
                </a:cubicBezTo>
                <a:cubicBezTo>
                  <a:pt x="4048091" y="657694"/>
                  <a:pt x="4049168" y="659327"/>
                  <a:pt x="4051327" y="659327"/>
                </a:cubicBezTo>
                <a:cubicBezTo>
                  <a:pt x="4055642" y="659327"/>
                  <a:pt x="4057800" y="657694"/>
                  <a:pt x="4057800" y="654426"/>
                </a:cubicBezTo>
                <a:cubicBezTo>
                  <a:pt x="4057800" y="652248"/>
                  <a:pt x="4055642" y="651159"/>
                  <a:pt x="4051327" y="651159"/>
                </a:cubicBezTo>
                <a:close/>
                <a:moveTo>
                  <a:pt x="3502217" y="651159"/>
                </a:moveTo>
                <a:cubicBezTo>
                  <a:pt x="3498981" y="651159"/>
                  <a:pt x="3494125" y="652248"/>
                  <a:pt x="3487652" y="654426"/>
                </a:cubicBezTo>
                <a:cubicBezTo>
                  <a:pt x="3481180" y="656604"/>
                  <a:pt x="3477942" y="659871"/>
                  <a:pt x="3477942" y="664229"/>
                </a:cubicBezTo>
                <a:cubicBezTo>
                  <a:pt x="3477942" y="668585"/>
                  <a:pt x="3478483" y="670762"/>
                  <a:pt x="3479560" y="670762"/>
                </a:cubicBezTo>
                <a:cubicBezTo>
                  <a:pt x="3483877" y="670762"/>
                  <a:pt x="3488731" y="668585"/>
                  <a:pt x="3494125" y="664229"/>
                </a:cubicBezTo>
                <a:cubicBezTo>
                  <a:pt x="3499520" y="659871"/>
                  <a:pt x="3502217" y="655515"/>
                  <a:pt x="3502217" y="651159"/>
                </a:cubicBezTo>
                <a:close/>
                <a:moveTo>
                  <a:pt x="1127970" y="651159"/>
                </a:moveTo>
                <a:cubicBezTo>
                  <a:pt x="1125812" y="651159"/>
                  <a:pt x="1124733" y="652792"/>
                  <a:pt x="1124733" y="656060"/>
                </a:cubicBezTo>
                <a:cubicBezTo>
                  <a:pt x="1126891" y="656060"/>
                  <a:pt x="1129048" y="654971"/>
                  <a:pt x="1131206" y="652792"/>
                </a:cubicBezTo>
                <a:lnTo>
                  <a:pt x="1129588" y="651159"/>
                </a:lnTo>
                <a:close/>
                <a:moveTo>
                  <a:pt x="5464508" y="649525"/>
                </a:moveTo>
                <a:cubicBezTo>
                  <a:pt x="5460191" y="649525"/>
                  <a:pt x="5455067" y="651159"/>
                  <a:pt x="5449133" y="654426"/>
                </a:cubicBezTo>
                <a:cubicBezTo>
                  <a:pt x="5443200" y="657694"/>
                  <a:pt x="5440232" y="662050"/>
                  <a:pt x="5440232" y="667496"/>
                </a:cubicBezTo>
                <a:cubicBezTo>
                  <a:pt x="5440232" y="669674"/>
                  <a:pt x="5441311" y="670762"/>
                  <a:pt x="5443469" y="670762"/>
                </a:cubicBezTo>
                <a:cubicBezTo>
                  <a:pt x="5445626" y="670762"/>
                  <a:pt x="5450212" y="668857"/>
                  <a:pt x="5457224" y="665045"/>
                </a:cubicBezTo>
                <a:cubicBezTo>
                  <a:pt x="5464237" y="661233"/>
                  <a:pt x="5467744" y="657148"/>
                  <a:pt x="5467744" y="652792"/>
                </a:cubicBezTo>
                <a:cubicBezTo>
                  <a:pt x="5467744" y="650615"/>
                  <a:pt x="5466664" y="649525"/>
                  <a:pt x="5464508" y="649525"/>
                </a:cubicBezTo>
                <a:close/>
                <a:moveTo>
                  <a:pt x="2426553" y="649525"/>
                </a:moveTo>
                <a:cubicBezTo>
                  <a:pt x="2425474" y="649525"/>
                  <a:pt x="2424935" y="650069"/>
                  <a:pt x="2424935" y="651159"/>
                </a:cubicBezTo>
                <a:cubicBezTo>
                  <a:pt x="2424935" y="652248"/>
                  <a:pt x="2425474" y="652792"/>
                  <a:pt x="2426553" y="652792"/>
                </a:cubicBezTo>
                <a:cubicBezTo>
                  <a:pt x="2427632" y="652792"/>
                  <a:pt x="2428171" y="652248"/>
                  <a:pt x="2428171" y="651159"/>
                </a:cubicBezTo>
                <a:cubicBezTo>
                  <a:pt x="2428171" y="650069"/>
                  <a:pt x="2427632" y="649525"/>
                  <a:pt x="2426553" y="649525"/>
                </a:cubicBezTo>
                <a:close/>
                <a:moveTo>
                  <a:pt x="2311654" y="649525"/>
                </a:moveTo>
                <a:cubicBezTo>
                  <a:pt x="2309497" y="649525"/>
                  <a:pt x="2304373" y="652792"/>
                  <a:pt x="2296281" y="659327"/>
                </a:cubicBezTo>
                <a:cubicBezTo>
                  <a:pt x="2288190" y="665862"/>
                  <a:pt x="2284144" y="670762"/>
                  <a:pt x="2284144" y="674031"/>
                </a:cubicBezTo>
                <a:cubicBezTo>
                  <a:pt x="2284144" y="676208"/>
                  <a:pt x="2284683" y="677297"/>
                  <a:pt x="2285762" y="677297"/>
                </a:cubicBezTo>
                <a:cubicBezTo>
                  <a:pt x="2286841" y="676208"/>
                  <a:pt x="2288459" y="675120"/>
                  <a:pt x="2290617" y="674031"/>
                </a:cubicBezTo>
                <a:cubicBezTo>
                  <a:pt x="2292774" y="672941"/>
                  <a:pt x="2294662" y="671852"/>
                  <a:pt x="2296281" y="670762"/>
                </a:cubicBezTo>
                <a:cubicBezTo>
                  <a:pt x="2297899" y="669674"/>
                  <a:pt x="2299787" y="668040"/>
                  <a:pt x="2301945" y="665862"/>
                </a:cubicBezTo>
                <a:cubicBezTo>
                  <a:pt x="2306260" y="661506"/>
                  <a:pt x="2311115" y="657148"/>
                  <a:pt x="2316510" y="652792"/>
                </a:cubicBezTo>
                <a:cubicBezTo>
                  <a:pt x="2316510" y="650615"/>
                  <a:pt x="2314892" y="649525"/>
                  <a:pt x="2311654" y="649525"/>
                </a:cubicBezTo>
                <a:close/>
                <a:moveTo>
                  <a:pt x="277249" y="649525"/>
                </a:moveTo>
                <a:cubicBezTo>
                  <a:pt x="276172" y="649525"/>
                  <a:pt x="275631" y="650069"/>
                  <a:pt x="275631" y="651159"/>
                </a:cubicBezTo>
                <a:cubicBezTo>
                  <a:pt x="275631" y="652248"/>
                  <a:pt x="276172" y="652792"/>
                  <a:pt x="277249" y="652792"/>
                </a:cubicBezTo>
                <a:cubicBezTo>
                  <a:pt x="278328" y="652792"/>
                  <a:pt x="278867" y="652248"/>
                  <a:pt x="278867" y="651159"/>
                </a:cubicBezTo>
                <a:cubicBezTo>
                  <a:pt x="278867" y="650069"/>
                  <a:pt x="278328" y="649525"/>
                  <a:pt x="277249" y="649525"/>
                </a:cubicBezTo>
                <a:close/>
                <a:moveTo>
                  <a:pt x="5958089" y="647892"/>
                </a:moveTo>
                <a:cubicBezTo>
                  <a:pt x="5955931" y="647892"/>
                  <a:pt x="5952693" y="649525"/>
                  <a:pt x="5948378" y="652792"/>
                </a:cubicBezTo>
                <a:cubicBezTo>
                  <a:pt x="5944063" y="656060"/>
                  <a:pt x="5941905" y="658783"/>
                  <a:pt x="5941905" y="660961"/>
                </a:cubicBezTo>
                <a:cubicBezTo>
                  <a:pt x="5941905" y="663139"/>
                  <a:pt x="5943524" y="665862"/>
                  <a:pt x="5946760" y="669129"/>
                </a:cubicBezTo>
                <a:cubicBezTo>
                  <a:pt x="5949997" y="671308"/>
                  <a:pt x="5952424" y="675120"/>
                  <a:pt x="5954043" y="680565"/>
                </a:cubicBezTo>
                <a:cubicBezTo>
                  <a:pt x="5955661" y="686011"/>
                  <a:pt x="5957549" y="688734"/>
                  <a:pt x="5959707" y="688734"/>
                </a:cubicBezTo>
                <a:cubicBezTo>
                  <a:pt x="5965101" y="688734"/>
                  <a:pt x="5967798" y="686011"/>
                  <a:pt x="5967798" y="680565"/>
                </a:cubicBezTo>
                <a:cubicBezTo>
                  <a:pt x="5967798" y="676208"/>
                  <a:pt x="5965640" y="673485"/>
                  <a:pt x="5961325" y="672397"/>
                </a:cubicBezTo>
                <a:cubicBezTo>
                  <a:pt x="5957010" y="671308"/>
                  <a:pt x="5954852" y="669674"/>
                  <a:pt x="5954852" y="667496"/>
                </a:cubicBezTo>
                <a:cubicBezTo>
                  <a:pt x="5954852" y="663139"/>
                  <a:pt x="5956739" y="660417"/>
                  <a:pt x="5960517" y="659327"/>
                </a:cubicBezTo>
                <a:cubicBezTo>
                  <a:pt x="5964292" y="658238"/>
                  <a:pt x="5966180" y="656604"/>
                  <a:pt x="5966180" y="654426"/>
                </a:cubicBezTo>
                <a:cubicBezTo>
                  <a:pt x="5966180" y="650069"/>
                  <a:pt x="5963482" y="647892"/>
                  <a:pt x="5958089" y="647892"/>
                </a:cubicBezTo>
                <a:close/>
                <a:moveTo>
                  <a:pt x="4685701" y="647892"/>
                </a:moveTo>
                <a:cubicBezTo>
                  <a:pt x="4680307" y="647892"/>
                  <a:pt x="4676259" y="649253"/>
                  <a:pt x="4673564" y="651976"/>
                </a:cubicBezTo>
                <a:cubicBezTo>
                  <a:pt x="4670866" y="654699"/>
                  <a:pt x="4668439" y="657694"/>
                  <a:pt x="4666280" y="660961"/>
                </a:cubicBezTo>
                <a:lnTo>
                  <a:pt x="4666280" y="662594"/>
                </a:lnTo>
                <a:cubicBezTo>
                  <a:pt x="4666280" y="664773"/>
                  <a:pt x="4667360" y="665862"/>
                  <a:pt x="4669518" y="665862"/>
                </a:cubicBezTo>
                <a:cubicBezTo>
                  <a:pt x="4671675" y="665862"/>
                  <a:pt x="4672754" y="665317"/>
                  <a:pt x="4672754" y="664229"/>
                </a:cubicBezTo>
                <a:cubicBezTo>
                  <a:pt x="4674912" y="659871"/>
                  <a:pt x="4677879" y="656876"/>
                  <a:pt x="4681654" y="655243"/>
                </a:cubicBezTo>
                <a:cubicBezTo>
                  <a:pt x="4685430" y="653610"/>
                  <a:pt x="4687319" y="651703"/>
                  <a:pt x="4687319" y="649525"/>
                </a:cubicBezTo>
                <a:lnTo>
                  <a:pt x="4687319" y="647892"/>
                </a:lnTo>
                <a:close/>
                <a:moveTo>
                  <a:pt x="3191504" y="647892"/>
                </a:moveTo>
                <a:cubicBezTo>
                  <a:pt x="3183951" y="647892"/>
                  <a:pt x="3180176" y="651703"/>
                  <a:pt x="3180176" y="659327"/>
                </a:cubicBezTo>
                <a:cubicBezTo>
                  <a:pt x="3182333" y="659327"/>
                  <a:pt x="3185300" y="658510"/>
                  <a:pt x="3189076" y="656876"/>
                </a:cubicBezTo>
                <a:cubicBezTo>
                  <a:pt x="3192852" y="655243"/>
                  <a:pt x="3194740" y="653338"/>
                  <a:pt x="3194740" y="651159"/>
                </a:cubicBezTo>
                <a:cubicBezTo>
                  <a:pt x="3194740" y="648980"/>
                  <a:pt x="3193661" y="647892"/>
                  <a:pt x="3191504" y="647892"/>
                </a:cubicBezTo>
                <a:close/>
                <a:moveTo>
                  <a:pt x="2522033" y="647892"/>
                </a:moveTo>
                <a:cubicBezTo>
                  <a:pt x="2518797" y="647892"/>
                  <a:pt x="2517179" y="648980"/>
                  <a:pt x="2517179" y="651159"/>
                </a:cubicBezTo>
                <a:cubicBezTo>
                  <a:pt x="2517179" y="653338"/>
                  <a:pt x="2518797" y="654426"/>
                  <a:pt x="2522033" y="654426"/>
                </a:cubicBezTo>
                <a:cubicBezTo>
                  <a:pt x="2524192" y="654426"/>
                  <a:pt x="2525810" y="653338"/>
                  <a:pt x="2526889" y="651159"/>
                </a:cubicBezTo>
                <a:cubicBezTo>
                  <a:pt x="2526889" y="648980"/>
                  <a:pt x="2525269" y="647892"/>
                  <a:pt x="2522033" y="647892"/>
                </a:cubicBezTo>
                <a:close/>
                <a:moveTo>
                  <a:pt x="372729" y="647892"/>
                </a:moveTo>
                <a:cubicBezTo>
                  <a:pt x="369493" y="647892"/>
                  <a:pt x="367875" y="648980"/>
                  <a:pt x="367875" y="651159"/>
                </a:cubicBezTo>
                <a:cubicBezTo>
                  <a:pt x="367875" y="653338"/>
                  <a:pt x="369493" y="654426"/>
                  <a:pt x="372729" y="654426"/>
                </a:cubicBezTo>
                <a:cubicBezTo>
                  <a:pt x="374888" y="654426"/>
                  <a:pt x="376506" y="653338"/>
                  <a:pt x="377585" y="651159"/>
                </a:cubicBezTo>
                <a:cubicBezTo>
                  <a:pt x="377585" y="648980"/>
                  <a:pt x="375965" y="647892"/>
                  <a:pt x="372729" y="647892"/>
                </a:cubicBezTo>
                <a:close/>
                <a:moveTo>
                  <a:pt x="7226633" y="646257"/>
                </a:moveTo>
                <a:cubicBezTo>
                  <a:pt x="7224474" y="646257"/>
                  <a:pt x="7220698" y="647619"/>
                  <a:pt x="7215305" y="650341"/>
                </a:cubicBezTo>
                <a:cubicBezTo>
                  <a:pt x="7209910" y="653064"/>
                  <a:pt x="7207214" y="655515"/>
                  <a:pt x="7207214" y="657694"/>
                </a:cubicBezTo>
                <a:cubicBezTo>
                  <a:pt x="7207214" y="659871"/>
                  <a:pt x="7207752" y="660961"/>
                  <a:pt x="7208830" y="660961"/>
                </a:cubicBezTo>
                <a:lnTo>
                  <a:pt x="7210450" y="662594"/>
                </a:lnTo>
                <a:cubicBezTo>
                  <a:pt x="7213686" y="662594"/>
                  <a:pt x="7216654" y="660689"/>
                  <a:pt x="7219351" y="656876"/>
                </a:cubicBezTo>
                <a:cubicBezTo>
                  <a:pt x="7222048" y="653064"/>
                  <a:pt x="7224474" y="650069"/>
                  <a:pt x="7226633" y="647892"/>
                </a:cubicBezTo>
                <a:close/>
                <a:moveTo>
                  <a:pt x="3563713" y="646257"/>
                </a:moveTo>
                <a:cubicBezTo>
                  <a:pt x="3558318" y="646257"/>
                  <a:pt x="3556160" y="647347"/>
                  <a:pt x="3557239" y="649525"/>
                </a:cubicBezTo>
                <a:cubicBezTo>
                  <a:pt x="3558318" y="651703"/>
                  <a:pt x="3556160" y="653882"/>
                  <a:pt x="3550766" y="656060"/>
                </a:cubicBezTo>
                <a:cubicBezTo>
                  <a:pt x="3539977" y="659327"/>
                  <a:pt x="3530537" y="663955"/>
                  <a:pt x="3522446" y="669946"/>
                </a:cubicBezTo>
                <a:cubicBezTo>
                  <a:pt x="3514354" y="675936"/>
                  <a:pt x="3505993" y="681654"/>
                  <a:pt x="3497363" y="687099"/>
                </a:cubicBezTo>
                <a:cubicBezTo>
                  <a:pt x="3495205" y="689278"/>
                  <a:pt x="3493856" y="691183"/>
                  <a:pt x="3493316" y="692818"/>
                </a:cubicBezTo>
                <a:cubicBezTo>
                  <a:pt x="3492777" y="694451"/>
                  <a:pt x="3491428" y="696357"/>
                  <a:pt x="3489271" y="698536"/>
                </a:cubicBezTo>
                <a:cubicBezTo>
                  <a:pt x="3487113" y="700713"/>
                  <a:pt x="3484685" y="702074"/>
                  <a:pt x="3481988" y="702620"/>
                </a:cubicBezTo>
                <a:cubicBezTo>
                  <a:pt x="3479291" y="703164"/>
                  <a:pt x="3477942" y="705615"/>
                  <a:pt x="3477942" y="709971"/>
                </a:cubicBezTo>
                <a:cubicBezTo>
                  <a:pt x="3488731" y="709971"/>
                  <a:pt x="3495474" y="708065"/>
                  <a:pt x="3498171" y="704253"/>
                </a:cubicBezTo>
                <a:cubicBezTo>
                  <a:pt x="3500868" y="700441"/>
                  <a:pt x="3504914" y="695813"/>
                  <a:pt x="3510308" y="690367"/>
                </a:cubicBezTo>
                <a:cubicBezTo>
                  <a:pt x="3512467" y="688188"/>
                  <a:pt x="3515703" y="686827"/>
                  <a:pt x="3520019" y="686283"/>
                </a:cubicBezTo>
                <a:cubicBezTo>
                  <a:pt x="3524334" y="685738"/>
                  <a:pt x="3528109" y="684376"/>
                  <a:pt x="3531347" y="682199"/>
                </a:cubicBezTo>
                <a:cubicBezTo>
                  <a:pt x="3536741" y="678931"/>
                  <a:pt x="3540517" y="675120"/>
                  <a:pt x="3542674" y="670762"/>
                </a:cubicBezTo>
                <a:cubicBezTo>
                  <a:pt x="3544833" y="666406"/>
                  <a:pt x="3548069" y="662050"/>
                  <a:pt x="3552385" y="657694"/>
                </a:cubicBezTo>
                <a:cubicBezTo>
                  <a:pt x="3553463" y="655515"/>
                  <a:pt x="3555081" y="654971"/>
                  <a:pt x="3557239" y="656060"/>
                </a:cubicBezTo>
                <a:cubicBezTo>
                  <a:pt x="3559398" y="657148"/>
                  <a:pt x="3561016" y="656604"/>
                  <a:pt x="3562095" y="654426"/>
                </a:cubicBezTo>
                <a:cubicBezTo>
                  <a:pt x="3563174" y="652248"/>
                  <a:pt x="3563713" y="649525"/>
                  <a:pt x="3563713" y="646257"/>
                </a:cubicBezTo>
                <a:close/>
                <a:moveTo>
                  <a:pt x="8456944" y="644624"/>
                </a:moveTo>
                <a:cubicBezTo>
                  <a:pt x="8454786" y="644624"/>
                  <a:pt x="8452629" y="647347"/>
                  <a:pt x="8450472" y="652792"/>
                </a:cubicBezTo>
                <a:cubicBezTo>
                  <a:pt x="8447236" y="654971"/>
                  <a:pt x="8444537" y="656060"/>
                  <a:pt x="8442380" y="656060"/>
                </a:cubicBezTo>
                <a:cubicBezTo>
                  <a:pt x="8440222" y="656060"/>
                  <a:pt x="8438335" y="656060"/>
                  <a:pt x="8436715" y="656060"/>
                </a:cubicBezTo>
                <a:cubicBezTo>
                  <a:pt x="8435099" y="656060"/>
                  <a:pt x="8433479" y="656876"/>
                  <a:pt x="8431861" y="658510"/>
                </a:cubicBezTo>
                <a:cubicBezTo>
                  <a:pt x="8430243" y="660145"/>
                  <a:pt x="8428895" y="664773"/>
                  <a:pt x="8427815" y="672397"/>
                </a:cubicBezTo>
                <a:cubicBezTo>
                  <a:pt x="8426736" y="676753"/>
                  <a:pt x="8423500" y="680020"/>
                  <a:pt x="8418106" y="682199"/>
                </a:cubicBezTo>
                <a:cubicBezTo>
                  <a:pt x="8412712" y="684376"/>
                  <a:pt x="8410014" y="687099"/>
                  <a:pt x="8410014" y="690367"/>
                </a:cubicBezTo>
                <a:lnTo>
                  <a:pt x="8413250" y="690367"/>
                </a:lnTo>
                <a:cubicBezTo>
                  <a:pt x="8418645" y="690367"/>
                  <a:pt x="8424310" y="687644"/>
                  <a:pt x="8430243" y="682199"/>
                </a:cubicBezTo>
                <a:cubicBezTo>
                  <a:pt x="8436176" y="676753"/>
                  <a:pt x="8440222" y="672397"/>
                  <a:pt x="8442380" y="669129"/>
                </a:cubicBezTo>
                <a:cubicBezTo>
                  <a:pt x="8445616" y="668040"/>
                  <a:pt x="8450472" y="665045"/>
                  <a:pt x="8456944" y="660145"/>
                </a:cubicBezTo>
                <a:cubicBezTo>
                  <a:pt x="8463417" y="655243"/>
                  <a:pt x="8466655" y="651159"/>
                  <a:pt x="8466655" y="647892"/>
                </a:cubicBezTo>
                <a:lnTo>
                  <a:pt x="8466655" y="646257"/>
                </a:lnTo>
                <a:cubicBezTo>
                  <a:pt x="8465574" y="646257"/>
                  <a:pt x="8464227" y="645985"/>
                  <a:pt x="8462609" y="645441"/>
                </a:cubicBezTo>
                <a:cubicBezTo>
                  <a:pt x="8460991" y="644896"/>
                  <a:pt x="8459641" y="644624"/>
                  <a:pt x="8458563" y="644624"/>
                </a:cubicBezTo>
                <a:close/>
                <a:moveTo>
                  <a:pt x="6939788" y="644624"/>
                </a:moveTo>
                <a:cubicBezTo>
                  <a:pt x="6937630" y="644624"/>
                  <a:pt x="6935473" y="647347"/>
                  <a:pt x="6933316" y="652792"/>
                </a:cubicBezTo>
                <a:cubicBezTo>
                  <a:pt x="6930080" y="654971"/>
                  <a:pt x="6927382" y="656060"/>
                  <a:pt x="6925224" y="656060"/>
                </a:cubicBezTo>
                <a:cubicBezTo>
                  <a:pt x="6923066" y="656060"/>
                  <a:pt x="6921178" y="656060"/>
                  <a:pt x="6919560" y="656060"/>
                </a:cubicBezTo>
                <a:cubicBezTo>
                  <a:pt x="6917942" y="656060"/>
                  <a:pt x="6916324" y="656876"/>
                  <a:pt x="6914706" y="658510"/>
                </a:cubicBezTo>
                <a:cubicBezTo>
                  <a:pt x="6913087" y="660145"/>
                  <a:pt x="6911738" y="664773"/>
                  <a:pt x="6910660" y="672397"/>
                </a:cubicBezTo>
                <a:cubicBezTo>
                  <a:pt x="6909580" y="676753"/>
                  <a:pt x="6906344" y="680020"/>
                  <a:pt x="6900950" y="682199"/>
                </a:cubicBezTo>
                <a:cubicBezTo>
                  <a:pt x="6895556" y="684376"/>
                  <a:pt x="6892858" y="687099"/>
                  <a:pt x="6892858" y="690367"/>
                </a:cubicBezTo>
                <a:lnTo>
                  <a:pt x="6896094" y="690367"/>
                </a:lnTo>
                <a:cubicBezTo>
                  <a:pt x="6901489" y="690367"/>
                  <a:pt x="6907154" y="687644"/>
                  <a:pt x="6913087" y="682199"/>
                </a:cubicBezTo>
                <a:cubicBezTo>
                  <a:pt x="6919020" y="676753"/>
                  <a:pt x="6923066" y="672397"/>
                  <a:pt x="6925224" y="669129"/>
                </a:cubicBezTo>
                <a:cubicBezTo>
                  <a:pt x="6928460" y="668040"/>
                  <a:pt x="6933316" y="665045"/>
                  <a:pt x="6939788" y="660145"/>
                </a:cubicBezTo>
                <a:cubicBezTo>
                  <a:pt x="6946262" y="655243"/>
                  <a:pt x="6949499" y="651159"/>
                  <a:pt x="6949499" y="647892"/>
                </a:cubicBezTo>
                <a:lnTo>
                  <a:pt x="6949499" y="646257"/>
                </a:lnTo>
                <a:cubicBezTo>
                  <a:pt x="6948420" y="646257"/>
                  <a:pt x="6947072" y="645985"/>
                  <a:pt x="6945453" y="645441"/>
                </a:cubicBezTo>
                <a:cubicBezTo>
                  <a:pt x="6943835" y="644896"/>
                  <a:pt x="6942486" y="644624"/>
                  <a:pt x="6941408" y="644624"/>
                </a:cubicBezTo>
                <a:close/>
                <a:moveTo>
                  <a:pt x="5354463" y="644624"/>
                </a:moveTo>
                <a:cubicBezTo>
                  <a:pt x="5352304" y="644624"/>
                  <a:pt x="5351227" y="645713"/>
                  <a:pt x="5351227" y="647892"/>
                </a:cubicBezTo>
                <a:cubicBezTo>
                  <a:pt x="5351227" y="650069"/>
                  <a:pt x="5352304" y="651159"/>
                  <a:pt x="5354463" y="651159"/>
                </a:cubicBezTo>
                <a:cubicBezTo>
                  <a:pt x="5356621" y="651159"/>
                  <a:pt x="5357699" y="650069"/>
                  <a:pt x="5357699" y="647892"/>
                </a:cubicBezTo>
                <a:cubicBezTo>
                  <a:pt x="5357699" y="645713"/>
                  <a:pt x="5356621" y="644624"/>
                  <a:pt x="5354463" y="644624"/>
                </a:cubicBezTo>
                <a:close/>
                <a:moveTo>
                  <a:pt x="5454797" y="642990"/>
                </a:moveTo>
                <a:cubicBezTo>
                  <a:pt x="5453719" y="642990"/>
                  <a:pt x="5453179" y="644080"/>
                  <a:pt x="5453179" y="646257"/>
                </a:cubicBezTo>
                <a:lnTo>
                  <a:pt x="5454797" y="646257"/>
                </a:lnTo>
                <a:close/>
                <a:moveTo>
                  <a:pt x="5388447" y="641357"/>
                </a:moveTo>
                <a:cubicBezTo>
                  <a:pt x="5386290" y="641357"/>
                  <a:pt x="5385211" y="643535"/>
                  <a:pt x="5385211" y="647892"/>
                </a:cubicBezTo>
                <a:cubicBezTo>
                  <a:pt x="5385211" y="650069"/>
                  <a:pt x="5387908" y="652792"/>
                  <a:pt x="5393302" y="656060"/>
                </a:cubicBezTo>
                <a:cubicBezTo>
                  <a:pt x="5398696" y="659327"/>
                  <a:pt x="5402471" y="660961"/>
                  <a:pt x="5404630" y="660961"/>
                </a:cubicBezTo>
                <a:cubicBezTo>
                  <a:pt x="5406788" y="660961"/>
                  <a:pt x="5407866" y="659871"/>
                  <a:pt x="5407866" y="657694"/>
                </a:cubicBezTo>
                <a:cubicBezTo>
                  <a:pt x="5407866" y="653338"/>
                  <a:pt x="5405439" y="649525"/>
                  <a:pt x="5400584" y="646257"/>
                </a:cubicBezTo>
                <a:cubicBezTo>
                  <a:pt x="5395730" y="642990"/>
                  <a:pt x="5391683" y="641357"/>
                  <a:pt x="5388447" y="641357"/>
                </a:cubicBezTo>
                <a:close/>
                <a:moveTo>
                  <a:pt x="5424049" y="639724"/>
                </a:moveTo>
                <a:cubicBezTo>
                  <a:pt x="5421892" y="639724"/>
                  <a:pt x="5420274" y="640812"/>
                  <a:pt x="5419195" y="642990"/>
                </a:cubicBezTo>
                <a:cubicBezTo>
                  <a:pt x="5418115" y="645169"/>
                  <a:pt x="5417577" y="647347"/>
                  <a:pt x="5417577" y="649525"/>
                </a:cubicBezTo>
                <a:cubicBezTo>
                  <a:pt x="5417577" y="650615"/>
                  <a:pt x="5418115" y="651703"/>
                  <a:pt x="5419195" y="652792"/>
                </a:cubicBezTo>
                <a:lnTo>
                  <a:pt x="5420813" y="656060"/>
                </a:lnTo>
                <a:cubicBezTo>
                  <a:pt x="5424049" y="656060"/>
                  <a:pt x="5426747" y="656332"/>
                  <a:pt x="5428904" y="656876"/>
                </a:cubicBezTo>
                <a:cubicBezTo>
                  <a:pt x="5431062" y="657422"/>
                  <a:pt x="5433760" y="657694"/>
                  <a:pt x="5436996" y="657694"/>
                </a:cubicBezTo>
                <a:lnTo>
                  <a:pt x="5430524" y="647892"/>
                </a:lnTo>
                <a:cubicBezTo>
                  <a:pt x="5428365" y="644624"/>
                  <a:pt x="5426207" y="641901"/>
                  <a:pt x="5424049" y="639724"/>
                </a:cubicBezTo>
                <a:close/>
                <a:moveTo>
                  <a:pt x="5369028" y="639724"/>
                </a:moveTo>
                <a:cubicBezTo>
                  <a:pt x="5364712" y="639724"/>
                  <a:pt x="5362554" y="641901"/>
                  <a:pt x="5362554" y="646257"/>
                </a:cubicBezTo>
                <a:cubicBezTo>
                  <a:pt x="5362554" y="649525"/>
                  <a:pt x="5365251" y="651159"/>
                  <a:pt x="5370646" y="651159"/>
                </a:cubicBezTo>
                <a:cubicBezTo>
                  <a:pt x="5372804" y="651159"/>
                  <a:pt x="5373882" y="649525"/>
                  <a:pt x="5373882" y="646257"/>
                </a:cubicBezTo>
                <a:cubicBezTo>
                  <a:pt x="5373882" y="641901"/>
                  <a:pt x="5372264" y="639724"/>
                  <a:pt x="5369028" y="639724"/>
                </a:cubicBezTo>
                <a:close/>
                <a:moveTo>
                  <a:pt x="8474746" y="638089"/>
                </a:moveTo>
                <a:lnTo>
                  <a:pt x="8473127" y="639724"/>
                </a:lnTo>
                <a:lnTo>
                  <a:pt x="8474746" y="639724"/>
                </a:lnTo>
                <a:close/>
                <a:moveTo>
                  <a:pt x="6957590" y="638089"/>
                </a:moveTo>
                <a:lnTo>
                  <a:pt x="6955971" y="639724"/>
                </a:lnTo>
                <a:lnTo>
                  <a:pt x="6957590" y="639724"/>
                </a:lnTo>
                <a:close/>
                <a:moveTo>
                  <a:pt x="1145771" y="638089"/>
                </a:moveTo>
                <a:lnTo>
                  <a:pt x="1145771" y="639724"/>
                </a:lnTo>
                <a:lnTo>
                  <a:pt x="1147389" y="638089"/>
                </a:lnTo>
                <a:close/>
                <a:moveTo>
                  <a:pt x="3209305" y="636456"/>
                </a:moveTo>
                <a:lnTo>
                  <a:pt x="3207687" y="638089"/>
                </a:lnTo>
                <a:lnTo>
                  <a:pt x="3207687" y="639724"/>
                </a:lnTo>
                <a:close/>
                <a:moveTo>
                  <a:pt x="2543072" y="636456"/>
                </a:moveTo>
                <a:cubicBezTo>
                  <a:pt x="2536598" y="636456"/>
                  <a:pt x="2533362" y="639724"/>
                  <a:pt x="2533362" y="646257"/>
                </a:cubicBezTo>
                <a:cubicBezTo>
                  <a:pt x="2533362" y="646257"/>
                  <a:pt x="2533901" y="646803"/>
                  <a:pt x="2534980" y="647892"/>
                </a:cubicBezTo>
                <a:cubicBezTo>
                  <a:pt x="2540375" y="644624"/>
                  <a:pt x="2543072" y="640812"/>
                  <a:pt x="2543072" y="636456"/>
                </a:cubicBezTo>
                <a:close/>
                <a:moveTo>
                  <a:pt x="393768" y="636456"/>
                </a:moveTo>
                <a:cubicBezTo>
                  <a:pt x="387294" y="636456"/>
                  <a:pt x="384057" y="639724"/>
                  <a:pt x="384057" y="646257"/>
                </a:cubicBezTo>
                <a:cubicBezTo>
                  <a:pt x="384057" y="646257"/>
                  <a:pt x="384597" y="646803"/>
                  <a:pt x="385676" y="647892"/>
                </a:cubicBezTo>
                <a:cubicBezTo>
                  <a:pt x="391070" y="644624"/>
                  <a:pt x="393768" y="640812"/>
                  <a:pt x="393768" y="636456"/>
                </a:cubicBezTo>
                <a:close/>
                <a:moveTo>
                  <a:pt x="7354478" y="634822"/>
                </a:moveTo>
                <a:cubicBezTo>
                  <a:pt x="7352320" y="634822"/>
                  <a:pt x="7351242" y="636456"/>
                  <a:pt x="7351242" y="639724"/>
                </a:cubicBezTo>
                <a:cubicBezTo>
                  <a:pt x="7351242" y="641901"/>
                  <a:pt x="7351782" y="644352"/>
                  <a:pt x="7352860" y="647075"/>
                </a:cubicBezTo>
                <a:cubicBezTo>
                  <a:pt x="7353938" y="649797"/>
                  <a:pt x="7356097" y="651159"/>
                  <a:pt x="7359333" y="651159"/>
                </a:cubicBezTo>
                <a:cubicBezTo>
                  <a:pt x="7362569" y="651159"/>
                  <a:pt x="7364188" y="648980"/>
                  <a:pt x="7364188" y="644624"/>
                </a:cubicBezTo>
                <a:cubicBezTo>
                  <a:pt x="7364188" y="638089"/>
                  <a:pt x="7360952" y="634822"/>
                  <a:pt x="7354478" y="634822"/>
                </a:cubicBezTo>
                <a:close/>
                <a:moveTo>
                  <a:pt x="5661940" y="634822"/>
                </a:moveTo>
                <a:cubicBezTo>
                  <a:pt x="5659781" y="634822"/>
                  <a:pt x="5657894" y="636184"/>
                  <a:pt x="5656276" y="638906"/>
                </a:cubicBezTo>
                <a:cubicBezTo>
                  <a:pt x="5654658" y="641629"/>
                  <a:pt x="5653848" y="643535"/>
                  <a:pt x="5653848" y="644624"/>
                </a:cubicBezTo>
                <a:cubicBezTo>
                  <a:pt x="5653848" y="646803"/>
                  <a:pt x="5654387" y="648980"/>
                  <a:pt x="5655466" y="651159"/>
                </a:cubicBezTo>
                <a:cubicBezTo>
                  <a:pt x="5656545" y="653338"/>
                  <a:pt x="5658163" y="654426"/>
                  <a:pt x="5660322" y="654426"/>
                </a:cubicBezTo>
                <a:cubicBezTo>
                  <a:pt x="5662478" y="654426"/>
                  <a:pt x="5663828" y="653338"/>
                  <a:pt x="5664367" y="651159"/>
                </a:cubicBezTo>
                <a:cubicBezTo>
                  <a:pt x="5664906" y="648980"/>
                  <a:pt x="5665176" y="646803"/>
                  <a:pt x="5665176" y="644624"/>
                </a:cubicBezTo>
                <a:cubicBezTo>
                  <a:pt x="5665176" y="642446"/>
                  <a:pt x="5665176" y="640268"/>
                  <a:pt x="5665176" y="638089"/>
                </a:cubicBezTo>
                <a:cubicBezTo>
                  <a:pt x="5665176" y="635912"/>
                  <a:pt x="5664097" y="634822"/>
                  <a:pt x="5661940" y="634822"/>
                </a:cubicBezTo>
                <a:close/>
                <a:moveTo>
                  <a:pt x="5511437" y="631555"/>
                </a:moveTo>
                <a:cubicBezTo>
                  <a:pt x="5508201" y="631555"/>
                  <a:pt x="5506583" y="632917"/>
                  <a:pt x="5506583" y="635639"/>
                </a:cubicBezTo>
                <a:cubicBezTo>
                  <a:pt x="5506583" y="638362"/>
                  <a:pt x="5506583" y="640812"/>
                  <a:pt x="5506583" y="642990"/>
                </a:cubicBezTo>
                <a:lnTo>
                  <a:pt x="5506583" y="647892"/>
                </a:lnTo>
                <a:lnTo>
                  <a:pt x="5509819" y="649525"/>
                </a:lnTo>
                <a:lnTo>
                  <a:pt x="5513057" y="649525"/>
                </a:lnTo>
                <a:cubicBezTo>
                  <a:pt x="5520608" y="649525"/>
                  <a:pt x="5524384" y="646257"/>
                  <a:pt x="5524384" y="639724"/>
                </a:cubicBezTo>
                <a:cubicBezTo>
                  <a:pt x="5524384" y="636456"/>
                  <a:pt x="5522766" y="634278"/>
                  <a:pt x="5519529" y="633189"/>
                </a:cubicBezTo>
                <a:cubicBezTo>
                  <a:pt x="5516293" y="632099"/>
                  <a:pt x="5513595" y="631555"/>
                  <a:pt x="5511437" y="631555"/>
                </a:cubicBezTo>
                <a:close/>
                <a:moveTo>
                  <a:pt x="5322097" y="631555"/>
                </a:moveTo>
                <a:cubicBezTo>
                  <a:pt x="5321018" y="631555"/>
                  <a:pt x="5319938" y="632099"/>
                  <a:pt x="5318861" y="633189"/>
                </a:cubicBezTo>
                <a:lnTo>
                  <a:pt x="5318861" y="636456"/>
                </a:lnTo>
                <a:cubicBezTo>
                  <a:pt x="5318861" y="641901"/>
                  <a:pt x="5320479" y="644624"/>
                  <a:pt x="5323715" y="644624"/>
                </a:cubicBezTo>
                <a:cubicBezTo>
                  <a:pt x="5328030" y="644624"/>
                  <a:pt x="5330188" y="642990"/>
                  <a:pt x="5330188" y="639724"/>
                </a:cubicBezTo>
                <a:cubicBezTo>
                  <a:pt x="5330188" y="634278"/>
                  <a:pt x="5327491" y="631555"/>
                  <a:pt x="5322097" y="631555"/>
                </a:cubicBezTo>
                <a:close/>
                <a:moveTo>
                  <a:pt x="4033526" y="631555"/>
                </a:moveTo>
                <a:cubicBezTo>
                  <a:pt x="4031367" y="633733"/>
                  <a:pt x="4030288" y="637001"/>
                  <a:pt x="4030288" y="641357"/>
                </a:cubicBezTo>
                <a:lnTo>
                  <a:pt x="4030288" y="644624"/>
                </a:lnTo>
                <a:cubicBezTo>
                  <a:pt x="4030288" y="644624"/>
                  <a:pt x="4030828" y="645713"/>
                  <a:pt x="4031908" y="647892"/>
                </a:cubicBezTo>
                <a:lnTo>
                  <a:pt x="4033526" y="647892"/>
                </a:lnTo>
                <a:cubicBezTo>
                  <a:pt x="4041077" y="647892"/>
                  <a:pt x="4044853" y="643535"/>
                  <a:pt x="4044853" y="634822"/>
                </a:cubicBezTo>
                <a:cubicBezTo>
                  <a:pt x="4044853" y="632643"/>
                  <a:pt x="4042696" y="631555"/>
                  <a:pt x="4038381" y="631555"/>
                </a:cubicBezTo>
                <a:close/>
                <a:moveTo>
                  <a:pt x="5888502" y="628287"/>
                </a:moveTo>
                <a:cubicBezTo>
                  <a:pt x="5879870" y="628287"/>
                  <a:pt x="5875555" y="631555"/>
                  <a:pt x="5875555" y="638089"/>
                </a:cubicBezTo>
                <a:cubicBezTo>
                  <a:pt x="5875555" y="644624"/>
                  <a:pt x="5879870" y="647892"/>
                  <a:pt x="5888502" y="647892"/>
                </a:cubicBezTo>
                <a:lnTo>
                  <a:pt x="5890120" y="647892"/>
                </a:lnTo>
                <a:cubicBezTo>
                  <a:pt x="5893357" y="644624"/>
                  <a:pt x="5894975" y="640812"/>
                  <a:pt x="5894975" y="636456"/>
                </a:cubicBezTo>
                <a:cubicBezTo>
                  <a:pt x="5894975" y="631010"/>
                  <a:pt x="5892817" y="628287"/>
                  <a:pt x="5888502" y="628287"/>
                </a:cubicBezTo>
                <a:close/>
                <a:moveTo>
                  <a:pt x="5618246" y="628287"/>
                </a:moveTo>
                <a:cubicBezTo>
                  <a:pt x="5615009" y="628287"/>
                  <a:pt x="5613391" y="629921"/>
                  <a:pt x="5613391" y="633189"/>
                </a:cubicBezTo>
                <a:cubicBezTo>
                  <a:pt x="5613391" y="637545"/>
                  <a:pt x="5615549" y="640812"/>
                  <a:pt x="5619864" y="642990"/>
                </a:cubicBezTo>
                <a:cubicBezTo>
                  <a:pt x="5624179" y="645169"/>
                  <a:pt x="5627956" y="646257"/>
                  <a:pt x="5631192" y="646257"/>
                </a:cubicBezTo>
                <a:cubicBezTo>
                  <a:pt x="5633350" y="646257"/>
                  <a:pt x="5635778" y="644352"/>
                  <a:pt x="5638473" y="640540"/>
                </a:cubicBezTo>
                <a:cubicBezTo>
                  <a:pt x="5641172" y="636728"/>
                  <a:pt x="5642519" y="633733"/>
                  <a:pt x="5642519" y="631555"/>
                </a:cubicBezTo>
                <a:lnTo>
                  <a:pt x="5642519" y="629921"/>
                </a:lnTo>
                <a:lnTo>
                  <a:pt x="5642519" y="628287"/>
                </a:lnTo>
                <a:lnTo>
                  <a:pt x="5636047" y="628287"/>
                </a:lnTo>
                <a:cubicBezTo>
                  <a:pt x="5633889" y="628287"/>
                  <a:pt x="5632001" y="628559"/>
                  <a:pt x="5630383" y="629105"/>
                </a:cubicBezTo>
                <a:cubicBezTo>
                  <a:pt x="5628764" y="629649"/>
                  <a:pt x="5626876" y="629921"/>
                  <a:pt x="5624719" y="629921"/>
                </a:cubicBezTo>
                <a:cubicBezTo>
                  <a:pt x="5622561" y="629921"/>
                  <a:pt x="5621213" y="629649"/>
                  <a:pt x="5620674" y="629105"/>
                </a:cubicBezTo>
                <a:cubicBezTo>
                  <a:pt x="5620133" y="628559"/>
                  <a:pt x="5619324" y="628287"/>
                  <a:pt x="5618246" y="628287"/>
                </a:cubicBezTo>
                <a:close/>
                <a:moveTo>
                  <a:pt x="4515778" y="628287"/>
                </a:moveTo>
                <a:cubicBezTo>
                  <a:pt x="4513621" y="628287"/>
                  <a:pt x="4512542" y="629377"/>
                  <a:pt x="4512542" y="631555"/>
                </a:cubicBezTo>
                <a:cubicBezTo>
                  <a:pt x="4512542" y="633733"/>
                  <a:pt x="4513621" y="634822"/>
                  <a:pt x="4515778" y="634822"/>
                </a:cubicBezTo>
                <a:cubicBezTo>
                  <a:pt x="4517936" y="634822"/>
                  <a:pt x="4519015" y="633189"/>
                  <a:pt x="4519015" y="629921"/>
                </a:cubicBezTo>
                <a:cubicBezTo>
                  <a:pt x="4519015" y="628833"/>
                  <a:pt x="4517936" y="628287"/>
                  <a:pt x="4515778" y="628287"/>
                </a:cubicBezTo>
                <a:close/>
                <a:moveTo>
                  <a:pt x="3689941" y="626654"/>
                </a:moveTo>
                <a:cubicBezTo>
                  <a:pt x="3684545" y="626654"/>
                  <a:pt x="3681848" y="628833"/>
                  <a:pt x="3681848" y="633189"/>
                </a:cubicBezTo>
                <a:cubicBezTo>
                  <a:pt x="3681848" y="635366"/>
                  <a:pt x="3682927" y="636456"/>
                  <a:pt x="3685085" y="636456"/>
                </a:cubicBezTo>
                <a:lnTo>
                  <a:pt x="3688321" y="636456"/>
                </a:lnTo>
                <a:cubicBezTo>
                  <a:pt x="3693716" y="636456"/>
                  <a:pt x="3696413" y="635366"/>
                  <a:pt x="3696413" y="633189"/>
                </a:cubicBezTo>
                <a:cubicBezTo>
                  <a:pt x="3696413" y="628833"/>
                  <a:pt x="3694256" y="626654"/>
                  <a:pt x="3689941" y="626654"/>
                </a:cubicBezTo>
                <a:close/>
                <a:moveTo>
                  <a:pt x="2556017" y="626654"/>
                </a:moveTo>
                <a:cubicBezTo>
                  <a:pt x="2551702" y="626654"/>
                  <a:pt x="2549005" y="628287"/>
                  <a:pt x="2547926" y="631555"/>
                </a:cubicBezTo>
                <a:lnTo>
                  <a:pt x="2549544" y="631555"/>
                </a:lnTo>
                <a:cubicBezTo>
                  <a:pt x="2552781" y="631555"/>
                  <a:pt x="2555478" y="629921"/>
                  <a:pt x="2557635" y="626654"/>
                </a:cubicBezTo>
                <a:close/>
                <a:moveTo>
                  <a:pt x="406713" y="626654"/>
                </a:moveTo>
                <a:cubicBezTo>
                  <a:pt x="402398" y="626654"/>
                  <a:pt x="399701" y="628287"/>
                  <a:pt x="398622" y="631555"/>
                </a:cubicBezTo>
                <a:lnTo>
                  <a:pt x="400241" y="631555"/>
                </a:lnTo>
                <a:cubicBezTo>
                  <a:pt x="403477" y="631555"/>
                  <a:pt x="406174" y="629921"/>
                  <a:pt x="408333" y="626654"/>
                </a:cubicBezTo>
                <a:close/>
                <a:moveTo>
                  <a:pt x="7252526" y="625020"/>
                </a:moveTo>
                <a:cubicBezTo>
                  <a:pt x="7251446" y="625020"/>
                  <a:pt x="7250908" y="625292"/>
                  <a:pt x="7250908" y="625836"/>
                </a:cubicBezTo>
                <a:cubicBezTo>
                  <a:pt x="7250908" y="626382"/>
                  <a:pt x="7251446" y="626654"/>
                  <a:pt x="7252526" y="626654"/>
                </a:cubicBezTo>
                <a:close/>
                <a:moveTo>
                  <a:pt x="5377927" y="625020"/>
                </a:moveTo>
                <a:cubicBezTo>
                  <a:pt x="5374152" y="625020"/>
                  <a:pt x="5372264" y="626654"/>
                  <a:pt x="5372264" y="629921"/>
                </a:cubicBezTo>
                <a:cubicBezTo>
                  <a:pt x="5372264" y="633189"/>
                  <a:pt x="5373882" y="634822"/>
                  <a:pt x="5377119" y="634822"/>
                </a:cubicBezTo>
                <a:cubicBezTo>
                  <a:pt x="5383593" y="634822"/>
                  <a:pt x="5386829" y="631555"/>
                  <a:pt x="5386829" y="625020"/>
                </a:cubicBezTo>
                <a:cubicBezTo>
                  <a:pt x="5384670" y="625020"/>
                  <a:pt x="5381704" y="625020"/>
                  <a:pt x="5377927" y="625020"/>
                </a:cubicBezTo>
                <a:close/>
                <a:moveTo>
                  <a:pt x="3636536" y="625020"/>
                </a:moveTo>
                <a:cubicBezTo>
                  <a:pt x="3630063" y="625020"/>
                  <a:pt x="3623859" y="628559"/>
                  <a:pt x="3617926" y="635639"/>
                </a:cubicBezTo>
                <a:cubicBezTo>
                  <a:pt x="3611992" y="642718"/>
                  <a:pt x="3607406" y="647347"/>
                  <a:pt x="3604170" y="649525"/>
                </a:cubicBezTo>
                <a:cubicBezTo>
                  <a:pt x="3599855" y="651703"/>
                  <a:pt x="3595269" y="653338"/>
                  <a:pt x="3590415" y="654426"/>
                </a:cubicBezTo>
                <a:cubicBezTo>
                  <a:pt x="3585560" y="655515"/>
                  <a:pt x="3581514" y="657148"/>
                  <a:pt x="3578278" y="659327"/>
                </a:cubicBezTo>
                <a:cubicBezTo>
                  <a:pt x="3575040" y="661506"/>
                  <a:pt x="3573153" y="664773"/>
                  <a:pt x="3572614" y="669129"/>
                </a:cubicBezTo>
                <a:cubicBezTo>
                  <a:pt x="3572074" y="673485"/>
                  <a:pt x="3570186" y="676753"/>
                  <a:pt x="3566949" y="678931"/>
                </a:cubicBezTo>
                <a:cubicBezTo>
                  <a:pt x="3552924" y="683288"/>
                  <a:pt x="3544292" y="686555"/>
                  <a:pt x="3541056" y="688734"/>
                </a:cubicBezTo>
                <a:cubicBezTo>
                  <a:pt x="3537820" y="690911"/>
                  <a:pt x="3531886" y="697446"/>
                  <a:pt x="3523255" y="708337"/>
                </a:cubicBezTo>
                <a:cubicBezTo>
                  <a:pt x="3522176" y="710516"/>
                  <a:pt x="3518940" y="713511"/>
                  <a:pt x="3513546" y="717323"/>
                </a:cubicBezTo>
                <a:cubicBezTo>
                  <a:pt x="3508151" y="721134"/>
                  <a:pt x="3505993" y="723585"/>
                  <a:pt x="3507072" y="724674"/>
                </a:cubicBezTo>
                <a:lnTo>
                  <a:pt x="3508690" y="726308"/>
                </a:lnTo>
                <a:lnTo>
                  <a:pt x="3518400" y="726308"/>
                </a:lnTo>
                <a:lnTo>
                  <a:pt x="3520019" y="726308"/>
                </a:lnTo>
                <a:cubicBezTo>
                  <a:pt x="3524334" y="723041"/>
                  <a:pt x="3527840" y="720862"/>
                  <a:pt x="3530537" y="719773"/>
                </a:cubicBezTo>
                <a:cubicBezTo>
                  <a:pt x="3533234" y="718685"/>
                  <a:pt x="3536202" y="716506"/>
                  <a:pt x="3539438" y="713239"/>
                </a:cubicBezTo>
                <a:cubicBezTo>
                  <a:pt x="3544833" y="708881"/>
                  <a:pt x="3548878" y="704797"/>
                  <a:pt x="3551576" y="700986"/>
                </a:cubicBezTo>
                <a:cubicBezTo>
                  <a:pt x="3554273" y="697174"/>
                  <a:pt x="3558857" y="695267"/>
                  <a:pt x="3565331" y="695267"/>
                </a:cubicBezTo>
                <a:cubicBezTo>
                  <a:pt x="3567489" y="686555"/>
                  <a:pt x="3573153" y="680565"/>
                  <a:pt x="3582324" y="677297"/>
                </a:cubicBezTo>
                <a:cubicBezTo>
                  <a:pt x="3591493" y="674031"/>
                  <a:pt x="3598236" y="669129"/>
                  <a:pt x="3602552" y="662594"/>
                </a:cubicBezTo>
                <a:cubicBezTo>
                  <a:pt x="3604709" y="659327"/>
                  <a:pt x="3611183" y="653338"/>
                  <a:pt x="3621971" y="644624"/>
                </a:cubicBezTo>
                <a:cubicBezTo>
                  <a:pt x="3632760" y="635912"/>
                  <a:pt x="3638154" y="630466"/>
                  <a:pt x="3638154" y="628287"/>
                </a:cubicBezTo>
                <a:cubicBezTo>
                  <a:pt x="3638154" y="626110"/>
                  <a:pt x="3637615" y="625020"/>
                  <a:pt x="3636536" y="625020"/>
                </a:cubicBezTo>
                <a:close/>
                <a:moveTo>
                  <a:pt x="5827007" y="623387"/>
                </a:moveTo>
                <a:cubicBezTo>
                  <a:pt x="5820533" y="623387"/>
                  <a:pt x="5817296" y="626110"/>
                  <a:pt x="5817296" y="631555"/>
                </a:cubicBezTo>
                <a:cubicBezTo>
                  <a:pt x="5817296" y="631555"/>
                  <a:pt x="5818375" y="632099"/>
                  <a:pt x="5820533" y="633189"/>
                </a:cubicBezTo>
                <a:cubicBezTo>
                  <a:pt x="5824849" y="633189"/>
                  <a:pt x="5827007" y="629921"/>
                  <a:pt x="5827007" y="623387"/>
                </a:cubicBezTo>
                <a:close/>
                <a:moveTo>
                  <a:pt x="2455683" y="623387"/>
                </a:moveTo>
                <a:cubicBezTo>
                  <a:pt x="2445974" y="623387"/>
                  <a:pt x="2441118" y="628287"/>
                  <a:pt x="2441118" y="638089"/>
                </a:cubicBezTo>
                <a:cubicBezTo>
                  <a:pt x="2445434" y="638089"/>
                  <a:pt x="2448940" y="636456"/>
                  <a:pt x="2451638" y="633189"/>
                </a:cubicBezTo>
                <a:cubicBezTo>
                  <a:pt x="2454335" y="629921"/>
                  <a:pt x="2455683" y="626654"/>
                  <a:pt x="2455683" y="623387"/>
                </a:cubicBezTo>
                <a:close/>
                <a:moveTo>
                  <a:pt x="1161954" y="623387"/>
                </a:moveTo>
                <a:cubicBezTo>
                  <a:pt x="1159796" y="623387"/>
                  <a:pt x="1157639" y="624203"/>
                  <a:pt x="1155481" y="625836"/>
                </a:cubicBezTo>
                <a:cubicBezTo>
                  <a:pt x="1153322" y="627471"/>
                  <a:pt x="1152245" y="628833"/>
                  <a:pt x="1152245" y="629921"/>
                </a:cubicBezTo>
                <a:lnTo>
                  <a:pt x="1152245" y="634822"/>
                </a:lnTo>
                <a:cubicBezTo>
                  <a:pt x="1158717" y="634822"/>
                  <a:pt x="1161954" y="631010"/>
                  <a:pt x="1161954" y="623387"/>
                </a:cubicBezTo>
                <a:close/>
                <a:moveTo>
                  <a:pt x="306379" y="623387"/>
                </a:moveTo>
                <a:cubicBezTo>
                  <a:pt x="296670" y="623387"/>
                  <a:pt x="291814" y="628287"/>
                  <a:pt x="291814" y="638089"/>
                </a:cubicBezTo>
                <a:cubicBezTo>
                  <a:pt x="296130" y="638089"/>
                  <a:pt x="299636" y="636456"/>
                  <a:pt x="302334" y="633189"/>
                </a:cubicBezTo>
                <a:cubicBezTo>
                  <a:pt x="305031" y="629921"/>
                  <a:pt x="306379" y="626654"/>
                  <a:pt x="306379" y="623387"/>
                </a:cubicBezTo>
                <a:close/>
                <a:moveTo>
                  <a:pt x="4663044" y="621752"/>
                </a:moveTo>
                <a:cubicBezTo>
                  <a:pt x="4660886" y="623931"/>
                  <a:pt x="4657919" y="626654"/>
                  <a:pt x="4654143" y="629921"/>
                </a:cubicBezTo>
                <a:cubicBezTo>
                  <a:pt x="4650367" y="633189"/>
                  <a:pt x="4648479" y="636456"/>
                  <a:pt x="4648479" y="639724"/>
                </a:cubicBezTo>
                <a:cubicBezTo>
                  <a:pt x="4652795" y="639724"/>
                  <a:pt x="4656840" y="638906"/>
                  <a:pt x="4660617" y="637273"/>
                </a:cubicBezTo>
                <a:cubicBezTo>
                  <a:pt x="4664393" y="635639"/>
                  <a:pt x="4666280" y="632099"/>
                  <a:pt x="4666280" y="626654"/>
                </a:cubicBezTo>
                <a:cubicBezTo>
                  <a:pt x="4666280" y="623387"/>
                  <a:pt x="4665203" y="621752"/>
                  <a:pt x="4663044" y="621752"/>
                </a:cubicBezTo>
                <a:close/>
                <a:moveTo>
                  <a:pt x="2601330" y="621752"/>
                </a:moveTo>
                <a:cubicBezTo>
                  <a:pt x="2598093" y="626110"/>
                  <a:pt x="2595397" y="628287"/>
                  <a:pt x="2593239" y="628287"/>
                </a:cubicBezTo>
                <a:cubicBezTo>
                  <a:pt x="2591080" y="628287"/>
                  <a:pt x="2587844" y="629377"/>
                  <a:pt x="2583529" y="631555"/>
                </a:cubicBezTo>
                <a:cubicBezTo>
                  <a:pt x="2579213" y="634822"/>
                  <a:pt x="2574897" y="638634"/>
                  <a:pt x="2570582" y="642990"/>
                </a:cubicBezTo>
                <a:cubicBezTo>
                  <a:pt x="2566267" y="647347"/>
                  <a:pt x="2563030" y="652248"/>
                  <a:pt x="2560873" y="657694"/>
                </a:cubicBezTo>
                <a:cubicBezTo>
                  <a:pt x="2558714" y="659871"/>
                  <a:pt x="2555478" y="662050"/>
                  <a:pt x="2551163" y="664229"/>
                </a:cubicBezTo>
                <a:cubicBezTo>
                  <a:pt x="2546847" y="666406"/>
                  <a:pt x="2544690" y="668585"/>
                  <a:pt x="2544690" y="670762"/>
                </a:cubicBezTo>
                <a:cubicBezTo>
                  <a:pt x="2544690" y="671852"/>
                  <a:pt x="2545769" y="672397"/>
                  <a:pt x="2547926" y="672397"/>
                </a:cubicBezTo>
                <a:cubicBezTo>
                  <a:pt x="2550084" y="672397"/>
                  <a:pt x="2554669" y="670218"/>
                  <a:pt x="2561681" y="665862"/>
                </a:cubicBezTo>
                <a:cubicBezTo>
                  <a:pt x="2568695" y="661506"/>
                  <a:pt x="2575707" y="656604"/>
                  <a:pt x="2582720" y="651159"/>
                </a:cubicBezTo>
                <a:cubicBezTo>
                  <a:pt x="2589732" y="645713"/>
                  <a:pt x="2596205" y="640540"/>
                  <a:pt x="2602140" y="635639"/>
                </a:cubicBezTo>
                <a:cubicBezTo>
                  <a:pt x="2608073" y="630738"/>
                  <a:pt x="2611040" y="627198"/>
                  <a:pt x="2611040" y="625020"/>
                </a:cubicBezTo>
                <a:lnTo>
                  <a:pt x="2611040" y="623387"/>
                </a:lnTo>
                <a:cubicBezTo>
                  <a:pt x="2609961" y="623387"/>
                  <a:pt x="2608612" y="623114"/>
                  <a:pt x="2606994" y="622570"/>
                </a:cubicBezTo>
                <a:cubicBezTo>
                  <a:pt x="2605376" y="622026"/>
                  <a:pt x="2604027" y="621752"/>
                  <a:pt x="2602948" y="621752"/>
                </a:cubicBezTo>
                <a:close/>
                <a:moveTo>
                  <a:pt x="452026" y="621752"/>
                </a:moveTo>
                <a:cubicBezTo>
                  <a:pt x="448789" y="626110"/>
                  <a:pt x="446091" y="628287"/>
                  <a:pt x="443935" y="628287"/>
                </a:cubicBezTo>
                <a:cubicBezTo>
                  <a:pt x="441776" y="628287"/>
                  <a:pt x="438540" y="629377"/>
                  <a:pt x="434225" y="631555"/>
                </a:cubicBezTo>
                <a:cubicBezTo>
                  <a:pt x="429910" y="634822"/>
                  <a:pt x="425593" y="638634"/>
                  <a:pt x="421278" y="642990"/>
                </a:cubicBezTo>
                <a:cubicBezTo>
                  <a:pt x="416963" y="647347"/>
                  <a:pt x="413727" y="652248"/>
                  <a:pt x="411569" y="657694"/>
                </a:cubicBezTo>
                <a:cubicBezTo>
                  <a:pt x="409410" y="659871"/>
                  <a:pt x="406174" y="662050"/>
                  <a:pt x="401859" y="664229"/>
                </a:cubicBezTo>
                <a:cubicBezTo>
                  <a:pt x="397544" y="666406"/>
                  <a:pt x="395386" y="668585"/>
                  <a:pt x="395386" y="670762"/>
                </a:cubicBezTo>
                <a:cubicBezTo>
                  <a:pt x="395386" y="671852"/>
                  <a:pt x="396465" y="672397"/>
                  <a:pt x="398622" y="672397"/>
                </a:cubicBezTo>
                <a:cubicBezTo>
                  <a:pt x="400780" y="672397"/>
                  <a:pt x="405365" y="670218"/>
                  <a:pt x="412377" y="665862"/>
                </a:cubicBezTo>
                <a:cubicBezTo>
                  <a:pt x="419391" y="661506"/>
                  <a:pt x="426403" y="656604"/>
                  <a:pt x="433416" y="651159"/>
                </a:cubicBezTo>
                <a:cubicBezTo>
                  <a:pt x="440428" y="645713"/>
                  <a:pt x="446901" y="640540"/>
                  <a:pt x="452835" y="635639"/>
                </a:cubicBezTo>
                <a:cubicBezTo>
                  <a:pt x="458769" y="630738"/>
                  <a:pt x="461736" y="627198"/>
                  <a:pt x="461736" y="625020"/>
                </a:cubicBezTo>
                <a:lnTo>
                  <a:pt x="461736" y="623387"/>
                </a:lnTo>
                <a:cubicBezTo>
                  <a:pt x="460657" y="623387"/>
                  <a:pt x="459308" y="623114"/>
                  <a:pt x="457690" y="622570"/>
                </a:cubicBezTo>
                <a:cubicBezTo>
                  <a:pt x="456072" y="622026"/>
                  <a:pt x="454723" y="621752"/>
                  <a:pt x="453644" y="621752"/>
                </a:cubicBezTo>
                <a:close/>
                <a:moveTo>
                  <a:pt x="2509086" y="618485"/>
                </a:moveTo>
                <a:cubicBezTo>
                  <a:pt x="2503692" y="618485"/>
                  <a:pt x="2497759" y="622026"/>
                  <a:pt x="2491285" y="629105"/>
                </a:cubicBezTo>
                <a:cubicBezTo>
                  <a:pt x="2484813" y="636184"/>
                  <a:pt x="2481576" y="641901"/>
                  <a:pt x="2481576" y="646257"/>
                </a:cubicBezTo>
                <a:lnTo>
                  <a:pt x="2481576" y="647892"/>
                </a:lnTo>
                <a:cubicBezTo>
                  <a:pt x="2486970" y="643535"/>
                  <a:pt x="2489937" y="641901"/>
                  <a:pt x="2490477" y="642990"/>
                </a:cubicBezTo>
                <a:cubicBezTo>
                  <a:pt x="2491016" y="644080"/>
                  <a:pt x="2493982" y="641901"/>
                  <a:pt x="2499377" y="636456"/>
                </a:cubicBezTo>
                <a:cubicBezTo>
                  <a:pt x="2500456" y="635366"/>
                  <a:pt x="2502884" y="634550"/>
                  <a:pt x="2506660" y="634005"/>
                </a:cubicBezTo>
                <a:cubicBezTo>
                  <a:pt x="2510436" y="633461"/>
                  <a:pt x="2512324" y="632099"/>
                  <a:pt x="2512324" y="629921"/>
                </a:cubicBezTo>
                <a:lnTo>
                  <a:pt x="2512324" y="620119"/>
                </a:lnTo>
                <a:lnTo>
                  <a:pt x="2510706" y="618485"/>
                </a:lnTo>
                <a:close/>
                <a:moveTo>
                  <a:pt x="359784" y="618485"/>
                </a:moveTo>
                <a:cubicBezTo>
                  <a:pt x="354388" y="618485"/>
                  <a:pt x="348455" y="622026"/>
                  <a:pt x="341981" y="629105"/>
                </a:cubicBezTo>
                <a:cubicBezTo>
                  <a:pt x="335508" y="636184"/>
                  <a:pt x="332272" y="641901"/>
                  <a:pt x="332272" y="646257"/>
                </a:cubicBezTo>
                <a:lnTo>
                  <a:pt x="332272" y="647892"/>
                </a:lnTo>
                <a:cubicBezTo>
                  <a:pt x="337666" y="643535"/>
                  <a:pt x="340633" y="641901"/>
                  <a:pt x="341173" y="642990"/>
                </a:cubicBezTo>
                <a:cubicBezTo>
                  <a:pt x="341712" y="644080"/>
                  <a:pt x="344678" y="641901"/>
                  <a:pt x="350073" y="636456"/>
                </a:cubicBezTo>
                <a:cubicBezTo>
                  <a:pt x="351152" y="635366"/>
                  <a:pt x="353579" y="634550"/>
                  <a:pt x="357356" y="634005"/>
                </a:cubicBezTo>
                <a:cubicBezTo>
                  <a:pt x="361131" y="633461"/>
                  <a:pt x="363020" y="632099"/>
                  <a:pt x="363020" y="629921"/>
                </a:cubicBezTo>
                <a:lnTo>
                  <a:pt x="363020" y="620119"/>
                </a:lnTo>
                <a:lnTo>
                  <a:pt x="361402" y="618485"/>
                </a:lnTo>
                <a:close/>
                <a:moveTo>
                  <a:pt x="3848533" y="616852"/>
                </a:moveTo>
                <a:cubicBezTo>
                  <a:pt x="3846375" y="616852"/>
                  <a:pt x="3844488" y="618485"/>
                  <a:pt x="3842869" y="621752"/>
                </a:cubicBezTo>
                <a:cubicBezTo>
                  <a:pt x="3841251" y="625020"/>
                  <a:pt x="3839363" y="627743"/>
                  <a:pt x="3837206" y="629921"/>
                </a:cubicBezTo>
                <a:cubicBezTo>
                  <a:pt x="3831811" y="634278"/>
                  <a:pt x="3826417" y="638089"/>
                  <a:pt x="3821023" y="641357"/>
                </a:cubicBezTo>
                <a:cubicBezTo>
                  <a:pt x="3815628" y="644624"/>
                  <a:pt x="3810234" y="648980"/>
                  <a:pt x="3804840" y="654426"/>
                </a:cubicBezTo>
                <a:cubicBezTo>
                  <a:pt x="3802681" y="656604"/>
                  <a:pt x="3800794" y="657148"/>
                  <a:pt x="3799175" y="656060"/>
                </a:cubicBezTo>
                <a:cubicBezTo>
                  <a:pt x="3797557" y="654971"/>
                  <a:pt x="3795669" y="654971"/>
                  <a:pt x="3793511" y="656060"/>
                </a:cubicBezTo>
                <a:cubicBezTo>
                  <a:pt x="3789196" y="659327"/>
                  <a:pt x="3785419" y="663955"/>
                  <a:pt x="3782183" y="669946"/>
                </a:cubicBezTo>
                <a:cubicBezTo>
                  <a:pt x="3778946" y="675936"/>
                  <a:pt x="3775171" y="680020"/>
                  <a:pt x="3770856" y="682199"/>
                </a:cubicBezTo>
                <a:cubicBezTo>
                  <a:pt x="3764382" y="685466"/>
                  <a:pt x="3757909" y="687916"/>
                  <a:pt x="3751435" y="689550"/>
                </a:cubicBezTo>
                <a:cubicBezTo>
                  <a:pt x="3744962" y="691183"/>
                  <a:pt x="3739029" y="694723"/>
                  <a:pt x="3733634" y="700169"/>
                </a:cubicBezTo>
                <a:cubicBezTo>
                  <a:pt x="3731476" y="702348"/>
                  <a:pt x="3729858" y="704797"/>
                  <a:pt x="3728779" y="707520"/>
                </a:cubicBezTo>
                <a:cubicBezTo>
                  <a:pt x="3727701" y="710243"/>
                  <a:pt x="3726082" y="712694"/>
                  <a:pt x="3723925" y="714872"/>
                </a:cubicBezTo>
                <a:cubicBezTo>
                  <a:pt x="3722846" y="715962"/>
                  <a:pt x="3720148" y="718139"/>
                  <a:pt x="3715833" y="721407"/>
                </a:cubicBezTo>
                <a:cubicBezTo>
                  <a:pt x="3711518" y="724674"/>
                  <a:pt x="3707202" y="727941"/>
                  <a:pt x="3702886" y="731209"/>
                </a:cubicBezTo>
                <a:cubicBezTo>
                  <a:pt x="3698571" y="734476"/>
                  <a:pt x="3694525" y="737744"/>
                  <a:pt x="3690749" y="741011"/>
                </a:cubicBezTo>
                <a:cubicBezTo>
                  <a:pt x="3686973" y="744278"/>
                  <a:pt x="3685085" y="746456"/>
                  <a:pt x="3685085" y="747546"/>
                </a:cubicBezTo>
                <a:cubicBezTo>
                  <a:pt x="3685085" y="750813"/>
                  <a:pt x="3686164" y="752446"/>
                  <a:pt x="3688321" y="752446"/>
                </a:cubicBezTo>
                <a:cubicBezTo>
                  <a:pt x="3690480" y="752446"/>
                  <a:pt x="3692098" y="750813"/>
                  <a:pt x="3693177" y="747546"/>
                </a:cubicBezTo>
                <a:cubicBezTo>
                  <a:pt x="3694256" y="744278"/>
                  <a:pt x="3695874" y="742644"/>
                  <a:pt x="3698031" y="742644"/>
                </a:cubicBezTo>
                <a:lnTo>
                  <a:pt x="3706124" y="742644"/>
                </a:lnTo>
                <a:cubicBezTo>
                  <a:pt x="3707202" y="742644"/>
                  <a:pt x="3708281" y="742100"/>
                  <a:pt x="3709360" y="741011"/>
                </a:cubicBezTo>
                <a:cubicBezTo>
                  <a:pt x="3713675" y="735565"/>
                  <a:pt x="3718800" y="732025"/>
                  <a:pt x="3724733" y="730392"/>
                </a:cubicBezTo>
                <a:cubicBezTo>
                  <a:pt x="3730668" y="728758"/>
                  <a:pt x="3736331" y="725218"/>
                  <a:pt x="3741726" y="719773"/>
                </a:cubicBezTo>
                <a:cubicBezTo>
                  <a:pt x="3746041" y="716506"/>
                  <a:pt x="3749278" y="712694"/>
                  <a:pt x="3751435" y="708337"/>
                </a:cubicBezTo>
                <a:cubicBezTo>
                  <a:pt x="3753594" y="703981"/>
                  <a:pt x="3756830" y="699625"/>
                  <a:pt x="3761145" y="695267"/>
                </a:cubicBezTo>
                <a:cubicBezTo>
                  <a:pt x="3766539" y="689822"/>
                  <a:pt x="3772474" y="685466"/>
                  <a:pt x="3778946" y="682199"/>
                </a:cubicBezTo>
                <a:cubicBezTo>
                  <a:pt x="3785419" y="678931"/>
                  <a:pt x="3791354" y="674575"/>
                  <a:pt x="3796748" y="669129"/>
                </a:cubicBezTo>
                <a:cubicBezTo>
                  <a:pt x="3797827" y="668040"/>
                  <a:pt x="3801333" y="665317"/>
                  <a:pt x="3807267" y="660961"/>
                </a:cubicBezTo>
                <a:cubicBezTo>
                  <a:pt x="3813201" y="656604"/>
                  <a:pt x="3819405" y="651703"/>
                  <a:pt x="3825877" y="646257"/>
                </a:cubicBezTo>
                <a:cubicBezTo>
                  <a:pt x="3832350" y="640812"/>
                  <a:pt x="3838014" y="635639"/>
                  <a:pt x="3842869" y="630738"/>
                </a:cubicBezTo>
                <a:cubicBezTo>
                  <a:pt x="3847724" y="625836"/>
                  <a:pt x="3850151" y="622298"/>
                  <a:pt x="3850151" y="620119"/>
                </a:cubicBezTo>
                <a:lnTo>
                  <a:pt x="3850151" y="618485"/>
                </a:lnTo>
                <a:lnTo>
                  <a:pt x="3848533" y="618485"/>
                </a:lnTo>
                <a:close/>
                <a:moveTo>
                  <a:pt x="3235197" y="616852"/>
                </a:moveTo>
                <a:cubicBezTo>
                  <a:pt x="3230882" y="616852"/>
                  <a:pt x="3226027" y="619029"/>
                  <a:pt x="3220632" y="623387"/>
                </a:cubicBezTo>
                <a:cubicBezTo>
                  <a:pt x="3215239" y="627743"/>
                  <a:pt x="3212542" y="632099"/>
                  <a:pt x="3212542" y="636456"/>
                </a:cubicBezTo>
                <a:cubicBezTo>
                  <a:pt x="3214699" y="636456"/>
                  <a:pt x="3219014" y="634550"/>
                  <a:pt x="3225488" y="630738"/>
                </a:cubicBezTo>
                <a:cubicBezTo>
                  <a:pt x="3231961" y="626926"/>
                  <a:pt x="3235197" y="622298"/>
                  <a:pt x="3235197" y="616852"/>
                </a:cubicBezTo>
                <a:close/>
                <a:moveTo>
                  <a:pt x="5786549" y="615219"/>
                </a:moveTo>
                <a:cubicBezTo>
                  <a:pt x="5784391" y="615219"/>
                  <a:pt x="5782233" y="616580"/>
                  <a:pt x="5780076" y="619303"/>
                </a:cubicBezTo>
                <a:cubicBezTo>
                  <a:pt x="5777918" y="622026"/>
                  <a:pt x="5775761" y="623931"/>
                  <a:pt x="5773603" y="625020"/>
                </a:cubicBezTo>
                <a:cubicBezTo>
                  <a:pt x="5772523" y="625020"/>
                  <a:pt x="5771444" y="625564"/>
                  <a:pt x="5770365" y="626654"/>
                </a:cubicBezTo>
                <a:lnTo>
                  <a:pt x="5770365" y="634822"/>
                </a:lnTo>
                <a:lnTo>
                  <a:pt x="5771983" y="634822"/>
                </a:lnTo>
                <a:cubicBezTo>
                  <a:pt x="5776300" y="634822"/>
                  <a:pt x="5779807" y="632643"/>
                  <a:pt x="5782502" y="628287"/>
                </a:cubicBezTo>
                <a:cubicBezTo>
                  <a:pt x="5785200" y="623931"/>
                  <a:pt x="5786549" y="619575"/>
                  <a:pt x="5786549" y="615219"/>
                </a:cubicBezTo>
                <a:close/>
                <a:moveTo>
                  <a:pt x="7935852" y="613584"/>
                </a:moveTo>
                <a:cubicBezTo>
                  <a:pt x="7930458" y="619029"/>
                  <a:pt x="7924254" y="622298"/>
                  <a:pt x="7917242" y="623387"/>
                </a:cubicBezTo>
                <a:cubicBezTo>
                  <a:pt x="7910229" y="624475"/>
                  <a:pt x="7904025" y="627198"/>
                  <a:pt x="7898630" y="631555"/>
                </a:cubicBezTo>
                <a:cubicBezTo>
                  <a:pt x="7896474" y="633733"/>
                  <a:pt x="7895124" y="635912"/>
                  <a:pt x="7894585" y="638089"/>
                </a:cubicBezTo>
                <a:cubicBezTo>
                  <a:pt x="7894046" y="640268"/>
                  <a:pt x="7892698" y="642446"/>
                  <a:pt x="7890539" y="644624"/>
                </a:cubicBezTo>
                <a:cubicBezTo>
                  <a:pt x="7885145" y="647892"/>
                  <a:pt x="7877863" y="651703"/>
                  <a:pt x="7868694" y="656060"/>
                </a:cubicBezTo>
                <a:cubicBezTo>
                  <a:pt x="7859522" y="660417"/>
                  <a:pt x="7856016" y="666406"/>
                  <a:pt x="7858173" y="674031"/>
                </a:cubicBezTo>
                <a:lnTo>
                  <a:pt x="7856555" y="674031"/>
                </a:lnTo>
                <a:cubicBezTo>
                  <a:pt x="7854398" y="675120"/>
                  <a:pt x="7849543" y="678931"/>
                  <a:pt x="7841990" y="685466"/>
                </a:cubicBezTo>
                <a:cubicBezTo>
                  <a:pt x="7834439" y="692001"/>
                  <a:pt x="7830662" y="696357"/>
                  <a:pt x="7830662" y="698536"/>
                </a:cubicBezTo>
                <a:lnTo>
                  <a:pt x="7830662" y="700169"/>
                </a:lnTo>
                <a:lnTo>
                  <a:pt x="7835518" y="700169"/>
                </a:lnTo>
                <a:cubicBezTo>
                  <a:pt x="7843070" y="700169"/>
                  <a:pt x="7853050" y="693906"/>
                  <a:pt x="7865456" y="681382"/>
                </a:cubicBezTo>
                <a:cubicBezTo>
                  <a:pt x="7877863" y="668857"/>
                  <a:pt x="7887303" y="660417"/>
                  <a:pt x="7893776" y="656060"/>
                </a:cubicBezTo>
                <a:cubicBezTo>
                  <a:pt x="7899171" y="651703"/>
                  <a:pt x="7908072" y="645985"/>
                  <a:pt x="7920479" y="638906"/>
                </a:cubicBezTo>
                <a:cubicBezTo>
                  <a:pt x="7932886" y="631827"/>
                  <a:pt x="7939088" y="623387"/>
                  <a:pt x="7939088" y="613584"/>
                </a:cubicBezTo>
                <a:close/>
                <a:moveTo>
                  <a:pt x="6418698" y="613584"/>
                </a:moveTo>
                <a:cubicBezTo>
                  <a:pt x="6413302" y="619029"/>
                  <a:pt x="6407099" y="622298"/>
                  <a:pt x="6400086" y="623387"/>
                </a:cubicBezTo>
                <a:cubicBezTo>
                  <a:pt x="6393073" y="624475"/>
                  <a:pt x="6386871" y="627198"/>
                  <a:pt x="6381476" y="631555"/>
                </a:cubicBezTo>
                <a:cubicBezTo>
                  <a:pt x="6379318" y="633733"/>
                  <a:pt x="6377969" y="635912"/>
                  <a:pt x="6377431" y="638089"/>
                </a:cubicBezTo>
                <a:cubicBezTo>
                  <a:pt x="6376890" y="640268"/>
                  <a:pt x="6375543" y="642446"/>
                  <a:pt x="6373385" y="644624"/>
                </a:cubicBezTo>
                <a:cubicBezTo>
                  <a:pt x="6367990" y="647892"/>
                  <a:pt x="6360709" y="651703"/>
                  <a:pt x="6351538" y="656060"/>
                </a:cubicBezTo>
                <a:cubicBezTo>
                  <a:pt x="6342367" y="660417"/>
                  <a:pt x="6338861" y="666406"/>
                  <a:pt x="6341019" y="674031"/>
                </a:cubicBezTo>
                <a:lnTo>
                  <a:pt x="6339399" y="674031"/>
                </a:lnTo>
                <a:cubicBezTo>
                  <a:pt x="6337243" y="675120"/>
                  <a:pt x="6332388" y="678931"/>
                  <a:pt x="6324836" y="685466"/>
                </a:cubicBezTo>
                <a:cubicBezTo>
                  <a:pt x="6317283" y="692001"/>
                  <a:pt x="6313507" y="696357"/>
                  <a:pt x="6313507" y="698536"/>
                </a:cubicBezTo>
                <a:lnTo>
                  <a:pt x="6313507" y="700169"/>
                </a:lnTo>
                <a:lnTo>
                  <a:pt x="6318362" y="700169"/>
                </a:lnTo>
                <a:cubicBezTo>
                  <a:pt x="6325915" y="700169"/>
                  <a:pt x="6335894" y="693906"/>
                  <a:pt x="6348301" y="681382"/>
                </a:cubicBezTo>
                <a:cubicBezTo>
                  <a:pt x="6360709" y="668857"/>
                  <a:pt x="6370147" y="660417"/>
                  <a:pt x="6376621" y="656060"/>
                </a:cubicBezTo>
                <a:cubicBezTo>
                  <a:pt x="6382015" y="651703"/>
                  <a:pt x="6390916" y="645985"/>
                  <a:pt x="6403323" y="638906"/>
                </a:cubicBezTo>
                <a:cubicBezTo>
                  <a:pt x="6415730" y="631827"/>
                  <a:pt x="6421934" y="623387"/>
                  <a:pt x="6421934" y="613584"/>
                </a:cubicBezTo>
                <a:close/>
                <a:moveTo>
                  <a:pt x="3290220" y="613584"/>
                </a:moveTo>
                <a:cubicBezTo>
                  <a:pt x="3286984" y="613584"/>
                  <a:pt x="3285366" y="614673"/>
                  <a:pt x="3285366" y="616852"/>
                </a:cubicBezTo>
                <a:cubicBezTo>
                  <a:pt x="3285366" y="622298"/>
                  <a:pt x="3285905" y="626654"/>
                  <a:pt x="3286984" y="629921"/>
                </a:cubicBezTo>
                <a:cubicBezTo>
                  <a:pt x="3286984" y="632099"/>
                  <a:pt x="3288062" y="633189"/>
                  <a:pt x="3290220" y="633189"/>
                </a:cubicBezTo>
                <a:cubicBezTo>
                  <a:pt x="3292378" y="633189"/>
                  <a:pt x="3293727" y="631555"/>
                  <a:pt x="3294266" y="628287"/>
                </a:cubicBezTo>
                <a:cubicBezTo>
                  <a:pt x="3294805" y="625020"/>
                  <a:pt x="3295075" y="622298"/>
                  <a:pt x="3295075" y="620119"/>
                </a:cubicBezTo>
                <a:lnTo>
                  <a:pt x="3295075" y="615219"/>
                </a:lnTo>
                <a:cubicBezTo>
                  <a:pt x="3295075" y="614129"/>
                  <a:pt x="3293456" y="613584"/>
                  <a:pt x="3290220" y="613584"/>
                </a:cubicBezTo>
                <a:close/>
                <a:moveTo>
                  <a:pt x="2827892" y="611950"/>
                </a:moveTo>
                <a:cubicBezTo>
                  <a:pt x="2825734" y="611950"/>
                  <a:pt x="2821419" y="614401"/>
                  <a:pt x="2814945" y="619303"/>
                </a:cubicBezTo>
                <a:cubicBezTo>
                  <a:pt x="2808472" y="624203"/>
                  <a:pt x="2801190" y="629649"/>
                  <a:pt x="2793098" y="635639"/>
                </a:cubicBezTo>
                <a:cubicBezTo>
                  <a:pt x="2785007" y="641629"/>
                  <a:pt x="2777456" y="647347"/>
                  <a:pt x="2770442" y="652792"/>
                </a:cubicBezTo>
                <a:cubicBezTo>
                  <a:pt x="2763430" y="658238"/>
                  <a:pt x="2758845" y="662050"/>
                  <a:pt x="2756687" y="664229"/>
                </a:cubicBezTo>
                <a:cubicBezTo>
                  <a:pt x="2753451" y="666406"/>
                  <a:pt x="2750754" y="667496"/>
                  <a:pt x="2748595" y="667496"/>
                </a:cubicBezTo>
                <a:cubicBezTo>
                  <a:pt x="2746437" y="667496"/>
                  <a:pt x="2743740" y="668040"/>
                  <a:pt x="2740504" y="669129"/>
                </a:cubicBezTo>
                <a:cubicBezTo>
                  <a:pt x="2738345" y="671308"/>
                  <a:pt x="2737268" y="674031"/>
                  <a:pt x="2737268" y="677297"/>
                </a:cubicBezTo>
                <a:cubicBezTo>
                  <a:pt x="2737268" y="680565"/>
                  <a:pt x="2736189" y="682199"/>
                  <a:pt x="2734030" y="682199"/>
                </a:cubicBezTo>
                <a:cubicBezTo>
                  <a:pt x="2728636" y="684376"/>
                  <a:pt x="2723782" y="686827"/>
                  <a:pt x="2719467" y="689550"/>
                </a:cubicBezTo>
                <a:cubicBezTo>
                  <a:pt x="2715150" y="692273"/>
                  <a:pt x="2710296" y="695813"/>
                  <a:pt x="2704902" y="700169"/>
                </a:cubicBezTo>
                <a:cubicBezTo>
                  <a:pt x="2701664" y="702348"/>
                  <a:pt x="2699777" y="705615"/>
                  <a:pt x="2699237" y="709971"/>
                </a:cubicBezTo>
                <a:cubicBezTo>
                  <a:pt x="2698698" y="714327"/>
                  <a:pt x="2696810" y="717595"/>
                  <a:pt x="2693573" y="719773"/>
                </a:cubicBezTo>
                <a:cubicBezTo>
                  <a:pt x="2691416" y="721951"/>
                  <a:pt x="2688719" y="722769"/>
                  <a:pt x="2685481" y="722223"/>
                </a:cubicBezTo>
                <a:cubicBezTo>
                  <a:pt x="2682245" y="721679"/>
                  <a:pt x="2679548" y="723041"/>
                  <a:pt x="2677390" y="726308"/>
                </a:cubicBezTo>
                <a:cubicBezTo>
                  <a:pt x="2676312" y="727397"/>
                  <a:pt x="2675772" y="729030"/>
                  <a:pt x="2675772" y="731209"/>
                </a:cubicBezTo>
                <a:cubicBezTo>
                  <a:pt x="2675772" y="733387"/>
                  <a:pt x="2675772" y="735021"/>
                  <a:pt x="2675772" y="736109"/>
                </a:cubicBezTo>
                <a:cubicBezTo>
                  <a:pt x="2685481" y="736109"/>
                  <a:pt x="2696541" y="729848"/>
                  <a:pt x="2708947" y="717323"/>
                </a:cubicBezTo>
                <a:cubicBezTo>
                  <a:pt x="2721354" y="704797"/>
                  <a:pt x="2730794" y="695813"/>
                  <a:pt x="2737268" y="690367"/>
                </a:cubicBezTo>
                <a:cubicBezTo>
                  <a:pt x="2740504" y="688188"/>
                  <a:pt x="2743470" y="687372"/>
                  <a:pt x="2746168" y="687916"/>
                </a:cubicBezTo>
                <a:cubicBezTo>
                  <a:pt x="2748865" y="688460"/>
                  <a:pt x="2751292" y="687644"/>
                  <a:pt x="2753451" y="685466"/>
                </a:cubicBezTo>
                <a:cubicBezTo>
                  <a:pt x="2762081" y="678931"/>
                  <a:pt x="2769634" y="672941"/>
                  <a:pt x="2776107" y="667496"/>
                </a:cubicBezTo>
                <a:cubicBezTo>
                  <a:pt x="2782579" y="662050"/>
                  <a:pt x="2788514" y="654971"/>
                  <a:pt x="2793908" y="646257"/>
                </a:cubicBezTo>
                <a:cubicBezTo>
                  <a:pt x="2796065" y="644080"/>
                  <a:pt x="2800380" y="641629"/>
                  <a:pt x="2806854" y="638906"/>
                </a:cubicBezTo>
                <a:cubicBezTo>
                  <a:pt x="2813327" y="636184"/>
                  <a:pt x="2817104" y="634278"/>
                  <a:pt x="2818183" y="633189"/>
                </a:cubicBezTo>
                <a:lnTo>
                  <a:pt x="2818183" y="626654"/>
                </a:lnTo>
                <a:lnTo>
                  <a:pt x="2819801" y="625020"/>
                </a:lnTo>
                <a:cubicBezTo>
                  <a:pt x="2821958" y="622842"/>
                  <a:pt x="2824385" y="621208"/>
                  <a:pt x="2827083" y="620119"/>
                </a:cubicBezTo>
                <a:cubicBezTo>
                  <a:pt x="2829780" y="619029"/>
                  <a:pt x="2831128" y="616852"/>
                  <a:pt x="2831128" y="613584"/>
                </a:cubicBezTo>
                <a:cubicBezTo>
                  <a:pt x="2831128" y="612496"/>
                  <a:pt x="2830050" y="611950"/>
                  <a:pt x="2827892" y="611950"/>
                </a:cubicBezTo>
                <a:close/>
                <a:moveTo>
                  <a:pt x="2314892" y="611950"/>
                </a:moveTo>
                <a:cubicBezTo>
                  <a:pt x="2312733" y="611950"/>
                  <a:pt x="2310575" y="613040"/>
                  <a:pt x="2308418" y="615219"/>
                </a:cubicBezTo>
                <a:cubicBezTo>
                  <a:pt x="2307339" y="616307"/>
                  <a:pt x="2305991" y="616852"/>
                  <a:pt x="2304373" y="616852"/>
                </a:cubicBezTo>
                <a:cubicBezTo>
                  <a:pt x="2302753" y="616852"/>
                  <a:pt x="2300866" y="617396"/>
                  <a:pt x="2298709" y="618485"/>
                </a:cubicBezTo>
                <a:lnTo>
                  <a:pt x="2292236" y="621752"/>
                </a:lnTo>
                <a:cubicBezTo>
                  <a:pt x="2290077" y="625020"/>
                  <a:pt x="2283604" y="629921"/>
                  <a:pt x="2272815" y="636456"/>
                </a:cubicBezTo>
                <a:cubicBezTo>
                  <a:pt x="2262026" y="642990"/>
                  <a:pt x="2256632" y="646803"/>
                  <a:pt x="2256632" y="647892"/>
                </a:cubicBezTo>
                <a:cubicBezTo>
                  <a:pt x="2254475" y="653338"/>
                  <a:pt x="2251507" y="657422"/>
                  <a:pt x="2247732" y="660145"/>
                </a:cubicBezTo>
                <a:cubicBezTo>
                  <a:pt x="2243956" y="662867"/>
                  <a:pt x="2242067" y="665317"/>
                  <a:pt x="2242067" y="667496"/>
                </a:cubicBezTo>
                <a:cubicBezTo>
                  <a:pt x="2245305" y="667496"/>
                  <a:pt x="2248002" y="668040"/>
                  <a:pt x="2250159" y="669129"/>
                </a:cubicBezTo>
                <a:cubicBezTo>
                  <a:pt x="2252317" y="670218"/>
                  <a:pt x="2254475" y="670762"/>
                  <a:pt x="2256632" y="670762"/>
                </a:cubicBezTo>
                <a:cubicBezTo>
                  <a:pt x="2257711" y="670762"/>
                  <a:pt x="2258790" y="670218"/>
                  <a:pt x="2259870" y="669129"/>
                </a:cubicBezTo>
                <a:cubicBezTo>
                  <a:pt x="2262026" y="666952"/>
                  <a:pt x="2263375" y="664229"/>
                  <a:pt x="2263915" y="660961"/>
                </a:cubicBezTo>
                <a:cubicBezTo>
                  <a:pt x="2264454" y="657694"/>
                  <a:pt x="2265803" y="654971"/>
                  <a:pt x="2267961" y="652792"/>
                </a:cubicBezTo>
                <a:cubicBezTo>
                  <a:pt x="2270118" y="647347"/>
                  <a:pt x="2275243" y="643535"/>
                  <a:pt x="2283334" y="641357"/>
                </a:cubicBezTo>
                <a:cubicBezTo>
                  <a:pt x="2291426" y="639178"/>
                  <a:pt x="2297089" y="637001"/>
                  <a:pt x="2300327" y="634822"/>
                </a:cubicBezTo>
                <a:cubicBezTo>
                  <a:pt x="2303563" y="632643"/>
                  <a:pt x="2307339" y="629649"/>
                  <a:pt x="2311654" y="625836"/>
                </a:cubicBezTo>
                <a:cubicBezTo>
                  <a:pt x="2315970" y="622026"/>
                  <a:pt x="2318128" y="617941"/>
                  <a:pt x="2318128" y="613584"/>
                </a:cubicBezTo>
                <a:cubicBezTo>
                  <a:pt x="2318128" y="612496"/>
                  <a:pt x="2317049" y="611950"/>
                  <a:pt x="2314892" y="611950"/>
                </a:cubicBezTo>
                <a:close/>
                <a:moveTo>
                  <a:pt x="1116641" y="611950"/>
                </a:moveTo>
                <a:cubicBezTo>
                  <a:pt x="1114484" y="611950"/>
                  <a:pt x="1113405" y="613040"/>
                  <a:pt x="1113405" y="615219"/>
                </a:cubicBezTo>
                <a:cubicBezTo>
                  <a:pt x="1113405" y="617396"/>
                  <a:pt x="1114484" y="618485"/>
                  <a:pt x="1116641" y="618485"/>
                </a:cubicBezTo>
                <a:cubicBezTo>
                  <a:pt x="1118800" y="618485"/>
                  <a:pt x="1119879" y="617396"/>
                  <a:pt x="1119879" y="615219"/>
                </a:cubicBezTo>
                <a:cubicBezTo>
                  <a:pt x="1119879" y="613040"/>
                  <a:pt x="1118800" y="611950"/>
                  <a:pt x="1116641" y="611950"/>
                </a:cubicBezTo>
                <a:close/>
                <a:moveTo>
                  <a:pt x="678588" y="611950"/>
                </a:moveTo>
                <a:cubicBezTo>
                  <a:pt x="676430" y="611950"/>
                  <a:pt x="672115" y="614401"/>
                  <a:pt x="665643" y="619303"/>
                </a:cubicBezTo>
                <a:cubicBezTo>
                  <a:pt x="659168" y="624203"/>
                  <a:pt x="651886" y="629649"/>
                  <a:pt x="643794" y="635639"/>
                </a:cubicBezTo>
                <a:cubicBezTo>
                  <a:pt x="635703" y="641629"/>
                  <a:pt x="628150" y="647347"/>
                  <a:pt x="621138" y="652792"/>
                </a:cubicBezTo>
                <a:cubicBezTo>
                  <a:pt x="614126" y="658238"/>
                  <a:pt x="609541" y="662050"/>
                  <a:pt x="607383" y="664229"/>
                </a:cubicBezTo>
                <a:cubicBezTo>
                  <a:pt x="604147" y="666406"/>
                  <a:pt x="601450" y="667496"/>
                  <a:pt x="599291" y="667496"/>
                </a:cubicBezTo>
                <a:cubicBezTo>
                  <a:pt x="597134" y="667496"/>
                  <a:pt x="594436" y="668040"/>
                  <a:pt x="591200" y="669129"/>
                </a:cubicBezTo>
                <a:cubicBezTo>
                  <a:pt x="589043" y="671308"/>
                  <a:pt x="587964" y="674031"/>
                  <a:pt x="587964" y="677297"/>
                </a:cubicBezTo>
                <a:cubicBezTo>
                  <a:pt x="587964" y="680565"/>
                  <a:pt x="586884" y="682199"/>
                  <a:pt x="584726" y="682199"/>
                </a:cubicBezTo>
                <a:cubicBezTo>
                  <a:pt x="579332" y="684376"/>
                  <a:pt x="574478" y="686827"/>
                  <a:pt x="570163" y="689550"/>
                </a:cubicBezTo>
                <a:cubicBezTo>
                  <a:pt x="565846" y="692273"/>
                  <a:pt x="560992" y="695813"/>
                  <a:pt x="555598" y="700169"/>
                </a:cubicBezTo>
                <a:cubicBezTo>
                  <a:pt x="552360" y="702348"/>
                  <a:pt x="550473" y="705615"/>
                  <a:pt x="549934" y="709971"/>
                </a:cubicBezTo>
                <a:cubicBezTo>
                  <a:pt x="549394" y="714327"/>
                  <a:pt x="547506" y="717595"/>
                  <a:pt x="544269" y="719773"/>
                </a:cubicBezTo>
                <a:cubicBezTo>
                  <a:pt x="542112" y="721951"/>
                  <a:pt x="539415" y="722769"/>
                  <a:pt x="536177" y="722223"/>
                </a:cubicBezTo>
                <a:cubicBezTo>
                  <a:pt x="532941" y="721679"/>
                  <a:pt x="530244" y="723041"/>
                  <a:pt x="528086" y="726308"/>
                </a:cubicBezTo>
                <a:cubicBezTo>
                  <a:pt x="527008" y="727397"/>
                  <a:pt x="526468" y="729030"/>
                  <a:pt x="526468" y="731209"/>
                </a:cubicBezTo>
                <a:cubicBezTo>
                  <a:pt x="526468" y="733387"/>
                  <a:pt x="526468" y="735021"/>
                  <a:pt x="526468" y="736109"/>
                </a:cubicBezTo>
                <a:cubicBezTo>
                  <a:pt x="536177" y="736109"/>
                  <a:pt x="547237" y="729848"/>
                  <a:pt x="559643" y="717323"/>
                </a:cubicBezTo>
                <a:cubicBezTo>
                  <a:pt x="572050" y="704797"/>
                  <a:pt x="581490" y="695813"/>
                  <a:pt x="587964" y="690367"/>
                </a:cubicBezTo>
                <a:cubicBezTo>
                  <a:pt x="591200" y="688188"/>
                  <a:pt x="594166" y="687372"/>
                  <a:pt x="596864" y="687916"/>
                </a:cubicBezTo>
                <a:cubicBezTo>
                  <a:pt x="599561" y="688460"/>
                  <a:pt x="601988" y="687644"/>
                  <a:pt x="604147" y="685466"/>
                </a:cubicBezTo>
                <a:cubicBezTo>
                  <a:pt x="612777" y="678931"/>
                  <a:pt x="620330" y="672941"/>
                  <a:pt x="626802" y="667496"/>
                </a:cubicBezTo>
                <a:cubicBezTo>
                  <a:pt x="633275" y="662050"/>
                  <a:pt x="639210" y="654971"/>
                  <a:pt x="644604" y="646257"/>
                </a:cubicBezTo>
                <a:cubicBezTo>
                  <a:pt x="646761" y="644080"/>
                  <a:pt x="651076" y="641629"/>
                  <a:pt x="657550" y="638906"/>
                </a:cubicBezTo>
                <a:cubicBezTo>
                  <a:pt x="664023" y="636184"/>
                  <a:pt x="667800" y="634278"/>
                  <a:pt x="668879" y="633189"/>
                </a:cubicBezTo>
                <a:lnTo>
                  <a:pt x="668879" y="626654"/>
                </a:lnTo>
                <a:lnTo>
                  <a:pt x="670497" y="625020"/>
                </a:lnTo>
                <a:cubicBezTo>
                  <a:pt x="672655" y="622842"/>
                  <a:pt x="675081" y="621208"/>
                  <a:pt x="677778" y="620119"/>
                </a:cubicBezTo>
                <a:cubicBezTo>
                  <a:pt x="680476" y="619029"/>
                  <a:pt x="681824" y="616852"/>
                  <a:pt x="681824" y="613584"/>
                </a:cubicBezTo>
                <a:cubicBezTo>
                  <a:pt x="681824" y="612496"/>
                  <a:pt x="680746" y="611950"/>
                  <a:pt x="678588" y="611950"/>
                </a:cubicBezTo>
                <a:close/>
                <a:moveTo>
                  <a:pt x="4227722" y="610317"/>
                </a:moveTo>
                <a:cubicBezTo>
                  <a:pt x="4224485" y="610317"/>
                  <a:pt x="4222866" y="611406"/>
                  <a:pt x="4222866" y="613584"/>
                </a:cubicBezTo>
                <a:cubicBezTo>
                  <a:pt x="4222866" y="615763"/>
                  <a:pt x="4224485" y="616852"/>
                  <a:pt x="4227722" y="616852"/>
                </a:cubicBezTo>
                <a:lnTo>
                  <a:pt x="4229340" y="616852"/>
                </a:lnTo>
                <a:cubicBezTo>
                  <a:pt x="4230419" y="615763"/>
                  <a:pt x="4230958" y="614673"/>
                  <a:pt x="4230958" y="613584"/>
                </a:cubicBezTo>
                <a:cubicBezTo>
                  <a:pt x="4230958" y="611406"/>
                  <a:pt x="4229880" y="610317"/>
                  <a:pt x="4227722" y="610317"/>
                </a:cubicBezTo>
                <a:close/>
                <a:moveTo>
                  <a:pt x="7893776" y="608684"/>
                </a:moveTo>
                <a:cubicBezTo>
                  <a:pt x="7891620" y="608684"/>
                  <a:pt x="7890271" y="609500"/>
                  <a:pt x="7889731" y="611134"/>
                </a:cubicBezTo>
                <a:cubicBezTo>
                  <a:pt x="7889190" y="612768"/>
                  <a:pt x="7887842" y="613584"/>
                  <a:pt x="7885685" y="613584"/>
                </a:cubicBezTo>
                <a:cubicBezTo>
                  <a:pt x="7877054" y="614673"/>
                  <a:pt x="7871930" y="615763"/>
                  <a:pt x="7870310" y="616852"/>
                </a:cubicBezTo>
                <a:cubicBezTo>
                  <a:pt x="7868694" y="617941"/>
                  <a:pt x="7865187" y="621208"/>
                  <a:pt x="7859792" y="626654"/>
                </a:cubicBezTo>
                <a:cubicBezTo>
                  <a:pt x="7855476" y="631010"/>
                  <a:pt x="7850352" y="634005"/>
                  <a:pt x="7844419" y="635639"/>
                </a:cubicBezTo>
                <a:cubicBezTo>
                  <a:pt x="7838484" y="637273"/>
                  <a:pt x="7833898" y="639724"/>
                  <a:pt x="7830662" y="642990"/>
                </a:cubicBezTo>
                <a:cubicBezTo>
                  <a:pt x="7825268" y="647347"/>
                  <a:pt x="7820953" y="652792"/>
                  <a:pt x="7817716" y="659327"/>
                </a:cubicBezTo>
                <a:cubicBezTo>
                  <a:pt x="7814480" y="665862"/>
                  <a:pt x="7809086" y="670218"/>
                  <a:pt x="7801532" y="672397"/>
                </a:cubicBezTo>
                <a:lnTo>
                  <a:pt x="7801532" y="682199"/>
                </a:lnTo>
                <a:cubicBezTo>
                  <a:pt x="7801532" y="683288"/>
                  <a:pt x="7802073" y="683832"/>
                  <a:pt x="7803152" y="683832"/>
                </a:cubicBezTo>
                <a:lnTo>
                  <a:pt x="7804768" y="683832"/>
                </a:lnTo>
                <a:lnTo>
                  <a:pt x="7808008" y="683832"/>
                </a:lnTo>
                <a:cubicBezTo>
                  <a:pt x="7813400" y="678387"/>
                  <a:pt x="7817177" y="675120"/>
                  <a:pt x="7819335" y="674031"/>
                </a:cubicBezTo>
                <a:cubicBezTo>
                  <a:pt x="7829044" y="671852"/>
                  <a:pt x="7834170" y="668585"/>
                  <a:pt x="7834708" y="664229"/>
                </a:cubicBezTo>
                <a:cubicBezTo>
                  <a:pt x="7835247" y="659871"/>
                  <a:pt x="7838215" y="656060"/>
                  <a:pt x="7843610" y="652792"/>
                </a:cubicBezTo>
                <a:cubicBezTo>
                  <a:pt x="7849004" y="649525"/>
                  <a:pt x="7855476" y="647347"/>
                  <a:pt x="7863028" y="646257"/>
                </a:cubicBezTo>
                <a:cubicBezTo>
                  <a:pt x="7870581" y="645169"/>
                  <a:pt x="7875436" y="641901"/>
                  <a:pt x="7877594" y="636456"/>
                </a:cubicBezTo>
                <a:cubicBezTo>
                  <a:pt x="7877594" y="636456"/>
                  <a:pt x="7878132" y="635366"/>
                  <a:pt x="7879212" y="633189"/>
                </a:cubicBezTo>
                <a:cubicBezTo>
                  <a:pt x="7879212" y="632099"/>
                  <a:pt x="7879750" y="631010"/>
                  <a:pt x="7880831" y="629921"/>
                </a:cubicBezTo>
                <a:cubicBezTo>
                  <a:pt x="7882988" y="626654"/>
                  <a:pt x="7885685" y="623387"/>
                  <a:pt x="7888921" y="620119"/>
                </a:cubicBezTo>
                <a:cubicBezTo>
                  <a:pt x="7892158" y="616852"/>
                  <a:pt x="7893776" y="613040"/>
                  <a:pt x="7893776" y="608684"/>
                </a:cubicBezTo>
                <a:close/>
                <a:moveTo>
                  <a:pt x="6376621" y="608684"/>
                </a:moveTo>
                <a:cubicBezTo>
                  <a:pt x="6374464" y="608684"/>
                  <a:pt x="6373115" y="609500"/>
                  <a:pt x="6372575" y="611134"/>
                </a:cubicBezTo>
                <a:cubicBezTo>
                  <a:pt x="6372036" y="612768"/>
                  <a:pt x="6370688" y="613584"/>
                  <a:pt x="6368529" y="613584"/>
                </a:cubicBezTo>
                <a:cubicBezTo>
                  <a:pt x="6359899" y="614673"/>
                  <a:pt x="6354774" y="615763"/>
                  <a:pt x="6353156" y="616852"/>
                </a:cubicBezTo>
                <a:cubicBezTo>
                  <a:pt x="6351538" y="617941"/>
                  <a:pt x="6348031" y="621208"/>
                  <a:pt x="6342637" y="626654"/>
                </a:cubicBezTo>
                <a:cubicBezTo>
                  <a:pt x="6338322" y="631010"/>
                  <a:pt x="6333197" y="634005"/>
                  <a:pt x="6327264" y="635639"/>
                </a:cubicBezTo>
                <a:cubicBezTo>
                  <a:pt x="6321329" y="637273"/>
                  <a:pt x="6316744" y="639724"/>
                  <a:pt x="6313507" y="642990"/>
                </a:cubicBezTo>
                <a:cubicBezTo>
                  <a:pt x="6308113" y="647347"/>
                  <a:pt x="6303797" y="652792"/>
                  <a:pt x="6300561" y="659327"/>
                </a:cubicBezTo>
                <a:cubicBezTo>
                  <a:pt x="6297324" y="665862"/>
                  <a:pt x="6291930" y="670218"/>
                  <a:pt x="6284378" y="672397"/>
                </a:cubicBezTo>
                <a:lnTo>
                  <a:pt x="6284378" y="682199"/>
                </a:lnTo>
                <a:cubicBezTo>
                  <a:pt x="6284378" y="683288"/>
                  <a:pt x="6284917" y="683832"/>
                  <a:pt x="6285996" y="683832"/>
                </a:cubicBezTo>
                <a:lnTo>
                  <a:pt x="6287616" y="683832"/>
                </a:lnTo>
                <a:lnTo>
                  <a:pt x="6290852" y="683832"/>
                </a:lnTo>
                <a:cubicBezTo>
                  <a:pt x="6296245" y="678387"/>
                  <a:pt x="6300022" y="675120"/>
                  <a:pt x="6302179" y="674031"/>
                </a:cubicBezTo>
                <a:cubicBezTo>
                  <a:pt x="6311889" y="671852"/>
                  <a:pt x="6317014" y="668585"/>
                  <a:pt x="6317554" y="664229"/>
                </a:cubicBezTo>
                <a:cubicBezTo>
                  <a:pt x="6318093" y="659871"/>
                  <a:pt x="6321060" y="656060"/>
                  <a:pt x="6326454" y="652792"/>
                </a:cubicBezTo>
                <a:cubicBezTo>
                  <a:pt x="6331848" y="649525"/>
                  <a:pt x="6338322" y="647347"/>
                  <a:pt x="6345873" y="646257"/>
                </a:cubicBezTo>
                <a:cubicBezTo>
                  <a:pt x="6353426" y="645169"/>
                  <a:pt x="6358281" y="641901"/>
                  <a:pt x="6360438" y="636456"/>
                </a:cubicBezTo>
                <a:cubicBezTo>
                  <a:pt x="6360438" y="636456"/>
                  <a:pt x="6360977" y="635366"/>
                  <a:pt x="6362056" y="633189"/>
                </a:cubicBezTo>
                <a:cubicBezTo>
                  <a:pt x="6362056" y="632099"/>
                  <a:pt x="6362596" y="631010"/>
                  <a:pt x="6363675" y="629921"/>
                </a:cubicBezTo>
                <a:cubicBezTo>
                  <a:pt x="6365832" y="626654"/>
                  <a:pt x="6368529" y="623387"/>
                  <a:pt x="6371765" y="620119"/>
                </a:cubicBezTo>
                <a:cubicBezTo>
                  <a:pt x="6375003" y="616852"/>
                  <a:pt x="6376621" y="613040"/>
                  <a:pt x="6376621" y="608684"/>
                </a:cubicBezTo>
                <a:close/>
                <a:moveTo>
                  <a:pt x="4167844" y="608684"/>
                </a:moveTo>
                <a:cubicBezTo>
                  <a:pt x="4162449" y="608684"/>
                  <a:pt x="4159752" y="610861"/>
                  <a:pt x="4159752" y="615219"/>
                </a:cubicBezTo>
                <a:cubicBezTo>
                  <a:pt x="4159752" y="615219"/>
                  <a:pt x="4160292" y="615763"/>
                  <a:pt x="4161371" y="616852"/>
                </a:cubicBezTo>
                <a:cubicBezTo>
                  <a:pt x="4165687" y="616852"/>
                  <a:pt x="4167844" y="614129"/>
                  <a:pt x="4167844" y="608684"/>
                </a:cubicBezTo>
                <a:close/>
                <a:moveTo>
                  <a:pt x="8152704" y="607050"/>
                </a:moveTo>
                <a:cubicBezTo>
                  <a:pt x="8151626" y="607050"/>
                  <a:pt x="8147310" y="608684"/>
                  <a:pt x="8139759" y="611950"/>
                </a:cubicBezTo>
                <a:cubicBezTo>
                  <a:pt x="8132206" y="615219"/>
                  <a:pt x="8127890" y="617396"/>
                  <a:pt x="8126812" y="618485"/>
                </a:cubicBezTo>
                <a:cubicBezTo>
                  <a:pt x="8117101" y="622842"/>
                  <a:pt x="8110090" y="628559"/>
                  <a:pt x="8105774" y="635639"/>
                </a:cubicBezTo>
                <a:cubicBezTo>
                  <a:pt x="8101458" y="642718"/>
                  <a:pt x="8096064" y="649525"/>
                  <a:pt x="8089590" y="656060"/>
                </a:cubicBezTo>
                <a:cubicBezTo>
                  <a:pt x="8089590" y="657148"/>
                  <a:pt x="8089052" y="658238"/>
                  <a:pt x="8087972" y="659327"/>
                </a:cubicBezTo>
                <a:cubicBezTo>
                  <a:pt x="8087972" y="660417"/>
                  <a:pt x="8089052" y="660961"/>
                  <a:pt x="8091208" y="660961"/>
                </a:cubicBezTo>
                <a:cubicBezTo>
                  <a:pt x="8094446" y="660961"/>
                  <a:pt x="8097952" y="658783"/>
                  <a:pt x="8101728" y="654426"/>
                </a:cubicBezTo>
                <a:cubicBezTo>
                  <a:pt x="8105504" y="650069"/>
                  <a:pt x="8111707" y="648436"/>
                  <a:pt x="8120338" y="649525"/>
                </a:cubicBezTo>
                <a:cubicBezTo>
                  <a:pt x="8121418" y="649525"/>
                  <a:pt x="8121956" y="648436"/>
                  <a:pt x="8121956" y="646257"/>
                </a:cubicBezTo>
                <a:lnTo>
                  <a:pt x="8121956" y="638089"/>
                </a:lnTo>
                <a:lnTo>
                  <a:pt x="8121956" y="636456"/>
                </a:lnTo>
                <a:lnTo>
                  <a:pt x="8136522" y="621752"/>
                </a:lnTo>
                <a:cubicBezTo>
                  <a:pt x="8137600" y="620664"/>
                  <a:pt x="8140566" y="618757"/>
                  <a:pt x="8145422" y="616035"/>
                </a:cubicBezTo>
                <a:cubicBezTo>
                  <a:pt x="8150277" y="613312"/>
                  <a:pt x="8152704" y="610861"/>
                  <a:pt x="8152704" y="608684"/>
                </a:cubicBezTo>
                <a:close/>
                <a:moveTo>
                  <a:pt x="7322112" y="607050"/>
                </a:moveTo>
                <a:cubicBezTo>
                  <a:pt x="7321034" y="607050"/>
                  <a:pt x="7319954" y="607594"/>
                  <a:pt x="7318876" y="608684"/>
                </a:cubicBezTo>
                <a:lnTo>
                  <a:pt x="7318876" y="610317"/>
                </a:lnTo>
                <a:cubicBezTo>
                  <a:pt x="7321034" y="610317"/>
                  <a:pt x="7322652" y="609773"/>
                  <a:pt x="7323731" y="608684"/>
                </a:cubicBezTo>
                <a:close/>
                <a:moveTo>
                  <a:pt x="7292983" y="607050"/>
                </a:moveTo>
                <a:cubicBezTo>
                  <a:pt x="7289746" y="607050"/>
                  <a:pt x="7288128" y="609773"/>
                  <a:pt x="7288128" y="615219"/>
                </a:cubicBezTo>
                <a:lnTo>
                  <a:pt x="7288128" y="618485"/>
                </a:lnTo>
                <a:cubicBezTo>
                  <a:pt x="7289206" y="620664"/>
                  <a:pt x="7290286" y="621752"/>
                  <a:pt x="7291365" y="621752"/>
                </a:cubicBezTo>
                <a:cubicBezTo>
                  <a:pt x="7295678" y="621752"/>
                  <a:pt x="7297838" y="618485"/>
                  <a:pt x="7297838" y="611950"/>
                </a:cubicBezTo>
                <a:cubicBezTo>
                  <a:pt x="7297838" y="608684"/>
                  <a:pt x="7296219" y="607050"/>
                  <a:pt x="7292983" y="607050"/>
                </a:cubicBezTo>
                <a:close/>
                <a:moveTo>
                  <a:pt x="7270326" y="607050"/>
                </a:moveTo>
                <a:cubicBezTo>
                  <a:pt x="7264932" y="607050"/>
                  <a:pt x="7262235" y="609228"/>
                  <a:pt x="7262235" y="613584"/>
                </a:cubicBezTo>
                <a:cubicBezTo>
                  <a:pt x="7262235" y="615763"/>
                  <a:pt x="7263314" y="616852"/>
                  <a:pt x="7265472" y="616852"/>
                </a:cubicBezTo>
                <a:cubicBezTo>
                  <a:pt x="7270865" y="616852"/>
                  <a:pt x="7273562" y="614129"/>
                  <a:pt x="7273562" y="608684"/>
                </a:cubicBezTo>
                <a:cubicBezTo>
                  <a:pt x="7273562" y="607594"/>
                  <a:pt x="7272484" y="607050"/>
                  <a:pt x="7270326" y="607050"/>
                </a:cubicBezTo>
                <a:close/>
                <a:moveTo>
                  <a:pt x="6635548" y="607050"/>
                </a:moveTo>
                <a:cubicBezTo>
                  <a:pt x="6634470" y="607050"/>
                  <a:pt x="6630154" y="608684"/>
                  <a:pt x="6622603" y="611950"/>
                </a:cubicBezTo>
                <a:cubicBezTo>
                  <a:pt x="6615050" y="615219"/>
                  <a:pt x="6610735" y="617396"/>
                  <a:pt x="6609656" y="618485"/>
                </a:cubicBezTo>
                <a:cubicBezTo>
                  <a:pt x="6599946" y="622842"/>
                  <a:pt x="6592934" y="628559"/>
                  <a:pt x="6588619" y="635639"/>
                </a:cubicBezTo>
                <a:cubicBezTo>
                  <a:pt x="6584302" y="642718"/>
                  <a:pt x="6578908" y="649525"/>
                  <a:pt x="6572434" y="656060"/>
                </a:cubicBezTo>
                <a:cubicBezTo>
                  <a:pt x="6572434" y="657148"/>
                  <a:pt x="6571896" y="658238"/>
                  <a:pt x="6570816" y="659327"/>
                </a:cubicBezTo>
                <a:cubicBezTo>
                  <a:pt x="6570816" y="660417"/>
                  <a:pt x="6571896" y="660961"/>
                  <a:pt x="6574052" y="660961"/>
                </a:cubicBezTo>
                <a:cubicBezTo>
                  <a:pt x="6577290" y="660961"/>
                  <a:pt x="6580796" y="658783"/>
                  <a:pt x="6584572" y="654426"/>
                </a:cubicBezTo>
                <a:cubicBezTo>
                  <a:pt x="6588348" y="650069"/>
                  <a:pt x="6594552" y="648436"/>
                  <a:pt x="6603182" y="649525"/>
                </a:cubicBezTo>
                <a:cubicBezTo>
                  <a:pt x="6604262" y="649525"/>
                  <a:pt x="6604800" y="648436"/>
                  <a:pt x="6604800" y="646257"/>
                </a:cubicBezTo>
                <a:lnTo>
                  <a:pt x="6604800" y="638089"/>
                </a:lnTo>
                <a:lnTo>
                  <a:pt x="6604800" y="636456"/>
                </a:lnTo>
                <a:lnTo>
                  <a:pt x="6619366" y="621752"/>
                </a:lnTo>
                <a:cubicBezTo>
                  <a:pt x="6620444" y="620664"/>
                  <a:pt x="6623412" y="618757"/>
                  <a:pt x="6628267" y="616035"/>
                </a:cubicBezTo>
                <a:cubicBezTo>
                  <a:pt x="6633121" y="613312"/>
                  <a:pt x="6635548" y="610861"/>
                  <a:pt x="6635548" y="608684"/>
                </a:cubicBezTo>
                <a:close/>
                <a:moveTo>
                  <a:pt x="5805968" y="607050"/>
                </a:moveTo>
                <a:cubicBezTo>
                  <a:pt x="5800574" y="607050"/>
                  <a:pt x="5797338" y="608684"/>
                  <a:pt x="5796259" y="611950"/>
                </a:cubicBezTo>
                <a:cubicBezTo>
                  <a:pt x="5797338" y="613040"/>
                  <a:pt x="5798956" y="613584"/>
                  <a:pt x="5801113" y="613584"/>
                </a:cubicBezTo>
                <a:cubicBezTo>
                  <a:pt x="5804349" y="613584"/>
                  <a:pt x="5805968" y="611406"/>
                  <a:pt x="5805968" y="607050"/>
                </a:cubicBezTo>
                <a:close/>
                <a:moveTo>
                  <a:pt x="5710489" y="607050"/>
                </a:moveTo>
                <a:cubicBezTo>
                  <a:pt x="5707251" y="607050"/>
                  <a:pt x="5705094" y="608684"/>
                  <a:pt x="5704015" y="611950"/>
                </a:cubicBezTo>
                <a:cubicBezTo>
                  <a:pt x="5700779" y="619575"/>
                  <a:pt x="5694575" y="624475"/>
                  <a:pt x="5685406" y="626654"/>
                </a:cubicBezTo>
                <a:cubicBezTo>
                  <a:pt x="5676235" y="628833"/>
                  <a:pt x="5671649" y="631010"/>
                  <a:pt x="5671649" y="633189"/>
                </a:cubicBezTo>
                <a:cubicBezTo>
                  <a:pt x="5671649" y="637545"/>
                  <a:pt x="5674346" y="641901"/>
                  <a:pt x="5679741" y="646257"/>
                </a:cubicBezTo>
                <a:cubicBezTo>
                  <a:pt x="5685135" y="650615"/>
                  <a:pt x="5689451" y="652792"/>
                  <a:pt x="5692688" y="652792"/>
                </a:cubicBezTo>
                <a:lnTo>
                  <a:pt x="5694306" y="652792"/>
                </a:lnTo>
                <a:cubicBezTo>
                  <a:pt x="5696462" y="645169"/>
                  <a:pt x="5701048" y="639996"/>
                  <a:pt x="5708061" y="637273"/>
                </a:cubicBezTo>
                <a:cubicBezTo>
                  <a:pt x="5715075" y="634550"/>
                  <a:pt x="5718580" y="628833"/>
                  <a:pt x="5718580" y="620119"/>
                </a:cubicBezTo>
                <a:cubicBezTo>
                  <a:pt x="5718580" y="617941"/>
                  <a:pt x="5717772" y="615219"/>
                  <a:pt x="5716152" y="611950"/>
                </a:cubicBezTo>
                <a:cubicBezTo>
                  <a:pt x="5714534" y="608684"/>
                  <a:pt x="5712647" y="607050"/>
                  <a:pt x="5710489" y="607050"/>
                </a:cubicBezTo>
                <a:close/>
                <a:moveTo>
                  <a:pt x="8460181" y="605415"/>
                </a:moveTo>
                <a:cubicBezTo>
                  <a:pt x="8456944" y="605415"/>
                  <a:pt x="8453979" y="608138"/>
                  <a:pt x="8451282" y="613584"/>
                </a:cubicBezTo>
                <a:cubicBezTo>
                  <a:pt x="8448583" y="619029"/>
                  <a:pt x="8445616" y="621752"/>
                  <a:pt x="8442380" y="621752"/>
                </a:cubicBezTo>
                <a:cubicBezTo>
                  <a:pt x="8436986" y="622842"/>
                  <a:pt x="8433479" y="623931"/>
                  <a:pt x="8431861" y="625020"/>
                </a:cubicBezTo>
                <a:cubicBezTo>
                  <a:pt x="8430243" y="626110"/>
                  <a:pt x="8426736" y="627743"/>
                  <a:pt x="8421342" y="629921"/>
                </a:cubicBezTo>
                <a:cubicBezTo>
                  <a:pt x="8419184" y="631010"/>
                  <a:pt x="8418375" y="632371"/>
                  <a:pt x="8418916" y="634005"/>
                </a:cubicBezTo>
                <a:cubicBezTo>
                  <a:pt x="8419454" y="635639"/>
                  <a:pt x="8419454" y="637273"/>
                  <a:pt x="8418916" y="638906"/>
                </a:cubicBezTo>
                <a:cubicBezTo>
                  <a:pt x="8418375" y="640540"/>
                  <a:pt x="8417027" y="642173"/>
                  <a:pt x="8414870" y="643808"/>
                </a:cubicBezTo>
                <a:cubicBezTo>
                  <a:pt x="8412712" y="645441"/>
                  <a:pt x="8407856" y="646803"/>
                  <a:pt x="8400304" y="647892"/>
                </a:cubicBezTo>
                <a:cubicBezTo>
                  <a:pt x="8398147" y="650069"/>
                  <a:pt x="8396258" y="652792"/>
                  <a:pt x="8394640" y="656060"/>
                </a:cubicBezTo>
                <a:cubicBezTo>
                  <a:pt x="8393022" y="659327"/>
                  <a:pt x="8391134" y="662594"/>
                  <a:pt x="8388976" y="665862"/>
                </a:cubicBezTo>
                <a:cubicBezTo>
                  <a:pt x="8391134" y="663683"/>
                  <a:pt x="8393831" y="661778"/>
                  <a:pt x="8397067" y="660145"/>
                </a:cubicBezTo>
                <a:cubicBezTo>
                  <a:pt x="8400304" y="658510"/>
                  <a:pt x="8403002" y="656604"/>
                  <a:pt x="8405159" y="654426"/>
                </a:cubicBezTo>
                <a:lnTo>
                  <a:pt x="8421342" y="654426"/>
                </a:lnTo>
                <a:cubicBezTo>
                  <a:pt x="8423500" y="654426"/>
                  <a:pt x="8425118" y="651976"/>
                  <a:pt x="8426197" y="647075"/>
                </a:cubicBezTo>
                <a:cubicBezTo>
                  <a:pt x="8427275" y="642173"/>
                  <a:pt x="8427815" y="639178"/>
                  <a:pt x="8427815" y="638089"/>
                </a:cubicBezTo>
                <a:cubicBezTo>
                  <a:pt x="8428895" y="637001"/>
                  <a:pt x="8434558" y="633189"/>
                  <a:pt x="8444807" y="626654"/>
                </a:cubicBezTo>
                <a:cubicBezTo>
                  <a:pt x="8455057" y="620119"/>
                  <a:pt x="8461261" y="615763"/>
                  <a:pt x="8463417" y="613584"/>
                </a:cubicBezTo>
                <a:lnTo>
                  <a:pt x="8463417" y="611950"/>
                </a:lnTo>
                <a:cubicBezTo>
                  <a:pt x="8463417" y="607594"/>
                  <a:pt x="8462338" y="605415"/>
                  <a:pt x="8460181" y="605415"/>
                </a:cubicBezTo>
                <a:close/>
                <a:moveTo>
                  <a:pt x="6943026" y="605415"/>
                </a:moveTo>
                <a:cubicBezTo>
                  <a:pt x="6939788" y="605415"/>
                  <a:pt x="6936823" y="608138"/>
                  <a:pt x="6934126" y="613584"/>
                </a:cubicBezTo>
                <a:cubicBezTo>
                  <a:pt x="6931428" y="619029"/>
                  <a:pt x="6928460" y="621752"/>
                  <a:pt x="6925224" y="621752"/>
                </a:cubicBezTo>
                <a:cubicBezTo>
                  <a:pt x="6919830" y="622842"/>
                  <a:pt x="6916324" y="623931"/>
                  <a:pt x="6914706" y="625020"/>
                </a:cubicBezTo>
                <a:cubicBezTo>
                  <a:pt x="6913087" y="626110"/>
                  <a:pt x="6909580" y="627743"/>
                  <a:pt x="6904186" y="629921"/>
                </a:cubicBezTo>
                <a:cubicBezTo>
                  <a:pt x="6902028" y="631010"/>
                  <a:pt x="6901218" y="632371"/>
                  <a:pt x="6901760" y="634005"/>
                </a:cubicBezTo>
                <a:cubicBezTo>
                  <a:pt x="6902298" y="635639"/>
                  <a:pt x="6902298" y="637273"/>
                  <a:pt x="6901760" y="638906"/>
                </a:cubicBezTo>
                <a:cubicBezTo>
                  <a:pt x="6901218" y="640540"/>
                  <a:pt x="6899871" y="642173"/>
                  <a:pt x="6897714" y="643808"/>
                </a:cubicBezTo>
                <a:cubicBezTo>
                  <a:pt x="6895556" y="645441"/>
                  <a:pt x="6890700" y="646803"/>
                  <a:pt x="6883148" y="647892"/>
                </a:cubicBezTo>
                <a:cubicBezTo>
                  <a:pt x="6880990" y="650069"/>
                  <a:pt x="6879103" y="652792"/>
                  <a:pt x="6877484" y="656060"/>
                </a:cubicBezTo>
                <a:cubicBezTo>
                  <a:pt x="6875866" y="659327"/>
                  <a:pt x="6873978" y="662594"/>
                  <a:pt x="6871820" y="665862"/>
                </a:cubicBezTo>
                <a:cubicBezTo>
                  <a:pt x="6873978" y="663683"/>
                  <a:pt x="6876676" y="661778"/>
                  <a:pt x="6879912" y="660145"/>
                </a:cubicBezTo>
                <a:cubicBezTo>
                  <a:pt x="6883148" y="658510"/>
                  <a:pt x="6885846" y="656604"/>
                  <a:pt x="6888003" y="654426"/>
                </a:cubicBezTo>
                <a:lnTo>
                  <a:pt x="6904186" y="654426"/>
                </a:lnTo>
                <a:cubicBezTo>
                  <a:pt x="6906344" y="654426"/>
                  <a:pt x="6907962" y="651976"/>
                  <a:pt x="6909042" y="647075"/>
                </a:cubicBezTo>
                <a:cubicBezTo>
                  <a:pt x="6910120" y="642173"/>
                  <a:pt x="6910660" y="639178"/>
                  <a:pt x="6910660" y="638089"/>
                </a:cubicBezTo>
                <a:cubicBezTo>
                  <a:pt x="6911738" y="637001"/>
                  <a:pt x="6917402" y="633189"/>
                  <a:pt x="6927651" y="626654"/>
                </a:cubicBezTo>
                <a:cubicBezTo>
                  <a:pt x="6937900" y="620119"/>
                  <a:pt x="6944104" y="615763"/>
                  <a:pt x="6946262" y="613584"/>
                </a:cubicBezTo>
                <a:lnTo>
                  <a:pt x="6946262" y="611950"/>
                </a:lnTo>
                <a:cubicBezTo>
                  <a:pt x="6946262" y="607594"/>
                  <a:pt x="6945182" y="605415"/>
                  <a:pt x="6943026" y="605415"/>
                </a:cubicBezTo>
                <a:close/>
                <a:moveTo>
                  <a:pt x="4476940" y="603782"/>
                </a:moveTo>
                <a:cubicBezTo>
                  <a:pt x="4474782" y="603782"/>
                  <a:pt x="4473703" y="604871"/>
                  <a:pt x="4473703" y="607050"/>
                </a:cubicBezTo>
                <a:cubicBezTo>
                  <a:pt x="4473703" y="609228"/>
                  <a:pt x="4474782" y="610317"/>
                  <a:pt x="4476940" y="610317"/>
                </a:cubicBezTo>
                <a:cubicBezTo>
                  <a:pt x="4476940" y="610317"/>
                  <a:pt x="4477479" y="609773"/>
                  <a:pt x="4478558" y="608684"/>
                </a:cubicBezTo>
                <a:cubicBezTo>
                  <a:pt x="4478558" y="605415"/>
                  <a:pt x="4478018" y="603782"/>
                  <a:pt x="4476940" y="603782"/>
                </a:cubicBezTo>
                <a:close/>
                <a:moveTo>
                  <a:pt x="2636932" y="603782"/>
                </a:moveTo>
                <a:cubicBezTo>
                  <a:pt x="2633696" y="603782"/>
                  <a:pt x="2628841" y="605143"/>
                  <a:pt x="2622367" y="607866"/>
                </a:cubicBezTo>
                <a:cubicBezTo>
                  <a:pt x="2615895" y="610589"/>
                  <a:pt x="2612658" y="614129"/>
                  <a:pt x="2612658" y="618485"/>
                </a:cubicBezTo>
                <a:lnTo>
                  <a:pt x="2625605" y="618485"/>
                </a:lnTo>
                <a:cubicBezTo>
                  <a:pt x="2627763" y="618485"/>
                  <a:pt x="2630189" y="616580"/>
                  <a:pt x="2632887" y="612768"/>
                </a:cubicBezTo>
                <a:cubicBezTo>
                  <a:pt x="2635584" y="608956"/>
                  <a:pt x="2636932" y="605961"/>
                  <a:pt x="2636932" y="603782"/>
                </a:cubicBezTo>
                <a:close/>
                <a:moveTo>
                  <a:pt x="1186229" y="603782"/>
                </a:moveTo>
                <a:cubicBezTo>
                  <a:pt x="1184071" y="603782"/>
                  <a:pt x="1181643" y="604871"/>
                  <a:pt x="1178946" y="607050"/>
                </a:cubicBezTo>
                <a:cubicBezTo>
                  <a:pt x="1176248" y="609228"/>
                  <a:pt x="1174900" y="610861"/>
                  <a:pt x="1174900" y="611950"/>
                </a:cubicBezTo>
                <a:lnTo>
                  <a:pt x="1174900" y="613584"/>
                </a:lnTo>
                <a:cubicBezTo>
                  <a:pt x="1177058" y="613584"/>
                  <a:pt x="1179755" y="612768"/>
                  <a:pt x="1182991" y="611134"/>
                </a:cubicBezTo>
                <a:cubicBezTo>
                  <a:pt x="1186229" y="609500"/>
                  <a:pt x="1187847" y="607594"/>
                  <a:pt x="1187847" y="605415"/>
                </a:cubicBezTo>
                <a:cubicBezTo>
                  <a:pt x="1187847" y="604327"/>
                  <a:pt x="1187306" y="603782"/>
                  <a:pt x="1186229" y="603782"/>
                </a:cubicBezTo>
                <a:close/>
                <a:moveTo>
                  <a:pt x="487628" y="603782"/>
                </a:moveTo>
                <a:cubicBezTo>
                  <a:pt x="484392" y="603782"/>
                  <a:pt x="479537" y="605143"/>
                  <a:pt x="473065" y="607866"/>
                </a:cubicBezTo>
                <a:cubicBezTo>
                  <a:pt x="466591" y="610589"/>
                  <a:pt x="463354" y="614129"/>
                  <a:pt x="463354" y="618485"/>
                </a:cubicBezTo>
                <a:lnTo>
                  <a:pt x="476301" y="618485"/>
                </a:lnTo>
                <a:cubicBezTo>
                  <a:pt x="478459" y="618485"/>
                  <a:pt x="480885" y="616580"/>
                  <a:pt x="483582" y="612768"/>
                </a:cubicBezTo>
                <a:cubicBezTo>
                  <a:pt x="486280" y="608956"/>
                  <a:pt x="487628" y="605961"/>
                  <a:pt x="487628" y="603782"/>
                </a:cubicBezTo>
                <a:close/>
                <a:moveTo>
                  <a:pt x="2887769" y="602149"/>
                </a:moveTo>
                <a:cubicBezTo>
                  <a:pt x="2885612" y="602149"/>
                  <a:pt x="2880487" y="606505"/>
                  <a:pt x="2872395" y="615219"/>
                </a:cubicBezTo>
                <a:cubicBezTo>
                  <a:pt x="2864304" y="623931"/>
                  <a:pt x="2859179" y="629377"/>
                  <a:pt x="2857022" y="631555"/>
                </a:cubicBezTo>
                <a:cubicBezTo>
                  <a:pt x="2852706" y="633733"/>
                  <a:pt x="2848660" y="635094"/>
                  <a:pt x="2844884" y="635639"/>
                </a:cubicBezTo>
                <a:cubicBezTo>
                  <a:pt x="2841109" y="636184"/>
                  <a:pt x="2837602" y="637545"/>
                  <a:pt x="2834366" y="639724"/>
                </a:cubicBezTo>
                <a:cubicBezTo>
                  <a:pt x="2832207" y="641901"/>
                  <a:pt x="2831128" y="643808"/>
                  <a:pt x="2831128" y="645441"/>
                </a:cubicBezTo>
                <a:cubicBezTo>
                  <a:pt x="2831128" y="647075"/>
                  <a:pt x="2830050" y="648436"/>
                  <a:pt x="2827892" y="649525"/>
                </a:cubicBezTo>
                <a:cubicBezTo>
                  <a:pt x="2820340" y="652792"/>
                  <a:pt x="2813597" y="656876"/>
                  <a:pt x="2807663" y="661778"/>
                </a:cubicBezTo>
                <a:cubicBezTo>
                  <a:pt x="2801729" y="666678"/>
                  <a:pt x="2795526" y="671852"/>
                  <a:pt x="2789053" y="677297"/>
                </a:cubicBezTo>
                <a:cubicBezTo>
                  <a:pt x="2787974" y="678387"/>
                  <a:pt x="2786625" y="680565"/>
                  <a:pt x="2785007" y="683832"/>
                </a:cubicBezTo>
                <a:cubicBezTo>
                  <a:pt x="2783389" y="687099"/>
                  <a:pt x="2781501" y="689278"/>
                  <a:pt x="2779343" y="690367"/>
                </a:cubicBezTo>
                <a:cubicBezTo>
                  <a:pt x="2778264" y="691457"/>
                  <a:pt x="2777185" y="692001"/>
                  <a:pt x="2776107" y="692001"/>
                </a:cubicBezTo>
                <a:lnTo>
                  <a:pt x="2771252" y="692001"/>
                </a:lnTo>
                <a:lnTo>
                  <a:pt x="2755069" y="706704"/>
                </a:lnTo>
                <a:cubicBezTo>
                  <a:pt x="2752910" y="708881"/>
                  <a:pt x="2750213" y="709971"/>
                  <a:pt x="2746977" y="709971"/>
                </a:cubicBezTo>
                <a:cubicBezTo>
                  <a:pt x="2743740" y="709971"/>
                  <a:pt x="2741043" y="711060"/>
                  <a:pt x="2738886" y="713239"/>
                </a:cubicBezTo>
                <a:cubicBezTo>
                  <a:pt x="2736727" y="714327"/>
                  <a:pt x="2735919" y="716234"/>
                  <a:pt x="2736458" y="718957"/>
                </a:cubicBezTo>
                <a:cubicBezTo>
                  <a:pt x="2736997" y="721679"/>
                  <a:pt x="2736189" y="723585"/>
                  <a:pt x="2734030" y="724674"/>
                </a:cubicBezTo>
                <a:cubicBezTo>
                  <a:pt x="2730794" y="725764"/>
                  <a:pt x="2725939" y="726308"/>
                  <a:pt x="2719467" y="726308"/>
                </a:cubicBezTo>
                <a:cubicBezTo>
                  <a:pt x="2718388" y="726308"/>
                  <a:pt x="2717308" y="726853"/>
                  <a:pt x="2716229" y="727941"/>
                </a:cubicBezTo>
                <a:cubicBezTo>
                  <a:pt x="2714072" y="734476"/>
                  <a:pt x="2709756" y="740739"/>
                  <a:pt x="2703284" y="746728"/>
                </a:cubicBezTo>
                <a:cubicBezTo>
                  <a:pt x="2696810" y="752719"/>
                  <a:pt x="2690876" y="758981"/>
                  <a:pt x="2685481" y="765516"/>
                </a:cubicBezTo>
                <a:lnTo>
                  <a:pt x="2675772" y="765516"/>
                </a:lnTo>
                <a:cubicBezTo>
                  <a:pt x="2675772" y="769872"/>
                  <a:pt x="2674693" y="773412"/>
                  <a:pt x="2672536" y="776135"/>
                </a:cubicBezTo>
                <a:cubicBezTo>
                  <a:pt x="2670377" y="778858"/>
                  <a:pt x="2669298" y="781853"/>
                  <a:pt x="2669298" y="785120"/>
                </a:cubicBezTo>
                <a:cubicBezTo>
                  <a:pt x="2673613" y="785120"/>
                  <a:pt x="2676312" y="783214"/>
                  <a:pt x="2677390" y="779402"/>
                </a:cubicBezTo>
                <a:cubicBezTo>
                  <a:pt x="2678469" y="775590"/>
                  <a:pt x="2680627" y="772595"/>
                  <a:pt x="2683863" y="770418"/>
                </a:cubicBezTo>
                <a:cubicBezTo>
                  <a:pt x="2692495" y="766060"/>
                  <a:pt x="2700316" y="762249"/>
                  <a:pt x="2707329" y="758981"/>
                </a:cubicBezTo>
                <a:cubicBezTo>
                  <a:pt x="2714342" y="755714"/>
                  <a:pt x="2721085" y="751358"/>
                  <a:pt x="2727557" y="745912"/>
                </a:cubicBezTo>
                <a:cubicBezTo>
                  <a:pt x="2729715" y="743734"/>
                  <a:pt x="2731333" y="741828"/>
                  <a:pt x="2732412" y="740193"/>
                </a:cubicBezTo>
                <a:cubicBezTo>
                  <a:pt x="2733491" y="738560"/>
                  <a:pt x="2735109" y="736655"/>
                  <a:pt x="2737268" y="734476"/>
                </a:cubicBezTo>
                <a:cubicBezTo>
                  <a:pt x="2742662" y="729030"/>
                  <a:pt x="2748865" y="724402"/>
                  <a:pt x="2755878" y="720590"/>
                </a:cubicBezTo>
                <a:cubicBezTo>
                  <a:pt x="2762891" y="716778"/>
                  <a:pt x="2769093" y="712694"/>
                  <a:pt x="2774488" y="708337"/>
                </a:cubicBezTo>
                <a:cubicBezTo>
                  <a:pt x="2777725" y="706159"/>
                  <a:pt x="2780692" y="702074"/>
                  <a:pt x="2783389" y="696085"/>
                </a:cubicBezTo>
                <a:cubicBezTo>
                  <a:pt x="2786086" y="690095"/>
                  <a:pt x="2789053" y="687099"/>
                  <a:pt x="2792289" y="687099"/>
                </a:cubicBezTo>
                <a:lnTo>
                  <a:pt x="2802000" y="687099"/>
                </a:lnTo>
                <a:cubicBezTo>
                  <a:pt x="2805236" y="684922"/>
                  <a:pt x="2807394" y="682743"/>
                  <a:pt x="2808472" y="680565"/>
                </a:cubicBezTo>
                <a:cubicBezTo>
                  <a:pt x="2809551" y="678387"/>
                  <a:pt x="2811709" y="676208"/>
                  <a:pt x="2814945" y="674031"/>
                </a:cubicBezTo>
                <a:cubicBezTo>
                  <a:pt x="2817104" y="674031"/>
                  <a:pt x="2818452" y="672397"/>
                  <a:pt x="2818991" y="669129"/>
                </a:cubicBezTo>
                <a:cubicBezTo>
                  <a:pt x="2819531" y="665862"/>
                  <a:pt x="2820880" y="664229"/>
                  <a:pt x="2823037" y="664229"/>
                </a:cubicBezTo>
                <a:lnTo>
                  <a:pt x="2831128" y="664229"/>
                </a:lnTo>
                <a:cubicBezTo>
                  <a:pt x="2833287" y="664229"/>
                  <a:pt x="2835984" y="660417"/>
                  <a:pt x="2839220" y="652792"/>
                </a:cubicBezTo>
                <a:cubicBezTo>
                  <a:pt x="2842457" y="645169"/>
                  <a:pt x="2845154" y="640812"/>
                  <a:pt x="2847311" y="639724"/>
                </a:cubicBezTo>
                <a:cubicBezTo>
                  <a:pt x="2849470" y="638634"/>
                  <a:pt x="2851897" y="638362"/>
                  <a:pt x="2854594" y="638906"/>
                </a:cubicBezTo>
                <a:cubicBezTo>
                  <a:pt x="2857292" y="639450"/>
                  <a:pt x="2859179" y="638634"/>
                  <a:pt x="2860258" y="636456"/>
                </a:cubicBezTo>
                <a:cubicBezTo>
                  <a:pt x="2861337" y="635366"/>
                  <a:pt x="2863494" y="632917"/>
                  <a:pt x="2866732" y="629105"/>
                </a:cubicBezTo>
                <a:cubicBezTo>
                  <a:pt x="2869968" y="625292"/>
                  <a:pt x="2873744" y="621752"/>
                  <a:pt x="2878059" y="618485"/>
                </a:cubicBezTo>
                <a:cubicBezTo>
                  <a:pt x="2882374" y="614129"/>
                  <a:pt x="2887230" y="609773"/>
                  <a:pt x="2892624" y="605415"/>
                </a:cubicBezTo>
                <a:cubicBezTo>
                  <a:pt x="2892624" y="603238"/>
                  <a:pt x="2891006" y="602149"/>
                  <a:pt x="2887769" y="602149"/>
                </a:cubicBezTo>
                <a:close/>
                <a:moveTo>
                  <a:pt x="738465" y="602149"/>
                </a:moveTo>
                <a:cubicBezTo>
                  <a:pt x="736308" y="602149"/>
                  <a:pt x="731183" y="606505"/>
                  <a:pt x="723091" y="615219"/>
                </a:cubicBezTo>
                <a:cubicBezTo>
                  <a:pt x="715000" y="623931"/>
                  <a:pt x="709875" y="629377"/>
                  <a:pt x="707718" y="631555"/>
                </a:cubicBezTo>
                <a:cubicBezTo>
                  <a:pt x="703401" y="633733"/>
                  <a:pt x="699356" y="635094"/>
                  <a:pt x="695580" y="635639"/>
                </a:cubicBezTo>
                <a:cubicBezTo>
                  <a:pt x="691805" y="636184"/>
                  <a:pt x="688298" y="637545"/>
                  <a:pt x="685062" y="639724"/>
                </a:cubicBezTo>
                <a:cubicBezTo>
                  <a:pt x="682903" y="641901"/>
                  <a:pt x="681824" y="643808"/>
                  <a:pt x="681824" y="645441"/>
                </a:cubicBezTo>
                <a:cubicBezTo>
                  <a:pt x="681824" y="647075"/>
                  <a:pt x="680746" y="648436"/>
                  <a:pt x="678588" y="649525"/>
                </a:cubicBezTo>
                <a:cubicBezTo>
                  <a:pt x="671035" y="652792"/>
                  <a:pt x="664292" y="656876"/>
                  <a:pt x="658359" y="661778"/>
                </a:cubicBezTo>
                <a:cubicBezTo>
                  <a:pt x="652426" y="666678"/>
                  <a:pt x="646222" y="671852"/>
                  <a:pt x="639749" y="677297"/>
                </a:cubicBezTo>
                <a:cubicBezTo>
                  <a:pt x="638669" y="678387"/>
                  <a:pt x="637321" y="680565"/>
                  <a:pt x="635703" y="683832"/>
                </a:cubicBezTo>
                <a:cubicBezTo>
                  <a:pt x="634085" y="687099"/>
                  <a:pt x="632196" y="689278"/>
                  <a:pt x="630039" y="690367"/>
                </a:cubicBezTo>
                <a:cubicBezTo>
                  <a:pt x="628960" y="691457"/>
                  <a:pt x="627881" y="692001"/>
                  <a:pt x="626802" y="692001"/>
                </a:cubicBezTo>
                <a:lnTo>
                  <a:pt x="621948" y="692001"/>
                </a:lnTo>
                <a:lnTo>
                  <a:pt x="605765" y="706704"/>
                </a:lnTo>
                <a:cubicBezTo>
                  <a:pt x="603606" y="708881"/>
                  <a:pt x="600909" y="709971"/>
                  <a:pt x="597673" y="709971"/>
                </a:cubicBezTo>
                <a:cubicBezTo>
                  <a:pt x="594436" y="709971"/>
                  <a:pt x="591740" y="711060"/>
                  <a:pt x="589582" y="713239"/>
                </a:cubicBezTo>
                <a:cubicBezTo>
                  <a:pt x="587423" y="714327"/>
                  <a:pt x="586615" y="716234"/>
                  <a:pt x="587154" y="718957"/>
                </a:cubicBezTo>
                <a:cubicBezTo>
                  <a:pt x="587694" y="721679"/>
                  <a:pt x="586884" y="723585"/>
                  <a:pt x="584726" y="724674"/>
                </a:cubicBezTo>
                <a:cubicBezTo>
                  <a:pt x="581490" y="725764"/>
                  <a:pt x="576635" y="726308"/>
                  <a:pt x="570163" y="726308"/>
                </a:cubicBezTo>
                <a:cubicBezTo>
                  <a:pt x="569084" y="726308"/>
                  <a:pt x="568004" y="726853"/>
                  <a:pt x="566925" y="727941"/>
                </a:cubicBezTo>
                <a:cubicBezTo>
                  <a:pt x="564767" y="734476"/>
                  <a:pt x="560452" y="740739"/>
                  <a:pt x="553979" y="746728"/>
                </a:cubicBezTo>
                <a:cubicBezTo>
                  <a:pt x="547506" y="752719"/>
                  <a:pt x="541571" y="758981"/>
                  <a:pt x="536177" y="765516"/>
                </a:cubicBezTo>
                <a:lnTo>
                  <a:pt x="526468" y="765516"/>
                </a:lnTo>
                <a:cubicBezTo>
                  <a:pt x="526468" y="769872"/>
                  <a:pt x="525389" y="773412"/>
                  <a:pt x="523232" y="776135"/>
                </a:cubicBezTo>
                <a:cubicBezTo>
                  <a:pt x="521073" y="778858"/>
                  <a:pt x="519994" y="781853"/>
                  <a:pt x="519994" y="785120"/>
                </a:cubicBezTo>
                <a:cubicBezTo>
                  <a:pt x="524311" y="785120"/>
                  <a:pt x="527008" y="783214"/>
                  <a:pt x="528086" y="779402"/>
                </a:cubicBezTo>
                <a:cubicBezTo>
                  <a:pt x="529165" y="775590"/>
                  <a:pt x="531323" y="772595"/>
                  <a:pt x="534559" y="770418"/>
                </a:cubicBezTo>
                <a:cubicBezTo>
                  <a:pt x="543191" y="766060"/>
                  <a:pt x="551012" y="762249"/>
                  <a:pt x="558025" y="758981"/>
                </a:cubicBezTo>
                <a:cubicBezTo>
                  <a:pt x="565038" y="755714"/>
                  <a:pt x="571781" y="751358"/>
                  <a:pt x="578253" y="745912"/>
                </a:cubicBezTo>
                <a:cubicBezTo>
                  <a:pt x="580411" y="743734"/>
                  <a:pt x="582029" y="741828"/>
                  <a:pt x="583108" y="740193"/>
                </a:cubicBezTo>
                <a:cubicBezTo>
                  <a:pt x="584187" y="738560"/>
                  <a:pt x="585805" y="736655"/>
                  <a:pt x="587964" y="734476"/>
                </a:cubicBezTo>
                <a:cubicBezTo>
                  <a:pt x="593358" y="729030"/>
                  <a:pt x="599561" y="724402"/>
                  <a:pt x="606574" y="720590"/>
                </a:cubicBezTo>
                <a:cubicBezTo>
                  <a:pt x="613587" y="716778"/>
                  <a:pt x="619789" y="712694"/>
                  <a:pt x="625184" y="708337"/>
                </a:cubicBezTo>
                <a:cubicBezTo>
                  <a:pt x="628421" y="706159"/>
                  <a:pt x="631388" y="702074"/>
                  <a:pt x="634085" y="696085"/>
                </a:cubicBezTo>
                <a:cubicBezTo>
                  <a:pt x="636782" y="690095"/>
                  <a:pt x="639749" y="687099"/>
                  <a:pt x="642986" y="687099"/>
                </a:cubicBezTo>
                <a:lnTo>
                  <a:pt x="652696" y="687099"/>
                </a:lnTo>
                <a:cubicBezTo>
                  <a:pt x="655932" y="684922"/>
                  <a:pt x="658090" y="682743"/>
                  <a:pt x="659168" y="680565"/>
                </a:cubicBezTo>
                <a:cubicBezTo>
                  <a:pt x="660247" y="678387"/>
                  <a:pt x="662405" y="676208"/>
                  <a:pt x="665643" y="674031"/>
                </a:cubicBezTo>
                <a:cubicBezTo>
                  <a:pt x="667800" y="674031"/>
                  <a:pt x="669148" y="672397"/>
                  <a:pt x="669687" y="669129"/>
                </a:cubicBezTo>
                <a:cubicBezTo>
                  <a:pt x="670227" y="665862"/>
                  <a:pt x="671576" y="664229"/>
                  <a:pt x="673733" y="664229"/>
                </a:cubicBezTo>
                <a:lnTo>
                  <a:pt x="681824" y="664229"/>
                </a:lnTo>
                <a:cubicBezTo>
                  <a:pt x="683982" y="664229"/>
                  <a:pt x="686680" y="660417"/>
                  <a:pt x="689916" y="652792"/>
                </a:cubicBezTo>
                <a:cubicBezTo>
                  <a:pt x="693153" y="645169"/>
                  <a:pt x="695850" y="640812"/>
                  <a:pt x="698007" y="639724"/>
                </a:cubicBezTo>
                <a:cubicBezTo>
                  <a:pt x="700166" y="638634"/>
                  <a:pt x="702593" y="638362"/>
                  <a:pt x="705290" y="638906"/>
                </a:cubicBezTo>
                <a:cubicBezTo>
                  <a:pt x="707987" y="639450"/>
                  <a:pt x="709875" y="638634"/>
                  <a:pt x="710954" y="636456"/>
                </a:cubicBezTo>
                <a:cubicBezTo>
                  <a:pt x="712033" y="635366"/>
                  <a:pt x="714190" y="632917"/>
                  <a:pt x="717428" y="629105"/>
                </a:cubicBezTo>
                <a:cubicBezTo>
                  <a:pt x="720664" y="625292"/>
                  <a:pt x="724440" y="621752"/>
                  <a:pt x="728755" y="618485"/>
                </a:cubicBezTo>
                <a:cubicBezTo>
                  <a:pt x="733070" y="614129"/>
                  <a:pt x="737926" y="609773"/>
                  <a:pt x="743320" y="605415"/>
                </a:cubicBezTo>
                <a:cubicBezTo>
                  <a:pt x="743320" y="603238"/>
                  <a:pt x="741702" y="602149"/>
                  <a:pt x="738465" y="602149"/>
                </a:cubicBezTo>
                <a:close/>
                <a:moveTo>
                  <a:pt x="7699580" y="598882"/>
                </a:moveTo>
                <a:cubicBezTo>
                  <a:pt x="7699580" y="599970"/>
                  <a:pt x="7700121" y="600515"/>
                  <a:pt x="7701198" y="600515"/>
                </a:cubicBezTo>
                <a:cubicBezTo>
                  <a:pt x="7701198" y="600515"/>
                  <a:pt x="7701738" y="599970"/>
                  <a:pt x="7702818" y="598882"/>
                </a:cubicBezTo>
                <a:close/>
                <a:moveTo>
                  <a:pt x="6182425" y="598882"/>
                </a:moveTo>
                <a:cubicBezTo>
                  <a:pt x="6182425" y="599970"/>
                  <a:pt x="6182965" y="600515"/>
                  <a:pt x="6184044" y="600515"/>
                </a:cubicBezTo>
                <a:cubicBezTo>
                  <a:pt x="6184044" y="600515"/>
                  <a:pt x="6184583" y="599970"/>
                  <a:pt x="6185662" y="598882"/>
                </a:cubicBezTo>
                <a:close/>
                <a:moveTo>
                  <a:pt x="4268179" y="598882"/>
                </a:moveTo>
                <a:cubicBezTo>
                  <a:pt x="4259547" y="598882"/>
                  <a:pt x="4255232" y="602149"/>
                  <a:pt x="4255232" y="608684"/>
                </a:cubicBezTo>
                <a:cubicBezTo>
                  <a:pt x="4255232" y="610861"/>
                  <a:pt x="4257121" y="613040"/>
                  <a:pt x="4260896" y="615219"/>
                </a:cubicBezTo>
                <a:cubicBezTo>
                  <a:pt x="4264672" y="617396"/>
                  <a:pt x="4267640" y="618485"/>
                  <a:pt x="4269797" y="618485"/>
                </a:cubicBezTo>
                <a:cubicBezTo>
                  <a:pt x="4274112" y="618485"/>
                  <a:pt x="4276270" y="614673"/>
                  <a:pt x="4276270" y="607050"/>
                </a:cubicBezTo>
                <a:cubicBezTo>
                  <a:pt x="4276270" y="602693"/>
                  <a:pt x="4275191" y="599970"/>
                  <a:pt x="4273034" y="598882"/>
                </a:cubicBezTo>
                <a:close/>
                <a:moveTo>
                  <a:pt x="8321008" y="595614"/>
                </a:moveTo>
                <a:cubicBezTo>
                  <a:pt x="8318850" y="595614"/>
                  <a:pt x="8317772" y="597247"/>
                  <a:pt x="8317772" y="600515"/>
                </a:cubicBezTo>
                <a:cubicBezTo>
                  <a:pt x="8322086" y="600515"/>
                  <a:pt x="8324244" y="598882"/>
                  <a:pt x="8324244" y="595614"/>
                </a:cubicBezTo>
                <a:lnTo>
                  <a:pt x="8322626" y="595614"/>
                </a:lnTo>
                <a:close/>
                <a:moveTo>
                  <a:pt x="6803852" y="595614"/>
                </a:moveTo>
                <a:cubicBezTo>
                  <a:pt x="6801694" y="595614"/>
                  <a:pt x="6800616" y="597247"/>
                  <a:pt x="6800616" y="600515"/>
                </a:cubicBezTo>
                <a:cubicBezTo>
                  <a:pt x="6804930" y="600515"/>
                  <a:pt x="6807088" y="598882"/>
                  <a:pt x="6807088" y="595614"/>
                </a:cubicBezTo>
                <a:lnTo>
                  <a:pt x="6805470" y="595614"/>
                </a:lnTo>
                <a:close/>
                <a:moveTo>
                  <a:pt x="3620353" y="593980"/>
                </a:moveTo>
                <a:cubicBezTo>
                  <a:pt x="3617117" y="593980"/>
                  <a:pt x="3613610" y="596703"/>
                  <a:pt x="3609834" y="602149"/>
                </a:cubicBezTo>
                <a:cubicBezTo>
                  <a:pt x="3606058" y="607594"/>
                  <a:pt x="3603630" y="611406"/>
                  <a:pt x="3602552" y="613584"/>
                </a:cubicBezTo>
                <a:cubicBezTo>
                  <a:pt x="3602552" y="614673"/>
                  <a:pt x="3603630" y="615219"/>
                  <a:pt x="3605788" y="615219"/>
                </a:cubicBezTo>
                <a:lnTo>
                  <a:pt x="3607406" y="615219"/>
                </a:lnTo>
                <a:cubicBezTo>
                  <a:pt x="3616038" y="608684"/>
                  <a:pt x="3620353" y="601605"/>
                  <a:pt x="3620353" y="593980"/>
                </a:cubicBezTo>
                <a:close/>
                <a:moveTo>
                  <a:pt x="6022821" y="592347"/>
                </a:moveTo>
                <a:cubicBezTo>
                  <a:pt x="6020663" y="593436"/>
                  <a:pt x="6018504" y="594798"/>
                  <a:pt x="6016347" y="596431"/>
                </a:cubicBezTo>
                <a:cubicBezTo>
                  <a:pt x="6014189" y="598064"/>
                  <a:pt x="6013110" y="599426"/>
                  <a:pt x="6013110" y="600515"/>
                </a:cubicBezTo>
                <a:lnTo>
                  <a:pt x="6013110" y="602149"/>
                </a:lnTo>
                <a:cubicBezTo>
                  <a:pt x="6015268" y="602149"/>
                  <a:pt x="6017696" y="601605"/>
                  <a:pt x="6020393" y="600515"/>
                </a:cubicBezTo>
                <a:cubicBezTo>
                  <a:pt x="6023090" y="599426"/>
                  <a:pt x="6024439" y="597792"/>
                  <a:pt x="6024439" y="595614"/>
                </a:cubicBezTo>
                <a:cubicBezTo>
                  <a:pt x="6024439" y="593436"/>
                  <a:pt x="6023899" y="592347"/>
                  <a:pt x="6022821" y="592347"/>
                </a:cubicBezTo>
                <a:close/>
                <a:moveTo>
                  <a:pt x="5907921" y="592347"/>
                </a:moveTo>
                <a:cubicBezTo>
                  <a:pt x="5904685" y="592347"/>
                  <a:pt x="5902528" y="593980"/>
                  <a:pt x="5901448" y="597247"/>
                </a:cubicBezTo>
                <a:cubicBezTo>
                  <a:pt x="5900369" y="600515"/>
                  <a:pt x="5899829" y="603238"/>
                  <a:pt x="5899829" y="605415"/>
                </a:cubicBezTo>
                <a:cubicBezTo>
                  <a:pt x="5899829" y="609773"/>
                  <a:pt x="5901987" y="611950"/>
                  <a:pt x="5906303" y="611950"/>
                </a:cubicBezTo>
                <a:cubicBezTo>
                  <a:pt x="5912776" y="611950"/>
                  <a:pt x="5916012" y="609773"/>
                  <a:pt x="5916012" y="605415"/>
                </a:cubicBezTo>
                <a:cubicBezTo>
                  <a:pt x="5916012" y="603238"/>
                  <a:pt x="5915204" y="600515"/>
                  <a:pt x="5913584" y="597247"/>
                </a:cubicBezTo>
                <a:cubicBezTo>
                  <a:pt x="5911966" y="593980"/>
                  <a:pt x="5910079" y="592347"/>
                  <a:pt x="5907921" y="592347"/>
                </a:cubicBezTo>
                <a:close/>
                <a:moveTo>
                  <a:pt x="2073765" y="592347"/>
                </a:moveTo>
                <a:cubicBezTo>
                  <a:pt x="2071607" y="592347"/>
                  <a:pt x="2070527" y="593980"/>
                  <a:pt x="2070527" y="597247"/>
                </a:cubicBezTo>
                <a:cubicBezTo>
                  <a:pt x="2070527" y="600515"/>
                  <a:pt x="2072147" y="602149"/>
                  <a:pt x="2075383" y="602149"/>
                </a:cubicBezTo>
                <a:cubicBezTo>
                  <a:pt x="2077540" y="602149"/>
                  <a:pt x="2078619" y="600515"/>
                  <a:pt x="2078619" y="597247"/>
                </a:cubicBezTo>
                <a:cubicBezTo>
                  <a:pt x="2078619" y="593980"/>
                  <a:pt x="2077001" y="592347"/>
                  <a:pt x="2073765" y="592347"/>
                </a:cubicBezTo>
                <a:close/>
                <a:moveTo>
                  <a:pt x="7710910" y="590713"/>
                </a:moveTo>
                <a:cubicBezTo>
                  <a:pt x="7709829" y="590713"/>
                  <a:pt x="7708211" y="591802"/>
                  <a:pt x="7706054" y="593980"/>
                </a:cubicBezTo>
                <a:lnTo>
                  <a:pt x="7707672" y="593980"/>
                </a:lnTo>
                <a:cubicBezTo>
                  <a:pt x="7709829" y="591802"/>
                  <a:pt x="7710910" y="590713"/>
                  <a:pt x="7710910" y="590713"/>
                </a:cubicBezTo>
                <a:close/>
                <a:moveTo>
                  <a:pt x="6193754" y="590713"/>
                </a:moveTo>
                <a:cubicBezTo>
                  <a:pt x="6192675" y="590713"/>
                  <a:pt x="6191055" y="591802"/>
                  <a:pt x="6188898" y="593980"/>
                </a:cubicBezTo>
                <a:lnTo>
                  <a:pt x="6190516" y="593980"/>
                </a:lnTo>
                <a:cubicBezTo>
                  <a:pt x="6192675" y="591802"/>
                  <a:pt x="6193754" y="590713"/>
                  <a:pt x="6193754" y="590713"/>
                </a:cubicBezTo>
                <a:close/>
                <a:moveTo>
                  <a:pt x="3623589" y="590713"/>
                </a:moveTo>
                <a:lnTo>
                  <a:pt x="3623589" y="592347"/>
                </a:lnTo>
                <a:lnTo>
                  <a:pt x="3625207" y="592347"/>
                </a:lnTo>
                <a:close/>
                <a:moveTo>
                  <a:pt x="1207266" y="589079"/>
                </a:moveTo>
                <a:cubicBezTo>
                  <a:pt x="1206187" y="590168"/>
                  <a:pt x="1205109" y="590713"/>
                  <a:pt x="1204030" y="590713"/>
                </a:cubicBezTo>
                <a:cubicBezTo>
                  <a:pt x="1202951" y="590713"/>
                  <a:pt x="1201872" y="591257"/>
                  <a:pt x="1200792" y="592347"/>
                </a:cubicBezTo>
                <a:lnTo>
                  <a:pt x="1200792" y="595614"/>
                </a:lnTo>
                <a:lnTo>
                  <a:pt x="1202412" y="595614"/>
                </a:lnTo>
                <a:close/>
                <a:moveTo>
                  <a:pt x="7864648" y="587445"/>
                </a:moveTo>
                <a:lnTo>
                  <a:pt x="7846846" y="592347"/>
                </a:lnTo>
                <a:cubicBezTo>
                  <a:pt x="7842530" y="594524"/>
                  <a:pt x="7839293" y="598608"/>
                  <a:pt x="7837134" y="604599"/>
                </a:cubicBezTo>
                <a:cubicBezTo>
                  <a:pt x="7834978" y="610589"/>
                  <a:pt x="7831742" y="614673"/>
                  <a:pt x="7827426" y="616852"/>
                </a:cubicBezTo>
                <a:cubicBezTo>
                  <a:pt x="7825268" y="617941"/>
                  <a:pt x="7823110" y="618213"/>
                  <a:pt x="7820953" y="617668"/>
                </a:cubicBezTo>
                <a:cubicBezTo>
                  <a:pt x="7818796" y="617124"/>
                  <a:pt x="7816638" y="617941"/>
                  <a:pt x="7814480" y="620119"/>
                </a:cubicBezTo>
                <a:cubicBezTo>
                  <a:pt x="7808008" y="625564"/>
                  <a:pt x="7805040" y="630738"/>
                  <a:pt x="7805578" y="635639"/>
                </a:cubicBezTo>
                <a:cubicBezTo>
                  <a:pt x="7806118" y="640540"/>
                  <a:pt x="7800455" y="641901"/>
                  <a:pt x="7788587" y="639724"/>
                </a:cubicBezTo>
                <a:cubicBezTo>
                  <a:pt x="7787508" y="640812"/>
                  <a:pt x="7786969" y="642446"/>
                  <a:pt x="7786969" y="644624"/>
                </a:cubicBezTo>
                <a:lnTo>
                  <a:pt x="7786969" y="646257"/>
                </a:lnTo>
                <a:cubicBezTo>
                  <a:pt x="7786969" y="647347"/>
                  <a:pt x="7788047" y="647892"/>
                  <a:pt x="7790205" y="647892"/>
                </a:cubicBezTo>
                <a:lnTo>
                  <a:pt x="7801532" y="647892"/>
                </a:lnTo>
                <a:cubicBezTo>
                  <a:pt x="7803691" y="646803"/>
                  <a:pt x="7805578" y="646257"/>
                  <a:pt x="7807198" y="646257"/>
                </a:cubicBezTo>
                <a:cubicBezTo>
                  <a:pt x="7808816" y="646257"/>
                  <a:pt x="7810704" y="645169"/>
                  <a:pt x="7812862" y="642990"/>
                </a:cubicBezTo>
                <a:cubicBezTo>
                  <a:pt x="7819335" y="640812"/>
                  <a:pt x="7821762" y="638362"/>
                  <a:pt x="7820144" y="635639"/>
                </a:cubicBezTo>
                <a:cubicBezTo>
                  <a:pt x="7818526" y="632917"/>
                  <a:pt x="7822032" y="629921"/>
                  <a:pt x="7830662" y="626654"/>
                </a:cubicBezTo>
                <a:cubicBezTo>
                  <a:pt x="7832821" y="626654"/>
                  <a:pt x="7834170" y="625292"/>
                  <a:pt x="7834708" y="622570"/>
                </a:cubicBezTo>
                <a:cubicBezTo>
                  <a:pt x="7835247" y="619847"/>
                  <a:pt x="7836596" y="618485"/>
                  <a:pt x="7838754" y="618485"/>
                </a:cubicBezTo>
                <a:cubicBezTo>
                  <a:pt x="7841990" y="615219"/>
                  <a:pt x="7845228" y="615219"/>
                  <a:pt x="7848465" y="618485"/>
                </a:cubicBezTo>
                <a:cubicBezTo>
                  <a:pt x="7850622" y="616307"/>
                  <a:pt x="7851701" y="614129"/>
                  <a:pt x="7851701" y="611950"/>
                </a:cubicBezTo>
                <a:cubicBezTo>
                  <a:pt x="7851701" y="609773"/>
                  <a:pt x="7852779" y="607594"/>
                  <a:pt x="7854937" y="605415"/>
                </a:cubicBezTo>
                <a:cubicBezTo>
                  <a:pt x="7857096" y="602149"/>
                  <a:pt x="7860870" y="600243"/>
                  <a:pt x="7866264" y="599698"/>
                </a:cubicBezTo>
                <a:cubicBezTo>
                  <a:pt x="7871659" y="599154"/>
                  <a:pt x="7874356" y="596159"/>
                  <a:pt x="7874356" y="590713"/>
                </a:cubicBezTo>
                <a:cubicBezTo>
                  <a:pt x="7874356" y="588535"/>
                  <a:pt x="7873278" y="587445"/>
                  <a:pt x="7871120" y="587445"/>
                </a:cubicBezTo>
                <a:cubicBezTo>
                  <a:pt x="7868962" y="587445"/>
                  <a:pt x="7866805" y="587445"/>
                  <a:pt x="7864648" y="587445"/>
                </a:cubicBezTo>
                <a:close/>
                <a:moveTo>
                  <a:pt x="6347492" y="587445"/>
                </a:moveTo>
                <a:lnTo>
                  <a:pt x="6329690" y="592347"/>
                </a:lnTo>
                <a:cubicBezTo>
                  <a:pt x="6325375" y="594524"/>
                  <a:pt x="6322139" y="598608"/>
                  <a:pt x="6319980" y="604599"/>
                </a:cubicBezTo>
                <a:cubicBezTo>
                  <a:pt x="6317822" y="610589"/>
                  <a:pt x="6314586" y="614673"/>
                  <a:pt x="6310271" y="616852"/>
                </a:cubicBezTo>
                <a:cubicBezTo>
                  <a:pt x="6308113" y="617941"/>
                  <a:pt x="6305956" y="618213"/>
                  <a:pt x="6303797" y="617668"/>
                </a:cubicBezTo>
                <a:cubicBezTo>
                  <a:pt x="6301640" y="617124"/>
                  <a:pt x="6299482" y="617941"/>
                  <a:pt x="6297324" y="620119"/>
                </a:cubicBezTo>
                <a:cubicBezTo>
                  <a:pt x="6290852" y="625564"/>
                  <a:pt x="6287884" y="630738"/>
                  <a:pt x="6288424" y="635639"/>
                </a:cubicBezTo>
                <a:cubicBezTo>
                  <a:pt x="6288963" y="640540"/>
                  <a:pt x="6283299" y="641901"/>
                  <a:pt x="6271431" y="639724"/>
                </a:cubicBezTo>
                <a:cubicBezTo>
                  <a:pt x="6270352" y="640812"/>
                  <a:pt x="6269813" y="642446"/>
                  <a:pt x="6269813" y="644624"/>
                </a:cubicBezTo>
                <a:lnTo>
                  <a:pt x="6269813" y="646257"/>
                </a:lnTo>
                <a:cubicBezTo>
                  <a:pt x="6269813" y="647347"/>
                  <a:pt x="6270893" y="647892"/>
                  <a:pt x="6273049" y="647892"/>
                </a:cubicBezTo>
                <a:lnTo>
                  <a:pt x="6284378" y="647892"/>
                </a:lnTo>
                <a:cubicBezTo>
                  <a:pt x="6286535" y="646803"/>
                  <a:pt x="6288424" y="646257"/>
                  <a:pt x="6290042" y="646257"/>
                </a:cubicBezTo>
                <a:cubicBezTo>
                  <a:pt x="6291660" y="646257"/>
                  <a:pt x="6293549" y="645169"/>
                  <a:pt x="6295706" y="642990"/>
                </a:cubicBezTo>
                <a:cubicBezTo>
                  <a:pt x="6302179" y="640812"/>
                  <a:pt x="6304606" y="638362"/>
                  <a:pt x="6302988" y="635639"/>
                </a:cubicBezTo>
                <a:cubicBezTo>
                  <a:pt x="6301370" y="632917"/>
                  <a:pt x="6304877" y="629921"/>
                  <a:pt x="6313507" y="626654"/>
                </a:cubicBezTo>
                <a:cubicBezTo>
                  <a:pt x="6315665" y="626654"/>
                  <a:pt x="6317014" y="625292"/>
                  <a:pt x="6317554" y="622570"/>
                </a:cubicBezTo>
                <a:cubicBezTo>
                  <a:pt x="6318093" y="619847"/>
                  <a:pt x="6319441" y="618485"/>
                  <a:pt x="6321600" y="618485"/>
                </a:cubicBezTo>
                <a:cubicBezTo>
                  <a:pt x="6324836" y="615219"/>
                  <a:pt x="6328072" y="615219"/>
                  <a:pt x="6331308" y="618485"/>
                </a:cubicBezTo>
                <a:cubicBezTo>
                  <a:pt x="6333466" y="616307"/>
                  <a:pt x="6334545" y="614129"/>
                  <a:pt x="6334545" y="611950"/>
                </a:cubicBezTo>
                <a:cubicBezTo>
                  <a:pt x="6334545" y="609773"/>
                  <a:pt x="6335624" y="607594"/>
                  <a:pt x="6337781" y="605415"/>
                </a:cubicBezTo>
                <a:cubicBezTo>
                  <a:pt x="6339940" y="602149"/>
                  <a:pt x="6343716" y="600243"/>
                  <a:pt x="6349110" y="599698"/>
                </a:cubicBezTo>
                <a:cubicBezTo>
                  <a:pt x="6354505" y="599154"/>
                  <a:pt x="6357202" y="596159"/>
                  <a:pt x="6357202" y="590713"/>
                </a:cubicBezTo>
                <a:cubicBezTo>
                  <a:pt x="6357202" y="588535"/>
                  <a:pt x="6356123" y="587445"/>
                  <a:pt x="6353966" y="587445"/>
                </a:cubicBezTo>
                <a:cubicBezTo>
                  <a:pt x="6351807" y="587445"/>
                  <a:pt x="6349649" y="587445"/>
                  <a:pt x="6347492" y="587445"/>
                </a:cubicBezTo>
                <a:close/>
                <a:moveTo>
                  <a:pt x="5406248" y="587445"/>
                </a:moveTo>
                <a:cubicBezTo>
                  <a:pt x="5404091" y="587445"/>
                  <a:pt x="5402742" y="588263"/>
                  <a:pt x="5402202" y="589896"/>
                </a:cubicBezTo>
                <a:cubicBezTo>
                  <a:pt x="5401663" y="591529"/>
                  <a:pt x="5400314" y="592347"/>
                  <a:pt x="5398156" y="592347"/>
                </a:cubicBezTo>
                <a:cubicBezTo>
                  <a:pt x="5394920" y="593436"/>
                  <a:pt x="5388716" y="594252"/>
                  <a:pt x="5379547" y="594798"/>
                </a:cubicBezTo>
                <a:cubicBezTo>
                  <a:pt x="5370376" y="595342"/>
                  <a:pt x="5365790" y="598336"/>
                  <a:pt x="5365790" y="603782"/>
                </a:cubicBezTo>
                <a:lnTo>
                  <a:pt x="5367410" y="607050"/>
                </a:lnTo>
                <a:cubicBezTo>
                  <a:pt x="5369566" y="607050"/>
                  <a:pt x="5373612" y="607050"/>
                  <a:pt x="5379547" y="607050"/>
                </a:cubicBezTo>
                <a:cubicBezTo>
                  <a:pt x="5385480" y="607050"/>
                  <a:pt x="5388447" y="608138"/>
                  <a:pt x="5388447" y="610317"/>
                </a:cubicBezTo>
                <a:lnTo>
                  <a:pt x="5388447" y="611950"/>
                </a:lnTo>
                <a:cubicBezTo>
                  <a:pt x="5387368" y="613040"/>
                  <a:pt x="5386829" y="614129"/>
                  <a:pt x="5386829" y="615219"/>
                </a:cubicBezTo>
                <a:lnTo>
                  <a:pt x="5386829" y="618485"/>
                </a:lnTo>
                <a:cubicBezTo>
                  <a:pt x="5386829" y="618485"/>
                  <a:pt x="5387368" y="619575"/>
                  <a:pt x="5388447" y="621752"/>
                </a:cubicBezTo>
                <a:cubicBezTo>
                  <a:pt x="5390605" y="622842"/>
                  <a:pt x="5392762" y="623387"/>
                  <a:pt x="5394920" y="623387"/>
                </a:cubicBezTo>
                <a:cubicBezTo>
                  <a:pt x="5399235" y="625564"/>
                  <a:pt x="5401394" y="626654"/>
                  <a:pt x="5401394" y="626654"/>
                </a:cubicBezTo>
                <a:cubicBezTo>
                  <a:pt x="5400314" y="628833"/>
                  <a:pt x="5399235" y="630194"/>
                  <a:pt x="5398156" y="630738"/>
                </a:cubicBezTo>
                <a:cubicBezTo>
                  <a:pt x="5397077" y="631282"/>
                  <a:pt x="5396538" y="632643"/>
                  <a:pt x="5396538" y="634822"/>
                </a:cubicBezTo>
                <a:cubicBezTo>
                  <a:pt x="5396538" y="639178"/>
                  <a:pt x="5397617" y="641901"/>
                  <a:pt x="5399776" y="642990"/>
                </a:cubicBezTo>
                <a:cubicBezTo>
                  <a:pt x="5401932" y="642990"/>
                  <a:pt x="5404091" y="641357"/>
                  <a:pt x="5406248" y="638089"/>
                </a:cubicBezTo>
                <a:cubicBezTo>
                  <a:pt x="5408406" y="634822"/>
                  <a:pt x="5409485" y="632099"/>
                  <a:pt x="5409485" y="629921"/>
                </a:cubicBezTo>
                <a:cubicBezTo>
                  <a:pt x="5409485" y="627743"/>
                  <a:pt x="5408945" y="626110"/>
                  <a:pt x="5407866" y="625020"/>
                </a:cubicBezTo>
                <a:cubicBezTo>
                  <a:pt x="5406788" y="623931"/>
                  <a:pt x="5406248" y="622298"/>
                  <a:pt x="5406248" y="620119"/>
                </a:cubicBezTo>
                <a:lnTo>
                  <a:pt x="5406248" y="613584"/>
                </a:lnTo>
                <a:cubicBezTo>
                  <a:pt x="5406248" y="611406"/>
                  <a:pt x="5404091" y="610045"/>
                  <a:pt x="5399776" y="609500"/>
                </a:cubicBezTo>
                <a:cubicBezTo>
                  <a:pt x="5395459" y="608956"/>
                  <a:pt x="5393302" y="607050"/>
                  <a:pt x="5393302" y="603782"/>
                </a:cubicBezTo>
                <a:cubicBezTo>
                  <a:pt x="5393302" y="601605"/>
                  <a:pt x="5393841" y="600515"/>
                  <a:pt x="5394920" y="600515"/>
                </a:cubicBezTo>
                <a:cubicBezTo>
                  <a:pt x="5397077" y="600515"/>
                  <a:pt x="5398966" y="601331"/>
                  <a:pt x="5400584" y="602966"/>
                </a:cubicBezTo>
                <a:cubicBezTo>
                  <a:pt x="5402202" y="604599"/>
                  <a:pt x="5404091" y="605415"/>
                  <a:pt x="5406248" y="605415"/>
                </a:cubicBezTo>
                <a:cubicBezTo>
                  <a:pt x="5408406" y="605415"/>
                  <a:pt x="5409755" y="604327"/>
                  <a:pt x="5410293" y="602149"/>
                </a:cubicBezTo>
                <a:cubicBezTo>
                  <a:pt x="5410834" y="599970"/>
                  <a:pt x="5411103" y="597792"/>
                  <a:pt x="5411103" y="595614"/>
                </a:cubicBezTo>
                <a:cubicBezTo>
                  <a:pt x="5411103" y="590168"/>
                  <a:pt x="5409485" y="587445"/>
                  <a:pt x="5406248" y="587445"/>
                </a:cubicBezTo>
                <a:close/>
                <a:moveTo>
                  <a:pt x="4248759" y="587445"/>
                </a:moveTo>
                <a:cubicBezTo>
                  <a:pt x="4244443" y="587445"/>
                  <a:pt x="4242286" y="587991"/>
                  <a:pt x="4242286" y="589079"/>
                </a:cubicBezTo>
                <a:lnTo>
                  <a:pt x="4242286" y="590713"/>
                </a:lnTo>
                <a:cubicBezTo>
                  <a:pt x="4243364" y="590713"/>
                  <a:pt x="4244443" y="591257"/>
                  <a:pt x="4245523" y="592347"/>
                </a:cubicBezTo>
                <a:cubicBezTo>
                  <a:pt x="4247681" y="592347"/>
                  <a:pt x="4248759" y="590713"/>
                  <a:pt x="4248759" y="587445"/>
                </a:cubicBezTo>
                <a:close/>
                <a:moveTo>
                  <a:pt x="7969838" y="584178"/>
                </a:moveTo>
                <a:cubicBezTo>
                  <a:pt x="7967679" y="584178"/>
                  <a:pt x="7966061" y="585540"/>
                  <a:pt x="7964982" y="588263"/>
                </a:cubicBezTo>
                <a:cubicBezTo>
                  <a:pt x="7963902" y="590985"/>
                  <a:pt x="7963362" y="593436"/>
                  <a:pt x="7963362" y="595614"/>
                </a:cubicBezTo>
                <a:cubicBezTo>
                  <a:pt x="7969838" y="595614"/>
                  <a:pt x="7973074" y="592891"/>
                  <a:pt x="7973074" y="587445"/>
                </a:cubicBezTo>
                <a:cubicBezTo>
                  <a:pt x="7973074" y="585268"/>
                  <a:pt x="7971994" y="584178"/>
                  <a:pt x="7969838" y="584178"/>
                </a:cubicBezTo>
                <a:close/>
                <a:moveTo>
                  <a:pt x="6452682" y="584178"/>
                </a:moveTo>
                <a:cubicBezTo>
                  <a:pt x="6450523" y="584178"/>
                  <a:pt x="6448905" y="585540"/>
                  <a:pt x="6447826" y="588263"/>
                </a:cubicBezTo>
                <a:cubicBezTo>
                  <a:pt x="6446747" y="590985"/>
                  <a:pt x="6446208" y="593436"/>
                  <a:pt x="6446208" y="595614"/>
                </a:cubicBezTo>
                <a:cubicBezTo>
                  <a:pt x="6452682" y="595614"/>
                  <a:pt x="6455918" y="592891"/>
                  <a:pt x="6455918" y="587445"/>
                </a:cubicBezTo>
                <a:cubicBezTo>
                  <a:pt x="6455918" y="585268"/>
                  <a:pt x="6454839" y="584178"/>
                  <a:pt x="6452682" y="584178"/>
                </a:cubicBezTo>
                <a:close/>
                <a:moveTo>
                  <a:pt x="3434249" y="584178"/>
                </a:moveTo>
                <a:cubicBezTo>
                  <a:pt x="3432091" y="584178"/>
                  <a:pt x="3429932" y="585540"/>
                  <a:pt x="3427775" y="588263"/>
                </a:cubicBezTo>
                <a:cubicBezTo>
                  <a:pt x="3425618" y="590985"/>
                  <a:pt x="3422920" y="592347"/>
                  <a:pt x="3419684" y="592347"/>
                </a:cubicBezTo>
                <a:cubicBezTo>
                  <a:pt x="3417526" y="592347"/>
                  <a:pt x="3416177" y="592075"/>
                  <a:pt x="3415638" y="591529"/>
                </a:cubicBezTo>
                <a:cubicBezTo>
                  <a:pt x="3415099" y="590985"/>
                  <a:pt x="3413751" y="590713"/>
                  <a:pt x="3411592" y="590713"/>
                </a:cubicBezTo>
                <a:cubicBezTo>
                  <a:pt x="3410513" y="590713"/>
                  <a:pt x="3409435" y="591257"/>
                  <a:pt x="3408356" y="592347"/>
                </a:cubicBezTo>
                <a:cubicBezTo>
                  <a:pt x="3405119" y="595614"/>
                  <a:pt x="3399455" y="601331"/>
                  <a:pt x="3391364" y="609500"/>
                </a:cubicBezTo>
                <a:cubicBezTo>
                  <a:pt x="3383272" y="617668"/>
                  <a:pt x="3377069" y="621208"/>
                  <a:pt x="3372753" y="620119"/>
                </a:cubicBezTo>
                <a:cubicBezTo>
                  <a:pt x="3370596" y="622298"/>
                  <a:pt x="3368977" y="625564"/>
                  <a:pt x="3367899" y="629921"/>
                </a:cubicBezTo>
                <a:cubicBezTo>
                  <a:pt x="3366820" y="634278"/>
                  <a:pt x="3366281" y="637545"/>
                  <a:pt x="3366281" y="639724"/>
                </a:cubicBezTo>
                <a:cubicBezTo>
                  <a:pt x="3369517" y="639724"/>
                  <a:pt x="3372214" y="638634"/>
                  <a:pt x="3374371" y="636456"/>
                </a:cubicBezTo>
                <a:lnTo>
                  <a:pt x="3388936" y="621752"/>
                </a:lnTo>
                <a:cubicBezTo>
                  <a:pt x="3391094" y="619575"/>
                  <a:pt x="3393522" y="619029"/>
                  <a:pt x="3396219" y="620119"/>
                </a:cubicBezTo>
                <a:cubicBezTo>
                  <a:pt x="3398916" y="621208"/>
                  <a:pt x="3401343" y="620664"/>
                  <a:pt x="3403501" y="618485"/>
                </a:cubicBezTo>
                <a:cubicBezTo>
                  <a:pt x="3405659" y="616307"/>
                  <a:pt x="3407008" y="613857"/>
                  <a:pt x="3407547" y="611134"/>
                </a:cubicBezTo>
                <a:cubicBezTo>
                  <a:pt x="3408087" y="608412"/>
                  <a:pt x="3409435" y="605961"/>
                  <a:pt x="3411592" y="603782"/>
                </a:cubicBezTo>
                <a:cubicBezTo>
                  <a:pt x="3413751" y="601605"/>
                  <a:pt x="3418066" y="599970"/>
                  <a:pt x="3424539" y="598882"/>
                </a:cubicBezTo>
                <a:cubicBezTo>
                  <a:pt x="3431013" y="597792"/>
                  <a:pt x="3434249" y="592891"/>
                  <a:pt x="3434249" y="584178"/>
                </a:cubicBezTo>
                <a:close/>
                <a:moveTo>
                  <a:pt x="2664444" y="584178"/>
                </a:moveTo>
                <a:cubicBezTo>
                  <a:pt x="2662286" y="584178"/>
                  <a:pt x="2661207" y="584723"/>
                  <a:pt x="2661207" y="585812"/>
                </a:cubicBezTo>
                <a:cubicBezTo>
                  <a:pt x="2661207" y="586901"/>
                  <a:pt x="2662286" y="587445"/>
                  <a:pt x="2664444" y="587445"/>
                </a:cubicBezTo>
                <a:cubicBezTo>
                  <a:pt x="2664444" y="587445"/>
                  <a:pt x="2664983" y="586901"/>
                  <a:pt x="2666062" y="585812"/>
                </a:cubicBezTo>
                <a:cubicBezTo>
                  <a:pt x="2666062" y="584723"/>
                  <a:pt x="2665523" y="584178"/>
                  <a:pt x="2664444" y="584178"/>
                </a:cubicBezTo>
                <a:close/>
                <a:moveTo>
                  <a:pt x="515140" y="584178"/>
                </a:moveTo>
                <a:cubicBezTo>
                  <a:pt x="512982" y="584178"/>
                  <a:pt x="511903" y="584723"/>
                  <a:pt x="511903" y="585812"/>
                </a:cubicBezTo>
                <a:cubicBezTo>
                  <a:pt x="511903" y="586901"/>
                  <a:pt x="512982" y="587445"/>
                  <a:pt x="515140" y="587445"/>
                </a:cubicBezTo>
                <a:cubicBezTo>
                  <a:pt x="515140" y="587445"/>
                  <a:pt x="515679" y="586901"/>
                  <a:pt x="516758" y="585812"/>
                </a:cubicBezTo>
                <a:cubicBezTo>
                  <a:pt x="516758" y="584723"/>
                  <a:pt x="516219" y="584178"/>
                  <a:pt x="515140" y="584178"/>
                </a:cubicBezTo>
                <a:close/>
                <a:moveTo>
                  <a:pt x="8445616" y="580910"/>
                </a:moveTo>
                <a:cubicBezTo>
                  <a:pt x="8434828" y="580910"/>
                  <a:pt x="8428356" y="583361"/>
                  <a:pt x="8426197" y="588263"/>
                </a:cubicBezTo>
                <a:cubicBezTo>
                  <a:pt x="8424039" y="593163"/>
                  <a:pt x="8422420" y="595614"/>
                  <a:pt x="8421342" y="595614"/>
                </a:cubicBezTo>
                <a:cubicBezTo>
                  <a:pt x="8415948" y="597792"/>
                  <a:pt x="8412171" y="599426"/>
                  <a:pt x="8410014" y="600515"/>
                </a:cubicBezTo>
                <a:cubicBezTo>
                  <a:pt x="8407856" y="601605"/>
                  <a:pt x="8406238" y="602693"/>
                  <a:pt x="8405159" y="603782"/>
                </a:cubicBezTo>
                <a:cubicBezTo>
                  <a:pt x="8404081" y="604871"/>
                  <a:pt x="8402733" y="606233"/>
                  <a:pt x="8401113" y="607866"/>
                </a:cubicBezTo>
                <a:cubicBezTo>
                  <a:pt x="8399495" y="609500"/>
                  <a:pt x="8397067" y="611950"/>
                  <a:pt x="8393831" y="615219"/>
                </a:cubicBezTo>
                <a:cubicBezTo>
                  <a:pt x="8387358" y="620664"/>
                  <a:pt x="8381155" y="623931"/>
                  <a:pt x="8375219" y="625020"/>
                </a:cubicBezTo>
                <a:cubicBezTo>
                  <a:pt x="8369286" y="626110"/>
                  <a:pt x="8366320" y="632643"/>
                  <a:pt x="8366320" y="644624"/>
                </a:cubicBezTo>
                <a:lnTo>
                  <a:pt x="8366320" y="646257"/>
                </a:lnTo>
                <a:cubicBezTo>
                  <a:pt x="8368476" y="644080"/>
                  <a:pt x="8373062" y="640812"/>
                  <a:pt x="8380075" y="636456"/>
                </a:cubicBezTo>
                <a:cubicBezTo>
                  <a:pt x="8387088" y="632099"/>
                  <a:pt x="8394101" y="627471"/>
                  <a:pt x="8401113" y="622570"/>
                </a:cubicBezTo>
                <a:cubicBezTo>
                  <a:pt x="8408127" y="617668"/>
                  <a:pt x="8414599" y="613312"/>
                  <a:pt x="8420532" y="609500"/>
                </a:cubicBezTo>
                <a:cubicBezTo>
                  <a:pt x="8426467" y="605689"/>
                  <a:pt x="8429972" y="602693"/>
                  <a:pt x="8431051" y="600515"/>
                </a:cubicBezTo>
                <a:cubicBezTo>
                  <a:pt x="8431051" y="596159"/>
                  <a:pt x="8431592" y="593436"/>
                  <a:pt x="8432670" y="592347"/>
                </a:cubicBezTo>
                <a:cubicBezTo>
                  <a:pt x="8434828" y="590168"/>
                  <a:pt x="8438064" y="589352"/>
                  <a:pt x="8442380" y="589896"/>
                </a:cubicBezTo>
                <a:cubicBezTo>
                  <a:pt x="8446696" y="590440"/>
                  <a:pt x="8448853" y="588535"/>
                  <a:pt x="8448853" y="584178"/>
                </a:cubicBezTo>
                <a:cubicBezTo>
                  <a:pt x="8448853" y="582000"/>
                  <a:pt x="8447775" y="580910"/>
                  <a:pt x="8445616" y="580910"/>
                </a:cubicBezTo>
                <a:close/>
                <a:moveTo>
                  <a:pt x="6928460" y="580910"/>
                </a:moveTo>
                <a:cubicBezTo>
                  <a:pt x="6917672" y="580910"/>
                  <a:pt x="6911200" y="583361"/>
                  <a:pt x="6909042" y="588263"/>
                </a:cubicBezTo>
                <a:cubicBezTo>
                  <a:pt x="6906883" y="593163"/>
                  <a:pt x="6905264" y="595614"/>
                  <a:pt x="6904186" y="595614"/>
                </a:cubicBezTo>
                <a:cubicBezTo>
                  <a:pt x="6898792" y="597792"/>
                  <a:pt x="6895016" y="599426"/>
                  <a:pt x="6892858" y="600515"/>
                </a:cubicBezTo>
                <a:cubicBezTo>
                  <a:pt x="6890700" y="601605"/>
                  <a:pt x="6889082" y="602693"/>
                  <a:pt x="6888003" y="603782"/>
                </a:cubicBezTo>
                <a:cubicBezTo>
                  <a:pt x="6886925" y="604871"/>
                  <a:pt x="6885576" y="606233"/>
                  <a:pt x="6883958" y="607866"/>
                </a:cubicBezTo>
                <a:cubicBezTo>
                  <a:pt x="6882340" y="609500"/>
                  <a:pt x="6879912" y="611950"/>
                  <a:pt x="6876676" y="615219"/>
                </a:cubicBezTo>
                <a:cubicBezTo>
                  <a:pt x="6870202" y="620664"/>
                  <a:pt x="6864000" y="623931"/>
                  <a:pt x="6858065" y="625020"/>
                </a:cubicBezTo>
                <a:cubicBezTo>
                  <a:pt x="6852130" y="626110"/>
                  <a:pt x="6849164" y="632643"/>
                  <a:pt x="6849164" y="644624"/>
                </a:cubicBezTo>
                <a:lnTo>
                  <a:pt x="6849164" y="646257"/>
                </a:lnTo>
                <a:cubicBezTo>
                  <a:pt x="6851320" y="644080"/>
                  <a:pt x="6855906" y="640812"/>
                  <a:pt x="6862919" y="636456"/>
                </a:cubicBezTo>
                <a:cubicBezTo>
                  <a:pt x="6869932" y="632099"/>
                  <a:pt x="6876945" y="627471"/>
                  <a:pt x="6883958" y="622570"/>
                </a:cubicBezTo>
                <a:cubicBezTo>
                  <a:pt x="6890971" y="617668"/>
                  <a:pt x="6897443" y="613312"/>
                  <a:pt x="6903376" y="609500"/>
                </a:cubicBezTo>
                <a:cubicBezTo>
                  <a:pt x="6909311" y="605689"/>
                  <a:pt x="6912816" y="602693"/>
                  <a:pt x="6913896" y="600515"/>
                </a:cubicBezTo>
                <a:cubicBezTo>
                  <a:pt x="6913896" y="596159"/>
                  <a:pt x="6914436" y="593436"/>
                  <a:pt x="6915514" y="592347"/>
                </a:cubicBezTo>
                <a:cubicBezTo>
                  <a:pt x="6917672" y="590168"/>
                  <a:pt x="6920908" y="589352"/>
                  <a:pt x="6925224" y="589896"/>
                </a:cubicBezTo>
                <a:cubicBezTo>
                  <a:pt x="6929540" y="590440"/>
                  <a:pt x="6931696" y="588535"/>
                  <a:pt x="6931696" y="584178"/>
                </a:cubicBezTo>
                <a:cubicBezTo>
                  <a:pt x="6931696" y="582000"/>
                  <a:pt x="6930619" y="580910"/>
                  <a:pt x="6928460" y="580910"/>
                </a:cubicBezTo>
                <a:close/>
                <a:moveTo>
                  <a:pt x="3228725" y="580910"/>
                </a:moveTo>
                <a:cubicBezTo>
                  <a:pt x="3224409" y="580910"/>
                  <a:pt x="3222252" y="583089"/>
                  <a:pt x="3222252" y="587445"/>
                </a:cubicBezTo>
                <a:cubicBezTo>
                  <a:pt x="3222252" y="587445"/>
                  <a:pt x="3222791" y="587991"/>
                  <a:pt x="3223870" y="589079"/>
                </a:cubicBezTo>
                <a:cubicBezTo>
                  <a:pt x="3227106" y="589079"/>
                  <a:pt x="3228725" y="586356"/>
                  <a:pt x="3228725" y="580910"/>
                </a:cubicBezTo>
                <a:close/>
                <a:moveTo>
                  <a:pt x="3497363" y="579277"/>
                </a:moveTo>
                <a:cubicBezTo>
                  <a:pt x="3494125" y="579277"/>
                  <a:pt x="3490889" y="581728"/>
                  <a:pt x="3487652" y="586629"/>
                </a:cubicBezTo>
                <a:cubicBezTo>
                  <a:pt x="3484416" y="591529"/>
                  <a:pt x="3482798" y="595070"/>
                  <a:pt x="3482798" y="597247"/>
                </a:cubicBezTo>
                <a:cubicBezTo>
                  <a:pt x="3482798" y="602693"/>
                  <a:pt x="3486034" y="605415"/>
                  <a:pt x="3492507" y="605415"/>
                </a:cubicBezTo>
                <a:cubicBezTo>
                  <a:pt x="3493586" y="605415"/>
                  <a:pt x="3496014" y="604599"/>
                  <a:pt x="3499791" y="602966"/>
                </a:cubicBezTo>
                <a:cubicBezTo>
                  <a:pt x="3503565" y="601331"/>
                  <a:pt x="3505454" y="599426"/>
                  <a:pt x="3505454" y="597247"/>
                </a:cubicBezTo>
                <a:lnTo>
                  <a:pt x="3505454" y="582545"/>
                </a:lnTo>
                <a:cubicBezTo>
                  <a:pt x="3501138" y="580366"/>
                  <a:pt x="3498442" y="579277"/>
                  <a:pt x="3497363" y="579277"/>
                </a:cubicBezTo>
                <a:close/>
                <a:moveTo>
                  <a:pt x="2146588" y="577644"/>
                </a:moveTo>
                <a:cubicBezTo>
                  <a:pt x="2144430" y="577644"/>
                  <a:pt x="2143351" y="578733"/>
                  <a:pt x="2143351" y="580910"/>
                </a:cubicBezTo>
                <a:cubicBezTo>
                  <a:pt x="2143351" y="583089"/>
                  <a:pt x="2143351" y="585268"/>
                  <a:pt x="2143351" y="587445"/>
                </a:cubicBezTo>
                <a:cubicBezTo>
                  <a:pt x="2143351" y="587445"/>
                  <a:pt x="2143891" y="587991"/>
                  <a:pt x="2144969" y="589079"/>
                </a:cubicBezTo>
                <a:cubicBezTo>
                  <a:pt x="2147127" y="589079"/>
                  <a:pt x="2148476" y="587991"/>
                  <a:pt x="2149015" y="585812"/>
                </a:cubicBezTo>
                <a:cubicBezTo>
                  <a:pt x="2149555" y="583633"/>
                  <a:pt x="2149825" y="582000"/>
                  <a:pt x="2149825" y="580910"/>
                </a:cubicBezTo>
                <a:cubicBezTo>
                  <a:pt x="2149825" y="578733"/>
                  <a:pt x="2148745" y="577644"/>
                  <a:pt x="2146588" y="577644"/>
                </a:cubicBezTo>
                <a:close/>
                <a:moveTo>
                  <a:pt x="3384082" y="576010"/>
                </a:moveTo>
                <a:cubicBezTo>
                  <a:pt x="3381924" y="578188"/>
                  <a:pt x="3378687" y="580638"/>
                  <a:pt x="3374371" y="583361"/>
                </a:cubicBezTo>
                <a:cubicBezTo>
                  <a:pt x="3370056" y="586084"/>
                  <a:pt x="3367899" y="588535"/>
                  <a:pt x="3367899" y="590713"/>
                </a:cubicBezTo>
                <a:cubicBezTo>
                  <a:pt x="3367899" y="592891"/>
                  <a:pt x="3368977" y="593980"/>
                  <a:pt x="3371135" y="593980"/>
                </a:cubicBezTo>
                <a:cubicBezTo>
                  <a:pt x="3374371" y="593980"/>
                  <a:pt x="3377608" y="592075"/>
                  <a:pt x="3380844" y="588263"/>
                </a:cubicBezTo>
                <a:cubicBezTo>
                  <a:pt x="3384082" y="584451"/>
                  <a:pt x="3385700" y="581456"/>
                  <a:pt x="3385700" y="579277"/>
                </a:cubicBezTo>
                <a:cubicBezTo>
                  <a:pt x="3385700" y="577100"/>
                  <a:pt x="3385160" y="576010"/>
                  <a:pt x="3384082" y="576010"/>
                </a:cubicBezTo>
                <a:close/>
                <a:moveTo>
                  <a:pt x="7252526" y="574377"/>
                </a:moveTo>
                <a:cubicBezTo>
                  <a:pt x="7249288" y="574377"/>
                  <a:pt x="7247671" y="575465"/>
                  <a:pt x="7247671" y="577644"/>
                </a:cubicBezTo>
                <a:cubicBezTo>
                  <a:pt x="7247671" y="579822"/>
                  <a:pt x="7248749" y="580910"/>
                  <a:pt x="7250908" y="580910"/>
                </a:cubicBezTo>
                <a:cubicBezTo>
                  <a:pt x="7254144" y="580910"/>
                  <a:pt x="7255762" y="579277"/>
                  <a:pt x="7255762" y="576010"/>
                </a:cubicBezTo>
                <a:cubicBezTo>
                  <a:pt x="7255762" y="574921"/>
                  <a:pt x="7254684" y="574377"/>
                  <a:pt x="7252526" y="574377"/>
                </a:cubicBezTo>
                <a:close/>
                <a:moveTo>
                  <a:pt x="4580510" y="574377"/>
                </a:moveTo>
                <a:cubicBezTo>
                  <a:pt x="4577274" y="574377"/>
                  <a:pt x="4574577" y="576010"/>
                  <a:pt x="4572419" y="579277"/>
                </a:cubicBezTo>
                <a:lnTo>
                  <a:pt x="4572419" y="580910"/>
                </a:lnTo>
                <a:cubicBezTo>
                  <a:pt x="4572419" y="585268"/>
                  <a:pt x="4574577" y="587445"/>
                  <a:pt x="4578892" y="587445"/>
                </a:cubicBezTo>
                <a:cubicBezTo>
                  <a:pt x="4581050" y="587445"/>
                  <a:pt x="4582668" y="586084"/>
                  <a:pt x="4583747" y="583361"/>
                </a:cubicBezTo>
                <a:cubicBezTo>
                  <a:pt x="4584827" y="580638"/>
                  <a:pt x="4585365" y="578188"/>
                  <a:pt x="4585365" y="576010"/>
                </a:cubicBezTo>
                <a:cubicBezTo>
                  <a:pt x="4585365" y="574921"/>
                  <a:pt x="4583747" y="574377"/>
                  <a:pt x="4580510" y="574377"/>
                </a:cubicBezTo>
                <a:close/>
                <a:moveTo>
                  <a:pt x="3295075" y="571109"/>
                </a:moveTo>
                <a:cubicBezTo>
                  <a:pt x="3291838" y="571109"/>
                  <a:pt x="3290220" y="572198"/>
                  <a:pt x="3290220" y="574377"/>
                </a:cubicBezTo>
                <a:lnTo>
                  <a:pt x="3291838" y="576010"/>
                </a:lnTo>
                <a:cubicBezTo>
                  <a:pt x="3292917" y="576010"/>
                  <a:pt x="3293996" y="576554"/>
                  <a:pt x="3295075" y="577644"/>
                </a:cubicBezTo>
                <a:cubicBezTo>
                  <a:pt x="3296154" y="577644"/>
                  <a:pt x="3296693" y="576554"/>
                  <a:pt x="3296693" y="574377"/>
                </a:cubicBezTo>
                <a:cubicBezTo>
                  <a:pt x="3296693" y="572198"/>
                  <a:pt x="3296154" y="571109"/>
                  <a:pt x="3295075" y="571109"/>
                </a:cubicBezTo>
                <a:close/>
                <a:moveTo>
                  <a:pt x="8353374" y="567842"/>
                </a:moveTo>
                <a:lnTo>
                  <a:pt x="8348518" y="569475"/>
                </a:lnTo>
                <a:cubicBezTo>
                  <a:pt x="8346360" y="571654"/>
                  <a:pt x="8344203" y="573015"/>
                  <a:pt x="8342046" y="573559"/>
                </a:cubicBezTo>
                <a:cubicBezTo>
                  <a:pt x="8339888" y="574103"/>
                  <a:pt x="8337730" y="575465"/>
                  <a:pt x="8335572" y="577644"/>
                </a:cubicBezTo>
                <a:cubicBezTo>
                  <a:pt x="8332335" y="579822"/>
                  <a:pt x="8329099" y="581456"/>
                  <a:pt x="8325862" y="582545"/>
                </a:cubicBezTo>
                <a:lnTo>
                  <a:pt x="8325862" y="592347"/>
                </a:lnTo>
                <a:cubicBezTo>
                  <a:pt x="8325862" y="593436"/>
                  <a:pt x="8326941" y="593980"/>
                  <a:pt x="8329099" y="593980"/>
                </a:cubicBezTo>
                <a:cubicBezTo>
                  <a:pt x="8332335" y="593980"/>
                  <a:pt x="8337730" y="590168"/>
                  <a:pt x="8345282" y="582545"/>
                </a:cubicBezTo>
                <a:lnTo>
                  <a:pt x="8358228" y="569475"/>
                </a:lnTo>
                <a:cubicBezTo>
                  <a:pt x="8358228" y="569475"/>
                  <a:pt x="8357149" y="568931"/>
                  <a:pt x="8354992" y="567842"/>
                </a:cubicBezTo>
                <a:close/>
                <a:moveTo>
                  <a:pt x="8149467" y="567842"/>
                </a:moveTo>
                <a:cubicBezTo>
                  <a:pt x="8144073" y="567842"/>
                  <a:pt x="8138409" y="570837"/>
                  <a:pt x="8132476" y="576826"/>
                </a:cubicBezTo>
                <a:cubicBezTo>
                  <a:pt x="8126541" y="582817"/>
                  <a:pt x="8121956" y="587445"/>
                  <a:pt x="8118720" y="590713"/>
                </a:cubicBezTo>
                <a:cubicBezTo>
                  <a:pt x="8109010" y="592891"/>
                  <a:pt x="8104425" y="594252"/>
                  <a:pt x="8104964" y="594798"/>
                </a:cubicBezTo>
                <a:cubicBezTo>
                  <a:pt x="8105504" y="595342"/>
                  <a:pt x="8103076" y="598882"/>
                  <a:pt x="8097682" y="605415"/>
                </a:cubicBezTo>
                <a:cubicBezTo>
                  <a:pt x="8095524" y="608684"/>
                  <a:pt x="8093098" y="610317"/>
                  <a:pt x="8090400" y="610317"/>
                </a:cubicBezTo>
                <a:cubicBezTo>
                  <a:pt x="8087703" y="610317"/>
                  <a:pt x="8085276" y="611406"/>
                  <a:pt x="8083117" y="613584"/>
                </a:cubicBezTo>
                <a:cubicBezTo>
                  <a:pt x="8080960" y="617941"/>
                  <a:pt x="8075566" y="622842"/>
                  <a:pt x="8066936" y="628287"/>
                </a:cubicBezTo>
                <a:cubicBezTo>
                  <a:pt x="8064777" y="630466"/>
                  <a:pt x="8062619" y="631282"/>
                  <a:pt x="8060460" y="630738"/>
                </a:cubicBezTo>
                <a:cubicBezTo>
                  <a:pt x="8058304" y="630194"/>
                  <a:pt x="8056146" y="631555"/>
                  <a:pt x="8053988" y="634822"/>
                </a:cubicBezTo>
                <a:cubicBezTo>
                  <a:pt x="8052910" y="634822"/>
                  <a:pt x="8051292" y="636456"/>
                  <a:pt x="8049133" y="639724"/>
                </a:cubicBezTo>
                <a:cubicBezTo>
                  <a:pt x="8046975" y="642990"/>
                  <a:pt x="8045897" y="645169"/>
                  <a:pt x="8045897" y="646257"/>
                </a:cubicBezTo>
                <a:cubicBezTo>
                  <a:pt x="8043738" y="648436"/>
                  <a:pt x="8040772" y="650887"/>
                  <a:pt x="8036996" y="653610"/>
                </a:cubicBezTo>
                <a:cubicBezTo>
                  <a:pt x="8033220" y="656332"/>
                  <a:pt x="8031332" y="658238"/>
                  <a:pt x="8031332" y="659327"/>
                </a:cubicBezTo>
                <a:cubicBezTo>
                  <a:pt x="8031332" y="659327"/>
                  <a:pt x="8031872" y="659871"/>
                  <a:pt x="8032950" y="660961"/>
                </a:cubicBezTo>
                <a:cubicBezTo>
                  <a:pt x="8034029" y="660961"/>
                  <a:pt x="8034838" y="660417"/>
                  <a:pt x="8035378" y="659327"/>
                </a:cubicBezTo>
                <a:cubicBezTo>
                  <a:pt x="8035918" y="658238"/>
                  <a:pt x="8036726" y="657694"/>
                  <a:pt x="8037806" y="657694"/>
                </a:cubicBezTo>
                <a:cubicBezTo>
                  <a:pt x="8039962" y="657694"/>
                  <a:pt x="8041580" y="657966"/>
                  <a:pt x="8042661" y="658510"/>
                </a:cubicBezTo>
                <a:cubicBezTo>
                  <a:pt x="8043738" y="659055"/>
                  <a:pt x="8044818" y="659327"/>
                  <a:pt x="8045897" y="659327"/>
                </a:cubicBezTo>
                <a:cubicBezTo>
                  <a:pt x="8050211" y="659327"/>
                  <a:pt x="8053988" y="657422"/>
                  <a:pt x="8057224" y="653610"/>
                </a:cubicBezTo>
                <a:cubicBezTo>
                  <a:pt x="8060460" y="649797"/>
                  <a:pt x="8063968" y="645713"/>
                  <a:pt x="8067744" y="641357"/>
                </a:cubicBezTo>
                <a:cubicBezTo>
                  <a:pt x="8071520" y="637001"/>
                  <a:pt x="8075566" y="632643"/>
                  <a:pt x="8079881" y="628287"/>
                </a:cubicBezTo>
                <a:cubicBezTo>
                  <a:pt x="8084196" y="623931"/>
                  <a:pt x="8089590" y="621752"/>
                  <a:pt x="8096064" y="621752"/>
                </a:cubicBezTo>
                <a:cubicBezTo>
                  <a:pt x="8097143" y="621752"/>
                  <a:pt x="8098221" y="621208"/>
                  <a:pt x="8099302" y="620119"/>
                </a:cubicBezTo>
                <a:cubicBezTo>
                  <a:pt x="8101458" y="617941"/>
                  <a:pt x="8103886" y="616580"/>
                  <a:pt x="8106583" y="616035"/>
                </a:cubicBezTo>
                <a:cubicBezTo>
                  <a:pt x="8109280" y="615491"/>
                  <a:pt x="8111707" y="614129"/>
                  <a:pt x="8113865" y="611950"/>
                </a:cubicBezTo>
                <a:cubicBezTo>
                  <a:pt x="8116024" y="609773"/>
                  <a:pt x="8118182" y="606505"/>
                  <a:pt x="8120338" y="602149"/>
                </a:cubicBezTo>
                <a:cubicBezTo>
                  <a:pt x="8122496" y="597792"/>
                  <a:pt x="8124654" y="594524"/>
                  <a:pt x="8126812" y="592347"/>
                </a:cubicBezTo>
                <a:cubicBezTo>
                  <a:pt x="8128970" y="590168"/>
                  <a:pt x="8133823" y="587173"/>
                  <a:pt x="8141376" y="583361"/>
                </a:cubicBezTo>
                <a:cubicBezTo>
                  <a:pt x="8148928" y="579549"/>
                  <a:pt x="8152704" y="575465"/>
                  <a:pt x="8152704" y="571109"/>
                </a:cubicBezTo>
                <a:cubicBezTo>
                  <a:pt x="8152704" y="568931"/>
                  <a:pt x="8151626" y="567842"/>
                  <a:pt x="8149467" y="567842"/>
                </a:cubicBezTo>
                <a:close/>
                <a:moveTo>
                  <a:pt x="6836218" y="567842"/>
                </a:moveTo>
                <a:lnTo>
                  <a:pt x="6831362" y="569475"/>
                </a:lnTo>
                <a:cubicBezTo>
                  <a:pt x="6829204" y="571654"/>
                  <a:pt x="6827048" y="573015"/>
                  <a:pt x="6824890" y="573559"/>
                </a:cubicBezTo>
                <a:cubicBezTo>
                  <a:pt x="6822732" y="574103"/>
                  <a:pt x="6820574" y="575465"/>
                  <a:pt x="6818416" y="577644"/>
                </a:cubicBezTo>
                <a:cubicBezTo>
                  <a:pt x="6815180" y="579822"/>
                  <a:pt x="6811944" y="581456"/>
                  <a:pt x="6808706" y="582545"/>
                </a:cubicBezTo>
                <a:lnTo>
                  <a:pt x="6808706" y="592347"/>
                </a:lnTo>
                <a:cubicBezTo>
                  <a:pt x="6808706" y="593436"/>
                  <a:pt x="6809785" y="593980"/>
                  <a:pt x="6811944" y="593980"/>
                </a:cubicBezTo>
                <a:cubicBezTo>
                  <a:pt x="6815180" y="593980"/>
                  <a:pt x="6820574" y="590168"/>
                  <a:pt x="6828126" y="582545"/>
                </a:cubicBezTo>
                <a:lnTo>
                  <a:pt x="6841072" y="569475"/>
                </a:lnTo>
                <a:cubicBezTo>
                  <a:pt x="6841072" y="569475"/>
                  <a:pt x="6839993" y="568931"/>
                  <a:pt x="6837836" y="567842"/>
                </a:cubicBezTo>
                <a:close/>
                <a:moveTo>
                  <a:pt x="6632312" y="567842"/>
                </a:moveTo>
                <a:cubicBezTo>
                  <a:pt x="6626918" y="567842"/>
                  <a:pt x="6621253" y="570837"/>
                  <a:pt x="6615320" y="576826"/>
                </a:cubicBezTo>
                <a:cubicBezTo>
                  <a:pt x="6609386" y="582817"/>
                  <a:pt x="6604800" y="587445"/>
                  <a:pt x="6601564" y="590713"/>
                </a:cubicBezTo>
                <a:cubicBezTo>
                  <a:pt x="6591855" y="592891"/>
                  <a:pt x="6587269" y="594252"/>
                  <a:pt x="6587810" y="594798"/>
                </a:cubicBezTo>
                <a:cubicBezTo>
                  <a:pt x="6588348" y="595342"/>
                  <a:pt x="6585920" y="598882"/>
                  <a:pt x="6580526" y="605415"/>
                </a:cubicBezTo>
                <a:cubicBezTo>
                  <a:pt x="6578369" y="608684"/>
                  <a:pt x="6575942" y="610317"/>
                  <a:pt x="6573244" y="610317"/>
                </a:cubicBezTo>
                <a:cubicBezTo>
                  <a:pt x="6570547" y="610317"/>
                  <a:pt x="6568120" y="611406"/>
                  <a:pt x="6565962" y="613584"/>
                </a:cubicBezTo>
                <a:cubicBezTo>
                  <a:pt x="6563804" y="617941"/>
                  <a:pt x="6558410" y="622842"/>
                  <a:pt x="6549780" y="628287"/>
                </a:cubicBezTo>
                <a:cubicBezTo>
                  <a:pt x="6547621" y="630466"/>
                  <a:pt x="6545464" y="631282"/>
                  <a:pt x="6543306" y="630738"/>
                </a:cubicBezTo>
                <a:cubicBezTo>
                  <a:pt x="6541148" y="630194"/>
                  <a:pt x="6538991" y="631555"/>
                  <a:pt x="6536832" y="634822"/>
                </a:cubicBezTo>
                <a:cubicBezTo>
                  <a:pt x="6535754" y="634822"/>
                  <a:pt x="6534136" y="636456"/>
                  <a:pt x="6531977" y="639724"/>
                </a:cubicBezTo>
                <a:cubicBezTo>
                  <a:pt x="6529820" y="642990"/>
                  <a:pt x="6528741" y="645169"/>
                  <a:pt x="6528741" y="646257"/>
                </a:cubicBezTo>
                <a:cubicBezTo>
                  <a:pt x="6526583" y="648436"/>
                  <a:pt x="6523616" y="650887"/>
                  <a:pt x="6519841" y="653610"/>
                </a:cubicBezTo>
                <a:cubicBezTo>
                  <a:pt x="6516064" y="656332"/>
                  <a:pt x="6514176" y="658238"/>
                  <a:pt x="6514176" y="659327"/>
                </a:cubicBezTo>
                <a:cubicBezTo>
                  <a:pt x="6514176" y="659327"/>
                  <a:pt x="6514716" y="659871"/>
                  <a:pt x="6515794" y="660961"/>
                </a:cubicBezTo>
                <a:cubicBezTo>
                  <a:pt x="6516874" y="660961"/>
                  <a:pt x="6517683" y="660417"/>
                  <a:pt x="6518222" y="659327"/>
                </a:cubicBezTo>
                <a:cubicBezTo>
                  <a:pt x="6518762" y="658238"/>
                  <a:pt x="6519570" y="657694"/>
                  <a:pt x="6520650" y="657694"/>
                </a:cubicBezTo>
                <a:cubicBezTo>
                  <a:pt x="6522806" y="657694"/>
                  <a:pt x="6524426" y="657966"/>
                  <a:pt x="6525505" y="658510"/>
                </a:cubicBezTo>
                <a:cubicBezTo>
                  <a:pt x="6526583" y="659055"/>
                  <a:pt x="6527662" y="659327"/>
                  <a:pt x="6528741" y="659327"/>
                </a:cubicBezTo>
                <a:cubicBezTo>
                  <a:pt x="6533056" y="659327"/>
                  <a:pt x="6536832" y="657422"/>
                  <a:pt x="6540068" y="653610"/>
                </a:cubicBezTo>
                <a:cubicBezTo>
                  <a:pt x="6543306" y="649797"/>
                  <a:pt x="6546812" y="645713"/>
                  <a:pt x="6550588" y="641357"/>
                </a:cubicBezTo>
                <a:cubicBezTo>
                  <a:pt x="6554364" y="637001"/>
                  <a:pt x="6558410" y="632643"/>
                  <a:pt x="6562725" y="628287"/>
                </a:cubicBezTo>
                <a:cubicBezTo>
                  <a:pt x="6567042" y="623931"/>
                  <a:pt x="6572434" y="621752"/>
                  <a:pt x="6578908" y="621752"/>
                </a:cubicBezTo>
                <a:cubicBezTo>
                  <a:pt x="6579987" y="621752"/>
                  <a:pt x="6581066" y="621208"/>
                  <a:pt x="6582146" y="620119"/>
                </a:cubicBezTo>
                <a:cubicBezTo>
                  <a:pt x="6584302" y="617941"/>
                  <a:pt x="6586730" y="616580"/>
                  <a:pt x="6589428" y="616035"/>
                </a:cubicBezTo>
                <a:cubicBezTo>
                  <a:pt x="6592124" y="615491"/>
                  <a:pt x="6594552" y="614129"/>
                  <a:pt x="6596709" y="611950"/>
                </a:cubicBezTo>
                <a:cubicBezTo>
                  <a:pt x="6598868" y="609773"/>
                  <a:pt x="6601026" y="606505"/>
                  <a:pt x="6603182" y="602149"/>
                </a:cubicBezTo>
                <a:cubicBezTo>
                  <a:pt x="6605341" y="597792"/>
                  <a:pt x="6607498" y="594524"/>
                  <a:pt x="6609656" y="592347"/>
                </a:cubicBezTo>
                <a:cubicBezTo>
                  <a:pt x="6611814" y="590168"/>
                  <a:pt x="6616668" y="587173"/>
                  <a:pt x="6624221" y="583361"/>
                </a:cubicBezTo>
                <a:cubicBezTo>
                  <a:pt x="6631774" y="579549"/>
                  <a:pt x="6635548" y="575465"/>
                  <a:pt x="6635548" y="571109"/>
                </a:cubicBezTo>
                <a:cubicBezTo>
                  <a:pt x="6635548" y="568931"/>
                  <a:pt x="6634470" y="567842"/>
                  <a:pt x="6632312" y="567842"/>
                </a:cubicBezTo>
                <a:close/>
                <a:moveTo>
                  <a:pt x="8408395" y="566208"/>
                </a:moveTo>
                <a:cubicBezTo>
                  <a:pt x="8406238" y="566208"/>
                  <a:pt x="8401383" y="568658"/>
                  <a:pt x="8393831" y="573559"/>
                </a:cubicBezTo>
                <a:cubicBezTo>
                  <a:pt x="8386279" y="578461"/>
                  <a:pt x="8378458" y="584178"/>
                  <a:pt x="8370367" y="590713"/>
                </a:cubicBezTo>
                <a:cubicBezTo>
                  <a:pt x="8362274" y="597247"/>
                  <a:pt x="8355261" y="603238"/>
                  <a:pt x="8349328" y="608684"/>
                </a:cubicBezTo>
                <a:cubicBezTo>
                  <a:pt x="8343394" y="614129"/>
                  <a:pt x="8340427" y="617396"/>
                  <a:pt x="8340427" y="618485"/>
                </a:cubicBezTo>
                <a:cubicBezTo>
                  <a:pt x="8340427" y="620664"/>
                  <a:pt x="8342046" y="621752"/>
                  <a:pt x="8345282" y="621752"/>
                </a:cubicBezTo>
                <a:cubicBezTo>
                  <a:pt x="8348518" y="621752"/>
                  <a:pt x="8351216" y="621752"/>
                  <a:pt x="8353374" y="621752"/>
                </a:cubicBezTo>
                <a:cubicBezTo>
                  <a:pt x="8360927" y="621752"/>
                  <a:pt x="8365781" y="617668"/>
                  <a:pt x="8367938" y="609500"/>
                </a:cubicBezTo>
                <a:cubicBezTo>
                  <a:pt x="8370096" y="601331"/>
                  <a:pt x="8373872" y="596703"/>
                  <a:pt x="8379265" y="595614"/>
                </a:cubicBezTo>
                <a:cubicBezTo>
                  <a:pt x="8380346" y="594524"/>
                  <a:pt x="8381964" y="594252"/>
                  <a:pt x="8384121" y="594798"/>
                </a:cubicBezTo>
                <a:cubicBezTo>
                  <a:pt x="8386279" y="595342"/>
                  <a:pt x="8387897" y="594524"/>
                  <a:pt x="8388976" y="592347"/>
                </a:cubicBezTo>
                <a:cubicBezTo>
                  <a:pt x="8391134" y="586901"/>
                  <a:pt x="8395180" y="582272"/>
                  <a:pt x="8401113" y="578461"/>
                </a:cubicBezTo>
                <a:cubicBezTo>
                  <a:pt x="8407046" y="574649"/>
                  <a:pt x="8410014" y="571109"/>
                  <a:pt x="8410014" y="567842"/>
                </a:cubicBezTo>
                <a:cubicBezTo>
                  <a:pt x="8410014" y="566752"/>
                  <a:pt x="8409474" y="566208"/>
                  <a:pt x="8408395" y="566208"/>
                </a:cubicBezTo>
                <a:close/>
                <a:moveTo>
                  <a:pt x="6891239" y="566208"/>
                </a:moveTo>
                <a:cubicBezTo>
                  <a:pt x="6889082" y="566208"/>
                  <a:pt x="6884228" y="568658"/>
                  <a:pt x="6876676" y="573559"/>
                </a:cubicBezTo>
                <a:cubicBezTo>
                  <a:pt x="6869123" y="578461"/>
                  <a:pt x="6861302" y="584178"/>
                  <a:pt x="6853210" y="590713"/>
                </a:cubicBezTo>
                <a:cubicBezTo>
                  <a:pt x="6845118" y="597247"/>
                  <a:pt x="6838106" y="603238"/>
                  <a:pt x="6832172" y="608684"/>
                </a:cubicBezTo>
                <a:cubicBezTo>
                  <a:pt x="6826238" y="614129"/>
                  <a:pt x="6823271" y="617396"/>
                  <a:pt x="6823271" y="618485"/>
                </a:cubicBezTo>
                <a:cubicBezTo>
                  <a:pt x="6823271" y="620664"/>
                  <a:pt x="6824890" y="621752"/>
                  <a:pt x="6828126" y="621752"/>
                </a:cubicBezTo>
                <a:cubicBezTo>
                  <a:pt x="6831362" y="621752"/>
                  <a:pt x="6834060" y="621752"/>
                  <a:pt x="6836218" y="621752"/>
                </a:cubicBezTo>
                <a:cubicBezTo>
                  <a:pt x="6843770" y="621752"/>
                  <a:pt x="6848624" y="617668"/>
                  <a:pt x="6850782" y="609500"/>
                </a:cubicBezTo>
                <a:cubicBezTo>
                  <a:pt x="6852940" y="601331"/>
                  <a:pt x="6856716" y="596703"/>
                  <a:pt x="6862109" y="595614"/>
                </a:cubicBezTo>
                <a:cubicBezTo>
                  <a:pt x="6863190" y="594524"/>
                  <a:pt x="6864808" y="594252"/>
                  <a:pt x="6866964" y="594798"/>
                </a:cubicBezTo>
                <a:cubicBezTo>
                  <a:pt x="6869123" y="595342"/>
                  <a:pt x="6870741" y="594524"/>
                  <a:pt x="6871820" y="592347"/>
                </a:cubicBezTo>
                <a:cubicBezTo>
                  <a:pt x="6873978" y="586901"/>
                  <a:pt x="6878024" y="582272"/>
                  <a:pt x="6883958" y="578461"/>
                </a:cubicBezTo>
                <a:cubicBezTo>
                  <a:pt x="6889890" y="574649"/>
                  <a:pt x="6892858" y="571109"/>
                  <a:pt x="6892858" y="567842"/>
                </a:cubicBezTo>
                <a:cubicBezTo>
                  <a:pt x="6892858" y="566752"/>
                  <a:pt x="6892318" y="566208"/>
                  <a:pt x="6891239" y="566208"/>
                </a:cubicBezTo>
                <a:close/>
                <a:moveTo>
                  <a:pt x="4630678" y="566208"/>
                </a:moveTo>
                <a:cubicBezTo>
                  <a:pt x="4629599" y="566208"/>
                  <a:pt x="4629060" y="566752"/>
                  <a:pt x="4629060" y="567842"/>
                </a:cubicBezTo>
                <a:lnTo>
                  <a:pt x="4632296" y="567842"/>
                </a:lnTo>
                <a:cubicBezTo>
                  <a:pt x="4632296" y="566752"/>
                  <a:pt x="4631756" y="566208"/>
                  <a:pt x="4630678" y="566208"/>
                </a:cubicBezTo>
                <a:close/>
                <a:moveTo>
                  <a:pt x="3452050" y="566208"/>
                </a:moveTo>
                <a:cubicBezTo>
                  <a:pt x="3449892" y="566208"/>
                  <a:pt x="3448274" y="567296"/>
                  <a:pt x="3447194" y="569475"/>
                </a:cubicBezTo>
                <a:lnTo>
                  <a:pt x="3448814" y="569475"/>
                </a:lnTo>
                <a:cubicBezTo>
                  <a:pt x="3449892" y="569475"/>
                  <a:pt x="3451511" y="568386"/>
                  <a:pt x="3453668" y="566208"/>
                </a:cubicBezTo>
                <a:close/>
                <a:moveTo>
                  <a:pt x="2832746" y="566208"/>
                </a:moveTo>
                <a:cubicBezTo>
                  <a:pt x="2829510" y="566208"/>
                  <a:pt x="2827352" y="566752"/>
                  <a:pt x="2826274" y="567842"/>
                </a:cubicBezTo>
                <a:cubicBezTo>
                  <a:pt x="2825195" y="570019"/>
                  <a:pt x="2822767" y="573015"/>
                  <a:pt x="2818991" y="576826"/>
                </a:cubicBezTo>
                <a:cubicBezTo>
                  <a:pt x="2815216" y="580638"/>
                  <a:pt x="2812248" y="583089"/>
                  <a:pt x="2810091" y="584178"/>
                </a:cubicBezTo>
                <a:cubicBezTo>
                  <a:pt x="2806854" y="588535"/>
                  <a:pt x="2803618" y="590713"/>
                  <a:pt x="2800380" y="590713"/>
                </a:cubicBezTo>
                <a:cubicBezTo>
                  <a:pt x="2798223" y="590713"/>
                  <a:pt x="2796875" y="590440"/>
                  <a:pt x="2796335" y="589896"/>
                </a:cubicBezTo>
                <a:cubicBezTo>
                  <a:pt x="2795796" y="589352"/>
                  <a:pt x="2794447" y="589079"/>
                  <a:pt x="2792289" y="589079"/>
                </a:cubicBezTo>
                <a:cubicBezTo>
                  <a:pt x="2791211" y="589079"/>
                  <a:pt x="2790671" y="589624"/>
                  <a:pt x="2790671" y="590713"/>
                </a:cubicBezTo>
                <a:lnTo>
                  <a:pt x="2790671" y="600515"/>
                </a:lnTo>
                <a:cubicBezTo>
                  <a:pt x="2790671" y="600515"/>
                  <a:pt x="2789592" y="601059"/>
                  <a:pt x="2787435" y="602149"/>
                </a:cubicBezTo>
                <a:cubicBezTo>
                  <a:pt x="2783119" y="604327"/>
                  <a:pt x="2780152" y="607050"/>
                  <a:pt x="2778534" y="610317"/>
                </a:cubicBezTo>
                <a:cubicBezTo>
                  <a:pt x="2776915" y="613584"/>
                  <a:pt x="2773409" y="616852"/>
                  <a:pt x="2768014" y="620119"/>
                </a:cubicBezTo>
                <a:cubicBezTo>
                  <a:pt x="2763699" y="623387"/>
                  <a:pt x="2759114" y="625564"/>
                  <a:pt x="2754259" y="626654"/>
                </a:cubicBezTo>
                <a:cubicBezTo>
                  <a:pt x="2749405" y="627743"/>
                  <a:pt x="2744819" y="629921"/>
                  <a:pt x="2740504" y="633189"/>
                </a:cubicBezTo>
                <a:cubicBezTo>
                  <a:pt x="2739425" y="635366"/>
                  <a:pt x="2736727" y="638362"/>
                  <a:pt x="2732412" y="642173"/>
                </a:cubicBezTo>
                <a:cubicBezTo>
                  <a:pt x="2728097" y="645985"/>
                  <a:pt x="2725400" y="648980"/>
                  <a:pt x="2724321" y="651159"/>
                </a:cubicBezTo>
                <a:lnTo>
                  <a:pt x="2721085" y="651159"/>
                </a:lnTo>
                <a:cubicBezTo>
                  <a:pt x="2718926" y="651159"/>
                  <a:pt x="2717578" y="650887"/>
                  <a:pt x="2717039" y="650341"/>
                </a:cubicBezTo>
                <a:cubicBezTo>
                  <a:pt x="2716499" y="649797"/>
                  <a:pt x="2715150" y="649525"/>
                  <a:pt x="2712993" y="649525"/>
                </a:cubicBezTo>
                <a:cubicBezTo>
                  <a:pt x="2709756" y="649525"/>
                  <a:pt x="2708138" y="651703"/>
                  <a:pt x="2708138" y="656060"/>
                </a:cubicBezTo>
                <a:lnTo>
                  <a:pt x="2708138" y="657694"/>
                </a:lnTo>
                <a:lnTo>
                  <a:pt x="2709756" y="660961"/>
                </a:lnTo>
                <a:lnTo>
                  <a:pt x="2709756" y="662594"/>
                </a:lnTo>
                <a:cubicBezTo>
                  <a:pt x="2709756" y="664773"/>
                  <a:pt x="2707329" y="667224"/>
                  <a:pt x="2702474" y="669946"/>
                </a:cubicBezTo>
                <a:cubicBezTo>
                  <a:pt x="2697619" y="672669"/>
                  <a:pt x="2692495" y="675664"/>
                  <a:pt x="2687101" y="678931"/>
                </a:cubicBezTo>
                <a:cubicBezTo>
                  <a:pt x="2681706" y="682199"/>
                  <a:pt x="2676581" y="686283"/>
                  <a:pt x="2671726" y="691183"/>
                </a:cubicBezTo>
                <a:cubicBezTo>
                  <a:pt x="2666871" y="696085"/>
                  <a:pt x="2664444" y="701802"/>
                  <a:pt x="2664444" y="708337"/>
                </a:cubicBezTo>
                <a:cubicBezTo>
                  <a:pt x="2673075" y="708337"/>
                  <a:pt x="2679008" y="704797"/>
                  <a:pt x="2682245" y="697718"/>
                </a:cubicBezTo>
                <a:cubicBezTo>
                  <a:pt x="2685481" y="690639"/>
                  <a:pt x="2691416" y="686011"/>
                  <a:pt x="2700046" y="683832"/>
                </a:cubicBezTo>
                <a:cubicBezTo>
                  <a:pt x="2703284" y="682743"/>
                  <a:pt x="2706520" y="682199"/>
                  <a:pt x="2709756" y="682199"/>
                </a:cubicBezTo>
                <a:cubicBezTo>
                  <a:pt x="2712993" y="682199"/>
                  <a:pt x="2715690" y="681109"/>
                  <a:pt x="2717847" y="678931"/>
                </a:cubicBezTo>
                <a:cubicBezTo>
                  <a:pt x="2720006" y="675664"/>
                  <a:pt x="2720275" y="672397"/>
                  <a:pt x="2718657" y="669129"/>
                </a:cubicBezTo>
                <a:cubicBezTo>
                  <a:pt x="2717039" y="665862"/>
                  <a:pt x="2717847" y="663139"/>
                  <a:pt x="2721085" y="660961"/>
                </a:cubicBezTo>
                <a:cubicBezTo>
                  <a:pt x="2728636" y="656604"/>
                  <a:pt x="2735650" y="652792"/>
                  <a:pt x="2742122" y="649525"/>
                </a:cubicBezTo>
                <a:cubicBezTo>
                  <a:pt x="2748595" y="646257"/>
                  <a:pt x="2755608" y="642446"/>
                  <a:pt x="2763160" y="638089"/>
                </a:cubicBezTo>
                <a:cubicBezTo>
                  <a:pt x="2765317" y="635912"/>
                  <a:pt x="2766936" y="633189"/>
                  <a:pt x="2768014" y="629921"/>
                </a:cubicBezTo>
                <a:cubicBezTo>
                  <a:pt x="2769093" y="626654"/>
                  <a:pt x="2771252" y="624475"/>
                  <a:pt x="2774488" y="623387"/>
                </a:cubicBezTo>
                <a:cubicBezTo>
                  <a:pt x="2778803" y="623387"/>
                  <a:pt x="2780961" y="622842"/>
                  <a:pt x="2780961" y="621752"/>
                </a:cubicBezTo>
                <a:cubicBezTo>
                  <a:pt x="2783119" y="621752"/>
                  <a:pt x="2784197" y="620391"/>
                  <a:pt x="2784197" y="617668"/>
                </a:cubicBezTo>
                <a:cubicBezTo>
                  <a:pt x="2784197" y="614945"/>
                  <a:pt x="2785276" y="613584"/>
                  <a:pt x="2787435" y="613584"/>
                </a:cubicBezTo>
                <a:lnTo>
                  <a:pt x="2790671" y="615219"/>
                </a:lnTo>
                <a:lnTo>
                  <a:pt x="2793908" y="615219"/>
                </a:lnTo>
                <a:cubicBezTo>
                  <a:pt x="2794986" y="615219"/>
                  <a:pt x="2796605" y="613584"/>
                  <a:pt x="2798762" y="610317"/>
                </a:cubicBezTo>
                <a:cubicBezTo>
                  <a:pt x="2800921" y="605961"/>
                  <a:pt x="2804157" y="602966"/>
                  <a:pt x="2808472" y="601331"/>
                </a:cubicBezTo>
                <a:cubicBezTo>
                  <a:pt x="2812788" y="599698"/>
                  <a:pt x="2814945" y="597792"/>
                  <a:pt x="2814945" y="595614"/>
                </a:cubicBezTo>
                <a:cubicBezTo>
                  <a:pt x="2817104" y="590168"/>
                  <a:pt x="2820610" y="584723"/>
                  <a:pt x="2825464" y="579277"/>
                </a:cubicBezTo>
                <a:cubicBezTo>
                  <a:pt x="2830320" y="573831"/>
                  <a:pt x="2832746" y="569475"/>
                  <a:pt x="2832746" y="566208"/>
                </a:cubicBezTo>
                <a:close/>
                <a:moveTo>
                  <a:pt x="2321364" y="566208"/>
                </a:moveTo>
                <a:cubicBezTo>
                  <a:pt x="2319207" y="566208"/>
                  <a:pt x="2317588" y="567842"/>
                  <a:pt x="2316510" y="571109"/>
                </a:cubicBezTo>
                <a:cubicBezTo>
                  <a:pt x="2315431" y="574377"/>
                  <a:pt x="2313272" y="576010"/>
                  <a:pt x="2310036" y="576010"/>
                </a:cubicBezTo>
                <a:cubicBezTo>
                  <a:pt x="2307878" y="576010"/>
                  <a:pt x="2306529" y="575738"/>
                  <a:pt x="2305991" y="575193"/>
                </a:cubicBezTo>
                <a:cubicBezTo>
                  <a:pt x="2305450" y="574649"/>
                  <a:pt x="2304103" y="574377"/>
                  <a:pt x="2301945" y="574377"/>
                </a:cubicBezTo>
                <a:cubicBezTo>
                  <a:pt x="2298709" y="574377"/>
                  <a:pt x="2295202" y="576554"/>
                  <a:pt x="2291426" y="580910"/>
                </a:cubicBezTo>
                <a:cubicBezTo>
                  <a:pt x="2287650" y="585268"/>
                  <a:pt x="2284683" y="588535"/>
                  <a:pt x="2282526" y="590713"/>
                </a:cubicBezTo>
                <a:cubicBezTo>
                  <a:pt x="2280368" y="591802"/>
                  <a:pt x="2278479" y="592347"/>
                  <a:pt x="2276861" y="592347"/>
                </a:cubicBezTo>
                <a:cubicBezTo>
                  <a:pt x="2275243" y="592347"/>
                  <a:pt x="2273355" y="593436"/>
                  <a:pt x="2271197" y="595614"/>
                </a:cubicBezTo>
                <a:cubicBezTo>
                  <a:pt x="2266882" y="597792"/>
                  <a:pt x="2264723" y="600243"/>
                  <a:pt x="2264723" y="602966"/>
                </a:cubicBezTo>
                <a:cubicBezTo>
                  <a:pt x="2264723" y="605689"/>
                  <a:pt x="2262026" y="607050"/>
                  <a:pt x="2256632" y="607050"/>
                </a:cubicBezTo>
                <a:cubicBezTo>
                  <a:pt x="2255553" y="615763"/>
                  <a:pt x="2252856" y="619575"/>
                  <a:pt x="2248541" y="618485"/>
                </a:cubicBezTo>
                <a:cubicBezTo>
                  <a:pt x="2244225" y="617396"/>
                  <a:pt x="2239370" y="619029"/>
                  <a:pt x="2233976" y="623387"/>
                </a:cubicBezTo>
                <a:cubicBezTo>
                  <a:pt x="2231818" y="625564"/>
                  <a:pt x="2230200" y="628287"/>
                  <a:pt x="2229122" y="631555"/>
                </a:cubicBezTo>
                <a:cubicBezTo>
                  <a:pt x="2228042" y="634822"/>
                  <a:pt x="2226424" y="637545"/>
                  <a:pt x="2224266" y="639724"/>
                </a:cubicBezTo>
                <a:cubicBezTo>
                  <a:pt x="2219951" y="645169"/>
                  <a:pt x="2215096" y="648436"/>
                  <a:pt x="2209701" y="649525"/>
                </a:cubicBezTo>
                <a:cubicBezTo>
                  <a:pt x="2204307" y="650615"/>
                  <a:pt x="2200532" y="655515"/>
                  <a:pt x="2198373" y="664229"/>
                </a:cubicBezTo>
                <a:lnTo>
                  <a:pt x="2212939" y="664229"/>
                </a:lnTo>
                <a:cubicBezTo>
                  <a:pt x="2215096" y="664229"/>
                  <a:pt x="2217793" y="661506"/>
                  <a:pt x="2221030" y="656060"/>
                </a:cubicBezTo>
                <a:cubicBezTo>
                  <a:pt x="2223187" y="653882"/>
                  <a:pt x="2224806" y="651159"/>
                  <a:pt x="2225884" y="647892"/>
                </a:cubicBezTo>
                <a:cubicBezTo>
                  <a:pt x="2230200" y="644624"/>
                  <a:pt x="2237752" y="639724"/>
                  <a:pt x="2248541" y="633189"/>
                </a:cubicBezTo>
                <a:cubicBezTo>
                  <a:pt x="2259329" y="626654"/>
                  <a:pt x="2266882" y="622842"/>
                  <a:pt x="2271197" y="621752"/>
                </a:cubicBezTo>
                <a:cubicBezTo>
                  <a:pt x="2273355" y="620664"/>
                  <a:pt x="2274433" y="618485"/>
                  <a:pt x="2274433" y="615219"/>
                </a:cubicBezTo>
                <a:cubicBezTo>
                  <a:pt x="2274433" y="611950"/>
                  <a:pt x="2275512" y="609773"/>
                  <a:pt x="2277671" y="608684"/>
                </a:cubicBezTo>
                <a:cubicBezTo>
                  <a:pt x="2284144" y="610861"/>
                  <a:pt x="2288190" y="610589"/>
                  <a:pt x="2289808" y="607866"/>
                </a:cubicBezTo>
                <a:cubicBezTo>
                  <a:pt x="2291426" y="605143"/>
                  <a:pt x="2294932" y="601605"/>
                  <a:pt x="2300327" y="597247"/>
                </a:cubicBezTo>
                <a:cubicBezTo>
                  <a:pt x="2302484" y="596159"/>
                  <a:pt x="2306800" y="592619"/>
                  <a:pt x="2313272" y="586629"/>
                </a:cubicBezTo>
                <a:cubicBezTo>
                  <a:pt x="2319746" y="580638"/>
                  <a:pt x="2322982" y="577100"/>
                  <a:pt x="2322982" y="576010"/>
                </a:cubicBezTo>
                <a:lnTo>
                  <a:pt x="2322982" y="567842"/>
                </a:lnTo>
                <a:close/>
                <a:moveTo>
                  <a:pt x="1234778" y="566208"/>
                </a:moveTo>
                <a:cubicBezTo>
                  <a:pt x="1229383" y="566208"/>
                  <a:pt x="1226686" y="568931"/>
                  <a:pt x="1226686" y="574377"/>
                </a:cubicBezTo>
                <a:lnTo>
                  <a:pt x="1228304" y="574377"/>
                </a:lnTo>
                <a:cubicBezTo>
                  <a:pt x="1229383" y="574377"/>
                  <a:pt x="1230732" y="573287"/>
                  <a:pt x="1232350" y="571109"/>
                </a:cubicBezTo>
                <a:cubicBezTo>
                  <a:pt x="1233968" y="568931"/>
                  <a:pt x="1235317" y="567296"/>
                  <a:pt x="1236396" y="566208"/>
                </a:cubicBezTo>
                <a:close/>
                <a:moveTo>
                  <a:pt x="683442" y="566208"/>
                </a:moveTo>
                <a:cubicBezTo>
                  <a:pt x="680206" y="566208"/>
                  <a:pt x="678048" y="566752"/>
                  <a:pt x="676970" y="567842"/>
                </a:cubicBezTo>
                <a:cubicBezTo>
                  <a:pt x="675891" y="570019"/>
                  <a:pt x="673463" y="573015"/>
                  <a:pt x="669687" y="576826"/>
                </a:cubicBezTo>
                <a:cubicBezTo>
                  <a:pt x="665912" y="580638"/>
                  <a:pt x="662944" y="583089"/>
                  <a:pt x="660787" y="584178"/>
                </a:cubicBezTo>
                <a:cubicBezTo>
                  <a:pt x="657550" y="588535"/>
                  <a:pt x="654314" y="590713"/>
                  <a:pt x="651076" y="590713"/>
                </a:cubicBezTo>
                <a:cubicBezTo>
                  <a:pt x="648919" y="590713"/>
                  <a:pt x="647571" y="590440"/>
                  <a:pt x="647031" y="589896"/>
                </a:cubicBezTo>
                <a:cubicBezTo>
                  <a:pt x="646492" y="589352"/>
                  <a:pt x="645143" y="589079"/>
                  <a:pt x="642986" y="589079"/>
                </a:cubicBezTo>
                <a:cubicBezTo>
                  <a:pt x="641907" y="589079"/>
                  <a:pt x="641367" y="589624"/>
                  <a:pt x="641367" y="590713"/>
                </a:cubicBezTo>
                <a:lnTo>
                  <a:pt x="641367" y="600515"/>
                </a:lnTo>
                <a:cubicBezTo>
                  <a:pt x="641367" y="600515"/>
                  <a:pt x="640287" y="601059"/>
                  <a:pt x="638131" y="602149"/>
                </a:cubicBezTo>
                <a:cubicBezTo>
                  <a:pt x="633815" y="604327"/>
                  <a:pt x="630848" y="607050"/>
                  <a:pt x="629230" y="610317"/>
                </a:cubicBezTo>
                <a:cubicBezTo>
                  <a:pt x="627611" y="613584"/>
                  <a:pt x="624105" y="616852"/>
                  <a:pt x="618710" y="620119"/>
                </a:cubicBezTo>
                <a:cubicBezTo>
                  <a:pt x="614395" y="623387"/>
                  <a:pt x="609810" y="625564"/>
                  <a:pt x="604955" y="626654"/>
                </a:cubicBezTo>
                <a:cubicBezTo>
                  <a:pt x="600101" y="627743"/>
                  <a:pt x="595515" y="629921"/>
                  <a:pt x="591200" y="633189"/>
                </a:cubicBezTo>
                <a:cubicBezTo>
                  <a:pt x="590121" y="635366"/>
                  <a:pt x="587423" y="638362"/>
                  <a:pt x="583108" y="642173"/>
                </a:cubicBezTo>
                <a:cubicBezTo>
                  <a:pt x="578793" y="645985"/>
                  <a:pt x="576096" y="648980"/>
                  <a:pt x="575017" y="651159"/>
                </a:cubicBezTo>
                <a:lnTo>
                  <a:pt x="571781" y="651159"/>
                </a:lnTo>
                <a:cubicBezTo>
                  <a:pt x="569622" y="651159"/>
                  <a:pt x="568274" y="650887"/>
                  <a:pt x="567735" y="650341"/>
                </a:cubicBezTo>
                <a:cubicBezTo>
                  <a:pt x="567195" y="649797"/>
                  <a:pt x="565846" y="649525"/>
                  <a:pt x="563689" y="649525"/>
                </a:cubicBezTo>
                <a:cubicBezTo>
                  <a:pt x="560452" y="649525"/>
                  <a:pt x="558834" y="651703"/>
                  <a:pt x="558834" y="656060"/>
                </a:cubicBezTo>
                <a:lnTo>
                  <a:pt x="558834" y="657694"/>
                </a:lnTo>
                <a:lnTo>
                  <a:pt x="560452" y="660961"/>
                </a:lnTo>
                <a:lnTo>
                  <a:pt x="560452" y="662594"/>
                </a:lnTo>
                <a:cubicBezTo>
                  <a:pt x="560452" y="664773"/>
                  <a:pt x="558025" y="667224"/>
                  <a:pt x="553170" y="669946"/>
                </a:cubicBezTo>
                <a:cubicBezTo>
                  <a:pt x="548314" y="672669"/>
                  <a:pt x="543191" y="675664"/>
                  <a:pt x="537795" y="678931"/>
                </a:cubicBezTo>
                <a:cubicBezTo>
                  <a:pt x="532401" y="682199"/>
                  <a:pt x="527277" y="686283"/>
                  <a:pt x="522422" y="691183"/>
                </a:cubicBezTo>
                <a:cubicBezTo>
                  <a:pt x="517568" y="696085"/>
                  <a:pt x="515140" y="701802"/>
                  <a:pt x="515140" y="708337"/>
                </a:cubicBezTo>
                <a:cubicBezTo>
                  <a:pt x="523771" y="708337"/>
                  <a:pt x="529705" y="704797"/>
                  <a:pt x="532941" y="697718"/>
                </a:cubicBezTo>
                <a:cubicBezTo>
                  <a:pt x="536177" y="690639"/>
                  <a:pt x="542112" y="686011"/>
                  <a:pt x="550742" y="683832"/>
                </a:cubicBezTo>
                <a:cubicBezTo>
                  <a:pt x="553979" y="682743"/>
                  <a:pt x="557216" y="682199"/>
                  <a:pt x="560452" y="682199"/>
                </a:cubicBezTo>
                <a:cubicBezTo>
                  <a:pt x="563689" y="682199"/>
                  <a:pt x="566386" y="681109"/>
                  <a:pt x="568543" y="678931"/>
                </a:cubicBezTo>
                <a:cubicBezTo>
                  <a:pt x="570702" y="675664"/>
                  <a:pt x="570971" y="672397"/>
                  <a:pt x="569353" y="669129"/>
                </a:cubicBezTo>
                <a:cubicBezTo>
                  <a:pt x="567735" y="665862"/>
                  <a:pt x="568543" y="663139"/>
                  <a:pt x="571781" y="660961"/>
                </a:cubicBezTo>
                <a:cubicBezTo>
                  <a:pt x="579332" y="656604"/>
                  <a:pt x="586344" y="652792"/>
                  <a:pt x="592818" y="649525"/>
                </a:cubicBezTo>
                <a:cubicBezTo>
                  <a:pt x="599291" y="646257"/>
                  <a:pt x="606303" y="642446"/>
                  <a:pt x="613856" y="638089"/>
                </a:cubicBezTo>
                <a:cubicBezTo>
                  <a:pt x="616014" y="635912"/>
                  <a:pt x="617632" y="633189"/>
                  <a:pt x="618710" y="629921"/>
                </a:cubicBezTo>
                <a:cubicBezTo>
                  <a:pt x="619789" y="626654"/>
                  <a:pt x="621948" y="624475"/>
                  <a:pt x="625184" y="623387"/>
                </a:cubicBezTo>
                <a:cubicBezTo>
                  <a:pt x="629499" y="623387"/>
                  <a:pt x="631657" y="622842"/>
                  <a:pt x="631657" y="621752"/>
                </a:cubicBezTo>
                <a:cubicBezTo>
                  <a:pt x="633815" y="621752"/>
                  <a:pt x="634895" y="620391"/>
                  <a:pt x="634895" y="617668"/>
                </a:cubicBezTo>
                <a:cubicBezTo>
                  <a:pt x="634895" y="614945"/>
                  <a:pt x="635972" y="613584"/>
                  <a:pt x="638131" y="613584"/>
                </a:cubicBezTo>
                <a:lnTo>
                  <a:pt x="641367" y="615219"/>
                </a:lnTo>
                <a:lnTo>
                  <a:pt x="644604" y="615219"/>
                </a:lnTo>
                <a:cubicBezTo>
                  <a:pt x="645683" y="615219"/>
                  <a:pt x="647301" y="613584"/>
                  <a:pt x="649458" y="610317"/>
                </a:cubicBezTo>
                <a:cubicBezTo>
                  <a:pt x="651616" y="605961"/>
                  <a:pt x="654853" y="602966"/>
                  <a:pt x="659168" y="601331"/>
                </a:cubicBezTo>
                <a:cubicBezTo>
                  <a:pt x="663484" y="599698"/>
                  <a:pt x="665643" y="597792"/>
                  <a:pt x="665643" y="595614"/>
                </a:cubicBezTo>
                <a:cubicBezTo>
                  <a:pt x="667800" y="590168"/>
                  <a:pt x="671306" y="584723"/>
                  <a:pt x="676160" y="579277"/>
                </a:cubicBezTo>
                <a:cubicBezTo>
                  <a:pt x="681016" y="573831"/>
                  <a:pt x="683442" y="569475"/>
                  <a:pt x="683442" y="566208"/>
                </a:cubicBezTo>
                <a:close/>
                <a:moveTo>
                  <a:pt x="3867952" y="564574"/>
                </a:moveTo>
                <a:cubicBezTo>
                  <a:pt x="3866875" y="564574"/>
                  <a:pt x="3864716" y="566208"/>
                  <a:pt x="3861480" y="569475"/>
                </a:cubicBezTo>
                <a:lnTo>
                  <a:pt x="3846915" y="569475"/>
                </a:lnTo>
                <a:cubicBezTo>
                  <a:pt x="3846915" y="569475"/>
                  <a:pt x="3845836" y="570019"/>
                  <a:pt x="3843678" y="571109"/>
                </a:cubicBezTo>
                <a:cubicBezTo>
                  <a:pt x="3836127" y="578733"/>
                  <a:pt x="3829384" y="587445"/>
                  <a:pt x="3823450" y="597247"/>
                </a:cubicBezTo>
                <a:cubicBezTo>
                  <a:pt x="3817516" y="607050"/>
                  <a:pt x="3808076" y="610861"/>
                  <a:pt x="3795129" y="608684"/>
                </a:cubicBezTo>
                <a:cubicBezTo>
                  <a:pt x="3790814" y="613040"/>
                  <a:pt x="3788386" y="617396"/>
                  <a:pt x="3787847" y="621752"/>
                </a:cubicBezTo>
                <a:cubicBezTo>
                  <a:pt x="3787308" y="626110"/>
                  <a:pt x="3783262" y="631010"/>
                  <a:pt x="3775710" y="636456"/>
                </a:cubicBezTo>
                <a:cubicBezTo>
                  <a:pt x="3772474" y="638634"/>
                  <a:pt x="3768157" y="640268"/>
                  <a:pt x="3762763" y="641357"/>
                </a:cubicBezTo>
                <a:cubicBezTo>
                  <a:pt x="3757369" y="642446"/>
                  <a:pt x="3753594" y="644624"/>
                  <a:pt x="3751435" y="647892"/>
                </a:cubicBezTo>
                <a:cubicBezTo>
                  <a:pt x="3750356" y="650069"/>
                  <a:pt x="3749278" y="653064"/>
                  <a:pt x="3748199" y="656876"/>
                </a:cubicBezTo>
                <a:cubicBezTo>
                  <a:pt x="3747120" y="660689"/>
                  <a:pt x="3745502" y="663139"/>
                  <a:pt x="3743344" y="664229"/>
                </a:cubicBezTo>
                <a:cubicBezTo>
                  <a:pt x="3740108" y="665317"/>
                  <a:pt x="3737411" y="665862"/>
                  <a:pt x="3735252" y="665862"/>
                </a:cubicBezTo>
                <a:cubicBezTo>
                  <a:pt x="3733094" y="665862"/>
                  <a:pt x="3732016" y="668040"/>
                  <a:pt x="3732016" y="672397"/>
                </a:cubicBezTo>
                <a:lnTo>
                  <a:pt x="3732016" y="674031"/>
                </a:lnTo>
                <a:lnTo>
                  <a:pt x="3733634" y="674031"/>
                </a:lnTo>
                <a:cubicBezTo>
                  <a:pt x="3735791" y="674031"/>
                  <a:pt x="3741186" y="671580"/>
                  <a:pt x="3749817" y="666678"/>
                </a:cubicBezTo>
                <a:cubicBezTo>
                  <a:pt x="3758448" y="661778"/>
                  <a:pt x="3763303" y="658238"/>
                  <a:pt x="3764382" y="656060"/>
                </a:cubicBezTo>
                <a:cubicBezTo>
                  <a:pt x="3770856" y="650615"/>
                  <a:pt x="3777058" y="644080"/>
                  <a:pt x="3782992" y="636456"/>
                </a:cubicBezTo>
                <a:cubicBezTo>
                  <a:pt x="3788926" y="628833"/>
                  <a:pt x="3796208" y="625564"/>
                  <a:pt x="3804840" y="626654"/>
                </a:cubicBezTo>
                <a:cubicBezTo>
                  <a:pt x="3808076" y="624475"/>
                  <a:pt x="3810234" y="622026"/>
                  <a:pt x="3811312" y="619303"/>
                </a:cubicBezTo>
                <a:cubicBezTo>
                  <a:pt x="3812391" y="616580"/>
                  <a:pt x="3814549" y="614129"/>
                  <a:pt x="3817785" y="611950"/>
                </a:cubicBezTo>
                <a:cubicBezTo>
                  <a:pt x="3822101" y="609773"/>
                  <a:pt x="3826417" y="607594"/>
                  <a:pt x="3830732" y="605415"/>
                </a:cubicBezTo>
                <a:cubicBezTo>
                  <a:pt x="3835047" y="603238"/>
                  <a:pt x="3839363" y="600515"/>
                  <a:pt x="3843678" y="597247"/>
                </a:cubicBezTo>
                <a:lnTo>
                  <a:pt x="3871190" y="567842"/>
                </a:lnTo>
                <a:cubicBezTo>
                  <a:pt x="3871190" y="565663"/>
                  <a:pt x="3870111" y="564574"/>
                  <a:pt x="3867952" y="564574"/>
                </a:cubicBezTo>
                <a:close/>
                <a:moveTo>
                  <a:pt x="5354463" y="562940"/>
                </a:moveTo>
                <a:cubicBezTo>
                  <a:pt x="5349068" y="562940"/>
                  <a:pt x="5345023" y="564302"/>
                  <a:pt x="5342325" y="567024"/>
                </a:cubicBezTo>
                <a:cubicBezTo>
                  <a:pt x="5339628" y="569747"/>
                  <a:pt x="5335582" y="571109"/>
                  <a:pt x="5330188" y="571109"/>
                </a:cubicBezTo>
                <a:lnTo>
                  <a:pt x="5326952" y="571109"/>
                </a:lnTo>
                <a:cubicBezTo>
                  <a:pt x="5324794" y="571109"/>
                  <a:pt x="5323715" y="570565"/>
                  <a:pt x="5323715" y="569475"/>
                </a:cubicBezTo>
                <a:lnTo>
                  <a:pt x="5322097" y="569475"/>
                </a:lnTo>
                <a:cubicBezTo>
                  <a:pt x="5316702" y="569475"/>
                  <a:pt x="5311577" y="571926"/>
                  <a:pt x="5306722" y="576826"/>
                </a:cubicBezTo>
                <a:cubicBezTo>
                  <a:pt x="5301868" y="581728"/>
                  <a:pt x="5296743" y="584723"/>
                  <a:pt x="5291349" y="585812"/>
                </a:cubicBezTo>
                <a:cubicBezTo>
                  <a:pt x="5288113" y="585812"/>
                  <a:pt x="5286224" y="585540"/>
                  <a:pt x="5285685" y="584995"/>
                </a:cubicBezTo>
                <a:cubicBezTo>
                  <a:pt x="5285146" y="584451"/>
                  <a:pt x="5283797" y="585268"/>
                  <a:pt x="5281639" y="587445"/>
                </a:cubicBezTo>
                <a:cubicBezTo>
                  <a:pt x="5279481" y="588535"/>
                  <a:pt x="5278403" y="590713"/>
                  <a:pt x="5278403" y="593980"/>
                </a:cubicBezTo>
                <a:cubicBezTo>
                  <a:pt x="5280560" y="593980"/>
                  <a:pt x="5282449" y="593708"/>
                  <a:pt x="5284067" y="593163"/>
                </a:cubicBezTo>
                <a:cubicBezTo>
                  <a:pt x="5285685" y="592619"/>
                  <a:pt x="5287572" y="592347"/>
                  <a:pt x="5289731" y="592347"/>
                </a:cubicBezTo>
                <a:cubicBezTo>
                  <a:pt x="5291888" y="592347"/>
                  <a:pt x="5292967" y="593436"/>
                  <a:pt x="5292967" y="595614"/>
                </a:cubicBezTo>
                <a:cubicBezTo>
                  <a:pt x="5292967" y="597792"/>
                  <a:pt x="5291349" y="599970"/>
                  <a:pt x="5288113" y="602149"/>
                </a:cubicBezTo>
                <a:cubicBezTo>
                  <a:pt x="5284875" y="604327"/>
                  <a:pt x="5283257" y="607050"/>
                  <a:pt x="5283257" y="610317"/>
                </a:cubicBezTo>
                <a:cubicBezTo>
                  <a:pt x="5283257" y="614673"/>
                  <a:pt x="5284875" y="616852"/>
                  <a:pt x="5288113" y="616852"/>
                </a:cubicBezTo>
                <a:cubicBezTo>
                  <a:pt x="5290270" y="616852"/>
                  <a:pt x="5294856" y="611950"/>
                  <a:pt x="5301868" y="602149"/>
                </a:cubicBezTo>
                <a:cubicBezTo>
                  <a:pt x="5308880" y="592347"/>
                  <a:pt x="5316702" y="587445"/>
                  <a:pt x="5325333" y="587445"/>
                </a:cubicBezTo>
                <a:cubicBezTo>
                  <a:pt x="5327491" y="587445"/>
                  <a:pt x="5329380" y="588535"/>
                  <a:pt x="5330998" y="590713"/>
                </a:cubicBezTo>
                <a:cubicBezTo>
                  <a:pt x="5332616" y="592891"/>
                  <a:pt x="5334503" y="593980"/>
                  <a:pt x="5336662" y="593980"/>
                </a:cubicBezTo>
                <a:cubicBezTo>
                  <a:pt x="5343135" y="593980"/>
                  <a:pt x="5348259" y="591529"/>
                  <a:pt x="5352035" y="586629"/>
                </a:cubicBezTo>
                <a:cubicBezTo>
                  <a:pt x="5355811" y="581728"/>
                  <a:pt x="5357699" y="576010"/>
                  <a:pt x="5357699" y="569475"/>
                </a:cubicBezTo>
                <a:lnTo>
                  <a:pt x="5357699" y="564574"/>
                </a:lnTo>
                <a:lnTo>
                  <a:pt x="5356081" y="562940"/>
                </a:lnTo>
                <a:close/>
                <a:moveTo>
                  <a:pt x="2687101" y="562940"/>
                </a:moveTo>
                <a:cubicBezTo>
                  <a:pt x="2684942" y="562940"/>
                  <a:pt x="2681706" y="563758"/>
                  <a:pt x="2677390" y="565391"/>
                </a:cubicBezTo>
                <a:cubicBezTo>
                  <a:pt x="2673075" y="567024"/>
                  <a:pt x="2670918" y="569475"/>
                  <a:pt x="2670918" y="572742"/>
                </a:cubicBezTo>
                <a:cubicBezTo>
                  <a:pt x="2677390" y="572742"/>
                  <a:pt x="2683324" y="569475"/>
                  <a:pt x="2688719" y="562940"/>
                </a:cubicBezTo>
                <a:close/>
                <a:moveTo>
                  <a:pt x="537795" y="562940"/>
                </a:moveTo>
                <a:cubicBezTo>
                  <a:pt x="535638" y="562940"/>
                  <a:pt x="532401" y="563758"/>
                  <a:pt x="528086" y="565391"/>
                </a:cubicBezTo>
                <a:cubicBezTo>
                  <a:pt x="523771" y="567024"/>
                  <a:pt x="521613" y="569475"/>
                  <a:pt x="521613" y="572742"/>
                </a:cubicBezTo>
                <a:cubicBezTo>
                  <a:pt x="528086" y="572742"/>
                  <a:pt x="534020" y="569475"/>
                  <a:pt x="539415" y="562940"/>
                </a:cubicBezTo>
                <a:close/>
                <a:moveTo>
                  <a:pt x="5712107" y="561307"/>
                </a:moveTo>
                <a:cubicBezTo>
                  <a:pt x="5709950" y="561307"/>
                  <a:pt x="5708871" y="562396"/>
                  <a:pt x="5708871" y="564574"/>
                </a:cubicBezTo>
                <a:cubicBezTo>
                  <a:pt x="5708871" y="567842"/>
                  <a:pt x="5709409" y="569475"/>
                  <a:pt x="5710489" y="569475"/>
                </a:cubicBezTo>
                <a:cubicBezTo>
                  <a:pt x="5713725" y="569475"/>
                  <a:pt x="5715344" y="567842"/>
                  <a:pt x="5715344" y="564574"/>
                </a:cubicBezTo>
                <a:cubicBezTo>
                  <a:pt x="5715344" y="562396"/>
                  <a:pt x="5714265" y="561307"/>
                  <a:pt x="5712107" y="561307"/>
                </a:cubicBezTo>
                <a:close/>
                <a:moveTo>
                  <a:pt x="5542185" y="561307"/>
                </a:moveTo>
                <a:lnTo>
                  <a:pt x="5535712" y="567842"/>
                </a:lnTo>
                <a:cubicBezTo>
                  <a:pt x="5533555" y="570019"/>
                  <a:pt x="5531396" y="571926"/>
                  <a:pt x="5529240" y="573559"/>
                </a:cubicBezTo>
                <a:cubicBezTo>
                  <a:pt x="5527081" y="575193"/>
                  <a:pt x="5525463" y="577100"/>
                  <a:pt x="5524384" y="579277"/>
                </a:cubicBezTo>
                <a:cubicBezTo>
                  <a:pt x="5522226" y="581456"/>
                  <a:pt x="5521148" y="583633"/>
                  <a:pt x="5521148" y="585812"/>
                </a:cubicBezTo>
                <a:cubicBezTo>
                  <a:pt x="5526542" y="585812"/>
                  <a:pt x="5532745" y="583089"/>
                  <a:pt x="5539757" y="577644"/>
                </a:cubicBezTo>
                <a:cubicBezTo>
                  <a:pt x="5546770" y="572198"/>
                  <a:pt x="5550277" y="566752"/>
                  <a:pt x="5550277" y="561307"/>
                </a:cubicBezTo>
                <a:close/>
                <a:moveTo>
                  <a:pt x="5412721" y="561307"/>
                </a:moveTo>
                <a:cubicBezTo>
                  <a:pt x="5408406" y="561307"/>
                  <a:pt x="5406248" y="562940"/>
                  <a:pt x="5406248" y="566208"/>
                </a:cubicBezTo>
                <a:cubicBezTo>
                  <a:pt x="5406248" y="567296"/>
                  <a:pt x="5406788" y="568931"/>
                  <a:pt x="5407866" y="571109"/>
                </a:cubicBezTo>
                <a:cubicBezTo>
                  <a:pt x="5408945" y="573287"/>
                  <a:pt x="5410564" y="574377"/>
                  <a:pt x="5412721" y="574377"/>
                </a:cubicBezTo>
                <a:cubicBezTo>
                  <a:pt x="5414879" y="574377"/>
                  <a:pt x="5415959" y="571654"/>
                  <a:pt x="5415959" y="566208"/>
                </a:cubicBezTo>
                <a:cubicBezTo>
                  <a:pt x="5415959" y="562940"/>
                  <a:pt x="5414879" y="561307"/>
                  <a:pt x="5412721" y="561307"/>
                </a:cubicBezTo>
                <a:close/>
                <a:moveTo>
                  <a:pt x="2093184" y="561307"/>
                </a:moveTo>
                <a:cubicBezTo>
                  <a:pt x="2091027" y="561307"/>
                  <a:pt x="2089948" y="562396"/>
                  <a:pt x="2089948" y="564574"/>
                </a:cubicBezTo>
                <a:cubicBezTo>
                  <a:pt x="2089948" y="565663"/>
                  <a:pt x="2091027" y="566208"/>
                  <a:pt x="2093184" y="566208"/>
                </a:cubicBezTo>
                <a:cubicBezTo>
                  <a:pt x="2095342" y="566208"/>
                  <a:pt x="2096420" y="565663"/>
                  <a:pt x="2096420" y="564574"/>
                </a:cubicBezTo>
                <a:cubicBezTo>
                  <a:pt x="2096420" y="562396"/>
                  <a:pt x="2095342" y="561307"/>
                  <a:pt x="2093184" y="561307"/>
                </a:cubicBezTo>
                <a:close/>
                <a:moveTo>
                  <a:pt x="8159178" y="559673"/>
                </a:moveTo>
                <a:cubicBezTo>
                  <a:pt x="8158099" y="559673"/>
                  <a:pt x="8157558" y="559945"/>
                  <a:pt x="8157558" y="560489"/>
                </a:cubicBezTo>
                <a:cubicBezTo>
                  <a:pt x="8157558" y="561035"/>
                  <a:pt x="8158099" y="561307"/>
                  <a:pt x="8159178" y="561307"/>
                </a:cubicBezTo>
                <a:cubicBezTo>
                  <a:pt x="8160256" y="561307"/>
                  <a:pt x="8160796" y="561035"/>
                  <a:pt x="8160796" y="560489"/>
                </a:cubicBezTo>
                <a:cubicBezTo>
                  <a:pt x="8160796" y="559945"/>
                  <a:pt x="8160256" y="559673"/>
                  <a:pt x="8159178" y="559673"/>
                </a:cubicBezTo>
                <a:close/>
                <a:moveTo>
                  <a:pt x="6642022" y="559673"/>
                </a:moveTo>
                <a:cubicBezTo>
                  <a:pt x="6640943" y="559673"/>
                  <a:pt x="6640404" y="559945"/>
                  <a:pt x="6640404" y="560489"/>
                </a:cubicBezTo>
                <a:cubicBezTo>
                  <a:pt x="6640404" y="561035"/>
                  <a:pt x="6640943" y="561307"/>
                  <a:pt x="6642022" y="561307"/>
                </a:cubicBezTo>
                <a:cubicBezTo>
                  <a:pt x="6643101" y="561307"/>
                  <a:pt x="6643640" y="561035"/>
                  <a:pt x="6643640" y="560489"/>
                </a:cubicBezTo>
                <a:cubicBezTo>
                  <a:pt x="6643640" y="559945"/>
                  <a:pt x="6643101" y="559673"/>
                  <a:pt x="6642022" y="559673"/>
                </a:cubicBezTo>
                <a:close/>
                <a:moveTo>
                  <a:pt x="3468233" y="559673"/>
                </a:moveTo>
                <a:cubicBezTo>
                  <a:pt x="3467154" y="559673"/>
                  <a:pt x="3465536" y="560763"/>
                  <a:pt x="3463377" y="562940"/>
                </a:cubicBezTo>
                <a:lnTo>
                  <a:pt x="3464997" y="562940"/>
                </a:lnTo>
                <a:cubicBezTo>
                  <a:pt x="3464997" y="561851"/>
                  <a:pt x="3465536" y="561307"/>
                  <a:pt x="3466615" y="561307"/>
                </a:cubicBezTo>
                <a:cubicBezTo>
                  <a:pt x="3466615" y="561307"/>
                  <a:pt x="3467154" y="560763"/>
                  <a:pt x="3468233" y="559673"/>
                </a:cubicBezTo>
                <a:close/>
                <a:moveTo>
                  <a:pt x="5793022" y="556405"/>
                </a:moveTo>
                <a:cubicBezTo>
                  <a:pt x="5789786" y="556405"/>
                  <a:pt x="5788167" y="558040"/>
                  <a:pt x="5788167" y="561307"/>
                </a:cubicBezTo>
                <a:cubicBezTo>
                  <a:pt x="5788167" y="563486"/>
                  <a:pt x="5789786" y="564574"/>
                  <a:pt x="5793022" y="564574"/>
                </a:cubicBezTo>
                <a:cubicBezTo>
                  <a:pt x="5796259" y="564574"/>
                  <a:pt x="5797877" y="562940"/>
                  <a:pt x="5797877" y="559673"/>
                </a:cubicBezTo>
                <a:cubicBezTo>
                  <a:pt x="5797877" y="557495"/>
                  <a:pt x="5796259" y="556405"/>
                  <a:pt x="5793022" y="556405"/>
                </a:cubicBezTo>
                <a:close/>
                <a:moveTo>
                  <a:pt x="3354952" y="556405"/>
                </a:moveTo>
                <a:cubicBezTo>
                  <a:pt x="3354952" y="557495"/>
                  <a:pt x="3354682" y="558040"/>
                  <a:pt x="3354144" y="558040"/>
                </a:cubicBezTo>
                <a:cubicBezTo>
                  <a:pt x="3353603" y="558040"/>
                  <a:pt x="3353334" y="558584"/>
                  <a:pt x="3353334" y="559673"/>
                </a:cubicBezTo>
                <a:lnTo>
                  <a:pt x="3353334" y="561307"/>
                </a:lnTo>
                <a:cubicBezTo>
                  <a:pt x="3354413" y="563486"/>
                  <a:pt x="3357649" y="564574"/>
                  <a:pt x="3363043" y="564574"/>
                </a:cubicBezTo>
                <a:cubicBezTo>
                  <a:pt x="3367359" y="564574"/>
                  <a:pt x="3369517" y="561851"/>
                  <a:pt x="3369517" y="556405"/>
                </a:cubicBezTo>
                <a:lnTo>
                  <a:pt x="3356570" y="556405"/>
                </a:lnTo>
                <a:close/>
                <a:moveTo>
                  <a:pt x="8321008" y="553138"/>
                </a:moveTo>
                <a:cubicBezTo>
                  <a:pt x="8318850" y="553138"/>
                  <a:pt x="8314804" y="554228"/>
                  <a:pt x="8308871" y="556405"/>
                </a:cubicBezTo>
                <a:cubicBezTo>
                  <a:pt x="8302937" y="558584"/>
                  <a:pt x="8299431" y="560217"/>
                  <a:pt x="8298351" y="561307"/>
                </a:cubicBezTo>
                <a:cubicBezTo>
                  <a:pt x="8297272" y="561307"/>
                  <a:pt x="8294575" y="563758"/>
                  <a:pt x="8290260" y="568658"/>
                </a:cubicBezTo>
                <a:cubicBezTo>
                  <a:pt x="8285945" y="573559"/>
                  <a:pt x="8281089" y="578733"/>
                  <a:pt x="8275695" y="584178"/>
                </a:cubicBezTo>
                <a:lnTo>
                  <a:pt x="8254657" y="605415"/>
                </a:lnTo>
                <a:cubicBezTo>
                  <a:pt x="8254657" y="607594"/>
                  <a:pt x="8256815" y="608684"/>
                  <a:pt x="8261130" y="608684"/>
                </a:cubicBezTo>
                <a:lnTo>
                  <a:pt x="8262748" y="608684"/>
                </a:lnTo>
                <a:cubicBezTo>
                  <a:pt x="8264906" y="606505"/>
                  <a:pt x="8267873" y="603782"/>
                  <a:pt x="8271649" y="600515"/>
                </a:cubicBezTo>
                <a:cubicBezTo>
                  <a:pt x="8275426" y="597247"/>
                  <a:pt x="8278392" y="595070"/>
                  <a:pt x="8280550" y="593980"/>
                </a:cubicBezTo>
                <a:cubicBezTo>
                  <a:pt x="8281628" y="593980"/>
                  <a:pt x="8283248" y="593980"/>
                  <a:pt x="8285405" y="593980"/>
                </a:cubicBezTo>
                <a:cubicBezTo>
                  <a:pt x="8287563" y="593980"/>
                  <a:pt x="8289181" y="593436"/>
                  <a:pt x="8290260" y="592347"/>
                </a:cubicBezTo>
                <a:cubicBezTo>
                  <a:pt x="8296733" y="589079"/>
                  <a:pt x="8302667" y="583633"/>
                  <a:pt x="8308061" y="576010"/>
                </a:cubicBezTo>
                <a:cubicBezTo>
                  <a:pt x="8313455" y="568386"/>
                  <a:pt x="8318850" y="561307"/>
                  <a:pt x="8324244" y="554772"/>
                </a:cubicBezTo>
                <a:cubicBezTo>
                  <a:pt x="8323166" y="553682"/>
                  <a:pt x="8322086" y="553138"/>
                  <a:pt x="8321008" y="553138"/>
                </a:cubicBezTo>
                <a:close/>
                <a:moveTo>
                  <a:pt x="6803852" y="553138"/>
                </a:moveTo>
                <a:cubicBezTo>
                  <a:pt x="6801694" y="553138"/>
                  <a:pt x="6797648" y="554228"/>
                  <a:pt x="6791715" y="556405"/>
                </a:cubicBezTo>
                <a:cubicBezTo>
                  <a:pt x="6785782" y="558584"/>
                  <a:pt x="6782274" y="560217"/>
                  <a:pt x="6781196" y="561307"/>
                </a:cubicBezTo>
                <a:cubicBezTo>
                  <a:pt x="6780116" y="561307"/>
                  <a:pt x="6777419" y="563758"/>
                  <a:pt x="6773104" y="568658"/>
                </a:cubicBezTo>
                <a:cubicBezTo>
                  <a:pt x="6768789" y="573559"/>
                  <a:pt x="6763934" y="578733"/>
                  <a:pt x="6758540" y="584178"/>
                </a:cubicBezTo>
                <a:lnTo>
                  <a:pt x="6737502" y="605415"/>
                </a:lnTo>
                <a:cubicBezTo>
                  <a:pt x="6737502" y="607594"/>
                  <a:pt x="6739659" y="608684"/>
                  <a:pt x="6743974" y="608684"/>
                </a:cubicBezTo>
                <a:lnTo>
                  <a:pt x="6745594" y="608684"/>
                </a:lnTo>
                <a:cubicBezTo>
                  <a:pt x="6747752" y="606505"/>
                  <a:pt x="6750717" y="603782"/>
                  <a:pt x="6754494" y="600515"/>
                </a:cubicBezTo>
                <a:cubicBezTo>
                  <a:pt x="6758270" y="597247"/>
                  <a:pt x="6761236" y="595070"/>
                  <a:pt x="6763394" y="593980"/>
                </a:cubicBezTo>
                <a:cubicBezTo>
                  <a:pt x="6764472" y="593980"/>
                  <a:pt x="6766092" y="593980"/>
                  <a:pt x="6768250" y="593980"/>
                </a:cubicBezTo>
                <a:cubicBezTo>
                  <a:pt x="6770407" y="593980"/>
                  <a:pt x="6772025" y="593436"/>
                  <a:pt x="6773104" y="592347"/>
                </a:cubicBezTo>
                <a:cubicBezTo>
                  <a:pt x="6779578" y="589079"/>
                  <a:pt x="6785510" y="583633"/>
                  <a:pt x="6790905" y="576010"/>
                </a:cubicBezTo>
                <a:cubicBezTo>
                  <a:pt x="6796300" y="568386"/>
                  <a:pt x="6801694" y="561307"/>
                  <a:pt x="6807088" y="554772"/>
                </a:cubicBezTo>
                <a:cubicBezTo>
                  <a:pt x="6806010" y="553682"/>
                  <a:pt x="6804930" y="553138"/>
                  <a:pt x="6803852" y="553138"/>
                </a:cubicBezTo>
                <a:close/>
                <a:moveTo>
                  <a:pt x="4497977" y="553138"/>
                </a:moveTo>
                <a:cubicBezTo>
                  <a:pt x="4495820" y="553138"/>
                  <a:pt x="4493392" y="554228"/>
                  <a:pt x="4490695" y="556405"/>
                </a:cubicBezTo>
                <a:cubicBezTo>
                  <a:pt x="4487998" y="558584"/>
                  <a:pt x="4486649" y="560217"/>
                  <a:pt x="4486649" y="561307"/>
                </a:cubicBezTo>
                <a:cubicBezTo>
                  <a:pt x="4486649" y="562396"/>
                  <a:pt x="4487729" y="562940"/>
                  <a:pt x="4489886" y="562940"/>
                </a:cubicBezTo>
                <a:cubicBezTo>
                  <a:pt x="4496359" y="562940"/>
                  <a:pt x="4499595" y="560217"/>
                  <a:pt x="4499595" y="554772"/>
                </a:cubicBezTo>
                <a:lnTo>
                  <a:pt x="4499595" y="553138"/>
                </a:lnTo>
                <a:close/>
                <a:moveTo>
                  <a:pt x="7811244" y="551505"/>
                </a:moveTo>
                <a:cubicBezTo>
                  <a:pt x="7808008" y="551505"/>
                  <a:pt x="7801804" y="554772"/>
                  <a:pt x="7792633" y="561307"/>
                </a:cubicBezTo>
                <a:cubicBezTo>
                  <a:pt x="7783462" y="567842"/>
                  <a:pt x="7778878" y="572198"/>
                  <a:pt x="7778878" y="574377"/>
                </a:cubicBezTo>
                <a:cubicBezTo>
                  <a:pt x="7778878" y="576554"/>
                  <a:pt x="7780496" y="577644"/>
                  <a:pt x="7783732" y="577644"/>
                </a:cubicBezTo>
                <a:cubicBezTo>
                  <a:pt x="7790205" y="577644"/>
                  <a:pt x="7796409" y="574921"/>
                  <a:pt x="7802342" y="569475"/>
                </a:cubicBezTo>
                <a:cubicBezTo>
                  <a:pt x="7808276" y="564030"/>
                  <a:pt x="7811244" y="558040"/>
                  <a:pt x="7811244" y="551505"/>
                </a:cubicBezTo>
                <a:close/>
                <a:moveTo>
                  <a:pt x="6294088" y="551505"/>
                </a:moveTo>
                <a:cubicBezTo>
                  <a:pt x="6290852" y="551505"/>
                  <a:pt x="6284648" y="554772"/>
                  <a:pt x="6275477" y="561307"/>
                </a:cubicBezTo>
                <a:cubicBezTo>
                  <a:pt x="6266307" y="567842"/>
                  <a:pt x="6261722" y="572198"/>
                  <a:pt x="6261722" y="574377"/>
                </a:cubicBezTo>
                <a:cubicBezTo>
                  <a:pt x="6261722" y="576554"/>
                  <a:pt x="6263340" y="577644"/>
                  <a:pt x="6266577" y="577644"/>
                </a:cubicBezTo>
                <a:cubicBezTo>
                  <a:pt x="6273049" y="577644"/>
                  <a:pt x="6279253" y="574921"/>
                  <a:pt x="6285188" y="569475"/>
                </a:cubicBezTo>
                <a:cubicBezTo>
                  <a:pt x="6291121" y="564030"/>
                  <a:pt x="6294088" y="558040"/>
                  <a:pt x="6294088" y="551505"/>
                </a:cubicBezTo>
                <a:close/>
                <a:moveTo>
                  <a:pt x="5828625" y="551505"/>
                </a:moveTo>
                <a:cubicBezTo>
                  <a:pt x="5825388" y="551505"/>
                  <a:pt x="5823229" y="552866"/>
                  <a:pt x="5822151" y="555589"/>
                </a:cubicBezTo>
                <a:cubicBezTo>
                  <a:pt x="5821072" y="558312"/>
                  <a:pt x="5820533" y="560763"/>
                  <a:pt x="5820533" y="562940"/>
                </a:cubicBezTo>
                <a:cubicBezTo>
                  <a:pt x="5820533" y="567296"/>
                  <a:pt x="5822151" y="569475"/>
                  <a:pt x="5825388" y="569475"/>
                </a:cubicBezTo>
                <a:cubicBezTo>
                  <a:pt x="5827546" y="569475"/>
                  <a:pt x="5830243" y="568386"/>
                  <a:pt x="5833479" y="566208"/>
                </a:cubicBezTo>
                <a:cubicBezTo>
                  <a:pt x="5836715" y="564030"/>
                  <a:pt x="5838334" y="561851"/>
                  <a:pt x="5838334" y="559673"/>
                </a:cubicBezTo>
                <a:cubicBezTo>
                  <a:pt x="5838334" y="557495"/>
                  <a:pt x="5837255" y="555589"/>
                  <a:pt x="5835097" y="553956"/>
                </a:cubicBezTo>
                <a:cubicBezTo>
                  <a:pt x="5832940" y="552321"/>
                  <a:pt x="5830782" y="551505"/>
                  <a:pt x="5828625" y="551505"/>
                </a:cubicBezTo>
                <a:close/>
                <a:moveTo>
                  <a:pt x="7336676" y="549872"/>
                </a:moveTo>
                <a:lnTo>
                  <a:pt x="7336676" y="553138"/>
                </a:lnTo>
                <a:lnTo>
                  <a:pt x="7341532" y="553138"/>
                </a:lnTo>
                <a:cubicBezTo>
                  <a:pt x="7341532" y="550960"/>
                  <a:pt x="7340452" y="549872"/>
                  <a:pt x="7338294" y="549872"/>
                </a:cubicBezTo>
                <a:close/>
                <a:moveTo>
                  <a:pt x="5922486" y="549872"/>
                </a:moveTo>
                <a:cubicBezTo>
                  <a:pt x="5920327" y="552049"/>
                  <a:pt x="5917631" y="555044"/>
                  <a:pt x="5914394" y="558856"/>
                </a:cubicBezTo>
                <a:cubicBezTo>
                  <a:pt x="5911158" y="562668"/>
                  <a:pt x="5909539" y="566208"/>
                  <a:pt x="5909539" y="569475"/>
                </a:cubicBezTo>
                <a:cubicBezTo>
                  <a:pt x="5909539" y="571654"/>
                  <a:pt x="5910618" y="573287"/>
                  <a:pt x="5912776" y="574377"/>
                </a:cubicBezTo>
                <a:lnTo>
                  <a:pt x="5919249" y="574377"/>
                </a:lnTo>
                <a:cubicBezTo>
                  <a:pt x="5928959" y="574377"/>
                  <a:pt x="5933814" y="570565"/>
                  <a:pt x="5933814" y="562940"/>
                </a:cubicBezTo>
                <a:cubicBezTo>
                  <a:pt x="5933814" y="560763"/>
                  <a:pt x="5933005" y="558040"/>
                  <a:pt x="5931387" y="554772"/>
                </a:cubicBezTo>
                <a:cubicBezTo>
                  <a:pt x="5929769" y="551505"/>
                  <a:pt x="5927880" y="549872"/>
                  <a:pt x="5925723" y="549872"/>
                </a:cubicBezTo>
                <a:close/>
                <a:moveTo>
                  <a:pt x="5509819" y="549872"/>
                </a:moveTo>
                <a:cubicBezTo>
                  <a:pt x="5505504" y="549872"/>
                  <a:pt x="5501189" y="553138"/>
                  <a:pt x="5496874" y="559673"/>
                </a:cubicBezTo>
                <a:cubicBezTo>
                  <a:pt x="5496874" y="559673"/>
                  <a:pt x="5496333" y="560763"/>
                  <a:pt x="5495254" y="562940"/>
                </a:cubicBezTo>
                <a:cubicBezTo>
                  <a:pt x="5495254" y="565119"/>
                  <a:pt x="5496333" y="566208"/>
                  <a:pt x="5498492" y="566208"/>
                </a:cubicBezTo>
                <a:cubicBezTo>
                  <a:pt x="5499571" y="566208"/>
                  <a:pt x="5501997" y="564030"/>
                  <a:pt x="5505773" y="559673"/>
                </a:cubicBezTo>
                <a:cubicBezTo>
                  <a:pt x="5509550" y="555317"/>
                  <a:pt x="5511977" y="552594"/>
                  <a:pt x="5513057" y="551505"/>
                </a:cubicBezTo>
                <a:lnTo>
                  <a:pt x="5511437" y="549872"/>
                </a:lnTo>
                <a:close/>
                <a:moveTo>
                  <a:pt x="3842060" y="549872"/>
                </a:moveTo>
                <a:cubicBezTo>
                  <a:pt x="3834509" y="549872"/>
                  <a:pt x="3829384" y="550144"/>
                  <a:pt x="3826686" y="550688"/>
                </a:cubicBezTo>
                <a:cubicBezTo>
                  <a:pt x="3823989" y="551233"/>
                  <a:pt x="3822371" y="552321"/>
                  <a:pt x="3821831" y="553956"/>
                </a:cubicBezTo>
                <a:cubicBezTo>
                  <a:pt x="3821292" y="555589"/>
                  <a:pt x="3820752" y="557223"/>
                  <a:pt x="3820213" y="558856"/>
                </a:cubicBezTo>
                <a:cubicBezTo>
                  <a:pt x="3819674" y="560489"/>
                  <a:pt x="3817785" y="562940"/>
                  <a:pt x="3814549" y="566208"/>
                </a:cubicBezTo>
                <a:cubicBezTo>
                  <a:pt x="3811312" y="570565"/>
                  <a:pt x="3808076" y="573287"/>
                  <a:pt x="3804840" y="574377"/>
                </a:cubicBezTo>
                <a:cubicBezTo>
                  <a:pt x="3801602" y="575465"/>
                  <a:pt x="3798636" y="576554"/>
                  <a:pt x="3795939" y="577644"/>
                </a:cubicBezTo>
                <a:cubicBezTo>
                  <a:pt x="3793241" y="578733"/>
                  <a:pt x="3790544" y="580366"/>
                  <a:pt x="3787847" y="582545"/>
                </a:cubicBezTo>
                <a:cubicBezTo>
                  <a:pt x="3785150" y="584723"/>
                  <a:pt x="3782183" y="589079"/>
                  <a:pt x="3778946" y="595614"/>
                </a:cubicBezTo>
                <a:cubicBezTo>
                  <a:pt x="3778946" y="596703"/>
                  <a:pt x="3778138" y="598336"/>
                  <a:pt x="3776519" y="600515"/>
                </a:cubicBezTo>
                <a:cubicBezTo>
                  <a:pt x="3774901" y="602693"/>
                  <a:pt x="3774092" y="604327"/>
                  <a:pt x="3774092" y="605415"/>
                </a:cubicBezTo>
                <a:lnTo>
                  <a:pt x="3775710" y="607050"/>
                </a:lnTo>
                <a:lnTo>
                  <a:pt x="3777328" y="607050"/>
                </a:lnTo>
                <a:cubicBezTo>
                  <a:pt x="3779486" y="607050"/>
                  <a:pt x="3780565" y="605961"/>
                  <a:pt x="3780565" y="603782"/>
                </a:cubicBezTo>
                <a:cubicBezTo>
                  <a:pt x="3780565" y="601605"/>
                  <a:pt x="3780565" y="599970"/>
                  <a:pt x="3780565" y="598882"/>
                </a:cubicBezTo>
                <a:lnTo>
                  <a:pt x="3795129" y="584178"/>
                </a:lnTo>
                <a:lnTo>
                  <a:pt x="3796748" y="584178"/>
                </a:lnTo>
                <a:cubicBezTo>
                  <a:pt x="3798905" y="584178"/>
                  <a:pt x="3800254" y="584451"/>
                  <a:pt x="3800794" y="584995"/>
                </a:cubicBezTo>
                <a:cubicBezTo>
                  <a:pt x="3801333" y="585540"/>
                  <a:pt x="3802681" y="585812"/>
                  <a:pt x="3804840" y="585812"/>
                </a:cubicBezTo>
                <a:cubicBezTo>
                  <a:pt x="3810234" y="585812"/>
                  <a:pt x="3814549" y="583361"/>
                  <a:pt x="3817785" y="578461"/>
                </a:cubicBezTo>
                <a:cubicBezTo>
                  <a:pt x="3821023" y="573559"/>
                  <a:pt x="3823720" y="568931"/>
                  <a:pt x="3825877" y="564574"/>
                </a:cubicBezTo>
                <a:cubicBezTo>
                  <a:pt x="3828035" y="560217"/>
                  <a:pt x="3831271" y="556951"/>
                  <a:pt x="3835588" y="554772"/>
                </a:cubicBezTo>
                <a:cubicBezTo>
                  <a:pt x="3839903" y="552594"/>
                  <a:pt x="3842060" y="550960"/>
                  <a:pt x="3842060" y="549872"/>
                </a:cubicBezTo>
                <a:close/>
                <a:moveTo>
                  <a:pt x="8118720" y="548237"/>
                </a:moveTo>
                <a:cubicBezTo>
                  <a:pt x="8113326" y="548237"/>
                  <a:pt x="8109820" y="550688"/>
                  <a:pt x="8108200" y="555589"/>
                </a:cubicBezTo>
                <a:cubicBezTo>
                  <a:pt x="8106583" y="560489"/>
                  <a:pt x="8103076" y="563486"/>
                  <a:pt x="8097682" y="564574"/>
                </a:cubicBezTo>
                <a:lnTo>
                  <a:pt x="8094446" y="564574"/>
                </a:lnTo>
                <a:cubicBezTo>
                  <a:pt x="8093366" y="564574"/>
                  <a:pt x="8092826" y="564847"/>
                  <a:pt x="8092826" y="565391"/>
                </a:cubicBezTo>
                <a:cubicBezTo>
                  <a:pt x="8092826" y="565935"/>
                  <a:pt x="8092288" y="566208"/>
                  <a:pt x="8091208" y="566208"/>
                </a:cubicBezTo>
                <a:lnTo>
                  <a:pt x="8089590" y="566208"/>
                </a:lnTo>
                <a:cubicBezTo>
                  <a:pt x="8086354" y="567296"/>
                  <a:pt x="8080150" y="571926"/>
                  <a:pt x="8070981" y="580094"/>
                </a:cubicBezTo>
                <a:cubicBezTo>
                  <a:pt x="8061809" y="588263"/>
                  <a:pt x="8054528" y="593980"/>
                  <a:pt x="8049133" y="597247"/>
                </a:cubicBezTo>
                <a:cubicBezTo>
                  <a:pt x="8046975" y="599426"/>
                  <a:pt x="8044278" y="600787"/>
                  <a:pt x="8041042" y="601331"/>
                </a:cubicBezTo>
                <a:cubicBezTo>
                  <a:pt x="8037806" y="601877"/>
                  <a:pt x="8035108" y="603238"/>
                  <a:pt x="8032950" y="605415"/>
                </a:cubicBezTo>
                <a:cubicBezTo>
                  <a:pt x="8029714" y="608684"/>
                  <a:pt x="8027826" y="611678"/>
                  <a:pt x="8027286" y="614401"/>
                </a:cubicBezTo>
                <a:cubicBezTo>
                  <a:pt x="8026746" y="617124"/>
                  <a:pt x="8025398" y="619575"/>
                  <a:pt x="8023240" y="621752"/>
                </a:cubicBezTo>
                <a:cubicBezTo>
                  <a:pt x="8016767" y="627198"/>
                  <a:pt x="8008136" y="632643"/>
                  <a:pt x="7997348" y="638089"/>
                </a:cubicBezTo>
                <a:cubicBezTo>
                  <a:pt x="7986560" y="643535"/>
                  <a:pt x="7981165" y="651703"/>
                  <a:pt x="7981165" y="662594"/>
                </a:cubicBezTo>
                <a:cubicBezTo>
                  <a:pt x="7990874" y="662594"/>
                  <a:pt x="8001932" y="657966"/>
                  <a:pt x="8014340" y="648708"/>
                </a:cubicBezTo>
                <a:cubicBezTo>
                  <a:pt x="8026746" y="639450"/>
                  <a:pt x="8035647" y="631010"/>
                  <a:pt x="8041042" y="623387"/>
                </a:cubicBezTo>
                <a:cubicBezTo>
                  <a:pt x="8047515" y="613584"/>
                  <a:pt x="8057224" y="607594"/>
                  <a:pt x="8070172" y="605415"/>
                </a:cubicBezTo>
                <a:cubicBezTo>
                  <a:pt x="8072330" y="604327"/>
                  <a:pt x="8073408" y="603238"/>
                  <a:pt x="8073408" y="602149"/>
                </a:cubicBezTo>
                <a:cubicBezTo>
                  <a:pt x="8073408" y="601059"/>
                  <a:pt x="8074486" y="599970"/>
                  <a:pt x="8076644" y="598882"/>
                </a:cubicBezTo>
                <a:cubicBezTo>
                  <a:pt x="8077724" y="598882"/>
                  <a:pt x="8079341" y="598064"/>
                  <a:pt x="8081499" y="596431"/>
                </a:cubicBezTo>
                <a:cubicBezTo>
                  <a:pt x="8083658" y="594798"/>
                  <a:pt x="8085276" y="593980"/>
                  <a:pt x="8086354" y="593980"/>
                </a:cubicBezTo>
                <a:cubicBezTo>
                  <a:pt x="8088512" y="591802"/>
                  <a:pt x="8089590" y="589352"/>
                  <a:pt x="8089590" y="586629"/>
                </a:cubicBezTo>
                <a:cubicBezTo>
                  <a:pt x="8089590" y="583906"/>
                  <a:pt x="8090670" y="581456"/>
                  <a:pt x="8092826" y="579277"/>
                </a:cubicBezTo>
                <a:cubicBezTo>
                  <a:pt x="8096064" y="574921"/>
                  <a:pt x="8101728" y="570837"/>
                  <a:pt x="8109820" y="567024"/>
                </a:cubicBezTo>
                <a:cubicBezTo>
                  <a:pt x="8117911" y="563212"/>
                  <a:pt x="8121956" y="558040"/>
                  <a:pt x="8121956" y="551505"/>
                </a:cubicBezTo>
                <a:cubicBezTo>
                  <a:pt x="8121956" y="549326"/>
                  <a:pt x="8120878" y="548237"/>
                  <a:pt x="8118720" y="548237"/>
                </a:cubicBezTo>
                <a:close/>
                <a:moveTo>
                  <a:pt x="8062080" y="548237"/>
                </a:moveTo>
                <a:cubicBezTo>
                  <a:pt x="8058842" y="552594"/>
                  <a:pt x="8055066" y="556133"/>
                  <a:pt x="8050751" y="558856"/>
                </a:cubicBezTo>
                <a:cubicBezTo>
                  <a:pt x="8046436" y="561579"/>
                  <a:pt x="8042120" y="564030"/>
                  <a:pt x="8037806" y="566208"/>
                </a:cubicBezTo>
                <a:cubicBezTo>
                  <a:pt x="8035647" y="568386"/>
                  <a:pt x="8032680" y="571654"/>
                  <a:pt x="8028904" y="576010"/>
                </a:cubicBezTo>
                <a:cubicBezTo>
                  <a:pt x="8025130" y="580366"/>
                  <a:pt x="8022162" y="583089"/>
                  <a:pt x="8020003" y="584178"/>
                </a:cubicBezTo>
                <a:cubicBezTo>
                  <a:pt x="8016767" y="587445"/>
                  <a:pt x="8011104" y="590168"/>
                  <a:pt x="8003010" y="592347"/>
                </a:cubicBezTo>
                <a:cubicBezTo>
                  <a:pt x="7994920" y="594524"/>
                  <a:pt x="7990334" y="598336"/>
                  <a:pt x="7989256" y="603782"/>
                </a:cubicBezTo>
                <a:cubicBezTo>
                  <a:pt x="7988178" y="612496"/>
                  <a:pt x="7983322" y="617668"/>
                  <a:pt x="7974690" y="619303"/>
                </a:cubicBezTo>
                <a:cubicBezTo>
                  <a:pt x="7966061" y="620936"/>
                  <a:pt x="7961206" y="624475"/>
                  <a:pt x="7960126" y="629921"/>
                </a:cubicBezTo>
                <a:cubicBezTo>
                  <a:pt x="7959049" y="629921"/>
                  <a:pt x="7958508" y="631010"/>
                  <a:pt x="7958508" y="633189"/>
                </a:cubicBezTo>
                <a:lnTo>
                  <a:pt x="7958508" y="634822"/>
                </a:lnTo>
                <a:cubicBezTo>
                  <a:pt x="7956352" y="639178"/>
                  <a:pt x="7953113" y="641901"/>
                  <a:pt x="7948799" y="642990"/>
                </a:cubicBezTo>
                <a:cubicBezTo>
                  <a:pt x="7944482" y="644080"/>
                  <a:pt x="7940708" y="645169"/>
                  <a:pt x="7937472" y="646257"/>
                </a:cubicBezTo>
                <a:cubicBezTo>
                  <a:pt x="7936391" y="646257"/>
                  <a:pt x="7935852" y="647347"/>
                  <a:pt x="7935852" y="649525"/>
                </a:cubicBezTo>
                <a:cubicBezTo>
                  <a:pt x="7935852" y="651703"/>
                  <a:pt x="7934774" y="653882"/>
                  <a:pt x="7932616" y="656060"/>
                </a:cubicBezTo>
                <a:cubicBezTo>
                  <a:pt x="7929380" y="658238"/>
                  <a:pt x="7925602" y="659599"/>
                  <a:pt x="7921287" y="660145"/>
                </a:cubicBezTo>
                <a:cubicBezTo>
                  <a:pt x="7916972" y="660689"/>
                  <a:pt x="7913736" y="662050"/>
                  <a:pt x="7911578" y="664229"/>
                </a:cubicBezTo>
                <a:cubicBezTo>
                  <a:pt x="7911578" y="664229"/>
                  <a:pt x="7910498" y="665317"/>
                  <a:pt x="7908342" y="667496"/>
                </a:cubicBezTo>
                <a:cubicBezTo>
                  <a:pt x="7907262" y="668585"/>
                  <a:pt x="7906722" y="669674"/>
                  <a:pt x="7906722" y="670762"/>
                </a:cubicBezTo>
                <a:lnTo>
                  <a:pt x="7893776" y="683832"/>
                </a:lnTo>
                <a:cubicBezTo>
                  <a:pt x="7891620" y="686011"/>
                  <a:pt x="7888921" y="686555"/>
                  <a:pt x="7885685" y="685466"/>
                </a:cubicBezTo>
                <a:cubicBezTo>
                  <a:pt x="7882448" y="684376"/>
                  <a:pt x="7879750" y="685466"/>
                  <a:pt x="7877594" y="688734"/>
                </a:cubicBezTo>
                <a:cubicBezTo>
                  <a:pt x="7876514" y="690911"/>
                  <a:pt x="7875166" y="693362"/>
                  <a:pt x="7873546" y="696085"/>
                </a:cubicBezTo>
                <a:cubicBezTo>
                  <a:pt x="7871930" y="698808"/>
                  <a:pt x="7871120" y="701258"/>
                  <a:pt x="7871120" y="703436"/>
                </a:cubicBezTo>
                <a:cubicBezTo>
                  <a:pt x="7871120" y="705615"/>
                  <a:pt x="7872199" y="706704"/>
                  <a:pt x="7874356" y="706704"/>
                </a:cubicBezTo>
                <a:cubicBezTo>
                  <a:pt x="7878672" y="706704"/>
                  <a:pt x="7883528" y="704525"/>
                  <a:pt x="7888921" y="700169"/>
                </a:cubicBezTo>
                <a:cubicBezTo>
                  <a:pt x="7894317" y="695813"/>
                  <a:pt x="7899710" y="691183"/>
                  <a:pt x="7905106" y="686283"/>
                </a:cubicBezTo>
                <a:cubicBezTo>
                  <a:pt x="7910498" y="681382"/>
                  <a:pt x="7915354" y="676753"/>
                  <a:pt x="7919669" y="672397"/>
                </a:cubicBezTo>
                <a:cubicBezTo>
                  <a:pt x="7923986" y="668040"/>
                  <a:pt x="7927222" y="665862"/>
                  <a:pt x="7929380" y="665862"/>
                </a:cubicBezTo>
                <a:lnTo>
                  <a:pt x="7935852" y="665862"/>
                </a:lnTo>
                <a:cubicBezTo>
                  <a:pt x="7939088" y="665862"/>
                  <a:pt x="7941786" y="663955"/>
                  <a:pt x="7943944" y="660145"/>
                </a:cubicBezTo>
                <a:cubicBezTo>
                  <a:pt x="7946102" y="656332"/>
                  <a:pt x="7948260" y="653338"/>
                  <a:pt x="7950417" y="651159"/>
                </a:cubicBezTo>
                <a:cubicBezTo>
                  <a:pt x="7952574" y="648980"/>
                  <a:pt x="7954732" y="647892"/>
                  <a:pt x="7956890" y="647892"/>
                </a:cubicBezTo>
                <a:cubicBezTo>
                  <a:pt x="7959049" y="647892"/>
                  <a:pt x="7961206" y="647347"/>
                  <a:pt x="7963362" y="646257"/>
                </a:cubicBezTo>
                <a:cubicBezTo>
                  <a:pt x="7968757" y="642990"/>
                  <a:pt x="7972534" y="639450"/>
                  <a:pt x="7974690" y="635639"/>
                </a:cubicBezTo>
                <a:cubicBezTo>
                  <a:pt x="7976850" y="631827"/>
                  <a:pt x="7981704" y="628833"/>
                  <a:pt x="7989256" y="626654"/>
                </a:cubicBezTo>
                <a:lnTo>
                  <a:pt x="7992492" y="626654"/>
                </a:lnTo>
                <a:cubicBezTo>
                  <a:pt x="7996808" y="623387"/>
                  <a:pt x="8000314" y="619575"/>
                  <a:pt x="8003010" y="615219"/>
                </a:cubicBezTo>
                <a:cubicBezTo>
                  <a:pt x="8005709" y="610861"/>
                  <a:pt x="8008676" y="607594"/>
                  <a:pt x="8011912" y="605415"/>
                </a:cubicBezTo>
                <a:cubicBezTo>
                  <a:pt x="8014070" y="603238"/>
                  <a:pt x="8016228" y="602149"/>
                  <a:pt x="8018385" y="602149"/>
                </a:cubicBezTo>
                <a:cubicBezTo>
                  <a:pt x="8020544" y="602149"/>
                  <a:pt x="8022700" y="601059"/>
                  <a:pt x="8024858" y="598882"/>
                </a:cubicBezTo>
                <a:lnTo>
                  <a:pt x="8049133" y="574377"/>
                </a:lnTo>
                <a:cubicBezTo>
                  <a:pt x="8051292" y="572198"/>
                  <a:pt x="8053718" y="571381"/>
                  <a:pt x="8056415" y="571926"/>
                </a:cubicBezTo>
                <a:cubicBezTo>
                  <a:pt x="8059112" y="572470"/>
                  <a:pt x="8061000" y="571654"/>
                  <a:pt x="8062080" y="569475"/>
                </a:cubicBezTo>
                <a:cubicBezTo>
                  <a:pt x="8063158" y="568386"/>
                  <a:pt x="8065855" y="565391"/>
                  <a:pt x="8070172" y="560489"/>
                </a:cubicBezTo>
                <a:cubicBezTo>
                  <a:pt x="8074486" y="555589"/>
                  <a:pt x="8076644" y="552594"/>
                  <a:pt x="8076644" y="551505"/>
                </a:cubicBezTo>
                <a:lnTo>
                  <a:pt x="8076644" y="549872"/>
                </a:lnTo>
                <a:cubicBezTo>
                  <a:pt x="8075566" y="549872"/>
                  <a:pt x="8073677" y="549598"/>
                  <a:pt x="8070981" y="549054"/>
                </a:cubicBezTo>
                <a:cubicBezTo>
                  <a:pt x="8068284" y="548510"/>
                  <a:pt x="8066395" y="548237"/>
                  <a:pt x="8065316" y="548237"/>
                </a:cubicBezTo>
                <a:lnTo>
                  <a:pt x="8063698" y="548237"/>
                </a:lnTo>
                <a:close/>
                <a:moveTo>
                  <a:pt x="6601564" y="548237"/>
                </a:moveTo>
                <a:cubicBezTo>
                  <a:pt x="6596170" y="548237"/>
                  <a:pt x="6592664" y="550688"/>
                  <a:pt x="6591046" y="555589"/>
                </a:cubicBezTo>
                <a:cubicBezTo>
                  <a:pt x="6589428" y="560489"/>
                  <a:pt x="6585920" y="563486"/>
                  <a:pt x="6580526" y="564574"/>
                </a:cubicBezTo>
                <a:lnTo>
                  <a:pt x="6577290" y="564574"/>
                </a:lnTo>
                <a:cubicBezTo>
                  <a:pt x="6576211" y="564574"/>
                  <a:pt x="6575672" y="564847"/>
                  <a:pt x="6575672" y="565391"/>
                </a:cubicBezTo>
                <a:cubicBezTo>
                  <a:pt x="6575672" y="565935"/>
                  <a:pt x="6575132" y="566208"/>
                  <a:pt x="6574052" y="566208"/>
                </a:cubicBezTo>
                <a:lnTo>
                  <a:pt x="6572434" y="566208"/>
                </a:lnTo>
                <a:cubicBezTo>
                  <a:pt x="6569198" y="567296"/>
                  <a:pt x="6562996" y="571926"/>
                  <a:pt x="6553825" y="580094"/>
                </a:cubicBezTo>
                <a:cubicBezTo>
                  <a:pt x="6544654" y="588263"/>
                  <a:pt x="6537372" y="593980"/>
                  <a:pt x="6531977" y="597247"/>
                </a:cubicBezTo>
                <a:cubicBezTo>
                  <a:pt x="6529820" y="599426"/>
                  <a:pt x="6527123" y="600787"/>
                  <a:pt x="6523887" y="601331"/>
                </a:cubicBezTo>
                <a:cubicBezTo>
                  <a:pt x="6520650" y="601877"/>
                  <a:pt x="6517952" y="603238"/>
                  <a:pt x="6515794" y="605415"/>
                </a:cubicBezTo>
                <a:cubicBezTo>
                  <a:pt x="6512558" y="608684"/>
                  <a:pt x="6510670" y="611678"/>
                  <a:pt x="6510130" y="614401"/>
                </a:cubicBezTo>
                <a:cubicBezTo>
                  <a:pt x="6509592" y="617124"/>
                  <a:pt x="6508243" y="619575"/>
                  <a:pt x="6506084" y="621752"/>
                </a:cubicBezTo>
                <a:cubicBezTo>
                  <a:pt x="6499611" y="627198"/>
                  <a:pt x="6490981" y="632643"/>
                  <a:pt x="6480192" y="638089"/>
                </a:cubicBezTo>
                <a:cubicBezTo>
                  <a:pt x="6469404" y="643535"/>
                  <a:pt x="6464009" y="651703"/>
                  <a:pt x="6464009" y="662594"/>
                </a:cubicBezTo>
                <a:cubicBezTo>
                  <a:pt x="6473719" y="662594"/>
                  <a:pt x="6484777" y="657966"/>
                  <a:pt x="6497185" y="648708"/>
                </a:cubicBezTo>
                <a:cubicBezTo>
                  <a:pt x="6509592" y="639450"/>
                  <a:pt x="6518492" y="631010"/>
                  <a:pt x="6523887" y="623387"/>
                </a:cubicBezTo>
                <a:cubicBezTo>
                  <a:pt x="6530359" y="613584"/>
                  <a:pt x="6540068" y="607594"/>
                  <a:pt x="6553016" y="605415"/>
                </a:cubicBezTo>
                <a:cubicBezTo>
                  <a:pt x="6555172" y="604327"/>
                  <a:pt x="6556253" y="603238"/>
                  <a:pt x="6556253" y="602149"/>
                </a:cubicBezTo>
                <a:cubicBezTo>
                  <a:pt x="6556253" y="601059"/>
                  <a:pt x="6557331" y="599970"/>
                  <a:pt x="6559489" y="598882"/>
                </a:cubicBezTo>
                <a:cubicBezTo>
                  <a:pt x="6560568" y="598882"/>
                  <a:pt x="6562186" y="598064"/>
                  <a:pt x="6564343" y="596431"/>
                </a:cubicBezTo>
                <a:cubicBezTo>
                  <a:pt x="6566502" y="594798"/>
                  <a:pt x="6568120" y="593980"/>
                  <a:pt x="6569198" y="593980"/>
                </a:cubicBezTo>
                <a:cubicBezTo>
                  <a:pt x="6571357" y="591802"/>
                  <a:pt x="6572434" y="589352"/>
                  <a:pt x="6572434" y="586629"/>
                </a:cubicBezTo>
                <a:cubicBezTo>
                  <a:pt x="6572434" y="583906"/>
                  <a:pt x="6573514" y="581456"/>
                  <a:pt x="6575672" y="579277"/>
                </a:cubicBezTo>
                <a:cubicBezTo>
                  <a:pt x="6578908" y="574921"/>
                  <a:pt x="6584572" y="570837"/>
                  <a:pt x="6592664" y="567024"/>
                </a:cubicBezTo>
                <a:cubicBezTo>
                  <a:pt x="6600755" y="563212"/>
                  <a:pt x="6604800" y="558040"/>
                  <a:pt x="6604800" y="551505"/>
                </a:cubicBezTo>
                <a:cubicBezTo>
                  <a:pt x="6604800" y="549326"/>
                  <a:pt x="6603723" y="548237"/>
                  <a:pt x="6601564" y="548237"/>
                </a:cubicBezTo>
                <a:close/>
                <a:moveTo>
                  <a:pt x="6544924" y="548237"/>
                </a:moveTo>
                <a:cubicBezTo>
                  <a:pt x="6541686" y="552594"/>
                  <a:pt x="6537912" y="556133"/>
                  <a:pt x="6533595" y="558856"/>
                </a:cubicBezTo>
                <a:cubicBezTo>
                  <a:pt x="6529280" y="561579"/>
                  <a:pt x="6524965" y="564030"/>
                  <a:pt x="6520650" y="566208"/>
                </a:cubicBezTo>
                <a:cubicBezTo>
                  <a:pt x="6518492" y="568386"/>
                  <a:pt x="6515524" y="571654"/>
                  <a:pt x="6511748" y="576010"/>
                </a:cubicBezTo>
                <a:cubicBezTo>
                  <a:pt x="6507974" y="580366"/>
                  <a:pt x="6505006" y="583089"/>
                  <a:pt x="6502848" y="584178"/>
                </a:cubicBezTo>
                <a:cubicBezTo>
                  <a:pt x="6499611" y="587445"/>
                  <a:pt x="6493948" y="590168"/>
                  <a:pt x="6485856" y="592347"/>
                </a:cubicBezTo>
                <a:cubicBezTo>
                  <a:pt x="6477765" y="594524"/>
                  <a:pt x="6473180" y="598336"/>
                  <a:pt x="6472101" y="603782"/>
                </a:cubicBezTo>
                <a:cubicBezTo>
                  <a:pt x="6471022" y="612496"/>
                  <a:pt x="6466166" y="617668"/>
                  <a:pt x="6457536" y="619303"/>
                </a:cubicBezTo>
                <a:cubicBezTo>
                  <a:pt x="6448905" y="620936"/>
                  <a:pt x="6444050" y="624475"/>
                  <a:pt x="6442971" y="629921"/>
                </a:cubicBezTo>
                <a:cubicBezTo>
                  <a:pt x="6441893" y="629921"/>
                  <a:pt x="6441353" y="631010"/>
                  <a:pt x="6441353" y="633189"/>
                </a:cubicBezTo>
                <a:lnTo>
                  <a:pt x="6441353" y="634822"/>
                </a:lnTo>
                <a:cubicBezTo>
                  <a:pt x="6439196" y="639178"/>
                  <a:pt x="6435959" y="641901"/>
                  <a:pt x="6431643" y="642990"/>
                </a:cubicBezTo>
                <a:cubicBezTo>
                  <a:pt x="6427328" y="644080"/>
                  <a:pt x="6423552" y="645169"/>
                  <a:pt x="6420316" y="646257"/>
                </a:cubicBezTo>
                <a:cubicBezTo>
                  <a:pt x="6419237" y="646257"/>
                  <a:pt x="6418698" y="647347"/>
                  <a:pt x="6418698" y="649525"/>
                </a:cubicBezTo>
                <a:cubicBezTo>
                  <a:pt x="6418698" y="651703"/>
                  <a:pt x="6417619" y="653882"/>
                  <a:pt x="6415460" y="656060"/>
                </a:cubicBezTo>
                <a:cubicBezTo>
                  <a:pt x="6412224" y="658238"/>
                  <a:pt x="6408448" y="659599"/>
                  <a:pt x="6404131" y="660145"/>
                </a:cubicBezTo>
                <a:cubicBezTo>
                  <a:pt x="6399816" y="660689"/>
                  <a:pt x="6396580" y="662050"/>
                  <a:pt x="6394423" y="664229"/>
                </a:cubicBezTo>
                <a:cubicBezTo>
                  <a:pt x="6394423" y="664229"/>
                  <a:pt x="6393343" y="665317"/>
                  <a:pt x="6391186" y="667496"/>
                </a:cubicBezTo>
                <a:cubicBezTo>
                  <a:pt x="6390107" y="668585"/>
                  <a:pt x="6389568" y="669674"/>
                  <a:pt x="6389568" y="670762"/>
                </a:cubicBezTo>
                <a:lnTo>
                  <a:pt x="6376621" y="683832"/>
                </a:lnTo>
                <a:cubicBezTo>
                  <a:pt x="6374464" y="686011"/>
                  <a:pt x="6371765" y="686555"/>
                  <a:pt x="6368529" y="685466"/>
                </a:cubicBezTo>
                <a:cubicBezTo>
                  <a:pt x="6365293" y="684376"/>
                  <a:pt x="6362596" y="685466"/>
                  <a:pt x="6360438" y="688734"/>
                </a:cubicBezTo>
                <a:cubicBezTo>
                  <a:pt x="6359359" y="690911"/>
                  <a:pt x="6358011" y="693362"/>
                  <a:pt x="6356392" y="696085"/>
                </a:cubicBezTo>
                <a:cubicBezTo>
                  <a:pt x="6354774" y="698808"/>
                  <a:pt x="6353966" y="701258"/>
                  <a:pt x="6353966" y="703436"/>
                </a:cubicBezTo>
                <a:cubicBezTo>
                  <a:pt x="6353966" y="705615"/>
                  <a:pt x="6355044" y="706704"/>
                  <a:pt x="6357202" y="706704"/>
                </a:cubicBezTo>
                <a:cubicBezTo>
                  <a:pt x="6361517" y="706704"/>
                  <a:pt x="6366372" y="704525"/>
                  <a:pt x="6371765" y="700169"/>
                </a:cubicBezTo>
                <a:cubicBezTo>
                  <a:pt x="6377161" y="695813"/>
                  <a:pt x="6382554" y="691183"/>
                  <a:pt x="6387950" y="686283"/>
                </a:cubicBezTo>
                <a:cubicBezTo>
                  <a:pt x="6393343" y="681382"/>
                  <a:pt x="6398198" y="676753"/>
                  <a:pt x="6402513" y="672397"/>
                </a:cubicBezTo>
                <a:cubicBezTo>
                  <a:pt x="6406830" y="668040"/>
                  <a:pt x="6410066" y="665862"/>
                  <a:pt x="6412224" y="665862"/>
                </a:cubicBezTo>
                <a:lnTo>
                  <a:pt x="6418698" y="665862"/>
                </a:lnTo>
                <a:cubicBezTo>
                  <a:pt x="6421934" y="665862"/>
                  <a:pt x="6424631" y="663955"/>
                  <a:pt x="6426788" y="660145"/>
                </a:cubicBezTo>
                <a:cubicBezTo>
                  <a:pt x="6428946" y="656332"/>
                  <a:pt x="6431104" y="653338"/>
                  <a:pt x="6433261" y="651159"/>
                </a:cubicBezTo>
                <a:cubicBezTo>
                  <a:pt x="6435420" y="648980"/>
                  <a:pt x="6437578" y="647892"/>
                  <a:pt x="6439735" y="647892"/>
                </a:cubicBezTo>
                <a:cubicBezTo>
                  <a:pt x="6441893" y="647892"/>
                  <a:pt x="6444050" y="647347"/>
                  <a:pt x="6446208" y="646257"/>
                </a:cubicBezTo>
                <a:cubicBezTo>
                  <a:pt x="6451603" y="642990"/>
                  <a:pt x="6455378" y="639450"/>
                  <a:pt x="6457536" y="635639"/>
                </a:cubicBezTo>
                <a:cubicBezTo>
                  <a:pt x="6459694" y="631827"/>
                  <a:pt x="6464548" y="628833"/>
                  <a:pt x="6472101" y="626654"/>
                </a:cubicBezTo>
                <a:lnTo>
                  <a:pt x="6475337" y="626654"/>
                </a:lnTo>
                <a:cubicBezTo>
                  <a:pt x="6479652" y="623387"/>
                  <a:pt x="6483159" y="619575"/>
                  <a:pt x="6485856" y="615219"/>
                </a:cubicBezTo>
                <a:cubicBezTo>
                  <a:pt x="6488553" y="610861"/>
                  <a:pt x="6491521" y="607594"/>
                  <a:pt x="6494757" y="605415"/>
                </a:cubicBezTo>
                <a:cubicBezTo>
                  <a:pt x="6496914" y="603238"/>
                  <a:pt x="6499072" y="602149"/>
                  <a:pt x="6501229" y="602149"/>
                </a:cubicBezTo>
                <a:cubicBezTo>
                  <a:pt x="6503388" y="602149"/>
                  <a:pt x="6505546" y="601059"/>
                  <a:pt x="6507702" y="598882"/>
                </a:cubicBezTo>
                <a:lnTo>
                  <a:pt x="6531977" y="574377"/>
                </a:lnTo>
                <a:cubicBezTo>
                  <a:pt x="6534136" y="572198"/>
                  <a:pt x="6536563" y="571381"/>
                  <a:pt x="6539260" y="571926"/>
                </a:cubicBezTo>
                <a:cubicBezTo>
                  <a:pt x="6541958" y="572470"/>
                  <a:pt x="6543845" y="571654"/>
                  <a:pt x="6544924" y="569475"/>
                </a:cubicBezTo>
                <a:cubicBezTo>
                  <a:pt x="6546003" y="568386"/>
                  <a:pt x="6548700" y="565391"/>
                  <a:pt x="6553016" y="560489"/>
                </a:cubicBezTo>
                <a:cubicBezTo>
                  <a:pt x="6557331" y="555589"/>
                  <a:pt x="6559489" y="552594"/>
                  <a:pt x="6559489" y="551505"/>
                </a:cubicBezTo>
                <a:lnTo>
                  <a:pt x="6559489" y="549872"/>
                </a:lnTo>
                <a:cubicBezTo>
                  <a:pt x="6558410" y="549872"/>
                  <a:pt x="6556521" y="549598"/>
                  <a:pt x="6553825" y="549054"/>
                </a:cubicBezTo>
                <a:cubicBezTo>
                  <a:pt x="6551128" y="548510"/>
                  <a:pt x="6549240" y="548237"/>
                  <a:pt x="6548160" y="548237"/>
                </a:cubicBezTo>
                <a:lnTo>
                  <a:pt x="6546542" y="548237"/>
                </a:lnTo>
                <a:close/>
                <a:moveTo>
                  <a:pt x="5466126" y="548237"/>
                </a:moveTo>
                <a:cubicBezTo>
                  <a:pt x="5465046" y="548237"/>
                  <a:pt x="5464508" y="548510"/>
                  <a:pt x="5464508" y="549054"/>
                </a:cubicBezTo>
                <a:cubicBezTo>
                  <a:pt x="5464508" y="549598"/>
                  <a:pt x="5465046" y="549872"/>
                  <a:pt x="5466126" y="549872"/>
                </a:cubicBezTo>
                <a:close/>
                <a:moveTo>
                  <a:pt x="5333424" y="548237"/>
                </a:moveTo>
                <a:lnTo>
                  <a:pt x="5333424" y="551505"/>
                </a:lnTo>
                <a:lnTo>
                  <a:pt x="5336662" y="551505"/>
                </a:lnTo>
                <a:cubicBezTo>
                  <a:pt x="5336662" y="550416"/>
                  <a:pt x="5336121" y="549326"/>
                  <a:pt x="5335044" y="548237"/>
                </a:cubicBezTo>
                <a:close/>
                <a:moveTo>
                  <a:pt x="8426197" y="546603"/>
                </a:moveTo>
                <a:cubicBezTo>
                  <a:pt x="8424039" y="546603"/>
                  <a:pt x="8422691" y="547965"/>
                  <a:pt x="8422152" y="550688"/>
                </a:cubicBezTo>
                <a:cubicBezTo>
                  <a:pt x="8421613" y="553410"/>
                  <a:pt x="8421342" y="555861"/>
                  <a:pt x="8421342" y="558040"/>
                </a:cubicBezTo>
                <a:cubicBezTo>
                  <a:pt x="8421342" y="560217"/>
                  <a:pt x="8423500" y="561307"/>
                  <a:pt x="8427815" y="561307"/>
                </a:cubicBezTo>
                <a:cubicBezTo>
                  <a:pt x="8431051" y="561307"/>
                  <a:pt x="8432670" y="559128"/>
                  <a:pt x="8432670" y="554772"/>
                </a:cubicBezTo>
                <a:cubicBezTo>
                  <a:pt x="8432670" y="549326"/>
                  <a:pt x="8430513" y="546603"/>
                  <a:pt x="8426197" y="546603"/>
                </a:cubicBezTo>
                <a:close/>
                <a:moveTo>
                  <a:pt x="7757839" y="546603"/>
                </a:moveTo>
                <a:cubicBezTo>
                  <a:pt x="7755681" y="546603"/>
                  <a:pt x="7754064" y="548510"/>
                  <a:pt x="7752985" y="552321"/>
                </a:cubicBezTo>
                <a:cubicBezTo>
                  <a:pt x="7751906" y="556133"/>
                  <a:pt x="7749748" y="558040"/>
                  <a:pt x="7746512" y="558040"/>
                </a:cubicBezTo>
                <a:cubicBezTo>
                  <a:pt x="7746512" y="558040"/>
                  <a:pt x="7745972" y="557495"/>
                  <a:pt x="7744892" y="556405"/>
                </a:cubicBezTo>
                <a:lnTo>
                  <a:pt x="7741656" y="556405"/>
                </a:lnTo>
                <a:cubicBezTo>
                  <a:pt x="7739498" y="556405"/>
                  <a:pt x="7738420" y="558040"/>
                  <a:pt x="7738420" y="561307"/>
                </a:cubicBezTo>
                <a:cubicBezTo>
                  <a:pt x="7738420" y="566752"/>
                  <a:pt x="7740037" y="569475"/>
                  <a:pt x="7743276" y="569475"/>
                </a:cubicBezTo>
                <a:cubicBezTo>
                  <a:pt x="7746512" y="569475"/>
                  <a:pt x="7750558" y="567024"/>
                  <a:pt x="7755412" y="562124"/>
                </a:cubicBezTo>
                <a:cubicBezTo>
                  <a:pt x="7760267" y="557223"/>
                  <a:pt x="7762694" y="553138"/>
                  <a:pt x="7762694" y="549872"/>
                </a:cubicBezTo>
                <a:cubicBezTo>
                  <a:pt x="7762694" y="547693"/>
                  <a:pt x="7761075" y="546603"/>
                  <a:pt x="7757839" y="546603"/>
                </a:cubicBezTo>
                <a:close/>
                <a:moveTo>
                  <a:pt x="6909042" y="546603"/>
                </a:moveTo>
                <a:cubicBezTo>
                  <a:pt x="6906883" y="546603"/>
                  <a:pt x="6905534" y="547965"/>
                  <a:pt x="6904996" y="550688"/>
                </a:cubicBezTo>
                <a:cubicBezTo>
                  <a:pt x="6904457" y="553410"/>
                  <a:pt x="6904186" y="555861"/>
                  <a:pt x="6904186" y="558040"/>
                </a:cubicBezTo>
                <a:cubicBezTo>
                  <a:pt x="6904186" y="560217"/>
                  <a:pt x="6906344" y="561307"/>
                  <a:pt x="6910660" y="561307"/>
                </a:cubicBezTo>
                <a:cubicBezTo>
                  <a:pt x="6913896" y="561307"/>
                  <a:pt x="6915514" y="559128"/>
                  <a:pt x="6915514" y="554772"/>
                </a:cubicBezTo>
                <a:cubicBezTo>
                  <a:pt x="6915514" y="549326"/>
                  <a:pt x="6913356" y="546603"/>
                  <a:pt x="6909042" y="546603"/>
                </a:cubicBezTo>
                <a:close/>
                <a:moveTo>
                  <a:pt x="6240683" y="546603"/>
                </a:moveTo>
                <a:cubicBezTo>
                  <a:pt x="6238527" y="546603"/>
                  <a:pt x="6236908" y="548510"/>
                  <a:pt x="6235829" y="552321"/>
                </a:cubicBezTo>
                <a:cubicBezTo>
                  <a:pt x="6234750" y="556133"/>
                  <a:pt x="6232592" y="558040"/>
                  <a:pt x="6229356" y="558040"/>
                </a:cubicBezTo>
                <a:cubicBezTo>
                  <a:pt x="6229356" y="558040"/>
                  <a:pt x="6228817" y="557495"/>
                  <a:pt x="6227738" y="556405"/>
                </a:cubicBezTo>
                <a:lnTo>
                  <a:pt x="6224500" y="556405"/>
                </a:lnTo>
                <a:cubicBezTo>
                  <a:pt x="6222344" y="556405"/>
                  <a:pt x="6221264" y="558040"/>
                  <a:pt x="6221264" y="561307"/>
                </a:cubicBezTo>
                <a:cubicBezTo>
                  <a:pt x="6221264" y="566752"/>
                  <a:pt x="6222882" y="569475"/>
                  <a:pt x="6226120" y="569475"/>
                </a:cubicBezTo>
                <a:cubicBezTo>
                  <a:pt x="6229356" y="569475"/>
                  <a:pt x="6233402" y="567024"/>
                  <a:pt x="6238256" y="562124"/>
                </a:cubicBezTo>
                <a:cubicBezTo>
                  <a:pt x="6243111" y="557223"/>
                  <a:pt x="6245539" y="553138"/>
                  <a:pt x="6245539" y="549872"/>
                </a:cubicBezTo>
                <a:cubicBezTo>
                  <a:pt x="6245539" y="547693"/>
                  <a:pt x="6243921" y="546603"/>
                  <a:pt x="6240683" y="546603"/>
                </a:cubicBezTo>
                <a:close/>
                <a:moveTo>
                  <a:pt x="4247141" y="546603"/>
                </a:moveTo>
                <a:cubicBezTo>
                  <a:pt x="4247141" y="546603"/>
                  <a:pt x="4246602" y="547149"/>
                  <a:pt x="4245523" y="548237"/>
                </a:cubicBezTo>
                <a:cubicBezTo>
                  <a:pt x="4244443" y="548237"/>
                  <a:pt x="4242825" y="549326"/>
                  <a:pt x="4240668" y="551505"/>
                </a:cubicBezTo>
                <a:cubicBezTo>
                  <a:pt x="4238510" y="553682"/>
                  <a:pt x="4237431" y="555317"/>
                  <a:pt x="4237431" y="556405"/>
                </a:cubicBezTo>
                <a:lnTo>
                  <a:pt x="4237431" y="558040"/>
                </a:lnTo>
                <a:cubicBezTo>
                  <a:pt x="4237431" y="563486"/>
                  <a:pt x="4239589" y="566208"/>
                  <a:pt x="4243905" y="566208"/>
                </a:cubicBezTo>
                <a:cubicBezTo>
                  <a:pt x="4246063" y="566208"/>
                  <a:pt x="4247950" y="565119"/>
                  <a:pt x="4249568" y="562940"/>
                </a:cubicBezTo>
                <a:cubicBezTo>
                  <a:pt x="4251186" y="560763"/>
                  <a:pt x="4251996" y="558584"/>
                  <a:pt x="4251996" y="556405"/>
                </a:cubicBezTo>
                <a:cubicBezTo>
                  <a:pt x="4251996" y="554228"/>
                  <a:pt x="4251727" y="552049"/>
                  <a:pt x="4251186" y="549872"/>
                </a:cubicBezTo>
                <a:cubicBezTo>
                  <a:pt x="4250647" y="547693"/>
                  <a:pt x="4249299" y="546603"/>
                  <a:pt x="4247141" y="546603"/>
                </a:cubicBezTo>
                <a:close/>
                <a:moveTo>
                  <a:pt x="4080457" y="546603"/>
                </a:moveTo>
                <a:cubicBezTo>
                  <a:pt x="4077219" y="546603"/>
                  <a:pt x="4072904" y="549872"/>
                  <a:pt x="4067510" y="556405"/>
                </a:cubicBezTo>
                <a:cubicBezTo>
                  <a:pt x="4062115" y="562940"/>
                  <a:pt x="4060497" y="567296"/>
                  <a:pt x="4062654" y="569475"/>
                </a:cubicBezTo>
                <a:lnTo>
                  <a:pt x="4064274" y="571109"/>
                </a:lnTo>
                <a:cubicBezTo>
                  <a:pt x="4067510" y="568931"/>
                  <a:pt x="4070207" y="567570"/>
                  <a:pt x="4072365" y="567024"/>
                </a:cubicBezTo>
                <a:cubicBezTo>
                  <a:pt x="4074522" y="566480"/>
                  <a:pt x="4078298" y="565663"/>
                  <a:pt x="4083693" y="564574"/>
                </a:cubicBezTo>
                <a:cubicBezTo>
                  <a:pt x="4086930" y="561307"/>
                  <a:pt x="4088548" y="557495"/>
                  <a:pt x="4088548" y="553138"/>
                </a:cubicBezTo>
                <a:cubicBezTo>
                  <a:pt x="4088548" y="548782"/>
                  <a:pt x="4085851" y="546603"/>
                  <a:pt x="4080457" y="546603"/>
                </a:cubicBezTo>
                <a:close/>
                <a:moveTo>
                  <a:pt x="7926142" y="544970"/>
                </a:moveTo>
                <a:cubicBezTo>
                  <a:pt x="7919669" y="544970"/>
                  <a:pt x="7916433" y="548782"/>
                  <a:pt x="7916433" y="556405"/>
                </a:cubicBezTo>
                <a:cubicBezTo>
                  <a:pt x="7916433" y="558584"/>
                  <a:pt x="7918051" y="559673"/>
                  <a:pt x="7921287" y="559673"/>
                </a:cubicBezTo>
                <a:cubicBezTo>
                  <a:pt x="7923446" y="559673"/>
                  <a:pt x="7925602" y="558584"/>
                  <a:pt x="7927760" y="556405"/>
                </a:cubicBezTo>
                <a:cubicBezTo>
                  <a:pt x="7929919" y="554228"/>
                  <a:pt x="7930996" y="552049"/>
                  <a:pt x="7930996" y="549872"/>
                </a:cubicBezTo>
                <a:cubicBezTo>
                  <a:pt x="7930996" y="546603"/>
                  <a:pt x="7929380" y="544970"/>
                  <a:pt x="7926142" y="544970"/>
                </a:cubicBezTo>
                <a:close/>
                <a:moveTo>
                  <a:pt x="6408987" y="544970"/>
                </a:moveTo>
                <a:cubicBezTo>
                  <a:pt x="6402513" y="544970"/>
                  <a:pt x="6399277" y="548782"/>
                  <a:pt x="6399277" y="556405"/>
                </a:cubicBezTo>
                <a:cubicBezTo>
                  <a:pt x="6399277" y="558584"/>
                  <a:pt x="6400895" y="559673"/>
                  <a:pt x="6404131" y="559673"/>
                </a:cubicBezTo>
                <a:cubicBezTo>
                  <a:pt x="6406290" y="559673"/>
                  <a:pt x="6408448" y="558584"/>
                  <a:pt x="6410605" y="556405"/>
                </a:cubicBezTo>
                <a:cubicBezTo>
                  <a:pt x="6412763" y="554228"/>
                  <a:pt x="6413842" y="552049"/>
                  <a:pt x="6413842" y="549872"/>
                </a:cubicBezTo>
                <a:cubicBezTo>
                  <a:pt x="6413842" y="546603"/>
                  <a:pt x="6412224" y="544970"/>
                  <a:pt x="6408987" y="544970"/>
                </a:cubicBezTo>
                <a:close/>
                <a:moveTo>
                  <a:pt x="2138497" y="544970"/>
                </a:moveTo>
                <a:cubicBezTo>
                  <a:pt x="2138497" y="546059"/>
                  <a:pt x="2138766" y="546603"/>
                  <a:pt x="2139305" y="546603"/>
                </a:cubicBezTo>
                <a:cubicBezTo>
                  <a:pt x="2139845" y="546603"/>
                  <a:pt x="2140115" y="546059"/>
                  <a:pt x="2140115" y="544970"/>
                </a:cubicBezTo>
                <a:close/>
                <a:moveTo>
                  <a:pt x="8023240" y="543337"/>
                </a:moveTo>
                <a:cubicBezTo>
                  <a:pt x="8021084" y="543337"/>
                  <a:pt x="8017845" y="544970"/>
                  <a:pt x="8013531" y="548237"/>
                </a:cubicBezTo>
                <a:cubicBezTo>
                  <a:pt x="8009216" y="551505"/>
                  <a:pt x="8004360" y="555044"/>
                  <a:pt x="7998966" y="558856"/>
                </a:cubicBezTo>
                <a:cubicBezTo>
                  <a:pt x="7993572" y="562668"/>
                  <a:pt x="7988986" y="566208"/>
                  <a:pt x="7985210" y="569475"/>
                </a:cubicBezTo>
                <a:cubicBezTo>
                  <a:pt x="7981434" y="572742"/>
                  <a:pt x="7979546" y="574921"/>
                  <a:pt x="7979546" y="576010"/>
                </a:cubicBezTo>
                <a:cubicBezTo>
                  <a:pt x="7979546" y="576010"/>
                  <a:pt x="7980086" y="576554"/>
                  <a:pt x="7981165" y="577644"/>
                </a:cubicBezTo>
                <a:lnTo>
                  <a:pt x="7984401" y="577644"/>
                </a:lnTo>
                <a:cubicBezTo>
                  <a:pt x="7994110" y="577644"/>
                  <a:pt x="8001663" y="573831"/>
                  <a:pt x="8007056" y="566208"/>
                </a:cubicBezTo>
                <a:cubicBezTo>
                  <a:pt x="8012452" y="558584"/>
                  <a:pt x="8017845" y="552049"/>
                  <a:pt x="8023240" y="546603"/>
                </a:cubicBezTo>
                <a:close/>
                <a:moveTo>
                  <a:pt x="6506084" y="543337"/>
                </a:moveTo>
                <a:cubicBezTo>
                  <a:pt x="6503928" y="543337"/>
                  <a:pt x="6500690" y="544970"/>
                  <a:pt x="6496375" y="548237"/>
                </a:cubicBezTo>
                <a:cubicBezTo>
                  <a:pt x="6492060" y="551505"/>
                  <a:pt x="6487205" y="555044"/>
                  <a:pt x="6481810" y="558856"/>
                </a:cubicBezTo>
                <a:cubicBezTo>
                  <a:pt x="6476416" y="562668"/>
                  <a:pt x="6471831" y="566208"/>
                  <a:pt x="6468055" y="569475"/>
                </a:cubicBezTo>
                <a:cubicBezTo>
                  <a:pt x="6464279" y="572742"/>
                  <a:pt x="6462391" y="574921"/>
                  <a:pt x="6462391" y="576010"/>
                </a:cubicBezTo>
                <a:cubicBezTo>
                  <a:pt x="6462391" y="576010"/>
                  <a:pt x="6462930" y="576554"/>
                  <a:pt x="6464009" y="577644"/>
                </a:cubicBezTo>
                <a:lnTo>
                  <a:pt x="6467245" y="577644"/>
                </a:lnTo>
                <a:cubicBezTo>
                  <a:pt x="6476955" y="577644"/>
                  <a:pt x="6484508" y="573831"/>
                  <a:pt x="6489902" y="566208"/>
                </a:cubicBezTo>
                <a:cubicBezTo>
                  <a:pt x="6495296" y="558584"/>
                  <a:pt x="6500690" y="552049"/>
                  <a:pt x="6506084" y="546603"/>
                </a:cubicBezTo>
                <a:close/>
                <a:moveTo>
                  <a:pt x="4046471" y="543337"/>
                </a:moveTo>
                <a:cubicBezTo>
                  <a:pt x="4044314" y="543337"/>
                  <a:pt x="4042696" y="543881"/>
                  <a:pt x="4041617" y="544970"/>
                </a:cubicBezTo>
                <a:lnTo>
                  <a:pt x="4043235" y="544970"/>
                </a:lnTo>
                <a:cubicBezTo>
                  <a:pt x="4045393" y="544970"/>
                  <a:pt x="4046471" y="544426"/>
                  <a:pt x="4046471" y="543337"/>
                </a:cubicBezTo>
                <a:close/>
                <a:moveTo>
                  <a:pt x="3319350" y="543337"/>
                </a:moveTo>
                <a:cubicBezTo>
                  <a:pt x="3317192" y="543337"/>
                  <a:pt x="3314494" y="545242"/>
                  <a:pt x="3311258" y="549054"/>
                </a:cubicBezTo>
                <a:cubicBezTo>
                  <a:pt x="3308021" y="552866"/>
                  <a:pt x="3306403" y="555861"/>
                  <a:pt x="3306403" y="558040"/>
                </a:cubicBezTo>
                <a:cubicBezTo>
                  <a:pt x="3306403" y="559128"/>
                  <a:pt x="3308021" y="559673"/>
                  <a:pt x="3311258" y="559673"/>
                </a:cubicBezTo>
                <a:cubicBezTo>
                  <a:pt x="3313415" y="559673"/>
                  <a:pt x="3316112" y="558312"/>
                  <a:pt x="3319350" y="555589"/>
                </a:cubicBezTo>
                <a:cubicBezTo>
                  <a:pt x="3322586" y="552866"/>
                  <a:pt x="3324204" y="549872"/>
                  <a:pt x="3324204" y="546603"/>
                </a:cubicBezTo>
                <a:cubicBezTo>
                  <a:pt x="3324204" y="544426"/>
                  <a:pt x="3322586" y="543337"/>
                  <a:pt x="3319350" y="543337"/>
                </a:cubicBezTo>
                <a:close/>
                <a:moveTo>
                  <a:pt x="2882915" y="543337"/>
                </a:moveTo>
                <a:cubicBezTo>
                  <a:pt x="2879677" y="543337"/>
                  <a:pt x="2878059" y="544970"/>
                  <a:pt x="2878059" y="548237"/>
                </a:cubicBezTo>
                <a:cubicBezTo>
                  <a:pt x="2878059" y="551505"/>
                  <a:pt x="2879677" y="553138"/>
                  <a:pt x="2882915" y="553138"/>
                </a:cubicBezTo>
                <a:cubicBezTo>
                  <a:pt x="2886151" y="553138"/>
                  <a:pt x="2887769" y="550960"/>
                  <a:pt x="2887769" y="546603"/>
                </a:cubicBezTo>
                <a:lnTo>
                  <a:pt x="2886151" y="544970"/>
                </a:lnTo>
                <a:cubicBezTo>
                  <a:pt x="2886151" y="543881"/>
                  <a:pt x="2885072" y="543337"/>
                  <a:pt x="2882915" y="543337"/>
                </a:cubicBezTo>
                <a:close/>
                <a:moveTo>
                  <a:pt x="733611" y="543337"/>
                </a:moveTo>
                <a:cubicBezTo>
                  <a:pt x="730373" y="543337"/>
                  <a:pt x="728755" y="544970"/>
                  <a:pt x="728755" y="548237"/>
                </a:cubicBezTo>
                <a:cubicBezTo>
                  <a:pt x="728755" y="551505"/>
                  <a:pt x="730373" y="553138"/>
                  <a:pt x="733611" y="553138"/>
                </a:cubicBezTo>
                <a:cubicBezTo>
                  <a:pt x="736847" y="553138"/>
                  <a:pt x="738465" y="550960"/>
                  <a:pt x="738465" y="546603"/>
                </a:cubicBezTo>
                <a:lnTo>
                  <a:pt x="736847" y="544970"/>
                </a:lnTo>
                <a:cubicBezTo>
                  <a:pt x="736847" y="543881"/>
                  <a:pt x="735767" y="543337"/>
                  <a:pt x="733611" y="543337"/>
                </a:cubicBezTo>
                <a:close/>
                <a:moveTo>
                  <a:pt x="7867884" y="541703"/>
                </a:moveTo>
                <a:cubicBezTo>
                  <a:pt x="7866805" y="541703"/>
                  <a:pt x="7864108" y="543337"/>
                  <a:pt x="7859792" y="546603"/>
                </a:cubicBezTo>
                <a:cubicBezTo>
                  <a:pt x="7855476" y="549872"/>
                  <a:pt x="7850622" y="553682"/>
                  <a:pt x="7845228" y="558040"/>
                </a:cubicBezTo>
                <a:cubicBezTo>
                  <a:pt x="7839833" y="562396"/>
                  <a:pt x="7834708" y="566208"/>
                  <a:pt x="7829853" y="569475"/>
                </a:cubicBezTo>
                <a:cubicBezTo>
                  <a:pt x="7824999" y="572742"/>
                  <a:pt x="7822571" y="574921"/>
                  <a:pt x="7822571" y="576010"/>
                </a:cubicBezTo>
                <a:cubicBezTo>
                  <a:pt x="7820413" y="577100"/>
                  <a:pt x="7817448" y="578733"/>
                  <a:pt x="7813670" y="580910"/>
                </a:cubicBezTo>
                <a:cubicBezTo>
                  <a:pt x="7809895" y="583089"/>
                  <a:pt x="7806928" y="585268"/>
                  <a:pt x="7804768" y="587445"/>
                </a:cubicBezTo>
                <a:cubicBezTo>
                  <a:pt x="7802612" y="589624"/>
                  <a:pt x="7800455" y="592075"/>
                  <a:pt x="7798296" y="594798"/>
                </a:cubicBezTo>
                <a:cubicBezTo>
                  <a:pt x="7796140" y="597520"/>
                  <a:pt x="7793980" y="599426"/>
                  <a:pt x="7791823" y="600515"/>
                </a:cubicBezTo>
                <a:cubicBezTo>
                  <a:pt x="7789666" y="602693"/>
                  <a:pt x="7786160" y="604327"/>
                  <a:pt x="7781304" y="605415"/>
                </a:cubicBezTo>
                <a:cubicBezTo>
                  <a:pt x="7776450" y="606505"/>
                  <a:pt x="7772943" y="609228"/>
                  <a:pt x="7770786" y="613584"/>
                </a:cubicBezTo>
                <a:cubicBezTo>
                  <a:pt x="7770786" y="614673"/>
                  <a:pt x="7770246" y="616307"/>
                  <a:pt x="7769166" y="618485"/>
                </a:cubicBezTo>
                <a:lnTo>
                  <a:pt x="7765930" y="625020"/>
                </a:lnTo>
                <a:cubicBezTo>
                  <a:pt x="7764853" y="627198"/>
                  <a:pt x="7763774" y="628833"/>
                  <a:pt x="7762694" y="629921"/>
                </a:cubicBezTo>
                <a:cubicBezTo>
                  <a:pt x="7761614" y="631010"/>
                  <a:pt x="7761075" y="632643"/>
                  <a:pt x="7761075" y="634822"/>
                </a:cubicBezTo>
                <a:cubicBezTo>
                  <a:pt x="7772943" y="634822"/>
                  <a:pt x="7779687" y="631555"/>
                  <a:pt x="7781304" y="625020"/>
                </a:cubicBezTo>
                <a:cubicBezTo>
                  <a:pt x="7782924" y="618485"/>
                  <a:pt x="7785351" y="614673"/>
                  <a:pt x="7788587" y="613584"/>
                </a:cubicBezTo>
                <a:lnTo>
                  <a:pt x="7793441" y="613584"/>
                </a:lnTo>
                <a:cubicBezTo>
                  <a:pt x="7795600" y="613584"/>
                  <a:pt x="7797219" y="613040"/>
                  <a:pt x="7798296" y="611950"/>
                </a:cubicBezTo>
                <a:cubicBezTo>
                  <a:pt x="7803691" y="604327"/>
                  <a:pt x="7807736" y="601331"/>
                  <a:pt x="7810434" y="602966"/>
                </a:cubicBezTo>
                <a:cubicBezTo>
                  <a:pt x="7813131" y="604599"/>
                  <a:pt x="7817177" y="603238"/>
                  <a:pt x="7822571" y="598882"/>
                </a:cubicBezTo>
                <a:cubicBezTo>
                  <a:pt x="7830124" y="592347"/>
                  <a:pt x="7833898" y="586901"/>
                  <a:pt x="7833898" y="582545"/>
                </a:cubicBezTo>
                <a:cubicBezTo>
                  <a:pt x="7833898" y="578188"/>
                  <a:pt x="7839833" y="573831"/>
                  <a:pt x="7851701" y="569475"/>
                </a:cubicBezTo>
                <a:cubicBezTo>
                  <a:pt x="7852779" y="569475"/>
                  <a:pt x="7856555" y="565391"/>
                  <a:pt x="7863028" y="557223"/>
                </a:cubicBezTo>
                <a:cubicBezTo>
                  <a:pt x="7869500" y="549054"/>
                  <a:pt x="7872740" y="544426"/>
                  <a:pt x="7872740" y="543337"/>
                </a:cubicBezTo>
                <a:cubicBezTo>
                  <a:pt x="7872740" y="542247"/>
                  <a:pt x="7871120" y="541703"/>
                  <a:pt x="7867884" y="541703"/>
                </a:cubicBezTo>
                <a:close/>
                <a:moveTo>
                  <a:pt x="6350728" y="541703"/>
                </a:moveTo>
                <a:cubicBezTo>
                  <a:pt x="6349649" y="541703"/>
                  <a:pt x="6346952" y="543337"/>
                  <a:pt x="6342637" y="546603"/>
                </a:cubicBezTo>
                <a:cubicBezTo>
                  <a:pt x="6338322" y="549872"/>
                  <a:pt x="6333466" y="553682"/>
                  <a:pt x="6328072" y="558040"/>
                </a:cubicBezTo>
                <a:cubicBezTo>
                  <a:pt x="6322678" y="562396"/>
                  <a:pt x="6317554" y="566208"/>
                  <a:pt x="6312699" y="569475"/>
                </a:cubicBezTo>
                <a:cubicBezTo>
                  <a:pt x="6307843" y="572742"/>
                  <a:pt x="6305415" y="574921"/>
                  <a:pt x="6305415" y="576010"/>
                </a:cubicBezTo>
                <a:cubicBezTo>
                  <a:pt x="6303258" y="577100"/>
                  <a:pt x="6300292" y="578733"/>
                  <a:pt x="6296516" y="580910"/>
                </a:cubicBezTo>
                <a:cubicBezTo>
                  <a:pt x="6292739" y="583089"/>
                  <a:pt x="6289773" y="585268"/>
                  <a:pt x="6287616" y="587445"/>
                </a:cubicBezTo>
                <a:cubicBezTo>
                  <a:pt x="6285456" y="589624"/>
                  <a:pt x="6283299" y="592075"/>
                  <a:pt x="6281141" y="594798"/>
                </a:cubicBezTo>
                <a:cubicBezTo>
                  <a:pt x="6278984" y="597520"/>
                  <a:pt x="6276826" y="599426"/>
                  <a:pt x="6274667" y="600515"/>
                </a:cubicBezTo>
                <a:cubicBezTo>
                  <a:pt x="6272511" y="602693"/>
                  <a:pt x="6269004" y="604327"/>
                  <a:pt x="6264150" y="605415"/>
                </a:cubicBezTo>
                <a:cubicBezTo>
                  <a:pt x="6259294" y="606505"/>
                  <a:pt x="6255787" y="609228"/>
                  <a:pt x="6253630" y="613584"/>
                </a:cubicBezTo>
                <a:cubicBezTo>
                  <a:pt x="6253630" y="614673"/>
                  <a:pt x="6253090" y="616307"/>
                  <a:pt x="6252012" y="618485"/>
                </a:cubicBezTo>
                <a:lnTo>
                  <a:pt x="6248776" y="625020"/>
                </a:lnTo>
                <a:cubicBezTo>
                  <a:pt x="6247697" y="627198"/>
                  <a:pt x="6246618" y="628833"/>
                  <a:pt x="6245539" y="629921"/>
                </a:cubicBezTo>
                <a:cubicBezTo>
                  <a:pt x="6244460" y="631010"/>
                  <a:pt x="6243921" y="632643"/>
                  <a:pt x="6243921" y="634822"/>
                </a:cubicBezTo>
                <a:cubicBezTo>
                  <a:pt x="6255787" y="634822"/>
                  <a:pt x="6262532" y="631555"/>
                  <a:pt x="6264150" y="625020"/>
                </a:cubicBezTo>
                <a:cubicBezTo>
                  <a:pt x="6265768" y="618485"/>
                  <a:pt x="6268195" y="614673"/>
                  <a:pt x="6271431" y="613584"/>
                </a:cubicBezTo>
                <a:lnTo>
                  <a:pt x="6276287" y="613584"/>
                </a:lnTo>
                <a:cubicBezTo>
                  <a:pt x="6278445" y="613584"/>
                  <a:pt x="6280063" y="613040"/>
                  <a:pt x="6281141" y="611950"/>
                </a:cubicBezTo>
                <a:cubicBezTo>
                  <a:pt x="6286535" y="604327"/>
                  <a:pt x="6290581" y="601331"/>
                  <a:pt x="6293278" y="602966"/>
                </a:cubicBezTo>
                <a:cubicBezTo>
                  <a:pt x="6295977" y="604599"/>
                  <a:pt x="6300022" y="603238"/>
                  <a:pt x="6305415" y="598882"/>
                </a:cubicBezTo>
                <a:cubicBezTo>
                  <a:pt x="6312968" y="592347"/>
                  <a:pt x="6316744" y="586901"/>
                  <a:pt x="6316744" y="582545"/>
                </a:cubicBezTo>
                <a:cubicBezTo>
                  <a:pt x="6316744" y="578188"/>
                  <a:pt x="6322678" y="573831"/>
                  <a:pt x="6334545" y="569475"/>
                </a:cubicBezTo>
                <a:cubicBezTo>
                  <a:pt x="6335624" y="569475"/>
                  <a:pt x="6339399" y="565391"/>
                  <a:pt x="6345873" y="557223"/>
                </a:cubicBezTo>
                <a:cubicBezTo>
                  <a:pt x="6352346" y="549054"/>
                  <a:pt x="6355584" y="544426"/>
                  <a:pt x="6355584" y="543337"/>
                </a:cubicBezTo>
                <a:cubicBezTo>
                  <a:pt x="6355584" y="542247"/>
                  <a:pt x="6353966" y="541703"/>
                  <a:pt x="6350728" y="541703"/>
                </a:cubicBezTo>
                <a:close/>
                <a:moveTo>
                  <a:pt x="4213157" y="540068"/>
                </a:moveTo>
                <a:cubicBezTo>
                  <a:pt x="4210998" y="540068"/>
                  <a:pt x="4209920" y="541158"/>
                  <a:pt x="4209920" y="543337"/>
                </a:cubicBezTo>
                <a:cubicBezTo>
                  <a:pt x="4209920" y="545514"/>
                  <a:pt x="4210998" y="546603"/>
                  <a:pt x="4213157" y="546603"/>
                </a:cubicBezTo>
                <a:cubicBezTo>
                  <a:pt x="4215315" y="546603"/>
                  <a:pt x="4216393" y="544970"/>
                  <a:pt x="4216393" y="541703"/>
                </a:cubicBezTo>
                <a:cubicBezTo>
                  <a:pt x="4216393" y="540614"/>
                  <a:pt x="4215315" y="540068"/>
                  <a:pt x="4213157" y="540068"/>
                </a:cubicBezTo>
                <a:close/>
                <a:moveTo>
                  <a:pt x="4099876" y="540068"/>
                </a:moveTo>
                <a:lnTo>
                  <a:pt x="4095020" y="544970"/>
                </a:lnTo>
                <a:lnTo>
                  <a:pt x="4095020" y="546603"/>
                </a:lnTo>
                <a:cubicBezTo>
                  <a:pt x="4095020" y="547693"/>
                  <a:pt x="4096099" y="548237"/>
                  <a:pt x="4098258" y="548237"/>
                </a:cubicBezTo>
                <a:cubicBezTo>
                  <a:pt x="4101494" y="548237"/>
                  <a:pt x="4103113" y="546603"/>
                  <a:pt x="4103113" y="543337"/>
                </a:cubicBezTo>
                <a:cubicBezTo>
                  <a:pt x="4103113" y="541158"/>
                  <a:pt x="4102573" y="540068"/>
                  <a:pt x="4101494" y="540068"/>
                </a:cubicBezTo>
                <a:close/>
                <a:moveTo>
                  <a:pt x="3385700" y="538435"/>
                </a:moveTo>
                <a:cubicBezTo>
                  <a:pt x="3383542" y="538435"/>
                  <a:pt x="3381385" y="538707"/>
                  <a:pt x="3379226" y="539252"/>
                </a:cubicBezTo>
                <a:cubicBezTo>
                  <a:pt x="3377069" y="539796"/>
                  <a:pt x="3375990" y="541158"/>
                  <a:pt x="3375990" y="543337"/>
                </a:cubicBezTo>
                <a:cubicBezTo>
                  <a:pt x="3375990" y="546603"/>
                  <a:pt x="3377608" y="548237"/>
                  <a:pt x="3380844" y="548237"/>
                </a:cubicBezTo>
                <a:cubicBezTo>
                  <a:pt x="3383003" y="548237"/>
                  <a:pt x="3384351" y="547149"/>
                  <a:pt x="3384890" y="544970"/>
                </a:cubicBezTo>
                <a:cubicBezTo>
                  <a:pt x="3385430" y="542791"/>
                  <a:pt x="3385700" y="540614"/>
                  <a:pt x="3385700" y="538435"/>
                </a:cubicBezTo>
                <a:close/>
                <a:moveTo>
                  <a:pt x="1229922" y="538435"/>
                </a:moveTo>
                <a:cubicBezTo>
                  <a:pt x="1227764" y="538435"/>
                  <a:pt x="1226686" y="539524"/>
                  <a:pt x="1226686" y="541703"/>
                </a:cubicBezTo>
                <a:cubicBezTo>
                  <a:pt x="1226686" y="544970"/>
                  <a:pt x="1228843" y="546603"/>
                  <a:pt x="1233158" y="546603"/>
                </a:cubicBezTo>
                <a:cubicBezTo>
                  <a:pt x="1235317" y="546603"/>
                  <a:pt x="1236396" y="545514"/>
                  <a:pt x="1236396" y="543337"/>
                </a:cubicBezTo>
                <a:cubicBezTo>
                  <a:pt x="1236396" y="540068"/>
                  <a:pt x="1234238" y="538435"/>
                  <a:pt x="1229922" y="538435"/>
                </a:cubicBezTo>
                <a:close/>
                <a:moveTo>
                  <a:pt x="6056805" y="536802"/>
                </a:moveTo>
                <a:cubicBezTo>
                  <a:pt x="6054647" y="536802"/>
                  <a:pt x="6053568" y="537891"/>
                  <a:pt x="6053568" y="540068"/>
                </a:cubicBezTo>
                <a:cubicBezTo>
                  <a:pt x="6053568" y="542247"/>
                  <a:pt x="6054647" y="543881"/>
                  <a:pt x="6056805" y="544970"/>
                </a:cubicBezTo>
                <a:cubicBezTo>
                  <a:pt x="6058962" y="546059"/>
                  <a:pt x="6061120" y="546603"/>
                  <a:pt x="6063278" y="546603"/>
                </a:cubicBezTo>
                <a:cubicBezTo>
                  <a:pt x="6067594" y="546603"/>
                  <a:pt x="6069751" y="545514"/>
                  <a:pt x="6069751" y="543337"/>
                </a:cubicBezTo>
                <a:cubicBezTo>
                  <a:pt x="6069751" y="540068"/>
                  <a:pt x="6068133" y="538163"/>
                  <a:pt x="6064896" y="537619"/>
                </a:cubicBezTo>
                <a:cubicBezTo>
                  <a:pt x="6061660" y="537074"/>
                  <a:pt x="6058962" y="536802"/>
                  <a:pt x="6056805" y="536802"/>
                </a:cubicBezTo>
                <a:close/>
                <a:moveTo>
                  <a:pt x="1009834" y="536802"/>
                </a:moveTo>
                <a:cubicBezTo>
                  <a:pt x="1007676" y="536802"/>
                  <a:pt x="1004978" y="537619"/>
                  <a:pt x="1001742" y="539252"/>
                </a:cubicBezTo>
                <a:cubicBezTo>
                  <a:pt x="998505" y="540886"/>
                  <a:pt x="996887" y="542791"/>
                  <a:pt x="996887" y="544970"/>
                </a:cubicBezTo>
                <a:cubicBezTo>
                  <a:pt x="996887" y="547149"/>
                  <a:pt x="998235" y="549326"/>
                  <a:pt x="1000933" y="551505"/>
                </a:cubicBezTo>
                <a:cubicBezTo>
                  <a:pt x="1003630" y="553682"/>
                  <a:pt x="1006058" y="554772"/>
                  <a:pt x="1008216" y="554772"/>
                </a:cubicBezTo>
                <a:lnTo>
                  <a:pt x="1009834" y="554772"/>
                </a:lnTo>
                <a:lnTo>
                  <a:pt x="1011452" y="553138"/>
                </a:lnTo>
                <a:cubicBezTo>
                  <a:pt x="1012531" y="549872"/>
                  <a:pt x="1013070" y="545514"/>
                  <a:pt x="1013070" y="540068"/>
                </a:cubicBezTo>
                <a:cubicBezTo>
                  <a:pt x="1013070" y="537891"/>
                  <a:pt x="1011991" y="536802"/>
                  <a:pt x="1009834" y="536802"/>
                </a:cubicBezTo>
                <a:close/>
                <a:moveTo>
                  <a:pt x="5736381" y="535168"/>
                </a:moveTo>
                <a:cubicBezTo>
                  <a:pt x="5727751" y="535168"/>
                  <a:pt x="5723435" y="538980"/>
                  <a:pt x="5723435" y="546603"/>
                </a:cubicBezTo>
                <a:cubicBezTo>
                  <a:pt x="5723435" y="549872"/>
                  <a:pt x="5723974" y="553138"/>
                  <a:pt x="5725054" y="556405"/>
                </a:cubicBezTo>
                <a:cubicBezTo>
                  <a:pt x="5726133" y="559673"/>
                  <a:pt x="5728828" y="561307"/>
                  <a:pt x="5733145" y="561307"/>
                </a:cubicBezTo>
                <a:cubicBezTo>
                  <a:pt x="5735302" y="561307"/>
                  <a:pt x="5738270" y="560763"/>
                  <a:pt x="5742045" y="559673"/>
                </a:cubicBezTo>
                <a:cubicBezTo>
                  <a:pt x="5745821" y="558584"/>
                  <a:pt x="5747710" y="556405"/>
                  <a:pt x="5747710" y="553138"/>
                </a:cubicBezTo>
                <a:cubicBezTo>
                  <a:pt x="5747710" y="549872"/>
                  <a:pt x="5746360" y="546059"/>
                  <a:pt x="5743663" y="541703"/>
                </a:cubicBezTo>
                <a:cubicBezTo>
                  <a:pt x="5740967" y="537346"/>
                  <a:pt x="5738539" y="535168"/>
                  <a:pt x="5736381" y="535168"/>
                </a:cubicBezTo>
                <a:close/>
                <a:moveTo>
                  <a:pt x="2303563" y="535168"/>
                </a:moveTo>
                <a:cubicBezTo>
                  <a:pt x="2300327" y="535168"/>
                  <a:pt x="2297630" y="536258"/>
                  <a:pt x="2295471" y="538435"/>
                </a:cubicBezTo>
                <a:cubicBezTo>
                  <a:pt x="2290077" y="547149"/>
                  <a:pt x="2284683" y="553410"/>
                  <a:pt x="2279289" y="557223"/>
                </a:cubicBezTo>
                <a:cubicBezTo>
                  <a:pt x="2273894" y="561035"/>
                  <a:pt x="2266342" y="563486"/>
                  <a:pt x="2256632" y="564574"/>
                </a:cubicBezTo>
                <a:cubicBezTo>
                  <a:pt x="2252317" y="567842"/>
                  <a:pt x="2248541" y="571926"/>
                  <a:pt x="2245305" y="576826"/>
                </a:cubicBezTo>
                <a:cubicBezTo>
                  <a:pt x="2242067" y="581728"/>
                  <a:pt x="2238292" y="585268"/>
                  <a:pt x="2233976" y="587445"/>
                </a:cubicBezTo>
                <a:lnTo>
                  <a:pt x="2230739" y="587445"/>
                </a:lnTo>
                <a:cubicBezTo>
                  <a:pt x="2225345" y="591802"/>
                  <a:pt x="2221300" y="595886"/>
                  <a:pt x="2218602" y="599698"/>
                </a:cubicBezTo>
                <a:cubicBezTo>
                  <a:pt x="2215905" y="603510"/>
                  <a:pt x="2212939" y="607050"/>
                  <a:pt x="2209701" y="610317"/>
                </a:cubicBezTo>
                <a:cubicBezTo>
                  <a:pt x="2204307" y="614673"/>
                  <a:pt x="2200262" y="617396"/>
                  <a:pt x="2197565" y="618485"/>
                </a:cubicBezTo>
                <a:cubicBezTo>
                  <a:pt x="2194868" y="619575"/>
                  <a:pt x="2190821" y="622842"/>
                  <a:pt x="2185427" y="628287"/>
                </a:cubicBezTo>
                <a:cubicBezTo>
                  <a:pt x="2184349" y="630466"/>
                  <a:pt x="2182191" y="631555"/>
                  <a:pt x="2178954" y="631555"/>
                </a:cubicBezTo>
                <a:cubicBezTo>
                  <a:pt x="2175717" y="631555"/>
                  <a:pt x="2174099" y="632099"/>
                  <a:pt x="2174099" y="633189"/>
                </a:cubicBezTo>
                <a:cubicBezTo>
                  <a:pt x="2173020" y="637545"/>
                  <a:pt x="2171132" y="641085"/>
                  <a:pt x="2168435" y="643808"/>
                </a:cubicBezTo>
                <a:cubicBezTo>
                  <a:pt x="2165738" y="646531"/>
                  <a:pt x="2164390" y="648980"/>
                  <a:pt x="2164390" y="651159"/>
                </a:cubicBezTo>
                <a:cubicBezTo>
                  <a:pt x="2164390" y="652248"/>
                  <a:pt x="2165468" y="652792"/>
                  <a:pt x="2167625" y="652792"/>
                </a:cubicBezTo>
                <a:cubicBezTo>
                  <a:pt x="2170863" y="652792"/>
                  <a:pt x="2174909" y="650887"/>
                  <a:pt x="2179763" y="647075"/>
                </a:cubicBezTo>
                <a:cubicBezTo>
                  <a:pt x="2184618" y="643263"/>
                  <a:pt x="2188124" y="640268"/>
                  <a:pt x="2190282" y="638089"/>
                </a:cubicBezTo>
                <a:cubicBezTo>
                  <a:pt x="2192440" y="635912"/>
                  <a:pt x="2195676" y="632371"/>
                  <a:pt x="2199991" y="627471"/>
                </a:cubicBezTo>
                <a:cubicBezTo>
                  <a:pt x="2204307" y="622570"/>
                  <a:pt x="2207544" y="619575"/>
                  <a:pt x="2209701" y="618485"/>
                </a:cubicBezTo>
                <a:cubicBezTo>
                  <a:pt x="2214018" y="615219"/>
                  <a:pt x="2219951" y="613584"/>
                  <a:pt x="2227504" y="613584"/>
                </a:cubicBezTo>
                <a:cubicBezTo>
                  <a:pt x="2228581" y="611406"/>
                  <a:pt x="2230739" y="608956"/>
                  <a:pt x="2233976" y="606233"/>
                </a:cubicBezTo>
                <a:cubicBezTo>
                  <a:pt x="2237213" y="603510"/>
                  <a:pt x="2239370" y="601605"/>
                  <a:pt x="2240449" y="600515"/>
                </a:cubicBezTo>
                <a:cubicBezTo>
                  <a:pt x="2243686" y="597247"/>
                  <a:pt x="2246384" y="595614"/>
                  <a:pt x="2248541" y="595614"/>
                </a:cubicBezTo>
                <a:cubicBezTo>
                  <a:pt x="2249620" y="593436"/>
                  <a:pt x="2250429" y="591257"/>
                  <a:pt x="2250968" y="589079"/>
                </a:cubicBezTo>
                <a:cubicBezTo>
                  <a:pt x="2251507" y="586901"/>
                  <a:pt x="2252317" y="585268"/>
                  <a:pt x="2253396" y="584178"/>
                </a:cubicBezTo>
                <a:cubicBezTo>
                  <a:pt x="2262026" y="582000"/>
                  <a:pt x="2268769" y="579549"/>
                  <a:pt x="2273625" y="576826"/>
                </a:cubicBezTo>
                <a:cubicBezTo>
                  <a:pt x="2278479" y="574103"/>
                  <a:pt x="2282526" y="568931"/>
                  <a:pt x="2285762" y="561307"/>
                </a:cubicBezTo>
                <a:cubicBezTo>
                  <a:pt x="2287919" y="555861"/>
                  <a:pt x="2290887" y="552049"/>
                  <a:pt x="2294662" y="549872"/>
                </a:cubicBezTo>
                <a:cubicBezTo>
                  <a:pt x="2298438" y="547693"/>
                  <a:pt x="2301406" y="542791"/>
                  <a:pt x="2303563" y="535168"/>
                </a:cubicBezTo>
                <a:close/>
                <a:moveTo>
                  <a:pt x="6017965" y="533535"/>
                </a:moveTo>
                <a:cubicBezTo>
                  <a:pt x="6012571" y="533535"/>
                  <a:pt x="6009874" y="536802"/>
                  <a:pt x="6009874" y="543337"/>
                </a:cubicBezTo>
                <a:lnTo>
                  <a:pt x="6009874" y="548237"/>
                </a:lnTo>
                <a:cubicBezTo>
                  <a:pt x="6010953" y="551505"/>
                  <a:pt x="6013650" y="553138"/>
                  <a:pt x="6017965" y="553138"/>
                </a:cubicBezTo>
                <a:cubicBezTo>
                  <a:pt x="6022281" y="553138"/>
                  <a:pt x="6024439" y="549326"/>
                  <a:pt x="6024439" y="541703"/>
                </a:cubicBezTo>
                <a:cubicBezTo>
                  <a:pt x="6024439" y="536258"/>
                  <a:pt x="6022281" y="533535"/>
                  <a:pt x="6017965" y="533535"/>
                </a:cubicBezTo>
                <a:close/>
                <a:moveTo>
                  <a:pt x="4148425" y="533535"/>
                </a:moveTo>
                <a:cubicBezTo>
                  <a:pt x="4144109" y="533535"/>
                  <a:pt x="4141951" y="535712"/>
                  <a:pt x="4141951" y="540068"/>
                </a:cubicBezTo>
                <a:cubicBezTo>
                  <a:pt x="4141951" y="543337"/>
                  <a:pt x="4144648" y="544970"/>
                  <a:pt x="4150043" y="544970"/>
                </a:cubicBezTo>
                <a:cubicBezTo>
                  <a:pt x="4154358" y="544970"/>
                  <a:pt x="4156516" y="543337"/>
                  <a:pt x="4156516" y="540068"/>
                </a:cubicBezTo>
                <a:cubicBezTo>
                  <a:pt x="4156516" y="535712"/>
                  <a:pt x="4153819" y="533535"/>
                  <a:pt x="4148425" y="533535"/>
                </a:cubicBezTo>
                <a:close/>
                <a:moveTo>
                  <a:pt x="5992073" y="531900"/>
                </a:moveTo>
                <a:cubicBezTo>
                  <a:pt x="5989915" y="531900"/>
                  <a:pt x="5988837" y="532990"/>
                  <a:pt x="5988837" y="535168"/>
                </a:cubicBezTo>
                <a:cubicBezTo>
                  <a:pt x="5988837" y="537346"/>
                  <a:pt x="5990455" y="538435"/>
                  <a:pt x="5993691" y="538435"/>
                </a:cubicBezTo>
                <a:cubicBezTo>
                  <a:pt x="5995848" y="538435"/>
                  <a:pt x="5996927" y="537346"/>
                  <a:pt x="5996927" y="535168"/>
                </a:cubicBezTo>
                <a:cubicBezTo>
                  <a:pt x="5996927" y="532990"/>
                  <a:pt x="5995309" y="531900"/>
                  <a:pt x="5992073" y="531900"/>
                </a:cubicBezTo>
                <a:close/>
                <a:moveTo>
                  <a:pt x="4175935" y="531900"/>
                </a:moveTo>
                <a:cubicBezTo>
                  <a:pt x="4172699" y="531900"/>
                  <a:pt x="4171081" y="532990"/>
                  <a:pt x="4171081" y="535168"/>
                </a:cubicBezTo>
                <a:lnTo>
                  <a:pt x="4171081" y="548237"/>
                </a:lnTo>
                <a:cubicBezTo>
                  <a:pt x="4171081" y="551505"/>
                  <a:pt x="4172699" y="553138"/>
                  <a:pt x="4175935" y="553138"/>
                </a:cubicBezTo>
                <a:cubicBezTo>
                  <a:pt x="4178093" y="553138"/>
                  <a:pt x="4179711" y="551777"/>
                  <a:pt x="4180791" y="549054"/>
                </a:cubicBezTo>
                <a:cubicBezTo>
                  <a:pt x="4181870" y="546331"/>
                  <a:pt x="4182409" y="543881"/>
                  <a:pt x="4182409" y="541703"/>
                </a:cubicBezTo>
                <a:cubicBezTo>
                  <a:pt x="4182409" y="539524"/>
                  <a:pt x="4181870" y="537346"/>
                  <a:pt x="4180791" y="535168"/>
                </a:cubicBezTo>
                <a:cubicBezTo>
                  <a:pt x="4179711" y="532990"/>
                  <a:pt x="4178093" y="531900"/>
                  <a:pt x="4175935" y="531900"/>
                </a:cubicBezTo>
                <a:close/>
                <a:moveTo>
                  <a:pt x="7785351" y="530267"/>
                </a:moveTo>
                <a:cubicBezTo>
                  <a:pt x="7775642" y="530267"/>
                  <a:pt x="7770786" y="536258"/>
                  <a:pt x="7770786" y="548237"/>
                </a:cubicBezTo>
                <a:cubicBezTo>
                  <a:pt x="7770786" y="549326"/>
                  <a:pt x="7771325" y="549872"/>
                  <a:pt x="7772402" y="549872"/>
                </a:cubicBezTo>
                <a:lnTo>
                  <a:pt x="7775642" y="549872"/>
                </a:lnTo>
                <a:cubicBezTo>
                  <a:pt x="7782114" y="543337"/>
                  <a:pt x="7785351" y="536802"/>
                  <a:pt x="7785351" y="530267"/>
                </a:cubicBezTo>
                <a:close/>
                <a:moveTo>
                  <a:pt x="6268195" y="530267"/>
                </a:moveTo>
                <a:cubicBezTo>
                  <a:pt x="6258486" y="530267"/>
                  <a:pt x="6253630" y="536258"/>
                  <a:pt x="6253630" y="548237"/>
                </a:cubicBezTo>
                <a:cubicBezTo>
                  <a:pt x="6253630" y="549326"/>
                  <a:pt x="6254169" y="549872"/>
                  <a:pt x="6255248" y="549872"/>
                </a:cubicBezTo>
                <a:lnTo>
                  <a:pt x="6258486" y="549872"/>
                </a:lnTo>
                <a:cubicBezTo>
                  <a:pt x="6264958" y="543337"/>
                  <a:pt x="6268195" y="536802"/>
                  <a:pt x="6268195" y="530267"/>
                </a:cubicBezTo>
                <a:close/>
                <a:moveTo>
                  <a:pt x="2832746" y="530267"/>
                </a:moveTo>
                <a:cubicBezTo>
                  <a:pt x="2824116" y="530267"/>
                  <a:pt x="2817912" y="532717"/>
                  <a:pt x="2814137" y="537619"/>
                </a:cubicBezTo>
                <a:cubicBezTo>
                  <a:pt x="2810361" y="542519"/>
                  <a:pt x="2805775" y="547693"/>
                  <a:pt x="2800380" y="553138"/>
                </a:cubicBezTo>
                <a:cubicBezTo>
                  <a:pt x="2799302" y="554228"/>
                  <a:pt x="2797684" y="554772"/>
                  <a:pt x="2795526" y="554772"/>
                </a:cubicBezTo>
                <a:lnTo>
                  <a:pt x="2790671" y="554772"/>
                </a:lnTo>
                <a:cubicBezTo>
                  <a:pt x="2786356" y="554772"/>
                  <a:pt x="2784197" y="556951"/>
                  <a:pt x="2784197" y="561307"/>
                </a:cubicBezTo>
                <a:cubicBezTo>
                  <a:pt x="2783119" y="561307"/>
                  <a:pt x="2781231" y="561307"/>
                  <a:pt x="2778534" y="561307"/>
                </a:cubicBezTo>
                <a:cubicBezTo>
                  <a:pt x="2775836" y="561307"/>
                  <a:pt x="2773949" y="561851"/>
                  <a:pt x="2772870" y="562940"/>
                </a:cubicBezTo>
                <a:cubicBezTo>
                  <a:pt x="2769634" y="566208"/>
                  <a:pt x="2769093" y="569203"/>
                  <a:pt x="2771252" y="571926"/>
                </a:cubicBezTo>
                <a:cubicBezTo>
                  <a:pt x="2773409" y="574649"/>
                  <a:pt x="2771791" y="577100"/>
                  <a:pt x="2766396" y="579277"/>
                </a:cubicBezTo>
                <a:cubicBezTo>
                  <a:pt x="2763160" y="580366"/>
                  <a:pt x="2759924" y="580638"/>
                  <a:pt x="2756687" y="580094"/>
                </a:cubicBezTo>
                <a:cubicBezTo>
                  <a:pt x="2753451" y="579549"/>
                  <a:pt x="2750213" y="580366"/>
                  <a:pt x="2746977" y="582545"/>
                </a:cubicBezTo>
                <a:cubicBezTo>
                  <a:pt x="2744819" y="583633"/>
                  <a:pt x="2742391" y="588807"/>
                  <a:pt x="2739695" y="598064"/>
                </a:cubicBezTo>
                <a:cubicBezTo>
                  <a:pt x="2736997" y="607322"/>
                  <a:pt x="2730255" y="611950"/>
                  <a:pt x="2719467" y="611950"/>
                </a:cubicBezTo>
                <a:lnTo>
                  <a:pt x="2717847" y="611950"/>
                </a:lnTo>
                <a:cubicBezTo>
                  <a:pt x="2716768" y="611950"/>
                  <a:pt x="2715690" y="611406"/>
                  <a:pt x="2714611" y="610317"/>
                </a:cubicBezTo>
                <a:cubicBezTo>
                  <a:pt x="2711374" y="610317"/>
                  <a:pt x="2707329" y="614401"/>
                  <a:pt x="2702474" y="622570"/>
                </a:cubicBezTo>
                <a:cubicBezTo>
                  <a:pt x="2697619" y="630738"/>
                  <a:pt x="2693573" y="635912"/>
                  <a:pt x="2690337" y="638089"/>
                </a:cubicBezTo>
                <a:lnTo>
                  <a:pt x="2687101" y="638089"/>
                </a:lnTo>
                <a:cubicBezTo>
                  <a:pt x="2686022" y="638089"/>
                  <a:pt x="2685481" y="638362"/>
                  <a:pt x="2685481" y="638906"/>
                </a:cubicBezTo>
                <a:cubicBezTo>
                  <a:pt x="2685481" y="639450"/>
                  <a:pt x="2684942" y="639724"/>
                  <a:pt x="2683863" y="639724"/>
                </a:cubicBezTo>
                <a:lnTo>
                  <a:pt x="2682245" y="639724"/>
                </a:lnTo>
                <a:cubicBezTo>
                  <a:pt x="2676851" y="642990"/>
                  <a:pt x="2672805" y="647892"/>
                  <a:pt x="2670108" y="654426"/>
                </a:cubicBezTo>
                <a:cubicBezTo>
                  <a:pt x="2667411" y="660961"/>
                  <a:pt x="2661207" y="663139"/>
                  <a:pt x="2651497" y="660961"/>
                </a:cubicBezTo>
                <a:cubicBezTo>
                  <a:pt x="2649340" y="663139"/>
                  <a:pt x="2648261" y="664773"/>
                  <a:pt x="2648261" y="665862"/>
                </a:cubicBezTo>
                <a:cubicBezTo>
                  <a:pt x="2648261" y="666952"/>
                  <a:pt x="2648261" y="668040"/>
                  <a:pt x="2648261" y="669129"/>
                </a:cubicBezTo>
                <a:cubicBezTo>
                  <a:pt x="2648261" y="670218"/>
                  <a:pt x="2647452" y="671036"/>
                  <a:pt x="2645833" y="671580"/>
                </a:cubicBezTo>
                <a:cubicBezTo>
                  <a:pt x="2644215" y="672124"/>
                  <a:pt x="2640709" y="672397"/>
                  <a:pt x="2635314" y="672397"/>
                </a:cubicBezTo>
                <a:lnTo>
                  <a:pt x="2633696" y="674031"/>
                </a:lnTo>
                <a:cubicBezTo>
                  <a:pt x="2633696" y="675120"/>
                  <a:pt x="2632348" y="678115"/>
                  <a:pt x="2629650" y="683015"/>
                </a:cubicBezTo>
                <a:cubicBezTo>
                  <a:pt x="2626953" y="687916"/>
                  <a:pt x="2624526" y="691457"/>
                  <a:pt x="2622367" y="693634"/>
                </a:cubicBezTo>
                <a:cubicBezTo>
                  <a:pt x="2620210" y="697990"/>
                  <a:pt x="2619131" y="701258"/>
                  <a:pt x="2619131" y="703436"/>
                </a:cubicBezTo>
                <a:cubicBezTo>
                  <a:pt x="2624526" y="703436"/>
                  <a:pt x="2629112" y="700713"/>
                  <a:pt x="2632887" y="695267"/>
                </a:cubicBezTo>
                <a:cubicBezTo>
                  <a:pt x="2636663" y="689822"/>
                  <a:pt x="2640709" y="685466"/>
                  <a:pt x="2645024" y="682199"/>
                </a:cubicBezTo>
                <a:cubicBezTo>
                  <a:pt x="2647182" y="680020"/>
                  <a:pt x="2649070" y="679204"/>
                  <a:pt x="2650688" y="679748"/>
                </a:cubicBezTo>
                <a:cubicBezTo>
                  <a:pt x="2652307" y="680292"/>
                  <a:pt x="2654194" y="680020"/>
                  <a:pt x="2656353" y="678931"/>
                </a:cubicBezTo>
                <a:cubicBezTo>
                  <a:pt x="2659589" y="675664"/>
                  <a:pt x="2662555" y="672397"/>
                  <a:pt x="2665253" y="669129"/>
                </a:cubicBezTo>
                <a:cubicBezTo>
                  <a:pt x="2667950" y="665862"/>
                  <a:pt x="2671457" y="663139"/>
                  <a:pt x="2675772" y="660961"/>
                </a:cubicBezTo>
                <a:cubicBezTo>
                  <a:pt x="2677930" y="658783"/>
                  <a:pt x="2679548" y="657966"/>
                  <a:pt x="2680627" y="658510"/>
                </a:cubicBezTo>
                <a:cubicBezTo>
                  <a:pt x="2681706" y="659055"/>
                  <a:pt x="2683324" y="658783"/>
                  <a:pt x="2685481" y="657694"/>
                </a:cubicBezTo>
                <a:cubicBezTo>
                  <a:pt x="2687640" y="655515"/>
                  <a:pt x="2688988" y="653610"/>
                  <a:pt x="2689527" y="651976"/>
                </a:cubicBezTo>
                <a:cubicBezTo>
                  <a:pt x="2690067" y="650341"/>
                  <a:pt x="2691416" y="648980"/>
                  <a:pt x="2693573" y="647892"/>
                </a:cubicBezTo>
                <a:cubicBezTo>
                  <a:pt x="2704361" y="648980"/>
                  <a:pt x="2709217" y="646803"/>
                  <a:pt x="2708138" y="641357"/>
                </a:cubicBezTo>
                <a:cubicBezTo>
                  <a:pt x="2707059" y="635912"/>
                  <a:pt x="2709217" y="632099"/>
                  <a:pt x="2714611" y="629921"/>
                </a:cubicBezTo>
                <a:lnTo>
                  <a:pt x="2719467" y="628287"/>
                </a:lnTo>
                <a:cubicBezTo>
                  <a:pt x="2723782" y="626110"/>
                  <a:pt x="2726479" y="623659"/>
                  <a:pt x="2727557" y="620936"/>
                </a:cubicBezTo>
                <a:cubicBezTo>
                  <a:pt x="2728636" y="618213"/>
                  <a:pt x="2731873" y="617941"/>
                  <a:pt x="2737268" y="620119"/>
                </a:cubicBezTo>
                <a:lnTo>
                  <a:pt x="2746977" y="610317"/>
                </a:lnTo>
                <a:lnTo>
                  <a:pt x="2750213" y="607050"/>
                </a:lnTo>
                <a:cubicBezTo>
                  <a:pt x="2751292" y="605961"/>
                  <a:pt x="2752372" y="605415"/>
                  <a:pt x="2753451" y="605415"/>
                </a:cubicBezTo>
                <a:cubicBezTo>
                  <a:pt x="2754528" y="603238"/>
                  <a:pt x="2755878" y="600515"/>
                  <a:pt x="2757496" y="597247"/>
                </a:cubicBezTo>
                <a:cubicBezTo>
                  <a:pt x="2759114" y="593980"/>
                  <a:pt x="2761002" y="591257"/>
                  <a:pt x="2763160" y="589079"/>
                </a:cubicBezTo>
                <a:cubicBezTo>
                  <a:pt x="2766396" y="586901"/>
                  <a:pt x="2769634" y="585812"/>
                  <a:pt x="2772870" y="585812"/>
                </a:cubicBezTo>
                <a:cubicBezTo>
                  <a:pt x="2776107" y="585812"/>
                  <a:pt x="2779343" y="584178"/>
                  <a:pt x="2782579" y="580910"/>
                </a:cubicBezTo>
                <a:cubicBezTo>
                  <a:pt x="2784738" y="578733"/>
                  <a:pt x="2786356" y="576282"/>
                  <a:pt x="2787435" y="573559"/>
                </a:cubicBezTo>
                <a:cubicBezTo>
                  <a:pt x="2788514" y="570837"/>
                  <a:pt x="2790132" y="568386"/>
                  <a:pt x="2792289" y="566208"/>
                </a:cubicBezTo>
                <a:cubicBezTo>
                  <a:pt x="2800921" y="567296"/>
                  <a:pt x="2809281" y="563486"/>
                  <a:pt x="2817373" y="554772"/>
                </a:cubicBezTo>
                <a:cubicBezTo>
                  <a:pt x="2825464" y="546059"/>
                  <a:pt x="2830589" y="537891"/>
                  <a:pt x="2832746" y="530267"/>
                </a:cubicBezTo>
                <a:close/>
                <a:moveTo>
                  <a:pt x="683442" y="530267"/>
                </a:moveTo>
                <a:cubicBezTo>
                  <a:pt x="674812" y="530267"/>
                  <a:pt x="668608" y="532717"/>
                  <a:pt x="664833" y="537619"/>
                </a:cubicBezTo>
                <a:cubicBezTo>
                  <a:pt x="661057" y="542519"/>
                  <a:pt x="656471" y="547693"/>
                  <a:pt x="651076" y="553138"/>
                </a:cubicBezTo>
                <a:cubicBezTo>
                  <a:pt x="649998" y="554228"/>
                  <a:pt x="648379" y="554772"/>
                  <a:pt x="646222" y="554772"/>
                </a:cubicBezTo>
                <a:lnTo>
                  <a:pt x="641367" y="554772"/>
                </a:lnTo>
                <a:cubicBezTo>
                  <a:pt x="637051" y="554772"/>
                  <a:pt x="634895" y="556951"/>
                  <a:pt x="634895" y="561307"/>
                </a:cubicBezTo>
                <a:cubicBezTo>
                  <a:pt x="633815" y="561307"/>
                  <a:pt x="631926" y="561307"/>
                  <a:pt x="629230" y="561307"/>
                </a:cubicBezTo>
                <a:cubicBezTo>
                  <a:pt x="626532" y="561307"/>
                  <a:pt x="624645" y="561851"/>
                  <a:pt x="623566" y="562940"/>
                </a:cubicBezTo>
                <a:cubicBezTo>
                  <a:pt x="620330" y="566208"/>
                  <a:pt x="619789" y="569203"/>
                  <a:pt x="621948" y="571926"/>
                </a:cubicBezTo>
                <a:cubicBezTo>
                  <a:pt x="624105" y="574649"/>
                  <a:pt x="622487" y="577100"/>
                  <a:pt x="617092" y="579277"/>
                </a:cubicBezTo>
                <a:cubicBezTo>
                  <a:pt x="613856" y="580366"/>
                  <a:pt x="610619" y="580638"/>
                  <a:pt x="607383" y="580094"/>
                </a:cubicBezTo>
                <a:cubicBezTo>
                  <a:pt x="604147" y="579549"/>
                  <a:pt x="600909" y="580366"/>
                  <a:pt x="597673" y="582545"/>
                </a:cubicBezTo>
                <a:cubicBezTo>
                  <a:pt x="595515" y="583633"/>
                  <a:pt x="593087" y="588807"/>
                  <a:pt x="590390" y="598064"/>
                </a:cubicBezTo>
                <a:cubicBezTo>
                  <a:pt x="587694" y="607322"/>
                  <a:pt x="580950" y="611950"/>
                  <a:pt x="570163" y="611950"/>
                </a:cubicBezTo>
                <a:lnTo>
                  <a:pt x="568543" y="611950"/>
                </a:lnTo>
                <a:cubicBezTo>
                  <a:pt x="567465" y="611950"/>
                  <a:pt x="566386" y="611406"/>
                  <a:pt x="565307" y="610317"/>
                </a:cubicBezTo>
                <a:cubicBezTo>
                  <a:pt x="562071" y="610317"/>
                  <a:pt x="558025" y="614401"/>
                  <a:pt x="553170" y="622570"/>
                </a:cubicBezTo>
                <a:cubicBezTo>
                  <a:pt x="548314" y="630738"/>
                  <a:pt x="544269" y="635912"/>
                  <a:pt x="541033" y="638089"/>
                </a:cubicBezTo>
                <a:lnTo>
                  <a:pt x="537795" y="638089"/>
                </a:lnTo>
                <a:cubicBezTo>
                  <a:pt x="536718" y="638089"/>
                  <a:pt x="536177" y="638362"/>
                  <a:pt x="536177" y="638906"/>
                </a:cubicBezTo>
                <a:cubicBezTo>
                  <a:pt x="536177" y="639450"/>
                  <a:pt x="535638" y="639724"/>
                  <a:pt x="534559" y="639724"/>
                </a:cubicBezTo>
                <a:lnTo>
                  <a:pt x="532941" y="639724"/>
                </a:lnTo>
                <a:cubicBezTo>
                  <a:pt x="527547" y="642990"/>
                  <a:pt x="523501" y="647892"/>
                  <a:pt x="520804" y="654426"/>
                </a:cubicBezTo>
                <a:cubicBezTo>
                  <a:pt x="518107" y="660961"/>
                  <a:pt x="511903" y="663139"/>
                  <a:pt x="502193" y="660961"/>
                </a:cubicBezTo>
                <a:cubicBezTo>
                  <a:pt x="500035" y="663139"/>
                  <a:pt x="498957" y="664773"/>
                  <a:pt x="498957" y="665862"/>
                </a:cubicBezTo>
                <a:cubicBezTo>
                  <a:pt x="498957" y="666952"/>
                  <a:pt x="498957" y="668040"/>
                  <a:pt x="498957" y="669129"/>
                </a:cubicBezTo>
                <a:cubicBezTo>
                  <a:pt x="498957" y="670218"/>
                  <a:pt x="498148" y="671036"/>
                  <a:pt x="496529" y="671580"/>
                </a:cubicBezTo>
                <a:cubicBezTo>
                  <a:pt x="494911" y="672124"/>
                  <a:pt x="491405" y="672397"/>
                  <a:pt x="486012" y="672397"/>
                </a:cubicBezTo>
                <a:lnTo>
                  <a:pt x="484392" y="674031"/>
                </a:lnTo>
                <a:cubicBezTo>
                  <a:pt x="484392" y="675120"/>
                  <a:pt x="483043" y="678115"/>
                  <a:pt x="480346" y="683015"/>
                </a:cubicBezTo>
                <a:cubicBezTo>
                  <a:pt x="477649" y="687916"/>
                  <a:pt x="475222" y="691457"/>
                  <a:pt x="473065" y="693634"/>
                </a:cubicBezTo>
                <a:cubicBezTo>
                  <a:pt x="470906" y="697990"/>
                  <a:pt x="469827" y="701258"/>
                  <a:pt x="469827" y="703436"/>
                </a:cubicBezTo>
                <a:cubicBezTo>
                  <a:pt x="475222" y="703436"/>
                  <a:pt x="479806" y="700713"/>
                  <a:pt x="483582" y="695267"/>
                </a:cubicBezTo>
                <a:cubicBezTo>
                  <a:pt x="487359" y="689822"/>
                  <a:pt x="491405" y="685466"/>
                  <a:pt x="495720" y="682199"/>
                </a:cubicBezTo>
                <a:cubicBezTo>
                  <a:pt x="497878" y="680020"/>
                  <a:pt x="499766" y="679204"/>
                  <a:pt x="501385" y="679748"/>
                </a:cubicBezTo>
                <a:cubicBezTo>
                  <a:pt x="503003" y="680292"/>
                  <a:pt x="504890" y="680020"/>
                  <a:pt x="507049" y="678931"/>
                </a:cubicBezTo>
                <a:cubicBezTo>
                  <a:pt x="510285" y="675664"/>
                  <a:pt x="513251" y="672397"/>
                  <a:pt x="515948" y="669129"/>
                </a:cubicBezTo>
                <a:cubicBezTo>
                  <a:pt x="518646" y="665862"/>
                  <a:pt x="522152" y="663139"/>
                  <a:pt x="526468" y="660961"/>
                </a:cubicBezTo>
                <a:cubicBezTo>
                  <a:pt x="528626" y="658783"/>
                  <a:pt x="530244" y="657966"/>
                  <a:pt x="531323" y="658510"/>
                </a:cubicBezTo>
                <a:cubicBezTo>
                  <a:pt x="532401" y="659055"/>
                  <a:pt x="534020" y="658783"/>
                  <a:pt x="536177" y="657694"/>
                </a:cubicBezTo>
                <a:cubicBezTo>
                  <a:pt x="538336" y="655515"/>
                  <a:pt x="539684" y="653610"/>
                  <a:pt x="540223" y="651976"/>
                </a:cubicBezTo>
                <a:cubicBezTo>
                  <a:pt x="540763" y="650341"/>
                  <a:pt x="542112" y="648980"/>
                  <a:pt x="544269" y="647892"/>
                </a:cubicBezTo>
                <a:cubicBezTo>
                  <a:pt x="555057" y="648980"/>
                  <a:pt x="559913" y="646803"/>
                  <a:pt x="558834" y="641357"/>
                </a:cubicBezTo>
                <a:cubicBezTo>
                  <a:pt x="557755" y="635912"/>
                  <a:pt x="559913" y="632099"/>
                  <a:pt x="565307" y="629921"/>
                </a:cubicBezTo>
                <a:lnTo>
                  <a:pt x="570163" y="628287"/>
                </a:lnTo>
                <a:cubicBezTo>
                  <a:pt x="574478" y="626110"/>
                  <a:pt x="577175" y="623659"/>
                  <a:pt x="578253" y="620936"/>
                </a:cubicBezTo>
                <a:cubicBezTo>
                  <a:pt x="579332" y="618213"/>
                  <a:pt x="582569" y="617941"/>
                  <a:pt x="587964" y="620119"/>
                </a:cubicBezTo>
                <a:lnTo>
                  <a:pt x="597673" y="610317"/>
                </a:lnTo>
                <a:lnTo>
                  <a:pt x="600909" y="607050"/>
                </a:lnTo>
                <a:cubicBezTo>
                  <a:pt x="601988" y="605961"/>
                  <a:pt x="603068" y="605415"/>
                  <a:pt x="604147" y="605415"/>
                </a:cubicBezTo>
                <a:cubicBezTo>
                  <a:pt x="605224" y="603238"/>
                  <a:pt x="606574" y="600515"/>
                  <a:pt x="608192" y="597247"/>
                </a:cubicBezTo>
                <a:cubicBezTo>
                  <a:pt x="609810" y="593980"/>
                  <a:pt x="611698" y="591257"/>
                  <a:pt x="613856" y="589079"/>
                </a:cubicBezTo>
                <a:cubicBezTo>
                  <a:pt x="617092" y="586901"/>
                  <a:pt x="620330" y="585812"/>
                  <a:pt x="623566" y="585812"/>
                </a:cubicBezTo>
                <a:cubicBezTo>
                  <a:pt x="626802" y="585812"/>
                  <a:pt x="630039" y="584178"/>
                  <a:pt x="633275" y="580910"/>
                </a:cubicBezTo>
                <a:cubicBezTo>
                  <a:pt x="635434" y="578733"/>
                  <a:pt x="637051" y="576282"/>
                  <a:pt x="638131" y="573559"/>
                </a:cubicBezTo>
                <a:cubicBezTo>
                  <a:pt x="639210" y="570837"/>
                  <a:pt x="640828" y="568386"/>
                  <a:pt x="642986" y="566208"/>
                </a:cubicBezTo>
                <a:cubicBezTo>
                  <a:pt x="651616" y="567296"/>
                  <a:pt x="659977" y="563486"/>
                  <a:pt x="668069" y="554772"/>
                </a:cubicBezTo>
                <a:cubicBezTo>
                  <a:pt x="676160" y="546059"/>
                  <a:pt x="681285" y="537891"/>
                  <a:pt x="683442" y="530267"/>
                </a:cubicBezTo>
                <a:close/>
                <a:moveTo>
                  <a:pt x="4052945" y="528633"/>
                </a:moveTo>
                <a:cubicBezTo>
                  <a:pt x="4050788" y="528633"/>
                  <a:pt x="4049709" y="530267"/>
                  <a:pt x="4049709" y="533535"/>
                </a:cubicBezTo>
                <a:cubicBezTo>
                  <a:pt x="4049709" y="536802"/>
                  <a:pt x="4050247" y="538435"/>
                  <a:pt x="4051327" y="538435"/>
                </a:cubicBezTo>
                <a:cubicBezTo>
                  <a:pt x="4055642" y="538435"/>
                  <a:pt x="4057800" y="536258"/>
                  <a:pt x="4057800" y="531900"/>
                </a:cubicBezTo>
                <a:cubicBezTo>
                  <a:pt x="4057800" y="531900"/>
                  <a:pt x="4056182" y="530812"/>
                  <a:pt x="4052945" y="528633"/>
                </a:cubicBezTo>
                <a:close/>
                <a:moveTo>
                  <a:pt x="3142955" y="527000"/>
                </a:moveTo>
                <a:cubicBezTo>
                  <a:pt x="3140797" y="527000"/>
                  <a:pt x="3139718" y="528089"/>
                  <a:pt x="3139718" y="530267"/>
                </a:cubicBezTo>
                <a:cubicBezTo>
                  <a:pt x="3139718" y="533535"/>
                  <a:pt x="3140258" y="535168"/>
                  <a:pt x="3141337" y="535168"/>
                </a:cubicBezTo>
                <a:cubicBezTo>
                  <a:pt x="3144573" y="535168"/>
                  <a:pt x="3146191" y="533535"/>
                  <a:pt x="3146191" y="530267"/>
                </a:cubicBezTo>
                <a:cubicBezTo>
                  <a:pt x="3146191" y="528089"/>
                  <a:pt x="3145112" y="527000"/>
                  <a:pt x="3142955" y="527000"/>
                </a:cubicBezTo>
                <a:close/>
                <a:moveTo>
                  <a:pt x="7998966" y="525367"/>
                </a:moveTo>
                <a:cubicBezTo>
                  <a:pt x="7996808" y="525367"/>
                  <a:pt x="7993032" y="526728"/>
                  <a:pt x="7987638" y="529451"/>
                </a:cubicBezTo>
                <a:cubicBezTo>
                  <a:pt x="7982243" y="532173"/>
                  <a:pt x="7979546" y="534623"/>
                  <a:pt x="7979546" y="536802"/>
                </a:cubicBezTo>
                <a:cubicBezTo>
                  <a:pt x="7979546" y="537891"/>
                  <a:pt x="7980086" y="538435"/>
                  <a:pt x="7981165" y="538435"/>
                </a:cubicBezTo>
                <a:cubicBezTo>
                  <a:pt x="7985479" y="538435"/>
                  <a:pt x="7989796" y="537074"/>
                  <a:pt x="7994110" y="534351"/>
                </a:cubicBezTo>
                <a:cubicBezTo>
                  <a:pt x="7998427" y="531628"/>
                  <a:pt x="8001663" y="529177"/>
                  <a:pt x="8003820" y="527000"/>
                </a:cubicBezTo>
                <a:lnTo>
                  <a:pt x="8002204" y="525367"/>
                </a:lnTo>
                <a:close/>
                <a:moveTo>
                  <a:pt x="7838754" y="525367"/>
                </a:moveTo>
                <a:cubicBezTo>
                  <a:pt x="7835518" y="525367"/>
                  <a:pt x="7831202" y="527000"/>
                  <a:pt x="7825807" y="530267"/>
                </a:cubicBezTo>
                <a:cubicBezTo>
                  <a:pt x="7820413" y="533535"/>
                  <a:pt x="7817716" y="537346"/>
                  <a:pt x="7817716" y="541703"/>
                </a:cubicBezTo>
                <a:cubicBezTo>
                  <a:pt x="7817716" y="543881"/>
                  <a:pt x="7818796" y="544970"/>
                  <a:pt x="7820953" y="544970"/>
                </a:cubicBezTo>
                <a:cubicBezTo>
                  <a:pt x="7824189" y="544970"/>
                  <a:pt x="7829044" y="543337"/>
                  <a:pt x="7835518" y="540068"/>
                </a:cubicBezTo>
                <a:cubicBezTo>
                  <a:pt x="7841990" y="536802"/>
                  <a:pt x="7845228" y="532990"/>
                  <a:pt x="7845228" y="528633"/>
                </a:cubicBezTo>
                <a:lnTo>
                  <a:pt x="7845228" y="527000"/>
                </a:lnTo>
                <a:cubicBezTo>
                  <a:pt x="7844148" y="525911"/>
                  <a:pt x="7841990" y="525367"/>
                  <a:pt x="7838754" y="525367"/>
                </a:cubicBezTo>
                <a:close/>
                <a:moveTo>
                  <a:pt x="6481810" y="525367"/>
                </a:moveTo>
                <a:cubicBezTo>
                  <a:pt x="6479652" y="525367"/>
                  <a:pt x="6475877" y="526728"/>
                  <a:pt x="6470483" y="529451"/>
                </a:cubicBezTo>
                <a:cubicBezTo>
                  <a:pt x="6465088" y="532173"/>
                  <a:pt x="6462391" y="534623"/>
                  <a:pt x="6462391" y="536802"/>
                </a:cubicBezTo>
                <a:cubicBezTo>
                  <a:pt x="6462391" y="537891"/>
                  <a:pt x="6462930" y="538435"/>
                  <a:pt x="6464009" y="538435"/>
                </a:cubicBezTo>
                <a:cubicBezTo>
                  <a:pt x="6468325" y="538435"/>
                  <a:pt x="6472640" y="537074"/>
                  <a:pt x="6476955" y="534351"/>
                </a:cubicBezTo>
                <a:cubicBezTo>
                  <a:pt x="6481271" y="531628"/>
                  <a:pt x="6484508" y="529177"/>
                  <a:pt x="6486666" y="527000"/>
                </a:cubicBezTo>
                <a:lnTo>
                  <a:pt x="6485048" y="525367"/>
                </a:lnTo>
                <a:close/>
                <a:moveTo>
                  <a:pt x="6321600" y="525367"/>
                </a:moveTo>
                <a:cubicBezTo>
                  <a:pt x="6318362" y="525367"/>
                  <a:pt x="6314047" y="527000"/>
                  <a:pt x="6308653" y="530267"/>
                </a:cubicBezTo>
                <a:cubicBezTo>
                  <a:pt x="6303258" y="533535"/>
                  <a:pt x="6300561" y="537346"/>
                  <a:pt x="6300561" y="541703"/>
                </a:cubicBezTo>
                <a:cubicBezTo>
                  <a:pt x="6300561" y="543881"/>
                  <a:pt x="6301640" y="544970"/>
                  <a:pt x="6303797" y="544970"/>
                </a:cubicBezTo>
                <a:cubicBezTo>
                  <a:pt x="6307033" y="544970"/>
                  <a:pt x="6311889" y="543337"/>
                  <a:pt x="6318362" y="540068"/>
                </a:cubicBezTo>
                <a:cubicBezTo>
                  <a:pt x="6324836" y="536802"/>
                  <a:pt x="6328072" y="532990"/>
                  <a:pt x="6328072" y="528633"/>
                </a:cubicBezTo>
                <a:lnTo>
                  <a:pt x="6328072" y="527000"/>
                </a:lnTo>
                <a:cubicBezTo>
                  <a:pt x="6326993" y="525911"/>
                  <a:pt x="6324836" y="525367"/>
                  <a:pt x="6321600" y="525367"/>
                </a:cubicBezTo>
                <a:close/>
                <a:moveTo>
                  <a:pt x="4070747" y="522098"/>
                </a:moveTo>
                <a:cubicBezTo>
                  <a:pt x="4067510" y="522098"/>
                  <a:pt x="4065892" y="523732"/>
                  <a:pt x="4065892" y="527000"/>
                </a:cubicBezTo>
                <a:cubicBezTo>
                  <a:pt x="4065892" y="529177"/>
                  <a:pt x="4066971" y="530267"/>
                  <a:pt x="4069128" y="530267"/>
                </a:cubicBezTo>
                <a:cubicBezTo>
                  <a:pt x="4072365" y="530267"/>
                  <a:pt x="4073983" y="528633"/>
                  <a:pt x="4073983" y="525367"/>
                </a:cubicBezTo>
                <a:close/>
                <a:moveTo>
                  <a:pt x="7432156" y="520465"/>
                </a:moveTo>
                <a:cubicBezTo>
                  <a:pt x="7425684" y="520465"/>
                  <a:pt x="7422447" y="523188"/>
                  <a:pt x="7422447" y="528633"/>
                </a:cubicBezTo>
                <a:cubicBezTo>
                  <a:pt x="7422447" y="530812"/>
                  <a:pt x="7422986" y="531900"/>
                  <a:pt x="7424065" y="531900"/>
                </a:cubicBezTo>
                <a:lnTo>
                  <a:pt x="7427301" y="531900"/>
                </a:lnTo>
                <a:cubicBezTo>
                  <a:pt x="7431618" y="531900"/>
                  <a:pt x="7433774" y="529177"/>
                  <a:pt x="7433774" y="523732"/>
                </a:cubicBezTo>
                <a:cubicBezTo>
                  <a:pt x="7433774" y="521554"/>
                  <a:pt x="7433236" y="520465"/>
                  <a:pt x="7432156" y="520465"/>
                </a:cubicBezTo>
                <a:close/>
                <a:moveTo>
                  <a:pt x="3358188" y="520465"/>
                </a:moveTo>
                <a:cubicBezTo>
                  <a:pt x="3354952" y="520465"/>
                  <a:pt x="3349558" y="523188"/>
                  <a:pt x="3342005" y="528633"/>
                </a:cubicBezTo>
                <a:cubicBezTo>
                  <a:pt x="3334454" y="534079"/>
                  <a:pt x="3330677" y="539524"/>
                  <a:pt x="3330677" y="544970"/>
                </a:cubicBezTo>
                <a:cubicBezTo>
                  <a:pt x="3336072" y="544970"/>
                  <a:pt x="3342005" y="542519"/>
                  <a:pt x="3348478" y="537619"/>
                </a:cubicBezTo>
                <a:cubicBezTo>
                  <a:pt x="3354952" y="532717"/>
                  <a:pt x="3358728" y="527000"/>
                  <a:pt x="3359807" y="520465"/>
                </a:cubicBezTo>
                <a:close/>
                <a:moveTo>
                  <a:pt x="5927341" y="518832"/>
                </a:moveTo>
                <a:cubicBezTo>
                  <a:pt x="5924105" y="518832"/>
                  <a:pt x="5922486" y="520465"/>
                  <a:pt x="5922486" y="523732"/>
                </a:cubicBezTo>
                <a:cubicBezTo>
                  <a:pt x="5922486" y="525911"/>
                  <a:pt x="5923565" y="527000"/>
                  <a:pt x="5925723" y="527000"/>
                </a:cubicBezTo>
                <a:cubicBezTo>
                  <a:pt x="5928959" y="527000"/>
                  <a:pt x="5930577" y="525367"/>
                  <a:pt x="5930577" y="522098"/>
                </a:cubicBezTo>
                <a:cubicBezTo>
                  <a:pt x="5930577" y="519921"/>
                  <a:pt x="5929498" y="518832"/>
                  <a:pt x="5927341" y="518832"/>
                </a:cubicBezTo>
                <a:close/>
                <a:moveTo>
                  <a:pt x="8322626" y="515563"/>
                </a:moveTo>
                <a:cubicBezTo>
                  <a:pt x="8321547" y="516653"/>
                  <a:pt x="8320469" y="517198"/>
                  <a:pt x="8319389" y="517198"/>
                </a:cubicBezTo>
                <a:cubicBezTo>
                  <a:pt x="8318311" y="518286"/>
                  <a:pt x="8317230" y="518832"/>
                  <a:pt x="8316152" y="518832"/>
                </a:cubicBezTo>
                <a:cubicBezTo>
                  <a:pt x="8307522" y="519921"/>
                  <a:pt x="8303206" y="521826"/>
                  <a:pt x="8303206" y="524549"/>
                </a:cubicBezTo>
                <a:cubicBezTo>
                  <a:pt x="8303206" y="527272"/>
                  <a:pt x="8301049" y="528633"/>
                  <a:pt x="8296733" y="528633"/>
                </a:cubicBezTo>
                <a:cubicBezTo>
                  <a:pt x="8294575" y="528633"/>
                  <a:pt x="8293227" y="528361"/>
                  <a:pt x="8292688" y="527816"/>
                </a:cubicBezTo>
                <a:cubicBezTo>
                  <a:pt x="8292149" y="527272"/>
                  <a:pt x="8290800" y="527000"/>
                  <a:pt x="8288642" y="527000"/>
                </a:cubicBezTo>
                <a:lnTo>
                  <a:pt x="8287023" y="527000"/>
                </a:lnTo>
                <a:cubicBezTo>
                  <a:pt x="8280550" y="533535"/>
                  <a:pt x="8275426" y="540342"/>
                  <a:pt x="8271649" y="547421"/>
                </a:cubicBezTo>
                <a:cubicBezTo>
                  <a:pt x="8267873" y="554500"/>
                  <a:pt x="8262209" y="560763"/>
                  <a:pt x="8254657" y="566208"/>
                </a:cubicBezTo>
                <a:cubicBezTo>
                  <a:pt x="8253579" y="566208"/>
                  <a:pt x="8251421" y="566480"/>
                  <a:pt x="8248184" y="567024"/>
                </a:cubicBezTo>
                <a:cubicBezTo>
                  <a:pt x="8244948" y="567570"/>
                  <a:pt x="8243329" y="568931"/>
                  <a:pt x="8243329" y="571109"/>
                </a:cubicBezTo>
                <a:cubicBezTo>
                  <a:pt x="8243329" y="575465"/>
                  <a:pt x="8244948" y="577644"/>
                  <a:pt x="8248184" y="577644"/>
                </a:cubicBezTo>
                <a:cubicBezTo>
                  <a:pt x="8250341" y="577644"/>
                  <a:pt x="8251691" y="576282"/>
                  <a:pt x="8252230" y="573559"/>
                </a:cubicBezTo>
                <a:cubicBezTo>
                  <a:pt x="8252769" y="570837"/>
                  <a:pt x="8254118" y="569475"/>
                  <a:pt x="8256276" y="569475"/>
                </a:cubicBezTo>
                <a:lnTo>
                  <a:pt x="8272459" y="569475"/>
                </a:lnTo>
                <a:cubicBezTo>
                  <a:pt x="8274617" y="569475"/>
                  <a:pt x="8275964" y="566752"/>
                  <a:pt x="8276505" y="561307"/>
                </a:cubicBezTo>
                <a:cubicBezTo>
                  <a:pt x="8277044" y="555861"/>
                  <a:pt x="8277853" y="552594"/>
                  <a:pt x="8278931" y="551505"/>
                </a:cubicBezTo>
                <a:cubicBezTo>
                  <a:pt x="8283248" y="546059"/>
                  <a:pt x="8291609" y="540886"/>
                  <a:pt x="8304015" y="535984"/>
                </a:cubicBezTo>
                <a:cubicBezTo>
                  <a:pt x="8316423" y="531084"/>
                  <a:pt x="8322626" y="524821"/>
                  <a:pt x="8322626" y="517198"/>
                </a:cubicBezTo>
                <a:close/>
                <a:moveTo>
                  <a:pt x="6805470" y="515563"/>
                </a:moveTo>
                <a:cubicBezTo>
                  <a:pt x="6804391" y="516653"/>
                  <a:pt x="6803313" y="517198"/>
                  <a:pt x="6802232" y="517198"/>
                </a:cubicBezTo>
                <a:cubicBezTo>
                  <a:pt x="6801155" y="518286"/>
                  <a:pt x="6800076" y="518832"/>
                  <a:pt x="6798996" y="518832"/>
                </a:cubicBezTo>
                <a:cubicBezTo>
                  <a:pt x="6790366" y="519921"/>
                  <a:pt x="6786050" y="521826"/>
                  <a:pt x="6786050" y="524549"/>
                </a:cubicBezTo>
                <a:cubicBezTo>
                  <a:pt x="6786050" y="527272"/>
                  <a:pt x="6783892" y="528633"/>
                  <a:pt x="6779578" y="528633"/>
                </a:cubicBezTo>
                <a:cubicBezTo>
                  <a:pt x="6777419" y="528633"/>
                  <a:pt x="6776070" y="528361"/>
                  <a:pt x="6775532" y="527816"/>
                </a:cubicBezTo>
                <a:cubicBezTo>
                  <a:pt x="6774993" y="527272"/>
                  <a:pt x="6773644" y="527000"/>
                  <a:pt x="6771486" y="527000"/>
                </a:cubicBezTo>
                <a:lnTo>
                  <a:pt x="6769866" y="527000"/>
                </a:lnTo>
                <a:cubicBezTo>
                  <a:pt x="6763394" y="533535"/>
                  <a:pt x="6758270" y="540342"/>
                  <a:pt x="6754494" y="547421"/>
                </a:cubicBezTo>
                <a:cubicBezTo>
                  <a:pt x="6750717" y="554500"/>
                  <a:pt x="6745054" y="560763"/>
                  <a:pt x="6737502" y="566208"/>
                </a:cubicBezTo>
                <a:cubicBezTo>
                  <a:pt x="6736423" y="566208"/>
                  <a:pt x="6734264" y="566480"/>
                  <a:pt x="6731028" y="567024"/>
                </a:cubicBezTo>
                <a:cubicBezTo>
                  <a:pt x="6727792" y="567570"/>
                  <a:pt x="6726174" y="568931"/>
                  <a:pt x="6726174" y="571109"/>
                </a:cubicBezTo>
                <a:cubicBezTo>
                  <a:pt x="6726174" y="575465"/>
                  <a:pt x="6727792" y="577644"/>
                  <a:pt x="6731028" y="577644"/>
                </a:cubicBezTo>
                <a:cubicBezTo>
                  <a:pt x="6733186" y="577644"/>
                  <a:pt x="6734536" y="576282"/>
                  <a:pt x="6735074" y="573559"/>
                </a:cubicBezTo>
                <a:cubicBezTo>
                  <a:pt x="6735613" y="570837"/>
                  <a:pt x="6736963" y="569475"/>
                  <a:pt x="6739120" y="569475"/>
                </a:cubicBezTo>
                <a:lnTo>
                  <a:pt x="6755303" y="569475"/>
                </a:lnTo>
                <a:cubicBezTo>
                  <a:pt x="6757460" y="569475"/>
                  <a:pt x="6758808" y="566752"/>
                  <a:pt x="6759349" y="561307"/>
                </a:cubicBezTo>
                <a:cubicBezTo>
                  <a:pt x="6759888" y="555861"/>
                  <a:pt x="6760698" y="552594"/>
                  <a:pt x="6761775" y="551505"/>
                </a:cubicBezTo>
                <a:cubicBezTo>
                  <a:pt x="6766092" y="546059"/>
                  <a:pt x="6774452" y="540886"/>
                  <a:pt x="6786860" y="535984"/>
                </a:cubicBezTo>
                <a:cubicBezTo>
                  <a:pt x="6799268" y="531084"/>
                  <a:pt x="6805470" y="524821"/>
                  <a:pt x="6805470" y="517198"/>
                </a:cubicBezTo>
                <a:close/>
                <a:moveTo>
                  <a:pt x="8421342" y="513930"/>
                </a:moveTo>
                <a:cubicBezTo>
                  <a:pt x="8414870" y="513930"/>
                  <a:pt x="8411631" y="517198"/>
                  <a:pt x="8411631" y="523732"/>
                </a:cubicBezTo>
                <a:cubicBezTo>
                  <a:pt x="8411631" y="525911"/>
                  <a:pt x="8412712" y="527000"/>
                  <a:pt x="8414870" y="527000"/>
                </a:cubicBezTo>
                <a:lnTo>
                  <a:pt x="8416487" y="527000"/>
                </a:lnTo>
                <a:cubicBezTo>
                  <a:pt x="8417567" y="527000"/>
                  <a:pt x="8418645" y="526183"/>
                  <a:pt x="8419724" y="524549"/>
                </a:cubicBezTo>
                <a:cubicBezTo>
                  <a:pt x="8420803" y="522916"/>
                  <a:pt x="8421881" y="522098"/>
                  <a:pt x="8422960" y="522098"/>
                </a:cubicBezTo>
                <a:cubicBezTo>
                  <a:pt x="8422960" y="522098"/>
                  <a:pt x="8423500" y="521009"/>
                  <a:pt x="8424578" y="518832"/>
                </a:cubicBezTo>
                <a:cubicBezTo>
                  <a:pt x="8424578" y="517742"/>
                  <a:pt x="8425118" y="517198"/>
                  <a:pt x="8426197" y="517198"/>
                </a:cubicBezTo>
                <a:lnTo>
                  <a:pt x="8424578" y="513930"/>
                </a:lnTo>
                <a:close/>
                <a:moveTo>
                  <a:pt x="7806388" y="513930"/>
                </a:moveTo>
                <a:cubicBezTo>
                  <a:pt x="7802073" y="513930"/>
                  <a:pt x="7799916" y="515019"/>
                  <a:pt x="7799916" y="517198"/>
                </a:cubicBezTo>
                <a:cubicBezTo>
                  <a:pt x="7799916" y="517198"/>
                  <a:pt x="7800455" y="517742"/>
                  <a:pt x="7801532" y="518832"/>
                </a:cubicBezTo>
                <a:cubicBezTo>
                  <a:pt x="7804768" y="518832"/>
                  <a:pt x="7806388" y="517198"/>
                  <a:pt x="7806388" y="513930"/>
                </a:cubicBezTo>
                <a:close/>
                <a:moveTo>
                  <a:pt x="6904186" y="513930"/>
                </a:moveTo>
                <a:cubicBezTo>
                  <a:pt x="6897714" y="513930"/>
                  <a:pt x="6894475" y="517198"/>
                  <a:pt x="6894475" y="523732"/>
                </a:cubicBezTo>
                <a:cubicBezTo>
                  <a:pt x="6894475" y="525911"/>
                  <a:pt x="6895556" y="527000"/>
                  <a:pt x="6897714" y="527000"/>
                </a:cubicBezTo>
                <a:lnTo>
                  <a:pt x="6899330" y="527000"/>
                </a:lnTo>
                <a:cubicBezTo>
                  <a:pt x="6900411" y="527000"/>
                  <a:pt x="6901489" y="526183"/>
                  <a:pt x="6902568" y="524549"/>
                </a:cubicBezTo>
                <a:cubicBezTo>
                  <a:pt x="6903647" y="522916"/>
                  <a:pt x="6904725" y="522098"/>
                  <a:pt x="6905806" y="522098"/>
                </a:cubicBezTo>
                <a:cubicBezTo>
                  <a:pt x="6905806" y="522098"/>
                  <a:pt x="6906344" y="521009"/>
                  <a:pt x="6907422" y="518832"/>
                </a:cubicBezTo>
                <a:cubicBezTo>
                  <a:pt x="6907422" y="517742"/>
                  <a:pt x="6907962" y="517198"/>
                  <a:pt x="6909042" y="517198"/>
                </a:cubicBezTo>
                <a:lnTo>
                  <a:pt x="6907422" y="513930"/>
                </a:lnTo>
                <a:close/>
                <a:moveTo>
                  <a:pt x="6289234" y="513930"/>
                </a:moveTo>
                <a:cubicBezTo>
                  <a:pt x="6284917" y="513930"/>
                  <a:pt x="6282760" y="515019"/>
                  <a:pt x="6282760" y="517198"/>
                </a:cubicBezTo>
                <a:cubicBezTo>
                  <a:pt x="6282760" y="517198"/>
                  <a:pt x="6283299" y="517742"/>
                  <a:pt x="6284378" y="518832"/>
                </a:cubicBezTo>
                <a:cubicBezTo>
                  <a:pt x="6287616" y="518832"/>
                  <a:pt x="6289234" y="517198"/>
                  <a:pt x="6289234" y="513930"/>
                </a:cubicBezTo>
                <a:close/>
                <a:moveTo>
                  <a:pt x="3825877" y="513930"/>
                </a:moveTo>
                <a:cubicBezTo>
                  <a:pt x="3819405" y="513930"/>
                  <a:pt x="3814010" y="515563"/>
                  <a:pt x="3809694" y="518832"/>
                </a:cubicBezTo>
                <a:cubicBezTo>
                  <a:pt x="3805379" y="522098"/>
                  <a:pt x="3801063" y="526455"/>
                  <a:pt x="3796748" y="531900"/>
                </a:cubicBezTo>
                <a:cubicBezTo>
                  <a:pt x="3794590" y="534079"/>
                  <a:pt x="3788657" y="539524"/>
                  <a:pt x="3778946" y="548237"/>
                </a:cubicBezTo>
                <a:cubicBezTo>
                  <a:pt x="3769236" y="556951"/>
                  <a:pt x="3764382" y="562396"/>
                  <a:pt x="3764382" y="564574"/>
                </a:cubicBezTo>
                <a:cubicBezTo>
                  <a:pt x="3764382" y="565663"/>
                  <a:pt x="3765461" y="566208"/>
                  <a:pt x="3767618" y="566208"/>
                </a:cubicBezTo>
                <a:cubicBezTo>
                  <a:pt x="3769777" y="566208"/>
                  <a:pt x="3771933" y="565119"/>
                  <a:pt x="3774092" y="562940"/>
                </a:cubicBezTo>
                <a:cubicBezTo>
                  <a:pt x="3775171" y="561851"/>
                  <a:pt x="3776250" y="560217"/>
                  <a:pt x="3777328" y="558040"/>
                </a:cubicBezTo>
                <a:cubicBezTo>
                  <a:pt x="3791354" y="559128"/>
                  <a:pt x="3800523" y="553682"/>
                  <a:pt x="3804840" y="541703"/>
                </a:cubicBezTo>
                <a:cubicBezTo>
                  <a:pt x="3806997" y="537346"/>
                  <a:pt x="3812122" y="532990"/>
                  <a:pt x="3820213" y="528633"/>
                </a:cubicBezTo>
                <a:cubicBezTo>
                  <a:pt x="3828305" y="524277"/>
                  <a:pt x="3832350" y="519921"/>
                  <a:pt x="3832350" y="515563"/>
                </a:cubicBezTo>
                <a:cubicBezTo>
                  <a:pt x="3832350" y="515563"/>
                  <a:pt x="3831811" y="515019"/>
                  <a:pt x="3830732" y="513930"/>
                </a:cubicBezTo>
                <a:close/>
                <a:moveTo>
                  <a:pt x="987379" y="513521"/>
                </a:moveTo>
                <a:cubicBezTo>
                  <a:pt x="986976" y="513795"/>
                  <a:pt x="986639" y="514475"/>
                  <a:pt x="986369" y="515563"/>
                </a:cubicBezTo>
                <a:cubicBezTo>
                  <a:pt x="985829" y="517742"/>
                  <a:pt x="985559" y="519376"/>
                  <a:pt x="985559" y="520465"/>
                </a:cubicBezTo>
                <a:cubicBezTo>
                  <a:pt x="985559" y="522644"/>
                  <a:pt x="986639" y="523732"/>
                  <a:pt x="988795" y="523732"/>
                </a:cubicBezTo>
                <a:cubicBezTo>
                  <a:pt x="992033" y="523732"/>
                  <a:pt x="993651" y="522098"/>
                  <a:pt x="993651" y="518832"/>
                </a:cubicBezTo>
                <a:cubicBezTo>
                  <a:pt x="993651" y="515563"/>
                  <a:pt x="992033" y="513930"/>
                  <a:pt x="988795" y="513930"/>
                </a:cubicBezTo>
                <a:cubicBezTo>
                  <a:pt x="988257" y="513386"/>
                  <a:pt x="987784" y="513249"/>
                  <a:pt x="987379" y="513521"/>
                </a:cubicBezTo>
                <a:close/>
                <a:moveTo>
                  <a:pt x="2282526" y="509030"/>
                </a:moveTo>
                <a:cubicBezTo>
                  <a:pt x="2273894" y="509030"/>
                  <a:pt x="2268769" y="511753"/>
                  <a:pt x="2267151" y="517198"/>
                </a:cubicBezTo>
                <a:cubicBezTo>
                  <a:pt x="2265533" y="522644"/>
                  <a:pt x="2262026" y="527000"/>
                  <a:pt x="2256632" y="530267"/>
                </a:cubicBezTo>
                <a:cubicBezTo>
                  <a:pt x="2250159" y="535712"/>
                  <a:pt x="2243686" y="540342"/>
                  <a:pt x="2237213" y="544153"/>
                </a:cubicBezTo>
                <a:cubicBezTo>
                  <a:pt x="2230739" y="547965"/>
                  <a:pt x="2224806" y="553138"/>
                  <a:pt x="2219412" y="559673"/>
                </a:cubicBezTo>
                <a:cubicBezTo>
                  <a:pt x="2217254" y="559673"/>
                  <a:pt x="2212398" y="562396"/>
                  <a:pt x="2204847" y="567842"/>
                </a:cubicBezTo>
                <a:cubicBezTo>
                  <a:pt x="2197294" y="573287"/>
                  <a:pt x="2192979" y="577100"/>
                  <a:pt x="2191900" y="579277"/>
                </a:cubicBezTo>
                <a:cubicBezTo>
                  <a:pt x="2190821" y="580366"/>
                  <a:pt x="2189743" y="582545"/>
                  <a:pt x="2188664" y="585812"/>
                </a:cubicBezTo>
                <a:cubicBezTo>
                  <a:pt x="2187585" y="589079"/>
                  <a:pt x="2185967" y="591257"/>
                  <a:pt x="2183809" y="592347"/>
                </a:cubicBezTo>
                <a:cubicBezTo>
                  <a:pt x="2178414" y="596703"/>
                  <a:pt x="2172481" y="598336"/>
                  <a:pt x="2166007" y="597247"/>
                </a:cubicBezTo>
                <a:cubicBezTo>
                  <a:pt x="2159534" y="596159"/>
                  <a:pt x="2156298" y="600515"/>
                  <a:pt x="2156298" y="610317"/>
                </a:cubicBezTo>
                <a:cubicBezTo>
                  <a:pt x="2156298" y="613584"/>
                  <a:pt x="2157377" y="615219"/>
                  <a:pt x="2159534" y="615219"/>
                </a:cubicBezTo>
                <a:cubicBezTo>
                  <a:pt x="2168166" y="615219"/>
                  <a:pt x="2175988" y="612496"/>
                  <a:pt x="2183000" y="607050"/>
                </a:cubicBezTo>
                <a:cubicBezTo>
                  <a:pt x="2190013" y="601605"/>
                  <a:pt x="2195676" y="595614"/>
                  <a:pt x="2199991" y="589079"/>
                </a:cubicBezTo>
                <a:cubicBezTo>
                  <a:pt x="2201071" y="589079"/>
                  <a:pt x="2201610" y="588535"/>
                  <a:pt x="2201610" y="587445"/>
                </a:cubicBezTo>
                <a:cubicBezTo>
                  <a:pt x="2203768" y="586356"/>
                  <a:pt x="2205926" y="586084"/>
                  <a:pt x="2208083" y="586629"/>
                </a:cubicBezTo>
                <a:cubicBezTo>
                  <a:pt x="2210241" y="587173"/>
                  <a:pt x="2212398" y="586356"/>
                  <a:pt x="2214557" y="584178"/>
                </a:cubicBezTo>
                <a:cubicBezTo>
                  <a:pt x="2218872" y="580910"/>
                  <a:pt x="2222918" y="577100"/>
                  <a:pt x="2226694" y="572742"/>
                </a:cubicBezTo>
                <a:cubicBezTo>
                  <a:pt x="2230470" y="568386"/>
                  <a:pt x="2233976" y="564574"/>
                  <a:pt x="2237213" y="561307"/>
                </a:cubicBezTo>
                <a:cubicBezTo>
                  <a:pt x="2243686" y="559128"/>
                  <a:pt x="2246923" y="556133"/>
                  <a:pt x="2246923" y="552321"/>
                </a:cubicBezTo>
                <a:cubicBezTo>
                  <a:pt x="2246923" y="548510"/>
                  <a:pt x="2251238" y="546059"/>
                  <a:pt x="2259870" y="544970"/>
                </a:cubicBezTo>
                <a:lnTo>
                  <a:pt x="2261488" y="544970"/>
                </a:lnTo>
                <a:cubicBezTo>
                  <a:pt x="2264723" y="538435"/>
                  <a:pt x="2267690" y="535712"/>
                  <a:pt x="2270387" y="536802"/>
                </a:cubicBezTo>
                <a:cubicBezTo>
                  <a:pt x="2273085" y="537891"/>
                  <a:pt x="2275512" y="536258"/>
                  <a:pt x="2277671" y="531900"/>
                </a:cubicBezTo>
                <a:cubicBezTo>
                  <a:pt x="2278750" y="530812"/>
                  <a:pt x="2279829" y="529177"/>
                  <a:pt x="2280907" y="527000"/>
                </a:cubicBezTo>
                <a:lnTo>
                  <a:pt x="2285762" y="517198"/>
                </a:lnTo>
                <a:cubicBezTo>
                  <a:pt x="2286841" y="516109"/>
                  <a:pt x="2287380" y="515019"/>
                  <a:pt x="2287380" y="513930"/>
                </a:cubicBezTo>
                <a:cubicBezTo>
                  <a:pt x="2287380" y="510663"/>
                  <a:pt x="2285762" y="509030"/>
                  <a:pt x="2282526" y="509030"/>
                </a:cubicBezTo>
                <a:close/>
                <a:moveTo>
                  <a:pt x="1123115" y="507395"/>
                </a:moveTo>
                <a:cubicBezTo>
                  <a:pt x="1120956" y="507395"/>
                  <a:pt x="1117451" y="509302"/>
                  <a:pt x="1112596" y="513114"/>
                </a:cubicBezTo>
                <a:cubicBezTo>
                  <a:pt x="1107740" y="516925"/>
                  <a:pt x="1105314" y="520465"/>
                  <a:pt x="1105314" y="523732"/>
                </a:cubicBezTo>
                <a:cubicBezTo>
                  <a:pt x="1105314" y="528089"/>
                  <a:pt x="1108011" y="530267"/>
                  <a:pt x="1113405" y="530267"/>
                </a:cubicBezTo>
                <a:cubicBezTo>
                  <a:pt x="1123115" y="530267"/>
                  <a:pt x="1127970" y="525367"/>
                  <a:pt x="1127970" y="515563"/>
                </a:cubicBezTo>
                <a:lnTo>
                  <a:pt x="1127970" y="509030"/>
                </a:lnTo>
                <a:lnTo>
                  <a:pt x="1126351" y="509030"/>
                </a:lnTo>
                <a:cubicBezTo>
                  <a:pt x="1125273" y="509030"/>
                  <a:pt x="1124194" y="508484"/>
                  <a:pt x="1123115" y="507395"/>
                </a:cubicBezTo>
                <a:close/>
                <a:moveTo>
                  <a:pt x="7301074" y="505762"/>
                </a:moveTo>
                <a:cubicBezTo>
                  <a:pt x="7301074" y="511207"/>
                  <a:pt x="7299726" y="515019"/>
                  <a:pt x="7297028" y="517198"/>
                </a:cubicBezTo>
                <a:cubicBezTo>
                  <a:pt x="7294332" y="519376"/>
                  <a:pt x="7291096" y="521282"/>
                  <a:pt x="7287319" y="522916"/>
                </a:cubicBezTo>
                <a:cubicBezTo>
                  <a:pt x="7283542" y="524549"/>
                  <a:pt x="7280306" y="526455"/>
                  <a:pt x="7277608" y="528633"/>
                </a:cubicBezTo>
                <a:cubicBezTo>
                  <a:pt x="7274911" y="530812"/>
                  <a:pt x="7273562" y="534623"/>
                  <a:pt x="7273562" y="540068"/>
                </a:cubicBezTo>
                <a:cubicBezTo>
                  <a:pt x="7273562" y="546603"/>
                  <a:pt x="7275720" y="549872"/>
                  <a:pt x="7280037" y="549872"/>
                </a:cubicBezTo>
                <a:cubicBezTo>
                  <a:pt x="7282194" y="549872"/>
                  <a:pt x="7287319" y="546331"/>
                  <a:pt x="7295410" y="539252"/>
                </a:cubicBezTo>
                <a:cubicBezTo>
                  <a:pt x="7303502" y="532173"/>
                  <a:pt x="7307548" y="527544"/>
                  <a:pt x="7307548" y="525367"/>
                </a:cubicBezTo>
                <a:cubicBezTo>
                  <a:pt x="7307548" y="523188"/>
                  <a:pt x="7307548" y="519376"/>
                  <a:pt x="7307548" y="513930"/>
                </a:cubicBezTo>
                <a:cubicBezTo>
                  <a:pt x="7307548" y="508484"/>
                  <a:pt x="7305928" y="505762"/>
                  <a:pt x="7302692" y="505762"/>
                </a:cubicBezTo>
                <a:close/>
                <a:moveTo>
                  <a:pt x="4091784" y="505762"/>
                </a:moveTo>
                <a:cubicBezTo>
                  <a:pt x="4086390" y="505762"/>
                  <a:pt x="4083693" y="507940"/>
                  <a:pt x="4083693" y="512297"/>
                </a:cubicBezTo>
                <a:cubicBezTo>
                  <a:pt x="4083693" y="513386"/>
                  <a:pt x="4084772" y="513930"/>
                  <a:pt x="4086930" y="513930"/>
                </a:cubicBezTo>
                <a:lnTo>
                  <a:pt x="4088548" y="513930"/>
                </a:lnTo>
                <a:lnTo>
                  <a:pt x="4093402" y="509030"/>
                </a:lnTo>
                <a:lnTo>
                  <a:pt x="4093402" y="507395"/>
                </a:lnTo>
                <a:cubicBezTo>
                  <a:pt x="4093402" y="506307"/>
                  <a:pt x="4092863" y="505762"/>
                  <a:pt x="4091784" y="505762"/>
                </a:cubicBezTo>
                <a:close/>
                <a:moveTo>
                  <a:pt x="3897082" y="505762"/>
                </a:moveTo>
                <a:cubicBezTo>
                  <a:pt x="3894924" y="505762"/>
                  <a:pt x="3891957" y="506307"/>
                  <a:pt x="3888182" y="507395"/>
                </a:cubicBezTo>
                <a:cubicBezTo>
                  <a:pt x="3884406" y="508484"/>
                  <a:pt x="3882517" y="510118"/>
                  <a:pt x="3882517" y="512297"/>
                </a:cubicBezTo>
                <a:cubicBezTo>
                  <a:pt x="3883596" y="514475"/>
                  <a:pt x="3886563" y="516381"/>
                  <a:pt x="3891418" y="518014"/>
                </a:cubicBezTo>
                <a:cubicBezTo>
                  <a:pt x="3896273" y="519648"/>
                  <a:pt x="3899241" y="520465"/>
                  <a:pt x="3900318" y="520465"/>
                </a:cubicBezTo>
                <a:cubicBezTo>
                  <a:pt x="3901397" y="520465"/>
                  <a:pt x="3901938" y="519376"/>
                  <a:pt x="3901938" y="517198"/>
                </a:cubicBezTo>
                <a:cubicBezTo>
                  <a:pt x="3901938" y="509574"/>
                  <a:pt x="3900318" y="505762"/>
                  <a:pt x="3897082" y="505762"/>
                </a:cubicBezTo>
                <a:close/>
                <a:moveTo>
                  <a:pt x="1053527" y="505762"/>
                </a:moveTo>
                <a:cubicBezTo>
                  <a:pt x="1049212" y="505762"/>
                  <a:pt x="1047055" y="508484"/>
                  <a:pt x="1047055" y="513930"/>
                </a:cubicBezTo>
                <a:cubicBezTo>
                  <a:pt x="1047055" y="517198"/>
                  <a:pt x="1048133" y="518832"/>
                  <a:pt x="1050291" y="518832"/>
                </a:cubicBezTo>
                <a:cubicBezTo>
                  <a:pt x="1052448" y="518832"/>
                  <a:pt x="1054337" y="517742"/>
                  <a:pt x="1055955" y="515563"/>
                </a:cubicBezTo>
                <a:cubicBezTo>
                  <a:pt x="1057573" y="513386"/>
                  <a:pt x="1058383" y="511207"/>
                  <a:pt x="1058383" y="509030"/>
                </a:cubicBezTo>
                <a:cubicBezTo>
                  <a:pt x="1058383" y="506851"/>
                  <a:pt x="1056765" y="505762"/>
                  <a:pt x="1053527" y="505762"/>
                </a:cubicBezTo>
                <a:close/>
                <a:moveTo>
                  <a:pt x="5799495" y="504128"/>
                </a:moveTo>
                <a:cubicBezTo>
                  <a:pt x="5798416" y="504128"/>
                  <a:pt x="5796528" y="505490"/>
                  <a:pt x="5793831" y="508212"/>
                </a:cubicBezTo>
                <a:cubicBezTo>
                  <a:pt x="5791134" y="510935"/>
                  <a:pt x="5789786" y="513386"/>
                  <a:pt x="5789786" y="515563"/>
                </a:cubicBezTo>
                <a:cubicBezTo>
                  <a:pt x="5789786" y="518832"/>
                  <a:pt x="5791404" y="520465"/>
                  <a:pt x="5794640" y="520465"/>
                </a:cubicBezTo>
                <a:cubicBezTo>
                  <a:pt x="5802192" y="520465"/>
                  <a:pt x="5805968" y="516653"/>
                  <a:pt x="5805968" y="509030"/>
                </a:cubicBezTo>
                <a:cubicBezTo>
                  <a:pt x="5805968" y="505762"/>
                  <a:pt x="5803810" y="504128"/>
                  <a:pt x="5799495" y="504128"/>
                </a:cubicBezTo>
                <a:close/>
                <a:moveTo>
                  <a:pt x="2814945" y="502495"/>
                </a:moveTo>
                <a:cubicBezTo>
                  <a:pt x="2812788" y="502495"/>
                  <a:pt x="2806045" y="504946"/>
                  <a:pt x="2794717" y="509846"/>
                </a:cubicBezTo>
                <a:cubicBezTo>
                  <a:pt x="2783389" y="514747"/>
                  <a:pt x="2776646" y="518286"/>
                  <a:pt x="2774488" y="520465"/>
                </a:cubicBezTo>
                <a:cubicBezTo>
                  <a:pt x="2772331" y="522644"/>
                  <a:pt x="2770711" y="525093"/>
                  <a:pt x="2769634" y="527816"/>
                </a:cubicBezTo>
                <a:cubicBezTo>
                  <a:pt x="2768555" y="530539"/>
                  <a:pt x="2766936" y="532990"/>
                  <a:pt x="2764778" y="535168"/>
                </a:cubicBezTo>
                <a:cubicBezTo>
                  <a:pt x="2759384" y="540614"/>
                  <a:pt x="2755608" y="543337"/>
                  <a:pt x="2753451" y="543337"/>
                </a:cubicBezTo>
                <a:cubicBezTo>
                  <a:pt x="2751292" y="543337"/>
                  <a:pt x="2746977" y="546603"/>
                  <a:pt x="2740504" y="553138"/>
                </a:cubicBezTo>
                <a:cubicBezTo>
                  <a:pt x="2738345" y="555317"/>
                  <a:pt x="2735919" y="556679"/>
                  <a:pt x="2733222" y="557223"/>
                </a:cubicBezTo>
                <a:cubicBezTo>
                  <a:pt x="2730525" y="557767"/>
                  <a:pt x="2728636" y="559128"/>
                  <a:pt x="2727557" y="561307"/>
                </a:cubicBezTo>
                <a:cubicBezTo>
                  <a:pt x="2726479" y="571109"/>
                  <a:pt x="2723242" y="575738"/>
                  <a:pt x="2717847" y="575193"/>
                </a:cubicBezTo>
                <a:cubicBezTo>
                  <a:pt x="2712453" y="574649"/>
                  <a:pt x="2707059" y="577100"/>
                  <a:pt x="2701664" y="582545"/>
                </a:cubicBezTo>
                <a:cubicBezTo>
                  <a:pt x="2699507" y="586901"/>
                  <a:pt x="2697080" y="589624"/>
                  <a:pt x="2694382" y="590713"/>
                </a:cubicBezTo>
                <a:cubicBezTo>
                  <a:pt x="2691685" y="591802"/>
                  <a:pt x="2688719" y="593436"/>
                  <a:pt x="2685481" y="595614"/>
                </a:cubicBezTo>
                <a:cubicBezTo>
                  <a:pt x="2680087" y="599970"/>
                  <a:pt x="2676041" y="603510"/>
                  <a:pt x="2673344" y="606233"/>
                </a:cubicBezTo>
                <a:cubicBezTo>
                  <a:pt x="2670647" y="608956"/>
                  <a:pt x="2664983" y="612496"/>
                  <a:pt x="2656353" y="616852"/>
                </a:cubicBezTo>
                <a:cubicBezTo>
                  <a:pt x="2655274" y="617941"/>
                  <a:pt x="2652846" y="621752"/>
                  <a:pt x="2649070" y="628287"/>
                </a:cubicBezTo>
                <a:cubicBezTo>
                  <a:pt x="2645293" y="634822"/>
                  <a:pt x="2642327" y="638089"/>
                  <a:pt x="2640170" y="638089"/>
                </a:cubicBezTo>
                <a:lnTo>
                  <a:pt x="2627223" y="638089"/>
                </a:lnTo>
                <a:cubicBezTo>
                  <a:pt x="2625065" y="638089"/>
                  <a:pt x="2623446" y="639996"/>
                  <a:pt x="2622367" y="643808"/>
                </a:cubicBezTo>
                <a:cubicBezTo>
                  <a:pt x="2621290" y="647619"/>
                  <a:pt x="2619131" y="650615"/>
                  <a:pt x="2615895" y="652792"/>
                </a:cubicBezTo>
                <a:cubicBezTo>
                  <a:pt x="2607263" y="654971"/>
                  <a:pt x="2603218" y="657966"/>
                  <a:pt x="2603758" y="661778"/>
                </a:cubicBezTo>
                <a:cubicBezTo>
                  <a:pt x="2604297" y="665590"/>
                  <a:pt x="2601869" y="668585"/>
                  <a:pt x="2596475" y="670762"/>
                </a:cubicBezTo>
                <a:cubicBezTo>
                  <a:pt x="2593239" y="672941"/>
                  <a:pt x="2589462" y="674031"/>
                  <a:pt x="2585147" y="674031"/>
                </a:cubicBezTo>
                <a:cubicBezTo>
                  <a:pt x="2580832" y="674031"/>
                  <a:pt x="2578135" y="676753"/>
                  <a:pt x="2577056" y="682199"/>
                </a:cubicBezTo>
                <a:cubicBezTo>
                  <a:pt x="2574897" y="688734"/>
                  <a:pt x="2571661" y="692818"/>
                  <a:pt x="2567346" y="694451"/>
                </a:cubicBezTo>
                <a:cubicBezTo>
                  <a:pt x="2563030" y="696085"/>
                  <a:pt x="2560873" y="699625"/>
                  <a:pt x="2560873" y="705071"/>
                </a:cubicBezTo>
                <a:cubicBezTo>
                  <a:pt x="2560873" y="706159"/>
                  <a:pt x="2562491" y="706704"/>
                  <a:pt x="2565727" y="706704"/>
                </a:cubicBezTo>
                <a:lnTo>
                  <a:pt x="2567346" y="706704"/>
                </a:lnTo>
                <a:cubicBezTo>
                  <a:pt x="2572741" y="701258"/>
                  <a:pt x="2576516" y="697990"/>
                  <a:pt x="2578674" y="696902"/>
                </a:cubicBezTo>
                <a:cubicBezTo>
                  <a:pt x="2580832" y="695813"/>
                  <a:pt x="2585147" y="694179"/>
                  <a:pt x="2591621" y="692001"/>
                </a:cubicBezTo>
                <a:cubicBezTo>
                  <a:pt x="2593778" y="690911"/>
                  <a:pt x="2595666" y="688188"/>
                  <a:pt x="2597284" y="683832"/>
                </a:cubicBezTo>
                <a:cubicBezTo>
                  <a:pt x="2598903" y="679476"/>
                  <a:pt x="2600790" y="676208"/>
                  <a:pt x="2602948" y="674031"/>
                </a:cubicBezTo>
                <a:cubicBezTo>
                  <a:pt x="2610501" y="671852"/>
                  <a:pt x="2614816" y="670218"/>
                  <a:pt x="2615895" y="669129"/>
                </a:cubicBezTo>
                <a:cubicBezTo>
                  <a:pt x="2620210" y="668040"/>
                  <a:pt x="2623717" y="665590"/>
                  <a:pt x="2626413" y="661778"/>
                </a:cubicBezTo>
                <a:cubicBezTo>
                  <a:pt x="2629112" y="657966"/>
                  <a:pt x="2631538" y="654971"/>
                  <a:pt x="2633696" y="652792"/>
                </a:cubicBezTo>
                <a:cubicBezTo>
                  <a:pt x="2636932" y="649525"/>
                  <a:pt x="2641518" y="645441"/>
                  <a:pt x="2647452" y="640540"/>
                </a:cubicBezTo>
                <a:cubicBezTo>
                  <a:pt x="2653385" y="635639"/>
                  <a:pt x="2658510" y="632099"/>
                  <a:pt x="2662825" y="629921"/>
                </a:cubicBezTo>
                <a:cubicBezTo>
                  <a:pt x="2664983" y="627743"/>
                  <a:pt x="2667411" y="627198"/>
                  <a:pt x="2670108" y="628287"/>
                </a:cubicBezTo>
                <a:cubicBezTo>
                  <a:pt x="2672805" y="629377"/>
                  <a:pt x="2675233" y="628833"/>
                  <a:pt x="2677390" y="626654"/>
                </a:cubicBezTo>
                <a:cubicBezTo>
                  <a:pt x="2679548" y="624475"/>
                  <a:pt x="2682784" y="619847"/>
                  <a:pt x="2687101" y="612768"/>
                </a:cubicBezTo>
                <a:cubicBezTo>
                  <a:pt x="2691416" y="605689"/>
                  <a:pt x="2694652" y="601605"/>
                  <a:pt x="2696810" y="600515"/>
                </a:cubicBezTo>
                <a:cubicBezTo>
                  <a:pt x="2700046" y="598336"/>
                  <a:pt x="2704361" y="598336"/>
                  <a:pt x="2709756" y="600515"/>
                </a:cubicBezTo>
                <a:cubicBezTo>
                  <a:pt x="2711914" y="598336"/>
                  <a:pt x="2713802" y="594252"/>
                  <a:pt x="2715420" y="588263"/>
                </a:cubicBezTo>
                <a:cubicBezTo>
                  <a:pt x="2717039" y="582272"/>
                  <a:pt x="2720006" y="579277"/>
                  <a:pt x="2724321" y="579277"/>
                </a:cubicBezTo>
                <a:lnTo>
                  <a:pt x="2732412" y="579277"/>
                </a:lnTo>
                <a:cubicBezTo>
                  <a:pt x="2734571" y="579277"/>
                  <a:pt x="2735919" y="577916"/>
                  <a:pt x="2736458" y="575193"/>
                </a:cubicBezTo>
                <a:cubicBezTo>
                  <a:pt x="2736997" y="572470"/>
                  <a:pt x="2738345" y="571109"/>
                  <a:pt x="2740504" y="571109"/>
                </a:cubicBezTo>
                <a:lnTo>
                  <a:pt x="2750213" y="571109"/>
                </a:lnTo>
                <a:cubicBezTo>
                  <a:pt x="2751292" y="571109"/>
                  <a:pt x="2751831" y="570565"/>
                  <a:pt x="2751831" y="569475"/>
                </a:cubicBezTo>
                <a:cubicBezTo>
                  <a:pt x="2751831" y="569475"/>
                  <a:pt x="2752372" y="568931"/>
                  <a:pt x="2753451" y="567842"/>
                </a:cubicBezTo>
                <a:cubicBezTo>
                  <a:pt x="2753451" y="565663"/>
                  <a:pt x="2753990" y="564030"/>
                  <a:pt x="2755069" y="562940"/>
                </a:cubicBezTo>
                <a:cubicBezTo>
                  <a:pt x="2756148" y="561851"/>
                  <a:pt x="2756687" y="561035"/>
                  <a:pt x="2756687" y="560489"/>
                </a:cubicBezTo>
                <a:cubicBezTo>
                  <a:pt x="2756687" y="559945"/>
                  <a:pt x="2757226" y="559128"/>
                  <a:pt x="2758305" y="558040"/>
                </a:cubicBezTo>
                <a:cubicBezTo>
                  <a:pt x="2758305" y="556951"/>
                  <a:pt x="2759653" y="555044"/>
                  <a:pt x="2762351" y="552321"/>
                </a:cubicBezTo>
                <a:cubicBezTo>
                  <a:pt x="2765048" y="549598"/>
                  <a:pt x="2767475" y="547693"/>
                  <a:pt x="2769634" y="546603"/>
                </a:cubicBezTo>
                <a:cubicBezTo>
                  <a:pt x="2771791" y="544426"/>
                  <a:pt x="2774757" y="543337"/>
                  <a:pt x="2778534" y="543337"/>
                </a:cubicBezTo>
                <a:cubicBezTo>
                  <a:pt x="2782310" y="543337"/>
                  <a:pt x="2785817" y="542247"/>
                  <a:pt x="2789053" y="540068"/>
                </a:cubicBezTo>
                <a:cubicBezTo>
                  <a:pt x="2792289" y="537891"/>
                  <a:pt x="2793639" y="535440"/>
                  <a:pt x="2793098" y="532717"/>
                </a:cubicBezTo>
                <a:cubicBezTo>
                  <a:pt x="2792560" y="529995"/>
                  <a:pt x="2793368" y="527544"/>
                  <a:pt x="2795526" y="525367"/>
                </a:cubicBezTo>
                <a:cubicBezTo>
                  <a:pt x="2799841" y="521009"/>
                  <a:pt x="2804157" y="517742"/>
                  <a:pt x="2808472" y="515563"/>
                </a:cubicBezTo>
                <a:cubicBezTo>
                  <a:pt x="2812788" y="513386"/>
                  <a:pt x="2814945" y="509030"/>
                  <a:pt x="2814945" y="502495"/>
                </a:cubicBezTo>
                <a:close/>
                <a:moveTo>
                  <a:pt x="2708138" y="502495"/>
                </a:moveTo>
                <a:cubicBezTo>
                  <a:pt x="2707059" y="502495"/>
                  <a:pt x="2705710" y="503311"/>
                  <a:pt x="2704092" y="504946"/>
                </a:cubicBezTo>
                <a:cubicBezTo>
                  <a:pt x="2702474" y="506579"/>
                  <a:pt x="2700585" y="507940"/>
                  <a:pt x="2698428" y="509030"/>
                </a:cubicBezTo>
                <a:lnTo>
                  <a:pt x="2691955" y="515563"/>
                </a:lnTo>
                <a:cubicBezTo>
                  <a:pt x="2690876" y="517742"/>
                  <a:pt x="2689796" y="519376"/>
                  <a:pt x="2688719" y="520465"/>
                </a:cubicBezTo>
                <a:lnTo>
                  <a:pt x="2688719" y="523732"/>
                </a:lnTo>
                <a:cubicBezTo>
                  <a:pt x="2693034" y="523732"/>
                  <a:pt x="2697889" y="521826"/>
                  <a:pt x="2703284" y="518014"/>
                </a:cubicBezTo>
                <a:cubicBezTo>
                  <a:pt x="2708678" y="514202"/>
                  <a:pt x="2711374" y="509574"/>
                  <a:pt x="2711374" y="504128"/>
                </a:cubicBezTo>
                <a:cubicBezTo>
                  <a:pt x="2710296" y="504128"/>
                  <a:pt x="2709756" y="503584"/>
                  <a:pt x="2709756" y="502495"/>
                </a:cubicBezTo>
                <a:close/>
                <a:moveTo>
                  <a:pt x="665643" y="502495"/>
                </a:moveTo>
                <a:cubicBezTo>
                  <a:pt x="663484" y="502495"/>
                  <a:pt x="656741" y="504946"/>
                  <a:pt x="645412" y="509846"/>
                </a:cubicBezTo>
                <a:cubicBezTo>
                  <a:pt x="634085" y="514747"/>
                  <a:pt x="627342" y="518286"/>
                  <a:pt x="625184" y="520465"/>
                </a:cubicBezTo>
                <a:cubicBezTo>
                  <a:pt x="623027" y="522644"/>
                  <a:pt x="621407" y="525093"/>
                  <a:pt x="620330" y="527816"/>
                </a:cubicBezTo>
                <a:cubicBezTo>
                  <a:pt x="619250" y="530539"/>
                  <a:pt x="617632" y="532990"/>
                  <a:pt x="615474" y="535168"/>
                </a:cubicBezTo>
                <a:cubicBezTo>
                  <a:pt x="610080" y="540614"/>
                  <a:pt x="606303" y="543337"/>
                  <a:pt x="604147" y="543337"/>
                </a:cubicBezTo>
                <a:cubicBezTo>
                  <a:pt x="601988" y="543337"/>
                  <a:pt x="597673" y="546603"/>
                  <a:pt x="591200" y="553138"/>
                </a:cubicBezTo>
                <a:cubicBezTo>
                  <a:pt x="589043" y="555317"/>
                  <a:pt x="586615" y="556679"/>
                  <a:pt x="583918" y="557223"/>
                </a:cubicBezTo>
                <a:cubicBezTo>
                  <a:pt x="581221" y="557767"/>
                  <a:pt x="579332" y="559128"/>
                  <a:pt x="578253" y="561307"/>
                </a:cubicBezTo>
                <a:cubicBezTo>
                  <a:pt x="577175" y="571109"/>
                  <a:pt x="573937" y="575738"/>
                  <a:pt x="568543" y="575193"/>
                </a:cubicBezTo>
                <a:cubicBezTo>
                  <a:pt x="563149" y="574649"/>
                  <a:pt x="557755" y="577100"/>
                  <a:pt x="552360" y="582545"/>
                </a:cubicBezTo>
                <a:cubicBezTo>
                  <a:pt x="550203" y="586901"/>
                  <a:pt x="547775" y="589624"/>
                  <a:pt x="545078" y="590713"/>
                </a:cubicBezTo>
                <a:cubicBezTo>
                  <a:pt x="542381" y="591802"/>
                  <a:pt x="539415" y="593436"/>
                  <a:pt x="536177" y="595614"/>
                </a:cubicBezTo>
                <a:cubicBezTo>
                  <a:pt x="530783" y="599970"/>
                  <a:pt x="526737" y="603510"/>
                  <a:pt x="524040" y="606233"/>
                </a:cubicBezTo>
                <a:cubicBezTo>
                  <a:pt x="521343" y="608956"/>
                  <a:pt x="515679" y="612496"/>
                  <a:pt x="507049" y="616852"/>
                </a:cubicBezTo>
                <a:cubicBezTo>
                  <a:pt x="505970" y="617941"/>
                  <a:pt x="503542" y="621752"/>
                  <a:pt x="499766" y="628287"/>
                </a:cubicBezTo>
                <a:cubicBezTo>
                  <a:pt x="495991" y="634822"/>
                  <a:pt x="493023" y="638089"/>
                  <a:pt x="490866" y="638089"/>
                </a:cubicBezTo>
                <a:lnTo>
                  <a:pt x="477919" y="638089"/>
                </a:lnTo>
                <a:cubicBezTo>
                  <a:pt x="475760" y="638089"/>
                  <a:pt x="474142" y="639996"/>
                  <a:pt x="473065" y="643808"/>
                </a:cubicBezTo>
                <a:cubicBezTo>
                  <a:pt x="471986" y="647619"/>
                  <a:pt x="469827" y="650615"/>
                  <a:pt x="466591" y="652792"/>
                </a:cubicBezTo>
                <a:cubicBezTo>
                  <a:pt x="457959" y="654971"/>
                  <a:pt x="453914" y="657966"/>
                  <a:pt x="454454" y="661778"/>
                </a:cubicBezTo>
                <a:cubicBezTo>
                  <a:pt x="454993" y="665590"/>
                  <a:pt x="452565" y="668585"/>
                  <a:pt x="447171" y="670762"/>
                </a:cubicBezTo>
                <a:cubicBezTo>
                  <a:pt x="443935" y="672941"/>
                  <a:pt x="440158" y="674031"/>
                  <a:pt x="435843" y="674031"/>
                </a:cubicBezTo>
                <a:cubicBezTo>
                  <a:pt x="431528" y="674031"/>
                  <a:pt x="428831" y="676753"/>
                  <a:pt x="427752" y="682199"/>
                </a:cubicBezTo>
                <a:cubicBezTo>
                  <a:pt x="425593" y="688734"/>
                  <a:pt x="422357" y="692818"/>
                  <a:pt x="418042" y="694451"/>
                </a:cubicBezTo>
                <a:cubicBezTo>
                  <a:pt x="413727" y="696085"/>
                  <a:pt x="411569" y="699625"/>
                  <a:pt x="411569" y="705071"/>
                </a:cubicBezTo>
                <a:cubicBezTo>
                  <a:pt x="411569" y="706159"/>
                  <a:pt x="413187" y="706704"/>
                  <a:pt x="416423" y="706704"/>
                </a:cubicBezTo>
                <a:lnTo>
                  <a:pt x="418042" y="706704"/>
                </a:lnTo>
                <a:cubicBezTo>
                  <a:pt x="423436" y="701258"/>
                  <a:pt x="427213" y="697990"/>
                  <a:pt x="429370" y="696902"/>
                </a:cubicBezTo>
                <a:cubicBezTo>
                  <a:pt x="431528" y="695813"/>
                  <a:pt x="435843" y="694179"/>
                  <a:pt x="442317" y="692001"/>
                </a:cubicBezTo>
                <a:cubicBezTo>
                  <a:pt x="444473" y="690911"/>
                  <a:pt x="446362" y="688188"/>
                  <a:pt x="447980" y="683832"/>
                </a:cubicBezTo>
                <a:cubicBezTo>
                  <a:pt x="449598" y="679476"/>
                  <a:pt x="451487" y="676208"/>
                  <a:pt x="453644" y="674031"/>
                </a:cubicBezTo>
                <a:cubicBezTo>
                  <a:pt x="461197" y="671852"/>
                  <a:pt x="465512" y="670218"/>
                  <a:pt x="466591" y="669129"/>
                </a:cubicBezTo>
                <a:cubicBezTo>
                  <a:pt x="470906" y="668040"/>
                  <a:pt x="474412" y="665590"/>
                  <a:pt x="477109" y="661778"/>
                </a:cubicBezTo>
                <a:cubicBezTo>
                  <a:pt x="479806" y="657966"/>
                  <a:pt x="482234" y="654971"/>
                  <a:pt x="484392" y="652792"/>
                </a:cubicBezTo>
                <a:cubicBezTo>
                  <a:pt x="487628" y="649525"/>
                  <a:pt x="492214" y="645441"/>
                  <a:pt x="498148" y="640540"/>
                </a:cubicBezTo>
                <a:cubicBezTo>
                  <a:pt x="504081" y="635639"/>
                  <a:pt x="509207" y="632099"/>
                  <a:pt x="513521" y="629921"/>
                </a:cubicBezTo>
                <a:cubicBezTo>
                  <a:pt x="515679" y="627743"/>
                  <a:pt x="518107" y="627198"/>
                  <a:pt x="520804" y="628287"/>
                </a:cubicBezTo>
                <a:cubicBezTo>
                  <a:pt x="523501" y="629377"/>
                  <a:pt x="525929" y="628833"/>
                  <a:pt x="528086" y="626654"/>
                </a:cubicBezTo>
                <a:cubicBezTo>
                  <a:pt x="530244" y="624475"/>
                  <a:pt x="533480" y="619847"/>
                  <a:pt x="537795" y="612768"/>
                </a:cubicBezTo>
                <a:cubicBezTo>
                  <a:pt x="542112" y="605689"/>
                  <a:pt x="545348" y="601605"/>
                  <a:pt x="547506" y="600515"/>
                </a:cubicBezTo>
                <a:cubicBezTo>
                  <a:pt x="550742" y="598336"/>
                  <a:pt x="555057" y="598336"/>
                  <a:pt x="560452" y="600515"/>
                </a:cubicBezTo>
                <a:cubicBezTo>
                  <a:pt x="562610" y="598336"/>
                  <a:pt x="564498" y="594252"/>
                  <a:pt x="566117" y="588263"/>
                </a:cubicBezTo>
                <a:cubicBezTo>
                  <a:pt x="567735" y="582272"/>
                  <a:pt x="570702" y="579277"/>
                  <a:pt x="575017" y="579277"/>
                </a:cubicBezTo>
                <a:lnTo>
                  <a:pt x="583108" y="579277"/>
                </a:lnTo>
                <a:cubicBezTo>
                  <a:pt x="585266" y="579277"/>
                  <a:pt x="586615" y="577916"/>
                  <a:pt x="587154" y="575193"/>
                </a:cubicBezTo>
                <a:cubicBezTo>
                  <a:pt x="587694" y="572470"/>
                  <a:pt x="589043" y="571109"/>
                  <a:pt x="591200" y="571109"/>
                </a:cubicBezTo>
                <a:lnTo>
                  <a:pt x="600909" y="571109"/>
                </a:lnTo>
                <a:cubicBezTo>
                  <a:pt x="601988" y="571109"/>
                  <a:pt x="602527" y="570565"/>
                  <a:pt x="602527" y="569475"/>
                </a:cubicBezTo>
                <a:cubicBezTo>
                  <a:pt x="602527" y="569475"/>
                  <a:pt x="603068" y="568931"/>
                  <a:pt x="604147" y="567842"/>
                </a:cubicBezTo>
                <a:cubicBezTo>
                  <a:pt x="604147" y="565663"/>
                  <a:pt x="604685" y="564030"/>
                  <a:pt x="605765" y="562940"/>
                </a:cubicBezTo>
                <a:cubicBezTo>
                  <a:pt x="606844" y="561851"/>
                  <a:pt x="607383" y="561035"/>
                  <a:pt x="607383" y="560489"/>
                </a:cubicBezTo>
                <a:cubicBezTo>
                  <a:pt x="607383" y="559945"/>
                  <a:pt x="607923" y="559128"/>
                  <a:pt x="609001" y="558040"/>
                </a:cubicBezTo>
                <a:cubicBezTo>
                  <a:pt x="609001" y="556951"/>
                  <a:pt x="610349" y="555044"/>
                  <a:pt x="613046" y="552321"/>
                </a:cubicBezTo>
                <a:cubicBezTo>
                  <a:pt x="615744" y="549598"/>
                  <a:pt x="618171" y="547693"/>
                  <a:pt x="620330" y="546603"/>
                </a:cubicBezTo>
                <a:cubicBezTo>
                  <a:pt x="622487" y="544426"/>
                  <a:pt x="625455" y="543337"/>
                  <a:pt x="629230" y="543337"/>
                </a:cubicBezTo>
                <a:cubicBezTo>
                  <a:pt x="633006" y="543337"/>
                  <a:pt x="636513" y="542247"/>
                  <a:pt x="639749" y="540068"/>
                </a:cubicBezTo>
                <a:cubicBezTo>
                  <a:pt x="642986" y="537891"/>
                  <a:pt x="644335" y="535440"/>
                  <a:pt x="643794" y="532717"/>
                </a:cubicBezTo>
                <a:cubicBezTo>
                  <a:pt x="643255" y="529995"/>
                  <a:pt x="644064" y="527544"/>
                  <a:pt x="646222" y="525367"/>
                </a:cubicBezTo>
                <a:cubicBezTo>
                  <a:pt x="650537" y="521009"/>
                  <a:pt x="654853" y="517742"/>
                  <a:pt x="659168" y="515563"/>
                </a:cubicBezTo>
                <a:cubicBezTo>
                  <a:pt x="663484" y="513386"/>
                  <a:pt x="665643" y="509030"/>
                  <a:pt x="665643" y="502495"/>
                </a:cubicBezTo>
                <a:close/>
                <a:moveTo>
                  <a:pt x="558834" y="502495"/>
                </a:moveTo>
                <a:cubicBezTo>
                  <a:pt x="557755" y="502495"/>
                  <a:pt x="556406" y="503311"/>
                  <a:pt x="554788" y="504946"/>
                </a:cubicBezTo>
                <a:cubicBezTo>
                  <a:pt x="553170" y="506579"/>
                  <a:pt x="551282" y="507940"/>
                  <a:pt x="549124" y="509030"/>
                </a:cubicBezTo>
                <a:lnTo>
                  <a:pt x="542651" y="515563"/>
                </a:lnTo>
                <a:cubicBezTo>
                  <a:pt x="541571" y="517742"/>
                  <a:pt x="540492" y="519376"/>
                  <a:pt x="539415" y="520465"/>
                </a:cubicBezTo>
                <a:lnTo>
                  <a:pt x="539415" y="523732"/>
                </a:lnTo>
                <a:cubicBezTo>
                  <a:pt x="543730" y="523732"/>
                  <a:pt x="548585" y="521826"/>
                  <a:pt x="553979" y="518014"/>
                </a:cubicBezTo>
                <a:cubicBezTo>
                  <a:pt x="559374" y="514202"/>
                  <a:pt x="562071" y="509574"/>
                  <a:pt x="562071" y="504128"/>
                </a:cubicBezTo>
                <a:cubicBezTo>
                  <a:pt x="560992" y="504128"/>
                  <a:pt x="560452" y="503584"/>
                  <a:pt x="560452" y="502495"/>
                </a:cubicBezTo>
                <a:close/>
                <a:moveTo>
                  <a:pt x="2863494" y="500861"/>
                </a:moveTo>
                <a:cubicBezTo>
                  <a:pt x="2864573" y="503039"/>
                  <a:pt x="2865653" y="504128"/>
                  <a:pt x="2866732" y="504128"/>
                </a:cubicBezTo>
                <a:cubicBezTo>
                  <a:pt x="2869968" y="504128"/>
                  <a:pt x="2871586" y="503584"/>
                  <a:pt x="2871586" y="502495"/>
                </a:cubicBezTo>
                <a:cubicBezTo>
                  <a:pt x="2871586" y="501405"/>
                  <a:pt x="2869968" y="500861"/>
                  <a:pt x="2866732" y="500861"/>
                </a:cubicBezTo>
                <a:lnTo>
                  <a:pt x="2865112" y="500861"/>
                </a:lnTo>
                <a:close/>
                <a:moveTo>
                  <a:pt x="714190" y="500861"/>
                </a:moveTo>
                <a:cubicBezTo>
                  <a:pt x="715269" y="503039"/>
                  <a:pt x="716349" y="504128"/>
                  <a:pt x="717428" y="504128"/>
                </a:cubicBezTo>
                <a:cubicBezTo>
                  <a:pt x="720664" y="504128"/>
                  <a:pt x="722282" y="503584"/>
                  <a:pt x="722282" y="502495"/>
                </a:cubicBezTo>
                <a:cubicBezTo>
                  <a:pt x="722282" y="501405"/>
                  <a:pt x="720664" y="500861"/>
                  <a:pt x="717428" y="500861"/>
                </a:cubicBezTo>
                <a:lnTo>
                  <a:pt x="715808" y="500861"/>
                </a:lnTo>
                <a:close/>
                <a:moveTo>
                  <a:pt x="3921357" y="499227"/>
                </a:moveTo>
                <a:cubicBezTo>
                  <a:pt x="3918121" y="499227"/>
                  <a:pt x="3916501" y="500316"/>
                  <a:pt x="3916501" y="502495"/>
                </a:cubicBezTo>
                <a:cubicBezTo>
                  <a:pt x="3916501" y="505762"/>
                  <a:pt x="3918121" y="507395"/>
                  <a:pt x="3921357" y="507395"/>
                </a:cubicBezTo>
                <a:cubicBezTo>
                  <a:pt x="3924594" y="507395"/>
                  <a:pt x="3926212" y="505762"/>
                  <a:pt x="3926212" y="502495"/>
                </a:cubicBezTo>
                <a:cubicBezTo>
                  <a:pt x="3926212" y="500316"/>
                  <a:pt x="3924594" y="499227"/>
                  <a:pt x="3921357" y="499227"/>
                </a:cubicBezTo>
                <a:close/>
                <a:moveTo>
                  <a:pt x="3233579" y="497593"/>
                </a:moveTo>
                <a:cubicBezTo>
                  <a:pt x="3230343" y="497593"/>
                  <a:pt x="3228455" y="499500"/>
                  <a:pt x="3227916" y="503311"/>
                </a:cubicBezTo>
                <a:cubicBezTo>
                  <a:pt x="3227377" y="507123"/>
                  <a:pt x="3227106" y="510118"/>
                  <a:pt x="3227106" y="512297"/>
                </a:cubicBezTo>
                <a:cubicBezTo>
                  <a:pt x="3227106" y="515563"/>
                  <a:pt x="3228455" y="517198"/>
                  <a:pt x="3231152" y="517198"/>
                </a:cubicBezTo>
                <a:cubicBezTo>
                  <a:pt x="3233849" y="517198"/>
                  <a:pt x="3235738" y="518286"/>
                  <a:pt x="3236815" y="520465"/>
                </a:cubicBezTo>
                <a:cubicBezTo>
                  <a:pt x="3238974" y="524821"/>
                  <a:pt x="3240861" y="529177"/>
                  <a:pt x="3242481" y="533535"/>
                </a:cubicBezTo>
                <a:cubicBezTo>
                  <a:pt x="3244099" y="537891"/>
                  <a:pt x="3248144" y="540068"/>
                  <a:pt x="3254618" y="540068"/>
                </a:cubicBezTo>
                <a:cubicBezTo>
                  <a:pt x="3260012" y="540068"/>
                  <a:pt x="3264327" y="536802"/>
                  <a:pt x="3267563" y="530267"/>
                </a:cubicBezTo>
                <a:cubicBezTo>
                  <a:pt x="3270801" y="523732"/>
                  <a:pt x="3272419" y="518832"/>
                  <a:pt x="3272419" y="515563"/>
                </a:cubicBezTo>
                <a:cubicBezTo>
                  <a:pt x="3272419" y="513386"/>
                  <a:pt x="3271340" y="510391"/>
                  <a:pt x="3269183" y="506579"/>
                </a:cubicBezTo>
                <a:cubicBezTo>
                  <a:pt x="3267025" y="502767"/>
                  <a:pt x="3264327" y="500861"/>
                  <a:pt x="3261090" y="500861"/>
                </a:cubicBezTo>
                <a:cubicBezTo>
                  <a:pt x="3255696" y="500861"/>
                  <a:pt x="3251921" y="503039"/>
                  <a:pt x="3249762" y="507395"/>
                </a:cubicBezTo>
                <a:cubicBezTo>
                  <a:pt x="3247605" y="511753"/>
                  <a:pt x="3245447" y="513930"/>
                  <a:pt x="3243289" y="513930"/>
                </a:cubicBezTo>
                <a:lnTo>
                  <a:pt x="3241671" y="513930"/>
                </a:lnTo>
                <a:cubicBezTo>
                  <a:pt x="3241671" y="510663"/>
                  <a:pt x="3241401" y="507123"/>
                  <a:pt x="3240861" y="503311"/>
                </a:cubicBezTo>
                <a:cubicBezTo>
                  <a:pt x="3240322" y="499500"/>
                  <a:pt x="3237895" y="497593"/>
                  <a:pt x="3233579" y="497593"/>
                </a:cubicBezTo>
                <a:close/>
                <a:moveTo>
                  <a:pt x="5899829" y="494326"/>
                </a:moveTo>
                <a:cubicBezTo>
                  <a:pt x="5896593" y="494326"/>
                  <a:pt x="5894975" y="495416"/>
                  <a:pt x="5894975" y="497593"/>
                </a:cubicBezTo>
                <a:cubicBezTo>
                  <a:pt x="5894975" y="499772"/>
                  <a:pt x="5896593" y="500861"/>
                  <a:pt x="5899829" y="500861"/>
                </a:cubicBezTo>
                <a:cubicBezTo>
                  <a:pt x="5901987" y="500861"/>
                  <a:pt x="5903066" y="500316"/>
                  <a:pt x="5903066" y="499227"/>
                </a:cubicBezTo>
                <a:cubicBezTo>
                  <a:pt x="5903066" y="495960"/>
                  <a:pt x="5901987" y="494326"/>
                  <a:pt x="5899829" y="494326"/>
                </a:cubicBezTo>
                <a:close/>
                <a:moveTo>
                  <a:pt x="2772870" y="494326"/>
                </a:moveTo>
                <a:cubicBezTo>
                  <a:pt x="2767475" y="500861"/>
                  <a:pt x="2762620" y="503584"/>
                  <a:pt x="2758305" y="502495"/>
                </a:cubicBezTo>
                <a:cubicBezTo>
                  <a:pt x="2753990" y="501405"/>
                  <a:pt x="2749134" y="503584"/>
                  <a:pt x="2743740" y="509030"/>
                </a:cubicBezTo>
                <a:cubicBezTo>
                  <a:pt x="2741583" y="511207"/>
                  <a:pt x="2739425" y="514747"/>
                  <a:pt x="2737268" y="519648"/>
                </a:cubicBezTo>
                <a:cubicBezTo>
                  <a:pt x="2735109" y="524549"/>
                  <a:pt x="2732412" y="527000"/>
                  <a:pt x="2729176" y="527000"/>
                </a:cubicBezTo>
                <a:lnTo>
                  <a:pt x="2727557" y="527000"/>
                </a:lnTo>
                <a:lnTo>
                  <a:pt x="2724321" y="527000"/>
                </a:lnTo>
                <a:cubicBezTo>
                  <a:pt x="2723242" y="527000"/>
                  <a:pt x="2722703" y="526455"/>
                  <a:pt x="2722703" y="525367"/>
                </a:cubicBezTo>
                <a:cubicBezTo>
                  <a:pt x="2715150" y="525367"/>
                  <a:pt x="2709217" y="528905"/>
                  <a:pt x="2704902" y="535984"/>
                </a:cubicBezTo>
                <a:cubicBezTo>
                  <a:pt x="2700585" y="543065"/>
                  <a:pt x="2698428" y="549326"/>
                  <a:pt x="2698428" y="554772"/>
                </a:cubicBezTo>
                <a:lnTo>
                  <a:pt x="2698428" y="558040"/>
                </a:lnTo>
                <a:cubicBezTo>
                  <a:pt x="2700585" y="555861"/>
                  <a:pt x="2702474" y="554772"/>
                  <a:pt x="2704092" y="554772"/>
                </a:cubicBezTo>
                <a:cubicBezTo>
                  <a:pt x="2705710" y="554772"/>
                  <a:pt x="2707868" y="554500"/>
                  <a:pt x="2710565" y="553956"/>
                </a:cubicBezTo>
                <a:cubicBezTo>
                  <a:pt x="2713263" y="553410"/>
                  <a:pt x="2716229" y="552321"/>
                  <a:pt x="2719467" y="550688"/>
                </a:cubicBezTo>
                <a:cubicBezTo>
                  <a:pt x="2722703" y="549054"/>
                  <a:pt x="2727018" y="544970"/>
                  <a:pt x="2732412" y="538435"/>
                </a:cubicBezTo>
                <a:cubicBezTo>
                  <a:pt x="2734571" y="528633"/>
                  <a:pt x="2740504" y="522644"/>
                  <a:pt x="2750213" y="520465"/>
                </a:cubicBezTo>
                <a:cubicBezTo>
                  <a:pt x="2758845" y="518286"/>
                  <a:pt x="2762620" y="515837"/>
                  <a:pt x="2761542" y="513114"/>
                </a:cubicBezTo>
                <a:cubicBezTo>
                  <a:pt x="2760463" y="510391"/>
                  <a:pt x="2761002" y="508484"/>
                  <a:pt x="2763160" y="507395"/>
                </a:cubicBezTo>
                <a:cubicBezTo>
                  <a:pt x="2766396" y="506307"/>
                  <a:pt x="2769363" y="505490"/>
                  <a:pt x="2772061" y="504946"/>
                </a:cubicBezTo>
                <a:cubicBezTo>
                  <a:pt x="2774757" y="504400"/>
                  <a:pt x="2776107" y="501949"/>
                  <a:pt x="2776107" y="497593"/>
                </a:cubicBezTo>
                <a:cubicBezTo>
                  <a:pt x="2776107" y="495416"/>
                  <a:pt x="2775567" y="494326"/>
                  <a:pt x="2774488" y="494326"/>
                </a:cubicBezTo>
                <a:close/>
                <a:moveTo>
                  <a:pt x="623566" y="494326"/>
                </a:moveTo>
                <a:cubicBezTo>
                  <a:pt x="618171" y="500861"/>
                  <a:pt x="613317" y="503584"/>
                  <a:pt x="609001" y="502495"/>
                </a:cubicBezTo>
                <a:cubicBezTo>
                  <a:pt x="604685" y="501405"/>
                  <a:pt x="599831" y="503584"/>
                  <a:pt x="594436" y="509030"/>
                </a:cubicBezTo>
                <a:cubicBezTo>
                  <a:pt x="592279" y="511207"/>
                  <a:pt x="590121" y="514747"/>
                  <a:pt x="587964" y="519648"/>
                </a:cubicBezTo>
                <a:cubicBezTo>
                  <a:pt x="585805" y="524549"/>
                  <a:pt x="583108" y="527000"/>
                  <a:pt x="579872" y="527000"/>
                </a:cubicBezTo>
                <a:lnTo>
                  <a:pt x="578253" y="527000"/>
                </a:lnTo>
                <a:lnTo>
                  <a:pt x="575017" y="527000"/>
                </a:lnTo>
                <a:cubicBezTo>
                  <a:pt x="573937" y="527000"/>
                  <a:pt x="573399" y="526455"/>
                  <a:pt x="573399" y="525367"/>
                </a:cubicBezTo>
                <a:cubicBezTo>
                  <a:pt x="565846" y="525367"/>
                  <a:pt x="559913" y="528905"/>
                  <a:pt x="555598" y="535984"/>
                </a:cubicBezTo>
                <a:cubicBezTo>
                  <a:pt x="551282" y="543065"/>
                  <a:pt x="549124" y="549326"/>
                  <a:pt x="549124" y="554772"/>
                </a:cubicBezTo>
                <a:lnTo>
                  <a:pt x="549124" y="558040"/>
                </a:lnTo>
                <a:cubicBezTo>
                  <a:pt x="551282" y="555861"/>
                  <a:pt x="553170" y="554772"/>
                  <a:pt x="554788" y="554772"/>
                </a:cubicBezTo>
                <a:cubicBezTo>
                  <a:pt x="556406" y="554772"/>
                  <a:pt x="558564" y="554500"/>
                  <a:pt x="561261" y="553956"/>
                </a:cubicBezTo>
                <a:cubicBezTo>
                  <a:pt x="563959" y="553410"/>
                  <a:pt x="566925" y="552321"/>
                  <a:pt x="570163" y="550688"/>
                </a:cubicBezTo>
                <a:cubicBezTo>
                  <a:pt x="573399" y="549054"/>
                  <a:pt x="577714" y="544970"/>
                  <a:pt x="583108" y="538435"/>
                </a:cubicBezTo>
                <a:cubicBezTo>
                  <a:pt x="585266" y="528633"/>
                  <a:pt x="591200" y="522644"/>
                  <a:pt x="600909" y="520465"/>
                </a:cubicBezTo>
                <a:cubicBezTo>
                  <a:pt x="609541" y="518286"/>
                  <a:pt x="613317" y="515837"/>
                  <a:pt x="612238" y="513114"/>
                </a:cubicBezTo>
                <a:cubicBezTo>
                  <a:pt x="611159" y="510391"/>
                  <a:pt x="611698" y="508484"/>
                  <a:pt x="613856" y="507395"/>
                </a:cubicBezTo>
                <a:cubicBezTo>
                  <a:pt x="617092" y="506307"/>
                  <a:pt x="620059" y="505490"/>
                  <a:pt x="622756" y="504946"/>
                </a:cubicBezTo>
                <a:cubicBezTo>
                  <a:pt x="625455" y="504400"/>
                  <a:pt x="626802" y="501949"/>
                  <a:pt x="626802" y="497593"/>
                </a:cubicBezTo>
                <a:cubicBezTo>
                  <a:pt x="626802" y="495416"/>
                  <a:pt x="626263" y="494326"/>
                  <a:pt x="625184" y="494326"/>
                </a:cubicBezTo>
                <a:close/>
                <a:moveTo>
                  <a:pt x="5297822" y="491058"/>
                </a:moveTo>
                <a:cubicBezTo>
                  <a:pt x="5295664" y="491058"/>
                  <a:pt x="5294586" y="492148"/>
                  <a:pt x="5294586" y="494326"/>
                </a:cubicBezTo>
                <a:cubicBezTo>
                  <a:pt x="5294586" y="498683"/>
                  <a:pt x="5296204" y="500861"/>
                  <a:pt x="5299440" y="500861"/>
                </a:cubicBezTo>
                <a:cubicBezTo>
                  <a:pt x="5302678" y="500861"/>
                  <a:pt x="5304296" y="499772"/>
                  <a:pt x="5304296" y="497593"/>
                </a:cubicBezTo>
                <a:cubicBezTo>
                  <a:pt x="5304296" y="493237"/>
                  <a:pt x="5302137" y="491058"/>
                  <a:pt x="5297822" y="491058"/>
                </a:cubicBezTo>
                <a:close/>
                <a:moveTo>
                  <a:pt x="7278418" y="489425"/>
                </a:moveTo>
                <a:cubicBezTo>
                  <a:pt x="7275182" y="489425"/>
                  <a:pt x="7273562" y="491058"/>
                  <a:pt x="7273562" y="494326"/>
                </a:cubicBezTo>
                <a:cubicBezTo>
                  <a:pt x="7273562" y="497593"/>
                  <a:pt x="7275182" y="499227"/>
                  <a:pt x="7278418" y="499227"/>
                </a:cubicBezTo>
                <a:cubicBezTo>
                  <a:pt x="7281654" y="499227"/>
                  <a:pt x="7283274" y="497593"/>
                  <a:pt x="7283274" y="494326"/>
                </a:cubicBezTo>
                <a:cubicBezTo>
                  <a:pt x="7283274" y="491058"/>
                  <a:pt x="7281654" y="489425"/>
                  <a:pt x="7278418" y="489425"/>
                </a:cubicBezTo>
                <a:close/>
                <a:moveTo>
                  <a:pt x="1197556" y="487791"/>
                </a:moveTo>
                <a:cubicBezTo>
                  <a:pt x="1195398" y="487791"/>
                  <a:pt x="1193510" y="488881"/>
                  <a:pt x="1191892" y="491058"/>
                </a:cubicBezTo>
                <a:cubicBezTo>
                  <a:pt x="1190274" y="493237"/>
                  <a:pt x="1189465" y="495416"/>
                  <a:pt x="1189465" y="497593"/>
                </a:cubicBezTo>
                <a:cubicBezTo>
                  <a:pt x="1189465" y="498683"/>
                  <a:pt x="1190544" y="499227"/>
                  <a:pt x="1192701" y="499227"/>
                </a:cubicBezTo>
                <a:cubicBezTo>
                  <a:pt x="1198095" y="499227"/>
                  <a:pt x="1200792" y="496504"/>
                  <a:pt x="1200792" y="491058"/>
                </a:cubicBezTo>
                <a:cubicBezTo>
                  <a:pt x="1200792" y="488881"/>
                  <a:pt x="1199715" y="487791"/>
                  <a:pt x="1197556" y="487791"/>
                </a:cubicBezTo>
                <a:close/>
                <a:moveTo>
                  <a:pt x="7216922" y="486158"/>
                </a:moveTo>
                <a:cubicBezTo>
                  <a:pt x="7211528" y="486158"/>
                  <a:pt x="7208830" y="489425"/>
                  <a:pt x="7208830" y="495960"/>
                </a:cubicBezTo>
                <a:cubicBezTo>
                  <a:pt x="7208830" y="497049"/>
                  <a:pt x="7209370" y="497593"/>
                  <a:pt x="7210450" y="497593"/>
                </a:cubicBezTo>
                <a:cubicBezTo>
                  <a:pt x="7212608" y="497593"/>
                  <a:pt x="7214765" y="496504"/>
                  <a:pt x="7216922" y="494326"/>
                </a:cubicBezTo>
                <a:cubicBezTo>
                  <a:pt x="7219080" y="492148"/>
                  <a:pt x="7220160" y="489970"/>
                  <a:pt x="7220160" y="487791"/>
                </a:cubicBezTo>
                <a:cubicBezTo>
                  <a:pt x="7220160" y="486702"/>
                  <a:pt x="7219080" y="486158"/>
                  <a:pt x="7216922" y="486158"/>
                </a:cubicBezTo>
                <a:close/>
                <a:moveTo>
                  <a:pt x="2886151" y="486158"/>
                </a:moveTo>
                <a:cubicBezTo>
                  <a:pt x="2882915" y="486158"/>
                  <a:pt x="2881295" y="488881"/>
                  <a:pt x="2881295" y="494326"/>
                </a:cubicBezTo>
                <a:cubicBezTo>
                  <a:pt x="2885612" y="494326"/>
                  <a:pt x="2887769" y="492148"/>
                  <a:pt x="2887769" y="487791"/>
                </a:cubicBezTo>
                <a:cubicBezTo>
                  <a:pt x="2887769" y="486702"/>
                  <a:pt x="2887230" y="486158"/>
                  <a:pt x="2886151" y="486158"/>
                </a:cubicBezTo>
                <a:close/>
                <a:moveTo>
                  <a:pt x="736847" y="486158"/>
                </a:moveTo>
                <a:cubicBezTo>
                  <a:pt x="733611" y="486158"/>
                  <a:pt x="731993" y="488881"/>
                  <a:pt x="731993" y="494326"/>
                </a:cubicBezTo>
                <a:cubicBezTo>
                  <a:pt x="736308" y="494326"/>
                  <a:pt x="738465" y="492148"/>
                  <a:pt x="738465" y="487791"/>
                </a:cubicBezTo>
                <a:cubicBezTo>
                  <a:pt x="738465" y="486702"/>
                  <a:pt x="737926" y="486158"/>
                  <a:pt x="736847" y="486158"/>
                </a:cubicBezTo>
                <a:close/>
                <a:moveTo>
                  <a:pt x="6045476" y="479623"/>
                </a:moveTo>
                <a:cubicBezTo>
                  <a:pt x="6041161" y="479623"/>
                  <a:pt x="6039003" y="480712"/>
                  <a:pt x="6039003" y="482890"/>
                </a:cubicBezTo>
                <a:cubicBezTo>
                  <a:pt x="6039003" y="485069"/>
                  <a:pt x="6039812" y="487791"/>
                  <a:pt x="6041430" y="491058"/>
                </a:cubicBezTo>
                <a:cubicBezTo>
                  <a:pt x="6043048" y="494326"/>
                  <a:pt x="6044937" y="495960"/>
                  <a:pt x="6047094" y="495960"/>
                </a:cubicBezTo>
                <a:cubicBezTo>
                  <a:pt x="6049252" y="495960"/>
                  <a:pt x="6050872" y="494598"/>
                  <a:pt x="6051950" y="491876"/>
                </a:cubicBezTo>
                <a:cubicBezTo>
                  <a:pt x="6053029" y="489153"/>
                  <a:pt x="6053568" y="486702"/>
                  <a:pt x="6053568" y="484525"/>
                </a:cubicBezTo>
                <a:cubicBezTo>
                  <a:pt x="6053568" y="482346"/>
                  <a:pt x="6052490" y="480712"/>
                  <a:pt x="6050331" y="479623"/>
                </a:cubicBezTo>
                <a:close/>
                <a:moveTo>
                  <a:pt x="2272815" y="479623"/>
                </a:moveTo>
                <a:cubicBezTo>
                  <a:pt x="2267421" y="482890"/>
                  <a:pt x="2262296" y="485341"/>
                  <a:pt x="2257442" y="486974"/>
                </a:cubicBezTo>
                <a:cubicBezTo>
                  <a:pt x="2252586" y="488609"/>
                  <a:pt x="2247462" y="492148"/>
                  <a:pt x="2242067" y="497593"/>
                </a:cubicBezTo>
                <a:cubicBezTo>
                  <a:pt x="2235595" y="503039"/>
                  <a:pt x="2229931" y="509030"/>
                  <a:pt x="2225076" y="515563"/>
                </a:cubicBezTo>
                <a:cubicBezTo>
                  <a:pt x="2220220" y="522098"/>
                  <a:pt x="2213477" y="527000"/>
                  <a:pt x="2204847" y="530267"/>
                </a:cubicBezTo>
                <a:cubicBezTo>
                  <a:pt x="2204847" y="530267"/>
                  <a:pt x="2204307" y="530812"/>
                  <a:pt x="2203229" y="531900"/>
                </a:cubicBezTo>
                <a:cubicBezTo>
                  <a:pt x="2201071" y="534079"/>
                  <a:pt x="2199452" y="536258"/>
                  <a:pt x="2198373" y="538435"/>
                </a:cubicBezTo>
                <a:cubicBezTo>
                  <a:pt x="2197294" y="540614"/>
                  <a:pt x="2195676" y="542791"/>
                  <a:pt x="2193518" y="544970"/>
                </a:cubicBezTo>
                <a:cubicBezTo>
                  <a:pt x="2187046" y="549326"/>
                  <a:pt x="2181921" y="551505"/>
                  <a:pt x="2178145" y="551505"/>
                </a:cubicBezTo>
                <a:cubicBezTo>
                  <a:pt x="2174368" y="551505"/>
                  <a:pt x="2169244" y="554772"/>
                  <a:pt x="2162772" y="561307"/>
                </a:cubicBezTo>
                <a:cubicBezTo>
                  <a:pt x="2160613" y="563486"/>
                  <a:pt x="2158455" y="564574"/>
                  <a:pt x="2156298" y="564574"/>
                </a:cubicBezTo>
                <a:cubicBezTo>
                  <a:pt x="2154140" y="564574"/>
                  <a:pt x="2153061" y="565663"/>
                  <a:pt x="2153061" y="567842"/>
                </a:cubicBezTo>
                <a:cubicBezTo>
                  <a:pt x="2153061" y="575465"/>
                  <a:pt x="2156837" y="579277"/>
                  <a:pt x="2164390" y="579277"/>
                </a:cubicBezTo>
                <a:lnTo>
                  <a:pt x="2166007" y="579277"/>
                </a:lnTo>
                <a:cubicBezTo>
                  <a:pt x="2174638" y="569475"/>
                  <a:pt x="2181382" y="564574"/>
                  <a:pt x="2186236" y="564574"/>
                </a:cubicBezTo>
                <a:cubicBezTo>
                  <a:pt x="2191092" y="564574"/>
                  <a:pt x="2195676" y="559128"/>
                  <a:pt x="2199991" y="548237"/>
                </a:cubicBezTo>
                <a:cubicBezTo>
                  <a:pt x="2201071" y="546059"/>
                  <a:pt x="2205926" y="542791"/>
                  <a:pt x="2214557" y="538435"/>
                </a:cubicBezTo>
                <a:cubicBezTo>
                  <a:pt x="2223187" y="534079"/>
                  <a:pt x="2228581" y="531356"/>
                  <a:pt x="2230739" y="530267"/>
                </a:cubicBezTo>
                <a:cubicBezTo>
                  <a:pt x="2232898" y="529177"/>
                  <a:pt x="2235595" y="524549"/>
                  <a:pt x="2238831" y="516381"/>
                </a:cubicBezTo>
                <a:cubicBezTo>
                  <a:pt x="2242067" y="508212"/>
                  <a:pt x="2249620" y="504672"/>
                  <a:pt x="2261488" y="505762"/>
                </a:cubicBezTo>
                <a:cubicBezTo>
                  <a:pt x="2264723" y="501405"/>
                  <a:pt x="2267690" y="497321"/>
                  <a:pt x="2270387" y="493509"/>
                </a:cubicBezTo>
                <a:cubicBezTo>
                  <a:pt x="2273085" y="489697"/>
                  <a:pt x="2274433" y="485069"/>
                  <a:pt x="2274433" y="479623"/>
                </a:cubicBezTo>
                <a:close/>
                <a:moveTo>
                  <a:pt x="8008676" y="477990"/>
                </a:moveTo>
                <a:cubicBezTo>
                  <a:pt x="8006518" y="477990"/>
                  <a:pt x="8000584" y="480984"/>
                  <a:pt x="7990874" y="486974"/>
                </a:cubicBezTo>
                <a:cubicBezTo>
                  <a:pt x="7981165" y="492965"/>
                  <a:pt x="7976310" y="497049"/>
                  <a:pt x="7976310" y="499227"/>
                </a:cubicBezTo>
                <a:cubicBezTo>
                  <a:pt x="7976310" y="501405"/>
                  <a:pt x="7977388" y="503039"/>
                  <a:pt x="7979546" y="504128"/>
                </a:cubicBezTo>
                <a:cubicBezTo>
                  <a:pt x="7981704" y="505218"/>
                  <a:pt x="7983322" y="505762"/>
                  <a:pt x="7984401" y="505762"/>
                </a:cubicBezTo>
                <a:lnTo>
                  <a:pt x="7987638" y="505762"/>
                </a:lnTo>
                <a:cubicBezTo>
                  <a:pt x="7991954" y="500316"/>
                  <a:pt x="7996268" y="495960"/>
                  <a:pt x="8000584" y="492693"/>
                </a:cubicBezTo>
                <a:cubicBezTo>
                  <a:pt x="8004900" y="489425"/>
                  <a:pt x="8009216" y="485069"/>
                  <a:pt x="8013531" y="479623"/>
                </a:cubicBezTo>
                <a:cubicBezTo>
                  <a:pt x="8013531" y="479623"/>
                  <a:pt x="8012452" y="479079"/>
                  <a:pt x="8010295" y="477990"/>
                </a:cubicBezTo>
                <a:close/>
                <a:moveTo>
                  <a:pt x="5935432" y="477990"/>
                </a:moveTo>
                <a:cubicBezTo>
                  <a:pt x="5933274" y="477990"/>
                  <a:pt x="5930577" y="479079"/>
                  <a:pt x="5927341" y="481257"/>
                </a:cubicBezTo>
                <a:cubicBezTo>
                  <a:pt x="5924105" y="483435"/>
                  <a:pt x="5922486" y="485613"/>
                  <a:pt x="5922486" y="487791"/>
                </a:cubicBezTo>
                <a:cubicBezTo>
                  <a:pt x="5922486" y="489970"/>
                  <a:pt x="5923565" y="491332"/>
                  <a:pt x="5925723" y="491876"/>
                </a:cubicBezTo>
                <a:cubicBezTo>
                  <a:pt x="5927880" y="492420"/>
                  <a:pt x="5929498" y="492693"/>
                  <a:pt x="5930577" y="492693"/>
                </a:cubicBezTo>
                <a:cubicBezTo>
                  <a:pt x="5935971" y="492693"/>
                  <a:pt x="5938669" y="488881"/>
                  <a:pt x="5938669" y="481257"/>
                </a:cubicBezTo>
                <a:cubicBezTo>
                  <a:pt x="5938669" y="479079"/>
                  <a:pt x="5937589" y="477990"/>
                  <a:pt x="5935432" y="477990"/>
                </a:cubicBezTo>
                <a:close/>
                <a:moveTo>
                  <a:pt x="5500110" y="474722"/>
                </a:moveTo>
                <a:cubicBezTo>
                  <a:pt x="5496874" y="474722"/>
                  <a:pt x="5494175" y="476356"/>
                  <a:pt x="5492018" y="479623"/>
                </a:cubicBezTo>
                <a:cubicBezTo>
                  <a:pt x="5489860" y="482890"/>
                  <a:pt x="5488781" y="485613"/>
                  <a:pt x="5488781" y="487791"/>
                </a:cubicBezTo>
                <a:cubicBezTo>
                  <a:pt x="5488781" y="489970"/>
                  <a:pt x="5489590" y="492148"/>
                  <a:pt x="5491208" y="494326"/>
                </a:cubicBezTo>
                <a:cubicBezTo>
                  <a:pt x="5492826" y="496504"/>
                  <a:pt x="5494715" y="497593"/>
                  <a:pt x="5496874" y="497593"/>
                </a:cubicBezTo>
                <a:cubicBezTo>
                  <a:pt x="5500110" y="497593"/>
                  <a:pt x="5503346" y="495688"/>
                  <a:pt x="5506583" y="491876"/>
                </a:cubicBezTo>
                <a:cubicBezTo>
                  <a:pt x="5509819" y="488063"/>
                  <a:pt x="5511437" y="484525"/>
                  <a:pt x="5511437" y="481257"/>
                </a:cubicBezTo>
                <a:cubicBezTo>
                  <a:pt x="5511437" y="476900"/>
                  <a:pt x="5507662" y="474722"/>
                  <a:pt x="5500110" y="474722"/>
                </a:cubicBezTo>
                <a:close/>
                <a:moveTo>
                  <a:pt x="4608022" y="471455"/>
                </a:moveTo>
                <a:cubicBezTo>
                  <a:pt x="4600469" y="471455"/>
                  <a:pt x="4596694" y="474178"/>
                  <a:pt x="4596694" y="479623"/>
                </a:cubicBezTo>
                <a:cubicBezTo>
                  <a:pt x="4596694" y="487247"/>
                  <a:pt x="4598851" y="491058"/>
                  <a:pt x="4603166" y="491058"/>
                </a:cubicBezTo>
                <a:cubicBezTo>
                  <a:pt x="4606404" y="491058"/>
                  <a:pt x="4608561" y="489153"/>
                  <a:pt x="4609640" y="485341"/>
                </a:cubicBezTo>
                <a:cubicBezTo>
                  <a:pt x="4610719" y="481529"/>
                  <a:pt x="4611258" y="478534"/>
                  <a:pt x="4611258" y="476356"/>
                </a:cubicBezTo>
                <a:cubicBezTo>
                  <a:pt x="4611258" y="473088"/>
                  <a:pt x="4610179" y="471455"/>
                  <a:pt x="4608022" y="471455"/>
                </a:cubicBezTo>
                <a:close/>
                <a:moveTo>
                  <a:pt x="5367410" y="469821"/>
                </a:moveTo>
                <a:cubicBezTo>
                  <a:pt x="5363093" y="469821"/>
                  <a:pt x="5360396" y="471455"/>
                  <a:pt x="5359318" y="474722"/>
                </a:cubicBezTo>
                <a:cubicBezTo>
                  <a:pt x="5358239" y="477990"/>
                  <a:pt x="5357699" y="481257"/>
                  <a:pt x="5357699" y="484525"/>
                </a:cubicBezTo>
                <a:cubicBezTo>
                  <a:pt x="5357699" y="489970"/>
                  <a:pt x="5360936" y="492693"/>
                  <a:pt x="5367410" y="492693"/>
                </a:cubicBezTo>
                <a:cubicBezTo>
                  <a:pt x="5370646" y="492693"/>
                  <a:pt x="5372264" y="491604"/>
                  <a:pt x="5372264" y="489425"/>
                </a:cubicBezTo>
                <a:lnTo>
                  <a:pt x="5372264" y="474722"/>
                </a:lnTo>
                <a:cubicBezTo>
                  <a:pt x="5372264" y="471455"/>
                  <a:pt x="5370646" y="469821"/>
                  <a:pt x="5367410" y="469821"/>
                </a:cubicBezTo>
                <a:close/>
                <a:moveTo>
                  <a:pt x="3832350" y="468188"/>
                </a:moveTo>
                <a:cubicBezTo>
                  <a:pt x="3825877" y="468188"/>
                  <a:pt x="3821292" y="470093"/>
                  <a:pt x="3818595" y="473906"/>
                </a:cubicBezTo>
                <a:cubicBezTo>
                  <a:pt x="3815898" y="477718"/>
                  <a:pt x="3812391" y="481257"/>
                  <a:pt x="3808076" y="484525"/>
                </a:cubicBezTo>
                <a:cubicBezTo>
                  <a:pt x="3805918" y="486702"/>
                  <a:pt x="3804030" y="487247"/>
                  <a:pt x="3802412" y="486158"/>
                </a:cubicBezTo>
                <a:cubicBezTo>
                  <a:pt x="3800794" y="485069"/>
                  <a:pt x="3798905" y="485613"/>
                  <a:pt x="3796748" y="487791"/>
                </a:cubicBezTo>
                <a:cubicBezTo>
                  <a:pt x="3794590" y="489970"/>
                  <a:pt x="3788386" y="495960"/>
                  <a:pt x="3778138" y="505762"/>
                </a:cubicBezTo>
                <a:cubicBezTo>
                  <a:pt x="3767888" y="515563"/>
                  <a:pt x="3762763" y="522098"/>
                  <a:pt x="3762763" y="525367"/>
                </a:cubicBezTo>
                <a:cubicBezTo>
                  <a:pt x="3762763" y="526455"/>
                  <a:pt x="3763303" y="527000"/>
                  <a:pt x="3764382" y="527000"/>
                </a:cubicBezTo>
                <a:cubicBezTo>
                  <a:pt x="3766539" y="527000"/>
                  <a:pt x="3768157" y="526183"/>
                  <a:pt x="3769236" y="524549"/>
                </a:cubicBezTo>
                <a:cubicBezTo>
                  <a:pt x="3770315" y="522916"/>
                  <a:pt x="3771933" y="522098"/>
                  <a:pt x="3774092" y="522098"/>
                </a:cubicBezTo>
                <a:cubicBezTo>
                  <a:pt x="3785960" y="519921"/>
                  <a:pt x="3794590" y="513930"/>
                  <a:pt x="3799984" y="504128"/>
                </a:cubicBezTo>
                <a:cubicBezTo>
                  <a:pt x="3805379" y="494326"/>
                  <a:pt x="3812931" y="488881"/>
                  <a:pt x="3822641" y="487791"/>
                </a:cubicBezTo>
                <a:cubicBezTo>
                  <a:pt x="3823720" y="487791"/>
                  <a:pt x="3824259" y="487247"/>
                  <a:pt x="3824259" y="486158"/>
                </a:cubicBezTo>
                <a:cubicBezTo>
                  <a:pt x="3826417" y="480712"/>
                  <a:pt x="3829384" y="476900"/>
                  <a:pt x="3833160" y="474722"/>
                </a:cubicBezTo>
                <a:cubicBezTo>
                  <a:pt x="3836935" y="472544"/>
                  <a:pt x="3839363" y="470911"/>
                  <a:pt x="3840442" y="469821"/>
                </a:cubicBezTo>
                <a:cubicBezTo>
                  <a:pt x="3839363" y="468732"/>
                  <a:pt x="3836665" y="468188"/>
                  <a:pt x="3832350" y="468188"/>
                </a:cubicBezTo>
                <a:close/>
                <a:moveTo>
                  <a:pt x="4140333" y="461653"/>
                </a:moveTo>
                <a:cubicBezTo>
                  <a:pt x="4137097" y="461653"/>
                  <a:pt x="4134669" y="463558"/>
                  <a:pt x="4133051" y="467371"/>
                </a:cubicBezTo>
                <a:cubicBezTo>
                  <a:pt x="4131432" y="471183"/>
                  <a:pt x="4130624" y="474178"/>
                  <a:pt x="4130624" y="476356"/>
                </a:cubicBezTo>
                <a:cubicBezTo>
                  <a:pt x="4133860" y="476356"/>
                  <a:pt x="4137636" y="474995"/>
                  <a:pt x="4141951" y="472272"/>
                </a:cubicBezTo>
                <a:cubicBezTo>
                  <a:pt x="4146268" y="469549"/>
                  <a:pt x="4149504" y="466553"/>
                  <a:pt x="4151662" y="463286"/>
                </a:cubicBezTo>
                <a:cubicBezTo>
                  <a:pt x="4150583" y="463286"/>
                  <a:pt x="4148694" y="463286"/>
                  <a:pt x="4145997" y="463286"/>
                </a:cubicBezTo>
                <a:cubicBezTo>
                  <a:pt x="4143300" y="463286"/>
                  <a:pt x="4141412" y="462742"/>
                  <a:pt x="4140333" y="461653"/>
                </a:cubicBezTo>
                <a:close/>
                <a:moveTo>
                  <a:pt x="3201213" y="461653"/>
                </a:moveTo>
                <a:cubicBezTo>
                  <a:pt x="3192583" y="461653"/>
                  <a:pt x="3189346" y="466553"/>
                  <a:pt x="3191504" y="476356"/>
                </a:cubicBezTo>
                <a:cubicBezTo>
                  <a:pt x="3189346" y="479623"/>
                  <a:pt x="3186648" y="481529"/>
                  <a:pt x="3183412" y="482074"/>
                </a:cubicBezTo>
                <a:cubicBezTo>
                  <a:pt x="3180176" y="482618"/>
                  <a:pt x="3178557" y="485613"/>
                  <a:pt x="3178557" y="491058"/>
                </a:cubicBezTo>
                <a:cubicBezTo>
                  <a:pt x="3178557" y="494326"/>
                  <a:pt x="3181794" y="497593"/>
                  <a:pt x="3188266" y="500861"/>
                </a:cubicBezTo>
                <a:cubicBezTo>
                  <a:pt x="3194740" y="504128"/>
                  <a:pt x="3199595" y="505762"/>
                  <a:pt x="3202831" y="505762"/>
                </a:cubicBezTo>
                <a:cubicBezTo>
                  <a:pt x="3203911" y="504672"/>
                  <a:pt x="3204990" y="503856"/>
                  <a:pt x="3206069" y="503311"/>
                </a:cubicBezTo>
                <a:cubicBezTo>
                  <a:pt x="3207148" y="502767"/>
                  <a:pt x="3208226" y="501949"/>
                  <a:pt x="3209305" y="500861"/>
                </a:cubicBezTo>
                <a:cubicBezTo>
                  <a:pt x="3208226" y="495416"/>
                  <a:pt x="3208226" y="492148"/>
                  <a:pt x="3209305" y="491058"/>
                </a:cubicBezTo>
                <a:cubicBezTo>
                  <a:pt x="3210384" y="489970"/>
                  <a:pt x="3210923" y="486702"/>
                  <a:pt x="3210923" y="481257"/>
                </a:cubicBezTo>
                <a:cubicBezTo>
                  <a:pt x="3210923" y="479079"/>
                  <a:pt x="3210384" y="475267"/>
                  <a:pt x="3209305" y="469821"/>
                </a:cubicBezTo>
                <a:cubicBezTo>
                  <a:pt x="3208226" y="464376"/>
                  <a:pt x="3205529" y="461653"/>
                  <a:pt x="3201213" y="461653"/>
                </a:cubicBezTo>
                <a:close/>
                <a:moveTo>
                  <a:pt x="2714611" y="456751"/>
                </a:moveTo>
                <a:cubicBezTo>
                  <a:pt x="2713532" y="456751"/>
                  <a:pt x="2712453" y="458385"/>
                  <a:pt x="2711374" y="461653"/>
                </a:cubicBezTo>
                <a:lnTo>
                  <a:pt x="2711374" y="463286"/>
                </a:lnTo>
                <a:lnTo>
                  <a:pt x="2712993" y="463286"/>
                </a:lnTo>
                <a:cubicBezTo>
                  <a:pt x="2716229" y="463286"/>
                  <a:pt x="2717847" y="462197"/>
                  <a:pt x="2717847" y="460020"/>
                </a:cubicBezTo>
                <a:cubicBezTo>
                  <a:pt x="2717847" y="457841"/>
                  <a:pt x="2716768" y="456751"/>
                  <a:pt x="2714611" y="456751"/>
                </a:cubicBezTo>
                <a:close/>
                <a:moveTo>
                  <a:pt x="565307" y="456751"/>
                </a:moveTo>
                <a:cubicBezTo>
                  <a:pt x="564228" y="456751"/>
                  <a:pt x="563149" y="458385"/>
                  <a:pt x="562071" y="461653"/>
                </a:cubicBezTo>
                <a:lnTo>
                  <a:pt x="562071" y="463286"/>
                </a:lnTo>
                <a:lnTo>
                  <a:pt x="563689" y="463286"/>
                </a:lnTo>
                <a:cubicBezTo>
                  <a:pt x="566925" y="463286"/>
                  <a:pt x="568543" y="462197"/>
                  <a:pt x="568543" y="460020"/>
                </a:cubicBezTo>
                <a:cubicBezTo>
                  <a:pt x="568543" y="457841"/>
                  <a:pt x="567465" y="456751"/>
                  <a:pt x="565307" y="456751"/>
                </a:cubicBezTo>
                <a:close/>
                <a:moveTo>
                  <a:pt x="4446192" y="455118"/>
                </a:moveTo>
                <a:cubicBezTo>
                  <a:pt x="4441877" y="455118"/>
                  <a:pt x="4439718" y="457297"/>
                  <a:pt x="4439718" y="461653"/>
                </a:cubicBezTo>
                <a:cubicBezTo>
                  <a:pt x="4439718" y="463830"/>
                  <a:pt x="4440257" y="464920"/>
                  <a:pt x="4441337" y="464920"/>
                </a:cubicBezTo>
                <a:cubicBezTo>
                  <a:pt x="4445652" y="464920"/>
                  <a:pt x="4447810" y="462742"/>
                  <a:pt x="4447810" y="458385"/>
                </a:cubicBezTo>
                <a:cubicBezTo>
                  <a:pt x="4447810" y="456207"/>
                  <a:pt x="4447271" y="455118"/>
                  <a:pt x="4446192" y="455118"/>
                </a:cubicBezTo>
                <a:close/>
                <a:moveTo>
                  <a:pt x="5394920" y="453485"/>
                </a:moveTo>
                <a:cubicBezTo>
                  <a:pt x="5391683" y="453485"/>
                  <a:pt x="5390065" y="455118"/>
                  <a:pt x="5390065" y="458385"/>
                </a:cubicBezTo>
                <a:cubicBezTo>
                  <a:pt x="5390065" y="460564"/>
                  <a:pt x="5391683" y="461653"/>
                  <a:pt x="5394920" y="461653"/>
                </a:cubicBezTo>
                <a:cubicBezTo>
                  <a:pt x="5398156" y="461653"/>
                  <a:pt x="5399776" y="460564"/>
                  <a:pt x="5399776" y="458385"/>
                </a:cubicBezTo>
                <a:cubicBezTo>
                  <a:pt x="5399776" y="455118"/>
                  <a:pt x="5398156" y="453485"/>
                  <a:pt x="5394920" y="453485"/>
                </a:cubicBezTo>
                <a:close/>
                <a:moveTo>
                  <a:pt x="3231961" y="453485"/>
                </a:moveTo>
                <a:cubicBezTo>
                  <a:pt x="3228725" y="453485"/>
                  <a:pt x="3226298" y="456479"/>
                  <a:pt x="3224678" y="462469"/>
                </a:cubicBezTo>
                <a:cubicBezTo>
                  <a:pt x="3223060" y="468460"/>
                  <a:pt x="3222252" y="472544"/>
                  <a:pt x="3222252" y="474722"/>
                </a:cubicBezTo>
                <a:cubicBezTo>
                  <a:pt x="3222252" y="477990"/>
                  <a:pt x="3223870" y="479623"/>
                  <a:pt x="3227106" y="479623"/>
                </a:cubicBezTo>
                <a:cubicBezTo>
                  <a:pt x="3229264" y="479623"/>
                  <a:pt x="3232231" y="478534"/>
                  <a:pt x="3236007" y="476356"/>
                </a:cubicBezTo>
                <a:cubicBezTo>
                  <a:pt x="3239783" y="474178"/>
                  <a:pt x="3241671" y="471999"/>
                  <a:pt x="3241671" y="469821"/>
                </a:cubicBezTo>
                <a:cubicBezTo>
                  <a:pt x="3241671" y="467643"/>
                  <a:pt x="3240861" y="464376"/>
                  <a:pt x="3239243" y="460020"/>
                </a:cubicBezTo>
                <a:cubicBezTo>
                  <a:pt x="3237625" y="455662"/>
                  <a:pt x="3235197" y="453485"/>
                  <a:pt x="3231961" y="453485"/>
                </a:cubicBezTo>
                <a:close/>
                <a:moveTo>
                  <a:pt x="5495254" y="451851"/>
                </a:moveTo>
                <a:cubicBezTo>
                  <a:pt x="5489860" y="451851"/>
                  <a:pt x="5487163" y="455662"/>
                  <a:pt x="5487163" y="463286"/>
                </a:cubicBezTo>
                <a:cubicBezTo>
                  <a:pt x="5487163" y="466553"/>
                  <a:pt x="5489321" y="468188"/>
                  <a:pt x="5493636" y="468188"/>
                </a:cubicBezTo>
                <a:cubicBezTo>
                  <a:pt x="5500110" y="468188"/>
                  <a:pt x="5503346" y="465465"/>
                  <a:pt x="5503346" y="460020"/>
                </a:cubicBezTo>
                <a:cubicBezTo>
                  <a:pt x="5503346" y="454574"/>
                  <a:pt x="5500649" y="451851"/>
                  <a:pt x="5495254" y="451851"/>
                </a:cubicBezTo>
                <a:close/>
                <a:moveTo>
                  <a:pt x="4535198" y="451851"/>
                </a:moveTo>
                <a:cubicBezTo>
                  <a:pt x="4528725" y="451851"/>
                  <a:pt x="4525489" y="455118"/>
                  <a:pt x="4525489" y="461653"/>
                </a:cubicBezTo>
                <a:cubicBezTo>
                  <a:pt x="4525489" y="462742"/>
                  <a:pt x="4526028" y="463830"/>
                  <a:pt x="4527107" y="464920"/>
                </a:cubicBezTo>
                <a:lnTo>
                  <a:pt x="4531961" y="464920"/>
                </a:lnTo>
                <a:cubicBezTo>
                  <a:pt x="4538435" y="464920"/>
                  <a:pt x="4541672" y="461653"/>
                  <a:pt x="4541672" y="455118"/>
                </a:cubicBezTo>
                <a:lnTo>
                  <a:pt x="4541672" y="453485"/>
                </a:lnTo>
                <a:cubicBezTo>
                  <a:pt x="4540593" y="452395"/>
                  <a:pt x="4538435" y="451851"/>
                  <a:pt x="4535198" y="451851"/>
                </a:cubicBezTo>
                <a:close/>
                <a:moveTo>
                  <a:pt x="2886151" y="450216"/>
                </a:moveTo>
                <a:cubicBezTo>
                  <a:pt x="2881836" y="450216"/>
                  <a:pt x="2878599" y="451578"/>
                  <a:pt x="2876441" y="454301"/>
                </a:cubicBezTo>
                <a:cubicBezTo>
                  <a:pt x="2874283" y="457023"/>
                  <a:pt x="2871047" y="459474"/>
                  <a:pt x="2866732" y="461653"/>
                </a:cubicBezTo>
                <a:cubicBezTo>
                  <a:pt x="2858100" y="463830"/>
                  <a:pt x="2850278" y="465465"/>
                  <a:pt x="2843266" y="466553"/>
                </a:cubicBezTo>
                <a:cubicBezTo>
                  <a:pt x="2836253" y="467643"/>
                  <a:pt x="2832746" y="474178"/>
                  <a:pt x="2832746" y="486158"/>
                </a:cubicBezTo>
                <a:cubicBezTo>
                  <a:pt x="2832746" y="487247"/>
                  <a:pt x="2833825" y="487791"/>
                  <a:pt x="2835984" y="487791"/>
                </a:cubicBezTo>
                <a:cubicBezTo>
                  <a:pt x="2844614" y="487791"/>
                  <a:pt x="2851357" y="486158"/>
                  <a:pt x="2856212" y="482890"/>
                </a:cubicBezTo>
                <a:cubicBezTo>
                  <a:pt x="2861067" y="479623"/>
                  <a:pt x="2866732" y="475811"/>
                  <a:pt x="2873205" y="471455"/>
                </a:cubicBezTo>
                <a:cubicBezTo>
                  <a:pt x="2875362" y="469276"/>
                  <a:pt x="2876441" y="467371"/>
                  <a:pt x="2876441" y="465737"/>
                </a:cubicBezTo>
                <a:cubicBezTo>
                  <a:pt x="2876441" y="464104"/>
                  <a:pt x="2877520" y="462742"/>
                  <a:pt x="2879677" y="461653"/>
                </a:cubicBezTo>
                <a:cubicBezTo>
                  <a:pt x="2880756" y="460564"/>
                  <a:pt x="2882645" y="459474"/>
                  <a:pt x="2885341" y="458385"/>
                </a:cubicBezTo>
                <a:cubicBezTo>
                  <a:pt x="2888040" y="457297"/>
                  <a:pt x="2889388" y="455662"/>
                  <a:pt x="2889388" y="453485"/>
                </a:cubicBezTo>
                <a:cubicBezTo>
                  <a:pt x="2889388" y="451306"/>
                  <a:pt x="2888309" y="450216"/>
                  <a:pt x="2886151" y="450216"/>
                </a:cubicBezTo>
                <a:close/>
                <a:moveTo>
                  <a:pt x="736847" y="450216"/>
                </a:moveTo>
                <a:cubicBezTo>
                  <a:pt x="732532" y="450216"/>
                  <a:pt x="729294" y="451578"/>
                  <a:pt x="727137" y="454301"/>
                </a:cubicBezTo>
                <a:cubicBezTo>
                  <a:pt x="724979" y="457023"/>
                  <a:pt x="721743" y="459474"/>
                  <a:pt x="717428" y="461653"/>
                </a:cubicBezTo>
                <a:cubicBezTo>
                  <a:pt x="708796" y="463830"/>
                  <a:pt x="700974" y="465465"/>
                  <a:pt x="693962" y="466553"/>
                </a:cubicBezTo>
                <a:cubicBezTo>
                  <a:pt x="686949" y="467643"/>
                  <a:pt x="683442" y="474178"/>
                  <a:pt x="683442" y="486158"/>
                </a:cubicBezTo>
                <a:cubicBezTo>
                  <a:pt x="683442" y="487247"/>
                  <a:pt x="684521" y="487791"/>
                  <a:pt x="686680" y="487791"/>
                </a:cubicBezTo>
                <a:cubicBezTo>
                  <a:pt x="695310" y="487791"/>
                  <a:pt x="702053" y="486158"/>
                  <a:pt x="706908" y="482890"/>
                </a:cubicBezTo>
                <a:cubicBezTo>
                  <a:pt x="711764" y="479623"/>
                  <a:pt x="717428" y="475811"/>
                  <a:pt x="723900" y="471455"/>
                </a:cubicBezTo>
                <a:cubicBezTo>
                  <a:pt x="726058" y="469276"/>
                  <a:pt x="727137" y="467371"/>
                  <a:pt x="727137" y="465737"/>
                </a:cubicBezTo>
                <a:cubicBezTo>
                  <a:pt x="727137" y="464104"/>
                  <a:pt x="728216" y="462742"/>
                  <a:pt x="730373" y="461653"/>
                </a:cubicBezTo>
                <a:cubicBezTo>
                  <a:pt x="731452" y="460564"/>
                  <a:pt x="733341" y="459474"/>
                  <a:pt x="736038" y="458385"/>
                </a:cubicBezTo>
                <a:cubicBezTo>
                  <a:pt x="738736" y="457297"/>
                  <a:pt x="740083" y="455662"/>
                  <a:pt x="740083" y="453485"/>
                </a:cubicBezTo>
                <a:cubicBezTo>
                  <a:pt x="740083" y="451306"/>
                  <a:pt x="739005" y="450216"/>
                  <a:pt x="736847" y="450216"/>
                </a:cubicBezTo>
                <a:close/>
                <a:moveTo>
                  <a:pt x="8351755" y="448583"/>
                </a:moveTo>
                <a:cubicBezTo>
                  <a:pt x="8345282" y="448583"/>
                  <a:pt x="8340427" y="450490"/>
                  <a:pt x="8337191" y="454301"/>
                </a:cubicBezTo>
                <a:cubicBezTo>
                  <a:pt x="8333955" y="458113"/>
                  <a:pt x="8330717" y="462197"/>
                  <a:pt x="8327480" y="466553"/>
                </a:cubicBezTo>
                <a:cubicBezTo>
                  <a:pt x="8324244" y="470911"/>
                  <a:pt x="8321276" y="474995"/>
                  <a:pt x="8318580" y="478806"/>
                </a:cubicBezTo>
                <a:cubicBezTo>
                  <a:pt x="8315883" y="482618"/>
                  <a:pt x="8312378" y="484525"/>
                  <a:pt x="8308061" y="484525"/>
                </a:cubicBezTo>
                <a:lnTo>
                  <a:pt x="8308061" y="482890"/>
                </a:lnTo>
                <a:cubicBezTo>
                  <a:pt x="8306983" y="482890"/>
                  <a:pt x="8305903" y="482346"/>
                  <a:pt x="8304825" y="481257"/>
                </a:cubicBezTo>
                <a:lnTo>
                  <a:pt x="8301589" y="481257"/>
                </a:lnTo>
                <a:cubicBezTo>
                  <a:pt x="8300508" y="481257"/>
                  <a:pt x="8299969" y="480712"/>
                  <a:pt x="8299969" y="479623"/>
                </a:cubicBezTo>
                <a:lnTo>
                  <a:pt x="8298351" y="479623"/>
                </a:lnTo>
                <a:cubicBezTo>
                  <a:pt x="8295114" y="481802"/>
                  <a:pt x="8292149" y="485069"/>
                  <a:pt x="8289450" y="489425"/>
                </a:cubicBezTo>
                <a:cubicBezTo>
                  <a:pt x="8286753" y="493781"/>
                  <a:pt x="8283786" y="497049"/>
                  <a:pt x="8280550" y="499227"/>
                </a:cubicBezTo>
                <a:cubicBezTo>
                  <a:pt x="8278392" y="501405"/>
                  <a:pt x="8276234" y="502495"/>
                  <a:pt x="8274076" y="502495"/>
                </a:cubicBezTo>
                <a:cubicBezTo>
                  <a:pt x="8271919" y="502495"/>
                  <a:pt x="8269762" y="503584"/>
                  <a:pt x="8267604" y="505762"/>
                </a:cubicBezTo>
                <a:cubicBezTo>
                  <a:pt x="8265445" y="507940"/>
                  <a:pt x="8262748" y="510118"/>
                  <a:pt x="8259512" y="512297"/>
                </a:cubicBezTo>
                <a:cubicBezTo>
                  <a:pt x="8256276" y="514475"/>
                  <a:pt x="8253579" y="516653"/>
                  <a:pt x="8251421" y="518832"/>
                </a:cubicBezTo>
                <a:cubicBezTo>
                  <a:pt x="8249262" y="521009"/>
                  <a:pt x="8247646" y="523732"/>
                  <a:pt x="8246565" y="527000"/>
                </a:cubicBezTo>
                <a:cubicBezTo>
                  <a:pt x="8245487" y="530267"/>
                  <a:pt x="8243868" y="532445"/>
                  <a:pt x="8241710" y="533535"/>
                </a:cubicBezTo>
                <a:cubicBezTo>
                  <a:pt x="8239553" y="534623"/>
                  <a:pt x="8237935" y="534896"/>
                  <a:pt x="8236857" y="534351"/>
                </a:cubicBezTo>
                <a:cubicBezTo>
                  <a:pt x="8235776" y="533807"/>
                  <a:pt x="8234160" y="534079"/>
                  <a:pt x="8232001" y="535168"/>
                </a:cubicBezTo>
                <a:cubicBezTo>
                  <a:pt x="8229843" y="537346"/>
                  <a:pt x="8228495" y="540068"/>
                  <a:pt x="8227956" y="543337"/>
                </a:cubicBezTo>
                <a:cubicBezTo>
                  <a:pt x="8227417" y="546603"/>
                  <a:pt x="8226068" y="548782"/>
                  <a:pt x="8223910" y="549872"/>
                </a:cubicBezTo>
                <a:cubicBezTo>
                  <a:pt x="8220673" y="552049"/>
                  <a:pt x="8215280" y="554772"/>
                  <a:pt x="8207727" y="558040"/>
                </a:cubicBezTo>
                <a:cubicBezTo>
                  <a:pt x="8200174" y="561307"/>
                  <a:pt x="8196398" y="565663"/>
                  <a:pt x="8196398" y="571109"/>
                </a:cubicBezTo>
                <a:cubicBezTo>
                  <a:pt x="8196398" y="571109"/>
                  <a:pt x="8199095" y="570293"/>
                  <a:pt x="8204491" y="568658"/>
                </a:cubicBezTo>
                <a:cubicBezTo>
                  <a:pt x="8209884" y="567024"/>
                  <a:pt x="8215280" y="564847"/>
                  <a:pt x="8220673" y="562124"/>
                </a:cubicBezTo>
                <a:cubicBezTo>
                  <a:pt x="8226068" y="559401"/>
                  <a:pt x="8231461" y="556951"/>
                  <a:pt x="8236857" y="554772"/>
                </a:cubicBezTo>
                <a:cubicBezTo>
                  <a:pt x="8242250" y="552594"/>
                  <a:pt x="8244948" y="551505"/>
                  <a:pt x="8244948" y="551505"/>
                </a:cubicBezTo>
                <a:cubicBezTo>
                  <a:pt x="8247105" y="547149"/>
                  <a:pt x="8250072" y="541975"/>
                  <a:pt x="8253848" y="535984"/>
                </a:cubicBezTo>
                <a:cubicBezTo>
                  <a:pt x="8257625" y="529995"/>
                  <a:pt x="8261670" y="525367"/>
                  <a:pt x="8265985" y="522098"/>
                </a:cubicBezTo>
                <a:cubicBezTo>
                  <a:pt x="8268142" y="519921"/>
                  <a:pt x="8270840" y="518832"/>
                  <a:pt x="8274076" y="518832"/>
                </a:cubicBezTo>
                <a:cubicBezTo>
                  <a:pt x="8277314" y="518832"/>
                  <a:pt x="8280012" y="517742"/>
                  <a:pt x="8282168" y="515563"/>
                </a:cubicBezTo>
                <a:cubicBezTo>
                  <a:pt x="8290800" y="510118"/>
                  <a:pt x="8299699" y="503311"/>
                  <a:pt x="8308871" y="495142"/>
                </a:cubicBezTo>
                <a:cubicBezTo>
                  <a:pt x="8318040" y="486974"/>
                  <a:pt x="8325323" y="478534"/>
                  <a:pt x="8330717" y="469821"/>
                </a:cubicBezTo>
                <a:lnTo>
                  <a:pt x="8332335" y="469821"/>
                </a:lnTo>
                <a:cubicBezTo>
                  <a:pt x="8334494" y="467643"/>
                  <a:pt x="8336920" y="466553"/>
                  <a:pt x="8339617" y="466553"/>
                </a:cubicBezTo>
                <a:cubicBezTo>
                  <a:pt x="8342314" y="466553"/>
                  <a:pt x="8344203" y="465465"/>
                  <a:pt x="8345282" y="463286"/>
                </a:cubicBezTo>
                <a:cubicBezTo>
                  <a:pt x="8346360" y="461108"/>
                  <a:pt x="8347709" y="458658"/>
                  <a:pt x="8349328" y="455935"/>
                </a:cubicBezTo>
                <a:cubicBezTo>
                  <a:pt x="8350946" y="453213"/>
                  <a:pt x="8351755" y="450762"/>
                  <a:pt x="8351755" y="448583"/>
                </a:cubicBezTo>
                <a:close/>
                <a:moveTo>
                  <a:pt x="8000584" y="448583"/>
                </a:moveTo>
                <a:cubicBezTo>
                  <a:pt x="7995190" y="448583"/>
                  <a:pt x="7991415" y="449672"/>
                  <a:pt x="7989256" y="451851"/>
                </a:cubicBezTo>
                <a:cubicBezTo>
                  <a:pt x="7987098" y="454029"/>
                  <a:pt x="7984401" y="456207"/>
                  <a:pt x="7981165" y="458385"/>
                </a:cubicBezTo>
                <a:cubicBezTo>
                  <a:pt x="7979006" y="460564"/>
                  <a:pt x="7976040" y="461653"/>
                  <a:pt x="7972264" y="461653"/>
                </a:cubicBezTo>
                <a:cubicBezTo>
                  <a:pt x="7968488" y="461653"/>
                  <a:pt x="7965521" y="462197"/>
                  <a:pt x="7963362" y="463286"/>
                </a:cubicBezTo>
                <a:cubicBezTo>
                  <a:pt x="7961206" y="464376"/>
                  <a:pt x="7960126" y="465737"/>
                  <a:pt x="7960126" y="467371"/>
                </a:cubicBezTo>
                <a:cubicBezTo>
                  <a:pt x="7960126" y="469004"/>
                  <a:pt x="7959049" y="470365"/>
                  <a:pt x="7956890" y="471455"/>
                </a:cubicBezTo>
                <a:cubicBezTo>
                  <a:pt x="7946102" y="477990"/>
                  <a:pt x="7938549" y="486702"/>
                  <a:pt x="7934234" y="497593"/>
                </a:cubicBezTo>
                <a:lnTo>
                  <a:pt x="7935852" y="497593"/>
                </a:lnTo>
                <a:cubicBezTo>
                  <a:pt x="7941246" y="497593"/>
                  <a:pt x="7948799" y="493237"/>
                  <a:pt x="7958508" y="484525"/>
                </a:cubicBezTo>
                <a:cubicBezTo>
                  <a:pt x="7968218" y="475811"/>
                  <a:pt x="7974690" y="470365"/>
                  <a:pt x="7977929" y="468188"/>
                </a:cubicBezTo>
                <a:cubicBezTo>
                  <a:pt x="7980086" y="466009"/>
                  <a:pt x="7981704" y="465465"/>
                  <a:pt x="7982783" y="466553"/>
                </a:cubicBezTo>
                <a:cubicBezTo>
                  <a:pt x="7983862" y="467643"/>
                  <a:pt x="7985479" y="467643"/>
                  <a:pt x="7987638" y="466553"/>
                </a:cubicBezTo>
                <a:cubicBezTo>
                  <a:pt x="7989796" y="466553"/>
                  <a:pt x="7992492" y="464104"/>
                  <a:pt x="7995728" y="459202"/>
                </a:cubicBezTo>
                <a:cubicBezTo>
                  <a:pt x="7998966" y="454301"/>
                  <a:pt x="8000584" y="450762"/>
                  <a:pt x="8000584" y="448583"/>
                </a:cubicBezTo>
                <a:close/>
                <a:moveTo>
                  <a:pt x="6834598" y="448583"/>
                </a:moveTo>
                <a:cubicBezTo>
                  <a:pt x="6828126" y="448583"/>
                  <a:pt x="6823271" y="450490"/>
                  <a:pt x="6820035" y="454301"/>
                </a:cubicBezTo>
                <a:cubicBezTo>
                  <a:pt x="6816799" y="458113"/>
                  <a:pt x="6813562" y="462197"/>
                  <a:pt x="6810324" y="466553"/>
                </a:cubicBezTo>
                <a:cubicBezTo>
                  <a:pt x="6807088" y="470911"/>
                  <a:pt x="6804120" y="474995"/>
                  <a:pt x="6801424" y="478806"/>
                </a:cubicBezTo>
                <a:cubicBezTo>
                  <a:pt x="6798727" y="482618"/>
                  <a:pt x="6795222" y="484525"/>
                  <a:pt x="6790905" y="484525"/>
                </a:cubicBezTo>
                <a:lnTo>
                  <a:pt x="6790905" y="482890"/>
                </a:lnTo>
                <a:cubicBezTo>
                  <a:pt x="6789828" y="482890"/>
                  <a:pt x="6788747" y="482346"/>
                  <a:pt x="6787669" y="481257"/>
                </a:cubicBezTo>
                <a:lnTo>
                  <a:pt x="6784433" y="481257"/>
                </a:lnTo>
                <a:cubicBezTo>
                  <a:pt x="6783352" y="481257"/>
                  <a:pt x="6782814" y="480712"/>
                  <a:pt x="6782814" y="479623"/>
                </a:cubicBezTo>
                <a:lnTo>
                  <a:pt x="6781196" y="479623"/>
                </a:lnTo>
                <a:cubicBezTo>
                  <a:pt x="6777958" y="481802"/>
                  <a:pt x="6774993" y="485069"/>
                  <a:pt x="6772294" y="489425"/>
                </a:cubicBezTo>
                <a:cubicBezTo>
                  <a:pt x="6769597" y="493781"/>
                  <a:pt x="6766630" y="497049"/>
                  <a:pt x="6763394" y="499227"/>
                </a:cubicBezTo>
                <a:cubicBezTo>
                  <a:pt x="6761236" y="501405"/>
                  <a:pt x="6759080" y="502495"/>
                  <a:pt x="6756921" y="502495"/>
                </a:cubicBezTo>
                <a:cubicBezTo>
                  <a:pt x="6754763" y="502495"/>
                  <a:pt x="6752606" y="503584"/>
                  <a:pt x="6750448" y="505762"/>
                </a:cubicBezTo>
                <a:cubicBezTo>
                  <a:pt x="6748290" y="507940"/>
                  <a:pt x="6745594" y="510118"/>
                  <a:pt x="6742356" y="512297"/>
                </a:cubicBezTo>
                <a:cubicBezTo>
                  <a:pt x="6739120" y="514475"/>
                  <a:pt x="6736423" y="516653"/>
                  <a:pt x="6734264" y="518832"/>
                </a:cubicBezTo>
                <a:cubicBezTo>
                  <a:pt x="6732108" y="521009"/>
                  <a:pt x="6730490" y="523732"/>
                  <a:pt x="6729410" y="527000"/>
                </a:cubicBezTo>
                <a:cubicBezTo>
                  <a:pt x="6728332" y="530267"/>
                  <a:pt x="6726714" y="532445"/>
                  <a:pt x="6724555" y="533535"/>
                </a:cubicBezTo>
                <a:cubicBezTo>
                  <a:pt x="6722397" y="534623"/>
                  <a:pt x="6720779" y="534896"/>
                  <a:pt x="6719701" y="534351"/>
                </a:cubicBezTo>
                <a:cubicBezTo>
                  <a:pt x="6718622" y="533807"/>
                  <a:pt x="6717004" y="534079"/>
                  <a:pt x="6714846" y="535168"/>
                </a:cubicBezTo>
                <a:cubicBezTo>
                  <a:pt x="6712688" y="537346"/>
                  <a:pt x="6711340" y="540068"/>
                  <a:pt x="6710800" y="543337"/>
                </a:cubicBezTo>
                <a:cubicBezTo>
                  <a:pt x="6710261" y="546603"/>
                  <a:pt x="6708912" y="548782"/>
                  <a:pt x="6706754" y="549872"/>
                </a:cubicBezTo>
                <a:cubicBezTo>
                  <a:pt x="6703516" y="552049"/>
                  <a:pt x="6698124" y="554772"/>
                  <a:pt x="6690571" y="558040"/>
                </a:cubicBezTo>
                <a:cubicBezTo>
                  <a:pt x="6683018" y="561307"/>
                  <a:pt x="6679242" y="565663"/>
                  <a:pt x="6679242" y="571109"/>
                </a:cubicBezTo>
                <a:cubicBezTo>
                  <a:pt x="6679242" y="571109"/>
                  <a:pt x="6681940" y="570293"/>
                  <a:pt x="6687335" y="568658"/>
                </a:cubicBezTo>
                <a:cubicBezTo>
                  <a:pt x="6692728" y="567024"/>
                  <a:pt x="6698124" y="564847"/>
                  <a:pt x="6703516" y="562124"/>
                </a:cubicBezTo>
                <a:cubicBezTo>
                  <a:pt x="6708912" y="559401"/>
                  <a:pt x="6714306" y="556951"/>
                  <a:pt x="6719701" y="554772"/>
                </a:cubicBezTo>
                <a:cubicBezTo>
                  <a:pt x="6725094" y="552594"/>
                  <a:pt x="6727792" y="551505"/>
                  <a:pt x="6727792" y="551505"/>
                </a:cubicBezTo>
                <a:cubicBezTo>
                  <a:pt x="6729950" y="547149"/>
                  <a:pt x="6732918" y="541975"/>
                  <a:pt x="6736692" y="535984"/>
                </a:cubicBezTo>
                <a:cubicBezTo>
                  <a:pt x="6740468" y="529995"/>
                  <a:pt x="6744514" y="525367"/>
                  <a:pt x="6748830" y="522098"/>
                </a:cubicBezTo>
                <a:cubicBezTo>
                  <a:pt x="6750988" y="519921"/>
                  <a:pt x="6753685" y="518832"/>
                  <a:pt x="6756921" y="518832"/>
                </a:cubicBezTo>
                <a:cubicBezTo>
                  <a:pt x="6760158" y="518832"/>
                  <a:pt x="6762856" y="517742"/>
                  <a:pt x="6765012" y="515563"/>
                </a:cubicBezTo>
                <a:cubicBezTo>
                  <a:pt x="6773644" y="510118"/>
                  <a:pt x="6782543" y="503311"/>
                  <a:pt x="6791715" y="495142"/>
                </a:cubicBezTo>
                <a:cubicBezTo>
                  <a:pt x="6800884" y="486974"/>
                  <a:pt x="6808167" y="478534"/>
                  <a:pt x="6813562" y="469821"/>
                </a:cubicBezTo>
                <a:lnTo>
                  <a:pt x="6815180" y="469821"/>
                </a:lnTo>
                <a:cubicBezTo>
                  <a:pt x="6817338" y="467643"/>
                  <a:pt x="6819764" y="466553"/>
                  <a:pt x="6822462" y="466553"/>
                </a:cubicBezTo>
                <a:cubicBezTo>
                  <a:pt x="6825158" y="466553"/>
                  <a:pt x="6827048" y="465465"/>
                  <a:pt x="6828126" y="463286"/>
                </a:cubicBezTo>
                <a:cubicBezTo>
                  <a:pt x="6829204" y="461108"/>
                  <a:pt x="6830553" y="458658"/>
                  <a:pt x="6832172" y="455935"/>
                </a:cubicBezTo>
                <a:cubicBezTo>
                  <a:pt x="6833790" y="453213"/>
                  <a:pt x="6834598" y="450762"/>
                  <a:pt x="6834598" y="448583"/>
                </a:cubicBezTo>
                <a:close/>
                <a:moveTo>
                  <a:pt x="7215305" y="443683"/>
                </a:moveTo>
                <a:lnTo>
                  <a:pt x="7203976" y="455118"/>
                </a:lnTo>
                <a:lnTo>
                  <a:pt x="7195885" y="463286"/>
                </a:lnTo>
                <a:lnTo>
                  <a:pt x="7192648" y="466553"/>
                </a:lnTo>
                <a:cubicBezTo>
                  <a:pt x="7192648" y="467643"/>
                  <a:pt x="7193728" y="468188"/>
                  <a:pt x="7195885" y="468188"/>
                </a:cubicBezTo>
                <a:cubicBezTo>
                  <a:pt x="7201279" y="468188"/>
                  <a:pt x="7205594" y="465465"/>
                  <a:pt x="7208830" y="460020"/>
                </a:cubicBezTo>
                <a:cubicBezTo>
                  <a:pt x="7212068" y="454574"/>
                  <a:pt x="7214765" y="449672"/>
                  <a:pt x="7216922" y="445316"/>
                </a:cubicBezTo>
                <a:cubicBezTo>
                  <a:pt x="7216922" y="445316"/>
                  <a:pt x="7216383" y="444771"/>
                  <a:pt x="7215305" y="443683"/>
                </a:cubicBezTo>
                <a:close/>
                <a:moveTo>
                  <a:pt x="4512542" y="443683"/>
                </a:moveTo>
                <a:cubicBezTo>
                  <a:pt x="4510384" y="443683"/>
                  <a:pt x="4508227" y="444771"/>
                  <a:pt x="4506069" y="446950"/>
                </a:cubicBezTo>
                <a:cubicBezTo>
                  <a:pt x="4503912" y="449128"/>
                  <a:pt x="4501753" y="451306"/>
                  <a:pt x="4499595" y="453485"/>
                </a:cubicBezTo>
                <a:lnTo>
                  <a:pt x="4499595" y="473088"/>
                </a:lnTo>
                <a:lnTo>
                  <a:pt x="4499595" y="476356"/>
                </a:lnTo>
                <a:lnTo>
                  <a:pt x="4501214" y="477990"/>
                </a:lnTo>
                <a:cubicBezTo>
                  <a:pt x="4504450" y="474722"/>
                  <a:pt x="4507688" y="470911"/>
                  <a:pt x="4510924" y="466553"/>
                </a:cubicBezTo>
                <a:cubicBezTo>
                  <a:pt x="4517397" y="460020"/>
                  <a:pt x="4520633" y="455662"/>
                  <a:pt x="4520633" y="453485"/>
                </a:cubicBezTo>
                <a:cubicBezTo>
                  <a:pt x="4520633" y="446950"/>
                  <a:pt x="4517936" y="443683"/>
                  <a:pt x="4512542" y="443683"/>
                </a:cubicBezTo>
                <a:close/>
                <a:moveTo>
                  <a:pt x="6081079" y="440415"/>
                </a:moveTo>
                <a:cubicBezTo>
                  <a:pt x="6078921" y="440415"/>
                  <a:pt x="6076764" y="441504"/>
                  <a:pt x="6074606" y="443683"/>
                </a:cubicBezTo>
                <a:lnTo>
                  <a:pt x="6074606" y="448583"/>
                </a:lnTo>
                <a:cubicBezTo>
                  <a:pt x="6074606" y="452939"/>
                  <a:pt x="6075685" y="455118"/>
                  <a:pt x="6077842" y="455118"/>
                </a:cubicBezTo>
                <a:cubicBezTo>
                  <a:pt x="6080000" y="455118"/>
                  <a:pt x="6081888" y="454029"/>
                  <a:pt x="6083507" y="451851"/>
                </a:cubicBezTo>
                <a:cubicBezTo>
                  <a:pt x="6085125" y="449672"/>
                  <a:pt x="6085934" y="447494"/>
                  <a:pt x="6085934" y="445316"/>
                </a:cubicBezTo>
                <a:cubicBezTo>
                  <a:pt x="6085934" y="442048"/>
                  <a:pt x="6084316" y="440415"/>
                  <a:pt x="6081079" y="440415"/>
                </a:cubicBezTo>
                <a:close/>
                <a:moveTo>
                  <a:pt x="4122532" y="438781"/>
                </a:moveTo>
                <a:cubicBezTo>
                  <a:pt x="4119296" y="438781"/>
                  <a:pt x="4117677" y="440415"/>
                  <a:pt x="4117677" y="443683"/>
                </a:cubicBezTo>
                <a:cubicBezTo>
                  <a:pt x="4117677" y="444771"/>
                  <a:pt x="4118217" y="445316"/>
                  <a:pt x="4119296" y="445316"/>
                </a:cubicBezTo>
                <a:cubicBezTo>
                  <a:pt x="4123610" y="445316"/>
                  <a:pt x="4125768" y="443683"/>
                  <a:pt x="4125768" y="440415"/>
                </a:cubicBezTo>
                <a:cubicBezTo>
                  <a:pt x="4125768" y="439325"/>
                  <a:pt x="4124690" y="438781"/>
                  <a:pt x="4122532" y="438781"/>
                </a:cubicBezTo>
                <a:close/>
                <a:moveTo>
                  <a:pt x="2772870" y="437148"/>
                </a:moveTo>
                <a:cubicBezTo>
                  <a:pt x="2769634" y="437148"/>
                  <a:pt x="2766127" y="438237"/>
                  <a:pt x="2762351" y="440415"/>
                </a:cubicBezTo>
                <a:cubicBezTo>
                  <a:pt x="2758574" y="442593"/>
                  <a:pt x="2756687" y="445860"/>
                  <a:pt x="2756687" y="450216"/>
                </a:cubicBezTo>
                <a:cubicBezTo>
                  <a:pt x="2756687" y="452395"/>
                  <a:pt x="2758845" y="453485"/>
                  <a:pt x="2763160" y="453485"/>
                </a:cubicBezTo>
                <a:cubicBezTo>
                  <a:pt x="2771791" y="453485"/>
                  <a:pt x="2776107" y="449672"/>
                  <a:pt x="2776107" y="442048"/>
                </a:cubicBezTo>
                <a:cubicBezTo>
                  <a:pt x="2776107" y="438781"/>
                  <a:pt x="2775028" y="437148"/>
                  <a:pt x="2772870" y="437148"/>
                </a:cubicBezTo>
                <a:close/>
                <a:moveTo>
                  <a:pt x="623566" y="437148"/>
                </a:moveTo>
                <a:cubicBezTo>
                  <a:pt x="620330" y="437148"/>
                  <a:pt x="616823" y="438237"/>
                  <a:pt x="613046" y="440415"/>
                </a:cubicBezTo>
                <a:cubicBezTo>
                  <a:pt x="609272" y="442593"/>
                  <a:pt x="607383" y="445860"/>
                  <a:pt x="607383" y="450216"/>
                </a:cubicBezTo>
                <a:cubicBezTo>
                  <a:pt x="607383" y="452395"/>
                  <a:pt x="609541" y="453485"/>
                  <a:pt x="613856" y="453485"/>
                </a:cubicBezTo>
                <a:cubicBezTo>
                  <a:pt x="622487" y="453485"/>
                  <a:pt x="626802" y="449672"/>
                  <a:pt x="626802" y="442048"/>
                </a:cubicBezTo>
                <a:cubicBezTo>
                  <a:pt x="626802" y="438781"/>
                  <a:pt x="625724" y="437148"/>
                  <a:pt x="623566" y="437148"/>
                </a:cubicBezTo>
                <a:close/>
                <a:moveTo>
                  <a:pt x="8306442" y="435514"/>
                </a:moveTo>
                <a:cubicBezTo>
                  <a:pt x="8304285" y="435514"/>
                  <a:pt x="8301589" y="437148"/>
                  <a:pt x="8298351" y="440415"/>
                </a:cubicBezTo>
                <a:cubicBezTo>
                  <a:pt x="8298351" y="442593"/>
                  <a:pt x="8298082" y="446132"/>
                  <a:pt x="8297542" y="451034"/>
                </a:cubicBezTo>
                <a:cubicBezTo>
                  <a:pt x="8297003" y="455935"/>
                  <a:pt x="8294575" y="458385"/>
                  <a:pt x="8290260" y="458385"/>
                </a:cubicBezTo>
                <a:lnTo>
                  <a:pt x="8277314" y="458385"/>
                </a:lnTo>
                <a:cubicBezTo>
                  <a:pt x="8271919" y="466009"/>
                  <a:pt x="8265445" y="471999"/>
                  <a:pt x="8257894" y="476356"/>
                </a:cubicBezTo>
                <a:cubicBezTo>
                  <a:pt x="8250341" y="480712"/>
                  <a:pt x="8243329" y="485613"/>
                  <a:pt x="8236857" y="491058"/>
                </a:cubicBezTo>
                <a:cubicBezTo>
                  <a:pt x="8234699" y="493237"/>
                  <a:pt x="8232811" y="495960"/>
                  <a:pt x="8231192" y="499227"/>
                </a:cubicBezTo>
                <a:cubicBezTo>
                  <a:pt x="8229574" y="502495"/>
                  <a:pt x="8227685" y="505218"/>
                  <a:pt x="8225528" y="507395"/>
                </a:cubicBezTo>
                <a:cubicBezTo>
                  <a:pt x="8223371" y="509574"/>
                  <a:pt x="8220673" y="511207"/>
                  <a:pt x="8217436" y="512297"/>
                </a:cubicBezTo>
                <a:cubicBezTo>
                  <a:pt x="8214199" y="513386"/>
                  <a:pt x="8211503" y="515019"/>
                  <a:pt x="8209344" y="517198"/>
                </a:cubicBezTo>
                <a:cubicBezTo>
                  <a:pt x="8208266" y="518286"/>
                  <a:pt x="8207186" y="519104"/>
                  <a:pt x="8206108" y="519648"/>
                </a:cubicBezTo>
                <a:cubicBezTo>
                  <a:pt x="8205030" y="520193"/>
                  <a:pt x="8203950" y="521554"/>
                  <a:pt x="8202872" y="523732"/>
                </a:cubicBezTo>
                <a:lnTo>
                  <a:pt x="8198016" y="528633"/>
                </a:lnTo>
                <a:lnTo>
                  <a:pt x="8198016" y="531900"/>
                </a:lnTo>
                <a:cubicBezTo>
                  <a:pt x="8204491" y="531900"/>
                  <a:pt x="8207996" y="531356"/>
                  <a:pt x="8208537" y="530267"/>
                </a:cubicBezTo>
                <a:cubicBezTo>
                  <a:pt x="8209076" y="529177"/>
                  <a:pt x="8212042" y="526455"/>
                  <a:pt x="8217436" y="522098"/>
                </a:cubicBezTo>
                <a:cubicBezTo>
                  <a:pt x="8220673" y="519921"/>
                  <a:pt x="8224179" y="519376"/>
                  <a:pt x="8227956" y="520465"/>
                </a:cubicBezTo>
                <a:cubicBezTo>
                  <a:pt x="8231731" y="521554"/>
                  <a:pt x="8234699" y="520465"/>
                  <a:pt x="8236857" y="517198"/>
                </a:cubicBezTo>
                <a:cubicBezTo>
                  <a:pt x="8239014" y="513930"/>
                  <a:pt x="8240362" y="510935"/>
                  <a:pt x="8240903" y="508212"/>
                </a:cubicBezTo>
                <a:cubicBezTo>
                  <a:pt x="8241442" y="505490"/>
                  <a:pt x="8242790" y="503039"/>
                  <a:pt x="8244948" y="500861"/>
                </a:cubicBezTo>
                <a:cubicBezTo>
                  <a:pt x="8253579" y="493237"/>
                  <a:pt x="8263019" y="486702"/>
                  <a:pt x="8273269" y="481257"/>
                </a:cubicBezTo>
                <a:cubicBezTo>
                  <a:pt x="8283517" y="475811"/>
                  <a:pt x="8293496" y="469276"/>
                  <a:pt x="8303206" y="461653"/>
                </a:cubicBezTo>
                <a:cubicBezTo>
                  <a:pt x="8305364" y="459474"/>
                  <a:pt x="8306983" y="457023"/>
                  <a:pt x="8308061" y="454301"/>
                </a:cubicBezTo>
                <a:cubicBezTo>
                  <a:pt x="8309140" y="451578"/>
                  <a:pt x="8310758" y="449128"/>
                  <a:pt x="8312916" y="446950"/>
                </a:cubicBezTo>
                <a:cubicBezTo>
                  <a:pt x="8313994" y="445860"/>
                  <a:pt x="8315883" y="445044"/>
                  <a:pt x="8318580" y="444499"/>
                </a:cubicBezTo>
                <a:cubicBezTo>
                  <a:pt x="8321276" y="443955"/>
                  <a:pt x="8322626" y="442593"/>
                  <a:pt x="8322626" y="440415"/>
                </a:cubicBezTo>
                <a:cubicBezTo>
                  <a:pt x="8322626" y="438237"/>
                  <a:pt x="8320469" y="436876"/>
                  <a:pt x="8316152" y="436330"/>
                </a:cubicBezTo>
                <a:cubicBezTo>
                  <a:pt x="8311837" y="435786"/>
                  <a:pt x="8308600" y="435514"/>
                  <a:pt x="8306442" y="435514"/>
                </a:cubicBezTo>
                <a:close/>
                <a:moveTo>
                  <a:pt x="7900250" y="435514"/>
                </a:moveTo>
                <a:cubicBezTo>
                  <a:pt x="7894856" y="435514"/>
                  <a:pt x="7890271" y="438237"/>
                  <a:pt x="7886494" y="443683"/>
                </a:cubicBezTo>
                <a:cubicBezTo>
                  <a:pt x="7882718" y="449128"/>
                  <a:pt x="7879212" y="453485"/>
                  <a:pt x="7875976" y="456751"/>
                </a:cubicBezTo>
                <a:lnTo>
                  <a:pt x="7875976" y="458385"/>
                </a:lnTo>
                <a:cubicBezTo>
                  <a:pt x="7875976" y="461653"/>
                  <a:pt x="7878132" y="463286"/>
                  <a:pt x="7882448" y="463286"/>
                </a:cubicBezTo>
                <a:cubicBezTo>
                  <a:pt x="7883528" y="463286"/>
                  <a:pt x="7884606" y="462742"/>
                  <a:pt x="7885685" y="461653"/>
                </a:cubicBezTo>
                <a:cubicBezTo>
                  <a:pt x="7890000" y="454029"/>
                  <a:pt x="7895394" y="445860"/>
                  <a:pt x="7901868" y="437148"/>
                </a:cubicBezTo>
                <a:cubicBezTo>
                  <a:pt x="7901868" y="436058"/>
                  <a:pt x="7901328" y="435514"/>
                  <a:pt x="7900250" y="435514"/>
                </a:cubicBezTo>
                <a:close/>
                <a:moveTo>
                  <a:pt x="6789287" y="435514"/>
                </a:moveTo>
                <a:cubicBezTo>
                  <a:pt x="6787129" y="435514"/>
                  <a:pt x="6784433" y="437148"/>
                  <a:pt x="6781196" y="440415"/>
                </a:cubicBezTo>
                <a:cubicBezTo>
                  <a:pt x="6781196" y="442593"/>
                  <a:pt x="6780926" y="446132"/>
                  <a:pt x="6780386" y="451034"/>
                </a:cubicBezTo>
                <a:cubicBezTo>
                  <a:pt x="6779847" y="455935"/>
                  <a:pt x="6777419" y="458385"/>
                  <a:pt x="6773104" y="458385"/>
                </a:cubicBezTo>
                <a:lnTo>
                  <a:pt x="6760158" y="458385"/>
                </a:lnTo>
                <a:cubicBezTo>
                  <a:pt x="6754763" y="466009"/>
                  <a:pt x="6748290" y="471999"/>
                  <a:pt x="6740738" y="476356"/>
                </a:cubicBezTo>
                <a:cubicBezTo>
                  <a:pt x="6733186" y="480712"/>
                  <a:pt x="6726174" y="485613"/>
                  <a:pt x="6719701" y="491058"/>
                </a:cubicBezTo>
                <a:cubicBezTo>
                  <a:pt x="6717542" y="493237"/>
                  <a:pt x="6715655" y="495960"/>
                  <a:pt x="6714036" y="499227"/>
                </a:cubicBezTo>
                <a:cubicBezTo>
                  <a:pt x="6712418" y="502495"/>
                  <a:pt x="6710530" y="505218"/>
                  <a:pt x="6708372" y="507395"/>
                </a:cubicBezTo>
                <a:cubicBezTo>
                  <a:pt x="6706215" y="509574"/>
                  <a:pt x="6703516" y="511207"/>
                  <a:pt x="6700280" y="512297"/>
                </a:cubicBezTo>
                <a:cubicBezTo>
                  <a:pt x="6697044" y="513386"/>
                  <a:pt x="6694348" y="515019"/>
                  <a:pt x="6692189" y="517198"/>
                </a:cubicBezTo>
                <a:cubicBezTo>
                  <a:pt x="6691110" y="518286"/>
                  <a:pt x="6690031" y="519104"/>
                  <a:pt x="6688953" y="519648"/>
                </a:cubicBezTo>
                <a:cubicBezTo>
                  <a:pt x="6687874" y="520193"/>
                  <a:pt x="6686794" y="521554"/>
                  <a:pt x="6685716" y="523732"/>
                </a:cubicBezTo>
                <a:lnTo>
                  <a:pt x="6680862" y="528633"/>
                </a:lnTo>
                <a:lnTo>
                  <a:pt x="6680862" y="531900"/>
                </a:lnTo>
                <a:cubicBezTo>
                  <a:pt x="6687335" y="531900"/>
                  <a:pt x="6690840" y="531356"/>
                  <a:pt x="6691380" y="530267"/>
                </a:cubicBezTo>
                <a:cubicBezTo>
                  <a:pt x="6691920" y="529177"/>
                  <a:pt x="6694886" y="526455"/>
                  <a:pt x="6700280" y="522098"/>
                </a:cubicBezTo>
                <a:cubicBezTo>
                  <a:pt x="6703516" y="519921"/>
                  <a:pt x="6707024" y="519376"/>
                  <a:pt x="6710800" y="520465"/>
                </a:cubicBezTo>
                <a:cubicBezTo>
                  <a:pt x="6714576" y="521554"/>
                  <a:pt x="6717542" y="520465"/>
                  <a:pt x="6719701" y="517198"/>
                </a:cubicBezTo>
                <a:cubicBezTo>
                  <a:pt x="6721858" y="513930"/>
                  <a:pt x="6723206" y="510935"/>
                  <a:pt x="6723746" y="508212"/>
                </a:cubicBezTo>
                <a:cubicBezTo>
                  <a:pt x="6724286" y="505490"/>
                  <a:pt x="6725634" y="503039"/>
                  <a:pt x="6727792" y="500861"/>
                </a:cubicBezTo>
                <a:cubicBezTo>
                  <a:pt x="6736423" y="493237"/>
                  <a:pt x="6745863" y="486702"/>
                  <a:pt x="6756112" y="481257"/>
                </a:cubicBezTo>
                <a:cubicBezTo>
                  <a:pt x="6766361" y="475811"/>
                  <a:pt x="6776340" y="469276"/>
                  <a:pt x="6786050" y="461653"/>
                </a:cubicBezTo>
                <a:cubicBezTo>
                  <a:pt x="6788208" y="459474"/>
                  <a:pt x="6789828" y="457023"/>
                  <a:pt x="6790905" y="454301"/>
                </a:cubicBezTo>
                <a:cubicBezTo>
                  <a:pt x="6791984" y="451578"/>
                  <a:pt x="6793602" y="449128"/>
                  <a:pt x="6795760" y="446950"/>
                </a:cubicBezTo>
                <a:cubicBezTo>
                  <a:pt x="6796838" y="445860"/>
                  <a:pt x="6798727" y="445044"/>
                  <a:pt x="6801424" y="444499"/>
                </a:cubicBezTo>
                <a:cubicBezTo>
                  <a:pt x="6804120" y="443955"/>
                  <a:pt x="6805470" y="442593"/>
                  <a:pt x="6805470" y="440415"/>
                </a:cubicBezTo>
                <a:cubicBezTo>
                  <a:pt x="6805470" y="438237"/>
                  <a:pt x="6803313" y="436876"/>
                  <a:pt x="6798996" y="436330"/>
                </a:cubicBezTo>
                <a:cubicBezTo>
                  <a:pt x="6794682" y="435786"/>
                  <a:pt x="6791444" y="435514"/>
                  <a:pt x="6789287" y="435514"/>
                </a:cubicBezTo>
                <a:close/>
                <a:moveTo>
                  <a:pt x="6383094" y="435514"/>
                </a:moveTo>
                <a:cubicBezTo>
                  <a:pt x="6377700" y="435514"/>
                  <a:pt x="6373115" y="438237"/>
                  <a:pt x="6369339" y="443683"/>
                </a:cubicBezTo>
                <a:cubicBezTo>
                  <a:pt x="6365563" y="449128"/>
                  <a:pt x="6362056" y="453485"/>
                  <a:pt x="6358820" y="456751"/>
                </a:cubicBezTo>
                <a:lnTo>
                  <a:pt x="6358820" y="458385"/>
                </a:lnTo>
                <a:cubicBezTo>
                  <a:pt x="6358820" y="461653"/>
                  <a:pt x="6360977" y="463286"/>
                  <a:pt x="6365293" y="463286"/>
                </a:cubicBezTo>
                <a:cubicBezTo>
                  <a:pt x="6366372" y="463286"/>
                  <a:pt x="6367450" y="462742"/>
                  <a:pt x="6368529" y="461653"/>
                </a:cubicBezTo>
                <a:cubicBezTo>
                  <a:pt x="6372845" y="454029"/>
                  <a:pt x="6378239" y="445860"/>
                  <a:pt x="6384712" y="437148"/>
                </a:cubicBezTo>
                <a:cubicBezTo>
                  <a:pt x="6384712" y="436058"/>
                  <a:pt x="6384172" y="435514"/>
                  <a:pt x="6383094" y="435514"/>
                </a:cubicBezTo>
                <a:close/>
                <a:moveTo>
                  <a:pt x="2936318" y="435514"/>
                </a:moveTo>
                <a:cubicBezTo>
                  <a:pt x="2934161" y="435514"/>
                  <a:pt x="2933082" y="437148"/>
                  <a:pt x="2933082" y="440415"/>
                </a:cubicBezTo>
                <a:cubicBezTo>
                  <a:pt x="2933082" y="444771"/>
                  <a:pt x="2935239" y="446950"/>
                  <a:pt x="2939555" y="446950"/>
                </a:cubicBezTo>
                <a:cubicBezTo>
                  <a:pt x="2944949" y="446950"/>
                  <a:pt x="2947647" y="444227"/>
                  <a:pt x="2947647" y="438781"/>
                </a:cubicBezTo>
                <a:cubicBezTo>
                  <a:pt x="2947647" y="436602"/>
                  <a:pt x="2947106" y="435514"/>
                  <a:pt x="2946027" y="435514"/>
                </a:cubicBezTo>
                <a:close/>
                <a:moveTo>
                  <a:pt x="2272815" y="435514"/>
                </a:moveTo>
                <a:cubicBezTo>
                  <a:pt x="2267421" y="440960"/>
                  <a:pt x="2261218" y="447767"/>
                  <a:pt x="2254204" y="455935"/>
                </a:cubicBezTo>
                <a:cubicBezTo>
                  <a:pt x="2247192" y="464104"/>
                  <a:pt x="2239910" y="468188"/>
                  <a:pt x="2232357" y="468188"/>
                </a:cubicBezTo>
                <a:lnTo>
                  <a:pt x="2230739" y="468188"/>
                </a:lnTo>
                <a:lnTo>
                  <a:pt x="2227504" y="468188"/>
                </a:lnTo>
                <a:cubicBezTo>
                  <a:pt x="2226424" y="468188"/>
                  <a:pt x="2225884" y="467643"/>
                  <a:pt x="2225884" y="466553"/>
                </a:cubicBezTo>
                <a:cubicBezTo>
                  <a:pt x="2224806" y="466553"/>
                  <a:pt x="2221840" y="468460"/>
                  <a:pt x="2216984" y="472272"/>
                </a:cubicBezTo>
                <a:cubicBezTo>
                  <a:pt x="2212129" y="476083"/>
                  <a:pt x="2209701" y="478534"/>
                  <a:pt x="2209701" y="479623"/>
                </a:cubicBezTo>
                <a:cubicBezTo>
                  <a:pt x="2209701" y="487247"/>
                  <a:pt x="2208354" y="492420"/>
                  <a:pt x="2205657" y="495142"/>
                </a:cubicBezTo>
                <a:cubicBezTo>
                  <a:pt x="2202958" y="497865"/>
                  <a:pt x="2199452" y="499772"/>
                  <a:pt x="2195138" y="500861"/>
                </a:cubicBezTo>
                <a:cubicBezTo>
                  <a:pt x="2190821" y="501949"/>
                  <a:pt x="2186506" y="503311"/>
                  <a:pt x="2182191" y="504946"/>
                </a:cubicBezTo>
                <a:cubicBezTo>
                  <a:pt x="2177875" y="506579"/>
                  <a:pt x="2174099" y="509574"/>
                  <a:pt x="2170863" y="513930"/>
                </a:cubicBezTo>
                <a:cubicBezTo>
                  <a:pt x="2168705" y="521554"/>
                  <a:pt x="2164390" y="525911"/>
                  <a:pt x="2157916" y="527000"/>
                </a:cubicBezTo>
                <a:cubicBezTo>
                  <a:pt x="2151443" y="528089"/>
                  <a:pt x="2148207" y="530812"/>
                  <a:pt x="2148207" y="535168"/>
                </a:cubicBezTo>
                <a:cubicBezTo>
                  <a:pt x="2148207" y="537346"/>
                  <a:pt x="2150904" y="538435"/>
                  <a:pt x="2156298" y="538435"/>
                </a:cubicBezTo>
                <a:cubicBezTo>
                  <a:pt x="2164928" y="538435"/>
                  <a:pt x="2172211" y="534896"/>
                  <a:pt x="2178145" y="527816"/>
                </a:cubicBezTo>
                <a:cubicBezTo>
                  <a:pt x="2184079" y="520737"/>
                  <a:pt x="2190282" y="514475"/>
                  <a:pt x="2196756" y="509030"/>
                </a:cubicBezTo>
                <a:cubicBezTo>
                  <a:pt x="2205386" y="503584"/>
                  <a:pt x="2214287" y="497865"/>
                  <a:pt x="2223458" y="491876"/>
                </a:cubicBezTo>
                <a:cubicBezTo>
                  <a:pt x="2232627" y="485886"/>
                  <a:pt x="2241528" y="479079"/>
                  <a:pt x="2250159" y="471455"/>
                </a:cubicBezTo>
                <a:cubicBezTo>
                  <a:pt x="2252317" y="469276"/>
                  <a:pt x="2253127" y="467371"/>
                  <a:pt x="2252586" y="465737"/>
                </a:cubicBezTo>
                <a:cubicBezTo>
                  <a:pt x="2252047" y="464104"/>
                  <a:pt x="2252856" y="462197"/>
                  <a:pt x="2255014" y="460020"/>
                </a:cubicBezTo>
                <a:cubicBezTo>
                  <a:pt x="2258250" y="457841"/>
                  <a:pt x="2263105" y="455662"/>
                  <a:pt x="2269579" y="453485"/>
                </a:cubicBezTo>
                <a:cubicBezTo>
                  <a:pt x="2276052" y="451306"/>
                  <a:pt x="2279289" y="447494"/>
                  <a:pt x="2279289" y="442048"/>
                </a:cubicBezTo>
                <a:cubicBezTo>
                  <a:pt x="2279289" y="439871"/>
                  <a:pt x="2277130" y="437692"/>
                  <a:pt x="2272815" y="435514"/>
                </a:cubicBezTo>
                <a:close/>
                <a:moveTo>
                  <a:pt x="787014" y="435514"/>
                </a:moveTo>
                <a:cubicBezTo>
                  <a:pt x="784857" y="435514"/>
                  <a:pt x="783778" y="437148"/>
                  <a:pt x="783778" y="440415"/>
                </a:cubicBezTo>
                <a:cubicBezTo>
                  <a:pt x="783778" y="444771"/>
                  <a:pt x="785935" y="446950"/>
                  <a:pt x="790251" y="446950"/>
                </a:cubicBezTo>
                <a:cubicBezTo>
                  <a:pt x="795645" y="446950"/>
                  <a:pt x="798343" y="444227"/>
                  <a:pt x="798343" y="438781"/>
                </a:cubicBezTo>
                <a:cubicBezTo>
                  <a:pt x="798343" y="436602"/>
                  <a:pt x="797802" y="435514"/>
                  <a:pt x="796725" y="435514"/>
                </a:cubicBezTo>
                <a:close/>
                <a:moveTo>
                  <a:pt x="8013531" y="433880"/>
                </a:moveTo>
                <a:cubicBezTo>
                  <a:pt x="8007056" y="433880"/>
                  <a:pt x="8003820" y="436602"/>
                  <a:pt x="8003820" y="442048"/>
                </a:cubicBezTo>
                <a:lnTo>
                  <a:pt x="8003820" y="445316"/>
                </a:lnTo>
                <a:cubicBezTo>
                  <a:pt x="8010295" y="443137"/>
                  <a:pt x="8013531" y="439325"/>
                  <a:pt x="8013531" y="433880"/>
                </a:cubicBezTo>
                <a:close/>
                <a:moveTo>
                  <a:pt x="8257894" y="432246"/>
                </a:moveTo>
                <a:cubicBezTo>
                  <a:pt x="8254657" y="432246"/>
                  <a:pt x="8250882" y="435514"/>
                  <a:pt x="8246565" y="442048"/>
                </a:cubicBezTo>
                <a:cubicBezTo>
                  <a:pt x="8242250" y="448583"/>
                  <a:pt x="8239014" y="452939"/>
                  <a:pt x="8236857" y="455118"/>
                </a:cubicBezTo>
                <a:cubicBezTo>
                  <a:pt x="8230382" y="458385"/>
                  <a:pt x="8226068" y="460564"/>
                  <a:pt x="8223910" y="461653"/>
                </a:cubicBezTo>
                <a:cubicBezTo>
                  <a:pt x="8221752" y="462742"/>
                  <a:pt x="8218516" y="466009"/>
                  <a:pt x="8214199" y="471455"/>
                </a:cubicBezTo>
                <a:cubicBezTo>
                  <a:pt x="8212042" y="473633"/>
                  <a:pt x="8210153" y="476628"/>
                  <a:pt x="8208537" y="480440"/>
                </a:cubicBezTo>
                <a:cubicBezTo>
                  <a:pt x="8206918" y="484251"/>
                  <a:pt x="8206108" y="487247"/>
                  <a:pt x="8206108" y="489425"/>
                </a:cubicBezTo>
                <a:cubicBezTo>
                  <a:pt x="8207186" y="489425"/>
                  <a:pt x="8213121" y="486702"/>
                  <a:pt x="8223910" y="481257"/>
                </a:cubicBezTo>
                <a:cubicBezTo>
                  <a:pt x="8234699" y="475811"/>
                  <a:pt x="8240632" y="471999"/>
                  <a:pt x="8241710" y="469821"/>
                </a:cubicBezTo>
                <a:cubicBezTo>
                  <a:pt x="8243868" y="464376"/>
                  <a:pt x="8244408" y="461925"/>
                  <a:pt x="8243329" y="462469"/>
                </a:cubicBezTo>
                <a:cubicBezTo>
                  <a:pt x="8242250" y="463014"/>
                  <a:pt x="8243329" y="461653"/>
                  <a:pt x="8246565" y="458385"/>
                </a:cubicBezTo>
                <a:cubicBezTo>
                  <a:pt x="8248723" y="456207"/>
                  <a:pt x="8251691" y="454574"/>
                  <a:pt x="8255466" y="453485"/>
                </a:cubicBezTo>
                <a:cubicBezTo>
                  <a:pt x="8259243" y="452395"/>
                  <a:pt x="8262209" y="450762"/>
                  <a:pt x="8264367" y="448583"/>
                </a:cubicBezTo>
                <a:lnTo>
                  <a:pt x="8264367" y="440415"/>
                </a:lnTo>
                <a:lnTo>
                  <a:pt x="8264367" y="437148"/>
                </a:lnTo>
                <a:cubicBezTo>
                  <a:pt x="8264367" y="433880"/>
                  <a:pt x="8262209" y="432246"/>
                  <a:pt x="8257894" y="432246"/>
                </a:cubicBezTo>
                <a:close/>
                <a:moveTo>
                  <a:pt x="6740738" y="432246"/>
                </a:moveTo>
                <a:cubicBezTo>
                  <a:pt x="6737502" y="432246"/>
                  <a:pt x="6733726" y="435514"/>
                  <a:pt x="6729410" y="442048"/>
                </a:cubicBezTo>
                <a:cubicBezTo>
                  <a:pt x="6725094" y="448583"/>
                  <a:pt x="6721858" y="452939"/>
                  <a:pt x="6719701" y="455118"/>
                </a:cubicBezTo>
                <a:cubicBezTo>
                  <a:pt x="6713228" y="458385"/>
                  <a:pt x="6708912" y="460564"/>
                  <a:pt x="6706754" y="461653"/>
                </a:cubicBezTo>
                <a:cubicBezTo>
                  <a:pt x="6704597" y="462742"/>
                  <a:pt x="6701360" y="466009"/>
                  <a:pt x="6697044" y="471455"/>
                </a:cubicBezTo>
                <a:cubicBezTo>
                  <a:pt x="6694886" y="473633"/>
                  <a:pt x="6692998" y="476628"/>
                  <a:pt x="6691380" y="480440"/>
                </a:cubicBezTo>
                <a:cubicBezTo>
                  <a:pt x="6689762" y="484251"/>
                  <a:pt x="6688953" y="487247"/>
                  <a:pt x="6688953" y="489425"/>
                </a:cubicBezTo>
                <a:cubicBezTo>
                  <a:pt x="6690031" y="489425"/>
                  <a:pt x="6695966" y="486702"/>
                  <a:pt x="6706754" y="481257"/>
                </a:cubicBezTo>
                <a:cubicBezTo>
                  <a:pt x="6717542" y="475811"/>
                  <a:pt x="6723476" y="471999"/>
                  <a:pt x="6724555" y="469821"/>
                </a:cubicBezTo>
                <a:cubicBezTo>
                  <a:pt x="6726714" y="464376"/>
                  <a:pt x="6727252" y="461925"/>
                  <a:pt x="6726174" y="462469"/>
                </a:cubicBezTo>
                <a:cubicBezTo>
                  <a:pt x="6725094" y="463014"/>
                  <a:pt x="6726174" y="461653"/>
                  <a:pt x="6729410" y="458385"/>
                </a:cubicBezTo>
                <a:cubicBezTo>
                  <a:pt x="6731568" y="456207"/>
                  <a:pt x="6734536" y="454574"/>
                  <a:pt x="6738310" y="453485"/>
                </a:cubicBezTo>
                <a:cubicBezTo>
                  <a:pt x="6742086" y="452395"/>
                  <a:pt x="6745054" y="450762"/>
                  <a:pt x="6747212" y="448583"/>
                </a:cubicBezTo>
                <a:lnTo>
                  <a:pt x="6747212" y="440415"/>
                </a:lnTo>
                <a:lnTo>
                  <a:pt x="6747212" y="437148"/>
                </a:lnTo>
                <a:cubicBezTo>
                  <a:pt x="6747212" y="433880"/>
                  <a:pt x="6745054" y="432246"/>
                  <a:pt x="6740738" y="432246"/>
                </a:cubicBezTo>
                <a:close/>
                <a:moveTo>
                  <a:pt x="3827495" y="432246"/>
                </a:moveTo>
                <a:cubicBezTo>
                  <a:pt x="3822101" y="438781"/>
                  <a:pt x="3816437" y="442321"/>
                  <a:pt x="3810504" y="442865"/>
                </a:cubicBezTo>
                <a:cubicBezTo>
                  <a:pt x="3804569" y="443409"/>
                  <a:pt x="3797827" y="448039"/>
                  <a:pt x="3790275" y="456751"/>
                </a:cubicBezTo>
                <a:cubicBezTo>
                  <a:pt x="3788116" y="458930"/>
                  <a:pt x="3782992" y="461925"/>
                  <a:pt x="3774901" y="465737"/>
                </a:cubicBezTo>
                <a:cubicBezTo>
                  <a:pt x="3766809" y="469549"/>
                  <a:pt x="3762763" y="472544"/>
                  <a:pt x="3762763" y="474722"/>
                </a:cubicBezTo>
                <a:cubicBezTo>
                  <a:pt x="3762763" y="475811"/>
                  <a:pt x="3763034" y="476900"/>
                  <a:pt x="3763573" y="477990"/>
                </a:cubicBezTo>
                <a:cubicBezTo>
                  <a:pt x="3764113" y="479079"/>
                  <a:pt x="3764382" y="480712"/>
                  <a:pt x="3764382" y="482890"/>
                </a:cubicBezTo>
                <a:cubicBezTo>
                  <a:pt x="3764382" y="486158"/>
                  <a:pt x="3763303" y="488609"/>
                  <a:pt x="3761145" y="490242"/>
                </a:cubicBezTo>
                <a:cubicBezTo>
                  <a:pt x="3758988" y="491876"/>
                  <a:pt x="3756291" y="492965"/>
                  <a:pt x="3753053" y="493509"/>
                </a:cubicBezTo>
                <a:cubicBezTo>
                  <a:pt x="3749817" y="494054"/>
                  <a:pt x="3747120" y="495142"/>
                  <a:pt x="3744962" y="496777"/>
                </a:cubicBezTo>
                <a:cubicBezTo>
                  <a:pt x="3742805" y="498411"/>
                  <a:pt x="3741726" y="501405"/>
                  <a:pt x="3741726" y="505762"/>
                </a:cubicBezTo>
                <a:lnTo>
                  <a:pt x="3743344" y="505762"/>
                </a:lnTo>
                <a:cubicBezTo>
                  <a:pt x="3748738" y="505762"/>
                  <a:pt x="3752784" y="503584"/>
                  <a:pt x="3755481" y="499227"/>
                </a:cubicBezTo>
                <a:cubicBezTo>
                  <a:pt x="3758178" y="494870"/>
                  <a:pt x="3762224" y="491604"/>
                  <a:pt x="3767618" y="489425"/>
                </a:cubicBezTo>
                <a:cubicBezTo>
                  <a:pt x="3773013" y="485069"/>
                  <a:pt x="3778946" y="481802"/>
                  <a:pt x="3785419" y="479623"/>
                </a:cubicBezTo>
                <a:cubicBezTo>
                  <a:pt x="3791893" y="477444"/>
                  <a:pt x="3797827" y="474178"/>
                  <a:pt x="3803222" y="469821"/>
                </a:cubicBezTo>
                <a:cubicBezTo>
                  <a:pt x="3807536" y="466553"/>
                  <a:pt x="3811042" y="462469"/>
                  <a:pt x="3813740" y="457569"/>
                </a:cubicBezTo>
                <a:cubicBezTo>
                  <a:pt x="3816437" y="452667"/>
                  <a:pt x="3819405" y="448583"/>
                  <a:pt x="3822641" y="445316"/>
                </a:cubicBezTo>
                <a:cubicBezTo>
                  <a:pt x="3824799" y="444227"/>
                  <a:pt x="3827495" y="442593"/>
                  <a:pt x="3830732" y="440415"/>
                </a:cubicBezTo>
                <a:cubicBezTo>
                  <a:pt x="3833968" y="438237"/>
                  <a:pt x="3835588" y="436602"/>
                  <a:pt x="3835588" y="435514"/>
                </a:cubicBezTo>
                <a:lnTo>
                  <a:pt x="3835588" y="433880"/>
                </a:lnTo>
                <a:lnTo>
                  <a:pt x="3832350" y="433880"/>
                </a:lnTo>
                <a:cubicBezTo>
                  <a:pt x="3831271" y="433880"/>
                  <a:pt x="3830193" y="433336"/>
                  <a:pt x="3829114" y="432246"/>
                </a:cubicBezTo>
                <a:close/>
                <a:moveTo>
                  <a:pt x="7963362" y="427346"/>
                </a:moveTo>
                <a:cubicBezTo>
                  <a:pt x="7961206" y="427346"/>
                  <a:pt x="7959856" y="428707"/>
                  <a:pt x="7959317" y="431430"/>
                </a:cubicBezTo>
                <a:cubicBezTo>
                  <a:pt x="7958778" y="434153"/>
                  <a:pt x="7957430" y="436058"/>
                  <a:pt x="7955272" y="437148"/>
                </a:cubicBezTo>
                <a:cubicBezTo>
                  <a:pt x="7949877" y="434969"/>
                  <a:pt x="7944214" y="436058"/>
                  <a:pt x="7938278" y="440415"/>
                </a:cubicBezTo>
                <a:cubicBezTo>
                  <a:pt x="7932345" y="444771"/>
                  <a:pt x="7927760" y="449128"/>
                  <a:pt x="7924524" y="453485"/>
                </a:cubicBezTo>
                <a:cubicBezTo>
                  <a:pt x="7923446" y="454574"/>
                  <a:pt x="7923176" y="455662"/>
                  <a:pt x="7923715" y="456751"/>
                </a:cubicBezTo>
                <a:cubicBezTo>
                  <a:pt x="7924254" y="457841"/>
                  <a:pt x="7923446" y="459474"/>
                  <a:pt x="7921287" y="461653"/>
                </a:cubicBezTo>
                <a:cubicBezTo>
                  <a:pt x="7919130" y="463830"/>
                  <a:pt x="7916972" y="464376"/>
                  <a:pt x="7914814" y="463286"/>
                </a:cubicBezTo>
                <a:cubicBezTo>
                  <a:pt x="7912656" y="462197"/>
                  <a:pt x="7910498" y="462742"/>
                  <a:pt x="7908342" y="464920"/>
                </a:cubicBezTo>
                <a:cubicBezTo>
                  <a:pt x="7906183" y="467099"/>
                  <a:pt x="7900789" y="471999"/>
                  <a:pt x="7892158" y="479623"/>
                </a:cubicBezTo>
                <a:cubicBezTo>
                  <a:pt x="7883528" y="487247"/>
                  <a:pt x="7879212" y="492148"/>
                  <a:pt x="7879212" y="494326"/>
                </a:cubicBezTo>
                <a:lnTo>
                  <a:pt x="7882448" y="494326"/>
                </a:lnTo>
                <a:cubicBezTo>
                  <a:pt x="7892158" y="486702"/>
                  <a:pt x="7901868" y="484525"/>
                  <a:pt x="7911578" y="487791"/>
                </a:cubicBezTo>
                <a:cubicBezTo>
                  <a:pt x="7913736" y="485613"/>
                  <a:pt x="7915354" y="483435"/>
                  <a:pt x="7916433" y="481257"/>
                </a:cubicBezTo>
                <a:cubicBezTo>
                  <a:pt x="7917511" y="479079"/>
                  <a:pt x="7919130" y="476900"/>
                  <a:pt x="7921287" y="474722"/>
                </a:cubicBezTo>
                <a:cubicBezTo>
                  <a:pt x="7927760" y="470365"/>
                  <a:pt x="7932616" y="465465"/>
                  <a:pt x="7935852" y="460020"/>
                </a:cubicBezTo>
                <a:cubicBezTo>
                  <a:pt x="7939088" y="454574"/>
                  <a:pt x="7942324" y="450762"/>
                  <a:pt x="7945563" y="448583"/>
                </a:cubicBezTo>
                <a:cubicBezTo>
                  <a:pt x="7950956" y="449672"/>
                  <a:pt x="7955542" y="448855"/>
                  <a:pt x="7959317" y="446132"/>
                </a:cubicBezTo>
                <a:cubicBezTo>
                  <a:pt x="7963094" y="443409"/>
                  <a:pt x="7964982" y="439325"/>
                  <a:pt x="7964982" y="433880"/>
                </a:cubicBezTo>
                <a:lnTo>
                  <a:pt x="7964982" y="428979"/>
                </a:lnTo>
                <a:cubicBezTo>
                  <a:pt x="7964982" y="427890"/>
                  <a:pt x="7964442" y="427346"/>
                  <a:pt x="7963362" y="427346"/>
                </a:cubicBezTo>
                <a:close/>
                <a:moveTo>
                  <a:pt x="4073983" y="425711"/>
                </a:moveTo>
                <a:cubicBezTo>
                  <a:pt x="4071825" y="425711"/>
                  <a:pt x="4069128" y="426529"/>
                  <a:pt x="4065892" y="428162"/>
                </a:cubicBezTo>
                <a:cubicBezTo>
                  <a:pt x="4062654" y="429796"/>
                  <a:pt x="4061036" y="431702"/>
                  <a:pt x="4061036" y="433880"/>
                </a:cubicBezTo>
                <a:cubicBezTo>
                  <a:pt x="4061036" y="439325"/>
                  <a:pt x="4063194" y="442048"/>
                  <a:pt x="4067510" y="442048"/>
                </a:cubicBezTo>
                <a:cubicBezTo>
                  <a:pt x="4069668" y="442048"/>
                  <a:pt x="4072094" y="440415"/>
                  <a:pt x="4074791" y="437148"/>
                </a:cubicBezTo>
                <a:cubicBezTo>
                  <a:pt x="4077489" y="433880"/>
                  <a:pt x="4078837" y="431157"/>
                  <a:pt x="4078837" y="428979"/>
                </a:cubicBezTo>
                <a:cubicBezTo>
                  <a:pt x="4078837" y="426801"/>
                  <a:pt x="4077219" y="425711"/>
                  <a:pt x="4073983" y="425711"/>
                </a:cubicBezTo>
                <a:close/>
                <a:moveTo>
                  <a:pt x="1296272" y="425711"/>
                </a:moveTo>
                <a:cubicBezTo>
                  <a:pt x="1294115" y="425711"/>
                  <a:pt x="1290878" y="427890"/>
                  <a:pt x="1286563" y="432246"/>
                </a:cubicBezTo>
                <a:cubicBezTo>
                  <a:pt x="1282248" y="436602"/>
                  <a:pt x="1280089" y="439325"/>
                  <a:pt x="1280089" y="440415"/>
                </a:cubicBezTo>
                <a:cubicBezTo>
                  <a:pt x="1280089" y="443683"/>
                  <a:pt x="1282786" y="445316"/>
                  <a:pt x="1288181" y="445316"/>
                </a:cubicBezTo>
                <a:cubicBezTo>
                  <a:pt x="1296813" y="445316"/>
                  <a:pt x="1301128" y="439871"/>
                  <a:pt x="1301128" y="428979"/>
                </a:cubicBezTo>
                <a:lnTo>
                  <a:pt x="1301128" y="427346"/>
                </a:lnTo>
                <a:cubicBezTo>
                  <a:pt x="1300049" y="426257"/>
                  <a:pt x="1298431" y="425711"/>
                  <a:pt x="1296272" y="425711"/>
                </a:cubicBezTo>
                <a:close/>
                <a:moveTo>
                  <a:pt x="7247671" y="424078"/>
                </a:moveTo>
                <a:cubicBezTo>
                  <a:pt x="7243354" y="424078"/>
                  <a:pt x="7238230" y="425439"/>
                  <a:pt x="7232296" y="428162"/>
                </a:cubicBezTo>
                <a:cubicBezTo>
                  <a:pt x="7226362" y="430885"/>
                  <a:pt x="7223396" y="434969"/>
                  <a:pt x="7223396" y="440415"/>
                </a:cubicBezTo>
                <a:cubicBezTo>
                  <a:pt x="7228791" y="440415"/>
                  <a:pt x="7233645" y="439325"/>
                  <a:pt x="7237960" y="437148"/>
                </a:cubicBezTo>
                <a:cubicBezTo>
                  <a:pt x="7242276" y="434969"/>
                  <a:pt x="7247131" y="432246"/>
                  <a:pt x="7252526" y="428979"/>
                </a:cubicBezTo>
                <a:lnTo>
                  <a:pt x="7252526" y="427346"/>
                </a:lnTo>
                <a:lnTo>
                  <a:pt x="7252526" y="424078"/>
                </a:lnTo>
                <a:close/>
                <a:moveTo>
                  <a:pt x="6092407" y="424078"/>
                </a:moveTo>
                <a:cubicBezTo>
                  <a:pt x="6089171" y="424078"/>
                  <a:pt x="6087553" y="426257"/>
                  <a:pt x="6087553" y="430613"/>
                </a:cubicBezTo>
                <a:cubicBezTo>
                  <a:pt x="6087553" y="432792"/>
                  <a:pt x="6088092" y="433880"/>
                  <a:pt x="6089171" y="433880"/>
                </a:cubicBezTo>
                <a:cubicBezTo>
                  <a:pt x="6093486" y="433880"/>
                  <a:pt x="6095644" y="431702"/>
                  <a:pt x="6095644" y="427346"/>
                </a:cubicBezTo>
                <a:cubicBezTo>
                  <a:pt x="6095644" y="425167"/>
                  <a:pt x="6094565" y="424078"/>
                  <a:pt x="6092407" y="424078"/>
                </a:cubicBezTo>
                <a:close/>
                <a:moveTo>
                  <a:pt x="5959707" y="424078"/>
                </a:moveTo>
                <a:cubicBezTo>
                  <a:pt x="5957549" y="424078"/>
                  <a:pt x="5956471" y="425711"/>
                  <a:pt x="5956471" y="428979"/>
                </a:cubicBezTo>
                <a:cubicBezTo>
                  <a:pt x="5956471" y="432246"/>
                  <a:pt x="5957549" y="433880"/>
                  <a:pt x="5959707" y="433880"/>
                </a:cubicBezTo>
                <a:cubicBezTo>
                  <a:pt x="5962943" y="433880"/>
                  <a:pt x="5964561" y="432246"/>
                  <a:pt x="5964561" y="428979"/>
                </a:cubicBezTo>
                <a:cubicBezTo>
                  <a:pt x="5964561" y="425711"/>
                  <a:pt x="5962943" y="424078"/>
                  <a:pt x="5959707" y="424078"/>
                </a:cubicBezTo>
                <a:close/>
                <a:moveTo>
                  <a:pt x="8285405" y="422445"/>
                </a:moveTo>
                <a:cubicBezTo>
                  <a:pt x="8280012" y="422445"/>
                  <a:pt x="8277314" y="425167"/>
                  <a:pt x="8277314" y="430613"/>
                </a:cubicBezTo>
                <a:lnTo>
                  <a:pt x="8278931" y="430613"/>
                </a:lnTo>
                <a:cubicBezTo>
                  <a:pt x="8282168" y="427346"/>
                  <a:pt x="8285405" y="425711"/>
                  <a:pt x="8288642" y="425711"/>
                </a:cubicBezTo>
                <a:lnTo>
                  <a:pt x="8288642" y="424078"/>
                </a:lnTo>
                <a:cubicBezTo>
                  <a:pt x="8288642" y="424078"/>
                  <a:pt x="8287563" y="423534"/>
                  <a:pt x="8285405" y="422445"/>
                </a:cubicBezTo>
                <a:close/>
                <a:moveTo>
                  <a:pt x="6768250" y="422445"/>
                </a:moveTo>
                <a:cubicBezTo>
                  <a:pt x="6762856" y="422445"/>
                  <a:pt x="6760158" y="425167"/>
                  <a:pt x="6760158" y="430613"/>
                </a:cubicBezTo>
                <a:lnTo>
                  <a:pt x="6761775" y="430613"/>
                </a:lnTo>
                <a:cubicBezTo>
                  <a:pt x="6765012" y="427346"/>
                  <a:pt x="6768250" y="425711"/>
                  <a:pt x="6771486" y="425711"/>
                </a:cubicBezTo>
                <a:lnTo>
                  <a:pt x="6771486" y="424078"/>
                </a:lnTo>
                <a:cubicBezTo>
                  <a:pt x="6771486" y="424078"/>
                  <a:pt x="6770407" y="423534"/>
                  <a:pt x="6768250" y="422445"/>
                </a:cubicBezTo>
                <a:close/>
                <a:moveTo>
                  <a:pt x="6063278" y="422445"/>
                </a:moveTo>
                <a:cubicBezTo>
                  <a:pt x="6061120" y="422445"/>
                  <a:pt x="6059502" y="424350"/>
                  <a:pt x="6058423" y="428162"/>
                </a:cubicBezTo>
                <a:cubicBezTo>
                  <a:pt x="6057344" y="431974"/>
                  <a:pt x="6056805" y="434969"/>
                  <a:pt x="6056805" y="437148"/>
                </a:cubicBezTo>
                <a:cubicBezTo>
                  <a:pt x="6056805" y="439325"/>
                  <a:pt x="6057883" y="442048"/>
                  <a:pt x="6060042" y="445316"/>
                </a:cubicBezTo>
                <a:cubicBezTo>
                  <a:pt x="6062199" y="448583"/>
                  <a:pt x="6064356" y="450216"/>
                  <a:pt x="6066514" y="450216"/>
                </a:cubicBezTo>
                <a:cubicBezTo>
                  <a:pt x="6069751" y="450216"/>
                  <a:pt x="6071369" y="449128"/>
                  <a:pt x="6071369" y="446950"/>
                </a:cubicBezTo>
                <a:cubicBezTo>
                  <a:pt x="6071369" y="445860"/>
                  <a:pt x="6070560" y="441504"/>
                  <a:pt x="6068942" y="433880"/>
                </a:cubicBezTo>
                <a:cubicBezTo>
                  <a:pt x="6067324" y="426257"/>
                  <a:pt x="6065435" y="422445"/>
                  <a:pt x="6063278" y="422445"/>
                </a:cubicBezTo>
                <a:close/>
                <a:moveTo>
                  <a:pt x="5916012" y="422445"/>
                </a:moveTo>
                <a:cubicBezTo>
                  <a:pt x="5910618" y="422445"/>
                  <a:pt x="5907921" y="426801"/>
                  <a:pt x="5907921" y="435514"/>
                </a:cubicBezTo>
                <a:cubicBezTo>
                  <a:pt x="5907921" y="438781"/>
                  <a:pt x="5909539" y="440415"/>
                  <a:pt x="5912776" y="440415"/>
                </a:cubicBezTo>
                <a:cubicBezTo>
                  <a:pt x="5914934" y="440415"/>
                  <a:pt x="5917362" y="439325"/>
                  <a:pt x="5920059" y="437148"/>
                </a:cubicBezTo>
                <a:cubicBezTo>
                  <a:pt x="5922755" y="434969"/>
                  <a:pt x="5924105" y="432792"/>
                  <a:pt x="5924105" y="430613"/>
                </a:cubicBezTo>
                <a:cubicBezTo>
                  <a:pt x="5924105" y="425167"/>
                  <a:pt x="5921406" y="422445"/>
                  <a:pt x="5916012" y="422445"/>
                </a:cubicBezTo>
                <a:close/>
                <a:moveTo>
                  <a:pt x="3795129" y="422445"/>
                </a:moveTo>
                <a:cubicBezTo>
                  <a:pt x="3789735" y="422445"/>
                  <a:pt x="3781644" y="424623"/>
                  <a:pt x="3770856" y="428979"/>
                </a:cubicBezTo>
                <a:cubicBezTo>
                  <a:pt x="3769777" y="430069"/>
                  <a:pt x="3769236" y="431157"/>
                  <a:pt x="3769236" y="432246"/>
                </a:cubicBezTo>
                <a:cubicBezTo>
                  <a:pt x="3769236" y="433336"/>
                  <a:pt x="3768697" y="434425"/>
                  <a:pt x="3767618" y="435514"/>
                </a:cubicBezTo>
                <a:cubicBezTo>
                  <a:pt x="3762224" y="435514"/>
                  <a:pt x="3758448" y="436058"/>
                  <a:pt x="3756291" y="437148"/>
                </a:cubicBezTo>
                <a:cubicBezTo>
                  <a:pt x="3749817" y="441504"/>
                  <a:pt x="3747120" y="446132"/>
                  <a:pt x="3748199" y="451034"/>
                </a:cubicBezTo>
                <a:cubicBezTo>
                  <a:pt x="3749278" y="455935"/>
                  <a:pt x="3744962" y="457841"/>
                  <a:pt x="3735252" y="456751"/>
                </a:cubicBezTo>
                <a:cubicBezTo>
                  <a:pt x="3735252" y="456751"/>
                  <a:pt x="3734173" y="457297"/>
                  <a:pt x="3732016" y="458385"/>
                </a:cubicBezTo>
                <a:cubicBezTo>
                  <a:pt x="3729858" y="460564"/>
                  <a:pt x="3727701" y="461653"/>
                  <a:pt x="3725543" y="461653"/>
                </a:cubicBezTo>
                <a:cubicBezTo>
                  <a:pt x="3723385" y="461653"/>
                  <a:pt x="3721228" y="462742"/>
                  <a:pt x="3719069" y="464920"/>
                </a:cubicBezTo>
                <a:cubicBezTo>
                  <a:pt x="3714754" y="470365"/>
                  <a:pt x="3710439" y="475267"/>
                  <a:pt x="3706124" y="479623"/>
                </a:cubicBezTo>
                <a:cubicBezTo>
                  <a:pt x="3701807" y="483979"/>
                  <a:pt x="3698031" y="488881"/>
                  <a:pt x="3694795" y="494326"/>
                </a:cubicBezTo>
                <a:cubicBezTo>
                  <a:pt x="3692637" y="496504"/>
                  <a:pt x="3691019" y="498683"/>
                  <a:pt x="3689941" y="500861"/>
                </a:cubicBezTo>
                <a:cubicBezTo>
                  <a:pt x="3688862" y="503039"/>
                  <a:pt x="3687242" y="504672"/>
                  <a:pt x="3685085" y="505762"/>
                </a:cubicBezTo>
                <a:cubicBezTo>
                  <a:pt x="3682927" y="507940"/>
                  <a:pt x="3680230" y="508756"/>
                  <a:pt x="3676994" y="508212"/>
                </a:cubicBezTo>
                <a:cubicBezTo>
                  <a:pt x="3673758" y="507668"/>
                  <a:pt x="3672138" y="509574"/>
                  <a:pt x="3672138" y="513930"/>
                </a:cubicBezTo>
                <a:cubicBezTo>
                  <a:pt x="3672138" y="517198"/>
                  <a:pt x="3674297" y="518832"/>
                  <a:pt x="3678612" y="518832"/>
                </a:cubicBezTo>
                <a:lnTo>
                  <a:pt x="3681848" y="518832"/>
                </a:lnTo>
                <a:cubicBezTo>
                  <a:pt x="3687242" y="514475"/>
                  <a:pt x="3691828" y="510118"/>
                  <a:pt x="3695604" y="505762"/>
                </a:cubicBezTo>
                <a:cubicBezTo>
                  <a:pt x="3699379" y="501405"/>
                  <a:pt x="3703425" y="497049"/>
                  <a:pt x="3707742" y="492693"/>
                </a:cubicBezTo>
                <a:cubicBezTo>
                  <a:pt x="3712057" y="488335"/>
                  <a:pt x="3716911" y="485069"/>
                  <a:pt x="3722307" y="482890"/>
                </a:cubicBezTo>
                <a:cubicBezTo>
                  <a:pt x="3727701" y="480712"/>
                  <a:pt x="3732555" y="477990"/>
                  <a:pt x="3736870" y="474722"/>
                </a:cubicBezTo>
                <a:cubicBezTo>
                  <a:pt x="3740108" y="472544"/>
                  <a:pt x="3741995" y="470365"/>
                  <a:pt x="3742534" y="468188"/>
                </a:cubicBezTo>
                <a:cubicBezTo>
                  <a:pt x="3743074" y="466009"/>
                  <a:pt x="3743613" y="464376"/>
                  <a:pt x="3744153" y="463286"/>
                </a:cubicBezTo>
                <a:cubicBezTo>
                  <a:pt x="3744692" y="462197"/>
                  <a:pt x="3746041" y="461108"/>
                  <a:pt x="3748199" y="460020"/>
                </a:cubicBezTo>
                <a:cubicBezTo>
                  <a:pt x="3750356" y="458930"/>
                  <a:pt x="3754673" y="458385"/>
                  <a:pt x="3761145" y="458385"/>
                </a:cubicBezTo>
                <a:cubicBezTo>
                  <a:pt x="3763303" y="457297"/>
                  <a:pt x="3765461" y="454301"/>
                  <a:pt x="3767618" y="449400"/>
                </a:cubicBezTo>
                <a:cubicBezTo>
                  <a:pt x="3769777" y="444499"/>
                  <a:pt x="3772474" y="440960"/>
                  <a:pt x="3775710" y="438781"/>
                </a:cubicBezTo>
                <a:cubicBezTo>
                  <a:pt x="3777868" y="436602"/>
                  <a:pt x="3781644" y="434697"/>
                  <a:pt x="3787039" y="433064"/>
                </a:cubicBezTo>
                <a:cubicBezTo>
                  <a:pt x="3792433" y="431430"/>
                  <a:pt x="3795129" y="427890"/>
                  <a:pt x="3795129" y="422445"/>
                </a:cubicBezTo>
                <a:close/>
                <a:moveTo>
                  <a:pt x="3332295" y="419178"/>
                </a:moveTo>
                <a:cubicBezTo>
                  <a:pt x="3329059" y="419178"/>
                  <a:pt x="3325014" y="419450"/>
                  <a:pt x="3320158" y="419994"/>
                </a:cubicBezTo>
                <a:cubicBezTo>
                  <a:pt x="3315304" y="420539"/>
                  <a:pt x="3312876" y="423534"/>
                  <a:pt x="3312876" y="428979"/>
                </a:cubicBezTo>
                <a:cubicBezTo>
                  <a:pt x="3312876" y="431157"/>
                  <a:pt x="3313955" y="432246"/>
                  <a:pt x="3316112" y="432246"/>
                </a:cubicBezTo>
                <a:cubicBezTo>
                  <a:pt x="3319350" y="432246"/>
                  <a:pt x="3322855" y="431157"/>
                  <a:pt x="3326632" y="428979"/>
                </a:cubicBezTo>
                <a:cubicBezTo>
                  <a:pt x="3330408" y="426801"/>
                  <a:pt x="3332295" y="423534"/>
                  <a:pt x="3332295" y="419178"/>
                </a:cubicBezTo>
                <a:close/>
                <a:moveTo>
                  <a:pt x="7309166" y="417543"/>
                </a:moveTo>
                <a:cubicBezTo>
                  <a:pt x="7304850" y="417543"/>
                  <a:pt x="7302692" y="418632"/>
                  <a:pt x="7302692" y="420811"/>
                </a:cubicBezTo>
                <a:cubicBezTo>
                  <a:pt x="7302692" y="422989"/>
                  <a:pt x="7303502" y="425167"/>
                  <a:pt x="7305120" y="427346"/>
                </a:cubicBezTo>
                <a:cubicBezTo>
                  <a:pt x="7306738" y="429523"/>
                  <a:pt x="7308627" y="430613"/>
                  <a:pt x="7310784" y="430613"/>
                </a:cubicBezTo>
                <a:cubicBezTo>
                  <a:pt x="7315099" y="430613"/>
                  <a:pt x="7317256" y="427890"/>
                  <a:pt x="7317256" y="422445"/>
                </a:cubicBezTo>
                <a:cubicBezTo>
                  <a:pt x="7317256" y="419178"/>
                  <a:pt x="7314560" y="417543"/>
                  <a:pt x="7309166" y="417543"/>
                </a:cubicBezTo>
                <a:close/>
                <a:moveTo>
                  <a:pt x="922469" y="417401"/>
                </a:moveTo>
                <a:lnTo>
                  <a:pt x="925591" y="424502"/>
                </a:lnTo>
                <a:cubicBezTo>
                  <a:pt x="943611" y="463957"/>
                  <a:pt x="924200" y="409090"/>
                  <a:pt x="943346" y="466530"/>
                </a:cubicBezTo>
                <a:cubicBezTo>
                  <a:pt x="942336" y="471580"/>
                  <a:pt x="936956" y="504125"/>
                  <a:pt x="930871" y="525270"/>
                </a:cubicBezTo>
                <a:lnTo>
                  <a:pt x="929163" y="529662"/>
                </a:lnTo>
                <a:lnTo>
                  <a:pt x="929047" y="529722"/>
                </a:lnTo>
                <a:lnTo>
                  <a:pt x="925879" y="532372"/>
                </a:lnTo>
                <a:lnTo>
                  <a:pt x="925683" y="531084"/>
                </a:lnTo>
                <a:cubicBezTo>
                  <a:pt x="924604" y="527272"/>
                  <a:pt x="924063" y="523732"/>
                  <a:pt x="924063" y="520465"/>
                </a:cubicBezTo>
                <a:cubicBezTo>
                  <a:pt x="924063" y="515019"/>
                  <a:pt x="925143" y="510663"/>
                  <a:pt x="927301" y="507395"/>
                </a:cubicBezTo>
                <a:cubicBezTo>
                  <a:pt x="929458" y="504128"/>
                  <a:pt x="930537" y="499772"/>
                  <a:pt x="930537" y="494326"/>
                </a:cubicBezTo>
                <a:cubicBezTo>
                  <a:pt x="930537" y="488881"/>
                  <a:pt x="929188" y="483163"/>
                  <a:pt x="926492" y="477172"/>
                </a:cubicBezTo>
                <a:cubicBezTo>
                  <a:pt x="923794" y="471183"/>
                  <a:pt x="922445" y="466553"/>
                  <a:pt x="922445" y="463286"/>
                </a:cubicBezTo>
                <a:cubicBezTo>
                  <a:pt x="922445" y="461108"/>
                  <a:pt x="923255" y="459474"/>
                  <a:pt x="924873" y="458385"/>
                </a:cubicBezTo>
                <a:cubicBezTo>
                  <a:pt x="926492" y="457297"/>
                  <a:pt x="927840" y="455662"/>
                  <a:pt x="928919" y="453485"/>
                </a:cubicBezTo>
                <a:lnTo>
                  <a:pt x="922445" y="445316"/>
                </a:lnTo>
                <a:cubicBezTo>
                  <a:pt x="921366" y="445316"/>
                  <a:pt x="921907" y="444227"/>
                  <a:pt x="924063" y="442048"/>
                </a:cubicBezTo>
                <a:cubicBezTo>
                  <a:pt x="926222" y="439871"/>
                  <a:pt x="927840" y="437692"/>
                  <a:pt x="928919" y="435514"/>
                </a:cubicBezTo>
                <a:cubicBezTo>
                  <a:pt x="928919" y="433336"/>
                  <a:pt x="927840" y="430885"/>
                  <a:pt x="925683" y="428162"/>
                </a:cubicBezTo>
                <a:cubicBezTo>
                  <a:pt x="923525" y="425439"/>
                  <a:pt x="922445" y="421900"/>
                  <a:pt x="922445" y="417543"/>
                </a:cubicBezTo>
                <a:close/>
                <a:moveTo>
                  <a:pt x="1380425" y="415910"/>
                </a:moveTo>
                <a:cubicBezTo>
                  <a:pt x="1380425" y="420266"/>
                  <a:pt x="1382043" y="423534"/>
                  <a:pt x="1385279" y="425711"/>
                </a:cubicBezTo>
                <a:cubicBezTo>
                  <a:pt x="1388516" y="427890"/>
                  <a:pt x="1391752" y="430069"/>
                  <a:pt x="1394988" y="432246"/>
                </a:cubicBezTo>
                <a:lnTo>
                  <a:pt x="1398226" y="432246"/>
                </a:lnTo>
                <a:cubicBezTo>
                  <a:pt x="1400383" y="432246"/>
                  <a:pt x="1401462" y="431702"/>
                  <a:pt x="1401462" y="430613"/>
                </a:cubicBezTo>
                <a:cubicBezTo>
                  <a:pt x="1401462" y="426257"/>
                  <a:pt x="1398765" y="422717"/>
                  <a:pt x="1393370" y="419994"/>
                </a:cubicBezTo>
                <a:cubicBezTo>
                  <a:pt x="1387976" y="417271"/>
                  <a:pt x="1383661" y="415910"/>
                  <a:pt x="1380425" y="415910"/>
                </a:cubicBezTo>
                <a:close/>
                <a:moveTo>
                  <a:pt x="7879212" y="414276"/>
                </a:moveTo>
                <a:cubicBezTo>
                  <a:pt x="7877054" y="414276"/>
                  <a:pt x="7875166" y="415910"/>
                  <a:pt x="7873546" y="419178"/>
                </a:cubicBezTo>
                <a:cubicBezTo>
                  <a:pt x="7871930" y="422445"/>
                  <a:pt x="7871120" y="425167"/>
                  <a:pt x="7871120" y="427346"/>
                </a:cubicBezTo>
                <a:cubicBezTo>
                  <a:pt x="7873278" y="427346"/>
                  <a:pt x="7875436" y="426257"/>
                  <a:pt x="7877594" y="424078"/>
                </a:cubicBezTo>
                <a:cubicBezTo>
                  <a:pt x="7879750" y="421900"/>
                  <a:pt x="7880831" y="419722"/>
                  <a:pt x="7880831" y="417543"/>
                </a:cubicBezTo>
                <a:cubicBezTo>
                  <a:pt x="7880831" y="417543"/>
                  <a:pt x="7880290" y="416455"/>
                  <a:pt x="7879212" y="414276"/>
                </a:cubicBezTo>
                <a:close/>
                <a:moveTo>
                  <a:pt x="6362056" y="414276"/>
                </a:moveTo>
                <a:cubicBezTo>
                  <a:pt x="6359899" y="414276"/>
                  <a:pt x="6358011" y="415910"/>
                  <a:pt x="6356392" y="419178"/>
                </a:cubicBezTo>
                <a:cubicBezTo>
                  <a:pt x="6354774" y="422445"/>
                  <a:pt x="6353966" y="425167"/>
                  <a:pt x="6353966" y="427346"/>
                </a:cubicBezTo>
                <a:cubicBezTo>
                  <a:pt x="6356123" y="427346"/>
                  <a:pt x="6358281" y="426257"/>
                  <a:pt x="6360438" y="424078"/>
                </a:cubicBezTo>
                <a:cubicBezTo>
                  <a:pt x="6362596" y="421900"/>
                  <a:pt x="6363675" y="419722"/>
                  <a:pt x="6363675" y="417543"/>
                </a:cubicBezTo>
                <a:cubicBezTo>
                  <a:pt x="6363675" y="417543"/>
                  <a:pt x="6363135" y="416455"/>
                  <a:pt x="6362056" y="414276"/>
                </a:cubicBezTo>
                <a:close/>
                <a:moveTo>
                  <a:pt x="6726174" y="412643"/>
                </a:moveTo>
                <a:cubicBezTo>
                  <a:pt x="6720779" y="412643"/>
                  <a:pt x="6717542" y="414004"/>
                  <a:pt x="6716464" y="416727"/>
                </a:cubicBezTo>
                <a:cubicBezTo>
                  <a:pt x="6715386" y="419450"/>
                  <a:pt x="6713228" y="421355"/>
                  <a:pt x="6709990" y="422445"/>
                </a:cubicBezTo>
                <a:lnTo>
                  <a:pt x="6693808" y="432246"/>
                </a:lnTo>
                <a:cubicBezTo>
                  <a:pt x="6691650" y="433336"/>
                  <a:pt x="6689762" y="435241"/>
                  <a:pt x="6688144" y="437964"/>
                </a:cubicBezTo>
                <a:cubicBezTo>
                  <a:pt x="6686526" y="440687"/>
                  <a:pt x="6684638" y="443137"/>
                  <a:pt x="6682480" y="445316"/>
                </a:cubicBezTo>
                <a:lnTo>
                  <a:pt x="6682480" y="448583"/>
                </a:lnTo>
                <a:cubicBezTo>
                  <a:pt x="6688953" y="448583"/>
                  <a:pt x="6698124" y="444771"/>
                  <a:pt x="6709990" y="437148"/>
                </a:cubicBezTo>
                <a:cubicBezTo>
                  <a:pt x="6721858" y="429523"/>
                  <a:pt x="6727792" y="421900"/>
                  <a:pt x="6727792" y="414276"/>
                </a:cubicBezTo>
                <a:cubicBezTo>
                  <a:pt x="6727792" y="413187"/>
                  <a:pt x="6727252" y="412643"/>
                  <a:pt x="6726174" y="412643"/>
                </a:cubicBezTo>
                <a:close/>
                <a:moveTo>
                  <a:pt x="5856136" y="411009"/>
                </a:moveTo>
                <a:cubicBezTo>
                  <a:pt x="5852899" y="411009"/>
                  <a:pt x="5851280" y="412097"/>
                  <a:pt x="5851280" y="414276"/>
                </a:cubicBezTo>
                <a:cubicBezTo>
                  <a:pt x="5851280" y="416455"/>
                  <a:pt x="5851820" y="417543"/>
                  <a:pt x="5852899" y="417543"/>
                </a:cubicBezTo>
                <a:cubicBezTo>
                  <a:pt x="5855056" y="417543"/>
                  <a:pt x="5856136" y="415366"/>
                  <a:pt x="5856136" y="411009"/>
                </a:cubicBezTo>
                <a:close/>
                <a:moveTo>
                  <a:pt x="2826274" y="411009"/>
                </a:moveTo>
                <a:cubicBezTo>
                  <a:pt x="2820880" y="411009"/>
                  <a:pt x="2818183" y="412643"/>
                  <a:pt x="2818183" y="415910"/>
                </a:cubicBezTo>
                <a:cubicBezTo>
                  <a:pt x="2818183" y="418088"/>
                  <a:pt x="2819262" y="419178"/>
                  <a:pt x="2821419" y="419178"/>
                </a:cubicBezTo>
                <a:cubicBezTo>
                  <a:pt x="2824656" y="419178"/>
                  <a:pt x="2826274" y="416455"/>
                  <a:pt x="2826274" y="411009"/>
                </a:cubicBezTo>
                <a:close/>
                <a:moveTo>
                  <a:pt x="676970" y="411009"/>
                </a:moveTo>
                <a:cubicBezTo>
                  <a:pt x="671576" y="411009"/>
                  <a:pt x="668879" y="412643"/>
                  <a:pt x="668879" y="415910"/>
                </a:cubicBezTo>
                <a:cubicBezTo>
                  <a:pt x="668879" y="418088"/>
                  <a:pt x="669958" y="419178"/>
                  <a:pt x="672115" y="419178"/>
                </a:cubicBezTo>
                <a:cubicBezTo>
                  <a:pt x="675352" y="419178"/>
                  <a:pt x="676970" y="416455"/>
                  <a:pt x="676970" y="411009"/>
                </a:cubicBezTo>
                <a:close/>
                <a:moveTo>
                  <a:pt x="3340387" y="409375"/>
                </a:moveTo>
                <a:cubicBezTo>
                  <a:pt x="3339308" y="410464"/>
                  <a:pt x="3338769" y="411553"/>
                  <a:pt x="3338769" y="412643"/>
                </a:cubicBezTo>
                <a:lnTo>
                  <a:pt x="3340387" y="412643"/>
                </a:lnTo>
                <a:close/>
                <a:moveTo>
                  <a:pt x="3910029" y="402841"/>
                </a:moveTo>
                <a:lnTo>
                  <a:pt x="3908411" y="404474"/>
                </a:lnTo>
                <a:cubicBezTo>
                  <a:pt x="3907332" y="404474"/>
                  <a:pt x="3906792" y="405018"/>
                  <a:pt x="3906792" y="406108"/>
                </a:cubicBezTo>
                <a:lnTo>
                  <a:pt x="3906792" y="415910"/>
                </a:lnTo>
                <a:cubicBezTo>
                  <a:pt x="3906792" y="418088"/>
                  <a:pt x="3908950" y="419178"/>
                  <a:pt x="3913265" y="419178"/>
                </a:cubicBezTo>
                <a:cubicBezTo>
                  <a:pt x="3915424" y="419178"/>
                  <a:pt x="3916772" y="417816"/>
                  <a:pt x="3917311" y="415094"/>
                </a:cubicBezTo>
                <a:cubicBezTo>
                  <a:pt x="3917851" y="412371"/>
                  <a:pt x="3918121" y="409920"/>
                  <a:pt x="3918121" y="407741"/>
                </a:cubicBezTo>
                <a:cubicBezTo>
                  <a:pt x="3915962" y="404474"/>
                  <a:pt x="3913265" y="402841"/>
                  <a:pt x="3910029" y="402841"/>
                </a:cubicBezTo>
                <a:close/>
                <a:moveTo>
                  <a:pt x="5835097" y="401206"/>
                </a:moveTo>
                <a:cubicBezTo>
                  <a:pt x="5831861" y="401206"/>
                  <a:pt x="5830243" y="402296"/>
                  <a:pt x="5830243" y="404474"/>
                </a:cubicBezTo>
                <a:cubicBezTo>
                  <a:pt x="5830243" y="407741"/>
                  <a:pt x="5831592" y="411553"/>
                  <a:pt x="5834289" y="415910"/>
                </a:cubicBezTo>
                <a:cubicBezTo>
                  <a:pt x="5836986" y="420266"/>
                  <a:pt x="5839414" y="422445"/>
                  <a:pt x="5841571" y="422445"/>
                </a:cubicBezTo>
                <a:cubicBezTo>
                  <a:pt x="5843729" y="422445"/>
                  <a:pt x="5844807" y="421900"/>
                  <a:pt x="5844807" y="420811"/>
                </a:cubicBezTo>
                <a:lnTo>
                  <a:pt x="5844807" y="414276"/>
                </a:lnTo>
                <a:cubicBezTo>
                  <a:pt x="5844807" y="405564"/>
                  <a:pt x="5841571" y="401206"/>
                  <a:pt x="5835097" y="401206"/>
                </a:cubicBezTo>
                <a:close/>
                <a:moveTo>
                  <a:pt x="3762763" y="401206"/>
                </a:moveTo>
                <a:cubicBezTo>
                  <a:pt x="3757369" y="401206"/>
                  <a:pt x="3754132" y="402841"/>
                  <a:pt x="3753053" y="406108"/>
                </a:cubicBezTo>
                <a:cubicBezTo>
                  <a:pt x="3751974" y="409375"/>
                  <a:pt x="3749817" y="412097"/>
                  <a:pt x="3746580" y="414276"/>
                </a:cubicBezTo>
                <a:cubicBezTo>
                  <a:pt x="3742265" y="418632"/>
                  <a:pt x="3738759" y="420266"/>
                  <a:pt x="3736062" y="419178"/>
                </a:cubicBezTo>
                <a:cubicBezTo>
                  <a:pt x="3733365" y="418088"/>
                  <a:pt x="3730397" y="420266"/>
                  <a:pt x="3727161" y="425711"/>
                </a:cubicBezTo>
                <a:lnTo>
                  <a:pt x="3717451" y="425711"/>
                </a:lnTo>
                <a:lnTo>
                  <a:pt x="3715833" y="428979"/>
                </a:lnTo>
                <a:cubicBezTo>
                  <a:pt x="3713675" y="431157"/>
                  <a:pt x="3710708" y="433336"/>
                  <a:pt x="3706932" y="435514"/>
                </a:cubicBezTo>
                <a:cubicBezTo>
                  <a:pt x="3703156" y="437692"/>
                  <a:pt x="3700189" y="439871"/>
                  <a:pt x="3698031" y="442048"/>
                </a:cubicBezTo>
                <a:cubicBezTo>
                  <a:pt x="3696953" y="444227"/>
                  <a:pt x="3696684" y="446406"/>
                  <a:pt x="3697223" y="448583"/>
                </a:cubicBezTo>
                <a:cubicBezTo>
                  <a:pt x="3697761" y="450762"/>
                  <a:pt x="3696953" y="452939"/>
                  <a:pt x="3694795" y="455118"/>
                </a:cubicBezTo>
                <a:cubicBezTo>
                  <a:pt x="3692637" y="457297"/>
                  <a:pt x="3690480" y="458385"/>
                  <a:pt x="3688321" y="458385"/>
                </a:cubicBezTo>
                <a:cubicBezTo>
                  <a:pt x="3686164" y="458385"/>
                  <a:pt x="3684006" y="459474"/>
                  <a:pt x="3681848" y="461653"/>
                </a:cubicBezTo>
                <a:cubicBezTo>
                  <a:pt x="3677533" y="466009"/>
                  <a:pt x="3671599" y="469821"/>
                  <a:pt x="3664047" y="473088"/>
                </a:cubicBezTo>
                <a:cubicBezTo>
                  <a:pt x="3656496" y="476356"/>
                  <a:pt x="3651640" y="479623"/>
                  <a:pt x="3649482" y="482890"/>
                </a:cubicBezTo>
                <a:cubicBezTo>
                  <a:pt x="3647325" y="488335"/>
                  <a:pt x="3646515" y="491058"/>
                  <a:pt x="3647056" y="491058"/>
                </a:cubicBezTo>
                <a:cubicBezTo>
                  <a:pt x="3647594" y="491058"/>
                  <a:pt x="3646246" y="493781"/>
                  <a:pt x="3643010" y="499227"/>
                </a:cubicBezTo>
                <a:cubicBezTo>
                  <a:pt x="3641931" y="499227"/>
                  <a:pt x="3641390" y="499772"/>
                  <a:pt x="3641390" y="500861"/>
                </a:cubicBezTo>
                <a:cubicBezTo>
                  <a:pt x="3643549" y="500861"/>
                  <a:pt x="3646786" y="500044"/>
                  <a:pt x="3651101" y="498411"/>
                </a:cubicBezTo>
                <a:cubicBezTo>
                  <a:pt x="3655416" y="496777"/>
                  <a:pt x="3659732" y="495960"/>
                  <a:pt x="3664047" y="495960"/>
                </a:cubicBezTo>
                <a:cubicBezTo>
                  <a:pt x="3667284" y="494870"/>
                  <a:pt x="3668362" y="492420"/>
                  <a:pt x="3667284" y="488609"/>
                </a:cubicBezTo>
                <a:cubicBezTo>
                  <a:pt x="3666205" y="484797"/>
                  <a:pt x="3666744" y="482890"/>
                  <a:pt x="3668902" y="482890"/>
                </a:cubicBezTo>
                <a:lnTo>
                  <a:pt x="3680230" y="482890"/>
                </a:lnTo>
                <a:lnTo>
                  <a:pt x="3681848" y="481257"/>
                </a:lnTo>
                <a:cubicBezTo>
                  <a:pt x="3684006" y="477990"/>
                  <a:pt x="3686164" y="476356"/>
                  <a:pt x="3688321" y="476356"/>
                </a:cubicBezTo>
                <a:cubicBezTo>
                  <a:pt x="3690480" y="476356"/>
                  <a:pt x="3692637" y="475267"/>
                  <a:pt x="3694795" y="473088"/>
                </a:cubicBezTo>
                <a:cubicBezTo>
                  <a:pt x="3698031" y="468732"/>
                  <a:pt x="3698571" y="465192"/>
                  <a:pt x="3696413" y="462469"/>
                </a:cubicBezTo>
                <a:cubicBezTo>
                  <a:pt x="3694256" y="459746"/>
                  <a:pt x="3699110" y="458385"/>
                  <a:pt x="3710978" y="458385"/>
                </a:cubicBezTo>
                <a:cubicBezTo>
                  <a:pt x="3714214" y="454029"/>
                  <a:pt x="3716642" y="451034"/>
                  <a:pt x="3718261" y="449400"/>
                </a:cubicBezTo>
                <a:cubicBezTo>
                  <a:pt x="3719879" y="447767"/>
                  <a:pt x="3721497" y="446678"/>
                  <a:pt x="3723115" y="446132"/>
                </a:cubicBezTo>
                <a:cubicBezTo>
                  <a:pt x="3724733" y="445588"/>
                  <a:pt x="3726351" y="445044"/>
                  <a:pt x="3727970" y="444499"/>
                </a:cubicBezTo>
                <a:cubicBezTo>
                  <a:pt x="3729589" y="443955"/>
                  <a:pt x="3731476" y="442593"/>
                  <a:pt x="3733634" y="440415"/>
                </a:cubicBezTo>
                <a:cubicBezTo>
                  <a:pt x="3733634" y="439325"/>
                  <a:pt x="3734173" y="437964"/>
                  <a:pt x="3735252" y="436330"/>
                </a:cubicBezTo>
                <a:cubicBezTo>
                  <a:pt x="3736331" y="434697"/>
                  <a:pt x="3736870" y="433336"/>
                  <a:pt x="3736870" y="432246"/>
                </a:cubicBezTo>
                <a:cubicBezTo>
                  <a:pt x="3742265" y="427890"/>
                  <a:pt x="3747659" y="423262"/>
                  <a:pt x="3753053" y="418360"/>
                </a:cubicBezTo>
                <a:cubicBezTo>
                  <a:pt x="3758448" y="413459"/>
                  <a:pt x="3762763" y="407741"/>
                  <a:pt x="3766000" y="401206"/>
                </a:cubicBezTo>
                <a:close/>
                <a:moveTo>
                  <a:pt x="2277671" y="393038"/>
                </a:moveTo>
                <a:cubicBezTo>
                  <a:pt x="2275512" y="395217"/>
                  <a:pt x="2271197" y="397395"/>
                  <a:pt x="2264723" y="399573"/>
                </a:cubicBezTo>
                <a:cubicBezTo>
                  <a:pt x="2261488" y="407197"/>
                  <a:pt x="2259060" y="411553"/>
                  <a:pt x="2257442" y="412643"/>
                </a:cubicBezTo>
                <a:cubicBezTo>
                  <a:pt x="2255824" y="413732"/>
                  <a:pt x="2250699" y="414276"/>
                  <a:pt x="2242067" y="414276"/>
                </a:cubicBezTo>
                <a:cubicBezTo>
                  <a:pt x="2236673" y="419722"/>
                  <a:pt x="2230200" y="427073"/>
                  <a:pt x="2222648" y="436330"/>
                </a:cubicBezTo>
                <a:cubicBezTo>
                  <a:pt x="2215096" y="445588"/>
                  <a:pt x="2208083" y="449672"/>
                  <a:pt x="2201610" y="448583"/>
                </a:cubicBezTo>
                <a:cubicBezTo>
                  <a:pt x="2192979" y="456207"/>
                  <a:pt x="2186775" y="461108"/>
                  <a:pt x="2183000" y="463286"/>
                </a:cubicBezTo>
                <a:cubicBezTo>
                  <a:pt x="2179224" y="465465"/>
                  <a:pt x="2173560" y="470911"/>
                  <a:pt x="2166007" y="479623"/>
                </a:cubicBezTo>
                <a:cubicBezTo>
                  <a:pt x="2164928" y="481802"/>
                  <a:pt x="2163310" y="482890"/>
                  <a:pt x="2161152" y="482890"/>
                </a:cubicBezTo>
                <a:cubicBezTo>
                  <a:pt x="2158995" y="482890"/>
                  <a:pt x="2156837" y="483435"/>
                  <a:pt x="2154680" y="484525"/>
                </a:cubicBezTo>
                <a:cubicBezTo>
                  <a:pt x="2152522" y="486702"/>
                  <a:pt x="2150634" y="489697"/>
                  <a:pt x="2149015" y="493509"/>
                </a:cubicBezTo>
                <a:cubicBezTo>
                  <a:pt x="2147397" y="497321"/>
                  <a:pt x="2145509" y="500861"/>
                  <a:pt x="2143351" y="504128"/>
                </a:cubicBezTo>
                <a:lnTo>
                  <a:pt x="2143351" y="505762"/>
                </a:lnTo>
                <a:lnTo>
                  <a:pt x="2144969" y="505762"/>
                </a:lnTo>
                <a:lnTo>
                  <a:pt x="2159534" y="505762"/>
                </a:lnTo>
                <a:cubicBezTo>
                  <a:pt x="2159534" y="505762"/>
                  <a:pt x="2160613" y="505218"/>
                  <a:pt x="2162772" y="504128"/>
                </a:cubicBezTo>
                <a:cubicBezTo>
                  <a:pt x="2164928" y="498683"/>
                  <a:pt x="2169784" y="494054"/>
                  <a:pt x="2177335" y="490242"/>
                </a:cubicBezTo>
                <a:cubicBezTo>
                  <a:pt x="2184888" y="486430"/>
                  <a:pt x="2189203" y="483435"/>
                  <a:pt x="2190282" y="481257"/>
                </a:cubicBezTo>
                <a:cubicBezTo>
                  <a:pt x="2194597" y="472544"/>
                  <a:pt x="2198373" y="467371"/>
                  <a:pt x="2201610" y="465737"/>
                </a:cubicBezTo>
                <a:cubicBezTo>
                  <a:pt x="2204847" y="464104"/>
                  <a:pt x="2209162" y="460020"/>
                  <a:pt x="2214557" y="453485"/>
                </a:cubicBezTo>
                <a:cubicBezTo>
                  <a:pt x="2216715" y="451306"/>
                  <a:pt x="2218602" y="448855"/>
                  <a:pt x="2220220" y="446132"/>
                </a:cubicBezTo>
                <a:cubicBezTo>
                  <a:pt x="2221840" y="443409"/>
                  <a:pt x="2223727" y="440960"/>
                  <a:pt x="2225884" y="438781"/>
                </a:cubicBezTo>
                <a:cubicBezTo>
                  <a:pt x="2228042" y="436602"/>
                  <a:pt x="2230739" y="435786"/>
                  <a:pt x="2233976" y="436330"/>
                </a:cubicBezTo>
                <a:cubicBezTo>
                  <a:pt x="2237213" y="436876"/>
                  <a:pt x="2239910" y="436058"/>
                  <a:pt x="2242067" y="433880"/>
                </a:cubicBezTo>
                <a:cubicBezTo>
                  <a:pt x="2243146" y="432792"/>
                  <a:pt x="2245843" y="430613"/>
                  <a:pt x="2250159" y="427346"/>
                </a:cubicBezTo>
                <a:cubicBezTo>
                  <a:pt x="2254475" y="424078"/>
                  <a:pt x="2258790" y="420811"/>
                  <a:pt x="2263105" y="417543"/>
                </a:cubicBezTo>
                <a:cubicBezTo>
                  <a:pt x="2267421" y="414276"/>
                  <a:pt x="2271467" y="411281"/>
                  <a:pt x="2275243" y="408559"/>
                </a:cubicBezTo>
                <a:cubicBezTo>
                  <a:pt x="2279019" y="405836"/>
                  <a:pt x="2280907" y="403385"/>
                  <a:pt x="2280907" y="401206"/>
                </a:cubicBezTo>
                <a:cubicBezTo>
                  <a:pt x="2280907" y="396850"/>
                  <a:pt x="2279829" y="394127"/>
                  <a:pt x="2277671" y="393038"/>
                </a:cubicBezTo>
                <a:close/>
                <a:moveTo>
                  <a:pt x="8382504" y="391404"/>
                </a:moveTo>
                <a:cubicBezTo>
                  <a:pt x="8380346" y="391404"/>
                  <a:pt x="8379265" y="391950"/>
                  <a:pt x="8379265" y="393038"/>
                </a:cubicBezTo>
                <a:cubicBezTo>
                  <a:pt x="8379265" y="395217"/>
                  <a:pt x="8381425" y="396306"/>
                  <a:pt x="8385740" y="396306"/>
                </a:cubicBezTo>
                <a:cubicBezTo>
                  <a:pt x="8385740" y="393038"/>
                  <a:pt x="8384661" y="391404"/>
                  <a:pt x="8382504" y="391404"/>
                </a:cubicBezTo>
                <a:close/>
                <a:moveTo>
                  <a:pt x="6865348" y="391404"/>
                </a:moveTo>
                <a:cubicBezTo>
                  <a:pt x="6863190" y="391404"/>
                  <a:pt x="6862109" y="391950"/>
                  <a:pt x="6862109" y="393038"/>
                </a:cubicBezTo>
                <a:cubicBezTo>
                  <a:pt x="6862109" y="395217"/>
                  <a:pt x="6864269" y="396306"/>
                  <a:pt x="6868584" y="396306"/>
                </a:cubicBezTo>
                <a:cubicBezTo>
                  <a:pt x="6868584" y="393038"/>
                  <a:pt x="6867505" y="391404"/>
                  <a:pt x="6865348" y="391404"/>
                </a:cubicBezTo>
                <a:close/>
                <a:moveTo>
                  <a:pt x="5979126" y="388138"/>
                </a:moveTo>
                <a:lnTo>
                  <a:pt x="5979126" y="389771"/>
                </a:lnTo>
                <a:lnTo>
                  <a:pt x="5980744" y="389771"/>
                </a:lnTo>
                <a:lnTo>
                  <a:pt x="5980744" y="388138"/>
                </a:lnTo>
                <a:close/>
                <a:moveTo>
                  <a:pt x="3787039" y="386504"/>
                </a:moveTo>
                <a:cubicBezTo>
                  <a:pt x="3783801" y="386504"/>
                  <a:pt x="3779756" y="387592"/>
                  <a:pt x="3774901" y="389771"/>
                </a:cubicBezTo>
                <a:cubicBezTo>
                  <a:pt x="3770046" y="391950"/>
                  <a:pt x="3767618" y="395217"/>
                  <a:pt x="3767618" y="399573"/>
                </a:cubicBezTo>
                <a:cubicBezTo>
                  <a:pt x="3769777" y="399573"/>
                  <a:pt x="3773552" y="398211"/>
                  <a:pt x="3778946" y="395489"/>
                </a:cubicBezTo>
                <a:cubicBezTo>
                  <a:pt x="3784340" y="392766"/>
                  <a:pt x="3787039" y="389771"/>
                  <a:pt x="3787039" y="386504"/>
                </a:cubicBezTo>
                <a:close/>
                <a:moveTo>
                  <a:pt x="7971454" y="383236"/>
                </a:moveTo>
                <a:cubicBezTo>
                  <a:pt x="7968218" y="383236"/>
                  <a:pt x="7963094" y="386231"/>
                  <a:pt x="7956081" y="392222"/>
                </a:cubicBezTo>
                <a:cubicBezTo>
                  <a:pt x="7949067" y="398211"/>
                  <a:pt x="7944482" y="402296"/>
                  <a:pt x="7942324" y="404474"/>
                </a:cubicBezTo>
                <a:cubicBezTo>
                  <a:pt x="7940168" y="405564"/>
                  <a:pt x="7937740" y="407197"/>
                  <a:pt x="7935042" y="409375"/>
                </a:cubicBezTo>
                <a:cubicBezTo>
                  <a:pt x="7932345" y="411553"/>
                  <a:pt x="7930458" y="413187"/>
                  <a:pt x="7929380" y="414276"/>
                </a:cubicBezTo>
                <a:lnTo>
                  <a:pt x="7922905" y="414276"/>
                </a:lnTo>
                <a:lnTo>
                  <a:pt x="7911578" y="425711"/>
                </a:lnTo>
                <a:cubicBezTo>
                  <a:pt x="7910498" y="427890"/>
                  <a:pt x="7909960" y="430613"/>
                  <a:pt x="7909960" y="433880"/>
                </a:cubicBezTo>
                <a:cubicBezTo>
                  <a:pt x="7909960" y="437148"/>
                  <a:pt x="7909960" y="439325"/>
                  <a:pt x="7909960" y="440415"/>
                </a:cubicBezTo>
                <a:lnTo>
                  <a:pt x="7914814" y="440415"/>
                </a:lnTo>
                <a:cubicBezTo>
                  <a:pt x="7918051" y="436058"/>
                  <a:pt x="7921828" y="431430"/>
                  <a:pt x="7926142" y="426529"/>
                </a:cubicBezTo>
                <a:cubicBezTo>
                  <a:pt x="7930458" y="421627"/>
                  <a:pt x="7934774" y="417543"/>
                  <a:pt x="7939088" y="414276"/>
                </a:cubicBezTo>
                <a:cubicBezTo>
                  <a:pt x="7942324" y="412097"/>
                  <a:pt x="7949067" y="408287"/>
                  <a:pt x="7959317" y="402841"/>
                </a:cubicBezTo>
                <a:cubicBezTo>
                  <a:pt x="7969566" y="397395"/>
                  <a:pt x="7974690" y="391950"/>
                  <a:pt x="7974690" y="386504"/>
                </a:cubicBezTo>
                <a:cubicBezTo>
                  <a:pt x="7974690" y="384325"/>
                  <a:pt x="7973612" y="383236"/>
                  <a:pt x="7971454" y="383236"/>
                </a:cubicBezTo>
                <a:close/>
                <a:moveTo>
                  <a:pt x="7231487" y="383236"/>
                </a:moveTo>
                <a:lnTo>
                  <a:pt x="7229869" y="386504"/>
                </a:lnTo>
                <a:cubicBezTo>
                  <a:pt x="7226633" y="389771"/>
                  <a:pt x="7222318" y="394945"/>
                  <a:pt x="7216922" y="402024"/>
                </a:cubicBezTo>
                <a:cubicBezTo>
                  <a:pt x="7211528" y="409103"/>
                  <a:pt x="7208830" y="413732"/>
                  <a:pt x="7208830" y="415910"/>
                </a:cubicBezTo>
                <a:cubicBezTo>
                  <a:pt x="7208830" y="418088"/>
                  <a:pt x="7209910" y="419178"/>
                  <a:pt x="7212068" y="419178"/>
                </a:cubicBezTo>
                <a:cubicBezTo>
                  <a:pt x="7213147" y="419178"/>
                  <a:pt x="7215305" y="417816"/>
                  <a:pt x="7218542" y="415094"/>
                </a:cubicBezTo>
                <a:cubicBezTo>
                  <a:pt x="7221778" y="412371"/>
                  <a:pt x="7225284" y="409103"/>
                  <a:pt x="7229060" y="405290"/>
                </a:cubicBezTo>
                <a:cubicBezTo>
                  <a:pt x="7232837" y="401480"/>
                  <a:pt x="7236073" y="397667"/>
                  <a:pt x="7238770" y="393855"/>
                </a:cubicBezTo>
                <a:cubicBezTo>
                  <a:pt x="7241467" y="390043"/>
                  <a:pt x="7242816" y="387592"/>
                  <a:pt x="7242816" y="386504"/>
                </a:cubicBezTo>
                <a:cubicBezTo>
                  <a:pt x="7241736" y="386504"/>
                  <a:pt x="7241196" y="385959"/>
                  <a:pt x="7241196" y="384869"/>
                </a:cubicBezTo>
                <a:lnTo>
                  <a:pt x="7239580" y="383236"/>
                </a:lnTo>
                <a:close/>
                <a:moveTo>
                  <a:pt x="7205594" y="373434"/>
                </a:moveTo>
                <a:cubicBezTo>
                  <a:pt x="7204516" y="373434"/>
                  <a:pt x="7203976" y="374524"/>
                  <a:pt x="7203976" y="376701"/>
                </a:cubicBezTo>
                <a:lnTo>
                  <a:pt x="7203976" y="378336"/>
                </a:lnTo>
                <a:cubicBezTo>
                  <a:pt x="7206134" y="376157"/>
                  <a:pt x="7207214" y="374524"/>
                  <a:pt x="7207214" y="373434"/>
                </a:cubicBezTo>
                <a:close/>
                <a:moveTo>
                  <a:pt x="1443537" y="373434"/>
                </a:moveTo>
                <a:cubicBezTo>
                  <a:pt x="1440301" y="373434"/>
                  <a:pt x="1437604" y="374524"/>
                  <a:pt x="1435446" y="376701"/>
                </a:cubicBezTo>
                <a:cubicBezTo>
                  <a:pt x="1433289" y="378880"/>
                  <a:pt x="1431131" y="379969"/>
                  <a:pt x="1428974" y="379969"/>
                </a:cubicBezTo>
                <a:cubicBezTo>
                  <a:pt x="1426815" y="379969"/>
                  <a:pt x="1424928" y="379424"/>
                  <a:pt x="1423310" y="378336"/>
                </a:cubicBezTo>
                <a:cubicBezTo>
                  <a:pt x="1421691" y="377246"/>
                  <a:pt x="1419803" y="376701"/>
                  <a:pt x="1417645" y="376701"/>
                </a:cubicBezTo>
                <a:cubicBezTo>
                  <a:pt x="1417645" y="376701"/>
                  <a:pt x="1416566" y="377790"/>
                  <a:pt x="1414409" y="379969"/>
                </a:cubicBezTo>
                <a:cubicBezTo>
                  <a:pt x="1415488" y="382147"/>
                  <a:pt x="1416566" y="384869"/>
                  <a:pt x="1417645" y="388138"/>
                </a:cubicBezTo>
                <a:cubicBezTo>
                  <a:pt x="1418724" y="391404"/>
                  <a:pt x="1419263" y="393583"/>
                  <a:pt x="1419263" y="394673"/>
                </a:cubicBezTo>
                <a:lnTo>
                  <a:pt x="1420882" y="396306"/>
                </a:lnTo>
                <a:cubicBezTo>
                  <a:pt x="1420882" y="396306"/>
                  <a:pt x="1421960" y="396850"/>
                  <a:pt x="1424118" y="397939"/>
                </a:cubicBezTo>
                <a:cubicBezTo>
                  <a:pt x="1426277" y="397939"/>
                  <a:pt x="1428164" y="397667"/>
                  <a:pt x="1429782" y="397122"/>
                </a:cubicBezTo>
                <a:cubicBezTo>
                  <a:pt x="1431401" y="396578"/>
                  <a:pt x="1433289" y="395761"/>
                  <a:pt x="1435446" y="394673"/>
                </a:cubicBezTo>
                <a:cubicBezTo>
                  <a:pt x="1437604" y="391404"/>
                  <a:pt x="1440301" y="388954"/>
                  <a:pt x="1443537" y="387320"/>
                </a:cubicBezTo>
                <a:cubicBezTo>
                  <a:pt x="1446775" y="385687"/>
                  <a:pt x="1448393" y="383236"/>
                  <a:pt x="1448393" y="379969"/>
                </a:cubicBezTo>
                <a:cubicBezTo>
                  <a:pt x="1448393" y="375613"/>
                  <a:pt x="1446775" y="373434"/>
                  <a:pt x="1443537" y="373434"/>
                </a:cubicBezTo>
                <a:close/>
                <a:moveTo>
                  <a:pt x="7869500" y="370167"/>
                </a:moveTo>
                <a:cubicBezTo>
                  <a:pt x="7867344" y="370167"/>
                  <a:pt x="7866264" y="371256"/>
                  <a:pt x="7866264" y="373434"/>
                </a:cubicBezTo>
                <a:cubicBezTo>
                  <a:pt x="7866264" y="374524"/>
                  <a:pt x="7866805" y="375068"/>
                  <a:pt x="7867884" y="375068"/>
                </a:cubicBezTo>
                <a:lnTo>
                  <a:pt x="7869500" y="375068"/>
                </a:lnTo>
                <a:lnTo>
                  <a:pt x="7871120" y="373434"/>
                </a:lnTo>
                <a:cubicBezTo>
                  <a:pt x="7871120" y="372345"/>
                  <a:pt x="7870581" y="371256"/>
                  <a:pt x="7869500" y="370167"/>
                </a:cubicBezTo>
                <a:close/>
                <a:moveTo>
                  <a:pt x="6352346" y="370167"/>
                </a:moveTo>
                <a:cubicBezTo>
                  <a:pt x="6350188" y="370167"/>
                  <a:pt x="6349110" y="371256"/>
                  <a:pt x="6349110" y="373434"/>
                </a:cubicBezTo>
                <a:cubicBezTo>
                  <a:pt x="6349110" y="374524"/>
                  <a:pt x="6349649" y="375068"/>
                  <a:pt x="6350728" y="375068"/>
                </a:cubicBezTo>
                <a:lnTo>
                  <a:pt x="6352346" y="375068"/>
                </a:lnTo>
                <a:lnTo>
                  <a:pt x="6353966" y="373434"/>
                </a:lnTo>
                <a:cubicBezTo>
                  <a:pt x="6353966" y="372345"/>
                  <a:pt x="6353426" y="371256"/>
                  <a:pt x="6352346" y="370167"/>
                </a:cubicBezTo>
                <a:close/>
                <a:moveTo>
                  <a:pt x="6128010" y="370167"/>
                </a:moveTo>
                <a:cubicBezTo>
                  <a:pt x="6128010" y="370167"/>
                  <a:pt x="6127470" y="370711"/>
                  <a:pt x="6126392" y="371801"/>
                </a:cubicBezTo>
                <a:lnTo>
                  <a:pt x="6124773" y="373434"/>
                </a:lnTo>
                <a:cubicBezTo>
                  <a:pt x="6124773" y="377790"/>
                  <a:pt x="6126392" y="379969"/>
                  <a:pt x="6129628" y="379969"/>
                </a:cubicBezTo>
                <a:cubicBezTo>
                  <a:pt x="6130708" y="379969"/>
                  <a:pt x="6131246" y="378880"/>
                  <a:pt x="6131246" y="376701"/>
                </a:cubicBezTo>
                <a:cubicBezTo>
                  <a:pt x="6131246" y="372345"/>
                  <a:pt x="6130167" y="370167"/>
                  <a:pt x="6128010" y="370167"/>
                </a:cubicBezTo>
                <a:close/>
                <a:moveTo>
                  <a:pt x="2931464" y="370167"/>
                </a:moveTo>
                <a:cubicBezTo>
                  <a:pt x="2929305" y="370167"/>
                  <a:pt x="2925260" y="372073"/>
                  <a:pt x="2919326" y="375885"/>
                </a:cubicBezTo>
                <a:cubicBezTo>
                  <a:pt x="2913392" y="379697"/>
                  <a:pt x="2907459" y="384053"/>
                  <a:pt x="2901524" y="388954"/>
                </a:cubicBezTo>
                <a:cubicBezTo>
                  <a:pt x="2895591" y="393855"/>
                  <a:pt x="2889927" y="398483"/>
                  <a:pt x="2884533" y="402841"/>
                </a:cubicBezTo>
                <a:cubicBezTo>
                  <a:pt x="2879138" y="407197"/>
                  <a:pt x="2875901" y="410464"/>
                  <a:pt x="2874823" y="412643"/>
                </a:cubicBezTo>
                <a:cubicBezTo>
                  <a:pt x="2870507" y="411553"/>
                  <a:pt x="2867540" y="412097"/>
                  <a:pt x="2865922" y="414276"/>
                </a:cubicBezTo>
                <a:cubicBezTo>
                  <a:pt x="2864304" y="416455"/>
                  <a:pt x="2862416" y="419178"/>
                  <a:pt x="2860258" y="422445"/>
                </a:cubicBezTo>
                <a:cubicBezTo>
                  <a:pt x="2854864" y="426801"/>
                  <a:pt x="2847851" y="429796"/>
                  <a:pt x="2839220" y="431430"/>
                </a:cubicBezTo>
                <a:cubicBezTo>
                  <a:pt x="2830589" y="433064"/>
                  <a:pt x="2826274" y="438237"/>
                  <a:pt x="2826274" y="446950"/>
                </a:cubicBezTo>
                <a:cubicBezTo>
                  <a:pt x="2826274" y="451306"/>
                  <a:pt x="2827892" y="453485"/>
                  <a:pt x="2831128" y="453485"/>
                </a:cubicBezTo>
                <a:cubicBezTo>
                  <a:pt x="2836523" y="453485"/>
                  <a:pt x="2842186" y="451306"/>
                  <a:pt x="2848121" y="446950"/>
                </a:cubicBezTo>
                <a:cubicBezTo>
                  <a:pt x="2854054" y="442593"/>
                  <a:pt x="2859448" y="437692"/>
                  <a:pt x="2864304" y="432246"/>
                </a:cubicBezTo>
                <a:cubicBezTo>
                  <a:pt x="2869158" y="426801"/>
                  <a:pt x="2873744" y="421355"/>
                  <a:pt x="2878059" y="415910"/>
                </a:cubicBezTo>
                <a:cubicBezTo>
                  <a:pt x="2882374" y="410464"/>
                  <a:pt x="2886151" y="406652"/>
                  <a:pt x="2889388" y="404474"/>
                </a:cubicBezTo>
                <a:cubicBezTo>
                  <a:pt x="2891545" y="402296"/>
                  <a:pt x="2894512" y="400934"/>
                  <a:pt x="2898288" y="400390"/>
                </a:cubicBezTo>
                <a:cubicBezTo>
                  <a:pt x="2902064" y="399845"/>
                  <a:pt x="2905571" y="398483"/>
                  <a:pt x="2908807" y="396306"/>
                </a:cubicBezTo>
                <a:cubicBezTo>
                  <a:pt x="2909886" y="395217"/>
                  <a:pt x="2910425" y="393583"/>
                  <a:pt x="2910425" y="391404"/>
                </a:cubicBezTo>
                <a:cubicBezTo>
                  <a:pt x="2910425" y="389227"/>
                  <a:pt x="2911504" y="388138"/>
                  <a:pt x="2913661" y="388138"/>
                </a:cubicBezTo>
                <a:cubicBezTo>
                  <a:pt x="2917978" y="385959"/>
                  <a:pt x="2922024" y="383781"/>
                  <a:pt x="2925800" y="381603"/>
                </a:cubicBezTo>
                <a:cubicBezTo>
                  <a:pt x="2929575" y="379424"/>
                  <a:pt x="2931464" y="375613"/>
                  <a:pt x="2931464" y="370167"/>
                </a:cubicBezTo>
                <a:close/>
                <a:moveTo>
                  <a:pt x="782160" y="370167"/>
                </a:moveTo>
                <a:cubicBezTo>
                  <a:pt x="780001" y="370167"/>
                  <a:pt x="775956" y="372073"/>
                  <a:pt x="770022" y="375885"/>
                </a:cubicBezTo>
                <a:cubicBezTo>
                  <a:pt x="764088" y="379697"/>
                  <a:pt x="758155" y="384053"/>
                  <a:pt x="752221" y="388954"/>
                </a:cubicBezTo>
                <a:cubicBezTo>
                  <a:pt x="746287" y="393855"/>
                  <a:pt x="740623" y="398483"/>
                  <a:pt x="735228" y="402841"/>
                </a:cubicBezTo>
                <a:cubicBezTo>
                  <a:pt x="729834" y="407197"/>
                  <a:pt x="726598" y="410464"/>
                  <a:pt x="725519" y="412643"/>
                </a:cubicBezTo>
                <a:cubicBezTo>
                  <a:pt x="721203" y="411553"/>
                  <a:pt x="718236" y="412097"/>
                  <a:pt x="716618" y="414276"/>
                </a:cubicBezTo>
                <a:cubicBezTo>
                  <a:pt x="715000" y="416455"/>
                  <a:pt x="713111" y="419178"/>
                  <a:pt x="710954" y="422445"/>
                </a:cubicBezTo>
                <a:cubicBezTo>
                  <a:pt x="705560" y="426801"/>
                  <a:pt x="698547" y="429796"/>
                  <a:pt x="689916" y="431430"/>
                </a:cubicBezTo>
                <a:cubicBezTo>
                  <a:pt x="681285" y="433064"/>
                  <a:pt x="676970" y="438237"/>
                  <a:pt x="676970" y="446950"/>
                </a:cubicBezTo>
                <a:cubicBezTo>
                  <a:pt x="676970" y="451306"/>
                  <a:pt x="678588" y="453485"/>
                  <a:pt x="681824" y="453485"/>
                </a:cubicBezTo>
                <a:cubicBezTo>
                  <a:pt x="687219" y="453485"/>
                  <a:pt x="692882" y="451306"/>
                  <a:pt x="698817" y="446950"/>
                </a:cubicBezTo>
                <a:cubicBezTo>
                  <a:pt x="704750" y="442593"/>
                  <a:pt x="710144" y="437692"/>
                  <a:pt x="715000" y="432246"/>
                </a:cubicBezTo>
                <a:cubicBezTo>
                  <a:pt x="719855" y="426801"/>
                  <a:pt x="724440" y="421355"/>
                  <a:pt x="728755" y="415910"/>
                </a:cubicBezTo>
                <a:cubicBezTo>
                  <a:pt x="733070" y="410464"/>
                  <a:pt x="736847" y="406652"/>
                  <a:pt x="740083" y="404474"/>
                </a:cubicBezTo>
                <a:cubicBezTo>
                  <a:pt x="742241" y="402296"/>
                  <a:pt x="745208" y="400934"/>
                  <a:pt x="748984" y="400390"/>
                </a:cubicBezTo>
                <a:cubicBezTo>
                  <a:pt x="752760" y="399845"/>
                  <a:pt x="756266" y="398483"/>
                  <a:pt x="759503" y="396306"/>
                </a:cubicBezTo>
                <a:cubicBezTo>
                  <a:pt x="760582" y="395217"/>
                  <a:pt x="761121" y="393583"/>
                  <a:pt x="761121" y="391404"/>
                </a:cubicBezTo>
                <a:cubicBezTo>
                  <a:pt x="761121" y="389227"/>
                  <a:pt x="762200" y="388138"/>
                  <a:pt x="764359" y="388138"/>
                </a:cubicBezTo>
                <a:cubicBezTo>
                  <a:pt x="768674" y="385959"/>
                  <a:pt x="772719" y="383781"/>
                  <a:pt x="776496" y="381603"/>
                </a:cubicBezTo>
                <a:cubicBezTo>
                  <a:pt x="780271" y="379424"/>
                  <a:pt x="782160" y="375613"/>
                  <a:pt x="782160" y="370167"/>
                </a:cubicBezTo>
                <a:close/>
                <a:moveTo>
                  <a:pt x="6726174" y="368533"/>
                </a:moveTo>
                <a:cubicBezTo>
                  <a:pt x="6724016" y="368533"/>
                  <a:pt x="6722668" y="369350"/>
                  <a:pt x="6722128" y="370984"/>
                </a:cubicBezTo>
                <a:cubicBezTo>
                  <a:pt x="6721588" y="372617"/>
                  <a:pt x="6720240" y="373978"/>
                  <a:pt x="6718082" y="375068"/>
                </a:cubicBezTo>
                <a:lnTo>
                  <a:pt x="6708372" y="375068"/>
                </a:lnTo>
                <a:cubicBezTo>
                  <a:pt x="6705136" y="377246"/>
                  <a:pt x="6700552" y="382964"/>
                  <a:pt x="6694617" y="392222"/>
                </a:cubicBezTo>
                <a:cubicBezTo>
                  <a:pt x="6688684" y="401480"/>
                  <a:pt x="6684098" y="407197"/>
                  <a:pt x="6680862" y="409375"/>
                </a:cubicBezTo>
                <a:lnTo>
                  <a:pt x="6680862" y="414276"/>
                </a:lnTo>
                <a:cubicBezTo>
                  <a:pt x="6683018" y="414276"/>
                  <a:pt x="6685716" y="412643"/>
                  <a:pt x="6688953" y="409375"/>
                </a:cubicBezTo>
                <a:cubicBezTo>
                  <a:pt x="6693268" y="403929"/>
                  <a:pt x="6698124" y="400390"/>
                  <a:pt x="6703516" y="398757"/>
                </a:cubicBezTo>
                <a:cubicBezTo>
                  <a:pt x="6708912" y="397122"/>
                  <a:pt x="6713766" y="393583"/>
                  <a:pt x="6718082" y="388138"/>
                </a:cubicBezTo>
                <a:cubicBezTo>
                  <a:pt x="6720240" y="387048"/>
                  <a:pt x="6722397" y="384597"/>
                  <a:pt x="6724555" y="380785"/>
                </a:cubicBezTo>
                <a:cubicBezTo>
                  <a:pt x="6726714" y="376974"/>
                  <a:pt x="6727792" y="373978"/>
                  <a:pt x="6727792" y="371801"/>
                </a:cubicBezTo>
                <a:cubicBezTo>
                  <a:pt x="6727792" y="370711"/>
                  <a:pt x="6727252" y="369622"/>
                  <a:pt x="6726174" y="368533"/>
                </a:cubicBezTo>
                <a:close/>
                <a:moveTo>
                  <a:pt x="5839953" y="368533"/>
                </a:moveTo>
                <a:cubicBezTo>
                  <a:pt x="5836715" y="368533"/>
                  <a:pt x="5835097" y="369622"/>
                  <a:pt x="5835097" y="371801"/>
                </a:cubicBezTo>
                <a:cubicBezTo>
                  <a:pt x="5835097" y="373978"/>
                  <a:pt x="5836176" y="375885"/>
                  <a:pt x="5838334" y="377518"/>
                </a:cubicBezTo>
                <a:cubicBezTo>
                  <a:pt x="5840491" y="379152"/>
                  <a:pt x="5842650" y="379969"/>
                  <a:pt x="5844807" y="379969"/>
                </a:cubicBezTo>
                <a:cubicBezTo>
                  <a:pt x="5846965" y="379969"/>
                  <a:pt x="5848044" y="378880"/>
                  <a:pt x="5848044" y="376701"/>
                </a:cubicBezTo>
                <a:cubicBezTo>
                  <a:pt x="5848044" y="371256"/>
                  <a:pt x="5845347" y="368533"/>
                  <a:pt x="5839953" y="368533"/>
                </a:cubicBezTo>
                <a:close/>
                <a:moveTo>
                  <a:pt x="7940708" y="361999"/>
                </a:moveTo>
                <a:cubicBezTo>
                  <a:pt x="7939628" y="361999"/>
                  <a:pt x="7938549" y="362543"/>
                  <a:pt x="7937472" y="363633"/>
                </a:cubicBezTo>
                <a:cubicBezTo>
                  <a:pt x="7935313" y="371256"/>
                  <a:pt x="7931806" y="375885"/>
                  <a:pt x="7926951" y="377518"/>
                </a:cubicBezTo>
                <a:cubicBezTo>
                  <a:pt x="7922097" y="379152"/>
                  <a:pt x="7919669" y="381059"/>
                  <a:pt x="7919669" y="383236"/>
                </a:cubicBezTo>
                <a:cubicBezTo>
                  <a:pt x="7919669" y="385415"/>
                  <a:pt x="7920748" y="386504"/>
                  <a:pt x="7922905" y="386504"/>
                </a:cubicBezTo>
                <a:cubicBezTo>
                  <a:pt x="7928300" y="386504"/>
                  <a:pt x="7933426" y="384325"/>
                  <a:pt x="7938278" y="379969"/>
                </a:cubicBezTo>
                <a:cubicBezTo>
                  <a:pt x="7943134" y="375613"/>
                  <a:pt x="7945563" y="370711"/>
                  <a:pt x="7945563" y="365266"/>
                </a:cubicBezTo>
                <a:cubicBezTo>
                  <a:pt x="7945563" y="363087"/>
                  <a:pt x="7943944" y="361999"/>
                  <a:pt x="7940708" y="361999"/>
                </a:cubicBezTo>
                <a:close/>
                <a:moveTo>
                  <a:pt x="2889388" y="360364"/>
                </a:moveTo>
                <a:cubicBezTo>
                  <a:pt x="2887230" y="360364"/>
                  <a:pt x="2885612" y="360910"/>
                  <a:pt x="2884533" y="361999"/>
                </a:cubicBezTo>
                <a:cubicBezTo>
                  <a:pt x="2879138" y="365266"/>
                  <a:pt x="2875901" y="366899"/>
                  <a:pt x="2874823" y="366899"/>
                </a:cubicBezTo>
                <a:cubicBezTo>
                  <a:pt x="2873744" y="366899"/>
                  <a:pt x="2870507" y="367989"/>
                  <a:pt x="2865112" y="370167"/>
                </a:cubicBezTo>
                <a:cubicBezTo>
                  <a:pt x="2860797" y="372345"/>
                  <a:pt x="2854594" y="378062"/>
                  <a:pt x="2846503" y="387320"/>
                </a:cubicBezTo>
                <a:cubicBezTo>
                  <a:pt x="2838411" y="396578"/>
                  <a:pt x="2834366" y="403385"/>
                  <a:pt x="2834366" y="407741"/>
                </a:cubicBezTo>
                <a:cubicBezTo>
                  <a:pt x="2839760" y="407741"/>
                  <a:pt x="2845693" y="406652"/>
                  <a:pt x="2852167" y="404474"/>
                </a:cubicBezTo>
                <a:cubicBezTo>
                  <a:pt x="2858640" y="402296"/>
                  <a:pt x="2862955" y="398483"/>
                  <a:pt x="2865112" y="393038"/>
                </a:cubicBezTo>
                <a:cubicBezTo>
                  <a:pt x="2867271" y="390860"/>
                  <a:pt x="2870507" y="387320"/>
                  <a:pt x="2874823" y="382420"/>
                </a:cubicBezTo>
                <a:cubicBezTo>
                  <a:pt x="2879138" y="377518"/>
                  <a:pt x="2882374" y="373978"/>
                  <a:pt x="2884533" y="371801"/>
                </a:cubicBezTo>
                <a:cubicBezTo>
                  <a:pt x="2885612" y="370711"/>
                  <a:pt x="2887499" y="369078"/>
                  <a:pt x="2890196" y="366899"/>
                </a:cubicBezTo>
                <a:cubicBezTo>
                  <a:pt x="2892894" y="364722"/>
                  <a:pt x="2894242" y="363087"/>
                  <a:pt x="2894242" y="361999"/>
                </a:cubicBezTo>
                <a:cubicBezTo>
                  <a:pt x="2894242" y="360910"/>
                  <a:pt x="2892624" y="360364"/>
                  <a:pt x="2889388" y="360364"/>
                </a:cubicBezTo>
                <a:close/>
                <a:moveTo>
                  <a:pt x="740083" y="360364"/>
                </a:moveTo>
                <a:cubicBezTo>
                  <a:pt x="737926" y="360364"/>
                  <a:pt x="736308" y="360910"/>
                  <a:pt x="735228" y="361999"/>
                </a:cubicBezTo>
                <a:cubicBezTo>
                  <a:pt x="729834" y="365266"/>
                  <a:pt x="726598" y="366899"/>
                  <a:pt x="725519" y="366899"/>
                </a:cubicBezTo>
                <a:cubicBezTo>
                  <a:pt x="724440" y="366899"/>
                  <a:pt x="721203" y="367989"/>
                  <a:pt x="715808" y="370167"/>
                </a:cubicBezTo>
                <a:cubicBezTo>
                  <a:pt x="711493" y="372345"/>
                  <a:pt x="705290" y="378062"/>
                  <a:pt x="697199" y="387320"/>
                </a:cubicBezTo>
                <a:cubicBezTo>
                  <a:pt x="689107" y="396578"/>
                  <a:pt x="685062" y="403385"/>
                  <a:pt x="685062" y="407741"/>
                </a:cubicBezTo>
                <a:cubicBezTo>
                  <a:pt x="690456" y="407741"/>
                  <a:pt x="696389" y="406652"/>
                  <a:pt x="702862" y="404474"/>
                </a:cubicBezTo>
                <a:cubicBezTo>
                  <a:pt x="709336" y="402296"/>
                  <a:pt x="713651" y="398483"/>
                  <a:pt x="715808" y="393038"/>
                </a:cubicBezTo>
                <a:cubicBezTo>
                  <a:pt x="717967" y="390860"/>
                  <a:pt x="721203" y="387320"/>
                  <a:pt x="725519" y="382420"/>
                </a:cubicBezTo>
                <a:cubicBezTo>
                  <a:pt x="729834" y="377518"/>
                  <a:pt x="733070" y="373978"/>
                  <a:pt x="735228" y="371801"/>
                </a:cubicBezTo>
                <a:cubicBezTo>
                  <a:pt x="736308" y="370711"/>
                  <a:pt x="738195" y="369078"/>
                  <a:pt x="740892" y="366899"/>
                </a:cubicBezTo>
                <a:cubicBezTo>
                  <a:pt x="743590" y="364722"/>
                  <a:pt x="744938" y="363087"/>
                  <a:pt x="744938" y="361999"/>
                </a:cubicBezTo>
                <a:cubicBezTo>
                  <a:pt x="744938" y="360910"/>
                  <a:pt x="743320" y="360364"/>
                  <a:pt x="740083" y="360364"/>
                </a:cubicBezTo>
                <a:close/>
                <a:moveTo>
                  <a:pt x="8007056" y="355464"/>
                </a:moveTo>
                <a:cubicBezTo>
                  <a:pt x="8005978" y="355464"/>
                  <a:pt x="8005440" y="356554"/>
                  <a:pt x="8005440" y="358731"/>
                </a:cubicBezTo>
                <a:lnTo>
                  <a:pt x="8007056" y="358731"/>
                </a:lnTo>
                <a:close/>
                <a:moveTo>
                  <a:pt x="4080457" y="353831"/>
                </a:moveTo>
                <a:cubicBezTo>
                  <a:pt x="4077219" y="353831"/>
                  <a:pt x="4072094" y="355736"/>
                  <a:pt x="4065082" y="359548"/>
                </a:cubicBezTo>
                <a:cubicBezTo>
                  <a:pt x="4058069" y="363360"/>
                  <a:pt x="4054564" y="366899"/>
                  <a:pt x="4054564" y="370167"/>
                </a:cubicBezTo>
                <a:lnTo>
                  <a:pt x="4054564" y="375068"/>
                </a:lnTo>
                <a:lnTo>
                  <a:pt x="4056182" y="375068"/>
                </a:lnTo>
                <a:cubicBezTo>
                  <a:pt x="4058339" y="375068"/>
                  <a:pt x="4063464" y="372617"/>
                  <a:pt x="4071555" y="367717"/>
                </a:cubicBezTo>
                <a:cubicBezTo>
                  <a:pt x="4079647" y="362815"/>
                  <a:pt x="4083693" y="359276"/>
                  <a:pt x="4083693" y="357098"/>
                </a:cubicBezTo>
                <a:cubicBezTo>
                  <a:pt x="4083693" y="354919"/>
                  <a:pt x="4082613" y="353831"/>
                  <a:pt x="4080457" y="353831"/>
                </a:cubicBezTo>
                <a:close/>
                <a:moveTo>
                  <a:pt x="1526072" y="353831"/>
                </a:moveTo>
                <a:cubicBezTo>
                  <a:pt x="1522834" y="353831"/>
                  <a:pt x="1521216" y="355464"/>
                  <a:pt x="1521216" y="358731"/>
                </a:cubicBezTo>
                <a:cubicBezTo>
                  <a:pt x="1521216" y="364177"/>
                  <a:pt x="1523375" y="366899"/>
                  <a:pt x="1527690" y="366899"/>
                </a:cubicBezTo>
                <a:cubicBezTo>
                  <a:pt x="1529848" y="366899"/>
                  <a:pt x="1530926" y="365266"/>
                  <a:pt x="1530926" y="361999"/>
                </a:cubicBezTo>
                <a:cubicBezTo>
                  <a:pt x="1530926" y="356554"/>
                  <a:pt x="1529308" y="353831"/>
                  <a:pt x="1526072" y="353831"/>
                </a:cubicBezTo>
                <a:close/>
                <a:moveTo>
                  <a:pt x="3778946" y="350563"/>
                </a:moveTo>
                <a:cubicBezTo>
                  <a:pt x="3771395" y="350563"/>
                  <a:pt x="3766809" y="352469"/>
                  <a:pt x="3765191" y="356280"/>
                </a:cubicBezTo>
                <a:cubicBezTo>
                  <a:pt x="3763573" y="360092"/>
                  <a:pt x="3760067" y="363633"/>
                  <a:pt x="3754673" y="366899"/>
                </a:cubicBezTo>
                <a:cubicBezTo>
                  <a:pt x="3752514" y="369078"/>
                  <a:pt x="3749817" y="370167"/>
                  <a:pt x="3746580" y="370167"/>
                </a:cubicBezTo>
                <a:cubicBezTo>
                  <a:pt x="3743344" y="370167"/>
                  <a:pt x="3740647" y="370711"/>
                  <a:pt x="3738490" y="371801"/>
                </a:cubicBezTo>
                <a:cubicBezTo>
                  <a:pt x="3733094" y="375068"/>
                  <a:pt x="3730668" y="378608"/>
                  <a:pt x="3731207" y="382420"/>
                </a:cubicBezTo>
                <a:cubicBezTo>
                  <a:pt x="3731747" y="386231"/>
                  <a:pt x="3726622" y="388138"/>
                  <a:pt x="3715833" y="388138"/>
                </a:cubicBezTo>
                <a:cubicBezTo>
                  <a:pt x="3707202" y="394673"/>
                  <a:pt x="3699650" y="403113"/>
                  <a:pt x="3693177" y="413459"/>
                </a:cubicBezTo>
                <a:cubicBezTo>
                  <a:pt x="3686703" y="423806"/>
                  <a:pt x="3678073" y="428434"/>
                  <a:pt x="3667284" y="427346"/>
                </a:cubicBezTo>
                <a:cubicBezTo>
                  <a:pt x="3665126" y="429523"/>
                  <a:pt x="3661350" y="434697"/>
                  <a:pt x="3655955" y="442865"/>
                </a:cubicBezTo>
                <a:cubicBezTo>
                  <a:pt x="3650561" y="451034"/>
                  <a:pt x="3647864" y="456207"/>
                  <a:pt x="3647864" y="458385"/>
                </a:cubicBezTo>
                <a:lnTo>
                  <a:pt x="3651101" y="458385"/>
                </a:lnTo>
                <a:cubicBezTo>
                  <a:pt x="3658653" y="454029"/>
                  <a:pt x="3662698" y="451578"/>
                  <a:pt x="3663239" y="451034"/>
                </a:cubicBezTo>
                <a:cubicBezTo>
                  <a:pt x="3663777" y="450490"/>
                  <a:pt x="3668362" y="448583"/>
                  <a:pt x="3676994" y="445316"/>
                </a:cubicBezTo>
                <a:cubicBezTo>
                  <a:pt x="3680230" y="444227"/>
                  <a:pt x="3684276" y="441776"/>
                  <a:pt x="3689131" y="437964"/>
                </a:cubicBezTo>
                <a:cubicBezTo>
                  <a:pt x="3693985" y="434153"/>
                  <a:pt x="3696953" y="431157"/>
                  <a:pt x="3698031" y="428979"/>
                </a:cubicBezTo>
                <a:cubicBezTo>
                  <a:pt x="3699110" y="426801"/>
                  <a:pt x="3700459" y="424078"/>
                  <a:pt x="3702078" y="420811"/>
                </a:cubicBezTo>
                <a:cubicBezTo>
                  <a:pt x="3703696" y="417543"/>
                  <a:pt x="3705583" y="415366"/>
                  <a:pt x="3707742" y="414276"/>
                </a:cubicBezTo>
                <a:cubicBezTo>
                  <a:pt x="3709899" y="413187"/>
                  <a:pt x="3711787" y="412643"/>
                  <a:pt x="3713406" y="412643"/>
                </a:cubicBezTo>
                <a:cubicBezTo>
                  <a:pt x="3715024" y="412643"/>
                  <a:pt x="3716911" y="411553"/>
                  <a:pt x="3719069" y="409375"/>
                </a:cubicBezTo>
                <a:cubicBezTo>
                  <a:pt x="3724464" y="403929"/>
                  <a:pt x="3730397" y="399029"/>
                  <a:pt x="3736870" y="394673"/>
                </a:cubicBezTo>
                <a:cubicBezTo>
                  <a:pt x="3743344" y="390315"/>
                  <a:pt x="3749817" y="385415"/>
                  <a:pt x="3756291" y="379969"/>
                </a:cubicBezTo>
                <a:cubicBezTo>
                  <a:pt x="3761685" y="375613"/>
                  <a:pt x="3765461" y="371256"/>
                  <a:pt x="3767618" y="366899"/>
                </a:cubicBezTo>
                <a:cubicBezTo>
                  <a:pt x="3769777" y="362543"/>
                  <a:pt x="3773552" y="357642"/>
                  <a:pt x="3778946" y="352196"/>
                </a:cubicBezTo>
                <a:close/>
                <a:moveTo>
                  <a:pt x="4193737" y="345662"/>
                </a:moveTo>
                <a:cubicBezTo>
                  <a:pt x="4189421" y="345662"/>
                  <a:pt x="4187264" y="347840"/>
                  <a:pt x="4187264" y="352196"/>
                </a:cubicBezTo>
                <a:cubicBezTo>
                  <a:pt x="4192658" y="352196"/>
                  <a:pt x="4195356" y="350563"/>
                  <a:pt x="4195356" y="347296"/>
                </a:cubicBezTo>
                <a:cubicBezTo>
                  <a:pt x="4195356" y="347296"/>
                  <a:pt x="4194815" y="346750"/>
                  <a:pt x="4193737" y="345662"/>
                </a:cubicBezTo>
                <a:close/>
                <a:moveTo>
                  <a:pt x="3787039" y="345662"/>
                </a:moveTo>
                <a:cubicBezTo>
                  <a:pt x="3784880" y="345662"/>
                  <a:pt x="3783801" y="346750"/>
                  <a:pt x="3783801" y="348929"/>
                </a:cubicBezTo>
                <a:lnTo>
                  <a:pt x="3787039" y="348929"/>
                </a:lnTo>
                <a:close/>
                <a:moveTo>
                  <a:pt x="4096639" y="339127"/>
                </a:moveTo>
                <a:cubicBezTo>
                  <a:pt x="4091245" y="339127"/>
                  <a:pt x="4088548" y="341850"/>
                  <a:pt x="4088548" y="347296"/>
                </a:cubicBezTo>
                <a:cubicBezTo>
                  <a:pt x="4093942" y="347296"/>
                  <a:pt x="4096639" y="345117"/>
                  <a:pt x="4096639" y="340761"/>
                </a:cubicBezTo>
                <a:close/>
                <a:moveTo>
                  <a:pt x="3858243" y="335859"/>
                </a:moveTo>
                <a:cubicBezTo>
                  <a:pt x="3852848" y="335859"/>
                  <a:pt x="3847185" y="338310"/>
                  <a:pt x="3841251" y="343212"/>
                </a:cubicBezTo>
                <a:cubicBezTo>
                  <a:pt x="3835317" y="348112"/>
                  <a:pt x="3832350" y="353285"/>
                  <a:pt x="3832350" y="358731"/>
                </a:cubicBezTo>
                <a:cubicBezTo>
                  <a:pt x="3832350" y="360910"/>
                  <a:pt x="3835588" y="363087"/>
                  <a:pt x="3842060" y="365266"/>
                </a:cubicBezTo>
                <a:cubicBezTo>
                  <a:pt x="3848533" y="367445"/>
                  <a:pt x="3852848" y="368533"/>
                  <a:pt x="3855007" y="368533"/>
                </a:cubicBezTo>
                <a:lnTo>
                  <a:pt x="3859861" y="368533"/>
                </a:lnTo>
                <a:cubicBezTo>
                  <a:pt x="3862019" y="367445"/>
                  <a:pt x="3863637" y="363360"/>
                  <a:pt x="3864716" y="356280"/>
                </a:cubicBezTo>
                <a:cubicBezTo>
                  <a:pt x="3865795" y="349201"/>
                  <a:pt x="3866334" y="344573"/>
                  <a:pt x="3866334" y="342394"/>
                </a:cubicBezTo>
                <a:cubicBezTo>
                  <a:pt x="3866334" y="338038"/>
                  <a:pt x="3863637" y="335859"/>
                  <a:pt x="3858243" y="335859"/>
                </a:cubicBezTo>
                <a:close/>
                <a:moveTo>
                  <a:pt x="7788587" y="329326"/>
                </a:moveTo>
                <a:cubicBezTo>
                  <a:pt x="7783192" y="329326"/>
                  <a:pt x="7780496" y="331503"/>
                  <a:pt x="7780496" y="335859"/>
                </a:cubicBezTo>
                <a:cubicBezTo>
                  <a:pt x="7780496" y="339127"/>
                  <a:pt x="7782114" y="340761"/>
                  <a:pt x="7785351" y="340761"/>
                </a:cubicBezTo>
                <a:cubicBezTo>
                  <a:pt x="7790744" y="340761"/>
                  <a:pt x="7793441" y="338582"/>
                  <a:pt x="7793441" y="334226"/>
                </a:cubicBezTo>
                <a:cubicBezTo>
                  <a:pt x="7793441" y="330959"/>
                  <a:pt x="7791823" y="329326"/>
                  <a:pt x="7788587" y="329326"/>
                </a:cubicBezTo>
                <a:close/>
                <a:moveTo>
                  <a:pt x="6271431" y="329326"/>
                </a:moveTo>
                <a:cubicBezTo>
                  <a:pt x="6266037" y="329326"/>
                  <a:pt x="6263340" y="331503"/>
                  <a:pt x="6263340" y="335859"/>
                </a:cubicBezTo>
                <a:cubicBezTo>
                  <a:pt x="6263340" y="339127"/>
                  <a:pt x="6264958" y="340761"/>
                  <a:pt x="6268195" y="340761"/>
                </a:cubicBezTo>
                <a:cubicBezTo>
                  <a:pt x="6273590" y="340761"/>
                  <a:pt x="6276287" y="338582"/>
                  <a:pt x="6276287" y="334226"/>
                </a:cubicBezTo>
                <a:cubicBezTo>
                  <a:pt x="6276287" y="330959"/>
                  <a:pt x="6274667" y="329326"/>
                  <a:pt x="6271431" y="329326"/>
                </a:cubicBezTo>
                <a:close/>
                <a:moveTo>
                  <a:pt x="6727792" y="327691"/>
                </a:moveTo>
                <a:cubicBezTo>
                  <a:pt x="6724555" y="327691"/>
                  <a:pt x="6722668" y="329326"/>
                  <a:pt x="6722128" y="332592"/>
                </a:cubicBezTo>
                <a:cubicBezTo>
                  <a:pt x="6721588" y="335859"/>
                  <a:pt x="6720240" y="338582"/>
                  <a:pt x="6718082" y="340761"/>
                </a:cubicBezTo>
                <a:cubicBezTo>
                  <a:pt x="6714846" y="342940"/>
                  <a:pt x="6707833" y="346750"/>
                  <a:pt x="6697044" y="352196"/>
                </a:cubicBezTo>
                <a:cubicBezTo>
                  <a:pt x="6686256" y="357642"/>
                  <a:pt x="6680862" y="363087"/>
                  <a:pt x="6680862" y="368533"/>
                </a:cubicBezTo>
                <a:cubicBezTo>
                  <a:pt x="6685176" y="368533"/>
                  <a:pt x="6689492" y="367171"/>
                  <a:pt x="6693808" y="364449"/>
                </a:cubicBezTo>
                <a:cubicBezTo>
                  <a:pt x="6698124" y="361726"/>
                  <a:pt x="6701360" y="359276"/>
                  <a:pt x="6703516" y="357098"/>
                </a:cubicBezTo>
                <a:cubicBezTo>
                  <a:pt x="6712148" y="356008"/>
                  <a:pt x="6717004" y="354647"/>
                  <a:pt x="6718082" y="353013"/>
                </a:cubicBezTo>
                <a:cubicBezTo>
                  <a:pt x="6719160" y="351380"/>
                  <a:pt x="6721858" y="346206"/>
                  <a:pt x="6726174" y="337494"/>
                </a:cubicBezTo>
                <a:cubicBezTo>
                  <a:pt x="6727252" y="336405"/>
                  <a:pt x="6728601" y="335315"/>
                  <a:pt x="6730219" y="334226"/>
                </a:cubicBezTo>
                <a:cubicBezTo>
                  <a:pt x="6731838" y="333136"/>
                  <a:pt x="6732646" y="331503"/>
                  <a:pt x="6732646" y="329326"/>
                </a:cubicBezTo>
                <a:cubicBezTo>
                  <a:pt x="6732646" y="328236"/>
                  <a:pt x="6731028" y="327691"/>
                  <a:pt x="6727792" y="327691"/>
                </a:cubicBezTo>
                <a:close/>
                <a:moveTo>
                  <a:pt x="2884533" y="324424"/>
                </a:moveTo>
                <a:cubicBezTo>
                  <a:pt x="2878059" y="324424"/>
                  <a:pt x="2874013" y="324696"/>
                  <a:pt x="2872395" y="325241"/>
                </a:cubicBezTo>
                <a:cubicBezTo>
                  <a:pt x="2870777" y="325785"/>
                  <a:pt x="2869698" y="326875"/>
                  <a:pt x="2869158" y="328508"/>
                </a:cubicBezTo>
                <a:cubicBezTo>
                  <a:pt x="2868619" y="330142"/>
                  <a:pt x="2867811" y="332048"/>
                  <a:pt x="2866732" y="334226"/>
                </a:cubicBezTo>
                <a:cubicBezTo>
                  <a:pt x="2865653" y="336405"/>
                  <a:pt x="2863494" y="338582"/>
                  <a:pt x="2860258" y="340761"/>
                </a:cubicBezTo>
                <a:cubicBezTo>
                  <a:pt x="2858100" y="342940"/>
                  <a:pt x="2856212" y="344028"/>
                  <a:pt x="2854594" y="344028"/>
                </a:cubicBezTo>
                <a:cubicBezTo>
                  <a:pt x="2852975" y="344028"/>
                  <a:pt x="2851088" y="344573"/>
                  <a:pt x="2848929" y="345662"/>
                </a:cubicBezTo>
                <a:cubicBezTo>
                  <a:pt x="2846772" y="346750"/>
                  <a:pt x="2843266" y="349473"/>
                  <a:pt x="2838411" y="353831"/>
                </a:cubicBezTo>
                <a:cubicBezTo>
                  <a:pt x="2833556" y="358187"/>
                  <a:pt x="2828701" y="362815"/>
                  <a:pt x="2823846" y="367717"/>
                </a:cubicBezTo>
                <a:cubicBezTo>
                  <a:pt x="2818991" y="372617"/>
                  <a:pt x="2814676" y="377518"/>
                  <a:pt x="2810900" y="382420"/>
                </a:cubicBezTo>
                <a:cubicBezTo>
                  <a:pt x="2807123" y="387320"/>
                  <a:pt x="2805236" y="390860"/>
                  <a:pt x="2805236" y="393038"/>
                </a:cubicBezTo>
                <a:cubicBezTo>
                  <a:pt x="2805236" y="394127"/>
                  <a:pt x="2806854" y="394673"/>
                  <a:pt x="2810091" y="394673"/>
                </a:cubicBezTo>
                <a:cubicBezTo>
                  <a:pt x="2813327" y="394673"/>
                  <a:pt x="2815755" y="392494"/>
                  <a:pt x="2817373" y="388138"/>
                </a:cubicBezTo>
                <a:cubicBezTo>
                  <a:pt x="2818991" y="383781"/>
                  <a:pt x="2821419" y="380513"/>
                  <a:pt x="2824656" y="378336"/>
                </a:cubicBezTo>
                <a:cubicBezTo>
                  <a:pt x="2826813" y="377246"/>
                  <a:pt x="2828701" y="376974"/>
                  <a:pt x="2830320" y="377518"/>
                </a:cubicBezTo>
                <a:cubicBezTo>
                  <a:pt x="2831938" y="378062"/>
                  <a:pt x="2833825" y="377246"/>
                  <a:pt x="2835984" y="375068"/>
                </a:cubicBezTo>
                <a:cubicBezTo>
                  <a:pt x="2838141" y="368533"/>
                  <a:pt x="2840839" y="364177"/>
                  <a:pt x="2844075" y="361999"/>
                </a:cubicBezTo>
                <a:cubicBezTo>
                  <a:pt x="2846233" y="360910"/>
                  <a:pt x="2848929" y="360364"/>
                  <a:pt x="2852167" y="360364"/>
                </a:cubicBezTo>
                <a:cubicBezTo>
                  <a:pt x="2855403" y="360364"/>
                  <a:pt x="2857561" y="358731"/>
                  <a:pt x="2858640" y="355464"/>
                </a:cubicBezTo>
                <a:cubicBezTo>
                  <a:pt x="2860797" y="347840"/>
                  <a:pt x="2866191" y="341850"/>
                  <a:pt x="2874823" y="337494"/>
                </a:cubicBezTo>
                <a:cubicBezTo>
                  <a:pt x="2883454" y="333136"/>
                  <a:pt x="2887769" y="330414"/>
                  <a:pt x="2887769" y="329326"/>
                </a:cubicBezTo>
                <a:cubicBezTo>
                  <a:pt x="2887769" y="326057"/>
                  <a:pt x="2886690" y="324424"/>
                  <a:pt x="2884533" y="324424"/>
                </a:cubicBezTo>
                <a:close/>
                <a:moveTo>
                  <a:pt x="1533296" y="320534"/>
                </a:moveTo>
                <a:lnTo>
                  <a:pt x="1533354" y="321157"/>
                </a:lnTo>
                <a:cubicBezTo>
                  <a:pt x="1534971" y="329870"/>
                  <a:pt x="1535241" y="338582"/>
                  <a:pt x="1534163" y="347296"/>
                </a:cubicBezTo>
                <a:cubicBezTo>
                  <a:pt x="1538478" y="349473"/>
                  <a:pt x="1540637" y="352741"/>
                  <a:pt x="1540637" y="357098"/>
                </a:cubicBezTo>
                <a:lnTo>
                  <a:pt x="1540637" y="358731"/>
                </a:lnTo>
                <a:cubicBezTo>
                  <a:pt x="1540637" y="360910"/>
                  <a:pt x="1540366" y="364449"/>
                  <a:pt x="1539827" y="369350"/>
                </a:cubicBezTo>
                <a:cubicBezTo>
                  <a:pt x="1539287" y="374252"/>
                  <a:pt x="1538478" y="377790"/>
                  <a:pt x="1537399" y="379969"/>
                </a:cubicBezTo>
                <a:cubicBezTo>
                  <a:pt x="1536320" y="382147"/>
                  <a:pt x="1535241" y="384597"/>
                  <a:pt x="1534163" y="387320"/>
                </a:cubicBezTo>
                <a:cubicBezTo>
                  <a:pt x="1533084" y="390043"/>
                  <a:pt x="1532545" y="392494"/>
                  <a:pt x="1532545" y="394673"/>
                </a:cubicBezTo>
                <a:cubicBezTo>
                  <a:pt x="1532545" y="396850"/>
                  <a:pt x="1533354" y="398211"/>
                  <a:pt x="1534971" y="398757"/>
                </a:cubicBezTo>
                <a:cubicBezTo>
                  <a:pt x="1536589" y="399301"/>
                  <a:pt x="1537399" y="400662"/>
                  <a:pt x="1537399" y="402841"/>
                </a:cubicBezTo>
                <a:cubicBezTo>
                  <a:pt x="1537399" y="406108"/>
                  <a:pt x="1537130" y="409103"/>
                  <a:pt x="1536589" y="411825"/>
                </a:cubicBezTo>
                <a:cubicBezTo>
                  <a:pt x="1536051" y="414548"/>
                  <a:pt x="1535781" y="417543"/>
                  <a:pt x="1535781" y="420811"/>
                </a:cubicBezTo>
                <a:cubicBezTo>
                  <a:pt x="1535781" y="422989"/>
                  <a:pt x="1536051" y="425167"/>
                  <a:pt x="1536589" y="427346"/>
                </a:cubicBezTo>
                <a:cubicBezTo>
                  <a:pt x="1537130" y="429523"/>
                  <a:pt x="1537399" y="431702"/>
                  <a:pt x="1537399" y="433880"/>
                </a:cubicBezTo>
                <a:cubicBezTo>
                  <a:pt x="1537399" y="438237"/>
                  <a:pt x="1536051" y="441504"/>
                  <a:pt x="1533354" y="443683"/>
                </a:cubicBezTo>
                <a:cubicBezTo>
                  <a:pt x="1530656" y="445860"/>
                  <a:pt x="1529308" y="449128"/>
                  <a:pt x="1529308" y="453485"/>
                </a:cubicBezTo>
                <a:cubicBezTo>
                  <a:pt x="1528229" y="455662"/>
                  <a:pt x="1529308" y="457297"/>
                  <a:pt x="1532545" y="458385"/>
                </a:cubicBezTo>
                <a:cubicBezTo>
                  <a:pt x="1535781" y="459474"/>
                  <a:pt x="1537399" y="461653"/>
                  <a:pt x="1537399" y="464920"/>
                </a:cubicBezTo>
                <a:cubicBezTo>
                  <a:pt x="1537399" y="467099"/>
                  <a:pt x="1537130" y="469004"/>
                  <a:pt x="1536589" y="470637"/>
                </a:cubicBezTo>
                <a:cubicBezTo>
                  <a:pt x="1536051" y="472272"/>
                  <a:pt x="1535781" y="474178"/>
                  <a:pt x="1535781" y="476356"/>
                </a:cubicBezTo>
                <a:cubicBezTo>
                  <a:pt x="1535781" y="478534"/>
                  <a:pt x="1536051" y="480984"/>
                  <a:pt x="1536589" y="483707"/>
                </a:cubicBezTo>
                <a:cubicBezTo>
                  <a:pt x="1537130" y="486430"/>
                  <a:pt x="1537399" y="489425"/>
                  <a:pt x="1537399" y="492693"/>
                </a:cubicBezTo>
                <a:lnTo>
                  <a:pt x="1537399" y="494326"/>
                </a:lnTo>
                <a:cubicBezTo>
                  <a:pt x="1534163" y="496504"/>
                  <a:pt x="1531195" y="499227"/>
                  <a:pt x="1528498" y="502495"/>
                </a:cubicBezTo>
                <a:cubicBezTo>
                  <a:pt x="1525801" y="505762"/>
                  <a:pt x="1522295" y="507395"/>
                  <a:pt x="1517980" y="507395"/>
                </a:cubicBezTo>
                <a:cubicBezTo>
                  <a:pt x="1514743" y="507395"/>
                  <a:pt x="1511776" y="506851"/>
                  <a:pt x="1509079" y="505762"/>
                </a:cubicBezTo>
                <a:cubicBezTo>
                  <a:pt x="1506382" y="504672"/>
                  <a:pt x="1503954" y="504128"/>
                  <a:pt x="1501797" y="504128"/>
                </a:cubicBezTo>
                <a:cubicBezTo>
                  <a:pt x="1499639" y="504128"/>
                  <a:pt x="1497751" y="504672"/>
                  <a:pt x="1496132" y="505762"/>
                </a:cubicBezTo>
                <a:cubicBezTo>
                  <a:pt x="1494514" y="506851"/>
                  <a:pt x="1492627" y="507940"/>
                  <a:pt x="1490468" y="509030"/>
                </a:cubicBezTo>
                <a:lnTo>
                  <a:pt x="1485614" y="510663"/>
                </a:lnTo>
                <a:cubicBezTo>
                  <a:pt x="1480220" y="510663"/>
                  <a:pt x="1475364" y="509574"/>
                  <a:pt x="1471049" y="507395"/>
                </a:cubicBezTo>
                <a:cubicBezTo>
                  <a:pt x="1466734" y="505218"/>
                  <a:pt x="1461879" y="504128"/>
                  <a:pt x="1456484" y="504128"/>
                </a:cubicBezTo>
                <a:cubicBezTo>
                  <a:pt x="1452169" y="504128"/>
                  <a:pt x="1448932" y="505490"/>
                  <a:pt x="1446775" y="508212"/>
                </a:cubicBezTo>
                <a:cubicBezTo>
                  <a:pt x="1444616" y="510935"/>
                  <a:pt x="1441380" y="512297"/>
                  <a:pt x="1437065" y="512297"/>
                </a:cubicBezTo>
                <a:cubicBezTo>
                  <a:pt x="1432749" y="512297"/>
                  <a:pt x="1428703" y="510935"/>
                  <a:pt x="1424928" y="508212"/>
                </a:cubicBezTo>
                <a:cubicBezTo>
                  <a:pt x="1421152" y="505490"/>
                  <a:pt x="1417106" y="504128"/>
                  <a:pt x="1412791" y="504128"/>
                </a:cubicBezTo>
                <a:cubicBezTo>
                  <a:pt x="1409553" y="504128"/>
                  <a:pt x="1406587" y="505490"/>
                  <a:pt x="1403890" y="508212"/>
                </a:cubicBezTo>
                <a:cubicBezTo>
                  <a:pt x="1401192" y="510935"/>
                  <a:pt x="1398226" y="512297"/>
                  <a:pt x="1394988" y="512297"/>
                </a:cubicBezTo>
                <a:cubicBezTo>
                  <a:pt x="1392831" y="512297"/>
                  <a:pt x="1391213" y="512025"/>
                  <a:pt x="1390134" y="511479"/>
                </a:cubicBezTo>
                <a:cubicBezTo>
                  <a:pt x="1389055" y="510935"/>
                  <a:pt x="1387437" y="510663"/>
                  <a:pt x="1385279" y="510663"/>
                </a:cubicBezTo>
                <a:cubicBezTo>
                  <a:pt x="1384200" y="510663"/>
                  <a:pt x="1383391" y="510935"/>
                  <a:pt x="1382852" y="511479"/>
                </a:cubicBezTo>
                <a:cubicBezTo>
                  <a:pt x="1382312" y="512025"/>
                  <a:pt x="1380964" y="512297"/>
                  <a:pt x="1378805" y="512297"/>
                </a:cubicBezTo>
                <a:cubicBezTo>
                  <a:pt x="1375569" y="512297"/>
                  <a:pt x="1372872" y="511207"/>
                  <a:pt x="1370715" y="509030"/>
                </a:cubicBezTo>
                <a:lnTo>
                  <a:pt x="1369096" y="509030"/>
                </a:lnTo>
                <a:cubicBezTo>
                  <a:pt x="1365860" y="509030"/>
                  <a:pt x="1362353" y="509846"/>
                  <a:pt x="1358577" y="511479"/>
                </a:cubicBezTo>
                <a:cubicBezTo>
                  <a:pt x="1354802" y="513114"/>
                  <a:pt x="1351295" y="513930"/>
                  <a:pt x="1348059" y="513930"/>
                </a:cubicBezTo>
                <a:lnTo>
                  <a:pt x="1344821" y="513930"/>
                </a:lnTo>
                <a:cubicBezTo>
                  <a:pt x="1342664" y="513930"/>
                  <a:pt x="1338349" y="513658"/>
                  <a:pt x="1331876" y="513114"/>
                </a:cubicBezTo>
                <a:cubicBezTo>
                  <a:pt x="1325402" y="512569"/>
                  <a:pt x="1321087" y="512297"/>
                  <a:pt x="1318929" y="512297"/>
                </a:cubicBezTo>
                <a:cubicBezTo>
                  <a:pt x="1318929" y="510118"/>
                  <a:pt x="1316772" y="509030"/>
                  <a:pt x="1312455" y="509030"/>
                </a:cubicBezTo>
                <a:lnTo>
                  <a:pt x="1305983" y="512297"/>
                </a:lnTo>
                <a:lnTo>
                  <a:pt x="1302746" y="512297"/>
                </a:lnTo>
                <a:cubicBezTo>
                  <a:pt x="1300589" y="512297"/>
                  <a:pt x="1298700" y="511479"/>
                  <a:pt x="1297082" y="509846"/>
                </a:cubicBezTo>
                <a:cubicBezTo>
                  <a:pt x="1295464" y="508212"/>
                  <a:pt x="1293575" y="507395"/>
                  <a:pt x="1291418" y="507395"/>
                </a:cubicBezTo>
                <a:cubicBezTo>
                  <a:pt x="1282786" y="507395"/>
                  <a:pt x="1275235" y="509846"/>
                  <a:pt x="1268762" y="514747"/>
                </a:cubicBezTo>
                <a:cubicBezTo>
                  <a:pt x="1262288" y="519648"/>
                  <a:pt x="1259052" y="526455"/>
                  <a:pt x="1259052" y="535168"/>
                </a:cubicBezTo>
                <a:cubicBezTo>
                  <a:pt x="1259052" y="537346"/>
                  <a:pt x="1259861" y="538707"/>
                  <a:pt x="1261480" y="539252"/>
                </a:cubicBezTo>
                <a:cubicBezTo>
                  <a:pt x="1263098" y="539796"/>
                  <a:pt x="1263906" y="541158"/>
                  <a:pt x="1263906" y="543337"/>
                </a:cubicBezTo>
                <a:cubicBezTo>
                  <a:pt x="1263906" y="545514"/>
                  <a:pt x="1263367" y="546603"/>
                  <a:pt x="1262288" y="546603"/>
                </a:cubicBezTo>
                <a:cubicBezTo>
                  <a:pt x="1261209" y="546603"/>
                  <a:pt x="1260670" y="547149"/>
                  <a:pt x="1260670" y="548237"/>
                </a:cubicBezTo>
                <a:cubicBezTo>
                  <a:pt x="1260670" y="550416"/>
                  <a:pt x="1261480" y="552049"/>
                  <a:pt x="1263098" y="553138"/>
                </a:cubicBezTo>
                <a:cubicBezTo>
                  <a:pt x="1264716" y="554228"/>
                  <a:pt x="1265524" y="555861"/>
                  <a:pt x="1265524" y="558040"/>
                </a:cubicBezTo>
                <a:cubicBezTo>
                  <a:pt x="1265524" y="560217"/>
                  <a:pt x="1264447" y="562396"/>
                  <a:pt x="1262288" y="564574"/>
                </a:cubicBezTo>
                <a:cubicBezTo>
                  <a:pt x="1260131" y="566752"/>
                  <a:pt x="1259052" y="568931"/>
                  <a:pt x="1259052" y="571109"/>
                </a:cubicBezTo>
                <a:cubicBezTo>
                  <a:pt x="1259052" y="573287"/>
                  <a:pt x="1259322" y="574649"/>
                  <a:pt x="1259861" y="575193"/>
                </a:cubicBezTo>
                <a:cubicBezTo>
                  <a:pt x="1260401" y="575738"/>
                  <a:pt x="1260670" y="577100"/>
                  <a:pt x="1260670" y="579277"/>
                </a:cubicBezTo>
                <a:cubicBezTo>
                  <a:pt x="1260670" y="584723"/>
                  <a:pt x="1259052" y="589352"/>
                  <a:pt x="1255815" y="593163"/>
                </a:cubicBezTo>
                <a:cubicBezTo>
                  <a:pt x="1252579" y="596975"/>
                  <a:pt x="1250961" y="601605"/>
                  <a:pt x="1250961" y="607050"/>
                </a:cubicBezTo>
                <a:cubicBezTo>
                  <a:pt x="1250961" y="609228"/>
                  <a:pt x="1251769" y="611134"/>
                  <a:pt x="1253388" y="612768"/>
                </a:cubicBezTo>
                <a:cubicBezTo>
                  <a:pt x="1255006" y="614401"/>
                  <a:pt x="1255815" y="616307"/>
                  <a:pt x="1255815" y="618485"/>
                </a:cubicBezTo>
                <a:cubicBezTo>
                  <a:pt x="1255815" y="620664"/>
                  <a:pt x="1254736" y="622026"/>
                  <a:pt x="1252579" y="622570"/>
                </a:cubicBezTo>
                <a:cubicBezTo>
                  <a:pt x="1250420" y="623114"/>
                  <a:pt x="1248264" y="623387"/>
                  <a:pt x="1246105" y="623387"/>
                </a:cubicBezTo>
                <a:cubicBezTo>
                  <a:pt x="1243948" y="623387"/>
                  <a:pt x="1242060" y="622570"/>
                  <a:pt x="1240442" y="620936"/>
                </a:cubicBezTo>
                <a:cubicBezTo>
                  <a:pt x="1238824" y="619303"/>
                  <a:pt x="1236935" y="618485"/>
                  <a:pt x="1234778" y="618485"/>
                </a:cubicBezTo>
                <a:cubicBezTo>
                  <a:pt x="1229383" y="618485"/>
                  <a:pt x="1224797" y="620936"/>
                  <a:pt x="1221023" y="625836"/>
                </a:cubicBezTo>
                <a:cubicBezTo>
                  <a:pt x="1217246" y="630738"/>
                  <a:pt x="1215357" y="635366"/>
                  <a:pt x="1215357" y="639724"/>
                </a:cubicBezTo>
                <a:cubicBezTo>
                  <a:pt x="1215357" y="645169"/>
                  <a:pt x="1218864" y="648708"/>
                  <a:pt x="1225877" y="650341"/>
                </a:cubicBezTo>
                <a:cubicBezTo>
                  <a:pt x="1232889" y="651976"/>
                  <a:pt x="1238553" y="652792"/>
                  <a:pt x="1242869" y="652792"/>
                </a:cubicBezTo>
                <a:cubicBezTo>
                  <a:pt x="1247184" y="652792"/>
                  <a:pt x="1249612" y="652248"/>
                  <a:pt x="1250151" y="651159"/>
                </a:cubicBezTo>
                <a:cubicBezTo>
                  <a:pt x="1250691" y="650069"/>
                  <a:pt x="1252579" y="647892"/>
                  <a:pt x="1255815" y="644624"/>
                </a:cubicBezTo>
                <a:cubicBezTo>
                  <a:pt x="1263367" y="648980"/>
                  <a:pt x="1267144" y="653882"/>
                  <a:pt x="1267144" y="659327"/>
                </a:cubicBezTo>
                <a:cubicBezTo>
                  <a:pt x="1267144" y="663683"/>
                  <a:pt x="1266334" y="668040"/>
                  <a:pt x="1264716" y="672397"/>
                </a:cubicBezTo>
                <a:cubicBezTo>
                  <a:pt x="1263098" y="676753"/>
                  <a:pt x="1262288" y="681654"/>
                  <a:pt x="1262288" y="687099"/>
                </a:cubicBezTo>
                <a:cubicBezTo>
                  <a:pt x="1262288" y="691457"/>
                  <a:pt x="1262827" y="695813"/>
                  <a:pt x="1263906" y="700169"/>
                </a:cubicBezTo>
                <a:cubicBezTo>
                  <a:pt x="1264986" y="704525"/>
                  <a:pt x="1265524" y="708881"/>
                  <a:pt x="1265524" y="713239"/>
                </a:cubicBezTo>
                <a:cubicBezTo>
                  <a:pt x="1265524" y="716506"/>
                  <a:pt x="1264986" y="719773"/>
                  <a:pt x="1263906" y="723041"/>
                </a:cubicBezTo>
                <a:cubicBezTo>
                  <a:pt x="1262827" y="726308"/>
                  <a:pt x="1262288" y="729576"/>
                  <a:pt x="1262288" y="732843"/>
                </a:cubicBezTo>
                <a:cubicBezTo>
                  <a:pt x="1262288" y="735021"/>
                  <a:pt x="1262827" y="737199"/>
                  <a:pt x="1263906" y="739377"/>
                </a:cubicBezTo>
                <a:cubicBezTo>
                  <a:pt x="1264986" y="741555"/>
                  <a:pt x="1265524" y="744278"/>
                  <a:pt x="1265524" y="747546"/>
                </a:cubicBezTo>
                <a:cubicBezTo>
                  <a:pt x="1265524" y="749723"/>
                  <a:pt x="1265524" y="752719"/>
                  <a:pt x="1265524" y="756530"/>
                </a:cubicBezTo>
                <a:cubicBezTo>
                  <a:pt x="1265524" y="760342"/>
                  <a:pt x="1264986" y="763337"/>
                  <a:pt x="1263906" y="765516"/>
                </a:cubicBezTo>
                <a:cubicBezTo>
                  <a:pt x="1262827" y="766605"/>
                  <a:pt x="1262288" y="769328"/>
                  <a:pt x="1262288" y="773684"/>
                </a:cubicBezTo>
                <a:cubicBezTo>
                  <a:pt x="1262288" y="778041"/>
                  <a:pt x="1262288" y="780763"/>
                  <a:pt x="1262288" y="781853"/>
                </a:cubicBezTo>
                <a:cubicBezTo>
                  <a:pt x="1262288" y="786209"/>
                  <a:pt x="1262827" y="788388"/>
                  <a:pt x="1263906" y="788388"/>
                </a:cubicBezTo>
                <a:lnTo>
                  <a:pt x="1263906" y="790021"/>
                </a:lnTo>
                <a:cubicBezTo>
                  <a:pt x="1263906" y="792200"/>
                  <a:pt x="1263367" y="793288"/>
                  <a:pt x="1262288" y="793288"/>
                </a:cubicBezTo>
                <a:cubicBezTo>
                  <a:pt x="1260131" y="793288"/>
                  <a:pt x="1256624" y="793288"/>
                  <a:pt x="1251769" y="793288"/>
                </a:cubicBezTo>
                <a:cubicBezTo>
                  <a:pt x="1246915" y="793288"/>
                  <a:pt x="1244487" y="795467"/>
                  <a:pt x="1244487" y="799823"/>
                </a:cubicBezTo>
                <a:cubicBezTo>
                  <a:pt x="1244487" y="805268"/>
                  <a:pt x="1246915" y="808537"/>
                  <a:pt x="1251769" y="809625"/>
                </a:cubicBezTo>
                <a:cubicBezTo>
                  <a:pt x="1256624" y="810714"/>
                  <a:pt x="1260670" y="811803"/>
                  <a:pt x="1263906" y="812893"/>
                </a:cubicBezTo>
                <a:cubicBezTo>
                  <a:pt x="1263906" y="815070"/>
                  <a:pt x="1264716" y="817249"/>
                  <a:pt x="1266334" y="819428"/>
                </a:cubicBezTo>
                <a:cubicBezTo>
                  <a:pt x="1267952" y="821605"/>
                  <a:pt x="1268762" y="823784"/>
                  <a:pt x="1268762" y="825961"/>
                </a:cubicBezTo>
                <a:cubicBezTo>
                  <a:pt x="1268762" y="831407"/>
                  <a:pt x="1265524" y="834675"/>
                  <a:pt x="1259052" y="835764"/>
                </a:cubicBezTo>
                <a:cubicBezTo>
                  <a:pt x="1252579" y="836853"/>
                  <a:pt x="1247723" y="839575"/>
                  <a:pt x="1244487" y="843933"/>
                </a:cubicBezTo>
                <a:lnTo>
                  <a:pt x="1225067" y="843933"/>
                </a:lnTo>
                <a:cubicBezTo>
                  <a:pt x="1223989" y="841754"/>
                  <a:pt x="1221831" y="840665"/>
                  <a:pt x="1218595" y="840665"/>
                </a:cubicBezTo>
                <a:cubicBezTo>
                  <a:pt x="1215357" y="840665"/>
                  <a:pt x="1212391" y="841210"/>
                  <a:pt x="1209694" y="842298"/>
                </a:cubicBezTo>
                <a:cubicBezTo>
                  <a:pt x="1206996" y="843388"/>
                  <a:pt x="1204030" y="843933"/>
                  <a:pt x="1200792" y="843933"/>
                </a:cubicBezTo>
                <a:cubicBezTo>
                  <a:pt x="1198635" y="843933"/>
                  <a:pt x="1196748" y="842843"/>
                  <a:pt x="1195129" y="840665"/>
                </a:cubicBezTo>
                <a:cubicBezTo>
                  <a:pt x="1193510" y="838487"/>
                  <a:pt x="1191623" y="837398"/>
                  <a:pt x="1189465" y="837398"/>
                </a:cubicBezTo>
                <a:cubicBezTo>
                  <a:pt x="1184071" y="837398"/>
                  <a:pt x="1179755" y="839031"/>
                  <a:pt x="1176519" y="842298"/>
                </a:cubicBezTo>
                <a:cubicBezTo>
                  <a:pt x="1173282" y="845566"/>
                  <a:pt x="1168967" y="847200"/>
                  <a:pt x="1163572" y="847200"/>
                </a:cubicBezTo>
                <a:cubicBezTo>
                  <a:pt x="1161415" y="847200"/>
                  <a:pt x="1159257" y="846382"/>
                  <a:pt x="1157099" y="844749"/>
                </a:cubicBezTo>
                <a:cubicBezTo>
                  <a:pt x="1154942" y="843115"/>
                  <a:pt x="1152784" y="842298"/>
                  <a:pt x="1150625" y="842298"/>
                </a:cubicBezTo>
                <a:cubicBezTo>
                  <a:pt x="1148468" y="842298"/>
                  <a:pt x="1146850" y="842571"/>
                  <a:pt x="1145771" y="843115"/>
                </a:cubicBezTo>
                <a:cubicBezTo>
                  <a:pt x="1144692" y="843660"/>
                  <a:pt x="1143074" y="843933"/>
                  <a:pt x="1140916" y="843933"/>
                </a:cubicBezTo>
                <a:cubicBezTo>
                  <a:pt x="1137680" y="843933"/>
                  <a:pt x="1134713" y="842843"/>
                  <a:pt x="1132015" y="840665"/>
                </a:cubicBezTo>
                <a:cubicBezTo>
                  <a:pt x="1129319" y="838487"/>
                  <a:pt x="1126351" y="837398"/>
                  <a:pt x="1123115" y="837398"/>
                </a:cubicBezTo>
                <a:cubicBezTo>
                  <a:pt x="1119879" y="837398"/>
                  <a:pt x="1116911" y="838487"/>
                  <a:pt x="1114214" y="840665"/>
                </a:cubicBezTo>
                <a:cubicBezTo>
                  <a:pt x="1111516" y="842843"/>
                  <a:pt x="1108011" y="843933"/>
                  <a:pt x="1103696" y="843933"/>
                </a:cubicBezTo>
                <a:cubicBezTo>
                  <a:pt x="1101537" y="843933"/>
                  <a:pt x="1099379" y="843115"/>
                  <a:pt x="1097222" y="841482"/>
                </a:cubicBezTo>
                <a:cubicBezTo>
                  <a:pt x="1095064" y="839849"/>
                  <a:pt x="1092907" y="839031"/>
                  <a:pt x="1090749" y="839031"/>
                </a:cubicBezTo>
                <a:cubicBezTo>
                  <a:pt x="1086434" y="839031"/>
                  <a:pt x="1082927" y="840393"/>
                  <a:pt x="1080230" y="843115"/>
                </a:cubicBezTo>
                <a:cubicBezTo>
                  <a:pt x="1077532" y="845838"/>
                  <a:pt x="1074566" y="847200"/>
                  <a:pt x="1071330" y="847200"/>
                </a:cubicBezTo>
                <a:cubicBezTo>
                  <a:pt x="1067013" y="847200"/>
                  <a:pt x="1062698" y="845838"/>
                  <a:pt x="1058383" y="843115"/>
                </a:cubicBezTo>
                <a:cubicBezTo>
                  <a:pt x="1054068" y="840393"/>
                  <a:pt x="1049212" y="839031"/>
                  <a:pt x="1043818" y="839031"/>
                </a:cubicBezTo>
                <a:cubicBezTo>
                  <a:pt x="1040582" y="839031"/>
                  <a:pt x="1037615" y="839303"/>
                  <a:pt x="1034918" y="839849"/>
                </a:cubicBezTo>
                <a:cubicBezTo>
                  <a:pt x="1032221" y="840393"/>
                  <a:pt x="1029793" y="840665"/>
                  <a:pt x="1027635" y="840665"/>
                </a:cubicBezTo>
                <a:lnTo>
                  <a:pt x="1017925" y="840665"/>
                </a:lnTo>
                <a:cubicBezTo>
                  <a:pt x="1015767" y="839575"/>
                  <a:pt x="1013610" y="839031"/>
                  <a:pt x="1011452" y="839031"/>
                </a:cubicBezTo>
                <a:cubicBezTo>
                  <a:pt x="1008216" y="839031"/>
                  <a:pt x="1005519" y="839575"/>
                  <a:pt x="1003360" y="840665"/>
                </a:cubicBezTo>
                <a:cubicBezTo>
                  <a:pt x="1001203" y="841754"/>
                  <a:pt x="999045" y="842298"/>
                  <a:pt x="996887" y="842298"/>
                </a:cubicBezTo>
                <a:cubicBezTo>
                  <a:pt x="993651" y="842298"/>
                  <a:pt x="990684" y="842026"/>
                  <a:pt x="987987" y="841482"/>
                </a:cubicBezTo>
                <a:cubicBezTo>
                  <a:pt x="985290" y="840937"/>
                  <a:pt x="982862" y="840665"/>
                  <a:pt x="980704" y="840665"/>
                </a:cubicBezTo>
                <a:cubicBezTo>
                  <a:pt x="978547" y="840665"/>
                  <a:pt x="976658" y="841210"/>
                  <a:pt x="975040" y="842298"/>
                </a:cubicBezTo>
                <a:cubicBezTo>
                  <a:pt x="973422" y="843388"/>
                  <a:pt x="971533" y="843933"/>
                  <a:pt x="969376" y="843933"/>
                </a:cubicBezTo>
                <a:cubicBezTo>
                  <a:pt x="966140" y="843933"/>
                  <a:pt x="963172" y="843115"/>
                  <a:pt x="960475" y="841482"/>
                </a:cubicBezTo>
                <a:cubicBezTo>
                  <a:pt x="957778" y="839849"/>
                  <a:pt x="955352" y="839031"/>
                  <a:pt x="953193" y="839031"/>
                </a:cubicBezTo>
                <a:cubicBezTo>
                  <a:pt x="951035" y="839031"/>
                  <a:pt x="949688" y="839303"/>
                  <a:pt x="949148" y="839849"/>
                </a:cubicBezTo>
                <a:cubicBezTo>
                  <a:pt x="948609" y="840393"/>
                  <a:pt x="947260" y="840665"/>
                  <a:pt x="945102" y="840665"/>
                </a:cubicBezTo>
                <a:cubicBezTo>
                  <a:pt x="942944" y="840665"/>
                  <a:pt x="941595" y="839575"/>
                  <a:pt x="941056" y="837398"/>
                </a:cubicBezTo>
                <a:cubicBezTo>
                  <a:pt x="940517" y="835219"/>
                  <a:pt x="939169" y="833586"/>
                  <a:pt x="937010" y="832496"/>
                </a:cubicBezTo>
                <a:cubicBezTo>
                  <a:pt x="932695" y="830319"/>
                  <a:pt x="929458" y="828412"/>
                  <a:pt x="927301" y="826779"/>
                </a:cubicBezTo>
                <a:cubicBezTo>
                  <a:pt x="925143" y="825145"/>
                  <a:pt x="924063" y="820516"/>
                  <a:pt x="924063" y="812893"/>
                </a:cubicBezTo>
                <a:cubicBezTo>
                  <a:pt x="924063" y="810714"/>
                  <a:pt x="924604" y="808537"/>
                  <a:pt x="925683" y="806358"/>
                </a:cubicBezTo>
                <a:cubicBezTo>
                  <a:pt x="926760" y="804179"/>
                  <a:pt x="927301" y="802002"/>
                  <a:pt x="927301" y="799823"/>
                </a:cubicBezTo>
                <a:cubicBezTo>
                  <a:pt x="927301" y="797645"/>
                  <a:pt x="926760" y="796011"/>
                  <a:pt x="925683" y="794923"/>
                </a:cubicBezTo>
                <a:cubicBezTo>
                  <a:pt x="924604" y="793833"/>
                  <a:pt x="924063" y="792200"/>
                  <a:pt x="924063" y="790021"/>
                </a:cubicBezTo>
                <a:cubicBezTo>
                  <a:pt x="924063" y="787842"/>
                  <a:pt x="924333" y="786209"/>
                  <a:pt x="924873" y="785120"/>
                </a:cubicBezTo>
                <a:cubicBezTo>
                  <a:pt x="925412" y="784031"/>
                  <a:pt x="925683" y="782397"/>
                  <a:pt x="925683" y="780219"/>
                </a:cubicBezTo>
                <a:cubicBezTo>
                  <a:pt x="925683" y="778041"/>
                  <a:pt x="925412" y="776135"/>
                  <a:pt x="924873" y="774502"/>
                </a:cubicBezTo>
                <a:cubicBezTo>
                  <a:pt x="924333" y="772867"/>
                  <a:pt x="924063" y="770962"/>
                  <a:pt x="924063" y="768783"/>
                </a:cubicBezTo>
                <a:cubicBezTo>
                  <a:pt x="924063" y="766605"/>
                  <a:pt x="924873" y="764427"/>
                  <a:pt x="926492" y="762249"/>
                </a:cubicBezTo>
                <a:cubicBezTo>
                  <a:pt x="928109" y="760070"/>
                  <a:pt x="928919" y="757892"/>
                  <a:pt x="928919" y="755714"/>
                </a:cubicBezTo>
                <a:cubicBezTo>
                  <a:pt x="928919" y="753535"/>
                  <a:pt x="927301" y="750813"/>
                  <a:pt x="924063" y="747546"/>
                </a:cubicBezTo>
                <a:cubicBezTo>
                  <a:pt x="924063" y="744278"/>
                  <a:pt x="926222" y="742100"/>
                  <a:pt x="930537" y="741011"/>
                </a:cubicBezTo>
                <a:cubicBezTo>
                  <a:pt x="934852" y="739921"/>
                  <a:pt x="937010" y="737744"/>
                  <a:pt x="937010" y="734476"/>
                </a:cubicBezTo>
                <a:lnTo>
                  <a:pt x="937010" y="716506"/>
                </a:lnTo>
                <a:cubicBezTo>
                  <a:pt x="937010" y="715416"/>
                  <a:pt x="936471" y="714327"/>
                  <a:pt x="935392" y="713239"/>
                </a:cubicBezTo>
                <a:cubicBezTo>
                  <a:pt x="934313" y="712150"/>
                  <a:pt x="933234" y="710516"/>
                  <a:pt x="932155" y="708337"/>
                </a:cubicBezTo>
                <a:lnTo>
                  <a:pt x="927301" y="703436"/>
                </a:lnTo>
                <a:cubicBezTo>
                  <a:pt x="925143" y="700169"/>
                  <a:pt x="923525" y="694995"/>
                  <a:pt x="922445" y="687916"/>
                </a:cubicBezTo>
                <a:cubicBezTo>
                  <a:pt x="921366" y="680837"/>
                  <a:pt x="920827" y="675664"/>
                  <a:pt x="920827" y="672397"/>
                </a:cubicBezTo>
                <a:cubicBezTo>
                  <a:pt x="920827" y="666952"/>
                  <a:pt x="921907" y="661506"/>
                  <a:pt x="924063" y="656060"/>
                </a:cubicBezTo>
                <a:cubicBezTo>
                  <a:pt x="926222" y="650615"/>
                  <a:pt x="927301" y="645169"/>
                  <a:pt x="927301" y="639724"/>
                </a:cubicBezTo>
                <a:cubicBezTo>
                  <a:pt x="927301" y="636456"/>
                  <a:pt x="925952" y="634278"/>
                  <a:pt x="923255" y="633189"/>
                </a:cubicBezTo>
                <a:cubicBezTo>
                  <a:pt x="920558" y="632099"/>
                  <a:pt x="919209" y="629921"/>
                  <a:pt x="919209" y="626654"/>
                </a:cubicBezTo>
                <a:cubicBezTo>
                  <a:pt x="919209" y="623387"/>
                  <a:pt x="920827" y="620936"/>
                  <a:pt x="924063" y="619303"/>
                </a:cubicBezTo>
                <a:cubicBezTo>
                  <a:pt x="927301" y="617668"/>
                  <a:pt x="928919" y="615763"/>
                  <a:pt x="928919" y="613584"/>
                </a:cubicBezTo>
                <a:cubicBezTo>
                  <a:pt x="928919" y="608138"/>
                  <a:pt x="927301" y="602966"/>
                  <a:pt x="924063" y="598064"/>
                </a:cubicBezTo>
                <a:cubicBezTo>
                  <a:pt x="920827" y="593163"/>
                  <a:pt x="919209" y="587991"/>
                  <a:pt x="919209" y="582545"/>
                </a:cubicBezTo>
                <a:cubicBezTo>
                  <a:pt x="919209" y="579277"/>
                  <a:pt x="920288" y="576010"/>
                  <a:pt x="922445" y="572742"/>
                </a:cubicBezTo>
                <a:cubicBezTo>
                  <a:pt x="924604" y="569475"/>
                  <a:pt x="925683" y="565663"/>
                  <a:pt x="925683" y="561307"/>
                </a:cubicBezTo>
                <a:cubicBezTo>
                  <a:pt x="925683" y="559128"/>
                  <a:pt x="925143" y="557767"/>
                  <a:pt x="924063" y="557223"/>
                </a:cubicBezTo>
                <a:cubicBezTo>
                  <a:pt x="922986" y="556679"/>
                  <a:pt x="922445" y="555317"/>
                  <a:pt x="922445" y="553138"/>
                </a:cubicBezTo>
                <a:cubicBezTo>
                  <a:pt x="922445" y="550960"/>
                  <a:pt x="923255" y="549054"/>
                  <a:pt x="924873" y="547421"/>
                </a:cubicBezTo>
                <a:cubicBezTo>
                  <a:pt x="926492" y="545787"/>
                  <a:pt x="927301" y="543881"/>
                  <a:pt x="927301" y="541703"/>
                </a:cubicBezTo>
                <a:lnTo>
                  <a:pt x="926507" y="536492"/>
                </a:lnTo>
                <a:lnTo>
                  <a:pt x="929163" y="529662"/>
                </a:lnTo>
                <a:lnTo>
                  <a:pt x="941671" y="523163"/>
                </a:lnTo>
                <a:lnTo>
                  <a:pt x="955434" y="518533"/>
                </a:lnTo>
                <a:lnTo>
                  <a:pt x="964521" y="527000"/>
                </a:lnTo>
                <a:lnTo>
                  <a:pt x="969376" y="527000"/>
                </a:lnTo>
                <a:lnTo>
                  <a:pt x="972341" y="512782"/>
                </a:lnTo>
                <a:lnTo>
                  <a:pt x="1017991" y="494522"/>
                </a:lnTo>
                <a:cubicBezTo>
                  <a:pt x="1041069" y="488753"/>
                  <a:pt x="1064706" y="485302"/>
                  <a:pt x="1088250" y="481521"/>
                </a:cubicBezTo>
                <a:lnTo>
                  <a:pt x="1111974" y="476418"/>
                </a:lnTo>
                <a:lnTo>
                  <a:pt x="1116641" y="492693"/>
                </a:lnTo>
                <a:cubicBezTo>
                  <a:pt x="1116641" y="492693"/>
                  <a:pt x="1117182" y="493781"/>
                  <a:pt x="1118259" y="495960"/>
                </a:cubicBezTo>
                <a:cubicBezTo>
                  <a:pt x="1119339" y="498139"/>
                  <a:pt x="1122036" y="499227"/>
                  <a:pt x="1126351" y="499227"/>
                </a:cubicBezTo>
                <a:cubicBezTo>
                  <a:pt x="1131745" y="499227"/>
                  <a:pt x="1136870" y="496232"/>
                  <a:pt x="1141726" y="490242"/>
                </a:cubicBezTo>
                <a:cubicBezTo>
                  <a:pt x="1146580" y="484251"/>
                  <a:pt x="1149007" y="478534"/>
                  <a:pt x="1149007" y="473088"/>
                </a:cubicBezTo>
                <a:lnTo>
                  <a:pt x="1145223" y="469267"/>
                </a:lnTo>
                <a:lnTo>
                  <a:pt x="1157950" y="466530"/>
                </a:lnTo>
                <a:lnTo>
                  <a:pt x="1227811" y="444250"/>
                </a:lnTo>
                <a:lnTo>
                  <a:pt x="1236396" y="448583"/>
                </a:lnTo>
                <a:cubicBezTo>
                  <a:pt x="1238553" y="448583"/>
                  <a:pt x="1240711" y="447767"/>
                  <a:pt x="1242869" y="446132"/>
                </a:cubicBezTo>
                <a:cubicBezTo>
                  <a:pt x="1245026" y="444499"/>
                  <a:pt x="1246105" y="442593"/>
                  <a:pt x="1246105" y="440415"/>
                </a:cubicBezTo>
                <a:lnTo>
                  <a:pt x="1244841" y="438819"/>
                </a:lnTo>
                <a:lnTo>
                  <a:pt x="1314365" y="416646"/>
                </a:lnTo>
                <a:cubicBezTo>
                  <a:pt x="1366102" y="398832"/>
                  <a:pt x="1417019" y="378984"/>
                  <a:pt x="1465860" y="354563"/>
                </a:cubicBezTo>
                <a:cubicBezTo>
                  <a:pt x="1489365" y="342811"/>
                  <a:pt x="1508515" y="333142"/>
                  <a:pt x="1524369" y="325090"/>
                </a:cubicBezTo>
                <a:close/>
                <a:moveTo>
                  <a:pt x="3877663" y="317889"/>
                </a:moveTo>
                <a:cubicBezTo>
                  <a:pt x="3875505" y="317889"/>
                  <a:pt x="3874426" y="318978"/>
                  <a:pt x="3874426" y="321157"/>
                </a:cubicBezTo>
                <a:cubicBezTo>
                  <a:pt x="3874426" y="323335"/>
                  <a:pt x="3875505" y="324424"/>
                  <a:pt x="3877663" y="324424"/>
                </a:cubicBezTo>
                <a:cubicBezTo>
                  <a:pt x="3879820" y="324424"/>
                  <a:pt x="3881440" y="323880"/>
                  <a:pt x="3882517" y="322791"/>
                </a:cubicBezTo>
                <a:cubicBezTo>
                  <a:pt x="3882517" y="319523"/>
                  <a:pt x="3880899" y="317889"/>
                  <a:pt x="3877663" y="317889"/>
                </a:cubicBezTo>
                <a:close/>
                <a:moveTo>
                  <a:pt x="5898211" y="316256"/>
                </a:moveTo>
                <a:cubicBezTo>
                  <a:pt x="5896054" y="316256"/>
                  <a:pt x="5894975" y="318434"/>
                  <a:pt x="5894975" y="322791"/>
                </a:cubicBezTo>
                <a:cubicBezTo>
                  <a:pt x="5894975" y="328236"/>
                  <a:pt x="5897132" y="330959"/>
                  <a:pt x="5901448" y="330959"/>
                </a:cubicBezTo>
                <a:cubicBezTo>
                  <a:pt x="5905764" y="330959"/>
                  <a:pt x="5907921" y="327691"/>
                  <a:pt x="5907921" y="321157"/>
                </a:cubicBezTo>
                <a:cubicBezTo>
                  <a:pt x="5907921" y="317889"/>
                  <a:pt x="5907382" y="316256"/>
                  <a:pt x="5906303" y="316256"/>
                </a:cubicBezTo>
                <a:close/>
                <a:moveTo>
                  <a:pt x="3767618" y="314622"/>
                </a:moveTo>
                <a:cubicBezTo>
                  <a:pt x="3762224" y="314622"/>
                  <a:pt x="3758178" y="318161"/>
                  <a:pt x="3755481" y="325241"/>
                </a:cubicBezTo>
                <a:cubicBezTo>
                  <a:pt x="3752784" y="332320"/>
                  <a:pt x="3748738" y="335859"/>
                  <a:pt x="3743344" y="335859"/>
                </a:cubicBezTo>
                <a:cubicBezTo>
                  <a:pt x="3741186" y="335859"/>
                  <a:pt x="3739568" y="335587"/>
                  <a:pt x="3738490" y="335043"/>
                </a:cubicBezTo>
                <a:cubicBezTo>
                  <a:pt x="3737411" y="334498"/>
                  <a:pt x="3735791" y="334226"/>
                  <a:pt x="3733634" y="334226"/>
                </a:cubicBezTo>
                <a:cubicBezTo>
                  <a:pt x="3732555" y="334226"/>
                  <a:pt x="3732016" y="334771"/>
                  <a:pt x="3732016" y="335859"/>
                </a:cubicBezTo>
                <a:cubicBezTo>
                  <a:pt x="3729858" y="341305"/>
                  <a:pt x="3728509" y="344845"/>
                  <a:pt x="3727970" y="346478"/>
                </a:cubicBezTo>
                <a:cubicBezTo>
                  <a:pt x="3727430" y="348112"/>
                  <a:pt x="3726891" y="348929"/>
                  <a:pt x="3726351" y="348929"/>
                </a:cubicBezTo>
                <a:cubicBezTo>
                  <a:pt x="3725812" y="348929"/>
                  <a:pt x="3724733" y="348657"/>
                  <a:pt x="3723115" y="348112"/>
                </a:cubicBezTo>
                <a:cubicBezTo>
                  <a:pt x="3721497" y="347568"/>
                  <a:pt x="3719069" y="347840"/>
                  <a:pt x="3715833" y="348929"/>
                </a:cubicBezTo>
                <a:cubicBezTo>
                  <a:pt x="3711518" y="351108"/>
                  <a:pt x="3708011" y="353831"/>
                  <a:pt x="3705314" y="357098"/>
                </a:cubicBezTo>
                <a:cubicBezTo>
                  <a:pt x="3702617" y="360364"/>
                  <a:pt x="3700189" y="363087"/>
                  <a:pt x="3698031" y="365266"/>
                </a:cubicBezTo>
                <a:cubicBezTo>
                  <a:pt x="3696953" y="367445"/>
                  <a:pt x="3693716" y="370439"/>
                  <a:pt x="3688321" y="374252"/>
                </a:cubicBezTo>
                <a:cubicBezTo>
                  <a:pt x="3682927" y="378062"/>
                  <a:pt x="3676994" y="382420"/>
                  <a:pt x="3670520" y="387320"/>
                </a:cubicBezTo>
                <a:cubicBezTo>
                  <a:pt x="3664047" y="392222"/>
                  <a:pt x="3658383" y="396850"/>
                  <a:pt x="3653529" y="401206"/>
                </a:cubicBezTo>
                <a:cubicBezTo>
                  <a:pt x="3648674" y="405564"/>
                  <a:pt x="3646246" y="408287"/>
                  <a:pt x="3646246" y="409375"/>
                </a:cubicBezTo>
                <a:cubicBezTo>
                  <a:pt x="3646246" y="409375"/>
                  <a:pt x="3646786" y="409920"/>
                  <a:pt x="3647864" y="411009"/>
                </a:cubicBezTo>
                <a:cubicBezTo>
                  <a:pt x="3650022" y="411009"/>
                  <a:pt x="3651371" y="410464"/>
                  <a:pt x="3651910" y="409375"/>
                </a:cubicBezTo>
                <a:cubicBezTo>
                  <a:pt x="3652450" y="408287"/>
                  <a:pt x="3653798" y="407741"/>
                  <a:pt x="3655955" y="407741"/>
                </a:cubicBezTo>
                <a:cubicBezTo>
                  <a:pt x="3658114" y="407741"/>
                  <a:pt x="3660001" y="408287"/>
                  <a:pt x="3661619" y="409375"/>
                </a:cubicBezTo>
                <a:cubicBezTo>
                  <a:pt x="3663239" y="410464"/>
                  <a:pt x="3665126" y="411009"/>
                  <a:pt x="3667284" y="411009"/>
                </a:cubicBezTo>
                <a:cubicBezTo>
                  <a:pt x="3674836" y="411009"/>
                  <a:pt x="3679421" y="407197"/>
                  <a:pt x="3681040" y="399573"/>
                </a:cubicBezTo>
                <a:cubicBezTo>
                  <a:pt x="3682658" y="391950"/>
                  <a:pt x="3686703" y="386504"/>
                  <a:pt x="3693177" y="383236"/>
                </a:cubicBezTo>
                <a:lnTo>
                  <a:pt x="3702886" y="383236"/>
                </a:lnTo>
                <a:lnTo>
                  <a:pt x="3706124" y="379969"/>
                </a:lnTo>
                <a:cubicBezTo>
                  <a:pt x="3712596" y="374524"/>
                  <a:pt x="3716103" y="369350"/>
                  <a:pt x="3716642" y="364449"/>
                </a:cubicBezTo>
                <a:cubicBezTo>
                  <a:pt x="3717182" y="359548"/>
                  <a:pt x="3722307" y="358187"/>
                  <a:pt x="3732016" y="360364"/>
                </a:cubicBezTo>
                <a:cubicBezTo>
                  <a:pt x="3732016" y="360364"/>
                  <a:pt x="3732555" y="359820"/>
                  <a:pt x="3733634" y="358731"/>
                </a:cubicBezTo>
                <a:lnTo>
                  <a:pt x="3735252" y="357098"/>
                </a:lnTo>
                <a:cubicBezTo>
                  <a:pt x="3737411" y="348385"/>
                  <a:pt x="3741186" y="343756"/>
                  <a:pt x="3746580" y="343212"/>
                </a:cubicBezTo>
                <a:cubicBezTo>
                  <a:pt x="3751974" y="342666"/>
                  <a:pt x="3755212" y="340761"/>
                  <a:pt x="3756291" y="337494"/>
                </a:cubicBezTo>
                <a:cubicBezTo>
                  <a:pt x="3758448" y="332048"/>
                  <a:pt x="3759796" y="328508"/>
                  <a:pt x="3760336" y="326875"/>
                </a:cubicBezTo>
                <a:cubicBezTo>
                  <a:pt x="3760875" y="325241"/>
                  <a:pt x="3763303" y="321701"/>
                  <a:pt x="3767618" y="316256"/>
                </a:cubicBezTo>
                <a:close/>
                <a:moveTo>
                  <a:pt x="7958508" y="311354"/>
                </a:moveTo>
                <a:cubicBezTo>
                  <a:pt x="7954194" y="311354"/>
                  <a:pt x="7952035" y="312172"/>
                  <a:pt x="7952035" y="313805"/>
                </a:cubicBezTo>
                <a:cubicBezTo>
                  <a:pt x="7952035" y="315438"/>
                  <a:pt x="7950417" y="317345"/>
                  <a:pt x="7947180" y="319523"/>
                </a:cubicBezTo>
                <a:cubicBezTo>
                  <a:pt x="7941786" y="321701"/>
                  <a:pt x="7938010" y="323063"/>
                  <a:pt x="7935852" y="323607"/>
                </a:cubicBezTo>
                <a:cubicBezTo>
                  <a:pt x="7933694" y="324152"/>
                  <a:pt x="7932076" y="324696"/>
                  <a:pt x="7930996" y="325241"/>
                </a:cubicBezTo>
                <a:cubicBezTo>
                  <a:pt x="7929919" y="325785"/>
                  <a:pt x="7928840" y="327419"/>
                  <a:pt x="7927760" y="330142"/>
                </a:cubicBezTo>
                <a:cubicBezTo>
                  <a:pt x="7926683" y="332864"/>
                  <a:pt x="7923986" y="336949"/>
                  <a:pt x="7919669" y="342394"/>
                </a:cubicBezTo>
                <a:cubicBezTo>
                  <a:pt x="7919669" y="342394"/>
                  <a:pt x="7919130" y="343484"/>
                  <a:pt x="7918051" y="345662"/>
                </a:cubicBezTo>
                <a:cubicBezTo>
                  <a:pt x="7918051" y="345662"/>
                  <a:pt x="7918592" y="345662"/>
                  <a:pt x="7919669" y="345662"/>
                </a:cubicBezTo>
                <a:lnTo>
                  <a:pt x="7921287" y="345662"/>
                </a:lnTo>
                <a:cubicBezTo>
                  <a:pt x="7926683" y="345662"/>
                  <a:pt x="7931536" y="342394"/>
                  <a:pt x="7935852" y="335859"/>
                </a:cubicBezTo>
                <a:cubicBezTo>
                  <a:pt x="7941246" y="336949"/>
                  <a:pt x="7943944" y="336677"/>
                  <a:pt x="7943944" y="335043"/>
                </a:cubicBezTo>
                <a:cubicBezTo>
                  <a:pt x="7943944" y="333410"/>
                  <a:pt x="7945022" y="330959"/>
                  <a:pt x="7947180" y="327691"/>
                </a:cubicBezTo>
                <a:cubicBezTo>
                  <a:pt x="7948260" y="324424"/>
                  <a:pt x="7950686" y="321701"/>
                  <a:pt x="7954463" y="319523"/>
                </a:cubicBezTo>
                <a:cubicBezTo>
                  <a:pt x="7958239" y="317345"/>
                  <a:pt x="7960126" y="315166"/>
                  <a:pt x="7960126" y="312989"/>
                </a:cubicBezTo>
                <a:lnTo>
                  <a:pt x="7960126" y="311354"/>
                </a:lnTo>
                <a:close/>
                <a:moveTo>
                  <a:pt x="5943524" y="306454"/>
                </a:moveTo>
                <a:cubicBezTo>
                  <a:pt x="5941366" y="306454"/>
                  <a:pt x="5939209" y="307543"/>
                  <a:pt x="5937051" y="309721"/>
                </a:cubicBezTo>
                <a:cubicBezTo>
                  <a:pt x="5934894" y="311899"/>
                  <a:pt x="5933814" y="314077"/>
                  <a:pt x="5933814" y="316256"/>
                </a:cubicBezTo>
                <a:lnTo>
                  <a:pt x="5933814" y="319523"/>
                </a:lnTo>
                <a:cubicBezTo>
                  <a:pt x="5934894" y="320612"/>
                  <a:pt x="5937051" y="321157"/>
                  <a:pt x="5940287" y="321157"/>
                </a:cubicBezTo>
                <a:cubicBezTo>
                  <a:pt x="5944603" y="321157"/>
                  <a:pt x="5946760" y="318434"/>
                  <a:pt x="5946760" y="312989"/>
                </a:cubicBezTo>
                <a:lnTo>
                  <a:pt x="5946760" y="308087"/>
                </a:lnTo>
                <a:cubicBezTo>
                  <a:pt x="5945682" y="306998"/>
                  <a:pt x="5944603" y="306454"/>
                  <a:pt x="5943524" y="306454"/>
                </a:cubicBezTo>
                <a:close/>
                <a:moveTo>
                  <a:pt x="3897082" y="303186"/>
                </a:moveTo>
                <a:cubicBezTo>
                  <a:pt x="3896003" y="303186"/>
                  <a:pt x="3895464" y="304275"/>
                  <a:pt x="3895464" y="306454"/>
                </a:cubicBezTo>
                <a:cubicBezTo>
                  <a:pt x="3896543" y="306454"/>
                  <a:pt x="3897622" y="305909"/>
                  <a:pt x="3898700" y="304821"/>
                </a:cubicBezTo>
                <a:close/>
                <a:moveTo>
                  <a:pt x="2712993" y="298286"/>
                </a:moveTo>
                <a:cubicBezTo>
                  <a:pt x="2712993" y="299375"/>
                  <a:pt x="2713263" y="299919"/>
                  <a:pt x="2713802" y="299919"/>
                </a:cubicBezTo>
                <a:cubicBezTo>
                  <a:pt x="2714342" y="299919"/>
                  <a:pt x="2714611" y="299375"/>
                  <a:pt x="2714611" y="298286"/>
                </a:cubicBezTo>
                <a:close/>
                <a:moveTo>
                  <a:pt x="8346899" y="293384"/>
                </a:moveTo>
                <a:cubicBezTo>
                  <a:pt x="8339349" y="293384"/>
                  <a:pt x="8334223" y="295563"/>
                  <a:pt x="8331526" y="299919"/>
                </a:cubicBezTo>
                <a:cubicBezTo>
                  <a:pt x="8328829" y="304275"/>
                  <a:pt x="8324783" y="309177"/>
                  <a:pt x="8319389" y="314622"/>
                </a:cubicBezTo>
                <a:lnTo>
                  <a:pt x="8319389" y="316256"/>
                </a:lnTo>
                <a:lnTo>
                  <a:pt x="8321008" y="316256"/>
                </a:lnTo>
                <a:cubicBezTo>
                  <a:pt x="8324244" y="312989"/>
                  <a:pt x="8329369" y="309449"/>
                  <a:pt x="8336381" y="305637"/>
                </a:cubicBezTo>
                <a:cubicBezTo>
                  <a:pt x="8343394" y="301824"/>
                  <a:pt x="8346899" y="297740"/>
                  <a:pt x="8346899" y="293384"/>
                </a:cubicBezTo>
                <a:close/>
                <a:moveTo>
                  <a:pt x="6829743" y="293384"/>
                </a:moveTo>
                <a:cubicBezTo>
                  <a:pt x="6822194" y="293384"/>
                  <a:pt x="6817067" y="295563"/>
                  <a:pt x="6814370" y="299919"/>
                </a:cubicBezTo>
                <a:cubicBezTo>
                  <a:pt x="6811672" y="304275"/>
                  <a:pt x="6807627" y="309177"/>
                  <a:pt x="6802232" y="314622"/>
                </a:cubicBezTo>
                <a:lnTo>
                  <a:pt x="6802232" y="316256"/>
                </a:lnTo>
                <a:lnTo>
                  <a:pt x="6803852" y="316256"/>
                </a:lnTo>
                <a:cubicBezTo>
                  <a:pt x="6807088" y="312989"/>
                  <a:pt x="6812213" y="309449"/>
                  <a:pt x="6819226" y="305637"/>
                </a:cubicBezTo>
                <a:cubicBezTo>
                  <a:pt x="6826238" y="301824"/>
                  <a:pt x="6829743" y="297740"/>
                  <a:pt x="6829743" y="293384"/>
                </a:cubicBezTo>
                <a:close/>
                <a:moveTo>
                  <a:pt x="4095020" y="291751"/>
                </a:moveTo>
                <a:cubicBezTo>
                  <a:pt x="4089626" y="291751"/>
                  <a:pt x="4086930" y="293384"/>
                  <a:pt x="4086930" y="296652"/>
                </a:cubicBezTo>
                <a:cubicBezTo>
                  <a:pt x="4086930" y="297740"/>
                  <a:pt x="4088008" y="298286"/>
                  <a:pt x="4090166" y="298286"/>
                </a:cubicBezTo>
                <a:cubicBezTo>
                  <a:pt x="4093402" y="298286"/>
                  <a:pt x="4095020" y="296107"/>
                  <a:pt x="4095020" y="291751"/>
                </a:cubicBezTo>
                <a:close/>
                <a:moveTo>
                  <a:pt x="2882915" y="285216"/>
                </a:moveTo>
                <a:cubicBezTo>
                  <a:pt x="2881836" y="285216"/>
                  <a:pt x="2878599" y="286577"/>
                  <a:pt x="2873205" y="289300"/>
                </a:cubicBezTo>
                <a:cubicBezTo>
                  <a:pt x="2867811" y="292023"/>
                  <a:pt x="2861876" y="295017"/>
                  <a:pt x="2855403" y="298286"/>
                </a:cubicBezTo>
                <a:cubicBezTo>
                  <a:pt x="2848929" y="301552"/>
                  <a:pt x="2842996" y="304547"/>
                  <a:pt x="2837602" y="307270"/>
                </a:cubicBezTo>
                <a:cubicBezTo>
                  <a:pt x="2832207" y="309993"/>
                  <a:pt x="2829510" y="311899"/>
                  <a:pt x="2829510" y="312989"/>
                </a:cubicBezTo>
                <a:lnTo>
                  <a:pt x="2824656" y="327691"/>
                </a:lnTo>
                <a:lnTo>
                  <a:pt x="2823037" y="327691"/>
                </a:lnTo>
                <a:cubicBezTo>
                  <a:pt x="2823037" y="328780"/>
                  <a:pt x="2821958" y="329598"/>
                  <a:pt x="2819801" y="330142"/>
                </a:cubicBezTo>
                <a:cubicBezTo>
                  <a:pt x="2817642" y="330687"/>
                  <a:pt x="2816563" y="331503"/>
                  <a:pt x="2816563" y="332592"/>
                </a:cubicBezTo>
                <a:cubicBezTo>
                  <a:pt x="2813327" y="334771"/>
                  <a:pt x="2808202" y="338038"/>
                  <a:pt x="2801190" y="342394"/>
                </a:cubicBezTo>
                <a:cubicBezTo>
                  <a:pt x="2794178" y="346750"/>
                  <a:pt x="2787165" y="351380"/>
                  <a:pt x="2780152" y="356280"/>
                </a:cubicBezTo>
                <a:cubicBezTo>
                  <a:pt x="2773139" y="361182"/>
                  <a:pt x="2767206" y="366355"/>
                  <a:pt x="2762351" y="371801"/>
                </a:cubicBezTo>
                <a:cubicBezTo>
                  <a:pt x="2757496" y="377246"/>
                  <a:pt x="2755069" y="382147"/>
                  <a:pt x="2755069" y="386504"/>
                </a:cubicBezTo>
                <a:cubicBezTo>
                  <a:pt x="2755069" y="387592"/>
                  <a:pt x="2756687" y="388138"/>
                  <a:pt x="2759924" y="388138"/>
                </a:cubicBezTo>
                <a:cubicBezTo>
                  <a:pt x="2762081" y="388138"/>
                  <a:pt x="2763699" y="387048"/>
                  <a:pt x="2764778" y="384869"/>
                </a:cubicBezTo>
                <a:cubicBezTo>
                  <a:pt x="2769093" y="379424"/>
                  <a:pt x="2772870" y="376701"/>
                  <a:pt x="2776107" y="376701"/>
                </a:cubicBezTo>
                <a:cubicBezTo>
                  <a:pt x="2779343" y="376701"/>
                  <a:pt x="2783658" y="375068"/>
                  <a:pt x="2789053" y="371801"/>
                </a:cubicBezTo>
                <a:cubicBezTo>
                  <a:pt x="2790132" y="370711"/>
                  <a:pt x="2791211" y="369350"/>
                  <a:pt x="2792289" y="367717"/>
                </a:cubicBezTo>
                <a:cubicBezTo>
                  <a:pt x="2793368" y="366083"/>
                  <a:pt x="2794447" y="365266"/>
                  <a:pt x="2795526" y="365266"/>
                </a:cubicBezTo>
                <a:cubicBezTo>
                  <a:pt x="2796605" y="364177"/>
                  <a:pt x="2797953" y="363905"/>
                  <a:pt x="2799572" y="364449"/>
                </a:cubicBezTo>
                <a:cubicBezTo>
                  <a:pt x="2801190" y="364994"/>
                  <a:pt x="2803079" y="364177"/>
                  <a:pt x="2805236" y="361999"/>
                </a:cubicBezTo>
                <a:lnTo>
                  <a:pt x="2816563" y="350563"/>
                </a:lnTo>
                <a:lnTo>
                  <a:pt x="2821419" y="348929"/>
                </a:lnTo>
                <a:cubicBezTo>
                  <a:pt x="2823577" y="347840"/>
                  <a:pt x="2824385" y="346206"/>
                  <a:pt x="2823846" y="344028"/>
                </a:cubicBezTo>
                <a:cubicBezTo>
                  <a:pt x="2823306" y="341850"/>
                  <a:pt x="2824116" y="339671"/>
                  <a:pt x="2826274" y="337494"/>
                </a:cubicBezTo>
                <a:cubicBezTo>
                  <a:pt x="2831668" y="333136"/>
                  <a:pt x="2837063" y="329870"/>
                  <a:pt x="2842457" y="327691"/>
                </a:cubicBezTo>
                <a:cubicBezTo>
                  <a:pt x="2847851" y="325513"/>
                  <a:pt x="2853246" y="322791"/>
                  <a:pt x="2858640" y="319523"/>
                </a:cubicBezTo>
                <a:cubicBezTo>
                  <a:pt x="2860797" y="317345"/>
                  <a:pt x="2861876" y="315438"/>
                  <a:pt x="2861876" y="313805"/>
                </a:cubicBezTo>
                <a:cubicBezTo>
                  <a:pt x="2861876" y="312172"/>
                  <a:pt x="2862955" y="310810"/>
                  <a:pt x="2865112" y="309721"/>
                </a:cubicBezTo>
                <a:cubicBezTo>
                  <a:pt x="2876980" y="304275"/>
                  <a:pt x="2884533" y="296107"/>
                  <a:pt x="2887769" y="285216"/>
                </a:cubicBezTo>
                <a:close/>
                <a:moveTo>
                  <a:pt x="7838754" y="283582"/>
                </a:moveTo>
                <a:cubicBezTo>
                  <a:pt x="7836596" y="283582"/>
                  <a:pt x="7835518" y="284672"/>
                  <a:pt x="7835518" y="286849"/>
                </a:cubicBezTo>
                <a:cubicBezTo>
                  <a:pt x="7839833" y="286849"/>
                  <a:pt x="7841452" y="285761"/>
                  <a:pt x="7840374" y="283582"/>
                </a:cubicBezTo>
                <a:close/>
                <a:moveTo>
                  <a:pt x="6321600" y="283582"/>
                </a:moveTo>
                <a:cubicBezTo>
                  <a:pt x="6319441" y="283582"/>
                  <a:pt x="6318362" y="284672"/>
                  <a:pt x="6318362" y="286849"/>
                </a:cubicBezTo>
                <a:cubicBezTo>
                  <a:pt x="6322678" y="286849"/>
                  <a:pt x="6324296" y="285761"/>
                  <a:pt x="6323218" y="283582"/>
                </a:cubicBezTo>
                <a:close/>
                <a:moveTo>
                  <a:pt x="6063278" y="278681"/>
                </a:moveTo>
                <a:cubicBezTo>
                  <a:pt x="6062199" y="278681"/>
                  <a:pt x="6061660" y="279226"/>
                  <a:pt x="6061660" y="280315"/>
                </a:cubicBezTo>
                <a:cubicBezTo>
                  <a:pt x="6061660" y="283582"/>
                  <a:pt x="6062738" y="285216"/>
                  <a:pt x="6064896" y="285216"/>
                </a:cubicBezTo>
                <a:cubicBezTo>
                  <a:pt x="6064896" y="284126"/>
                  <a:pt x="6065435" y="283038"/>
                  <a:pt x="6066514" y="281949"/>
                </a:cubicBezTo>
                <a:cubicBezTo>
                  <a:pt x="6066514" y="279770"/>
                  <a:pt x="6065435" y="278681"/>
                  <a:pt x="6063278" y="278681"/>
                </a:cubicBezTo>
                <a:close/>
                <a:moveTo>
                  <a:pt x="7952035" y="277047"/>
                </a:moveTo>
                <a:cubicBezTo>
                  <a:pt x="7942324" y="277047"/>
                  <a:pt x="7935042" y="280042"/>
                  <a:pt x="7930188" y="286033"/>
                </a:cubicBezTo>
                <a:cubicBezTo>
                  <a:pt x="7925333" y="292023"/>
                  <a:pt x="7919130" y="298286"/>
                  <a:pt x="7911578" y="304821"/>
                </a:cubicBezTo>
                <a:cubicBezTo>
                  <a:pt x="7909420" y="306998"/>
                  <a:pt x="7907532" y="308359"/>
                  <a:pt x="7905912" y="308905"/>
                </a:cubicBezTo>
                <a:cubicBezTo>
                  <a:pt x="7904296" y="309449"/>
                  <a:pt x="7903486" y="311354"/>
                  <a:pt x="7903486" y="314622"/>
                </a:cubicBezTo>
                <a:cubicBezTo>
                  <a:pt x="7903486" y="317889"/>
                  <a:pt x="7905644" y="319523"/>
                  <a:pt x="7909960" y="319523"/>
                </a:cubicBezTo>
                <a:lnTo>
                  <a:pt x="7911578" y="319523"/>
                </a:lnTo>
                <a:cubicBezTo>
                  <a:pt x="7914814" y="314077"/>
                  <a:pt x="7922366" y="306998"/>
                  <a:pt x="7934234" y="298286"/>
                </a:cubicBezTo>
                <a:cubicBezTo>
                  <a:pt x="7946102" y="289572"/>
                  <a:pt x="7952035" y="283582"/>
                  <a:pt x="7952035" y="280315"/>
                </a:cubicBezTo>
                <a:close/>
                <a:moveTo>
                  <a:pt x="4018961" y="277047"/>
                </a:moveTo>
                <a:cubicBezTo>
                  <a:pt x="4017881" y="277047"/>
                  <a:pt x="4016263" y="277319"/>
                  <a:pt x="4014105" y="277865"/>
                </a:cubicBezTo>
                <a:cubicBezTo>
                  <a:pt x="4011948" y="278409"/>
                  <a:pt x="4010869" y="279770"/>
                  <a:pt x="4010869" y="281949"/>
                </a:cubicBezTo>
                <a:lnTo>
                  <a:pt x="4010869" y="283582"/>
                </a:lnTo>
                <a:lnTo>
                  <a:pt x="4010869" y="285216"/>
                </a:lnTo>
                <a:lnTo>
                  <a:pt x="4012487" y="285216"/>
                </a:lnTo>
                <a:cubicBezTo>
                  <a:pt x="4013566" y="285216"/>
                  <a:pt x="4015454" y="284672"/>
                  <a:pt x="4018152" y="283582"/>
                </a:cubicBezTo>
                <a:cubicBezTo>
                  <a:pt x="4020848" y="282493"/>
                  <a:pt x="4022198" y="280859"/>
                  <a:pt x="4022198" y="278681"/>
                </a:cubicBezTo>
                <a:cubicBezTo>
                  <a:pt x="4022198" y="277593"/>
                  <a:pt x="4021119" y="277047"/>
                  <a:pt x="4018961" y="277047"/>
                </a:cubicBezTo>
                <a:close/>
                <a:moveTo>
                  <a:pt x="2895860" y="277047"/>
                </a:moveTo>
                <a:cubicBezTo>
                  <a:pt x="2895860" y="277047"/>
                  <a:pt x="2895321" y="277593"/>
                  <a:pt x="2894242" y="278681"/>
                </a:cubicBezTo>
                <a:lnTo>
                  <a:pt x="2895860" y="278681"/>
                </a:lnTo>
                <a:close/>
                <a:moveTo>
                  <a:pt x="7851701" y="273780"/>
                </a:moveTo>
                <a:cubicBezTo>
                  <a:pt x="7849543" y="275958"/>
                  <a:pt x="7848465" y="277047"/>
                  <a:pt x="7848465" y="277047"/>
                </a:cubicBezTo>
                <a:lnTo>
                  <a:pt x="7848465" y="278681"/>
                </a:lnTo>
                <a:cubicBezTo>
                  <a:pt x="7850622" y="276503"/>
                  <a:pt x="7851701" y="275414"/>
                  <a:pt x="7851701" y="275414"/>
                </a:cubicBezTo>
                <a:close/>
                <a:moveTo>
                  <a:pt x="6334545" y="273780"/>
                </a:moveTo>
                <a:cubicBezTo>
                  <a:pt x="6332388" y="275958"/>
                  <a:pt x="6331308" y="277047"/>
                  <a:pt x="6331308" y="277047"/>
                </a:cubicBezTo>
                <a:lnTo>
                  <a:pt x="6331308" y="278681"/>
                </a:lnTo>
                <a:cubicBezTo>
                  <a:pt x="6333466" y="276503"/>
                  <a:pt x="6334545" y="275414"/>
                  <a:pt x="6334545" y="275414"/>
                </a:cubicBezTo>
                <a:close/>
                <a:moveTo>
                  <a:pt x="2952501" y="273780"/>
                </a:moveTo>
                <a:cubicBezTo>
                  <a:pt x="2948186" y="273780"/>
                  <a:pt x="2946027" y="274324"/>
                  <a:pt x="2946027" y="275414"/>
                </a:cubicBezTo>
                <a:lnTo>
                  <a:pt x="2947647" y="277047"/>
                </a:lnTo>
                <a:cubicBezTo>
                  <a:pt x="2950883" y="277047"/>
                  <a:pt x="2952501" y="275958"/>
                  <a:pt x="2952501" y="273780"/>
                </a:cubicBezTo>
                <a:close/>
                <a:moveTo>
                  <a:pt x="803197" y="273780"/>
                </a:moveTo>
                <a:cubicBezTo>
                  <a:pt x="798881" y="273780"/>
                  <a:pt x="796725" y="274324"/>
                  <a:pt x="796725" y="275414"/>
                </a:cubicBezTo>
                <a:lnTo>
                  <a:pt x="798343" y="277047"/>
                </a:lnTo>
                <a:cubicBezTo>
                  <a:pt x="801579" y="277047"/>
                  <a:pt x="803197" y="275958"/>
                  <a:pt x="803197" y="273780"/>
                </a:cubicBezTo>
                <a:close/>
                <a:moveTo>
                  <a:pt x="2798762" y="272147"/>
                </a:moveTo>
                <a:cubicBezTo>
                  <a:pt x="2790132" y="278681"/>
                  <a:pt x="2783389" y="282221"/>
                  <a:pt x="2778534" y="282765"/>
                </a:cubicBezTo>
                <a:cubicBezTo>
                  <a:pt x="2773679" y="283310"/>
                  <a:pt x="2768555" y="287938"/>
                  <a:pt x="2763160" y="296652"/>
                </a:cubicBezTo>
                <a:cubicBezTo>
                  <a:pt x="2761002" y="298830"/>
                  <a:pt x="2757496" y="301552"/>
                  <a:pt x="2752641" y="304821"/>
                </a:cubicBezTo>
                <a:cubicBezTo>
                  <a:pt x="2747786" y="308087"/>
                  <a:pt x="2742391" y="311627"/>
                  <a:pt x="2736458" y="315438"/>
                </a:cubicBezTo>
                <a:cubicBezTo>
                  <a:pt x="2730525" y="319250"/>
                  <a:pt x="2725400" y="322791"/>
                  <a:pt x="2721085" y="326057"/>
                </a:cubicBezTo>
                <a:cubicBezTo>
                  <a:pt x="2716768" y="329326"/>
                  <a:pt x="2714611" y="331503"/>
                  <a:pt x="2714611" y="332592"/>
                </a:cubicBezTo>
                <a:cubicBezTo>
                  <a:pt x="2714611" y="334771"/>
                  <a:pt x="2715690" y="335859"/>
                  <a:pt x="2717847" y="335859"/>
                </a:cubicBezTo>
                <a:cubicBezTo>
                  <a:pt x="2723242" y="335859"/>
                  <a:pt x="2726479" y="334771"/>
                  <a:pt x="2727557" y="332592"/>
                </a:cubicBezTo>
                <a:cubicBezTo>
                  <a:pt x="2731873" y="323880"/>
                  <a:pt x="2736189" y="320340"/>
                  <a:pt x="2740504" y="321973"/>
                </a:cubicBezTo>
                <a:cubicBezTo>
                  <a:pt x="2744819" y="323607"/>
                  <a:pt x="2749674" y="322245"/>
                  <a:pt x="2755069" y="317889"/>
                </a:cubicBezTo>
                <a:cubicBezTo>
                  <a:pt x="2757226" y="315712"/>
                  <a:pt x="2761002" y="312716"/>
                  <a:pt x="2766396" y="308905"/>
                </a:cubicBezTo>
                <a:cubicBezTo>
                  <a:pt x="2771791" y="305093"/>
                  <a:pt x="2777185" y="300736"/>
                  <a:pt x="2782579" y="295835"/>
                </a:cubicBezTo>
                <a:cubicBezTo>
                  <a:pt x="2787974" y="290933"/>
                  <a:pt x="2792829" y="286577"/>
                  <a:pt x="2797144" y="282765"/>
                </a:cubicBezTo>
                <a:cubicBezTo>
                  <a:pt x="2801459" y="278954"/>
                  <a:pt x="2803618" y="275958"/>
                  <a:pt x="2803618" y="273780"/>
                </a:cubicBezTo>
                <a:cubicBezTo>
                  <a:pt x="2803618" y="272691"/>
                  <a:pt x="2802539" y="272147"/>
                  <a:pt x="2800380" y="272147"/>
                </a:cubicBezTo>
                <a:close/>
                <a:moveTo>
                  <a:pt x="8078263" y="267245"/>
                </a:moveTo>
                <a:cubicBezTo>
                  <a:pt x="8076104" y="267245"/>
                  <a:pt x="8075027" y="268879"/>
                  <a:pt x="8075027" y="272147"/>
                </a:cubicBezTo>
                <a:cubicBezTo>
                  <a:pt x="8075027" y="274324"/>
                  <a:pt x="8076104" y="275414"/>
                  <a:pt x="8078263" y="275414"/>
                </a:cubicBezTo>
                <a:cubicBezTo>
                  <a:pt x="8081499" y="275414"/>
                  <a:pt x="8083117" y="274324"/>
                  <a:pt x="8083117" y="272147"/>
                </a:cubicBezTo>
                <a:cubicBezTo>
                  <a:pt x="8083117" y="268879"/>
                  <a:pt x="8081499" y="267245"/>
                  <a:pt x="8078263" y="267245"/>
                </a:cubicBezTo>
                <a:close/>
                <a:moveTo>
                  <a:pt x="4193737" y="262344"/>
                </a:moveTo>
                <a:cubicBezTo>
                  <a:pt x="4190500" y="262344"/>
                  <a:pt x="4188343" y="263161"/>
                  <a:pt x="4187264" y="264795"/>
                </a:cubicBezTo>
                <a:cubicBezTo>
                  <a:pt x="4186185" y="266428"/>
                  <a:pt x="4184027" y="268335"/>
                  <a:pt x="4180791" y="270512"/>
                </a:cubicBezTo>
                <a:cubicBezTo>
                  <a:pt x="4173238" y="275958"/>
                  <a:pt x="4165956" y="279226"/>
                  <a:pt x="4158944" y="280315"/>
                </a:cubicBezTo>
                <a:cubicBezTo>
                  <a:pt x="4151931" y="281403"/>
                  <a:pt x="4148425" y="287938"/>
                  <a:pt x="4148425" y="299919"/>
                </a:cubicBezTo>
                <a:cubicBezTo>
                  <a:pt x="4148425" y="301008"/>
                  <a:pt x="4150043" y="301552"/>
                  <a:pt x="4153280" y="301552"/>
                </a:cubicBezTo>
                <a:cubicBezTo>
                  <a:pt x="4155437" y="301552"/>
                  <a:pt x="4158944" y="299919"/>
                  <a:pt x="4163798" y="296652"/>
                </a:cubicBezTo>
                <a:cubicBezTo>
                  <a:pt x="4168653" y="293384"/>
                  <a:pt x="4173778" y="289845"/>
                  <a:pt x="4179173" y="286033"/>
                </a:cubicBezTo>
                <a:cubicBezTo>
                  <a:pt x="4184567" y="282221"/>
                  <a:pt x="4189151" y="278409"/>
                  <a:pt x="4192928" y="274596"/>
                </a:cubicBezTo>
                <a:cubicBezTo>
                  <a:pt x="4196704" y="270786"/>
                  <a:pt x="4198592" y="268335"/>
                  <a:pt x="4198592" y="267245"/>
                </a:cubicBezTo>
                <a:cubicBezTo>
                  <a:pt x="4198592" y="263979"/>
                  <a:pt x="4196974" y="262344"/>
                  <a:pt x="4193737" y="262344"/>
                </a:cubicBezTo>
                <a:close/>
                <a:moveTo>
                  <a:pt x="4148425" y="259077"/>
                </a:moveTo>
                <a:cubicBezTo>
                  <a:pt x="4146268" y="260166"/>
                  <a:pt x="4143300" y="261528"/>
                  <a:pt x="4139525" y="263161"/>
                </a:cubicBezTo>
                <a:cubicBezTo>
                  <a:pt x="4135748" y="264795"/>
                  <a:pt x="4133860" y="267789"/>
                  <a:pt x="4133860" y="272147"/>
                </a:cubicBezTo>
                <a:cubicBezTo>
                  <a:pt x="4133860" y="272147"/>
                  <a:pt x="4134400" y="272691"/>
                  <a:pt x="4135479" y="273780"/>
                </a:cubicBezTo>
                <a:cubicBezTo>
                  <a:pt x="4137636" y="273780"/>
                  <a:pt x="4139794" y="271874"/>
                  <a:pt x="4141951" y="268063"/>
                </a:cubicBezTo>
                <a:cubicBezTo>
                  <a:pt x="4144109" y="264251"/>
                  <a:pt x="4146268" y="261256"/>
                  <a:pt x="4148425" y="259077"/>
                </a:cubicBezTo>
                <a:close/>
                <a:moveTo>
                  <a:pt x="2933082" y="250909"/>
                </a:moveTo>
                <a:cubicBezTo>
                  <a:pt x="2925529" y="250909"/>
                  <a:pt x="2920135" y="252542"/>
                  <a:pt x="2916899" y="255810"/>
                </a:cubicBezTo>
                <a:cubicBezTo>
                  <a:pt x="2913661" y="259077"/>
                  <a:pt x="2909886" y="263433"/>
                  <a:pt x="2905571" y="268879"/>
                </a:cubicBezTo>
                <a:lnTo>
                  <a:pt x="2905571" y="272147"/>
                </a:lnTo>
                <a:cubicBezTo>
                  <a:pt x="2906649" y="272147"/>
                  <a:pt x="2911504" y="268879"/>
                  <a:pt x="2920135" y="262344"/>
                </a:cubicBezTo>
                <a:cubicBezTo>
                  <a:pt x="2928766" y="255810"/>
                  <a:pt x="2933082" y="251998"/>
                  <a:pt x="2933082" y="250909"/>
                </a:cubicBezTo>
                <a:close/>
                <a:moveTo>
                  <a:pt x="8092826" y="249275"/>
                </a:moveTo>
                <a:cubicBezTo>
                  <a:pt x="8088512" y="249275"/>
                  <a:pt x="8086354" y="252542"/>
                  <a:pt x="8086354" y="259077"/>
                </a:cubicBezTo>
                <a:cubicBezTo>
                  <a:pt x="8086354" y="262344"/>
                  <a:pt x="8086622" y="265612"/>
                  <a:pt x="8087163" y="268879"/>
                </a:cubicBezTo>
                <a:cubicBezTo>
                  <a:pt x="8087703" y="272147"/>
                  <a:pt x="8087972" y="275958"/>
                  <a:pt x="8087972" y="280315"/>
                </a:cubicBezTo>
                <a:cubicBezTo>
                  <a:pt x="8091208" y="283582"/>
                  <a:pt x="8092826" y="289572"/>
                  <a:pt x="8092826" y="298286"/>
                </a:cubicBezTo>
                <a:cubicBezTo>
                  <a:pt x="8092826" y="306998"/>
                  <a:pt x="8091208" y="312172"/>
                  <a:pt x="8087972" y="313805"/>
                </a:cubicBezTo>
                <a:cubicBezTo>
                  <a:pt x="8084735" y="315438"/>
                  <a:pt x="8083117" y="317889"/>
                  <a:pt x="8083117" y="321157"/>
                </a:cubicBezTo>
                <a:cubicBezTo>
                  <a:pt x="8083117" y="323335"/>
                  <a:pt x="8083658" y="325513"/>
                  <a:pt x="8084735" y="327691"/>
                </a:cubicBezTo>
                <a:cubicBezTo>
                  <a:pt x="8085816" y="329870"/>
                  <a:pt x="8086354" y="332048"/>
                  <a:pt x="8086354" y="334226"/>
                </a:cubicBezTo>
                <a:cubicBezTo>
                  <a:pt x="8086354" y="337494"/>
                  <a:pt x="8085276" y="339399"/>
                  <a:pt x="8083117" y="339943"/>
                </a:cubicBezTo>
                <a:cubicBezTo>
                  <a:pt x="8080960" y="340489"/>
                  <a:pt x="8079881" y="342940"/>
                  <a:pt x="8079881" y="347296"/>
                </a:cubicBezTo>
                <a:lnTo>
                  <a:pt x="8079881" y="355464"/>
                </a:lnTo>
                <a:cubicBezTo>
                  <a:pt x="8079881" y="358731"/>
                  <a:pt x="8077454" y="361999"/>
                  <a:pt x="8072598" y="365266"/>
                </a:cubicBezTo>
                <a:cubicBezTo>
                  <a:pt x="8067744" y="368533"/>
                  <a:pt x="8065316" y="372890"/>
                  <a:pt x="8065316" y="378336"/>
                </a:cubicBezTo>
                <a:cubicBezTo>
                  <a:pt x="8065316" y="382692"/>
                  <a:pt x="8067744" y="384053"/>
                  <a:pt x="8072598" y="382420"/>
                </a:cubicBezTo>
                <a:cubicBezTo>
                  <a:pt x="8077454" y="380785"/>
                  <a:pt x="8079881" y="382692"/>
                  <a:pt x="8079881" y="388138"/>
                </a:cubicBezTo>
                <a:lnTo>
                  <a:pt x="8078263" y="389771"/>
                </a:lnTo>
                <a:cubicBezTo>
                  <a:pt x="8076104" y="394127"/>
                  <a:pt x="8072598" y="397667"/>
                  <a:pt x="8067744" y="400390"/>
                </a:cubicBezTo>
                <a:cubicBezTo>
                  <a:pt x="8062888" y="403113"/>
                  <a:pt x="8060460" y="405018"/>
                  <a:pt x="8060460" y="406108"/>
                </a:cubicBezTo>
                <a:cubicBezTo>
                  <a:pt x="8060460" y="408287"/>
                  <a:pt x="8061540" y="410192"/>
                  <a:pt x="8063698" y="411825"/>
                </a:cubicBezTo>
                <a:cubicBezTo>
                  <a:pt x="8065855" y="413459"/>
                  <a:pt x="8066936" y="415366"/>
                  <a:pt x="8066936" y="417543"/>
                </a:cubicBezTo>
                <a:cubicBezTo>
                  <a:pt x="8066936" y="433880"/>
                  <a:pt x="8064238" y="444499"/>
                  <a:pt x="8058842" y="449400"/>
                </a:cubicBezTo>
                <a:cubicBezTo>
                  <a:pt x="8053450" y="454301"/>
                  <a:pt x="8050751" y="462742"/>
                  <a:pt x="8050751" y="474722"/>
                </a:cubicBezTo>
                <a:cubicBezTo>
                  <a:pt x="8050751" y="479079"/>
                  <a:pt x="8051292" y="482074"/>
                  <a:pt x="8052369" y="483707"/>
                </a:cubicBezTo>
                <a:cubicBezTo>
                  <a:pt x="8053450" y="485341"/>
                  <a:pt x="8053988" y="488881"/>
                  <a:pt x="8053988" y="494326"/>
                </a:cubicBezTo>
                <a:lnTo>
                  <a:pt x="8055606" y="495960"/>
                </a:lnTo>
                <a:lnTo>
                  <a:pt x="8058842" y="495960"/>
                </a:lnTo>
                <a:lnTo>
                  <a:pt x="8065316" y="495960"/>
                </a:lnTo>
                <a:lnTo>
                  <a:pt x="8070172" y="494326"/>
                </a:lnTo>
                <a:cubicBezTo>
                  <a:pt x="8073408" y="494326"/>
                  <a:pt x="8076374" y="495416"/>
                  <a:pt x="8079072" y="497593"/>
                </a:cubicBezTo>
                <a:cubicBezTo>
                  <a:pt x="8081770" y="499772"/>
                  <a:pt x="8084196" y="500861"/>
                  <a:pt x="8086354" y="500861"/>
                </a:cubicBezTo>
                <a:cubicBezTo>
                  <a:pt x="8091749" y="500861"/>
                  <a:pt x="8096872" y="500316"/>
                  <a:pt x="8101728" y="499227"/>
                </a:cubicBezTo>
                <a:cubicBezTo>
                  <a:pt x="8106583" y="498139"/>
                  <a:pt x="8111707" y="497593"/>
                  <a:pt x="8117101" y="497593"/>
                </a:cubicBezTo>
                <a:cubicBezTo>
                  <a:pt x="8119260" y="497593"/>
                  <a:pt x="8120608" y="498139"/>
                  <a:pt x="8121147" y="499227"/>
                </a:cubicBezTo>
                <a:cubicBezTo>
                  <a:pt x="8121687" y="500316"/>
                  <a:pt x="8123036" y="500861"/>
                  <a:pt x="8125192" y="500861"/>
                </a:cubicBezTo>
                <a:cubicBezTo>
                  <a:pt x="8127351" y="500861"/>
                  <a:pt x="8129778" y="500044"/>
                  <a:pt x="8132476" y="498411"/>
                </a:cubicBezTo>
                <a:cubicBezTo>
                  <a:pt x="8135173" y="496777"/>
                  <a:pt x="8137600" y="495960"/>
                  <a:pt x="8139759" y="495960"/>
                </a:cubicBezTo>
                <a:cubicBezTo>
                  <a:pt x="8141916" y="495960"/>
                  <a:pt x="8143264" y="496232"/>
                  <a:pt x="8143804" y="496777"/>
                </a:cubicBezTo>
                <a:cubicBezTo>
                  <a:pt x="8144344" y="497321"/>
                  <a:pt x="8145692" y="497593"/>
                  <a:pt x="8147850" y="497593"/>
                </a:cubicBezTo>
                <a:cubicBezTo>
                  <a:pt x="8150008" y="497593"/>
                  <a:pt x="8152704" y="496777"/>
                  <a:pt x="8155940" y="495142"/>
                </a:cubicBezTo>
                <a:cubicBezTo>
                  <a:pt x="8159178" y="493509"/>
                  <a:pt x="8160796" y="491058"/>
                  <a:pt x="8160796" y="487791"/>
                </a:cubicBezTo>
                <a:cubicBezTo>
                  <a:pt x="8160796" y="482346"/>
                  <a:pt x="8160256" y="476356"/>
                  <a:pt x="8159178" y="469821"/>
                </a:cubicBezTo>
                <a:cubicBezTo>
                  <a:pt x="8158099" y="463286"/>
                  <a:pt x="8157558" y="456751"/>
                  <a:pt x="8157558" y="450216"/>
                </a:cubicBezTo>
                <a:cubicBezTo>
                  <a:pt x="8155400" y="445860"/>
                  <a:pt x="8152704" y="441504"/>
                  <a:pt x="8149467" y="437148"/>
                </a:cubicBezTo>
                <a:lnTo>
                  <a:pt x="8149467" y="435514"/>
                </a:lnTo>
                <a:cubicBezTo>
                  <a:pt x="8149467" y="434425"/>
                  <a:pt x="8149738" y="433608"/>
                  <a:pt x="8150277" y="433064"/>
                </a:cubicBezTo>
                <a:cubicBezTo>
                  <a:pt x="8150816" y="432518"/>
                  <a:pt x="8151086" y="431702"/>
                  <a:pt x="8151086" y="430613"/>
                </a:cubicBezTo>
                <a:cubicBezTo>
                  <a:pt x="8151086" y="426257"/>
                  <a:pt x="8150277" y="418632"/>
                  <a:pt x="8148658" y="407741"/>
                </a:cubicBezTo>
                <a:cubicBezTo>
                  <a:pt x="8147040" y="396850"/>
                  <a:pt x="8145152" y="389227"/>
                  <a:pt x="8142995" y="384869"/>
                </a:cubicBezTo>
                <a:cubicBezTo>
                  <a:pt x="8140836" y="381603"/>
                  <a:pt x="8137330" y="377790"/>
                  <a:pt x="8132476" y="373434"/>
                </a:cubicBezTo>
                <a:cubicBezTo>
                  <a:pt x="8127620" y="369078"/>
                  <a:pt x="8125192" y="364177"/>
                  <a:pt x="8125192" y="358731"/>
                </a:cubicBezTo>
                <a:cubicBezTo>
                  <a:pt x="8125192" y="356554"/>
                  <a:pt x="8126273" y="354375"/>
                  <a:pt x="8128430" y="352196"/>
                </a:cubicBezTo>
                <a:cubicBezTo>
                  <a:pt x="8130587" y="350019"/>
                  <a:pt x="8131668" y="347840"/>
                  <a:pt x="8131668" y="345662"/>
                </a:cubicBezTo>
                <a:cubicBezTo>
                  <a:pt x="8131668" y="341305"/>
                  <a:pt x="8130318" y="338038"/>
                  <a:pt x="8127620" y="335859"/>
                </a:cubicBezTo>
                <a:cubicBezTo>
                  <a:pt x="8124924" y="333682"/>
                  <a:pt x="8123574" y="330959"/>
                  <a:pt x="8123574" y="327691"/>
                </a:cubicBezTo>
                <a:cubicBezTo>
                  <a:pt x="8123574" y="323335"/>
                  <a:pt x="8125464" y="320068"/>
                  <a:pt x="8129238" y="317889"/>
                </a:cubicBezTo>
                <a:cubicBezTo>
                  <a:pt x="8133016" y="315712"/>
                  <a:pt x="8136522" y="314622"/>
                  <a:pt x="8139759" y="314622"/>
                </a:cubicBezTo>
                <a:cubicBezTo>
                  <a:pt x="8141916" y="314622"/>
                  <a:pt x="8142995" y="315712"/>
                  <a:pt x="8142995" y="317889"/>
                </a:cubicBezTo>
                <a:cubicBezTo>
                  <a:pt x="8142995" y="320068"/>
                  <a:pt x="8144073" y="321157"/>
                  <a:pt x="8146231" y="321157"/>
                </a:cubicBezTo>
                <a:cubicBezTo>
                  <a:pt x="8149467" y="321157"/>
                  <a:pt x="8151086" y="319523"/>
                  <a:pt x="8151086" y="316256"/>
                </a:cubicBezTo>
                <a:cubicBezTo>
                  <a:pt x="8151086" y="314077"/>
                  <a:pt x="8149467" y="311082"/>
                  <a:pt x="8146231" y="307270"/>
                </a:cubicBezTo>
                <a:cubicBezTo>
                  <a:pt x="8142995" y="303459"/>
                  <a:pt x="8140298" y="301552"/>
                  <a:pt x="8138140" y="301552"/>
                </a:cubicBezTo>
                <a:cubicBezTo>
                  <a:pt x="8134904" y="301552"/>
                  <a:pt x="8133016" y="302914"/>
                  <a:pt x="8132476" y="305637"/>
                </a:cubicBezTo>
                <a:cubicBezTo>
                  <a:pt x="8131936" y="308359"/>
                  <a:pt x="8130587" y="310266"/>
                  <a:pt x="8128430" y="311354"/>
                </a:cubicBezTo>
                <a:lnTo>
                  <a:pt x="8125192" y="309721"/>
                </a:lnTo>
                <a:lnTo>
                  <a:pt x="8125192" y="298286"/>
                </a:lnTo>
                <a:cubicBezTo>
                  <a:pt x="8125192" y="296107"/>
                  <a:pt x="8123036" y="295017"/>
                  <a:pt x="8118720" y="295017"/>
                </a:cubicBezTo>
                <a:cubicBezTo>
                  <a:pt x="8114404" y="295017"/>
                  <a:pt x="8112247" y="291751"/>
                  <a:pt x="8112247" y="285216"/>
                </a:cubicBezTo>
                <a:cubicBezTo>
                  <a:pt x="8112247" y="281949"/>
                  <a:pt x="8113056" y="278681"/>
                  <a:pt x="8114674" y="275414"/>
                </a:cubicBezTo>
                <a:cubicBezTo>
                  <a:pt x="8116292" y="272147"/>
                  <a:pt x="8117101" y="268879"/>
                  <a:pt x="8117101" y="265612"/>
                </a:cubicBezTo>
                <a:cubicBezTo>
                  <a:pt x="8117101" y="262344"/>
                  <a:pt x="8113865" y="258805"/>
                  <a:pt x="8107393" y="254993"/>
                </a:cubicBezTo>
                <a:cubicBezTo>
                  <a:pt x="8100918" y="251181"/>
                  <a:pt x="8096064" y="249275"/>
                  <a:pt x="8092826" y="249275"/>
                </a:cubicBezTo>
                <a:close/>
                <a:moveTo>
                  <a:pt x="840868" y="242929"/>
                </a:moveTo>
                <a:cubicBezTo>
                  <a:pt x="841716" y="245355"/>
                  <a:pt x="840956" y="255446"/>
                  <a:pt x="850040" y="270587"/>
                </a:cubicBezTo>
                <a:lnTo>
                  <a:pt x="863065" y="283612"/>
                </a:lnTo>
                <a:lnTo>
                  <a:pt x="861457" y="288484"/>
                </a:lnTo>
                <a:lnTo>
                  <a:pt x="861457" y="295017"/>
                </a:lnTo>
                <a:cubicBezTo>
                  <a:pt x="861457" y="297196"/>
                  <a:pt x="861186" y="299647"/>
                  <a:pt x="860647" y="302370"/>
                </a:cubicBezTo>
                <a:cubicBezTo>
                  <a:pt x="860108" y="305093"/>
                  <a:pt x="859837" y="307543"/>
                  <a:pt x="859837" y="309721"/>
                </a:cubicBezTo>
                <a:cubicBezTo>
                  <a:pt x="859837" y="312989"/>
                  <a:pt x="861995" y="316800"/>
                  <a:pt x="866310" y="321157"/>
                </a:cubicBezTo>
                <a:lnTo>
                  <a:pt x="866310" y="322791"/>
                </a:lnTo>
                <a:cubicBezTo>
                  <a:pt x="866310" y="324968"/>
                  <a:pt x="866041" y="326329"/>
                  <a:pt x="865502" y="326875"/>
                </a:cubicBezTo>
                <a:cubicBezTo>
                  <a:pt x="864962" y="327419"/>
                  <a:pt x="864692" y="328236"/>
                  <a:pt x="864692" y="329326"/>
                </a:cubicBezTo>
                <a:lnTo>
                  <a:pt x="864692" y="332592"/>
                </a:lnTo>
                <a:cubicBezTo>
                  <a:pt x="865772" y="333682"/>
                  <a:pt x="867659" y="335859"/>
                  <a:pt x="870356" y="339127"/>
                </a:cubicBezTo>
                <a:cubicBezTo>
                  <a:pt x="873054" y="342394"/>
                  <a:pt x="874402" y="345117"/>
                  <a:pt x="874402" y="347296"/>
                </a:cubicBezTo>
                <a:lnTo>
                  <a:pt x="866310" y="357098"/>
                </a:lnTo>
                <a:lnTo>
                  <a:pt x="864692" y="358731"/>
                </a:lnTo>
                <a:cubicBezTo>
                  <a:pt x="864692" y="361999"/>
                  <a:pt x="866041" y="364177"/>
                  <a:pt x="868738" y="365266"/>
                </a:cubicBezTo>
                <a:cubicBezTo>
                  <a:pt x="871435" y="366355"/>
                  <a:pt x="872784" y="368533"/>
                  <a:pt x="872784" y="371801"/>
                </a:cubicBezTo>
                <a:cubicBezTo>
                  <a:pt x="871705" y="373978"/>
                  <a:pt x="871166" y="376701"/>
                  <a:pt x="871166" y="379969"/>
                </a:cubicBezTo>
                <a:cubicBezTo>
                  <a:pt x="871166" y="382147"/>
                  <a:pt x="870895" y="383508"/>
                  <a:pt x="870356" y="384053"/>
                </a:cubicBezTo>
                <a:cubicBezTo>
                  <a:pt x="869817" y="384597"/>
                  <a:pt x="869548" y="385415"/>
                  <a:pt x="869548" y="386504"/>
                </a:cubicBezTo>
                <a:lnTo>
                  <a:pt x="869548" y="389771"/>
                </a:lnTo>
                <a:cubicBezTo>
                  <a:pt x="868469" y="393038"/>
                  <a:pt x="866580" y="395761"/>
                  <a:pt x="863883" y="397939"/>
                </a:cubicBezTo>
                <a:cubicBezTo>
                  <a:pt x="861186" y="400118"/>
                  <a:pt x="859837" y="403385"/>
                  <a:pt x="859837" y="407741"/>
                </a:cubicBezTo>
                <a:cubicBezTo>
                  <a:pt x="859837" y="411009"/>
                  <a:pt x="860916" y="413732"/>
                  <a:pt x="863075" y="415910"/>
                </a:cubicBezTo>
                <a:cubicBezTo>
                  <a:pt x="865231" y="418088"/>
                  <a:pt x="866310" y="420266"/>
                  <a:pt x="866310" y="422445"/>
                </a:cubicBezTo>
                <a:cubicBezTo>
                  <a:pt x="866310" y="424623"/>
                  <a:pt x="865502" y="425985"/>
                  <a:pt x="863883" y="426529"/>
                </a:cubicBezTo>
                <a:cubicBezTo>
                  <a:pt x="862265" y="427073"/>
                  <a:pt x="861457" y="428434"/>
                  <a:pt x="861457" y="430613"/>
                </a:cubicBezTo>
                <a:cubicBezTo>
                  <a:pt x="861457" y="432792"/>
                  <a:pt x="861726" y="435241"/>
                  <a:pt x="862265" y="437964"/>
                </a:cubicBezTo>
                <a:cubicBezTo>
                  <a:pt x="862804" y="440687"/>
                  <a:pt x="863075" y="443137"/>
                  <a:pt x="863075" y="445316"/>
                </a:cubicBezTo>
                <a:cubicBezTo>
                  <a:pt x="863075" y="446406"/>
                  <a:pt x="862534" y="448311"/>
                  <a:pt x="861457" y="451034"/>
                </a:cubicBezTo>
                <a:cubicBezTo>
                  <a:pt x="860377" y="453757"/>
                  <a:pt x="859837" y="455662"/>
                  <a:pt x="859837" y="456751"/>
                </a:cubicBezTo>
                <a:cubicBezTo>
                  <a:pt x="859837" y="460020"/>
                  <a:pt x="861995" y="464920"/>
                  <a:pt x="866310" y="471455"/>
                </a:cubicBezTo>
                <a:lnTo>
                  <a:pt x="866310" y="473088"/>
                </a:lnTo>
                <a:cubicBezTo>
                  <a:pt x="866310" y="475267"/>
                  <a:pt x="865231" y="477172"/>
                  <a:pt x="863075" y="478806"/>
                </a:cubicBezTo>
                <a:cubicBezTo>
                  <a:pt x="860916" y="480440"/>
                  <a:pt x="859837" y="482346"/>
                  <a:pt x="859837" y="484525"/>
                </a:cubicBezTo>
                <a:cubicBezTo>
                  <a:pt x="859837" y="486702"/>
                  <a:pt x="860377" y="488335"/>
                  <a:pt x="861457" y="489425"/>
                </a:cubicBezTo>
                <a:cubicBezTo>
                  <a:pt x="862534" y="490514"/>
                  <a:pt x="863075" y="492148"/>
                  <a:pt x="863075" y="494326"/>
                </a:cubicBezTo>
                <a:cubicBezTo>
                  <a:pt x="863075" y="500861"/>
                  <a:pt x="861186" y="506307"/>
                  <a:pt x="857410" y="510663"/>
                </a:cubicBezTo>
                <a:cubicBezTo>
                  <a:pt x="853635" y="515019"/>
                  <a:pt x="850668" y="520465"/>
                  <a:pt x="848510" y="527000"/>
                </a:cubicBezTo>
                <a:cubicBezTo>
                  <a:pt x="848510" y="528089"/>
                  <a:pt x="847700" y="528905"/>
                  <a:pt x="846082" y="529451"/>
                </a:cubicBezTo>
                <a:cubicBezTo>
                  <a:pt x="844464" y="529995"/>
                  <a:pt x="843115" y="531356"/>
                  <a:pt x="842036" y="533535"/>
                </a:cubicBezTo>
                <a:cubicBezTo>
                  <a:pt x="842036" y="536802"/>
                  <a:pt x="841767" y="542247"/>
                  <a:pt x="841227" y="549872"/>
                </a:cubicBezTo>
                <a:cubicBezTo>
                  <a:pt x="840688" y="557495"/>
                  <a:pt x="839339" y="562940"/>
                  <a:pt x="837182" y="566208"/>
                </a:cubicBezTo>
                <a:lnTo>
                  <a:pt x="837182" y="580910"/>
                </a:lnTo>
                <a:cubicBezTo>
                  <a:pt x="837182" y="583089"/>
                  <a:pt x="836103" y="584723"/>
                  <a:pt x="833945" y="585812"/>
                </a:cubicBezTo>
                <a:cubicBezTo>
                  <a:pt x="831788" y="586901"/>
                  <a:pt x="829629" y="588535"/>
                  <a:pt x="827471" y="590713"/>
                </a:cubicBezTo>
                <a:cubicBezTo>
                  <a:pt x="825314" y="592891"/>
                  <a:pt x="824774" y="594798"/>
                  <a:pt x="825853" y="596431"/>
                </a:cubicBezTo>
                <a:cubicBezTo>
                  <a:pt x="826932" y="598064"/>
                  <a:pt x="827471" y="601059"/>
                  <a:pt x="827471" y="605415"/>
                </a:cubicBezTo>
                <a:cubicBezTo>
                  <a:pt x="826393" y="609773"/>
                  <a:pt x="823696" y="613312"/>
                  <a:pt x="819380" y="616035"/>
                </a:cubicBezTo>
                <a:cubicBezTo>
                  <a:pt x="815065" y="618757"/>
                  <a:pt x="811828" y="621208"/>
                  <a:pt x="809670" y="623387"/>
                </a:cubicBezTo>
                <a:cubicBezTo>
                  <a:pt x="811828" y="633189"/>
                  <a:pt x="809401" y="641085"/>
                  <a:pt x="802388" y="647075"/>
                </a:cubicBezTo>
                <a:cubicBezTo>
                  <a:pt x="795376" y="653064"/>
                  <a:pt x="790791" y="660417"/>
                  <a:pt x="788633" y="669129"/>
                </a:cubicBezTo>
                <a:cubicBezTo>
                  <a:pt x="785396" y="681109"/>
                  <a:pt x="781081" y="687644"/>
                  <a:pt x="775686" y="688734"/>
                </a:cubicBezTo>
                <a:cubicBezTo>
                  <a:pt x="770292" y="689822"/>
                  <a:pt x="764898" y="694723"/>
                  <a:pt x="759503" y="703436"/>
                </a:cubicBezTo>
                <a:cubicBezTo>
                  <a:pt x="758424" y="705615"/>
                  <a:pt x="756806" y="708881"/>
                  <a:pt x="754648" y="713239"/>
                </a:cubicBezTo>
                <a:cubicBezTo>
                  <a:pt x="752491" y="717595"/>
                  <a:pt x="749794" y="720318"/>
                  <a:pt x="746556" y="721407"/>
                </a:cubicBezTo>
                <a:cubicBezTo>
                  <a:pt x="740083" y="723585"/>
                  <a:pt x="736308" y="727397"/>
                  <a:pt x="735228" y="732843"/>
                </a:cubicBezTo>
                <a:cubicBezTo>
                  <a:pt x="734149" y="738288"/>
                  <a:pt x="730913" y="743190"/>
                  <a:pt x="725519" y="747546"/>
                </a:cubicBezTo>
                <a:cubicBezTo>
                  <a:pt x="717967" y="752991"/>
                  <a:pt x="710954" y="757892"/>
                  <a:pt x="704481" y="762249"/>
                </a:cubicBezTo>
                <a:cubicBezTo>
                  <a:pt x="698007" y="766605"/>
                  <a:pt x="692074" y="773140"/>
                  <a:pt x="686680" y="781853"/>
                </a:cubicBezTo>
                <a:cubicBezTo>
                  <a:pt x="684521" y="784031"/>
                  <a:pt x="680476" y="785665"/>
                  <a:pt x="674542" y="786754"/>
                </a:cubicBezTo>
                <a:cubicBezTo>
                  <a:pt x="668608" y="787842"/>
                  <a:pt x="664023" y="789477"/>
                  <a:pt x="660787" y="791654"/>
                </a:cubicBezTo>
                <a:cubicBezTo>
                  <a:pt x="658629" y="792744"/>
                  <a:pt x="655393" y="795739"/>
                  <a:pt x="651076" y="800640"/>
                </a:cubicBezTo>
                <a:cubicBezTo>
                  <a:pt x="646761" y="805540"/>
                  <a:pt x="644064" y="807991"/>
                  <a:pt x="642986" y="807991"/>
                </a:cubicBezTo>
                <a:cubicBezTo>
                  <a:pt x="640828" y="810170"/>
                  <a:pt x="637861" y="811259"/>
                  <a:pt x="634085" y="811259"/>
                </a:cubicBezTo>
                <a:cubicBezTo>
                  <a:pt x="630309" y="811259"/>
                  <a:pt x="627342" y="811803"/>
                  <a:pt x="625184" y="812893"/>
                </a:cubicBezTo>
                <a:cubicBezTo>
                  <a:pt x="623027" y="815070"/>
                  <a:pt x="621678" y="816977"/>
                  <a:pt x="621138" y="818610"/>
                </a:cubicBezTo>
                <a:cubicBezTo>
                  <a:pt x="620599" y="820244"/>
                  <a:pt x="619250" y="822151"/>
                  <a:pt x="617092" y="824328"/>
                </a:cubicBezTo>
                <a:cubicBezTo>
                  <a:pt x="613856" y="826507"/>
                  <a:pt x="610080" y="827868"/>
                  <a:pt x="605765" y="828412"/>
                </a:cubicBezTo>
                <a:cubicBezTo>
                  <a:pt x="601450" y="828958"/>
                  <a:pt x="598212" y="830319"/>
                  <a:pt x="596055" y="832496"/>
                </a:cubicBezTo>
                <a:cubicBezTo>
                  <a:pt x="593897" y="833586"/>
                  <a:pt x="592279" y="835219"/>
                  <a:pt x="591200" y="837398"/>
                </a:cubicBezTo>
                <a:cubicBezTo>
                  <a:pt x="590121" y="839575"/>
                  <a:pt x="588503" y="841210"/>
                  <a:pt x="586344" y="842298"/>
                </a:cubicBezTo>
                <a:cubicBezTo>
                  <a:pt x="576635" y="843388"/>
                  <a:pt x="567195" y="844477"/>
                  <a:pt x="558025" y="845566"/>
                </a:cubicBezTo>
                <a:cubicBezTo>
                  <a:pt x="548855" y="846656"/>
                  <a:pt x="539953" y="851012"/>
                  <a:pt x="531323" y="858635"/>
                </a:cubicBezTo>
                <a:lnTo>
                  <a:pt x="529705" y="858635"/>
                </a:lnTo>
                <a:cubicBezTo>
                  <a:pt x="528626" y="858635"/>
                  <a:pt x="527547" y="858363"/>
                  <a:pt x="526468" y="857819"/>
                </a:cubicBezTo>
                <a:cubicBezTo>
                  <a:pt x="525389" y="857273"/>
                  <a:pt x="523771" y="857001"/>
                  <a:pt x="521613" y="857001"/>
                </a:cubicBezTo>
                <a:cubicBezTo>
                  <a:pt x="512982" y="857001"/>
                  <a:pt x="504621" y="859452"/>
                  <a:pt x="496529" y="864354"/>
                </a:cubicBezTo>
                <a:cubicBezTo>
                  <a:pt x="488438" y="869254"/>
                  <a:pt x="481695" y="871705"/>
                  <a:pt x="476301" y="871705"/>
                </a:cubicBezTo>
                <a:cubicBezTo>
                  <a:pt x="474142" y="871705"/>
                  <a:pt x="472524" y="871433"/>
                  <a:pt x="471445" y="870887"/>
                </a:cubicBezTo>
                <a:cubicBezTo>
                  <a:pt x="470367" y="870343"/>
                  <a:pt x="468748" y="870071"/>
                  <a:pt x="466591" y="870071"/>
                </a:cubicBezTo>
                <a:cubicBezTo>
                  <a:pt x="464433" y="870071"/>
                  <a:pt x="463354" y="870615"/>
                  <a:pt x="463354" y="871705"/>
                </a:cubicBezTo>
                <a:cubicBezTo>
                  <a:pt x="463354" y="872794"/>
                  <a:pt x="462275" y="873338"/>
                  <a:pt x="460118" y="873338"/>
                </a:cubicBezTo>
                <a:cubicBezTo>
                  <a:pt x="457959" y="873338"/>
                  <a:pt x="455532" y="872794"/>
                  <a:pt x="452835" y="871705"/>
                </a:cubicBezTo>
                <a:cubicBezTo>
                  <a:pt x="450139" y="870615"/>
                  <a:pt x="447711" y="870071"/>
                  <a:pt x="445553" y="870071"/>
                </a:cubicBezTo>
                <a:cubicBezTo>
                  <a:pt x="435843" y="870071"/>
                  <a:pt x="426943" y="871977"/>
                  <a:pt x="418850" y="875789"/>
                </a:cubicBezTo>
                <a:cubicBezTo>
                  <a:pt x="410759" y="879601"/>
                  <a:pt x="401859" y="881507"/>
                  <a:pt x="392148" y="881507"/>
                </a:cubicBezTo>
                <a:cubicBezTo>
                  <a:pt x="389991" y="881507"/>
                  <a:pt x="386755" y="880417"/>
                  <a:pt x="382439" y="878240"/>
                </a:cubicBezTo>
                <a:cubicBezTo>
                  <a:pt x="379203" y="878240"/>
                  <a:pt x="375696" y="878784"/>
                  <a:pt x="371920" y="879873"/>
                </a:cubicBezTo>
                <a:cubicBezTo>
                  <a:pt x="368145" y="880963"/>
                  <a:pt x="364099" y="881507"/>
                  <a:pt x="359784" y="881507"/>
                </a:cubicBezTo>
                <a:cubicBezTo>
                  <a:pt x="357625" y="881507"/>
                  <a:pt x="356007" y="881235"/>
                  <a:pt x="354928" y="880691"/>
                </a:cubicBezTo>
                <a:cubicBezTo>
                  <a:pt x="353849" y="880145"/>
                  <a:pt x="352231" y="879873"/>
                  <a:pt x="350073" y="879873"/>
                </a:cubicBezTo>
                <a:cubicBezTo>
                  <a:pt x="347916" y="879873"/>
                  <a:pt x="346567" y="880417"/>
                  <a:pt x="346027" y="881507"/>
                </a:cubicBezTo>
                <a:cubicBezTo>
                  <a:pt x="345488" y="882596"/>
                  <a:pt x="344140" y="883140"/>
                  <a:pt x="341981" y="883140"/>
                </a:cubicBezTo>
                <a:lnTo>
                  <a:pt x="320944" y="883140"/>
                </a:lnTo>
                <a:cubicBezTo>
                  <a:pt x="320944" y="883140"/>
                  <a:pt x="320404" y="882596"/>
                  <a:pt x="319325" y="881507"/>
                </a:cubicBezTo>
                <a:cubicBezTo>
                  <a:pt x="315009" y="881507"/>
                  <a:pt x="312853" y="879329"/>
                  <a:pt x="312853" y="874972"/>
                </a:cubicBezTo>
                <a:lnTo>
                  <a:pt x="311235" y="874972"/>
                </a:lnTo>
                <a:cubicBezTo>
                  <a:pt x="309076" y="874972"/>
                  <a:pt x="307458" y="876878"/>
                  <a:pt x="306379" y="880691"/>
                </a:cubicBezTo>
                <a:cubicBezTo>
                  <a:pt x="305300" y="884501"/>
                  <a:pt x="302603" y="886408"/>
                  <a:pt x="298288" y="886408"/>
                </a:cubicBezTo>
                <a:cubicBezTo>
                  <a:pt x="293972" y="886408"/>
                  <a:pt x="291005" y="885591"/>
                  <a:pt x="289386" y="883957"/>
                </a:cubicBezTo>
                <a:cubicBezTo>
                  <a:pt x="287768" y="882324"/>
                  <a:pt x="284263" y="882052"/>
                  <a:pt x="278867" y="883140"/>
                </a:cubicBezTo>
                <a:cubicBezTo>
                  <a:pt x="277790" y="879873"/>
                  <a:pt x="276172" y="876061"/>
                  <a:pt x="274013" y="871705"/>
                </a:cubicBezTo>
                <a:cubicBezTo>
                  <a:pt x="271855" y="867349"/>
                  <a:pt x="268619" y="865170"/>
                  <a:pt x="264304" y="865170"/>
                </a:cubicBezTo>
                <a:cubicBezTo>
                  <a:pt x="258909" y="865170"/>
                  <a:pt x="256212" y="867349"/>
                  <a:pt x="256212" y="871705"/>
                </a:cubicBezTo>
                <a:cubicBezTo>
                  <a:pt x="256212" y="876061"/>
                  <a:pt x="255133" y="878240"/>
                  <a:pt x="252975" y="878240"/>
                </a:cubicBezTo>
                <a:cubicBezTo>
                  <a:pt x="250818" y="878240"/>
                  <a:pt x="246501" y="877422"/>
                  <a:pt x="240029" y="875789"/>
                </a:cubicBezTo>
                <a:cubicBezTo>
                  <a:pt x="233556" y="874156"/>
                  <a:pt x="230320" y="871705"/>
                  <a:pt x="230320" y="868438"/>
                </a:cubicBezTo>
                <a:lnTo>
                  <a:pt x="230320" y="866803"/>
                </a:lnTo>
                <a:cubicBezTo>
                  <a:pt x="231397" y="865715"/>
                  <a:pt x="232746" y="864080"/>
                  <a:pt x="234364" y="861903"/>
                </a:cubicBezTo>
                <a:cubicBezTo>
                  <a:pt x="235983" y="859724"/>
                  <a:pt x="237332" y="857547"/>
                  <a:pt x="238410" y="855368"/>
                </a:cubicBezTo>
                <a:cubicBezTo>
                  <a:pt x="238410" y="853189"/>
                  <a:pt x="237061" y="852101"/>
                  <a:pt x="234364" y="852101"/>
                </a:cubicBezTo>
                <a:cubicBezTo>
                  <a:pt x="231667" y="852101"/>
                  <a:pt x="229240" y="852101"/>
                  <a:pt x="227082" y="852101"/>
                </a:cubicBezTo>
                <a:cubicBezTo>
                  <a:pt x="221688" y="852101"/>
                  <a:pt x="217373" y="854279"/>
                  <a:pt x="214137" y="858635"/>
                </a:cubicBezTo>
                <a:cubicBezTo>
                  <a:pt x="210901" y="862992"/>
                  <a:pt x="207663" y="865170"/>
                  <a:pt x="204426" y="865170"/>
                </a:cubicBezTo>
                <a:lnTo>
                  <a:pt x="194716" y="865170"/>
                </a:lnTo>
                <a:cubicBezTo>
                  <a:pt x="180691" y="865170"/>
                  <a:pt x="168284" y="862447"/>
                  <a:pt x="157496" y="857001"/>
                </a:cubicBezTo>
                <a:cubicBezTo>
                  <a:pt x="146706" y="851556"/>
                  <a:pt x="134840" y="848833"/>
                  <a:pt x="121893" y="848833"/>
                </a:cubicBezTo>
                <a:cubicBezTo>
                  <a:pt x="119736" y="847744"/>
                  <a:pt x="118657" y="845566"/>
                  <a:pt x="118657" y="842298"/>
                </a:cubicBezTo>
                <a:cubicBezTo>
                  <a:pt x="118657" y="839031"/>
                  <a:pt x="117577" y="837398"/>
                  <a:pt x="115419" y="837398"/>
                </a:cubicBezTo>
                <a:lnTo>
                  <a:pt x="102474" y="837398"/>
                </a:lnTo>
                <a:cubicBezTo>
                  <a:pt x="99236" y="837398"/>
                  <a:pt x="97618" y="835764"/>
                  <a:pt x="97618" y="832496"/>
                </a:cubicBezTo>
                <a:cubicBezTo>
                  <a:pt x="97618" y="830319"/>
                  <a:pt x="100315" y="829230"/>
                  <a:pt x="105710" y="829230"/>
                </a:cubicBezTo>
                <a:cubicBezTo>
                  <a:pt x="107868" y="829230"/>
                  <a:pt x="109217" y="829502"/>
                  <a:pt x="109755" y="830046"/>
                </a:cubicBezTo>
                <a:cubicBezTo>
                  <a:pt x="110296" y="830591"/>
                  <a:pt x="111644" y="830863"/>
                  <a:pt x="113801" y="830863"/>
                </a:cubicBezTo>
                <a:cubicBezTo>
                  <a:pt x="115959" y="830863"/>
                  <a:pt x="117577" y="829502"/>
                  <a:pt x="118657" y="826779"/>
                </a:cubicBezTo>
                <a:cubicBezTo>
                  <a:pt x="119736" y="824056"/>
                  <a:pt x="120275" y="821605"/>
                  <a:pt x="120275" y="819428"/>
                </a:cubicBezTo>
                <a:cubicBezTo>
                  <a:pt x="120275" y="816160"/>
                  <a:pt x="119736" y="812347"/>
                  <a:pt x="118657" y="807991"/>
                </a:cubicBezTo>
                <a:cubicBezTo>
                  <a:pt x="117577" y="803635"/>
                  <a:pt x="115419" y="801456"/>
                  <a:pt x="112183" y="801456"/>
                </a:cubicBezTo>
                <a:cubicBezTo>
                  <a:pt x="108947" y="801456"/>
                  <a:pt x="107058" y="803091"/>
                  <a:pt x="106519" y="806358"/>
                </a:cubicBezTo>
                <a:cubicBezTo>
                  <a:pt x="105979" y="809625"/>
                  <a:pt x="104631" y="811259"/>
                  <a:pt x="102474" y="811259"/>
                </a:cubicBezTo>
                <a:lnTo>
                  <a:pt x="86291" y="811259"/>
                </a:lnTo>
                <a:cubicBezTo>
                  <a:pt x="85211" y="811259"/>
                  <a:pt x="84673" y="811803"/>
                  <a:pt x="84673" y="812893"/>
                </a:cubicBezTo>
                <a:lnTo>
                  <a:pt x="84673" y="814526"/>
                </a:lnTo>
                <a:cubicBezTo>
                  <a:pt x="84673" y="816705"/>
                  <a:pt x="85481" y="818066"/>
                  <a:pt x="87099" y="818610"/>
                </a:cubicBezTo>
                <a:cubicBezTo>
                  <a:pt x="88718" y="819154"/>
                  <a:pt x="89527" y="820516"/>
                  <a:pt x="89527" y="822695"/>
                </a:cubicBezTo>
                <a:cubicBezTo>
                  <a:pt x="89527" y="825961"/>
                  <a:pt x="86830" y="827596"/>
                  <a:pt x="81435" y="827596"/>
                </a:cubicBezTo>
                <a:cubicBezTo>
                  <a:pt x="79277" y="827596"/>
                  <a:pt x="75502" y="826507"/>
                  <a:pt x="70108" y="824328"/>
                </a:cubicBezTo>
                <a:cubicBezTo>
                  <a:pt x="64713" y="822151"/>
                  <a:pt x="60937" y="820516"/>
                  <a:pt x="58779" y="819428"/>
                </a:cubicBezTo>
                <a:cubicBezTo>
                  <a:pt x="57700" y="819428"/>
                  <a:pt x="56622" y="818882"/>
                  <a:pt x="55543" y="817793"/>
                </a:cubicBezTo>
                <a:lnTo>
                  <a:pt x="39360" y="803091"/>
                </a:lnTo>
                <a:cubicBezTo>
                  <a:pt x="38281" y="803091"/>
                  <a:pt x="37472" y="802818"/>
                  <a:pt x="36932" y="802274"/>
                </a:cubicBezTo>
                <a:cubicBezTo>
                  <a:pt x="36393" y="801730"/>
                  <a:pt x="35044" y="801456"/>
                  <a:pt x="32886" y="801456"/>
                </a:cubicBezTo>
                <a:lnTo>
                  <a:pt x="28032" y="801456"/>
                </a:lnTo>
                <a:cubicBezTo>
                  <a:pt x="26953" y="799279"/>
                  <a:pt x="22098" y="793561"/>
                  <a:pt x="13467" y="784304"/>
                </a:cubicBezTo>
                <a:lnTo>
                  <a:pt x="0" y="769954"/>
                </a:lnTo>
                <a:lnTo>
                  <a:pt x="72946" y="733617"/>
                </a:lnTo>
                <a:lnTo>
                  <a:pt x="71726" y="741011"/>
                </a:lnTo>
                <a:cubicBezTo>
                  <a:pt x="70647" y="743190"/>
                  <a:pt x="71726" y="744278"/>
                  <a:pt x="74962" y="744278"/>
                </a:cubicBezTo>
                <a:cubicBezTo>
                  <a:pt x="77120" y="744278"/>
                  <a:pt x="79277" y="742644"/>
                  <a:pt x="81435" y="739377"/>
                </a:cubicBezTo>
                <a:cubicBezTo>
                  <a:pt x="83593" y="736109"/>
                  <a:pt x="84673" y="733387"/>
                  <a:pt x="84673" y="731209"/>
                </a:cubicBezTo>
                <a:lnTo>
                  <a:pt x="81741" y="729236"/>
                </a:lnTo>
                <a:lnTo>
                  <a:pt x="159575" y="690465"/>
                </a:lnTo>
                <a:cubicBezTo>
                  <a:pt x="430334" y="523843"/>
                  <a:pt x="198598" y="673882"/>
                  <a:pt x="299034" y="592044"/>
                </a:cubicBezTo>
                <a:lnTo>
                  <a:pt x="324929" y="571562"/>
                </a:lnTo>
                <a:lnTo>
                  <a:pt x="332272" y="576010"/>
                </a:lnTo>
                <a:cubicBezTo>
                  <a:pt x="334430" y="576010"/>
                  <a:pt x="336048" y="575738"/>
                  <a:pt x="337127" y="575193"/>
                </a:cubicBezTo>
                <a:cubicBezTo>
                  <a:pt x="338206" y="574649"/>
                  <a:pt x="339824" y="574377"/>
                  <a:pt x="341981" y="574377"/>
                </a:cubicBezTo>
                <a:cubicBezTo>
                  <a:pt x="344140" y="574377"/>
                  <a:pt x="345488" y="575193"/>
                  <a:pt x="346027" y="576826"/>
                </a:cubicBezTo>
                <a:cubicBezTo>
                  <a:pt x="346567" y="578461"/>
                  <a:pt x="347916" y="579277"/>
                  <a:pt x="350073" y="579277"/>
                </a:cubicBezTo>
                <a:cubicBezTo>
                  <a:pt x="351152" y="579277"/>
                  <a:pt x="352500" y="578461"/>
                  <a:pt x="354118" y="576826"/>
                </a:cubicBezTo>
                <a:cubicBezTo>
                  <a:pt x="355737" y="575193"/>
                  <a:pt x="357085" y="574377"/>
                  <a:pt x="358164" y="574377"/>
                </a:cubicBezTo>
                <a:cubicBezTo>
                  <a:pt x="360322" y="575465"/>
                  <a:pt x="362480" y="576554"/>
                  <a:pt x="364638" y="577644"/>
                </a:cubicBezTo>
                <a:cubicBezTo>
                  <a:pt x="366796" y="578733"/>
                  <a:pt x="368953" y="579277"/>
                  <a:pt x="371111" y="579277"/>
                </a:cubicBezTo>
                <a:cubicBezTo>
                  <a:pt x="373268" y="579277"/>
                  <a:pt x="375157" y="578188"/>
                  <a:pt x="376775" y="576010"/>
                </a:cubicBezTo>
                <a:cubicBezTo>
                  <a:pt x="378393" y="573831"/>
                  <a:pt x="380282" y="572742"/>
                  <a:pt x="382439" y="572742"/>
                </a:cubicBezTo>
                <a:cubicBezTo>
                  <a:pt x="387833" y="571654"/>
                  <a:pt x="394037" y="570837"/>
                  <a:pt x="401050" y="570293"/>
                </a:cubicBezTo>
                <a:cubicBezTo>
                  <a:pt x="408063" y="569747"/>
                  <a:pt x="413727" y="566752"/>
                  <a:pt x="418042" y="561307"/>
                </a:cubicBezTo>
                <a:cubicBezTo>
                  <a:pt x="424515" y="560217"/>
                  <a:pt x="428831" y="558856"/>
                  <a:pt x="430988" y="557223"/>
                </a:cubicBezTo>
                <a:cubicBezTo>
                  <a:pt x="433146" y="555589"/>
                  <a:pt x="434495" y="554228"/>
                  <a:pt x="435034" y="553138"/>
                </a:cubicBezTo>
                <a:cubicBezTo>
                  <a:pt x="435574" y="552049"/>
                  <a:pt x="436113" y="550960"/>
                  <a:pt x="436652" y="549872"/>
                </a:cubicBezTo>
                <a:cubicBezTo>
                  <a:pt x="437192" y="548782"/>
                  <a:pt x="439079" y="547693"/>
                  <a:pt x="442317" y="546603"/>
                </a:cubicBezTo>
                <a:cubicBezTo>
                  <a:pt x="444473" y="545514"/>
                  <a:pt x="447711" y="544698"/>
                  <a:pt x="452026" y="544153"/>
                </a:cubicBezTo>
                <a:cubicBezTo>
                  <a:pt x="456341" y="543609"/>
                  <a:pt x="459579" y="542247"/>
                  <a:pt x="461736" y="540068"/>
                </a:cubicBezTo>
                <a:cubicBezTo>
                  <a:pt x="462815" y="537891"/>
                  <a:pt x="464972" y="535168"/>
                  <a:pt x="468209" y="531900"/>
                </a:cubicBezTo>
                <a:cubicBezTo>
                  <a:pt x="470367" y="529723"/>
                  <a:pt x="472794" y="527000"/>
                  <a:pt x="475491" y="523732"/>
                </a:cubicBezTo>
                <a:cubicBezTo>
                  <a:pt x="478188" y="520465"/>
                  <a:pt x="480616" y="517198"/>
                  <a:pt x="482774" y="513930"/>
                </a:cubicBezTo>
                <a:lnTo>
                  <a:pt x="502193" y="487791"/>
                </a:lnTo>
                <a:lnTo>
                  <a:pt x="502193" y="469821"/>
                </a:lnTo>
                <a:cubicBezTo>
                  <a:pt x="501114" y="469821"/>
                  <a:pt x="500575" y="469276"/>
                  <a:pt x="500575" y="468188"/>
                </a:cubicBezTo>
                <a:lnTo>
                  <a:pt x="500575" y="464920"/>
                </a:lnTo>
                <a:cubicBezTo>
                  <a:pt x="499496" y="463830"/>
                  <a:pt x="498957" y="462742"/>
                  <a:pt x="498957" y="461653"/>
                </a:cubicBezTo>
                <a:lnTo>
                  <a:pt x="498957" y="460020"/>
                </a:lnTo>
                <a:lnTo>
                  <a:pt x="499395" y="459214"/>
                </a:lnTo>
                <a:lnTo>
                  <a:pt x="553937" y="431455"/>
                </a:lnTo>
                <a:cubicBezTo>
                  <a:pt x="576126" y="419994"/>
                  <a:pt x="599814" y="407297"/>
                  <a:pt x="626105" y="391885"/>
                </a:cubicBezTo>
                <a:lnTo>
                  <a:pt x="719336" y="329732"/>
                </a:lnTo>
                <a:lnTo>
                  <a:pt x="717428" y="334226"/>
                </a:lnTo>
                <a:cubicBezTo>
                  <a:pt x="716349" y="336405"/>
                  <a:pt x="714190" y="338582"/>
                  <a:pt x="710954" y="340761"/>
                </a:cubicBezTo>
                <a:cubicBezTo>
                  <a:pt x="708796" y="342940"/>
                  <a:pt x="706908" y="344028"/>
                  <a:pt x="705290" y="344028"/>
                </a:cubicBezTo>
                <a:cubicBezTo>
                  <a:pt x="703672" y="344028"/>
                  <a:pt x="701783" y="344573"/>
                  <a:pt x="699627" y="345662"/>
                </a:cubicBezTo>
                <a:cubicBezTo>
                  <a:pt x="697468" y="346750"/>
                  <a:pt x="693962" y="349473"/>
                  <a:pt x="689107" y="353831"/>
                </a:cubicBezTo>
                <a:cubicBezTo>
                  <a:pt x="684252" y="358187"/>
                  <a:pt x="679397" y="362815"/>
                  <a:pt x="674542" y="367717"/>
                </a:cubicBezTo>
                <a:cubicBezTo>
                  <a:pt x="669687" y="372617"/>
                  <a:pt x="665372" y="377518"/>
                  <a:pt x="661596" y="382420"/>
                </a:cubicBezTo>
                <a:cubicBezTo>
                  <a:pt x="657821" y="387320"/>
                  <a:pt x="655932" y="390860"/>
                  <a:pt x="655932" y="393038"/>
                </a:cubicBezTo>
                <a:cubicBezTo>
                  <a:pt x="655932" y="394127"/>
                  <a:pt x="657550" y="394673"/>
                  <a:pt x="660787" y="394673"/>
                </a:cubicBezTo>
                <a:cubicBezTo>
                  <a:pt x="664023" y="394673"/>
                  <a:pt x="666451" y="392494"/>
                  <a:pt x="668069" y="388138"/>
                </a:cubicBezTo>
                <a:cubicBezTo>
                  <a:pt x="669687" y="383781"/>
                  <a:pt x="672115" y="380513"/>
                  <a:pt x="675352" y="378336"/>
                </a:cubicBezTo>
                <a:cubicBezTo>
                  <a:pt x="677509" y="377246"/>
                  <a:pt x="679397" y="376974"/>
                  <a:pt x="681016" y="377518"/>
                </a:cubicBezTo>
                <a:cubicBezTo>
                  <a:pt x="682634" y="378062"/>
                  <a:pt x="684521" y="377246"/>
                  <a:pt x="686680" y="375068"/>
                </a:cubicBezTo>
                <a:cubicBezTo>
                  <a:pt x="688837" y="368533"/>
                  <a:pt x="691534" y="364177"/>
                  <a:pt x="694771" y="361999"/>
                </a:cubicBezTo>
                <a:cubicBezTo>
                  <a:pt x="696928" y="360910"/>
                  <a:pt x="699627" y="360364"/>
                  <a:pt x="702862" y="360364"/>
                </a:cubicBezTo>
                <a:cubicBezTo>
                  <a:pt x="706099" y="360364"/>
                  <a:pt x="708257" y="358731"/>
                  <a:pt x="709336" y="355464"/>
                </a:cubicBezTo>
                <a:cubicBezTo>
                  <a:pt x="711493" y="347840"/>
                  <a:pt x="716887" y="341850"/>
                  <a:pt x="725519" y="337494"/>
                </a:cubicBezTo>
                <a:cubicBezTo>
                  <a:pt x="734149" y="333136"/>
                  <a:pt x="738465" y="330414"/>
                  <a:pt x="738465" y="329326"/>
                </a:cubicBezTo>
                <a:cubicBezTo>
                  <a:pt x="738465" y="326057"/>
                  <a:pt x="737385" y="324424"/>
                  <a:pt x="735228" y="324424"/>
                </a:cubicBezTo>
                <a:lnTo>
                  <a:pt x="726406" y="325018"/>
                </a:lnTo>
                <a:lnTo>
                  <a:pt x="738073" y="317240"/>
                </a:lnTo>
                <a:cubicBezTo>
                  <a:pt x="821879" y="258083"/>
                  <a:pt x="748551" y="298006"/>
                  <a:pt x="822048" y="261257"/>
                </a:cubicBezTo>
                <a:cubicBezTo>
                  <a:pt x="837564" y="245740"/>
                  <a:pt x="840020" y="240502"/>
                  <a:pt x="840868" y="242929"/>
                </a:cubicBezTo>
                <a:close/>
                <a:moveTo>
                  <a:pt x="7945563" y="241107"/>
                </a:moveTo>
                <a:cubicBezTo>
                  <a:pt x="7943404" y="241107"/>
                  <a:pt x="7937200" y="243558"/>
                  <a:pt x="7926951" y="248458"/>
                </a:cubicBezTo>
                <a:cubicBezTo>
                  <a:pt x="7916701" y="253360"/>
                  <a:pt x="7911038" y="256898"/>
                  <a:pt x="7909960" y="259077"/>
                </a:cubicBezTo>
                <a:cubicBezTo>
                  <a:pt x="7909960" y="261256"/>
                  <a:pt x="7909420" y="263433"/>
                  <a:pt x="7908342" y="265612"/>
                </a:cubicBezTo>
                <a:cubicBezTo>
                  <a:pt x="7906183" y="269968"/>
                  <a:pt x="7904565" y="272147"/>
                  <a:pt x="7903486" y="272147"/>
                </a:cubicBezTo>
                <a:cubicBezTo>
                  <a:pt x="7901328" y="273235"/>
                  <a:pt x="7897284" y="275958"/>
                  <a:pt x="7891349" y="280315"/>
                </a:cubicBezTo>
                <a:cubicBezTo>
                  <a:pt x="7885416" y="284672"/>
                  <a:pt x="7879212" y="289572"/>
                  <a:pt x="7872740" y="295017"/>
                </a:cubicBezTo>
                <a:cubicBezTo>
                  <a:pt x="7866264" y="300463"/>
                  <a:pt x="7860332" y="305909"/>
                  <a:pt x="7854937" y="311354"/>
                </a:cubicBezTo>
                <a:cubicBezTo>
                  <a:pt x="7849543" y="316800"/>
                  <a:pt x="7846846" y="320068"/>
                  <a:pt x="7846846" y="321157"/>
                </a:cubicBezTo>
                <a:lnTo>
                  <a:pt x="7846846" y="322791"/>
                </a:lnTo>
                <a:lnTo>
                  <a:pt x="7851701" y="322791"/>
                </a:lnTo>
                <a:cubicBezTo>
                  <a:pt x="7860332" y="322791"/>
                  <a:pt x="7866805" y="318434"/>
                  <a:pt x="7871120" y="309721"/>
                </a:cubicBezTo>
                <a:cubicBezTo>
                  <a:pt x="7875436" y="301008"/>
                  <a:pt x="7880290" y="295563"/>
                  <a:pt x="7885685" y="293384"/>
                </a:cubicBezTo>
                <a:lnTo>
                  <a:pt x="7890539" y="293384"/>
                </a:lnTo>
                <a:cubicBezTo>
                  <a:pt x="7892698" y="293384"/>
                  <a:pt x="7894046" y="293112"/>
                  <a:pt x="7894585" y="292568"/>
                </a:cubicBezTo>
                <a:cubicBezTo>
                  <a:pt x="7895124" y="292023"/>
                  <a:pt x="7895934" y="291751"/>
                  <a:pt x="7897014" y="291751"/>
                </a:cubicBezTo>
                <a:cubicBezTo>
                  <a:pt x="7905644" y="288484"/>
                  <a:pt x="7912388" y="283582"/>
                  <a:pt x="7917242" y="277047"/>
                </a:cubicBezTo>
                <a:cubicBezTo>
                  <a:pt x="7922097" y="270512"/>
                  <a:pt x="7929380" y="265067"/>
                  <a:pt x="7939088" y="260711"/>
                </a:cubicBezTo>
                <a:cubicBezTo>
                  <a:pt x="7944482" y="258533"/>
                  <a:pt x="7947180" y="253632"/>
                  <a:pt x="7947180" y="246007"/>
                </a:cubicBezTo>
                <a:lnTo>
                  <a:pt x="7947180" y="241107"/>
                </a:lnTo>
                <a:close/>
                <a:moveTo>
                  <a:pt x="2942791" y="241107"/>
                </a:moveTo>
                <a:cubicBezTo>
                  <a:pt x="2939555" y="241107"/>
                  <a:pt x="2937937" y="243284"/>
                  <a:pt x="2937937" y="247642"/>
                </a:cubicBezTo>
                <a:lnTo>
                  <a:pt x="2939555" y="246007"/>
                </a:lnTo>
                <a:cubicBezTo>
                  <a:pt x="2941712" y="243830"/>
                  <a:pt x="2942791" y="242196"/>
                  <a:pt x="2942791" y="241107"/>
                </a:cubicBezTo>
                <a:close/>
                <a:moveTo>
                  <a:pt x="8087972" y="228037"/>
                </a:moveTo>
                <a:cubicBezTo>
                  <a:pt x="8086894" y="228037"/>
                  <a:pt x="8086354" y="228582"/>
                  <a:pt x="8086354" y="229670"/>
                </a:cubicBezTo>
                <a:cubicBezTo>
                  <a:pt x="8086354" y="230760"/>
                  <a:pt x="8086894" y="231305"/>
                  <a:pt x="8087972" y="231305"/>
                </a:cubicBezTo>
                <a:close/>
                <a:moveTo>
                  <a:pt x="6128759" y="224536"/>
                </a:moveTo>
                <a:lnTo>
                  <a:pt x="6131246" y="242740"/>
                </a:lnTo>
                <a:cubicBezTo>
                  <a:pt x="6131246" y="244919"/>
                  <a:pt x="6132056" y="247642"/>
                  <a:pt x="6133674" y="250909"/>
                </a:cubicBezTo>
                <a:cubicBezTo>
                  <a:pt x="6135292" y="254176"/>
                  <a:pt x="6136102" y="256898"/>
                  <a:pt x="6136102" y="259077"/>
                </a:cubicBezTo>
                <a:cubicBezTo>
                  <a:pt x="6136102" y="262344"/>
                  <a:pt x="6133944" y="263979"/>
                  <a:pt x="6129628" y="263979"/>
                </a:cubicBezTo>
                <a:cubicBezTo>
                  <a:pt x="6125312" y="263979"/>
                  <a:pt x="6123155" y="266156"/>
                  <a:pt x="6123155" y="270512"/>
                </a:cubicBezTo>
                <a:cubicBezTo>
                  <a:pt x="6123155" y="277047"/>
                  <a:pt x="6126660" y="282493"/>
                  <a:pt x="6133674" y="286849"/>
                </a:cubicBezTo>
                <a:cubicBezTo>
                  <a:pt x="6140687" y="291207"/>
                  <a:pt x="6144192" y="297196"/>
                  <a:pt x="6144192" y="304821"/>
                </a:cubicBezTo>
                <a:lnTo>
                  <a:pt x="6144192" y="306454"/>
                </a:lnTo>
                <a:cubicBezTo>
                  <a:pt x="6143114" y="307543"/>
                  <a:pt x="6141227" y="309177"/>
                  <a:pt x="6138528" y="311354"/>
                </a:cubicBezTo>
                <a:cubicBezTo>
                  <a:pt x="6135831" y="313533"/>
                  <a:pt x="6134483" y="315712"/>
                  <a:pt x="6134483" y="317889"/>
                </a:cubicBezTo>
                <a:cubicBezTo>
                  <a:pt x="6134483" y="320068"/>
                  <a:pt x="6134753" y="321429"/>
                  <a:pt x="6135292" y="321973"/>
                </a:cubicBezTo>
                <a:cubicBezTo>
                  <a:pt x="6135831" y="322519"/>
                  <a:pt x="6136102" y="323880"/>
                  <a:pt x="6136102" y="326057"/>
                </a:cubicBezTo>
                <a:cubicBezTo>
                  <a:pt x="6136102" y="328236"/>
                  <a:pt x="6135831" y="329598"/>
                  <a:pt x="6135292" y="330142"/>
                </a:cubicBezTo>
                <a:cubicBezTo>
                  <a:pt x="6134753" y="330687"/>
                  <a:pt x="6134483" y="331503"/>
                  <a:pt x="6134483" y="332592"/>
                </a:cubicBezTo>
                <a:cubicBezTo>
                  <a:pt x="6134483" y="334771"/>
                  <a:pt x="6135562" y="336405"/>
                  <a:pt x="6137720" y="337494"/>
                </a:cubicBezTo>
                <a:cubicBezTo>
                  <a:pt x="6139877" y="338582"/>
                  <a:pt x="6141496" y="342394"/>
                  <a:pt x="6142574" y="348929"/>
                </a:cubicBezTo>
                <a:cubicBezTo>
                  <a:pt x="6142574" y="351108"/>
                  <a:pt x="6143653" y="353013"/>
                  <a:pt x="6145811" y="354647"/>
                </a:cubicBezTo>
                <a:cubicBezTo>
                  <a:pt x="6147970" y="356280"/>
                  <a:pt x="6149047" y="358187"/>
                  <a:pt x="6149047" y="360364"/>
                </a:cubicBezTo>
                <a:cubicBezTo>
                  <a:pt x="6149047" y="362543"/>
                  <a:pt x="6148509" y="364449"/>
                  <a:pt x="6147429" y="366083"/>
                </a:cubicBezTo>
                <a:cubicBezTo>
                  <a:pt x="6146350" y="367717"/>
                  <a:pt x="6145811" y="369622"/>
                  <a:pt x="6145811" y="371801"/>
                </a:cubicBezTo>
                <a:lnTo>
                  <a:pt x="6145811" y="373434"/>
                </a:lnTo>
                <a:lnTo>
                  <a:pt x="6147429" y="378336"/>
                </a:lnTo>
                <a:cubicBezTo>
                  <a:pt x="6147429" y="378336"/>
                  <a:pt x="6147429" y="379969"/>
                  <a:pt x="6147429" y="383236"/>
                </a:cubicBezTo>
                <a:lnTo>
                  <a:pt x="6147429" y="394673"/>
                </a:lnTo>
                <a:cubicBezTo>
                  <a:pt x="6142035" y="394673"/>
                  <a:pt x="6138259" y="393583"/>
                  <a:pt x="6136102" y="391404"/>
                </a:cubicBezTo>
                <a:cubicBezTo>
                  <a:pt x="6133944" y="389227"/>
                  <a:pt x="6131246" y="388138"/>
                  <a:pt x="6128010" y="388138"/>
                </a:cubicBezTo>
                <a:cubicBezTo>
                  <a:pt x="6128010" y="394673"/>
                  <a:pt x="6130437" y="400390"/>
                  <a:pt x="6135292" y="405290"/>
                </a:cubicBezTo>
                <a:cubicBezTo>
                  <a:pt x="6140146" y="410192"/>
                  <a:pt x="6142574" y="415910"/>
                  <a:pt x="6142574" y="422445"/>
                </a:cubicBezTo>
                <a:lnTo>
                  <a:pt x="6142574" y="428979"/>
                </a:lnTo>
                <a:cubicBezTo>
                  <a:pt x="6138259" y="434425"/>
                  <a:pt x="6136102" y="441504"/>
                  <a:pt x="6136102" y="450216"/>
                </a:cubicBezTo>
                <a:cubicBezTo>
                  <a:pt x="6136102" y="452395"/>
                  <a:pt x="6136371" y="454029"/>
                  <a:pt x="6136910" y="455118"/>
                </a:cubicBezTo>
                <a:cubicBezTo>
                  <a:pt x="6137449" y="456207"/>
                  <a:pt x="6137720" y="457841"/>
                  <a:pt x="6137720" y="460020"/>
                </a:cubicBezTo>
                <a:cubicBezTo>
                  <a:pt x="6137720" y="465465"/>
                  <a:pt x="6134483" y="470365"/>
                  <a:pt x="6128010" y="474722"/>
                </a:cubicBezTo>
                <a:cubicBezTo>
                  <a:pt x="6129088" y="480167"/>
                  <a:pt x="6129088" y="483435"/>
                  <a:pt x="6128010" y="484525"/>
                </a:cubicBezTo>
                <a:cubicBezTo>
                  <a:pt x="6126931" y="485613"/>
                  <a:pt x="6126392" y="487791"/>
                  <a:pt x="6126392" y="491058"/>
                </a:cubicBezTo>
                <a:cubicBezTo>
                  <a:pt x="6126392" y="494326"/>
                  <a:pt x="6126931" y="497321"/>
                  <a:pt x="6128010" y="500044"/>
                </a:cubicBezTo>
                <a:cubicBezTo>
                  <a:pt x="6129088" y="502767"/>
                  <a:pt x="6129628" y="505762"/>
                  <a:pt x="6129628" y="509030"/>
                </a:cubicBezTo>
                <a:cubicBezTo>
                  <a:pt x="6129628" y="513386"/>
                  <a:pt x="6128280" y="516925"/>
                  <a:pt x="6125583" y="519648"/>
                </a:cubicBezTo>
                <a:cubicBezTo>
                  <a:pt x="6122886" y="522370"/>
                  <a:pt x="6121537" y="526455"/>
                  <a:pt x="6121537" y="531900"/>
                </a:cubicBezTo>
                <a:lnTo>
                  <a:pt x="6110208" y="543337"/>
                </a:lnTo>
                <a:cubicBezTo>
                  <a:pt x="6109130" y="545514"/>
                  <a:pt x="6108051" y="549054"/>
                  <a:pt x="6106972" y="553956"/>
                </a:cubicBezTo>
                <a:cubicBezTo>
                  <a:pt x="6105893" y="558856"/>
                  <a:pt x="6102657" y="561307"/>
                  <a:pt x="6097262" y="561307"/>
                </a:cubicBezTo>
                <a:cubicBezTo>
                  <a:pt x="6096183" y="561307"/>
                  <a:pt x="6095374" y="558584"/>
                  <a:pt x="6094835" y="553138"/>
                </a:cubicBezTo>
                <a:cubicBezTo>
                  <a:pt x="6094296" y="547693"/>
                  <a:pt x="6091328" y="544970"/>
                  <a:pt x="6085934" y="544970"/>
                </a:cubicBezTo>
                <a:lnTo>
                  <a:pt x="6082697" y="544970"/>
                </a:lnTo>
                <a:cubicBezTo>
                  <a:pt x="6081618" y="547149"/>
                  <a:pt x="6080000" y="549598"/>
                  <a:pt x="6077842" y="552321"/>
                </a:cubicBezTo>
                <a:cubicBezTo>
                  <a:pt x="6075685" y="555044"/>
                  <a:pt x="6074606" y="557495"/>
                  <a:pt x="6074606" y="559673"/>
                </a:cubicBezTo>
                <a:lnTo>
                  <a:pt x="6074606" y="561307"/>
                </a:lnTo>
                <a:cubicBezTo>
                  <a:pt x="6076764" y="563486"/>
                  <a:pt x="6078652" y="565663"/>
                  <a:pt x="6080270" y="567842"/>
                </a:cubicBezTo>
                <a:cubicBezTo>
                  <a:pt x="6081888" y="570019"/>
                  <a:pt x="6083777" y="571109"/>
                  <a:pt x="6085934" y="571109"/>
                </a:cubicBezTo>
                <a:cubicBezTo>
                  <a:pt x="6088092" y="571109"/>
                  <a:pt x="6091328" y="568931"/>
                  <a:pt x="6095644" y="564574"/>
                </a:cubicBezTo>
                <a:cubicBezTo>
                  <a:pt x="6098880" y="567842"/>
                  <a:pt x="6100499" y="570565"/>
                  <a:pt x="6100499" y="572742"/>
                </a:cubicBezTo>
                <a:cubicBezTo>
                  <a:pt x="6100499" y="573831"/>
                  <a:pt x="6098880" y="575738"/>
                  <a:pt x="6095644" y="578461"/>
                </a:cubicBezTo>
                <a:cubicBezTo>
                  <a:pt x="6092407" y="581184"/>
                  <a:pt x="6089710" y="585268"/>
                  <a:pt x="6087553" y="590713"/>
                </a:cubicBezTo>
                <a:cubicBezTo>
                  <a:pt x="6087553" y="592891"/>
                  <a:pt x="6087013" y="596975"/>
                  <a:pt x="6085934" y="602966"/>
                </a:cubicBezTo>
                <a:cubicBezTo>
                  <a:pt x="6084856" y="608956"/>
                  <a:pt x="6082159" y="611950"/>
                  <a:pt x="6077842" y="611950"/>
                </a:cubicBezTo>
                <a:cubicBezTo>
                  <a:pt x="6076764" y="611950"/>
                  <a:pt x="6075685" y="611678"/>
                  <a:pt x="6074606" y="611134"/>
                </a:cubicBezTo>
                <a:cubicBezTo>
                  <a:pt x="6073527" y="610589"/>
                  <a:pt x="6072449" y="610317"/>
                  <a:pt x="6071369" y="610317"/>
                </a:cubicBezTo>
                <a:cubicBezTo>
                  <a:pt x="6069212" y="610317"/>
                  <a:pt x="6067053" y="610861"/>
                  <a:pt x="6064896" y="611950"/>
                </a:cubicBezTo>
                <a:cubicBezTo>
                  <a:pt x="6062738" y="613040"/>
                  <a:pt x="6061660" y="614673"/>
                  <a:pt x="6061660" y="616852"/>
                </a:cubicBezTo>
                <a:cubicBezTo>
                  <a:pt x="6061660" y="620119"/>
                  <a:pt x="6063278" y="622570"/>
                  <a:pt x="6066514" y="624203"/>
                </a:cubicBezTo>
                <a:cubicBezTo>
                  <a:pt x="6069751" y="625836"/>
                  <a:pt x="6071369" y="628833"/>
                  <a:pt x="6071369" y="633189"/>
                </a:cubicBezTo>
                <a:cubicBezTo>
                  <a:pt x="6071369" y="636456"/>
                  <a:pt x="6069751" y="638906"/>
                  <a:pt x="6066514" y="640540"/>
                </a:cubicBezTo>
                <a:cubicBezTo>
                  <a:pt x="6063278" y="642173"/>
                  <a:pt x="6060580" y="644080"/>
                  <a:pt x="6058423" y="646257"/>
                </a:cubicBezTo>
                <a:cubicBezTo>
                  <a:pt x="6056265" y="648436"/>
                  <a:pt x="6055187" y="650887"/>
                  <a:pt x="6055187" y="653610"/>
                </a:cubicBezTo>
                <a:cubicBezTo>
                  <a:pt x="6055187" y="656332"/>
                  <a:pt x="6054647" y="658783"/>
                  <a:pt x="6053568" y="660961"/>
                </a:cubicBezTo>
                <a:cubicBezTo>
                  <a:pt x="6049252" y="668585"/>
                  <a:pt x="6044398" y="674575"/>
                  <a:pt x="6039003" y="678931"/>
                </a:cubicBezTo>
                <a:cubicBezTo>
                  <a:pt x="6033610" y="683288"/>
                  <a:pt x="6029294" y="689278"/>
                  <a:pt x="6026057" y="696902"/>
                </a:cubicBezTo>
                <a:cubicBezTo>
                  <a:pt x="6024978" y="699080"/>
                  <a:pt x="6022281" y="700441"/>
                  <a:pt x="6017965" y="700986"/>
                </a:cubicBezTo>
                <a:cubicBezTo>
                  <a:pt x="6013650" y="701530"/>
                  <a:pt x="6010953" y="701802"/>
                  <a:pt x="6009874" y="701802"/>
                </a:cubicBezTo>
                <a:cubicBezTo>
                  <a:pt x="6009874" y="701802"/>
                  <a:pt x="6009335" y="702892"/>
                  <a:pt x="6008256" y="705071"/>
                </a:cubicBezTo>
                <a:cubicBezTo>
                  <a:pt x="6007177" y="709427"/>
                  <a:pt x="6006098" y="712150"/>
                  <a:pt x="6005019" y="713239"/>
                </a:cubicBezTo>
                <a:cubicBezTo>
                  <a:pt x="6003939" y="714327"/>
                  <a:pt x="6002862" y="715416"/>
                  <a:pt x="6001782" y="716506"/>
                </a:cubicBezTo>
                <a:cubicBezTo>
                  <a:pt x="6000703" y="717595"/>
                  <a:pt x="5999626" y="718957"/>
                  <a:pt x="5998546" y="720590"/>
                </a:cubicBezTo>
                <a:cubicBezTo>
                  <a:pt x="5997466" y="722223"/>
                  <a:pt x="5996927" y="725764"/>
                  <a:pt x="5996927" y="731209"/>
                </a:cubicBezTo>
                <a:cubicBezTo>
                  <a:pt x="5996927" y="733387"/>
                  <a:pt x="5995309" y="734476"/>
                  <a:pt x="5992073" y="734476"/>
                </a:cubicBezTo>
                <a:lnTo>
                  <a:pt x="5985599" y="734476"/>
                </a:lnTo>
                <a:lnTo>
                  <a:pt x="5982363" y="734476"/>
                </a:lnTo>
                <a:cubicBezTo>
                  <a:pt x="5972653" y="743190"/>
                  <a:pt x="5961056" y="751085"/>
                  <a:pt x="5947570" y="758165"/>
                </a:cubicBezTo>
                <a:cubicBezTo>
                  <a:pt x="5934084" y="765244"/>
                  <a:pt x="5921406" y="772051"/>
                  <a:pt x="5909539" y="778586"/>
                </a:cubicBezTo>
                <a:cubicBezTo>
                  <a:pt x="5905223" y="780763"/>
                  <a:pt x="5903066" y="781853"/>
                  <a:pt x="5903066" y="781853"/>
                </a:cubicBezTo>
                <a:cubicBezTo>
                  <a:pt x="5903066" y="781853"/>
                  <a:pt x="5901448" y="784031"/>
                  <a:pt x="5898211" y="788388"/>
                </a:cubicBezTo>
                <a:cubicBezTo>
                  <a:pt x="5896054" y="790565"/>
                  <a:pt x="5893357" y="791110"/>
                  <a:pt x="5890120" y="790021"/>
                </a:cubicBezTo>
                <a:cubicBezTo>
                  <a:pt x="5886883" y="788932"/>
                  <a:pt x="5884186" y="789477"/>
                  <a:pt x="5882028" y="791654"/>
                </a:cubicBezTo>
                <a:cubicBezTo>
                  <a:pt x="5878792" y="793833"/>
                  <a:pt x="5871509" y="798461"/>
                  <a:pt x="5860181" y="805540"/>
                </a:cubicBezTo>
                <a:cubicBezTo>
                  <a:pt x="5848854" y="812621"/>
                  <a:pt x="5842111" y="816160"/>
                  <a:pt x="5839953" y="816160"/>
                </a:cubicBezTo>
                <a:cubicBezTo>
                  <a:pt x="5832400" y="816160"/>
                  <a:pt x="5826736" y="815616"/>
                  <a:pt x="5822961" y="814526"/>
                </a:cubicBezTo>
                <a:cubicBezTo>
                  <a:pt x="5819184" y="813437"/>
                  <a:pt x="5815947" y="812075"/>
                  <a:pt x="5813250" y="810442"/>
                </a:cubicBezTo>
                <a:cubicBezTo>
                  <a:pt x="5810553" y="808809"/>
                  <a:pt x="5807856" y="807175"/>
                  <a:pt x="5805159" y="805540"/>
                </a:cubicBezTo>
                <a:cubicBezTo>
                  <a:pt x="5802462" y="803907"/>
                  <a:pt x="5797877" y="803091"/>
                  <a:pt x="5791404" y="803091"/>
                </a:cubicBezTo>
                <a:cubicBezTo>
                  <a:pt x="5789245" y="800912"/>
                  <a:pt x="5788167" y="798461"/>
                  <a:pt x="5788167" y="795739"/>
                </a:cubicBezTo>
                <a:cubicBezTo>
                  <a:pt x="5788167" y="793016"/>
                  <a:pt x="5787088" y="791654"/>
                  <a:pt x="5784930" y="791654"/>
                </a:cubicBezTo>
                <a:cubicBezTo>
                  <a:pt x="5781694" y="791654"/>
                  <a:pt x="5780076" y="793833"/>
                  <a:pt x="5780076" y="798189"/>
                </a:cubicBezTo>
                <a:cubicBezTo>
                  <a:pt x="5780076" y="803635"/>
                  <a:pt x="5783312" y="806902"/>
                  <a:pt x="5789786" y="807991"/>
                </a:cubicBezTo>
                <a:cubicBezTo>
                  <a:pt x="5796259" y="809081"/>
                  <a:pt x="5799495" y="812347"/>
                  <a:pt x="5799495" y="817793"/>
                </a:cubicBezTo>
                <a:cubicBezTo>
                  <a:pt x="5799495" y="824328"/>
                  <a:pt x="5796259" y="827596"/>
                  <a:pt x="5789786" y="827596"/>
                </a:cubicBezTo>
                <a:cubicBezTo>
                  <a:pt x="5787627" y="827596"/>
                  <a:pt x="5786009" y="827051"/>
                  <a:pt x="5784930" y="825961"/>
                </a:cubicBezTo>
                <a:cubicBezTo>
                  <a:pt x="5783851" y="824873"/>
                  <a:pt x="5782233" y="824328"/>
                  <a:pt x="5780076" y="824328"/>
                </a:cubicBezTo>
                <a:lnTo>
                  <a:pt x="5776839" y="824328"/>
                </a:lnTo>
                <a:cubicBezTo>
                  <a:pt x="5774682" y="824328"/>
                  <a:pt x="5770905" y="824600"/>
                  <a:pt x="5765511" y="825145"/>
                </a:cubicBezTo>
                <a:cubicBezTo>
                  <a:pt x="5760117" y="825689"/>
                  <a:pt x="5756340" y="825961"/>
                  <a:pt x="5754183" y="825961"/>
                </a:cubicBezTo>
                <a:cubicBezTo>
                  <a:pt x="5752024" y="827051"/>
                  <a:pt x="5750406" y="828412"/>
                  <a:pt x="5749328" y="830046"/>
                </a:cubicBezTo>
                <a:cubicBezTo>
                  <a:pt x="5748249" y="831680"/>
                  <a:pt x="5746631" y="832496"/>
                  <a:pt x="5744473" y="832496"/>
                </a:cubicBezTo>
                <a:lnTo>
                  <a:pt x="5728290" y="832496"/>
                </a:lnTo>
                <a:cubicBezTo>
                  <a:pt x="5726133" y="832496"/>
                  <a:pt x="5725054" y="830863"/>
                  <a:pt x="5725054" y="827596"/>
                </a:cubicBezTo>
                <a:cubicBezTo>
                  <a:pt x="5725054" y="825417"/>
                  <a:pt x="5726133" y="823239"/>
                  <a:pt x="5728290" y="821061"/>
                </a:cubicBezTo>
                <a:cubicBezTo>
                  <a:pt x="5730448" y="818882"/>
                  <a:pt x="5731527" y="816160"/>
                  <a:pt x="5731527" y="812893"/>
                </a:cubicBezTo>
                <a:cubicBezTo>
                  <a:pt x="5731527" y="810714"/>
                  <a:pt x="5730987" y="807991"/>
                  <a:pt x="5729908" y="804724"/>
                </a:cubicBezTo>
                <a:cubicBezTo>
                  <a:pt x="5728828" y="801456"/>
                  <a:pt x="5726672" y="799823"/>
                  <a:pt x="5723435" y="799823"/>
                </a:cubicBezTo>
                <a:cubicBezTo>
                  <a:pt x="5721277" y="799823"/>
                  <a:pt x="5719929" y="800912"/>
                  <a:pt x="5719390" y="803091"/>
                </a:cubicBezTo>
                <a:cubicBezTo>
                  <a:pt x="5718850" y="805268"/>
                  <a:pt x="5718040" y="807447"/>
                  <a:pt x="5716962" y="809625"/>
                </a:cubicBezTo>
                <a:lnTo>
                  <a:pt x="5715344" y="809625"/>
                </a:lnTo>
                <a:lnTo>
                  <a:pt x="5707251" y="803091"/>
                </a:lnTo>
                <a:lnTo>
                  <a:pt x="5702397" y="803091"/>
                </a:lnTo>
                <a:cubicBezTo>
                  <a:pt x="5700240" y="803091"/>
                  <a:pt x="5698082" y="804996"/>
                  <a:pt x="5695924" y="808809"/>
                </a:cubicBezTo>
                <a:cubicBezTo>
                  <a:pt x="5693767" y="812621"/>
                  <a:pt x="5692688" y="815616"/>
                  <a:pt x="5692688" y="817793"/>
                </a:cubicBezTo>
                <a:lnTo>
                  <a:pt x="5692688" y="821061"/>
                </a:lnTo>
                <a:cubicBezTo>
                  <a:pt x="5692688" y="821061"/>
                  <a:pt x="5694306" y="821061"/>
                  <a:pt x="5697542" y="821061"/>
                </a:cubicBezTo>
                <a:cubicBezTo>
                  <a:pt x="5699700" y="821061"/>
                  <a:pt x="5701587" y="820789"/>
                  <a:pt x="5703205" y="820244"/>
                </a:cubicBezTo>
                <a:cubicBezTo>
                  <a:pt x="5704825" y="819700"/>
                  <a:pt x="5706712" y="819428"/>
                  <a:pt x="5708871" y="819428"/>
                </a:cubicBezTo>
                <a:cubicBezTo>
                  <a:pt x="5712107" y="819428"/>
                  <a:pt x="5713725" y="819972"/>
                  <a:pt x="5713725" y="821061"/>
                </a:cubicBezTo>
                <a:cubicBezTo>
                  <a:pt x="5713725" y="824328"/>
                  <a:pt x="5708871" y="827323"/>
                  <a:pt x="5699161" y="830046"/>
                </a:cubicBezTo>
                <a:cubicBezTo>
                  <a:pt x="5689451" y="832768"/>
                  <a:pt x="5683517" y="834130"/>
                  <a:pt x="5681359" y="834130"/>
                </a:cubicBezTo>
                <a:cubicBezTo>
                  <a:pt x="5675964" y="834130"/>
                  <a:pt x="5671110" y="833586"/>
                  <a:pt x="5666794" y="832496"/>
                </a:cubicBezTo>
                <a:cubicBezTo>
                  <a:pt x="5662478" y="831407"/>
                  <a:pt x="5657624" y="830863"/>
                  <a:pt x="5652230" y="830863"/>
                </a:cubicBezTo>
                <a:cubicBezTo>
                  <a:pt x="5646836" y="830863"/>
                  <a:pt x="5642519" y="832224"/>
                  <a:pt x="5639283" y="834947"/>
                </a:cubicBezTo>
                <a:cubicBezTo>
                  <a:pt x="5636047" y="837670"/>
                  <a:pt x="5633350" y="839031"/>
                  <a:pt x="5631192" y="839031"/>
                </a:cubicBezTo>
                <a:cubicBezTo>
                  <a:pt x="5630112" y="839031"/>
                  <a:pt x="5629574" y="837942"/>
                  <a:pt x="5629574" y="835764"/>
                </a:cubicBezTo>
                <a:cubicBezTo>
                  <a:pt x="5629574" y="833586"/>
                  <a:pt x="5630383" y="832496"/>
                  <a:pt x="5632001" y="832496"/>
                </a:cubicBezTo>
                <a:cubicBezTo>
                  <a:pt x="5633619" y="832496"/>
                  <a:pt x="5634428" y="831407"/>
                  <a:pt x="5634428" y="829230"/>
                </a:cubicBezTo>
                <a:cubicBezTo>
                  <a:pt x="5634428" y="828140"/>
                  <a:pt x="5633619" y="826779"/>
                  <a:pt x="5632001" y="825145"/>
                </a:cubicBezTo>
                <a:cubicBezTo>
                  <a:pt x="5630383" y="823512"/>
                  <a:pt x="5629574" y="822151"/>
                  <a:pt x="5629574" y="821061"/>
                </a:cubicBezTo>
                <a:cubicBezTo>
                  <a:pt x="5628494" y="815616"/>
                  <a:pt x="5627685" y="811259"/>
                  <a:pt x="5627146" y="807991"/>
                </a:cubicBezTo>
                <a:cubicBezTo>
                  <a:pt x="5626607" y="804724"/>
                  <a:pt x="5623100" y="803091"/>
                  <a:pt x="5616628" y="803091"/>
                </a:cubicBezTo>
                <a:lnTo>
                  <a:pt x="5611773" y="803091"/>
                </a:lnTo>
                <a:lnTo>
                  <a:pt x="5611773" y="806358"/>
                </a:lnTo>
                <a:lnTo>
                  <a:pt x="5611773" y="807991"/>
                </a:lnTo>
                <a:lnTo>
                  <a:pt x="5611773" y="812893"/>
                </a:lnTo>
                <a:lnTo>
                  <a:pt x="5611773" y="814526"/>
                </a:lnTo>
                <a:cubicBezTo>
                  <a:pt x="5611773" y="816705"/>
                  <a:pt x="5610424" y="818066"/>
                  <a:pt x="5607727" y="818610"/>
                </a:cubicBezTo>
                <a:cubicBezTo>
                  <a:pt x="5605030" y="819154"/>
                  <a:pt x="5603681" y="820516"/>
                  <a:pt x="5603681" y="822695"/>
                </a:cubicBezTo>
                <a:cubicBezTo>
                  <a:pt x="5603681" y="823784"/>
                  <a:pt x="5603950" y="824600"/>
                  <a:pt x="5604489" y="825145"/>
                </a:cubicBezTo>
                <a:cubicBezTo>
                  <a:pt x="5605030" y="825689"/>
                  <a:pt x="5605299" y="826507"/>
                  <a:pt x="5605299" y="827596"/>
                </a:cubicBezTo>
                <a:lnTo>
                  <a:pt x="5605299" y="829230"/>
                </a:lnTo>
                <a:lnTo>
                  <a:pt x="5603681" y="830863"/>
                </a:lnTo>
                <a:lnTo>
                  <a:pt x="5582643" y="830863"/>
                </a:lnTo>
                <a:cubicBezTo>
                  <a:pt x="5579407" y="830863"/>
                  <a:pt x="5577789" y="833314"/>
                  <a:pt x="5577789" y="838214"/>
                </a:cubicBezTo>
                <a:cubicBezTo>
                  <a:pt x="5577789" y="843115"/>
                  <a:pt x="5576169" y="845566"/>
                  <a:pt x="5572933" y="845566"/>
                </a:cubicBezTo>
                <a:cubicBezTo>
                  <a:pt x="5570775" y="845566"/>
                  <a:pt x="5569696" y="843933"/>
                  <a:pt x="5569696" y="840665"/>
                </a:cubicBezTo>
                <a:cubicBezTo>
                  <a:pt x="5569696" y="838487"/>
                  <a:pt x="5570236" y="836581"/>
                  <a:pt x="5571314" y="834947"/>
                </a:cubicBezTo>
                <a:cubicBezTo>
                  <a:pt x="5572394" y="833314"/>
                  <a:pt x="5572933" y="831407"/>
                  <a:pt x="5572933" y="829230"/>
                </a:cubicBezTo>
                <a:lnTo>
                  <a:pt x="5559986" y="816160"/>
                </a:lnTo>
                <a:cubicBezTo>
                  <a:pt x="5557829" y="816160"/>
                  <a:pt x="5556750" y="816705"/>
                  <a:pt x="5556750" y="817793"/>
                </a:cubicBezTo>
                <a:lnTo>
                  <a:pt x="5556750" y="835764"/>
                </a:lnTo>
                <a:cubicBezTo>
                  <a:pt x="5556750" y="836853"/>
                  <a:pt x="5555132" y="838214"/>
                  <a:pt x="5551895" y="839849"/>
                </a:cubicBezTo>
                <a:cubicBezTo>
                  <a:pt x="5548659" y="841482"/>
                  <a:pt x="5546500" y="842298"/>
                  <a:pt x="5545423" y="842298"/>
                </a:cubicBezTo>
                <a:cubicBezTo>
                  <a:pt x="5540028" y="842298"/>
                  <a:pt x="5537870" y="839575"/>
                  <a:pt x="5538949" y="834130"/>
                </a:cubicBezTo>
                <a:cubicBezTo>
                  <a:pt x="5540028" y="828684"/>
                  <a:pt x="5537870" y="825961"/>
                  <a:pt x="5532476" y="825961"/>
                </a:cubicBezTo>
                <a:cubicBezTo>
                  <a:pt x="5527081" y="825961"/>
                  <a:pt x="5522766" y="828684"/>
                  <a:pt x="5519529" y="834130"/>
                </a:cubicBezTo>
                <a:cubicBezTo>
                  <a:pt x="5516293" y="839575"/>
                  <a:pt x="5513595" y="842298"/>
                  <a:pt x="5511437" y="842298"/>
                </a:cubicBezTo>
                <a:cubicBezTo>
                  <a:pt x="5508201" y="842298"/>
                  <a:pt x="5504965" y="841754"/>
                  <a:pt x="5501728" y="840665"/>
                </a:cubicBezTo>
                <a:cubicBezTo>
                  <a:pt x="5498492" y="839575"/>
                  <a:pt x="5495254" y="839031"/>
                  <a:pt x="5492018" y="839031"/>
                </a:cubicBezTo>
                <a:cubicBezTo>
                  <a:pt x="5488781" y="839031"/>
                  <a:pt x="5486085" y="839849"/>
                  <a:pt x="5483927" y="841482"/>
                </a:cubicBezTo>
                <a:cubicBezTo>
                  <a:pt x="5481768" y="843115"/>
                  <a:pt x="5479611" y="843933"/>
                  <a:pt x="5477453" y="843933"/>
                </a:cubicBezTo>
                <a:lnTo>
                  <a:pt x="5474217" y="843933"/>
                </a:lnTo>
                <a:cubicBezTo>
                  <a:pt x="5469902" y="840665"/>
                  <a:pt x="5467474" y="837670"/>
                  <a:pt x="5466934" y="834947"/>
                </a:cubicBezTo>
                <a:cubicBezTo>
                  <a:pt x="5466395" y="832224"/>
                  <a:pt x="5466126" y="828140"/>
                  <a:pt x="5466126" y="822695"/>
                </a:cubicBezTo>
                <a:lnTo>
                  <a:pt x="5464508" y="821061"/>
                </a:lnTo>
                <a:lnTo>
                  <a:pt x="5462888" y="821061"/>
                </a:lnTo>
                <a:cubicBezTo>
                  <a:pt x="5460731" y="821061"/>
                  <a:pt x="5459383" y="821605"/>
                  <a:pt x="5458842" y="822695"/>
                </a:cubicBezTo>
                <a:cubicBezTo>
                  <a:pt x="5458304" y="823784"/>
                  <a:pt x="5456955" y="824328"/>
                  <a:pt x="5454797" y="824328"/>
                </a:cubicBezTo>
                <a:cubicBezTo>
                  <a:pt x="5452640" y="824328"/>
                  <a:pt x="5451561" y="824056"/>
                  <a:pt x="5451561" y="823512"/>
                </a:cubicBezTo>
                <a:cubicBezTo>
                  <a:pt x="5451561" y="822967"/>
                  <a:pt x="5450481" y="822695"/>
                  <a:pt x="5448325" y="822695"/>
                </a:cubicBezTo>
                <a:cubicBezTo>
                  <a:pt x="5448325" y="824873"/>
                  <a:pt x="5448594" y="826507"/>
                  <a:pt x="5449133" y="827596"/>
                </a:cubicBezTo>
                <a:cubicBezTo>
                  <a:pt x="5449673" y="828684"/>
                  <a:pt x="5449943" y="830319"/>
                  <a:pt x="5449943" y="832496"/>
                </a:cubicBezTo>
                <a:cubicBezTo>
                  <a:pt x="5449943" y="835764"/>
                  <a:pt x="5448325" y="837398"/>
                  <a:pt x="5445087" y="837398"/>
                </a:cubicBezTo>
                <a:cubicBezTo>
                  <a:pt x="5442930" y="837398"/>
                  <a:pt x="5441311" y="836037"/>
                  <a:pt x="5440232" y="833314"/>
                </a:cubicBezTo>
                <a:cubicBezTo>
                  <a:pt x="5439154" y="830591"/>
                  <a:pt x="5437536" y="829230"/>
                  <a:pt x="5435378" y="829230"/>
                </a:cubicBezTo>
                <a:lnTo>
                  <a:pt x="5433760" y="829230"/>
                </a:lnTo>
                <a:cubicBezTo>
                  <a:pt x="5428365" y="831407"/>
                  <a:pt x="5424319" y="833314"/>
                  <a:pt x="5421622" y="834947"/>
                </a:cubicBezTo>
                <a:cubicBezTo>
                  <a:pt x="5418925" y="836581"/>
                  <a:pt x="5415418" y="837942"/>
                  <a:pt x="5411103" y="839031"/>
                </a:cubicBezTo>
                <a:lnTo>
                  <a:pt x="5409485" y="839031"/>
                </a:lnTo>
                <a:cubicBezTo>
                  <a:pt x="5407327" y="839031"/>
                  <a:pt x="5405170" y="838214"/>
                  <a:pt x="5403012" y="836581"/>
                </a:cubicBezTo>
                <a:cubicBezTo>
                  <a:pt x="5400853" y="834947"/>
                  <a:pt x="5398696" y="834130"/>
                  <a:pt x="5396538" y="834130"/>
                </a:cubicBezTo>
                <a:cubicBezTo>
                  <a:pt x="5394381" y="834130"/>
                  <a:pt x="5393033" y="835764"/>
                  <a:pt x="5392492" y="839031"/>
                </a:cubicBezTo>
                <a:cubicBezTo>
                  <a:pt x="5391954" y="842298"/>
                  <a:pt x="5390065" y="843933"/>
                  <a:pt x="5386829" y="843933"/>
                </a:cubicBezTo>
                <a:cubicBezTo>
                  <a:pt x="5382513" y="843933"/>
                  <a:pt x="5378737" y="842298"/>
                  <a:pt x="5375501" y="839031"/>
                </a:cubicBezTo>
                <a:cubicBezTo>
                  <a:pt x="5372264" y="835764"/>
                  <a:pt x="5369566" y="832496"/>
                  <a:pt x="5367410" y="829230"/>
                </a:cubicBezTo>
                <a:lnTo>
                  <a:pt x="5367410" y="827596"/>
                </a:lnTo>
                <a:cubicBezTo>
                  <a:pt x="5367410" y="825417"/>
                  <a:pt x="5368218" y="822423"/>
                  <a:pt x="5369836" y="818610"/>
                </a:cubicBezTo>
                <a:cubicBezTo>
                  <a:pt x="5371454" y="814798"/>
                  <a:pt x="5373343" y="812893"/>
                  <a:pt x="5375501" y="812893"/>
                </a:cubicBezTo>
                <a:cubicBezTo>
                  <a:pt x="5380895" y="812893"/>
                  <a:pt x="5385211" y="814526"/>
                  <a:pt x="5388447" y="817793"/>
                </a:cubicBezTo>
                <a:cubicBezTo>
                  <a:pt x="5391683" y="821061"/>
                  <a:pt x="5395999" y="822695"/>
                  <a:pt x="5401394" y="822695"/>
                </a:cubicBezTo>
                <a:cubicBezTo>
                  <a:pt x="5404630" y="822695"/>
                  <a:pt x="5406248" y="822151"/>
                  <a:pt x="5406248" y="821061"/>
                </a:cubicBezTo>
                <a:lnTo>
                  <a:pt x="5406248" y="812893"/>
                </a:lnTo>
                <a:cubicBezTo>
                  <a:pt x="5406248" y="810714"/>
                  <a:pt x="5404630" y="809625"/>
                  <a:pt x="5401394" y="809625"/>
                </a:cubicBezTo>
                <a:cubicBezTo>
                  <a:pt x="5398156" y="809625"/>
                  <a:pt x="5395999" y="806358"/>
                  <a:pt x="5394920" y="799823"/>
                </a:cubicBezTo>
                <a:lnTo>
                  <a:pt x="5394920" y="786754"/>
                </a:lnTo>
                <a:cubicBezTo>
                  <a:pt x="5399235" y="786754"/>
                  <a:pt x="5404630" y="790293"/>
                  <a:pt x="5411103" y="797372"/>
                </a:cubicBezTo>
                <a:cubicBezTo>
                  <a:pt x="5417577" y="804452"/>
                  <a:pt x="5421353" y="807991"/>
                  <a:pt x="5422431" y="807991"/>
                </a:cubicBezTo>
                <a:lnTo>
                  <a:pt x="5448325" y="807991"/>
                </a:lnTo>
                <a:cubicBezTo>
                  <a:pt x="5448325" y="807991"/>
                  <a:pt x="5448863" y="807447"/>
                  <a:pt x="5449943" y="806358"/>
                </a:cubicBezTo>
                <a:lnTo>
                  <a:pt x="5449943" y="804724"/>
                </a:lnTo>
                <a:cubicBezTo>
                  <a:pt x="5449943" y="799279"/>
                  <a:pt x="5448054" y="793016"/>
                  <a:pt x="5444279" y="785937"/>
                </a:cubicBezTo>
                <a:cubicBezTo>
                  <a:pt x="5440502" y="778858"/>
                  <a:pt x="5438614" y="774774"/>
                  <a:pt x="5438614" y="773684"/>
                </a:cubicBezTo>
                <a:cubicBezTo>
                  <a:pt x="5439693" y="771506"/>
                  <a:pt x="5441851" y="769872"/>
                  <a:pt x="5445087" y="768783"/>
                </a:cubicBezTo>
                <a:cubicBezTo>
                  <a:pt x="5448325" y="767695"/>
                  <a:pt x="5450481" y="765516"/>
                  <a:pt x="5451561" y="762249"/>
                </a:cubicBezTo>
                <a:cubicBezTo>
                  <a:pt x="5450481" y="760070"/>
                  <a:pt x="5449673" y="757076"/>
                  <a:pt x="5449133" y="753263"/>
                </a:cubicBezTo>
                <a:cubicBezTo>
                  <a:pt x="5448594" y="749451"/>
                  <a:pt x="5447245" y="747546"/>
                  <a:pt x="5445087" y="747546"/>
                </a:cubicBezTo>
                <a:cubicBezTo>
                  <a:pt x="5439693" y="747546"/>
                  <a:pt x="5436726" y="751902"/>
                  <a:pt x="5436187" y="760614"/>
                </a:cubicBezTo>
                <a:cubicBezTo>
                  <a:pt x="5435647" y="769328"/>
                  <a:pt x="5434298" y="773684"/>
                  <a:pt x="5432142" y="773684"/>
                </a:cubicBezTo>
                <a:cubicBezTo>
                  <a:pt x="5429983" y="773684"/>
                  <a:pt x="5428635" y="772867"/>
                  <a:pt x="5428096" y="771234"/>
                </a:cubicBezTo>
                <a:cubicBezTo>
                  <a:pt x="5427556" y="769600"/>
                  <a:pt x="5426207" y="768783"/>
                  <a:pt x="5424049" y="768783"/>
                </a:cubicBezTo>
                <a:cubicBezTo>
                  <a:pt x="5420813" y="768783"/>
                  <a:pt x="5418115" y="770418"/>
                  <a:pt x="5415959" y="773684"/>
                </a:cubicBezTo>
                <a:cubicBezTo>
                  <a:pt x="5413800" y="776951"/>
                  <a:pt x="5411103" y="778586"/>
                  <a:pt x="5407866" y="778586"/>
                </a:cubicBezTo>
                <a:lnTo>
                  <a:pt x="5406248" y="778586"/>
                </a:lnTo>
                <a:lnTo>
                  <a:pt x="5403012" y="775318"/>
                </a:lnTo>
                <a:cubicBezTo>
                  <a:pt x="5401932" y="774228"/>
                  <a:pt x="5401394" y="773140"/>
                  <a:pt x="5401394" y="772051"/>
                </a:cubicBezTo>
                <a:cubicBezTo>
                  <a:pt x="5400314" y="772051"/>
                  <a:pt x="5399235" y="771506"/>
                  <a:pt x="5398156" y="770418"/>
                </a:cubicBezTo>
                <a:cubicBezTo>
                  <a:pt x="5395999" y="770418"/>
                  <a:pt x="5394381" y="772867"/>
                  <a:pt x="5393302" y="777769"/>
                </a:cubicBezTo>
                <a:cubicBezTo>
                  <a:pt x="5392223" y="782670"/>
                  <a:pt x="5391683" y="785665"/>
                  <a:pt x="5391683" y="786754"/>
                </a:cubicBezTo>
                <a:cubicBezTo>
                  <a:pt x="5386290" y="790021"/>
                  <a:pt x="5383593" y="795467"/>
                  <a:pt x="5383593" y="803091"/>
                </a:cubicBezTo>
                <a:cubicBezTo>
                  <a:pt x="5383593" y="804179"/>
                  <a:pt x="5381973" y="804724"/>
                  <a:pt x="5378737" y="804724"/>
                </a:cubicBezTo>
                <a:cubicBezTo>
                  <a:pt x="5376579" y="804724"/>
                  <a:pt x="5374691" y="803907"/>
                  <a:pt x="5373073" y="802274"/>
                </a:cubicBezTo>
                <a:cubicBezTo>
                  <a:pt x="5371454" y="800640"/>
                  <a:pt x="5369566" y="799823"/>
                  <a:pt x="5367410" y="799823"/>
                </a:cubicBezTo>
                <a:cubicBezTo>
                  <a:pt x="5364172" y="805268"/>
                  <a:pt x="5360396" y="810170"/>
                  <a:pt x="5356081" y="814526"/>
                </a:cubicBezTo>
                <a:cubicBezTo>
                  <a:pt x="5348529" y="823239"/>
                  <a:pt x="5343135" y="828684"/>
                  <a:pt x="5339898" y="830863"/>
                </a:cubicBezTo>
                <a:cubicBezTo>
                  <a:pt x="5336662" y="831952"/>
                  <a:pt x="5331806" y="834675"/>
                  <a:pt x="5325333" y="839031"/>
                </a:cubicBezTo>
                <a:cubicBezTo>
                  <a:pt x="5321018" y="836853"/>
                  <a:pt x="5315084" y="836853"/>
                  <a:pt x="5307532" y="839031"/>
                </a:cubicBezTo>
                <a:lnTo>
                  <a:pt x="5271930" y="839031"/>
                </a:lnTo>
                <a:cubicBezTo>
                  <a:pt x="5270850" y="839031"/>
                  <a:pt x="5269771" y="837942"/>
                  <a:pt x="5268692" y="835764"/>
                </a:cubicBezTo>
                <a:cubicBezTo>
                  <a:pt x="5267614" y="833586"/>
                  <a:pt x="5267074" y="831407"/>
                  <a:pt x="5267074" y="829230"/>
                </a:cubicBezTo>
                <a:lnTo>
                  <a:pt x="5267074" y="806358"/>
                </a:lnTo>
                <a:cubicBezTo>
                  <a:pt x="5267074" y="806358"/>
                  <a:pt x="5266535" y="805268"/>
                  <a:pt x="5265456" y="803091"/>
                </a:cubicBezTo>
                <a:lnTo>
                  <a:pt x="5265456" y="799823"/>
                </a:lnTo>
                <a:cubicBezTo>
                  <a:pt x="5264377" y="798733"/>
                  <a:pt x="5264377" y="797645"/>
                  <a:pt x="5265456" y="796556"/>
                </a:cubicBezTo>
                <a:cubicBezTo>
                  <a:pt x="5270850" y="795467"/>
                  <a:pt x="5274896" y="794649"/>
                  <a:pt x="5277593" y="794105"/>
                </a:cubicBezTo>
                <a:cubicBezTo>
                  <a:pt x="5280291" y="793561"/>
                  <a:pt x="5282718" y="791110"/>
                  <a:pt x="5284875" y="786754"/>
                </a:cubicBezTo>
                <a:lnTo>
                  <a:pt x="5286495" y="786754"/>
                </a:lnTo>
                <a:cubicBezTo>
                  <a:pt x="5287572" y="786754"/>
                  <a:pt x="5288652" y="787298"/>
                  <a:pt x="5289731" y="788388"/>
                </a:cubicBezTo>
                <a:cubicBezTo>
                  <a:pt x="5290810" y="789477"/>
                  <a:pt x="5292428" y="790565"/>
                  <a:pt x="5294586" y="791654"/>
                </a:cubicBezTo>
                <a:cubicBezTo>
                  <a:pt x="5296743" y="791654"/>
                  <a:pt x="5297822" y="790838"/>
                  <a:pt x="5297822" y="789204"/>
                </a:cubicBezTo>
                <a:cubicBezTo>
                  <a:pt x="5297822" y="787570"/>
                  <a:pt x="5298901" y="786754"/>
                  <a:pt x="5301058" y="786754"/>
                </a:cubicBezTo>
                <a:cubicBezTo>
                  <a:pt x="5303216" y="786754"/>
                  <a:pt x="5305644" y="787570"/>
                  <a:pt x="5308341" y="789204"/>
                </a:cubicBezTo>
                <a:cubicBezTo>
                  <a:pt x="5311039" y="790838"/>
                  <a:pt x="5314005" y="791654"/>
                  <a:pt x="5317241" y="791654"/>
                </a:cubicBezTo>
                <a:lnTo>
                  <a:pt x="5320479" y="791654"/>
                </a:lnTo>
                <a:lnTo>
                  <a:pt x="5323715" y="791654"/>
                </a:lnTo>
                <a:cubicBezTo>
                  <a:pt x="5324794" y="791654"/>
                  <a:pt x="5325333" y="792200"/>
                  <a:pt x="5325333" y="793288"/>
                </a:cubicBezTo>
                <a:cubicBezTo>
                  <a:pt x="5325333" y="795467"/>
                  <a:pt x="5324524" y="797100"/>
                  <a:pt x="5322905" y="798189"/>
                </a:cubicBezTo>
                <a:cubicBezTo>
                  <a:pt x="5321287" y="799279"/>
                  <a:pt x="5320479" y="800912"/>
                  <a:pt x="5320479" y="803091"/>
                </a:cubicBezTo>
                <a:cubicBezTo>
                  <a:pt x="5320479" y="805268"/>
                  <a:pt x="5322366" y="809081"/>
                  <a:pt x="5326142" y="814526"/>
                </a:cubicBezTo>
                <a:cubicBezTo>
                  <a:pt x="5329919" y="819972"/>
                  <a:pt x="5332885" y="822695"/>
                  <a:pt x="5335044" y="822695"/>
                </a:cubicBezTo>
                <a:cubicBezTo>
                  <a:pt x="5340438" y="822695"/>
                  <a:pt x="5343135" y="819972"/>
                  <a:pt x="5343135" y="814526"/>
                </a:cubicBezTo>
                <a:cubicBezTo>
                  <a:pt x="5343135" y="813437"/>
                  <a:pt x="5342864" y="812621"/>
                  <a:pt x="5342325" y="812075"/>
                </a:cubicBezTo>
                <a:cubicBezTo>
                  <a:pt x="5341786" y="811531"/>
                  <a:pt x="5341516" y="810170"/>
                  <a:pt x="5341516" y="807991"/>
                </a:cubicBezTo>
                <a:cubicBezTo>
                  <a:pt x="5341516" y="804724"/>
                  <a:pt x="5344753" y="802546"/>
                  <a:pt x="5351227" y="801456"/>
                </a:cubicBezTo>
                <a:cubicBezTo>
                  <a:pt x="5357699" y="800368"/>
                  <a:pt x="5362015" y="798189"/>
                  <a:pt x="5364172" y="794923"/>
                </a:cubicBezTo>
                <a:cubicBezTo>
                  <a:pt x="5364172" y="793833"/>
                  <a:pt x="5364982" y="791654"/>
                  <a:pt x="5366600" y="788388"/>
                </a:cubicBezTo>
                <a:cubicBezTo>
                  <a:pt x="5368218" y="785120"/>
                  <a:pt x="5369566" y="782942"/>
                  <a:pt x="5370646" y="781853"/>
                </a:cubicBezTo>
                <a:lnTo>
                  <a:pt x="5370646" y="780219"/>
                </a:lnTo>
                <a:cubicBezTo>
                  <a:pt x="5370646" y="778041"/>
                  <a:pt x="5370107" y="776135"/>
                  <a:pt x="5369028" y="774502"/>
                </a:cubicBezTo>
                <a:cubicBezTo>
                  <a:pt x="5367948" y="772867"/>
                  <a:pt x="5367410" y="770962"/>
                  <a:pt x="5367410" y="768783"/>
                </a:cubicBezTo>
                <a:cubicBezTo>
                  <a:pt x="5367410" y="763337"/>
                  <a:pt x="5371725" y="760342"/>
                  <a:pt x="5380355" y="759798"/>
                </a:cubicBezTo>
                <a:cubicBezTo>
                  <a:pt x="5388987" y="759253"/>
                  <a:pt x="5393302" y="756258"/>
                  <a:pt x="5393302" y="750813"/>
                </a:cubicBezTo>
                <a:cubicBezTo>
                  <a:pt x="5393302" y="747546"/>
                  <a:pt x="5392762" y="744278"/>
                  <a:pt x="5391683" y="741011"/>
                </a:cubicBezTo>
                <a:cubicBezTo>
                  <a:pt x="5390605" y="737744"/>
                  <a:pt x="5388447" y="736109"/>
                  <a:pt x="5385211" y="736109"/>
                </a:cubicBezTo>
                <a:cubicBezTo>
                  <a:pt x="5383052" y="736109"/>
                  <a:pt x="5380895" y="736927"/>
                  <a:pt x="5378737" y="738560"/>
                </a:cubicBezTo>
                <a:cubicBezTo>
                  <a:pt x="5376579" y="740193"/>
                  <a:pt x="5374422" y="741555"/>
                  <a:pt x="5372264" y="742644"/>
                </a:cubicBezTo>
                <a:cubicBezTo>
                  <a:pt x="5370107" y="741555"/>
                  <a:pt x="5369297" y="739921"/>
                  <a:pt x="5369836" y="737744"/>
                </a:cubicBezTo>
                <a:cubicBezTo>
                  <a:pt x="5370376" y="735565"/>
                  <a:pt x="5369566" y="734476"/>
                  <a:pt x="5367410" y="734476"/>
                </a:cubicBezTo>
                <a:lnTo>
                  <a:pt x="5365790" y="734476"/>
                </a:lnTo>
                <a:cubicBezTo>
                  <a:pt x="5362554" y="737744"/>
                  <a:pt x="5360396" y="739377"/>
                  <a:pt x="5359318" y="739377"/>
                </a:cubicBezTo>
                <a:cubicBezTo>
                  <a:pt x="5357160" y="739377"/>
                  <a:pt x="5356081" y="737744"/>
                  <a:pt x="5356081" y="734476"/>
                </a:cubicBezTo>
                <a:cubicBezTo>
                  <a:pt x="5356081" y="731209"/>
                  <a:pt x="5357969" y="728758"/>
                  <a:pt x="5361744" y="727125"/>
                </a:cubicBezTo>
                <a:cubicBezTo>
                  <a:pt x="5365521" y="725492"/>
                  <a:pt x="5367410" y="722495"/>
                  <a:pt x="5367410" y="718139"/>
                </a:cubicBezTo>
                <a:cubicBezTo>
                  <a:pt x="5367410" y="714872"/>
                  <a:pt x="5366330" y="713239"/>
                  <a:pt x="5364172" y="713239"/>
                </a:cubicBezTo>
                <a:cubicBezTo>
                  <a:pt x="5358778" y="713239"/>
                  <a:pt x="5355002" y="715962"/>
                  <a:pt x="5352845" y="721407"/>
                </a:cubicBezTo>
                <a:lnTo>
                  <a:pt x="5343135" y="721407"/>
                </a:lnTo>
                <a:cubicBezTo>
                  <a:pt x="5343135" y="721407"/>
                  <a:pt x="5342595" y="720862"/>
                  <a:pt x="5341516" y="719773"/>
                </a:cubicBezTo>
                <a:cubicBezTo>
                  <a:pt x="5341516" y="717595"/>
                  <a:pt x="5341786" y="716234"/>
                  <a:pt x="5342325" y="715688"/>
                </a:cubicBezTo>
                <a:cubicBezTo>
                  <a:pt x="5342864" y="715144"/>
                  <a:pt x="5343135" y="714327"/>
                  <a:pt x="5343135" y="713239"/>
                </a:cubicBezTo>
                <a:lnTo>
                  <a:pt x="5333424" y="706704"/>
                </a:lnTo>
                <a:cubicBezTo>
                  <a:pt x="5326952" y="702348"/>
                  <a:pt x="5323715" y="700169"/>
                  <a:pt x="5323715" y="700169"/>
                </a:cubicBezTo>
                <a:lnTo>
                  <a:pt x="5322097" y="700169"/>
                </a:lnTo>
                <a:cubicBezTo>
                  <a:pt x="5321018" y="700169"/>
                  <a:pt x="5320479" y="700713"/>
                  <a:pt x="5320479" y="701802"/>
                </a:cubicBezTo>
                <a:lnTo>
                  <a:pt x="5320479" y="706704"/>
                </a:lnTo>
                <a:cubicBezTo>
                  <a:pt x="5320479" y="712150"/>
                  <a:pt x="5322366" y="717595"/>
                  <a:pt x="5326142" y="723041"/>
                </a:cubicBezTo>
                <a:cubicBezTo>
                  <a:pt x="5329919" y="728486"/>
                  <a:pt x="5334503" y="731209"/>
                  <a:pt x="5339898" y="731209"/>
                </a:cubicBezTo>
                <a:cubicBezTo>
                  <a:pt x="5340977" y="732298"/>
                  <a:pt x="5341516" y="733387"/>
                  <a:pt x="5341516" y="734476"/>
                </a:cubicBezTo>
                <a:cubicBezTo>
                  <a:pt x="5341516" y="739921"/>
                  <a:pt x="5339359" y="742644"/>
                  <a:pt x="5335044" y="742644"/>
                </a:cubicBezTo>
                <a:cubicBezTo>
                  <a:pt x="5328570" y="742644"/>
                  <a:pt x="5323176" y="741283"/>
                  <a:pt x="5318861" y="738560"/>
                </a:cubicBezTo>
                <a:cubicBezTo>
                  <a:pt x="5314544" y="735837"/>
                  <a:pt x="5310229" y="732843"/>
                  <a:pt x="5305914" y="729576"/>
                </a:cubicBezTo>
                <a:lnTo>
                  <a:pt x="5304296" y="729576"/>
                </a:lnTo>
                <a:cubicBezTo>
                  <a:pt x="5304296" y="730664"/>
                  <a:pt x="5302678" y="731209"/>
                  <a:pt x="5299440" y="731209"/>
                </a:cubicBezTo>
                <a:cubicBezTo>
                  <a:pt x="5299440" y="729030"/>
                  <a:pt x="5297283" y="724402"/>
                  <a:pt x="5292967" y="717323"/>
                </a:cubicBezTo>
                <a:cubicBezTo>
                  <a:pt x="5288652" y="710243"/>
                  <a:pt x="5285415" y="706704"/>
                  <a:pt x="5283257" y="706704"/>
                </a:cubicBezTo>
                <a:cubicBezTo>
                  <a:pt x="5281099" y="706704"/>
                  <a:pt x="5280021" y="708609"/>
                  <a:pt x="5280021" y="712422"/>
                </a:cubicBezTo>
                <a:cubicBezTo>
                  <a:pt x="5280021" y="716234"/>
                  <a:pt x="5277863" y="718139"/>
                  <a:pt x="5273548" y="718139"/>
                </a:cubicBezTo>
                <a:cubicBezTo>
                  <a:pt x="5271389" y="718139"/>
                  <a:pt x="5267884" y="714600"/>
                  <a:pt x="5263028" y="707520"/>
                </a:cubicBezTo>
                <a:cubicBezTo>
                  <a:pt x="5258174" y="700441"/>
                  <a:pt x="5255747" y="695813"/>
                  <a:pt x="5255747" y="693634"/>
                </a:cubicBezTo>
                <a:cubicBezTo>
                  <a:pt x="5255747" y="689278"/>
                  <a:pt x="5260872" y="686555"/>
                  <a:pt x="5271120" y="685466"/>
                </a:cubicBezTo>
                <a:cubicBezTo>
                  <a:pt x="5281370" y="684376"/>
                  <a:pt x="5286495" y="680565"/>
                  <a:pt x="5286495" y="674031"/>
                </a:cubicBezTo>
                <a:cubicBezTo>
                  <a:pt x="5286495" y="667496"/>
                  <a:pt x="5282178" y="664229"/>
                  <a:pt x="5273548" y="664229"/>
                </a:cubicBezTo>
                <a:lnTo>
                  <a:pt x="5270310" y="664229"/>
                </a:lnTo>
                <a:lnTo>
                  <a:pt x="5262220" y="670762"/>
                </a:lnTo>
                <a:lnTo>
                  <a:pt x="5260601" y="670762"/>
                </a:lnTo>
                <a:cubicBezTo>
                  <a:pt x="5258444" y="670762"/>
                  <a:pt x="5257365" y="669129"/>
                  <a:pt x="5257365" y="665862"/>
                </a:cubicBezTo>
                <a:cubicBezTo>
                  <a:pt x="5257365" y="660417"/>
                  <a:pt x="5259522" y="655515"/>
                  <a:pt x="5263838" y="651159"/>
                </a:cubicBezTo>
                <a:cubicBezTo>
                  <a:pt x="5268153" y="646803"/>
                  <a:pt x="5270310" y="642446"/>
                  <a:pt x="5270310" y="638089"/>
                </a:cubicBezTo>
                <a:cubicBezTo>
                  <a:pt x="5270310" y="635912"/>
                  <a:pt x="5270041" y="634278"/>
                  <a:pt x="5269502" y="633189"/>
                </a:cubicBezTo>
                <a:cubicBezTo>
                  <a:pt x="5268963" y="632099"/>
                  <a:pt x="5268692" y="631010"/>
                  <a:pt x="5268692" y="629921"/>
                </a:cubicBezTo>
                <a:cubicBezTo>
                  <a:pt x="5268692" y="625564"/>
                  <a:pt x="5270581" y="621480"/>
                  <a:pt x="5274357" y="617668"/>
                </a:cubicBezTo>
                <a:cubicBezTo>
                  <a:pt x="5278132" y="613857"/>
                  <a:pt x="5280021" y="609773"/>
                  <a:pt x="5280021" y="605415"/>
                </a:cubicBezTo>
                <a:cubicBezTo>
                  <a:pt x="5280021" y="604327"/>
                  <a:pt x="5279752" y="602966"/>
                  <a:pt x="5279211" y="601331"/>
                </a:cubicBezTo>
                <a:cubicBezTo>
                  <a:pt x="5278673" y="599698"/>
                  <a:pt x="5278403" y="598336"/>
                  <a:pt x="5278403" y="597247"/>
                </a:cubicBezTo>
                <a:cubicBezTo>
                  <a:pt x="5277324" y="597247"/>
                  <a:pt x="5276784" y="596703"/>
                  <a:pt x="5276784" y="595614"/>
                </a:cubicBezTo>
                <a:lnTo>
                  <a:pt x="5276784" y="593980"/>
                </a:lnTo>
                <a:lnTo>
                  <a:pt x="5265456" y="593980"/>
                </a:lnTo>
                <a:cubicBezTo>
                  <a:pt x="5264377" y="593980"/>
                  <a:pt x="5263838" y="592347"/>
                  <a:pt x="5263838" y="589079"/>
                </a:cubicBezTo>
                <a:cubicBezTo>
                  <a:pt x="5263838" y="586901"/>
                  <a:pt x="5264108" y="584995"/>
                  <a:pt x="5264646" y="583361"/>
                </a:cubicBezTo>
                <a:cubicBezTo>
                  <a:pt x="5265187" y="581728"/>
                  <a:pt x="5265456" y="579822"/>
                  <a:pt x="5265456" y="577644"/>
                </a:cubicBezTo>
                <a:cubicBezTo>
                  <a:pt x="5265456" y="575465"/>
                  <a:pt x="5265187" y="573831"/>
                  <a:pt x="5264646" y="572742"/>
                </a:cubicBezTo>
                <a:cubicBezTo>
                  <a:pt x="5264108" y="571654"/>
                  <a:pt x="5263838" y="570019"/>
                  <a:pt x="5263838" y="567842"/>
                </a:cubicBezTo>
                <a:lnTo>
                  <a:pt x="5265456" y="566208"/>
                </a:lnTo>
                <a:cubicBezTo>
                  <a:pt x="5266535" y="565119"/>
                  <a:pt x="5268963" y="562124"/>
                  <a:pt x="5272738" y="557223"/>
                </a:cubicBezTo>
                <a:cubicBezTo>
                  <a:pt x="5276514" y="552321"/>
                  <a:pt x="5278403" y="548782"/>
                  <a:pt x="5278403" y="546603"/>
                </a:cubicBezTo>
                <a:cubicBezTo>
                  <a:pt x="5278403" y="543337"/>
                  <a:pt x="5275975" y="541975"/>
                  <a:pt x="5271120" y="542519"/>
                </a:cubicBezTo>
                <a:cubicBezTo>
                  <a:pt x="5266266" y="543065"/>
                  <a:pt x="5263838" y="541703"/>
                  <a:pt x="5263838" y="538435"/>
                </a:cubicBezTo>
                <a:cubicBezTo>
                  <a:pt x="5263838" y="537346"/>
                  <a:pt x="5265187" y="536530"/>
                  <a:pt x="5267884" y="535984"/>
                </a:cubicBezTo>
                <a:cubicBezTo>
                  <a:pt x="5270581" y="535440"/>
                  <a:pt x="5271930" y="534079"/>
                  <a:pt x="5271930" y="531900"/>
                </a:cubicBezTo>
                <a:cubicBezTo>
                  <a:pt x="5271930" y="529723"/>
                  <a:pt x="5272199" y="527272"/>
                  <a:pt x="5272738" y="524549"/>
                </a:cubicBezTo>
                <a:cubicBezTo>
                  <a:pt x="5273278" y="521826"/>
                  <a:pt x="5273548" y="519921"/>
                  <a:pt x="5273548" y="518832"/>
                </a:cubicBezTo>
                <a:cubicBezTo>
                  <a:pt x="5274627" y="516653"/>
                  <a:pt x="5275975" y="515019"/>
                  <a:pt x="5277593" y="513930"/>
                </a:cubicBezTo>
                <a:cubicBezTo>
                  <a:pt x="5279211" y="512841"/>
                  <a:pt x="5280021" y="511207"/>
                  <a:pt x="5280021" y="509030"/>
                </a:cubicBezTo>
                <a:cubicBezTo>
                  <a:pt x="5280021" y="506851"/>
                  <a:pt x="5277324" y="504946"/>
                  <a:pt x="5271930" y="503311"/>
                </a:cubicBezTo>
                <a:cubicBezTo>
                  <a:pt x="5266535" y="501677"/>
                  <a:pt x="5263838" y="496504"/>
                  <a:pt x="5263838" y="487791"/>
                </a:cubicBezTo>
                <a:cubicBezTo>
                  <a:pt x="5263838" y="485613"/>
                  <a:pt x="5264377" y="483435"/>
                  <a:pt x="5265456" y="481257"/>
                </a:cubicBezTo>
                <a:cubicBezTo>
                  <a:pt x="5266535" y="479079"/>
                  <a:pt x="5267074" y="476900"/>
                  <a:pt x="5267074" y="474722"/>
                </a:cubicBezTo>
                <a:lnTo>
                  <a:pt x="5266666" y="473485"/>
                </a:lnTo>
                <a:lnTo>
                  <a:pt x="5371311" y="453718"/>
                </a:lnTo>
                <a:cubicBezTo>
                  <a:pt x="5494761" y="430470"/>
                  <a:pt x="5502865" y="428355"/>
                  <a:pt x="5588094" y="399748"/>
                </a:cubicBezTo>
                <a:lnTo>
                  <a:pt x="5594834" y="397498"/>
                </a:lnTo>
                <a:lnTo>
                  <a:pt x="5595590" y="402841"/>
                </a:lnTo>
                <a:cubicBezTo>
                  <a:pt x="5596669" y="406108"/>
                  <a:pt x="5597208" y="409375"/>
                  <a:pt x="5597208" y="412643"/>
                </a:cubicBezTo>
                <a:cubicBezTo>
                  <a:pt x="5597208" y="418088"/>
                  <a:pt x="5595859" y="424078"/>
                  <a:pt x="5593162" y="430613"/>
                </a:cubicBezTo>
                <a:cubicBezTo>
                  <a:pt x="5590465" y="437148"/>
                  <a:pt x="5589116" y="443137"/>
                  <a:pt x="5589116" y="448583"/>
                </a:cubicBezTo>
                <a:cubicBezTo>
                  <a:pt x="5589116" y="450762"/>
                  <a:pt x="5589386" y="452123"/>
                  <a:pt x="5589926" y="452667"/>
                </a:cubicBezTo>
                <a:cubicBezTo>
                  <a:pt x="5590465" y="453213"/>
                  <a:pt x="5590734" y="454574"/>
                  <a:pt x="5590734" y="456751"/>
                </a:cubicBezTo>
                <a:cubicBezTo>
                  <a:pt x="5590734" y="458930"/>
                  <a:pt x="5590465" y="460292"/>
                  <a:pt x="5589926" y="460836"/>
                </a:cubicBezTo>
                <a:cubicBezTo>
                  <a:pt x="5589386" y="461381"/>
                  <a:pt x="5589116" y="462742"/>
                  <a:pt x="5589116" y="464920"/>
                </a:cubicBezTo>
                <a:cubicBezTo>
                  <a:pt x="5589116" y="475811"/>
                  <a:pt x="5591813" y="485613"/>
                  <a:pt x="5597208" y="494326"/>
                </a:cubicBezTo>
                <a:lnTo>
                  <a:pt x="5597208" y="495960"/>
                </a:lnTo>
                <a:cubicBezTo>
                  <a:pt x="5597208" y="499227"/>
                  <a:pt x="5595590" y="502223"/>
                  <a:pt x="5592352" y="504946"/>
                </a:cubicBezTo>
                <a:cubicBezTo>
                  <a:pt x="5589116" y="507668"/>
                  <a:pt x="5587498" y="510663"/>
                  <a:pt x="5587498" y="513930"/>
                </a:cubicBezTo>
                <a:cubicBezTo>
                  <a:pt x="5587498" y="516109"/>
                  <a:pt x="5588577" y="518014"/>
                  <a:pt x="5590734" y="519648"/>
                </a:cubicBezTo>
                <a:cubicBezTo>
                  <a:pt x="5592892" y="521282"/>
                  <a:pt x="5593972" y="523188"/>
                  <a:pt x="5593972" y="525367"/>
                </a:cubicBezTo>
                <a:cubicBezTo>
                  <a:pt x="5593972" y="527544"/>
                  <a:pt x="5593431" y="529451"/>
                  <a:pt x="5592352" y="531084"/>
                </a:cubicBezTo>
                <a:cubicBezTo>
                  <a:pt x="5591273" y="532717"/>
                  <a:pt x="5590734" y="534623"/>
                  <a:pt x="5590734" y="536802"/>
                </a:cubicBezTo>
                <a:cubicBezTo>
                  <a:pt x="5590734" y="542247"/>
                  <a:pt x="5593162" y="547693"/>
                  <a:pt x="5598017" y="553138"/>
                </a:cubicBezTo>
                <a:cubicBezTo>
                  <a:pt x="5602871" y="558584"/>
                  <a:pt x="5607996" y="561307"/>
                  <a:pt x="5613391" y="561307"/>
                </a:cubicBezTo>
                <a:cubicBezTo>
                  <a:pt x="5623100" y="561307"/>
                  <a:pt x="5631192" y="558584"/>
                  <a:pt x="5637665" y="553138"/>
                </a:cubicBezTo>
                <a:lnTo>
                  <a:pt x="5640901" y="553138"/>
                </a:lnTo>
                <a:cubicBezTo>
                  <a:pt x="5641980" y="553138"/>
                  <a:pt x="5642519" y="554228"/>
                  <a:pt x="5642519" y="556405"/>
                </a:cubicBezTo>
                <a:lnTo>
                  <a:pt x="5642519" y="564574"/>
                </a:lnTo>
                <a:cubicBezTo>
                  <a:pt x="5642519" y="566752"/>
                  <a:pt x="5644139" y="568931"/>
                  <a:pt x="5647375" y="571109"/>
                </a:cubicBezTo>
                <a:cubicBezTo>
                  <a:pt x="5650612" y="573287"/>
                  <a:pt x="5653308" y="574377"/>
                  <a:pt x="5655466" y="574377"/>
                </a:cubicBezTo>
                <a:cubicBezTo>
                  <a:pt x="5659781" y="574377"/>
                  <a:pt x="5661940" y="571654"/>
                  <a:pt x="5661940" y="566208"/>
                </a:cubicBezTo>
                <a:cubicBezTo>
                  <a:pt x="5660860" y="566208"/>
                  <a:pt x="5660322" y="565663"/>
                  <a:pt x="5660322" y="564574"/>
                </a:cubicBezTo>
                <a:lnTo>
                  <a:pt x="5660322" y="561307"/>
                </a:lnTo>
                <a:lnTo>
                  <a:pt x="5660322" y="556405"/>
                </a:lnTo>
                <a:lnTo>
                  <a:pt x="5660322" y="554772"/>
                </a:lnTo>
                <a:cubicBezTo>
                  <a:pt x="5660322" y="552594"/>
                  <a:pt x="5662749" y="550144"/>
                  <a:pt x="5667603" y="547421"/>
                </a:cubicBezTo>
                <a:cubicBezTo>
                  <a:pt x="5672459" y="544698"/>
                  <a:pt x="5675964" y="543337"/>
                  <a:pt x="5678123" y="543337"/>
                </a:cubicBezTo>
                <a:cubicBezTo>
                  <a:pt x="5682438" y="544426"/>
                  <a:pt x="5686214" y="545514"/>
                  <a:pt x="5689451" y="546603"/>
                </a:cubicBezTo>
                <a:cubicBezTo>
                  <a:pt x="5692688" y="547693"/>
                  <a:pt x="5695924" y="548237"/>
                  <a:pt x="5699161" y="548237"/>
                </a:cubicBezTo>
                <a:cubicBezTo>
                  <a:pt x="5701318" y="548237"/>
                  <a:pt x="5707251" y="544698"/>
                  <a:pt x="5716962" y="537619"/>
                </a:cubicBezTo>
                <a:cubicBezTo>
                  <a:pt x="5726672" y="530539"/>
                  <a:pt x="5733684" y="526455"/>
                  <a:pt x="5737999" y="525367"/>
                </a:cubicBezTo>
                <a:cubicBezTo>
                  <a:pt x="5737999" y="525367"/>
                  <a:pt x="5739078" y="524821"/>
                  <a:pt x="5741237" y="523732"/>
                </a:cubicBezTo>
                <a:cubicBezTo>
                  <a:pt x="5746631" y="519376"/>
                  <a:pt x="5750406" y="514202"/>
                  <a:pt x="5752564" y="508212"/>
                </a:cubicBezTo>
                <a:cubicBezTo>
                  <a:pt x="5754722" y="502223"/>
                  <a:pt x="5759576" y="498139"/>
                  <a:pt x="5767129" y="495960"/>
                </a:cubicBezTo>
                <a:cubicBezTo>
                  <a:pt x="5769287" y="495960"/>
                  <a:pt x="5774141" y="495960"/>
                  <a:pt x="5781694" y="495960"/>
                </a:cubicBezTo>
                <a:cubicBezTo>
                  <a:pt x="5789245" y="495960"/>
                  <a:pt x="5793022" y="493237"/>
                  <a:pt x="5793022" y="487791"/>
                </a:cubicBezTo>
                <a:cubicBezTo>
                  <a:pt x="5793022" y="484525"/>
                  <a:pt x="5791134" y="482618"/>
                  <a:pt x="5787358" y="482074"/>
                </a:cubicBezTo>
                <a:cubicBezTo>
                  <a:pt x="5783581" y="481529"/>
                  <a:pt x="5781694" y="479623"/>
                  <a:pt x="5781694" y="476356"/>
                </a:cubicBezTo>
                <a:cubicBezTo>
                  <a:pt x="5781694" y="476356"/>
                  <a:pt x="5782233" y="475811"/>
                  <a:pt x="5783312" y="474722"/>
                </a:cubicBezTo>
                <a:cubicBezTo>
                  <a:pt x="5785470" y="474722"/>
                  <a:pt x="5788706" y="474178"/>
                  <a:pt x="5793022" y="473088"/>
                </a:cubicBezTo>
                <a:cubicBezTo>
                  <a:pt x="5797338" y="471999"/>
                  <a:pt x="5799495" y="469276"/>
                  <a:pt x="5799495" y="464920"/>
                </a:cubicBezTo>
                <a:cubicBezTo>
                  <a:pt x="5799495" y="461653"/>
                  <a:pt x="5798416" y="458930"/>
                  <a:pt x="5796259" y="456751"/>
                </a:cubicBezTo>
                <a:cubicBezTo>
                  <a:pt x="5794101" y="454574"/>
                  <a:pt x="5793022" y="451851"/>
                  <a:pt x="5793022" y="448583"/>
                </a:cubicBezTo>
                <a:cubicBezTo>
                  <a:pt x="5793022" y="444227"/>
                  <a:pt x="5794370" y="439325"/>
                  <a:pt x="5797067" y="433880"/>
                </a:cubicBezTo>
                <a:cubicBezTo>
                  <a:pt x="5799764" y="428434"/>
                  <a:pt x="5802192" y="424623"/>
                  <a:pt x="5804349" y="422445"/>
                </a:cubicBezTo>
                <a:lnTo>
                  <a:pt x="5804349" y="407741"/>
                </a:lnTo>
                <a:lnTo>
                  <a:pt x="5814060" y="397939"/>
                </a:lnTo>
                <a:cubicBezTo>
                  <a:pt x="5814060" y="395761"/>
                  <a:pt x="5813791" y="394399"/>
                  <a:pt x="5813250" y="393855"/>
                </a:cubicBezTo>
                <a:cubicBezTo>
                  <a:pt x="5812711" y="393311"/>
                  <a:pt x="5812441" y="391950"/>
                  <a:pt x="5812441" y="389771"/>
                </a:cubicBezTo>
                <a:cubicBezTo>
                  <a:pt x="5812441" y="387592"/>
                  <a:pt x="5812711" y="386231"/>
                  <a:pt x="5813250" y="385687"/>
                </a:cubicBezTo>
                <a:cubicBezTo>
                  <a:pt x="5813791" y="385143"/>
                  <a:pt x="5814060" y="383781"/>
                  <a:pt x="5814060" y="381603"/>
                </a:cubicBezTo>
                <a:cubicBezTo>
                  <a:pt x="5814060" y="376157"/>
                  <a:pt x="5812441" y="370984"/>
                  <a:pt x="5809205" y="366083"/>
                </a:cubicBezTo>
                <a:cubicBezTo>
                  <a:pt x="5805968" y="361182"/>
                  <a:pt x="5804349" y="356008"/>
                  <a:pt x="5804349" y="350563"/>
                </a:cubicBezTo>
                <a:cubicBezTo>
                  <a:pt x="5804349" y="348385"/>
                  <a:pt x="5804620" y="346206"/>
                  <a:pt x="5805159" y="344028"/>
                </a:cubicBezTo>
                <a:cubicBezTo>
                  <a:pt x="5805699" y="341850"/>
                  <a:pt x="5805968" y="339671"/>
                  <a:pt x="5805968" y="337494"/>
                </a:cubicBezTo>
                <a:cubicBezTo>
                  <a:pt x="5805968" y="335315"/>
                  <a:pt x="5805699" y="333410"/>
                  <a:pt x="5805159" y="331775"/>
                </a:cubicBezTo>
                <a:lnTo>
                  <a:pt x="5804746" y="328858"/>
                </a:lnTo>
                <a:lnTo>
                  <a:pt x="5881810" y="304775"/>
                </a:lnTo>
                <a:lnTo>
                  <a:pt x="5886883" y="310538"/>
                </a:lnTo>
                <a:cubicBezTo>
                  <a:pt x="5891199" y="313261"/>
                  <a:pt x="5894435" y="314622"/>
                  <a:pt x="5896593" y="314622"/>
                </a:cubicBezTo>
                <a:cubicBezTo>
                  <a:pt x="5898750" y="314622"/>
                  <a:pt x="5899829" y="313533"/>
                  <a:pt x="5899829" y="311354"/>
                </a:cubicBezTo>
                <a:cubicBezTo>
                  <a:pt x="5899829" y="309177"/>
                  <a:pt x="5898750" y="306454"/>
                  <a:pt x="5896593" y="303186"/>
                </a:cubicBezTo>
                <a:lnTo>
                  <a:pt x="5893759" y="301041"/>
                </a:lnTo>
                <a:lnTo>
                  <a:pt x="5932157" y="289041"/>
                </a:lnTo>
                <a:lnTo>
                  <a:pt x="5926531" y="290933"/>
                </a:lnTo>
                <a:cubicBezTo>
                  <a:pt x="5923834" y="292568"/>
                  <a:pt x="5923026" y="294473"/>
                  <a:pt x="5924105" y="296652"/>
                </a:cubicBezTo>
                <a:cubicBezTo>
                  <a:pt x="5924105" y="297740"/>
                  <a:pt x="5925183" y="298286"/>
                  <a:pt x="5927341" y="298286"/>
                </a:cubicBezTo>
                <a:cubicBezTo>
                  <a:pt x="5929498" y="298286"/>
                  <a:pt x="5931656" y="297740"/>
                  <a:pt x="5933814" y="296652"/>
                </a:cubicBezTo>
                <a:cubicBezTo>
                  <a:pt x="5935971" y="295563"/>
                  <a:pt x="5937051" y="293929"/>
                  <a:pt x="5937051" y="291751"/>
                </a:cubicBezTo>
                <a:lnTo>
                  <a:pt x="5933844" y="288514"/>
                </a:lnTo>
                <a:lnTo>
                  <a:pt x="5984511" y="272680"/>
                </a:lnTo>
                <a:lnTo>
                  <a:pt x="5988837" y="277047"/>
                </a:lnTo>
                <a:cubicBezTo>
                  <a:pt x="5989915" y="277047"/>
                  <a:pt x="5990455" y="275414"/>
                  <a:pt x="5990455" y="272147"/>
                </a:cubicBezTo>
                <a:lnTo>
                  <a:pt x="5989453" y="271135"/>
                </a:lnTo>
                <a:lnTo>
                  <a:pt x="5991207" y="270587"/>
                </a:lnTo>
                <a:lnTo>
                  <a:pt x="6041308" y="255335"/>
                </a:lnTo>
                <a:lnTo>
                  <a:pt x="6040908" y="255570"/>
                </a:lnTo>
                <a:cubicBezTo>
                  <a:pt x="6050109" y="255506"/>
                  <a:pt x="6154484" y="221355"/>
                  <a:pt x="6068167" y="247158"/>
                </a:cubicBezTo>
                <a:lnTo>
                  <a:pt x="6041308" y="255335"/>
                </a:lnTo>
                <a:lnTo>
                  <a:pt x="6049094" y="250765"/>
                </a:lnTo>
                <a:cubicBezTo>
                  <a:pt x="6057155" y="247298"/>
                  <a:pt x="6071309" y="241716"/>
                  <a:pt x="6093844" y="233265"/>
                </a:cubicBezTo>
                <a:close/>
                <a:moveTo>
                  <a:pt x="4211516" y="213625"/>
                </a:moveTo>
                <a:cubicBezTo>
                  <a:pt x="4216945" y="212697"/>
                  <a:pt x="4222352" y="212814"/>
                  <a:pt x="4227722" y="214604"/>
                </a:cubicBezTo>
                <a:cubicBezTo>
                  <a:pt x="4239888" y="218659"/>
                  <a:pt x="4219338" y="239137"/>
                  <a:pt x="4218391" y="251926"/>
                </a:cubicBezTo>
                <a:lnTo>
                  <a:pt x="4217077" y="282146"/>
                </a:lnTo>
                <a:lnTo>
                  <a:pt x="4188882" y="301552"/>
                </a:lnTo>
                <a:lnTo>
                  <a:pt x="4153280" y="327691"/>
                </a:lnTo>
                <a:cubicBezTo>
                  <a:pt x="4151122" y="330959"/>
                  <a:pt x="4150043" y="335315"/>
                  <a:pt x="4150043" y="340761"/>
                </a:cubicBezTo>
                <a:cubicBezTo>
                  <a:pt x="4151122" y="340761"/>
                  <a:pt x="4154358" y="339399"/>
                  <a:pt x="4159752" y="336677"/>
                </a:cubicBezTo>
                <a:cubicBezTo>
                  <a:pt x="4165148" y="333954"/>
                  <a:pt x="4168384" y="332592"/>
                  <a:pt x="4169463" y="332592"/>
                </a:cubicBezTo>
                <a:cubicBezTo>
                  <a:pt x="4171620" y="330414"/>
                  <a:pt x="4172969" y="327964"/>
                  <a:pt x="4173509" y="325241"/>
                </a:cubicBezTo>
                <a:cubicBezTo>
                  <a:pt x="4174048" y="322519"/>
                  <a:pt x="4175396" y="320612"/>
                  <a:pt x="4177554" y="319523"/>
                </a:cubicBezTo>
                <a:cubicBezTo>
                  <a:pt x="4180791" y="317345"/>
                  <a:pt x="4186454" y="314894"/>
                  <a:pt x="4194546" y="312172"/>
                </a:cubicBezTo>
                <a:cubicBezTo>
                  <a:pt x="4202637" y="309449"/>
                  <a:pt x="4207762" y="306998"/>
                  <a:pt x="4209920" y="304821"/>
                </a:cubicBezTo>
                <a:lnTo>
                  <a:pt x="4216333" y="299271"/>
                </a:lnTo>
                <a:lnTo>
                  <a:pt x="4215267" y="323777"/>
                </a:lnTo>
                <a:lnTo>
                  <a:pt x="4211539" y="325241"/>
                </a:lnTo>
                <a:cubicBezTo>
                  <a:pt x="4203986" y="327964"/>
                  <a:pt x="4200210" y="332048"/>
                  <a:pt x="4200210" y="337494"/>
                </a:cubicBezTo>
                <a:lnTo>
                  <a:pt x="4214872" y="332869"/>
                </a:lnTo>
                <a:lnTo>
                  <a:pt x="4209060" y="466530"/>
                </a:lnTo>
                <a:cubicBezTo>
                  <a:pt x="4207036" y="486096"/>
                  <a:pt x="4171738" y="528735"/>
                  <a:pt x="4190399" y="522514"/>
                </a:cubicBezTo>
                <a:cubicBezTo>
                  <a:pt x="4199730" y="519404"/>
                  <a:pt x="4209259" y="516836"/>
                  <a:pt x="4218391" y="513183"/>
                </a:cubicBezTo>
                <a:cubicBezTo>
                  <a:pt x="4240383" y="504386"/>
                  <a:pt x="4261348" y="493016"/>
                  <a:pt x="4283705" y="485191"/>
                </a:cubicBezTo>
                <a:cubicBezTo>
                  <a:pt x="4377734" y="452281"/>
                  <a:pt x="4420038" y="444929"/>
                  <a:pt x="4470168" y="430820"/>
                </a:cubicBezTo>
                <a:lnTo>
                  <a:pt x="4481705" y="427256"/>
                </a:lnTo>
                <a:lnTo>
                  <a:pt x="4481794" y="427346"/>
                </a:lnTo>
                <a:cubicBezTo>
                  <a:pt x="4482873" y="430613"/>
                  <a:pt x="4485031" y="432246"/>
                  <a:pt x="4488267" y="432246"/>
                </a:cubicBezTo>
                <a:cubicBezTo>
                  <a:pt x="4490426" y="432246"/>
                  <a:pt x="4491774" y="431702"/>
                  <a:pt x="4492313" y="430613"/>
                </a:cubicBezTo>
                <a:cubicBezTo>
                  <a:pt x="4492852" y="429523"/>
                  <a:pt x="4494201" y="428979"/>
                  <a:pt x="4496359" y="428979"/>
                </a:cubicBezTo>
                <a:cubicBezTo>
                  <a:pt x="4498517" y="428979"/>
                  <a:pt x="4500674" y="430069"/>
                  <a:pt x="4502832" y="432246"/>
                </a:cubicBezTo>
                <a:cubicBezTo>
                  <a:pt x="4504989" y="434425"/>
                  <a:pt x="4507148" y="436602"/>
                  <a:pt x="4509306" y="438781"/>
                </a:cubicBezTo>
                <a:lnTo>
                  <a:pt x="4512542" y="438781"/>
                </a:lnTo>
                <a:cubicBezTo>
                  <a:pt x="4513621" y="438781"/>
                  <a:pt x="4515239" y="438237"/>
                  <a:pt x="4517397" y="437148"/>
                </a:cubicBezTo>
                <a:cubicBezTo>
                  <a:pt x="4519554" y="436058"/>
                  <a:pt x="4520633" y="434425"/>
                  <a:pt x="4520633" y="432246"/>
                </a:cubicBezTo>
                <a:lnTo>
                  <a:pt x="4520633" y="425711"/>
                </a:lnTo>
                <a:cubicBezTo>
                  <a:pt x="4520633" y="421355"/>
                  <a:pt x="4521713" y="419178"/>
                  <a:pt x="4523871" y="419178"/>
                </a:cubicBezTo>
                <a:cubicBezTo>
                  <a:pt x="4529265" y="419178"/>
                  <a:pt x="4534389" y="419994"/>
                  <a:pt x="4539244" y="421627"/>
                </a:cubicBezTo>
                <a:cubicBezTo>
                  <a:pt x="4544100" y="423262"/>
                  <a:pt x="4549223" y="424078"/>
                  <a:pt x="4554618" y="424078"/>
                </a:cubicBezTo>
                <a:cubicBezTo>
                  <a:pt x="4557855" y="424078"/>
                  <a:pt x="4559473" y="422989"/>
                  <a:pt x="4559473" y="420811"/>
                </a:cubicBezTo>
                <a:cubicBezTo>
                  <a:pt x="4559473" y="418632"/>
                  <a:pt x="4559203" y="417271"/>
                  <a:pt x="4558663" y="416727"/>
                </a:cubicBezTo>
                <a:cubicBezTo>
                  <a:pt x="4558124" y="416182"/>
                  <a:pt x="4557855" y="415366"/>
                  <a:pt x="4557855" y="414276"/>
                </a:cubicBezTo>
                <a:cubicBezTo>
                  <a:pt x="4557855" y="412097"/>
                  <a:pt x="4558124" y="410464"/>
                  <a:pt x="4558663" y="409375"/>
                </a:cubicBezTo>
                <a:cubicBezTo>
                  <a:pt x="4559203" y="408287"/>
                  <a:pt x="4559473" y="406652"/>
                  <a:pt x="4559473" y="404474"/>
                </a:cubicBezTo>
                <a:lnTo>
                  <a:pt x="4558063" y="400774"/>
                </a:lnTo>
                <a:lnTo>
                  <a:pt x="4558675" y="400548"/>
                </a:lnTo>
                <a:cubicBezTo>
                  <a:pt x="4595096" y="386075"/>
                  <a:pt x="4640918" y="365873"/>
                  <a:pt x="4703583" y="335902"/>
                </a:cubicBezTo>
                <a:cubicBezTo>
                  <a:pt x="4739351" y="318796"/>
                  <a:pt x="4774440" y="300097"/>
                  <a:pt x="4809869" y="282195"/>
                </a:cubicBezTo>
                <a:lnTo>
                  <a:pt x="4812198" y="281142"/>
                </a:lnTo>
                <a:lnTo>
                  <a:pt x="4812737" y="286033"/>
                </a:lnTo>
                <a:cubicBezTo>
                  <a:pt x="4813276" y="288756"/>
                  <a:pt x="4813545" y="291207"/>
                  <a:pt x="4813545" y="293384"/>
                </a:cubicBezTo>
                <a:cubicBezTo>
                  <a:pt x="4813545" y="295563"/>
                  <a:pt x="4812737" y="298558"/>
                  <a:pt x="4811119" y="302370"/>
                </a:cubicBezTo>
                <a:cubicBezTo>
                  <a:pt x="4809500" y="306182"/>
                  <a:pt x="4808151" y="309177"/>
                  <a:pt x="4807073" y="311354"/>
                </a:cubicBezTo>
                <a:cubicBezTo>
                  <a:pt x="4805994" y="313533"/>
                  <a:pt x="4804105" y="314350"/>
                  <a:pt x="4801408" y="313805"/>
                </a:cubicBezTo>
                <a:cubicBezTo>
                  <a:pt x="4798712" y="313261"/>
                  <a:pt x="4796824" y="314077"/>
                  <a:pt x="4795744" y="316256"/>
                </a:cubicBezTo>
                <a:cubicBezTo>
                  <a:pt x="4794665" y="324968"/>
                  <a:pt x="4790620" y="335859"/>
                  <a:pt x="4783607" y="348929"/>
                </a:cubicBezTo>
                <a:cubicBezTo>
                  <a:pt x="4776595" y="361999"/>
                  <a:pt x="4770391" y="372890"/>
                  <a:pt x="4764996" y="381603"/>
                </a:cubicBezTo>
                <a:cubicBezTo>
                  <a:pt x="4762840" y="384869"/>
                  <a:pt x="4760681" y="386231"/>
                  <a:pt x="4758524" y="385687"/>
                </a:cubicBezTo>
                <a:cubicBezTo>
                  <a:pt x="4756366" y="385143"/>
                  <a:pt x="4754208" y="385959"/>
                  <a:pt x="4752051" y="388138"/>
                </a:cubicBezTo>
                <a:cubicBezTo>
                  <a:pt x="4746657" y="392494"/>
                  <a:pt x="4740723" y="396034"/>
                  <a:pt x="4734248" y="398757"/>
                </a:cubicBezTo>
                <a:cubicBezTo>
                  <a:pt x="4727776" y="401480"/>
                  <a:pt x="4721842" y="405564"/>
                  <a:pt x="4716447" y="411009"/>
                </a:cubicBezTo>
                <a:cubicBezTo>
                  <a:pt x="4714291" y="413187"/>
                  <a:pt x="4712672" y="415638"/>
                  <a:pt x="4711593" y="418360"/>
                </a:cubicBezTo>
                <a:cubicBezTo>
                  <a:pt x="4710514" y="421083"/>
                  <a:pt x="4708896" y="422989"/>
                  <a:pt x="4706738" y="424078"/>
                </a:cubicBezTo>
                <a:cubicBezTo>
                  <a:pt x="4704581" y="426257"/>
                  <a:pt x="4702692" y="427073"/>
                  <a:pt x="4701074" y="426529"/>
                </a:cubicBezTo>
                <a:cubicBezTo>
                  <a:pt x="4699456" y="425985"/>
                  <a:pt x="4697028" y="426257"/>
                  <a:pt x="4693792" y="427346"/>
                </a:cubicBezTo>
                <a:cubicBezTo>
                  <a:pt x="4690555" y="428434"/>
                  <a:pt x="4687049" y="430341"/>
                  <a:pt x="4683273" y="433064"/>
                </a:cubicBezTo>
                <a:cubicBezTo>
                  <a:pt x="4679497" y="435786"/>
                  <a:pt x="4675990" y="437148"/>
                  <a:pt x="4672754" y="437148"/>
                </a:cubicBezTo>
                <a:lnTo>
                  <a:pt x="4671136" y="437148"/>
                </a:lnTo>
                <a:lnTo>
                  <a:pt x="4669518" y="437148"/>
                </a:lnTo>
                <a:cubicBezTo>
                  <a:pt x="4668439" y="437148"/>
                  <a:pt x="4667360" y="436602"/>
                  <a:pt x="4666280" y="435514"/>
                </a:cubicBezTo>
                <a:cubicBezTo>
                  <a:pt x="4664124" y="435514"/>
                  <a:pt x="4659807" y="437964"/>
                  <a:pt x="4653335" y="442865"/>
                </a:cubicBezTo>
                <a:cubicBezTo>
                  <a:pt x="4646861" y="447767"/>
                  <a:pt x="4643624" y="451306"/>
                  <a:pt x="4643624" y="453485"/>
                </a:cubicBezTo>
                <a:cubicBezTo>
                  <a:pt x="4643624" y="455662"/>
                  <a:pt x="4644164" y="457569"/>
                  <a:pt x="4645243" y="459202"/>
                </a:cubicBezTo>
                <a:cubicBezTo>
                  <a:pt x="4646321" y="460836"/>
                  <a:pt x="4647400" y="462742"/>
                  <a:pt x="4648479" y="464920"/>
                </a:cubicBezTo>
                <a:cubicBezTo>
                  <a:pt x="4649559" y="470365"/>
                  <a:pt x="4650638" y="475267"/>
                  <a:pt x="4651715" y="479623"/>
                </a:cubicBezTo>
                <a:cubicBezTo>
                  <a:pt x="4652795" y="483979"/>
                  <a:pt x="4654953" y="488335"/>
                  <a:pt x="4658189" y="492693"/>
                </a:cubicBezTo>
                <a:cubicBezTo>
                  <a:pt x="4661426" y="498139"/>
                  <a:pt x="4665471" y="501949"/>
                  <a:pt x="4670326" y="504128"/>
                </a:cubicBezTo>
                <a:cubicBezTo>
                  <a:pt x="4675182" y="506307"/>
                  <a:pt x="4677609" y="511753"/>
                  <a:pt x="4677609" y="520465"/>
                </a:cubicBezTo>
                <a:lnTo>
                  <a:pt x="4677609" y="527000"/>
                </a:lnTo>
                <a:cubicBezTo>
                  <a:pt x="4673293" y="527000"/>
                  <a:pt x="4671136" y="529177"/>
                  <a:pt x="4671136" y="533535"/>
                </a:cubicBezTo>
                <a:cubicBezTo>
                  <a:pt x="4671136" y="538980"/>
                  <a:pt x="4674372" y="541975"/>
                  <a:pt x="4680845" y="542519"/>
                </a:cubicBezTo>
                <a:cubicBezTo>
                  <a:pt x="4687319" y="543065"/>
                  <a:pt x="4691095" y="544970"/>
                  <a:pt x="4692173" y="548237"/>
                </a:cubicBezTo>
                <a:cubicBezTo>
                  <a:pt x="4694331" y="553682"/>
                  <a:pt x="4696219" y="558584"/>
                  <a:pt x="4697838" y="562940"/>
                </a:cubicBezTo>
                <a:cubicBezTo>
                  <a:pt x="4699456" y="567296"/>
                  <a:pt x="4702962" y="570565"/>
                  <a:pt x="4708356" y="572742"/>
                </a:cubicBezTo>
                <a:cubicBezTo>
                  <a:pt x="4708356" y="578188"/>
                  <a:pt x="4708896" y="582000"/>
                  <a:pt x="4709975" y="584178"/>
                </a:cubicBezTo>
                <a:cubicBezTo>
                  <a:pt x="4711053" y="586356"/>
                  <a:pt x="4712402" y="587717"/>
                  <a:pt x="4714021" y="588263"/>
                </a:cubicBezTo>
                <a:cubicBezTo>
                  <a:pt x="4715639" y="588807"/>
                  <a:pt x="4717527" y="589352"/>
                  <a:pt x="4719685" y="589896"/>
                </a:cubicBezTo>
                <a:cubicBezTo>
                  <a:pt x="4721842" y="590440"/>
                  <a:pt x="4724000" y="592347"/>
                  <a:pt x="4726158" y="595614"/>
                </a:cubicBezTo>
                <a:cubicBezTo>
                  <a:pt x="4729394" y="601059"/>
                  <a:pt x="4730743" y="604054"/>
                  <a:pt x="4730204" y="604599"/>
                </a:cubicBezTo>
                <a:cubicBezTo>
                  <a:pt x="4729664" y="605143"/>
                  <a:pt x="4732092" y="606505"/>
                  <a:pt x="4737486" y="608684"/>
                </a:cubicBezTo>
                <a:lnTo>
                  <a:pt x="4739104" y="610317"/>
                </a:lnTo>
                <a:cubicBezTo>
                  <a:pt x="4736947" y="615763"/>
                  <a:pt x="4736947" y="619847"/>
                  <a:pt x="4739104" y="622570"/>
                </a:cubicBezTo>
                <a:cubicBezTo>
                  <a:pt x="4741262" y="625292"/>
                  <a:pt x="4742880" y="628833"/>
                  <a:pt x="4743959" y="633189"/>
                </a:cubicBezTo>
                <a:lnTo>
                  <a:pt x="4760142" y="647892"/>
                </a:lnTo>
                <a:cubicBezTo>
                  <a:pt x="4765537" y="653338"/>
                  <a:pt x="4769313" y="660145"/>
                  <a:pt x="4771470" y="668313"/>
                </a:cubicBezTo>
                <a:cubicBezTo>
                  <a:pt x="4773628" y="676481"/>
                  <a:pt x="4775785" y="683288"/>
                  <a:pt x="4777943" y="688734"/>
                </a:cubicBezTo>
                <a:cubicBezTo>
                  <a:pt x="4780102" y="695267"/>
                  <a:pt x="4784686" y="702348"/>
                  <a:pt x="4791699" y="709971"/>
                </a:cubicBezTo>
                <a:cubicBezTo>
                  <a:pt x="4798712" y="717595"/>
                  <a:pt x="4804915" y="724130"/>
                  <a:pt x="4810309" y="729576"/>
                </a:cubicBezTo>
                <a:lnTo>
                  <a:pt x="4810309" y="739377"/>
                </a:lnTo>
                <a:cubicBezTo>
                  <a:pt x="4810309" y="741555"/>
                  <a:pt x="4812197" y="742916"/>
                  <a:pt x="4815973" y="743462"/>
                </a:cubicBezTo>
                <a:cubicBezTo>
                  <a:pt x="4819749" y="744006"/>
                  <a:pt x="4822177" y="745367"/>
                  <a:pt x="4823256" y="747546"/>
                </a:cubicBezTo>
                <a:cubicBezTo>
                  <a:pt x="4823256" y="749723"/>
                  <a:pt x="4824334" y="753535"/>
                  <a:pt x="4826492" y="758981"/>
                </a:cubicBezTo>
                <a:cubicBezTo>
                  <a:pt x="4828651" y="764427"/>
                  <a:pt x="4831078" y="769872"/>
                  <a:pt x="4833774" y="775318"/>
                </a:cubicBezTo>
                <a:cubicBezTo>
                  <a:pt x="4836471" y="780763"/>
                  <a:pt x="4838899" y="785937"/>
                  <a:pt x="4841057" y="790838"/>
                </a:cubicBezTo>
                <a:cubicBezTo>
                  <a:pt x="4843214" y="795739"/>
                  <a:pt x="4844293" y="798189"/>
                  <a:pt x="4844293" y="798189"/>
                </a:cubicBezTo>
                <a:lnTo>
                  <a:pt x="4855622" y="798189"/>
                </a:lnTo>
                <a:cubicBezTo>
                  <a:pt x="4856700" y="800368"/>
                  <a:pt x="4858318" y="802818"/>
                  <a:pt x="4860476" y="805540"/>
                </a:cubicBezTo>
                <a:cubicBezTo>
                  <a:pt x="4862635" y="808263"/>
                  <a:pt x="4863714" y="811259"/>
                  <a:pt x="4863714" y="814526"/>
                </a:cubicBezTo>
                <a:cubicBezTo>
                  <a:pt x="4863714" y="828684"/>
                  <a:pt x="4858858" y="835764"/>
                  <a:pt x="4849149" y="835764"/>
                </a:cubicBezTo>
                <a:cubicBezTo>
                  <a:pt x="4845911" y="835764"/>
                  <a:pt x="4842675" y="834947"/>
                  <a:pt x="4839439" y="833314"/>
                </a:cubicBezTo>
                <a:cubicBezTo>
                  <a:pt x="4836202" y="831680"/>
                  <a:pt x="4832966" y="830863"/>
                  <a:pt x="4829728" y="830863"/>
                </a:cubicBezTo>
                <a:cubicBezTo>
                  <a:pt x="4826492" y="830863"/>
                  <a:pt x="4823795" y="831952"/>
                  <a:pt x="4821637" y="834130"/>
                </a:cubicBezTo>
                <a:cubicBezTo>
                  <a:pt x="4819480" y="836309"/>
                  <a:pt x="4816783" y="837398"/>
                  <a:pt x="4813545" y="837398"/>
                </a:cubicBezTo>
                <a:cubicBezTo>
                  <a:pt x="4811389" y="837398"/>
                  <a:pt x="4809230" y="836581"/>
                  <a:pt x="4807073" y="834947"/>
                </a:cubicBezTo>
                <a:cubicBezTo>
                  <a:pt x="4804915" y="833314"/>
                  <a:pt x="4802757" y="832496"/>
                  <a:pt x="4800600" y="832496"/>
                </a:cubicBezTo>
                <a:cubicBezTo>
                  <a:pt x="4795206" y="832496"/>
                  <a:pt x="4790620" y="833042"/>
                  <a:pt x="4786845" y="834130"/>
                </a:cubicBezTo>
                <a:cubicBezTo>
                  <a:pt x="4783068" y="835219"/>
                  <a:pt x="4778482" y="835764"/>
                  <a:pt x="4773089" y="835764"/>
                </a:cubicBezTo>
                <a:cubicBezTo>
                  <a:pt x="4769852" y="835764"/>
                  <a:pt x="4766885" y="835491"/>
                  <a:pt x="4764188" y="834947"/>
                </a:cubicBezTo>
                <a:cubicBezTo>
                  <a:pt x="4761491" y="834403"/>
                  <a:pt x="4758524" y="834130"/>
                  <a:pt x="4755287" y="834130"/>
                </a:cubicBezTo>
                <a:cubicBezTo>
                  <a:pt x="4740183" y="834130"/>
                  <a:pt x="4728855" y="837398"/>
                  <a:pt x="4721303" y="843933"/>
                </a:cubicBezTo>
                <a:lnTo>
                  <a:pt x="4719685" y="843933"/>
                </a:lnTo>
                <a:cubicBezTo>
                  <a:pt x="4717527" y="843933"/>
                  <a:pt x="4715909" y="842298"/>
                  <a:pt x="4714829" y="839031"/>
                </a:cubicBezTo>
                <a:cubicBezTo>
                  <a:pt x="4713752" y="835764"/>
                  <a:pt x="4711593" y="834130"/>
                  <a:pt x="4708356" y="834130"/>
                </a:cubicBezTo>
                <a:cubicBezTo>
                  <a:pt x="4702962" y="834130"/>
                  <a:pt x="4699726" y="834675"/>
                  <a:pt x="4698646" y="835764"/>
                </a:cubicBezTo>
                <a:cubicBezTo>
                  <a:pt x="4697569" y="836853"/>
                  <a:pt x="4693792" y="836853"/>
                  <a:pt x="4687319" y="835764"/>
                </a:cubicBezTo>
                <a:cubicBezTo>
                  <a:pt x="4683004" y="841210"/>
                  <a:pt x="4677609" y="843933"/>
                  <a:pt x="4671136" y="843933"/>
                </a:cubicBezTo>
                <a:cubicBezTo>
                  <a:pt x="4667898" y="843933"/>
                  <a:pt x="4665203" y="842571"/>
                  <a:pt x="4663044" y="839849"/>
                </a:cubicBezTo>
                <a:cubicBezTo>
                  <a:pt x="4660886" y="837126"/>
                  <a:pt x="4658189" y="835764"/>
                  <a:pt x="4654953" y="835764"/>
                </a:cubicBezTo>
                <a:cubicBezTo>
                  <a:pt x="4651715" y="835764"/>
                  <a:pt x="4649288" y="836581"/>
                  <a:pt x="4647670" y="838214"/>
                </a:cubicBezTo>
                <a:cubicBezTo>
                  <a:pt x="4646052" y="839849"/>
                  <a:pt x="4644164" y="840665"/>
                  <a:pt x="4642006" y="840665"/>
                </a:cubicBezTo>
                <a:cubicBezTo>
                  <a:pt x="4639848" y="840665"/>
                  <a:pt x="4638500" y="840121"/>
                  <a:pt x="4637960" y="839031"/>
                </a:cubicBezTo>
                <a:cubicBezTo>
                  <a:pt x="4637421" y="837942"/>
                  <a:pt x="4636073" y="837398"/>
                  <a:pt x="4633914" y="837398"/>
                </a:cubicBezTo>
                <a:cubicBezTo>
                  <a:pt x="4631756" y="837398"/>
                  <a:pt x="4629599" y="837942"/>
                  <a:pt x="4627441" y="839031"/>
                </a:cubicBezTo>
                <a:cubicBezTo>
                  <a:pt x="4625284" y="840121"/>
                  <a:pt x="4623126" y="841210"/>
                  <a:pt x="4620968" y="842298"/>
                </a:cubicBezTo>
                <a:cubicBezTo>
                  <a:pt x="4618811" y="841210"/>
                  <a:pt x="4617462" y="839575"/>
                  <a:pt x="4616922" y="837398"/>
                </a:cubicBezTo>
                <a:cubicBezTo>
                  <a:pt x="4616383" y="835219"/>
                  <a:pt x="4615034" y="834130"/>
                  <a:pt x="4612877" y="834130"/>
                </a:cubicBezTo>
                <a:cubicBezTo>
                  <a:pt x="4610719" y="834130"/>
                  <a:pt x="4609371" y="834947"/>
                  <a:pt x="4608832" y="836581"/>
                </a:cubicBezTo>
                <a:cubicBezTo>
                  <a:pt x="4608291" y="838214"/>
                  <a:pt x="4606943" y="839031"/>
                  <a:pt x="4604785" y="839031"/>
                </a:cubicBezTo>
                <a:cubicBezTo>
                  <a:pt x="4602628" y="839031"/>
                  <a:pt x="4601010" y="838759"/>
                  <a:pt x="4599930" y="838214"/>
                </a:cubicBezTo>
                <a:cubicBezTo>
                  <a:pt x="4598851" y="837670"/>
                  <a:pt x="4597772" y="837398"/>
                  <a:pt x="4596694" y="837398"/>
                </a:cubicBezTo>
                <a:cubicBezTo>
                  <a:pt x="4591299" y="837398"/>
                  <a:pt x="4586714" y="837670"/>
                  <a:pt x="4582938" y="838214"/>
                </a:cubicBezTo>
                <a:cubicBezTo>
                  <a:pt x="4579161" y="838759"/>
                  <a:pt x="4575116" y="839031"/>
                  <a:pt x="4570800" y="839031"/>
                </a:cubicBezTo>
                <a:cubicBezTo>
                  <a:pt x="4568644" y="839031"/>
                  <a:pt x="4566216" y="838759"/>
                  <a:pt x="4563519" y="838214"/>
                </a:cubicBezTo>
                <a:cubicBezTo>
                  <a:pt x="4560822" y="837670"/>
                  <a:pt x="4558394" y="837398"/>
                  <a:pt x="4556237" y="837398"/>
                </a:cubicBezTo>
                <a:cubicBezTo>
                  <a:pt x="4551920" y="837398"/>
                  <a:pt x="4548144" y="837942"/>
                  <a:pt x="4544908" y="839031"/>
                </a:cubicBezTo>
                <a:cubicBezTo>
                  <a:pt x="4541672" y="840121"/>
                  <a:pt x="4537896" y="840665"/>
                  <a:pt x="4533580" y="840665"/>
                </a:cubicBezTo>
                <a:cubicBezTo>
                  <a:pt x="4531422" y="840665"/>
                  <a:pt x="4529265" y="840121"/>
                  <a:pt x="4527107" y="839031"/>
                </a:cubicBezTo>
                <a:cubicBezTo>
                  <a:pt x="4524949" y="837942"/>
                  <a:pt x="4522252" y="837398"/>
                  <a:pt x="4519015" y="837398"/>
                </a:cubicBezTo>
                <a:cubicBezTo>
                  <a:pt x="4517936" y="837398"/>
                  <a:pt x="4516857" y="837670"/>
                  <a:pt x="4515778" y="838214"/>
                </a:cubicBezTo>
                <a:cubicBezTo>
                  <a:pt x="4514700" y="838759"/>
                  <a:pt x="4513621" y="839031"/>
                  <a:pt x="4512542" y="839031"/>
                </a:cubicBezTo>
                <a:cubicBezTo>
                  <a:pt x="4509306" y="839031"/>
                  <a:pt x="4504989" y="835219"/>
                  <a:pt x="4499595" y="827596"/>
                </a:cubicBezTo>
                <a:cubicBezTo>
                  <a:pt x="4494201" y="819972"/>
                  <a:pt x="4488806" y="814526"/>
                  <a:pt x="4483412" y="811259"/>
                </a:cubicBezTo>
                <a:cubicBezTo>
                  <a:pt x="4481255" y="809081"/>
                  <a:pt x="4480176" y="806358"/>
                  <a:pt x="4480176" y="803091"/>
                </a:cubicBezTo>
                <a:cubicBezTo>
                  <a:pt x="4480176" y="799823"/>
                  <a:pt x="4479097" y="797100"/>
                  <a:pt x="4476940" y="794923"/>
                </a:cubicBezTo>
                <a:cubicBezTo>
                  <a:pt x="4471546" y="786209"/>
                  <a:pt x="4466421" y="776407"/>
                  <a:pt x="4461565" y="765516"/>
                </a:cubicBezTo>
                <a:cubicBezTo>
                  <a:pt x="4456711" y="754625"/>
                  <a:pt x="4450507" y="745912"/>
                  <a:pt x="4442956" y="739377"/>
                </a:cubicBezTo>
                <a:cubicBezTo>
                  <a:pt x="4440798" y="737199"/>
                  <a:pt x="4440257" y="734476"/>
                  <a:pt x="4441337" y="731209"/>
                </a:cubicBezTo>
                <a:cubicBezTo>
                  <a:pt x="4442416" y="727941"/>
                  <a:pt x="4441877" y="725218"/>
                  <a:pt x="4439718" y="723041"/>
                </a:cubicBezTo>
                <a:cubicBezTo>
                  <a:pt x="4438639" y="720862"/>
                  <a:pt x="4437021" y="719501"/>
                  <a:pt x="4434863" y="718957"/>
                </a:cubicBezTo>
                <a:cubicBezTo>
                  <a:pt x="4432706" y="718411"/>
                  <a:pt x="4431088" y="717050"/>
                  <a:pt x="4430009" y="714872"/>
                </a:cubicBezTo>
                <a:cubicBezTo>
                  <a:pt x="4430009" y="709427"/>
                  <a:pt x="4428930" y="705615"/>
                  <a:pt x="4426773" y="703436"/>
                </a:cubicBezTo>
                <a:cubicBezTo>
                  <a:pt x="4421377" y="696902"/>
                  <a:pt x="4417062" y="691729"/>
                  <a:pt x="4413826" y="687916"/>
                </a:cubicBezTo>
                <a:cubicBezTo>
                  <a:pt x="4410590" y="684104"/>
                  <a:pt x="4408971" y="677297"/>
                  <a:pt x="4408971" y="667496"/>
                </a:cubicBezTo>
                <a:lnTo>
                  <a:pt x="4408971" y="665862"/>
                </a:lnTo>
                <a:lnTo>
                  <a:pt x="4410590" y="664229"/>
                </a:lnTo>
                <a:cubicBezTo>
                  <a:pt x="4410590" y="663139"/>
                  <a:pt x="4410859" y="662594"/>
                  <a:pt x="4411398" y="662594"/>
                </a:cubicBezTo>
                <a:cubicBezTo>
                  <a:pt x="4411938" y="662594"/>
                  <a:pt x="4412208" y="662050"/>
                  <a:pt x="4412208" y="660961"/>
                </a:cubicBezTo>
                <a:lnTo>
                  <a:pt x="4412208" y="659327"/>
                </a:lnTo>
                <a:cubicBezTo>
                  <a:pt x="4410050" y="659327"/>
                  <a:pt x="4408701" y="660145"/>
                  <a:pt x="4408162" y="661778"/>
                </a:cubicBezTo>
                <a:cubicBezTo>
                  <a:pt x="4407622" y="663411"/>
                  <a:pt x="4406273" y="664229"/>
                  <a:pt x="4404116" y="664229"/>
                </a:cubicBezTo>
                <a:cubicBezTo>
                  <a:pt x="4400879" y="664229"/>
                  <a:pt x="4398722" y="663683"/>
                  <a:pt x="4397643" y="662594"/>
                </a:cubicBezTo>
                <a:cubicBezTo>
                  <a:pt x="4395485" y="661506"/>
                  <a:pt x="4394136" y="659327"/>
                  <a:pt x="4393597" y="656060"/>
                </a:cubicBezTo>
                <a:cubicBezTo>
                  <a:pt x="4393057" y="652792"/>
                  <a:pt x="4392788" y="650069"/>
                  <a:pt x="4392788" y="647892"/>
                </a:cubicBezTo>
                <a:cubicBezTo>
                  <a:pt x="4391708" y="645713"/>
                  <a:pt x="4390361" y="644352"/>
                  <a:pt x="4388742" y="643808"/>
                </a:cubicBezTo>
                <a:cubicBezTo>
                  <a:pt x="4387124" y="643263"/>
                  <a:pt x="4385236" y="641901"/>
                  <a:pt x="4383078" y="639724"/>
                </a:cubicBezTo>
                <a:cubicBezTo>
                  <a:pt x="4379842" y="634278"/>
                  <a:pt x="4377145" y="626926"/>
                  <a:pt x="4374987" y="617668"/>
                </a:cubicBezTo>
                <a:cubicBezTo>
                  <a:pt x="4372828" y="608412"/>
                  <a:pt x="4369592" y="600515"/>
                  <a:pt x="4365277" y="593980"/>
                </a:cubicBezTo>
                <a:cubicBezTo>
                  <a:pt x="4363119" y="590713"/>
                  <a:pt x="4360691" y="588807"/>
                  <a:pt x="4357995" y="588263"/>
                </a:cubicBezTo>
                <a:cubicBezTo>
                  <a:pt x="4355297" y="587717"/>
                  <a:pt x="4353949" y="584723"/>
                  <a:pt x="4353949" y="579277"/>
                </a:cubicBezTo>
                <a:lnTo>
                  <a:pt x="4353949" y="577644"/>
                </a:lnTo>
                <a:cubicBezTo>
                  <a:pt x="4353949" y="576554"/>
                  <a:pt x="4354219" y="574921"/>
                  <a:pt x="4354758" y="572742"/>
                </a:cubicBezTo>
                <a:cubicBezTo>
                  <a:pt x="4355297" y="570565"/>
                  <a:pt x="4356106" y="569475"/>
                  <a:pt x="4357185" y="569475"/>
                </a:cubicBezTo>
                <a:cubicBezTo>
                  <a:pt x="4359342" y="569475"/>
                  <a:pt x="4360691" y="570019"/>
                  <a:pt x="4361231" y="571109"/>
                </a:cubicBezTo>
                <a:cubicBezTo>
                  <a:pt x="4361770" y="572198"/>
                  <a:pt x="4362580" y="572742"/>
                  <a:pt x="4363659" y="572742"/>
                </a:cubicBezTo>
                <a:cubicBezTo>
                  <a:pt x="4367974" y="572742"/>
                  <a:pt x="4370131" y="568931"/>
                  <a:pt x="4370131" y="561307"/>
                </a:cubicBezTo>
                <a:cubicBezTo>
                  <a:pt x="4370131" y="554772"/>
                  <a:pt x="4366356" y="551505"/>
                  <a:pt x="4358804" y="551505"/>
                </a:cubicBezTo>
                <a:lnTo>
                  <a:pt x="4353949" y="551505"/>
                </a:lnTo>
                <a:cubicBezTo>
                  <a:pt x="4352870" y="551505"/>
                  <a:pt x="4352330" y="552049"/>
                  <a:pt x="4352330" y="553138"/>
                </a:cubicBezTo>
                <a:lnTo>
                  <a:pt x="4352330" y="554772"/>
                </a:lnTo>
                <a:cubicBezTo>
                  <a:pt x="4352330" y="556951"/>
                  <a:pt x="4352870" y="559128"/>
                  <a:pt x="4353949" y="561307"/>
                </a:cubicBezTo>
                <a:cubicBezTo>
                  <a:pt x="4355027" y="563486"/>
                  <a:pt x="4355567" y="565663"/>
                  <a:pt x="4355567" y="567842"/>
                </a:cubicBezTo>
                <a:cubicBezTo>
                  <a:pt x="4351252" y="567842"/>
                  <a:pt x="4348555" y="566208"/>
                  <a:pt x="4347476" y="562940"/>
                </a:cubicBezTo>
                <a:cubicBezTo>
                  <a:pt x="4346397" y="559673"/>
                  <a:pt x="4345318" y="556133"/>
                  <a:pt x="4344239" y="552321"/>
                </a:cubicBezTo>
                <a:cubicBezTo>
                  <a:pt x="4343161" y="548510"/>
                  <a:pt x="4341541" y="545242"/>
                  <a:pt x="4339384" y="542519"/>
                </a:cubicBezTo>
                <a:cubicBezTo>
                  <a:pt x="4337226" y="539796"/>
                  <a:pt x="4333450" y="538435"/>
                  <a:pt x="4328056" y="538435"/>
                </a:cubicBezTo>
                <a:cubicBezTo>
                  <a:pt x="4325897" y="538435"/>
                  <a:pt x="4323740" y="538707"/>
                  <a:pt x="4321583" y="539252"/>
                </a:cubicBezTo>
                <a:cubicBezTo>
                  <a:pt x="4319425" y="539796"/>
                  <a:pt x="4317267" y="540068"/>
                  <a:pt x="4315110" y="540068"/>
                </a:cubicBezTo>
                <a:cubicBezTo>
                  <a:pt x="4315110" y="536802"/>
                  <a:pt x="4315649" y="534079"/>
                  <a:pt x="4316728" y="531900"/>
                </a:cubicBezTo>
                <a:cubicBezTo>
                  <a:pt x="4317807" y="529723"/>
                  <a:pt x="4318346" y="527000"/>
                  <a:pt x="4318346" y="523732"/>
                </a:cubicBezTo>
                <a:cubicBezTo>
                  <a:pt x="4309716" y="523732"/>
                  <a:pt x="4302432" y="526455"/>
                  <a:pt x="4296499" y="531900"/>
                </a:cubicBezTo>
                <a:cubicBezTo>
                  <a:pt x="4290565" y="537346"/>
                  <a:pt x="4284362" y="540068"/>
                  <a:pt x="4277889" y="540068"/>
                </a:cubicBezTo>
                <a:cubicBezTo>
                  <a:pt x="4275730" y="540068"/>
                  <a:pt x="4274382" y="539796"/>
                  <a:pt x="4273843" y="539252"/>
                </a:cubicBezTo>
                <a:cubicBezTo>
                  <a:pt x="4273304" y="538707"/>
                  <a:pt x="4271955" y="538435"/>
                  <a:pt x="4269797" y="538435"/>
                </a:cubicBezTo>
                <a:cubicBezTo>
                  <a:pt x="4267640" y="538435"/>
                  <a:pt x="4265482" y="540068"/>
                  <a:pt x="4263324" y="543337"/>
                </a:cubicBezTo>
                <a:cubicBezTo>
                  <a:pt x="4261167" y="546603"/>
                  <a:pt x="4260087" y="549326"/>
                  <a:pt x="4260087" y="551505"/>
                </a:cubicBezTo>
                <a:cubicBezTo>
                  <a:pt x="4260087" y="556951"/>
                  <a:pt x="4261706" y="564574"/>
                  <a:pt x="4264942" y="574377"/>
                </a:cubicBezTo>
                <a:cubicBezTo>
                  <a:pt x="4268179" y="584178"/>
                  <a:pt x="4273034" y="589079"/>
                  <a:pt x="4279507" y="589079"/>
                </a:cubicBezTo>
                <a:cubicBezTo>
                  <a:pt x="4283823" y="589079"/>
                  <a:pt x="4285980" y="587991"/>
                  <a:pt x="4285980" y="585812"/>
                </a:cubicBezTo>
                <a:cubicBezTo>
                  <a:pt x="4285980" y="581456"/>
                  <a:pt x="4283552" y="578461"/>
                  <a:pt x="4278698" y="576826"/>
                </a:cubicBezTo>
                <a:cubicBezTo>
                  <a:pt x="4273843" y="575193"/>
                  <a:pt x="4271415" y="573287"/>
                  <a:pt x="4271415" y="571109"/>
                </a:cubicBezTo>
                <a:cubicBezTo>
                  <a:pt x="4271415" y="568931"/>
                  <a:pt x="4272764" y="564302"/>
                  <a:pt x="4275461" y="557223"/>
                </a:cubicBezTo>
                <a:cubicBezTo>
                  <a:pt x="4278158" y="550144"/>
                  <a:pt x="4281665" y="546603"/>
                  <a:pt x="4285980" y="546603"/>
                </a:cubicBezTo>
                <a:cubicBezTo>
                  <a:pt x="4288138" y="546603"/>
                  <a:pt x="4290565" y="546875"/>
                  <a:pt x="4293263" y="547421"/>
                </a:cubicBezTo>
                <a:cubicBezTo>
                  <a:pt x="4295959" y="547965"/>
                  <a:pt x="4298927" y="548237"/>
                  <a:pt x="4302163" y="548237"/>
                </a:cubicBezTo>
                <a:lnTo>
                  <a:pt x="4311873" y="548237"/>
                </a:lnTo>
                <a:cubicBezTo>
                  <a:pt x="4318346" y="548237"/>
                  <a:pt x="4322122" y="551505"/>
                  <a:pt x="4323201" y="558040"/>
                </a:cubicBezTo>
                <a:cubicBezTo>
                  <a:pt x="4324279" y="564574"/>
                  <a:pt x="4324819" y="570565"/>
                  <a:pt x="4324819" y="576010"/>
                </a:cubicBezTo>
                <a:lnTo>
                  <a:pt x="4323201" y="579277"/>
                </a:lnTo>
                <a:lnTo>
                  <a:pt x="4315110" y="587445"/>
                </a:lnTo>
                <a:lnTo>
                  <a:pt x="4315110" y="598882"/>
                </a:lnTo>
                <a:lnTo>
                  <a:pt x="4298927" y="598882"/>
                </a:lnTo>
                <a:cubicBezTo>
                  <a:pt x="4297848" y="598882"/>
                  <a:pt x="4297308" y="599426"/>
                  <a:pt x="4297308" y="600515"/>
                </a:cubicBezTo>
                <a:lnTo>
                  <a:pt x="4297308" y="602149"/>
                </a:lnTo>
                <a:cubicBezTo>
                  <a:pt x="4297308" y="604327"/>
                  <a:pt x="4298927" y="607594"/>
                  <a:pt x="4302163" y="611950"/>
                </a:cubicBezTo>
                <a:lnTo>
                  <a:pt x="4303781" y="611950"/>
                </a:lnTo>
                <a:cubicBezTo>
                  <a:pt x="4305939" y="611950"/>
                  <a:pt x="4308367" y="611134"/>
                  <a:pt x="4311064" y="609500"/>
                </a:cubicBezTo>
                <a:cubicBezTo>
                  <a:pt x="4313761" y="607866"/>
                  <a:pt x="4316189" y="605961"/>
                  <a:pt x="4318346" y="603782"/>
                </a:cubicBezTo>
                <a:cubicBezTo>
                  <a:pt x="4321583" y="605961"/>
                  <a:pt x="4323201" y="609773"/>
                  <a:pt x="4323201" y="615219"/>
                </a:cubicBezTo>
                <a:cubicBezTo>
                  <a:pt x="4323201" y="620664"/>
                  <a:pt x="4321583" y="626926"/>
                  <a:pt x="4318346" y="634005"/>
                </a:cubicBezTo>
                <a:cubicBezTo>
                  <a:pt x="4315110" y="641085"/>
                  <a:pt x="4310255" y="644624"/>
                  <a:pt x="4303781" y="644624"/>
                </a:cubicBezTo>
                <a:cubicBezTo>
                  <a:pt x="4299466" y="644624"/>
                  <a:pt x="4297308" y="643535"/>
                  <a:pt x="4297308" y="641357"/>
                </a:cubicBezTo>
                <a:cubicBezTo>
                  <a:pt x="4297308" y="639178"/>
                  <a:pt x="4298117" y="637817"/>
                  <a:pt x="4299735" y="637273"/>
                </a:cubicBezTo>
                <a:cubicBezTo>
                  <a:pt x="4301353" y="636728"/>
                  <a:pt x="4302163" y="635366"/>
                  <a:pt x="4302163" y="633189"/>
                </a:cubicBezTo>
                <a:cubicBezTo>
                  <a:pt x="4302163" y="628833"/>
                  <a:pt x="4300006" y="626654"/>
                  <a:pt x="4295690" y="626654"/>
                </a:cubicBezTo>
                <a:cubicBezTo>
                  <a:pt x="4292453" y="626654"/>
                  <a:pt x="4290026" y="628287"/>
                  <a:pt x="4288408" y="631555"/>
                </a:cubicBezTo>
                <a:cubicBezTo>
                  <a:pt x="4286790" y="634822"/>
                  <a:pt x="4285980" y="637545"/>
                  <a:pt x="4285980" y="639724"/>
                </a:cubicBezTo>
                <a:cubicBezTo>
                  <a:pt x="4285980" y="641901"/>
                  <a:pt x="4287598" y="644624"/>
                  <a:pt x="4290835" y="647892"/>
                </a:cubicBezTo>
                <a:cubicBezTo>
                  <a:pt x="4294072" y="651159"/>
                  <a:pt x="4296769" y="652792"/>
                  <a:pt x="4298927" y="652792"/>
                </a:cubicBezTo>
                <a:cubicBezTo>
                  <a:pt x="4302163" y="652792"/>
                  <a:pt x="4304860" y="651159"/>
                  <a:pt x="4307018" y="647892"/>
                </a:cubicBezTo>
                <a:lnTo>
                  <a:pt x="4319964" y="647892"/>
                </a:lnTo>
                <a:lnTo>
                  <a:pt x="4319964" y="649525"/>
                </a:lnTo>
                <a:lnTo>
                  <a:pt x="4321583" y="652792"/>
                </a:lnTo>
                <a:lnTo>
                  <a:pt x="4321583" y="664229"/>
                </a:lnTo>
                <a:cubicBezTo>
                  <a:pt x="4321583" y="669674"/>
                  <a:pt x="4321043" y="674031"/>
                  <a:pt x="4319964" y="677297"/>
                </a:cubicBezTo>
                <a:cubicBezTo>
                  <a:pt x="4318885" y="680565"/>
                  <a:pt x="4318346" y="684922"/>
                  <a:pt x="4318346" y="690367"/>
                </a:cubicBezTo>
                <a:lnTo>
                  <a:pt x="4318346" y="692001"/>
                </a:lnTo>
                <a:cubicBezTo>
                  <a:pt x="4318346" y="694179"/>
                  <a:pt x="4318885" y="695813"/>
                  <a:pt x="4319964" y="696902"/>
                </a:cubicBezTo>
                <a:lnTo>
                  <a:pt x="4319964" y="700169"/>
                </a:lnTo>
                <a:cubicBezTo>
                  <a:pt x="4319964" y="701258"/>
                  <a:pt x="4320504" y="701802"/>
                  <a:pt x="4321583" y="701802"/>
                </a:cubicBezTo>
                <a:lnTo>
                  <a:pt x="4319964" y="706704"/>
                </a:lnTo>
                <a:lnTo>
                  <a:pt x="4319964" y="708337"/>
                </a:lnTo>
                <a:cubicBezTo>
                  <a:pt x="4319964" y="710516"/>
                  <a:pt x="4320234" y="711878"/>
                  <a:pt x="4320774" y="712422"/>
                </a:cubicBezTo>
                <a:cubicBezTo>
                  <a:pt x="4321313" y="712966"/>
                  <a:pt x="4321583" y="714327"/>
                  <a:pt x="4321583" y="716506"/>
                </a:cubicBezTo>
                <a:cubicBezTo>
                  <a:pt x="4321583" y="718685"/>
                  <a:pt x="4321313" y="720590"/>
                  <a:pt x="4320774" y="722223"/>
                </a:cubicBezTo>
                <a:cubicBezTo>
                  <a:pt x="4320234" y="723857"/>
                  <a:pt x="4319964" y="725764"/>
                  <a:pt x="4319964" y="727941"/>
                </a:cubicBezTo>
                <a:cubicBezTo>
                  <a:pt x="4319964" y="731209"/>
                  <a:pt x="4320774" y="734476"/>
                  <a:pt x="4322392" y="737744"/>
                </a:cubicBezTo>
                <a:cubicBezTo>
                  <a:pt x="4324010" y="741011"/>
                  <a:pt x="4324819" y="744278"/>
                  <a:pt x="4324819" y="747546"/>
                </a:cubicBezTo>
                <a:lnTo>
                  <a:pt x="4324819" y="750813"/>
                </a:lnTo>
                <a:cubicBezTo>
                  <a:pt x="4324819" y="752991"/>
                  <a:pt x="4324819" y="757892"/>
                  <a:pt x="4324819" y="765516"/>
                </a:cubicBezTo>
                <a:cubicBezTo>
                  <a:pt x="4324819" y="773140"/>
                  <a:pt x="4324279" y="778041"/>
                  <a:pt x="4323201" y="780219"/>
                </a:cubicBezTo>
                <a:cubicBezTo>
                  <a:pt x="4321043" y="784576"/>
                  <a:pt x="4319964" y="787298"/>
                  <a:pt x="4319964" y="788388"/>
                </a:cubicBezTo>
                <a:cubicBezTo>
                  <a:pt x="4319964" y="790565"/>
                  <a:pt x="4320504" y="792200"/>
                  <a:pt x="4321583" y="793288"/>
                </a:cubicBezTo>
                <a:cubicBezTo>
                  <a:pt x="4322661" y="794377"/>
                  <a:pt x="4323201" y="795467"/>
                  <a:pt x="4323201" y="796556"/>
                </a:cubicBezTo>
                <a:lnTo>
                  <a:pt x="4323201" y="798189"/>
                </a:lnTo>
                <a:cubicBezTo>
                  <a:pt x="4323201" y="800368"/>
                  <a:pt x="4322931" y="803907"/>
                  <a:pt x="4322392" y="808809"/>
                </a:cubicBezTo>
                <a:cubicBezTo>
                  <a:pt x="4321853" y="813709"/>
                  <a:pt x="4321583" y="817249"/>
                  <a:pt x="4321583" y="819428"/>
                </a:cubicBezTo>
                <a:cubicBezTo>
                  <a:pt x="4319425" y="823784"/>
                  <a:pt x="4316728" y="825961"/>
                  <a:pt x="4313491" y="825961"/>
                </a:cubicBezTo>
                <a:cubicBezTo>
                  <a:pt x="4312413" y="825961"/>
                  <a:pt x="4311603" y="825689"/>
                  <a:pt x="4311064" y="825145"/>
                </a:cubicBezTo>
                <a:cubicBezTo>
                  <a:pt x="4310524" y="824600"/>
                  <a:pt x="4309175" y="824328"/>
                  <a:pt x="4307018" y="824328"/>
                </a:cubicBezTo>
                <a:cubicBezTo>
                  <a:pt x="4300545" y="824328"/>
                  <a:pt x="4296769" y="826779"/>
                  <a:pt x="4295690" y="831680"/>
                </a:cubicBezTo>
                <a:cubicBezTo>
                  <a:pt x="4294612" y="836581"/>
                  <a:pt x="4285980" y="839031"/>
                  <a:pt x="4269797" y="839031"/>
                </a:cubicBezTo>
                <a:cubicBezTo>
                  <a:pt x="4267640" y="839031"/>
                  <a:pt x="4265482" y="838214"/>
                  <a:pt x="4263324" y="836581"/>
                </a:cubicBezTo>
                <a:cubicBezTo>
                  <a:pt x="4261167" y="834947"/>
                  <a:pt x="4259008" y="834130"/>
                  <a:pt x="4256851" y="834130"/>
                </a:cubicBezTo>
                <a:cubicBezTo>
                  <a:pt x="4254693" y="834130"/>
                  <a:pt x="4252535" y="834675"/>
                  <a:pt x="4250378" y="835764"/>
                </a:cubicBezTo>
                <a:cubicBezTo>
                  <a:pt x="4248220" y="836853"/>
                  <a:pt x="4246063" y="837398"/>
                  <a:pt x="4243905" y="837398"/>
                </a:cubicBezTo>
                <a:cubicBezTo>
                  <a:pt x="4240668" y="837398"/>
                  <a:pt x="4237970" y="836853"/>
                  <a:pt x="4235813" y="835764"/>
                </a:cubicBezTo>
                <a:cubicBezTo>
                  <a:pt x="4233655" y="834675"/>
                  <a:pt x="4231498" y="834130"/>
                  <a:pt x="4229340" y="834130"/>
                </a:cubicBezTo>
                <a:cubicBezTo>
                  <a:pt x="4226103" y="834130"/>
                  <a:pt x="4223676" y="834675"/>
                  <a:pt x="4222058" y="835764"/>
                </a:cubicBezTo>
                <a:cubicBezTo>
                  <a:pt x="4220440" y="836853"/>
                  <a:pt x="4218551" y="837398"/>
                  <a:pt x="4216393" y="837398"/>
                </a:cubicBezTo>
                <a:cubicBezTo>
                  <a:pt x="4214236" y="837398"/>
                  <a:pt x="4212887" y="836853"/>
                  <a:pt x="4212347" y="835764"/>
                </a:cubicBezTo>
                <a:cubicBezTo>
                  <a:pt x="4211808" y="834675"/>
                  <a:pt x="4210459" y="834130"/>
                  <a:pt x="4208302" y="834130"/>
                </a:cubicBezTo>
                <a:cubicBezTo>
                  <a:pt x="4202907" y="834130"/>
                  <a:pt x="4198053" y="834947"/>
                  <a:pt x="4193737" y="836581"/>
                </a:cubicBezTo>
                <a:cubicBezTo>
                  <a:pt x="4189421" y="838214"/>
                  <a:pt x="4184567" y="839031"/>
                  <a:pt x="4179173" y="839031"/>
                </a:cubicBezTo>
                <a:cubicBezTo>
                  <a:pt x="4177014" y="839031"/>
                  <a:pt x="4175396" y="838759"/>
                  <a:pt x="4174317" y="838214"/>
                </a:cubicBezTo>
                <a:cubicBezTo>
                  <a:pt x="4173238" y="837670"/>
                  <a:pt x="4171620" y="837398"/>
                  <a:pt x="4169463" y="837398"/>
                </a:cubicBezTo>
                <a:cubicBezTo>
                  <a:pt x="4166226" y="837398"/>
                  <a:pt x="4162720" y="838214"/>
                  <a:pt x="4158944" y="839849"/>
                </a:cubicBezTo>
                <a:cubicBezTo>
                  <a:pt x="4155167" y="841482"/>
                  <a:pt x="4151662" y="842298"/>
                  <a:pt x="4148425" y="842298"/>
                </a:cubicBezTo>
                <a:cubicBezTo>
                  <a:pt x="4146268" y="842298"/>
                  <a:pt x="4144919" y="841482"/>
                  <a:pt x="4144379" y="839849"/>
                </a:cubicBezTo>
                <a:cubicBezTo>
                  <a:pt x="4143840" y="838214"/>
                  <a:pt x="4142491" y="837398"/>
                  <a:pt x="4140333" y="837398"/>
                </a:cubicBezTo>
                <a:cubicBezTo>
                  <a:pt x="4136018" y="837398"/>
                  <a:pt x="4131972" y="838214"/>
                  <a:pt x="4128196" y="839849"/>
                </a:cubicBezTo>
                <a:cubicBezTo>
                  <a:pt x="4124420" y="841482"/>
                  <a:pt x="4120374" y="842298"/>
                  <a:pt x="4116059" y="842298"/>
                </a:cubicBezTo>
                <a:cubicBezTo>
                  <a:pt x="4112822" y="842298"/>
                  <a:pt x="4110395" y="841482"/>
                  <a:pt x="4108777" y="839849"/>
                </a:cubicBezTo>
                <a:cubicBezTo>
                  <a:pt x="4107159" y="838214"/>
                  <a:pt x="4105270" y="837398"/>
                  <a:pt x="4103113" y="837398"/>
                </a:cubicBezTo>
                <a:cubicBezTo>
                  <a:pt x="4100955" y="837398"/>
                  <a:pt x="4099337" y="837942"/>
                  <a:pt x="4098258" y="839031"/>
                </a:cubicBezTo>
                <a:lnTo>
                  <a:pt x="4067510" y="839031"/>
                </a:lnTo>
                <a:cubicBezTo>
                  <a:pt x="4065353" y="840121"/>
                  <a:pt x="4063733" y="840393"/>
                  <a:pt x="4062654" y="839849"/>
                </a:cubicBezTo>
                <a:cubicBezTo>
                  <a:pt x="4061576" y="839303"/>
                  <a:pt x="4059958" y="839031"/>
                  <a:pt x="4057800" y="839031"/>
                </a:cubicBezTo>
                <a:lnTo>
                  <a:pt x="4046471" y="839031"/>
                </a:lnTo>
                <a:lnTo>
                  <a:pt x="4039999" y="840665"/>
                </a:lnTo>
                <a:lnTo>
                  <a:pt x="4038381" y="840665"/>
                </a:lnTo>
                <a:lnTo>
                  <a:pt x="4036762" y="840665"/>
                </a:lnTo>
                <a:cubicBezTo>
                  <a:pt x="4033526" y="836309"/>
                  <a:pt x="4030828" y="834130"/>
                  <a:pt x="4028670" y="834130"/>
                </a:cubicBezTo>
                <a:cubicBezTo>
                  <a:pt x="4025434" y="834130"/>
                  <a:pt x="4022198" y="834675"/>
                  <a:pt x="4018961" y="835764"/>
                </a:cubicBezTo>
                <a:cubicBezTo>
                  <a:pt x="4015725" y="836853"/>
                  <a:pt x="4013027" y="837398"/>
                  <a:pt x="4010869" y="837398"/>
                </a:cubicBezTo>
                <a:cubicBezTo>
                  <a:pt x="4007633" y="837398"/>
                  <a:pt x="4006015" y="835764"/>
                  <a:pt x="4006015" y="832496"/>
                </a:cubicBezTo>
                <a:cubicBezTo>
                  <a:pt x="4006015" y="830319"/>
                  <a:pt x="4006823" y="827596"/>
                  <a:pt x="4008441" y="824328"/>
                </a:cubicBezTo>
                <a:cubicBezTo>
                  <a:pt x="4010059" y="821061"/>
                  <a:pt x="4010869" y="818338"/>
                  <a:pt x="4010869" y="816160"/>
                </a:cubicBezTo>
                <a:cubicBezTo>
                  <a:pt x="4010869" y="810714"/>
                  <a:pt x="4008711" y="807447"/>
                  <a:pt x="4004395" y="806358"/>
                </a:cubicBezTo>
                <a:cubicBezTo>
                  <a:pt x="4000080" y="805268"/>
                  <a:pt x="3997922" y="803635"/>
                  <a:pt x="3997922" y="801456"/>
                </a:cubicBezTo>
                <a:cubicBezTo>
                  <a:pt x="3997922" y="798189"/>
                  <a:pt x="3999001" y="794923"/>
                  <a:pt x="4001159" y="791654"/>
                </a:cubicBezTo>
                <a:cubicBezTo>
                  <a:pt x="4003316" y="788388"/>
                  <a:pt x="4004395" y="785120"/>
                  <a:pt x="4004395" y="781853"/>
                </a:cubicBezTo>
                <a:cubicBezTo>
                  <a:pt x="4004395" y="776407"/>
                  <a:pt x="4003316" y="772051"/>
                  <a:pt x="4001159" y="768783"/>
                </a:cubicBezTo>
                <a:cubicBezTo>
                  <a:pt x="3999001" y="765516"/>
                  <a:pt x="3997922" y="761160"/>
                  <a:pt x="3997922" y="755714"/>
                </a:cubicBezTo>
                <a:cubicBezTo>
                  <a:pt x="3997922" y="751358"/>
                  <a:pt x="4000080" y="748090"/>
                  <a:pt x="4004395" y="745912"/>
                </a:cubicBezTo>
                <a:lnTo>
                  <a:pt x="4004395" y="742644"/>
                </a:lnTo>
                <a:cubicBezTo>
                  <a:pt x="4002239" y="737199"/>
                  <a:pt x="4000619" y="733387"/>
                  <a:pt x="3999541" y="731209"/>
                </a:cubicBezTo>
                <a:cubicBezTo>
                  <a:pt x="3998462" y="729030"/>
                  <a:pt x="3997922" y="725218"/>
                  <a:pt x="3997922" y="719773"/>
                </a:cubicBezTo>
                <a:lnTo>
                  <a:pt x="3997922" y="708337"/>
                </a:lnTo>
                <a:cubicBezTo>
                  <a:pt x="3997922" y="702892"/>
                  <a:pt x="3997114" y="698264"/>
                  <a:pt x="3995496" y="694451"/>
                </a:cubicBezTo>
                <a:cubicBezTo>
                  <a:pt x="3993876" y="690639"/>
                  <a:pt x="3993068" y="686555"/>
                  <a:pt x="3993068" y="682199"/>
                </a:cubicBezTo>
                <a:cubicBezTo>
                  <a:pt x="3993068" y="678931"/>
                  <a:pt x="3993876" y="675936"/>
                  <a:pt x="3995496" y="673213"/>
                </a:cubicBezTo>
                <a:cubicBezTo>
                  <a:pt x="3997114" y="670490"/>
                  <a:pt x="3997922" y="667496"/>
                  <a:pt x="3997922" y="664229"/>
                </a:cubicBezTo>
                <a:cubicBezTo>
                  <a:pt x="3997922" y="660961"/>
                  <a:pt x="3997114" y="657966"/>
                  <a:pt x="3995496" y="655243"/>
                </a:cubicBezTo>
                <a:cubicBezTo>
                  <a:pt x="3993876" y="652520"/>
                  <a:pt x="3993068" y="649525"/>
                  <a:pt x="3993068" y="646257"/>
                </a:cubicBezTo>
                <a:cubicBezTo>
                  <a:pt x="3993068" y="644080"/>
                  <a:pt x="3993607" y="642446"/>
                  <a:pt x="3994686" y="641357"/>
                </a:cubicBezTo>
                <a:cubicBezTo>
                  <a:pt x="3995765" y="640268"/>
                  <a:pt x="3996304" y="638634"/>
                  <a:pt x="3996304" y="636456"/>
                </a:cubicBezTo>
                <a:cubicBezTo>
                  <a:pt x="3996304" y="634278"/>
                  <a:pt x="3995765" y="632371"/>
                  <a:pt x="3994686" y="630738"/>
                </a:cubicBezTo>
                <a:cubicBezTo>
                  <a:pt x="3993607" y="629105"/>
                  <a:pt x="3993068" y="627198"/>
                  <a:pt x="3993068" y="625020"/>
                </a:cubicBezTo>
                <a:cubicBezTo>
                  <a:pt x="3993068" y="622842"/>
                  <a:pt x="3993876" y="621208"/>
                  <a:pt x="3995496" y="620119"/>
                </a:cubicBezTo>
                <a:cubicBezTo>
                  <a:pt x="3997114" y="619029"/>
                  <a:pt x="3997922" y="617396"/>
                  <a:pt x="3997922" y="615219"/>
                </a:cubicBezTo>
                <a:cubicBezTo>
                  <a:pt x="3997922" y="613040"/>
                  <a:pt x="3997383" y="611134"/>
                  <a:pt x="3996304" y="609500"/>
                </a:cubicBezTo>
                <a:cubicBezTo>
                  <a:pt x="3995226" y="607866"/>
                  <a:pt x="3994686" y="605961"/>
                  <a:pt x="3994686" y="603782"/>
                </a:cubicBezTo>
                <a:cubicBezTo>
                  <a:pt x="3994686" y="601605"/>
                  <a:pt x="3995226" y="599970"/>
                  <a:pt x="3996304" y="598882"/>
                </a:cubicBezTo>
                <a:cubicBezTo>
                  <a:pt x="3997383" y="597792"/>
                  <a:pt x="3997922" y="596159"/>
                  <a:pt x="3997922" y="593980"/>
                </a:cubicBezTo>
                <a:lnTo>
                  <a:pt x="3997922" y="592347"/>
                </a:lnTo>
                <a:cubicBezTo>
                  <a:pt x="3996844" y="592347"/>
                  <a:pt x="3996304" y="591257"/>
                  <a:pt x="3996304" y="589079"/>
                </a:cubicBezTo>
                <a:cubicBezTo>
                  <a:pt x="3996304" y="587991"/>
                  <a:pt x="3995765" y="586901"/>
                  <a:pt x="3994686" y="585812"/>
                </a:cubicBezTo>
                <a:cubicBezTo>
                  <a:pt x="3994686" y="580366"/>
                  <a:pt x="3996035" y="575738"/>
                  <a:pt x="3998732" y="571926"/>
                </a:cubicBezTo>
                <a:cubicBezTo>
                  <a:pt x="4001429" y="568114"/>
                  <a:pt x="4002777" y="563486"/>
                  <a:pt x="4002777" y="558040"/>
                </a:cubicBezTo>
                <a:cubicBezTo>
                  <a:pt x="4002777" y="555861"/>
                  <a:pt x="4001969" y="553682"/>
                  <a:pt x="4000350" y="551505"/>
                </a:cubicBezTo>
                <a:cubicBezTo>
                  <a:pt x="3998732" y="549326"/>
                  <a:pt x="3997922" y="546603"/>
                  <a:pt x="3997922" y="543337"/>
                </a:cubicBezTo>
                <a:cubicBezTo>
                  <a:pt x="3997922" y="541158"/>
                  <a:pt x="3998193" y="539796"/>
                  <a:pt x="3998732" y="539252"/>
                </a:cubicBezTo>
                <a:cubicBezTo>
                  <a:pt x="3999271" y="538707"/>
                  <a:pt x="3999541" y="537346"/>
                  <a:pt x="3999541" y="535168"/>
                </a:cubicBezTo>
                <a:cubicBezTo>
                  <a:pt x="3999541" y="531900"/>
                  <a:pt x="3998732" y="528633"/>
                  <a:pt x="3997114" y="525367"/>
                </a:cubicBezTo>
                <a:cubicBezTo>
                  <a:pt x="3995496" y="522098"/>
                  <a:pt x="3994686" y="518832"/>
                  <a:pt x="3994686" y="515563"/>
                </a:cubicBezTo>
                <a:cubicBezTo>
                  <a:pt x="3994686" y="513386"/>
                  <a:pt x="3995226" y="510935"/>
                  <a:pt x="3996304" y="508212"/>
                </a:cubicBezTo>
                <a:cubicBezTo>
                  <a:pt x="3997383" y="505490"/>
                  <a:pt x="3997922" y="503039"/>
                  <a:pt x="3997922" y="500861"/>
                </a:cubicBezTo>
                <a:cubicBezTo>
                  <a:pt x="3997922" y="497593"/>
                  <a:pt x="3996844" y="494870"/>
                  <a:pt x="3994686" y="492693"/>
                </a:cubicBezTo>
                <a:cubicBezTo>
                  <a:pt x="3992528" y="490514"/>
                  <a:pt x="3991450" y="487247"/>
                  <a:pt x="3991450" y="482890"/>
                </a:cubicBezTo>
                <a:cubicBezTo>
                  <a:pt x="3991450" y="479623"/>
                  <a:pt x="3992528" y="476083"/>
                  <a:pt x="3994686" y="472272"/>
                </a:cubicBezTo>
                <a:cubicBezTo>
                  <a:pt x="3996844" y="468460"/>
                  <a:pt x="3997922" y="464920"/>
                  <a:pt x="3997922" y="461653"/>
                </a:cubicBezTo>
                <a:cubicBezTo>
                  <a:pt x="3997922" y="458385"/>
                  <a:pt x="3996844" y="456207"/>
                  <a:pt x="3994686" y="455118"/>
                </a:cubicBezTo>
                <a:cubicBezTo>
                  <a:pt x="3992528" y="454029"/>
                  <a:pt x="3991450" y="452395"/>
                  <a:pt x="3991450" y="450216"/>
                </a:cubicBezTo>
                <a:cubicBezTo>
                  <a:pt x="3991450" y="443683"/>
                  <a:pt x="3992528" y="437148"/>
                  <a:pt x="3994686" y="430613"/>
                </a:cubicBezTo>
                <a:cubicBezTo>
                  <a:pt x="3996844" y="424078"/>
                  <a:pt x="3997922" y="418088"/>
                  <a:pt x="3997922" y="412643"/>
                </a:cubicBezTo>
                <a:cubicBezTo>
                  <a:pt x="3997922" y="410464"/>
                  <a:pt x="3997114" y="408287"/>
                  <a:pt x="3995496" y="406108"/>
                </a:cubicBezTo>
                <a:cubicBezTo>
                  <a:pt x="3993876" y="403929"/>
                  <a:pt x="3993068" y="401206"/>
                  <a:pt x="3993068" y="397939"/>
                </a:cubicBezTo>
                <a:cubicBezTo>
                  <a:pt x="3993068" y="392494"/>
                  <a:pt x="3995496" y="389227"/>
                  <a:pt x="4000350" y="388138"/>
                </a:cubicBezTo>
                <a:cubicBezTo>
                  <a:pt x="4005205" y="387048"/>
                  <a:pt x="4007633" y="383781"/>
                  <a:pt x="4007633" y="378336"/>
                </a:cubicBezTo>
                <a:lnTo>
                  <a:pt x="4007633" y="375068"/>
                </a:lnTo>
                <a:lnTo>
                  <a:pt x="3997922" y="365266"/>
                </a:lnTo>
                <a:lnTo>
                  <a:pt x="3997922" y="360364"/>
                </a:lnTo>
                <a:lnTo>
                  <a:pt x="3997922" y="358731"/>
                </a:lnTo>
                <a:lnTo>
                  <a:pt x="3997922" y="353831"/>
                </a:lnTo>
                <a:cubicBezTo>
                  <a:pt x="3997922" y="352741"/>
                  <a:pt x="3998193" y="351924"/>
                  <a:pt x="3998732" y="351380"/>
                </a:cubicBezTo>
                <a:cubicBezTo>
                  <a:pt x="3999271" y="350835"/>
                  <a:pt x="3999541" y="350019"/>
                  <a:pt x="3999541" y="348929"/>
                </a:cubicBezTo>
                <a:cubicBezTo>
                  <a:pt x="3999541" y="345662"/>
                  <a:pt x="3998462" y="342940"/>
                  <a:pt x="3996304" y="340761"/>
                </a:cubicBezTo>
                <a:cubicBezTo>
                  <a:pt x="3994147" y="338582"/>
                  <a:pt x="3993068" y="335859"/>
                  <a:pt x="3993068" y="332592"/>
                </a:cubicBezTo>
                <a:cubicBezTo>
                  <a:pt x="3993068" y="329326"/>
                  <a:pt x="3993876" y="326875"/>
                  <a:pt x="3995496" y="325241"/>
                </a:cubicBezTo>
                <a:cubicBezTo>
                  <a:pt x="3997114" y="323607"/>
                  <a:pt x="3997922" y="321701"/>
                  <a:pt x="3997922" y="319523"/>
                </a:cubicBezTo>
                <a:cubicBezTo>
                  <a:pt x="3997922" y="317345"/>
                  <a:pt x="3997114" y="315438"/>
                  <a:pt x="3995496" y="313805"/>
                </a:cubicBezTo>
                <a:cubicBezTo>
                  <a:pt x="3993876" y="312172"/>
                  <a:pt x="3993068" y="310266"/>
                  <a:pt x="3993068" y="308087"/>
                </a:cubicBezTo>
                <a:cubicBezTo>
                  <a:pt x="3993068" y="304821"/>
                  <a:pt x="3993337" y="301280"/>
                  <a:pt x="3993876" y="297468"/>
                </a:cubicBezTo>
                <a:cubicBezTo>
                  <a:pt x="3994417" y="293656"/>
                  <a:pt x="3994686" y="289572"/>
                  <a:pt x="3994686" y="285216"/>
                </a:cubicBezTo>
                <a:cubicBezTo>
                  <a:pt x="3994686" y="283038"/>
                  <a:pt x="3994417" y="280859"/>
                  <a:pt x="3993876" y="278681"/>
                </a:cubicBezTo>
                <a:cubicBezTo>
                  <a:pt x="3993337" y="276503"/>
                  <a:pt x="3993068" y="273780"/>
                  <a:pt x="3993068" y="270512"/>
                </a:cubicBezTo>
                <a:lnTo>
                  <a:pt x="3993068" y="267245"/>
                </a:lnTo>
                <a:lnTo>
                  <a:pt x="3993068" y="263979"/>
                </a:lnTo>
                <a:cubicBezTo>
                  <a:pt x="3993068" y="262889"/>
                  <a:pt x="3993607" y="262344"/>
                  <a:pt x="3994686" y="262344"/>
                </a:cubicBezTo>
                <a:lnTo>
                  <a:pt x="3993904" y="258397"/>
                </a:lnTo>
                <a:lnTo>
                  <a:pt x="4031779" y="251926"/>
                </a:lnTo>
                <a:lnTo>
                  <a:pt x="4126074" y="238456"/>
                </a:lnTo>
                <a:lnTo>
                  <a:pt x="4127386" y="241107"/>
                </a:lnTo>
                <a:lnTo>
                  <a:pt x="4133203" y="237437"/>
                </a:lnTo>
                <a:lnTo>
                  <a:pt x="4162407" y="233265"/>
                </a:lnTo>
                <a:cubicBezTo>
                  <a:pt x="4178736" y="228600"/>
                  <a:pt x="4195228" y="216408"/>
                  <a:pt x="4211516" y="213625"/>
                </a:cubicBezTo>
                <a:close/>
                <a:moveTo>
                  <a:pt x="2835984" y="200265"/>
                </a:moveTo>
                <a:cubicBezTo>
                  <a:pt x="2833825" y="200265"/>
                  <a:pt x="2832746" y="201354"/>
                  <a:pt x="2832746" y="203532"/>
                </a:cubicBezTo>
                <a:cubicBezTo>
                  <a:pt x="2833825" y="203532"/>
                  <a:pt x="2835445" y="202443"/>
                  <a:pt x="2837602" y="200265"/>
                </a:cubicBezTo>
                <a:close/>
                <a:moveTo>
                  <a:pt x="2892624" y="196997"/>
                </a:moveTo>
                <a:cubicBezTo>
                  <a:pt x="2888309" y="196997"/>
                  <a:pt x="2882645" y="198632"/>
                  <a:pt x="2875631" y="201899"/>
                </a:cubicBezTo>
                <a:cubicBezTo>
                  <a:pt x="2868619" y="205165"/>
                  <a:pt x="2861607" y="209250"/>
                  <a:pt x="2854594" y="214151"/>
                </a:cubicBezTo>
                <a:cubicBezTo>
                  <a:pt x="2847581" y="219053"/>
                  <a:pt x="2841647" y="224498"/>
                  <a:pt x="2836793" y="230488"/>
                </a:cubicBezTo>
                <a:cubicBezTo>
                  <a:pt x="2831938" y="236477"/>
                  <a:pt x="2829510" y="241651"/>
                  <a:pt x="2829510" y="246007"/>
                </a:cubicBezTo>
                <a:lnTo>
                  <a:pt x="2829510" y="247642"/>
                </a:lnTo>
                <a:cubicBezTo>
                  <a:pt x="2831668" y="246553"/>
                  <a:pt x="2834095" y="246281"/>
                  <a:pt x="2836793" y="246825"/>
                </a:cubicBezTo>
                <a:cubicBezTo>
                  <a:pt x="2839489" y="247369"/>
                  <a:pt x="2841917" y="246553"/>
                  <a:pt x="2844075" y="244374"/>
                </a:cubicBezTo>
                <a:cubicBezTo>
                  <a:pt x="2845154" y="243284"/>
                  <a:pt x="2848390" y="240562"/>
                  <a:pt x="2853785" y="236205"/>
                </a:cubicBezTo>
                <a:cubicBezTo>
                  <a:pt x="2859179" y="231849"/>
                  <a:pt x="2865112" y="227221"/>
                  <a:pt x="2871586" y="222319"/>
                </a:cubicBezTo>
                <a:cubicBezTo>
                  <a:pt x="2878059" y="217418"/>
                  <a:pt x="2883723" y="212790"/>
                  <a:pt x="2888578" y="208433"/>
                </a:cubicBezTo>
                <a:cubicBezTo>
                  <a:pt x="2893433" y="204077"/>
                  <a:pt x="2895860" y="201899"/>
                  <a:pt x="2895860" y="201899"/>
                </a:cubicBezTo>
                <a:cubicBezTo>
                  <a:pt x="2895860" y="198632"/>
                  <a:pt x="2894782" y="196997"/>
                  <a:pt x="2892624" y="196997"/>
                </a:cubicBezTo>
                <a:close/>
                <a:moveTo>
                  <a:pt x="8167270" y="192097"/>
                </a:moveTo>
                <a:cubicBezTo>
                  <a:pt x="8164032" y="192097"/>
                  <a:pt x="8161336" y="193458"/>
                  <a:pt x="8159178" y="196181"/>
                </a:cubicBezTo>
                <a:cubicBezTo>
                  <a:pt x="8157020" y="198904"/>
                  <a:pt x="8153244" y="199720"/>
                  <a:pt x="8147850" y="198632"/>
                </a:cubicBezTo>
                <a:cubicBezTo>
                  <a:pt x="8146770" y="199720"/>
                  <a:pt x="8146231" y="201899"/>
                  <a:pt x="8146231" y="205165"/>
                </a:cubicBezTo>
                <a:cubicBezTo>
                  <a:pt x="8148390" y="205165"/>
                  <a:pt x="8152704" y="204621"/>
                  <a:pt x="8159178" y="203532"/>
                </a:cubicBezTo>
                <a:cubicBezTo>
                  <a:pt x="8165650" y="202443"/>
                  <a:pt x="8168888" y="199176"/>
                  <a:pt x="8168888" y="193730"/>
                </a:cubicBezTo>
                <a:cubicBezTo>
                  <a:pt x="8168888" y="193730"/>
                  <a:pt x="8168348" y="193186"/>
                  <a:pt x="8167270" y="192097"/>
                </a:cubicBezTo>
                <a:close/>
                <a:moveTo>
                  <a:pt x="2777725" y="190463"/>
                </a:moveTo>
                <a:cubicBezTo>
                  <a:pt x="2773409" y="190463"/>
                  <a:pt x="2768555" y="191007"/>
                  <a:pt x="2763160" y="192097"/>
                </a:cubicBezTo>
                <a:cubicBezTo>
                  <a:pt x="2757766" y="193186"/>
                  <a:pt x="2755069" y="196453"/>
                  <a:pt x="2755069" y="201899"/>
                </a:cubicBezTo>
                <a:cubicBezTo>
                  <a:pt x="2755069" y="204077"/>
                  <a:pt x="2756687" y="207344"/>
                  <a:pt x="2759924" y="211700"/>
                </a:cubicBezTo>
                <a:cubicBezTo>
                  <a:pt x="2763160" y="216056"/>
                  <a:pt x="2765857" y="218235"/>
                  <a:pt x="2768014" y="218235"/>
                </a:cubicBezTo>
                <a:cubicBezTo>
                  <a:pt x="2771252" y="218235"/>
                  <a:pt x="2775567" y="216874"/>
                  <a:pt x="2780961" y="214151"/>
                </a:cubicBezTo>
                <a:cubicBezTo>
                  <a:pt x="2786356" y="211428"/>
                  <a:pt x="2789053" y="208433"/>
                  <a:pt x="2789053" y="205165"/>
                </a:cubicBezTo>
                <a:cubicBezTo>
                  <a:pt x="2789053" y="202988"/>
                  <a:pt x="2788514" y="200265"/>
                  <a:pt x="2787435" y="196997"/>
                </a:cubicBezTo>
                <a:cubicBezTo>
                  <a:pt x="2786356" y="193730"/>
                  <a:pt x="2784738" y="191551"/>
                  <a:pt x="2782579" y="190463"/>
                </a:cubicBezTo>
                <a:close/>
                <a:moveTo>
                  <a:pt x="2695191" y="185562"/>
                </a:moveTo>
                <a:cubicBezTo>
                  <a:pt x="2694113" y="185562"/>
                  <a:pt x="2693573" y="186106"/>
                  <a:pt x="2693573" y="187195"/>
                </a:cubicBezTo>
                <a:cubicBezTo>
                  <a:pt x="2693573" y="189374"/>
                  <a:pt x="2694652" y="190463"/>
                  <a:pt x="2696810" y="190463"/>
                </a:cubicBezTo>
                <a:lnTo>
                  <a:pt x="2700046" y="188829"/>
                </a:lnTo>
                <a:lnTo>
                  <a:pt x="2701664" y="187195"/>
                </a:lnTo>
                <a:cubicBezTo>
                  <a:pt x="2701664" y="186106"/>
                  <a:pt x="2699507" y="185562"/>
                  <a:pt x="2695191" y="185562"/>
                </a:cubicBezTo>
                <a:close/>
                <a:moveTo>
                  <a:pt x="3073884" y="184521"/>
                </a:moveTo>
                <a:lnTo>
                  <a:pt x="3074244" y="187473"/>
                </a:lnTo>
                <a:cubicBezTo>
                  <a:pt x="3077215" y="212590"/>
                  <a:pt x="3078632" y="226951"/>
                  <a:pt x="3079267" y="234661"/>
                </a:cubicBezTo>
                <a:lnTo>
                  <a:pt x="3079518" y="238951"/>
                </a:lnTo>
                <a:lnTo>
                  <a:pt x="3079463" y="239756"/>
                </a:lnTo>
                <a:cubicBezTo>
                  <a:pt x="3079516" y="241576"/>
                  <a:pt x="3079678" y="242872"/>
                  <a:pt x="3079722" y="242428"/>
                </a:cubicBezTo>
                <a:lnTo>
                  <a:pt x="3079518" y="238951"/>
                </a:lnTo>
                <a:lnTo>
                  <a:pt x="3079861" y="233940"/>
                </a:lnTo>
                <a:cubicBezTo>
                  <a:pt x="3081046" y="228983"/>
                  <a:pt x="3085274" y="230255"/>
                  <a:pt x="3098718" y="270587"/>
                </a:cubicBezTo>
                <a:cubicBezTo>
                  <a:pt x="3122260" y="341211"/>
                  <a:pt x="3096688" y="301373"/>
                  <a:pt x="3115605" y="328828"/>
                </a:cubicBezTo>
                <a:lnTo>
                  <a:pt x="3123130" y="339945"/>
                </a:lnTo>
                <a:lnTo>
                  <a:pt x="3120298" y="345662"/>
                </a:lnTo>
                <a:lnTo>
                  <a:pt x="3125562" y="343537"/>
                </a:lnTo>
                <a:lnTo>
                  <a:pt x="3126709" y="345232"/>
                </a:lnTo>
                <a:cubicBezTo>
                  <a:pt x="3127342" y="348395"/>
                  <a:pt x="3128972" y="356954"/>
                  <a:pt x="3131171" y="368020"/>
                </a:cubicBezTo>
                <a:lnTo>
                  <a:pt x="3136676" y="394476"/>
                </a:lnTo>
                <a:lnTo>
                  <a:pt x="3136481" y="394673"/>
                </a:lnTo>
                <a:lnTo>
                  <a:pt x="3136755" y="394857"/>
                </a:lnTo>
                <a:lnTo>
                  <a:pt x="3139041" y="405841"/>
                </a:lnTo>
                <a:cubicBezTo>
                  <a:pt x="3144852" y="432212"/>
                  <a:pt x="3151217" y="457042"/>
                  <a:pt x="3154701" y="457200"/>
                </a:cubicBezTo>
                <a:cubicBezTo>
                  <a:pt x="3219577" y="460149"/>
                  <a:pt x="3278508" y="417744"/>
                  <a:pt x="3341313" y="401216"/>
                </a:cubicBezTo>
                <a:lnTo>
                  <a:pt x="3359807" y="396718"/>
                </a:lnTo>
                <a:lnTo>
                  <a:pt x="3359807" y="397939"/>
                </a:lnTo>
                <a:cubicBezTo>
                  <a:pt x="3360886" y="397939"/>
                  <a:pt x="3363313" y="397122"/>
                  <a:pt x="3367089" y="395489"/>
                </a:cubicBezTo>
                <a:lnTo>
                  <a:pt x="3367797" y="394774"/>
                </a:lnTo>
                <a:lnTo>
                  <a:pt x="3412335" y="383940"/>
                </a:lnTo>
                <a:lnTo>
                  <a:pt x="3414830" y="388138"/>
                </a:lnTo>
                <a:lnTo>
                  <a:pt x="3414830" y="393038"/>
                </a:lnTo>
                <a:cubicBezTo>
                  <a:pt x="3414830" y="398483"/>
                  <a:pt x="3413751" y="402841"/>
                  <a:pt x="3411592" y="406108"/>
                </a:cubicBezTo>
                <a:lnTo>
                  <a:pt x="3411592" y="433880"/>
                </a:lnTo>
                <a:cubicBezTo>
                  <a:pt x="3413751" y="436058"/>
                  <a:pt x="3414830" y="439325"/>
                  <a:pt x="3414830" y="443683"/>
                </a:cubicBezTo>
                <a:cubicBezTo>
                  <a:pt x="3414830" y="448039"/>
                  <a:pt x="3414559" y="452123"/>
                  <a:pt x="3414020" y="455935"/>
                </a:cubicBezTo>
                <a:cubicBezTo>
                  <a:pt x="3413481" y="459746"/>
                  <a:pt x="3413210" y="463830"/>
                  <a:pt x="3413210" y="468188"/>
                </a:cubicBezTo>
                <a:cubicBezTo>
                  <a:pt x="3413210" y="470365"/>
                  <a:pt x="3413481" y="471999"/>
                  <a:pt x="3414020" y="473088"/>
                </a:cubicBezTo>
                <a:cubicBezTo>
                  <a:pt x="3414559" y="474178"/>
                  <a:pt x="3414830" y="475811"/>
                  <a:pt x="3414830" y="477990"/>
                </a:cubicBezTo>
                <a:cubicBezTo>
                  <a:pt x="3414830" y="480167"/>
                  <a:pt x="3414290" y="481529"/>
                  <a:pt x="3413210" y="482074"/>
                </a:cubicBezTo>
                <a:cubicBezTo>
                  <a:pt x="3412131" y="482618"/>
                  <a:pt x="3411592" y="483979"/>
                  <a:pt x="3411592" y="486158"/>
                </a:cubicBezTo>
                <a:cubicBezTo>
                  <a:pt x="3411592" y="489425"/>
                  <a:pt x="3412941" y="491604"/>
                  <a:pt x="3415638" y="492693"/>
                </a:cubicBezTo>
                <a:cubicBezTo>
                  <a:pt x="3418335" y="493781"/>
                  <a:pt x="3420763" y="495416"/>
                  <a:pt x="3422920" y="497593"/>
                </a:cubicBezTo>
                <a:cubicBezTo>
                  <a:pt x="3421842" y="503039"/>
                  <a:pt x="3422381" y="506307"/>
                  <a:pt x="3424539" y="507395"/>
                </a:cubicBezTo>
                <a:cubicBezTo>
                  <a:pt x="3426696" y="508484"/>
                  <a:pt x="3428855" y="511207"/>
                  <a:pt x="3431013" y="515563"/>
                </a:cubicBezTo>
                <a:cubicBezTo>
                  <a:pt x="3437485" y="526455"/>
                  <a:pt x="3441800" y="534079"/>
                  <a:pt x="3443958" y="538435"/>
                </a:cubicBezTo>
                <a:cubicBezTo>
                  <a:pt x="3446117" y="542791"/>
                  <a:pt x="3454208" y="547149"/>
                  <a:pt x="3468233" y="551505"/>
                </a:cubicBezTo>
                <a:cubicBezTo>
                  <a:pt x="3468233" y="551505"/>
                  <a:pt x="3469312" y="552049"/>
                  <a:pt x="3471469" y="553138"/>
                </a:cubicBezTo>
                <a:cubicBezTo>
                  <a:pt x="3472548" y="554228"/>
                  <a:pt x="3473627" y="554772"/>
                  <a:pt x="3474706" y="554772"/>
                </a:cubicBezTo>
                <a:lnTo>
                  <a:pt x="3476324" y="554772"/>
                </a:lnTo>
                <a:cubicBezTo>
                  <a:pt x="3478483" y="554772"/>
                  <a:pt x="3480909" y="554500"/>
                  <a:pt x="3483608" y="553956"/>
                </a:cubicBezTo>
                <a:cubicBezTo>
                  <a:pt x="3486303" y="553410"/>
                  <a:pt x="3488731" y="553138"/>
                  <a:pt x="3490889" y="553138"/>
                </a:cubicBezTo>
                <a:cubicBezTo>
                  <a:pt x="3499520" y="553138"/>
                  <a:pt x="3507342" y="555317"/>
                  <a:pt x="3514354" y="559673"/>
                </a:cubicBezTo>
                <a:cubicBezTo>
                  <a:pt x="3521368" y="564030"/>
                  <a:pt x="3525952" y="566208"/>
                  <a:pt x="3528109" y="566208"/>
                </a:cubicBezTo>
                <a:cubicBezTo>
                  <a:pt x="3531347" y="566208"/>
                  <a:pt x="3534313" y="564847"/>
                  <a:pt x="3537011" y="562124"/>
                </a:cubicBezTo>
                <a:cubicBezTo>
                  <a:pt x="3539708" y="559401"/>
                  <a:pt x="3542674" y="557495"/>
                  <a:pt x="3545912" y="556405"/>
                </a:cubicBezTo>
                <a:cubicBezTo>
                  <a:pt x="3554542" y="554228"/>
                  <a:pt x="3562634" y="549598"/>
                  <a:pt x="3570186" y="542519"/>
                </a:cubicBezTo>
                <a:cubicBezTo>
                  <a:pt x="3577738" y="535440"/>
                  <a:pt x="3583672" y="527544"/>
                  <a:pt x="3587987" y="518832"/>
                </a:cubicBezTo>
                <a:lnTo>
                  <a:pt x="3587987" y="515563"/>
                </a:lnTo>
                <a:cubicBezTo>
                  <a:pt x="3587987" y="514475"/>
                  <a:pt x="3588526" y="513930"/>
                  <a:pt x="3589605" y="513930"/>
                </a:cubicBezTo>
                <a:cubicBezTo>
                  <a:pt x="3590684" y="506307"/>
                  <a:pt x="3592033" y="502223"/>
                  <a:pt x="3593651" y="501677"/>
                </a:cubicBezTo>
                <a:cubicBezTo>
                  <a:pt x="3595269" y="501133"/>
                  <a:pt x="3597158" y="498139"/>
                  <a:pt x="3599315" y="492693"/>
                </a:cubicBezTo>
                <a:cubicBezTo>
                  <a:pt x="3600394" y="488335"/>
                  <a:pt x="3600934" y="483707"/>
                  <a:pt x="3600934" y="478806"/>
                </a:cubicBezTo>
                <a:cubicBezTo>
                  <a:pt x="3600934" y="473906"/>
                  <a:pt x="3600934" y="468732"/>
                  <a:pt x="3600934" y="463286"/>
                </a:cubicBezTo>
                <a:cubicBezTo>
                  <a:pt x="3600934" y="457841"/>
                  <a:pt x="3599855" y="453213"/>
                  <a:pt x="3597697" y="449400"/>
                </a:cubicBezTo>
                <a:cubicBezTo>
                  <a:pt x="3595540" y="445588"/>
                  <a:pt x="3594461" y="440960"/>
                  <a:pt x="3594461" y="435514"/>
                </a:cubicBezTo>
                <a:cubicBezTo>
                  <a:pt x="3594461" y="430069"/>
                  <a:pt x="3596348" y="425439"/>
                  <a:pt x="3600125" y="421627"/>
                </a:cubicBezTo>
                <a:cubicBezTo>
                  <a:pt x="3603901" y="417816"/>
                  <a:pt x="3605788" y="412643"/>
                  <a:pt x="3605788" y="406108"/>
                </a:cubicBezTo>
                <a:cubicBezTo>
                  <a:pt x="3604709" y="405018"/>
                  <a:pt x="3604170" y="403929"/>
                  <a:pt x="3604170" y="402841"/>
                </a:cubicBezTo>
                <a:lnTo>
                  <a:pt x="3604170" y="399573"/>
                </a:lnTo>
                <a:cubicBezTo>
                  <a:pt x="3603091" y="397395"/>
                  <a:pt x="3600394" y="395217"/>
                  <a:pt x="3596079" y="393038"/>
                </a:cubicBezTo>
                <a:lnTo>
                  <a:pt x="3596079" y="388138"/>
                </a:lnTo>
                <a:cubicBezTo>
                  <a:pt x="3596079" y="385959"/>
                  <a:pt x="3596348" y="384597"/>
                  <a:pt x="3596887" y="384053"/>
                </a:cubicBezTo>
                <a:cubicBezTo>
                  <a:pt x="3597427" y="383508"/>
                  <a:pt x="3597697" y="382147"/>
                  <a:pt x="3597697" y="379969"/>
                </a:cubicBezTo>
                <a:cubicBezTo>
                  <a:pt x="3597697" y="377790"/>
                  <a:pt x="3596887" y="375885"/>
                  <a:pt x="3595269" y="374252"/>
                </a:cubicBezTo>
                <a:cubicBezTo>
                  <a:pt x="3593651" y="372617"/>
                  <a:pt x="3592841" y="370167"/>
                  <a:pt x="3592841" y="366899"/>
                </a:cubicBezTo>
                <a:cubicBezTo>
                  <a:pt x="3592841" y="361454"/>
                  <a:pt x="3593921" y="357098"/>
                  <a:pt x="3596079" y="353831"/>
                </a:cubicBezTo>
                <a:cubicBezTo>
                  <a:pt x="3598236" y="350563"/>
                  <a:pt x="3599315" y="346206"/>
                  <a:pt x="3599315" y="340761"/>
                </a:cubicBezTo>
                <a:lnTo>
                  <a:pt x="3598400" y="338681"/>
                </a:lnTo>
                <a:lnTo>
                  <a:pt x="3652857" y="325435"/>
                </a:lnTo>
                <a:lnTo>
                  <a:pt x="3651101" y="327691"/>
                </a:lnTo>
                <a:cubicBezTo>
                  <a:pt x="3650022" y="328780"/>
                  <a:pt x="3647864" y="329870"/>
                  <a:pt x="3644628" y="330959"/>
                </a:cubicBezTo>
                <a:cubicBezTo>
                  <a:pt x="3641390" y="332048"/>
                  <a:pt x="3639772" y="333682"/>
                  <a:pt x="3639772" y="335859"/>
                </a:cubicBezTo>
                <a:cubicBezTo>
                  <a:pt x="3639772" y="339127"/>
                  <a:pt x="3641390" y="340761"/>
                  <a:pt x="3644628" y="340761"/>
                </a:cubicBezTo>
                <a:cubicBezTo>
                  <a:pt x="3648943" y="340761"/>
                  <a:pt x="3651640" y="338582"/>
                  <a:pt x="3652719" y="334226"/>
                </a:cubicBezTo>
                <a:cubicBezTo>
                  <a:pt x="3653798" y="329870"/>
                  <a:pt x="3656496" y="327691"/>
                  <a:pt x="3660811" y="327691"/>
                </a:cubicBezTo>
                <a:lnTo>
                  <a:pt x="3665665" y="327691"/>
                </a:lnTo>
                <a:lnTo>
                  <a:pt x="3668902" y="327691"/>
                </a:lnTo>
                <a:cubicBezTo>
                  <a:pt x="3672138" y="327691"/>
                  <a:pt x="3675645" y="324968"/>
                  <a:pt x="3679421" y="319523"/>
                </a:cubicBezTo>
                <a:lnTo>
                  <a:pt x="3679949" y="318845"/>
                </a:lnTo>
                <a:lnTo>
                  <a:pt x="3686546" y="317240"/>
                </a:lnTo>
                <a:lnTo>
                  <a:pt x="3716282" y="311066"/>
                </a:lnTo>
                <a:lnTo>
                  <a:pt x="3698841" y="329326"/>
                </a:lnTo>
                <a:cubicBezTo>
                  <a:pt x="3687513" y="335859"/>
                  <a:pt x="3677533" y="340761"/>
                  <a:pt x="3668902" y="344028"/>
                </a:cubicBezTo>
                <a:cubicBezTo>
                  <a:pt x="3666744" y="345117"/>
                  <a:pt x="3665936" y="347024"/>
                  <a:pt x="3666475" y="349747"/>
                </a:cubicBezTo>
                <a:cubicBezTo>
                  <a:pt x="3667013" y="352469"/>
                  <a:pt x="3666205" y="354919"/>
                  <a:pt x="3664047" y="357098"/>
                </a:cubicBezTo>
                <a:cubicBezTo>
                  <a:pt x="3664047" y="358187"/>
                  <a:pt x="3662429" y="360092"/>
                  <a:pt x="3659193" y="362815"/>
                </a:cubicBezTo>
                <a:cubicBezTo>
                  <a:pt x="3655955" y="365538"/>
                  <a:pt x="3654337" y="367989"/>
                  <a:pt x="3654337" y="370167"/>
                </a:cubicBezTo>
                <a:cubicBezTo>
                  <a:pt x="3654337" y="371256"/>
                  <a:pt x="3654876" y="371801"/>
                  <a:pt x="3655955" y="371801"/>
                </a:cubicBezTo>
                <a:cubicBezTo>
                  <a:pt x="3661350" y="371801"/>
                  <a:pt x="3665665" y="369894"/>
                  <a:pt x="3668902" y="366083"/>
                </a:cubicBezTo>
                <a:cubicBezTo>
                  <a:pt x="3672138" y="362271"/>
                  <a:pt x="3676454" y="360910"/>
                  <a:pt x="3681848" y="361999"/>
                </a:cubicBezTo>
                <a:cubicBezTo>
                  <a:pt x="3684006" y="356554"/>
                  <a:pt x="3686973" y="353831"/>
                  <a:pt x="3690749" y="353831"/>
                </a:cubicBezTo>
                <a:cubicBezTo>
                  <a:pt x="3694525" y="353831"/>
                  <a:pt x="3697492" y="351652"/>
                  <a:pt x="3699650" y="347296"/>
                </a:cubicBezTo>
                <a:cubicBezTo>
                  <a:pt x="3701807" y="342940"/>
                  <a:pt x="3702886" y="339671"/>
                  <a:pt x="3702886" y="337494"/>
                </a:cubicBezTo>
                <a:cubicBezTo>
                  <a:pt x="3702886" y="335315"/>
                  <a:pt x="3704504" y="333136"/>
                  <a:pt x="3707742" y="330959"/>
                </a:cubicBezTo>
                <a:cubicBezTo>
                  <a:pt x="3709899" y="328780"/>
                  <a:pt x="3712867" y="327419"/>
                  <a:pt x="3716642" y="326875"/>
                </a:cubicBezTo>
                <a:cubicBezTo>
                  <a:pt x="3720418" y="326329"/>
                  <a:pt x="3723925" y="324968"/>
                  <a:pt x="3727161" y="322791"/>
                </a:cubicBezTo>
                <a:cubicBezTo>
                  <a:pt x="3728240" y="321701"/>
                  <a:pt x="3730937" y="319523"/>
                  <a:pt x="3735252" y="316256"/>
                </a:cubicBezTo>
                <a:cubicBezTo>
                  <a:pt x="3739568" y="312989"/>
                  <a:pt x="3743884" y="309177"/>
                  <a:pt x="3748199" y="304821"/>
                </a:cubicBezTo>
                <a:lnTo>
                  <a:pt x="3748676" y="304340"/>
                </a:lnTo>
                <a:lnTo>
                  <a:pt x="3858612" y="281513"/>
                </a:lnTo>
                <a:lnTo>
                  <a:pt x="3936763" y="268160"/>
                </a:lnTo>
                <a:lnTo>
                  <a:pt x="3937540" y="270512"/>
                </a:lnTo>
                <a:lnTo>
                  <a:pt x="3937540" y="272147"/>
                </a:lnTo>
                <a:cubicBezTo>
                  <a:pt x="3937540" y="273235"/>
                  <a:pt x="3937270" y="274052"/>
                  <a:pt x="3936731" y="274596"/>
                </a:cubicBezTo>
                <a:cubicBezTo>
                  <a:pt x="3936191" y="275142"/>
                  <a:pt x="3935922" y="276503"/>
                  <a:pt x="3935922" y="278681"/>
                </a:cubicBezTo>
                <a:cubicBezTo>
                  <a:pt x="3935922" y="280859"/>
                  <a:pt x="3936461" y="283310"/>
                  <a:pt x="3937540" y="286033"/>
                </a:cubicBezTo>
                <a:cubicBezTo>
                  <a:pt x="3938619" y="288756"/>
                  <a:pt x="3939158" y="291207"/>
                  <a:pt x="3939158" y="293384"/>
                </a:cubicBezTo>
                <a:cubicBezTo>
                  <a:pt x="3939158" y="295563"/>
                  <a:pt x="3938888" y="296924"/>
                  <a:pt x="3938349" y="297468"/>
                </a:cubicBezTo>
                <a:cubicBezTo>
                  <a:pt x="3937809" y="298014"/>
                  <a:pt x="3937540" y="299375"/>
                  <a:pt x="3937540" y="301552"/>
                </a:cubicBezTo>
                <a:lnTo>
                  <a:pt x="3939158" y="301552"/>
                </a:lnTo>
                <a:lnTo>
                  <a:pt x="3939158" y="304821"/>
                </a:lnTo>
                <a:cubicBezTo>
                  <a:pt x="3939158" y="305909"/>
                  <a:pt x="3939698" y="306454"/>
                  <a:pt x="3940777" y="306454"/>
                </a:cubicBezTo>
                <a:lnTo>
                  <a:pt x="3940777" y="308087"/>
                </a:lnTo>
                <a:lnTo>
                  <a:pt x="3939158" y="314622"/>
                </a:lnTo>
                <a:cubicBezTo>
                  <a:pt x="3938079" y="315712"/>
                  <a:pt x="3937809" y="317073"/>
                  <a:pt x="3938349" y="318706"/>
                </a:cubicBezTo>
                <a:cubicBezTo>
                  <a:pt x="3938888" y="320340"/>
                  <a:pt x="3939158" y="321701"/>
                  <a:pt x="3939158" y="322791"/>
                </a:cubicBezTo>
                <a:cubicBezTo>
                  <a:pt x="3939158" y="324968"/>
                  <a:pt x="3938888" y="326603"/>
                  <a:pt x="3938349" y="327691"/>
                </a:cubicBezTo>
                <a:cubicBezTo>
                  <a:pt x="3937809" y="328780"/>
                  <a:pt x="3937540" y="330414"/>
                  <a:pt x="3937540" y="332592"/>
                </a:cubicBezTo>
                <a:cubicBezTo>
                  <a:pt x="3937540" y="334771"/>
                  <a:pt x="3938349" y="336949"/>
                  <a:pt x="3939967" y="339127"/>
                </a:cubicBezTo>
                <a:cubicBezTo>
                  <a:pt x="3941586" y="341305"/>
                  <a:pt x="3942395" y="343484"/>
                  <a:pt x="3942395" y="345662"/>
                </a:cubicBezTo>
                <a:cubicBezTo>
                  <a:pt x="3942395" y="346750"/>
                  <a:pt x="3941855" y="347840"/>
                  <a:pt x="3940777" y="348929"/>
                </a:cubicBezTo>
                <a:cubicBezTo>
                  <a:pt x="3939698" y="350019"/>
                  <a:pt x="3939158" y="351652"/>
                  <a:pt x="3939158" y="353831"/>
                </a:cubicBezTo>
                <a:cubicBezTo>
                  <a:pt x="3939158" y="354919"/>
                  <a:pt x="3939427" y="355736"/>
                  <a:pt x="3939967" y="356280"/>
                </a:cubicBezTo>
                <a:cubicBezTo>
                  <a:pt x="3940506" y="356826"/>
                  <a:pt x="3940777" y="358187"/>
                  <a:pt x="3940777" y="360364"/>
                </a:cubicBezTo>
                <a:cubicBezTo>
                  <a:pt x="3940777" y="362543"/>
                  <a:pt x="3939698" y="364177"/>
                  <a:pt x="3937540" y="365266"/>
                </a:cubicBezTo>
                <a:cubicBezTo>
                  <a:pt x="3937540" y="369622"/>
                  <a:pt x="3937270" y="372345"/>
                  <a:pt x="3936731" y="373434"/>
                </a:cubicBezTo>
                <a:cubicBezTo>
                  <a:pt x="3936191" y="374524"/>
                  <a:pt x="3935922" y="376701"/>
                  <a:pt x="3935922" y="379969"/>
                </a:cubicBezTo>
                <a:cubicBezTo>
                  <a:pt x="3935922" y="382147"/>
                  <a:pt x="3936461" y="383781"/>
                  <a:pt x="3937540" y="384869"/>
                </a:cubicBezTo>
                <a:cubicBezTo>
                  <a:pt x="3938619" y="385959"/>
                  <a:pt x="3939158" y="387592"/>
                  <a:pt x="3939158" y="389771"/>
                </a:cubicBezTo>
                <a:cubicBezTo>
                  <a:pt x="3939158" y="393038"/>
                  <a:pt x="3938619" y="396306"/>
                  <a:pt x="3937540" y="399573"/>
                </a:cubicBezTo>
                <a:cubicBezTo>
                  <a:pt x="3936461" y="402841"/>
                  <a:pt x="3935922" y="405564"/>
                  <a:pt x="3935922" y="407741"/>
                </a:cubicBezTo>
                <a:cubicBezTo>
                  <a:pt x="3935922" y="411009"/>
                  <a:pt x="3936461" y="414276"/>
                  <a:pt x="3937540" y="417543"/>
                </a:cubicBezTo>
                <a:cubicBezTo>
                  <a:pt x="3938619" y="420811"/>
                  <a:pt x="3939158" y="424078"/>
                  <a:pt x="3939158" y="427346"/>
                </a:cubicBezTo>
                <a:cubicBezTo>
                  <a:pt x="3939158" y="436058"/>
                  <a:pt x="3938349" y="444771"/>
                  <a:pt x="3936731" y="453485"/>
                </a:cubicBezTo>
                <a:cubicBezTo>
                  <a:pt x="3935112" y="462197"/>
                  <a:pt x="3934304" y="470911"/>
                  <a:pt x="3934304" y="479623"/>
                </a:cubicBezTo>
                <a:lnTo>
                  <a:pt x="3934304" y="491058"/>
                </a:lnTo>
                <a:cubicBezTo>
                  <a:pt x="3935381" y="497593"/>
                  <a:pt x="3937001" y="503856"/>
                  <a:pt x="3939158" y="509846"/>
                </a:cubicBezTo>
                <a:cubicBezTo>
                  <a:pt x="3941316" y="515837"/>
                  <a:pt x="3942395" y="522644"/>
                  <a:pt x="3942395" y="530267"/>
                </a:cubicBezTo>
                <a:lnTo>
                  <a:pt x="3942395" y="540068"/>
                </a:lnTo>
                <a:cubicBezTo>
                  <a:pt x="3941316" y="542247"/>
                  <a:pt x="3940237" y="543609"/>
                  <a:pt x="3939158" y="544153"/>
                </a:cubicBezTo>
                <a:cubicBezTo>
                  <a:pt x="3938079" y="544698"/>
                  <a:pt x="3937540" y="546059"/>
                  <a:pt x="3937540" y="548237"/>
                </a:cubicBezTo>
                <a:cubicBezTo>
                  <a:pt x="3936461" y="556951"/>
                  <a:pt x="3934573" y="562396"/>
                  <a:pt x="3931876" y="564574"/>
                </a:cubicBezTo>
                <a:cubicBezTo>
                  <a:pt x="3929179" y="566752"/>
                  <a:pt x="3925133" y="571109"/>
                  <a:pt x="3919739" y="577644"/>
                </a:cubicBezTo>
                <a:lnTo>
                  <a:pt x="3919739" y="579277"/>
                </a:lnTo>
                <a:cubicBezTo>
                  <a:pt x="3919739" y="582545"/>
                  <a:pt x="3920548" y="585268"/>
                  <a:pt x="3922166" y="587445"/>
                </a:cubicBezTo>
                <a:cubicBezTo>
                  <a:pt x="3923784" y="589624"/>
                  <a:pt x="3924594" y="591802"/>
                  <a:pt x="3924594" y="593980"/>
                </a:cubicBezTo>
                <a:cubicBezTo>
                  <a:pt x="3924594" y="599426"/>
                  <a:pt x="3923244" y="603510"/>
                  <a:pt x="3920548" y="606233"/>
                </a:cubicBezTo>
                <a:cubicBezTo>
                  <a:pt x="3917851" y="608956"/>
                  <a:pt x="3917580" y="613040"/>
                  <a:pt x="3919739" y="618485"/>
                </a:cubicBezTo>
                <a:cubicBezTo>
                  <a:pt x="3914344" y="621752"/>
                  <a:pt x="3910838" y="628287"/>
                  <a:pt x="3909220" y="638089"/>
                </a:cubicBezTo>
                <a:cubicBezTo>
                  <a:pt x="3907601" y="647892"/>
                  <a:pt x="3903556" y="655515"/>
                  <a:pt x="3897082" y="660961"/>
                </a:cubicBezTo>
                <a:cubicBezTo>
                  <a:pt x="3896003" y="662050"/>
                  <a:pt x="3895464" y="663139"/>
                  <a:pt x="3895464" y="664229"/>
                </a:cubicBezTo>
                <a:lnTo>
                  <a:pt x="3895464" y="670762"/>
                </a:lnTo>
                <a:lnTo>
                  <a:pt x="3895464" y="672397"/>
                </a:lnTo>
                <a:cubicBezTo>
                  <a:pt x="3891149" y="677843"/>
                  <a:pt x="3886833" y="682743"/>
                  <a:pt x="3882517" y="687099"/>
                </a:cubicBezTo>
                <a:cubicBezTo>
                  <a:pt x="3878202" y="691457"/>
                  <a:pt x="3873887" y="696357"/>
                  <a:pt x="3869572" y="701802"/>
                </a:cubicBezTo>
                <a:cubicBezTo>
                  <a:pt x="3867413" y="703981"/>
                  <a:pt x="3866605" y="705887"/>
                  <a:pt x="3867144" y="707520"/>
                </a:cubicBezTo>
                <a:cubicBezTo>
                  <a:pt x="3867683" y="709155"/>
                  <a:pt x="3867413" y="711060"/>
                  <a:pt x="3866334" y="713239"/>
                </a:cubicBezTo>
                <a:cubicBezTo>
                  <a:pt x="3860940" y="719773"/>
                  <a:pt x="3855007" y="726580"/>
                  <a:pt x="3848533" y="733660"/>
                </a:cubicBezTo>
                <a:cubicBezTo>
                  <a:pt x="3842060" y="740739"/>
                  <a:pt x="3835047" y="745912"/>
                  <a:pt x="3827495" y="749179"/>
                </a:cubicBezTo>
                <a:lnTo>
                  <a:pt x="3821023" y="758981"/>
                </a:lnTo>
                <a:cubicBezTo>
                  <a:pt x="3818864" y="761160"/>
                  <a:pt x="3816977" y="763611"/>
                  <a:pt x="3815358" y="766333"/>
                </a:cubicBezTo>
                <a:cubicBezTo>
                  <a:pt x="3813740" y="769056"/>
                  <a:pt x="3812931" y="770962"/>
                  <a:pt x="3812931" y="772051"/>
                </a:cubicBezTo>
                <a:cubicBezTo>
                  <a:pt x="3811852" y="773140"/>
                  <a:pt x="3810504" y="774502"/>
                  <a:pt x="3808885" y="776135"/>
                </a:cubicBezTo>
                <a:cubicBezTo>
                  <a:pt x="3807267" y="777769"/>
                  <a:pt x="3805918" y="778586"/>
                  <a:pt x="3804840" y="778586"/>
                </a:cubicBezTo>
                <a:lnTo>
                  <a:pt x="3803222" y="778586"/>
                </a:lnTo>
                <a:lnTo>
                  <a:pt x="3798366" y="778586"/>
                </a:lnTo>
                <a:cubicBezTo>
                  <a:pt x="3792972" y="778586"/>
                  <a:pt x="3788386" y="781581"/>
                  <a:pt x="3784611" y="787570"/>
                </a:cubicBezTo>
                <a:cubicBezTo>
                  <a:pt x="3780835" y="793561"/>
                  <a:pt x="3776250" y="797645"/>
                  <a:pt x="3770856" y="799823"/>
                </a:cubicBezTo>
                <a:cubicBezTo>
                  <a:pt x="3764382" y="802002"/>
                  <a:pt x="3758988" y="804996"/>
                  <a:pt x="3754673" y="808809"/>
                </a:cubicBezTo>
                <a:cubicBezTo>
                  <a:pt x="3750356" y="812621"/>
                  <a:pt x="3744423" y="815616"/>
                  <a:pt x="3736870" y="817793"/>
                </a:cubicBezTo>
                <a:cubicBezTo>
                  <a:pt x="3734713" y="818882"/>
                  <a:pt x="3732286" y="819154"/>
                  <a:pt x="3729589" y="818610"/>
                </a:cubicBezTo>
                <a:cubicBezTo>
                  <a:pt x="3726891" y="818066"/>
                  <a:pt x="3724464" y="818882"/>
                  <a:pt x="3722307" y="821061"/>
                </a:cubicBezTo>
                <a:cubicBezTo>
                  <a:pt x="3722307" y="821061"/>
                  <a:pt x="3721228" y="822151"/>
                  <a:pt x="3719069" y="824328"/>
                </a:cubicBezTo>
                <a:lnTo>
                  <a:pt x="3717451" y="825961"/>
                </a:lnTo>
                <a:lnTo>
                  <a:pt x="3710978" y="824328"/>
                </a:lnTo>
                <a:lnTo>
                  <a:pt x="3709360" y="824328"/>
                </a:lnTo>
                <a:cubicBezTo>
                  <a:pt x="3708281" y="824328"/>
                  <a:pt x="3707472" y="824873"/>
                  <a:pt x="3706932" y="825961"/>
                </a:cubicBezTo>
                <a:cubicBezTo>
                  <a:pt x="3706392" y="827051"/>
                  <a:pt x="3705045" y="827596"/>
                  <a:pt x="3702886" y="827596"/>
                </a:cubicBezTo>
                <a:cubicBezTo>
                  <a:pt x="3699650" y="827596"/>
                  <a:pt x="3696953" y="827051"/>
                  <a:pt x="3694795" y="825961"/>
                </a:cubicBezTo>
                <a:cubicBezTo>
                  <a:pt x="3692637" y="824873"/>
                  <a:pt x="3690480" y="824328"/>
                  <a:pt x="3688321" y="824328"/>
                </a:cubicBezTo>
                <a:cubicBezTo>
                  <a:pt x="3682927" y="824328"/>
                  <a:pt x="3678612" y="828684"/>
                  <a:pt x="3675376" y="837398"/>
                </a:cubicBezTo>
                <a:cubicBezTo>
                  <a:pt x="3672138" y="846110"/>
                  <a:pt x="3664587" y="850466"/>
                  <a:pt x="3652719" y="850466"/>
                </a:cubicBezTo>
                <a:cubicBezTo>
                  <a:pt x="3648404" y="850466"/>
                  <a:pt x="3645436" y="849105"/>
                  <a:pt x="3643818" y="846382"/>
                </a:cubicBezTo>
                <a:cubicBezTo>
                  <a:pt x="3642200" y="843660"/>
                  <a:pt x="3639233" y="842298"/>
                  <a:pt x="3634918" y="842298"/>
                </a:cubicBezTo>
                <a:cubicBezTo>
                  <a:pt x="3632760" y="842298"/>
                  <a:pt x="3631681" y="843115"/>
                  <a:pt x="3631681" y="844749"/>
                </a:cubicBezTo>
                <a:cubicBezTo>
                  <a:pt x="3631681" y="846382"/>
                  <a:pt x="3630603" y="847200"/>
                  <a:pt x="3628445" y="847200"/>
                </a:cubicBezTo>
                <a:cubicBezTo>
                  <a:pt x="3626287" y="847200"/>
                  <a:pt x="3624938" y="846928"/>
                  <a:pt x="3624399" y="846382"/>
                </a:cubicBezTo>
                <a:cubicBezTo>
                  <a:pt x="3623859" y="845838"/>
                  <a:pt x="3623050" y="845566"/>
                  <a:pt x="3621971" y="845566"/>
                </a:cubicBezTo>
                <a:cubicBezTo>
                  <a:pt x="3618735" y="845566"/>
                  <a:pt x="3616577" y="846656"/>
                  <a:pt x="3615498" y="848833"/>
                </a:cubicBezTo>
                <a:cubicBezTo>
                  <a:pt x="3614420" y="851012"/>
                  <a:pt x="3612801" y="853189"/>
                  <a:pt x="3610644" y="855368"/>
                </a:cubicBezTo>
                <a:cubicBezTo>
                  <a:pt x="3605248" y="854279"/>
                  <a:pt x="3600394" y="854824"/>
                  <a:pt x="3596079" y="857001"/>
                </a:cubicBezTo>
                <a:cubicBezTo>
                  <a:pt x="3591764" y="859180"/>
                  <a:pt x="3586908" y="860270"/>
                  <a:pt x="3581514" y="860270"/>
                </a:cubicBezTo>
                <a:cubicBezTo>
                  <a:pt x="3579357" y="860270"/>
                  <a:pt x="3578007" y="859724"/>
                  <a:pt x="3577468" y="858635"/>
                </a:cubicBezTo>
                <a:cubicBezTo>
                  <a:pt x="3576929" y="857547"/>
                  <a:pt x="3575581" y="857001"/>
                  <a:pt x="3573422" y="857001"/>
                </a:cubicBezTo>
                <a:lnTo>
                  <a:pt x="3568568" y="860270"/>
                </a:lnTo>
                <a:lnTo>
                  <a:pt x="3565331" y="858635"/>
                </a:lnTo>
                <a:lnTo>
                  <a:pt x="3560475" y="858635"/>
                </a:lnTo>
                <a:cubicBezTo>
                  <a:pt x="3555081" y="858635"/>
                  <a:pt x="3550766" y="859180"/>
                  <a:pt x="3547530" y="860270"/>
                </a:cubicBezTo>
                <a:cubicBezTo>
                  <a:pt x="3544292" y="861358"/>
                  <a:pt x="3539977" y="861358"/>
                  <a:pt x="3534583" y="860270"/>
                </a:cubicBezTo>
                <a:cubicBezTo>
                  <a:pt x="3532426" y="861358"/>
                  <a:pt x="3530808" y="862719"/>
                  <a:pt x="3529729" y="864354"/>
                </a:cubicBezTo>
                <a:cubicBezTo>
                  <a:pt x="3528650" y="865987"/>
                  <a:pt x="3527032" y="866803"/>
                  <a:pt x="3524873" y="866803"/>
                </a:cubicBezTo>
                <a:cubicBezTo>
                  <a:pt x="3519479" y="866803"/>
                  <a:pt x="3514085" y="864898"/>
                  <a:pt x="3508690" y="861086"/>
                </a:cubicBezTo>
                <a:cubicBezTo>
                  <a:pt x="3503296" y="857273"/>
                  <a:pt x="3497902" y="855368"/>
                  <a:pt x="3492507" y="855368"/>
                </a:cubicBezTo>
                <a:cubicBezTo>
                  <a:pt x="3482798" y="855368"/>
                  <a:pt x="3472819" y="856729"/>
                  <a:pt x="3462569" y="859452"/>
                </a:cubicBezTo>
                <a:cubicBezTo>
                  <a:pt x="3452319" y="862175"/>
                  <a:pt x="3442340" y="863536"/>
                  <a:pt x="3432631" y="863536"/>
                </a:cubicBezTo>
                <a:cubicBezTo>
                  <a:pt x="3427236" y="863536"/>
                  <a:pt x="3421302" y="862447"/>
                  <a:pt x="3414830" y="860270"/>
                </a:cubicBezTo>
                <a:cubicBezTo>
                  <a:pt x="3412672" y="860270"/>
                  <a:pt x="3410513" y="859180"/>
                  <a:pt x="3408356" y="857001"/>
                </a:cubicBezTo>
                <a:cubicBezTo>
                  <a:pt x="3406198" y="854824"/>
                  <a:pt x="3404041" y="853735"/>
                  <a:pt x="3401883" y="853735"/>
                </a:cubicBezTo>
                <a:lnTo>
                  <a:pt x="3400265" y="853735"/>
                </a:lnTo>
                <a:lnTo>
                  <a:pt x="3395409" y="855368"/>
                </a:lnTo>
                <a:cubicBezTo>
                  <a:pt x="3393252" y="855368"/>
                  <a:pt x="3391094" y="854824"/>
                  <a:pt x="3388936" y="853735"/>
                </a:cubicBezTo>
                <a:cubicBezTo>
                  <a:pt x="3386779" y="852645"/>
                  <a:pt x="3385700" y="851012"/>
                  <a:pt x="3385700" y="848833"/>
                </a:cubicBezTo>
                <a:cubicBezTo>
                  <a:pt x="3385700" y="846656"/>
                  <a:pt x="3386508" y="844477"/>
                  <a:pt x="3388128" y="842298"/>
                </a:cubicBezTo>
                <a:cubicBezTo>
                  <a:pt x="3389746" y="840121"/>
                  <a:pt x="3390554" y="837398"/>
                  <a:pt x="3390554" y="834130"/>
                </a:cubicBezTo>
                <a:cubicBezTo>
                  <a:pt x="3390554" y="824328"/>
                  <a:pt x="3385160" y="819428"/>
                  <a:pt x="3374371" y="819428"/>
                </a:cubicBezTo>
                <a:cubicBezTo>
                  <a:pt x="3372214" y="819428"/>
                  <a:pt x="3370056" y="819700"/>
                  <a:pt x="3367899" y="820244"/>
                </a:cubicBezTo>
                <a:cubicBezTo>
                  <a:pt x="3365741" y="820789"/>
                  <a:pt x="3364661" y="822151"/>
                  <a:pt x="3364661" y="824328"/>
                </a:cubicBezTo>
                <a:cubicBezTo>
                  <a:pt x="3364661" y="829774"/>
                  <a:pt x="3366820" y="833586"/>
                  <a:pt x="3371135" y="835764"/>
                </a:cubicBezTo>
                <a:cubicBezTo>
                  <a:pt x="3375450" y="837942"/>
                  <a:pt x="3377608" y="840121"/>
                  <a:pt x="3377608" y="842298"/>
                </a:cubicBezTo>
                <a:cubicBezTo>
                  <a:pt x="3377608" y="843388"/>
                  <a:pt x="3375990" y="843933"/>
                  <a:pt x="3372753" y="843933"/>
                </a:cubicBezTo>
                <a:cubicBezTo>
                  <a:pt x="3370596" y="843933"/>
                  <a:pt x="3369247" y="843660"/>
                  <a:pt x="3368707" y="843115"/>
                </a:cubicBezTo>
                <a:cubicBezTo>
                  <a:pt x="3368168" y="842571"/>
                  <a:pt x="3366820" y="842298"/>
                  <a:pt x="3364661" y="842298"/>
                </a:cubicBezTo>
                <a:cubicBezTo>
                  <a:pt x="3362504" y="842298"/>
                  <a:pt x="3360346" y="842571"/>
                  <a:pt x="3358188" y="843115"/>
                </a:cubicBezTo>
                <a:cubicBezTo>
                  <a:pt x="3356031" y="843660"/>
                  <a:pt x="3353873" y="843933"/>
                  <a:pt x="3351716" y="843933"/>
                </a:cubicBezTo>
                <a:cubicBezTo>
                  <a:pt x="3342005" y="843933"/>
                  <a:pt x="3330138" y="841482"/>
                  <a:pt x="3316112" y="836581"/>
                </a:cubicBezTo>
                <a:cubicBezTo>
                  <a:pt x="3302088" y="831680"/>
                  <a:pt x="3290759" y="826507"/>
                  <a:pt x="3282128" y="821061"/>
                </a:cubicBezTo>
                <a:cubicBezTo>
                  <a:pt x="3279971" y="818882"/>
                  <a:pt x="3279431" y="817521"/>
                  <a:pt x="3280510" y="816977"/>
                </a:cubicBezTo>
                <a:cubicBezTo>
                  <a:pt x="3281590" y="816432"/>
                  <a:pt x="3281049" y="816160"/>
                  <a:pt x="3278892" y="816160"/>
                </a:cubicBezTo>
                <a:cubicBezTo>
                  <a:pt x="3263788" y="813982"/>
                  <a:pt x="3251380" y="806902"/>
                  <a:pt x="3241671" y="794923"/>
                </a:cubicBezTo>
                <a:cubicBezTo>
                  <a:pt x="3238435" y="790565"/>
                  <a:pt x="3233579" y="787570"/>
                  <a:pt x="3227106" y="785937"/>
                </a:cubicBezTo>
                <a:cubicBezTo>
                  <a:pt x="3220632" y="784304"/>
                  <a:pt x="3214699" y="782397"/>
                  <a:pt x="3209305" y="780219"/>
                </a:cubicBezTo>
                <a:cubicBezTo>
                  <a:pt x="3208226" y="780219"/>
                  <a:pt x="3207687" y="778858"/>
                  <a:pt x="3207687" y="776135"/>
                </a:cubicBezTo>
                <a:cubicBezTo>
                  <a:pt x="3207687" y="773412"/>
                  <a:pt x="3206608" y="770962"/>
                  <a:pt x="3204449" y="768783"/>
                </a:cubicBezTo>
                <a:cubicBezTo>
                  <a:pt x="3196898" y="764427"/>
                  <a:pt x="3188266" y="757348"/>
                  <a:pt x="3178557" y="747546"/>
                </a:cubicBezTo>
                <a:cubicBezTo>
                  <a:pt x="3168847" y="737744"/>
                  <a:pt x="3161295" y="729030"/>
                  <a:pt x="3155901" y="721407"/>
                </a:cubicBezTo>
                <a:cubicBezTo>
                  <a:pt x="3153744" y="719229"/>
                  <a:pt x="3152934" y="717050"/>
                  <a:pt x="3153474" y="714872"/>
                </a:cubicBezTo>
                <a:cubicBezTo>
                  <a:pt x="3154013" y="712694"/>
                  <a:pt x="3153205" y="710516"/>
                  <a:pt x="3151046" y="708337"/>
                </a:cubicBezTo>
                <a:cubicBezTo>
                  <a:pt x="3147810" y="705071"/>
                  <a:pt x="3144034" y="701530"/>
                  <a:pt x="3139718" y="697718"/>
                </a:cubicBezTo>
                <a:cubicBezTo>
                  <a:pt x="3135402" y="693906"/>
                  <a:pt x="3132705" y="689278"/>
                  <a:pt x="3131627" y="683832"/>
                </a:cubicBezTo>
                <a:cubicBezTo>
                  <a:pt x="3130548" y="679476"/>
                  <a:pt x="3128390" y="675664"/>
                  <a:pt x="3125154" y="672397"/>
                </a:cubicBezTo>
                <a:cubicBezTo>
                  <a:pt x="3121916" y="669129"/>
                  <a:pt x="3120839" y="665317"/>
                  <a:pt x="3121916" y="660961"/>
                </a:cubicBezTo>
                <a:cubicBezTo>
                  <a:pt x="3119760" y="659871"/>
                  <a:pt x="3117871" y="659327"/>
                  <a:pt x="3116253" y="659327"/>
                </a:cubicBezTo>
                <a:cubicBezTo>
                  <a:pt x="3114635" y="659327"/>
                  <a:pt x="3113286" y="658238"/>
                  <a:pt x="3112207" y="656060"/>
                </a:cubicBezTo>
                <a:cubicBezTo>
                  <a:pt x="3113286" y="650615"/>
                  <a:pt x="3112207" y="645985"/>
                  <a:pt x="3108971" y="642173"/>
                </a:cubicBezTo>
                <a:cubicBezTo>
                  <a:pt x="3105733" y="638362"/>
                  <a:pt x="3105195" y="633189"/>
                  <a:pt x="3107352" y="626654"/>
                </a:cubicBezTo>
                <a:lnTo>
                  <a:pt x="3105733" y="625020"/>
                </a:lnTo>
                <a:cubicBezTo>
                  <a:pt x="3104656" y="625020"/>
                  <a:pt x="3103577" y="624748"/>
                  <a:pt x="3102497" y="624203"/>
                </a:cubicBezTo>
                <a:cubicBezTo>
                  <a:pt x="3101418" y="623659"/>
                  <a:pt x="3100339" y="623387"/>
                  <a:pt x="3099260" y="623387"/>
                </a:cubicBezTo>
                <a:cubicBezTo>
                  <a:pt x="3101418" y="617941"/>
                  <a:pt x="3100879" y="614129"/>
                  <a:pt x="3097642" y="611950"/>
                </a:cubicBezTo>
                <a:cubicBezTo>
                  <a:pt x="3094406" y="609773"/>
                  <a:pt x="3092788" y="605961"/>
                  <a:pt x="3092788" y="600515"/>
                </a:cubicBezTo>
                <a:cubicBezTo>
                  <a:pt x="3092788" y="597247"/>
                  <a:pt x="3093596" y="594798"/>
                  <a:pt x="3095216" y="593163"/>
                </a:cubicBezTo>
                <a:cubicBezTo>
                  <a:pt x="3096834" y="591529"/>
                  <a:pt x="3097642" y="589079"/>
                  <a:pt x="3097642" y="585812"/>
                </a:cubicBezTo>
                <a:cubicBezTo>
                  <a:pt x="3097642" y="582545"/>
                  <a:pt x="3096293" y="580094"/>
                  <a:pt x="3093596" y="578461"/>
                </a:cubicBezTo>
                <a:cubicBezTo>
                  <a:pt x="3090899" y="576826"/>
                  <a:pt x="3089012" y="573831"/>
                  <a:pt x="3087932" y="569475"/>
                </a:cubicBezTo>
                <a:lnTo>
                  <a:pt x="3087932" y="558040"/>
                </a:lnTo>
                <a:lnTo>
                  <a:pt x="3084696" y="551505"/>
                </a:lnTo>
                <a:lnTo>
                  <a:pt x="3084696" y="549872"/>
                </a:lnTo>
                <a:cubicBezTo>
                  <a:pt x="3084696" y="547693"/>
                  <a:pt x="3085505" y="546331"/>
                  <a:pt x="3087123" y="545787"/>
                </a:cubicBezTo>
                <a:cubicBezTo>
                  <a:pt x="3088741" y="545242"/>
                  <a:pt x="3089550" y="543881"/>
                  <a:pt x="3089550" y="541703"/>
                </a:cubicBezTo>
                <a:cubicBezTo>
                  <a:pt x="3089550" y="539524"/>
                  <a:pt x="3088741" y="537891"/>
                  <a:pt x="3087123" y="536802"/>
                </a:cubicBezTo>
                <a:cubicBezTo>
                  <a:pt x="3085505" y="535712"/>
                  <a:pt x="3084156" y="534079"/>
                  <a:pt x="3083078" y="531900"/>
                </a:cubicBezTo>
                <a:cubicBezTo>
                  <a:pt x="3081999" y="526455"/>
                  <a:pt x="3081459" y="522098"/>
                  <a:pt x="3081459" y="518832"/>
                </a:cubicBezTo>
                <a:cubicBezTo>
                  <a:pt x="3081459" y="515563"/>
                  <a:pt x="3081459" y="511207"/>
                  <a:pt x="3081459" y="505762"/>
                </a:cubicBezTo>
                <a:lnTo>
                  <a:pt x="3081459" y="499227"/>
                </a:lnTo>
                <a:cubicBezTo>
                  <a:pt x="3084696" y="495960"/>
                  <a:pt x="3086314" y="493237"/>
                  <a:pt x="3086314" y="491058"/>
                </a:cubicBezTo>
                <a:cubicBezTo>
                  <a:pt x="3086314" y="486702"/>
                  <a:pt x="3084696" y="484525"/>
                  <a:pt x="3081459" y="484525"/>
                </a:cubicBezTo>
                <a:cubicBezTo>
                  <a:pt x="3078223" y="484525"/>
                  <a:pt x="3075526" y="483435"/>
                  <a:pt x="3073367" y="481257"/>
                </a:cubicBezTo>
                <a:cubicBezTo>
                  <a:pt x="3073367" y="476900"/>
                  <a:pt x="3072559" y="473906"/>
                  <a:pt x="3070940" y="472272"/>
                </a:cubicBezTo>
                <a:cubicBezTo>
                  <a:pt x="3069322" y="470637"/>
                  <a:pt x="3068513" y="468188"/>
                  <a:pt x="3068513" y="464920"/>
                </a:cubicBezTo>
                <a:cubicBezTo>
                  <a:pt x="3068513" y="459474"/>
                  <a:pt x="3069322" y="455935"/>
                  <a:pt x="3070940" y="454301"/>
                </a:cubicBezTo>
                <a:cubicBezTo>
                  <a:pt x="3072559" y="452667"/>
                  <a:pt x="3072829" y="448039"/>
                  <a:pt x="3071749" y="440415"/>
                </a:cubicBezTo>
                <a:cubicBezTo>
                  <a:pt x="3074986" y="433880"/>
                  <a:pt x="3076605" y="427890"/>
                  <a:pt x="3076605" y="422445"/>
                </a:cubicBezTo>
                <a:lnTo>
                  <a:pt x="3076605" y="417543"/>
                </a:lnTo>
                <a:cubicBezTo>
                  <a:pt x="3075526" y="415366"/>
                  <a:pt x="3074447" y="413732"/>
                  <a:pt x="3073367" y="412643"/>
                </a:cubicBezTo>
                <a:cubicBezTo>
                  <a:pt x="3072290" y="411553"/>
                  <a:pt x="3071211" y="409920"/>
                  <a:pt x="3070131" y="407741"/>
                </a:cubicBezTo>
                <a:lnTo>
                  <a:pt x="3070131" y="399573"/>
                </a:lnTo>
                <a:cubicBezTo>
                  <a:pt x="3070131" y="394127"/>
                  <a:pt x="3070940" y="388138"/>
                  <a:pt x="3072559" y="381603"/>
                </a:cubicBezTo>
                <a:cubicBezTo>
                  <a:pt x="3074177" y="375068"/>
                  <a:pt x="3074986" y="369622"/>
                  <a:pt x="3074986" y="365266"/>
                </a:cubicBezTo>
                <a:cubicBezTo>
                  <a:pt x="3074986" y="363087"/>
                  <a:pt x="3074716" y="361454"/>
                  <a:pt x="3074177" y="360364"/>
                </a:cubicBezTo>
                <a:cubicBezTo>
                  <a:pt x="3073638" y="359276"/>
                  <a:pt x="3073367" y="357642"/>
                  <a:pt x="3073367" y="355464"/>
                </a:cubicBezTo>
                <a:cubicBezTo>
                  <a:pt x="3073367" y="353285"/>
                  <a:pt x="3073908" y="351108"/>
                  <a:pt x="3074986" y="348929"/>
                </a:cubicBezTo>
                <a:cubicBezTo>
                  <a:pt x="3076065" y="346750"/>
                  <a:pt x="3076605" y="344573"/>
                  <a:pt x="3076605" y="342394"/>
                </a:cubicBezTo>
                <a:cubicBezTo>
                  <a:pt x="3076605" y="332592"/>
                  <a:pt x="3075526" y="322245"/>
                  <a:pt x="3073367" y="311354"/>
                </a:cubicBezTo>
                <a:cubicBezTo>
                  <a:pt x="3073367" y="310266"/>
                  <a:pt x="3072829" y="308631"/>
                  <a:pt x="3071749" y="306454"/>
                </a:cubicBezTo>
                <a:cubicBezTo>
                  <a:pt x="3070670" y="306454"/>
                  <a:pt x="3070131" y="305365"/>
                  <a:pt x="3070131" y="303186"/>
                </a:cubicBezTo>
                <a:cubicBezTo>
                  <a:pt x="3070131" y="302098"/>
                  <a:pt x="3069591" y="301552"/>
                  <a:pt x="3068513" y="301552"/>
                </a:cubicBezTo>
                <a:lnTo>
                  <a:pt x="3068513" y="299919"/>
                </a:lnTo>
                <a:cubicBezTo>
                  <a:pt x="3068513" y="295563"/>
                  <a:pt x="3069862" y="291479"/>
                  <a:pt x="3072559" y="287666"/>
                </a:cubicBezTo>
                <a:cubicBezTo>
                  <a:pt x="3075256" y="283854"/>
                  <a:pt x="3076605" y="279770"/>
                  <a:pt x="3076605" y="275414"/>
                </a:cubicBezTo>
                <a:cubicBezTo>
                  <a:pt x="3076605" y="273235"/>
                  <a:pt x="3075526" y="271330"/>
                  <a:pt x="3073367" y="269696"/>
                </a:cubicBezTo>
                <a:cubicBezTo>
                  <a:pt x="3071211" y="268063"/>
                  <a:pt x="3070131" y="266156"/>
                  <a:pt x="3070131" y="263979"/>
                </a:cubicBezTo>
                <a:cubicBezTo>
                  <a:pt x="3070131" y="261800"/>
                  <a:pt x="3070940" y="259621"/>
                  <a:pt x="3072559" y="257444"/>
                </a:cubicBezTo>
                <a:cubicBezTo>
                  <a:pt x="3074177" y="255265"/>
                  <a:pt x="3074986" y="253088"/>
                  <a:pt x="3074986" y="250909"/>
                </a:cubicBezTo>
                <a:cubicBezTo>
                  <a:pt x="3074986" y="246553"/>
                  <a:pt x="3074177" y="242468"/>
                  <a:pt x="3072559" y="238656"/>
                </a:cubicBezTo>
                <a:cubicBezTo>
                  <a:pt x="3070940" y="234844"/>
                  <a:pt x="3070131" y="230216"/>
                  <a:pt x="3070131" y="224770"/>
                </a:cubicBezTo>
                <a:cubicBezTo>
                  <a:pt x="3070131" y="222591"/>
                  <a:pt x="3070940" y="220686"/>
                  <a:pt x="3072559" y="219053"/>
                </a:cubicBezTo>
                <a:cubicBezTo>
                  <a:pt x="3074177" y="217418"/>
                  <a:pt x="3074986" y="215512"/>
                  <a:pt x="3074986" y="213334"/>
                </a:cubicBezTo>
                <a:cubicBezTo>
                  <a:pt x="3074986" y="211156"/>
                  <a:pt x="3074716" y="209523"/>
                  <a:pt x="3074177" y="208433"/>
                </a:cubicBezTo>
                <a:cubicBezTo>
                  <a:pt x="3073638" y="207344"/>
                  <a:pt x="3073367" y="205711"/>
                  <a:pt x="3073367" y="203532"/>
                </a:cubicBezTo>
                <a:cubicBezTo>
                  <a:pt x="3073367" y="201354"/>
                  <a:pt x="3073638" y="199993"/>
                  <a:pt x="3074177" y="199448"/>
                </a:cubicBezTo>
                <a:cubicBezTo>
                  <a:pt x="3074716" y="198904"/>
                  <a:pt x="3074986" y="197542"/>
                  <a:pt x="3074986" y="195364"/>
                </a:cubicBezTo>
                <a:cubicBezTo>
                  <a:pt x="3073908" y="194274"/>
                  <a:pt x="3073367" y="193186"/>
                  <a:pt x="3073367" y="192097"/>
                </a:cubicBezTo>
                <a:cubicBezTo>
                  <a:pt x="3073367" y="191007"/>
                  <a:pt x="3073098" y="190463"/>
                  <a:pt x="3072559" y="190463"/>
                </a:cubicBezTo>
                <a:cubicBezTo>
                  <a:pt x="3072019" y="190463"/>
                  <a:pt x="3071749" y="189918"/>
                  <a:pt x="3071749" y="188829"/>
                </a:cubicBezTo>
                <a:close/>
                <a:moveTo>
                  <a:pt x="2908807" y="183928"/>
                </a:moveTo>
                <a:cubicBezTo>
                  <a:pt x="2905571" y="183928"/>
                  <a:pt x="2902334" y="185562"/>
                  <a:pt x="2899096" y="188829"/>
                </a:cubicBezTo>
                <a:lnTo>
                  <a:pt x="2908807" y="188829"/>
                </a:lnTo>
                <a:lnTo>
                  <a:pt x="2912043" y="185562"/>
                </a:lnTo>
                <a:cubicBezTo>
                  <a:pt x="2912043" y="184472"/>
                  <a:pt x="2910965" y="183928"/>
                  <a:pt x="2908807" y="183928"/>
                </a:cubicBezTo>
                <a:close/>
                <a:moveTo>
                  <a:pt x="8024858" y="174127"/>
                </a:moveTo>
                <a:cubicBezTo>
                  <a:pt x="8019464" y="174127"/>
                  <a:pt x="8016767" y="176849"/>
                  <a:pt x="8016767" y="182295"/>
                </a:cubicBezTo>
                <a:cubicBezTo>
                  <a:pt x="8016767" y="188829"/>
                  <a:pt x="8018926" y="192097"/>
                  <a:pt x="8023240" y="192097"/>
                </a:cubicBezTo>
                <a:cubicBezTo>
                  <a:pt x="8025398" y="192097"/>
                  <a:pt x="8028094" y="190463"/>
                  <a:pt x="8031332" y="187195"/>
                </a:cubicBezTo>
                <a:cubicBezTo>
                  <a:pt x="8034570" y="183928"/>
                  <a:pt x="8036186" y="181206"/>
                  <a:pt x="8036186" y="179027"/>
                </a:cubicBezTo>
                <a:cubicBezTo>
                  <a:pt x="8036186" y="176849"/>
                  <a:pt x="8034838" y="175488"/>
                  <a:pt x="8032140" y="174943"/>
                </a:cubicBezTo>
                <a:cubicBezTo>
                  <a:pt x="8029443" y="174399"/>
                  <a:pt x="8027017" y="174127"/>
                  <a:pt x="8024858" y="174127"/>
                </a:cubicBezTo>
                <a:close/>
                <a:moveTo>
                  <a:pt x="8133284" y="170858"/>
                </a:moveTo>
                <a:cubicBezTo>
                  <a:pt x="8132206" y="170858"/>
                  <a:pt x="8130048" y="171404"/>
                  <a:pt x="8126812" y="172492"/>
                </a:cubicBezTo>
                <a:cubicBezTo>
                  <a:pt x="8123574" y="173581"/>
                  <a:pt x="8121956" y="175215"/>
                  <a:pt x="8121956" y="177393"/>
                </a:cubicBezTo>
                <a:cubicBezTo>
                  <a:pt x="8121956" y="179572"/>
                  <a:pt x="8122496" y="180660"/>
                  <a:pt x="8123574" y="180660"/>
                </a:cubicBezTo>
                <a:lnTo>
                  <a:pt x="8136522" y="180660"/>
                </a:lnTo>
                <a:cubicBezTo>
                  <a:pt x="8136522" y="180660"/>
                  <a:pt x="8137062" y="180116"/>
                  <a:pt x="8138140" y="179027"/>
                </a:cubicBezTo>
                <a:lnTo>
                  <a:pt x="8138140" y="175760"/>
                </a:lnTo>
                <a:cubicBezTo>
                  <a:pt x="8138140" y="172492"/>
                  <a:pt x="8136522" y="170858"/>
                  <a:pt x="8133284" y="170858"/>
                </a:cubicBezTo>
                <a:close/>
                <a:moveTo>
                  <a:pt x="2831128" y="162690"/>
                </a:moveTo>
                <a:cubicBezTo>
                  <a:pt x="2825734" y="165958"/>
                  <a:pt x="2823037" y="168136"/>
                  <a:pt x="2823037" y="169225"/>
                </a:cubicBezTo>
                <a:cubicBezTo>
                  <a:pt x="2823037" y="171404"/>
                  <a:pt x="2824116" y="172492"/>
                  <a:pt x="2826274" y="172492"/>
                </a:cubicBezTo>
                <a:cubicBezTo>
                  <a:pt x="2829510" y="172492"/>
                  <a:pt x="2831128" y="169769"/>
                  <a:pt x="2831128" y="164323"/>
                </a:cubicBezTo>
                <a:close/>
                <a:moveTo>
                  <a:pt x="3071195" y="162467"/>
                </a:moveTo>
                <a:lnTo>
                  <a:pt x="3072107" y="169947"/>
                </a:lnTo>
                <a:lnTo>
                  <a:pt x="3070131" y="165958"/>
                </a:lnTo>
                <a:close/>
                <a:moveTo>
                  <a:pt x="2889388" y="159423"/>
                </a:moveTo>
                <a:cubicBezTo>
                  <a:pt x="2887230" y="159423"/>
                  <a:pt x="2883994" y="160513"/>
                  <a:pt x="2879677" y="162690"/>
                </a:cubicBezTo>
                <a:cubicBezTo>
                  <a:pt x="2875362" y="164869"/>
                  <a:pt x="2870507" y="167320"/>
                  <a:pt x="2865112" y="170042"/>
                </a:cubicBezTo>
                <a:cubicBezTo>
                  <a:pt x="2859718" y="172765"/>
                  <a:pt x="2855133" y="175215"/>
                  <a:pt x="2851357" y="177393"/>
                </a:cubicBezTo>
                <a:cubicBezTo>
                  <a:pt x="2847581" y="179572"/>
                  <a:pt x="2845693" y="181206"/>
                  <a:pt x="2845693" y="182295"/>
                </a:cubicBezTo>
                <a:cubicBezTo>
                  <a:pt x="2845693" y="185562"/>
                  <a:pt x="2845963" y="187741"/>
                  <a:pt x="2846503" y="188829"/>
                </a:cubicBezTo>
                <a:cubicBezTo>
                  <a:pt x="2847042" y="189918"/>
                  <a:pt x="2847311" y="193186"/>
                  <a:pt x="2847311" y="198632"/>
                </a:cubicBezTo>
                <a:cubicBezTo>
                  <a:pt x="2847311" y="198632"/>
                  <a:pt x="2847851" y="198632"/>
                  <a:pt x="2848929" y="198632"/>
                </a:cubicBezTo>
                <a:lnTo>
                  <a:pt x="2852167" y="198632"/>
                </a:lnTo>
                <a:cubicBezTo>
                  <a:pt x="2857561" y="198632"/>
                  <a:pt x="2865383" y="193730"/>
                  <a:pt x="2875631" y="183928"/>
                </a:cubicBezTo>
                <a:cubicBezTo>
                  <a:pt x="2885881" y="174127"/>
                  <a:pt x="2891006" y="166502"/>
                  <a:pt x="2891006" y="161057"/>
                </a:cubicBezTo>
                <a:cubicBezTo>
                  <a:pt x="2891006" y="159967"/>
                  <a:pt x="2890466" y="159423"/>
                  <a:pt x="2889388" y="159423"/>
                </a:cubicBezTo>
                <a:close/>
                <a:moveTo>
                  <a:pt x="6348345" y="148375"/>
                </a:moveTo>
                <a:cubicBezTo>
                  <a:pt x="6350651" y="147440"/>
                  <a:pt x="6352912" y="147538"/>
                  <a:pt x="6355101" y="149289"/>
                </a:cubicBezTo>
                <a:cubicBezTo>
                  <a:pt x="6362781" y="155433"/>
                  <a:pt x="6366254" y="164658"/>
                  <a:pt x="6368403" y="174733"/>
                </a:cubicBezTo>
                <a:lnTo>
                  <a:pt x="6372292" y="196896"/>
                </a:lnTo>
                <a:lnTo>
                  <a:pt x="6366911" y="202716"/>
                </a:lnTo>
                <a:cubicBezTo>
                  <a:pt x="6363675" y="206527"/>
                  <a:pt x="6361517" y="208978"/>
                  <a:pt x="6360438" y="210067"/>
                </a:cubicBezTo>
                <a:cubicBezTo>
                  <a:pt x="6358281" y="214423"/>
                  <a:pt x="6355313" y="217146"/>
                  <a:pt x="6351538" y="218235"/>
                </a:cubicBezTo>
                <a:cubicBezTo>
                  <a:pt x="6347762" y="219325"/>
                  <a:pt x="6345334" y="220958"/>
                  <a:pt x="6344255" y="223137"/>
                </a:cubicBezTo>
                <a:cubicBezTo>
                  <a:pt x="6344255" y="224225"/>
                  <a:pt x="6345334" y="224770"/>
                  <a:pt x="6347492" y="224770"/>
                </a:cubicBezTo>
                <a:cubicBezTo>
                  <a:pt x="6356123" y="224770"/>
                  <a:pt x="6361248" y="223409"/>
                  <a:pt x="6362866" y="220686"/>
                </a:cubicBezTo>
                <a:cubicBezTo>
                  <a:pt x="6364484" y="217963"/>
                  <a:pt x="6367990" y="213879"/>
                  <a:pt x="6373385" y="208433"/>
                </a:cubicBezTo>
                <a:lnTo>
                  <a:pt x="6374420" y="207911"/>
                </a:lnTo>
                <a:lnTo>
                  <a:pt x="6379007" y="226315"/>
                </a:lnTo>
                <a:lnTo>
                  <a:pt x="6380793" y="233455"/>
                </a:lnTo>
                <a:lnTo>
                  <a:pt x="6378239" y="235389"/>
                </a:lnTo>
                <a:cubicBezTo>
                  <a:pt x="6372845" y="237023"/>
                  <a:pt x="6369070" y="238928"/>
                  <a:pt x="6366911" y="241107"/>
                </a:cubicBezTo>
                <a:cubicBezTo>
                  <a:pt x="6366911" y="245463"/>
                  <a:pt x="6364754" y="248730"/>
                  <a:pt x="6360438" y="250909"/>
                </a:cubicBezTo>
                <a:lnTo>
                  <a:pt x="6353966" y="254176"/>
                </a:lnTo>
                <a:cubicBezTo>
                  <a:pt x="6348570" y="257444"/>
                  <a:pt x="6346413" y="259621"/>
                  <a:pt x="6347492" y="260711"/>
                </a:cubicBezTo>
                <a:cubicBezTo>
                  <a:pt x="6347492" y="261800"/>
                  <a:pt x="6348570" y="262344"/>
                  <a:pt x="6350728" y="262344"/>
                </a:cubicBezTo>
                <a:cubicBezTo>
                  <a:pt x="6355044" y="262344"/>
                  <a:pt x="6362056" y="259349"/>
                  <a:pt x="6371765" y="253360"/>
                </a:cubicBezTo>
                <a:lnTo>
                  <a:pt x="6383776" y="244940"/>
                </a:lnTo>
                <a:lnTo>
                  <a:pt x="6386998" y="256800"/>
                </a:lnTo>
                <a:cubicBezTo>
                  <a:pt x="6387803" y="259514"/>
                  <a:pt x="6388721" y="262515"/>
                  <a:pt x="6389892" y="266315"/>
                </a:cubicBezTo>
                <a:lnTo>
                  <a:pt x="6390119" y="267049"/>
                </a:lnTo>
                <a:lnTo>
                  <a:pt x="6386332" y="272147"/>
                </a:lnTo>
                <a:cubicBezTo>
                  <a:pt x="6384172" y="273235"/>
                  <a:pt x="6380128" y="275958"/>
                  <a:pt x="6374193" y="280315"/>
                </a:cubicBezTo>
                <a:cubicBezTo>
                  <a:pt x="6368260" y="284672"/>
                  <a:pt x="6362056" y="289572"/>
                  <a:pt x="6355584" y="295017"/>
                </a:cubicBezTo>
                <a:cubicBezTo>
                  <a:pt x="6349110" y="300463"/>
                  <a:pt x="6343177" y="305909"/>
                  <a:pt x="6337781" y="311354"/>
                </a:cubicBezTo>
                <a:cubicBezTo>
                  <a:pt x="6332388" y="316800"/>
                  <a:pt x="6329690" y="320068"/>
                  <a:pt x="6329690" y="321157"/>
                </a:cubicBezTo>
                <a:lnTo>
                  <a:pt x="6329690" y="322791"/>
                </a:lnTo>
                <a:lnTo>
                  <a:pt x="6334545" y="322791"/>
                </a:lnTo>
                <a:cubicBezTo>
                  <a:pt x="6343177" y="322791"/>
                  <a:pt x="6349649" y="318434"/>
                  <a:pt x="6353966" y="309721"/>
                </a:cubicBezTo>
                <a:cubicBezTo>
                  <a:pt x="6358281" y="301008"/>
                  <a:pt x="6363135" y="295563"/>
                  <a:pt x="6368529" y="293384"/>
                </a:cubicBezTo>
                <a:lnTo>
                  <a:pt x="6373385" y="293384"/>
                </a:lnTo>
                <a:cubicBezTo>
                  <a:pt x="6375543" y="293384"/>
                  <a:pt x="6376890" y="293112"/>
                  <a:pt x="6377431" y="292568"/>
                </a:cubicBezTo>
                <a:cubicBezTo>
                  <a:pt x="6377969" y="292023"/>
                  <a:pt x="6378779" y="291751"/>
                  <a:pt x="6379858" y="291751"/>
                </a:cubicBezTo>
                <a:lnTo>
                  <a:pt x="6394465" y="281133"/>
                </a:lnTo>
                <a:lnTo>
                  <a:pt x="6399992" y="299199"/>
                </a:lnTo>
                <a:lnTo>
                  <a:pt x="6394423" y="304821"/>
                </a:lnTo>
                <a:cubicBezTo>
                  <a:pt x="6392265" y="306998"/>
                  <a:pt x="6390377" y="308359"/>
                  <a:pt x="6388758" y="308905"/>
                </a:cubicBezTo>
                <a:cubicBezTo>
                  <a:pt x="6387140" y="309449"/>
                  <a:pt x="6386332" y="311354"/>
                  <a:pt x="6386332" y="314622"/>
                </a:cubicBezTo>
                <a:cubicBezTo>
                  <a:pt x="6386332" y="317889"/>
                  <a:pt x="6388489" y="319523"/>
                  <a:pt x="6392804" y="319523"/>
                </a:cubicBezTo>
                <a:lnTo>
                  <a:pt x="6394423" y="319523"/>
                </a:lnTo>
                <a:lnTo>
                  <a:pt x="6403557" y="310961"/>
                </a:lnTo>
                <a:lnTo>
                  <a:pt x="6409741" y="331449"/>
                </a:lnTo>
                <a:lnTo>
                  <a:pt x="6402513" y="342394"/>
                </a:lnTo>
                <a:cubicBezTo>
                  <a:pt x="6402513" y="342394"/>
                  <a:pt x="6401975" y="343484"/>
                  <a:pt x="6400895" y="345662"/>
                </a:cubicBezTo>
                <a:cubicBezTo>
                  <a:pt x="6400895" y="345662"/>
                  <a:pt x="6401436" y="345662"/>
                  <a:pt x="6402513" y="345662"/>
                </a:cubicBezTo>
                <a:lnTo>
                  <a:pt x="6404131" y="345662"/>
                </a:lnTo>
                <a:lnTo>
                  <a:pt x="6411520" y="340689"/>
                </a:lnTo>
                <a:lnTo>
                  <a:pt x="6414325" y="371540"/>
                </a:lnTo>
                <a:lnTo>
                  <a:pt x="6409797" y="377518"/>
                </a:lnTo>
                <a:cubicBezTo>
                  <a:pt x="6404941" y="379152"/>
                  <a:pt x="6402513" y="381059"/>
                  <a:pt x="6402513" y="383236"/>
                </a:cubicBezTo>
                <a:cubicBezTo>
                  <a:pt x="6402513" y="385415"/>
                  <a:pt x="6403593" y="386504"/>
                  <a:pt x="6405749" y="386504"/>
                </a:cubicBezTo>
                <a:lnTo>
                  <a:pt x="6415316" y="382438"/>
                </a:lnTo>
                <a:lnTo>
                  <a:pt x="6417774" y="409474"/>
                </a:lnTo>
                <a:lnTo>
                  <a:pt x="6412224" y="414276"/>
                </a:lnTo>
                <a:lnTo>
                  <a:pt x="6405749" y="414276"/>
                </a:lnTo>
                <a:lnTo>
                  <a:pt x="6394423" y="425711"/>
                </a:lnTo>
                <a:cubicBezTo>
                  <a:pt x="6393343" y="427890"/>
                  <a:pt x="6392804" y="430613"/>
                  <a:pt x="6392804" y="433880"/>
                </a:cubicBezTo>
                <a:cubicBezTo>
                  <a:pt x="6392804" y="437148"/>
                  <a:pt x="6392804" y="439325"/>
                  <a:pt x="6392804" y="440415"/>
                </a:cubicBezTo>
                <a:lnTo>
                  <a:pt x="6397659" y="440415"/>
                </a:lnTo>
                <a:cubicBezTo>
                  <a:pt x="6400895" y="436058"/>
                  <a:pt x="6404672" y="431430"/>
                  <a:pt x="6408987" y="426529"/>
                </a:cubicBezTo>
                <a:lnTo>
                  <a:pt x="6418505" y="417520"/>
                </a:lnTo>
                <a:lnTo>
                  <a:pt x="6420416" y="438538"/>
                </a:lnTo>
                <a:lnTo>
                  <a:pt x="6420845" y="440680"/>
                </a:lnTo>
                <a:lnTo>
                  <a:pt x="6407369" y="453485"/>
                </a:lnTo>
                <a:cubicBezTo>
                  <a:pt x="6406290" y="454574"/>
                  <a:pt x="6406020" y="455662"/>
                  <a:pt x="6406559" y="456751"/>
                </a:cubicBezTo>
                <a:cubicBezTo>
                  <a:pt x="6407099" y="457841"/>
                  <a:pt x="6406290" y="459474"/>
                  <a:pt x="6404131" y="461653"/>
                </a:cubicBezTo>
                <a:cubicBezTo>
                  <a:pt x="6401975" y="463830"/>
                  <a:pt x="6399816" y="464376"/>
                  <a:pt x="6397659" y="463286"/>
                </a:cubicBezTo>
                <a:cubicBezTo>
                  <a:pt x="6395501" y="462197"/>
                  <a:pt x="6393343" y="462742"/>
                  <a:pt x="6391186" y="464920"/>
                </a:cubicBezTo>
                <a:cubicBezTo>
                  <a:pt x="6389028" y="467099"/>
                  <a:pt x="6383633" y="471999"/>
                  <a:pt x="6375003" y="479623"/>
                </a:cubicBezTo>
                <a:cubicBezTo>
                  <a:pt x="6366372" y="487247"/>
                  <a:pt x="6362056" y="492148"/>
                  <a:pt x="6362056" y="494326"/>
                </a:cubicBezTo>
                <a:lnTo>
                  <a:pt x="6365293" y="494326"/>
                </a:lnTo>
                <a:cubicBezTo>
                  <a:pt x="6375003" y="486702"/>
                  <a:pt x="6384712" y="484525"/>
                  <a:pt x="6394423" y="487791"/>
                </a:cubicBezTo>
                <a:cubicBezTo>
                  <a:pt x="6396580" y="485613"/>
                  <a:pt x="6398198" y="483435"/>
                  <a:pt x="6399277" y="481257"/>
                </a:cubicBezTo>
                <a:cubicBezTo>
                  <a:pt x="6400356" y="479079"/>
                  <a:pt x="6401975" y="476900"/>
                  <a:pt x="6404131" y="474722"/>
                </a:cubicBezTo>
                <a:cubicBezTo>
                  <a:pt x="6410605" y="470365"/>
                  <a:pt x="6415460" y="465465"/>
                  <a:pt x="6418698" y="460020"/>
                </a:cubicBezTo>
                <a:lnTo>
                  <a:pt x="6423566" y="454286"/>
                </a:lnTo>
                <a:lnTo>
                  <a:pt x="6429387" y="483393"/>
                </a:lnTo>
                <a:lnTo>
                  <a:pt x="6417078" y="497593"/>
                </a:lnTo>
                <a:lnTo>
                  <a:pt x="6418698" y="497593"/>
                </a:lnTo>
                <a:lnTo>
                  <a:pt x="6426983" y="492814"/>
                </a:lnTo>
                <a:lnTo>
                  <a:pt x="6419134" y="514465"/>
                </a:lnTo>
                <a:cubicBezTo>
                  <a:pt x="6414819" y="524146"/>
                  <a:pt x="6412487" y="531844"/>
                  <a:pt x="6420416" y="531844"/>
                </a:cubicBezTo>
                <a:cubicBezTo>
                  <a:pt x="6452437" y="531844"/>
                  <a:pt x="6477580" y="502700"/>
                  <a:pt x="6504391" y="485191"/>
                </a:cubicBezTo>
                <a:lnTo>
                  <a:pt x="6537858" y="461380"/>
                </a:lnTo>
                <a:lnTo>
                  <a:pt x="6533595" y="474722"/>
                </a:lnTo>
                <a:cubicBezTo>
                  <a:pt x="6533595" y="479079"/>
                  <a:pt x="6534136" y="482074"/>
                  <a:pt x="6535214" y="483707"/>
                </a:cubicBezTo>
                <a:cubicBezTo>
                  <a:pt x="6536294" y="485341"/>
                  <a:pt x="6536832" y="488881"/>
                  <a:pt x="6536832" y="494326"/>
                </a:cubicBezTo>
                <a:lnTo>
                  <a:pt x="6538450" y="495960"/>
                </a:lnTo>
                <a:lnTo>
                  <a:pt x="6541686" y="495960"/>
                </a:lnTo>
                <a:lnTo>
                  <a:pt x="6548160" y="495960"/>
                </a:lnTo>
                <a:lnTo>
                  <a:pt x="6553016" y="494326"/>
                </a:lnTo>
                <a:cubicBezTo>
                  <a:pt x="6556253" y="494326"/>
                  <a:pt x="6559218" y="495416"/>
                  <a:pt x="6561916" y="497593"/>
                </a:cubicBezTo>
                <a:cubicBezTo>
                  <a:pt x="6564614" y="499772"/>
                  <a:pt x="6567042" y="500861"/>
                  <a:pt x="6569198" y="500861"/>
                </a:cubicBezTo>
                <a:cubicBezTo>
                  <a:pt x="6574593" y="500861"/>
                  <a:pt x="6579718" y="500316"/>
                  <a:pt x="6584572" y="499227"/>
                </a:cubicBezTo>
                <a:cubicBezTo>
                  <a:pt x="6589428" y="498139"/>
                  <a:pt x="6594552" y="497593"/>
                  <a:pt x="6599946" y="497593"/>
                </a:cubicBezTo>
                <a:cubicBezTo>
                  <a:pt x="6602104" y="497593"/>
                  <a:pt x="6603454" y="498139"/>
                  <a:pt x="6603992" y="499227"/>
                </a:cubicBezTo>
                <a:cubicBezTo>
                  <a:pt x="6604531" y="500316"/>
                  <a:pt x="6605880" y="500861"/>
                  <a:pt x="6608036" y="500861"/>
                </a:cubicBezTo>
                <a:cubicBezTo>
                  <a:pt x="6610196" y="500861"/>
                  <a:pt x="6612622" y="500044"/>
                  <a:pt x="6615320" y="498411"/>
                </a:cubicBezTo>
                <a:cubicBezTo>
                  <a:pt x="6618017" y="496777"/>
                  <a:pt x="6620444" y="495960"/>
                  <a:pt x="6622603" y="495960"/>
                </a:cubicBezTo>
                <a:cubicBezTo>
                  <a:pt x="6624760" y="495960"/>
                  <a:pt x="6626108" y="496232"/>
                  <a:pt x="6626648" y="496777"/>
                </a:cubicBezTo>
                <a:cubicBezTo>
                  <a:pt x="6627188" y="497321"/>
                  <a:pt x="6628536" y="497593"/>
                  <a:pt x="6630694" y="497593"/>
                </a:cubicBezTo>
                <a:cubicBezTo>
                  <a:pt x="6632852" y="497593"/>
                  <a:pt x="6635548" y="496777"/>
                  <a:pt x="6638784" y="495142"/>
                </a:cubicBezTo>
                <a:cubicBezTo>
                  <a:pt x="6642022" y="493509"/>
                  <a:pt x="6643640" y="491058"/>
                  <a:pt x="6643640" y="487791"/>
                </a:cubicBezTo>
                <a:cubicBezTo>
                  <a:pt x="6643640" y="482346"/>
                  <a:pt x="6643101" y="476356"/>
                  <a:pt x="6642022" y="469821"/>
                </a:cubicBezTo>
                <a:cubicBezTo>
                  <a:pt x="6640943" y="463286"/>
                  <a:pt x="6640404" y="456751"/>
                  <a:pt x="6640404" y="450216"/>
                </a:cubicBezTo>
                <a:cubicBezTo>
                  <a:pt x="6638246" y="445860"/>
                  <a:pt x="6635548" y="441504"/>
                  <a:pt x="6632312" y="437148"/>
                </a:cubicBezTo>
                <a:lnTo>
                  <a:pt x="6632312" y="435514"/>
                </a:lnTo>
                <a:cubicBezTo>
                  <a:pt x="6632312" y="434425"/>
                  <a:pt x="6632582" y="433608"/>
                  <a:pt x="6633121" y="433064"/>
                </a:cubicBezTo>
                <a:cubicBezTo>
                  <a:pt x="6633661" y="432518"/>
                  <a:pt x="6633930" y="431702"/>
                  <a:pt x="6633930" y="430613"/>
                </a:cubicBezTo>
                <a:cubicBezTo>
                  <a:pt x="6633930" y="426257"/>
                  <a:pt x="6633121" y="418632"/>
                  <a:pt x="6631503" y="407741"/>
                </a:cubicBezTo>
                <a:lnTo>
                  <a:pt x="6628768" y="396698"/>
                </a:lnTo>
                <a:lnTo>
                  <a:pt x="6688192" y="354419"/>
                </a:lnTo>
                <a:lnTo>
                  <a:pt x="6752240" y="310071"/>
                </a:lnTo>
                <a:lnTo>
                  <a:pt x="6753685" y="312989"/>
                </a:lnTo>
                <a:cubicBezTo>
                  <a:pt x="6758000" y="312989"/>
                  <a:pt x="6762316" y="310810"/>
                  <a:pt x="6766630" y="306454"/>
                </a:cubicBezTo>
                <a:lnTo>
                  <a:pt x="6771415" y="296794"/>
                </a:lnTo>
                <a:lnTo>
                  <a:pt x="6780792" y="290301"/>
                </a:lnTo>
                <a:lnTo>
                  <a:pt x="6781104" y="290117"/>
                </a:lnTo>
                <a:lnTo>
                  <a:pt x="6786050" y="290117"/>
                </a:lnTo>
                <a:cubicBezTo>
                  <a:pt x="6791444" y="290117"/>
                  <a:pt x="6797109" y="289028"/>
                  <a:pt x="6803042" y="286849"/>
                </a:cubicBezTo>
                <a:cubicBezTo>
                  <a:pt x="6808976" y="284672"/>
                  <a:pt x="6811944" y="280315"/>
                  <a:pt x="6811944" y="273780"/>
                </a:cubicBezTo>
                <a:lnTo>
                  <a:pt x="6810798" y="272625"/>
                </a:lnTo>
                <a:lnTo>
                  <a:pt x="6877616" y="233265"/>
                </a:lnTo>
                <a:lnTo>
                  <a:pt x="6887169" y="228297"/>
                </a:lnTo>
                <a:lnTo>
                  <a:pt x="6884767" y="233755"/>
                </a:lnTo>
                <a:cubicBezTo>
                  <a:pt x="6882608" y="235389"/>
                  <a:pt x="6881530" y="237295"/>
                  <a:pt x="6881530" y="239474"/>
                </a:cubicBezTo>
                <a:cubicBezTo>
                  <a:pt x="6881530" y="243830"/>
                  <a:pt x="6883418" y="246553"/>
                  <a:pt x="6887194" y="247642"/>
                </a:cubicBezTo>
                <a:cubicBezTo>
                  <a:pt x="6890971" y="248730"/>
                  <a:pt x="6892858" y="250909"/>
                  <a:pt x="6892858" y="254176"/>
                </a:cubicBezTo>
                <a:cubicBezTo>
                  <a:pt x="6892858" y="256354"/>
                  <a:pt x="6892588" y="258260"/>
                  <a:pt x="6892049" y="259894"/>
                </a:cubicBezTo>
                <a:cubicBezTo>
                  <a:pt x="6891510" y="261528"/>
                  <a:pt x="6891239" y="263433"/>
                  <a:pt x="6891239" y="265612"/>
                </a:cubicBezTo>
                <a:cubicBezTo>
                  <a:pt x="6891239" y="269968"/>
                  <a:pt x="6892588" y="273508"/>
                  <a:pt x="6895285" y="276231"/>
                </a:cubicBezTo>
                <a:cubicBezTo>
                  <a:pt x="6897982" y="278954"/>
                  <a:pt x="6899871" y="282493"/>
                  <a:pt x="6900950" y="286849"/>
                </a:cubicBezTo>
                <a:cubicBezTo>
                  <a:pt x="6902028" y="287938"/>
                  <a:pt x="6902298" y="289572"/>
                  <a:pt x="6901760" y="291751"/>
                </a:cubicBezTo>
                <a:cubicBezTo>
                  <a:pt x="6901218" y="293929"/>
                  <a:pt x="6900950" y="295563"/>
                  <a:pt x="6900950" y="296652"/>
                </a:cubicBezTo>
                <a:cubicBezTo>
                  <a:pt x="6903107" y="302098"/>
                  <a:pt x="6906614" y="307270"/>
                  <a:pt x="6911469" y="312172"/>
                </a:cubicBezTo>
                <a:cubicBezTo>
                  <a:pt x="6916324" y="317073"/>
                  <a:pt x="6918751" y="322791"/>
                  <a:pt x="6918751" y="329326"/>
                </a:cubicBezTo>
                <a:cubicBezTo>
                  <a:pt x="6918751" y="332592"/>
                  <a:pt x="6917942" y="335587"/>
                  <a:pt x="6916324" y="338310"/>
                </a:cubicBezTo>
                <a:cubicBezTo>
                  <a:pt x="6914706" y="341033"/>
                  <a:pt x="6913896" y="344028"/>
                  <a:pt x="6913896" y="347296"/>
                </a:cubicBezTo>
                <a:cubicBezTo>
                  <a:pt x="6913896" y="356008"/>
                  <a:pt x="6918751" y="365266"/>
                  <a:pt x="6928460" y="375068"/>
                </a:cubicBezTo>
                <a:cubicBezTo>
                  <a:pt x="6938172" y="384869"/>
                  <a:pt x="6943026" y="392494"/>
                  <a:pt x="6943026" y="397939"/>
                </a:cubicBezTo>
                <a:cubicBezTo>
                  <a:pt x="6943026" y="400118"/>
                  <a:pt x="6942486" y="402024"/>
                  <a:pt x="6941408" y="403657"/>
                </a:cubicBezTo>
                <a:cubicBezTo>
                  <a:pt x="6940328" y="405290"/>
                  <a:pt x="6939788" y="407197"/>
                  <a:pt x="6939788" y="409375"/>
                </a:cubicBezTo>
                <a:cubicBezTo>
                  <a:pt x="6939788" y="414820"/>
                  <a:pt x="6941946" y="418088"/>
                  <a:pt x="6946262" y="419178"/>
                </a:cubicBezTo>
                <a:cubicBezTo>
                  <a:pt x="6950577" y="420266"/>
                  <a:pt x="6952735" y="421355"/>
                  <a:pt x="6952735" y="422445"/>
                </a:cubicBezTo>
                <a:cubicBezTo>
                  <a:pt x="6952735" y="426801"/>
                  <a:pt x="6951657" y="431157"/>
                  <a:pt x="6949499" y="435514"/>
                </a:cubicBezTo>
                <a:lnTo>
                  <a:pt x="6949499" y="456751"/>
                </a:lnTo>
                <a:cubicBezTo>
                  <a:pt x="6949499" y="458930"/>
                  <a:pt x="6950308" y="460564"/>
                  <a:pt x="6951926" y="461653"/>
                </a:cubicBezTo>
                <a:cubicBezTo>
                  <a:pt x="6953544" y="462742"/>
                  <a:pt x="6955432" y="462742"/>
                  <a:pt x="6957590" y="461653"/>
                </a:cubicBezTo>
                <a:lnTo>
                  <a:pt x="6957590" y="463286"/>
                </a:lnTo>
                <a:cubicBezTo>
                  <a:pt x="6957590" y="465465"/>
                  <a:pt x="6957320" y="467099"/>
                  <a:pt x="6956781" y="468188"/>
                </a:cubicBezTo>
                <a:cubicBezTo>
                  <a:pt x="6956242" y="469276"/>
                  <a:pt x="6955971" y="470911"/>
                  <a:pt x="6955971" y="473088"/>
                </a:cubicBezTo>
                <a:cubicBezTo>
                  <a:pt x="6955971" y="478534"/>
                  <a:pt x="6958400" y="483707"/>
                  <a:pt x="6963253" y="488609"/>
                </a:cubicBezTo>
                <a:cubicBezTo>
                  <a:pt x="6968108" y="493509"/>
                  <a:pt x="6969458" y="499227"/>
                  <a:pt x="6967300" y="505762"/>
                </a:cubicBezTo>
                <a:cubicBezTo>
                  <a:pt x="6969458" y="509030"/>
                  <a:pt x="6972154" y="512025"/>
                  <a:pt x="6975392" y="514747"/>
                </a:cubicBezTo>
                <a:cubicBezTo>
                  <a:pt x="6978628" y="517470"/>
                  <a:pt x="6980247" y="521554"/>
                  <a:pt x="6980247" y="527000"/>
                </a:cubicBezTo>
                <a:cubicBezTo>
                  <a:pt x="6980247" y="529177"/>
                  <a:pt x="6979978" y="530539"/>
                  <a:pt x="6979437" y="531084"/>
                </a:cubicBezTo>
                <a:cubicBezTo>
                  <a:pt x="6978897" y="531628"/>
                  <a:pt x="6978628" y="532990"/>
                  <a:pt x="6978628" y="535168"/>
                </a:cubicBezTo>
                <a:cubicBezTo>
                  <a:pt x="6978628" y="537346"/>
                  <a:pt x="6980247" y="543881"/>
                  <a:pt x="6983483" y="554772"/>
                </a:cubicBezTo>
                <a:cubicBezTo>
                  <a:pt x="6986720" y="565663"/>
                  <a:pt x="6988878" y="572198"/>
                  <a:pt x="6989956" y="574377"/>
                </a:cubicBezTo>
                <a:cubicBezTo>
                  <a:pt x="6992114" y="577644"/>
                  <a:pt x="6995619" y="581456"/>
                  <a:pt x="7000474" y="585812"/>
                </a:cubicBezTo>
                <a:cubicBezTo>
                  <a:pt x="7005330" y="590168"/>
                  <a:pt x="7007758" y="595070"/>
                  <a:pt x="7007758" y="600515"/>
                </a:cubicBezTo>
                <a:cubicBezTo>
                  <a:pt x="7007758" y="602693"/>
                  <a:pt x="7006949" y="604871"/>
                  <a:pt x="7005330" y="607050"/>
                </a:cubicBezTo>
                <a:cubicBezTo>
                  <a:pt x="7003712" y="609228"/>
                  <a:pt x="7002904" y="611950"/>
                  <a:pt x="7002904" y="615219"/>
                </a:cubicBezTo>
                <a:cubicBezTo>
                  <a:pt x="7002904" y="618485"/>
                  <a:pt x="7003981" y="621208"/>
                  <a:pt x="7006140" y="623387"/>
                </a:cubicBezTo>
                <a:cubicBezTo>
                  <a:pt x="7008298" y="625564"/>
                  <a:pt x="7009914" y="628287"/>
                  <a:pt x="7010994" y="631555"/>
                </a:cubicBezTo>
                <a:cubicBezTo>
                  <a:pt x="7010994" y="632643"/>
                  <a:pt x="7011263" y="634822"/>
                  <a:pt x="7011803" y="638089"/>
                </a:cubicBezTo>
                <a:cubicBezTo>
                  <a:pt x="7012344" y="641357"/>
                  <a:pt x="7012613" y="643535"/>
                  <a:pt x="7012613" y="644624"/>
                </a:cubicBezTo>
                <a:cubicBezTo>
                  <a:pt x="7013692" y="650069"/>
                  <a:pt x="7015580" y="655243"/>
                  <a:pt x="7018276" y="660145"/>
                </a:cubicBezTo>
                <a:cubicBezTo>
                  <a:pt x="7020974" y="665045"/>
                  <a:pt x="7022862" y="670218"/>
                  <a:pt x="7023940" y="675664"/>
                </a:cubicBezTo>
                <a:cubicBezTo>
                  <a:pt x="7025020" y="678931"/>
                  <a:pt x="7026638" y="682199"/>
                  <a:pt x="7028794" y="685466"/>
                </a:cubicBezTo>
                <a:cubicBezTo>
                  <a:pt x="7030953" y="688734"/>
                  <a:pt x="7032030" y="691457"/>
                  <a:pt x="7032030" y="693634"/>
                </a:cubicBezTo>
                <a:lnTo>
                  <a:pt x="7033650" y="719773"/>
                </a:lnTo>
                <a:cubicBezTo>
                  <a:pt x="7034729" y="721951"/>
                  <a:pt x="7037966" y="723585"/>
                  <a:pt x="7043360" y="724674"/>
                </a:cubicBezTo>
                <a:cubicBezTo>
                  <a:pt x="7048755" y="725764"/>
                  <a:pt x="7051451" y="729576"/>
                  <a:pt x="7051451" y="736109"/>
                </a:cubicBezTo>
                <a:cubicBezTo>
                  <a:pt x="7051451" y="740467"/>
                  <a:pt x="7050642" y="744551"/>
                  <a:pt x="7049024" y="748362"/>
                </a:cubicBezTo>
                <a:cubicBezTo>
                  <a:pt x="7047406" y="752174"/>
                  <a:pt x="7046597" y="755714"/>
                  <a:pt x="7046597" y="758981"/>
                </a:cubicBezTo>
                <a:cubicBezTo>
                  <a:pt x="7046597" y="762249"/>
                  <a:pt x="7048215" y="765788"/>
                  <a:pt x="7051451" y="769600"/>
                </a:cubicBezTo>
                <a:cubicBezTo>
                  <a:pt x="7054688" y="773412"/>
                  <a:pt x="7057386" y="776407"/>
                  <a:pt x="7059544" y="778586"/>
                </a:cubicBezTo>
                <a:cubicBezTo>
                  <a:pt x="7059544" y="786209"/>
                  <a:pt x="7061160" y="792744"/>
                  <a:pt x="7064396" y="798189"/>
                </a:cubicBezTo>
                <a:cubicBezTo>
                  <a:pt x="7067636" y="803635"/>
                  <a:pt x="7069252" y="809625"/>
                  <a:pt x="7069252" y="816160"/>
                </a:cubicBezTo>
                <a:cubicBezTo>
                  <a:pt x="7069252" y="817249"/>
                  <a:pt x="7068982" y="818338"/>
                  <a:pt x="7068444" y="819428"/>
                </a:cubicBezTo>
                <a:cubicBezTo>
                  <a:pt x="7067904" y="820516"/>
                  <a:pt x="7067636" y="821605"/>
                  <a:pt x="7067636" y="822695"/>
                </a:cubicBezTo>
                <a:lnTo>
                  <a:pt x="7067636" y="827596"/>
                </a:lnTo>
                <a:lnTo>
                  <a:pt x="7066016" y="829230"/>
                </a:lnTo>
                <a:cubicBezTo>
                  <a:pt x="7057386" y="829230"/>
                  <a:pt x="7049833" y="830319"/>
                  <a:pt x="7043360" y="832496"/>
                </a:cubicBezTo>
                <a:cubicBezTo>
                  <a:pt x="7036886" y="834675"/>
                  <a:pt x="7029875" y="835764"/>
                  <a:pt x="7022322" y="835764"/>
                </a:cubicBezTo>
                <a:cubicBezTo>
                  <a:pt x="7019086" y="835764"/>
                  <a:pt x="7016658" y="834675"/>
                  <a:pt x="7015040" y="832496"/>
                </a:cubicBezTo>
                <a:cubicBezTo>
                  <a:pt x="7013422" y="830319"/>
                  <a:pt x="7010994" y="829230"/>
                  <a:pt x="7007758" y="829230"/>
                </a:cubicBezTo>
                <a:cubicBezTo>
                  <a:pt x="7004520" y="829230"/>
                  <a:pt x="7002362" y="830863"/>
                  <a:pt x="7001284" y="834130"/>
                </a:cubicBezTo>
                <a:cubicBezTo>
                  <a:pt x="7000205" y="837398"/>
                  <a:pt x="6997509" y="839031"/>
                  <a:pt x="6993192" y="839031"/>
                </a:cubicBezTo>
                <a:lnTo>
                  <a:pt x="6985101" y="839031"/>
                </a:lnTo>
                <a:lnTo>
                  <a:pt x="6975392" y="839031"/>
                </a:lnTo>
                <a:cubicBezTo>
                  <a:pt x="6971076" y="839031"/>
                  <a:pt x="6967839" y="837942"/>
                  <a:pt x="6965682" y="835764"/>
                </a:cubicBezTo>
                <a:cubicBezTo>
                  <a:pt x="6963524" y="833586"/>
                  <a:pt x="6960288" y="832496"/>
                  <a:pt x="6955971" y="832496"/>
                </a:cubicBezTo>
                <a:cubicBezTo>
                  <a:pt x="6951657" y="832496"/>
                  <a:pt x="6947340" y="833314"/>
                  <a:pt x="6943026" y="834947"/>
                </a:cubicBezTo>
                <a:cubicBezTo>
                  <a:pt x="6938710" y="836581"/>
                  <a:pt x="6934934" y="837398"/>
                  <a:pt x="6931696" y="837398"/>
                </a:cubicBezTo>
                <a:cubicBezTo>
                  <a:pt x="6924146" y="837398"/>
                  <a:pt x="6916592" y="836309"/>
                  <a:pt x="6909042" y="834130"/>
                </a:cubicBezTo>
                <a:cubicBezTo>
                  <a:pt x="6901489" y="831952"/>
                  <a:pt x="6893398" y="830863"/>
                  <a:pt x="6884767" y="830863"/>
                </a:cubicBezTo>
                <a:lnTo>
                  <a:pt x="6883148" y="830863"/>
                </a:lnTo>
                <a:lnTo>
                  <a:pt x="6878294" y="834130"/>
                </a:lnTo>
                <a:cubicBezTo>
                  <a:pt x="6876136" y="834130"/>
                  <a:pt x="6874248" y="833858"/>
                  <a:pt x="6872630" y="833314"/>
                </a:cubicBezTo>
                <a:cubicBezTo>
                  <a:pt x="6871010" y="832768"/>
                  <a:pt x="6869123" y="832496"/>
                  <a:pt x="6866964" y="832496"/>
                </a:cubicBezTo>
                <a:cubicBezTo>
                  <a:pt x="6864808" y="832496"/>
                  <a:pt x="6863459" y="832768"/>
                  <a:pt x="6862919" y="833314"/>
                </a:cubicBezTo>
                <a:cubicBezTo>
                  <a:pt x="6862380" y="833858"/>
                  <a:pt x="6861032" y="834130"/>
                  <a:pt x="6858873" y="834130"/>
                </a:cubicBezTo>
                <a:cubicBezTo>
                  <a:pt x="6856716" y="834130"/>
                  <a:pt x="6855098" y="833858"/>
                  <a:pt x="6854019" y="833314"/>
                </a:cubicBezTo>
                <a:cubicBezTo>
                  <a:pt x="6852940" y="832768"/>
                  <a:pt x="6851320" y="832496"/>
                  <a:pt x="6849164" y="832496"/>
                </a:cubicBezTo>
                <a:cubicBezTo>
                  <a:pt x="6843770" y="832496"/>
                  <a:pt x="6839454" y="833586"/>
                  <a:pt x="6836218" y="835764"/>
                </a:cubicBezTo>
                <a:cubicBezTo>
                  <a:pt x="6832982" y="837942"/>
                  <a:pt x="6829204" y="839031"/>
                  <a:pt x="6824890" y="839031"/>
                </a:cubicBezTo>
                <a:lnTo>
                  <a:pt x="6820035" y="839031"/>
                </a:lnTo>
                <a:cubicBezTo>
                  <a:pt x="6820035" y="836853"/>
                  <a:pt x="6818416" y="834403"/>
                  <a:pt x="6815180" y="831680"/>
                </a:cubicBezTo>
                <a:cubicBezTo>
                  <a:pt x="6811944" y="828958"/>
                  <a:pt x="6809246" y="827596"/>
                  <a:pt x="6807088" y="827596"/>
                </a:cubicBezTo>
                <a:cubicBezTo>
                  <a:pt x="6801694" y="827596"/>
                  <a:pt x="6798458" y="829774"/>
                  <a:pt x="6797378" y="834130"/>
                </a:cubicBezTo>
                <a:cubicBezTo>
                  <a:pt x="6796300" y="838487"/>
                  <a:pt x="6793064" y="840665"/>
                  <a:pt x="6787669" y="840665"/>
                </a:cubicBezTo>
                <a:cubicBezTo>
                  <a:pt x="6782274" y="840665"/>
                  <a:pt x="6777150" y="839303"/>
                  <a:pt x="6772294" y="836581"/>
                </a:cubicBezTo>
                <a:cubicBezTo>
                  <a:pt x="6767440" y="833858"/>
                  <a:pt x="6762316" y="832496"/>
                  <a:pt x="6756921" y="832496"/>
                </a:cubicBezTo>
                <a:cubicBezTo>
                  <a:pt x="6754763" y="832496"/>
                  <a:pt x="6752876" y="833042"/>
                  <a:pt x="6751258" y="834130"/>
                </a:cubicBezTo>
                <a:cubicBezTo>
                  <a:pt x="6749639" y="835219"/>
                  <a:pt x="6747752" y="835764"/>
                  <a:pt x="6745594" y="835764"/>
                </a:cubicBezTo>
                <a:cubicBezTo>
                  <a:pt x="6742356" y="835764"/>
                  <a:pt x="6738581" y="833858"/>
                  <a:pt x="6734264" y="830046"/>
                </a:cubicBezTo>
                <a:cubicBezTo>
                  <a:pt x="6729950" y="826235"/>
                  <a:pt x="6727792" y="822151"/>
                  <a:pt x="6727792" y="817793"/>
                </a:cubicBezTo>
                <a:cubicBezTo>
                  <a:pt x="6727792" y="815616"/>
                  <a:pt x="6728870" y="813982"/>
                  <a:pt x="6731028" y="812893"/>
                </a:cubicBezTo>
                <a:cubicBezTo>
                  <a:pt x="6733186" y="811803"/>
                  <a:pt x="6734264" y="810170"/>
                  <a:pt x="6734264" y="807991"/>
                </a:cubicBezTo>
                <a:cubicBezTo>
                  <a:pt x="6734264" y="803635"/>
                  <a:pt x="6732108" y="801456"/>
                  <a:pt x="6727792" y="801456"/>
                </a:cubicBezTo>
                <a:cubicBezTo>
                  <a:pt x="6723476" y="801456"/>
                  <a:pt x="6721319" y="799279"/>
                  <a:pt x="6721319" y="794923"/>
                </a:cubicBezTo>
                <a:cubicBezTo>
                  <a:pt x="6721319" y="788388"/>
                  <a:pt x="6722937" y="784848"/>
                  <a:pt x="6726174" y="784304"/>
                </a:cubicBezTo>
                <a:cubicBezTo>
                  <a:pt x="6729410" y="783758"/>
                  <a:pt x="6733186" y="781853"/>
                  <a:pt x="6737502" y="778586"/>
                </a:cubicBezTo>
                <a:cubicBezTo>
                  <a:pt x="6740738" y="776407"/>
                  <a:pt x="6742356" y="774502"/>
                  <a:pt x="6742356" y="772867"/>
                </a:cubicBezTo>
                <a:cubicBezTo>
                  <a:pt x="6742356" y="771234"/>
                  <a:pt x="6742627" y="769600"/>
                  <a:pt x="6743166" y="767967"/>
                </a:cubicBezTo>
                <a:cubicBezTo>
                  <a:pt x="6743706" y="766333"/>
                  <a:pt x="6745324" y="764972"/>
                  <a:pt x="6748020" y="763883"/>
                </a:cubicBezTo>
                <a:cubicBezTo>
                  <a:pt x="6750717" y="762793"/>
                  <a:pt x="6755842" y="762249"/>
                  <a:pt x="6763394" y="762249"/>
                </a:cubicBezTo>
                <a:cubicBezTo>
                  <a:pt x="6765552" y="760070"/>
                  <a:pt x="6766630" y="757892"/>
                  <a:pt x="6766630" y="755714"/>
                </a:cubicBezTo>
                <a:cubicBezTo>
                  <a:pt x="6766630" y="753535"/>
                  <a:pt x="6764743" y="751085"/>
                  <a:pt x="6760967" y="748362"/>
                </a:cubicBezTo>
                <a:cubicBezTo>
                  <a:pt x="6757190" y="745639"/>
                  <a:pt x="6754224" y="744278"/>
                  <a:pt x="6752067" y="744278"/>
                </a:cubicBezTo>
                <a:lnTo>
                  <a:pt x="6750448" y="744278"/>
                </a:lnTo>
                <a:cubicBezTo>
                  <a:pt x="6748290" y="746456"/>
                  <a:pt x="6743974" y="751085"/>
                  <a:pt x="6737502" y="758165"/>
                </a:cubicBezTo>
                <a:cubicBezTo>
                  <a:pt x="6731028" y="765244"/>
                  <a:pt x="6726174" y="769328"/>
                  <a:pt x="6722937" y="770418"/>
                </a:cubicBezTo>
                <a:cubicBezTo>
                  <a:pt x="6719701" y="771506"/>
                  <a:pt x="6717004" y="770144"/>
                  <a:pt x="6714846" y="766333"/>
                </a:cubicBezTo>
                <a:cubicBezTo>
                  <a:pt x="6712688" y="762521"/>
                  <a:pt x="6711340" y="757892"/>
                  <a:pt x="6710800" y="752446"/>
                </a:cubicBezTo>
                <a:cubicBezTo>
                  <a:pt x="6710261" y="747000"/>
                  <a:pt x="6709720" y="741828"/>
                  <a:pt x="6709180" y="736927"/>
                </a:cubicBezTo>
                <a:cubicBezTo>
                  <a:pt x="6708642" y="732025"/>
                  <a:pt x="6708372" y="728486"/>
                  <a:pt x="6708372" y="726308"/>
                </a:cubicBezTo>
                <a:cubicBezTo>
                  <a:pt x="6708372" y="725218"/>
                  <a:pt x="6706484" y="723585"/>
                  <a:pt x="6702708" y="721407"/>
                </a:cubicBezTo>
                <a:cubicBezTo>
                  <a:pt x="6698932" y="719229"/>
                  <a:pt x="6694886" y="716778"/>
                  <a:pt x="6690571" y="714055"/>
                </a:cubicBezTo>
                <a:cubicBezTo>
                  <a:pt x="6686256" y="711332"/>
                  <a:pt x="6681940" y="709155"/>
                  <a:pt x="6677624" y="707520"/>
                </a:cubicBezTo>
                <a:cubicBezTo>
                  <a:pt x="6673309" y="705887"/>
                  <a:pt x="6670612" y="705071"/>
                  <a:pt x="6669532" y="705071"/>
                </a:cubicBezTo>
                <a:cubicBezTo>
                  <a:pt x="6667376" y="705071"/>
                  <a:pt x="6666027" y="706159"/>
                  <a:pt x="6665487" y="708337"/>
                </a:cubicBezTo>
                <a:cubicBezTo>
                  <a:pt x="6664948" y="710516"/>
                  <a:pt x="6663060" y="711604"/>
                  <a:pt x="6659823" y="711604"/>
                </a:cubicBezTo>
                <a:cubicBezTo>
                  <a:pt x="6656587" y="711604"/>
                  <a:pt x="6652272" y="710516"/>
                  <a:pt x="6646876" y="708337"/>
                </a:cubicBezTo>
                <a:cubicBezTo>
                  <a:pt x="6641483" y="706159"/>
                  <a:pt x="6638246" y="705071"/>
                  <a:pt x="6637166" y="705071"/>
                </a:cubicBezTo>
                <a:cubicBezTo>
                  <a:pt x="6637166" y="703981"/>
                  <a:pt x="6636628" y="703436"/>
                  <a:pt x="6635548" y="703436"/>
                </a:cubicBezTo>
                <a:cubicBezTo>
                  <a:pt x="6631234" y="703436"/>
                  <a:pt x="6627457" y="705615"/>
                  <a:pt x="6624221" y="709971"/>
                </a:cubicBezTo>
                <a:cubicBezTo>
                  <a:pt x="6620985" y="714327"/>
                  <a:pt x="6617208" y="716506"/>
                  <a:pt x="6612892" y="716506"/>
                </a:cubicBezTo>
                <a:lnTo>
                  <a:pt x="6611274" y="716506"/>
                </a:lnTo>
                <a:lnTo>
                  <a:pt x="6604800" y="709971"/>
                </a:lnTo>
                <a:lnTo>
                  <a:pt x="6591855" y="716506"/>
                </a:lnTo>
                <a:lnTo>
                  <a:pt x="6590237" y="716506"/>
                </a:lnTo>
                <a:cubicBezTo>
                  <a:pt x="6584842" y="716506"/>
                  <a:pt x="6580256" y="715416"/>
                  <a:pt x="6576480" y="713239"/>
                </a:cubicBezTo>
                <a:cubicBezTo>
                  <a:pt x="6572706" y="711060"/>
                  <a:pt x="6568120" y="709971"/>
                  <a:pt x="6562725" y="709971"/>
                </a:cubicBezTo>
                <a:cubicBezTo>
                  <a:pt x="6560568" y="709971"/>
                  <a:pt x="6558680" y="710516"/>
                  <a:pt x="6557062" y="711604"/>
                </a:cubicBezTo>
                <a:cubicBezTo>
                  <a:pt x="6555444" y="712694"/>
                  <a:pt x="6553554" y="713239"/>
                  <a:pt x="6551398" y="713239"/>
                </a:cubicBezTo>
                <a:cubicBezTo>
                  <a:pt x="6549240" y="713239"/>
                  <a:pt x="6547621" y="712694"/>
                  <a:pt x="6546542" y="711604"/>
                </a:cubicBezTo>
                <a:cubicBezTo>
                  <a:pt x="6545464" y="710516"/>
                  <a:pt x="6543845" y="709971"/>
                  <a:pt x="6541686" y="709971"/>
                </a:cubicBezTo>
                <a:cubicBezTo>
                  <a:pt x="6539530" y="709971"/>
                  <a:pt x="6538181" y="710788"/>
                  <a:pt x="6537641" y="712422"/>
                </a:cubicBezTo>
                <a:cubicBezTo>
                  <a:pt x="6537102" y="714055"/>
                  <a:pt x="6535754" y="714872"/>
                  <a:pt x="6533595" y="714872"/>
                </a:cubicBezTo>
                <a:cubicBezTo>
                  <a:pt x="6531438" y="714872"/>
                  <a:pt x="6530090" y="714327"/>
                  <a:pt x="6529550" y="713239"/>
                </a:cubicBezTo>
                <a:cubicBezTo>
                  <a:pt x="6529010" y="712150"/>
                  <a:pt x="6527662" y="711604"/>
                  <a:pt x="6525505" y="711604"/>
                </a:cubicBezTo>
                <a:cubicBezTo>
                  <a:pt x="6521188" y="711604"/>
                  <a:pt x="6517952" y="712694"/>
                  <a:pt x="6515794" y="714872"/>
                </a:cubicBezTo>
                <a:cubicBezTo>
                  <a:pt x="6513637" y="717050"/>
                  <a:pt x="6510940" y="718139"/>
                  <a:pt x="6507702" y="718139"/>
                </a:cubicBezTo>
                <a:lnTo>
                  <a:pt x="6506084" y="718139"/>
                </a:lnTo>
                <a:lnTo>
                  <a:pt x="6501229" y="716506"/>
                </a:lnTo>
                <a:lnTo>
                  <a:pt x="6488284" y="716506"/>
                </a:lnTo>
                <a:cubicBezTo>
                  <a:pt x="6487205" y="715416"/>
                  <a:pt x="6485587" y="714872"/>
                  <a:pt x="6483428" y="714872"/>
                </a:cubicBezTo>
                <a:lnTo>
                  <a:pt x="6481810" y="714872"/>
                </a:lnTo>
                <a:cubicBezTo>
                  <a:pt x="6478574" y="717050"/>
                  <a:pt x="6473449" y="720318"/>
                  <a:pt x="6466437" y="724674"/>
                </a:cubicBezTo>
                <a:cubicBezTo>
                  <a:pt x="6459425" y="729030"/>
                  <a:pt x="6455378" y="733932"/>
                  <a:pt x="6454300" y="739377"/>
                </a:cubicBezTo>
                <a:lnTo>
                  <a:pt x="6454300" y="745912"/>
                </a:lnTo>
                <a:cubicBezTo>
                  <a:pt x="6454300" y="748090"/>
                  <a:pt x="6454569" y="750269"/>
                  <a:pt x="6455109" y="752446"/>
                </a:cubicBezTo>
                <a:cubicBezTo>
                  <a:pt x="6455648" y="754625"/>
                  <a:pt x="6455918" y="756804"/>
                  <a:pt x="6455918" y="758981"/>
                </a:cubicBezTo>
                <a:cubicBezTo>
                  <a:pt x="6455918" y="762249"/>
                  <a:pt x="6454569" y="764972"/>
                  <a:pt x="6451872" y="767149"/>
                </a:cubicBezTo>
                <a:cubicBezTo>
                  <a:pt x="6449175" y="769328"/>
                  <a:pt x="6447286" y="771506"/>
                  <a:pt x="6446208" y="773684"/>
                </a:cubicBezTo>
                <a:cubicBezTo>
                  <a:pt x="6444050" y="775863"/>
                  <a:pt x="6443242" y="779130"/>
                  <a:pt x="6443781" y="783486"/>
                </a:cubicBezTo>
                <a:cubicBezTo>
                  <a:pt x="6444321" y="787842"/>
                  <a:pt x="6444050" y="791654"/>
                  <a:pt x="6442971" y="794923"/>
                </a:cubicBezTo>
                <a:cubicBezTo>
                  <a:pt x="6438656" y="803635"/>
                  <a:pt x="6435689" y="809353"/>
                  <a:pt x="6434071" y="812075"/>
                </a:cubicBezTo>
                <a:cubicBezTo>
                  <a:pt x="6432452" y="814798"/>
                  <a:pt x="6432182" y="820516"/>
                  <a:pt x="6433261" y="829230"/>
                </a:cubicBezTo>
                <a:cubicBezTo>
                  <a:pt x="6430025" y="832496"/>
                  <a:pt x="6427328" y="834130"/>
                  <a:pt x="6425170" y="834130"/>
                </a:cubicBezTo>
                <a:lnTo>
                  <a:pt x="6418698" y="834130"/>
                </a:lnTo>
                <a:cubicBezTo>
                  <a:pt x="6415460" y="834130"/>
                  <a:pt x="6412763" y="834947"/>
                  <a:pt x="6410605" y="836581"/>
                </a:cubicBezTo>
                <a:cubicBezTo>
                  <a:pt x="6408448" y="838214"/>
                  <a:pt x="6406290" y="839031"/>
                  <a:pt x="6404131" y="839031"/>
                </a:cubicBezTo>
                <a:cubicBezTo>
                  <a:pt x="6400895" y="839031"/>
                  <a:pt x="6397929" y="838487"/>
                  <a:pt x="6395232" y="837398"/>
                </a:cubicBezTo>
                <a:cubicBezTo>
                  <a:pt x="6392534" y="836309"/>
                  <a:pt x="6389568" y="835764"/>
                  <a:pt x="6386332" y="835764"/>
                </a:cubicBezTo>
                <a:cubicBezTo>
                  <a:pt x="6385253" y="834675"/>
                  <a:pt x="6383633" y="834130"/>
                  <a:pt x="6381476" y="834130"/>
                </a:cubicBezTo>
                <a:lnTo>
                  <a:pt x="6363675" y="834130"/>
                </a:lnTo>
                <a:lnTo>
                  <a:pt x="6355584" y="834130"/>
                </a:lnTo>
                <a:cubicBezTo>
                  <a:pt x="6353426" y="833042"/>
                  <a:pt x="6351267" y="832496"/>
                  <a:pt x="6349110" y="832496"/>
                </a:cubicBezTo>
                <a:cubicBezTo>
                  <a:pt x="6346952" y="832496"/>
                  <a:pt x="6345065" y="832768"/>
                  <a:pt x="6343445" y="833314"/>
                </a:cubicBezTo>
                <a:cubicBezTo>
                  <a:pt x="6341827" y="833858"/>
                  <a:pt x="6339940" y="834130"/>
                  <a:pt x="6337781" y="834130"/>
                </a:cubicBezTo>
                <a:lnTo>
                  <a:pt x="6319980" y="834130"/>
                </a:lnTo>
                <a:cubicBezTo>
                  <a:pt x="6314586" y="834130"/>
                  <a:pt x="6309732" y="834403"/>
                  <a:pt x="6305415" y="834947"/>
                </a:cubicBezTo>
                <a:cubicBezTo>
                  <a:pt x="6301100" y="835491"/>
                  <a:pt x="6296245" y="835764"/>
                  <a:pt x="6290852" y="835764"/>
                </a:cubicBezTo>
                <a:cubicBezTo>
                  <a:pt x="6288694" y="835764"/>
                  <a:pt x="6287075" y="835491"/>
                  <a:pt x="6285996" y="834947"/>
                </a:cubicBezTo>
                <a:cubicBezTo>
                  <a:pt x="6284917" y="834403"/>
                  <a:pt x="6283299" y="834130"/>
                  <a:pt x="6281141" y="834130"/>
                </a:cubicBezTo>
                <a:cubicBezTo>
                  <a:pt x="6278984" y="834130"/>
                  <a:pt x="6276826" y="834947"/>
                  <a:pt x="6274667" y="836581"/>
                </a:cubicBezTo>
                <a:cubicBezTo>
                  <a:pt x="6272511" y="838214"/>
                  <a:pt x="6270352" y="839031"/>
                  <a:pt x="6268195" y="839031"/>
                </a:cubicBezTo>
                <a:cubicBezTo>
                  <a:pt x="6266037" y="839031"/>
                  <a:pt x="6263611" y="838487"/>
                  <a:pt x="6260912" y="837398"/>
                </a:cubicBezTo>
                <a:cubicBezTo>
                  <a:pt x="6258215" y="836309"/>
                  <a:pt x="6255248" y="835764"/>
                  <a:pt x="6252012" y="835764"/>
                </a:cubicBezTo>
                <a:cubicBezTo>
                  <a:pt x="6249854" y="835764"/>
                  <a:pt x="6244729" y="836309"/>
                  <a:pt x="6236638" y="837398"/>
                </a:cubicBezTo>
                <a:cubicBezTo>
                  <a:pt x="6228546" y="838487"/>
                  <a:pt x="6223962" y="839575"/>
                  <a:pt x="6222882" y="840665"/>
                </a:cubicBezTo>
                <a:lnTo>
                  <a:pt x="6214791" y="840665"/>
                </a:lnTo>
                <a:cubicBezTo>
                  <a:pt x="6207240" y="840665"/>
                  <a:pt x="6201844" y="840121"/>
                  <a:pt x="6198608" y="839031"/>
                </a:cubicBezTo>
                <a:lnTo>
                  <a:pt x="6177571" y="839031"/>
                </a:lnTo>
                <a:lnTo>
                  <a:pt x="6172715" y="839031"/>
                </a:lnTo>
                <a:cubicBezTo>
                  <a:pt x="6166242" y="839031"/>
                  <a:pt x="6159499" y="837942"/>
                  <a:pt x="6152487" y="835764"/>
                </a:cubicBezTo>
                <a:cubicBezTo>
                  <a:pt x="6145474" y="833586"/>
                  <a:pt x="6139270" y="832496"/>
                  <a:pt x="6133876" y="832496"/>
                </a:cubicBezTo>
                <a:cubicBezTo>
                  <a:pt x="6130640" y="832496"/>
                  <a:pt x="6127402" y="833586"/>
                  <a:pt x="6124166" y="835764"/>
                </a:cubicBezTo>
                <a:cubicBezTo>
                  <a:pt x="6122008" y="834675"/>
                  <a:pt x="6120121" y="833586"/>
                  <a:pt x="6118503" y="832496"/>
                </a:cubicBezTo>
                <a:cubicBezTo>
                  <a:pt x="6116885" y="831407"/>
                  <a:pt x="6114457" y="830863"/>
                  <a:pt x="6111219" y="830863"/>
                </a:cubicBezTo>
                <a:cubicBezTo>
                  <a:pt x="6109063" y="830863"/>
                  <a:pt x="6107174" y="831952"/>
                  <a:pt x="6105556" y="834130"/>
                </a:cubicBezTo>
                <a:cubicBezTo>
                  <a:pt x="6103938" y="836309"/>
                  <a:pt x="6102050" y="837398"/>
                  <a:pt x="6099892" y="837398"/>
                </a:cubicBezTo>
                <a:cubicBezTo>
                  <a:pt x="6093418" y="837398"/>
                  <a:pt x="6090182" y="834675"/>
                  <a:pt x="6090182" y="829230"/>
                </a:cubicBezTo>
                <a:cubicBezTo>
                  <a:pt x="6090182" y="827051"/>
                  <a:pt x="6090721" y="822967"/>
                  <a:pt x="6091800" y="816977"/>
                </a:cubicBezTo>
                <a:cubicBezTo>
                  <a:pt x="6092880" y="810986"/>
                  <a:pt x="6094228" y="804996"/>
                  <a:pt x="6095846" y="799007"/>
                </a:cubicBezTo>
                <a:cubicBezTo>
                  <a:pt x="6097464" y="793016"/>
                  <a:pt x="6099353" y="787570"/>
                  <a:pt x="6101510" y="782670"/>
                </a:cubicBezTo>
                <a:cubicBezTo>
                  <a:pt x="6103668" y="777769"/>
                  <a:pt x="6105825" y="775318"/>
                  <a:pt x="6107983" y="775318"/>
                </a:cubicBezTo>
                <a:cubicBezTo>
                  <a:pt x="6110142" y="775318"/>
                  <a:pt x="6111489" y="776407"/>
                  <a:pt x="6112029" y="778586"/>
                </a:cubicBezTo>
                <a:cubicBezTo>
                  <a:pt x="6112568" y="780763"/>
                  <a:pt x="6113917" y="781853"/>
                  <a:pt x="6116075" y="781853"/>
                </a:cubicBezTo>
                <a:cubicBezTo>
                  <a:pt x="6118232" y="780763"/>
                  <a:pt x="6120390" y="778586"/>
                  <a:pt x="6122548" y="775318"/>
                </a:cubicBezTo>
                <a:cubicBezTo>
                  <a:pt x="6124705" y="772051"/>
                  <a:pt x="6125784" y="769872"/>
                  <a:pt x="6125784" y="768783"/>
                </a:cubicBezTo>
                <a:cubicBezTo>
                  <a:pt x="6125784" y="765516"/>
                  <a:pt x="6124166" y="763883"/>
                  <a:pt x="6120930" y="763883"/>
                </a:cubicBezTo>
                <a:cubicBezTo>
                  <a:pt x="6118772" y="763883"/>
                  <a:pt x="6117423" y="764699"/>
                  <a:pt x="6116885" y="766333"/>
                </a:cubicBezTo>
                <a:cubicBezTo>
                  <a:pt x="6116344" y="767967"/>
                  <a:pt x="6114996" y="768783"/>
                  <a:pt x="6112839" y="768783"/>
                </a:cubicBezTo>
                <a:cubicBezTo>
                  <a:pt x="6111760" y="768783"/>
                  <a:pt x="6111219" y="766605"/>
                  <a:pt x="6111219" y="762249"/>
                </a:cubicBezTo>
                <a:lnTo>
                  <a:pt x="6111219" y="758981"/>
                </a:lnTo>
                <a:cubicBezTo>
                  <a:pt x="6120930" y="749179"/>
                  <a:pt x="6125784" y="735565"/>
                  <a:pt x="6125784" y="718139"/>
                </a:cubicBezTo>
                <a:cubicBezTo>
                  <a:pt x="6125784" y="715962"/>
                  <a:pt x="6125515" y="714327"/>
                  <a:pt x="6124976" y="713239"/>
                </a:cubicBezTo>
                <a:cubicBezTo>
                  <a:pt x="6124436" y="712150"/>
                  <a:pt x="6124166" y="711060"/>
                  <a:pt x="6124166" y="709971"/>
                </a:cubicBezTo>
                <a:cubicBezTo>
                  <a:pt x="6124166" y="705615"/>
                  <a:pt x="6126864" y="699080"/>
                  <a:pt x="6132258" y="690367"/>
                </a:cubicBezTo>
                <a:cubicBezTo>
                  <a:pt x="6137652" y="681654"/>
                  <a:pt x="6140349" y="676208"/>
                  <a:pt x="6140349" y="674031"/>
                </a:cubicBezTo>
                <a:lnTo>
                  <a:pt x="6140349" y="660961"/>
                </a:lnTo>
                <a:cubicBezTo>
                  <a:pt x="6140349" y="658783"/>
                  <a:pt x="6142508" y="656332"/>
                  <a:pt x="6146823" y="653610"/>
                </a:cubicBezTo>
                <a:cubicBezTo>
                  <a:pt x="6151138" y="650887"/>
                  <a:pt x="6153835" y="649525"/>
                  <a:pt x="6154914" y="649525"/>
                </a:cubicBezTo>
                <a:cubicBezTo>
                  <a:pt x="6157071" y="649525"/>
                  <a:pt x="6158421" y="649797"/>
                  <a:pt x="6158960" y="650341"/>
                </a:cubicBezTo>
                <a:cubicBezTo>
                  <a:pt x="6159499" y="650887"/>
                  <a:pt x="6160309" y="651159"/>
                  <a:pt x="6161388" y="651159"/>
                </a:cubicBezTo>
                <a:cubicBezTo>
                  <a:pt x="6163545" y="651159"/>
                  <a:pt x="6164624" y="649525"/>
                  <a:pt x="6164624" y="646257"/>
                </a:cubicBezTo>
                <a:cubicBezTo>
                  <a:pt x="6164624" y="640812"/>
                  <a:pt x="6162467" y="638362"/>
                  <a:pt x="6158150" y="638906"/>
                </a:cubicBezTo>
                <a:cubicBezTo>
                  <a:pt x="6153835" y="639450"/>
                  <a:pt x="6151678" y="638634"/>
                  <a:pt x="6151678" y="636456"/>
                </a:cubicBezTo>
                <a:cubicBezTo>
                  <a:pt x="6151678" y="632099"/>
                  <a:pt x="6154374" y="626382"/>
                  <a:pt x="6159770" y="619303"/>
                </a:cubicBezTo>
                <a:cubicBezTo>
                  <a:pt x="6165163" y="612222"/>
                  <a:pt x="6167860" y="605961"/>
                  <a:pt x="6167860" y="600515"/>
                </a:cubicBezTo>
                <a:cubicBezTo>
                  <a:pt x="6167860" y="600515"/>
                  <a:pt x="6167321" y="599426"/>
                  <a:pt x="6166242" y="597247"/>
                </a:cubicBezTo>
                <a:lnTo>
                  <a:pt x="6166242" y="595614"/>
                </a:lnTo>
                <a:cubicBezTo>
                  <a:pt x="6166242" y="586901"/>
                  <a:pt x="6170557" y="581456"/>
                  <a:pt x="6179189" y="579277"/>
                </a:cubicBezTo>
                <a:cubicBezTo>
                  <a:pt x="6187819" y="577100"/>
                  <a:pt x="6192134" y="571654"/>
                  <a:pt x="6192134" y="562940"/>
                </a:cubicBezTo>
                <a:cubicBezTo>
                  <a:pt x="6192134" y="559673"/>
                  <a:pt x="6190247" y="557767"/>
                  <a:pt x="6186471" y="557223"/>
                </a:cubicBezTo>
                <a:cubicBezTo>
                  <a:pt x="6182694" y="556679"/>
                  <a:pt x="6180807" y="554772"/>
                  <a:pt x="6180807" y="551505"/>
                </a:cubicBezTo>
                <a:cubicBezTo>
                  <a:pt x="6180807" y="546059"/>
                  <a:pt x="6182425" y="542519"/>
                  <a:pt x="6185662" y="540886"/>
                </a:cubicBezTo>
                <a:cubicBezTo>
                  <a:pt x="6188898" y="539252"/>
                  <a:pt x="6191055" y="536802"/>
                  <a:pt x="6192134" y="533535"/>
                </a:cubicBezTo>
                <a:cubicBezTo>
                  <a:pt x="6193214" y="527000"/>
                  <a:pt x="6194023" y="521554"/>
                  <a:pt x="6194562" y="517198"/>
                </a:cubicBezTo>
                <a:cubicBezTo>
                  <a:pt x="6195101" y="512841"/>
                  <a:pt x="6197529" y="507940"/>
                  <a:pt x="6201844" y="502495"/>
                </a:cubicBezTo>
                <a:cubicBezTo>
                  <a:pt x="6201844" y="502495"/>
                  <a:pt x="6202384" y="501949"/>
                  <a:pt x="6203462" y="500861"/>
                </a:cubicBezTo>
                <a:lnTo>
                  <a:pt x="6205081" y="499227"/>
                </a:lnTo>
                <a:lnTo>
                  <a:pt x="6205081" y="487791"/>
                </a:lnTo>
                <a:cubicBezTo>
                  <a:pt x="6208317" y="484525"/>
                  <a:pt x="6210206" y="481529"/>
                  <a:pt x="6210745" y="478806"/>
                </a:cubicBezTo>
                <a:cubicBezTo>
                  <a:pt x="6211285" y="476083"/>
                  <a:pt x="6211555" y="471999"/>
                  <a:pt x="6211555" y="466553"/>
                </a:cubicBezTo>
                <a:cubicBezTo>
                  <a:pt x="6216949" y="463286"/>
                  <a:pt x="6219646" y="457297"/>
                  <a:pt x="6219646" y="448583"/>
                </a:cubicBezTo>
                <a:lnTo>
                  <a:pt x="6219646" y="442048"/>
                </a:lnTo>
                <a:cubicBezTo>
                  <a:pt x="6219646" y="435514"/>
                  <a:pt x="6222344" y="428707"/>
                  <a:pt x="6227738" y="421627"/>
                </a:cubicBezTo>
                <a:cubicBezTo>
                  <a:pt x="6233132" y="414548"/>
                  <a:pt x="6235829" y="407197"/>
                  <a:pt x="6235829" y="399573"/>
                </a:cubicBezTo>
                <a:lnTo>
                  <a:pt x="6235829" y="397939"/>
                </a:lnTo>
                <a:cubicBezTo>
                  <a:pt x="6234750" y="397939"/>
                  <a:pt x="6234210" y="397395"/>
                  <a:pt x="6234210" y="396306"/>
                </a:cubicBezTo>
                <a:lnTo>
                  <a:pt x="6234210" y="393038"/>
                </a:lnTo>
                <a:cubicBezTo>
                  <a:pt x="6234210" y="387592"/>
                  <a:pt x="6236908" y="382692"/>
                  <a:pt x="6242301" y="378336"/>
                </a:cubicBezTo>
                <a:cubicBezTo>
                  <a:pt x="6247697" y="373978"/>
                  <a:pt x="6250394" y="369078"/>
                  <a:pt x="6250394" y="363633"/>
                </a:cubicBezTo>
                <a:cubicBezTo>
                  <a:pt x="6250394" y="361454"/>
                  <a:pt x="6249854" y="359820"/>
                  <a:pt x="6248776" y="358731"/>
                </a:cubicBezTo>
                <a:cubicBezTo>
                  <a:pt x="6247697" y="357642"/>
                  <a:pt x="6247157" y="356008"/>
                  <a:pt x="6247157" y="353831"/>
                </a:cubicBezTo>
                <a:lnTo>
                  <a:pt x="6247157" y="352196"/>
                </a:lnTo>
                <a:cubicBezTo>
                  <a:pt x="6252551" y="346750"/>
                  <a:pt x="6257137" y="340761"/>
                  <a:pt x="6260912" y="334226"/>
                </a:cubicBezTo>
                <a:cubicBezTo>
                  <a:pt x="6264688" y="327691"/>
                  <a:pt x="6266577" y="320612"/>
                  <a:pt x="6266577" y="312989"/>
                </a:cubicBezTo>
                <a:cubicBezTo>
                  <a:pt x="6266577" y="310810"/>
                  <a:pt x="6266307" y="308905"/>
                  <a:pt x="6265768" y="307270"/>
                </a:cubicBezTo>
                <a:cubicBezTo>
                  <a:pt x="6265229" y="305637"/>
                  <a:pt x="6264958" y="303731"/>
                  <a:pt x="6264958" y="301552"/>
                </a:cubicBezTo>
                <a:cubicBezTo>
                  <a:pt x="6264958" y="298286"/>
                  <a:pt x="6266037" y="296379"/>
                  <a:pt x="6268195" y="295835"/>
                </a:cubicBezTo>
                <a:cubicBezTo>
                  <a:pt x="6270352" y="295291"/>
                  <a:pt x="6271972" y="293929"/>
                  <a:pt x="6273049" y="291751"/>
                </a:cubicBezTo>
                <a:cubicBezTo>
                  <a:pt x="6274129" y="278681"/>
                  <a:pt x="6276287" y="266701"/>
                  <a:pt x="6279523" y="255810"/>
                </a:cubicBezTo>
                <a:cubicBezTo>
                  <a:pt x="6280602" y="251453"/>
                  <a:pt x="6282760" y="247914"/>
                  <a:pt x="6285996" y="245191"/>
                </a:cubicBezTo>
                <a:cubicBezTo>
                  <a:pt x="6289234" y="242468"/>
                  <a:pt x="6290852" y="238384"/>
                  <a:pt x="6290852" y="232939"/>
                </a:cubicBezTo>
                <a:cubicBezTo>
                  <a:pt x="6290852" y="230760"/>
                  <a:pt x="6290312" y="228309"/>
                  <a:pt x="6289234" y="225586"/>
                </a:cubicBezTo>
                <a:cubicBezTo>
                  <a:pt x="6288153" y="222863"/>
                  <a:pt x="6287616" y="220414"/>
                  <a:pt x="6287616" y="218235"/>
                </a:cubicBezTo>
                <a:lnTo>
                  <a:pt x="6287616" y="216602"/>
                </a:lnTo>
                <a:cubicBezTo>
                  <a:pt x="6290852" y="213334"/>
                  <a:pt x="6293278" y="209795"/>
                  <a:pt x="6294898" y="205983"/>
                </a:cubicBezTo>
                <a:cubicBezTo>
                  <a:pt x="6296516" y="202171"/>
                  <a:pt x="6298942" y="199176"/>
                  <a:pt x="6302179" y="196997"/>
                </a:cubicBezTo>
                <a:lnTo>
                  <a:pt x="6302179" y="179027"/>
                </a:lnTo>
                <a:cubicBezTo>
                  <a:pt x="6302179" y="179027"/>
                  <a:pt x="6302718" y="177937"/>
                  <a:pt x="6303797" y="175760"/>
                </a:cubicBezTo>
                <a:lnTo>
                  <a:pt x="6305002" y="173218"/>
                </a:lnTo>
                <a:lnTo>
                  <a:pt x="6327109" y="167951"/>
                </a:lnTo>
                <a:cubicBezTo>
                  <a:pt x="6334108" y="163285"/>
                  <a:pt x="6341428" y="151181"/>
                  <a:pt x="6348345" y="148375"/>
                </a:cubicBezTo>
                <a:close/>
                <a:moveTo>
                  <a:pt x="2806854" y="141453"/>
                </a:moveTo>
                <a:cubicBezTo>
                  <a:pt x="2799302" y="141453"/>
                  <a:pt x="2795526" y="144176"/>
                  <a:pt x="2795526" y="149621"/>
                </a:cubicBezTo>
                <a:cubicBezTo>
                  <a:pt x="2795526" y="152888"/>
                  <a:pt x="2796605" y="154522"/>
                  <a:pt x="2798762" y="154522"/>
                </a:cubicBezTo>
                <a:cubicBezTo>
                  <a:pt x="2800921" y="154522"/>
                  <a:pt x="2802808" y="152888"/>
                  <a:pt x="2804427" y="149621"/>
                </a:cubicBezTo>
                <a:cubicBezTo>
                  <a:pt x="2806045" y="146353"/>
                  <a:pt x="2806854" y="143631"/>
                  <a:pt x="2806854" y="141453"/>
                </a:cubicBezTo>
                <a:close/>
                <a:moveTo>
                  <a:pt x="2865112" y="128383"/>
                </a:moveTo>
                <a:cubicBezTo>
                  <a:pt x="2859718" y="129473"/>
                  <a:pt x="2857022" y="131378"/>
                  <a:pt x="2857022" y="134101"/>
                </a:cubicBezTo>
                <a:cubicBezTo>
                  <a:pt x="2857022" y="136824"/>
                  <a:pt x="2855943" y="139274"/>
                  <a:pt x="2853785" y="141453"/>
                </a:cubicBezTo>
                <a:cubicBezTo>
                  <a:pt x="2851628" y="144720"/>
                  <a:pt x="2848121" y="147171"/>
                  <a:pt x="2843266" y="148804"/>
                </a:cubicBezTo>
                <a:cubicBezTo>
                  <a:pt x="2838411" y="150438"/>
                  <a:pt x="2835984" y="153978"/>
                  <a:pt x="2835984" y="159423"/>
                </a:cubicBezTo>
                <a:cubicBezTo>
                  <a:pt x="2840299" y="159423"/>
                  <a:pt x="2846503" y="158878"/>
                  <a:pt x="2854594" y="157790"/>
                </a:cubicBezTo>
                <a:cubicBezTo>
                  <a:pt x="2862686" y="156700"/>
                  <a:pt x="2867811" y="153432"/>
                  <a:pt x="2869968" y="147987"/>
                </a:cubicBezTo>
                <a:cubicBezTo>
                  <a:pt x="2871047" y="144720"/>
                  <a:pt x="2871316" y="143087"/>
                  <a:pt x="2870777" y="143087"/>
                </a:cubicBezTo>
                <a:cubicBezTo>
                  <a:pt x="2870237" y="143087"/>
                  <a:pt x="2871047" y="141997"/>
                  <a:pt x="2873205" y="139818"/>
                </a:cubicBezTo>
                <a:cubicBezTo>
                  <a:pt x="2875362" y="137641"/>
                  <a:pt x="2877250" y="136008"/>
                  <a:pt x="2878869" y="134918"/>
                </a:cubicBezTo>
                <a:cubicBezTo>
                  <a:pt x="2880487" y="133829"/>
                  <a:pt x="2881295" y="131650"/>
                  <a:pt x="2881295" y="128383"/>
                </a:cubicBezTo>
                <a:close/>
                <a:moveTo>
                  <a:pt x="8141376" y="113680"/>
                </a:moveTo>
                <a:cubicBezTo>
                  <a:pt x="8133823" y="113680"/>
                  <a:pt x="8130048" y="117492"/>
                  <a:pt x="8130048" y="125116"/>
                </a:cubicBezTo>
                <a:cubicBezTo>
                  <a:pt x="8130048" y="129473"/>
                  <a:pt x="8132206" y="131650"/>
                  <a:pt x="8136522" y="131650"/>
                </a:cubicBezTo>
                <a:cubicBezTo>
                  <a:pt x="8144073" y="131650"/>
                  <a:pt x="8147850" y="128383"/>
                  <a:pt x="8147850" y="121848"/>
                </a:cubicBezTo>
                <a:cubicBezTo>
                  <a:pt x="8147850" y="116403"/>
                  <a:pt x="8145692" y="113680"/>
                  <a:pt x="8141376" y="113680"/>
                </a:cubicBezTo>
                <a:close/>
                <a:moveTo>
                  <a:pt x="2848929" y="110413"/>
                </a:moveTo>
                <a:cubicBezTo>
                  <a:pt x="2844614" y="110413"/>
                  <a:pt x="2838141" y="113680"/>
                  <a:pt x="2829510" y="120215"/>
                </a:cubicBezTo>
                <a:cubicBezTo>
                  <a:pt x="2820880" y="126750"/>
                  <a:pt x="2816563" y="132195"/>
                  <a:pt x="2816563" y="136552"/>
                </a:cubicBezTo>
                <a:cubicBezTo>
                  <a:pt x="2825195" y="136552"/>
                  <a:pt x="2833017" y="134373"/>
                  <a:pt x="2840029" y="130017"/>
                </a:cubicBezTo>
                <a:cubicBezTo>
                  <a:pt x="2847042" y="125660"/>
                  <a:pt x="2851628" y="119671"/>
                  <a:pt x="2853785" y="112046"/>
                </a:cubicBezTo>
                <a:lnTo>
                  <a:pt x="2853785" y="110413"/>
                </a:lnTo>
                <a:close/>
                <a:moveTo>
                  <a:pt x="8109256" y="102636"/>
                </a:moveTo>
                <a:cubicBezTo>
                  <a:pt x="8131028" y="105746"/>
                  <a:pt x="8154474" y="103035"/>
                  <a:pt x="8174571" y="111967"/>
                </a:cubicBezTo>
                <a:cubicBezTo>
                  <a:pt x="8184818" y="116521"/>
                  <a:pt x="8189067" y="129547"/>
                  <a:pt x="8193232" y="139959"/>
                </a:cubicBezTo>
                <a:cubicBezTo>
                  <a:pt x="8201641" y="160982"/>
                  <a:pt x="8205673" y="183502"/>
                  <a:pt x="8211893" y="205273"/>
                </a:cubicBezTo>
                <a:cubicBezTo>
                  <a:pt x="8212072" y="207418"/>
                  <a:pt x="8214031" y="232669"/>
                  <a:pt x="8216676" y="264460"/>
                </a:cubicBezTo>
                <a:lnTo>
                  <a:pt x="8216920" y="267337"/>
                </a:lnTo>
                <a:lnTo>
                  <a:pt x="8210963" y="273780"/>
                </a:lnTo>
                <a:lnTo>
                  <a:pt x="8210963" y="275414"/>
                </a:lnTo>
                <a:lnTo>
                  <a:pt x="8217722" y="276778"/>
                </a:lnTo>
                <a:lnTo>
                  <a:pt x="8219509" y="297817"/>
                </a:lnTo>
                <a:lnTo>
                  <a:pt x="8220385" y="307204"/>
                </a:lnTo>
                <a:lnTo>
                  <a:pt x="8219055" y="309721"/>
                </a:lnTo>
                <a:cubicBezTo>
                  <a:pt x="8219055" y="310810"/>
                  <a:pt x="8219593" y="311354"/>
                  <a:pt x="8220673" y="311354"/>
                </a:cubicBezTo>
                <a:lnTo>
                  <a:pt x="8220766" y="311294"/>
                </a:lnTo>
                <a:lnTo>
                  <a:pt x="8224078" y="346826"/>
                </a:lnTo>
                <a:lnTo>
                  <a:pt x="8214199" y="352196"/>
                </a:lnTo>
                <a:cubicBezTo>
                  <a:pt x="8203410" y="357642"/>
                  <a:pt x="8198016" y="363087"/>
                  <a:pt x="8198016" y="368533"/>
                </a:cubicBezTo>
                <a:cubicBezTo>
                  <a:pt x="8202332" y="368533"/>
                  <a:pt x="8206648" y="367171"/>
                  <a:pt x="8210963" y="364449"/>
                </a:cubicBezTo>
                <a:cubicBezTo>
                  <a:pt x="8215280" y="361726"/>
                  <a:pt x="8218516" y="359276"/>
                  <a:pt x="8220673" y="357098"/>
                </a:cubicBezTo>
                <a:lnTo>
                  <a:pt x="8224925" y="355905"/>
                </a:lnTo>
                <a:lnTo>
                  <a:pt x="8225576" y="362886"/>
                </a:lnTo>
                <a:lnTo>
                  <a:pt x="8226950" y="375068"/>
                </a:lnTo>
                <a:lnTo>
                  <a:pt x="8225528" y="375068"/>
                </a:lnTo>
                <a:cubicBezTo>
                  <a:pt x="8222291" y="377246"/>
                  <a:pt x="8217706" y="382964"/>
                  <a:pt x="8211773" y="392222"/>
                </a:cubicBezTo>
                <a:cubicBezTo>
                  <a:pt x="8205840" y="401480"/>
                  <a:pt x="8201254" y="407197"/>
                  <a:pt x="8198016" y="409375"/>
                </a:cubicBezTo>
                <a:lnTo>
                  <a:pt x="8198016" y="414276"/>
                </a:lnTo>
                <a:cubicBezTo>
                  <a:pt x="8200174" y="414276"/>
                  <a:pt x="8202872" y="412643"/>
                  <a:pt x="8206108" y="409375"/>
                </a:cubicBezTo>
                <a:cubicBezTo>
                  <a:pt x="8210424" y="403929"/>
                  <a:pt x="8215280" y="400390"/>
                  <a:pt x="8220673" y="398757"/>
                </a:cubicBezTo>
                <a:lnTo>
                  <a:pt x="8229172" y="392560"/>
                </a:lnTo>
                <a:lnTo>
                  <a:pt x="8230554" y="401216"/>
                </a:lnTo>
                <a:lnTo>
                  <a:pt x="8239301" y="414337"/>
                </a:lnTo>
                <a:lnTo>
                  <a:pt x="8233619" y="416727"/>
                </a:lnTo>
                <a:cubicBezTo>
                  <a:pt x="8232540" y="419450"/>
                  <a:pt x="8230382" y="421355"/>
                  <a:pt x="8227146" y="422445"/>
                </a:cubicBezTo>
                <a:lnTo>
                  <a:pt x="8210963" y="432246"/>
                </a:lnTo>
                <a:cubicBezTo>
                  <a:pt x="8208805" y="433336"/>
                  <a:pt x="8206918" y="435241"/>
                  <a:pt x="8205298" y="437964"/>
                </a:cubicBezTo>
                <a:cubicBezTo>
                  <a:pt x="8203681" y="440687"/>
                  <a:pt x="8201794" y="443137"/>
                  <a:pt x="8199636" y="445316"/>
                </a:cubicBezTo>
                <a:lnTo>
                  <a:pt x="8199636" y="448583"/>
                </a:lnTo>
                <a:cubicBezTo>
                  <a:pt x="8206108" y="448583"/>
                  <a:pt x="8215280" y="444771"/>
                  <a:pt x="8227146" y="437148"/>
                </a:cubicBezTo>
                <a:lnTo>
                  <a:pt x="8241885" y="418212"/>
                </a:lnTo>
                <a:lnTo>
                  <a:pt x="8249216" y="429208"/>
                </a:lnTo>
                <a:cubicBezTo>
                  <a:pt x="8251986" y="407049"/>
                  <a:pt x="8251928" y="340221"/>
                  <a:pt x="8277207" y="317240"/>
                </a:cubicBezTo>
                <a:lnTo>
                  <a:pt x="8318428" y="287190"/>
                </a:lnTo>
                <a:lnTo>
                  <a:pt x="8320198" y="286849"/>
                </a:lnTo>
                <a:lnTo>
                  <a:pt x="8321483" y="284962"/>
                </a:lnTo>
                <a:lnTo>
                  <a:pt x="8321777" y="284748"/>
                </a:lnTo>
                <a:cubicBezTo>
                  <a:pt x="8339592" y="273464"/>
                  <a:pt x="8359631" y="261959"/>
                  <a:pt x="8379683" y="250926"/>
                </a:cubicBezTo>
                <a:lnTo>
                  <a:pt x="8399342" y="240419"/>
                </a:lnTo>
                <a:lnTo>
                  <a:pt x="8404349" y="247642"/>
                </a:lnTo>
                <a:cubicBezTo>
                  <a:pt x="8408127" y="248730"/>
                  <a:pt x="8410014" y="250909"/>
                  <a:pt x="8410014" y="254176"/>
                </a:cubicBezTo>
                <a:cubicBezTo>
                  <a:pt x="8410014" y="256354"/>
                  <a:pt x="8409744" y="258260"/>
                  <a:pt x="8409205" y="259894"/>
                </a:cubicBezTo>
                <a:cubicBezTo>
                  <a:pt x="8408666" y="261528"/>
                  <a:pt x="8408395" y="263433"/>
                  <a:pt x="8408395" y="265612"/>
                </a:cubicBezTo>
                <a:cubicBezTo>
                  <a:pt x="8408395" y="269968"/>
                  <a:pt x="8409744" y="273508"/>
                  <a:pt x="8412441" y="276231"/>
                </a:cubicBezTo>
                <a:cubicBezTo>
                  <a:pt x="8415138" y="278954"/>
                  <a:pt x="8417027" y="282493"/>
                  <a:pt x="8418106" y="286849"/>
                </a:cubicBezTo>
                <a:cubicBezTo>
                  <a:pt x="8419184" y="287938"/>
                  <a:pt x="8419454" y="289572"/>
                  <a:pt x="8418916" y="291751"/>
                </a:cubicBezTo>
                <a:cubicBezTo>
                  <a:pt x="8418375" y="293929"/>
                  <a:pt x="8418106" y="295563"/>
                  <a:pt x="8418106" y="296652"/>
                </a:cubicBezTo>
                <a:cubicBezTo>
                  <a:pt x="8420263" y="302098"/>
                  <a:pt x="8423770" y="307270"/>
                  <a:pt x="8428624" y="312172"/>
                </a:cubicBezTo>
                <a:cubicBezTo>
                  <a:pt x="8433479" y="317073"/>
                  <a:pt x="8435907" y="322791"/>
                  <a:pt x="8435907" y="329326"/>
                </a:cubicBezTo>
                <a:cubicBezTo>
                  <a:pt x="8435907" y="332592"/>
                  <a:pt x="8435099" y="335587"/>
                  <a:pt x="8433479" y="338310"/>
                </a:cubicBezTo>
                <a:cubicBezTo>
                  <a:pt x="8431861" y="341033"/>
                  <a:pt x="8431051" y="344028"/>
                  <a:pt x="8431051" y="347296"/>
                </a:cubicBezTo>
                <a:cubicBezTo>
                  <a:pt x="8431051" y="356008"/>
                  <a:pt x="8435907" y="365266"/>
                  <a:pt x="8445616" y="375068"/>
                </a:cubicBezTo>
                <a:cubicBezTo>
                  <a:pt x="8455326" y="384869"/>
                  <a:pt x="8460181" y="392494"/>
                  <a:pt x="8460181" y="397939"/>
                </a:cubicBezTo>
                <a:cubicBezTo>
                  <a:pt x="8460181" y="400118"/>
                  <a:pt x="8459641" y="402024"/>
                  <a:pt x="8458563" y="403657"/>
                </a:cubicBezTo>
                <a:cubicBezTo>
                  <a:pt x="8457484" y="405290"/>
                  <a:pt x="8456944" y="407197"/>
                  <a:pt x="8456944" y="409375"/>
                </a:cubicBezTo>
                <a:cubicBezTo>
                  <a:pt x="8456944" y="414820"/>
                  <a:pt x="8459102" y="418088"/>
                  <a:pt x="8463417" y="419178"/>
                </a:cubicBezTo>
                <a:cubicBezTo>
                  <a:pt x="8467733" y="420266"/>
                  <a:pt x="8469891" y="421355"/>
                  <a:pt x="8469891" y="422445"/>
                </a:cubicBezTo>
                <a:cubicBezTo>
                  <a:pt x="8469891" y="426801"/>
                  <a:pt x="8468813" y="431157"/>
                  <a:pt x="8466655" y="435514"/>
                </a:cubicBezTo>
                <a:lnTo>
                  <a:pt x="8466655" y="456751"/>
                </a:lnTo>
                <a:cubicBezTo>
                  <a:pt x="8466655" y="458930"/>
                  <a:pt x="8467463" y="460564"/>
                  <a:pt x="8469081" y="461653"/>
                </a:cubicBezTo>
                <a:cubicBezTo>
                  <a:pt x="8470701" y="462742"/>
                  <a:pt x="8472588" y="462742"/>
                  <a:pt x="8474746" y="461653"/>
                </a:cubicBezTo>
                <a:lnTo>
                  <a:pt x="8474746" y="463286"/>
                </a:lnTo>
                <a:cubicBezTo>
                  <a:pt x="8474746" y="465465"/>
                  <a:pt x="8474476" y="467099"/>
                  <a:pt x="8473937" y="468188"/>
                </a:cubicBezTo>
                <a:cubicBezTo>
                  <a:pt x="8473398" y="469276"/>
                  <a:pt x="8473127" y="470911"/>
                  <a:pt x="8473127" y="473088"/>
                </a:cubicBezTo>
                <a:cubicBezTo>
                  <a:pt x="8473127" y="478534"/>
                  <a:pt x="8475556" y="483707"/>
                  <a:pt x="8480409" y="488609"/>
                </a:cubicBezTo>
                <a:cubicBezTo>
                  <a:pt x="8485264" y="493509"/>
                  <a:pt x="8486613" y="499227"/>
                  <a:pt x="8484456" y="505762"/>
                </a:cubicBezTo>
                <a:cubicBezTo>
                  <a:pt x="8486613" y="509030"/>
                  <a:pt x="8489310" y="512025"/>
                  <a:pt x="8492547" y="514747"/>
                </a:cubicBezTo>
                <a:cubicBezTo>
                  <a:pt x="8495783" y="517470"/>
                  <a:pt x="8497402" y="521554"/>
                  <a:pt x="8497402" y="527000"/>
                </a:cubicBezTo>
                <a:cubicBezTo>
                  <a:pt x="8497402" y="529177"/>
                  <a:pt x="8497133" y="530539"/>
                  <a:pt x="8496593" y="531084"/>
                </a:cubicBezTo>
                <a:cubicBezTo>
                  <a:pt x="8496053" y="531628"/>
                  <a:pt x="8495783" y="532990"/>
                  <a:pt x="8495783" y="535168"/>
                </a:cubicBezTo>
                <a:cubicBezTo>
                  <a:pt x="8495783" y="537346"/>
                  <a:pt x="8497402" y="543881"/>
                  <a:pt x="8500639" y="554772"/>
                </a:cubicBezTo>
                <a:cubicBezTo>
                  <a:pt x="8503876" y="565663"/>
                  <a:pt x="8506033" y="572198"/>
                  <a:pt x="8507112" y="574377"/>
                </a:cubicBezTo>
                <a:cubicBezTo>
                  <a:pt x="8509271" y="577644"/>
                  <a:pt x="8512775" y="581456"/>
                  <a:pt x="8517630" y="585812"/>
                </a:cubicBezTo>
                <a:cubicBezTo>
                  <a:pt x="8522486" y="590168"/>
                  <a:pt x="8524913" y="595070"/>
                  <a:pt x="8524913" y="600515"/>
                </a:cubicBezTo>
                <a:cubicBezTo>
                  <a:pt x="8524913" y="602693"/>
                  <a:pt x="8524104" y="604871"/>
                  <a:pt x="8522486" y="607050"/>
                </a:cubicBezTo>
                <a:cubicBezTo>
                  <a:pt x="8520868" y="609228"/>
                  <a:pt x="8520059" y="611950"/>
                  <a:pt x="8520059" y="615219"/>
                </a:cubicBezTo>
                <a:cubicBezTo>
                  <a:pt x="8520059" y="618485"/>
                  <a:pt x="8521137" y="621208"/>
                  <a:pt x="8523295" y="623387"/>
                </a:cubicBezTo>
                <a:cubicBezTo>
                  <a:pt x="8525454" y="625564"/>
                  <a:pt x="8527070" y="628287"/>
                  <a:pt x="8528149" y="631555"/>
                </a:cubicBezTo>
                <a:cubicBezTo>
                  <a:pt x="8528149" y="632643"/>
                  <a:pt x="8528419" y="634822"/>
                  <a:pt x="8528959" y="638089"/>
                </a:cubicBezTo>
                <a:cubicBezTo>
                  <a:pt x="8529499" y="641357"/>
                  <a:pt x="8529768" y="643535"/>
                  <a:pt x="8529768" y="644624"/>
                </a:cubicBezTo>
                <a:cubicBezTo>
                  <a:pt x="8530848" y="650069"/>
                  <a:pt x="8532735" y="655243"/>
                  <a:pt x="8535433" y="660145"/>
                </a:cubicBezTo>
                <a:cubicBezTo>
                  <a:pt x="8538130" y="665045"/>
                  <a:pt x="8540017" y="670218"/>
                  <a:pt x="8541096" y="675664"/>
                </a:cubicBezTo>
                <a:cubicBezTo>
                  <a:pt x="8542176" y="678931"/>
                  <a:pt x="8543794" y="682199"/>
                  <a:pt x="8545951" y="685466"/>
                </a:cubicBezTo>
                <a:cubicBezTo>
                  <a:pt x="8548109" y="688734"/>
                  <a:pt x="8549187" y="691457"/>
                  <a:pt x="8549187" y="693634"/>
                </a:cubicBezTo>
                <a:lnTo>
                  <a:pt x="8550806" y="719773"/>
                </a:lnTo>
                <a:cubicBezTo>
                  <a:pt x="8551885" y="721951"/>
                  <a:pt x="8555122" y="723585"/>
                  <a:pt x="8560515" y="724674"/>
                </a:cubicBezTo>
                <a:cubicBezTo>
                  <a:pt x="8565911" y="725764"/>
                  <a:pt x="8568607" y="729576"/>
                  <a:pt x="8568607" y="736109"/>
                </a:cubicBezTo>
                <a:cubicBezTo>
                  <a:pt x="8568607" y="740467"/>
                  <a:pt x="8567799" y="744551"/>
                  <a:pt x="8566179" y="748362"/>
                </a:cubicBezTo>
                <a:cubicBezTo>
                  <a:pt x="8564561" y="752174"/>
                  <a:pt x="8563753" y="755714"/>
                  <a:pt x="8563753" y="758981"/>
                </a:cubicBezTo>
                <a:cubicBezTo>
                  <a:pt x="8563753" y="762249"/>
                  <a:pt x="8565371" y="765788"/>
                  <a:pt x="8568607" y="769600"/>
                </a:cubicBezTo>
                <a:cubicBezTo>
                  <a:pt x="8571844" y="773412"/>
                  <a:pt x="8574542" y="776407"/>
                  <a:pt x="8576700" y="778586"/>
                </a:cubicBezTo>
                <a:cubicBezTo>
                  <a:pt x="8576700" y="786209"/>
                  <a:pt x="8578317" y="792744"/>
                  <a:pt x="8581553" y="798189"/>
                </a:cubicBezTo>
                <a:cubicBezTo>
                  <a:pt x="8584791" y="803635"/>
                  <a:pt x="8586408" y="809625"/>
                  <a:pt x="8586408" y="816160"/>
                </a:cubicBezTo>
                <a:cubicBezTo>
                  <a:pt x="8586408" y="817249"/>
                  <a:pt x="8586139" y="818338"/>
                  <a:pt x="8585600" y="819428"/>
                </a:cubicBezTo>
                <a:cubicBezTo>
                  <a:pt x="8585059" y="820516"/>
                  <a:pt x="8584791" y="821605"/>
                  <a:pt x="8584791" y="822695"/>
                </a:cubicBezTo>
                <a:lnTo>
                  <a:pt x="8584791" y="827596"/>
                </a:lnTo>
                <a:lnTo>
                  <a:pt x="8583172" y="829230"/>
                </a:lnTo>
                <a:cubicBezTo>
                  <a:pt x="8574542" y="829230"/>
                  <a:pt x="8566989" y="830319"/>
                  <a:pt x="8560515" y="832496"/>
                </a:cubicBezTo>
                <a:cubicBezTo>
                  <a:pt x="8554042" y="834675"/>
                  <a:pt x="8547031" y="835764"/>
                  <a:pt x="8539478" y="835764"/>
                </a:cubicBezTo>
                <a:cubicBezTo>
                  <a:pt x="8536242" y="835764"/>
                  <a:pt x="8533813" y="834675"/>
                  <a:pt x="8532195" y="832496"/>
                </a:cubicBezTo>
                <a:cubicBezTo>
                  <a:pt x="8530577" y="830319"/>
                  <a:pt x="8528149" y="829230"/>
                  <a:pt x="8524913" y="829230"/>
                </a:cubicBezTo>
                <a:cubicBezTo>
                  <a:pt x="8521676" y="829230"/>
                  <a:pt x="8519519" y="830863"/>
                  <a:pt x="8518440" y="834130"/>
                </a:cubicBezTo>
                <a:cubicBezTo>
                  <a:pt x="8517361" y="837398"/>
                  <a:pt x="8514665" y="839031"/>
                  <a:pt x="8510348" y="839031"/>
                </a:cubicBezTo>
                <a:lnTo>
                  <a:pt x="8502257" y="839031"/>
                </a:lnTo>
                <a:lnTo>
                  <a:pt x="8492547" y="839031"/>
                </a:lnTo>
                <a:cubicBezTo>
                  <a:pt x="8488232" y="839031"/>
                  <a:pt x="8484995" y="837942"/>
                  <a:pt x="8482838" y="835764"/>
                </a:cubicBezTo>
                <a:cubicBezTo>
                  <a:pt x="8480680" y="833586"/>
                  <a:pt x="8477444" y="832496"/>
                  <a:pt x="8473127" y="832496"/>
                </a:cubicBezTo>
                <a:cubicBezTo>
                  <a:pt x="8468813" y="832496"/>
                  <a:pt x="8464497" y="833314"/>
                  <a:pt x="8460181" y="834947"/>
                </a:cubicBezTo>
                <a:cubicBezTo>
                  <a:pt x="8455866" y="836581"/>
                  <a:pt x="8452090" y="837398"/>
                  <a:pt x="8448853" y="837398"/>
                </a:cubicBezTo>
                <a:cubicBezTo>
                  <a:pt x="8441301" y="837398"/>
                  <a:pt x="8433750" y="836309"/>
                  <a:pt x="8426197" y="834130"/>
                </a:cubicBezTo>
                <a:cubicBezTo>
                  <a:pt x="8418645" y="831952"/>
                  <a:pt x="8410553" y="830863"/>
                  <a:pt x="8401923" y="830863"/>
                </a:cubicBezTo>
                <a:lnTo>
                  <a:pt x="8400304" y="830863"/>
                </a:lnTo>
                <a:lnTo>
                  <a:pt x="8395449" y="834130"/>
                </a:lnTo>
                <a:cubicBezTo>
                  <a:pt x="8393293" y="834130"/>
                  <a:pt x="8391404" y="833858"/>
                  <a:pt x="8389786" y="833314"/>
                </a:cubicBezTo>
                <a:cubicBezTo>
                  <a:pt x="8388166" y="832768"/>
                  <a:pt x="8386279" y="832496"/>
                  <a:pt x="8384121" y="832496"/>
                </a:cubicBezTo>
                <a:cubicBezTo>
                  <a:pt x="8381964" y="832496"/>
                  <a:pt x="8380615" y="832768"/>
                  <a:pt x="8380075" y="833314"/>
                </a:cubicBezTo>
                <a:cubicBezTo>
                  <a:pt x="8379536" y="833858"/>
                  <a:pt x="8378187" y="834130"/>
                  <a:pt x="8376029" y="834130"/>
                </a:cubicBezTo>
                <a:cubicBezTo>
                  <a:pt x="8373872" y="834130"/>
                  <a:pt x="8372254" y="833858"/>
                  <a:pt x="8371175" y="833314"/>
                </a:cubicBezTo>
                <a:cubicBezTo>
                  <a:pt x="8370096" y="832768"/>
                  <a:pt x="8368476" y="832496"/>
                  <a:pt x="8366320" y="832496"/>
                </a:cubicBezTo>
                <a:cubicBezTo>
                  <a:pt x="8360927" y="832496"/>
                  <a:pt x="8356610" y="833586"/>
                  <a:pt x="8353374" y="835764"/>
                </a:cubicBezTo>
                <a:cubicBezTo>
                  <a:pt x="8350138" y="837942"/>
                  <a:pt x="8346360" y="839031"/>
                  <a:pt x="8342046" y="839031"/>
                </a:cubicBezTo>
                <a:lnTo>
                  <a:pt x="8337191" y="839031"/>
                </a:lnTo>
                <a:cubicBezTo>
                  <a:pt x="8337191" y="836853"/>
                  <a:pt x="8335572" y="834403"/>
                  <a:pt x="8332335" y="831680"/>
                </a:cubicBezTo>
                <a:cubicBezTo>
                  <a:pt x="8329099" y="828958"/>
                  <a:pt x="8326402" y="827596"/>
                  <a:pt x="8324244" y="827596"/>
                </a:cubicBezTo>
                <a:cubicBezTo>
                  <a:pt x="8318850" y="827596"/>
                  <a:pt x="8315614" y="829774"/>
                  <a:pt x="8314534" y="834130"/>
                </a:cubicBezTo>
                <a:cubicBezTo>
                  <a:pt x="8313455" y="838487"/>
                  <a:pt x="8310219" y="840665"/>
                  <a:pt x="8304825" y="840665"/>
                </a:cubicBezTo>
                <a:cubicBezTo>
                  <a:pt x="8299431" y="840665"/>
                  <a:pt x="8294306" y="839303"/>
                  <a:pt x="8289450" y="836581"/>
                </a:cubicBezTo>
                <a:cubicBezTo>
                  <a:pt x="8284596" y="833858"/>
                  <a:pt x="8279471" y="832496"/>
                  <a:pt x="8274076" y="832496"/>
                </a:cubicBezTo>
                <a:cubicBezTo>
                  <a:pt x="8271919" y="832496"/>
                  <a:pt x="8270031" y="833042"/>
                  <a:pt x="8268413" y="834130"/>
                </a:cubicBezTo>
                <a:cubicBezTo>
                  <a:pt x="8266794" y="835219"/>
                  <a:pt x="8264906" y="835764"/>
                  <a:pt x="8262748" y="835764"/>
                </a:cubicBezTo>
                <a:cubicBezTo>
                  <a:pt x="8259512" y="835764"/>
                  <a:pt x="8255737" y="833858"/>
                  <a:pt x="8251421" y="830046"/>
                </a:cubicBezTo>
                <a:cubicBezTo>
                  <a:pt x="8247105" y="826235"/>
                  <a:pt x="8244948" y="822151"/>
                  <a:pt x="8244948" y="817793"/>
                </a:cubicBezTo>
                <a:cubicBezTo>
                  <a:pt x="8244948" y="815616"/>
                  <a:pt x="8246026" y="813982"/>
                  <a:pt x="8248184" y="812893"/>
                </a:cubicBezTo>
                <a:cubicBezTo>
                  <a:pt x="8250341" y="811803"/>
                  <a:pt x="8251421" y="810170"/>
                  <a:pt x="8251421" y="807991"/>
                </a:cubicBezTo>
                <a:cubicBezTo>
                  <a:pt x="8251421" y="803635"/>
                  <a:pt x="8249262" y="801456"/>
                  <a:pt x="8244948" y="801456"/>
                </a:cubicBezTo>
                <a:cubicBezTo>
                  <a:pt x="8240632" y="801456"/>
                  <a:pt x="8238474" y="799279"/>
                  <a:pt x="8238474" y="794923"/>
                </a:cubicBezTo>
                <a:cubicBezTo>
                  <a:pt x="8238474" y="788388"/>
                  <a:pt x="8240093" y="784848"/>
                  <a:pt x="8243329" y="784304"/>
                </a:cubicBezTo>
                <a:cubicBezTo>
                  <a:pt x="8246565" y="783758"/>
                  <a:pt x="8250341" y="781853"/>
                  <a:pt x="8254657" y="778586"/>
                </a:cubicBezTo>
                <a:cubicBezTo>
                  <a:pt x="8257894" y="776407"/>
                  <a:pt x="8259512" y="774502"/>
                  <a:pt x="8259512" y="772867"/>
                </a:cubicBezTo>
                <a:cubicBezTo>
                  <a:pt x="8259512" y="771234"/>
                  <a:pt x="8259783" y="769600"/>
                  <a:pt x="8260322" y="767967"/>
                </a:cubicBezTo>
                <a:cubicBezTo>
                  <a:pt x="8260861" y="766333"/>
                  <a:pt x="8262480" y="764972"/>
                  <a:pt x="8265176" y="763883"/>
                </a:cubicBezTo>
                <a:cubicBezTo>
                  <a:pt x="8267873" y="762793"/>
                  <a:pt x="8272998" y="762249"/>
                  <a:pt x="8280550" y="762249"/>
                </a:cubicBezTo>
                <a:cubicBezTo>
                  <a:pt x="8282707" y="760070"/>
                  <a:pt x="8283786" y="757892"/>
                  <a:pt x="8283786" y="755714"/>
                </a:cubicBezTo>
                <a:cubicBezTo>
                  <a:pt x="8283786" y="753535"/>
                  <a:pt x="8281899" y="751085"/>
                  <a:pt x="8278121" y="748362"/>
                </a:cubicBezTo>
                <a:cubicBezTo>
                  <a:pt x="8274346" y="745639"/>
                  <a:pt x="8271380" y="744278"/>
                  <a:pt x="8269223" y="744278"/>
                </a:cubicBezTo>
                <a:lnTo>
                  <a:pt x="8267604" y="744278"/>
                </a:lnTo>
                <a:cubicBezTo>
                  <a:pt x="8265445" y="746456"/>
                  <a:pt x="8261130" y="751085"/>
                  <a:pt x="8254657" y="758165"/>
                </a:cubicBezTo>
                <a:cubicBezTo>
                  <a:pt x="8248184" y="765244"/>
                  <a:pt x="8243329" y="769328"/>
                  <a:pt x="8240093" y="770418"/>
                </a:cubicBezTo>
                <a:cubicBezTo>
                  <a:pt x="8236857" y="771506"/>
                  <a:pt x="8234160" y="770144"/>
                  <a:pt x="8232001" y="766333"/>
                </a:cubicBezTo>
                <a:cubicBezTo>
                  <a:pt x="8229843" y="762521"/>
                  <a:pt x="8228495" y="757892"/>
                  <a:pt x="8227956" y="752446"/>
                </a:cubicBezTo>
                <a:cubicBezTo>
                  <a:pt x="8227417" y="747000"/>
                  <a:pt x="8226877" y="741828"/>
                  <a:pt x="8226336" y="736927"/>
                </a:cubicBezTo>
                <a:cubicBezTo>
                  <a:pt x="8225797" y="732025"/>
                  <a:pt x="8225528" y="728486"/>
                  <a:pt x="8225528" y="726308"/>
                </a:cubicBezTo>
                <a:cubicBezTo>
                  <a:pt x="8225528" y="725218"/>
                  <a:pt x="8223639" y="723585"/>
                  <a:pt x="8219864" y="721407"/>
                </a:cubicBezTo>
                <a:cubicBezTo>
                  <a:pt x="8216087" y="719229"/>
                  <a:pt x="8212042" y="716778"/>
                  <a:pt x="8207727" y="714055"/>
                </a:cubicBezTo>
                <a:cubicBezTo>
                  <a:pt x="8203410" y="711332"/>
                  <a:pt x="8199095" y="709155"/>
                  <a:pt x="8194780" y="707520"/>
                </a:cubicBezTo>
                <a:cubicBezTo>
                  <a:pt x="8190465" y="705887"/>
                  <a:pt x="8187766" y="705071"/>
                  <a:pt x="8186688" y="705071"/>
                </a:cubicBezTo>
                <a:cubicBezTo>
                  <a:pt x="8184530" y="705071"/>
                  <a:pt x="8183182" y="706159"/>
                  <a:pt x="8182643" y="708337"/>
                </a:cubicBezTo>
                <a:cubicBezTo>
                  <a:pt x="8182104" y="710516"/>
                  <a:pt x="8180216" y="711604"/>
                  <a:pt x="8176978" y="711604"/>
                </a:cubicBezTo>
                <a:cubicBezTo>
                  <a:pt x="8173742" y="711604"/>
                  <a:pt x="8169428" y="710516"/>
                  <a:pt x="8164032" y="708337"/>
                </a:cubicBezTo>
                <a:cubicBezTo>
                  <a:pt x="8158639" y="706159"/>
                  <a:pt x="8155400" y="705071"/>
                  <a:pt x="8154322" y="705071"/>
                </a:cubicBezTo>
                <a:cubicBezTo>
                  <a:pt x="8154322" y="703981"/>
                  <a:pt x="8153784" y="703436"/>
                  <a:pt x="8152704" y="703436"/>
                </a:cubicBezTo>
                <a:cubicBezTo>
                  <a:pt x="8148390" y="703436"/>
                  <a:pt x="8144612" y="705615"/>
                  <a:pt x="8141376" y="709971"/>
                </a:cubicBezTo>
                <a:cubicBezTo>
                  <a:pt x="8138140" y="714327"/>
                  <a:pt x="8134363" y="716506"/>
                  <a:pt x="8130048" y="716506"/>
                </a:cubicBezTo>
                <a:lnTo>
                  <a:pt x="8128430" y="716506"/>
                </a:lnTo>
                <a:lnTo>
                  <a:pt x="8121956" y="709971"/>
                </a:lnTo>
                <a:lnTo>
                  <a:pt x="8109010" y="716506"/>
                </a:lnTo>
                <a:lnTo>
                  <a:pt x="8107393" y="716506"/>
                </a:lnTo>
                <a:cubicBezTo>
                  <a:pt x="8101997" y="716506"/>
                  <a:pt x="8097412" y="715416"/>
                  <a:pt x="8093636" y="713239"/>
                </a:cubicBezTo>
                <a:cubicBezTo>
                  <a:pt x="8089862" y="711060"/>
                  <a:pt x="8085276" y="709971"/>
                  <a:pt x="8079881" y="709971"/>
                </a:cubicBezTo>
                <a:cubicBezTo>
                  <a:pt x="8077724" y="709971"/>
                  <a:pt x="8075834" y="710516"/>
                  <a:pt x="8074217" y="711604"/>
                </a:cubicBezTo>
                <a:cubicBezTo>
                  <a:pt x="8072598" y="712694"/>
                  <a:pt x="8070710" y="713239"/>
                  <a:pt x="8068552" y="713239"/>
                </a:cubicBezTo>
                <a:cubicBezTo>
                  <a:pt x="8066395" y="713239"/>
                  <a:pt x="8064777" y="712694"/>
                  <a:pt x="8063698" y="711604"/>
                </a:cubicBezTo>
                <a:cubicBezTo>
                  <a:pt x="8062619" y="710516"/>
                  <a:pt x="8061000" y="709971"/>
                  <a:pt x="8058842" y="709971"/>
                </a:cubicBezTo>
                <a:cubicBezTo>
                  <a:pt x="8056686" y="709971"/>
                  <a:pt x="8055337" y="710788"/>
                  <a:pt x="8054797" y="712422"/>
                </a:cubicBezTo>
                <a:cubicBezTo>
                  <a:pt x="8054256" y="714055"/>
                  <a:pt x="8052910" y="714872"/>
                  <a:pt x="8050751" y="714872"/>
                </a:cubicBezTo>
                <a:cubicBezTo>
                  <a:pt x="8048594" y="714872"/>
                  <a:pt x="8047246" y="714327"/>
                  <a:pt x="8046706" y="713239"/>
                </a:cubicBezTo>
                <a:cubicBezTo>
                  <a:pt x="8046166" y="712150"/>
                  <a:pt x="8044818" y="711604"/>
                  <a:pt x="8042661" y="711604"/>
                </a:cubicBezTo>
                <a:cubicBezTo>
                  <a:pt x="8038344" y="711604"/>
                  <a:pt x="8035108" y="712694"/>
                  <a:pt x="8032950" y="714872"/>
                </a:cubicBezTo>
                <a:cubicBezTo>
                  <a:pt x="8030792" y="717050"/>
                  <a:pt x="8028094" y="718139"/>
                  <a:pt x="8024858" y="718139"/>
                </a:cubicBezTo>
                <a:lnTo>
                  <a:pt x="8023240" y="718139"/>
                </a:lnTo>
                <a:lnTo>
                  <a:pt x="8018385" y="716506"/>
                </a:lnTo>
                <a:lnTo>
                  <a:pt x="8005440" y="716506"/>
                </a:lnTo>
                <a:cubicBezTo>
                  <a:pt x="8004360" y="715416"/>
                  <a:pt x="8002742" y="714872"/>
                  <a:pt x="8000584" y="714872"/>
                </a:cubicBezTo>
                <a:lnTo>
                  <a:pt x="7998966" y="714872"/>
                </a:lnTo>
                <a:cubicBezTo>
                  <a:pt x="7995728" y="717050"/>
                  <a:pt x="7990605" y="720318"/>
                  <a:pt x="7983592" y="724674"/>
                </a:cubicBezTo>
                <a:cubicBezTo>
                  <a:pt x="7976580" y="729030"/>
                  <a:pt x="7972534" y="733932"/>
                  <a:pt x="7971454" y="739377"/>
                </a:cubicBezTo>
                <a:lnTo>
                  <a:pt x="7971454" y="745912"/>
                </a:lnTo>
                <a:cubicBezTo>
                  <a:pt x="7971454" y="748090"/>
                  <a:pt x="7971725" y="750269"/>
                  <a:pt x="7972264" y="752446"/>
                </a:cubicBezTo>
                <a:cubicBezTo>
                  <a:pt x="7972802" y="754625"/>
                  <a:pt x="7973074" y="756804"/>
                  <a:pt x="7973074" y="758981"/>
                </a:cubicBezTo>
                <a:cubicBezTo>
                  <a:pt x="7973074" y="762249"/>
                  <a:pt x="7971725" y="764972"/>
                  <a:pt x="7969028" y="767149"/>
                </a:cubicBezTo>
                <a:cubicBezTo>
                  <a:pt x="7966330" y="769328"/>
                  <a:pt x="7964442" y="771506"/>
                  <a:pt x="7963362" y="773684"/>
                </a:cubicBezTo>
                <a:cubicBezTo>
                  <a:pt x="7961206" y="775863"/>
                  <a:pt x="7960398" y="779130"/>
                  <a:pt x="7960936" y="783486"/>
                </a:cubicBezTo>
                <a:cubicBezTo>
                  <a:pt x="7961475" y="787842"/>
                  <a:pt x="7961206" y="791654"/>
                  <a:pt x="7960126" y="794923"/>
                </a:cubicBezTo>
                <a:cubicBezTo>
                  <a:pt x="7955812" y="803635"/>
                  <a:pt x="7952845" y="809353"/>
                  <a:pt x="7951226" y="812075"/>
                </a:cubicBezTo>
                <a:cubicBezTo>
                  <a:pt x="7949608" y="814798"/>
                  <a:pt x="7949338" y="820516"/>
                  <a:pt x="7950417" y="829230"/>
                </a:cubicBezTo>
                <a:cubicBezTo>
                  <a:pt x="7947180" y="832496"/>
                  <a:pt x="7944482" y="834130"/>
                  <a:pt x="7942324" y="834130"/>
                </a:cubicBezTo>
                <a:lnTo>
                  <a:pt x="7935852" y="834130"/>
                </a:lnTo>
                <a:cubicBezTo>
                  <a:pt x="7932616" y="834130"/>
                  <a:pt x="7929919" y="834947"/>
                  <a:pt x="7927760" y="836581"/>
                </a:cubicBezTo>
                <a:cubicBezTo>
                  <a:pt x="7925602" y="838214"/>
                  <a:pt x="7923446" y="839031"/>
                  <a:pt x="7921287" y="839031"/>
                </a:cubicBezTo>
                <a:cubicBezTo>
                  <a:pt x="7918051" y="839031"/>
                  <a:pt x="7915084" y="838487"/>
                  <a:pt x="7912388" y="837398"/>
                </a:cubicBezTo>
                <a:cubicBezTo>
                  <a:pt x="7909690" y="836309"/>
                  <a:pt x="7906722" y="835764"/>
                  <a:pt x="7903486" y="835764"/>
                </a:cubicBezTo>
                <a:cubicBezTo>
                  <a:pt x="7902408" y="834675"/>
                  <a:pt x="7900789" y="834130"/>
                  <a:pt x="7898630" y="834130"/>
                </a:cubicBezTo>
                <a:lnTo>
                  <a:pt x="7880831" y="834130"/>
                </a:lnTo>
                <a:lnTo>
                  <a:pt x="7872740" y="834130"/>
                </a:lnTo>
                <a:cubicBezTo>
                  <a:pt x="7870581" y="833042"/>
                  <a:pt x="7868423" y="832496"/>
                  <a:pt x="7866264" y="832496"/>
                </a:cubicBezTo>
                <a:cubicBezTo>
                  <a:pt x="7864108" y="832496"/>
                  <a:pt x="7862219" y="832768"/>
                  <a:pt x="7860601" y="833314"/>
                </a:cubicBezTo>
                <a:cubicBezTo>
                  <a:pt x="7858983" y="833858"/>
                  <a:pt x="7857096" y="834130"/>
                  <a:pt x="7854937" y="834130"/>
                </a:cubicBezTo>
                <a:lnTo>
                  <a:pt x="7837134" y="834130"/>
                </a:lnTo>
                <a:cubicBezTo>
                  <a:pt x="7831742" y="834130"/>
                  <a:pt x="7826886" y="834403"/>
                  <a:pt x="7822571" y="834947"/>
                </a:cubicBezTo>
                <a:cubicBezTo>
                  <a:pt x="7818256" y="835491"/>
                  <a:pt x="7813400" y="835764"/>
                  <a:pt x="7808008" y="835764"/>
                </a:cubicBezTo>
                <a:cubicBezTo>
                  <a:pt x="7805849" y="835764"/>
                  <a:pt x="7804230" y="835491"/>
                  <a:pt x="7803152" y="834947"/>
                </a:cubicBezTo>
                <a:cubicBezTo>
                  <a:pt x="7802073" y="834403"/>
                  <a:pt x="7800455" y="834130"/>
                  <a:pt x="7798296" y="834130"/>
                </a:cubicBezTo>
                <a:cubicBezTo>
                  <a:pt x="7796140" y="834130"/>
                  <a:pt x="7793980" y="834947"/>
                  <a:pt x="7791823" y="836581"/>
                </a:cubicBezTo>
                <a:cubicBezTo>
                  <a:pt x="7789666" y="838214"/>
                  <a:pt x="7787508" y="839031"/>
                  <a:pt x="7785351" y="839031"/>
                </a:cubicBezTo>
                <a:cubicBezTo>
                  <a:pt x="7783192" y="839031"/>
                  <a:pt x="7780765" y="838487"/>
                  <a:pt x="7778068" y="837398"/>
                </a:cubicBezTo>
                <a:cubicBezTo>
                  <a:pt x="7775370" y="836309"/>
                  <a:pt x="7772402" y="835764"/>
                  <a:pt x="7769166" y="835764"/>
                </a:cubicBezTo>
                <a:cubicBezTo>
                  <a:pt x="7767010" y="835764"/>
                  <a:pt x="7761885" y="836309"/>
                  <a:pt x="7753794" y="837398"/>
                </a:cubicBezTo>
                <a:cubicBezTo>
                  <a:pt x="7745702" y="838487"/>
                  <a:pt x="7741117" y="839575"/>
                  <a:pt x="7740037" y="840665"/>
                </a:cubicBezTo>
                <a:lnTo>
                  <a:pt x="7731946" y="840665"/>
                </a:lnTo>
                <a:cubicBezTo>
                  <a:pt x="7724396" y="840665"/>
                  <a:pt x="7719000" y="840121"/>
                  <a:pt x="7715764" y="839031"/>
                </a:cubicBezTo>
                <a:lnTo>
                  <a:pt x="7694726" y="839031"/>
                </a:lnTo>
                <a:lnTo>
                  <a:pt x="7689871" y="839031"/>
                </a:lnTo>
                <a:cubicBezTo>
                  <a:pt x="7683398" y="839031"/>
                  <a:pt x="7676654" y="837942"/>
                  <a:pt x="7669642" y="835764"/>
                </a:cubicBezTo>
                <a:cubicBezTo>
                  <a:pt x="7662630" y="833586"/>
                  <a:pt x="7656424" y="832496"/>
                  <a:pt x="7651032" y="832496"/>
                </a:cubicBezTo>
                <a:cubicBezTo>
                  <a:pt x="7647794" y="832496"/>
                  <a:pt x="7644558" y="833586"/>
                  <a:pt x="7641322" y="835764"/>
                </a:cubicBezTo>
                <a:cubicBezTo>
                  <a:pt x="7639164" y="834675"/>
                  <a:pt x="7637276" y="833586"/>
                  <a:pt x="7635657" y="832496"/>
                </a:cubicBezTo>
                <a:cubicBezTo>
                  <a:pt x="7634040" y="831407"/>
                  <a:pt x="7631611" y="830863"/>
                  <a:pt x="7628375" y="830863"/>
                </a:cubicBezTo>
                <a:cubicBezTo>
                  <a:pt x="7626217" y="830863"/>
                  <a:pt x="7624330" y="831952"/>
                  <a:pt x="7622712" y="834130"/>
                </a:cubicBezTo>
                <a:cubicBezTo>
                  <a:pt x="7621094" y="836309"/>
                  <a:pt x="7619206" y="837398"/>
                  <a:pt x="7617048" y="837398"/>
                </a:cubicBezTo>
                <a:cubicBezTo>
                  <a:pt x="7610574" y="837398"/>
                  <a:pt x="7607336" y="834675"/>
                  <a:pt x="7607336" y="829230"/>
                </a:cubicBezTo>
                <a:cubicBezTo>
                  <a:pt x="7607336" y="827051"/>
                  <a:pt x="7607877" y="822967"/>
                  <a:pt x="7608956" y="816977"/>
                </a:cubicBezTo>
                <a:cubicBezTo>
                  <a:pt x="7610034" y="810986"/>
                  <a:pt x="7611382" y="804996"/>
                  <a:pt x="7613002" y="799007"/>
                </a:cubicBezTo>
                <a:cubicBezTo>
                  <a:pt x="7614620" y="793016"/>
                  <a:pt x="7616508" y="787570"/>
                  <a:pt x="7618666" y="782670"/>
                </a:cubicBezTo>
                <a:cubicBezTo>
                  <a:pt x="7620822" y="777769"/>
                  <a:pt x="7622981" y="775318"/>
                  <a:pt x="7625139" y="775318"/>
                </a:cubicBezTo>
                <a:cubicBezTo>
                  <a:pt x="7627298" y="775318"/>
                  <a:pt x="7628644" y="776407"/>
                  <a:pt x="7629185" y="778586"/>
                </a:cubicBezTo>
                <a:cubicBezTo>
                  <a:pt x="7629724" y="780763"/>
                  <a:pt x="7631072" y="781853"/>
                  <a:pt x="7633230" y="781853"/>
                </a:cubicBezTo>
                <a:cubicBezTo>
                  <a:pt x="7635388" y="780763"/>
                  <a:pt x="7637546" y="778586"/>
                  <a:pt x="7639702" y="775318"/>
                </a:cubicBezTo>
                <a:cubicBezTo>
                  <a:pt x="7641861" y="772051"/>
                  <a:pt x="7642940" y="769872"/>
                  <a:pt x="7642940" y="768783"/>
                </a:cubicBezTo>
                <a:cubicBezTo>
                  <a:pt x="7642940" y="765516"/>
                  <a:pt x="7641322" y="763883"/>
                  <a:pt x="7638086" y="763883"/>
                </a:cubicBezTo>
                <a:cubicBezTo>
                  <a:pt x="7635928" y="763883"/>
                  <a:pt x="7634579" y="764699"/>
                  <a:pt x="7634040" y="766333"/>
                </a:cubicBezTo>
                <a:cubicBezTo>
                  <a:pt x="7633500" y="767967"/>
                  <a:pt x="7632152" y="768783"/>
                  <a:pt x="7629994" y="768783"/>
                </a:cubicBezTo>
                <a:cubicBezTo>
                  <a:pt x="7628914" y="768783"/>
                  <a:pt x="7628375" y="766605"/>
                  <a:pt x="7628375" y="762249"/>
                </a:cubicBezTo>
                <a:lnTo>
                  <a:pt x="7628375" y="758981"/>
                </a:lnTo>
                <a:cubicBezTo>
                  <a:pt x="7638086" y="749179"/>
                  <a:pt x="7642940" y="735565"/>
                  <a:pt x="7642940" y="718139"/>
                </a:cubicBezTo>
                <a:cubicBezTo>
                  <a:pt x="7642940" y="715962"/>
                  <a:pt x="7642670" y="714327"/>
                  <a:pt x="7642132" y="713239"/>
                </a:cubicBezTo>
                <a:cubicBezTo>
                  <a:pt x="7641592" y="712150"/>
                  <a:pt x="7641322" y="711060"/>
                  <a:pt x="7641322" y="709971"/>
                </a:cubicBezTo>
                <a:cubicBezTo>
                  <a:pt x="7641322" y="705615"/>
                  <a:pt x="7644019" y="699080"/>
                  <a:pt x="7649414" y="690367"/>
                </a:cubicBezTo>
                <a:cubicBezTo>
                  <a:pt x="7654808" y="681654"/>
                  <a:pt x="7657505" y="676208"/>
                  <a:pt x="7657505" y="674031"/>
                </a:cubicBezTo>
                <a:lnTo>
                  <a:pt x="7657505" y="660961"/>
                </a:lnTo>
                <a:cubicBezTo>
                  <a:pt x="7657505" y="658783"/>
                  <a:pt x="7659664" y="656332"/>
                  <a:pt x="7663977" y="653610"/>
                </a:cubicBezTo>
                <a:cubicBezTo>
                  <a:pt x="7668294" y="650887"/>
                  <a:pt x="7670991" y="649525"/>
                  <a:pt x="7672068" y="649525"/>
                </a:cubicBezTo>
                <a:cubicBezTo>
                  <a:pt x="7674227" y="649525"/>
                  <a:pt x="7675576" y="649797"/>
                  <a:pt x="7676114" y="650341"/>
                </a:cubicBezTo>
                <a:cubicBezTo>
                  <a:pt x="7676654" y="650887"/>
                  <a:pt x="7677463" y="651159"/>
                  <a:pt x="7678544" y="651159"/>
                </a:cubicBezTo>
                <a:cubicBezTo>
                  <a:pt x="7680700" y="651159"/>
                  <a:pt x="7681780" y="649525"/>
                  <a:pt x="7681780" y="646257"/>
                </a:cubicBezTo>
                <a:cubicBezTo>
                  <a:pt x="7681780" y="640812"/>
                  <a:pt x="7679622" y="638362"/>
                  <a:pt x="7675306" y="638906"/>
                </a:cubicBezTo>
                <a:cubicBezTo>
                  <a:pt x="7670991" y="639450"/>
                  <a:pt x="7668832" y="638634"/>
                  <a:pt x="7668832" y="636456"/>
                </a:cubicBezTo>
                <a:cubicBezTo>
                  <a:pt x="7668832" y="632099"/>
                  <a:pt x="7671530" y="626382"/>
                  <a:pt x="7676924" y="619303"/>
                </a:cubicBezTo>
                <a:cubicBezTo>
                  <a:pt x="7682318" y="612222"/>
                  <a:pt x="7685016" y="605961"/>
                  <a:pt x="7685016" y="600515"/>
                </a:cubicBezTo>
                <a:cubicBezTo>
                  <a:pt x="7685016" y="600515"/>
                  <a:pt x="7684476" y="599426"/>
                  <a:pt x="7683398" y="597247"/>
                </a:cubicBezTo>
                <a:lnTo>
                  <a:pt x="7683398" y="595614"/>
                </a:lnTo>
                <a:cubicBezTo>
                  <a:pt x="7683398" y="586901"/>
                  <a:pt x="7687713" y="581456"/>
                  <a:pt x="7696343" y="579277"/>
                </a:cubicBezTo>
                <a:cubicBezTo>
                  <a:pt x="7704975" y="577100"/>
                  <a:pt x="7709290" y="571654"/>
                  <a:pt x="7709290" y="562940"/>
                </a:cubicBezTo>
                <a:cubicBezTo>
                  <a:pt x="7709290" y="559673"/>
                  <a:pt x="7707402" y="557767"/>
                  <a:pt x="7703625" y="557223"/>
                </a:cubicBezTo>
                <a:cubicBezTo>
                  <a:pt x="7699850" y="556679"/>
                  <a:pt x="7697962" y="554772"/>
                  <a:pt x="7697962" y="551505"/>
                </a:cubicBezTo>
                <a:cubicBezTo>
                  <a:pt x="7697962" y="546059"/>
                  <a:pt x="7699580" y="542519"/>
                  <a:pt x="7702818" y="540886"/>
                </a:cubicBezTo>
                <a:cubicBezTo>
                  <a:pt x="7706054" y="539252"/>
                  <a:pt x="7708211" y="536802"/>
                  <a:pt x="7709290" y="533535"/>
                </a:cubicBezTo>
                <a:cubicBezTo>
                  <a:pt x="7710370" y="527000"/>
                  <a:pt x="7711178" y="521554"/>
                  <a:pt x="7711718" y="517198"/>
                </a:cubicBezTo>
                <a:cubicBezTo>
                  <a:pt x="7712256" y="512841"/>
                  <a:pt x="7714684" y="507940"/>
                  <a:pt x="7719000" y="502495"/>
                </a:cubicBezTo>
                <a:cubicBezTo>
                  <a:pt x="7719000" y="502495"/>
                  <a:pt x="7719540" y="501949"/>
                  <a:pt x="7720618" y="500861"/>
                </a:cubicBezTo>
                <a:lnTo>
                  <a:pt x="7722237" y="499227"/>
                </a:lnTo>
                <a:lnTo>
                  <a:pt x="7722237" y="487791"/>
                </a:lnTo>
                <a:cubicBezTo>
                  <a:pt x="7725473" y="484525"/>
                  <a:pt x="7727360" y="481529"/>
                  <a:pt x="7727901" y="478806"/>
                </a:cubicBezTo>
                <a:cubicBezTo>
                  <a:pt x="7728441" y="476083"/>
                  <a:pt x="7728709" y="471999"/>
                  <a:pt x="7728709" y="466553"/>
                </a:cubicBezTo>
                <a:cubicBezTo>
                  <a:pt x="7734104" y="463286"/>
                  <a:pt x="7736800" y="457297"/>
                  <a:pt x="7736800" y="448583"/>
                </a:cubicBezTo>
                <a:lnTo>
                  <a:pt x="7736800" y="442048"/>
                </a:lnTo>
                <a:cubicBezTo>
                  <a:pt x="7736800" y="435514"/>
                  <a:pt x="7739498" y="428707"/>
                  <a:pt x="7744892" y="421627"/>
                </a:cubicBezTo>
                <a:cubicBezTo>
                  <a:pt x="7750286" y="414548"/>
                  <a:pt x="7752985" y="407197"/>
                  <a:pt x="7752985" y="399573"/>
                </a:cubicBezTo>
                <a:lnTo>
                  <a:pt x="7752985" y="397939"/>
                </a:lnTo>
                <a:cubicBezTo>
                  <a:pt x="7751906" y="397939"/>
                  <a:pt x="7751366" y="397395"/>
                  <a:pt x="7751366" y="396306"/>
                </a:cubicBezTo>
                <a:lnTo>
                  <a:pt x="7751366" y="393038"/>
                </a:lnTo>
                <a:cubicBezTo>
                  <a:pt x="7751366" y="387592"/>
                  <a:pt x="7754064" y="382692"/>
                  <a:pt x="7759457" y="378336"/>
                </a:cubicBezTo>
                <a:cubicBezTo>
                  <a:pt x="7764853" y="373978"/>
                  <a:pt x="7767550" y="369078"/>
                  <a:pt x="7767550" y="363633"/>
                </a:cubicBezTo>
                <a:cubicBezTo>
                  <a:pt x="7767550" y="361454"/>
                  <a:pt x="7767010" y="359820"/>
                  <a:pt x="7765930" y="358731"/>
                </a:cubicBezTo>
                <a:cubicBezTo>
                  <a:pt x="7764853" y="357642"/>
                  <a:pt x="7764312" y="356008"/>
                  <a:pt x="7764312" y="353831"/>
                </a:cubicBezTo>
                <a:lnTo>
                  <a:pt x="7764312" y="352196"/>
                </a:lnTo>
                <a:cubicBezTo>
                  <a:pt x="7769707" y="346750"/>
                  <a:pt x="7774293" y="340761"/>
                  <a:pt x="7778068" y="334226"/>
                </a:cubicBezTo>
                <a:cubicBezTo>
                  <a:pt x="7781844" y="327691"/>
                  <a:pt x="7783732" y="320612"/>
                  <a:pt x="7783732" y="312989"/>
                </a:cubicBezTo>
                <a:cubicBezTo>
                  <a:pt x="7783732" y="310810"/>
                  <a:pt x="7783462" y="308905"/>
                  <a:pt x="7782924" y="307270"/>
                </a:cubicBezTo>
                <a:cubicBezTo>
                  <a:pt x="7782384" y="305637"/>
                  <a:pt x="7782114" y="303731"/>
                  <a:pt x="7782114" y="301552"/>
                </a:cubicBezTo>
                <a:cubicBezTo>
                  <a:pt x="7782114" y="298286"/>
                  <a:pt x="7783192" y="296379"/>
                  <a:pt x="7785351" y="295835"/>
                </a:cubicBezTo>
                <a:cubicBezTo>
                  <a:pt x="7787508" y="295291"/>
                  <a:pt x="7789128" y="293929"/>
                  <a:pt x="7790205" y="291751"/>
                </a:cubicBezTo>
                <a:lnTo>
                  <a:pt x="7790679" y="289119"/>
                </a:lnTo>
                <a:lnTo>
                  <a:pt x="7838669" y="261257"/>
                </a:lnTo>
                <a:cubicBezTo>
                  <a:pt x="7857330" y="251927"/>
                  <a:pt x="7876377" y="243298"/>
                  <a:pt x="7895230" y="234318"/>
                </a:cubicBezTo>
                <a:lnTo>
                  <a:pt x="7900363" y="231627"/>
                </a:lnTo>
                <a:lnTo>
                  <a:pt x="7895394" y="235389"/>
                </a:lnTo>
                <a:cubicBezTo>
                  <a:pt x="7890000" y="237023"/>
                  <a:pt x="7886226" y="238928"/>
                  <a:pt x="7884067" y="241107"/>
                </a:cubicBezTo>
                <a:cubicBezTo>
                  <a:pt x="7884067" y="245463"/>
                  <a:pt x="7881909" y="248730"/>
                  <a:pt x="7877594" y="250909"/>
                </a:cubicBezTo>
                <a:lnTo>
                  <a:pt x="7871120" y="254176"/>
                </a:lnTo>
                <a:cubicBezTo>
                  <a:pt x="7865726" y="257444"/>
                  <a:pt x="7863568" y="259621"/>
                  <a:pt x="7864648" y="260711"/>
                </a:cubicBezTo>
                <a:cubicBezTo>
                  <a:pt x="7864648" y="261800"/>
                  <a:pt x="7865726" y="262344"/>
                  <a:pt x="7867884" y="262344"/>
                </a:cubicBezTo>
                <a:cubicBezTo>
                  <a:pt x="7872199" y="262344"/>
                  <a:pt x="7879212" y="259349"/>
                  <a:pt x="7888921" y="253360"/>
                </a:cubicBezTo>
                <a:cubicBezTo>
                  <a:pt x="7898630" y="247369"/>
                  <a:pt x="7908342" y="240562"/>
                  <a:pt x="7918051" y="232939"/>
                </a:cubicBezTo>
                <a:cubicBezTo>
                  <a:pt x="7927760" y="225314"/>
                  <a:pt x="7936391" y="217963"/>
                  <a:pt x="7943944" y="210884"/>
                </a:cubicBezTo>
                <a:lnTo>
                  <a:pt x="7946430" y="207478"/>
                </a:lnTo>
                <a:lnTo>
                  <a:pt x="7950636" y="205273"/>
                </a:lnTo>
                <a:cubicBezTo>
                  <a:pt x="7977306" y="189271"/>
                  <a:pt x="7999709" y="166993"/>
                  <a:pt x="8025281" y="149289"/>
                </a:cubicBezTo>
                <a:lnTo>
                  <a:pt x="8028988" y="147030"/>
                </a:lnTo>
                <a:lnTo>
                  <a:pt x="8034570" y="151255"/>
                </a:lnTo>
                <a:cubicBezTo>
                  <a:pt x="8036726" y="151255"/>
                  <a:pt x="8040502" y="151255"/>
                  <a:pt x="8045897" y="151255"/>
                </a:cubicBezTo>
                <a:cubicBezTo>
                  <a:pt x="8051292" y="151255"/>
                  <a:pt x="8053988" y="149076"/>
                  <a:pt x="8053988" y="144720"/>
                </a:cubicBezTo>
                <a:cubicBezTo>
                  <a:pt x="8053988" y="140364"/>
                  <a:pt x="8052369" y="138185"/>
                  <a:pt x="8049133" y="138185"/>
                </a:cubicBezTo>
                <a:lnTo>
                  <a:pt x="8039525" y="140610"/>
                </a:lnTo>
                <a:lnTo>
                  <a:pt x="8066700" y="124051"/>
                </a:lnTo>
                <a:cubicBezTo>
                  <a:pt x="8079891" y="117022"/>
                  <a:pt x="8093271" y="110629"/>
                  <a:pt x="8109256" y="102636"/>
                </a:cubicBezTo>
                <a:close/>
                <a:moveTo>
                  <a:pt x="7241196" y="97343"/>
                </a:moveTo>
                <a:cubicBezTo>
                  <a:pt x="7239040" y="97343"/>
                  <a:pt x="7236612" y="99522"/>
                  <a:pt x="7233914" y="103878"/>
                </a:cubicBezTo>
                <a:cubicBezTo>
                  <a:pt x="7231218" y="108234"/>
                  <a:pt x="7228791" y="111502"/>
                  <a:pt x="7226633" y="113680"/>
                </a:cubicBezTo>
                <a:cubicBezTo>
                  <a:pt x="7223396" y="115859"/>
                  <a:pt x="7220429" y="117220"/>
                  <a:pt x="7217732" y="117764"/>
                </a:cubicBezTo>
                <a:cubicBezTo>
                  <a:pt x="7215034" y="118309"/>
                  <a:pt x="7212608" y="119671"/>
                  <a:pt x="7210450" y="121848"/>
                </a:cubicBezTo>
                <a:cubicBezTo>
                  <a:pt x="7206134" y="127294"/>
                  <a:pt x="7202088" y="131106"/>
                  <a:pt x="7198312" y="133285"/>
                </a:cubicBezTo>
                <a:cubicBezTo>
                  <a:pt x="7194535" y="135462"/>
                  <a:pt x="7190489" y="139274"/>
                  <a:pt x="7186176" y="144720"/>
                </a:cubicBezTo>
                <a:cubicBezTo>
                  <a:pt x="7186176" y="146899"/>
                  <a:pt x="7187794" y="147987"/>
                  <a:pt x="7191030" y="147987"/>
                </a:cubicBezTo>
                <a:cubicBezTo>
                  <a:pt x="7192108" y="147987"/>
                  <a:pt x="7194806" y="146625"/>
                  <a:pt x="7199121" y="143903"/>
                </a:cubicBezTo>
                <a:cubicBezTo>
                  <a:pt x="7203436" y="141180"/>
                  <a:pt x="7207752" y="137913"/>
                  <a:pt x="7212068" y="134101"/>
                </a:cubicBezTo>
                <a:cubicBezTo>
                  <a:pt x="7216383" y="130289"/>
                  <a:pt x="7220429" y="126750"/>
                  <a:pt x="7224205" y="123482"/>
                </a:cubicBezTo>
                <a:cubicBezTo>
                  <a:pt x="7227982" y="120215"/>
                  <a:pt x="7230408" y="118036"/>
                  <a:pt x="7231487" y="116948"/>
                </a:cubicBezTo>
                <a:cubicBezTo>
                  <a:pt x="7232566" y="115859"/>
                  <a:pt x="7233106" y="114225"/>
                  <a:pt x="7233106" y="112046"/>
                </a:cubicBezTo>
                <a:cubicBezTo>
                  <a:pt x="7233106" y="109868"/>
                  <a:pt x="7234186" y="108234"/>
                  <a:pt x="7236342" y="107145"/>
                </a:cubicBezTo>
                <a:cubicBezTo>
                  <a:pt x="7238500" y="106057"/>
                  <a:pt x="7240928" y="105511"/>
                  <a:pt x="7243626" y="105511"/>
                </a:cubicBezTo>
                <a:cubicBezTo>
                  <a:pt x="7246322" y="105511"/>
                  <a:pt x="7247671" y="103878"/>
                  <a:pt x="7247671" y="100611"/>
                </a:cubicBezTo>
                <a:cubicBezTo>
                  <a:pt x="7247671" y="98432"/>
                  <a:pt x="7245513" y="97343"/>
                  <a:pt x="7241196" y="97343"/>
                </a:cubicBezTo>
                <a:close/>
                <a:moveTo>
                  <a:pt x="2931530" y="89241"/>
                </a:moveTo>
                <a:lnTo>
                  <a:pt x="2936318" y="94076"/>
                </a:lnTo>
                <a:cubicBezTo>
                  <a:pt x="2936318" y="96254"/>
                  <a:pt x="2935779" y="97615"/>
                  <a:pt x="2934700" y="98160"/>
                </a:cubicBezTo>
                <a:cubicBezTo>
                  <a:pt x="2933621" y="98705"/>
                  <a:pt x="2933082" y="100066"/>
                  <a:pt x="2933082" y="102245"/>
                </a:cubicBezTo>
                <a:cubicBezTo>
                  <a:pt x="2933082" y="104422"/>
                  <a:pt x="2935779" y="106601"/>
                  <a:pt x="2941173" y="108780"/>
                </a:cubicBezTo>
                <a:cubicBezTo>
                  <a:pt x="2941173" y="116403"/>
                  <a:pt x="2941712" y="120759"/>
                  <a:pt x="2942791" y="121848"/>
                </a:cubicBezTo>
                <a:cubicBezTo>
                  <a:pt x="2950344" y="132739"/>
                  <a:pt x="2958705" y="143631"/>
                  <a:pt x="2967875" y="154522"/>
                </a:cubicBezTo>
                <a:cubicBezTo>
                  <a:pt x="2977045" y="165413"/>
                  <a:pt x="2982710" y="177393"/>
                  <a:pt x="2984867" y="190463"/>
                </a:cubicBezTo>
                <a:cubicBezTo>
                  <a:pt x="2985946" y="192641"/>
                  <a:pt x="2987564" y="194274"/>
                  <a:pt x="2989722" y="195364"/>
                </a:cubicBezTo>
                <a:cubicBezTo>
                  <a:pt x="2991879" y="196453"/>
                  <a:pt x="2992419" y="197542"/>
                  <a:pt x="2991340" y="198632"/>
                </a:cubicBezTo>
                <a:lnTo>
                  <a:pt x="2988104" y="206800"/>
                </a:lnTo>
                <a:lnTo>
                  <a:pt x="2988104" y="231305"/>
                </a:lnTo>
                <a:cubicBezTo>
                  <a:pt x="2992419" y="233483"/>
                  <a:pt x="2997814" y="240562"/>
                  <a:pt x="3004287" y="252542"/>
                </a:cubicBezTo>
                <a:cubicBezTo>
                  <a:pt x="3010761" y="264523"/>
                  <a:pt x="3013997" y="273235"/>
                  <a:pt x="3013997" y="278681"/>
                </a:cubicBezTo>
                <a:cubicBezTo>
                  <a:pt x="3013997" y="280859"/>
                  <a:pt x="3013456" y="282493"/>
                  <a:pt x="3012379" y="283582"/>
                </a:cubicBezTo>
                <a:cubicBezTo>
                  <a:pt x="3011299" y="284672"/>
                  <a:pt x="3010761" y="286305"/>
                  <a:pt x="3010761" y="288484"/>
                </a:cubicBezTo>
                <a:lnTo>
                  <a:pt x="3010761" y="295017"/>
                </a:lnTo>
                <a:cubicBezTo>
                  <a:pt x="3010761" y="297196"/>
                  <a:pt x="3010490" y="299647"/>
                  <a:pt x="3009951" y="302370"/>
                </a:cubicBezTo>
                <a:cubicBezTo>
                  <a:pt x="3009411" y="305093"/>
                  <a:pt x="3009141" y="307543"/>
                  <a:pt x="3009141" y="309721"/>
                </a:cubicBezTo>
                <a:cubicBezTo>
                  <a:pt x="3009141" y="312989"/>
                  <a:pt x="3011299" y="316800"/>
                  <a:pt x="3015615" y="321157"/>
                </a:cubicBezTo>
                <a:lnTo>
                  <a:pt x="3015615" y="322791"/>
                </a:lnTo>
                <a:cubicBezTo>
                  <a:pt x="3015615" y="324968"/>
                  <a:pt x="3015345" y="326329"/>
                  <a:pt x="3014805" y="326875"/>
                </a:cubicBezTo>
                <a:cubicBezTo>
                  <a:pt x="3014266" y="327419"/>
                  <a:pt x="3013997" y="328236"/>
                  <a:pt x="3013997" y="329326"/>
                </a:cubicBezTo>
                <a:lnTo>
                  <a:pt x="3013997" y="332592"/>
                </a:lnTo>
                <a:cubicBezTo>
                  <a:pt x="3015076" y="333682"/>
                  <a:pt x="3016963" y="335859"/>
                  <a:pt x="3019660" y="339127"/>
                </a:cubicBezTo>
                <a:cubicBezTo>
                  <a:pt x="3022358" y="342394"/>
                  <a:pt x="3023706" y="345117"/>
                  <a:pt x="3023706" y="347296"/>
                </a:cubicBezTo>
                <a:lnTo>
                  <a:pt x="3015615" y="357098"/>
                </a:lnTo>
                <a:lnTo>
                  <a:pt x="3013997" y="358731"/>
                </a:lnTo>
                <a:cubicBezTo>
                  <a:pt x="3013997" y="361999"/>
                  <a:pt x="3015345" y="364177"/>
                  <a:pt x="3018042" y="365266"/>
                </a:cubicBezTo>
                <a:cubicBezTo>
                  <a:pt x="3020740" y="366355"/>
                  <a:pt x="3022088" y="368533"/>
                  <a:pt x="3022088" y="371801"/>
                </a:cubicBezTo>
                <a:cubicBezTo>
                  <a:pt x="3021009" y="373978"/>
                  <a:pt x="3020470" y="376701"/>
                  <a:pt x="3020470" y="379969"/>
                </a:cubicBezTo>
                <a:cubicBezTo>
                  <a:pt x="3020470" y="382147"/>
                  <a:pt x="3020199" y="383508"/>
                  <a:pt x="3019660" y="384053"/>
                </a:cubicBezTo>
                <a:cubicBezTo>
                  <a:pt x="3019122" y="384597"/>
                  <a:pt x="3018851" y="385415"/>
                  <a:pt x="3018851" y="386504"/>
                </a:cubicBezTo>
                <a:lnTo>
                  <a:pt x="3018851" y="389771"/>
                </a:lnTo>
                <a:cubicBezTo>
                  <a:pt x="3017773" y="393038"/>
                  <a:pt x="3015884" y="395761"/>
                  <a:pt x="3013187" y="397939"/>
                </a:cubicBezTo>
                <a:cubicBezTo>
                  <a:pt x="3010490" y="400118"/>
                  <a:pt x="3009141" y="403385"/>
                  <a:pt x="3009141" y="407741"/>
                </a:cubicBezTo>
                <a:cubicBezTo>
                  <a:pt x="3009141" y="411009"/>
                  <a:pt x="3010220" y="413732"/>
                  <a:pt x="3012379" y="415910"/>
                </a:cubicBezTo>
                <a:cubicBezTo>
                  <a:pt x="3014536" y="418088"/>
                  <a:pt x="3015615" y="420266"/>
                  <a:pt x="3015615" y="422445"/>
                </a:cubicBezTo>
                <a:cubicBezTo>
                  <a:pt x="3015615" y="424623"/>
                  <a:pt x="3014805" y="425985"/>
                  <a:pt x="3013187" y="426529"/>
                </a:cubicBezTo>
                <a:cubicBezTo>
                  <a:pt x="3011569" y="427073"/>
                  <a:pt x="3010761" y="428434"/>
                  <a:pt x="3010761" y="430613"/>
                </a:cubicBezTo>
                <a:cubicBezTo>
                  <a:pt x="3010761" y="432792"/>
                  <a:pt x="3011030" y="435241"/>
                  <a:pt x="3011569" y="437964"/>
                </a:cubicBezTo>
                <a:cubicBezTo>
                  <a:pt x="3012109" y="440687"/>
                  <a:pt x="3012379" y="443137"/>
                  <a:pt x="3012379" y="445316"/>
                </a:cubicBezTo>
                <a:cubicBezTo>
                  <a:pt x="3012379" y="446406"/>
                  <a:pt x="3011838" y="448311"/>
                  <a:pt x="3010761" y="451034"/>
                </a:cubicBezTo>
                <a:cubicBezTo>
                  <a:pt x="3009681" y="453757"/>
                  <a:pt x="3009141" y="455662"/>
                  <a:pt x="3009141" y="456751"/>
                </a:cubicBezTo>
                <a:cubicBezTo>
                  <a:pt x="3009141" y="460020"/>
                  <a:pt x="3011299" y="464920"/>
                  <a:pt x="3015615" y="471455"/>
                </a:cubicBezTo>
                <a:lnTo>
                  <a:pt x="3015615" y="473088"/>
                </a:lnTo>
                <a:cubicBezTo>
                  <a:pt x="3015615" y="475267"/>
                  <a:pt x="3014536" y="477172"/>
                  <a:pt x="3012379" y="478806"/>
                </a:cubicBezTo>
                <a:cubicBezTo>
                  <a:pt x="3010220" y="480440"/>
                  <a:pt x="3009141" y="482346"/>
                  <a:pt x="3009141" y="484525"/>
                </a:cubicBezTo>
                <a:cubicBezTo>
                  <a:pt x="3009141" y="486702"/>
                  <a:pt x="3009681" y="488335"/>
                  <a:pt x="3010761" y="489425"/>
                </a:cubicBezTo>
                <a:cubicBezTo>
                  <a:pt x="3011838" y="490514"/>
                  <a:pt x="3012379" y="492148"/>
                  <a:pt x="3012379" y="494326"/>
                </a:cubicBezTo>
                <a:cubicBezTo>
                  <a:pt x="3012379" y="500861"/>
                  <a:pt x="3010490" y="506307"/>
                  <a:pt x="3006715" y="510663"/>
                </a:cubicBezTo>
                <a:cubicBezTo>
                  <a:pt x="3002939" y="515019"/>
                  <a:pt x="2999971" y="520465"/>
                  <a:pt x="2997814" y="527000"/>
                </a:cubicBezTo>
                <a:cubicBezTo>
                  <a:pt x="2997814" y="528089"/>
                  <a:pt x="2997004" y="528905"/>
                  <a:pt x="2995386" y="529451"/>
                </a:cubicBezTo>
                <a:cubicBezTo>
                  <a:pt x="2993768" y="529995"/>
                  <a:pt x="2992419" y="531356"/>
                  <a:pt x="2991340" y="533535"/>
                </a:cubicBezTo>
                <a:cubicBezTo>
                  <a:pt x="2991340" y="536802"/>
                  <a:pt x="2991071" y="542247"/>
                  <a:pt x="2990532" y="549872"/>
                </a:cubicBezTo>
                <a:cubicBezTo>
                  <a:pt x="2989992" y="557495"/>
                  <a:pt x="2988643" y="562940"/>
                  <a:pt x="2986485" y="566208"/>
                </a:cubicBezTo>
                <a:lnTo>
                  <a:pt x="2986485" y="580910"/>
                </a:lnTo>
                <a:cubicBezTo>
                  <a:pt x="2986485" y="583089"/>
                  <a:pt x="2985407" y="584723"/>
                  <a:pt x="2983249" y="585812"/>
                </a:cubicBezTo>
                <a:cubicBezTo>
                  <a:pt x="2981090" y="586901"/>
                  <a:pt x="2978933" y="588535"/>
                  <a:pt x="2976775" y="590713"/>
                </a:cubicBezTo>
                <a:cubicBezTo>
                  <a:pt x="2974618" y="592891"/>
                  <a:pt x="2974078" y="594798"/>
                  <a:pt x="2975157" y="596431"/>
                </a:cubicBezTo>
                <a:cubicBezTo>
                  <a:pt x="2976236" y="598064"/>
                  <a:pt x="2976775" y="601059"/>
                  <a:pt x="2976775" y="605415"/>
                </a:cubicBezTo>
                <a:cubicBezTo>
                  <a:pt x="2975696" y="609773"/>
                  <a:pt x="2973000" y="613312"/>
                  <a:pt x="2968684" y="616035"/>
                </a:cubicBezTo>
                <a:cubicBezTo>
                  <a:pt x="2964369" y="618757"/>
                  <a:pt x="2961132" y="621208"/>
                  <a:pt x="2958974" y="623387"/>
                </a:cubicBezTo>
                <a:cubicBezTo>
                  <a:pt x="2961132" y="633189"/>
                  <a:pt x="2958705" y="641085"/>
                  <a:pt x="2951692" y="647075"/>
                </a:cubicBezTo>
                <a:cubicBezTo>
                  <a:pt x="2944679" y="653064"/>
                  <a:pt x="2940094" y="660417"/>
                  <a:pt x="2937937" y="669129"/>
                </a:cubicBezTo>
                <a:cubicBezTo>
                  <a:pt x="2934700" y="681109"/>
                  <a:pt x="2930384" y="687644"/>
                  <a:pt x="2924990" y="688734"/>
                </a:cubicBezTo>
                <a:cubicBezTo>
                  <a:pt x="2919596" y="689822"/>
                  <a:pt x="2914202" y="694723"/>
                  <a:pt x="2908807" y="703436"/>
                </a:cubicBezTo>
                <a:cubicBezTo>
                  <a:pt x="2907728" y="705615"/>
                  <a:pt x="2906110" y="708881"/>
                  <a:pt x="2903952" y="713239"/>
                </a:cubicBezTo>
                <a:cubicBezTo>
                  <a:pt x="2901795" y="717595"/>
                  <a:pt x="2899096" y="720318"/>
                  <a:pt x="2895860" y="721407"/>
                </a:cubicBezTo>
                <a:cubicBezTo>
                  <a:pt x="2889388" y="723585"/>
                  <a:pt x="2885612" y="727397"/>
                  <a:pt x="2884533" y="732843"/>
                </a:cubicBezTo>
                <a:cubicBezTo>
                  <a:pt x="2883454" y="738288"/>
                  <a:pt x="2880217" y="743190"/>
                  <a:pt x="2874823" y="747546"/>
                </a:cubicBezTo>
                <a:cubicBezTo>
                  <a:pt x="2867271" y="752991"/>
                  <a:pt x="2860258" y="757892"/>
                  <a:pt x="2853785" y="762249"/>
                </a:cubicBezTo>
                <a:cubicBezTo>
                  <a:pt x="2847311" y="766605"/>
                  <a:pt x="2841378" y="773140"/>
                  <a:pt x="2835984" y="781853"/>
                </a:cubicBezTo>
                <a:cubicBezTo>
                  <a:pt x="2833825" y="784031"/>
                  <a:pt x="2829780" y="785665"/>
                  <a:pt x="2823846" y="786754"/>
                </a:cubicBezTo>
                <a:cubicBezTo>
                  <a:pt x="2817912" y="787842"/>
                  <a:pt x="2813327" y="789477"/>
                  <a:pt x="2810091" y="791654"/>
                </a:cubicBezTo>
                <a:cubicBezTo>
                  <a:pt x="2807933" y="792744"/>
                  <a:pt x="2804697" y="795739"/>
                  <a:pt x="2800380" y="800640"/>
                </a:cubicBezTo>
                <a:cubicBezTo>
                  <a:pt x="2796065" y="805540"/>
                  <a:pt x="2793368" y="807991"/>
                  <a:pt x="2792289" y="807991"/>
                </a:cubicBezTo>
                <a:cubicBezTo>
                  <a:pt x="2790132" y="810170"/>
                  <a:pt x="2787165" y="811259"/>
                  <a:pt x="2783389" y="811259"/>
                </a:cubicBezTo>
                <a:cubicBezTo>
                  <a:pt x="2779613" y="811259"/>
                  <a:pt x="2776646" y="811803"/>
                  <a:pt x="2774488" y="812893"/>
                </a:cubicBezTo>
                <a:cubicBezTo>
                  <a:pt x="2772331" y="815070"/>
                  <a:pt x="2770982" y="816977"/>
                  <a:pt x="2770442" y="818610"/>
                </a:cubicBezTo>
                <a:cubicBezTo>
                  <a:pt x="2769903" y="820244"/>
                  <a:pt x="2768555" y="822151"/>
                  <a:pt x="2766396" y="824328"/>
                </a:cubicBezTo>
                <a:cubicBezTo>
                  <a:pt x="2763160" y="826507"/>
                  <a:pt x="2759384" y="827868"/>
                  <a:pt x="2755069" y="828412"/>
                </a:cubicBezTo>
                <a:cubicBezTo>
                  <a:pt x="2750754" y="828958"/>
                  <a:pt x="2747516" y="830319"/>
                  <a:pt x="2745359" y="832496"/>
                </a:cubicBezTo>
                <a:cubicBezTo>
                  <a:pt x="2743201" y="833586"/>
                  <a:pt x="2741583" y="835219"/>
                  <a:pt x="2740504" y="837398"/>
                </a:cubicBezTo>
                <a:cubicBezTo>
                  <a:pt x="2739425" y="839575"/>
                  <a:pt x="2737807" y="841210"/>
                  <a:pt x="2735650" y="842298"/>
                </a:cubicBezTo>
                <a:cubicBezTo>
                  <a:pt x="2725939" y="843388"/>
                  <a:pt x="2716499" y="844477"/>
                  <a:pt x="2707329" y="845566"/>
                </a:cubicBezTo>
                <a:cubicBezTo>
                  <a:pt x="2698159" y="846656"/>
                  <a:pt x="2689258" y="851012"/>
                  <a:pt x="2680627" y="858635"/>
                </a:cubicBezTo>
                <a:lnTo>
                  <a:pt x="2679008" y="858635"/>
                </a:lnTo>
                <a:cubicBezTo>
                  <a:pt x="2677930" y="858635"/>
                  <a:pt x="2676851" y="858363"/>
                  <a:pt x="2675772" y="857819"/>
                </a:cubicBezTo>
                <a:cubicBezTo>
                  <a:pt x="2674693" y="857273"/>
                  <a:pt x="2673075" y="857001"/>
                  <a:pt x="2670918" y="857001"/>
                </a:cubicBezTo>
                <a:cubicBezTo>
                  <a:pt x="2662286" y="857001"/>
                  <a:pt x="2653925" y="859452"/>
                  <a:pt x="2645833" y="864354"/>
                </a:cubicBezTo>
                <a:cubicBezTo>
                  <a:pt x="2637742" y="869254"/>
                  <a:pt x="2630999" y="871705"/>
                  <a:pt x="2625605" y="871705"/>
                </a:cubicBezTo>
                <a:cubicBezTo>
                  <a:pt x="2623446" y="871705"/>
                  <a:pt x="2621828" y="871433"/>
                  <a:pt x="2620749" y="870887"/>
                </a:cubicBezTo>
                <a:cubicBezTo>
                  <a:pt x="2619670" y="870343"/>
                  <a:pt x="2618052" y="870071"/>
                  <a:pt x="2615895" y="870071"/>
                </a:cubicBezTo>
                <a:cubicBezTo>
                  <a:pt x="2613737" y="870071"/>
                  <a:pt x="2612658" y="870615"/>
                  <a:pt x="2612658" y="871705"/>
                </a:cubicBezTo>
                <a:cubicBezTo>
                  <a:pt x="2612658" y="872794"/>
                  <a:pt x="2611580" y="873338"/>
                  <a:pt x="2609422" y="873338"/>
                </a:cubicBezTo>
                <a:cubicBezTo>
                  <a:pt x="2607263" y="873338"/>
                  <a:pt x="2604836" y="872794"/>
                  <a:pt x="2602140" y="871705"/>
                </a:cubicBezTo>
                <a:cubicBezTo>
                  <a:pt x="2599441" y="870615"/>
                  <a:pt x="2597015" y="870071"/>
                  <a:pt x="2594857" y="870071"/>
                </a:cubicBezTo>
                <a:cubicBezTo>
                  <a:pt x="2585147" y="870071"/>
                  <a:pt x="2576246" y="871977"/>
                  <a:pt x="2568155" y="875789"/>
                </a:cubicBezTo>
                <a:cubicBezTo>
                  <a:pt x="2560063" y="879601"/>
                  <a:pt x="2551163" y="881507"/>
                  <a:pt x="2541452" y="881507"/>
                </a:cubicBezTo>
                <a:cubicBezTo>
                  <a:pt x="2539295" y="881507"/>
                  <a:pt x="2536058" y="880417"/>
                  <a:pt x="2531743" y="878240"/>
                </a:cubicBezTo>
                <a:cubicBezTo>
                  <a:pt x="2528507" y="878240"/>
                  <a:pt x="2525000" y="878784"/>
                  <a:pt x="2521225" y="879873"/>
                </a:cubicBezTo>
                <a:cubicBezTo>
                  <a:pt x="2517449" y="880963"/>
                  <a:pt x="2513403" y="881507"/>
                  <a:pt x="2509086" y="881507"/>
                </a:cubicBezTo>
                <a:cubicBezTo>
                  <a:pt x="2506929" y="881507"/>
                  <a:pt x="2505311" y="881235"/>
                  <a:pt x="2504232" y="880691"/>
                </a:cubicBezTo>
                <a:cubicBezTo>
                  <a:pt x="2503153" y="880145"/>
                  <a:pt x="2501535" y="879873"/>
                  <a:pt x="2499377" y="879873"/>
                </a:cubicBezTo>
                <a:cubicBezTo>
                  <a:pt x="2497220" y="879873"/>
                  <a:pt x="2495871" y="880417"/>
                  <a:pt x="2495331" y="881507"/>
                </a:cubicBezTo>
                <a:cubicBezTo>
                  <a:pt x="2494792" y="882596"/>
                  <a:pt x="2493444" y="883140"/>
                  <a:pt x="2491285" y="883140"/>
                </a:cubicBezTo>
                <a:lnTo>
                  <a:pt x="2470248" y="883140"/>
                </a:lnTo>
                <a:cubicBezTo>
                  <a:pt x="2470248" y="883140"/>
                  <a:pt x="2469708" y="882596"/>
                  <a:pt x="2468630" y="881507"/>
                </a:cubicBezTo>
                <a:cubicBezTo>
                  <a:pt x="2464314" y="881507"/>
                  <a:pt x="2462157" y="879329"/>
                  <a:pt x="2462157" y="874972"/>
                </a:cubicBezTo>
                <a:lnTo>
                  <a:pt x="2460537" y="874972"/>
                </a:lnTo>
                <a:cubicBezTo>
                  <a:pt x="2458380" y="874972"/>
                  <a:pt x="2456762" y="876878"/>
                  <a:pt x="2455683" y="880691"/>
                </a:cubicBezTo>
                <a:cubicBezTo>
                  <a:pt x="2454604" y="884501"/>
                  <a:pt x="2451907" y="886408"/>
                  <a:pt x="2447592" y="886408"/>
                </a:cubicBezTo>
                <a:cubicBezTo>
                  <a:pt x="2443277" y="886408"/>
                  <a:pt x="2440309" y="885591"/>
                  <a:pt x="2438691" y="883957"/>
                </a:cubicBezTo>
                <a:cubicBezTo>
                  <a:pt x="2437073" y="882324"/>
                  <a:pt x="2433566" y="882052"/>
                  <a:pt x="2428171" y="883140"/>
                </a:cubicBezTo>
                <a:cubicBezTo>
                  <a:pt x="2427094" y="879873"/>
                  <a:pt x="2425474" y="876061"/>
                  <a:pt x="2423317" y="871705"/>
                </a:cubicBezTo>
                <a:cubicBezTo>
                  <a:pt x="2421159" y="867349"/>
                  <a:pt x="2417923" y="865170"/>
                  <a:pt x="2413608" y="865170"/>
                </a:cubicBezTo>
                <a:cubicBezTo>
                  <a:pt x="2408213" y="865170"/>
                  <a:pt x="2405516" y="867349"/>
                  <a:pt x="2405516" y="871705"/>
                </a:cubicBezTo>
                <a:cubicBezTo>
                  <a:pt x="2405516" y="876061"/>
                  <a:pt x="2404437" y="878240"/>
                  <a:pt x="2402279" y="878240"/>
                </a:cubicBezTo>
                <a:cubicBezTo>
                  <a:pt x="2400122" y="878240"/>
                  <a:pt x="2395805" y="877422"/>
                  <a:pt x="2389333" y="875789"/>
                </a:cubicBezTo>
                <a:cubicBezTo>
                  <a:pt x="2382860" y="874156"/>
                  <a:pt x="2379622" y="871705"/>
                  <a:pt x="2379622" y="868438"/>
                </a:cubicBezTo>
                <a:lnTo>
                  <a:pt x="2379622" y="866803"/>
                </a:lnTo>
                <a:cubicBezTo>
                  <a:pt x="2380702" y="865715"/>
                  <a:pt x="2382050" y="864080"/>
                  <a:pt x="2383669" y="861903"/>
                </a:cubicBezTo>
                <a:cubicBezTo>
                  <a:pt x="2385287" y="859724"/>
                  <a:pt x="2386636" y="857547"/>
                  <a:pt x="2387714" y="855368"/>
                </a:cubicBezTo>
                <a:cubicBezTo>
                  <a:pt x="2387714" y="853189"/>
                  <a:pt x="2386365" y="852101"/>
                  <a:pt x="2383669" y="852101"/>
                </a:cubicBezTo>
                <a:cubicBezTo>
                  <a:pt x="2380971" y="852101"/>
                  <a:pt x="2378545" y="852101"/>
                  <a:pt x="2376386" y="852101"/>
                </a:cubicBezTo>
                <a:cubicBezTo>
                  <a:pt x="2370992" y="852101"/>
                  <a:pt x="2366677" y="854279"/>
                  <a:pt x="2363439" y="858635"/>
                </a:cubicBezTo>
                <a:cubicBezTo>
                  <a:pt x="2360203" y="862992"/>
                  <a:pt x="2356967" y="865170"/>
                  <a:pt x="2353730" y="865170"/>
                </a:cubicBezTo>
                <a:lnTo>
                  <a:pt x="2344020" y="865170"/>
                </a:lnTo>
                <a:cubicBezTo>
                  <a:pt x="2329996" y="865170"/>
                  <a:pt x="2317588" y="862447"/>
                  <a:pt x="2306800" y="857001"/>
                </a:cubicBezTo>
                <a:cubicBezTo>
                  <a:pt x="2296010" y="851556"/>
                  <a:pt x="2284144" y="848833"/>
                  <a:pt x="2271197" y="848833"/>
                </a:cubicBezTo>
                <a:cubicBezTo>
                  <a:pt x="2269039" y="847744"/>
                  <a:pt x="2267961" y="845566"/>
                  <a:pt x="2267961" y="842298"/>
                </a:cubicBezTo>
                <a:cubicBezTo>
                  <a:pt x="2267961" y="839031"/>
                  <a:pt x="2266882" y="837398"/>
                  <a:pt x="2264723" y="837398"/>
                </a:cubicBezTo>
                <a:lnTo>
                  <a:pt x="2251778" y="837398"/>
                </a:lnTo>
                <a:cubicBezTo>
                  <a:pt x="2248541" y="837398"/>
                  <a:pt x="2246923" y="835764"/>
                  <a:pt x="2246923" y="832496"/>
                </a:cubicBezTo>
                <a:cubicBezTo>
                  <a:pt x="2246923" y="830319"/>
                  <a:pt x="2249620" y="829230"/>
                  <a:pt x="2255014" y="829230"/>
                </a:cubicBezTo>
                <a:cubicBezTo>
                  <a:pt x="2257172" y="829230"/>
                  <a:pt x="2258521" y="829502"/>
                  <a:pt x="2259060" y="830046"/>
                </a:cubicBezTo>
                <a:cubicBezTo>
                  <a:pt x="2259598" y="830591"/>
                  <a:pt x="2260947" y="830863"/>
                  <a:pt x="2263105" y="830863"/>
                </a:cubicBezTo>
                <a:cubicBezTo>
                  <a:pt x="2265264" y="830863"/>
                  <a:pt x="2266882" y="829502"/>
                  <a:pt x="2267961" y="826779"/>
                </a:cubicBezTo>
                <a:cubicBezTo>
                  <a:pt x="2269039" y="824056"/>
                  <a:pt x="2269579" y="821605"/>
                  <a:pt x="2269579" y="819428"/>
                </a:cubicBezTo>
                <a:cubicBezTo>
                  <a:pt x="2269579" y="816160"/>
                  <a:pt x="2269039" y="812347"/>
                  <a:pt x="2267961" y="807991"/>
                </a:cubicBezTo>
                <a:cubicBezTo>
                  <a:pt x="2266882" y="803635"/>
                  <a:pt x="2264723" y="801456"/>
                  <a:pt x="2261488" y="801456"/>
                </a:cubicBezTo>
                <a:cubicBezTo>
                  <a:pt x="2258250" y="801456"/>
                  <a:pt x="2256363" y="803091"/>
                  <a:pt x="2255824" y="806358"/>
                </a:cubicBezTo>
                <a:cubicBezTo>
                  <a:pt x="2255284" y="809625"/>
                  <a:pt x="2253935" y="811259"/>
                  <a:pt x="2251778" y="811259"/>
                </a:cubicBezTo>
                <a:lnTo>
                  <a:pt x="2235595" y="811259"/>
                </a:lnTo>
                <a:cubicBezTo>
                  <a:pt x="2234516" y="811259"/>
                  <a:pt x="2233976" y="811803"/>
                  <a:pt x="2233976" y="812893"/>
                </a:cubicBezTo>
                <a:lnTo>
                  <a:pt x="2233976" y="814526"/>
                </a:lnTo>
                <a:cubicBezTo>
                  <a:pt x="2233976" y="816705"/>
                  <a:pt x="2234785" y="818066"/>
                  <a:pt x="2236403" y="818610"/>
                </a:cubicBezTo>
                <a:cubicBezTo>
                  <a:pt x="2238021" y="819154"/>
                  <a:pt x="2238831" y="820516"/>
                  <a:pt x="2238831" y="822695"/>
                </a:cubicBezTo>
                <a:cubicBezTo>
                  <a:pt x="2238831" y="825961"/>
                  <a:pt x="2236134" y="827596"/>
                  <a:pt x="2230739" y="827596"/>
                </a:cubicBezTo>
                <a:cubicBezTo>
                  <a:pt x="2228581" y="827596"/>
                  <a:pt x="2224806" y="826507"/>
                  <a:pt x="2219412" y="824328"/>
                </a:cubicBezTo>
                <a:cubicBezTo>
                  <a:pt x="2214018" y="822151"/>
                  <a:pt x="2210241" y="820516"/>
                  <a:pt x="2208083" y="819428"/>
                </a:cubicBezTo>
                <a:cubicBezTo>
                  <a:pt x="2207004" y="819428"/>
                  <a:pt x="2205926" y="818882"/>
                  <a:pt x="2204847" y="817793"/>
                </a:cubicBezTo>
                <a:lnTo>
                  <a:pt x="2188664" y="803091"/>
                </a:lnTo>
                <a:cubicBezTo>
                  <a:pt x="2187585" y="803091"/>
                  <a:pt x="2186775" y="802818"/>
                  <a:pt x="2186236" y="802274"/>
                </a:cubicBezTo>
                <a:cubicBezTo>
                  <a:pt x="2185697" y="801730"/>
                  <a:pt x="2184349" y="801456"/>
                  <a:pt x="2182191" y="801456"/>
                </a:cubicBezTo>
                <a:lnTo>
                  <a:pt x="2177335" y="801456"/>
                </a:lnTo>
                <a:cubicBezTo>
                  <a:pt x="2176257" y="799279"/>
                  <a:pt x="2171402" y="793561"/>
                  <a:pt x="2162772" y="784304"/>
                </a:cubicBezTo>
                <a:cubicBezTo>
                  <a:pt x="2154140" y="775046"/>
                  <a:pt x="2149286" y="769872"/>
                  <a:pt x="2148207" y="768783"/>
                </a:cubicBezTo>
                <a:cubicBezTo>
                  <a:pt x="2139575" y="766605"/>
                  <a:pt x="2133911" y="763611"/>
                  <a:pt x="2131214" y="759798"/>
                </a:cubicBezTo>
                <a:cubicBezTo>
                  <a:pt x="2128516" y="755986"/>
                  <a:pt x="2123393" y="751902"/>
                  <a:pt x="2115841" y="747546"/>
                </a:cubicBezTo>
                <a:cubicBezTo>
                  <a:pt x="2113682" y="744278"/>
                  <a:pt x="2111255" y="739921"/>
                  <a:pt x="2108557" y="734476"/>
                </a:cubicBezTo>
                <a:cubicBezTo>
                  <a:pt x="2105860" y="729030"/>
                  <a:pt x="2102893" y="725218"/>
                  <a:pt x="2099658" y="723041"/>
                </a:cubicBezTo>
                <a:cubicBezTo>
                  <a:pt x="2097499" y="721951"/>
                  <a:pt x="2095342" y="721134"/>
                  <a:pt x="2093184" y="720590"/>
                </a:cubicBezTo>
                <a:cubicBezTo>
                  <a:pt x="2091027" y="720046"/>
                  <a:pt x="2089408" y="718685"/>
                  <a:pt x="2088330" y="716506"/>
                </a:cubicBezTo>
                <a:cubicBezTo>
                  <a:pt x="2086172" y="712150"/>
                  <a:pt x="2085633" y="709699"/>
                  <a:pt x="2086711" y="709155"/>
                </a:cubicBezTo>
                <a:cubicBezTo>
                  <a:pt x="2087790" y="708609"/>
                  <a:pt x="2087251" y="707248"/>
                  <a:pt x="2085093" y="705071"/>
                </a:cubicBezTo>
                <a:cubicBezTo>
                  <a:pt x="2084014" y="702892"/>
                  <a:pt x="2081586" y="700986"/>
                  <a:pt x="2077811" y="699352"/>
                </a:cubicBezTo>
                <a:cubicBezTo>
                  <a:pt x="2074034" y="697718"/>
                  <a:pt x="2071068" y="696357"/>
                  <a:pt x="2068909" y="695267"/>
                </a:cubicBezTo>
                <a:cubicBezTo>
                  <a:pt x="2067831" y="694179"/>
                  <a:pt x="2065943" y="691457"/>
                  <a:pt x="2063246" y="687099"/>
                </a:cubicBezTo>
                <a:cubicBezTo>
                  <a:pt x="2060549" y="682743"/>
                  <a:pt x="2057852" y="678115"/>
                  <a:pt x="2055154" y="673213"/>
                </a:cubicBezTo>
                <a:cubicBezTo>
                  <a:pt x="2052457" y="668313"/>
                  <a:pt x="2050029" y="663683"/>
                  <a:pt x="2047871" y="659327"/>
                </a:cubicBezTo>
                <a:cubicBezTo>
                  <a:pt x="2045714" y="654971"/>
                  <a:pt x="2044635" y="652792"/>
                  <a:pt x="2044635" y="652792"/>
                </a:cubicBezTo>
                <a:cubicBezTo>
                  <a:pt x="2046793" y="647347"/>
                  <a:pt x="2049760" y="640812"/>
                  <a:pt x="2053536" y="633189"/>
                </a:cubicBezTo>
                <a:cubicBezTo>
                  <a:pt x="2057311" y="625564"/>
                  <a:pt x="2059200" y="619575"/>
                  <a:pt x="2059200" y="615219"/>
                </a:cubicBezTo>
                <a:cubicBezTo>
                  <a:pt x="2059200" y="611950"/>
                  <a:pt x="2058390" y="608684"/>
                  <a:pt x="2056772" y="605415"/>
                </a:cubicBezTo>
                <a:cubicBezTo>
                  <a:pt x="2055154" y="602149"/>
                  <a:pt x="2053806" y="598882"/>
                  <a:pt x="2052727" y="595614"/>
                </a:cubicBezTo>
                <a:cubicBezTo>
                  <a:pt x="2049490" y="591257"/>
                  <a:pt x="2046253" y="587991"/>
                  <a:pt x="2043017" y="585812"/>
                </a:cubicBezTo>
                <a:cubicBezTo>
                  <a:pt x="2039780" y="583633"/>
                  <a:pt x="2036543" y="580910"/>
                  <a:pt x="2033308" y="577644"/>
                </a:cubicBezTo>
                <a:cubicBezTo>
                  <a:pt x="2032228" y="576554"/>
                  <a:pt x="2030610" y="576010"/>
                  <a:pt x="2028452" y="576010"/>
                </a:cubicBezTo>
                <a:cubicBezTo>
                  <a:pt x="2027373" y="576010"/>
                  <a:pt x="2026834" y="577644"/>
                  <a:pt x="2026834" y="580910"/>
                </a:cubicBezTo>
                <a:cubicBezTo>
                  <a:pt x="2026834" y="583089"/>
                  <a:pt x="2027373" y="584995"/>
                  <a:pt x="2028452" y="586629"/>
                </a:cubicBezTo>
                <a:cubicBezTo>
                  <a:pt x="2029531" y="588263"/>
                  <a:pt x="2030070" y="590168"/>
                  <a:pt x="2030070" y="592347"/>
                </a:cubicBezTo>
                <a:cubicBezTo>
                  <a:pt x="2030070" y="595614"/>
                  <a:pt x="2027913" y="597520"/>
                  <a:pt x="2023597" y="598064"/>
                </a:cubicBezTo>
                <a:cubicBezTo>
                  <a:pt x="2019282" y="598608"/>
                  <a:pt x="2016045" y="598882"/>
                  <a:pt x="2013887" y="598882"/>
                </a:cubicBezTo>
                <a:cubicBezTo>
                  <a:pt x="2012808" y="598882"/>
                  <a:pt x="2011190" y="598608"/>
                  <a:pt x="2009033" y="598064"/>
                </a:cubicBezTo>
                <a:cubicBezTo>
                  <a:pt x="2006875" y="597520"/>
                  <a:pt x="2005795" y="596159"/>
                  <a:pt x="2005795" y="593980"/>
                </a:cubicBezTo>
                <a:lnTo>
                  <a:pt x="2005795" y="560523"/>
                </a:lnTo>
                <a:lnTo>
                  <a:pt x="2092557" y="506645"/>
                </a:lnTo>
                <a:lnTo>
                  <a:pt x="2110245" y="494326"/>
                </a:lnTo>
                <a:lnTo>
                  <a:pt x="2110985" y="494326"/>
                </a:lnTo>
                <a:lnTo>
                  <a:pt x="2110985" y="493811"/>
                </a:lnTo>
                <a:lnTo>
                  <a:pt x="2140166" y="473487"/>
                </a:lnTo>
                <a:lnTo>
                  <a:pt x="2146588" y="472272"/>
                </a:lnTo>
                <a:lnTo>
                  <a:pt x="2147849" y="468136"/>
                </a:lnTo>
                <a:lnTo>
                  <a:pt x="2229303" y="411406"/>
                </a:lnTo>
                <a:lnTo>
                  <a:pt x="2324882" y="354154"/>
                </a:lnTo>
                <a:lnTo>
                  <a:pt x="2324601" y="356280"/>
                </a:lnTo>
                <a:cubicBezTo>
                  <a:pt x="2324601" y="361182"/>
                  <a:pt x="2324601" y="365266"/>
                  <a:pt x="2324601" y="368533"/>
                </a:cubicBezTo>
                <a:cubicBezTo>
                  <a:pt x="2324601" y="370711"/>
                  <a:pt x="2325140" y="372890"/>
                  <a:pt x="2326219" y="375068"/>
                </a:cubicBezTo>
                <a:cubicBezTo>
                  <a:pt x="2327298" y="377246"/>
                  <a:pt x="2327837" y="379424"/>
                  <a:pt x="2327837" y="381603"/>
                </a:cubicBezTo>
                <a:cubicBezTo>
                  <a:pt x="2327837" y="385959"/>
                  <a:pt x="2327837" y="390588"/>
                  <a:pt x="2327837" y="395489"/>
                </a:cubicBezTo>
                <a:cubicBezTo>
                  <a:pt x="2327837" y="400390"/>
                  <a:pt x="2327298" y="405564"/>
                  <a:pt x="2326219" y="411009"/>
                </a:cubicBezTo>
                <a:cubicBezTo>
                  <a:pt x="2326219" y="413187"/>
                  <a:pt x="2325680" y="414548"/>
                  <a:pt x="2324601" y="415094"/>
                </a:cubicBezTo>
                <a:cubicBezTo>
                  <a:pt x="2323522" y="415638"/>
                  <a:pt x="2322982" y="416999"/>
                  <a:pt x="2322982" y="419178"/>
                </a:cubicBezTo>
                <a:cubicBezTo>
                  <a:pt x="2322982" y="424623"/>
                  <a:pt x="2325680" y="430069"/>
                  <a:pt x="2331075" y="435514"/>
                </a:cubicBezTo>
                <a:cubicBezTo>
                  <a:pt x="2336468" y="440960"/>
                  <a:pt x="2339165" y="446406"/>
                  <a:pt x="2339165" y="451851"/>
                </a:cubicBezTo>
                <a:cubicBezTo>
                  <a:pt x="2339165" y="454029"/>
                  <a:pt x="2338895" y="455935"/>
                  <a:pt x="2338357" y="457569"/>
                </a:cubicBezTo>
                <a:cubicBezTo>
                  <a:pt x="2337816" y="459202"/>
                  <a:pt x="2337547" y="461108"/>
                  <a:pt x="2337547" y="463286"/>
                </a:cubicBezTo>
                <a:cubicBezTo>
                  <a:pt x="2337547" y="463286"/>
                  <a:pt x="2338357" y="466009"/>
                  <a:pt x="2339975" y="471455"/>
                </a:cubicBezTo>
                <a:cubicBezTo>
                  <a:pt x="2341593" y="476900"/>
                  <a:pt x="2343481" y="482618"/>
                  <a:pt x="2345638" y="488609"/>
                </a:cubicBezTo>
                <a:cubicBezTo>
                  <a:pt x="2347797" y="494598"/>
                  <a:pt x="2349954" y="500044"/>
                  <a:pt x="2352112" y="504946"/>
                </a:cubicBezTo>
                <a:cubicBezTo>
                  <a:pt x="2354270" y="509846"/>
                  <a:pt x="2355348" y="512297"/>
                  <a:pt x="2355348" y="512297"/>
                </a:cubicBezTo>
                <a:cubicBezTo>
                  <a:pt x="2367216" y="522098"/>
                  <a:pt x="2378004" y="531900"/>
                  <a:pt x="2387714" y="541703"/>
                </a:cubicBezTo>
                <a:cubicBezTo>
                  <a:pt x="2397425" y="551505"/>
                  <a:pt x="2410911" y="558040"/>
                  <a:pt x="2428171" y="561307"/>
                </a:cubicBezTo>
                <a:cubicBezTo>
                  <a:pt x="2433566" y="562396"/>
                  <a:pt x="2437611" y="564574"/>
                  <a:pt x="2440309" y="567842"/>
                </a:cubicBezTo>
                <a:cubicBezTo>
                  <a:pt x="2443006" y="571109"/>
                  <a:pt x="2447053" y="572742"/>
                  <a:pt x="2452447" y="572742"/>
                </a:cubicBezTo>
                <a:cubicBezTo>
                  <a:pt x="2454604" y="572742"/>
                  <a:pt x="2457032" y="572470"/>
                  <a:pt x="2459729" y="571926"/>
                </a:cubicBezTo>
                <a:cubicBezTo>
                  <a:pt x="2462426" y="571381"/>
                  <a:pt x="2464854" y="571109"/>
                  <a:pt x="2467011" y="571109"/>
                </a:cubicBezTo>
                <a:lnTo>
                  <a:pt x="2473484" y="571109"/>
                </a:lnTo>
                <a:cubicBezTo>
                  <a:pt x="2476720" y="574377"/>
                  <a:pt x="2479419" y="576010"/>
                  <a:pt x="2481576" y="576010"/>
                </a:cubicBezTo>
                <a:cubicBezTo>
                  <a:pt x="2483734" y="576010"/>
                  <a:pt x="2485352" y="575738"/>
                  <a:pt x="2486431" y="575193"/>
                </a:cubicBezTo>
                <a:cubicBezTo>
                  <a:pt x="2487509" y="574649"/>
                  <a:pt x="2489128" y="574377"/>
                  <a:pt x="2491285" y="574377"/>
                </a:cubicBezTo>
                <a:cubicBezTo>
                  <a:pt x="2493444" y="574377"/>
                  <a:pt x="2494792" y="575193"/>
                  <a:pt x="2495331" y="576826"/>
                </a:cubicBezTo>
                <a:cubicBezTo>
                  <a:pt x="2495871" y="578461"/>
                  <a:pt x="2497220" y="579277"/>
                  <a:pt x="2499377" y="579277"/>
                </a:cubicBezTo>
                <a:cubicBezTo>
                  <a:pt x="2500456" y="579277"/>
                  <a:pt x="2501805" y="578461"/>
                  <a:pt x="2503423" y="576826"/>
                </a:cubicBezTo>
                <a:cubicBezTo>
                  <a:pt x="2505042" y="575193"/>
                  <a:pt x="2506391" y="574377"/>
                  <a:pt x="2507468" y="574377"/>
                </a:cubicBezTo>
                <a:cubicBezTo>
                  <a:pt x="2509627" y="575465"/>
                  <a:pt x="2511785" y="576554"/>
                  <a:pt x="2513942" y="577644"/>
                </a:cubicBezTo>
                <a:cubicBezTo>
                  <a:pt x="2516100" y="578733"/>
                  <a:pt x="2518257" y="579277"/>
                  <a:pt x="2520415" y="579277"/>
                </a:cubicBezTo>
                <a:cubicBezTo>
                  <a:pt x="2522574" y="579277"/>
                  <a:pt x="2524461" y="578188"/>
                  <a:pt x="2526079" y="576010"/>
                </a:cubicBezTo>
                <a:cubicBezTo>
                  <a:pt x="2527697" y="573831"/>
                  <a:pt x="2529586" y="572742"/>
                  <a:pt x="2531743" y="572742"/>
                </a:cubicBezTo>
                <a:cubicBezTo>
                  <a:pt x="2537137" y="571654"/>
                  <a:pt x="2543341" y="570837"/>
                  <a:pt x="2550354" y="570293"/>
                </a:cubicBezTo>
                <a:cubicBezTo>
                  <a:pt x="2557366" y="569747"/>
                  <a:pt x="2563030" y="566752"/>
                  <a:pt x="2567346" y="561307"/>
                </a:cubicBezTo>
                <a:cubicBezTo>
                  <a:pt x="2573818" y="560217"/>
                  <a:pt x="2578135" y="558856"/>
                  <a:pt x="2580292" y="557223"/>
                </a:cubicBezTo>
                <a:cubicBezTo>
                  <a:pt x="2582450" y="555589"/>
                  <a:pt x="2583799" y="554228"/>
                  <a:pt x="2584338" y="553138"/>
                </a:cubicBezTo>
                <a:cubicBezTo>
                  <a:pt x="2584878" y="552049"/>
                  <a:pt x="2585417" y="550960"/>
                  <a:pt x="2585957" y="549872"/>
                </a:cubicBezTo>
                <a:cubicBezTo>
                  <a:pt x="2586496" y="548782"/>
                  <a:pt x="2588383" y="547693"/>
                  <a:pt x="2591621" y="546603"/>
                </a:cubicBezTo>
                <a:cubicBezTo>
                  <a:pt x="2593778" y="545514"/>
                  <a:pt x="2597015" y="544698"/>
                  <a:pt x="2601330" y="544153"/>
                </a:cubicBezTo>
                <a:cubicBezTo>
                  <a:pt x="2605645" y="543609"/>
                  <a:pt x="2608882" y="542247"/>
                  <a:pt x="2611040" y="540068"/>
                </a:cubicBezTo>
                <a:cubicBezTo>
                  <a:pt x="2612119" y="537891"/>
                  <a:pt x="2614276" y="535168"/>
                  <a:pt x="2617513" y="531900"/>
                </a:cubicBezTo>
                <a:cubicBezTo>
                  <a:pt x="2619670" y="529723"/>
                  <a:pt x="2622098" y="527000"/>
                  <a:pt x="2624795" y="523732"/>
                </a:cubicBezTo>
                <a:cubicBezTo>
                  <a:pt x="2627492" y="520465"/>
                  <a:pt x="2629920" y="517198"/>
                  <a:pt x="2632078" y="513930"/>
                </a:cubicBezTo>
                <a:lnTo>
                  <a:pt x="2651497" y="487791"/>
                </a:lnTo>
                <a:lnTo>
                  <a:pt x="2651497" y="469821"/>
                </a:lnTo>
                <a:cubicBezTo>
                  <a:pt x="2650418" y="469821"/>
                  <a:pt x="2649879" y="469276"/>
                  <a:pt x="2649879" y="468188"/>
                </a:cubicBezTo>
                <a:lnTo>
                  <a:pt x="2649879" y="464920"/>
                </a:lnTo>
                <a:cubicBezTo>
                  <a:pt x="2648800" y="463830"/>
                  <a:pt x="2648261" y="462742"/>
                  <a:pt x="2648261" y="461653"/>
                </a:cubicBezTo>
                <a:lnTo>
                  <a:pt x="2648261" y="460020"/>
                </a:lnTo>
                <a:cubicBezTo>
                  <a:pt x="2655812" y="453485"/>
                  <a:pt x="2660398" y="445044"/>
                  <a:pt x="2662016" y="434697"/>
                </a:cubicBezTo>
                <a:cubicBezTo>
                  <a:pt x="2663635" y="424350"/>
                  <a:pt x="2665523" y="414276"/>
                  <a:pt x="2667680" y="404474"/>
                </a:cubicBezTo>
                <a:lnTo>
                  <a:pt x="2669298" y="401206"/>
                </a:lnTo>
                <a:cubicBezTo>
                  <a:pt x="2669298" y="399029"/>
                  <a:pt x="2668759" y="397122"/>
                  <a:pt x="2667680" y="395489"/>
                </a:cubicBezTo>
                <a:cubicBezTo>
                  <a:pt x="2666601" y="393855"/>
                  <a:pt x="2666062" y="391950"/>
                  <a:pt x="2666062" y="389771"/>
                </a:cubicBezTo>
                <a:cubicBezTo>
                  <a:pt x="2666062" y="387592"/>
                  <a:pt x="2666601" y="385415"/>
                  <a:pt x="2667680" y="383236"/>
                </a:cubicBezTo>
                <a:cubicBezTo>
                  <a:pt x="2668759" y="381059"/>
                  <a:pt x="2669298" y="378880"/>
                  <a:pt x="2669298" y="376701"/>
                </a:cubicBezTo>
                <a:cubicBezTo>
                  <a:pt x="2669298" y="373434"/>
                  <a:pt x="2668490" y="370711"/>
                  <a:pt x="2666871" y="368533"/>
                </a:cubicBezTo>
                <a:cubicBezTo>
                  <a:pt x="2665253" y="366355"/>
                  <a:pt x="2664444" y="364177"/>
                  <a:pt x="2664444" y="361999"/>
                </a:cubicBezTo>
                <a:cubicBezTo>
                  <a:pt x="2664444" y="359820"/>
                  <a:pt x="2665253" y="358459"/>
                  <a:pt x="2666871" y="357915"/>
                </a:cubicBezTo>
                <a:cubicBezTo>
                  <a:pt x="2668490" y="357370"/>
                  <a:pt x="2669298" y="356008"/>
                  <a:pt x="2669298" y="353831"/>
                </a:cubicBezTo>
                <a:cubicBezTo>
                  <a:pt x="2669298" y="349473"/>
                  <a:pt x="2667411" y="346750"/>
                  <a:pt x="2663635" y="345662"/>
                </a:cubicBezTo>
                <a:cubicBezTo>
                  <a:pt x="2659858" y="344573"/>
                  <a:pt x="2657971" y="341850"/>
                  <a:pt x="2657971" y="337494"/>
                </a:cubicBezTo>
                <a:cubicBezTo>
                  <a:pt x="2657971" y="335315"/>
                  <a:pt x="2658240" y="333136"/>
                  <a:pt x="2658779" y="330959"/>
                </a:cubicBezTo>
                <a:cubicBezTo>
                  <a:pt x="2659319" y="328780"/>
                  <a:pt x="2659589" y="326603"/>
                  <a:pt x="2659589" y="324424"/>
                </a:cubicBezTo>
                <a:cubicBezTo>
                  <a:pt x="2659589" y="318978"/>
                  <a:pt x="2657971" y="313533"/>
                  <a:pt x="2654735" y="308087"/>
                </a:cubicBezTo>
                <a:cubicBezTo>
                  <a:pt x="2651497" y="302642"/>
                  <a:pt x="2650418" y="296652"/>
                  <a:pt x="2651497" y="290117"/>
                </a:cubicBezTo>
                <a:cubicBezTo>
                  <a:pt x="2646103" y="287938"/>
                  <a:pt x="2643675" y="284672"/>
                  <a:pt x="2644215" y="280315"/>
                </a:cubicBezTo>
                <a:cubicBezTo>
                  <a:pt x="2644754" y="275958"/>
                  <a:pt x="2643406" y="271602"/>
                  <a:pt x="2640170" y="267245"/>
                </a:cubicBezTo>
                <a:cubicBezTo>
                  <a:pt x="2631538" y="258533"/>
                  <a:pt x="2622908" y="250909"/>
                  <a:pt x="2614276" y="244374"/>
                </a:cubicBezTo>
                <a:cubicBezTo>
                  <a:pt x="2605645" y="237839"/>
                  <a:pt x="2595397" y="231305"/>
                  <a:pt x="2583529" y="224770"/>
                </a:cubicBezTo>
                <a:lnTo>
                  <a:pt x="2580762" y="222357"/>
                </a:lnTo>
                <a:lnTo>
                  <a:pt x="2632187" y="195942"/>
                </a:lnTo>
                <a:lnTo>
                  <a:pt x="2638515" y="192133"/>
                </a:lnTo>
                <a:lnTo>
                  <a:pt x="2636932" y="193730"/>
                </a:lnTo>
                <a:cubicBezTo>
                  <a:pt x="2636932" y="194820"/>
                  <a:pt x="2638011" y="195364"/>
                  <a:pt x="2640170" y="195364"/>
                </a:cubicBezTo>
                <a:cubicBezTo>
                  <a:pt x="2643406" y="195364"/>
                  <a:pt x="2645024" y="193730"/>
                  <a:pt x="2645024" y="190463"/>
                </a:cubicBezTo>
                <a:lnTo>
                  <a:pt x="2641289" y="190463"/>
                </a:lnTo>
                <a:lnTo>
                  <a:pt x="2655044" y="182183"/>
                </a:lnTo>
                <a:lnTo>
                  <a:pt x="2651497" y="187195"/>
                </a:lnTo>
                <a:lnTo>
                  <a:pt x="2656495" y="181310"/>
                </a:lnTo>
                <a:lnTo>
                  <a:pt x="2673464" y="171095"/>
                </a:lnTo>
                <a:cubicBezTo>
                  <a:pt x="2687223" y="162812"/>
                  <a:pt x="2701219" y="155037"/>
                  <a:pt x="2716162" y="149289"/>
                </a:cubicBezTo>
                <a:cubicBezTo>
                  <a:pt x="2804789" y="115202"/>
                  <a:pt x="2845259" y="108540"/>
                  <a:pt x="2921436" y="93306"/>
                </a:cubicBezTo>
                <a:close/>
                <a:moveTo>
                  <a:pt x="7312403" y="87541"/>
                </a:moveTo>
                <a:cubicBezTo>
                  <a:pt x="7311322" y="87541"/>
                  <a:pt x="7308086" y="89447"/>
                  <a:pt x="7302692" y="93259"/>
                </a:cubicBezTo>
                <a:cubicBezTo>
                  <a:pt x="7297298" y="97071"/>
                  <a:pt x="7291096" y="101155"/>
                  <a:pt x="7284083" y="105511"/>
                </a:cubicBezTo>
                <a:cubicBezTo>
                  <a:pt x="7277070" y="109868"/>
                  <a:pt x="7270326" y="114497"/>
                  <a:pt x="7263853" y="119397"/>
                </a:cubicBezTo>
                <a:cubicBezTo>
                  <a:pt x="7257380" y="124299"/>
                  <a:pt x="7253604" y="127294"/>
                  <a:pt x="7252526" y="128383"/>
                </a:cubicBezTo>
                <a:cubicBezTo>
                  <a:pt x="7250368" y="130562"/>
                  <a:pt x="7248749" y="132467"/>
                  <a:pt x="7247671" y="134101"/>
                </a:cubicBezTo>
                <a:cubicBezTo>
                  <a:pt x="7246591" y="135734"/>
                  <a:pt x="7244974" y="137641"/>
                  <a:pt x="7242816" y="139818"/>
                </a:cubicBezTo>
                <a:cubicBezTo>
                  <a:pt x="7237422" y="141997"/>
                  <a:pt x="7229600" y="144720"/>
                  <a:pt x="7219351" y="147987"/>
                </a:cubicBezTo>
                <a:cubicBezTo>
                  <a:pt x="7209101" y="151255"/>
                  <a:pt x="7203976" y="155611"/>
                  <a:pt x="7203976" y="161057"/>
                </a:cubicBezTo>
                <a:lnTo>
                  <a:pt x="7203976" y="164323"/>
                </a:lnTo>
                <a:lnTo>
                  <a:pt x="7205594" y="169225"/>
                </a:lnTo>
                <a:cubicBezTo>
                  <a:pt x="7205594" y="172492"/>
                  <a:pt x="7203976" y="174399"/>
                  <a:pt x="7200739" y="174943"/>
                </a:cubicBezTo>
                <a:cubicBezTo>
                  <a:pt x="7197503" y="175488"/>
                  <a:pt x="7194806" y="175760"/>
                  <a:pt x="7192648" y="175760"/>
                </a:cubicBezTo>
                <a:cubicBezTo>
                  <a:pt x="7189412" y="177937"/>
                  <a:pt x="7187794" y="181750"/>
                  <a:pt x="7187794" y="187195"/>
                </a:cubicBezTo>
                <a:cubicBezTo>
                  <a:pt x="7192108" y="187195"/>
                  <a:pt x="7195344" y="185834"/>
                  <a:pt x="7197503" y="183111"/>
                </a:cubicBezTo>
                <a:cubicBezTo>
                  <a:pt x="7199661" y="180388"/>
                  <a:pt x="7201818" y="179027"/>
                  <a:pt x="7203976" y="179027"/>
                </a:cubicBezTo>
                <a:cubicBezTo>
                  <a:pt x="7206134" y="179027"/>
                  <a:pt x="7207483" y="179299"/>
                  <a:pt x="7208022" y="179844"/>
                </a:cubicBezTo>
                <a:cubicBezTo>
                  <a:pt x="7208562" y="180388"/>
                  <a:pt x="7209910" y="180660"/>
                  <a:pt x="7212068" y="180660"/>
                </a:cubicBezTo>
                <a:cubicBezTo>
                  <a:pt x="7215305" y="180660"/>
                  <a:pt x="7219890" y="175760"/>
                  <a:pt x="7225823" y="165958"/>
                </a:cubicBezTo>
                <a:cubicBezTo>
                  <a:pt x="7231756" y="156155"/>
                  <a:pt x="7237422" y="150166"/>
                  <a:pt x="7242816" y="147987"/>
                </a:cubicBezTo>
                <a:cubicBezTo>
                  <a:pt x="7246052" y="146899"/>
                  <a:pt x="7249558" y="146081"/>
                  <a:pt x="7253334" y="145537"/>
                </a:cubicBezTo>
                <a:cubicBezTo>
                  <a:pt x="7257110" y="144992"/>
                  <a:pt x="7260076" y="143631"/>
                  <a:pt x="7262235" y="141453"/>
                </a:cubicBezTo>
                <a:cubicBezTo>
                  <a:pt x="7264393" y="140364"/>
                  <a:pt x="7266280" y="138457"/>
                  <a:pt x="7267898" y="135734"/>
                </a:cubicBezTo>
                <a:cubicBezTo>
                  <a:pt x="7269516" y="133011"/>
                  <a:pt x="7271406" y="130562"/>
                  <a:pt x="7273562" y="128383"/>
                </a:cubicBezTo>
                <a:cubicBezTo>
                  <a:pt x="7280037" y="122938"/>
                  <a:pt x="7286780" y="116948"/>
                  <a:pt x="7293791" y="110413"/>
                </a:cubicBezTo>
                <a:cubicBezTo>
                  <a:pt x="7300805" y="103878"/>
                  <a:pt x="7307008" y="96799"/>
                  <a:pt x="7312403" y="89175"/>
                </a:cubicBezTo>
                <a:close/>
                <a:moveTo>
                  <a:pt x="3068513" y="57892"/>
                </a:moveTo>
                <a:lnTo>
                  <a:pt x="3081449" y="66731"/>
                </a:lnTo>
                <a:cubicBezTo>
                  <a:pt x="3088147" y="73950"/>
                  <a:pt x="3091270" y="83808"/>
                  <a:pt x="3089387" y="102636"/>
                </a:cubicBezTo>
                <a:cubicBezTo>
                  <a:pt x="3088409" y="112423"/>
                  <a:pt x="3083744" y="126419"/>
                  <a:pt x="3079323" y="137968"/>
                </a:cubicBezTo>
                <a:lnTo>
                  <a:pt x="3076596" y="144678"/>
                </a:lnTo>
                <a:lnTo>
                  <a:pt x="3074177" y="133285"/>
                </a:lnTo>
                <a:cubicBezTo>
                  <a:pt x="3072559" y="130017"/>
                  <a:pt x="3071749" y="126204"/>
                  <a:pt x="3071749" y="121848"/>
                </a:cubicBezTo>
                <a:cubicBezTo>
                  <a:pt x="3071749" y="116403"/>
                  <a:pt x="3072559" y="110685"/>
                  <a:pt x="3074177" y="104695"/>
                </a:cubicBezTo>
                <a:cubicBezTo>
                  <a:pt x="3075795" y="98705"/>
                  <a:pt x="3076605" y="92987"/>
                  <a:pt x="3076605" y="87541"/>
                </a:cubicBezTo>
                <a:cubicBezTo>
                  <a:pt x="3076605" y="78829"/>
                  <a:pt x="3073908" y="71749"/>
                  <a:pt x="3068513" y="66303"/>
                </a:cubicBezTo>
                <a:close/>
                <a:moveTo>
                  <a:pt x="7306824" y="0"/>
                </a:moveTo>
                <a:cubicBezTo>
                  <a:pt x="7313777" y="13907"/>
                  <a:pt x="7319086" y="24325"/>
                  <a:pt x="7323095" y="32438"/>
                </a:cubicBezTo>
                <a:lnTo>
                  <a:pt x="7324845" y="36280"/>
                </a:lnTo>
                <a:lnTo>
                  <a:pt x="7322112" y="41798"/>
                </a:lnTo>
                <a:cubicBezTo>
                  <a:pt x="7322112" y="42887"/>
                  <a:pt x="7322652" y="43433"/>
                  <a:pt x="7323731" y="43433"/>
                </a:cubicBezTo>
                <a:lnTo>
                  <a:pt x="7326800" y="40573"/>
                </a:lnTo>
                <a:lnTo>
                  <a:pt x="7331571" y="51050"/>
                </a:lnTo>
                <a:cubicBezTo>
                  <a:pt x="7333328" y="55740"/>
                  <a:pt x="7334130" y="59310"/>
                  <a:pt x="7334324" y="62947"/>
                </a:cubicBezTo>
                <a:lnTo>
                  <a:pt x="7333970" y="67811"/>
                </a:lnTo>
                <a:lnTo>
                  <a:pt x="7329394" y="69571"/>
                </a:lnTo>
                <a:cubicBezTo>
                  <a:pt x="7322382" y="71749"/>
                  <a:pt x="7318876" y="76650"/>
                  <a:pt x="7318876" y="84275"/>
                </a:cubicBezTo>
                <a:cubicBezTo>
                  <a:pt x="7318876" y="85363"/>
                  <a:pt x="7320494" y="85908"/>
                  <a:pt x="7323731" y="85908"/>
                </a:cubicBezTo>
                <a:lnTo>
                  <a:pt x="7332540" y="82350"/>
                </a:lnTo>
                <a:lnTo>
                  <a:pt x="7330956" y="95039"/>
                </a:lnTo>
                <a:lnTo>
                  <a:pt x="7330436" y="104111"/>
                </a:lnTo>
                <a:lnTo>
                  <a:pt x="7318876" y="112864"/>
                </a:lnTo>
                <a:cubicBezTo>
                  <a:pt x="7310245" y="123210"/>
                  <a:pt x="7299995" y="131106"/>
                  <a:pt x="7288128" y="136552"/>
                </a:cubicBezTo>
                <a:lnTo>
                  <a:pt x="7263853" y="159423"/>
                </a:lnTo>
                <a:cubicBezTo>
                  <a:pt x="7262774" y="160513"/>
                  <a:pt x="7259538" y="163235"/>
                  <a:pt x="7254144" y="167592"/>
                </a:cubicBezTo>
                <a:cubicBezTo>
                  <a:pt x="7248749" y="171948"/>
                  <a:pt x="7242276" y="176849"/>
                  <a:pt x="7234724" y="182295"/>
                </a:cubicBezTo>
                <a:cubicBezTo>
                  <a:pt x="7226094" y="188829"/>
                  <a:pt x="7216383" y="195909"/>
                  <a:pt x="7205594" y="203532"/>
                </a:cubicBezTo>
                <a:cubicBezTo>
                  <a:pt x="7205594" y="207888"/>
                  <a:pt x="7205056" y="210067"/>
                  <a:pt x="7203976" y="210067"/>
                </a:cubicBezTo>
                <a:cubicBezTo>
                  <a:pt x="7203976" y="213334"/>
                  <a:pt x="7202628" y="215240"/>
                  <a:pt x="7199930" y="215784"/>
                </a:cubicBezTo>
                <a:cubicBezTo>
                  <a:pt x="7197234" y="216330"/>
                  <a:pt x="7195885" y="217691"/>
                  <a:pt x="7195885" y="219869"/>
                </a:cubicBezTo>
                <a:cubicBezTo>
                  <a:pt x="7195885" y="222047"/>
                  <a:pt x="7196964" y="223137"/>
                  <a:pt x="7199121" y="223137"/>
                </a:cubicBezTo>
                <a:cubicBezTo>
                  <a:pt x="7200200" y="223137"/>
                  <a:pt x="7202628" y="222319"/>
                  <a:pt x="7206404" y="220686"/>
                </a:cubicBezTo>
                <a:cubicBezTo>
                  <a:pt x="7210179" y="219053"/>
                  <a:pt x="7214225" y="216874"/>
                  <a:pt x="7218542" y="214151"/>
                </a:cubicBezTo>
                <a:cubicBezTo>
                  <a:pt x="7222855" y="211428"/>
                  <a:pt x="7226901" y="208978"/>
                  <a:pt x="7230678" y="206800"/>
                </a:cubicBezTo>
                <a:cubicBezTo>
                  <a:pt x="7234454" y="204621"/>
                  <a:pt x="7236882" y="202988"/>
                  <a:pt x="7237960" y="201899"/>
                </a:cubicBezTo>
                <a:cubicBezTo>
                  <a:pt x="7237960" y="199720"/>
                  <a:pt x="7238230" y="196181"/>
                  <a:pt x="7238770" y="191279"/>
                </a:cubicBezTo>
                <a:cubicBezTo>
                  <a:pt x="7239309" y="186379"/>
                  <a:pt x="7241736" y="183928"/>
                  <a:pt x="7246052" y="183928"/>
                </a:cubicBezTo>
                <a:cubicBezTo>
                  <a:pt x="7248210" y="183928"/>
                  <a:pt x="7249558" y="184200"/>
                  <a:pt x="7250098" y="184744"/>
                </a:cubicBezTo>
                <a:cubicBezTo>
                  <a:pt x="7250638" y="185290"/>
                  <a:pt x="7251985" y="185562"/>
                  <a:pt x="7254144" y="185562"/>
                </a:cubicBezTo>
                <a:lnTo>
                  <a:pt x="7255762" y="185562"/>
                </a:lnTo>
                <a:lnTo>
                  <a:pt x="7260617" y="180660"/>
                </a:lnTo>
                <a:cubicBezTo>
                  <a:pt x="7264932" y="178483"/>
                  <a:pt x="7267629" y="176032"/>
                  <a:pt x="7268708" y="173309"/>
                </a:cubicBezTo>
                <a:cubicBezTo>
                  <a:pt x="7269788" y="170586"/>
                  <a:pt x="7271946" y="168136"/>
                  <a:pt x="7275182" y="165958"/>
                </a:cubicBezTo>
                <a:cubicBezTo>
                  <a:pt x="7278418" y="163779"/>
                  <a:pt x="7281654" y="162146"/>
                  <a:pt x="7284890" y="161057"/>
                </a:cubicBezTo>
                <a:cubicBezTo>
                  <a:pt x="7288128" y="159967"/>
                  <a:pt x="7291365" y="158334"/>
                  <a:pt x="7294601" y="156155"/>
                </a:cubicBezTo>
                <a:cubicBezTo>
                  <a:pt x="7296759" y="155067"/>
                  <a:pt x="7297569" y="153432"/>
                  <a:pt x="7297028" y="151255"/>
                </a:cubicBezTo>
                <a:cubicBezTo>
                  <a:pt x="7296488" y="149076"/>
                  <a:pt x="7297298" y="147443"/>
                  <a:pt x="7299456" y="146353"/>
                </a:cubicBezTo>
                <a:cubicBezTo>
                  <a:pt x="7301614" y="144176"/>
                  <a:pt x="7303231" y="143359"/>
                  <a:pt x="7304310" y="143903"/>
                </a:cubicBezTo>
                <a:cubicBezTo>
                  <a:pt x="7305390" y="144448"/>
                  <a:pt x="7307008" y="144176"/>
                  <a:pt x="7309166" y="143087"/>
                </a:cubicBezTo>
                <a:cubicBezTo>
                  <a:pt x="7316717" y="138730"/>
                  <a:pt x="7320224" y="135734"/>
                  <a:pt x="7319685" y="134101"/>
                </a:cubicBezTo>
                <a:lnTo>
                  <a:pt x="7329040" y="128435"/>
                </a:lnTo>
                <a:lnTo>
                  <a:pt x="7328981" y="129456"/>
                </a:lnTo>
                <a:lnTo>
                  <a:pt x="7329121" y="142672"/>
                </a:lnTo>
                <a:lnTo>
                  <a:pt x="7309166" y="165141"/>
                </a:lnTo>
                <a:cubicBezTo>
                  <a:pt x="7302692" y="174399"/>
                  <a:pt x="7294062" y="180660"/>
                  <a:pt x="7283274" y="183928"/>
                </a:cubicBezTo>
                <a:cubicBezTo>
                  <a:pt x="7281115" y="183928"/>
                  <a:pt x="7278688" y="183928"/>
                  <a:pt x="7275992" y="183928"/>
                </a:cubicBezTo>
                <a:cubicBezTo>
                  <a:pt x="7273294" y="183928"/>
                  <a:pt x="7270865" y="185018"/>
                  <a:pt x="7268708" y="187195"/>
                </a:cubicBezTo>
                <a:cubicBezTo>
                  <a:pt x="7266552" y="189374"/>
                  <a:pt x="7265203" y="191825"/>
                  <a:pt x="7264662" y="194548"/>
                </a:cubicBezTo>
                <a:cubicBezTo>
                  <a:pt x="7264122" y="197270"/>
                  <a:pt x="7262774" y="199720"/>
                  <a:pt x="7260617" y="201899"/>
                </a:cubicBezTo>
                <a:cubicBezTo>
                  <a:pt x="7259538" y="201899"/>
                  <a:pt x="7257650" y="202171"/>
                  <a:pt x="7254953" y="202716"/>
                </a:cubicBezTo>
                <a:cubicBezTo>
                  <a:pt x="7252256" y="203260"/>
                  <a:pt x="7250908" y="204077"/>
                  <a:pt x="7250908" y="205165"/>
                </a:cubicBezTo>
                <a:lnTo>
                  <a:pt x="7250908" y="214968"/>
                </a:lnTo>
                <a:lnTo>
                  <a:pt x="7249288" y="214968"/>
                </a:lnTo>
                <a:cubicBezTo>
                  <a:pt x="7243894" y="219325"/>
                  <a:pt x="7239849" y="220958"/>
                  <a:pt x="7237150" y="219869"/>
                </a:cubicBezTo>
                <a:cubicBezTo>
                  <a:pt x="7234454" y="218779"/>
                  <a:pt x="7230948" y="220958"/>
                  <a:pt x="7226633" y="226404"/>
                </a:cubicBezTo>
                <a:cubicBezTo>
                  <a:pt x="7222318" y="230760"/>
                  <a:pt x="7219080" y="233483"/>
                  <a:pt x="7216922" y="234572"/>
                </a:cubicBezTo>
                <a:cubicBezTo>
                  <a:pt x="7214765" y="235661"/>
                  <a:pt x="7212608" y="236205"/>
                  <a:pt x="7210450" y="236205"/>
                </a:cubicBezTo>
                <a:cubicBezTo>
                  <a:pt x="7212608" y="244919"/>
                  <a:pt x="7210450" y="250909"/>
                  <a:pt x="7203976" y="254176"/>
                </a:cubicBezTo>
                <a:cubicBezTo>
                  <a:pt x="7197503" y="257444"/>
                  <a:pt x="7192648" y="261800"/>
                  <a:pt x="7189412" y="267245"/>
                </a:cubicBezTo>
                <a:lnTo>
                  <a:pt x="7192648" y="267245"/>
                </a:lnTo>
                <a:cubicBezTo>
                  <a:pt x="7192648" y="267245"/>
                  <a:pt x="7195344" y="265884"/>
                  <a:pt x="7200739" y="263161"/>
                </a:cubicBezTo>
                <a:cubicBezTo>
                  <a:pt x="7206134" y="260438"/>
                  <a:pt x="7212068" y="257172"/>
                  <a:pt x="7218542" y="253360"/>
                </a:cubicBezTo>
                <a:cubicBezTo>
                  <a:pt x="7225014" y="249547"/>
                  <a:pt x="7230948" y="245735"/>
                  <a:pt x="7236342" y="241923"/>
                </a:cubicBezTo>
                <a:cubicBezTo>
                  <a:pt x="7241736" y="238112"/>
                  <a:pt x="7244974" y="235661"/>
                  <a:pt x="7246052" y="234572"/>
                </a:cubicBezTo>
                <a:cubicBezTo>
                  <a:pt x="7254684" y="225860"/>
                  <a:pt x="7263044" y="217418"/>
                  <a:pt x="7271136" y="209250"/>
                </a:cubicBezTo>
                <a:cubicBezTo>
                  <a:pt x="7279228" y="201081"/>
                  <a:pt x="7288668" y="194274"/>
                  <a:pt x="7299456" y="188829"/>
                </a:cubicBezTo>
                <a:cubicBezTo>
                  <a:pt x="7302692" y="186651"/>
                  <a:pt x="7305120" y="183928"/>
                  <a:pt x="7306738" y="180660"/>
                </a:cubicBezTo>
                <a:cubicBezTo>
                  <a:pt x="7308358" y="177393"/>
                  <a:pt x="7311322" y="174671"/>
                  <a:pt x="7315640" y="172492"/>
                </a:cubicBezTo>
                <a:cubicBezTo>
                  <a:pt x="7317798" y="170314"/>
                  <a:pt x="7321034" y="168408"/>
                  <a:pt x="7325349" y="166774"/>
                </a:cubicBezTo>
                <a:lnTo>
                  <a:pt x="7329364" y="165558"/>
                </a:lnTo>
                <a:lnTo>
                  <a:pt x="7329577" y="185602"/>
                </a:lnTo>
                <a:lnTo>
                  <a:pt x="7329700" y="188079"/>
                </a:lnTo>
                <a:lnTo>
                  <a:pt x="7326157" y="190463"/>
                </a:lnTo>
                <a:cubicBezTo>
                  <a:pt x="7318066" y="195909"/>
                  <a:pt x="7309706" y="201899"/>
                  <a:pt x="7301074" y="208433"/>
                </a:cubicBezTo>
                <a:cubicBezTo>
                  <a:pt x="7292442" y="214968"/>
                  <a:pt x="7284622" y="221230"/>
                  <a:pt x="7277608" y="227221"/>
                </a:cubicBezTo>
                <a:cubicBezTo>
                  <a:pt x="7270596" y="233211"/>
                  <a:pt x="7267090" y="238384"/>
                  <a:pt x="7267090" y="242740"/>
                </a:cubicBezTo>
                <a:cubicBezTo>
                  <a:pt x="7267090" y="246007"/>
                  <a:pt x="7269248" y="247642"/>
                  <a:pt x="7273562" y="247642"/>
                </a:cubicBezTo>
                <a:cubicBezTo>
                  <a:pt x="7276800" y="247642"/>
                  <a:pt x="7281386" y="245735"/>
                  <a:pt x="7287319" y="241923"/>
                </a:cubicBezTo>
                <a:cubicBezTo>
                  <a:pt x="7293252" y="238112"/>
                  <a:pt x="7299456" y="233483"/>
                  <a:pt x="7305928" y="228037"/>
                </a:cubicBezTo>
                <a:cubicBezTo>
                  <a:pt x="7312403" y="222591"/>
                  <a:pt x="7318606" y="217418"/>
                  <a:pt x="7324540" y="212518"/>
                </a:cubicBezTo>
                <a:lnTo>
                  <a:pt x="7330678" y="207778"/>
                </a:lnTo>
                <a:lnTo>
                  <a:pt x="7331486" y="224045"/>
                </a:lnTo>
                <a:lnTo>
                  <a:pt x="7331807" y="228532"/>
                </a:lnTo>
                <a:lnTo>
                  <a:pt x="7325349" y="230488"/>
                </a:lnTo>
                <a:cubicBezTo>
                  <a:pt x="7322112" y="229944"/>
                  <a:pt x="7320494" y="230760"/>
                  <a:pt x="7320494" y="232939"/>
                </a:cubicBezTo>
                <a:lnTo>
                  <a:pt x="7320494" y="242740"/>
                </a:lnTo>
                <a:cubicBezTo>
                  <a:pt x="7320494" y="242740"/>
                  <a:pt x="7318606" y="243830"/>
                  <a:pt x="7314830" y="246007"/>
                </a:cubicBezTo>
                <a:cubicBezTo>
                  <a:pt x="7311054" y="248186"/>
                  <a:pt x="7306738" y="250365"/>
                  <a:pt x="7301882" y="252542"/>
                </a:cubicBezTo>
                <a:cubicBezTo>
                  <a:pt x="7297028" y="254721"/>
                  <a:pt x="7292714" y="256898"/>
                  <a:pt x="7288937" y="259077"/>
                </a:cubicBezTo>
                <a:cubicBezTo>
                  <a:pt x="7285161" y="261256"/>
                  <a:pt x="7282734" y="262344"/>
                  <a:pt x="7281654" y="262344"/>
                </a:cubicBezTo>
                <a:cubicBezTo>
                  <a:pt x="7278418" y="264523"/>
                  <a:pt x="7276260" y="267517"/>
                  <a:pt x="7275182" y="271330"/>
                </a:cubicBezTo>
                <a:cubicBezTo>
                  <a:pt x="7274102" y="275142"/>
                  <a:pt x="7271946" y="278137"/>
                  <a:pt x="7268708" y="280315"/>
                </a:cubicBezTo>
                <a:cubicBezTo>
                  <a:pt x="7265472" y="282493"/>
                  <a:pt x="7260886" y="285488"/>
                  <a:pt x="7254953" y="289300"/>
                </a:cubicBezTo>
                <a:cubicBezTo>
                  <a:pt x="7249020" y="293112"/>
                  <a:pt x="7243085" y="297196"/>
                  <a:pt x="7237150" y="301552"/>
                </a:cubicBezTo>
                <a:cubicBezTo>
                  <a:pt x="7231218" y="305909"/>
                  <a:pt x="7226094" y="310538"/>
                  <a:pt x="7221778" y="315438"/>
                </a:cubicBezTo>
                <a:cubicBezTo>
                  <a:pt x="7217462" y="320340"/>
                  <a:pt x="7215305" y="324968"/>
                  <a:pt x="7215305" y="329326"/>
                </a:cubicBezTo>
                <a:cubicBezTo>
                  <a:pt x="7220698" y="329326"/>
                  <a:pt x="7225554" y="328236"/>
                  <a:pt x="7229869" y="326057"/>
                </a:cubicBezTo>
                <a:cubicBezTo>
                  <a:pt x="7232027" y="323880"/>
                  <a:pt x="7232837" y="321973"/>
                  <a:pt x="7232296" y="320340"/>
                </a:cubicBezTo>
                <a:cubicBezTo>
                  <a:pt x="7231756" y="318706"/>
                  <a:pt x="7232566" y="316800"/>
                  <a:pt x="7234724" y="314622"/>
                </a:cubicBezTo>
                <a:cubicBezTo>
                  <a:pt x="7256302" y="306998"/>
                  <a:pt x="7274102" y="295563"/>
                  <a:pt x="7288128" y="280315"/>
                </a:cubicBezTo>
                <a:cubicBezTo>
                  <a:pt x="7289206" y="278137"/>
                  <a:pt x="7291096" y="275686"/>
                  <a:pt x="7293791" y="272963"/>
                </a:cubicBezTo>
                <a:cubicBezTo>
                  <a:pt x="7296488" y="270240"/>
                  <a:pt x="7298377" y="268335"/>
                  <a:pt x="7299456" y="267245"/>
                </a:cubicBezTo>
                <a:cubicBezTo>
                  <a:pt x="7305928" y="269424"/>
                  <a:pt x="7310245" y="267517"/>
                  <a:pt x="7312403" y="261528"/>
                </a:cubicBezTo>
                <a:cubicBezTo>
                  <a:pt x="7314560" y="255537"/>
                  <a:pt x="7318876" y="251453"/>
                  <a:pt x="7325349" y="249275"/>
                </a:cubicBezTo>
                <a:lnTo>
                  <a:pt x="7333178" y="247695"/>
                </a:lnTo>
                <a:lnTo>
                  <a:pt x="7334694" y="268879"/>
                </a:lnTo>
                <a:lnTo>
                  <a:pt x="7330204" y="268879"/>
                </a:lnTo>
                <a:cubicBezTo>
                  <a:pt x="7319416" y="274324"/>
                  <a:pt x="7311594" y="280315"/>
                  <a:pt x="7306738" y="286849"/>
                </a:cubicBezTo>
                <a:cubicBezTo>
                  <a:pt x="7301882" y="293384"/>
                  <a:pt x="7292983" y="298830"/>
                  <a:pt x="7280037" y="303186"/>
                </a:cubicBezTo>
                <a:cubicBezTo>
                  <a:pt x="7276800" y="305365"/>
                  <a:pt x="7274911" y="308631"/>
                  <a:pt x="7274372" y="312989"/>
                </a:cubicBezTo>
                <a:cubicBezTo>
                  <a:pt x="7273833" y="317345"/>
                  <a:pt x="7272484" y="320612"/>
                  <a:pt x="7270326" y="322791"/>
                </a:cubicBezTo>
                <a:cubicBezTo>
                  <a:pt x="7266011" y="324968"/>
                  <a:pt x="7262235" y="324968"/>
                  <a:pt x="7258999" y="322791"/>
                </a:cubicBezTo>
                <a:cubicBezTo>
                  <a:pt x="7258999" y="323880"/>
                  <a:pt x="7258460" y="324424"/>
                  <a:pt x="7257380" y="324424"/>
                </a:cubicBezTo>
                <a:cubicBezTo>
                  <a:pt x="7256302" y="328780"/>
                  <a:pt x="7253874" y="333410"/>
                  <a:pt x="7250098" y="338310"/>
                </a:cubicBezTo>
                <a:cubicBezTo>
                  <a:pt x="7246322" y="343212"/>
                  <a:pt x="7242816" y="346750"/>
                  <a:pt x="7239580" y="348929"/>
                </a:cubicBezTo>
                <a:cubicBezTo>
                  <a:pt x="7235263" y="352196"/>
                  <a:pt x="7229330" y="354647"/>
                  <a:pt x="7221778" y="356280"/>
                </a:cubicBezTo>
                <a:cubicBezTo>
                  <a:pt x="7214225" y="357915"/>
                  <a:pt x="7210450" y="361999"/>
                  <a:pt x="7210450" y="368533"/>
                </a:cubicBezTo>
                <a:cubicBezTo>
                  <a:pt x="7210450" y="370711"/>
                  <a:pt x="7211798" y="372073"/>
                  <a:pt x="7214496" y="372617"/>
                </a:cubicBezTo>
                <a:cubicBezTo>
                  <a:pt x="7217192" y="373162"/>
                  <a:pt x="7219080" y="373434"/>
                  <a:pt x="7220160" y="373434"/>
                </a:cubicBezTo>
                <a:cubicBezTo>
                  <a:pt x="7228791" y="373434"/>
                  <a:pt x="7234724" y="370167"/>
                  <a:pt x="7237960" y="363633"/>
                </a:cubicBezTo>
                <a:cubicBezTo>
                  <a:pt x="7241196" y="357098"/>
                  <a:pt x="7246052" y="351108"/>
                  <a:pt x="7252526" y="345662"/>
                </a:cubicBezTo>
                <a:cubicBezTo>
                  <a:pt x="7263314" y="336949"/>
                  <a:pt x="7274372" y="329052"/>
                  <a:pt x="7285700" y="321973"/>
                </a:cubicBezTo>
                <a:cubicBezTo>
                  <a:pt x="7297028" y="314894"/>
                  <a:pt x="7308627" y="307543"/>
                  <a:pt x="7320494" y="299919"/>
                </a:cubicBezTo>
                <a:cubicBezTo>
                  <a:pt x="7322652" y="297740"/>
                  <a:pt x="7323999" y="295291"/>
                  <a:pt x="7324540" y="292568"/>
                </a:cubicBezTo>
                <a:cubicBezTo>
                  <a:pt x="7325080" y="289845"/>
                  <a:pt x="7326428" y="287394"/>
                  <a:pt x="7328585" y="285216"/>
                </a:cubicBezTo>
                <a:cubicBezTo>
                  <a:pt x="7330743" y="283038"/>
                  <a:pt x="7332900" y="282221"/>
                  <a:pt x="7335058" y="282765"/>
                </a:cubicBezTo>
                <a:lnTo>
                  <a:pt x="7336290" y="282298"/>
                </a:lnTo>
                <a:lnTo>
                  <a:pt x="7338143" y="297016"/>
                </a:lnTo>
                <a:lnTo>
                  <a:pt x="7336676" y="298286"/>
                </a:lnTo>
                <a:cubicBezTo>
                  <a:pt x="7331284" y="303731"/>
                  <a:pt x="7327506" y="307543"/>
                  <a:pt x="7325349" y="309721"/>
                </a:cubicBezTo>
                <a:cubicBezTo>
                  <a:pt x="7323192" y="311899"/>
                  <a:pt x="7322382" y="314077"/>
                  <a:pt x="7322921" y="316256"/>
                </a:cubicBezTo>
                <a:cubicBezTo>
                  <a:pt x="7323462" y="318434"/>
                  <a:pt x="7322652" y="320612"/>
                  <a:pt x="7320494" y="322791"/>
                </a:cubicBezTo>
                <a:cubicBezTo>
                  <a:pt x="7317256" y="322791"/>
                  <a:pt x="7312942" y="324152"/>
                  <a:pt x="7307548" y="326875"/>
                </a:cubicBezTo>
                <a:cubicBezTo>
                  <a:pt x="7302154" y="329598"/>
                  <a:pt x="7297028" y="332864"/>
                  <a:pt x="7292174" y="336677"/>
                </a:cubicBezTo>
                <a:cubicBezTo>
                  <a:pt x="7287319" y="340489"/>
                  <a:pt x="7283274" y="344845"/>
                  <a:pt x="7280037" y="349747"/>
                </a:cubicBezTo>
                <a:cubicBezTo>
                  <a:pt x="7276800" y="354647"/>
                  <a:pt x="7275182" y="358731"/>
                  <a:pt x="7275182" y="361999"/>
                </a:cubicBezTo>
                <a:cubicBezTo>
                  <a:pt x="7275182" y="364177"/>
                  <a:pt x="7276800" y="365266"/>
                  <a:pt x="7280037" y="365266"/>
                </a:cubicBezTo>
                <a:cubicBezTo>
                  <a:pt x="7285432" y="365266"/>
                  <a:pt x="7289746" y="363360"/>
                  <a:pt x="7292983" y="359548"/>
                </a:cubicBezTo>
                <a:cubicBezTo>
                  <a:pt x="7296219" y="355736"/>
                  <a:pt x="7299186" y="351924"/>
                  <a:pt x="7301882" y="348112"/>
                </a:cubicBezTo>
                <a:cubicBezTo>
                  <a:pt x="7304580" y="344301"/>
                  <a:pt x="7307008" y="340489"/>
                  <a:pt x="7309166" y="336677"/>
                </a:cubicBezTo>
                <a:cubicBezTo>
                  <a:pt x="7311322" y="332864"/>
                  <a:pt x="7314020" y="330959"/>
                  <a:pt x="7317256" y="330959"/>
                </a:cubicBezTo>
                <a:cubicBezTo>
                  <a:pt x="7319416" y="330959"/>
                  <a:pt x="7321303" y="331503"/>
                  <a:pt x="7322921" y="332592"/>
                </a:cubicBezTo>
                <a:cubicBezTo>
                  <a:pt x="7324540" y="333682"/>
                  <a:pt x="7326428" y="334226"/>
                  <a:pt x="7328585" y="334226"/>
                </a:cubicBezTo>
                <a:cubicBezTo>
                  <a:pt x="7330743" y="334226"/>
                  <a:pt x="7332900" y="332320"/>
                  <a:pt x="7335058" y="328508"/>
                </a:cubicBezTo>
                <a:cubicBezTo>
                  <a:pt x="7337216" y="324696"/>
                  <a:pt x="7339374" y="321701"/>
                  <a:pt x="7341532" y="319523"/>
                </a:cubicBezTo>
                <a:lnTo>
                  <a:pt x="7341658" y="319429"/>
                </a:lnTo>
                <a:lnTo>
                  <a:pt x="7345135" y="339789"/>
                </a:lnTo>
                <a:lnTo>
                  <a:pt x="7344769" y="339943"/>
                </a:lnTo>
                <a:cubicBezTo>
                  <a:pt x="7343688" y="342666"/>
                  <a:pt x="7340993" y="345662"/>
                  <a:pt x="7336676" y="348929"/>
                </a:cubicBezTo>
                <a:cubicBezTo>
                  <a:pt x="7334520" y="351108"/>
                  <a:pt x="7331822" y="351380"/>
                  <a:pt x="7328585" y="349747"/>
                </a:cubicBezTo>
                <a:cubicBezTo>
                  <a:pt x="7325349" y="348112"/>
                  <a:pt x="7323731" y="350019"/>
                  <a:pt x="7323731" y="355464"/>
                </a:cubicBezTo>
                <a:cubicBezTo>
                  <a:pt x="7323731" y="357642"/>
                  <a:pt x="7324270" y="359820"/>
                  <a:pt x="7325349" y="361999"/>
                </a:cubicBezTo>
                <a:cubicBezTo>
                  <a:pt x="7326428" y="364177"/>
                  <a:pt x="7328044" y="365266"/>
                  <a:pt x="7330204" y="365266"/>
                </a:cubicBezTo>
                <a:cubicBezTo>
                  <a:pt x="7332361" y="365266"/>
                  <a:pt x="7333980" y="363087"/>
                  <a:pt x="7335058" y="358731"/>
                </a:cubicBezTo>
                <a:cubicBezTo>
                  <a:pt x="7336138" y="354375"/>
                  <a:pt x="7338294" y="352196"/>
                  <a:pt x="7341532" y="352196"/>
                </a:cubicBezTo>
                <a:cubicBezTo>
                  <a:pt x="7343688" y="352196"/>
                  <a:pt x="7345308" y="352469"/>
                  <a:pt x="7346386" y="353013"/>
                </a:cubicBezTo>
                <a:lnTo>
                  <a:pt x="7347699" y="353234"/>
                </a:lnTo>
                <a:lnTo>
                  <a:pt x="7350991" y="370364"/>
                </a:lnTo>
                <a:cubicBezTo>
                  <a:pt x="7352502" y="377914"/>
                  <a:pt x="7353477" y="382555"/>
                  <a:pt x="7353477" y="382555"/>
                </a:cubicBezTo>
                <a:cubicBezTo>
                  <a:pt x="7350367" y="432318"/>
                  <a:pt x="7294316" y="530126"/>
                  <a:pt x="7344146" y="531844"/>
                </a:cubicBezTo>
                <a:cubicBezTo>
                  <a:pt x="7370210" y="532743"/>
                  <a:pt x="7395168" y="527835"/>
                  <a:pt x="7419336" y="519120"/>
                </a:cubicBezTo>
                <a:lnTo>
                  <a:pt x="7486872" y="485024"/>
                </a:lnTo>
                <a:lnTo>
                  <a:pt x="7487178" y="486158"/>
                </a:lnTo>
                <a:cubicBezTo>
                  <a:pt x="7487178" y="489425"/>
                  <a:pt x="7486100" y="492148"/>
                  <a:pt x="7483942" y="494326"/>
                </a:cubicBezTo>
                <a:cubicBezTo>
                  <a:pt x="7481784" y="496504"/>
                  <a:pt x="7480706" y="498683"/>
                  <a:pt x="7480706" y="500861"/>
                </a:cubicBezTo>
                <a:cubicBezTo>
                  <a:pt x="7480706" y="503039"/>
                  <a:pt x="7481244" y="504946"/>
                  <a:pt x="7482324" y="506579"/>
                </a:cubicBezTo>
                <a:cubicBezTo>
                  <a:pt x="7483402" y="508212"/>
                  <a:pt x="7483942" y="510118"/>
                  <a:pt x="7483942" y="512297"/>
                </a:cubicBezTo>
                <a:cubicBezTo>
                  <a:pt x="7483942" y="517742"/>
                  <a:pt x="7483132" y="523460"/>
                  <a:pt x="7481515" y="529451"/>
                </a:cubicBezTo>
                <a:cubicBezTo>
                  <a:pt x="7479896" y="535440"/>
                  <a:pt x="7479088" y="541158"/>
                  <a:pt x="7479088" y="546603"/>
                </a:cubicBezTo>
                <a:cubicBezTo>
                  <a:pt x="7479088" y="548782"/>
                  <a:pt x="7479896" y="550960"/>
                  <a:pt x="7481515" y="553138"/>
                </a:cubicBezTo>
                <a:cubicBezTo>
                  <a:pt x="7483132" y="555317"/>
                  <a:pt x="7483942" y="558040"/>
                  <a:pt x="7483942" y="561307"/>
                </a:cubicBezTo>
                <a:cubicBezTo>
                  <a:pt x="7483942" y="563486"/>
                  <a:pt x="7482864" y="566208"/>
                  <a:pt x="7480706" y="569475"/>
                </a:cubicBezTo>
                <a:cubicBezTo>
                  <a:pt x="7478547" y="572742"/>
                  <a:pt x="7477469" y="576010"/>
                  <a:pt x="7477469" y="579277"/>
                </a:cubicBezTo>
                <a:cubicBezTo>
                  <a:pt x="7477469" y="582545"/>
                  <a:pt x="7478279" y="585268"/>
                  <a:pt x="7479896" y="587445"/>
                </a:cubicBezTo>
                <a:cubicBezTo>
                  <a:pt x="7481515" y="589624"/>
                  <a:pt x="7482324" y="591802"/>
                  <a:pt x="7482324" y="593980"/>
                </a:cubicBezTo>
                <a:cubicBezTo>
                  <a:pt x="7482324" y="597247"/>
                  <a:pt x="7481515" y="599970"/>
                  <a:pt x="7479896" y="602149"/>
                </a:cubicBezTo>
                <a:cubicBezTo>
                  <a:pt x="7478279" y="604327"/>
                  <a:pt x="7477469" y="606505"/>
                  <a:pt x="7477469" y="608684"/>
                </a:cubicBezTo>
                <a:cubicBezTo>
                  <a:pt x="7477469" y="613040"/>
                  <a:pt x="7478547" y="617396"/>
                  <a:pt x="7480706" y="621752"/>
                </a:cubicBezTo>
                <a:cubicBezTo>
                  <a:pt x="7482864" y="626110"/>
                  <a:pt x="7483942" y="630466"/>
                  <a:pt x="7483942" y="634822"/>
                </a:cubicBezTo>
                <a:cubicBezTo>
                  <a:pt x="7483942" y="637001"/>
                  <a:pt x="7483673" y="638906"/>
                  <a:pt x="7483132" y="640540"/>
                </a:cubicBezTo>
                <a:cubicBezTo>
                  <a:pt x="7482593" y="642173"/>
                  <a:pt x="7482324" y="644080"/>
                  <a:pt x="7482324" y="646257"/>
                </a:cubicBezTo>
                <a:cubicBezTo>
                  <a:pt x="7482324" y="647347"/>
                  <a:pt x="7482593" y="648436"/>
                  <a:pt x="7483132" y="649525"/>
                </a:cubicBezTo>
                <a:cubicBezTo>
                  <a:pt x="7483673" y="650615"/>
                  <a:pt x="7483942" y="652248"/>
                  <a:pt x="7483942" y="654426"/>
                </a:cubicBezTo>
                <a:lnTo>
                  <a:pt x="7483942" y="656060"/>
                </a:lnTo>
                <a:cubicBezTo>
                  <a:pt x="7482864" y="658238"/>
                  <a:pt x="7482324" y="662050"/>
                  <a:pt x="7482324" y="667496"/>
                </a:cubicBezTo>
                <a:lnTo>
                  <a:pt x="7482324" y="674031"/>
                </a:lnTo>
                <a:lnTo>
                  <a:pt x="7479088" y="682199"/>
                </a:lnTo>
                <a:lnTo>
                  <a:pt x="7479088" y="683832"/>
                </a:lnTo>
                <a:cubicBezTo>
                  <a:pt x="7482324" y="690367"/>
                  <a:pt x="7483942" y="695813"/>
                  <a:pt x="7483942" y="700169"/>
                </a:cubicBezTo>
                <a:cubicBezTo>
                  <a:pt x="7483942" y="703436"/>
                  <a:pt x="7482593" y="707520"/>
                  <a:pt x="7479896" y="712422"/>
                </a:cubicBezTo>
                <a:cubicBezTo>
                  <a:pt x="7477198" y="717323"/>
                  <a:pt x="7474772" y="720862"/>
                  <a:pt x="7472614" y="723041"/>
                </a:cubicBezTo>
                <a:lnTo>
                  <a:pt x="7472614" y="724674"/>
                </a:lnTo>
                <a:cubicBezTo>
                  <a:pt x="7472614" y="727941"/>
                  <a:pt x="7474233" y="731209"/>
                  <a:pt x="7477469" y="734476"/>
                </a:cubicBezTo>
                <a:cubicBezTo>
                  <a:pt x="7480706" y="737744"/>
                  <a:pt x="7482324" y="741555"/>
                  <a:pt x="7482324" y="745912"/>
                </a:cubicBezTo>
                <a:cubicBezTo>
                  <a:pt x="7482324" y="748090"/>
                  <a:pt x="7481515" y="750269"/>
                  <a:pt x="7479896" y="752446"/>
                </a:cubicBezTo>
                <a:cubicBezTo>
                  <a:pt x="7478279" y="754625"/>
                  <a:pt x="7477469" y="756804"/>
                  <a:pt x="7477469" y="758981"/>
                </a:cubicBezTo>
                <a:cubicBezTo>
                  <a:pt x="7477469" y="762249"/>
                  <a:pt x="7478008" y="764972"/>
                  <a:pt x="7479088" y="767149"/>
                </a:cubicBezTo>
                <a:cubicBezTo>
                  <a:pt x="7480166" y="769328"/>
                  <a:pt x="7480706" y="771506"/>
                  <a:pt x="7480706" y="773684"/>
                </a:cubicBezTo>
                <a:cubicBezTo>
                  <a:pt x="7480706" y="781309"/>
                  <a:pt x="7478279" y="787570"/>
                  <a:pt x="7473424" y="792472"/>
                </a:cubicBezTo>
                <a:cubicBezTo>
                  <a:pt x="7468568" y="797372"/>
                  <a:pt x="7466140" y="800912"/>
                  <a:pt x="7466140" y="803091"/>
                </a:cubicBezTo>
                <a:cubicBezTo>
                  <a:pt x="7466140" y="806358"/>
                  <a:pt x="7467490" y="808809"/>
                  <a:pt x="7470186" y="810442"/>
                </a:cubicBezTo>
                <a:cubicBezTo>
                  <a:pt x="7472884" y="812075"/>
                  <a:pt x="7474233" y="814526"/>
                  <a:pt x="7474233" y="817793"/>
                </a:cubicBezTo>
                <a:lnTo>
                  <a:pt x="7474233" y="821061"/>
                </a:lnTo>
                <a:lnTo>
                  <a:pt x="7451576" y="842298"/>
                </a:lnTo>
                <a:lnTo>
                  <a:pt x="7449958" y="842298"/>
                </a:lnTo>
                <a:lnTo>
                  <a:pt x="7445103" y="842298"/>
                </a:lnTo>
                <a:lnTo>
                  <a:pt x="7443484" y="842298"/>
                </a:lnTo>
                <a:cubicBezTo>
                  <a:pt x="7440248" y="842298"/>
                  <a:pt x="7437012" y="842571"/>
                  <a:pt x="7433774" y="843115"/>
                </a:cubicBezTo>
                <a:cubicBezTo>
                  <a:pt x="7430538" y="843660"/>
                  <a:pt x="7427841" y="843933"/>
                  <a:pt x="7425684" y="843933"/>
                </a:cubicBezTo>
                <a:cubicBezTo>
                  <a:pt x="7422447" y="843933"/>
                  <a:pt x="7418942" y="843660"/>
                  <a:pt x="7415164" y="843115"/>
                </a:cubicBezTo>
                <a:cubicBezTo>
                  <a:pt x="7411388" y="842571"/>
                  <a:pt x="7408420" y="842298"/>
                  <a:pt x="7406264" y="842298"/>
                </a:cubicBezTo>
                <a:lnTo>
                  <a:pt x="7404646" y="840665"/>
                </a:lnTo>
                <a:cubicBezTo>
                  <a:pt x="7406804" y="837398"/>
                  <a:pt x="7407882" y="833858"/>
                  <a:pt x="7407882" y="830046"/>
                </a:cubicBezTo>
                <a:cubicBezTo>
                  <a:pt x="7407882" y="826235"/>
                  <a:pt x="7407882" y="822695"/>
                  <a:pt x="7407882" y="819428"/>
                </a:cubicBezTo>
                <a:cubicBezTo>
                  <a:pt x="7407882" y="817249"/>
                  <a:pt x="7406804" y="815888"/>
                  <a:pt x="7404646" y="815344"/>
                </a:cubicBezTo>
                <a:cubicBezTo>
                  <a:pt x="7402488" y="814798"/>
                  <a:pt x="7401408" y="813437"/>
                  <a:pt x="7401408" y="811259"/>
                </a:cubicBezTo>
                <a:cubicBezTo>
                  <a:pt x="7401408" y="809081"/>
                  <a:pt x="7403026" y="806630"/>
                  <a:pt x="7406264" y="803907"/>
                </a:cubicBezTo>
                <a:cubicBezTo>
                  <a:pt x="7409501" y="801184"/>
                  <a:pt x="7411658" y="799279"/>
                  <a:pt x="7412737" y="798189"/>
                </a:cubicBezTo>
                <a:cubicBezTo>
                  <a:pt x="7413815" y="796011"/>
                  <a:pt x="7414356" y="793561"/>
                  <a:pt x="7414356" y="790838"/>
                </a:cubicBezTo>
                <a:cubicBezTo>
                  <a:pt x="7414356" y="788116"/>
                  <a:pt x="7415434" y="785665"/>
                  <a:pt x="7417592" y="783486"/>
                </a:cubicBezTo>
                <a:cubicBezTo>
                  <a:pt x="7419750" y="781309"/>
                  <a:pt x="7422716" y="779402"/>
                  <a:pt x="7426492" y="777769"/>
                </a:cubicBezTo>
                <a:cubicBezTo>
                  <a:pt x="7430269" y="776135"/>
                  <a:pt x="7432156" y="773140"/>
                  <a:pt x="7432156" y="768783"/>
                </a:cubicBezTo>
                <a:cubicBezTo>
                  <a:pt x="7432156" y="766605"/>
                  <a:pt x="7431078" y="765516"/>
                  <a:pt x="7428920" y="765516"/>
                </a:cubicBezTo>
                <a:cubicBezTo>
                  <a:pt x="7424605" y="765516"/>
                  <a:pt x="7418670" y="767421"/>
                  <a:pt x="7411118" y="771234"/>
                </a:cubicBezTo>
                <a:cubicBezTo>
                  <a:pt x="7403566" y="775046"/>
                  <a:pt x="7399252" y="778586"/>
                  <a:pt x="7398172" y="781853"/>
                </a:cubicBezTo>
                <a:cubicBezTo>
                  <a:pt x="7397093" y="787298"/>
                  <a:pt x="7396016" y="790293"/>
                  <a:pt x="7394935" y="790838"/>
                </a:cubicBezTo>
                <a:cubicBezTo>
                  <a:pt x="7393857" y="791382"/>
                  <a:pt x="7391160" y="792744"/>
                  <a:pt x="7386844" y="794923"/>
                </a:cubicBezTo>
                <a:lnTo>
                  <a:pt x="7385226" y="793288"/>
                </a:lnTo>
                <a:cubicBezTo>
                  <a:pt x="7385226" y="791110"/>
                  <a:pt x="7385495" y="788932"/>
                  <a:pt x="7386034" y="786754"/>
                </a:cubicBezTo>
                <a:cubicBezTo>
                  <a:pt x="7386576" y="784576"/>
                  <a:pt x="7386844" y="782397"/>
                  <a:pt x="7386844" y="780219"/>
                </a:cubicBezTo>
                <a:cubicBezTo>
                  <a:pt x="7384686" y="780219"/>
                  <a:pt x="7381449" y="781581"/>
                  <a:pt x="7377135" y="784304"/>
                </a:cubicBezTo>
                <a:cubicBezTo>
                  <a:pt x="7372818" y="787026"/>
                  <a:pt x="7370660" y="790021"/>
                  <a:pt x="7370660" y="793288"/>
                </a:cubicBezTo>
                <a:cubicBezTo>
                  <a:pt x="7370660" y="797645"/>
                  <a:pt x="7372549" y="799551"/>
                  <a:pt x="7376326" y="799007"/>
                </a:cubicBezTo>
                <a:cubicBezTo>
                  <a:pt x="7380100" y="798461"/>
                  <a:pt x="7383068" y="799279"/>
                  <a:pt x="7385226" y="801456"/>
                </a:cubicBezTo>
                <a:cubicBezTo>
                  <a:pt x="7387384" y="804724"/>
                  <a:pt x="7388462" y="807719"/>
                  <a:pt x="7388462" y="810442"/>
                </a:cubicBezTo>
                <a:cubicBezTo>
                  <a:pt x="7388462" y="813165"/>
                  <a:pt x="7390081" y="815616"/>
                  <a:pt x="7393318" y="817793"/>
                </a:cubicBezTo>
                <a:cubicBezTo>
                  <a:pt x="7395475" y="819972"/>
                  <a:pt x="7396554" y="821605"/>
                  <a:pt x="7396554" y="822695"/>
                </a:cubicBezTo>
                <a:cubicBezTo>
                  <a:pt x="7396554" y="825961"/>
                  <a:pt x="7395475" y="830591"/>
                  <a:pt x="7393318" y="836581"/>
                </a:cubicBezTo>
                <a:cubicBezTo>
                  <a:pt x="7391160" y="842571"/>
                  <a:pt x="7388462" y="845566"/>
                  <a:pt x="7385226" y="845566"/>
                </a:cubicBezTo>
                <a:cubicBezTo>
                  <a:pt x="7380910" y="845566"/>
                  <a:pt x="7379022" y="843660"/>
                  <a:pt x="7379562" y="839849"/>
                </a:cubicBezTo>
                <a:cubicBezTo>
                  <a:pt x="7380100" y="836037"/>
                  <a:pt x="7380372" y="833042"/>
                  <a:pt x="7380372" y="830863"/>
                </a:cubicBezTo>
                <a:cubicBezTo>
                  <a:pt x="7374977" y="830863"/>
                  <a:pt x="7371740" y="833042"/>
                  <a:pt x="7370660" y="837398"/>
                </a:cubicBezTo>
                <a:cubicBezTo>
                  <a:pt x="7369582" y="841754"/>
                  <a:pt x="7366886" y="843933"/>
                  <a:pt x="7362569" y="843933"/>
                </a:cubicBezTo>
                <a:cubicBezTo>
                  <a:pt x="7360410" y="843933"/>
                  <a:pt x="7359064" y="843115"/>
                  <a:pt x="7358523" y="841482"/>
                </a:cubicBezTo>
                <a:cubicBezTo>
                  <a:pt x="7357984" y="839849"/>
                  <a:pt x="7356636" y="839031"/>
                  <a:pt x="7354478" y="839031"/>
                </a:cubicBezTo>
                <a:cubicBezTo>
                  <a:pt x="7352320" y="841210"/>
                  <a:pt x="7349622" y="842298"/>
                  <a:pt x="7346386" y="842298"/>
                </a:cubicBezTo>
                <a:lnTo>
                  <a:pt x="7339914" y="843933"/>
                </a:lnTo>
                <a:cubicBezTo>
                  <a:pt x="7336676" y="843933"/>
                  <a:pt x="7333710" y="843388"/>
                  <a:pt x="7331012" y="842298"/>
                </a:cubicBezTo>
                <a:cubicBezTo>
                  <a:pt x="7328316" y="841210"/>
                  <a:pt x="7325888" y="840665"/>
                  <a:pt x="7323731" y="840665"/>
                </a:cubicBezTo>
                <a:cubicBezTo>
                  <a:pt x="7321572" y="840665"/>
                  <a:pt x="7319146" y="841482"/>
                  <a:pt x="7316449" y="843115"/>
                </a:cubicBezTo>
                <a:cubicBezTo>
                  <a:pt x="7313752" y="844749"/>
                  <a:pt x="7310784" y="845566"/>
                  <a:pt x="7307548" y="845566"/>
                </a:cubicBezTo>
                <a:cubicBezTo>
                  <a:pt x="7304310" y="845566"/>
                  <a:pt x="7301614" y="843933"/>
                  <a:pt x="7299456" y="840665"/>
                </a:cubicBezTo>
                <a:lnTo>
                  <a:pt x="7280037" y="840665"/>
                </a:lnTo>
                <a:lnTo>
                  <a:pt x="7276800" y="825961"/>
                </a:lnTo>
                <a:cubicBezTo>
                  <a:pt x="7275720" y="824873"/>
                  <a:pt x="7274642" y="824328"/>
                  <a:pt x="7273562" y="824328"/>
                </a:cubicBezTo>
                <a:cubicBezTo>
                  <a:pt x="7269248" y="824328"/>
                  <a:pt x="7266552" y="825417"/>
                  <a:pt x="7265472" y="827596"/>
                </a:cubicBezTo>
                <a:cubicBezTo>
                  <a:pt x="7264393" y="829774"/>
                  <a:pt x="7263584" y="831952"/>
                  <a:pt x="7263044" y="834130"/>
                </a:cubicBezTo>
                <a:cubicBezTo>
                  <a:pt x="7262506" y="836309"/>
                  <a:pt x="7261157" y="838487"/>
                  <a:pt x="7258999" y="840665"/>
                </a:cubicBezTo>
                <a:cubicBezTo>
                  <a:pt x="7256840" y="842843"/>
                  <a:pt x="7251985" y="843933"/>
                  <a:pt x="7244434" y="843933"/>
                </a:cubicBezTo>
                <a:lnTo>
                  <a:pt x="7242816" y="842298"/>
                </a:lnTo>
                <a:lnTo>
                  <a:pt x="7242816" y="840665"/>
                </a:lnTo>
                <a:cubicBezTo>
                  <a:pt x="7242816" y="838487"/>
                  <a:pt x="7243626" y="836581"/>
                  <a:pt x="7245242" y="834947"/>
                </a:cubicBezTo>
                <a:cubicBezTo>
                  <a:pt x="7246862" y="833314"/>
                  <a:pt x="7247671" y="831407"/>
                  <a:pt x="7247671" y="829230"/>
                </a:cubicBezTo>
                <a:cubicBezTo>
                  <a:pt x="7247671" y="823784"/>
                  <a:pt x="7245513" y="821061"/>
                  <a:pt x="7241196" y="821061"/>
                </a:cubicBezTo>
                <a:lnTo>
                  <a:pt x="7239580" y="821061"/>
                </a:lnTo>
                <a:cubicBezTo>
                  <a:pt x="7235263" y="825417"/>
                  <a:pt x="7232027" y="830319"/>
                  <a:pt x="7229869" y="835764"/>
                </a:cubicBezTo>
                <a:cubicBezTo>
                  <a:pt x="7227710" y="841210"/>
                  <a:pt x="7223396" y="843933"/>
                  <a:pt x="7216922" y="843933"/>
                </a:cubicBezTo>
                <a:cubicBezTo>
                  <a:pt x="7212608" y="843933"/>
                  <a:pt x="7209640" y="842843"/>
                  <a:pt x="7208022" y="840665"/>
                </a:cubicBezTo>
                <a:cubicBezTo>
                  <a:pt x="7206404" y="838487"/>
                  <a:pt x="7203436" y="837398"/>
                  <a:pt x="7199121" y="837398"/>
                </a:cubicBezTo>
                <a:cubicBezTo>
                  <a:pt x="7193728" y="837398"/>
                  <a:pt x="7188063" y="838487"/>
                  <a:pt x="7182130" y="840665"/>
                </a:cubicBezTo>
                <a:cubicBezTo>
                  <a:pt x="7176196" y="842843"/>
                  <a:pt x="7170531" y="843933"/>
                  <a:pt x="7165137" y="843933"/>
                </a:cubicBezTo>
                <a:cubicBezTo>
                  <a:pt x="7162978" y="843933"/>
                  <a:pt x="7160822" y="842843"/>
                  <a:pt x="7158664" y="840665"/>
                </a:cubicBezTo>
                <a:cubicBezTo>
                  <a:pt x="7156506" y="838487"/>
                  <a:pt x="7154348" y="836309"/>
                  <a:pt x="7152190" y="834130"/>
                </a:cubicBezTo>
                <a:lnTo>
                  <a:pt x="7152190" y="832496"/>
                </a:lnTo>
                <a:cubicBezTo>
                  <a:pt x="7152190" y="831407"/>
                  <a:pt x="7152460" y="830591"/>
                  <a:pt x="7153000" y="830046"/>
                </a:cubicBezTo>
                <a:cubicBezTo>
                  <a:pt x="7153540" y="829502"/>
                  <a:pt x="7153810" y="828140"/>
                  <a:pt x="7153810" y="825961"/>
                </a:cubicBezTo>
                <a:cubicBezTo>
                  <a:pt x="7153810" y="823784"/>
                  <a:pt x="7153270" y="822151"/>
                  <a:pt x="7152190" y="821061"/>
                </a:cubicBezTo>
                <a:cubicBezTo>
                  <a:pt x="7151112" y="819972"/>
                  <a:pt x="7150573" y="818338"/>
                  <a:pt x="7150573" y="816160"/>
                </a:cubicBezTo>
                <a:cubicBezTo>
                  <a:pt x="7150573" y="809625"/>
                  <a:pt x="7151112" y="803091"/>
                  <a:pt x="7152190" y="796556"/>
                </a:cubicBezTo>
                <a:cubicBezTo>
                  <a:pt x="7153270" y="790021"/>
                  <a:pt x="7153810" y="783486"/>
                  <a:pt x="7153810" y="776951"/>
                </a:cubicBezTo>
                <a:cubicBezTo>
                  <a:pt x="7153810" y="772595"/>
                  <a:pt x="7153000" y="768783"/>
                  <a:pt x="7151382" y="765516"/>
                </a:cubicBezTo>
                <a:cubicBezTo>
                  <a:pt x="7149764" y="762249"/>
                  <a:pt x="7148954" y="758437"/>
                  <a:pt x="7148954" y="754081"/>
                </a:cubicBezTo>
                <a:cubicBezTo>
                  <a:pt x="7148954" y="750813"/>
                  <a:pt x="7149494" y="748090"/>
                  <a:pt x="7150573" y="745912"/>
                </a:cubicBezTo>
                <a:cubicBezTo>
                  <a:pt x="7151651" y="745912"/>
                  <a:pt x="7153540" y="745912"/>
                  <a:pt x="7156236" y="745912"/>
                </a:cubicBezTo>
                <a:cubicBezTo>
                  <a:pt x="7158933" y="745912"/>
                  <a:pt x="7160282" y="744823"/>
                  <a:pt x="7160282" y="742644"/>
                </a:cubicBezTo>
                <a:lnTo>
                  <a:pt x="7160282" y="741011"/>
                </a:lnTo>
                <a:cubicBezTo>
                  <a:pt x="7151651" y="739921"/>
                  <a:pt x="7147334" y="733932"/>
                  <a:pt x="7147334" y="723041"/>
                </a:cubicBezTo>
                <a:cubicBezTo>
                  <a:pt x="7147334" y="720862"/>
                  <a:pt x="7147606" y="718957"/>
                  <a:pt x="7148144" y="717323"/>
                </a:cubicBezTo>
                <a:cubicBezTo>
                  <a:pt x="7148684" y="715688"/>
                  <a:pt x="7148954" y="713783"/>
                  <a:pt x="7148954" y="711604"/>
                </a:cubicBezTo>
                <a:lnTo>
                  <a:pt x="7148954" y="688734"/>
                </a:lnTo>
                <a:cubicBezTo>
                  <a:pt x="7148954" y="686555"/>
                  <a:pt x="7149764" y="684922"/>
                  <a:pt x="7151382" y="683832"/>
                </a:cubicBezTo>
                <a:cubicBezTo>
                  <a:pt x="7153000" y="682743"/>
                  <a:pt x="7153810" y="681109"/>
                  <a:pt x="7153810" y="678931"/>
                </a:cubicBezTo>
                <a:cubicBezTo>
                  <a:pt x="7153810" y="676753"/>
                  <a:pt x="7153000" y="675120"/>
                  <a:pt x="7151382" y="674031"/>
                </a:cubicBezTo>
                <a:cubicBezTo>
                  <a:pt x="7149764" y="672941"/>
                  <a:pt x="7148954" y="671308"/>
                  <a:pt x="7148954" y="669129"/>
                </a:cubicBezTo>
                <a:cubicBezTo>
                  <a:pt x="7148954" y="668040"/>
                  <a:pt x="7149494" y="667224"/>
                  <a:pt x="7150573" y="666678"/>
                </a:cubicBezTo>
                <a:cubicBezTo>
                  <a:pt x="7151651" y="666134"/>
                  <a:pt x="7152190" y="664773"/>
                  <a:pt x="7152190" y="662594"/>
                </a:cubicBezTo>
                <a:cubicBezTo>
                  <a:pt x="7152190" y="660417"/>
                  <a:pt x="7151651" y="658783"/>
                  <a:pt x="7150573" y="657694"/>
                </a:cubicBezTo>
                <a:cubicBezTo>
                  <a:pt x="7149494" y="656604"/>
                  <a:pt x="7148954" y="654971"/>
                  <a:pt x="7148954" y="652792"/>
                </a:cubicBezTo>
                <a:lnTo>
                  <a:pt x="7148954" y="647892"/>
                </a:lnTo>
                <a:lnTo>
                  <a:pt x="7152190" y="641357"/>
                </a:lnTo>
                <a:lnTo>
                  <a:pt x="7150573" y="638089"/>
                </a:lnTo>
                <a:cubicBezTo>
                  <a:pt x="7150573" y="637001"/>
                  <a:pt x="7150302" y="635912"/>
                  <a:pt x="7149764" y="634822"/>
                </a:cubicBezTo>
                <a:cubicBezTo>
                  <a:pt x="7149224" y="633733"/>
                  <a:pt x="7148954" y="632643"/>
                  <a:pt x="7148954" y="631555"/>
                </a:cubicBezTo>
                <a:lnTo>
                  <a:pt x="7148954" y="629921"/>
                </a:lnTo>
                <a:cubicBezTo>
                  <a:pt x="7148954" y="627743"/>
                  <a:pt x="7149764" y="626110"/>
                  <a:pt x="7151382" y="625020"/>
                </a:cubicBezTo>
                <a:cubicBezTo>
                  <a:pt x="7153000" y="623931"/>
                  <a:pt x="7153810" y="622298"/>
                  <a:pt x="7153810" y="620119"/>
                </a:cubicBezTo>
                <a:cubicBezTo>
                  <a:pt x="7151651" y="614673"/>
                  <a:pt x="7150302" y="608956"/>
                  <a:pt x="7149764" y="602966"/>
                </a:cubicBezTo>
                <a:cubicBezTo>
                  <a:pt x="7149224" y="596975"/>
                  <a:pt x="7148954" y="591257"/>
                  <a:pt x="7148954" y="585812"/>
                </a:cubicBezTo>
                <a:cubicBezTo>
                  <a:pt x="7148954" y="582545"/>
                  <a:pt x="7150033" y="580910"/>
                  <a:pt x="7152190" y="580910"/>
                </a:cubicBezTo>
                <a:cubicBezTo>
                  <a:pt x="7154348" y="580910"/>
                  <a:pt x="7156506" y="580366"/>
                  <a:pt x="7158664" y="579277"/>
                </a:cubicBezTo>
                <a:cubicBezTo>
                  <a:pt x="7159742" y="579277"/>
                  <a:pt x="7160822" y="577644"/>
                  <a:pt x="7161901" y="574377"/>
                </a:cubicBezTo>
                <a:cubicBezTo>
                  <a:pt x="7162978" y="571109"/>
                  <a:pt x="7164598" y="568386"/>
                  <a:pt x="7166755" y="566208"/>
                </a:cubicBezTo>
                <a:lnTo>
                  <a:pt x="7166755" y="554772"/>
                </a:lnTo>
                <a:cubicBezTo>
                  <a:pt x="7166755" y="552594"/>
                  <a:pt x="7164598" y="551233"/>
                  <a:pt x="7160282" y="550688"/>
                </a:cubicBezTo>
                <a:cubicBezTo>
                  <a:pt x="7155966" y="550144"/>
                  <a:pt x="7153810" y="548237"/>
                  <a:pt x="7153810" y="544970"/>
                </a:cubicBezTo>
                <a:cubicBezTo>
                  <a:pt x="7153810" y="542791"/>
                  <a:pt x="7154078" y="540614"/>
                  <a:pt x="7154619" y="538435"/>
                </a:cubicBezTo>
                <a:cubicBezTo>
                  <a:pt x="7155158" y="536258"/>
                  <a:pt x="7155428" y="534079"/>
                  <a:pt x="7155428" y="531900"/>
                </a:cubicBezTo>
                <a:cubicBezTo>
                  <a:pt x="7155428" y="528633"/>
                  <a:pt x="7154619" y="525093"/>
                  <a:pt x="7153000" y="521282"/>
                </a:cubicBezTo>
                <a:cubicBezTo>
                  <a:pt x="7151382" y="517470"/>
                  <a:pt x="7150573" y="514475"/>
                  <a:pt x="7150573" y="512297"/>
                </a:cubicBezTo>
                <a:cubicBezTo>
                  <a:pt x="7150573" y="510118"/>
                  <a:pt x="7151651" y="508212"/>
                  <a:pt x="7153810" y="506579"/>
                </a:cubicBezTo>
                <a:cubicBezTo>
                  <a:pt x="7155966" y="504946"/>
                  <a:pt x="7157046" y="502495"/>
                  <a:pt x="7157046" y="499227"/>
                </a:cubicBezTo>
                <a:cubicBezTo>
                  <a:pt x="7157046" y="493781"/>
                  <a:pt x="7155697" y="488063"/>
                  <a:pt x="7153000" y="482074"/>
                </a:cubicBezTo>
                <a:cubicBezTo>
                  <a:pt x="7150302" y="476083"/>
                  <a:pt x="7148954" y="469821"/>
                  <a:pt x="7148954" y="463286"/>
                </a:cubicBezTo>
                <a:cubicBezTo>
                  <a:pt x="7148954" y="461108"/>
                  <a:pt x="7149764" y="458930"/>
                  <a:pt x="7151382" y="456751"/>
                </a:cubicBezTo>
                <a:cubicBezTo>
                  <a:pt x="7153000" y="454574"/>
                  <a:pt x="7153810" y="452395"/>
                  <a:pt x="7153810" y="450216"/>
                </a:cubicBezTo>
                <a:cubicBezTo>
                  <a:pt x="7153810" y="448039"/>
                  <a:pt x="7153540" y="446132"/>
                  <a:pt x="7153000" y="444499"/>
                </a:cubicBezTo>
                <a:cubicBezTo>
                  <a:pt x="7152460" y="442865"/>
                  <a:pt x="7152190" y="440960"/>
                  <a:pt x="7152190" y="438781"/>
                </a:cubicBezTo>
                <a:cubicBezTo>
                  <a:pt x="7152190" y="433336"/>
                  <a:pt x="7153000" y="428434"/>
                  <a:pt x="7154619" y="424078"/>
                </a:cubicBezTo>
                <a:cubicBezTo>
                  <a:pt x="7156236" y="419722"/>
                  <a:pt x="7157046" y="414820"/>
                  <a:pt x="7157046" y="409375"/>
                </a:cubicBezTo>
                <a:cubicBezTo>
                  <a:pt x="7157046" y="407197"/>
                  <a:pt x="7156236" y="405018"/>
                  <a:pt x="7154619" y="402841"/>
                </a:cubicBezTo>
                <a:cubicBezTo>
                  <a:pt x="7153000" y="400662"/>
                  <a:pt x="7152190" y="398483"/>
                  <a:pt x="7152190" y="396306"/>
                </a:cubicBezTo>
                <a:cubicBezTo>
                  <a:pt x="7152190" y="394127"/>
                  <a:pt x="7152460" y="391950"/>
                  <a:pt x="7153000" y="389771"/>
                </a:cubicBezTo>
                <a:cubicBezTo>
                  <a:pt x="7153540" y="387592"/>
                  <a:pt x="7153810" y="385415"/>
                  <a:pt x="7153810" y="383236"/>
                </a:cubicBezTo>
                <a:cubicBezTo>
                  <a:pt x="7153810" y="377790"/>
                  <a:pt x="7153000" y="373162"/>
                  <a:pt x="7151382" y="369350"/>
                </a:cubicBezTo>
                <a:cubicBezTo>
                  <a:pt x="7149764" y="365538"/>
                  <a:pt x="7148954" y="361454"/>
                  <a:pt x="7148954" y="357098"/>
                </a:cubicBezTo>
                <a:cubicBezTo>
                  <a:pt x="7148954" y="353831"/>
                  <a:pt x="7150033" y="350835"/>
                  <a:pt x="7152190" y="348112"/>
                </a:cubicBezTo>
                <a:cubicBezTo>
                  <a:pt x="7154348" y="345389"/>
                  <a:pt x="7155966" y="342394"/>
                  <a:pt x="7157046" y="339127"/>
                </a:cubicBezTo>
                <a:cubicBezTo>
                  <a:pt x="7160282" y="338038"/>
                  <a:pt x="7164598" y="335587"/>
                  <a:pt x="7169992" y="331775"/>
                </a:cubicBezTo>
                <a:cubicBezTo>
                  <a:pt x="7175386" y="327964"/>
                  <a:pt x="7181050" y="324152"/>
                  <a:pt x="7186985" y="320340"/>
                </a:cubicBezTo>
                <a:cubicBezTo>
                  <a:pt x="7192918" y="316528"/>
                  <a:pt x="7198312" y="312444"/>
                  <a:pt x="7203166" y="308087"/>
                </a:cubicBezTo>
                <a:cubicBezTo>
                  <a:pt x="7208022" y="303731"/>
                  <a:pt x="7211528" y="300463"/>
                  <a:pt x="7213686" y="298286"/>
                </a:cubicBezTo>
                <a:cubicBezTo>
                  <a:pt x="7216922" y="298286"/>
                  <a:pt x="7219080" y="297740"/>
                  <a:pt x="7220160" y="296652"/>
                </a:cubicBezTo>
                <a:cubicBezTo>
                  <a:pt x="7225554" y="291207"/>
                  <a:pt x="7229600" y="286033"/>
                  <a:pt x="7232296" y="281131"/>
                </a:cubicBezTo>
                <a:cubicBezTo>
                  <a:pt x="7234994" y="276231"/>
                  <a:pt x="7240118" y="274324"/>
                  <a:pt x="7247671" y="275414"/>
                </a:cubicBezTo>
                <a:cubicBezTo>
                  <a:pt x="7248749" y="274324"/>
                  <a:pt x="7251985" y="272147"/>
                  <a:pt x="7257380" y="268879"/>
                </a:cubicBezTo>
                <a:cubicBezTo>
                  <a:pt x="7262774" y="265612"/>
                  <a:pt x="7265472" y="262889"/>
                  <a:pt x="7265472" y="260711"/>
                </a:cubicBezTo>
                <a:cubicBezTo>
                  <a:pt x="7265472" y="256354"/>
                  <a:pt x="7262774" y="254176"/>
                  <a:pt x="7257380" y="254176"/>
                </a:cubicBezTo>
                <a:cubicBezTo>
                  <a:pt x="7255221" y="254176"/>
                  <a:pt x="7253604" y="255265"/>
                  <a:pt x="7252526" y="257444"/>
                </a:cubicBezTo>
                <a:cubicBezTo>
                  <a:pt x="7251446" y="259621"/>
                  <a:pt x="7249828" y="260711"/>
                  <a:pt x="7247671" y="260711"/>
                </a:cubicBezTo>
                <a:cubicBezTo>
                  <a:pt x="7246591" y="260711"/>
                  <a:pt x="7245513" y="260166"/>
                  <a:pt x="7244434" y="259077"/>
                </a:cubicBezTo>
                <a:lnTo>
                  <a:pt x="7244434" y="257444"/>
                </a:lnTo>
                <a:cubicBezTo>
                  <a:pt x="7237960" y="257444"/>
                  <a:pt x="7233106" y="259077"/>
                  <a:pt x="7229869" y="262344"/>
                </a:cubicBezTo>
                <a:lnTo>
                  <a:pt x="7213686" y="278681"/>
                </a:lnTo>
                <a:cubicBezTo>
                  <a:pt x="7209370" y="281949"/>
                  <a:pt x="7204246" y="285216"/>
                  <a:pt x="7198312" y="288484"/>
                </a:cubicBezTo>
                <a:cubicBezTo>
                  <a:pt x="7192378" y="291751"/>
                  <a:pt x="7187253" y="295017"/>
                  <a:pt x="7182939" y="298286"/>
                </a:cubicBezTo>
                <a:cubicBezTo>
                  <a:pt x="7180781" y="300463"/>
                  <a:pt x="7179432" y="302642"/>
                  <a:pt x="7178894" y="304821"/>
                </a:cubicBezTo>
                <a:cubicBezTo>
                  <a:pt x="7178353" y="306998"/>
                  <a:pt x="7177004" y="308631"/>
                  <a:pt x="7174848" y="309721"/>
                </a:cubicBezTo>
                <a:cubicBezTo>
                  <a:pt x="7171610" y="312989"/>
                  <a:pt x="7169182" y="314622"/>
                  <a:pt x="7167564" y="314622"/>
                </a:cubicBezTo>
                <a:cubicBezTo>
                  <a:pt x="7165946" y="314622"/>
                  <a:pt x="7164598" y="314894"/>
                  <a:pt x="7163519" y="315438"/>
                </a:cubicBezTo>
                <a:cubicBezTo>
                  <a:pt x="7162440" y="315984"/>
                  <a:pt x="7161362" y="317073"/>
                  <a:pt x="7160282" y="318706"/>
                </a:cubicBezTo>
                <a:cubicBezTo>
                  <a:pt x="7159204" y="320340"/>
                  <a:pt x="7157046" y="323880"/>
                  <a:pt x="7153810" y="329326"/>
                </a:cubicBezTo>
                <a:lnTo>
                  <a:pt x="7153810" y="330959"/>
                </a:lnTo>
                <a:cubicBezTo>
                  <a:pt x="7150573" y="329870"/>
                  <a:pt x="7148954" y="328236"/>
                  <a:pt x="7148954" y="326057"/>
                </a:cubicBezTo>
                <a:cubicBezTo>
                  <a:pt x="7148954" y="323880"/>
                  <a:pt x="7149764" y="321973"/>
                  <a:pt x="7151382" y="320340"/>
                </a:cubicBezTo>
                <a:cubicBezTo>
                  <a:pt x="7153000" y="318706"/>
                  <a:pt x="7153810" y="316800"/>
                  <a:pt x="7153810" y="314622"/>
                </a:cubicBezTo>
                <a:cubicBezTo>
                  <a:pt x="7153810" y="311354"/>
                  <a:pt x="7153000" y="307815"/>
                  <a:pt x="7151382" y="304003"/>
                </a:cubicBezTo>
                <a:cubicBezTo>
                  <a:pt x="7149764" y="300191"/>
                  <a:pt x="7148954" y="296652"/>
                  <a:pt x="7148954" y="293384"/>
                </a:cubicBezTo>
                <a:cubicBezTo>
                  <a:pt x="7148954" y="291207"/>
                  <a:pt x="7149764" y="289028"/>
                  <a:pt x="7151382" y="286849"/>
                </a:cubicBezTo>
                <a:cubicBezTo>
                  <a:pt x="7153000" y="284672"/>
                  <a:pt x="7153810" y="282493"/>
                  <a:pt x="7153810" y="280315"/>
                </a:cubicBezTo>
                <a:cubicBezTo>
                  <a:pt x="7153810" y="278137"/>
                  <a:pt x="7153000" y="276775"/>
                  <a:pt x="7151382" y="276231"/>
                </a:cubicBezTo>
                <a:cubicBezTo>
                  <a:pt x="7149764" y="275686"/>
                  <a:pt x="7148954" y="274324"/>
                  <a:pt x="7148954" y="272147"/>
                </a:cubicBezTo>
                <a:lnTo>
                  <a:pt x="7148954" y="255810"/>
                </a:lnTo>
                <a:cubicBezTo>
                  <a:pt x="7148954" y="253632"/>
                  <a:pt x="7149764" y="252270"/>
                  <a:pt x="7151382" y="251726"/>
                </a:cubicBezTo>
                <a:cubicBezTo>
                  <a:pt x="7153000" y="251181"/>
                  <a:pt x="7153810" y="249819"/>
                  <a:pt x="7153810" y="247642"/>
                </a:cubicBezTo>
                <a:cubicBezTo>
                  <a:pt x="7153810" y="245463"/>
                  <a:pt x="7153000" y="243284"/>
                  <a:pt x="7151382" y="241107"/>
                </a:cubicBezTo>
                <a:cubicBezTo>
                  <a:pt x="7149764" y="238928"/>
                  <a:pt x="7148954" y="236751"/>
                  <a:pt x="7148954" y="234572"/>
                </a:cubicBezTo>
                <a:cubicBezTo>
                  <a:pt x="7148954" y="229126"/>
                  <a:pt x="7150033" y="224225"/>
                  <a:pt x="7152190" y="219869"/>
                </a:cubicBezTo>
                <a:cubicBezTo>
                  <a:pt x="7154348" y="215512"/>
                  <a:pt x="7155428" y="210611"/>
                  <a:pt x="7155428" y="205165"/>
                </a:cubicBezTo>
                <a:cubicBezTo>
                  <a:pt x="7155428" y="200809"/>
                  <a:pt x="7154348" y="194548"/>
                  <a:pt x="7152190" y="186379"/>
                </a:cubicBezTo>
                <a:cubicBezTo>
                  <a:pt x="7150033" y="178211"/>
                  <a:pt x="7146256" y="174127"/>
                  <a:pt x="7140862" y="174127"/>
                </a:cubicBezTo>
                <a:cubicBezTo>
                  <a:pt x="7138706" y="174127"/>
                  <a:pt x="7136816" y="175488"/>
                  <a:pt x="7135198" y="178211"/>
                </a:cubicBezTo>
                <a:cubicBezTo>
                  <a:pt x="7133580" y="180934"/>
                  <a:pt x="7131693" y="182295"/>
                  <a:pt x="7129535" y="182295"/>
                </a:cubicBezTo>
                <a:cubicBezTo>
                  <a:pt x="7127376" y="182295"/>
                  <a:pt x="7124950" y="181206"/>
                  <a:pt x="7122253" y="179027"/>
                </a:cubicBezTo>
                <a:cubicBezTo>
                  <a:pt x="7119554" y="176849"/>
                  <a:pt x="7116049" y="175760"/>
                  <a:pt x="7111732" y="175760"/>
                </a:cubicBezTo>
                <a:lnTo>
                  <a:pt x="7108496" y="175760"/>
                </a:lnTo>
                <a:cubicBezTo>
                  <a:pt x="7106340" y="176849"/>
                  <a:pt x="7104990" y="178211"/>
                  <a:pt x="7104450" y="179844"/>
                </a:cubicBezTo>
                <a:cubicBezTo>
                  <a:pt x="7103912" y="181478"/>
                  <a:pt x="7102563" y="182295"/>
                  <a:pt x="7100405" y="182295"/>
                </a:cubicBezTo>
                <a:cubicBezTo>
                  <a:pt x="7098246" y="182295"/>
                  <a:pt x="7096359" y="181750"/>
                  <a:pt x="7094741" y="180660"/>
                </a:cubicBezTo>
                <a:cubicBezTo>
                  <a:pt x="7093123" y="179572"/>
                  <a:pt x="7091234" y="179027"/>
                  <a:pt x="7089078" y="179027"/>
                </a:cubicBezTo>
                <a:cubicBezTo>
                  <a:pt x="7086919" y="179027"/>
                  <a:pt x="7085570" y="179299"/>
                  <a:pt x="7085032" y="179844"/>
                </a:cubicBezTo>
                <a:cubicBezTo>
                  <a:pt x="7084492" y="180388"/>
                  <a:pt x="7083144" y="180660"/>
                  <a:pt x="7080986" y="180660"/>
                </a:cubicBezTo>
                <a:cubicBezTo>
                  <a:pt x="7078828" y="180660"/>
                  <a:pt x="7077479" y="180388"/>
                  <a:pt x="7076940" y="179844"/>
                </a:cubicBezTo>
                <a:cubicBezTo>
                  <a:pt x="7076400" y="179299"/>
                  <a:pt x="7075052" y="179027"/>
                  <a:pt x="7072894" y="179027"/>
                </a:cubicBezTo>
                <a:cubicBezTo>
                  <a:pt x="7070736" y="179027"/>
                  <a:pt x="7068578" y="179299"/>
                  <a:pt x="7066421" y="179844"/>
                </a:cubicBezTo>
                <a:cubicBezTo>
                  <a:pt x="7064264" y="180388"/>
                  <a:pt x="7062106" y="180660"/>
                  <a:pt x="7059948" y="180660"/>
                </a:cubicBezTo>
                <a:cubicBezTo>
                  <a:pt x="7056712" y="180660"/>
                  <a:pt x="7053476" y="179844"/>
                  <a:pt x="7050238" y="178211"/>
                </a:cubicBezTo>
                <a:cubicBezTo>
                  <a:pt x="7047000" y="176576"/>
                  <a:pt x="7043764" y="175760"/>
                  <a:pt x="7040528" y="175760"/>
                </a:cubicBezTo>
                <a:cubicBezTo>
                  <a:pt x="7038370" y="175760"/>
                  <a:pt x="7037022" y="176576"/>
                  <a:pt x="7036482" y="178211"/>
                </a:cubicBezTo>
                <a:cubicBezTo>
                  <a:pt x="7035942" y="179844"/>
                  <a:pt x="7034595" y="180660"/>
                  <a:pt x="7032437" y="180660"/>
                </a:cubicBezTo>
                <a:cubicBezTo>
                  <a:pt x="7029200" y="180660"/>
                  <a:pt x="7026233" y="180116"/>
                  <a:pt x="7023536" y="179027"/>
                </a:cubicBezTo>
                <a:cubicBezTo>
                  <a:pt x="7020838" y="177937"/>
                  <a:pt x="7017872" y="177393"/>
                  <a:pt x="7014634" y="177393"/>
                </a:cubicBezTo>
                <a:cubicBezTo>
                  <a:pt x="7012478" y="177393"/>
                  <a:pt x="7010320" y="177937"/>
                  <a:pt x="7008162" y="179027"/>
                </a:cubicBezTo>
                <a:cubicBezTo>
                  <a:pt x="7006004" y="180116"/>
                  <a:pt x="7003846" y="180660"/>
                  <a:pt x="7001689" y="180660"/>
                </a:cubicBezTo>
                <a:cubicBezTo>
                  <a:pt x="6997374" y="180660"/>
                  <a:pt x="6994138" y="180388"/>
                  <a:pt x="6991980" y="179844"/>
                </a:cubicBezTo>
                <a:cubicBezTo>
                  <a:pt x="6989821" y="179299"/>
                  <a:pt x="6986045" y="179572"/>
                  <a:pt x="6980652" y="180660"/>
                </a:cubicBezTo>
                <a:lnTo>
                  <a:pt x="6979965" y="180044"/>
                </a:lnTo>
                <a:lnTo>
                  <a:pt x="7107631" y="113657"/>
                </a:lnTo>
                <a:lnTo>
                  <a:pt x="7111732" y="115313"/>
                </a:lnTo>
                <a:cubicBezTo>
                  <a:pt x="7112812" y="115313"/>
                  <a:pt x="7115778" y="113680"/>
                  <a:pt x="7120634" y="110413"/>
                </a:cubicBezTo>
                <a:lnTo>
                  <a:pt x="7125191" y="105302"/>
                </a:lnTo>
                <a:lnTo>
                  <a:pt x="7154037" y="91866"/>
                </a:lnTo>
                <a:cubicBezTo>
                  <a:pt x="7192789" y="74952"/>
                  <a:pt x="7220789" y="64889"/>
                  <a:pt x="7260171" y="37322"/>
                </a:cubicBezTo>
                <a:cubicBezTo>
                  <a:pt x="7276486" y="25902"/>
                  <a:pt x="7291273" y="12441"/>
                  <a:pt x="7306824" y="0"/>
                </a:cubicBezTo>
                <a:close/>
              </a:path>
            </a:pathLst>
          </a:custGeom>
          <a:solidFill>
            <a:srgbClr val="00B050"/>
          </a:solidFill>
          <a:ln>
            <a:noFill/>
          </a:ln>
          <a:effectLst>
            <a:outerShdw blurRad="762000" dist="38100" dir="13500000" algn="br" rotWithShape="0">
              <a:srgbClr val="00B050">
                <a:alpha val="9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effectLst>
                <a:outerShdw blurRad="50800" dist="38100" dir="8100000" algn="tr" rotWithShape="0">
                  <a:prstClr val="black">
                    <a:alpha val="40000"/>
                  </a:prstClr>
                </a:outerShdw>
              </a:effectLst>
            </a:endParaRPr>
          </a:p>
        </p:txBody>
      </p:sp>
      <p:sp>
        <p:nvSpPr>
          <p:cNvPr id="5" name="Flowchart: Connector 4">
            <a:extLst>
              <a:ext uri="{FF2B5EF4-FFF2-40B4-BE49-F238E27FC236}">
                <a16:creationId xmlns:a16="http://schemas.microsoft.com/office/drawing/2014/main" id="{7367DA56-FE56-CA74-58DB-BA5E612C12E8}"/>
              </a:ext>
            </a:extLst>
          </p:cNvPr>
          <p:cNvSpPr/>
          <p:nvPr/>
        </p:nvSpPr>
        <p:spPr>
          <a:xfrm>
            <a:off x="-246612" y="-198065"/>
            <a:ext cx="1534623" cy="1600216"/>
          </a:xfrm>
          <a:prstGeom prst="flowChartConnector">
            <a:avLst/>
          </a:prstGeom>
          <a:gradFill flip="none" rotWithShape="1">
            <a:gsLst>
              <a:gs pos="34000">
                <a:srgbClr val="2C1E23"/>
              </a:gs>
              <a:gs pos="59000">
                <a:srgbClr val="000813"/>
              </a:gs>
            </a:gsLst>
            <a:lin ang="7800000" scaled="0"/>
            <a:tileRect/>
          </a:gradFill>
          <a:ln>
            <a:noFill/>
          </a:ln>
          <a:effectLst>
            <a:outerShdw blurRad="457200" dist="38100" dir="2700000" algn="tl" rotWithShape="0">
              <a:schemeClr val="bg2">
                <a:alpha val="7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Connector 6">
            <a:extLst>
              <a:ext uri="{FF2B5EF4-FFF2-40B4-BE49-F238E27FC236}">
                <a16:creationId xmlns:a16="http://schemas.microsoft.com/office/drawing/2014/main" id="{8E884E7C-DFE2-DAC8-9F95-0AA8BBE0DB21}"/>
              </a:ext>
            </a:extLst>
          </p:cNvPr>
          <p:cNvSpPr/>
          <p:nvPr/>
        </p:nvSpPr>
        <p:spPr>
          <a:xfrm>
            <a:off x="10342176" y="4902713"/>
            <a:ext cx="2434024" cy="2421130"/>
          </a:xfrm>
          <a:prstGeom prst="flowChartConnector">
            <a:avLst/>
          </a:prstGeom>
          <a:gradFill flip="none" rotWithShape="1">
            <a:gsLst>
              <a:gs pos="34000">
                <a:srgbClr val="000005"/>
              </a:gs>
              <a:gs pos="59000">
                <a:srgbClr val="401211"/>
              </a:gs>
            </a:gsLst>
            <a:lin ang="7800000" scaled="0"/>
            <a:tileRect/>
          </a:gradFill>
          <a:ln>
            <a:noFill/>
          </a:ln>
          <a:effectLst>
            <a:outerShdw blurRad="622300" sx="102000" sy="102000" algn="ctr" rotWithShape="0">
              <a:schemeClr val="bg2">
                <a:alpha val="53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09991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97"/>
                    </a14:imgEffect>
                    <a14:imgEffect>
                      <a14:sharpenSoften amount="53000"/>
                    </a14:imgEffect>
                    <a14:imgEffect>
                      <a14:brightnessContrast bright="-47000"/>
                    </a14:imgEffect>
                  </a14:imgLayer>
                </a14:imgProps>
              </a:ext>
            </a:extLst>
          </a:blip>
          <a:srcRect/>
          <a:stretch>
            <a:fillRect l="-2000" r="-2000"/>
          </a:stretch>
        </a:blipFill>
        <a:effectLst/>
      </p:bgPr>
    </p:bg>
    <p:spTree>
      <p:nvGrpSpPr>
        <p:cNvPr id="1" name=""/>
        <p:cNvGrpSpPr/>
        <p:nvPr/>
      </p:nvGrpSpPr>
      <p:grpSpPr>
        <a:xfrm>
          <a:off x="0" y="0"/>
          <a:ext cx="0" cy="0"/>
          <a:chOff x="0" y="0"/>
          <a:chExt cx="0" cy="0"/>
        </a:xfrm>
      </p:grpSpPr>
      <p:sp>
        <p:nvSpPr>
          <p:cNvPr id="5" name="Flowchart: Connector 4">
            <a:extLst>
              <a:ext uri="{FF2B5EF4-FFF2-40B4-BE49-F238E27FC236}">
                <a16:creationId xmlns:a16="http://schemas.microsoft.com/office/drawing/2014/main" id="{7367DA56-FE56-CA74-58DB-BA5E612C12E8}"/>
              </a:ext>
            </a:extLst>
          </p:cNvPr>
          <p:cNvSpPr/>
          <p:nvPr/>
        </p:nvSpPr>
        <p:spPr>
          <a:xfrm>
            <a:off x="-1001223" y="6496050"/>
            <a:ext cx="1534623" cy="1600216"/>
          </a:xfrm>
          <a:prstGeom prst="flowChartConnector">
            <a:avLst/>
          </a:prstGeom>
          <a:gradFill flip="none" rotWithShape="1">
            <a:gsLst>
              <a:gs pos="34000">
                <a:srgbClr val="2C1E23"/>
              </a:gs>
              <a:gs pos="59000">
                <a:srgbClr val="000813"/>
              </a:gs>
            </a:gsLst>
            <a:lin ang="7800000" scaled="0"/>
            <a:tileRect/>
          </a:gradFill>
          <a:ln>
            <a:noFill/>
          </a:ln>
          <a:effectLst>
            <a:outerShdw blurRad="457200" dist="38100" dir="2700000" algn="tl" rotWithShape="0">
              <a:schemeClr val="bg2">
                <a:alpha val="7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Flowchart: Connector 6">
            <a:extLst>
              <a:ext uri="{FF2B5EF4-FFF2-40B4-BE49-F238E27FC236}">
                <a16:creationId xmlns:a16="http://schemas.microsoft.com/office/drawing/2014/main" id="{8E884E7C-DFE2-DAC8-9F95-0AA8BBE0DB21}"/>
              </a:ext>
            </a:extLst>
          </p:cNvPr>
          <p:cNvSpPr/>
          <p:nvPr/>
        </p:nvSpPr>
        <p:spPr>
          <a:xfrm>
            <a:off x="10773976" y="-1790187"/>
            <a:ext cx="2434024" cy="2421130"/>
          </a:xfrm>
          <a:prstGeom prst="flowChartConnector">
            <a:avLst/>
          </a:prstGeom>
          <a:gradFill flip="none" rotWithShape="1">
            <a:gsLst>
              <a:gs pos="34000">
                <a:srgbClr val="000005"/>
              </a:gs>
              <a:gs pos="59000">
                <a:srgbClr val="401211"/>
              </a:gs>
            </a:gsLst>
            <a:lin ang="7800000" scaled="0"/>
            <a:tileRect/>
          </a:gradFill>
          <a:ln>
            <a:noFill/>
          </a:ln>
          <a:effectLst>
            <a:outerShdw blurRad="622300" sx="102000" sy="102000" algn="ctr" rotWithShape="0">
              <a:schemeClr val="bg2">
                <a:alpha val="53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95F91217-7185-E7BE-61A4-F0E67AB17CDF}"/>
              </a:ext>
            </a:extLst>
          </p:cNvPr>
          <p:cNvSpPr/>
          <p:nvPr/>
        </p:nvSpPr>
        <p:spPr>
          <a:xfrm>
            <a:off x="585785" y="428625"/>
            <a:ext cx="11020425" cy="6000750"/>
          </a:xfrm>
          <a:prstGeom prst="roundRect">
            <a:avLst/>
          </a:prstGeom>
          <a:gradFill flip="none" rotWithShape="1">
            <a:gsLst>
              <a:gs pos="0">
                <a:schemeClr val="bg2">
                  <a:alpha val="22000"/>
                </a:schemeClr>
              </a:gs>
              <a:gs pos="62000">
                <a:schemeClr val="bg2">
                  <a:lumMod val="7000"/>
                  <a:alpha val="36000"/>
                </a:schemeClr>
              </a:gs>
            </a:gsLst>
            <a:lin ang="13500000" scaled="1"/>
            <a:tileRect/>
          </a:gradFill>
          <a:ln>
            <a:noFill/>
          </a:ln>
          <a:effectLst>
            <a:outerShdw dist="38100" dir="2700000" algn="tl" rotWithShape="0">
              <a:schemeClr val="tx1">
                <a:alpha val="17000"/>
              </a:schemeClr>
            </a:outerShdw>
            <a:softEdge rad="381000"/>
          </a:effectLst>
          <a:scene3d>
            <a:camera prst="orthographicFront"/>
            <a:lightRig rig="threePt" dir="t"/>
          </a:scene3d>
          <a:sp3d extrusionH="76200">
            <a:extrusionClr>
              <a:schemeClr val="tx1"/>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atin typeface="SF UI  Text 2" panose="00000800000000000000" pitchFamily="50" charset="0"/>
                <a:cs typeface="SF UI  Text 2" panose="00000800000000000000" pitchFamily="50" charset="0"/>
              </a:rPr>
              <a:t> </a:t>
            </a:r>
          </a:p>
        </p:txBody>
      </p:sp>
      <p:sp>
        <p:nvSpPr>
          <p:cNvPr id="9" name="TextBox 8">
            <a:extLst>
              <a:ext uri="{FF2B5EF4-FFF2-40B4-BE49-F238E27FC236}">
                <a16:creationId xmlns:a16="http://schemas.microsoft.com/office/drawing/2014/main" id="{38C95B43-A6AB-BCF0-60C8-A770FE12199D}"/>
              </a:ext>
            </a:extLst>
          </p:cNvPr>
          <p:cNvSpPr txBox="1"/>
          <p:nvPr/>
        </p:nvSpPr>
        <p:spPr>
          <a:xfrm>
            <a:off x="1001621" y="1918001"/>
            <a:ext cx="10358437" cy="3431709"/>
          </a:xfrm>
          <a:prstGeom prst="rect">
            <a:avLst/>
          </a:prstGeom>
          <a:noFill/>
        </p:spPr>
        <p:txBody>
          <a:bodyPr wrap="square" rtlCol="0">
            <a:spAutoFit/>
          </a:bodyPr>
          <a:lstStyle/>
          <a:p>
            <a:pPr marL="457200" indent="-457200">
              <a:spcAft>
                <a:spcPts val="600"/>
              </a:spcAft>
              <a:buFont typeface="Arial" panose="020B0604020202020204" pitchFamily="34" charset="0"/>
              <a:buChar char="•"/>
            </a:pPr>
            <a:r>
              <a:rPr lang="en-IN" sz="2800" dirty="0">
                <a:solidFill>
                  <a:schemeClr val="bg1"/>
                </a:solidFill>
                <a:latin typeface="SF UI  Text 2" panose="00000800000000000000" pitchFamily="50" charset="0"/>
                <a:cs typeface="SF UI  Text 2" panose="00000800000000000000" pitchFamily="50" charset="0"/>
              </a:rPr>
              <a:t>SOURCE OF THE DATA: </a:t>
            </a:r>
            <a:r>
              <a:rPr lang="en-IN" sz="2600" dirty="0">
                <a:solidFill>
                  <a:schemeClr val="bg1">
                    <a:lumMod val="85000"/>
                  </a:schemeClr>
                </a:solidFill>
                <a:latin typeface="SF UI Display" panose="00000500000000000000" pitchFamily="50" charset="0"/>
                <a:cs typeface="SF UI Display" panose="00000500000000000000" pitchFamily="50" charset="0"/>
              </a:rPr>
              <a:t>Kaggle, CSV file </a:t>
            </a:r>
          </a:p>
          <a:p>
            <a:pPr marL="457200" indent="-457200">
              <a:spcAft>
                <a:spcPts val="600"/>
              </a:spcAft>
              <a:buFont typeface="Arial" panose="020B0604020202020204" pitchFamily="34" charset="0"/>
              <a:buChar char="•"/>
            </a:pPr>
            <a:r>
              <a:rPr lang="en-IN" sz="2800" dirty="0">
                <a:solidFill>
                  <a:schemeClr val="bg1"/>
                </a:solidFill>
                <a:latin typeface="SF UI  Text 2" panose="00000800000000000000" pitchFamily="50" charset="0"/>
                <a:cs typeface="SF UI  Text 2" panose="00000800000000000000" pitchFamily="50" charset="0"/>
              </a:rPr>
              <a:t>SIZE OF THE DATA: </a:t>
            </a:r>
            <a:r>
              <a:rPr lang="en-IN" sz="2600" dirty="0">
                <a:solidFill>
                  <a:schemeClr val="bg1">
                    <a:lumMod val="85000"/>
                  </a:schemeClr>
                </a:solidFill>
                <a:latin typeface="SF UI Display" panose="00000500000000000000" pitchFamily="50" charset="0"/>
                <a:cs typeface="SF UI Display" panose="00000500000000000000" pitchFamily="50" charset="0"/>
              </a:rPr>
              <a:t>Rows (observations):   11251</a:t>
            </a:r>
          </a:p>
          <a:p>
            <a:pPr lvl="8">
              <a:spcAft>
                <a:spcPts val="600"/>
              </a:spcAft>
            </a:pPr>
            <a:r>
              <a:rPr lang="en-IN" sz="2600" dirty="0">
                <a:solidFill>
                  <a:schemeClr val="bg1">
                    <a:lumMod val="85000"/>
                  </a:schemeClr>
                </a:solidFill>
                <a:latin typeface="SF UI Display" panose="00000500000000000000" pitchFamily="50" charset="0"/>
                <a:cs typeface="SF UI Display" panose="00000500000000000000" pitchFamily="50" charset="0"/>
              </a:rPr>
              <a:t>   Columns (variables):     15</a:t>
            </a:r>
            <a:endParaRPr lang="en-IN" sz="2600" dirty="0">
              <a:solidFill>
                <a:schemeClr val="bg1"/>
              </a:solidFill>
              <a:latin typeface="SF UI  Text 2" panose="00000800000000000000" pitchFamily="50" charset="0"/>
              <a:cs typeface="SF UI  Text 2" panose="00000800000000000000" pitchFamily="50" charset="0"/>
            </a:endParaRPr>
          </a:p>
          <a:p>
            <a:pPr marL="457200" indent="-457200">
              <a:spcAft>
                <a:spcPts val="600"/>
              </a:spcAft>
              <a:buFont typeface="Arial" panose="020B0604020202020204" pitchFamily="34" charset="0"/>
              <a:buChar char="•"/>
            </a:pPr>
            <a:r>
              <a:rPr lang="en-IN" sz="2800" dirty="0">
                <a:solidFill>
                  <a:schemeClr val="bg1"/>
                </a:solidFill>
                <a:latin typeface="SF UI  Text 2" panose="00000800000000000000" pitchFamily="50" charset="0"/>
                <a:cs typeface="SF UI  Text 2" panose="00000800000000000000" pitchFamily="50" charset="0"/>
              </a:rPr>
              <a:t>TYPE OF DATA: </a:t>
            </a:r>
            <a:r>
              <a:rPr lang="en-IN" sz="2600" dirty="0">
                <a:solidFill>
                  <a:schemeClr val="bg1"/>
                </a:solidFill>
                <a:latin typeface="SF UI Display" panose="00000500000000000000" pitchFamily="50" charset="0"/>
                <a:cs typeface="SF UI Display" panose="00000500000000000000" pitchFamily="50" charset="0"/>
              </a:rPr>
              <a:t>Mix-Type (Characters, Integers, Float)</a:t>
            </a:r>
          </a:p>
          <a:p>
            <a:pPr marL="457200" indent="-457200">
              <a:spcAft>
                <a:spcPts val="600"/>
              </a:spcAft>
              <a:buFont typeface="Arial" panose="020B0604020202020204" pitchFamily="34" charset="0"/>
              <a:buChar char="•"/>
            </a:pPr>
            <a:r>
              <a:rPr lang="en-IN" sz="2800" dirty="0">
                <a:solidFill>
                  <a:schemeClr val="bg1"/>
                </a:solidFill>
                <a:latin typeface="SF UI  Text 2" panose="00000800000000000000" pitchFamily="50" charset="0"/>
                <a:cs typeface="SF UI  Text 2" panose="00000800000000000000" pitchFamily="50" charset="0"/>
              </a:rPr>
              <a:t>VARIABLES: </a:t>
            </a:r>
            <a:r>
              <a:rPr lang="en-IN" sz="2600" dirty="0">
                <a:solidFill>
                  <a:schemeClr val="bg1"/>
                </a:solidFill>
                <a:latin typeface="SF UI Display" panose="00000500000000000000" pitchFamily="50" charset="0"/>
                <a:cs typeface="SF UI Display" panose="00000500000000000000" pitchFamily="50" charset="0"/>
              </a:rPr>
              <a:t>Gender, Customer Name, Product ID, State, Marital Status, Orders, etc.</a:t>
            </a:r>
          </a:p>
          <a:p>
            <a:pPr marL="457200" indent="-457200">
              <a:spcAft>
                <a:spcPts val="600"/>
              </a:spcAft>
              <a:buFont typeface="Arial" panose="020B0604020202020204" pitchFamily="34" charset="0"/>
              <a:buChar char="•"/>
            </a:pPr>
            <a:r>
              <a:rPr lang="en-IN" sz="2800" dirty="0">
                <a:solidFill>
                  <a:schemeClr val="bg1"/>
                </a:solidFill>
                <a:latin typeface="SF UI  Text 2" panose="00000800000000000000" pitchFamily="50" charset="0"/>
                <a:cs typeface="SF UI  Text 2" panose="00000800000000000000" pitchFamily="50" charset="0"/>
              </a:rPr>
              <a:t>Missing values: </a:t>
            </a:r>
            <a:r>
              <a:rPr lang="en-IN" sz="2600" dirty="0">
                <a:solidFill>
                  <a:schemeClr val="bg1"/>
                </a:solidFill>
                <a:latin typeface="SF UI Display" panose="00000500000000000000" pitchFamily="50" charset="0"/>
                <a:cs typeface="SF UI Display" panose="00000500000000000000" pitchFamily="50" charset="0"/>
              </a:rPr>
              <a:t>Status &amp; Unnamed1 (We’ll clean them later)</a:t>
            </a:r>
          </a:p>
        </p:txBody>
      </p:sp>
      <p:sp>
        <p:nvSpPr>
          <p:cNvPr id="2" name="TextBox 1">
            <a:extLst>
              <a:ext uri="{FF2B5EF4-FFF2-40B4-BE49-F238E27FC236}">
                <a16:creationId xmlns:a16="http://schemas.microsoft.com/office/drawing/2014/main" id="{1B3C529F-743B-9019-515C-512C17EC3B48}"/>
              </a:ext>
            </a:extLst>
          </p:cNvPr>
          <p:cNvSpPr txBox="1"/>
          <p:nvPr/>
        </p:nvSpPr>
        <p:spPr>
          <a:xfrm>
            <a:off x="2639504" y="829077"/>
            <a:ext cx="6434775" cy="584775"/>
          </a:xfrm>
          <a:prstGeom prst="rect">
            <a:avLst/>
          </a:prstGeom>
          <a:noFill/>
        </p:spPr>
        <p:txBody>
          <a:bodyPr wrap="none" rtlCol="0">
            <a:spAutoFit/>
          </a:bodyPr>
          <a:lstStyle/>
          <a:p>
            <a:r>
              <a:rPr lang="en-IN" sz="3200" b="1" dirty="0">
                <a:solidFill>
                  <a:schemeClr val="bg1">
                    <a:lumMod val="85000"/>
                  </a:schemeClr>
                </a:solidFill>
                <a:latin typeface="ROG Fonts" panose="00000500000000000000" pitchFamily="50" charset="0"/>
              </a:rPr>
              <a:t>MEGA SALES ANALYSIS</a:t>
            </a:r>
          </a:p>
        </p:txBody>
      </p:sp>
    </p:spTree>
    <p:extLst>
      <p:ext uri="{BB962C8B-B14F-4D97-AF65-F5344CB8AC3E}">
        <p14:creationId xmlns:p14="http://schemas.microsoft.com/office/powerpoint/2010/main" val="929096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2D2F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D9AA8F-C871-F1C8-0FDE-0DA180B4D033}"/>
              </a:ext>
            </a:extLst>
          </p:cNvPr>
          <p:cNvSpPr txBox="1"/>
          <p:nvPr/>
        </p:nvSpPr>
        <p:spPr>
          <a:xfrm>
            <a:off x="174879" y="88470"/>
            <a:ext cx="8019118" cy="1015663"/>
          </a:xfrm>
          <a:prstGeom prst="rect">
            <a:avLst/>
          </a:prstGeom>
          <a:noFill/>
        </p:spPr>
        <p:txBody>
          <a:bodyPr wrap="none" rtlCol="0">
            <a:spAutoFit/>
          </a:bodyPr>
          <a:lstStyle/>
          <a:p>
            <a:r>
              <a:rPr lang="en-US" sz="6000" b="1" dirty="0">
                <a:latin typeface="SF UI  Text G 8" panose="00000800000000000000" pitchFamily="50" charset="0"/>
                <a:cs typeface="SF UI  Text G 8" panose="00000800000000000000" pitchFamily="50" charset="0"/>
              </a:rPr>
              <a:t>DATA PREPARATION</a:t>
            </a:r>
          </a:p>
        </p:txBody>
      </p:sp>
      <p:sp>
        <p:nvSpPr>
          <p:cNvPr id="4" name="Flowchart: Connector 3">
            <a:extLst>
              <a:ext uri="{FF2B5EF4-FFF2-40B4-BE49-F238E27FC236}">
                <a16:creationId xmlns:a16="http://schemas.microsoft.com/office/drawing/2014/main" id="{CE7B605D-1A46-06FE-8FFC-3D6356BD849B}"/>
              </a:ext>
            </a:extLst>
          </p:cNvPr>
          <p:cNvSpPr/>
          <p:nvPr/>
        </p:nvSpPr>
        <p:spPr>
          <a:xfrm>
            <a:off x="10559796" y="-1846375"/>
            <a:ext cx="3264408" cy="3291840"/>
          </a:xfrm>
          <a:prstGeom prst="flowChartConnector">
            <a:avLst/>
          </a:prstGeom>
          <a:solidFill>
            <a:srgbClr val="9900FF"/>
          </a:solidFill>
          <a:ln>
            <a:solidFill>
              <a:srgbClr val="9900FF"/>
            </a:solid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57150" h="38100" prst="artDeco"/>
            </a:sp3d>
          </a:bodyPr>
          <a:lstStyle/>
          <a:p>
            <a:pPr algn="ctr"/>
            <a:endParaRPr lang="en-IN"/>
          </a:p>
        </p:txBody>
      </p:sp>
      <p:sp>
        <p:nvSpPr>
          <p:cNvPr id="5" name="Rectangle: Rounded Corners 4">
            <a:extLst>
              <a:ext uri="{FF2B5EF4-FFF2-40B4-BE49-F238E27FC236}">
                <a16:creationId xmlns:a16="http://schemas.microsoft.com/office/drawing/2014/main" id="{DF365CAE-3937-3624-8EE2-9AA6F3E11382}"/>
              </a:ext>
            </a:extLst>
          </p:cNvPr>
          <p:cNvSpPr/>
          <p:nvPr/>
        </p:nvSpPr>
        <p:spPr>
          <a:xfrm>
            <a:off x="174879" y="1104133"/>
            <a:ext cx="11249025" cy="1457325"/>
          </a:xfrm>
          <a:prstGeom prst="roundRect">
            <a:avLst>
              <a:gd name="adj" fmla="val 20588"/>
            </a:avLst>
          </a:prstGeom>
          <a:solidFill>
            <a:srgbClr val="D7E0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i="0" dirty="0">
              <a:solidFill>
                <a:srgbClr val="111111"/>
              </a:solidFill>
              <a:effectLst/>
              <a:latin typeface="-apple-system"/>
            </a:endParaRPr>
          </a:p>
          <a:p>
            <a:pPr algn="ctr"/>
            <a:endParaRPr lang="en-IN" dirty="0"/>
          </a:p>
        </p:txBody>
      </p:sp>
      <p:sp>
        <p:nvSpPr>
          <p:cNvPr id="6" name="TextBox 5">
            <a:extLst>
              <a:ext uri="{FF2B5EF4-FFF2-40B4-BE49-F238E27FC236}">
                <a16:creationId xmlns:a16="http://schemas.microsoft.com/office/drawing/2014/main" id="{36FF611B-3503-9586-B93D-0B5816A93AAF}"/>
              </a:ext>
            </a:extLst>
          </p:cNvPr>
          <p:cNvSpPr txBox="1"/>
          <p:nvPr/>
        </p:nvSpPr>
        <p:spPr>
          <a:xfrm>
            <a:off x="316992" y="1236228"/>
            <a:ext cx="10408158" cy="1477328"/>
          </a:xfrm>
          <a:prstGeom prst="rect">
            <a:avLst/>
          </a:prstGeom>
          <a:noFill/>
        </p:spPr>
        <p:txBody>
          <a:bodyPr wrap="square" rtlCol="0">
            <a:spAutoFit/>
          </a:bodyPr>
          <a:lstStyle/>
          <a:p>
            <a:r>
              <a:rPr lang="en-IN" b="1" i="0" dirty="0">
                <a:solidFill>
                  <a:srgbClr val="111111"/>
                </a:solidFill>
                <a:effectLst/>
                <a:latin typeface="SF UI  Text 2" panose="00000800000000000000" pitchFamily="50" charset="0"/>
                <a:cs typeface="SF UI  Text 2" panose="00000800000000000000" pitchFamily="50" charset="0"/>
              </a:rPr>
              <a:t>• </a:t>
            </a:r>
            <a:r>
              <a:rPr lang="en-US" b="1" i="0" dirty="0">
                <a:solidFill>
                  <a:srgbClr val="111111"/>
                </a:solidFill>
                <a:effectLst/>
                <a:latin typeface="SF UI  Text 2" panose="00000800000000000000" pitchFamily="50" charset="0"/>
                <a:cs typeface="SF UI  Text 2" panose="00000800000000000000" pitchFamily="50" charset="0"/>
              </a:rPr>
              <a:t>Data Importing: </a:t>
            </a:r>
            <a:r>
              <a:rPr lang="en-US" b="1" i="0" dirty="0">
                <a:solidFill>
                  <a:srgbClr val="111111"/>
                </a:solidFill>
                <a:effectLst/>
                <a:latin typeface="SF UI Display" panose="00000500000000000000" pitchFamily="50" charset="0"/>
                <a:cs typeface="SF UI Display" panose="00000500000000000000" pitchFamily="50" charset="0"/>
              </a:rPr>
              <a:t>The first step in data preparation is importing your data into your Python environment. This could involve loading a CSV file, connecting to a database, or even scraping a website.</a:t>
            </a:r>
          </a:p>
          <a:p>
            <a:r>
              <a:rPr lang="en-IN" sz="1600" b="0" dirty="0" err="1">
                <a:solidFill>
                  <a:srgbClr val="9CDCFE"/>
                </a:solidFill>
                <a:effectLst/>
                <a:highlight>
                  <a:srgbClr val="000005"/>
                </a:highlight>
                <a:latin typeface="Consolas" panose="020B0609020204030204" pitchFamily="49" charset="0"/>
              </a:rPr>
              <a:t>df</a:t>
            </a:r>
            <a:r>
              <a:rPr lang="en-IN" sz="1600" b="0" dirty="0">
                <a:solidFill>
                  <a:srgbClr val="CCCCCC"/>
                </a:solidFill>
                <a:effectLst/>
                <a:highlight>
                  <a:srgbClr val="000005"/>
                </a:highlight>
                <a:latin typeface="Consolas" panose="020B0609020204030204" pitchFamily="49" charset="0"/>
              </a:rPr>
              <a:t> </a:t>
            </a:r>
            <a:r>
              <a:rPr lang="en-IN" sz="1600" b="0" dirty="0">
                <a:solidFill>
                  <a:srgbClr val="D4D4D4"/>
                </a:solidFill>
                <a:effectLst/>
                <a:highlight>
                  <a:srgbClr val="000005"/>
                </a:highlight>
                <a:latin typeface="Consolas" panose="020B0609020204030204" pitchFamily="49" charset="0"/>
              </a:rPr>
              <a:t>=</a:t>
            </a:r>
            <a:r>
              <a:rPr lang="en-IN" sz="1600" b="0" dirty="0">
                <a:solidFill>
                  <a:srgbClr val="CCCCCC"/>
                </a:solidFill>
                <a:effectLst/>
                <a:highlight>
                  <a:srgbClr val="000005"/>
                </a:highlight>
                <a:latin typeface="Consolas" panose="020B0609020204030204" pitchFamily="49" charset="0"/>
              </a:rPr>
              <a:t> </a:t>
            </a:r>
            <a:r>
              <a:rPr lang="en-IN" sz="1600" b="0" dirty="0" err="1">
                <a:solidFill>
                  <a:srgbClr val="4EC9B0"/>
                </a:solidFill>
                <a:effectLst/>
                <a:highlight>
                  <a:srgbClr val="000005"/>
                </a:highlight>
                <a:latin typeface="Consolas" panose="020B0609020204030204" pitchFamily="49" charset="0"/>
              </a:rPr>
              <a:t>pd</a:t>
            </a:r>
            <a:r>
              <a:rPr lang="en-IN" sz="1600" b="0" dirty="0" err="1">
                <a:solidFill>
                  <a:srgbClr val="CCCCCC"/>
                </a:solidFill>
                <a:effectLst/>
                <a:highlight>
                  <a:srgbClr val="000005"/>
                </a:highlight>
                <a:latin typeface="Consolas" panose="020B0609020204030204" pitchFamily="49" charset="0"/>
              </a:rPr>
              <a:t>.</a:t>
            </a:r>
            <a:r>
              <a:rPr lang="en-IN" sz="1600" b="0" dirty="0" err="1">
                <a:solidFill>
                  <a:srgbClr val="DCDCAA"/>
                </a:solidFill>
                <a:effectLst/>
                <a:highlight>
                  <a:srgbClr val="000005"/>
                </a:highlight>
                <a:latin typeface="Consolas" panose="020B0609020204030204" pitchFamily="49" charset="0"/>
              </a:rPr>
              <a:t>read_csv</a:t>
            </a:r>
            <a:r>
              <a:rPr lang="en-IN" sz="1600" b="0" dirty="0">
                <a:solidFill>
                  <a:srgbClr val="CCCCCC"/>
                </a:solidFill>
                <a:effectLst/>
                <a:highlight>
                  <a:srgbClr val="000005"/>
                </a:highlight>
                <a:latin typeface="Consolas" panose="020B0609020204030204" pitchFamily="49" charset="0"/>
              </a:rPr>
              <a:t>(</a:t>
            </a:r>
            <a:r>
              <a:rPr lang="en-IN" sz="1600" b="0" dirty="0">
                <a:solidFill>
                  <a:srgbClr val="CE9178"/>
                </a:solidFill>
                <a:effectLst/>
                <a:highlight>
                  <a:srgbClr val="000005"/>
                </a:highlight>
                <a:latin typeface="Consolas" panose="020B0609020204030204" pitchFamily="49" charset="0"/>
              </a:rPr>
              <a:t>'Mega Sales Data.csv'</a:t>
            </a:r>
            <a:r>
              <a:rPr lang="en-IN" sz="1600" b="0" dirty="0">
                <a:solidFill>
                  <a:srgbClr val="CCCCCC"/>
                </a:solidFill>
                <a:effectLst/>
                <a:highlight>
                  <a:srgbClr val="000005"/>
                </a:highlight>
                <a:latin typeface="Consolas" panose="020B0609020204030204" pitchFamily="49" charset="0"/>
              </a:rPr>
              <a:t>, </a:t>
            </a:r>
            <a:r>
              <a:rPr lang="en-IN" sz="1600" b="0" dirty="0">
                <a:solidFill>
                  <a:srgbClr val="9CDCFE"/>
                </a:solidFill>
                <a:effectLst/>
                <a:highlight>
                  <a:srgbClr val="000005"/>
                </a:highlight>
                <a:latin typeface="Consolas" panose="020B0609020204030204" pitchFamily="49" charset="0"/>
              </a:rPr>
              <a:t>encoding</a:t>
            </a:r>
            <a:r>
              <a:rPr lang="en-IN" sz="1600" b="0" dirty="0">
                <a:solidFill>
                  <a:srgbClr val="D4D4D4"/>
                </a:solidFill>
                <a:effectLst/>
                <a:highlight>
                  <a:srgbClr val="000005"/>
                </a:highlight>
                <a:latin typeface="Consolas" panose="020B0609020204030204" pitchFamily="49" charset="0"/>
              </a:rPr>
              <a:t>=</a:t>
            </a:r>
            <a:r>
              <a:rPr lang="en-IN" sz="1600" b="0" dirty="0">
                <a:solidFill>
                  <a:srgbClr val="CCCCCC"/>
                </a:solidFill>
                <a:effectLst/>
                <a:highlight>
                  <a:srgbClr val="000005"/>
                </a:highlight>
                <a:latin typeface="Consolas" panose="020B0609020204030204" pitchFamily="49" charset="0"/>
              </a:rPr>
              <a:t> </a:t>
            </a:r>
            <a:r>
              <a:rPr lang="en-IN" sz="1600" b="0" dirty="0">
                <a:solidFill>
                  <a:srgbClr val="CE9178"/>
                </a:solidFill>
                <a:effectLst/>
                <a:highlight>
                  <a:srgbClr val="000005"/>
                </a:highlight>
                <a:latin typeface="Consolas" panose="020B0609020204030204" pitchFamily="49" charset="0"/>
              </a:rPr>
              <a:t>'</a:t>
            </a:r>
            <a:r>
              <a:rPr lang="en-IN" sz="1600" b="0" dirty="0" err="1">
                <a:solidFill>
                  <a:srgbClr val="CE9178"/>
                </a:solidFill>
                <a:effectLst/>
                <a:highlight>
                  <a:srgbClr val="000005"/>
                </a:highlight>
                <a:latin typeface="Consolas" panose="020B0609020204030204" pitchFamily="49" charset="0"/>
              </a:rPr>
              <a:t>unicode_escape</a:t>
            </a:r>
            <a:r>
              <a:rPr lang="en-IN" sz="1600" b="0" dirty="0">
                <a:solidFill>
                  <a:srgbClr val="CE9178"/>
                </a:solidFill>
                <a:effectLst/>
                <a:highlight>
                  <a:srgbClr val="000005"/>
                </a:highlight>
                <a:latin typeface="Consolas" panose="020B0609020204030204" pitchFamily="49" charset="0"/>
              </a:rPr>
              <a:t>'</a:t>
            </a:r>
            <a:r>
              <a:rPr lang="en-IN" sz="1600" b="0" dirty="0">
                <a:solidFill>
                  <a:srgbClr val="CCCCCC"/>
                </a:solidFill>
                <a:effectLst/>
                <a:highlight>
                  <a:srgbClr val="000005"/>
                </a:highlight>
                <a:latin typeface="Consolas" panose="020B0609020204030204" pitchFamily="49" charset="0"/>
              </a:rPr>
              <a:t>)</a:t>
            </a:r>
          </a:p>
          <a:p>
            <a:endParaRPr lang="en-IN" dirty="0"/>
          </a:p>
        </p:txBody>
      </p:sp>
    </p:spTree>
    <p:extLst>
      <p:ext uri="{BB962C8B-B14F-4D97-AF65-F5344CB8AC3E}">
        <p14:creationId xmlns:p14="http://schemas.microsoft.com/office/powerpoint/2010/main" val="2080254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2D2F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D9AA8F-C871-F1C8-0FDE-0DA180B4D033}"/>
              </a:ext>
            </a:extLst>
          </p:cNvPr>
          <p:cNvSpPr txBox="1"/>
          <p:nvPr/>
        </p:nvSpPr>
        <p:spPr>
          <a:xfrm>
            <a:off x="174879" y="88470"/>
            <a:ext cx="8019118" cy="1015663"/>
          </a:xfrm>
          <a:prstGeom prst="rect">
            <a:avLst/>
          </a:prstGeom>
          <a:noFill/>
        </p:spPr>
        <p:txBody>
          <a:bodyPr wrap="none" rtlCol="0">
            <a:spAutoFit/>
          </a:bodyPr>
          <a:lstStyle/>
          <a:p>
            <a:r>
              <a:rPr lang="en-US" sz="6000" b="1" dirty="0">
                <a:latin typeface="SF UI  Text G 8" panose="00000800000000000000" pitchFamily="50" charset="0"/>
                <a:cs typeface="SF UI  Text G 8" panose="00000800000000000000" pitchFamily="50" charset="0"/>
              </a:rPr>
              <a:t>DATA PREPARATION</a:t>
            </a:r>
          </a:p>
        </p:txBody>
      </p:sp>
      <p:sp>
        <p:nvSpPr>
          <p:cNvPr id="4" name="Flowchart: Connector 3">
            <a:extLst>
              <a:ext uri="{FF2B5EF4-FFF2-40B4-BE49-F238E27FC236}">
                <a16:creationId xmlns:a16="http://schemas.microsoft.com/office/drawing/2014/main" id="{CE7B605D-1A46-06FE-8FFC-3D6356BD849B}"/>
              </a:ext>
            </a:extLst>
          </p:cNvPr>
          <p:cNvSpPr/>
          <p:nvPr/>
        </p:nvSpPr>
        <p:spPr>
          <a:xfrm>
            <a:off x="10559796" y="-1846375"/>
            <a:ext cx="3264408" cy="3291840"/>
          </a:xfrm>
          <a:prstGeom prst="flowChartConnector">
            <a:avLst/>
          </a:prstGeom>
          <a:solidFill>
            <a:srgbClr val="9900FF"/>
          </a:solidFill>
          <a:ln>
            <a:solidFill>
              <a:srgbClr val="9900FF"/>
            </a:solid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57150" h="38100" prst="artDeco"/>
            </a:sp3d>
          </a:bodyPr>
          <a:lstStyle/>
          <a:p>
            <a:pPr algn="ctr"/>
            <a:endParaRPr lang="en-IN"/>
          </a:p>
        </p:txBody>
      </p:sp>
      <p:sp>
        <p:nvSpPr>
          <p:cNvPr id="6" name="TextBox 5">
            <a:extLst>
              <a:ext uri="{FF2B5EF4-FFF2-40B4-BE49-F238E27FC236}">
                <a16:creationId xmlns:a16="http://schemas.microsoft.com/office/drawing/2014/main" id="{36FF611B-3503-9586-B93D-0B5816A93AAF}"/>
              </a:ext>
            </a:extLst>
          </p:cNvPr>
          <p:cNvSpPr txBox="1"/>
          <p:nvPr/>
        </p:nvSpPr>
        <p:spPr>
          <a:xfrm>
            <a:off x="316992" y="1236228"/>
            <a:ext cx="10408158" cy="1477328"/>
          </a:xfrm>
          <a:prstGeom prst="rect">
            <a:avLst/>
          </a:prstGeom>
          <a:noFill/>
        </p:spPr>
        <p:txBody>
          <a:bodyPr wrap="square" rtlCol="0">
            <a:spAutoFit/>
          </a:bodyPr>
          <a:lstStyle/>
          <a:p>
            <a:r>
              <a:rPr lang="en-IN" b="1" i="0" dirty="0">
                <a:solidFill>
                  <a:srgbClr val="111111"/>
                </a:solidFill>
                <a:effectLst/>
                <a:latin typeface="SF UI  Text 2" panose="00000800000000000000" pitchFamily="50" charset="0"/>
                <a:cs typeface="SF UI  Text 2" panose="00000800000000000000" pitchFamily="50" charset="0"/>
              </a:rPr>
              <a:t>• </a:t>
            </a:r>
            <a:r>
              <a:rPr lang="en-US" b="1" i="0" dirty="0">
                <a:solidFill>
                  <a:srgbClr val="111111"/>
                </a:solidFill>
                <a:effectLst/>
                <a:latin typeface="SF UI  Text 2" panose="00000800000000000000" pitchFamily="50" charset="0"/>
                <a:cs typeface="SF UI  Text 2" panose="00000800000000000000" pitchFamily="50" charset="0"/>
              </a:rPr>
              <a:t>Data Importing: </a:t>
            </a:r>
            <a:r>
              <a:rPr lang="en-US" b="1" i="0" dirty="0">
                <a:solidFill>
                  <a:srgbClr val="111111"/>
                </a:solidFill>
                <a:effectLst/>
                <a:latin typeface="SF UI Display" panose="00000500000000000000" pitchFamily="50" charset="0"/>
                <a:cs typeface="SF UI Display" panose="00000500000000000000" pitchFamily="50" charset="0"/>
              </a:rPr>
              <a:t>The first step in data preparation is importing your data into your Python environment. This could involve loading a CSV file, connecting to a database, or even scraping a website.</a:t>
            </a:r>
          </a:p>
          <a:p>
            <a:r>
              <a:rPr lang="en-IN" sz="1600" b="0" dirty="0" err="1">
                <a:solidFill>
                  <a:srgbClr val="9CDCFE"/>
                </a:solidFill>
                <a:effectLst/>
                <a:highlight>
                  <a:srgbClr val="000005"/>
                </a:highlight>
                <a:latin typeface="Consolas" panose="020B0609020204030204" pitchFamily="49" charset="0"/>
              </a:rPr>
              <a:t>df</a:t>
            </a:r>
            <a:r>
              <a:rPr lang="en-IN" sz="1600" b="0" dirty="0">
                <a:solidFill>
                  <a:srgbClr val="CCCCCC"/>
                </a:solidFill>
                <a:effectLst/>
                <a:highlight>
                  <a:srgbClr val="000005"/>
                </a:highlight>
                <a:latin typeface="Consolas" panose="020B0609020204030204" pitchFamily="49" charset="0"/>
              </a:rPr>
              <a:t> </a:t>
            </a:r>
            <a:r>
              <a:rPr lang="en-IN" sz="1600" b="0" dirty="0">
                <a:solidFill>
                  <a:srgbClr val="D4D4D4"/>
                </a:solidFill>
                <a:effectLst/>
                <a:highlight>
                  <a:srgbClr val="000005"/>
                </a:highlight>
                <a:latin typeface="Consolas" panose="020B0609020204030204" pitchFamily="49" charset="0"/>
              </a:rPr>
              <a:t>=</a:t>
            </a:r>
            <a:r>
              <a:rPr lang="en-IN" sz="1600" b="0" dirty="0">
                <a:solidFill>
                  <a:srgbClr val="CCCCCC"/>
                </a:solidFill>
                <a:effectLst/>
                <a:highlight>
                  <a:srgbClr val="000005"/>
                </a:highlight>
                <a:latin typeface="Consolas" panose="020B0609020204030204" pitchFamily="49" charset="0"/>
              </a:rPr>
              <a:t> </a:t>
            </a:r>
            <a:r>
              <a:rPr lang="en-IN" sz="1600" b="0" dirty="0" err="1">
                <a:solidFill>
                  <a:srgbClr val="4EC9B0"/>
                </a:solidFill>
                <a:effectLst/>
                <a:highlight>
                  <a:srgbClr val="000005"/>
                </a:highlight>
                <a:latin typeface="Consolas" panose="020B0609020204030204" pitchFamily="49" charset="0"/>
              </a:rPr>
              <a:t>pd</a:t>
            </a:r>
            <a:r>
              <a:rPr lang="en-IN" sz="1600" b="0" dirty="0" err="1">
                <a:solidFill>
                  <a:srgbClr val="CCCCCC"/>
                </a:solidFill>
                <a:effectLst/>
                <a:highlight>
                  <a:srgbClr val="000005"/>
                </a:highlight>
                <a:latin typeface="Consolas" panose="020B0609020204030204" pitchFamily="49" charset="0"/>
              </a:rPr>
              <a:t>.</a:t>
            </a:r>
            <a:r>
              <a:rPr lang="en-IN" sz="1600" b="0" dirty="0" err="1">
                <a:solidFill>
                  <a:srgbClr val="DCDCAA"/>
                </a:solidFill>
                <a:effectLst/>
                <a:highlight>
                  <a:srgbClr val="000005"/>
                </a:highlight>
                <a:latin typeface="Consolas" panose="020B0609020204030204" pitchFamily="49" charset="0"/>
              </a:rPr>
              <a:t>read_csv</a:t>
            </a:r>
            <a:r>
              <a:rPr lang="en-IN" sz="1600" b="0" dirty="0">
                <a:solidFill>
                  <a:srgbClr val="CCCCCC"/>
                </a:solidFill>
                <a:effectLst/>
                <a:highlight>
                  <a:srgbClr val="000005"/>
                </a:highlight>
                <a:latin typeface="Consolas" panose="020B0609020204030204" pitchFamily="49" charset="0"/>
              </a:rPr>
              <a:t>(</a:t>
            </a:r>
            <a:r>
              <a:rPr lang="en-IN" sz="1600" b="0" dirty="0">
                <a:solidFill>
                  <a:srgbClr val="CE9178"/>
                </a:solidFill>
                <a:effectLst/>
                <a:highlight>
                  <a:srgbClr val="000005"/>
                </a:highlight>
                <a:latin typeface="Consolas" panose="020B0609020204030204" pitchFamily="49" charset="0"/>
              </a:rPr>
              <a:t>'Mega Sales Data.csv'</a:t>
            </a:r>
            <a:r>
              <a:rPr lang="en-IN" sz="1600" b="0" dirty="0">
                <a:solidFill>
                  <a:srgbClr val="CCCCCC"/>
                </a:solidFill>
                <a:effectLst/>
                <a:highlight>
                  <a:srgbClr val="000005"/>
                </a:highlight>
                <a:latin typeface="Consolas" panose="020B0609020204030204" pitchFamily="49" charset="0"/>
              </a:rPr>
              <a:t>, </a:t>
            </a:r>
            <a:r>
              <a:rPr lang="en-IN" sz="1600" b="0" dirty="0">
                <a:solidFill>
                  <a:srgbClr val="9CDCFE"/>
                </a:solidFill>
                <a:effectLst/>
                <a:highlight>
                  <a:srgbClr val="000005"/>
                </a:highlight>
                <a:latin typeface="Consolas" panose="020B0609020204030204" pitchFamily="49" charset="0"/>
              </a:rPr>
              <a:t>encoding</a:t>
            </a:r>
            <a:r>
              <a:rPr lang="en-IN" sz="1600" b="0" dirty="0">
                <a:solidFill>
                  <a:srgbClr val="D4D4D4"/>
                </a:solidFill>
                <a:effectLst/>
                <a:highlight>
                  <a:srgbClr val="000005"/>
                </a:highlight>
                <a:latin typeface="Consolas" panose="020B0609020204030204" pitchFamily="49" charset="0"/>
              </a:rPr>
              <a:t>=</a:t>
            </a:r>
            <a:r>
              <a:rPr lang="en-IN" sz="1600" b="0" dirty="0">
                <a:solidFill>
                  <a:srgbClr val="CCCCCC"/>
                </a:solidFill>
                <a:effectLst/>
                <a:highlight>
                  <a:srgbClr val="000005"/>
                </a:highlight>
                <a:latin typeface="Consolas" panose="020B0609020204030204" pitchFamily="49" charset="0"/>
              </a:rPr>
              <a:t> </a:t>
            </a:r>
            <a:r>
              <a:rPr lang="en-IN" sz="1600" b="0" dirty="0">
                <a:solidFill>
                  <a:srgbClr val="CE9178"/>
                </a:solidFill>
                <a:effectLst/>
                <a:highlight>
                  <a:srgbClr val="000005"/>
                </a:highlight>
                <a:latin typeface="Consolas" panose="020B0609020204030204" pitchFamily="49" charset="0"/>
              </a:rPr>
              <a:t>'</a:t>
            </a:r>
            <a:r>
              <a:rPr lang="en-IN" sz="1600" b="0" dirty="0" err="1">
                <a:solidFill>
                  <a:srgbClr val="CE9178"/>
                </a:solidFill>
                <a:effectLst/>
                <a:highlight>
                  <a:srgbClr val="000005"/>
                </a:highlight>
                <a:latin typeface="Consolas" panose="020B0609020204030204" pitchFamily="49" charset="0"/>
              </a:rPr>
              <a:t>unicode_escape</a:t>
            </a:r>
            <a:r>
              <a:rPr lang="en-IN" sz="1600" b="0" dirty="0">
                <a:solidFill>
                  <a:srgbClr val="CE9178"/>
                </a:solidFill>
                <a:effectLst/>
                <a:highlight>
                  <a:srgbClr val="000005"/>
                </a:highlight>
                <a:latin typeface="Consolas" panose="020B0609020204030204" pitchFamily="49" charset="0"/>
              </a:rPr>
              <a:t>'</a:t>
            </a:r>
            <a:r>
              <a:rPr lang="en-IN" sz="1600" b="0" dirty="0">
                <a:solidFill>
                  <a:srgbClr val="CCCCCC"/>
                </a:solidFill>
                <a:effectLst/>
                <a:highlight>
                  <a:srgbClr val="000005"/>
                </a:highlight>
                <a:latin typeface="Consolas" panose="020B0609020204030204" pitchFamily="49" charset="0"/>
              </a:rPr>
              <a:t>)</a:t>
            </a:r>
          </a:p>
          <a:p>
            <a:endParaRPr lang="en-IN" dirty="0"/>
          </a:p>
        </p:txBody>
      </p:sp>
      <p:sp>
        <p:nvSpPr>
          <p:cNvPr id="3" name="Rectangle: Rounded Corners 2">
            <a:extLst>
              <a:ext uri="{FF2B5EF4-FFF2-40B4-BE49-F238E27FC236}">
                <a16:creationId xmlns:a16="http://schemas.microsoft.com/office/drawing/2014/main" id="{CC8EE354-BE83-43B4-B895-69C8313FAD4A}"/>
              </a:ext>
            </a:extLst>
          </p:cNvPr>
          <p:cNvSpPr/>
          <p:nvPr/>
        </p:nvSpPr>
        <p:spPr>
          <a:xfrm>
            <a:off x="176449" y="2925073"/>
            <a:ext cx="11249025" cy="1457325"/>
          </a:xfrm>
          <a:prstGeom prst="roundRect">
            <a:avLst>
              <a:gd name="adj" fmla="val 20588"/>
            </a:avLst>
          </a:prstGeom>
          <a:solidFill>
            <a:srgbClr val="E190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i="0" dirty="0">
              <a:solidFill>
                <a:srgbClr val="111111"/>
              </a:solidFill>
              <a:effectLst/>
              <a:latin typeface="-apple-system"/>
            </a:endParaRPr>
          </a:p>
          <a:p>
            <a:pPr algn="ctr"/>
            <a:endParaRPr lang="en-IN" dirty="0"/>
          </a:p>
        </p:txBody>
      </p:sp>
      <p:sp>
        <p:nvSpPr>
          <p:cNvPr id="8" name="TextBox 7">
            <a:extLst>
              <a:ext uri="{FF2B5EF4-FFF2-40B4-BE49-F238E27FC236}">
                <a16:creationId xmlns:a16="http://schemas.microsoft.com/office/drawing/2014/main" id="{156DDB50-5D44-E186-511C-D1BD908670DF}"/>
              </a:ext>
            </a:extLst>
          </p:cNvPr>
          <p:cNvSpPr txBox="1"/>
          <p:nvPr/>
        </p:nvSpPr>
        <p:spPr>
          <a:xfrm>
            <a:off x="316992" y="3089953"/>
            <a:ext cx="10859008" cy="1754326"/>
          </a:xfrm>
          <a:prstGeom prst="rect">
            <a:avLst/>
          </a:prstGeom>
          <a:noFill/>
        </p:spPr>
        <p:txBody>
          <a:bodyPr wrap="square" rtlCol="0">
            <a:spAutoFit/>
          </a:bodyPr>
          <a:lstStyle/>
          <a:p>
            <a:r>
              <a:rPr lang="en-IN" b="1" i="0" dirty="0">
                <a:solidFill>
                  <a:srgbClr val="111111"/>
                </a:solidFill>
                <a:effectLst/>
                <a:latin typeface="SF UI  Text 2" panose="00000800000000000000" pitchFamily="50" charset="0"/>
                <a:cs typeface="SF UI  Text 2" panose="00000800000000000000" pitchFamily="50" charset="0"/>
              </a:rPr>
              <a:t>• </a:t>
            </a:r>
            <a:r>
              <a:rPr lang="en-US" b="1" i="0" dirty="0">
                <a:solidFill>
                  <a:srgbClr val="111111"/>
                </a:solidFill>
                <a:effectLst/>
                <a:latin typeface="SF UI  Text 2" panose="00000800000000000000" pitchFamily="50" charset="0"/>
                <a:cs typeface="SF UI  Text 2" panose="00000800000000000000" pitchFamily="50" charset="0"/>
              </a:rPr>
              <a:t>Data Cleaning: </a:t>
            </a:r>
            <a:r>
              <a:rPr lang="en-US" b="1" i="0" dirty="0">
                <a:solidFill>
                  <a:srgbClr val="111111"/>
                </a:solidFill>
                <a:effectLst/>
                <a:latin typeface="SF UI Display" panose="00000500000000000000" pitchFamily="50" charset="0"/>
                <a:cs typeface="SF UI Display" panose="00000500000000000000" pitchFamily="50" charset="0"/>
              </a:rPr>
              <a:t>This step involves preparing your data for analysis. This could include dealing with missing or inconsistent data, removing duplicates, renaming the variables and correcting errors. Data cleaning is crucial because the quality of your data impacts the quality of your analysis.</a:t>
            </a:r>
          </a:p>
          <a:p>
            <a:r>
              <a:rPr lang="en-IN" sz="1600" b="0" dirty="0" err="1">
                <a:solidFill>
                  <a:srgbClr val="9CDCFE"/>
                </a:solidFill>
                <a:effectLst/>
                <a:highlight>
                  <a:srgbClr val="000005"/>
                </a:highlight>
                <a:latin typeface="Consolas" panose="020B0609020204030204" pitchFamily="49" charset="0"/>
              </a:rPr>
              <a:t>df</a:t>
            </a:r>
            <a:r>
              <a:rPr lang="en-IN" sz="1600" b="0" dirty="0" err="1">
                <a:solidFill>
                  <a:srgbClr val="CCCCCC"/>
                </a:solidFill>
                <a:effectLst/>
                <a:highlight>
                  <a:srgbClr val="000005"/>
                </a:highlight>
                <a:latin typeface="Consolas" panose="020B0609020204030204" pitchFamily="49" charset="0"/>
              </a:rPr>
              <a:t>.</a:t>
            </a:r>
            <a:r>
              <a:rPr lang="en-IN" sz="1600" b="0" dirty="0" err="1">
                <a:solidFill>
                  <a:srgbClr val="DCDCAA"/>
                </a:solidFill>
                <a:effectLst/>
                <a:highlight>
                  <a:srgbClr val="000005"/>
                </a:highlight>
                <a:latin typeface="Consolas" panose="020B0609020204030204" pitchFamily="49" charset="0"/>
              </a:rPr>
              <a:t>dropna</a:t>
            </a:r>
            <a:r>
              <a:rPr lang="en-IN" sz="1600" b="0" dirty="0">
                <a:solidFill>
                  <a:srgbClr val="CCCCCC"/>
                </a:solidFill>
                <a:effectLst/>
                <a:highlight>
                  <a:srgbClr val="000005"/>
                </a:highlight>
                <a:latin typeface="Consolas" panose="020B0609020204030204" pitchFamily="49" charset="0"/>
              </a:rPr>
              <a:t>(</a:t>
            </a:r>
            <a:r>
              <a:rPr lang="en-IN" sz="1600" b="0" dirty="0" err="1">
                <a:solidFill>
                  <a:srgbClr val="9CDCFE"/>
                </a:solidFill>
                <a:effectLst/>
                <a:highlight>
                  <a:srgbClr val="000005"/>
                </a:highlight>
                <a:latin typeface="Consolas" panose="020B0609020204030204" pitchFamily="49" charset="0"/>
              </a:rPr>
              <a:t>inplace</a:t>
            </a:r>
            <a:r>
              <a:rPr lang="en-IN" sz="1600" b="0" dirty="0">
                <a:solidFill>
                  <a:srgbClr val="D4D4D4"/>
                </a:solidFill>
                <a:effectLst/>
                <a:highlight>
                  <a:srgbClr val="000005"/>
                </a:highlight>
                <a:latin typeface="Consolas" panose="020B0609020204030204" pitchFamily="49" charset="0"/>
              </a:rPr>
              <a:t>=</a:t>
            </a:r>
            <a:r>
              <a:rPr lang="en-IN" sz="1600" b="0" dirty="0">
                <a:solidFill>
                  <a:srgbClr val="569CD6"/>
                </a:solidFill>
                <a:effectLst/>
                <a:highlight>
                  <a:srgbClr val="000005"/>
                </a:highlight>
                <a:latin typeface="Consolas" panose="020B0609020204030204" pitchFamily="49" charset="0"/>
              </a:rPr>
              <a:t>True</a:t>
            </a:r>
            <a:r>
              <a:rPr lang="en-IN" sz="1600" b="0" dirty="0">
                <a:solidFill>
                  <a:srgbClr val="CCCCCC"/>
                </a:solidFill>
                <a:effectLst/>
                <a:highlight>
                  <a:srgbClr val="000005"/>
                </a:highlight>
                <a:latin typeface="Consolas" panose="020B0609020204030204" pitchFamily="49" charset="0"/>
              </a:rPr>
              <a:t>), </a:t>
            </a:r>
            <a:r>
              <a:rPr lang="en-IN" b="0" dirty="0" err="1">
                <a:solidFill>
                  <a:srgbClr val="9CDCFE"/>
                </a:solidFill>
                <a:effectLst/>
                <a:highlight>
                  <a:srgbClr val="000005"/>
                </a:highlight>
                <a:latin typeface="Consolas" panose="020B0609020204030204" pitchFamily="49" charset="0"/>
              </a:rPr>
              <a:t>df</a:t>
            </a:r>
            <a:r>
              <a:rPr lang="en-IN" b="0" dirty="0" err="1">
                <a:solidFill>
                  <a:srgbClr val="CCCCCC"/>
                </a:solidFill>
                <a:effectLst/>
                <a:highlight>
                  <a:srgbClr val="000005"/>
                </a:highlight>
                <a:latin typeface="Consolas" panose="020B0609020204030204" pitchFamily="49" charset="0"/>
              </a:rPr>
              <a:t>.</a:t>
            </a:r>
            <a:r>
              <a:rPr lang="en-IN" b="0" dirty="0" err="1">
                <a:solidFill>
                  <a:srgbClr val="DCDCAA"/>
                </a:solidFill>
                <a:effectLst/>
                <a:highlight>
                  <a:srgbClr val="000005"/>
                </a:highlight>
                <a:latin typeface="Consolas" panose="020B0609020204030204" pitchFamily="49" charset="0"/>
              </a:rPr>
              <a:t>rename</a:t>
            </a:r>
            <a:r>
              <a:rPr lang="en-IN" b="0" dirty="0">
                <a:solidFill>
                  <a:srgbClr val="CCCCCC"/>
                </a:solidFill>
                <a:effectLst/>
                <a:highlight>
                  <a:srgbClr val="000005"/>
                </a:highlight>
                <a:latin typeface="Consolas" panose="020B0609020204030204" pitchFamily="49" charset="0"/>
              </a:rPr>
              <a:t>(</a:t>
            </a:r>
            <a:r>
              <a:rPr lang="en-IN" b="0" dirty="0">
                <a:solidFill>
                  <a:srgbClr val="9CDCFE"/>
                </a:solidFill>
                <a:effectLst/>
                <a:highlight>
                  <a:srgbClr val="000005"/>
                </a:highlight>
                <a:latin typeface="Consolas" panose="020B0609020204030204" pitchFamily="49" charset="0"/>
              </a:rPr>
              <a:t>columns</a:t>
            </a:r>
            <a:r>
              <a:rPr lang="en-IN" b="0" dirty="0">
                <a:solidFill>
                  <a:srgbClr val="D4D4D4"/>
                </a:solidFill>
                <a:effectLst/>
                <a:highlight>
                  <a:srgbClr val="000005"/>
                </a:highlight>
                <a:latin typeface="Consolas" panose="020B0609020204030204" pitchFamily="49" charset="0"/>
              </a:rPr>
              <a:t>=</a:t>
            </a:r>
            <a:r>
              <a:rPr lang="en-IN" b="0" dirty="0">
                <a:solidFill>
                  <a:srgbClr val="CCCCCC"/>
                </a:solidFill>
                <a:effectLst/>
                <a:highlight>
                  <a:srgbClr val="000005"/>
                </a:highlight>
                <a:latin typeface="Consolas" panose="020B0609020204030204" pitchFamily="49" charset="0"/>
              </a:rPr>
              <a:t> {</a:t>
            </a:r>
            <a:r>
              <a:rPr lang="en-IN" b="0" dirty="0">
                <a:solidFill>
                  <a:srgbClr val="CE9178"/>
                </a:solidFill>
                <a:effectLst/>
                <a:highlight>
                  <a:srgbClr val="000005"/>
                </a:highlight>
                <a:latin typeface="Consolas" panose="020B0609020204030204" pitchFamily="49" charset="0"/>
              </a:rPr>
              <a:t>'</a:t>
            </a:r>
            <a:r>
              <a:rPr lang="en-IN" b="0" dirty="0" err="1">
                <a:solidFill>
                  <a:srgbClr val="CE9178"/>
                </a:solidFill>
                <a:effectLst/>
                <a:highlight>
                  <a:srgbClr val="000005"/>
                </a:highlight>
                <a:latin typeface="Consolas" panose="020B0609020204030204" pitchFamily="49" charset="0"/>
              </a:rPr>
              <a:t>Marital_Status'</a:t>
            </a:r>
            <a:r>
              <a:rPr lang="en-IN" b="0" dirty="0" err="1">
                <a:solidFill>
                  <a:srgbClr val="CCCCCC"/>
                </a:solidFill>
                <a:effectLst/>
                <a:highlight>
                  <a:srgbClr val="000005"/>
                </a:highlight>
                <a:latin typeface="Consolas" panose="020B0609020204030204" pitchFamily="49" charset="0"/>
              </a:rPr>
              <a:t>:</a:t>
            </a:r>
            <a:r>
              <a:rPr lang="en-IN" b="0" dirty="0" err="1">
                <a:solidFill>
                  <a:srgbClr val="CE9178"/>
                </a:solidFill>
                <a:effectLst/>
                <a:highlight>
                  <a:srgbClr val="000005"/>
                </a:highlight>
                <a:latin typeface="Consolas" panose="020B0609020204030204" pitchFamily="49" charset="0"/>
              </a:rPr>
              <a:t>'Shaadi</a:t>
            </a:r>
            <a:r>
              <a:rPr lang="en-IN" b="0" dirty="0">
                <a:solidFill>
                  <a:srgbClr val="CE9178"/>
                </a:solidFill>
                <a:effectLst/>
                <a:highlight>
                  <a:srgbClr val="000005"/>
                </a:highlight>
                <a:latin typeface="Consolas" panose="020B0609020204030204" pitchFamily="49" charset="0"/>
              </a:rPr>
              <a:t>'</a:t>
            </a:r>
            <a:r>
              <a:rPr lang="en-IN" b="0" dirty="0">
                <a:solidFill>
                  <a:srgbClr val="CCCCCC"/>
                </a:solidFill>
                <a:effectLst/>
                <a:highlight>
                  <a:srgbClr val="000005"/>
                </a:highlight>
                <a:latin typeface="Consolas" panose="020B0609020204030204" pitchFamily="49" charset="0"/>
              </a:rPr>
              <a:t>})</a:t>
            </a:r>
          </a:p>
          <a:p>
            <a:endParaRPr lang="en-IN" b="0" dirty="0">
              <a:solidFill>
                <a:srgbClr val="CCCCCC"/>
              </a:solidFill>
              <a:effectLst/>
              <a:highlight>
                <a:srgbClr val="000005"/>
              </a:highlight>
              <a:latin typeface="Consolas" panose="020B0609020204030204" pitchFamily="49" charset="0"/>
            </a:endParaRPr>
          </a:p>
          <a:p>
            <a:endParaRPr lang="en-IN" dirty="0"/>
          </a:p>
        </p:txBody>
      </p:sp>
    </p:spTree>
    <p:extLst>
      <p:ext uri="{BB962C8B-B14F-4D97-AF65-F5344CB8AC3E}">
        <p14:creationId xmlns:p14="http://schemas.microsoft.com/office/powerpoint/2010/main" val="1491181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 dockstate="right" visibility="0" width="350" row="2">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83150D3-6574-4D96-8814-B29076C0128B}">
  <we:reference id="wa104381411" version="2.4.5.0" store="en-IN" storeType="OMEX"/>
  <we:alternateReferences>
    <we:reference id="WA104381411" version="2.4.5.0" store="WA104381411"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C87FB057-B6CD-4B5C-B639-CEB803791652}">
  <we:reference id="wa104379997" version="3.0.0.0" store="en-US" storeType="OMEX"/>
  <we:alternateReferences>
    <we:reference id="WA104379997" version="3.0.0.0" store="WA10437999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1281</TotalTime>
  <Words>1329</Words>
  <Application>Microsoft Office PowerPoint</Application>
  <PresentationFormat>Widescreen</PresentationFormat>
  <Paragraphs>181</Paragraphs>
  <Slides>23</Slides>
  <Notes>0</Notes>
  <HiddenSlides>0</HiddenSlides>
  <MMClips>1</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23</vt:i4>
      </vt:variant>
    </vt:vector>
  </HeadingPairs>
  <TitlesOfParts>
    <vt:vector size="43" baseType="lpstr">
      <vt:lpstr>-apple-system</vt:lpstr>
      <vt:lpstr>Aptos Black</vt:lpstr>
      <vt:lpstr>Arial</vt:lpstr>
      <vt:lpstr>Be Vietnam</vt:lpstr>
      <vt:lpstr>Bodoni MT</vt:lpstr>
      <vt:lpstr>Calibri</vt:lpstr>
      <vt:lpstr>Calibri Light</vt:lpstr>
      <vt:lpstr>Congenial Black</vt:lpstr>
      <vt:lpstr>Consolas</vt:lpstr>
      <vt:lpstr>Futura</vt:lpstr>
      <vt:lpstr>ORBIT PERSONAL USE</vt:lpstr>
      <vt:lpstr>ROG Fonts</vt:lpstr>
      <vt:lpstr>Segoe UI Black</vt:lpstr>
      <vt:lpstr>SF UI  Text 2</vt:lpstr>
      <vt:lpstr>SF UI  Text G 8</vt:lpstr>
      <vt:lpstr>SF UI  Text Med</vt:lpstr>
      <vt:lpstr>SF UI Display</vt:lpstr>
      <vt:lpstr>SF UI Display SemBd</vt:lpstr>
      <vt:lpstr>Verdana Pro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Kushal Sangwan</dc:creator>
  <cp:lastModifiedBy>Kushal Sangwan</cp:lastModifiedBy>
  <cp:revision>48</cp:revision>
  <dcterms:created xsi:type="dcterms:W3CDTF">2023-11-21T14:02:04Z</dcterms:created>
  <dcterms:modified xsi:type="dcterms:W3CDTF">2024-04-20T19:24:29Z</dcterms:modified>
</cp:coreProperties>
</file>